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1372" r:id="rId2"/>
    <p:sldId id="405" r:id="rId3"/>
    <p:sldId id="406" r:id="rId4"/>
    <p:sldId id="429" r:id="rId5"/>
    <p:sldId id="430" r:id="rId6"/>
    <p:sldId id="407" r:id="rId7"/>
    <p:sldId id="502" r:id="rId8"/>
    <p:sldId id="1373" r:id="rId9"/>
    <p:sldId id="1374" r:id="rId10"/>
    <p:sldId id="1375" r:id="rId11"/>
    <p:sldId id="1376" r:id="rId12"/>
    <p:sldId id="1377" r:id="rId13"/>
    <p:sldId id="1378" r:id="rId14"/>
    <p:sldId id="1379" r:id="rId15"/>
    <p:sldId id="1380" r:id="rId16"/>
    <p:sldId id="1381" r:id="rId17"/>
    <p:sldId id="1382" r:id="rId18"/>
    <p:sldId id="1383" r:id="rId19"/>
    <p:sldId id="1384" r:id="rId20"/>
    <p:sldId id="1385" r:id="rId21"/>
    <p:sldId id="1387" r:id="rId22"/>
    <p:sldId id="1388" r:id="rId23"/>
    <p:sldId id="1400" r:id="rId24"/>
    <p:sldId id="1401" r:id="rId25"/>
    <p:sldId id="1389" r:id="rId26"/>
    <p:sldId id="1386" r:id="rId27"/>
    <p:sldId id="1402" r:id="rId28"/>
    <p:sldId id="1390" r:id="rId29"/>
    <p:sldId id="1403" r:id="rId30"/>
    <p:sldId id="1391" r:id="rId31"/>
    <p:sldId id="1404" r:id="rId32"/>
    <p:sldId id="1405" r:id="rId33"/>
    <p:sldId id="1392" r:id="rId34"/>
    <p:sldId id="1393" r:id="rId35"/>
    <p:sldId id="1394" r:id="rId36"/>
    <p:sldId id="1395" r:id="rId37"/>
    <p:sldId id="1412" r:id="rId38"/>
    <p:sldId id="1413" r:id="rId39"/>
    <p:sldId id="1396" r:id="rId40"/>
    <p:sldId id="1406" r:id="rId41"/>
    <p:sldId id="1407" r:id="rId42"/>
    <p:sldId id="1408" r:id="rId43"/>
    <p:sldId id="1409" r:id="rId44"/>
    <p:sldId id="1410" r:id="rId45"/>
    <p:sldId id="1411" r:id="rId46"/>
    <p:sldId id="1397" r:id="rId47"/>
    <p:sldId id="1398" r:id="rId48"/>
    <p:sldId id="1399" r:id="rId4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6:5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30 9546,'-5'-4'440,"-1"0"1,-1 0-1,1 1 0,0-1 1,-1 2-1,-13-5 1,16 6-410,1 1 1,0 0 0,-1 0 0,1 0 0,-1 0 0,1 0 0,0 1 0,-1 0 0,1-1 0,0 1-1,0 0 1,0 1 0,-1-1 0,1 1 0,0-1 0,1 1 0,-5 2 0,-18 17-16,1 0 0,0 1 0,2 2 1,1 0-1,1 1 0,1 1 0,-20 35 0,28-41-18,2 0 1,-1 1-1,2 1 0,1-1 0,1 1 0,1 1 0,0-1 1,2 1-1,1-1 0,0 1 0,2 0 0,3 27 1,1-12-3,2-1 0,1 1 1,2-1-1,2 0 0,1-1 1,25 51-1,-27-66-9,1-2 0,0 1-1,2-2 1,0 0 0,1 0 0,0-1 0,2-1 0,0 0-1,1-1 1,0-1 0,1-1 0,1 0 0,0-1 0,34 15-1,-49-26 5,0 1-1,1-1 0,-1 0 0,0 0 0,1-1 0,-1 1 0,1-1 1,-1 0-1,1 0 0,-1-1 0,0 1 0,1-1 0,-1 0 1,0 0-1,1 0 0,-1-1 0,0 1 0,0-1 0,0 0 0,0-1 1,0 1-1,-1 0 0,1-1 0,-1 0 0,1 0 0,-1 0 0,4-6 1,5-5-13,-2 0 0,0-1 0,-1 0 0,0-1 1,10-27-1,-2 0 52,-3-1 0,-1 0 1,8-58-1,-10 25 99,1-87-1,-11 142-97,-1-1 0,-1 0-1,0 0 1,-2 1-1,-11-43 1,12 58-30,0 1 1,-1 0 0,1 0-1,-1 0 1,0 0 0,-1 1 0,0-1-1,0 1 1,0 0 0,0 0-1,-1 0 1,1 1 0,-1 0-1,-1-1 1,1 2 0,0-1-1,-1 1 1,0-1 0,0 2-1,0-1 1,0 1 0,0 0-1,-1 0 1,-12-2 0,8 3-140,0 0 0,0 0 0,0 1 1,0 1-1,0 0 0,0 0 0,0 1 0,-21 7 1,26-6-61,5 0-69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0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61 248 10658,'0'0'31,"-1"0"1,1 0-1,0 1 0,0-1 0,-1 0 1,1 0-1,0 0 0,0 0 0,-1 1 0,1-1 1,0 0-1,0 0 0,0 1 0,-1-1 0,1 0 1,0 0-1,0 1 0,0-1 0,0 0 1,0 0-1,0 1 0,-1-1 0,1 0 0,0 1 1,0-1-1,0 0 0,0 0 0,0 1 0,0-1 1,0 0-1,0 1 0,0-1 0,0 0 1,1 1-1,-1-1 0,0 0 0,0 1 0,13-1 535,33-12-335,-33 8-135,264-76-154,27-7-1381,4 23-642,-288 61 1952,-10 1 102,1 0 0,0 0 0,0 1 0,0 1 0,0 0 0,0 0 0,0 1 0,13 3 0,-22-3 49,0 0 0,0 0 0,-1 0 0,1 0 0,0 0 0,-1 0 0,1 0 0,-1 1 0,1-1 0,-1 1 0,0-1 0,1 1 0,-1-1 0,0 1 0,0 0 0,0 0 0,0-1 0,-1 1 0,1 0 0,0 0-1,-1 0 1,1 0 0,-1 0 0,0 0 0,0 0 0,1 0 0,-1 0 0,-1 2 0,1 8 112,-1-1 0,-1 0 0,-4 20 0,3-17-39,-12 54 287,-43 275-138,43-129-263,-24 207 366,38-418-338,-6 26-627,6-27 605,0-1 0,0 0-1,0 1 1,0-1 0,0 1 0,0-1 0,0 0 0,-1 0 0,1 0 0,-1 0 0,1 0 0,-1 0 0,1 0 0,-4 1 0,-178 66 1339,64-27-712,108-37-564,-135 47 660,118-43-526,-1-1-1,1-2 1,-41 2 0,16-5 145,-77-8 0,98 3-276,1-2 1,-1-2-1,-49-16 0,55 10-613,25 12 546,0 1 0,1-1-1,-1 0 1,0 0 0,0 0-1,1 0 1,-1 0-1,0 0 1,1 0 0,-1 0-1,1 0 1,-1 0 0,1 0-1,0 0 1,-1 0-1,1 0 1,0 0 0,0 0-1,0-2 1,0-9-214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12171,'0'2'153,"1"0"1,0 1 0,1-1 0,-1 0-1,0 0 1,0 0 0,1 0 0,0 0-1,-1 0 1,1 0 0,0-1 0,0 1 0,0 0-1,0-1 1,3 2 0,-3-2-53,0-1 1,0 1 0,0-1-1,1 0 1,-1 0 0,0 0-1,0 0 1,0 0 0,0 0-1,1 0 1,-1-1 0,0 1-1,0-1 1,0 0 0,0 0-1,0 0 1,0 0 0,3-2-1,8-4 189,-1-1-1,-1-1 1,1 1 0,-1-2-1,-1 0 1,0 0-1,0-1 1,-1 0 0,0 0-1,-1-1 1,-1-1-1,12-23 1,-18 35-279,-1-1 1,1 0-1,-1 1 1,1-1-1,-1 0 1,0 0-1,0 1 1,1-1-1,-1 0 1,0 1-1,-1-1 1,1 0-1,0 0 1,-1-2-1,1 3-4,-1 1-1,1-1 1,-1 1 0,1-1-1,0 1 1,-1-1 0,1 1 0,-1-1-1,0 1 1,1-1 0,-1 1-1,1-1 1,-1 1 0,0 0-1,1-1 1,-1 1 0,1 0 0,-1 0-1,0 0 1,0-1 0,1 1-1,-1 0 1,0 0 0,0 0-1,-3 0 10,1 1 0,-1-1 0,1 1 0,0 0 0,-1 0 0,1 0 0,0 0 0,-1 1 0,1-1 0,0 1 0,0 0 0,-3 2 0,-4 4 0,0 1 1,1 1-1,0 0 0,0 0 1,1 1-1,1 0 1,-1 0-1,-10 24 0,10-18-21,1 1 0,1 0 0,1 0 0,0 0 0,-4 34 0,8-46-5,1 0-1,0 0 0,0 0 1,1 0-1,0 0 0,0 0 1,3 10-1,-3-13-10,0-1-1,0 1 1,1 0 0,-1-1-1,1 1 1,-1-1-1,1 1 1,0-1 0,0 0-1,0 1 1,0-1 0,1 0-1,-1-1 1,0 1 0,1 0-1,0-1 1,3 2 0,1 0-48,-1-1 0,1 0 0,-1-1 0,1 0 0,0 0 1,0 0-1,-1-1 0,1 0 0,11-2 0,-5 0 13,1 0 0,-1-1 0,24-9 1,25-16-191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 12339,'0'-1'51,"0"1"1,1 0 0,-1 0 0,0-1-1,0 1 1,0 0 0,1-1 0,-1 1-1,0 0 1,0 0 0,1 0-1,-1-1 1,0 1 0,1 0 0,-1 0-1,0 0 1,1 0 0,-1 0 0,0-1-1,1 1 1,-1 0 0,0 0 0,1 0-1,-1 0 1,0 0 0,1 0 0,-1 0-1,0 0 1,1 0 0,-1 0-1,0 0 1,1 1 0,-2 11 1295,-15 26 296,12-30-1405,-12 34-79,2 1-1,1 0 0,3 1 1,1 0-1,2 0 1,2 1-1,2 52 0,3-83-127,0 1 0,2-1-1,0 0 1,5 20 0,-6-31-14,0 0 1,0 0 0,0 0-1,1 0 1,-1-1-1,1 1 1,0 0 0,0-1-1,0 1 1,0-1-1,4 4 1,-5-5 0,1 0-1,0 0 1,-1 0 0,1 0 0,0-1-1,-1 1 1,1-1 0,0 1-1,-1-1 1,1 0 0,0 0 0,0 1-1,0-1 1,-1 0 0,1-1-1,0 1 1,0 0 0,-1 0 0,1-1-1,0 1 1,0-1 0,2-1-1,4-2 40,0 0 0,-1-1 0,1 0-1,-1-1 1,0 0 0,-1 0 0,1 0-1,-1-1 1,0 1 0,7-12-1,4-9 185,24-45 0,-31 53-151,-1 0 1,0 0-1,-2-1 1,0-1-1,8-39 1,-25 72 77,-2 17-146,1 1-1,1 0 1,2 1 0,1 0 0,-4 43 0,11-71-23,-1 4-2,0 0-1,1 0 1,0 0 0,1 11-1,-1-17 4,0 0-1,0 0 1,0 0-1,1-1 1,-1 1 0,0 0-1,0 0 1,1 0-1,-1 0 1,0 0-1,1-1 1,-1 1-1,1 0 1,-1 0-1,1-1 1,-1 1-1,1 0 1,0-1-1,-1 1 1,1-1 0,0 1-1,0-1 1,-1 1-1,1-1 1,0 1-1,0-1 1,0 0-1,0 1 1,-1-1-1,1 0 1,0 0-1,0 0 1,0 0-1,0 1 1,0-1 0,0 0-1,0-1 1,-1 1-1,1 0 1,0 0-1,0 0 1,0 0-1,0-1 1,0 1-1,0-1 1,5-1-2,0-1 0,0 0 0,0-1 1,-1 1-1,0-1 0,1 0 0,7-9 0,35-39-36,-32 33 23,104-122-171,-119 140 181,1-1 0,-1 1-1,0-1 1,1 1 0,-1 0-1,1-1 1,-1 1-1,1 0 1,-1 0 0,1 0-1,0 0 1,0 1-1,-1-1 1,1 0 0,3 0-1,-4 1 5,0 0-1,-1 1 1,1-1-1,0 0 1,-1 0-1,1 1 1,0-1-1,-1 0 0,1 1 1,-1-1-1,1 1 1,0-1-1,-1 1 1,1-1-1,-1 1 1,1-1-1,-1 1 1,0-1-1,1 1 1,-1 0-1,0-1 1,1 1-1,-1 0 1,0-1-1,0 1 0,1 0 1,-1 0-1,2 9-2,-1 0 0,0 0-1,0-1 1,-2 17-1,1-13 0,-1 9 1,0-13 6,1 1 0,0-1 0,1 1 0,0-1 0,0 0 0,3 11 0,-3-19-1,-1 0 0,1 1 1,-1-1-1,1 0 0,-1 0 0,1 0 1,0 0-1,-1 0 0,1 0 0,0-1 1,0 1-1,0 0 0,-1 0 0,1 0 1,0-1-1,0 1 0,0 0 0,0-1 1,1 1-1,-1-1 0,0 1 0,2-1 1,0 1 0,-1-1 0,1 0 0,0 0 1,0 0-1,-1 0 0,1-1 0,0 1 1,-1-1-1,6-1 0,5-3-4,-1-1-1,1 0 1,13-10-1,-20 12-6,86-58-161,-54 34-92,73-38 0,-109 64 244,0 1-1,0 0 0,0 0 0,0 1 0,1-1 0,-1 0 1,0 1-1,1-1 0,-1 1 0,0 0 0,1 0 1,-1 0-1,1 0 0,1 1 0,-2-1 14,-1 0 0,0 1 0,0-1 0,0 1 0,0-1-1,0 1 1,0 0 0,0-1 0,-1 1 0,1 0 0,0 0 0,0 0-1,0 0 1,-1 0 0,1 0 0,0 0 0,-1 0 0,1 0 0,-1 0-1,1 1 1,1 6 35,-1 0 0,0-1-1,0 1 1,-1 0-1,1 0 1,-3 12 0,2-15 8,-2 8 57,2-11-65,-1 1 0,0-1-1,1 1 1,0-1-1,-1 1 1,1-1 0,0 1-1,1-1 1,-1 1 0,0-1-1,1 1 1,-1-1 0,1 1-1,0-1 1,1 3 0,-1-5-17,0 0 0,0 0 0,0 0 0,0 0 0,0 0 0,0 0 1,0 0-1,0-1 0,0 1 0,0 0 0,0-1 0,1 1 0,-1 0 0,-1-1 1,1 1-1,0-1 0,0 0 0,0 1 0,0-1 0,0 0 0,0 0 0,-1 1 1,2-3-1,1 1 14,45-42 35,-34 31-223,0-1 0,0 2 1,1 0-1,1 1 0,-1 0 0,35-15 0,-48 25 122,-1 0-1,1 0 1,0 1-1,0-1 0,0 1 1,-1-1-1,1 1 1,0 0-1,0 0 1,0 0-1,0 0 0,0 0 1,-1 0-1,1 1 1,0-1-1,0 0 1,0 1-1,-1 0 0,1-1 1,2 2-1,-3-1 5,0 0 1,0 1-1,0-1 0,0 0 0,0 1 0,0-1 0,0 1 1,-1-1-1,1 1 0,0-1 0,-1 1 0,1-1 0,-1 1 0,0-1 1,0 1-1,1 0 0,-1-1 0,0 1 0,0 0 0,-1-1 1,1 1-1,-1 3 0,0 2-65,0 0 0,-1 0 0,0 0 0,-1 0 0,0 0 0,-4 8 0,7-14 93,-1 1-1,0-1 1,1 1 0,-1-1-1,0 1 1,0-1 0,0 0 0,0 0-1,0 1 1,-1-1 0,1 0 0,0 0-1,-1 0 1,1 0 0,0 0-1,-1-1 1,1 1 0,-1 0 0,1-1-1,-1 1 1,0 0 0,1-1-1,-1 0 1,1 0 0,-1 1 0,0-1-1,1 0 1,-1 0 0,0 0 0,1-1-1,-1 1 1,-3-1 0,-11-10-97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14883,'11'1'1000,"-1"1"-1120,-1-2 64,-5-3 688,-4-2-407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38 352 15339,'-7'18'314,"0"-1"-1,1 1 0,1 1 1,1-1-1,1 1 1,0-1-1,2 1 0,0 0 1,1 0-1,3 24 1,-3-41-311,0-1 1,0 1 0,0 0-1,1-1 1,-1 1-1,0 0 1,1-1 0,0 1-1,-1-1 1,1 1 0,0-1-1,0 1 1,0-1-1,0 1 1,0-1 0,0 0-1,0 1 1,0-1 0,0 0-1,1 0 1,-1 0 0,1 0-1,1 1 1,-1-2-1,0 1 1,0-1-1,0 0 1,0 0-1,0 0 1,0 0-1,0 0 1,0-1-1,0 1 1,0-1-1,0 1 1,0-1-1,0 0 1,0 1-1,0-1 1,2-2-1,7-4 7,0-1 1,0 0-1,-1-1 0,13-14 0,11-15-19,-3 0-1,45-72 1,35-96-67,-95 174 79,-2-1-1,14-47 1,-26 65 19,-2 15-21,0 0-1,0 0 1,0 0 0,0 0-1,0 1 1,0-1 0,0 0-1,0 0 1,0 0-1,0 0 1,0 0 0,0 0-1,0 0 1,0 0 0,0 0-1,0 0 1,0 0-1,0 0 1,0 0 0,-1 0-1,1 0 1,0 0 0,0 0-1,0 0 1,0 1 0,0-1-1,0 0 1,0 0-1,0 0 1,0 0 0,0 0-1,0 0 1,0 0 0,0 0-1,0 0 1,-1 0 0,1 0-1,0 0 1,0 0-1,0 0 1,0 0 0,0 0-1,0-1 1,0 1 0,0 0-1,0 0 1,0 0 0,0 0-1,0 0 1,0 0-1,0 0 1,-1 0 0,1 0-1,0 0 1,0 0 0,0 0-1,0 0 1,0 0 0,0 0-1,0 0 1,0 0-1,0 0 1,0 0 0,0-1-1,0 1 1,0 0 0,0 0-1,0 0 1,0 0-1,-11 20 57,-72 195 72,75-189-115,2 1 0,0 0 1,2 0-1,1 1 0,1-1 1,2 38-1,0-58-10,1 1-1,1 0 1,-1-1 0,4 9-1,-4-14-1,0 1-1,0 0 0,0-1 1,1 1-1,-1-1 0,1 1 1,-1-1-1,1 0 1,0 0-1,0 0 0,0 0 1,0 0-1,4 3 0,-5-5 1,-1 1-1,1-1 0,-1 0 1,0 1-1,1-1 0,-1 0 1,1 0-1,-1 1 0,1-1 1,-1 0-1,1 0 0,-1 0 1,1 0-1,-1 0 0,1 1 1,0-1-1,-1 0 0,1 0 1,-1 0-1,1-1 0,-1 1 1,1 0-1,-1 0 0,1 0 1,-1 0-1,1 0 0,-1-1 1,1 1-1,-1 0 0,1-1 1,0 0 0,-1 1 1,1-1 0,-1 0 0,0 0 0,1 0 0,-1 0 0,0 0-1,0 0 1,1 0 0,-1 0 0,0 0 0,0 0 0,0 0 0,-1-2-1,-7-33 48,-4 15-7,-1 1 0,-1 0 0,0 1 1,-2 1-1,0 0 0,-1 1 0,-21-17 0,38 34-35,-1 0-1,1 0 1,0 0-1,0 0 1,0 0-1,0 0 1,0 0-1,0 0 1,0 0-1,-1 0 1,1-1-1,0 1 1,0 0-1,0 0 1,0 0-1,0 0 1,0 0-1,0 0 1,0 0-1,0 0 1,0 0-1,0-1 1,0 1-1,0 0 1,0 0-1,0 0 1,-1 0-1,1 0 1,0 0-1,0-1 1,0 1-1,0 0 1,0 0-1,1 0 1,-1 0-1,0 0 1,0 0 0,0 0-1,0-1 1,0 1-1,0 0 1,0 0-1,0 0 1,0 0-1,0 0 1,0 0-1,0 0 1,0-1-1,0 1 1,0 0-1,1 0 1,-1 0-1,0 0 1,0 0-1,0 0 1,0 0-1,0 0 1,0 0-1,0 0 1,1 0-1,-1 0 1,14-1 212,28 4-131,-28-1-40,-6-2-43,86 6-206,-81-6-11,1-1-1,-1 0 1,0-1 0,22-5-1,-19 0 12,-15 7 192,-1 0 0,0-1-1,1 1 1,-1 0 0,0-1 0,1 1 0,-1 0-1,0-1 1,1 1 0,-1 0 0,0-1 0,0 1-1,0-1 1,1 1 0,-1-1 0,0 1 0,0 0 0,0-1-1,0 1 1,0-1 0,0 1 0,0-1 0,0 1-1,0-1 1,0 1 0,0-1 0,0 1 0,0-1-1,0 1 1,0 0 0,-1-1 0,1 0 0,-14-18-319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12379,'0'15'1192,"1"-11"-720,3-4-208,4-2 856,-1-3-31,0-4-889,-1-7 88,-2 1-32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 16436,'1'-1'72,"-1"1"1,0 0 0,0 0 0,1 0-1,-1 0 1,0-1 0,0 1 0,1 0-1,-1 0 1,0 0 0,0-1 0,0 1-1,0 0 1,1 0 0,-1-1 0,0 1-1,0 0 1,0-1 0,0 1 0,0 0-1,0 0 1,0-1 0,0 1 0,0 0-1,0-1 1,0 1 0,0 0 0,0 0-1,0-1 1,0 1 0,0 0 0,0-1-1,0 1 1,0 0 0,0 0 0,0-1-1,-1 1 1,-11 1 1267,-20 10-348,32-10-943,-20 7-35,1 2 0,0 0 0,0 1 0,-29 24 0,47-34-39,0-1 0,0 1 0,0-1 0,1 1 0,-1 0-1,0 0 1,1-1 0,-1 1 0,1 0 0,-1 0 0,1 0-1,-1 0 1,1 0 0,-1 0 0,1 0 0,0-1 0,-1 3 0,1-3 2,0 1 1,1-1 0,-1 1-1,0-1 1,0 1 0,0-1 0,1 1-1,-1-1 1,0 1 0,1-1 0,-1 0-1,0 1 1,1-1 0,-1 0 0,0 1-1,1-1 1,-1 0 0,1 1-1,-1-1 1,0 0 0,1 0 0,-1 1-1,2-1 1,3 2-139,1-1 0,-1 0 0,1 0 0,9 0 0,-11 0 117,74 4-1053,92 11-787,-167-16 1869,0 1 0,-1-1 0,1 1-1,-1-1 1,1 1 0,-1 0 0,0 0 0,3 1 0,-5-1 24,1-1 0,-1 0 0,0 0 0,0 0 1,0 0-1,1 1 0,-1-1 0,0 0 1,0 0-1,0 0 0,0 1 0,1-1 1,-1 0-1,0 0 0,0 1 0,0-1 1,0 0-1,0 0 0,0 1 0,0-1 1,0 0-1,0 0 0,0 1 0,0-1 0,0 0 1,0 0-1,0 1 0,0-1 0,0 0 1,0 0-1,0 1 0,0-1 0,0 0 1,0 0-1,-1 1 0,1-1 0,0 0 1,0 0-1,0 0 0,0 1 0,-1-1 1,-2 3 116,-1 0 0,1-1 1,-1 1-1,0-1 1,0 0-1,0 0 1,-6 2-1,-9 3 224,-11 7 160,0-3 0,-1 0 0,0-2 0,-49 8-1,61-18-804,15-4 148,11-4 23,9-3-110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 12915,'0'0'31,"0"0"1,0 0-1,0 0 1,0 0-1,0-1 1,0 1-1,0 0 1,0 0-1,0 0 0,0 0 1,0 0-1,-1 0 1,1-1-1,0 1 1,0 0-1,0 0 1,0 0-1,0 0 1,0 0-1,-1 0 1,1 0-1,0 0 1,0 0-1,0 0 1,0 0-1,0 0 0,0 0 1,-1 0-1,1 0 1,0 0-1,0 0 1,0 0-1,0 0 1,0 0-1,-1 0 1,1 0-1,0 0 1,0 0-1,0 0 1,0 0-1,0 0 1,-1 0-1,1 0 0,0 0 1,0 0-1,0 0 1,0 1-1,0-1 1,0 0-1,-1 0 1,-6 11 576,-3 14 183,-1 18-414,2 0 0,2 1-1,2 1 1,1 51-1,3-82-329,2 56 139,-1-64-163,1 0 0,0 0 1,0-1-1,1 1 0,0 0 0,0-1 0,0 1 0,1-1 0,3 7 1,-5-11-17,0 1 0,0-1 0,-1 0 1,1 0-1,0 0 0,0-1 0,0 1 1,0 0-1,0 0 0,0 0 0,0-1 1,1 1-1,-1 0 0,0-1 0,0 1 1,0-1-1,1 0 0,-1 1 0,0-1 1,1 0-1,-1 0 0,0 0 0,0 0 1,2 0-1,0 0 6,0-1 0,0 0 1,0 0-1,0 0 0,0 0 1,0 0-1,0-1 0,0 1 1,4-5-1,6-4 29,0-2 1,-2 1-1,12-16 1,-18 22-27,115-148 302,-85 106-251,-28 36-58,-5 8-9,0 0 0,0 0 1,1 0-1,-1 0 0,1 0 0,-1 0 1,1 1-1,0-1 0,0 1 1,0 0-1,5-3 0,-8 5 0,1 0-1,-1 0 1,0 0 0,0 0-1,0 0 1,1 0 0,-1 0-1,0 0 1,0 0 0,1 0-1,-1 0 1,0 0 0,0 0-1,0 0 1,1 0 0,-1 0-1,0 0 1,0 0 0,1 0-1,-1 0 1,0 0-1,0 0 1,0 0 0,1 0-1,-1 1 1,0-1 0,0 0-1,0 0 1,0 0 0,1 0-1,-1 0 1,0 1 0,0-1-1,0 0 1,0 0 0,0 0-1,0 1 1,1-1 0,1 13-5,-6 19 4,4-29 0,-5 21 6,-3 37-16,7-56 13,1-1 1,0 1-1,1 0 0,-1 0 1,1 0-1,0-1 0,0 1 1,0 0-1,3 7 0,-3-11 1,0 0 0,-1 1-1,1-1 1,0 0 0,0 1-1,0-1 1,0 0 0,0 0-1,0 0 1,0 0 0,1 0-1,-1 0 1,0 0 0,0-1-1,1 1 1,-1 0 0,1-1-1,-1 1 1,3 0 0,-1-1 0,0 1 0,0-1 0,0 0 0,0 0 1,-1-1-1,1 1 0,0-1 0,0 1 1,5-3-1,4-2 5,-1 0-1,0-1 1,19-13 0,-28 18-7,102-85-2,-10 9-232,-93 76 227,0 0-1,-1 1 0,1-1 0,0 1 0,0-1 1,0 1-1,0-1 0,0 1 0,0-1 0,0 1 0,0 0 1,0 0-1,0-1 0,0 1 0,0 0 0,0 0 1,0 0-1,0 0 0,1 0 0,-2 1 1,1-1-1,0 0 1,-1 1-1,1-1 0,-1 1 1,0-1-1,1 0 1,-1 1-1,1-1 1,-1 1-1,0 0 1,1-1-1,-1 1 1,0-1-1,1 1 1,-1-1-1,0 1 1,0 0-1,0-1 1,1 1-1,-1 0 1,0 0-1,0 5-27,0 1 0,0-1 0,0 1 0,-3 10 0,0 3 104,0 0 0,-2 0 0,0-1-1,-1 0 1,-14 29 0,18-44 25,2-4-86,0 1 0,0 0 0,0 0 0,-1 0 0,1-1 0,0 1 0,-1 0-1,1 0 1,-1-1 0,1 1 0,-1 0 0,1-1 0,-1 1 0,1 0 0,-1-1 0,1 1 0,-1-1 0,0 1 0,1-1 0,-1 1 0,0-1 0,0 1 0,1-1 0,-1 0 0,0 0 0,0 1 0,0-1-1,0 0 1,1 0 0,-1 0 0,0 0 0,0 0 0,0 0 0,0 0 0,-11-9 155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3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17044,'0'7'1104,"-5"1"-1032,2 4-160,3 5 816,0-1-600,9-9-32,4-1-32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3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16163,'-8'60'878,"-17"65"0,-4 28-241,28-147-611,-11 115 535,11-102-440,1-1 1,1 0 0,1 0-1,5 27 1,-7-43-111,0 0-1,1-1 1,-1 1 0,1 0-1,-1 0 1,1-1 0,0 1 0,0 0-1,-1-1 1,1 1 0,1 0-1,-1-1 1,0 0 0,0 1 0,0-1-1,1 0 1,-1 1 0,1-1-1,-1 0 1,1 0 0,-1 0 0,4 1-1,-3-2-6,0 0 0,-1 0 0,1 0-1,0 0 1,-1 0 0,1-1 0,-1 1-1,1 0 1,-1-1 0,1 0 0,-1 1-1,1-1 1,-1 0 0,1 0 0,-1 1-1,0-1 1,0 0 0,1-1 0,-1 1-1,0 0 1,0 0 0,0 0 0,0-1-1,0 1 1,1-3 0,5-9-5,0-1 0,-1 0 0,-1 0 0,0-1 0,-1 1 0,-1-1 0,0 0 0,-1 0 0,-1 0 0,0 0 0,-1-1 0,-2-20 0,2 34-27,0 0-1,-1 0 1,1 0 0,-1 0 0,0 0 0,0 0 0,0 0 0,0 0 0,-1-2 0,-2 3-204,2 14 44,2-7 151,0 1 0,1 0-1,0-1 1,1 1-1,-1-1 1,1 1-1,0-1 1,1 0-1,-1 0 1,1 0-1,1 0 1,-1 0-1,1-1 1,0 0-1,0 1 1,0-1-1,1-1 1,8 8-1,-9-9 34,0 0 0,1 0-1,-1-1 1,1 1 0,0-1-1,0 0 1,0 0 0,0 0-1,0-1 1,0 0 0,0 0-1,0 0 1,1-1 0,-1 1-1,0-1 1,0-1 0,1 1-1,-1-1 1,0 0 0,0 0-1,1 0 1,-1-1 0,9-4-1,-7 3 13,0-1 0,0 0 0,-1-1 0,1 1 0,7-9 0,-12 12-5,0-1 0,0 0-1,0 0 1,-1 0 0,1 0 0,-1 0-1,1 0 1,-1 0 0,0-1 0,0 1-1,1-1 1,-2 1 0,1-1-1,0 1 1,-1-1 0,1 1 0,-1-1-1,1 1 1,-1-1 0,0-3 0,-1 6-9,1-1 0,0 0 1,0 1-1,0-1 1,0 1-1,0-1 1,-1 1-1,1-1 0,0 0 1,-1 1-1,1-1 1,0 1-1,-1 0 0,1-1 1,0 1-1,-1-1 1,1 1-1,-1-1 0,1 1 1,-1 0-1,1-1 1,-1 1-1,1 0 1,-1 0-1,0-1 0,1 1 1,-1 0-1,1 0 1,-1 0-1,1 0 0,-1 0 1,0 0-1,1 0 1,-1 0-1,1 0 0,-1 0 1,0 0-1,1 0 1,-1 0-1,1 0 1,-1 0-1,0 1 0,-2 0-20,1 0 0,-1 0 0,1 0 0,-1 1 0,1-1 0,0 1 0,-1-1 0,-2 4 0,1-1-14,1 0 0,-1 1 0,1 0 0,0 0-1,0 0 1,0 0 0,1 0 0,0 0 0,0 1 0,0-1 0,1 1 0,-2 9 0,3-14 35,0 1 1,-1 0-1,1 0 1,0 0-1,0 0 1,1 0-1,-1 0 1,0 0-1,1 0 1,-1 0-1,1 0 1,-1-1-1,1 1 1,0 0-1,0 0 1,0-1-1,0 1 1,0 0-1,0-1 0,0 1 1,1-1-1,-1 0 1,0 1-1,1-1 1,-1 0-1,1 0 1,0 0-1,-1 0 1,1 0-1,0 0 1,-1 0-1,1-1 1,0 1-1,0 0 1,0-1-1,0 0 1,0 1-1,0-1 1,3 0-1,14-1-9,1 0-1,0-1 0,-1-1 0,1-1 1,-1-1-1,28-10 0,40-9-84,-80 22 116,1 0-1,-1 1 1,1 0 0,-1 0 0,1 1 0,0-1 0,-1 2 0,1-1-1,0 1 1,-1 0 0,1 1 0,-1 0 0,12 4 0,-18-8 164,0-1 1,-1 1 0,0-1 0,1 1-1,-1 0 1,0-1 0,0 1 0,0-1-1,0 1 1,-1-3 0,0-5 142,-1-11 146,-1 1 0,-1-1-1,-13-38 1,13 53-1629,2 10-217,6 12-230,1-9 885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3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10890,'2'0'173,"1"-1"1,0 1-1,-1-1 0,1 1 0,0 0 0,0 0 0,-1 1 0,1-1 1,0 1-1,0-1 0,-1 1 0,1 0 0,-1 0 0,1 0 0,-1 0 1,1 0-1,-1 1 0,1-1 0,-1 1 0,3 2 0,-3-2-25,-1 1 0,1 0 0,0-1 0,-1 1 0,0 0 0,0 0 0,0 0 0,0 0 0,0 0 0,0 0 0,-1 1-1,1-1 1,-1 0 0,0 0 0,0 0 0,0 0 0,-2 6 0,-7 36 606,6-37-646,1 0 0,0 0 1,1 0-1,0 1 0,0-1 0,0 0 0,1 0 0,1 1 0,1 10 0,-2-18-94,1 1 0,-1-1 0,1 1 0,0-1 0,0 0 0,0 1 0,0-1 0,0 0 1,0 0-1,0 1 0,0-1 0,0 0 0,1 0 0,-1 0 0,0 0 0,1-1 0,-1 1 0,0 0 0,1 0 0,-1-1 0,1 1 0,0-1 0,-1 1 0,1-1 0,-1 0 0,1 0 1,0 0-1,-1 0 0,1 0 0,-1 0 0,3 0 0,4-1 22,0 0 0,0-1 0,0 0 0,16-5 0,4-4 20,-1-1 1,0-2-1,28-18 1,-39 22 4,-1-1 0,-1-1-1,1 0 1,-2-1 0,0 0 0,14-19 0,-23 27-16,-1-1 1,0 1-1,-1 0 1,1-1-1,-1 0 1,0 1-1,0-1 1,-1 0-1,0 0 1,0 0-1,0 0 1,-1 0-1,0-10 1,0 14-23,0-1 1,-1 0 0,1 1 0,-1-1 0,0 1 0,1-1 0,-1 0-1,-1 1 1,1-1 0,0 1 0,0 0 0,-1-1 0,1 1 0,-1 0-1,0 0 1,0 0 0,0 0 0,0 0 0,0 1 0,0-1 0,0 1-1,0-1 1,-1 1 0,1 0 0,-1-1 0,1 1 0,-1 0 0,1 1 0,-1-1-1,0 0 1,1 1 0,-5-1 0,4 2-56,-1-1-1,0 0 1,0 1 0,1 0 0,-1 0-1,0 0 1,1 0 0,-1 1 0,1-1-1,0 1 1,0 0 0,-1 0 0,1 0-1,0 1 1,0-1 0,1 0 0,-1 1-1,1 0 1,-1 0 0,1 0 0,0 0 0,0 0-1,0 0 1,0 1 0,1-1 0,-1 0-1,1 1 1,0 0 0,0-1 0,0 1-1,0 0 1,0 5 0,2-8-35,-1 0 0,0-1 0,0 1-1,0 0 1,1 0 0,-1-1 0,0 1 0,1 0 0,-1-1 0,1 1 0,-1 0 0,1-1 0,-1 1 0,1-1 0,-1 1 0,1-1 0,-1 1 0,1-1-1,0 1 1,-1-1 0,1 1 0,0-1 0,-1 0 0,1 0 0,0 1 0,0-1 0,-1 0 0,1 0 0,0 0 0,0 0 0,0 0 0,-1 1-1,1-2 1,0 1 0,0 0 0,-1 0 0,3 0 0,31-7-813,-2-3 47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1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77 12083,'14'-12'420,"1"0"1,0 1-1,28-15 1,-39 24-371,-1 0 1,2 0 0,-1 0 0,0 0 0,0 1 0,1 0 0,-1 0-1,0 0 1,1 0 0,-1 1 0,1 0 0,-1 0 0,1 0 0,0 0-1,-1 1 1,0-1 0,1 1 0,-1 0 0,1 1 0,7 3-1,-10-4-32,1 1-1,-1-1 1,0 1-1,1 0 1,-1 0-1,0 0 1,0 1-1,0-1 0,-1 0 1,1 1-1,-1-1 1,1 1-1,-1-1 1,0 1-1,2 3 1,-2 0 2,0-1 0,0 1 0,0 0 0,0-1 1,-1 1-1,0 0 0,-1 7 0,-1 3 18,-1-1-1,0 0 1,-2 0-1,-10 26 1,-10 11 51,-62 95-1,-8 13 79,91-151-152,-1 1 1,2 0 0,-1-1-1,1 2 1,1-1 0,0 0-1,0 0 1,0 13 0,2-19-7,0 0 0,0 0 1,1 1-1,-1-1 0,1 0 0,0 0 0,0 0 1,1 0-1,-1 0 0,1 0 0,0 0 1,0 0-1,0-1 0,0 1 0,1-1 1,-1 0-1,1 1 0,0-1 0,0 0 1,0-1-1,1 1 0,-1-1 0,5 3 0,0 0 2,1-1-1,1-1 0,-1 1 0,0-1 0,1-1 0,0 0 0,-1 0 0,1-1 0,0 0 0,0-1 0,0 0 1,0-1-1,-1 0 0,1 0 0,0-1 0,10-3 0,-2 0 0,0-2 0,1 0 0,-2 0 0,1-2 0,-1 0 0,-1-1 0,20-15 1,-25 16 40,-1 0 1,0 0-1,14-17 1,-21 22-16,0 0 0,-1 1 0,1-1 0,-1-1 0,0 1 0,0 0 0,0 0 0,-1-1 0,1 1 0,-1-1 0,0 0 0,-1 1 0,1-9 0,-1 11-17,0 0 0,0 0-1,0 1 1,0-1 0,-1 0-1,1 1 1,-1-1-1,0 0 1,1 1 0,-1-1-1,0 1 1,0-1 0,0 1-1,0-1 1,0 1 0,0 0-1,0-1 1,0 1-1,-2-1 1,0 0 11,0 0-1,0 0 1,0 1-1,-1-1 1,1 1-1,0 0 1,0 0-1,-1 0 1,-3 0 0,-6 0 39,0 0 0,1 1 1,-1 1-1,-16 2 0,16-1-50,-1 1-1,0 0 0,1 1 0,-24 11 1,30-12-55,-1 1 0,1 0 1,1 0-1,-1 1 0,1-1 1,-1 2-1,1-1 0,1 1 1,-10 10-1,14-14-5,0-1 0,0 1 0,0-1 0,0 1 0,0-1 0,1 1 0,-1 0 0,0-1 1,1 1-1,-1 0 0,1-1 0,0 1 0,0 0 0,-1 0 0,1 0 0,0-1 0,0 1 0,1 0 0,-1 2 0,1-3 7,0 0 0,-1 0 0,1 0 0,0 0 0,-1 0-1,1 0 1,0 0 0,0-1 0,0 1 0,0 0 0,0-1 0,0 1-1,0 0 1,0-1 0,0 1 0,0-1 0,0 1 0,0-1-1,0 0 1,1 0 0,-1 1 0,0-1 0,0 0 0,0 0 0,1 0-1,-1 0 1,0 0 0,0-1 0,2 1 0,24-6-330,4-9-42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3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214 458 15747,'-41'26'1094,"12"-9"-385,-43 35 0,65-46-618,0 0 0,1 0 0,-1 1 0,2 0 0,-1 0 0,1 0 0,0 1 0,0 0 0,1 0 0,-6 17 0,9-24-79,0 1 1,1-1-1,-1 1 1,1-1-1,-1 1 0,1-1 1,0 1-1,-1 0 0,1-1 1,0 1-1,0 0 0,0-1 1,0 1-1,1 0 1,-1-1-1,0 1 0,1 0 1,-1-1-1,1 1 0,-1-1 1,1 1-1,0-1 0,0 1 1,0-1-1,0 0 0,0 1 1,0-1-1,0 0 1,0 0-1,0 0 0,1 0 1,-1 0-1,0 0 0,1 0 1,-1 0-1,1 0 0,-1 0 1,1-1-1,-1 1 1,1-1-1,-1 1 0,1-1 1,2 1-1,5 0 27,-1-1 0,1 1 1,-1-2-1,1 1 0,-1-1 0,0 0 0,11-3 1,-5 0 5,0 0 0,0-1 0,-1-1 0,1 0-1,-1-1 1,-1 0 0,1-1 0,-1-1 0,-1 0 0,0 0 0,0-1 0,0-1 0,-1 1 0,-1-2 0,0 1 0,-1-1 0,12-22 0,-13 10-3,-8 15-33,-7 15-23,-4 9-7,2 1 0,0 0-1,1 1 1,0 0 0,2 0-1,-8 23 1,14-37 19,0 1 0,0-1 0,0 1 1,0-1-1,1 0 0,0 1 0,-1 5 0,2-8 2,-1 0-1,0 0 1,0 0 0,0-1-1,1 1 1,-1 0 0,0 0-1,1-1 1,-1 1 0,1 0-1,-1-1 1,1 1 0,-1-1-1,1 1 1,0-1 0,-1 1-1,1-1 1,-1 1 0,1-1-1,0 1 1,0-1 0,-1 0-1,1 1 1,0-1 0,0 0-1,-1 0 1,1 1 0,0-1-1,0 0 1,0 0 0,-1 0-1,1 0 1,0 0 0,0 0-1,0 0 1,-1 0 0,1-1-1,1 1 1,13-2 0,0-1 0,0-1 0,-1 0 0,1 0 0,-1-2 0,14-6 0,8-7 41,35-24 1,-40 21-12,-1-1 1,-1-2-1,-1-1 1,-1-1-1,26-35 0,-17 15 23,-2-1-1,43-84 1,-63 106-37,-2-1 1,0 0-1,10-38 0,-22 63-17,1 0 0,-1 0-1,0 0 1,1 0 0,-1 0 0,0 0-1,0 0 1,0 0 0,-1-2-1,1 3 1,0 1-1,0 0 1,0-1-1,-1 1 0,1-1 1,0 1-1,0 0 1,0-1-1,-1 1 0,1 0 1,0 0-1,0-1 1,-1 1-1,1 0 0,0-1 1,-1 1-1,1 0 1,0 0-1,-1 0 0,1-1 1,0 1-1,-1 0 1,1 0-1,0 0 0,-1 0 1,1 0-1,-1 0 1,0 0-1,-1 0-5,0 1 1,-1-1-1,1 1 0,0 0 0,-1 0 1,1 0-1,0 0 0,0 0 0,0 0 1,0 1-1,0-1 0,0 1 1,-2 2-1,-15 14-43,1 1 1,1 1-1,-25 37 1,-34 73-48,66-113 95,0 1 0,2 0 0,0 1-1,1 0 1,1 1 0,1-1 0,1 1 0,0 0-1,2 0 1,-1 25 0,4-41-1,-1 0-1,0 0 1,1 1 0,0-1-1,0 0 1,0 0 0,0 0 0,1 0-1,-1-1 1,1 1 0,0 0-1,0 0 1,1-1 0,-1 0-1,6 7 1,-4-7-49,1 0 1,-1 0-1,1 0 1,-1 0-1,1 0 0,0-1 1,0 0-1,0 0 1,0 0-1,0-1 1,11 2-1,-5-1-59,0 0 0,0-1 0,1-1 1,-1 1-1,0-2 0,0 1 0,0-2 0,1 1 1,11-5-1,16-14-220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3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74 11755,'3'-5'341,"0"1"1,0-1 0,-1-1 0,0 1 0,0 0-1,1-6 1,-2 10-268,-1 0 0,0 0 0,0 0 0,0 0 0,0 0 0,0 0 0,0 0 0,0 0 0,0 0 0,0 0 0,-1-1 0,1 1 0,0 0 0,-1 0 0,1 0 0,-1 1 0,1-1 0,-1 0 0,1 0 0,-1 0 0,0 0 0,1 0 0,-1 1 0,0-1 0,0 0 0,1 0 1,-1 1-1,0-1 0,0 1 0,0-1 0,0 1 0,0-1 0,0 1 0,0 0 0,0-1 0,0 1 0,0 0 0,0 0 0,-2-1 0,-7 0 146,-1 1 0,1-1 1,-1 1-1,0 1 1,1 0-1,-1 1 1,1 0-1,0 0 0,-1 1 1,-12 6-1,-11 5 54,-52 30-1,73-37-255,-1 1-1,1 1 1,0 0-1,1 0 1,-17 17-1,22-12-21,7-14 4,0 0-1,0 1 1,0-1-1,0 0 1,0 1-1,0-1 1,0 0 0,0 0-1,1 1 1,-1-1-1,0 0 1,0 0-1,0 1 1,0-1-1,0 0 1,1 0-1,-1 1 1,0-1-1,0 0 1,1 0 0,-1 0-1,0 0 1,0 1-1,0-1 1,1 0-1,-1 0 1,0 0-1,1 0 1,1 1-7,1-1 1,-1 0-1,1 1 1,-1-1-1,1 0 1,-1 0-1,1-1 1,3 0-1,125-31-485,-84 19 206,1 1 0,67-6-1,-107 17 240,0 1-1,-1 0 0,1 0 1,0 0-1,-1 1 0,1 1 1,12 3-1,-17-5 46,-1 1 0,-1 0-1,1 0 1,0 0-1,0 0 1,0 1 0,0-1-1,-1 0 1,1 1 0,-1-1-1,1 1 1,-1 0 0,1-1-1,-1 1 1,0 0 0,0 0-1,0 0 1,0 0 0,0 0-1,0 0 1,-1 0 0,1 0-1,-1 0 1,1 0 0,-1 0-1,0 1 1,0-1 0,0 0-1,0 0 1,0 0 0,-1 3-1,0 4 44,-1-1-1,-1 1 0,0-1 1,0 0-1,0 0 0,-1 0 1,0 0-1,-1 0 1,0-1-1,0 0 0,0 0 1,-1-1-1,0 1 0,0-1 1,-9 6-1,-2 2 72,-1-1 0,0-1 1,-1-1-1,0-1 0,-21 9 0,21-12-386,0 0-1,-32 6 0,44-11 197,0-1 0,1 0 0,-1-1 0,0 1 0,0-2-1,0 1 1,0-1 0,0 0 0,0 0 0,0-1 0,-7-2-1,-14-11-263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2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26 11498,'4'-3'145,"0"0"-1,0 0 0,0 1 0,0 0 1,1-1-1,-1 2 0,1-1 0,-1 0 1,1 1-1,-1 0 0,1 0 0,0 0 0,0 1 1,7 0-1,-10 0-97,1 0 0,-1 1-1,1 0 1,-1-1 0,0 1 0,1 0 0,-1 0 0,0 0 0,0 1-1,0-1 1,0 0 0,0 1 0,0 0 0,0-1 0,0 1-1,0 0 1,-1 0 0,1 0 0,-1 0 0,0 0 0,1 0-1,-1 0 1,0 1 0,0-1 0,0 0 0,-1 1 0,1-1 0,0 0-1,0 6 1,0 1 16,-1 0-1,1 1 0,-2-1 1,1 1-1,-1-1 0,0 0 1,-1 0-1,0 1 0,-1-1 1,0 0-1,0-1 1,-1 1-1,-5 8 0,-9 16 329,-45 57-1,50-72-250,-39 48 352,26-34-231,0 1-1,-33 59 1,54-82-239,0 1 0,0-1 0,1 1 1,0 0-1,1 0 0,0 0 0,1 1 0,0-1 1,1 1-1,0-1 0,1 1 0,1-1 1,-1 1-1,4 13 0,-3-20-2,0 1-1,1-1 1,0 1-1,0-1 1,0 0 0,1 0-1,-1 0 1,1 0-1,0 0 1,1-1 0,-1 1-1,1-1 1,0 0-1,0 0 1,0 0 0,1-1-1,-1 1 1,1-1-1,0 0 1,0-1 0,0 1-1,0-1 1,0 0-1,0 0 1,1 0 0,-1-1-1,1 0 1,8 1-1,2-1 59,-1-1 0,1 0 0,-1-2-1,0 1 1,1-2 0,-1 0-1,0 0 1,-1-2 0,21-8 0,-1-3 33,-1-1 0,-1-1 0,-1-2 1,0-1-1,-2-2 0,48-47 0,-67 60-66,0 0 0,9-14 0,-17 20-29,0 1 0,0-1 0,0 1 0,0-1 0,0 0 1,-1 0-1,0 0 0,0 0 0,0 0 0,0 0 0,0-7 0,-1 9-5,-1 0-1,1 0 0,-1 0 0,1 0 0,-1 1 0,1-1 1,-1 0-1,0 0 0,0 1 0,0-1 0,0 0 0,-1 1 0,1-1 1,0 1-1,0-1 0,-1 1 0,1 0 0,-1 0 0,0 0 1,1 0-1,-1 0 0,0 0 0,1 0 0,-1 0 0,0 0 0,0 1 1,0-1-1,-3 0 0,-7-2 33,0 1 0,-1 0 0,-14 0 1,25 2-38,-55 0 16,1 2 1,-95 15-1,135-14-121,7-4-1050,20-4 519,1 0 227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2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83 13363,'2'-4'173,"0"0"0,1 0 1,-1 0-1,1 1 0,0-1 1,0 1-1,0-1 0,0 1 0,1 0 1,-1 0-1,1 0 0,0 1 1,0-1-1,0 1 0,0 0 0,7-3 1,4-1 151,-1 1 1,1 0-1,25-4 0,-37 9-291,-1-1-1,1 1 0,0-1 1,-1 1-1,1 0 1,0 0-1,-1 1 0,1-1 1,0 0-1,-1 1 0,1 0 1,0 0-1,3 1 0,-6-2-25,1 1-1,-1-1 1,1 1-1,-1-1 0,1 0 1,-1 1-1,1-1 1,-1 1-1,1 0 1,-1-1-1,0 1 0,1-1 1,-1 1-1,0 0 1,0-1-1,1 1 1,-1-1-1,0 1 1,0 0-1,0-1 0,0 1 1,0 0-1,0 1 2,0 0 0,-1 0 0,1 0-1,-1 0 1,1 0 0,-1-1 0,0 1-1,0 0 1,0 0 0,0-1 0,-1 3-1,-16 19 106,-1 0 0,-25 23 0,29-32-41,1 0 0,1 1 0,0 0 0,1 1 0,0 0 0,2 1 0,-13 26 0,22-41-63,0 0 0,0 0 0,0 0 0,1 0 0,-1 0 0,1 1 1,-1-1-1,1 0 0,0 0 0,0 1 0,0-1 0,0 0 0,0 1 0,0-1 0,1 0 0,-1 0 1,1 0-1,0 1 0,0-1 0,-1 0 0,1 0 0,0 0 0,3 3 0,-2-3-8,1 0-1,-1 0 0,1 0 1,0 0-1,0 0 0,-1-1 1,1 1-1,0-1 0,0 0 1,1 0-1,-1 0 0,0-1 1,0 1-1,0-1 0,0 1 1,5-1-1,5 0-45,0 0 0,0 0 0,0-2 0,0 0-1,-1 0 1,1-1 0,0 0 0,19-9 0,-5-2-67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2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7 11282,'16'-6'2293,"-16"6"-2253,0 0-1,0 0 1,0 0-1,0 0 1,0 0 0,0 0-1,0 0 1,0 0-1,1 0 1,-1-1-1,0 1 1,0 0 0,0 0-1,0 0 1,0 0-1,0 0 1,0 0-1,0 0 1,0 0 0,1 0-1,-1 0 1,0 0-1,0 1 1,0-1-1,0 0 1,0 0 0,0 0-1,0 0 1,0 0-1,0 0 1,0 0-1,1 0 1,-1 0-1,0 0 1,0 0 0,0 0-1,0 0 1,0 0-1,0 0 1,0 0-1,0 1 1,0-1 0,0 0-1,0 0 1,0 0-1,0 0 1,0 0-1,0 0 1,0 0 0,0 0-1,0 0 1,0 1-1,0-1 1,0 0-1,0 0 1,0 0 0,0 0-1,0 0 1,0 0-1,-16 22 2530,11-16-2790,-121 139 1441,-161 142-1,281-281-1221,-1 0-45,0 0-1,0 1 0,0 0 1,-8 13-1,30-61-1944,-8 23 1548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2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15003,'4'8'415,"0"-1"0,0 1 1,1-1-1,0 0 0,0-1 0,8 8 0,-3-3-11,31 37 120,3-2 0,1-2 1,101 75-1,-130-111-1470,-16-8 922,1 1-1,-1-1 0,1 0 1,-1 0-1,1 0 1,-1 0-1,0 0 0,1 0 1,-1 0-1,1 0 1,-1 0-1,1 0 1,-1 0-1,0-1 0,1 1 1,-1 0-1,1 0 1,-1 0-1,0 0 0,1-1 1,-1 1-1,0 0 1,1 0-1,-1-1 1,0 1-1,1 0 0,-1-1 1,0 1-1,1 0 1,-1-1-1,0 1 1,0-1-1,0 1 0,1 0 1,-1-1-1,0 0 1,2-8-407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2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 13163,'-11'9'2200,"11"-3"3,2-5-2052,-1 0 0,1 0 1,0 0-1,0-1 1,-1 1-1,1 0 0,0-1 1,0 1-1,0-1 0,2 1 1,24 2 221,0-1 1,1-2 0,-1 0-1,30-5 1,-26 2-140,-16 2-57,48-4 125,120-23 0,-180 27-206,-1 0-82,0 0-1,1 1 1,-1-1 0,-1 0 0,1-1 0,0 1-1,0 0 1,4-4 0,-1-4-7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2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12347,'0'1'117,"-1"-1"1,1 0-1,0 1 1,-1-1-1,1 0 1,0 1 0,0-1-1,-1 0 1,1 1-1,0-1 1,0 1-1,0-1 1,0 1-1,-1-1 1,1 0-1,0 1 1,0-1 0,0 1-1,0-1 1,0 1-1,0-1 1,0 1-1,0-1 1,0 0-1,0 1 1,1-1 0,-1 1-1,0 0 1,17 5 1274,12-1-901,0 0 1,0-3 0,0 0-1,33-3 1,-36 0-727,-1-2-1,-1-1 1,1-1-1,0-1 1,25-11-1,-14-1-468,-26 12 211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14579,'17'0'1312,"17"-2"-663,7 1-217,12-3 656,2-1-320,9 3-176,-1-1-32,-6 3-312,-5 1-264,-18 5-1440,-7 1 1320,-13 3-232,-3-1-120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29 14003,'4'-23'2078,"-3"18"-1285,-3 15-246,-29 230 127,0 266 0,31-504-678,0 5 75,0-1 1,0 1-1,1-1 0,2 11 0,-3-16-54,1 0-1,-1-1 1,0 1 0,0-1-1,0 1 1,1-1-1,-1 1 1,0-1-1,0 1 1,1-1 0,-1 0-1,0 1 1,1-1-1,-1 1 1,1-1-1,-1 0 1,1 1 0,-1-1-1,0 0 1,1 1-1,-1-1 1,1 0-1,-1 0 1,1 0 0,0 1-1,1-1 17,-1-1 0,0 1-1,0 0 1,0-1 0,1 1-1,-1-1 1,0 1 0,0-1 0,0 0-1,0 0 1,0 1 0,0-1-1,0 0 1,0 0 0,0 0 0,1-2-1,13-16 181,-1-1-1,-2 0 1,1-1 0,-2-1-1,13-35 1,-3 8-10,179-386 592,-189 409-817,1 2 1,30-46-1,-34 63-642,-7 12 189,-7 15 579,-24 18-382,11-17 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1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 10498,'10'-4'464,"7"-2"191,0 0-1,18-4 0,-31 9-540,-1 0-1,1 0 1,-1 1-1,1-1 1,-1 1 0,1 0-1,-1 0 1,1 1-1,-1-1 1,1 1 0,-1-1-1,1 1 1,-1 0-1,0 0 1,1 1 0,-1-1-1,3 3 1,-5-3-81,1 0 0,-1 0 0,0 0 0,0 1 0,0-1 0,-1 0 1,1 1-1,0-1 0,0 1 0,-1-1 0,1 1 0,-1-1 0,1 1 0,-1-1 0,0 1 0,1 0 1,-1-1-1,0 1 0,0-1 0,0 1 0,0 0 0,-1-1 0,1 1 0,0-1 0,-1 1 1,1 0-1,-2 2 0,-1 5 64,-1 0-1,0-1 1,-8 13 0,11-19-75,-23 33 285,-34 40 0,13-19-17,43-55-273,1 1-1,-1 0 1,1 0-1,0 0 1,-1 1 0,1-1-1,0 0 1,0 0-1,0 1 1,1-1-1,-2 4 1,2-5-12,0-1 0,0 1 0,1-1 0,-1 1 0,0-1 1,0 0-1,0 1 0,0-1 0,0 1 0,1-1 0,-1 0 0,0 1 1,0-1-1,1 1 0,-1-1 0,0 0 0,1 1 0,-1-1 0,0 0 1,1 0-1,-1 1 0,0-1 0,1 0 0,19 4 65,12-5-52,0-2 1,48-10-1,62-21 208,-136 32-181,24-7-28,-7 1-6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242 125 15347,'-1'-2'93,"0"1"0,0 0-1,0-1 1,0 1 0,0-1-1,0 1 1,0 0 0,0 0-1,-1 0 1,1 0 0,0 0-1,-1 0 1,1 0 0,-1 0-1,1 0 1,-1 1 0,1-1-1,-1 1 1,0-1 0,1 1 0,-1-1-1,-1 1 1,0 0 7,0 1-1,0-1 1,0 1 0,0-1-1,0 1 1,0 0 0,0 0-1,1 0 1,-1 0 0,0 1 0,-3 2-1,-6 5 120,0 1-1,1 0 0,-19 22 1,29-31-206,-14 16 182,1 0 0,0 0 1,2 2-1,0-1 1,1 2-1,-13 29 1,24-48-183,-1 0 0,1 0 0,-1 0 0,1 0-1,-1 0 1,1 0 0,0 0 0,0 0 0,0 0 0,-1 0 0,1 0 0,0 0 0,0 0 0,0 0 0,1 0 0,-1 0 0,0 0 0,0 0 0,0 0-1,1 0 1,-1-1 0,0 1 0,1 0 0,-1 0 0,1 0 0,-1 0 0,2 1 0,-1-1-3,1-1 0,-1 1 0,1-1 1,-1 1-1,0-1 0,1 0 0,-1 0 0,1 1 1,-1-1-1,1 0 0,-1 0 0,1-1 0,-1 1 0,1 0 1,2-1-1,7-2 22,-1 0-1,1-1 1,17-9 0,-6-1 43,-1 0 0,0-1 0,20-20-1,9-7 94,-48 41-163,-1 0 0,1 0 0,-1 0 0,1 0 0,-1 0-1,1 0 1,0 1 0,0-1 0,-1 0 0,1 1 0,0 0 0,0-1 0,0 1 0,-1 0 0,1 0 0,0 0 0,0 0 0,0 0 0,3 1 0,-2 0-17,-1 0 1,1 0-1,0 1 1,-1-1-1,1 0 0,0 1 1,-1 0-1,0 0 1,1 0-1,-1 0 0,2 3 1,1 1-56,0 0 0,-1 0 0,0 0 0,0 1 0,-1-1 0,0 1 0,0 0 0,-1 0 0,3 10 0,-4-13 53,-1 0 0,0 0 0,1 0-1,-1 0 1,-1 0 0,1 0 0,0 0-1,-1 0 1,0 0 0,0 0 0,-2 4 0,29-74 616,-2-1 1,27-134 0,-50 202-609,-1 0-1,0 1 1,0-1-1,1 0 1,-1 0-1,0 1 1,1-1 0,-1 0-1,1 0 1,0 0-1,-1 0 1,1 0 0,0 0-1,-1 0 1,1 0-1,0 0 1,0 0 0,0 0-1,0-1 1,0 1-1,0 0 1,0-1 0,0 1-1,1-1 1,-1 1-1,0-1 1,0 1-1,0-1 1,0 0 0,1 1-1,-1-1 1,0 0-1,0 0 1,1 0 0,0 0-1,2 0-26,-1 0-1,0 0 1,0-1-1,0 1 1,0-1-1,0 1 1,0-1 0,0 0-1,0 0 1,-1-1-1,1 1 1,0 0-1,-1-1 1,1 0-1,0 1 1,-1-1-1,0 0 1,0-1 0,1 1-1,-1 0 1,0 0-1,2-4 1,6-16-123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58 13419,'0'-3'250,"2"-4"58,-1 0 0,-1 1 1,1-1-1,-1-7 0,0 13-271,0 0-1,0 1 1,0-1 0,0 1-1,-1-1 1,1 0-1,0 1 1,0-1-1,0 0 1,-1 1-1,1-1 1,0 1-1,-1-1 1,1 0 0,-1 1-1,1-1 1,-1 1-1,1-1 1,0 1-1,-2-1 1,1 1 8,0 0 1,1 0-1,-1-1 0,0 1 1,0 0-1,0 0 0,0 1 1,0-1-1,0 0 0,1 0 1,-1 0-1,0 0 0,0 1 1,0-1-1,0 0 1,1 1-1,-1-1 0,0 1 1,0-1-1,0 2 0,-8 4 179,0 1-1,1 0 0,0 1 1,1-1-1,-11 14 1,-31 51 188,28-40-299,-12 20-71,3 1-1,2 2 1,3 1 0,2 0-1,2 2 1,3 1-1,3 0 1,-8 62 0,17-79-1,-1 69 1,7-99-50,1 0 1,0-1-1,0 1 0,1 0 1,1-1-1,-1 0 0,2 1 1,0-1-1,0 0 0,11 18 0,-12-25 69,-1-1-1,1 0 0,0 0 0,1 1 1,-1-2-1,0 1 0,1 0 0,0-1 1,-1 1-1,1-1 0,0 0 0,0-1 1,0 1-1,1 0 0,-1-1 0,0 0 1,7 1-1,2-1 92,-1 0 0,1-1 0,0-1 0,23-3 0,10-5 159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0 505 11971,'20'-15'5816,"54"-62"-4490,-43 39-1068,-2 0-1,27-50 1,40-90 138,-62 112-282,-31 61-187,-2 8 15,-5 18-26,-10 32-26,7-29 68,-22 76-45,-23 159 1,51-253 104,-2 36-564,3-41 487,0 1 1,0-1 0,0 0 0,1 1 0,-1-1-1,0 0 1,0 1 0,1-1 0,-1 0 0,1 1-1,-1-1 1,1 0 0,0 0 0,-1 0 0,1 0-1,0 0 1,0 0 0,0 0 0,-1 0 0,1 0-1,0 0 1,1 0 0,-1 0 0,0 0 0,2 0-1,3 1-327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 14419,'-3'13'1432,"3"-6"-871,1-1-217,15-3 1016,6-2-464,13-1-240,8-4-96,8-2-152,3-1-72,3-3-167,-1-2-129,-7 1-321,-5-2-175,-11 3-424,-5 1 96,-11-1 448,-6 3-200,-5-1-56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15635,'-2'8'607,"0"-3"-126,0 1 0,1 0 0,0-1-1,0 1 1,0-1 0,1 12 0,0-16-429,0 1 0,1-1 0,-1 0 0,1 1 0,-1-1 0,1 0 0,0 1 0,-1-1 0,1 0 0,0 0 0,0 0 0,0 0 0,0 1 0,0-1 0,0-1 0,0 1 0,0 0 0,0 0 0,1 0 0,-1 0 0,0-1 0,0 1 0,1-1 0,-1 1 0,0-1 0,1 1 0,-1-1 0,1 0 0,-1 0 1,1 0-1,-1 0 0,3 0 0,2 0-28,1 0 0,-1-1 0,0 0 0,0 0 0,0 0 0,0-1 0,0 0 0,0 0 0,0 0 0,7-5 0,9-5 6,24-19 0,-34 23-5,1-3-13,-11 9-12,1 0 0,-1 0 0,0 0 0,1 0 0,-1 0-1,1 1 1,0-1 0,0 1 0,-1 0 0,1-1 0,0 1 0,6-1 0,-9 2-1,1 1 1,-1-1 0,1 0 0,-1 0 0,0 0-1,1 0 1,-1 1 0,1-1 0,-1 0 0,1 0-1,-1 1 1,0-1 0,1 0 0,-1 1 0,0-1-1,1 0 1,-1 1 0,0-1 0,0 1 0,1-1-1,-1 0 1,0 1 0,0-1 0,1 1 0,-1-1-1,0 1 1,0-1 0,0 1 0,0-1-1,0 0 1,0 1 0,0-1 0,0 1 0,0-1-1,0 1 1,0-1 0,0 1 0,0-1 0,-1 1-1,-4 24-4,4-23 5,-41 120 71,33-100-56,8-21-13,1 0 1,0 0-1,-1-1 1,1 1-1,-1 0 1,1 0-1,0 0 1,-1 0 0,1-1-1,0 1 1,0 0-1,0 0 1,0 0-1,0 0 1,0 0-1,0 0 1,0 0 0,0-1-1,0 1 1,0 0-1,1 0 1,-1 0-1,0 0 1,1 0-1,0 0 1,0 0-23,0-1-1,-1 0 1,1 0 0,0 0 0,0 0 0,0 0-1,0 0 1,0 0 0,0 0 0,0-1-1,0 1 1,0 0 0,0-1 0,0 1-1,-1 0 1,1-1 0,0 1 0,1-2 0,40-28-715,-25 16 554,-1 1-82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 11258,'-7'-3'2785,"11"5"-765,18 5-509,39-7-586,0-2 1,102-16-1,-89 8-1582,84-1 1,-145 13-55,-17 3 20,-21 6 38,-2-2 171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 13259,'37'-1'3434,"-22"0"-3107,-1 0 0,1 1 1,0 0-1,-1 1 0,1 1 0,0 1 1,20 5-1,-33-7-306,0 0 0,0 0 0,0 0 0,0 0 0,0 1 1,0-1-1,0 0 0,-1 1 0,1 0 0,-1-1 0,1 1 0,-1 0 0,1 0 0,-1 0 1,0 0-1,0 0 0,1 3 0,0-1-5,-1 0-1,-1-1 1,1 1-1,-1 0 1,1 0-1,-1 0 1,0 0 0,0 0-1,-2 6 1,-1 4-6,0-1 1,-1 1-1,-1-1 1,-11 22-1,-7 9 23,-3-1-1,-1-1 1,-1-2 0,-3-1-1,-1-1 1,-2-2 0,-59 50-1,92-85-25,-16 15 96,15-10-33,11-4 18,138-17 298,-4-1-176,-70 12-616,0 2-1,125 15 0,-187-11 157,-8-1-68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37 13291,'35'-32'3466,"-33"28"-1089,-21 20-1391,-36 34-710,-56 67 0,47-47-244,-178 205-362,235-267 228,6-6 58,-1-1 0,1 1-1,0-1 1,0 1-1,0-1 1,-1 0-1,1 0 1,-1 1 0,1-1-1,-1 0 1,1 0-1,-1-1 1,1 1-1,-1 0 1,-2 0 0,3-2 0,1 0 1,-1 0 0,1 0-1,0 0 1,-1 0 0,1 0-1,0 0 1,-1 0 0,1 0-1,0 0 1,0 0 0,0 0-1,0 0 1,0 0 0,0-1 0,1 1-1,-1 0 1,1-1 0,-1 0-23,4-30-236,3-16-89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12323,'7'18'1560,"5"5"-920,6 6-168,8 5 848,10 5-479,4-2-73,7 3-160,1-1-248,0-2-624,-2-1 40,-4-3 184,-3-1-120,-8-6-96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40 11739,'39'-40'4762,"-63"74"-1308,8-14-3170,1 1 1,-16 31-1,25-41-262,1 1 0,0 0 0,0 0 0,1 1 0,0 0 0,-2 18 0,6-29-15,0 0 0,0 0 0,-1 0 1,1 0-1,1 0 0,-1 0 0,0 0 1,0 0-1,1 0 0,-1 0 0,1 0 0,0 0 1,0-1-1,-1 1 0,1 0 0,0 0 1,0-1-1,1 1 0,-1 0 0,0-1 0,2 2 1,-1-1-31,1-1 1,-1 1-1,1-1 1,-1 0-1,1 0 1,-1 0 0,1 0-1,0 0 1,-1 0-1,1-1 1,0 1-1,0-1 1,4 0-1,0 0-65,-1-1-1,0 1 1,1-1-1,-1-1 1,0 1-1,1-1 0,-1 0 1,0 0-1,0-1 1,0 0-1,-1 0 0,10-7 1,6-15-139,-5-7-85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7:4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241 154 13035,'3'-30'33,"-3"25"-20,0 7-1,-6 42 15,3-16-26,-53 281 121,-25-3-92,52-186-55,4 2-1,6 1 0,5 0 0,6 1 0,5 0 0,16 148 0,-11-248-4,1 16-146,13 62 1,-14-92 128,1 0 1,0 0-1,0 0 1,1 0 0,1 0-1,0-1 1,0 0-1,1 0 1,0 0-1,14 15 1,-8-14 65,0-2 1,1 1-1,0-2 1,1 0-1,-1 0 0,1-1 1,24 6-1,10 6 114,0 2-35,49 21-2,133 37-1,-147-59-137,1-4 1,1-4-1,133 2 0,258-35-92,-147 4 165,456 31-1,-308 23-28,427 27-25,1632-42 793,-2134-38-648,1425-36-48,95 57-72,-399 1 5,-553-21-141,396 4-123,-1073 20 161,413 8 54,-2-34 201,-689 17-154,428-23 96,2 21-36,-312 8-42,0-6 0,216-30 1,-28-46-40,-6-29-22,5 9 21,-262 85 12,-1 3 1,1 2-1,103 1 0,-39 16-54,177 37-1,35 4-88,-268-46 120,1-4-1,-1-3 0,93-13 0,-67-1 5,165-52 1,264-66 71,-506 132-17,0-2-1,0 1 1,-1-2 0,0 0 0,0-1 0,0-1 0,0 0 0,-1 0 0,0-1-1,-1-1 1,0 0 0,0-1 0,16-19 0,215-269 763,-193 234-717,-43 55-74,24-32 22,28-45 0,-50 71-21,-2 0-1,1 0 1,-2 0-1,0-1 1,-1 1-1,-1-1 1,4-23-1,-2-18-66,-1 0-1,-3-1 1,-9-86 0,6 133 60,-1 0 0,0 0 0,0 1 0,-2-1 0,1 1 0,-1-1 0,-1 1 0,0 0 0,0 1 0,-8-12 0,7 14 12,-1-1-1,0 1 1,0 0-1,-1 1 1,0 0 0,0 0-1,0 1 1,-1-1-1,1 2 1,-1-1 0,-15-4-1,-11-2 23,0 2-1,0 1 0,-51-5 0,-112 2 22,94 7-43,-1292-143-104,711 60 17,-3 26 77,164 16-8,-1281-75-120,-8 89-2375,-223 36 726,634 2 3268,-1023-54-520,499-2-6151,289 76 192,3 36 7567,784-15 701,4 35-601,260-25-3562,525-57 756,5-5-59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17196,'2'-3'1840,"-1"3"-1616,4 0 536,-3 3-232,1-2-504,2 1-424,-5 1 384,-2-2-88,-6 2-120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14723,'-4'15'1128,"-2"5"-808,0 3-136,-4 7 433,2 4-209,-2 3-176,0 1-80,1-6-224,5-3-104,2-9-288,2-5 200,4-14 112,2-1-96,3-10-73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16371,'0'4'1417,"6"-4"-953,2-3-192,7-2 656,3-1-328,4 0-432,3 0-168,-2 1-504,0 0 240,-5 0 128,-6-4-136,-7 3-104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13067,'0'1'1504,"7"-1"-976,9-1-232,3-5 1009,5-1-1073,5-2-216,1-3-1065,0 0 1049,-3-1-272,-2 0-176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14331,'1'1'101,"-1"-1"1,1 0-1,0 0 0,0 0 1,-1 0-1,1 0 0,0 0 1,0-1-1,-1 1 1,1 0-1,0 0 0,-1-1 1,1 1-1,0 0 0,-1 0 1,1-1-1,0 1 0,-1-1 1,1 1-1,-1-1 0,1 1 1,0-2-1,18-15 385,-15 13-94,145-163 1614,-111 120-1798,-20 29-223,-12 15 3,-7 12 1,-25 57-71,-12 34 130,33-85-217,0 1 0,2 0-1,0 0 1,-1 22 0,4-37 149,-1 0 0,1 1 0,0-1 1,0 0-1,0 0 0,0 1 0,0-1 0,1 0 0,-1 1 0,0-1 1,1 0-1,-1 0 0,0 0 0,1 1 0,0-1 0,-1 0 0,1 0 0,0 0 1,-1 0-1,1 0 0,0 0 0,0 0 0,0 0 0,0 0 0,0 0 1,0-1-1,0 1 0,0 0 0,0-1 0,0 1 0,0-1 0,1 1 0,-1-1 1,0 1-1,0-1 0,1 0 0,1 1 0,18-6-273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3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13315,'-16'40'3289,"13"-29"-3192,0 0 1,1 0 0,1 0-1,0 0 1,0 0-1,1 0 1,0 1 0,3 13-1,-3-24-90,1 1-1,0-1 0,-1 0 0,1 0 1,0 1-1,0-1 0,0 0 0,0 0 0,0 0 1,0 0-1,0 0 0,0 0 0,0-1 1,1 1-1,-1 0 0,0 0 0,1-1 1,-1 1-1,0-1 0,1 1 0,-1-1 0,0 0 1,1 0-1,-1 1 0,1-1 0,-1 0 1,1 0-1,-1 0 0,1-1 0,-1 1 0,0 0 1,1 0-1,1-1 0,6-2 33,0 1-1,0-1 0,16-7 1,83-53 230,-21 11-135,-86 51-138,1 0 1,0 0 0,-1 0 0,1 0-1,0 1 1,0-1 0,-1 0-1,1 1 1,0-1 0,0 1 0,0 0-1,0 0 1,0-1 0,0 1 0,0 0-1,2 1 1,-3 0 0,0 0 0,0 0 0,0 0 0,-1 0-1,1 0 1,0 0 0,-1 0 0,1 0 0,-1 0 0,1 1-1,-1-1 1,0 0 0,0 0 0,1 1 0,-1-1 0,0 0 0,0 0-1,0 1 1,0-1 0,0 0 0,0 0 0,-1 1 0,1-1 0,0 0-1,-2 2 1,-16 75-131,12-57 242,1 0 1,1 1 0,-1 23-1,4-44-99,1 0-1,0 0 0,0 0 1,0 0-1,0 0 0,0 0 1,0 0-1,0 0 0,0-1 1,0 1-1,1 0 0,-1 0 1,0 0-1,0 0 0,1 0 1,-1-1-1,1 1 0,-1 0 1,1 0-1,-1 0 0,1-1 1,-1 1-1,1 0 0,0-1 1,-1 1-1,1-1 0,0 1 1,0-1-1,-1 1 0,1-1 1,0 1-1,0-1 0,0 1 1,0-1-1,1 0 0,17-7 123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4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9914,'2'2'242,"0"1"1,0-1-1,-1 1 0,1 0 1,0-1-1,-1 1 0,0 0 1,0 0-1,0 0 0,0 0 0,1 6 1,2 5 594,77 235 2175,-70-206-2594,-2 1-1,-1 0 1,1 85-1,-10-89-246,-2 1 0,-2 0 0,-2-1 0,-2 0 0,-1 0 0,-19 45 0,3-22-204,-2-2 1,-70 111-1,84-151 6,-1-1 0,0-1 0,-1 0 0,-1-1 0,-25 21-1,-14 4-101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4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0 8602,'-6'0'324,"-1"1"1,0 0-1,1 0 1,-1 1-1,1 0 1,0 0-1,0 0 1,-1 1-1,1 0 0,1 0 1,-1 0-1,0 1 1,1 0-1,0 0 1,-8 9-1,-6 6 18,2 1 0,-25 37 0,23-29-80,-69 93 374,-89 168 0,157-249-589,3 1 1,1 1-1,2 1 1,2 0 0,-7 50-1,9-22-29,3 0 0,3 102 0,4-149-8,1 0 0,2-1 0,0 1 0,1-1 0,2 0 0,14 39 0,-18-55 10,2 0 1,-1 0 0,1 0 0,0-1 0,0 1 0,1-1 0,0 0 0,0 0 0,0-1-1,1 0 1,0 0 0,0 0 0,0 0 0,1-1 0,-1 0 0,1 0 0,0-1-1,0 0 1,1 0 0,-1-1 0,0 0 0,1 0 0,0 0 0,8 0 0,-6-2 14,-1 0 1,1 0-1,0-1 1,-1 0 0,1 0-1,-1-1 1,1-1-1,-1 0 1,0 0-1,10-5 1,-5 1-2,-1-1 1,1 0 0,-2-1-1,1-1 1,18-18-1,-5-1-16,-1-1 0,-1-1-1,-2-1 1,22-42 0,50-109 410,2-2 110,-68 136-401,13-23 106,40-95 0,-71 145-208,-2-1 0,-1 0 0,-1 0 0,-1-1 0,-1 1 0,-1-1 0,-1 0 0,-2-47 0,-1 60-47,0-1 0,-1 0 0,-1 1-1,0 0 1,-1 0 0,0 0 0,0 0 0,-1 0 0,-1 1 0,0 0-1,0 0 1,-1 0 0,0 1 0,-1 0 0,0 0 0,0 1 0,-1 0-1,0 1 1,0 0 0,-1 0 0,0 1 0,0 0 0,0 1 0,-1 0 0,0 0-1,0 1 1,0 1 0,0 0 0,-23-3 0,19 4-251,1 1 1,0 0-1,0 1 1,-1 0-1,-19 4 1,22-2-110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4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2111 258 10266,'-5'-6'4265,"-7"-15"-2391,5 7-1374,1 8-471,0-1 0,0 1-1,-1 1 1,0-1 0,-1 1 0,1 0 0,-1 1 0,0-1-1,-12-3 1,-12-8-25,9 2-26,-1 2-1,-1 1 1,1 1 0,-2 1-1,1 1 1,-1 1 0,-48-6-1,13 8-33,21 2 29,-50-9 0,68 7 38,-34-8-116,-83-7 1,119 19 37,0 1 1,1 0-1,-1 2 0,0 0 1,1 1-1,0 1 0,-1 1 1,-18 8-1,-74 26-93,-133 30 0,200-58 171,0 2 0,1 2 0,0 2 0,-48 27 0,65-29-7,0 1 0,2 2 0,0 0 0,1 2 0,1 1 0,1 0 0,-26 33 0,-174 236-320,209-272 79,10-13 140,0 0-1,-1 0 1,0 0 0,0-1 0,0 0-1,0 0 1,-6 4 0,7-7-142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4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12683,'-9'22'508,"-29"67"625,-49 176 0,85-259-1124,0 4 10,0-1 0,0 1 0,0 13 0,2-22-15,0 0 0,0 0 0,0 0 0,0 0 1,-1 0-1,1 0 0,1 0 0,-1 0 0,0 0 1,0 0-1,0 0 0,0 0 0,1 0 0,-1 0 1,1-1-1,-1 1 0,0 0 0,1 0 0,0 0 1,-1 0-1,1-1 0,-1 1 0,1 0 0,0 0 1,0-1-1,-1 1 0,1 0 0,0-1 0,0 1 1,0-1-1,0 1 0,-1-1 0,1 0 0,0 1 1,0-1-1,0 0 0,0 0 0,0 1 0,0-1 1,0 0-1,2 0 0,8-3 18,-1 1 0,0-2 0,1 1 0,-1-2 0,-1 1 0,1-1 0,-1-1 0,1 1 0,8-9 0,-4 5 1,399-303-326,-356 266 192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7:4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195 625 11402,'-17'-2'679,"-29"-10"0,33 8-428,-1 0 0,0 1 0,-15-1 0,27 4-235,0 0 1,0 0-1,0 1 0,0-1 0,0 1 0,1 0 0,-1-1 1,0 1-1,1 0 0,-1 0 0,0 0 0,1 0 0,-1 0 0,1 1 1,-1-1-1,1 0 0,0 1 0,0-1 0,0 1 0,-1-1 1,1 1-1,1 0 0,-1-1 0,0 1 0,0 0 0,1 0 1,-2 2-1,-2 8-22,1 1 1,-4 22 0,6-30 11,-1 9-16,0 0 0,1 1 0,0 0 0,1-1 0,1 1 1,4 24-1,-4-34 9,0-1 0,0 1 0,1 0 1,0 0-1,0-1 0,0 1 0,0-1 0,1 0 1,-1 1-1,1-1 0,0 0 0,1-1 1,-1 1-1,1-1 0,-1 1 0,1-1 0,0 0 1,0 0-1,1-1 0,-1 1 0,0-1 1,1 0-1,7 2 0,-2-1 11,0-2 1,0 1-1,0-2 0,0 1 1,0-1-1,1-1 0,-1 0 0,0 0 1,0-1-1,12-3 0,13-6 40,52-23-1,198-119 137,-255 136-173,490-329 17,-425 279-26,83-64-8,-3-17-9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5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6 317 7850,'0'0'44,"0"0"-1,-1 0 1,1 0 0,0 0 0,0 0 0,-1 0 0,1 0 0,0 0 0,0 0 0,0 0 0,-1 0 0,1 0-1,0 0 1,0-1 0,0 1 0,-1 0 0,1 0 0,0 0 0,0 0 0,0 0 0,-1-1 0,1 1-1,0 0 1,0 0 0,0 0 0,0 0 0,0-1 0,0 1 0,-1 0 0,1 0 0,0-1 0,0 1 0,0 0-1,0 0 1,0 0 0,0-1 0,2-10 1065,10-11 209,4 3-1029,1 0 0,1 1 0,1 1 1,0 0-1,1 2 0,34-21 0,-26 20-344,0 2-1,1 1 1,0 1 0,58-16-1,-58 22-142,0 2 0,0 0 0,39 1 0,87 11 342,-112-7-9,-1-2 1,61-9-1,-61 5-102,-1 2 0,61 2-1,-93 2-29,-1 0 0,0 1 0,0 0 0,1 0 0,-1 1 0,-1 0 0,1 0 0,0 1 0,-1 0 0,0 1 0,0-1 0,0 1 1,0 1-1,8 8 0,-10-11 1,-1 1 1,1-1 0,0 0 0,0-1 0,1 1 0,-1-1 0,0 0 0,1 0 0,0-1 0,-1 0 0,1 0 0,0 0-1,-1 0 1,1-1 0,0 0 0,0-1 0,10-1 0,10-2 8,0-2 0,41-14 0,-44 12 0,36-11 2,61-18 8,-100 31 22,2 2 0,-1 1 0,37-2 0,-46 6 13,0 0 0,0 1 0,0 1 0,15 4 0,-12-3-15,-1 0-1,28 3 1,48-4 25,80 9-11,-150-9-8,1 1 0,0 1 1,-1 0-1,0 2 1,-1 0-1,21 11 0,-27-12 12,0-1-1,1 0 1,-1-1-1,1-1 1,0 0-1,0-1 1,1-1-1,-1 0 1,26-2-1,-13 1-30,35 5 0,-39 1 5,-22-6-32,0 0 1,0 0 0,-1 0 0,1 1-1,0-1 1,0 0 0,-1 0 0,1 1-1,0-1 1,-1 1 0,1-1 0,-1 0-1,1 1 1,0-1 0,-1 1-1,1-1 1,-1 1 0,1 0 0,-1-1-1,1 1 1,-1 0 0,0-1 0,1 1-1,-1 0 1,0-1 0,1 2 0,-2 1 10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5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1143 162 6201,'-32'-22'466,"-1"2"0,-1 2 0,-1 0 0,-1 3 0,0 0 0,0 3-1,-2 1 1,1 2 0,-1 1 0,-1 2 0,-52-1 0,76 7-388,0 1 0,1 0 0,-1 1 0,1 1 0,0 0 0,-1 1 0,2 0 0,-1 2 0,0-1 0,1 2 0,0 0 0,1 0 0,-19 15 0,-7 8-23,2 3 0,-54 61-1,50-49-40,2 1-1,-54 89 1,76-108 4,1 1 0,2 1 1,1 0-1,1 0 1,2 1-1,-12 62 0,14-42 121,3-1 0,1 1 0,2 0 0,3 0 0,12 73 0,-8-100-95,1 1 0,1-1-1,1-1 1,1 0 0,1 0 0,1-1 0,0-1 0,22 27-1,3-3-18,1-1 0,61 51 0,-82-78-22,1-2 0,0 0 0,1-1 1,0-1-1,1-1 0,27 11 0,-36-18 11,1 0 1,0 0 0,0-2 0,0 0-1,1 0 1,-1-1 0,0 0 0,1-1 0,-1-1-1,1 0 1,-1 0 0,0-1 0,14-5-1,1-3 75,0-1 0,0-2-1,-2-1 1,0-1-1,39-30 1,28-17 204,-39 31-142,83-68 1,-111 77-133,-1-1 0,-1-1 0,-1-1 0,37-53 0,-33 35-6,-2 0-1,-2-2 0,22-61 0,-32 70 31,-2 1-1,-1-2 1,-2 1-1,-2-1 1,2-41-1,-8 59 28,0 0-1,-1 0 1,-1 0-1,-1 1 1,0-1-1,-2 1 1,0 0-1,-1 0 1,0 1-1,-15-24 1,-3 1 0,-1 2 1,-2 1-1,-36-36 0,54 61-147,-1 1 0,0 0 0,0 0 0,-2 1 0,1 1-1,-1 0 1,0 1 0,-1 0 0,0 1 0,-17-6 0,-6 4-129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5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 14811,'-25'22'1144,"10"-2"-760,10-6-95,14-7 439,17-1-96,18-6-144,6-1-8,11-8-88,3-1-48,1-4-208,-5-1-152,-4 4-312,-6 2-176,-16 8-280,-7 1-152,-18 10 608,-7 4-216,-10 8-81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5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15539,'26'4'1289,"17"-8"-849,4-8-120,10-2 376,6-3-168,8 1-296,-3 0-232,0 1 160,-8 3-72,-18 4-152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5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5 460 15491,'-5'10'2124,"16"-24"-1459,149-152 1039,-58 65-1594,-61 58-108,100-101-163,-136 142 47,-7 9 65,-5 9 13,-6 8-35,2 1 0,0 0 1,2 0-1,1 1 0,1 0 0,1 0 0,1 1 0,2 0 0,1 0 0,0 0 0,4 29 0,-2-54 33,4 22-236,-4-24 263,0 1-1,0 0 0,0-1 0,0 1 0,1 0 0,-1-1 1,0 1-1,0 0 0,1-1 0,-1 1 0,0 0 1,1-1-1,-1 1 0,0-1 0,1 1 0,-1-1 0,1 1 1,-1-1-1,1 1 0,-1-1 0,1 1 0,0-1 0,-1 0 1,1 1-1,-1-1 0,1 0 0,0 1 0,0-1 1,5-4-224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15067,'3'-1'1272,"13"-1"-719,5 1-129,15-8 496,11 1-192,21-9-104,3-2-24,12-4-184,3 0-64,-2 3-320,-3 0-200,-13 6-328,-7 4-208,-22 7-456,-9 0 872,-17 10-224,-4 0-176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 14963,'-9'86'1887,"-6"123"714,15-203-2506,0-1 0,0 1 0,1 0 1,0-1-1,2 9 0,-3-13-85,0 0 1,1-1-1,-1 1 0,0 0 1,1 0-1,-1-1 0,1 1 1,-1 0-1,1-1 0,-1 1 1,1 0-1,-1-1 0,1 1 1,0-1-1,-1 1 1,1-1-1,0 1 0,-1-1 1,1 0-1,0 1 0,0-1 1,-1 0-1,1 1 0,0-1 1,0 0-1,0 0 0,0 0 1,-1 0-1,1 0 0,0 0 1,0 0-1,0 0 0,-1 0 1,1 0-1,0 0 1,0-1-1,0 1 0,-1 0 1,1-1-1,0 1 0,0 0 1,-1-1-1,1 1 0,0-1 1,-1 1-1,2-1 0,8-7 30,1 0-1,-2-1 1,1 0 0,-1 0-1,0-1 1,11-17-1,-3 5 3,34-42 66,106-122 0,-154 183-109,-1 1 0,1-1 0,-1 1 0,1-1 1,0 1-1,0 0 0,0 0 0,1 1 0,3-3 0,-6 4 1,-1 0-1,1 0 1,-1 0 0,1 0 0,0 0 0,-1 0-1,1 0 1,-1 0 0,1 0 0,0 0 0,-1 0-1,1 0 1,-1 0 0,1 1 0,-1-1-1,1 0 1,-1 0 0,1 1 0,0-1 0,-1 0-1,1 1 1,0 0 0,0 0 0,-1 0 0,1 0 0,0 0 0,0 0 0,-1 0 0,1 1 0,-1-1 0,1 0 0,-1 0 0,0 0 0,1 1 0,-1 1-1,2 19 6,-1 1 0,-1-1 0,0 1 0,-6 27 0,2-10 9,-2 14 8,3-35-8,0 1 0,2 0 0,0 0 0,4 31 0,-3-50-31,0 0 1,0 1-1,0-1 0,1 0 1,-1 0-1,0 0 0,1 0 1,-1 0-1,1 0 0,-1 0 0,1 0 1,0 0-1,-1-1 0,1 1 1,0 0-1,-1 0 0,1 0 1,0-1-1,0 1 0,0 0 0,0-1 1,0 1-1,0-1 0,0 1 1,0-1-1,0 0 0,0 1 0,1-1 1,1 1-11,0-1 0,-1 0 1,1 0-1,0 0 1,0-1-1,-1 1 0,1 0 1,0-1-1,4-1 0,12-7-129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46 14619,'13'-7'544,"0"1"1,0 0-1,0 0 0,1 1 0,23-5 1,-27 8-366,-1 1 1,1 0 0,-1 0-1,1 0 1,-1 1 0,1 1-1,-1 0 1,1 0 0,12 3 0,-21-3-161,1-1 1,-1 1 0,1 0 0,-1-1 0,1 1 0,-1 0 0,1 0 0,-1 0 0,0 0 0,0 0 0,1 0-1,-1 0 1,0 0 0,0 0 0,0 1 0,0-1 0,0 0 0,-1 1 0,1-1 0,0 0 0,-1 1 0,1-1-1,-1 1 1,1 0 0,-1-1 0,0 1 0,1-1 0,-1 1 0,0 0 0,0-1 0,0 1 0,0-1 0,-1 1-1,1 0 1,-1 2 0,-1 4 19,-1 0 0,0-1 0,0 1 0,0-1 0,-9 13 0,-29 39 223,-3-3 1,-89 90-1,112-124-135,12-8 36,9-13-159,0-1 0,0 0 0,0 0 0,0 0 1,0 1-1,0-1 0,0 0 0,0 0 0,0 0 1,0 1-1,0-1 0,0 0 0,1 0 0,-1 0 0,0 1 1,0-1-1,0 0 0,0 0 0,1 0 0,-1 0 1,0 0-1,0 1 0,0-1 0,0 0 0,1 0 1,-1 0-1,0 0 0,0 0 0,1 0 0,-1 0 0,0 0 1,0 0-1,0 0 0,1 0 0,-1 0 0,0 0 1,0 0-1,1 0 0,32-6 121,-32 6-128,91-24-2195,133-53 0,-172 55 1372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13579,'30'4'870,"0"-1"1,1-2-1,-1-1 0,52-8 1,-34 4-426,480-55-336,-514 57-1400,-36 5 693,-15 5 141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 14067,'14'-1'1399,"0"-1"0,27 2 1,-26 1-1267,-1 0-1,1 1 1,-1 0 0,1 1 0,-1 1 0,25 9 0,-35-11-118,0 1 0,1 0 0,-1 0 0,0 0 0,-1 0 0,1 1 0,-1 0 0,1-1 0,-1 1 0,0 1 0,0-1 0,-1 0 0,1 1 0,-1-1 0,0 1 1,0-1-1,-1 1 0,1 0 0,-1 0 0,0 0 0,0 0 0,-1 0 0,1 0 0,-2 8 0,1 2-6,-2 0 1,0 0-1,0 0 1,-2 0-1,0 0 1,0 0-1,-7 13 1,-1-4 32,0-1-1,-1-1 1,-1 0 0,-2-1 0,0 0-1,-1-1 1,-36 32 0,9-14 250,-2-2 0,-71 41-1,108-72-226,7-4-49,1 0 0,-1-1 1,0 1-1,0 0 0,0 0 1,1 1-1,-1-1 0,1 0 0,-1 1 1,1-1-1,-1 1 0,1-1 1,0 1-1,0-1 0,-1 1 1,0 2-1,3-4-14,-1 0 1,0 0-1,0 0 0,0 1 1,0-1-1,0 0 1,0 0-1,0 0 1,0 1-1,0-1 0,0 0 1,0 0-1,0 0 1,1 0-1,-1 1 0,0-1 1,0 0-1,0 0 1,0 0-1,0 0 0,1 0 1,-1 0-1,0 1 1,0-1-1,0 0 0,0 0 1,1 0-1,-1 0 1,0 0-1,0 0 0,0 0 1,1 0-1,-1 0 1,0 0-1,0 0 0,0 0 1,1 0-1,-1 0 1,0 0-1,0 0 1,0 0-1,1 0 0,-1 0 1,0 0-1,0-1 1,23 0 33,0-2 0,-1-1 0,35-11 1,12-1-6,67-12-306,225-16 0,-341 43 16,0 1 0,-1 0 0,1 2-1,0 0 1,29 7 0,-35-4-173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25 6969,'-13'-11'2227,"13"10"-1900,-1 0 0,0 0 0,0 0 0,0 0 0,0 0-1,0 0 1,0 1 0,0-1 0,0 0 0,0 1 0,-1-1-1,1 1 1,0-1 0,0 1 0,-2-1 0,-16 7 306,17-5-628,-15 5 1080,17-6-1061,0 0 1,-1 0 0,1 0 0,0 0 0,-1 0 0,1 0 0,0 0 0,-1 0 0,1 0 0,0 0-1,-1 0 1,1 0 0,0 0 0,-1-1 0,1 1 0,0 0 0,0 0 0,-1 0 0,1-1 0,0 1-1,-1 0 1,1 0 0,0-1 0,0 1 0,0 0 0,-1 0 0,1-1 0,0 1 0,0 0 0,0-1-1,0 1 1,0 0 0,0-1 0,0 1 0,-1 0 0,1-1 0,0 1 0,0 0 0,0-1 0,0 1-1,0 0 1,0-1 0,1 1 0,-1-1 0,0 1 14,-2 0-31,0 1 0,1-1 0,-1 1 0,0-1 1,1 1-1,-1 0 0,1-1 0,-1 1 0,1 0 1,-1 0-1,1 0 0,-1 0 0,1 1 0,0-1 1,0 0-1,0 0 0,-1 1 0,1-1 0,-1 3 1,-21 33-29,20-31 14,0 0 1,1 0 0,-1 0 0,1 1-1,1-1 1,-1 1 0,1-1 0,0 1-1,0 7 1,1-13 3,0 1 0,1 0 0,-1-1 0,0 1 0,1-1 0,-1 1 0,1-1 0,-1 1 0,1-1 0,0 1 0,-1-1 0,1 0 0,0 1 0,0-1 0,0 0-1,0 0 1,2 2 0,-1-2 2,0 0-1,0 0 0,0 0 0,0 0 0,0 0 0,0 0 1,0-1-1,1 1 0,-1-1 0,0 0 0,0 1 0,1-1 1,-1 0-1,0 0 0,4-1 0,3-1 9,1 0 1,-1 0-1,0-1 0,0 0 0,0 0 1,-1-1-1,1-1 0,-1 1 0,0-1 1,8-7-1,5-4 68,-1-1 1,25-28-1,-41 41-55,-2 2-4,0 0 1,0 0-1,0 0 0,0-1 0,-1 1 1,1 0-1,-1-1 0,1 1 0,-1-1 1,0 0-1,0 1 0,1-5 0,-2 7-14,1-1 0,-1 1-1,0 0 1,0 0-1,0 0 1,0-1-1,0 1 1,0 0 0,0 0-1,0 0 1,0-1-1,0 1 1,0 0-1,0 0 1,-1 0 0,1-1-1,0 1 1,0 0-1,0 0 1,0 0-1,0 0 1,0-1 0,0 1-1,0 0 1,-1 0-1,1 0 1,0 0-1,0 0 1,0-1 0,0 1-1,0 0 1,-1 0-1,1 0 1,0 0-1,0 0 1,0 0 0,-1 0-1,1 0 1,0 0-1,0 0 1,-10 3 58,-10 10 9,16-8-79,0 0 1,0 0 0,0 0 0,1 1-1,0-1 1,0 1 0,0 0 0,1 0 0,-1 0-1,2 0 1,-1 1 0,1-1 0,-2 9-1,3-13-7,0 0-1,0 0 0,-1 0 0,1 0 1,0 0-1,1 1 0,-1-1 0,0 0 1,1 0-1,-1 0 0,1 0 0,0 0 0,-1 0 1,1 0-1,0 0 0,0 0 0,0 0 1,1-1-1,-1 1 0,0 0 0,1-1 1,-1 1-1,1-1 0,-1 1 0,1-1 0,0 0 1,-1 0-1,1 1 0,0-1 0,0-1 1,0 1-1,0 0 0,0 0 0,0-1 1,0 1-1,0-1 0,0 1 0,1-1 0,-1 0 1,0 0-1,0 0 0,3-1 0,17-2-133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13427,'-3'11'1656,"0"3"-1024,-3 6-200,-1 3 1105,0 7-897,1 3-48,0-3-56,3 0-176,-1-6-320,1-3-160,3-13-336,-1-21-288,-2-5 464,-8-10-120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17356,'6'2'1392,"-6"-6"1609,6 1-2753,-3-8 0,0-2 48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15259,'-2'-5'1537,"4"5"-889,0 0-232,6 0 808,2 0-272,4 2-304,5-2-103,4 1-305,1 1-184,6-2-408,0 0-273,0-2 489,-4 1-112,-13 1-112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15403,'1'5'1441,"8"-4"-841,4-1-264,4 0 808,5-1-480,5 1-584,6-2-280,5-2 280,4 0-80,5-4-224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14131,'52'-52'4662,"157"-170"-2935,-202 216-1723,-4 3-4,0 0-1,0 0 1,1 0-1,-1 0 1,1 1-1,-1 0 1,9-4-1,-12 6 0,0 0 0,1-1 0,-1 1-1,0 0 1,1 0 0,-1 0 0,0 0-1,0 0 1,1 0 0,-1 0 0,0 0-1,1 0 1,-1 0 0,0 0 0,1 0 0,-1 0-1,0 0 1,0 0 0,1 0 0,-1 0-1,0 0 1,1 0 0,-1 0 0,0 0-1,0 1 1,1-1 0,-1 0 0,0 0-1,0 0 1,1 1 0,-1-1 0,0 0-1,0 0 1,1 0 0,-1 1 0,0-1-1,0 0 1,0 0 0,0 1 0,0-1-1,1 0 1,-1 1 0,0-1 0,0 0-1,0 1 1,0-1 0,0 0 0,0 0 0,0 1-1,0-1 1,0 0 0,0 1 0,0-1-1,0 0 1,0 1 0,-1-1 0,-4 23-56,3-19 50,-17 55-353,2 1 0,-16 119 1,32-169 208,4-12-73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13443,'-2'-11'2072,"3"14"-609,1 22-381,-9 50-64,3-42-664,1 62 0,2-94-345,1 0 0,0 0 0,0 0 1,1 0-1,-1 0 0,0 0 0,0 0 0,0 0 1,1 0-1,-1 0 0,0 0 0,1 0 1,-1-1-1,1 1 0,-1 0 0,1 0 1,-1 0-1,1 0 0,0-1 0,-1 1 1,2 1-1,-1-2-1,0 0 0,-1 0 1,1 0-1,0 0 0,0 1 0,0-1 0,0 0 1,0 0-1,-1-1 0,1 1 0,0 0 1,0 0-1,0 0 0,-1 0 0,1-1 1,0 1-1,0 0 0,0-1 0,1 0 1,4-4 25,1 1 1,0-1 0,-1-1 0,6-6-1,-12 12-33,76-83 237,22-19-38,-73 83-174,-16 19-13,-9 1-12,0-1 0,1 1 0,-1-1-1,0 1 1,0 0 0,0-1 0,1 1 0,-1 0-1,0-1 1,0 1 0,0 0 0,0-1 0,0 1-1,0 0 1,0-1 0,0 1 0,-1 0 0,1 0-1,-7 24-25,0-2 0,-19 42 0,3-10-384,-9 26 173,21-59 100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11971,'4'-4'703,"14"-10"347,-17 14-1014,-1 0 0,0 0 0,1 0 0,-1 0 1,0-1-1,1 1 0,-1 0 0,0 0 0,1 0 0,-1 0 1,0 0-1,1 0 0,-1 0 0,1 0 0,-1 0 1,0 0-1,1 0 0,-1 0 0,0 0 0,1 1 0,-1-1 1,0 0-1,1 0 0,-1 0 0,0 0 0,1 1 0,-1-1 1,0 0-1,1 0 0,-1 1 0,0-1 0,0 0 0,0 0 1,1 1-1,-1-1 0,0 0 0,0 1 0,0-1 0,1 0 1,-1 1-1,0-1 0,0 0 0,0 1 0,0-1 0,0 1 1,0-1-1,0 0 0,0 1 0,0-1 0,0 0 0,0 1 1,1 25 388,0-1 0,-2 0 0,-5 32 0,3-21-202,-3 17 54,0 3 166,2-1 0,5 85-1,-1-139-434,1 5 82,-1-1 1,1 1-1,1-1 0,2 11 0,-3-15-63,-1 0 0,0 0 0,1 0 0,-1 0 0,1 0 0,0 0 0,-1 0 0,1 0 0,0-1 0,-1 1 0,1 0 0,0 0 0,0-1 0,0 1 0,-1-1 0,1 1 0,0 0 0,0-1 0,0 0 1,0 1-1,0-1 0,0 1 0,0-1 0,0 0 0,0 0 0,0 0 0,0 0 0,0 0 0,1 0 0,-1 0 0,0 0 0,0 0 0,0 0 0,1-1 0,4-1 71,-1 0-1,1 0 1,-1-1 0,0 0 0,0 0-1,0 0 1,0-1 0,-1 0 0,1 0-1,-1 0 1,5-6 0,8-10 204,17-28 0,-21 29-152,241-425 646,-245 430-1956,-23 30 220,-3-2 575,-4 2-123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143 273 12667,'4'-12'1181,"0"0"1,4-24 0,-8 32-1018,1 1 1,-1 0 0,0-1-1,0 0 1,0 1 0,0-1 0,0 1-1,-1 0 1,0-1 0,0 1-1,0-1 1,0 1 0,0 0-1,-1 0 1,-2-5 0,4 7-126,-1 0 0,0 1 1,1-1-1,-1 0 0,0 0 0,0 0 1,0 1-1,0-1 0,0 0 1,0 1-1,0-1 0,0 1 0,0-1 1,0 1-1,0-1 0,0 1 1,0 0-1,0 0 0,-1-1 0,1 1 1,0 0-1,-1 0 0,-1 1-4,1-1 1,0 0-1,-1 1 0,1 0 0,0 0 0,0 0 1,0 0-1,0 0 0,0 0 0,-3 2 0,-2 2-6,1 1 0,0 0 0,0 0 0,-10 13 0,7-7-25,2 0 0,-1 1 0,2-1 0,-8 21 0,11-26-3,1 1 0,0-1 0,0 0 0,1 1-1,0-1 1,0 1 0,0 0 0,1-1 0,2 16 0,-2-22 1,1 1-1,-1-1 1,0 0-1,1 0 1,-1 1-1,1-1 1,-1 0 0,1 0-1,0 0 1,-1 1-1,1-1 1,0 0-1,0 0 1,0 0 0,0 0-1,0 0 1,0-1-1,0 1 1,0 0 0,0 0-1,0-1 1,1 1-1,-1-1 1,0 1-1,0-1 1,1 1 0,-1-1-1,0 0 1,1 0-1,-1 1 1,0-1-1,1 0 1,-1 0 0,0 0-1,1 0 1,-1-1-1,2 1 1,4-2 4,-1 1 1,0-1-1,0 0 1,0-1-1,0 1 1,10-7-1,127-97 92,-102 71-74,76-46 0,-111 77-28,-1 1 0,1 1 0,-1-1 0,11-2 0,-16 5 4,1 0 0,0-1 0,-1 1 0,1 0 0,0 0 0,0 0 0,-1 0 0,1 0 0,0 0 0,-1 0 0,1 0 0,0 0 0,0 0 0,-1 0 0,1 1 0,0-1 1,-1 0-1,1 0 0,0 1 0,-1-1 0,1 0 0,0 1 0,-1-1 0,1 1 0,-1-1 0,1 1 0,-1-1 0,1 1 0,-1-1 0,1 1 0,-1-1 0,0 1 0,1 0 0,-1-1 0,0 1 0,1 0 0,-1-1 0,0 1 0,0 0 0,0-1 0,1 1 0,-1 0 0,0 0 0,0-1 0,0 2 0,-1 6 7,0 0-1,0-1 1,0 1-1,-1-1 1,-1 1-1,1-1 1,-1 0-1,0 0 1,0 0 0,-5 7-1,-3 7 14,-12 20 21,17-32-5,0 0 0,1 0 0,0 1 0,1-1 0,0 1 0,-5 19 0,9-29-34,0 0 0,0 0 0,0 1 0,0-1 0,0 0-1,0 0 1,0 0 0,0 1 0,0-1 0,0 0-1,0 0 1,0 0 0,0 0 0,0 1 0,0-1 0,0 0-1,0 0 1,0 0 0,1 1 0,-1-1 0,0 0-1,0 0 1,0 0 0,0 0 0,0 0 0,0 1 0,0-1-1,1 0 1,-1 0 0,0 0 0,0 0 0,0 0-1,0 0 1,1 0 0,-1 1 0,0-1 0,0 0-1,0 0 1,1 0 0,-1 0 0,0 0 0,0 0 0,0 0-1,0 0 1,1 0 0,-1 0 0,0 0 0,0 0-1,0 0 1,1 0 0,-1 0 0,0 0 0,0-1 0,0 1-1,0 0 1,1 0 0,-1 0 0,11-6 43,7-10 59,0-1-1,-2 0 1,0-1-1,-1 0 1,-1-2 0,0 1-1,-2-2 1,19-41-1,-27 53-7,0-1-1,0 0 0,-2 0 0,4-15 1,-6 21-31,1 0 0,-1 0 1,0 0-1,0 0 1,0-1-1,-1 1 1,1 0-1,-1 0 1,0 0-1,0 0 0,-1 0 1,1 0-1,-4-6 1,5 10-61,0 0 1,0 0-1,0-1 1,0 1-1,0 0 1,0 0-1,0-1 1,0 1-1,0 0 1,0 0-1,0-1 1,0 1-1,0 0 1,0 0-1,1-1 1,-1 1-1,0 0 0,0 0 1,0 0-1,0-1 1,0 1-1,0 0 1,1 0-1,-1 0 1,0 0-1,0-1 1,0 1-1,1 0 1,-1 0-1,0 0 1,0 0-1,0 0 1,1 0-1,-1 0 1,0 0-1,0-1 1,1 1-1,-1 0 1,0 0-1,0 0 1,1 0-1,-1 0 1,1 0-1,15-2-14,-11 1 25,220-31-1949,-192 26 1587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0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15083,'0'2'114,"0"0"-1,-1-1 1,1 1-1,0 0 1,-1 0-1,1-1 1,-1 1-1,1-1 1,-1 1-1,0 0 1,1-1-1,-1 1 1,0-1-1,0 0 1,0 1-1,0-1 1,-1 0-1,-1 3 1,-2 1 171,-21 31 407,2 1-1,1 1 1,2 1-1,-25 68 1,38-88-658,2 1 0,1 0 0,0 0 0,1 0 0,2 1 0,0-1 0,1 1 0,1-1 0,0 1 0,2 0 0,1-1 0,5 23 0,-6-36-82,1 0 0,-1 0 0,1 0 0,0-1 0,1 1 0,-1-1 0,1 0 0,1 0 1,6 7-1,-10-11 4,1 0 0,0 0 0,1 0 0,-1-1 0,0 1 0,0-1 0,1 1 0,-1-1 0,1 0 0,-1 0 0,1 0 0,0 0 0,-1-1 0,1 1 0,0-1 0,-1 1 0,1-1 0,0 0 0,0 0 0,-1 0 0,1-1 0,0 1 0,-1-1 0,1 1 0,0-1 0,-1 0 0,4-1 0,24-15-238,2-11-98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1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20 11466,'42'-20'3572,"-48"30"-401,-87 74-1066,-8 10-1652,3 10-208,-125 172 1,243-307-443,-2-1 0,16-36 0,-21 42 24,9-21 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37 10626,'1'-1'5,"25"-32"2413,-23 30-1566,-4 5-108,-13 19 8,-14 17-399,-67 68 0,47-55-271,-26 26-33,-44 52-770,115-130 371,3-5 227,3-8 8,4-8-71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1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13467,'-1'12'1552,"6"5"-968,8 2-128,6 2 793,8 5-537,5 1-32,5 3-328,2 0-352,1-1 136,-6-5-64,-8-1-168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1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45 192 15539,'2'0'1497,"-2"6"-793,0 6-240,-5 9 800,0 4-232,0 8-295,0 1-145,-2 6-152,-1-4-184,4-3-544,0-4-304,1-9 1840,3-8-1272,1-14-16,4-10-8</inkml:trace>
  <inkml:trace contextRef="#ctx0" brushRef="#br0" timeOffset="0.5">40 12 16131,'-8'-9'1681,"4"6"-1065,1 3 1328,8 2 409,3 2-2041,1-2-48,2-2 64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1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15403,'26'16'1265,"6"11"-825,0 8-128,9 12 408,-1 5-64,-3 6-88,-4 4-16,-12 7-112,-10 2-80,-22 11-112,-14 3-55,-25 1-121,-6 1-112,-15-1-377,-2-1-295,-1-12 568,2-12-96,5-23-128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2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12 586 8826,'0'1'152,"0"-1"0,-1 0 0,1 1 0,-1-1 0,1 0 0,-1 0 0,1 0 0,-1 1 0,1-1 0,-1 0 0,1 0 0,-1 0 0,1 0 0,-1 0 0,1 0 0,-1 0 0,1 0 0,-1 0 0,1 0 0,-1 0 0,1 0 0,-1 0 0,0-1 0,6-9 1603,26-20-974,-21 20-372,-3 3-311,31-34 166,1 3 1,2 1-1,56-39 1,-84 68-270,0 0-1,1 0 1,0 1-1,0 1 1,0 0-1,1 1 1,0 1-1,0 0 1,0 1-1,0 0 1,1 2-1,-1-1 1,1 2 0,-1 0-1,1 1 1,20 4-1,-3 3-42,33 14 0,-40-13 13,1 0 1,36 6-1,-53-14 30,0-1 0,0 0 1,0 0-1,0-1 0,0 0 0,0 0 0,0-1 1,0-1-1,15-5 0,6-5 9,44-26 0,-58 29-4,57-32 4,76-40-6,-116 66-6,1 1-1,52-15 0,-80 28 6,-1 0-1,1 1 1,-1-1-1,1 1 0,0 1 1,-1-1-1,1 1 1,0 0-1,0 1 1,-1-1-1,1 1 1,0 1-1,-1-1 1,1 1-1,-1 0 1,12 6-1,-9-3 7,1-1 1,0 0-1,-1-1 0,1 0 1,0-1-1,1 0 1,-1 0-1,0-1 0,0-1 1,1 1-1,-1-2 0,17-2 1,10-3 22,-1-2 1,42-16 0,-38 12-11,2-1-6,73-20 16,-100 30-23,1 0-1,-1 1 0,1 1 0,0 0 0,21 2 0,-33 0-1,0-1-1,0 1 1,-1 0-1,1 1 1,0-1-1,0 1 1,-1-1-1,1 1 1,-1 0-1,1 1 1,-1-1-1,0 0 1,0 1-1,0 0 1,0 0-1,-1 0 1,1 0-1,2 4 1,22 21 11,-24-26-7,1 1 1,-1-1-1,1-1 1,0 1-1,-1 0 1,1-1-1,0 0 1,0 0-1,0 0 1,0 0-1,0-1 1,0 0-1,0 0 1,1 0 0,3 0-1,9-2 15,1-1 1,18-5-1,-36 8-20,113-35 88,-76 22-74,75-17 0,-107 29-17,1 0-1,-1 1 1,1-1-1,-1 1 1,1 1-1,-1-1 0,1 1 1,-1-1-1,7 3 1,-8-1-3,0 0-1,0-1 1,0 2 0,-1-1-1,1 0 1,-1 1 0,1 0 0,-1 0-1,0 0 1,0 0 0,5 7 0,-5-7 10,0 0 0,1 1 1,-1-1-1,1-1 1,-1 1-1,1 0 1,0-1-1,0 0 1,1 0-1,-1 0 0,0 0 1,1-1-1,-1 0 1,0 0-1,1 0 1,0 0-1,-1-1 0,1 0 1,-1 0-1,7 0 1,11-2 39,-1-1-1,0-1 1,24-8 0,-23 6-16,21-5 27,47-11 60,-77 20-120,0 0-1,-1 1 1,1 0-1,0 1 1,13 2-1,18 11 273,-31-13-231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2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13643,'13'-7'228,"1"0"1,0 1-1,0 0 1,0 1-1,1 1 0,0 0 1,0 1-1,0 1 1,0 0-1,0 1 1,0 0-1,1 1 0,-1 1 1,0 1-1,0 0 1,0 1-1,28 9 0,-40-11-217,1 0-1,0 1 0,-1-1 1,1 1-1,-1 0 0,0 0 1,0 0-1,0 0 0,0 1 0,0-1 1,0 1-1,0 0 0,-1 0 1,1 0-1,-1 0 0,0 0 0,0 0 1,0 1-1,-1-1 0,1 1 1,-1-1-1,1 1 0,-1-1 0,-1 1 1,1 0-1,0 0 0,-1 0 1,0-1-1,0 1 0,0 0 1,0 0-1,0 0 0,-1-1 0,0 1 1,0 0-1,0 0 0,0-1 1,-4 8-1,-4 10 5,-2 0 1,-1-1-1,-22 31 0,-52 54 30,33-43 16,31-34-12,9-14 1,0 1 0,1 0-1,1 1 1,1 1 0,0-1-1,-8 21 1,17-36-42,1 1-1,-1-1 1,1 0 0,-1 0-1,1 1 1,0-1-1,0 0 1,0 1 0,-1-1-1,1 0 1,1 1 0,-1-1-1,0 0 1,0 1 0,0-1-1,1 0 1,-1 0-1,0 1 1,1-1 0,-1 0-1,1 0 1,0 0 0,-1 1-1,1-1 1,0 0 0,0 0-1,0 0 1,0 0-1,0 0 1,0 0 0,0-1-1,0 1 1,0 0 0,0 0-1,0-1 1,0 1 0,0-1-1,3 2 1,3-1 15,0 1 1,-1-1-1,1 0 1,0-1 0,0 1-1,10-2 1,2-1-3,0-1 0,0-1 1,0 0-1,0-1 0,-1-2 1,0 1-1,32-19 0,-27 13 14,-1-2 0,0 0-1,-1-2 1,-1 0 0,25-26 0,-37 33-6,-1 0 1,1 0 0,9-18 0,-15 23-13,0 0 0,0 0-1,0-1 1,0 1-1,-1-1 1,0 1-1,0-1 1,0 1 0,-1-1-1,1 0 1,-1-8-1,-1 12-9,1-1 0,0 0 0,-1 1 0,1-1 0,-1 1 0,1-1 0,-1 1 0,0-1 0,1 1 0,-1-1 0,0 1 1,0 0-1,0-1 0,0 1 0,0 0 0,-1 0 0,1 0 0,0 0 0,0 0 0,-1 0 0,1 0 0,-1 0 0,1 0 0,-1 1 0,1-1 0,-1 1 0,1-1 0,-1 1 0,0-1 0,1 1 0,-1 0 0,1 0 0,-1 0 0,0 0 0,-2 0 0,-7 1 19,0 0 0,0 1 1,0 0-1,-12 4 0,23-6-26,-108 37 66,94-31-107,-1 1 1,1 0-1,0 1 1,-23 18-1,36-25 24,1-1-1,0 0 1,0 0-1,-1 0 1,1 0-1,0 0 1,0 0 0,-1 1-1,1-1 1,0 0-1,0 0 1,-1 0-1,1 1 1,0-1 0,0 0-1,0 0 1,-1 1-1,1-1 1,0 0-1,0 0 1,0 1-1,0-1 1,0 0 0,0 0-1,0 1 1,0-1-1,0 0 1,0 1-1,0-1 1,0 0 0,0 1-1,0-1 1,0 1-1,10-2-286,17-8 141,15-10-44,7-6-49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2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24 131 9682,'0'-3'273,"1"-1"0,0 0 0,0 1 1,0-1-1,1 1 0,-1-1 0,1 1 0,-1 0 0,1 0 0,0-1 0,1 1 1,-1 0-1,0 1 0,1-1 0,0 0 0,-1 1 0,1 0 0,6-4 1,5-4 394,0 2 1,26-13 0,-26 15-300,0 0 0,28-7 0,-36 12-292,-1 0 0,1 0-1,0 0 1,0 1-1,0 0 1,0 0 0,0 0-1,0 1 1,0 0-1,7 2 1,-12-3-68,0 1 1,0-1-1,1 1 0,-1-1 1,0 1-1,0 0 0,0-1 0,0 1 1,0 0-1,-1 0 0,1 0 1,0 0-1,0 0 0,0 0 1,-1 0-1,1 0 0,-1 0 1,1 0-1,-1 0 0,1 0 0,-1 0 1,1 0-1,-1 1 0,0-1 1,0 0-1,0 0 0,0 1 1,0-1-1,0 0 0,0 0 0,0 0 1,0 1-1,0-1 0,-1 0 1,1 0-1,0 0 0,-2 3 1,0 2 3,-1 1 0,0-1 1,0 0-1,-1 0 0,-6 8 0,-14 14 16,-1-2 0,-1 0 0,-2-2 0,0-1 0,-36 22 0,2-1 41,61-43-65,1-1 0,-1 0 0,1 0 0,-1 1 0,1-1-1,0 0 1,-1 1 0,1-1 0,-1 0 0,1 1-1,-1-1 1,1 1 0,0-1 0,-1 1 0,1-1 0,0 0-1,0 1 1,-1 0 0,1-1 0,0 1 0,0-1-1,0 1 1,0-1 0,-1 2 0,13 1 102,28-8 55,-35 4-141,107-15-103,127-1 0,-209 17-34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12875,'-1'2'138,"0"-1"0,1 0 1,-1 1-1,1-1 1,-1 1-1,1-1 0,-1 1 1,1-1-1,0 1 0,0-1 1,0 1-1,0 1 0,0-2-74,0 0 0,0-1 0,1 1 0,-1 0 0,0-1 0,1 1 0,-1 0 0,0-1 0,1 1 0,-1 0 0,1-1 0,-1 1 0,1-1 0,-1 1 0,1-1 0,-1 1 0,1-1 0,-1 0 0,2 1 0,2 1 109,1-1 1,-1 1-1,1-1 0,0-1 0,0 1 0,8 0 0,-7-1-128,59 3 227,-1-3-1,1-3 1,101-17-1,-154 18-349,-3 0-181,0 0 0,-1 1 0,1 0 0,0 1 0,16 1 0,-25-1 245,0 0 1,1 0 0,-1 0-1,0 0 1,0 1 0,1-1-1,-1 0 1,0 0 0,1 0-1,-1 0 1,0 1 0,0-1-1,0 0 1,1 0 0,-1 0 0,0 1-1,0-1 1,0 0 0,1 0-1,-1 1 1,0-1 0,0 0-1,0 1 1,0-1 0,0 0-1,0 0 1,0 1 0,0-1 0,0 0-1,0 1 1,0-1 0,0 0-1,0 1 1,0-1 0,0 0-1,0 1 1,0-1 0,0 0-1,0 0 1,0 1 0,0-1-1,0 0 1,-1 1 0,1-1 0,0 0-1,0 0 1,0 0 0,-1 1-1,1-1 1,0 0 0,0 0-1,0 1 1,-1-1 0,1 0-1,-18 13-474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4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12971,'16'0'1512,"7"-3"-968,12-6-184,8 1 1105,12-1-969,2 0-88,5 4-192,-3 2-240,-9 3 88,-6 5-64,-9 5-104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4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10738,'0'1'159,"1"-1"0,-1 1 0,1-1 0,-1 1 0,1 0 0,-1-1 1,1 1-1,0-1 0,-1 0 0,1 1 0,-1-1 0,1 1 0,0-1 0,0 0 0,-1 0 0,1 1 0,0-1 0,-1 0 0,1 0 0,0 0 0,0 0 0,-1 0 0,1 0 0,0 0 0,0 0 0,-1 0 0,1 0 0,0 0 0,0 0 0,-1-1 0,1 1 0,0 0 0,-1-1 0,1 1 0,0 0 0,-1-1 0,1 1 1,0-1-1,34-24 338,-26 17-43,16-13-246,-1 0-1,-1-2 1,-1-1 0,33-47 0,-30 35-162,-3-2 0,-1 0 0,16-42 0,-57 216 32,11-80-428,-2 93-1,11-148 312,-1 0 0,1-1 0,0 1 0,0-1 0,0 1 0,0 0-1,0-1 1,0 1 0,0-1 0,0 1 0,1 0 0,-1-1 0,0 1 0,0-1 0,0 1 0,1-1 0,-1 1 0,0 0 0,1-1-1,-1 1 1,0-1 0,1 1 0,-1-1 0,1 0 0,-1 1 0,0-1 0,1 1 0,-1-1 0,1 0 0,0 1 0,-1-1 0,1 0-1,-1 0 1,1 1 0,-1-1 0,1 0 0,0 0 0,-1 0 0,2 0 0,6 1-390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4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13155,'11'9'1472,"4"-5"-952,12-10-136,3-2 1033,10-8-857,5 0-56,3-1-104,1-3-16,-3-2-160,-5 4-80,-8 0-232,-3 4-120,-7 3-288,-4 4-200,-7 2 544,-4 1-152,-1 1-96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12947,'6'6'944,"1"7"-696,3 3-88,10 2 496,5 4-272,8 2-184,2 2 0,5-3 0,2-3-24,-2-3-296,-5-2-192,-2-7 288,-8-1-56,-6-5-72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4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12203,'2'4'211,"-1"1"1,0-1 0,0 1-1,0 0 1,-1-1 0,0 1-1,0 0 1,0 0 0,0-1-1,-1 1 1,0 0 0,-2 6-1,1 3 277,-14 73 935,8-53-1066,2 0 1,1 1-1,0 50 1,5-83-349,0 0 0,0-1 1,0 1-1,0-1 0,1 1 1,-1-1-1,0 1 0,1-1 1,-1 1-1,1-1 0,-1 1 1,1-1-1,0 0 0,-1 1 0,1-1 1,0 0-1,2 3 0,-2-4-3,0 0 0,0 0-1,1 0 1,-1 1-1,0-1 1,0 0 0,1-1-1,-1 1 1,0 0-1,0 0 1,1 0 0,-1-1-1,0 1 1,0 0-1,0-1 1,0 0-1,0 1 1,0-1 0,1 1-1,-1-1 1,-1 0-1,1 0 1,0 0 0,0 1-1,0-1 1,1-2-1,24-22 61,-2-2 0,0-1-1,21-34 1,-11 16-13,5-8 20,-18 25-34,0 0 0,30-29 0,-40 51 3,-6 12 18,-5 16 25,0-20-84,-6 43 124,-13 44 0,10-50-71,-9 72 1,18-109-75,0 0 0,0 1 0,0-1 0,0 0 0,0 0 0,0 0 0,0 0 0,0 0 0,0 0 0,1 0 0,-1 0 1,0 0-1,1 0 0,0 1 0,-1-2 6,0 0-1,0 0 1,1 0 0,-1 0 0,0 0-1,0 0 1,1 1 0,-1-1 0,0-1-1,1 1 1,-1 0 0,0 0 0,0 0 0,1 0-1,-1 0 1,0 0 0,0 0 0,1 0-1,-1 0 1,0 0 0,0-1 0,1 1-1,-1 0 1,0 0 0,0 0 0,0 0 0,1-1-1,-1 1 1,0 0 0,0 0 0,0-1-1,1 1 1,18-29-598,-16 24 666,16-27-281,1-4-97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4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14763,'4'-5'279,"0"1"1,1-1-1,-1 1 0,1 0 1,0 0-1,0 1 0,1-1 1,-1 1-1,11-4 0,-13 6-185,0-1 0,0 1-1,0 0 1,0 0 0,0 1 0,0-1 0,0 0-1,1 1 1,-1 0 0,0 0 0,0 0-1,0 0 1,0 0 0,1 1 0,-1 0 0,0-1-1,0 1 1,0 0 0,0 0 0,5 3 0,-6-3-69,-1 1 0,0-1 0,1 0 0,-1 0 0,0 1 0,0-1 0,0 0 0,0 1 0,0-1 0,0 1 0,0 0 0,0-1 1,-1 1-1,1 0 0,-1-1 0,1 1 0,-1 0 0,0 0 0,1 3 0,-1-1 4,-1-1 0,1 1-1,-1 0 1,0 0 0,0 0 0,0 0 0,0-1 0,-4 7-1,-1 2 70,-1-1-1,0 0 1,-1-1-1,-13 14 1,-4-1 183,19-18-180,1-1-1,-1 1 1,1 0-1,0 0 1,1 1-1,-1 0 1,-4 8-1,9-14-93,0 0-1,-1 1 0,1-1 0,0 0 0,0 0 1,0 1-1,0-1 0,0 0 0,0 1 0,0-1 1,0 0-1,0 1 0,0-1 0,0 0 0,0 1 1,0-1-1,0 0 0,0 1 0,0-1 0,1 0 1,-1 0-1,0 1 0,0-1 0,0 0 0,0 1 1,0-1-1,1 0 0,-1 0 0,0 1 0,0-1 1,1 0-1,-1 0 0,0 0 0,0 1 1,1-1-1,-1 0 0,0 0 0,0 0 0,1 0 1,-1 0-1,0 0 0,1 1 0,-1-1 0,0 0 1,1 0-1,-1 0 0,0 0 0,1 0 0,-1 0 1,22 0 7,-17-1-1,223 3-1511,-176 1 1211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4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64 18236,'-3'18'1592,"11"-25"-1076,2-3-464,13-20-31,-22 29-20,0-1 0,0 1 1,0 0-1,0-1 0,-1 1 0,1-1 1,0 1-1,-1-1 0,1 1 1,-1-1-1,0 0 0,1 1 1,-1-1-1,0 0 0,0 1 1,0-1-1,0 1 0,0-1 1,-1 0-1,1-1 0,-1 3 1,1 0-1,-1-1 0,1 1 0,-1 0 0,1 0 1,-1 0-1,1 0 0,-1 0 0,1 0 0,0 1 1,-1-1-1,1 0 0,-1 0 0,1 0 0,-1 0 1,1 0-1,0 1 0,-1-1 0,1 0 0,0 0 1,-1 1-1,1-1 0,-1 0 0,1 1 0,0-1 1,0 0-1,-1 1 0,1-1 0,0 0 0,0 1 1,-1-1-1,1 1 0,0-1 0,-11 15 12,4-3-17,0 1 0,1 0 0,0 0 0,1 1 0,1-1 0,0 1 0,1 0 0,-2 25 0,5-39 2,0 0 1,-1 1-1,1-1 1,0 0 0,0 1-1,0-1 1,0 0-1,0 1 1,0-1 0,0 0-1,0 1 1,0-1-1,0 0 1,0 1-1,0-1 1,0 1 0,0-1-1,0 0 1,0 1-1,1-1 1,-1 0-1,0 1 1,0-1 0,0 0-1,1 1 1,-1-1-1,0 0 1,0 0 0,1 1-1,6-10-30,5-19-25,-11 26 38,0-2-85,0-1 1,0 1-1,0 0 0,-1-1 1,1 1-1,-1-7 1,-1 9-515,-1 6 410,1 6 3,1 4-122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4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14907,'-3'74'3058,"1"-49"-2813,1 1-1,1-1 0,2 0 0,0 0 1,8 34-1,-10-58-239,0 0 0,0 0 0,0 0 0,1 0 1,-1 0-1,0 0 0,1 0 0,-1 0 0,1 0 0,-1 0 1,1 0-1,0-1 0,-1 1 0,1 0 0,0 0 0,0-1 1,-1 1-1,1 0 0,0-1 0,1 2 0,-1-2 1,0 0 0,0 0 0,0 0 1,0 0-1,-1 0 0,1 0 0,0 0 0,0-1 0,0 1 0,0 0 0,-1 0 0,1-1 0,0 1 0,0 0 0,-1-1 0,1 1 1,0-1-1,0 1 0,0-2 0,5-3 35,0-1 0,-1 0 0,0-1 1,5-7-1,-6 7-14,57-89 328,-13 19-70,-47 76-277,0-1 1,0 0-1,0 1 0,0-1 1,0 1-1,0-1 1,1 1-1,-1-1 0,1 1 1,-1 0-1,1 0 1,-1 0-1,1 0 0,3-2 1,-5 3-5,1 0 1,-1 1-1,1-1 1,-1 0-1,1 0 1,-1 1-1,1-1 1,-1 0-1,1 1 1,-1-1 0,1 0-1,-1 1 1,0-1-1,1 1 1,-1-1-1,0 0 1,1 1-1,-1-1 1,0 1-1,0-1 1,1 1-1,-1-1 1,0 1-1,0 0 1,0-1-1,0 1 1,0-1-1,0 1 1,0-1 0,0 1-1,0 0 1,1 12 61,-1 0 0,-2 25 0,1-30-61,-5 45 66,3-35-82,1-1 0,0 1 0,2 0 0,0 0 0,4 29-1,-3-43-173,0 0 0,1-1 0,0 1 0,0-1 0,0 1-1,0-1 1,1 0 0,3 4 0,-4-4 158,4 3-344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4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13187,'11'-4'290,"0"2"0,0-1 0,0 2 0,0-1-1,0 1 1,0 1 0,1 0 0,-1 1 0,0 0 0,0 1 0,0 0 0,0 0 0,0 1 0,15 7 0,-24-9-248,0 0 0,0 0 0,0 1 0,0-1 0,0 1 0,0-1 0,-1 1 0,1 0 0,0 0 0,-1-1 0,0 1 0,1 0 0,-1 0 0,0 0 0,0 1 0,0-1 0,1 3 0,-1-1-9,-1 0 0,1 0 0,-1 0 0,0 0 1,0 0-1,0 0 0,-1-1 0,1 1 0,-3 7 0,-2 5 21,-1-1 0,-1 0 0,-16 29-1,17-35 2,-60 96 353,40-67-34,1 1 0,-32 73 0,56-111-350,1 1 0,-1 0 0,0-1-1,1 1 1,-1 0 0,1 0 0,-1 0 0,1-1 0,0 1 0,0 0 0,0 0-1,0 0 1,0 0 0,0 0 0,1-1 0,-1 1 0,2 3 0,-2-4-9,1 0 0,0 0 0,0 0 1,0 0-1,0 0 0,0 0 0,0-1 1,0 1-1,0 0 0,0-1 0,0 1 1,0 0-1,0-1 0,0 0 0,0 1 1,1-1-1,-1 0 0,0 1 0,2-1 1,6 0 20,0 0 0,0-1 0,-1 1 1,1-2-1,14-3 0,14-5-5,-1-2-1,0-2 1,-1 0-1,-1-3 1,0-1-1,45-32 1,-70 44-12,-1 0 0,0-1 0,0-1 0,12-13 0,-19 19-11,0 0 0,1 0 0,-1 0 0,0 0 0,0 0 0,0 0 0,0 0 0,-1 0 0,1 0 0,0 0 0,-1 0 0,1-5 0,-2 6-2,1-1 0,0 1 0,0 0 0,-1-1 0,1 1 0,-1 0 0,1-1 0,-1 1 0,0 0 0,1 0 0,-1 0 0,0 0 0,0-1 0,0 1 0,0 0 0,0 0 0,0 1 0,0-1 0,0 0 0,0 0 0,0 0 0,-3 0 0,-2-2 12,1 1 1,-1 0-1,0 0 0,0 1 1,0 0-1,0 0 0,-1 0 1,1 1-1,0 0 0,0 0 1,-11 2-1,2 0 7,1 1 1,0 1-1,-27 9 0,33-9-77,0-1-1,0 1 0,0 1 0,0-1 0,1 1 0,0 1 1,-7 6-1,10-6 950,10-10-690,12-10-203,7-10 108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4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0 711 12235,'6'0'1144,"7"-10"-592,7-6-168,10-8 616,3-9-216,11-17-151,8-10-65,5-16-136,3-3-64,-2-1-200,-2 4-128,-12 8-328,-2 7-152,-14 19 360,-10 13-104,-16 22-48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5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1 531 12507,'4'-2'1136,"9"-15"-592,1-9-144,9-7 600,3-5-240,8-10-119,5-2-57,6-4-160,-1-2-208,-1 3-200,0 1 64,-3-1-120,0 5-24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5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10018,'10'-4'1392,"3"-2"-567,3-1-281,12 1 1704,5-1-1208,12 0-287,2-2-121,5-1-112,-2 2-104,-2-2-184,-3 0-136,-9 0-408,-8 0-232,-15 1 424,-7 3-56,-9 3-96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5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14147,'27'3'1568,"5"-3"-1032,8-10-215,5-3 871,12-7-640,6-1-144,-1-4-424,-4-1 824,-15-3-712,-10 2-24,-14 7-16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5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15363,'11'-12'344,"1"0"-1,0 1 1,1 0-1,0 1 1,1 1-1,0 0 1,0 1-1,1 0 0,0 1 1,30-9-1,-43 15-323,0 0-1,1 1 0,-1-1 0,0 1 0,0 0 1,1 0-1,-1 0 0,0 0 0,0 0 0,1 0 1,-1 0-1,0 1 0,0-1 0,0 1 0,1 0 1,-1-1-1,3 3 0,-4-2-14,0 0-1,0 0 1,0 0 0,0 1-1,-1-1 1,1 0 0,-1 0-1,1 0 1,-1 1 0,1-1 0,-1 0-1,1 1 1,-1-1 0,0 0-1,0 1 1,0-1 0,0 0-1,0 1 1,0-1 0,0 1-1,-1-1 1,1 0 0,0 1-1,-1-1 1,1 0 0,-1 0-1,1 1 1,-1-1 0,0 0-1,0 1 1,-7 13 39,-1-1 0,0 0 0,-1-1 0,0 0-1,-18 17 1,0 1 80,26-30-115,1 1 0,0-1-1,0 0 1,0 1 0,0 0 0,0-1 0,0 1-1,0-1 1,1 1 0,-1 0 0,0 0 0,1-1-1,-1 3 1,1-3-5,1 0 0,-1 0-1,0-1 1,0 1-1,1 0 1,-1 0 0,0 0-1,1-1 1,-1 1 0,1 0-1,-1 0 1,1-1 0,-1 1-1,1 0 1,-1-1 0,1 1-1,0 0 1,-1-1 0,1 1-1,0-1 1,0 0 0,-1 1-1,1-1 1,0 1 0,0-1-1,0 0 1,0 0 0,0 1-1,11 2-54,-1 0 0,1-1 0,0 0 0,-1 0-1,1-2 1,12 0 0,74-7-639,-80 5 683,21-2-230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14123,'9'19'1272,"80"160"-525,-73-145-694,-8-17-35,-1 1 0,-1-1-1,0 2 1,-1-1 0,-1 1-1,3 36 1,-7-41-40,0 0-1,-1 1 1,0-1 0,-2 0 0,1-1 0,-2 1-1,0 0 1,0-1 0,-13 26 0,8-23-11,0 1 1,-1-1-1,-1 0 0,-1-1 1,0 0-1,0-1 1,-2-1-1,-14 13 0,-28 9-79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5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 11306,'35'-7'788,"0"0"0,1 3 0,0 1 0,0 1-1,0 2 1,40 6 0,-69-6-676,0 1 0,0 1 0,0 0 0,7 2 0,-12-3-92,-1-1 1,0 1 0,1-1 0,-1 1 0,0 0 0,0-1 0,1 1 0,-1 0 0,0 0 0,0 0 0,0 0-1,0 0 1,0 0 0,0 0 0,0 0 0,-1 0 0,1 0 0,0 1 0,-1-1 0,1 0 0,0 1 0,-1-1-1,0 0 1,1 1 0,-1-1 0,0 0 0,0 1 0,1-1 0,-1 3 0,-1 0 7,-1 0 0,1 1 0,-1-1 0,1 0 0,-1 0 0,0 0 0,-1 0 0,1 0 0,-1 0 1,-5 6-1,-38 37 99,28-31-84,-12 15 7,-47 44 116,-72 92-1,141-157-147,-23 34 35,28-41-41,2 1 0,-1-1-1,0 1 1,1 0-1,0-1 1,-1 1-1,2 0 1,-1 0 0,0 0-1,0 6 1,1-9-7,1 0 0,-1 0 0,0 0 0,0 0 1,0 0-1,1 0 0,-1 0 0,0 0 0,1 0 0,-1 0 1,1 0-1,-1-1 0,1 1 0,-1 0 0,1 0 0,0 0 1,-1-1-1,1 1 0,0 0 0,0-1 0,0 1 0,1 0 1,0 0 3,1 0-1,-1 1 1,1-2 0,0 1 0,0 0 0,0-1 0,-1 1 0,4-1 0,7 1 17,1-2 0,21-2 0,-30 2-21,34-4 17,-2-2-1,1-2 0,-1-2 0,0-1 0,-1-1 0,-1-2 1,45-27-1,-74 39-9,-1-1 0,0 0 0,0 0 0,0 0 0,0-1 0,4-5 0,-9 10-7,1-1 1,-1 0-1,1 0 0,-1 0 0,1 0 1,-1 1-1,1-1 0,-1 0 0,0 0 1,1 0-1,-1 0 0,0 0 0,0 0 1,0 0-1,0 0 0,0 0 0,0 0 1,0-2-1,0 2 0,-1 0-1,0 0 1,1 1 0,-1-1 0,0 0 0,1 0-1,-1 0 1,0 1 0,0-1 0,0 0 0,0 1-1,1-1 1,-1 1 0,0-1 0,0 1 0,0-1-1,0 1 1,0 0 0,0-1 0,0 1-1,-2 0 1,-8-2 26,1 1 0,0 0 0,0 1-1,0 0 1,-1 1 0,1 0 0,-19 4-1,-71 25 129,87-25-142,8-3-31,-5 0-56,1 2 0,-1-1 0,1 1 0,0 1 0,0-1 0,1 2 0,-10 6 0,37-16-747,17-9 662,18-15-149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5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13099,'2'-3'162,"0"0"-1,1-1 1,-1 1 0,1 0 0,0 0 0,0 1-1,0-1 1,0 0 0,1 1 0,-1 0 0,0 0-1,1 0 1,0 0 0,0 1 0,-1-1 0,1 1 0,8-2-1,-6 2 6,1-1 0,0 1-1,0 0 1,0 1 0,0 0 0,0 0-1,0 0 1,0 1 0,11 2-1,-16-2-129,0 0 0,0-1 0,1 1 0,-1 0 0,0 0 0,0 0 0,0 0 0,0 1-1,0-1 1,0 0 0,0 1 0,-1-1 0,1 1 0,0 0 0,-1 0 0,1-1 0,1 5 0,-2-4-18,-1-1 0,1 1 0,-1 0 0,0 0 0,1 0 0,-1 0 1,0 0-1,0 0 0,0 0 0,-1 0 0,1 0 0,0-1 0,-1 1 1,1 0-1,-1 0 0,0 0 0,0 1 0,-4 5 12,1 0 0,-1-1 0,0 0-1,-1 0 1,0 0 0,0 0 0,-12 8-1,-23 16 71,29-24-69,1 1-1,0 0 1,-19 19-1,30-26-30,0-1 0,-1 0 0,1 0 0,0 0 0,0 1 0,0-1 0,0 0 0,-1 0 0,1 1 0,0-1-1,0 0 1,0 0 0,0 1 0,0-1 0,-1 0 0,1 1 0,0-1 0,0 0 0,0 0 0,0 1 0,0-1 0,0 0 0,0 1 0,0-1 0,0 0 0,0 1 0,0-1-1,1 0 1,-1 0 0,0 1 0,0-1 0,0 0 0,0 0 0,0 1 0,0-1 0,1 0 0,-1 0 0,0 1 0,0-1 0,0 0 0,1 0 0,-1 0 0,0 1 0,0-1-1,1 0 1,-1 0 0,0 0 0,0 0 0,1 1 0,-1-1 0,0 0 0,1 0 0,-1 0 0,0 0 0,0 0 0,1 0 0,17 2 34,-18-2-35,40-1 506,75-11 0,-23 1 350,-58 8-560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5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12 154 11731,'-1'1'97,"0"-1"1,0 1-1,0 0 1,0 0 0,1-1-1,-1 1 1,0 0-1,1 0 1,-1 0 0,1 0-1,-1 0 1,1 0 0,-1 0-1,1 0 1,0 0-1,-1 0 1,1 0 0,0 1-1,0 1 1,1-2-20,0-1 1,0 1-1,0 0 0,0-1 1,0 1-1,0 0 0,0-1 1,0 1-1,0-1 0,0 0 1,0 1-1,1-1 0,-1 0 1,0 0-1,0 0 1,0 0-1,1 0 0,-1 0 1,2 0-1,48-1 978,0-1-1,92-18 1,-56 6-585,43-4-26,593-72 269,-627 81-699,279-18 165,-357 28-87,-24 3-328,-25 5-135,-31-2 1648,42-6-1201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5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 12411,'1'-1'109,"-1"0"1,1 0-1,0 1 0,0-1 1,0 1-1,0-1 1,0 0-1,0 1 1,0 0-1,0-1 1,0 1-1,0 0 1,1-1-1,0 1 1,-2 0-60,0 0 0,1 0 0,-1 0 0,0 1 0,1-1 0,-1 0 0,0 0 0,0 0 0,0 0 0,1 1 0,-1-1 0,0 0 0,0 0 0,0 1 1,1-1-1,-1 0 0,0 0 0,0 1 0,0-1 0,0 0 0,0 0 0,1 1 0,-1-1 0,0 0 0,0 1 0,0-1 0,0 0 0,0 1 0,0-1 0,0 0 1,0 0-1,0 1 0,-9 34 1855,-13 25-711,12-37-930,1 2-1,1-1 1,1 1-1,1 0 1,-3 38 0,8-61-250,1-1 1,0 0 0,0 0 0,0 0-1,0 0 1,0 1 0,0-1 0,0 0-1,0 0 1,1 0 0,-1 0-1,0 0 1,1 1 0,-1-1 0,1 0-1,-1 0 1,1 0 0,-1 0-1,1 0 1,0 0 0,-1 0 0,1 0-1,0-1 1,0 1 0,0 0 0,0 0-1,0-1 1,0 1 0,0 0-1,0-1 1,0 1 0,0-1 0,0 1-1,0-1 1,0 0 0,0 0 0,1 1-1,-1-1 1,0 0 0,0 0-1,0 0 1,0 0 0,1 0 0,-1 0-1,0 0 1,2-1 0,6-1 71,1-1 1,-1 0-1,0-1 1,13-7-1,-15 8-49,194-111 619,-58 30-512,-138 81-134,-1 0 0,1 1 0,0 0 0,1 0 0,-1 0 0,7-1-1,-11 3-6,-1 0-1,1 0 0,-1 0 0,1 0 1,-1 0-1,1 0 0,-1 0 0,1 0 1,-1 0-1,1 0 0,-1 0 0,1 1 1,-1-1-1,1 0 0,-1 0 0,0 0 1,1 1-1,-1-1 0,1 0 0,-1 1 1,0-1-1,1 0 0,-1 1 0,0-1 1,1 0-1,-1 1 0,1 0 0,-1 0 1,0 1 0,1 0 0,-1-1-1,0 1 1,0-1 0,0 1 0,0-1 0,-1 1-1,1 0 1,0-1 0,0 1 0,-1-1-1,0 3 1,-22 60 66,12-37-52,2 1 0,-11 52 0,19-78 76,1 0-1,0 0 1,-1 0 0,1 0-1,0 1 1,1-1-1,-1 0 1,0 0 0,1 4-1,0-6-80,-1 1 0,0 0 0,1-1 0,-1 1-1,1-1 1,-1 1 0,1-1 0,-1 1 0,1-1 0,-1 1 0,1-1-1,0 1 1,-1-1 0,1 0 0,-1 1 0,1-1 0,0 0 0,0 0-1,-1 1 1,1-1 0,0 0 0,-1 0 0,1 0 0,0 0 0,-1 0-1,1 0 1,0 0 0,0 0 0,1 0 0,16-3 209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0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1555 113 8242,'-75'-35'2246,"-96"-28"1,153 59-2183,0 0 1,0 1-1,-1 1 1,1 1 0,-1 1-1,0 0 1,1 2-1,-1 0 1,1 1-1,0 0 1,0 2 0,-27 10-1,5 1-82,0 1 0,1 2 0,2 2 0,-46 33 0,11 1 22,-65 66 1,2-1 22,89-81-15,1 2 0,3 1 0,1 3-1,-50 70 1,67-78 1,1 1 0,2 1 0,1 1 1,2 1-1,3 0 0,-20 78 0,20-41 34,3 1 1,4 0-1,4 0 1,6 97-1,-1-153-19,1-1 1,1 1-1,1-1 0,12 34 0,-12-43-9,2 0 0,0-1 0,0 0 0,1 0 0,0 0 0,1-1 0,1-1 0,17 20 0,55 40 37,116 78 0,-126-98-53,-52-36-1,0-1 0,34 16 0,-44-25-4,1 0 0,0 0 0,0-2 0,0 1 1,0-1-1,0 0 0,1-1 0,13 0 0,21-5 10,0-1 0,83-22 0,16-2 51,-135 28-57,24-2 3,0-2 1,0-2-1,-1-1 1,0-1-1,48-20 1,25-26 0,-50 24 6,2 3 0,67-22 0,-109 45 0,0-1-1,0-1 0,0 0 0,-1 0 0,0-2 0,0 0 0,-1 0 0,-1-1 0,1-1 0,-1 0 0,-1-1 0,0 0 1,-1 0-1,0-1 0,8-16 0,12-21 69,-2-1 0,-3 0 1,-1-2-1,-3-1 0,24-100 0,-39 120-44,-2 0 0,-1 0-1,-2 0 1,-1 0-1,-7-51 1,-41-166 37,45 239-64,-8-35 79,-24-69 1,29 102-32,0 1-1,0 0 1,-1 0 0,-1 0 0,0 1-1,-1 0 1,0 1 0,-1 0 0,-16-15-1,-8 1 375,-68-39 0,18 13-39,68 41-337,-174-126 31,185 131-83,0 1 0,0-1 0,1 0 0,0-1 0,-1 1 0,2-1 0,-1 0-1,1 0 1,0 0 0,0 0 0,0 0 0,-2-13 0,-1-11-79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1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15 14443,'5'-12'782,"-8"9"-313,-18 19-194,-34 39 274,-68 86 1,-38 74-418,122-161-84,-60 90-234,94-138-26,4-9 105,5-13-70,63-142-834,-34 85 514,32-107-1,-60 146 473,-4 33 27,-1 1 1,0-1-1,0 1 0,0-1 1,0 0-1,0 1 0,0-1 0,-1 1 1,1-1-1,0 0 0,0 1 1,0-1-1,0 1 0,-1-1 1,1 1-1,0-1 0,-1 1 1,1-1-1,0 1 0,-1-1 0,1 1 1,0-1-1,-1 1 0,1 0 1,-1-1-1,1 1 0,-1 0 1,1-1-1,-1 1 0,1 0 1,-1-1-1,1 1 0,-1 0 1,0 0-1,1 0 0,-1 0 0,1 0 1,-1 0-1,0-1 0,1 1 1,-1 1-1,1-1 0,-1 0 1,0 0-1,1 0 0,-1 0 1,1 0-1,-1 0 0,1 1 0,-1-1 1,0 1-1,-3 1 21,0 0 0,0 0-1,0 1 1,0 0 0,0 0-1,1 0 1,-1 0 0,1 0 0,0 1-1,0 0 1,0-1 0,1 1 0,-1 0-1,-1 6 1,-3 3 38,1 0 0,1 1 0,-6 20 1,8-21-33,0 1 0,1 0 1,1 0-1,0 0 0,0 0 1,2 0-1,0 0 0,3 16 1,-3-22-28,1 0 0,0 0 0,1 0 0,0-1 0,0 1 0,1-1 0,-1 0 0,2 0 0,-1 0 0,1 0 0,0-1 0,0 1 0,1-1 0,0-1 0,8 8 0,-12-12-7,0 1 0,0 0 0,1-1 0,-1 0 0,0 1 0,1-1 0,-1 0 0,1 0 0,-1-1 0,1 1-1,-1 0 1,1-1 0,-1 1 0,1-1 0,0 0 0,-1 0 0,1 0 0,-1 0 0,1-1 0,0 1 0,-1-1 0,1 1 0,-1-1 0,1 0 0,-1 0 0,1 0 0,-1 0 0,4-3 0,-4 2-10,0 0 0,1-1 0,-1 1 0,-1-1 0,1 1 0,0-1 0,-1 1 0,1-1 0,-1 0 0,0 0 0,1 0 0,-2 0-1,1 0 1,0 0 0,-1 0 0,1 0 0,-1 0 0,0 0 0,0-1 0,0 1 0,0 0 0,-1 0 0,0-6 0,-2 0-26,0 1 0,-1-1 0,0 1 0,0 0 0,-1 0 0,0 0 0,0 0 0,0 1 0,-1 0 0,-1 0 1,1 0-1,-1 1 0,0 0 0,0 0 0,-1 1 0,-10-6 0,-3-1-21,-1 1-1,0 1 1,-1 1 0,0 1 0,-25-6-1,21 10 38,17 4 35,16 3 43,16 4 46,1-1 0,1-1 1,-1-1-1,46 1 1,-13 0 65,-23-2-62,149 12 277,-152-15-288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1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14235,'-48'114'1850,"-1"4"-2163,39-98 262,-1-1 0,0 0 0,-26 31-1,19-28-208,-2-1 0,-42 36 0,47-49-227,12-12 262,6-8 58,9-12-122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1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12323,'-1'0'54,"0"1"1,0-1 0,1 0 0,-1 1 0,0-1-1,0 1 1,0-1 0,0 1 0,1-1 0,-1 1 0,0 0-1,1-1 1,-1 1 0,0 0 0,1-1 0,-1 1-1,1 0 1,-1 0 0,1 0 0,-1 0 0,1-1-1,0 1 1,-1 2 0,-6 23 157,4-16-142,1 0 1,1 0 0,0 0-1,0 0 1,1 0 0,0 0-1,1 0 1,0 0 0,1 0-1,0-1 1,0 1 0,1 0-1,0-1 1,1 1 0,0-1 0,0 0-1,1 0 1,0-1 0,1 0-1,0 1 1,0-2 0,13 13-1,-18-19-61,1 0-1,0 1 0,0-1 1,0 0-1,0 0 0,0 0 0,0 0 1,0-1-1,0 1 0,0-1 1,0 1-1,0-1 0,1 0 1,-1 1-1,0-1 0,0 0 1,0 0-1,4-1 0,-4 0-7,-1 1 1,0 0-1,0-1 0,0 1 0,0-1 0,0 1 1,0-1-1,0 0 0,0 0 0,0 1 0,0-1 1,0 0-1,0 0 0,0 0 0,-1 0 0,1 0 1,0 0-1,0 0 0,-1 0 0,1 0 1,-1 0-1,1 0 0,-1 0 0,0-1 0,1 1 1,-1 0-1,0 0 0,0 0 0,0-1 0,0 1 1,0 0-1,0 0 0,0 0 0,-1-3 0,1 2-70,-1 0-1,0 0 1,1 0-1,-1 0 1,0 0-1,0 0 1,-1 0-1,1 1 1,0-1-1,0 0 1,-1 1-1,1-1 1,-1 1-1,0-1 1,1 1-1,-1-1 1,0 1-1,0 0 1,-4-2-1,-41-14-1638,43 15 1547,-30-7-909,-1 2 0,-56-5 0,92 12 1115,-1 0-1,0 0 1,0 0-1,0 0 1,0 0-1,0 0 1,0 0-1,0 0 1,0 0-1,0 0 1,0 0 0,-1 1-1,1-1 1,0 0-1,0 0 1,0 0-1,0 0 1,0 0-1,0 0 1,0 0-1,0 0 1,0 0 0,0 0-1,0 0 1,0 0-1,0 0 1,0 0-1,0 0 1,0 1-1,0-1 1,0 0-1,0 0 1,-1 0 0,17 6 721,23 7 70,6 1-11,-25-6-491,0-2 0,0-1 1,0 0-1,31 2 0,-48-7-351,-1 0 1,0 0-1,0 0 0,1-1 0,-1 1 1,0-1-1,0 1 0,0-1 0,0 0 1,0 0-1,1 0 0,-2 0 0,1 0 0,0 0 1,2-2-1,-3 2-9,-1 1 1,1-1-1,-1 1 1,1-1-1,-1 1 1,0-1-1,1 1 1,-1-1-1,0 1 1,0-1-1,1 0 1,-1 1-1,0-1 1,0 1-1,0-1 1,0 0-1,0 1 0,0-1 1,0 0-1,0 1 1,0-1-1,0 0 1,0 0 2,-1 0 0,0-1 0,1 1 1,-1 0-1,0 0 0,1 0 0,-1 0 0,0 0 1,0 0-1,0 0 0,0 0 0,0 1 0,0-1 1,0 0-1,-1 0 0,-17-9-277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1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10842,'14'2'1297,"8"-1"-801,9-1-144,7 0 736,2 0-472,1 0-184,-2 0-152,-7 2 0,-9-2-112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1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987 89 9730,'-31'-16'306,"-1"2"1,-1 2-1,0 1 0,0 1 1,-1 2-1,-54-7 0,69 14-267,-1 0 1,0 1-1,1 1 0,-1 0 1,0 2-1,1 0 0,0 1 0,0 1 1,0 1-1,0 1 0,1 1 0,0 0 1,-18 12-1,6 1-10,0 1 0,2 1 0,1 1 0,1 1 0,2 2 0,0 0 0,2 2 0,-38 62 0,36-47 16,2 2 0,1 1-1,3 0 1,2 1 0,-18 91-1,29-112-30,2-1 0,0 1 0,2 0-1,1 1 1,1-1 0,2-1 0,7 36 0,-7-47-9,1 0 0,1 0 0,1 0 0,0 0 0,1-1 1,0 0-1,1 0 0,1-1 0,0 0 0,1 0 1,0-1-1,1-1 0,21 19 0,-20-21 30,1-1 0,1-1 0,0 1 1,0-2-1,0 0 0,1-1 0,-1 0 0,1-2 0,0 1 0,1-2 0,19 2 0,-5-3 85,0-1-1,0-1 1,0-2 0,56-12-1,-52 6 31,0-2 0,-1-1 0,0-2 0,34-20 0,119-83 656,-127 74-494,-1-2-1,-2-2 0,74-84 0,-97 94-191,-3-2 1,-1-1 0,-2-1-1,-2-1 1,-2-2-1,20-49 1,-35 73-103,-1 0 0,-1-1 1,-1 1-1,0-1 0,-2 0 1,2-27-1,-5 41-32,0 1-1,0-1 1,-1 0-1,0 0 1,0 1-1,-1-1 1,0 0-1,0 1 0,0-1 1,-1 1-1,0 0 1,0 0-1,0 0 1,-1 0-1,0 1 1,0-1-1,-1 1 1,1 0-1,-1 1 1,0-1-1,0 1 1,-9-6-1,7 6-36,-1 0 0,0 1 0,0 0 0,-1 0 0,1 0 0,-1 1 0,1 1 0,-1-1 0,0 1 0,1 1-1,-1 0 1,0 0 0,-12 2 0,-13 3-107,1 2 0,-37 12 0,36-9 86,-53 14-170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11186,'4'3'993,"9"0"-777,13 1-48,5-1 624,14 1-600,5 2-56,6-2 8,1 2-80,-7-3 16,-2 0 0,-18 1-80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1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12139,'-15'40'242,"3"1"1,1 0-1,2 1 1,-4 50 0,-3 173 196,14-210-315,-4 782 1122,1-76-447,-49-3-137,14-477-376,-5 40 32,42-303-301,2-16-12,0 1-1,1 0 1,-1-1-1,1 1 0,0 0 1,0 0-1,0 0 1,0 0-1,0-1 0,2 6 1,2-13 15,11-40 171,-1-2 1,-2 0 0,6-56 0,-10 43-74,-2 4 49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1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11666,'-24'24'2301,"4"6"-1872,2 1 0,1 0 0,2 2 0,-13 35 1,11-24-228,-93 234 481,43-104-191,58-154-341,8-27-17,11-36-89,-9 39-73,21-86-167,66-307-881,-84 376 955,-6 42 111,-2 24 49,1 0-1,3 49 0,1-77-26,1 0 0,0 0-1,1 0 1,1-1 0,1 1-1,0-1 1,1 0 0,14 27-1,-14-35 2,0 0 0,1 0 0,0 0 0,0-1 0,0 0 0,1-1 0,10 7 0,-15-11-1,-10-9 32,0-1-1,0 0 1,0 0-1,1-1 1,1 1-1,-7-14 1,-10-14 13,17 28-52,-10-14 16,-22-25 0,33 42-19,0 1-1,0 0 1,-1-1 0,0 1 0,0 1-1,0-1 1,0 1 0,0 0 0,-1 0-1,1 0 1,-10-2 0,14 5-3,-1-1 1,1 1 0,0-1 0,-1 1 0,1 0 0,-1 0-1,1 0 1,-1 0 0,1 0 0,0 0 0,-1 0-1,1 1 1,-1-1 0,1 0 0,0 1 0,-1-1-1,1 1 1,0-1 0,-1 1 0,1 0 0,0 0-1,0-1 1,0 1 0,0 0 0,0 0 0,0 0-1,0 0 1,0 0 0,0 1 0,0-1 0,0 0-1,1 0 1,-1 0 0,0 1 0,1-1 0,-1 0 0,1 1-1,0-1 1,-1 1 0,1-1 0,0 0 0,0 4-1,0-3 1,0 0 0,0 0 0,0 0-1,1 0 1,-1 0 0,0 1 0,1-1 0,0 0-1,0 0 1,-1 0 0,1-1 0,0 1 0,0 0-1,1 0 1,-1 0 0,0-1 0,1 1 0,-1 0-1,1-1 1,-1 0 0,1 1 0,0-1-1,0 0 1,-1 0 0,1 0 0,0 0 0,0 0-1,0 0 1,4 1 0,-1-2 5,-1 1 0,1-1 0,0 0 0,0 0 0,-1-1 0,1 1 0,0-1 0,-1 0 0,1 0 0,-1 0 0,8-4 0,6-3 53,25-17 1,-25 15-25,27-19 58,27-14 30,-65 39-169,0 1-1,1-1 0,-1 2 0,1-1 0,0 1 0,-1 1 0,16-3 1,-21 4 13,0 0 0,0 1 0,0-1 0,0 0 0,-1 0 0,1 1 0,0-1 0,0 1 0,0 0 0,-1 0 0,3 1 0,-3-2 24,-1 0 0,1 1 1,-1-1-1,1 1 0,-1-1 0,1 1 1,-1-1-1,1 1 0,-1-1 1,1 1-1,-1-1 0,0 1 1,0-1-1,1 1 0,-1 0 1,0-1-1,0 1 0,1 0 1,-1-1-1,0 1 0,0 0 0,0-1 1,0 1-1,0 0 0,0-1 1,0 1-1,0 0 0,-1-1 1,1 1-1,0 0 0,0-1 1,0 1-1,-1 0 0,-7 10-249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1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19 12235,'2'-18'1217,"-3"18"-1198,1 0 0,0 0 1,0 0-1,0 0 0,-1 0 1,1 0-1,0-1 0,0 1 0,-1 0 1,1 0-1,0 0 0,0 0 1,-1 0-1,1 0 0,0 0 1,0 0-1,-1 0 0,1 0 0,0 0 1,0 0-1,-1 0 0,1 0 1,0 1-1,0-1 0,-1 0 0,1 0 1,0 0-1,0 0 0,-1 0 1,1 0-1,0 1 0,0-1 0,0 0 1,-1 0-1,1 1 0,-29 28 519,18-17-360,-92 100 879,-137 197 0,216-278-779,14-21-83,9-11-190,1 1-1,0 0 1,0 0-1,0-1 0,-1 1 1,1 0-1,0 0 1,0-1-1,0 1 1,0 0-1,0-1 0,-1 1 1,1 0-1,0 0 1,0-1-1,0 1 1,0 0-1,0-1 0,0 1 1,0 0-1,0-1 1,0 1-1,0 0 1,0-1-1,0 1 0,1 0 1,-1-1-1,0 1 1,0 0-1,0 0 1,0-1-1,0 1 0,1 0 1,-1-1-1,0 1 1,0 0-1,13-34-15,1 0 0,33-56 0,-18 36-109,97-175-836,-157 274 777,12-8 232,-25 65-1,38-84-13,0 0-1,2 0 1,0 1-1,0 0 1,2-1-1,0 20 1,2-36-32,0-1 1,-1 1 0,1 0 0,0-1 0,1 1 0,-1-1 0,0 1-1,0-1 1,1 1 0,-1 0 0,1-1 0,-1 1 0,1-1 0,-1 0 0,1 1-1,0-1 1,0 0 0,0 1 0,0-1 0,0 0 0,0 0 0,2 2-1,-2-3 0,0 1-1,1-1 0,-1 0 0,0 0 1,1 0-1,-1 0 0,0 0 1,1 0-1,-1-1 0,0 1 0,1 0 1,-1 0-1,0-1 0,1 1 0,-1-1 1,0 0-1,0 1 0,0-1 0,0 0 1,2-1-1,6-5 19,1-1 1,-1 0 0,0-1-1,8-11 1,-1-1-2,0 0 0,16-30 0,-26 41-30,-1-1 0,0 1 1,-1-1-1,0 0 0,-1 0 0,0 0 0,2-19 0,-5 29 4,1 0 1,-1 0-1,0 1 1,0-1-1,0 0 1,0 0-1,0 0 1,0 1-1,0-1 1,0 0-1,0 0 0,0 1 1,0-1-1,-1 0 1,1 0-1,0 1 1,-1-1-1,1 0 1,0 0-1,-1 1 1,1-1-1,-1 1 1,1-1-1,-1 0 0,1 1 1,-1-1-1,1 1 1,-1-1-1,0 1 1,1-1-1,-1 1 1,0 0-1,1-1 1,-1 1-1,0 0 0,0-1 1,1 1-1,-1 0 1,0 0-1,0 0 1,0 0-1,1 0 1,-1 0-1,0 0 1,0 0-1,1 0 0,-1 0 1,0 0-1,0 0 1,0 1-1,1-1 1,-1 0-1,-1 1 1,-2 0-4,0 1 1,-1 0-1,1 0 1,0 1 0,0-1-1,0 1 1,-6 5-1,-1 3 12,1 1 0,1 0-1,0 0 1,1 1 0,0 0-1,1 1 1,-10 24 0,13-26 6,0 0 0,0 0 1,2 0-1,-1 0 0,1 1 1,1-1-1,0 1 0,1-1 1,3 24-1,-3-31-7,1-1-1,0 0 1,0 0 0,1 0-1,-1 0 1,1 0 0,0 0-1,0 0 1,0 0 0,1 0 0,-1-1-1,1 1 1,0-1 0,0 0-1,0 0 1,0 0 0,5 3-1,-4-4 0,1 1 0,0-1 0,0 0 0,1 0-1,-1 0 1,0 0 0,1-1 0,-1 0 0,1 0 0,-1-1-1,1 0 1,5 0 0,1-1 1,-1 0 0,0-1 0,1 0 0,-1-1 0,0 0 0,0-1 1,0 0-1,-1 0 0,1-2 0,-1 1 0,0-1 0,12-10 0,-21 15-4,1 0-1,-1 0 0,0 0 1,0 0-1,0 0 1,0 0-1,0 0 1,0-1-1,0 1 1,0 0-1,-1-1 0,1 1 1,0 0-1,-1-1 1,1 1-1,-1-1 1,1-2-1,-1 3-2,0 0 1,0 0-1,-1 1 0,1-1 1,0 0-1,-1 0 0,1 0 1,-1 1-1,1-1 0,-1 0 1,1 0-1,-1 1 0,1-1 0,-1 0 1,0 1-1,1-1 0,-1 1 1,0-1-1,1 1 0,-1-1 1,0 1-1,-1-1 0,-5-2-10,-1 1-1,1-1 1,-1 1-1,0 1 1,-11-2-1,-145-5-133,118 8 184,0-2-1,0-2 1,-87-20 0,130 24-22,1-1 1,-1 0 0,1 0-1,0 0 1,-1 0 0,1 0-1,0 0 1,0 0 0,0-1-1,0 0 1,-4-3 0,6 5-14,0 0 1,0-1 0,-1 1 0,1 0 0,0-1 0,0 1 0,0 0 0,0-1 0,0 1 0,0 0 0,0-1-1,0 1 1,0 0 0,0-1 0,0 1 0,0-1 0,0 1 0,0 0 0,0-1 0,0 1 0,0 0 0,0-1-1,0 1 1,0 0 0,1-1 0,-1 1 0,0 0 0,1-1 0,16-10 98,8 4-60,-1 0 0,1 1 0,36-3 1,81 1-193,-49 3 45,-17-2 60,-4 0-17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1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188 144 11707,'6'-15'643,"1"0"0,1 0 0,14-21 0,-18 30-404,0 0 0,1 1 0,-1-1 0,1 1 0,1 0 0,-1 1 1,1-1-1,-1 1 0,1 0 0,12-5 0,-18 8-218,1 1 1,0-1-1,0 1 1,0 0-1,0-1 1,0 1-1,0 0 1,0-1-1,0 1 1,0 0-1,0 0 1,1 0-1,-1 0 1,0 0-1,0 0 1,0 0-1,0 1 1,0-1-1,0 0 1,0 0-1,0 1 1,0-1-1,0 1 1,0-1-1,0 1 1,0-1-1,-1 1 0,1 0 1,0-1-1,0 1 1,0 0-1,-1 0 1,1-1-1,0 1 1,-1 0-1,1 0 1,-1 0-1,1 0 1,-1 0-1,0 0 1,1 0-1,-1 0 1,0 0-1,1 0 1,-1 0-1,0 0 1,0 2-1,1 3 6,-1 0-1,0 1 1,0-1 0,0 1-1,-1-1 1,-2 11 0,-10 25 1,-3 0-1,-1-1 1,-30 53 0,29-59-26,-31 60 21,1-6 5,-52 139 0,100-226-28,-6 14 2,1 0 1,1 0 0,-4 25 0,8-38-3,-1 0 0,1 0 1,0 0-1,0 0 1,0 0-1,0 0 1,0 0-1,1 0 0,-1 0 1,1 0-1,0 0 1,0 0-1,0-1 1,0 1-1,1 0 1,-1-1-1,1 1 0,-1-1 1,1 1-1,0-1 1,0 0-1,0 1 1,0-1-1,0 0 0,1-1 1,4 4-1,0-2 1,-1-1 0,1 0 0,1-1 0,-1 1 0,0-1 0,0-1 0,0 1 0,1-1 0,-1-1 0,0 1 0,0-1 0,0-1 0,0 1 0,0-1 0,13-5 0,3-2 29,-1-1 1,0-1-1,29-19 1,-33 17 39,-1 1 1,0-2-1,-1 0 1,18-22-1,-27 28 6,0 0 0,-1 0 0,0-1 0,0 1-1,-1-2 1,-1 1 0,1 0 0,-2-1 0,1 0 0,3-18 0,-6 25-42,-1 0 1,1 0 0,-1 0-1,0 0 1,0-1 0,0 1 0,0 0-1,-1 0 1,1 0 0,-1 0 0,0 0-1,1 0 1,-1 0 0,-1 1 0,1-1-1,0 0 1,-1 0 0,0 1-1,1-1 1,-1 1 0,0 0 0,0-1-1,0 1 1,-1 0 0,1 0 0,0 0-1,-1 0 1,-2-1 0,0 1-1,0 0 1,0 1-1,0-1 1,0 1-1,0 0 1,0 0-1,0 1 1,-1-1-1,1 1 1,0 0-1,0 1 1,0-1-1,-1 1 1,1 0-1,-8 3 1,3-1-65,1 1 1,-1 1 0,1-1-1,-12 9 1,17-11-73,0 1 0,0 0 0,0 0 0,1 0 0,-1 1-1,1-1 1,-1 1 0,1 0 0,1 0 0,-6 9 0,8-13 91,-1 0 0,1 1 0,0-1 0,0 1 0,-1-1 0,1 1 0,0 0 0,0-1 0,0 1 0,-1-1-1,1 1 1,0-1 0,0 1 0,0-1 0,0 1 0,0 0 0,0-1 0,0 1 0,0-1 0,0 1 0,0-1 0,1 1 0,-1 0 0,0-1 0,0 1 0,1-1 0,-1 1 0,0-1 0,0 1 0,1-1 0,-1 1 0,1-1 0,-1 0-1,0 1 1,1-1 0,-1 1 0,1-1 0,-1 0 0,1 1 0,-1-1 0,1 0 0,-1 0 0,1 0 0,-1 1 0,1-1 0,-1 0 0,1 0 0,0 0 0,0 0 0,21-10-348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2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19 11330,'0'0'3,"19"-17"1396,-10 15-349,-9 3-987,0-1 0,1 1 0,-1-1 0,0 1 1,0 0-1,0-1 0,1 1 0,-1-1 0,0 1 1,0 0-1,0-1 0,0 1 0,0 0 1,0-1-1,0 1 0,0-1 0,0 1 0,0 0 1,-1 0-1,-4 25 478,-2-1 1,-1 0-1,-1 0 0,-17 32 0,17-36-337,-41 89 334,-74 182 245,115-269-931,9-23 136,0 0-1,0 0 0,0 1 0,0-1 0,0 0 1,0 0-1,0 0 0,0 0 0,0 0 0,0 0 1,0 1-1,0-1 0,0 0 0,0 0 0,0 0 1,0 0-1,0 0 0,0 0 0,0 0 0,-1 0 1,1 1-1,0-1 0,0 0 0,0 0 0,0 0 1,0 0-1,0 0 0,0 0 0,0 0 1,-1 0-1,1 0 0,0 0 0,0 0 0,0 0 1,0 0-1,0 0 0,0 0 0,-1 0 0,1 0 1,0 0-1,0 0 0,0 0 0,0 0 0,0 0 1,0 0-1,0 0 0,-1 0 0,1 0 0,0 0 1,0 0-1,0 0 0,0 0 0,0 0 0,0 0 1,0 0-1,0-1 0,-1 1 0,1 0 0,0 0 1,-3-32-2089,2 15 1518,-9-74-867,3 40 593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2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11098,'8'0'1201,"7"8"-649,2 2-184,7 3 928,5-1-536,7 7-240,4-3 0,1 1-151,1-3-81,-3-1-288,-1-1-176,-6-8-224,-5-1 343,-8-2-95,-8-1-88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2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53 14323,'-12'19'1272,"4"-6"-872,1 1-152,7-1 489,4 3-145,12-6-184,5-6-32,12-7-152,9-5-56,4-8-40,-1-4 8,1-2-248,-3-1-280,-7 3 376,-1 3-96,-18 4-32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2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14603,'0'-4'1144,"5"1"-792,8 3-128,9 0 329,6-2-81,11-2-168,6-2-16,2-2-96,0-2-120,-4-2-328,-4 2-192,-11-1-865,-9 2 1089,-22 9-160,-15 4-160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2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13491,'29'0'1336,"14"-12"-832,5-3-208,8-5 609,3 1-345,-3 0-472,-4 1-1617,-11 6 1457,-5 4-256,-20 3-216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2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17 109 13667,'73'-43'2155,"-61"34"-1906,1 0 0,1 1-1,0 1 1,0 0-1,0 1 1,1 0 0,0 1-1,16-3 1,-30 8-245,-1 0 1,1 0-1,0-1 0,-1 1 1,1 0-1,0 0 0,-1 1 1,1-1-1,0 0 0,-1 0 1,1 0-1,-1 0 0,1 0 1,0 1-1,-1-1 0,1 0 1,-1 1-1,1-1 0,-1 0 1,1 1-1,0-1 0,-1 0 1,0 1-1,1-1 0,-1 1 1,1-1-1,-1 1 0,0-1 1,1 1-1,-1 0 1,0-1-1,1 1 0,-1-1 1,0 1-1,0 0 0,0-1 1,1 1-1,-1 0 0,0-1 1,0 1-1,0-1 0,0 1 1,0 0-1,0-1 0,-1 1 1,1 0-1,0-1 0,0 1 1,0 0-1,0-1 0,-1 1 1,1 0-1,-16 39 49,14-36-44,-85 154 91,7-14 91,67-116-111,0 1 0,2 1 1,-9 35-1,18-58-52,1-1-1,0 1 1,0 0-1,0-1 1,1 1 0,0 0-1,0-1 1,1 1-1,0 0 1,2 9-1,-2-13-15,0-1 0,1 1 0,-1 0 0,0-1 0,1 1-1,0-1 1,0 0 0,0 1 0,0-1 0,0 0 0,0 0-1,0 0 1,0-1 0,1 1 0,-1 0 0,1-1 0,0 0-1,-1 1 1,1-1 0,0 0 0,0 0 0,-1-1 0,1 1-1,0-1 1,0 1 0,4-1 0,2 0 13,-1 0 1,1-1-1,-1 0 1,0 0-1,1-1 0,-1 0 1,0-1-1,0 1 1,0-2-1,-1 1 1,1-1-1,-1 0 0,9-6 1,-7 3 40,1 0 1,-1 0 0,-1-1-1,1 0 1,-1-1-1,-1 0 1,0 0-1,0-1 1,6-10-1,-12 18-38,0 0 0,0 0-1,0 0 1,0 0 0,0 0-1,0 0 1,-1 0 0,1-1-1,-1 1 1,0 0-1,1 0 1,-1 0 0,0-1-1,0 1 1,0 0 0,-1 0-1,1-1 1,0 1 0,-1 0-1,0 0 1,1 0 0,-1 0-1,0 0 1,0 0-1,-2-4 1,0 4 1,1 0 0,0 0-1,-1 1 1,1-1 0,-1 0-1,1 1 1,-1-1 0,0 1 0,1 0-1,-1 0 1,0 0 0,0 0-1,0 1 1,0-1 0,0 1 0,0 0-1,0 0 1,-5 0 0,0 0 3,-1 1 0,0 1 0,1-1 0,0 1 1,-1 1-1,-14 5 0,18-6-116,1 0 0,0 0-1,0 1 1,1-1 0,-1 1 0,0 0 0,1 0-1,-1 0 1,1 0 0,0 0 0,0 1 0,1-1-1,-1 1 1,-3 7 0,6-10 42,-1-1 0,1 1 0,0 0 0,-1-1 0,1 1 0,0 0 0,0 0 0,0-1 0,0 1 0,-1 0 0,1 0-1,0 0 1,1-1 0,-1 1 0,0 0 0,0 0 0,0-1 0,0 1 0,0 0 0,1 0 0,-1-1 0,0 1 0,1 0 0,0 0 0,0 0 6,0 0 1,0 0-1,0 0 1,0 0-1,0-1 1,1 1-1,-1 0 0,0-1 1,0 1-1,1-1 1,-1 0-1,0 1 1,1-1-1,1 0 1,24 1-508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4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8994 1 6609,'-93'21'995,"43"-9"-373,-97 11-1,79-22-1497,-1-3-1,-121-21 1,-14 0-2013,-333 35 1973,378-2 2350,-1018 43 2422,931-46-3530,-343 12 390,-409 5-702,-3-22 262,669-2-288,-226-21 217,1 0-420,437 21 127,-609-20 34,665 15 46,-199-14 551,202 18-140,1 3 0,-83 13 1,47 1 110,-163 52 1,247-64-525,-1 1 0,1 1 1,0 0-1,0 0 0,1 1 0,-1 0 0,1 1 0,-11 12 0,14-12-58,0 1 1,1 0-1,0 0 0,1 0 0,0 1 0,0 0 0,1 1 0,1-1 0,-7 22 0,-1 22-176,1 0-1,4 1 1,1 0 0,3 0 0,5 66-1,1-80 218,2 0 1,1 0-1,2-1 0,2 0 0,2-1 0,20 48 0,-20-59 9,1 5-25,1 0 0,27 46 0,-35-69 28,1-1 0,0 0 1,0 0-1,1-1 0,0 0 0,0 0 1,1-1-1,0 0 0,0-1 1,0 1-1,1-2 0,13 6 1,36 10-56,112 25 0,-103-31 100,77 29 1,-76-21-171,1-2 1,1-4-1,1-3 1,108 8-1,146 15-437,-227-21 245,124 38 0,-89-13 85,180 51 13,6-25 435,289-8 720,-423-54-659,240-24 0,13-34-140,-14 2-33,2 24 7,207 44 0,266 3 55,-700-22 88,209 24 1,-333-14-200,0-4 0,0-3 0,0-4 1,0-3-1,84-17 0,133-46 32,-219 48-60,136-61 0,-25 2-35,95-49-685,-264 120 629,0-1 0,-1-1-1,0 0 1,0-1 0,-2 0-1,25-29 1,-30 31 339,0-2-1,-1 1 1,0-1-1,-1 0 1,0-1-1,-1 1 0,-1-1 1,0 0-1,-1 0 1,3-17-1,4-62 163,-5-1-1,-7-134 1,-21 0-334,16 187 10,-2 0 1,-1 1 0,-26-61-1,31 89-11,0 0 0,-1 0 0,0 1 0,0 0 0,-2 0-1,-8-10 1,13 17-54,0 0 0,-1 0-1,1 0 1,-1 0-1,1 1 1,-1-1 0,0 1-1,0 0 1,0 0-1,0 1 1,0-1 0,-1 1-1,1 0 1,0 0 0,-1 0-1,1 0 1,-1 1-1,1 0 1,-9 1 0,-13 3 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9642,'14'4'1448,"9"-1"-783,14-3-169,8 0 680,12-1-328,3-1-160,5 1-632,1-1 280,-5 0-256,-5-1-72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2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 14123,'3'-3'1240,"-3"6"-816,-3 7-128,-11 18 449,-2 10-81,-10 10-160,-4 5-48,-4 8-184,-2 3-48,0-4-80,3-8-24,11-16-120,4-9-40,8-16-392,4-9-216,8-16 536,-1-8-104,0-10-72</inkml:trace>
  <inkml:trace contextRef="#ctx0" brushRef="#br0" timeOffset="1">13 121 11739,'4'12'1400,"5"3"-696,1 3-248,9 0 1272,5 1-855,9 1-289,4 1-16,5 2-192,1-4-168,0-2-400,-3-1-288,-4-5 416,-6 2-112,-9-3-40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2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1 440 13891,'26'1'475,"0"-1"1,0-2-1,0 0 0,0-2 1,-1-1-1,35-10 0,-33 8-95,97-27 621,146-62-1,112-71-736,-159 67-728,-197 92-294,-26 8 744,0 0 0,0 0 0,0 0 1,0 0-1,0 0 0,0 0 1,0 0-1,0 0 0,0 0 0,0 0 1,0 1-1,-1-1 0,1 0 0,0 0 1,0 0-1,0 0 0,0 0 0,1 0 1,-1 0-1,0 0 0,0 0 0,0 0 1,0 0-1,0 0 0,0 0 1,0 0-1,0 0 0,0 0 0,0 0 1,0 1-1,0-1 0,0 0 0,0 0 1,0 0-1,0 0 0,0 0 0,0 0 1,0 0-1,0 0 0,0 0 0,0 0 1,0 0-1,0 0 0,0 0 0,0 0 1,1 0-1,-1 0 0,0 0 1,0 0-1,0 0 0,0 0 0,0 0 1,0 0-1,0 0 0,0 0 0,0 0 1,0 0-1,0 0 0,0 0 0,0 0 1,-12 7-708,-35 14-158,22-12 415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2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3 515 11042,'-3'-13'2002,"6"38"-619,13 67-504,5 0 0,4-2 0,53 131 0,-73-210-788,9 19 193,-14-28-239,1 0-1,0-1 0,0 1 0,0-1 0,1 1 1,-1-1-1,0 0 0,0 1 0,1-1 0,-1 0 1,1 0-1,-1 0 0,1 0 0,1 1 0,-2-2-20,0 0-1,0 0 0,-1 0 1,1 0-1,0 0 0,0 0 1,0 0-1,-1-1 0,1 1 1,0 0-1,0 0 0,-1 0 1,1-1-1,0 1 0,0 0 1,-1-1-1,1 1 0,-1-1 1,1 1-1,0-1 0,-1 1 1,1-1-1,-1 1 0,1-1 1,-1 0-1,1 1 0,-1-1 1,1 0-1,-1 1 0,0-1 1,0 0-1,1 0 0,-1 0 1,9-28 288,-9 27-276,8-44 146,-3 0 0,-2 0-1,-2-1 1,-2 1 0,-7-51 0,4 57-179,-2-1 0,-1 1 0,-2 0 0,-2 1 0,-21-49 1,32 88-19,0-1 1,0 1 0,0-1 0,0 0 0,0 1 0,0-1 0,0 0-1,0 1 1,0-1 0,1 1 0,-1-1 0,0 0 0,0 1 0,1-1 0,-1 1-1,0-1 1,1 1 0,-1-1 0,0 1 0,1-1 0,-1 1 0,1-1 0,-1 1-1,1 0 1,-1-1 0,1 1 0,-1 0 0,1-1 0,-1 1 0,1 0-1,0 0 1,-1-1 0,1 1 0,-1 0 0,1 0 0,0 0 0,0 0 0,35-9-168,-23 7 95,87-26 40,-2-3 1,-2-5-1,-1-5 0,-2-3 1,127-81-1,-180 98 48,-24 15-5,0 1 0,0 1 0,1 1 0,23-9 0,-39 17 4,0 1-1,0-1 1,0 1-1,0 0 1,0-1-1,1 1 1,-1 0-1,0 0 1,0 0-1,0 0 1,0 0-1,1 0 0,-1 0 1,0 0-1,0 0 1,0 1-1,2 0 1,-3-1 0,1 1 0,-1-1 1,1 0-1,-1 1 0,0-1 1,1 1-1,-1-1 0,0 1 0,0 0 1,1-1-1,-1 1 0,0-1 1,0 1-1,0-1 0,1 1 0,-1 0 1,0-1-1,0 1 0,0-1 1,0 1-1,0 0 0,0-1 0,-1 2 1,0 5 9,-1 0 1,-1 0 0,1 0-1,-6 9 1,3-6 12,0 2-24,-51 128 360,49-118-386,0 0 1,2 1-1,1-1 1,-3 37-1,7-57-2,1 18-582,-1-20 572,0 1-1,0-1 1,0 1 0,0-1 0,0 1-1,1-1 1,-1 1 0,0-1 0,0 1 0,0-1-1,1 1 1,-1-1 0,0 1 0,0-1 0,1 1-1,-1-1 1,0 0 0,1 1 0,-1-1 0,0 0-1,1 1 1,-1-1 0,1 0 0,-1 1-1,1-1 1,-1 0 0,1 0 0,-1 0 0,1 1-1,-1-1 1,1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2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13419,'8'10'514,"-1"1"1,0 0 0,-1 1-1,0-1 1,-1 1-1,0 0 1,4 17-1,15 92 1578,-15-67-1511,-8-49-534,0-1 0,0 0 0,0 1-1,0-1 1,1 0 0,-1 0 0,1 0-1,0 0 1,5 7 0,-6-11-39,-1 1 1,1 0 0,0-1-1,0 1 1,-1-1-1,1 1 1,0-1 0,0 1-1,0-1 1,0 1-1,0-1 1,-1 0-1,1 0 1,0 1 0,0-1-1,0 0 1,0 0-1,0 0 1,1 0 0,1-1-4,-1 1-1,0-1 1,0 1 0,0-1 0,0 0 0,0 0 0,0 0 0,0 0 0,0 0 0,0-1 0,2-1 0,16-17 10,-1 0 1,-1-1-1,-1-1 0,21-37 1,-7 13 3,-7 11-8,-9 12-19,0 1 0,25-25 0,-39 46 7,-1 0 0,1 0 1,0 0-1,-1 1 0,1-1 0,0 0 1,-1 1-1,1-1 0,0 1 0,0-1 1,0 1-1,-1-1 0,1 1 0,0-1 1,0 1-1,0 0 0,0-1 0,0 1 1,0 0-1,0 0 0,0 0 1,0 0-1,1 0 0,-1 0 1,0 1-1,-1 0 1,1-1 0,-1 1-1,1-1 1,0 1 0,-1 0-1,1 0 1,-1-1 0,1 1-1,-1 0 1,0 0 0,1-1-1,-1 1 1,0 0 0,1 0-1,-1 0 1,0 0 0,0 0-1,0 0 1,1 11 0,-1-1 1,0 0-1,-1 12 1,1-19-1,-4 44 6,-1 3-40,3 58-1,2-104 4,3 24-140,-3-28 166,1 0 0,-1 0 0,0 0 0,1 0 1,-1 0-1,0 0 0,1 0 0,-1 0 0,1 0 0,-1 0 0,1 0 1,0 0-1,-1 0 0,1-1 0,0 1 0,0 0 0,-1 0 0,1-1 1,0 1-1,0-1 0,2 2 0,-3-2 2,1 0 1,0 0-1,0 0 0,-1 0 1,1 0-1,0 0 0,0 0 1,0 0-1,-1 0 0,1-1 1,0 1-1,0 0 0,-1 0 1,1-1-1,0 1 0,-1-1 1,1 1-1,0 0 0,-1-1 1,1 1-1,-1-1 0,1 0 1,-1 1-1,1-1 0,0 0 1,21-34-104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8:5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42 290 14043,'-9'-6'-59,"12"5"5,-3 1 47,1 1 0,0-1 0,0 0 0,0 1 0,-1-1 0,1 0 0,0 1-1,0-1 1,-1 1 0,1-1 0,0 1 0,-1-1 0,1 1 0,0 0 0,-1-1 0,1 1 0,-1 0-1,1-1 1,-1 1 0,0 0 0,1 0 0,-1 0 0,3 10-22,-1-1 0,-1 0-1,0 0 1,0 0 0,-1 1 0,-3 19 0,-14 65 64,8-53 11,7-32-29,-8 41 79,-6 90 0,15-127-90,1-1-1,1 1 1,0 0 0,0 0 0,2 0-1,-1-1 1,2 1 0,0-1-1,0 0 1,2 0 0,10 21 0,-12-28-7,0-1 0,1 1 0,-1-1 1,1 0-1,0 0 0,1 0 0,-1-1 1,1 0-1,0 0 0,0 0 1,0-1-1,0 0 0,0 0 0,1 0 1,0-1-1,-1 0 0,1-1 0,0 1 1,0-1-1,0 0 0,0-1 0,0 0 1,0 0-1,7-1 0,15-3-3,0-2 0,0 0 0,-1-2 0,38-15 0,-42 14 4,25-7 4,0 3 1,1 1-1,1 3 1,0 2-1,0 2 1,0 3-1,0 1 1,102 14-1,175 22-8,2-27-24,63-37-4,34-1-28,352 53 53,-1 53 3,-5 1 3,578-57 37,-402-65-360,-848 40 311,146-4-3,-1 20 70,-188-3-26,-14-1-8,56 0 0,-94-7 39,0-1 0,-1 0-1,1 0 1,0 0 0,-1-1-1,1 1 1,-1-1 0,10-6-1,41-27 604,-25 14-515,2 1-136,-1-2 0,-1-1 1,39-37-1,-26 17-35,-8 8 18,-1-1 1,42-56 0,-67 78 15,-2 0-1,1 0 1,-2-1-1,0 0 0,0-1 1,-2 1-1,0-1 1,0 0-1,-2-1 0,0 1 1,1-22-1,-5-9-46,-1 0 1,-16-80-1,-2-17-109,20 138 162,-1 0 0,0 0 0,0 0 0,0 1-1,0-1 1,-1 0 0,-3-6 0,5 12-32,0 0 1,0 0-1,0 0 0,0 0 1,0 0-1,0 0 0,0 0 1,0 0-1,-1 0 1,1 0-1,0 0 0,0 0 1,0 0-1,6 11-63,8 6-34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1:2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838 100 8098,'-2'-3'195,"0"1"1,0-1 0,0 0 0,-1 1 0,0-1-1,1 1 1,-1 0 0,0 0 0,0 0-1,0 0 1,0 1 0,0-1 0,-1 1-1,1-1 1,-7 0 0,-2 0-19,0 0 0,1 1 1,-19 1-1,20 0 33,-1 0 0,0 0 0,0-1 0,-13-3 0,-32-16 684,40 13-791,-1 1 1,0 1-1,-19-3 0,0 3 15,0 2-1,-1 1 0,-47 5 0,60-1-52,1 1 1,-1 1-1,1 1 0,0 2 0,0 0 1,-24 11-1,40-14-62,-1 0 0,1 1 0,0 0 0,0 0 0,0 1 1,0-1-1,1 2 0,0-1 0,0 1 0,1-1 0,-5 10 0,3-4 9,1 0 0,0 0 0,1 1 0,0 0 0,1 0-1,-4 21 1,4-7 7,2 0 1,0 1-1,2-1 0,1 1 0,1-1 0,9 42 1,-7-49 6,1 0 1,1 0-1,1 0 1,17 34-1,-18-44-18,0 1-1,1-1 1,0-1-1,1 0 1,0 0-1,0 0 1,1-1 0,0 0-1,18 12 1,-7-8-11,1-1 1,0-1 0,1-1-1,-1-1 1,2 0 0,-1-2 0,28 4-1,-20-6-8,1-1 0,0-2-1,-1-1 1,58-7 0,-30-4-4,-1-2 0,-1-3 1,0-2-1,-2-3 1,70-36-1,-110 50 27,0-1 0,-1-1 0,0 0 0,-1-1 0,0-1 0,0 1 0,-1-2 0,0 0 1,-1 0-1,-1-1 0,0 0 0,-1 0 0,0-1 0,-1 0 0,0-1 0,-1 1 0,-1-1 0,-1-1 0,0 1 0,0 0 0,-2-1 0,2-24 0,-5 35 27,1 0-1,-1-1 0,0 1 0,0 0 0,-1 0 0,1 0 0,-1 0 1,0 0-1,0 0 0,-1 0 0,0 1 0,0-1 0,0 1 1,0 0-1,0 0 0,-1 0 0,0 0 0,0 1 0,0-1 0,0 1 1,0 0-1,-7-3 0,-10-5 93,-1 0-1,1 2 1,-40-12-1,46 17-89,-148-42 492,129 39-1282,0 1 0,-66-2 0,99 8 420,0-3-81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2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984 239 6337,'1'-10'206,"-1"1"-1,0 0 1,-1 0-1,0-1 0,0 1 1,-1 0-1,0 0 1,0 0-1,-1 0 1,-1 1-1,1-1 0,-2 1 1,1 0-1,-1 0 1,0 0-1,0 0 0,-1 1 1,0 0-1,-1 0 1,1 1-1,-1 0 1,0 0-1,-1 0 0,0 1 1,1 0-1,-2 1 1,1 0-1,0 0 1,-1 0-1,-15-3 0,3 3-134,-1 1 0,0 0-1,0 2 1,1 1 0,-1 0-1,0 2 1,0 1 0,1 0-1,-24 7 1,11 0-28,0 1 1,1 1 0,0 2-1,-56 34 1,70-36-41,0 1 1,2 1 0,-1 0-1,2 2 1,0 0 0,-22 28-1,20-18-4,0 1 0,2 1 0,1 0 0,-12 34 0,1 2-6,3 0 1,3 2 0,3 1-1,-15 123 1,30-155-1,1 0-1,1-1 1,3 1 0,10 57-1,-8-67 3,2 0-1,1 0 0,1-1 0,2 0 0,0-1 1,1 0-1,16 22 0,-15-27 3,0-1 0,1 0 0,1-2 0,1 1-1,0-2 1,1 0 0,1-1 0,0 0 0,0-2 0,1 0 0,1-1 0,0-1 0,0-1 0,1-1 0,-1-1 0,2 0 0,-1-2-1,1 0 1,-1-2 0,1 0 0,0-1 0,0-2 0,-1 0 0,1-1 0,0-1 0,-1-1 0,1-1 0,37-14 0,-25 3 14,-1-1 1,-1-2-1,-1-1 1,0-2 0,28-25-1,131-139 101,47-87 31,-185 203-99,-2-2-1,45-89 0,-75 123 10,-3 0 0,26-82-1,-39 104-22,0 1 0,-1-1 0,-1 0 0,0 0 0,-1 0 0,-1 0 0,0 0 0,-2-1 0,1 1 0,-2 1 0,-4-17 0,4 24-13,-1-1 1,0 1 0,0 0 0,0 1-1,-1-1 1,0 1 0,-1 0-1,0 0 1,0 1 0,0-1-1,-1 1 1,1 1 0,-2-1-1,1 1 1,0 1 0,-1-1 0,0 1-1,0 0 1,0 1 0,-1 0-1,1 1 1,-15-3 0,3 1 150,0 1 1,0 1 0,-1 1-1,1 1 1,-1 1-1,1 0 1,-1 2 0,-35 9-1,44-9-12,-10 3 79,-31 5 1,13-8 95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3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1488 71 9298,'-17'4'510,"-1"-1"0,1 0 0,-1-1 1,-18-1-1,29-1-349,0 0 1,0-1-1,0 0 1,0-1-1,0 0 1,0 0-1,0 0 1,0-1-1,1 0 1,-1 0-1,1-1 1,-10-6-1,10 5-106,-1 0 1,0 0-1,1 1 0,-2 0 0,1 1 0,0-1 0,-1 1 0,1 1 0,-1 0 0,0 0 0,0 0 1,0 1-1,0 0 0,0 0 0,0 1 0,0 0 0,0 1 0,-10 1 0,6 0-39,-35 4 113,-1-2 1,1-3-1,-57-4 1,61-2-46,-76 2 1,104 4-83,0 0 0,0 1 0,0 1 0,1 1 0,-1 0 0,1 0 0,0 2-1,-25 12 1,-92 70-10,99-63 15,-2-2-1,0-1 1,-1-2 0,-41 16 0,-34-2 31,106-32-38,0 0-1,1 0 0,-1 0 0,1 1 0,0-1 1,0 1-1,0 0 0,0 0 0,0 0 1,1 0-1,-4 6 0,-23 45-21,9-15 13,19-37 8,-1 1-1,1-1 0,-1 1 1,1 0-1,0-1 0,0 1 1,0 0-1,0 0 0,1 0 1,-1 0-1,1 0 0,0 0 1,0-1-1,0 1 0,0 0 1,0 0-1,0 0 0,1 0 1,1 4-1,0-2-3,1 0 1,0 0-1,0 1 1,0-2-1,1 1 0,-1 0 1,1-1-1,8 8 1,3 1-11,1 0 1,0-1 0,1-1 0,0 0 0,23 9-1,98 36-25,-91-39 44,75 38 0,-25-7 2,-84-43-8,0 0 0,0-1 0,1-1 0,-1 0 0,27 1 0,10-3 7,-1-3 0,76-12 0,97-29 39,-128 22-19,-28 4-10,0-3 0,84-39 0,-69 26-8,-72 29-5,-1 1 0,1 0 0,0 1 0,0 0 0,0 0 0,0 1 1,0 0-1,1 0 0,-1 1 0,0 1 0,0-1 0,1 1 0,-1 1 1,17 5-1,-24-6-3,1-1 0,-1 1 0,1 0 0,-1-1 0,1 0 0,-1 1 0,1-1 0,-1 0 0,1 0 0,-1-1 0,1 1 0,-1 0 0,1-1 1,-1 0-1,1 1 0,-1-1 0,0 0 0,1 0 0,-1 0 0,3-2 0,-3 0 2,1 1 1,-1 0-1,0-1 1,0 0-1,0 1 1,0-1-1,0 0 1,-1 0-1,1 0 0,-1 0 1,0 0-1,0-1 1,1-4-1,0-1 34,-1-1 1,0 0-1,0 0 0,-1 1 0,0-1 0,-1 0 0,0 0 0,-1 1 1,-4-17-1,-39-129 353,23 71-317,19 73-68,-1 0 0,0 0 0,0 1 0,-1-1 0,0 1 0,-1 0 0,0 0 0,-1 1 0,0 0 0,0 0 1,-1 1-1,0-1 0,0 2 0,-1-1 0,0 1 0,0 1 0,-1 0 0,0 0 0,0 1 0,0 0 1,-1 0-1,0 1 0,0 1 0,-21-5 0,4 5-61,1 1 0,0 1 0,0 1-1,-1 1 1,-32 7 0,19-4 21,8-1-51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3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4 123 10554,'-3'4'4331,"12"-4"-3507,45 1-624,-39-2-167,0 1 0,0 1-1,0 1 1,21 4 0,-28-4-23,19 6 15,-1-1 0,1-1 1,1-1-1,-1-2 0,44 1 0,422-57 881,-469 50-853,440-57 175,-338 58-212,-21 1 7,-84-2-20,0 0 1,-1-1-1,36-12 0,-31 8 4,36-7-1,-51 14-5,-1 0-1,1 0 1,0 1 0,0 0 0,0 1-1,-1 0 1,14 3 0,0 2 3,0-1 0,1-1 0,-1-1 0,1-1 0,0-1 0,0-1 0,44-6 0,-56 4-6,0 0 0,-1 1 0,1 0 0,0 1 0,13 2 0,-18-1 1,0 1 0,-1-1-1,1 1 1,-1 1 0,0-1 0,0 1-1,0 0 1,0 1 0,0-1 0,6 7-1,-10-9-9,-1 0 0,0 0 0,1 0 0,-1 0 0,0-1 0,1 1 0,-1 0 0,1-1 0,-1 1 0,1 0 0,-1-1 0,1 0 0,-1 1-1,1-1 1,0 0 0,-1 0 0,1 0 0,0 0 0,-1 0 0,1 0 0,-1-1 0,1 1 0,0 0 0,-1-1 0,1 1 0,-1-1 0,1 0 0,-1 0 0,0 1-1,1-1 1,1-2 0,5-1-420,-9-2-277,1 1 474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13859,'9'0'1008,"4"-2"-832,6 2-88,6-5 624,11-1-584,6-3-96,1 2-32,1 0 0,-1 0-24,-6 1-88,-4 0-56,-10 2-176,-7 0-136,-9 1-1048,-5 3 1264,-7 0-176,-6 3-168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5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77 12483,'1'-3'204,"-1"-1"0,1 1 1,0 0-1,-1-1 0,0 1 1,0-1-1,0 1 0,0 0 1,0-1-1,-1 1 0,0 0 1,1-1-1,-3-4 0,2 6-122,0 0 1,0 1-1,-1-1 0,1 1 0,0-1 0,-1 1 0,1-1 0,-1 1 0,1 0 0,-1-1 0,0 1 0,1 0 0,-1 0 0,0 0 0,0 0 1,0 1-1,0-1 0,0 1 0,0-1 0,0 1 0,0-1 0,0 1 0,-3 0 0,-6 0-7,1 1-1,0 0 1,0 0 0,0 1-1,0 0 1,0 1 0,0 0-1,0 1 1,1 0 0,0 0 0,0 1-1,-13 9 1,17-11-77,0 1-1,0-1 1,1 1 0,0-1-1,0 1 1,0 1 0,0-1-1,0 0 1,1 1 0,0 0-1,0 0 1,0 0 0,1 0-1,0 0 1,0 1 0,0-1-1,0 0 1,1 1 0,0 0-1,0-1 1,1 1 0,-1 0-1,2 9 1,-1-11 0,1-1 0,1 1 1,-1-1-1,1 1 0,-1-1 0,1 1 0,0-1 1,0 0-1,0 0 0,1 0 0,-1 0 0,1 0 1,-1-1-1,1 1 0,0-1 0,0 0 0,0 1 1,1-1-1,-1-1 0,0 1 0,1 0 0,-1-1 1,1 0-1,7 2 0,0 0 8,0-1-1,1 0 1,0-1 0,-1 0-1,1 0 1,23-4 0,-24 2 15,1-2 0,-1 0 0,0 0 0,0-1 0,0-1 0,0 0 0,-1 0 0,0-1 0,0 0 0,13-10 0,-17 11 11,0-1-1,0 1 1,-1-1 0,1 0-1,-1 0 1,0 0 0,-1-1-1,1 0 1,-2 0-1,1 0 1,-1 0 0,0 0-1,0-1 1,-1 0 0,0 1-1,2-10 1,-4 15-28,0 1-1,0 0 1,0 0 0,0 0-1,0 0 1,0 0 0,0 0-1,0-1 1,0 1 0,0 0-1,0 0 1,-1 0 0,1 0-1,-1 0 1,1 0 0,0 0-1,-1 0 1,0 0 0,1 0-1,-1 0 1,0 0 0,1 0-1,-1 0 1,0 1 0,0-1-1,0 0 1,0 0 0,-1 0-1,0 1-5,1-1 0,0 1 0,-1 0 0,1 0 0,0 1 0,-1-1 0,1 0 0,0 0 0,-1 1 0,1-1 0,0 0 0,-1 1 0,1-1 0,0 1 1,0 0-1,0-1 0,0 1 0,-1 0 0,1 0 0,0 0 0,0 0 0,1 0 0,-1 0 0,0 0 0,-1 2 0,-1 0-31,0 1 0,1-1 1,-1 1-1,1-1 1,0 1-1,0 0 0,0 0 1,1 0-1,0 0 0,-1 0 1,1 0-1,0 0 1,1 0-1,-1 1 0,1-1 1,0 0-1,0 0 0,0 1 1,1-1-1,0 0 1,-1 0-1,1 0 0,1 1 1,-1-1-1,0 0 0,1-1 1,0 1-1,0 0 0,0 0 1,1-1-1,-1 1 1,1-1-1,0 0 0,0 0 1,0 0-1,0 0 0,0 0 1,1-1-1,-1 1 1,1-1-1,0 0 0,0 0 1,-1-1-1,8 3 0,1-1-110,0 0-1,24 3 1,-10-6-145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66 11202,'-3'12'1065,"3"-4"-769,13-5-16,6-3 584,14-5-336,8-4-56,9-1-136,6 0-136,2 0-624,-1-3 544,-3-3-128,-5 1-152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12883,'21'0'1166,"5"-1"-698,35 5 1,-55-4-471,0 1-1,-1 0 1,1 0 0,-1 1 0,0-1 0,1 1 0,-1 0 0,0 1-1,0 0 1,0-1 0,0 1 0,6 6 0,-8-6 5,-1 0 0,0 0 0,0 0 1,-1 0-1,1 0 0,-1 0 0,1 1 0,-1-1 1,0 0-1,0 1 0,-1-1 0,1 1 0,-1-1 0,0 1 1,0 0-1,0-1 0,0 1 0,0-1 0,-1 1 1,0-1-1,1 1 0,-3 5 0,-4 9 24,1 0 0,-19 33 0,17-37-12,-128 226 173,126-225-164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 12083,'-2'-1'125,"0"0"0,-1 0 0,1 0 0,-1 0 1,1 1-1,-1-1 0,1 1 0,-1-1 0,1 1 1,-1 0-1,1 0 0,-1 0 0,0 1 0,1-1 1,-1 1-1,1-1 0,-1 1 0,-2 1 0,-3 1 93,0 0 0,0 1 0,0 0-1,-8 5 1,2 1-189,0 1 1,1 0-1,0 1 1,1 0-1,1 1 1,0 0-1,0 1 1,1 0-1,1 1 1,0 0-1,1 0 1,1 1-1,1 0 0,0 0 1,1 0-1,0 1 1,1 0-1,1 0 1,1 0-1,1 0 1,1 29-1,0-41 1,0 1-1,1 0 0,0-1 1,0 1-1,1-1 1,-1 1-1,1-1 1,1 0-1,-1 0 0,1 0 1,0 0-1,0 0 1,0 0-1,0-1 1,1 0-1,0 1 1,0-1-1,0-1 0,0 1 1,1-1-1,0 1 1,-1-1-1,1 0 1,0-1-1,0 1 0,1-1 1,-1 0-1,0-1 1,1 1-1,-1-1 1,1 0-1,0 0 0,-1-1 1,1 0-1,0 0 1,-1 0-1,1 0 1,0-1-1,-1 0 1,1 0-1,7-4 0,-8 4 52,-1-1-1,0 0 1,0 0-1,0 0 0,0-1 1,0 1-1,0-1 0,5-5 1,-8 7-63,0 1 0,0-1 0,-1 0 0,1 0 0,0 0 0,-1 1 0,1-1 1,0 0-1,-1 0 0,1 0 0,-1 0 0,0 0 0,1 0 0,-1 0 0,0 0 0,0 0 0,1 0 1,-1 0-1,0-1 0,0 1 0,0 0 0,0 0 0,0 0 0,-1 0 0,1 0 0,0 0 0,0 0 1,-1 0-1,1 0 0,0 0 0,-1 0 0,1 0 0,-1 0 0,0 0 0,1 0 0,-1 1 0,0-1 1,1 0-1,-1 0 0,0 1 0,0-1 0,-1-1 0,-3 0-14,1-1 1,-1 1-1,0-1 0,0 1 1,0 1-1,0-1 0,0 1 1,0 0-1,-6-1 0,9 2-80,-1-1 0,1 1-1,-1 0 1,1 0-1,-1 0 1,0 0 0,1 0-1,-1 0 1,1 1 0,-1-1-1,0 1 1,1 0-1,0 0 1,-1 0 0,1 0-1,-1 0 1,1 0-1,0 1 1,-3 2 0,4-4 65,1 0 1,0 1 0,0-1-1,0 0 1,0 0 0,0 1 0,-1-1-1,1 0 1,0 0 0,0 1-1,0-1 1,0 0 0,0 1-1,0-1 1,0 0 0,0 1-1,0-1 1,0 0 0,0 0-1,0 1 1,0-1 0,1 0-1,-1 0 1,0 1 0,0-1 0,0 0-1,0 1 1,0-1 0,1 0-1,-1 0 1,0 0 0,0 1-1,0-1 1,1 0 0,-1 0-1,0 0 1,0 1 0,1-1-1,-1 0 1,12 6-235,15-1-137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11442,'12'-5'248,"1"0"-1,0 1 0,0 0 0,0 1 0,0 0 1,0 1-1,0 1 0,1 0 0,-1 1 0,1 0 1,-1 1-1,1 1 0,24 6 0,-35-8-233,-1 0 0,0 1 0,1 0 0,-1 0 0,0-1 0,0 1 0,1 0 0,-1 1 0,0-1 0,0 0 0,0 1 0,0-1 0,-1 1 0,1 0 0,0-1 0,-1 1 0,1 0 0,-1 0 0,1 0 0,-1 0 0,0 0 0,0 0 0,0 1 0,0-1 0,0 0 0,-1 0 0,1 1 0,-1-1 0,1 1 0,-1-1 0,0 0-1,0 1 1,0-1 0,0 1 0,0-1 0,-1 0 0,1 1 0,-1-1 0,-1 3 0,-2 9 53,-2-1 0,1-1 0,-2 1 0,0-1 0,-12 17-1,-74 86 532,9-14-55,83-99-537,-1 0 1,1 0-1,0 0 1,-1 0-1,1 0 1,0 1 0,0-1-1,0 0 1,1 0-1,-1 1 1,0-1-1,1 1 1,0-1 0,-1 0-1,1 1 1,0 2-1,1-3-10,-1-1 0,1 0-1,0 1 1,0-1-1,-1 1 1,1-1 0,0 0-1,0 1 1,0-1 0,0 0-1,0 0 1,1 0 0,-1 0-1,0 0 1,0 0 0,1 0-1,-1-1 1,1 1-1,-1 0 1,1-1 0,-1 1-1,1-1 1,-1 1 0,3-1-1,5 2-139,-1 0 0,1-1-1,0-1 1,-1 1 0,1-1-1,0-1 1,0 1 0,-1-2-1,15-3 1,-6 0-92,-1 0-1,1-1 1,28-16 0,3-9-211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 12819,'0'0'49,"-1"-1"0,1 1-1,0 0 1,-1-1 0,1 1 0,-1 0 0,1 0 0,-1 0 0,1-1 0,-1 1 0,1 0 0,0 0 0,-1 0 0,1 0 0,-1 0-1,1 0 1,-1 0 0,1 0 0,-1 0 0,1 0 0,-1 0 0,1 0 0,-1 0 0,1 1 0,-1-1 0,1 0 0,0 0-1,-1 0 1,1 1 0,-1-1 0,1 0 0,0 0 0,-1 1 0,1-1 0,-1 0 0,1 1 0,0-1 0,0 1 0,-1-1 0,1 0-1,0 1 1,0-1 0,-1 1 0,1-1 0,0 1 0,-14 23 1389,13-24-1331,-6 13-44,1 0 0,0 0 0,1 0 0,0 1-1,1-1 1,1 1 0,0 0 0,-2 27 0,5-41-70,0 1 0,0 0 0,0-1 0,0 1 0,0 0 0,0-1 0,1 1 0,-1-1 0,0 1 0,0-1 0,1 1 0,-1 0 0,0-1 1,1 1-1,-1-1 0,0 1 0,1-1 0,-1 1 0,1-1 0,-1 0 0,1 1 0,-1-1 0,1 0 0,-1 1 0,1-1 0,-1 0 0,1 1 0,0-1 0,-1 0 1,1 0-1,-1 0 0,1 0 0,0 0 0,-1 0 0,1 1 0,-1-1 0,1-1 0,0 1 0,-1 0 0,1 0 0,0 0 0,-1 0 0,1 0 0,-1 0 0,1-1 1,-1 1-1,2-1 0,34-16-199,-27 13 157,2-2-11,37-16-96,-45 21 146,-1 0 0,0 0-1,0 1 1,1-1 0,-1 1 0,0-1-1,1 1 1,-1 0 0,1 0 0,-1 0-1,0 0 1,1 0 0,-1 1 0,1-1-1,-1 1 1,0 0 0,4 1-1,-4-1 6,-1 1-1,0-1 1,1 1-1,-1 0 1,0-1-1,0 1 1,0 0-1,0 0 1,-1-1-1,1 1 1,0 0-1,-1 0 1,1 0-1,-1 0 1,0 0-1,1 0 1,-1 0-1,0 0 1,0 0-1,0 0 1,-1 0-1,1 0 1,0 0-1,-1 0 1,0 0-1,-1 3 1,-1 5 12,0 0 1,-1-1-1,-9 17 1,6-14 106,-1 0 1,0-1-1,-1 0 1,-19 19-1,24-26-85,-1 0-1,1 0 0,-1-1 1,1 0-1,-1 0 1,0 0-1,-1 0 1,1-1-1,0 0 0,-1 0 1,1 0-1,-1-1 1,1 0-1,-11 1 1,13-2-49,0 0 0,0-1 1,0 1-1,1-1 1,-1 0-1,0 1 0,1-1 1,-1-1-1,1 1 0,-1 0 1,1-1-1,-1 1 1,1-1-1,0 0 0,0 1 1,0-1-1,0 0 0,0 0 1,0-1-1,-2-2 1,-8-20-149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15203,'9'-9'1120,"11"5"-927,4-2-89,12 2 344,7-2-344,10 2-440,2-1-1505,1 3 1625,-2 0-232,-14-4-160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11458,'2'2'100,"1"0"0,0 0 0,-1 0 0,1 0 0,0-1 0,0 1 0,0-1 0,0 0 0,0 0 0,0 0 0,1 0 0,-1 0 0,0-1 0,0 1-1,1-1 1,-1 0 0,0 0 0,6-1 0,6-1 49,0-1 0,27-9 0,-20 5 191,366-118 1481,-30 8-1369,6 29-1096,-12 34-944,-193 31 822,-135 21 678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15003,'99'-141'2241,"62"-54"-3296,-153 189 621,-4 10 251,-5 9 61,-2 1 14,-2 4 149,1 0 0,0 0 0,2 0-1,0 1 1,1 18 0,1-34-76,0 1 1,0-1-1,1 0 0,-1 1 1,1-1-1,0 1 0,0-1 1,0 0-1,1 0 0,-1 1 1,1-1-1,-1 0 0,1 0 1,0-1-1,0 1 0,1 0 1,-1-1-1,0 1 0,1-1 1,0 0-1,-1 0 0,1 0 1,0 0-1,0 0 0,0 0 1,0-1-1,1 0 0,-1 1 1,0-1-1,1-1 0,-1 1 1,0 0-1,6 0 0,2 0-72,1-1-1,0 0 0,-1 0 0,13-3 1,16-5-232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 13627,'-1'0'46,"0"-1"1,0 1 0,0-1-1,0 1 1,0 0-1,0-1 1,0 1-1,0 0 1,0 0-1,0 0 1,0 0-1,-1 0 1,1 0 0,0 0-1,0 0 1,0 0-1,0 1 1,0-1-1,0 0 1,0 1-1,0-1 1,0 1 0,0-1-1,0 1 1,0 0-1,0-1 1,0 1-1,1 0 1,-2 1-1,-25 27 397,24-25-258,-6 7-98,2 0 0,0 1 0,0 0 0,-8 22 0,12-29-75,1 1 0,0 0 0,1-1-1,-1 1 1,1 0 0,0 0 0,1 0 0,0 1-1,0-1 1,0 0 0,0 0 0,3 11-1,-3-15 9,1-1-1,-1 1 0,1-1 0,-1 1 0,1-1 0,0 1 0,-1-1 1,1 0-1,0 1 0,0-1 0,0 0 0,0 0 0,0 0 0,0 0 0,0 0 1,1 0-1,-1 0 0,0 0 0,1 0 0,-1 0 0,0-1 0,1 1 1,-1 0-1,1-1 0,-1 1 0,1-1 0,-1 0 0,1 1 0,-1-1 0,1 0 1,-1 0-1,1 0 0,0 0 0,-1-1 0,1 1 0,-1 0 0,1 0 1,-1-1-1,1 1 0,-1-1 0,1 0 0,-1 1 0,2-2 0,2-1 85,0 1-1,0-1 0,-1-1 1,1 1-1,-1 0 0,0-1 1,0 0-1,0 0 0,0-1 1,-1 1-1,4-5 0,-3 1-7,-1 1 0,1 0-1,-1-1 1,-1 0 0,1 0-1,-1 0 1,-1 0 0,1 0-1,-2 0 1,1 0 0,-1-1-1,0 1 1,0 0 0,-1 0 0,-3-14-1,3 21-110,1 0 0,0 0 0,-1-1 0,1 1 1,0 0-1,-1 0 0,0 0 0,1 0 0,-1 0 0,0 0 0,1 0 0,-1 0 0,0 0 0,0 0 0,0 0 0,0 0 0,0 0 0,0 1 0,0-1 1,0 0-1,0 1 0,-1-1 0,1 1 0,0-1 0,0 1 0,0 0 0,-1-1 0,1 1 0,0 0 0,0 0 0,-1 0 0,1 0 0,0 0 0,-1 0 0,1 0 1,0 0-1,0 1 0,-1-1 0,1 0 0,0 1 0,-2 0 0,0 0-103,0 1 1,0 0-1,0 0 1,0 0-1,1 0 1,-1 0-1,0 1 1,1-1-1,0 1 1,-1 0-1,1 0 1,0-1-1,1 1 1,-3 4-1,3-4-71,-1 1-1,1-1 1,0 0-1,1 0 1,-1 1 0,0-1-1,1 0 1,0 1-1,0 6 1,0-9 131,1 1 1,-1-1-1,0 1 1,1 0-1,-1-1 1,1 1 0,0-1-1,0 1 1,-1-1-1,1 1 1,0-1 0,0 0-1,0 1 1,0-1-1,1 0 1,-1 0-1,0 0 1,1 0 0,-1 0-1,0 0 1,3 1-1,16 7-555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12491,'-15'11'332,"0"2"-1,1 0 1,1 0 0,0 1 0,0 1 0,2 0 0,-13 21 0,23-35-299,0 1 0,0-1 0,0 1 0,1-1 1,-1 1-1,0 0 0,1-1 0,0 1 0,-1 0 0,1 0 0,0-1 0,0 1 0,0 0 1,0 0-1,0-1 0,0 1 0,0 0 0,1 0 0,0 3 0,0-4-7,0 0 0,0 0 0,0 0 0,0 0 0,1 0 0,-1 0 0,0 0 0,1 0-1,-1 0 1,0 0 0,1-1 0,-1 1 0,1 0 0,-1-1 0,1 0 0,0 1 0,-1-1 0,1 0-1,-1 0 1,1 0 0,3 0 0,2 0 72,0-1 0,0 1-1,0-2 1,1 1 0,-1-1 0,-1 0-1,1 0 1,0-1 0,0 0-1,-1 0 1,0-1 0,7-4 0,-9 5-52,0 1 1,-1-1 0,0 0 0,1 0-1,-1 0 1,0 0 0,0-1 0,-1 1 0,1-1-1,-1 1 1,1-1 0,-1 0 0,-1 0-1,1 0 1,0 0 0,-1-1 0,0 1-1,0 0 1,0-1 0,0-6 0,-1 9-75,0 1 1,0 0-1,0 0 0,0-1 1,0 1-1,0 0 1,-1 0-1,1 0 1,0-1-1,-1 1 1,1 0-1,-1 0 0,1 0 1,-1 0-1,0 0 1,1 0-1,-1 0 1,0 0-1,0 0 0,0 0 1,0 0-1,0 0 1,0 1-1,0-1 1,0 0-1,0 1 1,0-1-1,0 1 0,0-1 1,0 1-1,0-1 1,-1 1-1,1 0 1,0 0-1,-2-1 1,-1 1-34,1 1 0,0-1 0,0 0 0,-1 1 0,1 0 0,0-1 0,0 1 0,0 1 0,0-1 0,0 0 0,0 1 0,-4 2 0,-14 11-373</inkml:trace>
  <inkml:trace contextRef="#ctx0" brushRef="#br0" timeOffset="1">407 213 14579,'-3'0'944,"5"0"-1048,4 0 296,1-1-136,0-1-88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0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11602,'-19'11'1065,"-1"14"-593,0 7-192,-3 11 1096,2 9-968,0 7-160,6 1-8,5-1-16,1-2-32,10-5-112,2-5-16,12-8-144,3-5 537,8-8-425,1-5 56,8-5-8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15003,'-6'6'86,"1"0"-1,-1 0 1,1 1-1,1 0 1,-1 0-1,1 0 1,0 0-1,1 0 1,0 1-1,0 0 1,-3 14-1,0 5-116,1-1 0,-1 33-1,6-52 32,-1 0-1,1 0 0,1 0 1,-1 0-1,1 0 0,1 0 1,-1 0-1,1 0 0,5 12 1,-6-18 14,0 1 1,0 0 0,0 0-1,0-1 1,0 1-1,1-1 1,-1 1-1,1-1 1,-1 0 0,1 1-1,-1-1 1,1 0-1,0 0 1,0 0-1,3 1 1,-3-1 20,1-1-1,-1 1 1,1-1-1,0 0 1,-1 0 0,1 0-1,0 0 1,-1 0-1,1-1 1,0 1 0,-1-1-1,1 0 1,-1 0-1,5-2 1,-1 0 46,-1 0 0,0-1 1,0 1-1,0-1 0,0 0 0,-1-1 1,1 1-1,-1-1 0,0 0 0,-1 0 1,1 0-1,-1-1 0,0 1 1,0-1-1,-1 0 0,1 1 0,-2-1 1,1 0-1,0 0 0,-1-1 0,0-5 1,1 5-49,-2 1 0,1-1 0,-1 1 1,0-1-1,0 0 0,-1 1 0,0-1 1,0 1-1,0-1 0,-1 1 0,0-1 0,0 1 1,-1 0-1,1 0 0,-2 0 0,1 1 1,0-1-1,-1 1 0,-8-9 0,11 12-50,-1 1 0,1-1 1,-1 1-1,0 0 0,0-1 0,0 1 0,0 0 0,0 0 0,0 0 0,0 0 0,0 1 0,0-1 0,0 0 0,0 1 0,-1 0 0,1-1 0,0 1 0,0 0 0,-1 0 0,1 0 0,0 0 0,0 1 0,0-1 0,-1 1 0,1-1 0,0 1 0,0 0 0,0 0 0,0 0 0,0 0 0,0 0 0,0 0 0,0 0 0,1 1 0,-3 2 0,0 0-53,0 0 0,0 0-1,0 1 1,1 0 0,0 0-1,0 0 1,0 0 0,1 0-1,0 0 1,0 1-1,0-1 1,-2 10 0,3-10-27,1-1 1,-1 1-1,1 0 0,0-1 1,0 1-1,0 0 1,1-1-1,0 1 1,0 0-1,0-1 0,0 1 1,3 6-1,-3-9 24,1 0 0,-1 0 1,1 0-1,-1-1 0,1 1 0,0 0 0,0 0 0,-1-1 0,1 1 0,0-1 0,0 0 0,1 1 0,-1-1 0,0 0 1,0 0-1,1-1 0,-1 1 0,0 0 0,1-1 0,-1 1 0,0-1 0,1 0 0,-1 0 0,1 0 0,3 0 0,27-6-409,1-12-57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12019,'-1'7'311,"0"-1"0,-1 1 0,1-1 1,-1 1-1,-1-1 0,1 0 0,-1 0 1,-3 6-1,1-4 58,1 1 0,0-1 0,-2 12-1,4-13-300,1-1 0,0 1 0,0 0-1,1 0 1,0 0 0,0-1-1,2 9 1,-2-12-57,0-1-1,1 0 1,-1 0-1,1 0 0,0 0 1,0 0-1,-1 0 1,1 0-1,1 0 1,-1-1-1,0 1 1,0 0-1,1-1 1,-1 1-1,1-1 1,-1 1-1,1-1 0,-1 1 1,1-1-1,0 0 1,0 0-1,0 0 1,0 0-1,0 0 1,0-1-1,3 2 1,0-1 37,1 0 0,0 0 1,-1-1-1,1 1 0,0-1 1,0-1-1,-1 1 0,1-1 1,0 0-1,-1 0 0,1 0 1,-1-1-1,1 0 0,-1 0 1,0-1-1,0 1 0,0-1 1,0 0-1,0 0 0,0-1 1,-1 0-1,0 1 0,0-2 1,0 1-1,0 0 0,0-1 1,-1 1-1,4-7 0,-4 3 764,-4 10-722,-4 16-338,7 6 83,6 37 0,-8-60 161,0-50 594,-1 36-630,-1 0-1,0 0 1,-1 1 0,-6-18-1,9 29 29,0 1 0,0 0 0,0-1 0,0 1-1,0 0 1,0-1 0,0 1 0,0 0-1,0 0 1,-1-1 0,1 1 0,0 0-1,0-1 1,0 1 0,-1 0 0,1 0 0,0 0-1,0-1 1,0 1 0,-1 0 0,1 0-1,0 0 1,0-1 0,-1 1 0,1 0-1,0 0 1,-1 0 0,1 0 0,0 0 0,-1 0-1,1 0 1,0 0 0,0 0 0,-1 0-1,1 0 1,0 0 0,-1 0 0,1 0-1,0 0 1,-1 0 0,1 0 0,0 0 0,-1 0-1,1 0 1,0 0 0,0 0 0,-1 1-1,1-1 1,-1 0 0,-13 18-652,14-17 640,-1 1-1,0-1 1,0 1-1,0-1 0,0 0 1,0 1-1,0-1 1,0 0-1,0 0 1,0 0-1,-1 1 1,1-1-1,-1-1 1,1 1-1,0 0 1,-3 1-1,1-3 101,0 0 1,0 1-1,-1-1 0,1-1 1,0 1-1,1 0 0,-1-1 1,-3-2-1,3 3-52,1-1 0,0 1 0,-1 0 0,1-1 1,-1 1-1,1 0 0,-1 1 0,0-1 0,1 0 0,-5 0 0,5 3-425,1 1-1,0-1 0,0 0 0,0 1 1,0-1-1,0 1 0,1-1 0,-1 1 1,0 2-1,1-4 230,-1 24-2495,5-28 2308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4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47 12683,'2'-3'270,"-1"-1"-1,0 1 1,-1-1 0,1 1 0,0 0 0,-1-1-1,0 1 1,0-6 0,0 9-217,0-1 0,0 0 1,0 1-1,0-1 0,0 1 0,-1-1 0,1 1 1,0-1-1,0 1 0,0 0 0,-1-1 0,1 1 1,0-1-1,-1 1 0,1-1 0,0 1 0,-1 0 1,1-1-1,0 1 0,-1 0 0,1-1 0,-1 1 1,1 0-1,-1-1 0,0 1 24,-1 0 0,1 0 0,0 0 0,0 0 0,0 0 1,0 1-1,0-1 0,0 0 0,-1 0 0,1 1 0,0-1 0,0 1 0,0-1 0,0 1 1,0-1-1,-1 2 0,-4 3-23,1-1 1,0 1-1,0 0 1,0 0-1,1 1 1,0-1-1,0 1 1,0 0-1,1 0 1,0 0-1,0 1 1,0-1-1,1 1 0,-2 7 1,1-3-1,0 0 1,1 0-1,1 1 1,0-1-1,0 1 0,1-1 1,3 22-1,-2-29-42,-1-1 0,1 1 0,0 0 0,0-1 1,1 1-1,-1 0 0,1-1 0,-1 0 0,1 1 0,0-1 0,1 0 0,-1 0 0,0 0 0,1 0 1,0-1-1,3 4 0,-3-5 4,0 1 0,0-1 0,-1 0 1,1 1-1,0-1 0,0-1 0,0 1 0,1 0 0,-1-1 1,0 0-1,0 1 0,0-1 0,0 0 0,0-1 1,0 1-1,1-1 0,-1 1 0,0-1 0,5-2 1,1-1 67,-1 0 0,1 0 0,-1-1 1,0 0-1,-1 0 0,1-1 1,-1 0-1,0-1 0,-1 1 1,1-1-1,-1 0 0,-1-1 1,1 0-1,-1 0 0,-1 0 0,1 0 1,-1-1-1,-1 1 0,0-1 1,0 0-1,-1 0 0,3-15 1,-5 22-78,0-1 0,0 0 0,0 0 0,0 0 0,-1 1 0,1-1 0,-1 0 0,0 0 0,0 1 1,0-1-1,0 1 0,0-1 0,0 1 0,-1-1 0,1 1 0,-1-1 0,1 1 0,-1 0 0,0 0 1,0 0-1,0 0 0,0 0 0,-1 1 0,1-1 0,0 1 0,-1-1 0,-3-1 0,3 2-63,-1 0-1,1 0 0,-1 0 1,0 1-1,1-1 0,-1 1 1,0 0-1,1 0 0,-1 0 1,0 0-1,0 1 1,1-1-1,-1 1 0,1 0 1,-1 0-1,1 1 0,-1-1 1,1 1-1,-1-1 0,-2 3 1,-40 30-522,28-26 254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5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22 12355,'44'-22'2324,"-40"22"-1302,-6 6-468,-11 9-33,-186 190 925,91-97-1295,100-100-144,4-5-1,0 0 0,0 1-1,1-1 1,0 1 0,0 0-1,0 0 1,0 0 0,0 0-1,1 1 1,0-1 0,0 0 0,0 1-1,-2 9 1,4-13-4,1 1 0,-1 0 1,0-1-1,1 1 0,-1-1 0,1 1 0,0-1 0,0 1 1,-1-1-1,1 1 0,0-1 0,0 0 0,0 1 1,0-1-1,0 0 0,1 0 0,-1 0 0,0 0 1,1 0-1,-1 0 0,0 0 0,1 0 0,-1-1 1,1 1-1,0 0 0,-1-1 0,1 1 0,1-1 0,10 4 19,0-1 0,19 3 0,-23-5-11,51 6-308,105-2 1,-99-5 231,-13 1-65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5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15651,'-3'7'2202,"-17"58"773,18-57-3097,0 1 0,0-1 0,1 1 0,0 0 1,1 0-1,0 12 0,1-20 93,-1 0 1,1 1 0,-1-1-1,1 0 1,-1 1-1,1-1 1,0 0-1,0 0 1,-1 0-1,1 1 1,0-1-1,0 0 1,0 0 0,0-1-1,0 1 1,0 0-1,1 0 1,-1 0-1,0-1 1,0 1-1,1 0 1,-1-1-1,0 1 1,1-1 0,-1 0-1,0 1 1,1-1-1,1 0 1,6 1-117,1-1 0,-1 1 0,13-3 0,-5 1-46,-7 1 116,0 1 1,0-1 0,-1 2 0,1-1-1,0 1 1,-1 1 0,1 0 0,16 8-1,-23-10 72,0 1 0,0 0 0,0 0 0,0 0 0,-1 0 0,1 0 0,-1 0 0,1 1 0,-1-1 0,0 1 0,0 0 0,0 0 0,0 0 0,-1 0 0,1 0 0,-1 0 0,0 0 0,0 0 0,0 1 0,0-1 0,0 0 0,-1 1 0,0-1 0,1 0 0,-1 1 0,0-1-1,-1 1 1,0 5 0,-1-4 67,1 0-1,-1-1 0,0 1 0,0 0 1,0-1-1,-1 0 0,1 0 0,-1 0 1,0 0-1,-1 0 0,1 0 0,-1-1 0,1 1 1,-1-1-1,0 0 0,0 0 0,-9 4 1,0 0 153,0-1 1,-1 0-1,1-1 1,-27 7-1,29-10-106,1 0 0,-1-1 1,0 0-1,-18-1 0,27 0-62,-1 0 0,0 0 1,0 0-1,1-1 0,-1 1 0,0-1 1,1 0-1,-1 0 0,0 0 0,1 0 1,-1 0-1,1 0 0,0-1 0,-1 0 1,1 1-1,0-1 0,0 0 0,0 0 1,0 0-1,0 0 0,1 0 0,-1 0 1,-1-3-1,-3-16 138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5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14779,'2'0'1200,"1"5"-936,2-4-119,6 1 831,0-2-696,6 0-448,6-2-160,9-4-360,6-2 559,10-4-87,3-1-112</inkml:trace>
  <inkml:trace contextRef="#ctx0" brushRef="#br0" timeOffset="1">875 0 13955,'3'23'1088,"-13"12"-784,-9 3-136,-4 8 496,0 2-375,0 3-121,2-1-40,3-10-256,6-5-137,6-12-215,2-7-240,2-9-792,2-6 1152,-1-5-248,1-8-152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5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 13715,'-6'-1'130,"0"0"0,1 0 1,-1 0-1,0 1 0,0 0 0,1 0 0,-1 1 0,0-1 1,0 1-1,1 1 0,-1-1 0,1 1 0,-11 4 1,13-4-114,0 0 1,1-1-1,-1 2 1,0-1-1,1 0 1,-1 0-1,1 1 1,0 0-1,0-1 1,0 1-1,0 0 1,0 0-1,1 0 1,-1 0-1,1 0 1,0 0-1,0 0 1,0 1-1,0-1 1,1 0-1,-1 1 1,1-1-1,0 1 1,0 5-1,1-2-19,-1-1 0,2 1 0,-1 0-1,1-1 1,0 0 0,0 1 0,1-1-1,-1 0 1,1 0 0,7 9 0,-9-12 16,1-1 1,0 0 0,-1 0-1,1 1 1,0-1 0,0 0-1,0 0 1,0-1 0,1 1-1,-1 0 1,0-1-1,1 0 1,-1 1 0,1-1-1,0 0 1,-1 0 0,1 0-1,0-1 1,0 1 0,-1-1-1,1 1 1,0-1 0,0 0-1,0 0 1,0 0 0,-1 0-1,5-2 1,-4 1 35,0 0-1,0-1 1,0 1 0,0-1 0,-1 0 0,1 0-1,-1 0 1,1 0 0,-1 0 0,0-1 0,0 1 0,0-1-1,0 1 1,0-1 0,0 0 0,-1 0 0,1 0-1,-1 0 1,0 0 0,0 0 0,0 0 0,0 0-1,-1 0 1,1 0 0,-1-1 0,0 1 0,0-4-1,0 1 7,0-1-1,0 1 0,-1 0 0,1 0 0,-1 0 0,-1 0 0,1 0 0,-1 0 0,0 1 0,0-1 0,-1 1 0,0-1 1,-6-8-1,6 11-90,0 0 0,0-1 0,-1 2 0,1-1 1,-1 0-1,0 1 0,0 0 0,0 0 0,0 0 0,0 0 1,0 0-1,0 1 0,-1 0 0,1 0 0,-1 0 0,-7 0 1,10 1-45,-1 0 1,0 0-1,1 0 0,-1 1 1,0-1-1,1 1 1,-1-1-1,1 1 1,-1 0-1,1 0 1,-1 0-1,1 0 1,-1 1-1,1-1 0,0 1 1,0-1-1,0 1 1,0 0-1,0 0 1,0 0-1,0 0 1,1 0-1,-1 0 0,1 0 1,-1 1-1,1-1 1,0 1-1,-2 4 1,1 0-89,1 1 0,0-1 1,0 1-1,1-1 1,0 1-1,0-1 0,1 1 1,0-1-1,0 1 0,1-1 1,-1 0-1,2 1 1,-1-1-1,1 0 0,4 8 1,20 35-526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5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59 103 12275,'-18'15'968,"11"-10"-696,1 1 1,-1 0 0,1 0-1,-6 8 1,12-13-252,0-1 0,-1 0 1,1 0-1,0 1 0,0-1 1,0 0-1,-1 1 0,1-1 0,0 0 1,0 0-1,0 1 0,0-1 1,0 0-1,0 1 0,0-1 0,-1 0 1,1 1-1,0-1 0,0 0 1,0 1-1,0-1 0,1 0 0,-1 1 1,0-1-1,0 0 0,0 1 1,0-1-1,0 0 0,0 1 0,0-1 1,1 0-1,-1 1 0,0-1 1,0 0-1,0 0 0,1 1 0,-1-1 1,0 0-1,0 0 0,1 1 1,18 3 392,23-5 24,-30-1-285,0-1 0,-1 1 0,0-2 0,0 0-1,0 0 1,0-1 0,14-8 0,-20 10-73,0 0 1,-1 0-1,1-1 1,-1 0-1,1 1 1,-1-1-1,0-1 1,-1 1-1,1-1 1,-1 1-1,0-1 1,0 0 0,0 0-1,0-1 1,-1 1-1,3-11 1,-4 14-81,-1 1 0,0-1 0,1 0 0,-1 1 0,0-1 0,0 1 0,0-1 0,0 0 0,0 1 0,0-1 0,-1 1 0,1-1 0,0 0 0,-1 1 0,0-1 0,1 1 0,-1-1 0,0 1 0,1 0 1,-1-1-1,0 1 0,0 0 0,0-1 0,0 1 0,0 0 0,-1 0 0,1 0 0,0 0 0,0 0 0,-1 0 0,1 0 0,-1 1 0,1-1 0,-1 0 0,1 1 0,-1-1 0,1 1 0,-4-1 0,1 1-46,1-1 0,-1 1 1,0 0-1,0 0 0,0 1 0,1-1 0,-1 1 0,0 0 0,1 0 0,-1 0 0,0 0 0,1 1 1,0-1-1,-1 1 0,1 0 0,-4 3 0,-13 14-218,5 2-68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0:5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12371,'14'22'784,"-2"-1"-728,1 4 0,-3-7 88,4 5-88,5-8 168,5-7 72,12-23 32,6-13 8,9-15-8,5-10-16,7-7 8,0-3-8,-3 0-312,-5 4-192,-14 15 168,-6 14-56,-15 15-8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1:2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10970,'0'0'106,"0"0"0,0 1 0,-1-1 0,1 0 0,0 1 0,0-1-1,0 0 1,0 1 0,0-1 0,0 0 0,0 1 0,0-1 0,0 0-1,0 1 1,0-1 0,0 0 0,0 1 0,0-1 0,1 0 0,-1 1 0,0-1-1,0 0 1,0 1 0,0-1 0,1 0 0,-1 0 0,0 1 0,0-1-1,0 0 1,1 0 0,-1 1 0,0-1 0,0 0 0,1 0 0,-1 1-1,19 8 604,21 2-905,-17-8 551,45 0-1,7 0 68,-4 3-390,-1-4 1,1-2-1,-1-4 1,133-23 0,-95 13 34,184-2 1,-276 16-69,163-14 27,-126 8-19,0 1-1,0 3 1,0 3-1,53 6 1,-65-2-7,-1-3-1,0-1 1,49-6 0,-66 4 0,19 3 65,-35-1-44,0 0-1,0-1 0,0 1 1,1-2-1,-1 1 0,11-3 1,-7 0 155,-6-1-1130,-11 3 771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0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13107,'2'17'880,"-17"12"-688,-5 6-72,-6 8 336,-4 6-184,-1 4-80,-1-1 0,8-4 16,-1-6-16,8-12-48,3-7-32,4-7-144,3-6-72,-2-10-800,2-2 832,-2-8-144,2-1-56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1:4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11931,'0'1'53,"0"0"0,0-1 0,1 1 0,-1 0 0,0 0 0,0-1 0,0 1 0,1 0 0,-1 0 1,0-1-1,1 1 0,-1 0 0,1-1 0,-1 1 0,1 0 0,-1-1 0,1 1 0,-1-1 0,1 1 1,-1-1-1,1 1 0,0-1 0,1 1 0,23 6 427,-11-6-343,0-1 1,15-2-1,-22 1 45,228-31 1862,-55 4-1431,164-32-471,-6-22 183,-324 79-303,90-19 52,129-10 1,-111 18-53,-83 10-11,0 1 1,1 3 0,55 5-1,-36 1-76,0-4-1,0-2 0,0-2 0,74-14 0,-83 11-798,-73 13-559,5-1 1099,-1-2 25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2:2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9706,'0'6'125,"0"0"1,1 1-1,-1-1 0,1 0 0,0 1 1,1-1-1,0 0 0,0 0 1,0 0-1,0 0 0,1-1 0,0 1 1,0-1-1,1 1 0,0-1 0,0 0 1,0 0-1,0-1 0,1 1 1,0-1-1,-1 0 0,2 0 0,-1-1 1,0 0-1,1 1 0,-1-2 0,1 1 1,0-1-1,0 0 0,11 3 1,23 1 70,1-1 0,0-1 0,0-3 1,55-4-1,-67-2-20,0-1-1,0-2 0,-1 0 1,-1-2-1,30-15 1,-21 10 59,1 1 1,39-10-1,-23 12-27,92-34-1,-121 36-131,105-39 302,-107 42-345,2 1 1,-1 1-1,42-3 0,-34 7-39,0 2 1,0 1-1,-1 1 0,35 8 1,-25-5-61,43 1 0,-2 0 56,0-1 15,-55-5-5,0 1 0,-1 0-1,0 2 1,0 1-1,26 9 1,5 3 0,0-2 1,1-3-1,91 7 1,45 9-35,-77 0 30,-62-14 3,2-2-1,62 5 0,257-13-38,-153 4 42,-115 0-14,32-12-15,-35 0 46,-68 2-29,-1-2 0,65-15-1,-55 10 23,46-5 1,-83 14-13,150-17-13,-131 12 10,1-1 0,-1-1 1,43-18-1,-34 9 2,68-26-6,-93 39 6,0 0 0,0 0 0,0 2 0,0-1 1,0 1-1,1 1 0,18 1 0,-17 1 97,-8 0-308,-6-1-1022,0-2 1208,0 1-1,0 0 0,0-1 1,0 1-1,0-1 0,0 1 1,0-1-1,1 1 0,-1-1 1,0 0-1,0 1 0,1-1 1,-1 0-1,0 0 1,1 1-1,-1-2 0,0 2 19,-8-13-327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2:2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21 192 11546,'-2'0'104,"1"-1"-1,0 1 0,0 0 1,0 0-1,0 0 0,0-1 0,-1 1 1,1-1-1,0 1 0,0-1 1,0 1-1,0-1 0,0 0 0,0 1 1,0-1-1,1 0 0,-2-1 1,28 5 941,-4 1-891,0-1 0,0 0-1,0-2 1,1 0 0,38-5 0,-5-3-7,59-16 1,111-42-31,80-16-53,-269 74-59,0 2 1,0 2 0,0 2 0,0 1 0,0 1-1,57 11 1,75 26-2,-77-15-1,123 13-1,261-7 82,-414-32 37,0-2 0,98-21 0,-54 7-37,-90 19 28,-15 0-107,-1 1-1,0-1 1,0 0 0,0 0-1,0 0 1,0 1 0,0-1 0,0 0-1,0 0 1,0 0 0,0 1 0,0-1-1,0 0 1,0 0 0,0 0 0,0 1-1,0-1 1,-1 0 0,1 0 0,0 0-1,0 1 1,0-1 0,0 0 0,0 0-1,0 0 1,0 0 0,-1 1 0,1-1-1,0 0 1,0 0 0,0 0 0,0 0-1,0 0 1,-1 0 0,1 0 0,0 1-1,0-1 1,-1 0 0,-2 2 22,0 0 0,-1 0 0,1 0 0,-1 0 0,0-1 0,-5 2 0,-13-1-25,-6-3 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2:3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1075 104 8130,'-21'-2'310,"-129"-18"1919,127 15-1914,0-1 0,0-1 0,1-1 0,-31-15 0,42 18-270,0 0 0,1 0 0,-1 1 0,-1 1 0,1 0 0,0 0 0,-1 1 0,0 1 0,1 0 0,-1 0 0,0 1-1,1 1 1,-17 2 0,-74 8-71,-87 13 160,164-19-98,-1 2 1,1 0 0,0 1 0,0 2 0,-24 13-1,41-19-28,0 2 0,1-1 0,0 1 0,0 0 0,1 1 0,-1-1 0,1 1 0,1 1 0,-1-1 0,1 1 0,1 0 0,-1 0 0,1 0 0,1 1 0,-1-1 0,1 1 0,-2 13-1,-2 13 3,2 1 0,2-1 0,0 41-1,3-68-2,0 11 20,0 0 0,1-1 0,1 1 0,1 0 0,6 21 0,-5-29-14,0-1 0,0 1 0,1-1 0,0 0 0,1 0 1,0-1-1,0 0 0,1 0 0,0 0 0,9 7 0,-5-5-4,0-1-1,0 0 0,1-1 0,0 0 1,1-1-1,0-1 0,0 0 0,1 0 1,-1-2-1,1 1 0,1-2 0,-1 0 1,1-1-1,0 0 0,26 1 0,20-6 51,1-2 0,-1-3-1,61-15 1,58-8 48,-126 26-89,106 5 1,51 20-10,-173-17-7,-13-2 0,1-1-1,-1-1 1,0-2 0,1 0 0,-1-2 0,0 0 0,25-9-1,3 1-1,0 4-1,1 1 1,-1 3 0,1 2-1,107 10 1,-91 0-2,116-3 0,-100-5 14,-65 1 15,1 0-1,-1-2 1,0 0 0,1-1-1,-1-1 1,0-2-1,24-7 1,32-22 413,38-13-122,-104 43-310,1 0 1,-1 0 0,0-1 0,0-1 0,0 0 0,-1 0-1,15-13 1,-24 18 0,0 0 1,0 0-1,0 0 0,0 0 0,-1 0 0,1 0 0,0 0 0,-1 0 1,1 0-1,-1 0 0,1 0 0,-1 0 0,1 0 0,-1-1 1,0 1-1,1 0 0,-1 0 0,0 0 0,0-1 0,0 1 0,0 0 1,0 0-1,0 0 0,-1-3 0,0 2 8,0 0 1,0 0-1,-1 0 0,1 0 1,0 0-1,-1 0 0,0 0 1,1 0-1,-1 0 0,0 1 0,-3-3 1,-6-3 33,0 1 0,1 0-1,-21-6 1,-508-206-957,416 167 1027,62 24 20,-115-33 1,106 46-147,-1 3-1,1 3 1,-2 3 0,-134 8 0,41 3 60,55-3-1,-131 20 1,208-16-271,0 2-1,1 1 1,1 1-1,-1 2 1,2 1-1,0 2 1,-39 26-1,62-37 89,1-1 27,-1 1-1,0-1 1,0 0 0,-1-1-1,-9 4 1,1-9-343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2:3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1459 151 9258,'-42'-41'1872,"26"24"-807,-2 1 1,-30-23-1,42 35-956,-1 1 0,1-1 0,-1 2 0,0-1 0,0 1 0,0 0 0,0 0 0,0 1 0,-10-1 0,-12 1-77,-30 2-1,7 0-11,-55-3-20,-209-2 11,2 21-7,298-15-12,0 0 1,-1 1-1,1 1 0,-15 5 0,24-6-1,1-1 0,1 1-1,-1 1 1,0-1 0,1 1-1,0 0 1,0 0 0,0 0-1,0 1 1,1 0 0,-1 0-1,1 0 1,-4 6 0,-5 11-10,-144 253-61,150-259 52,1 0 1,0 0 0,1 0-1,1 1 1,1 0-1,0 0 1,-1 28-1,4-37 14,0 0 0,1 1 0,0-1 0,0 0 0,0 0 1,1 0-1,1 0 0,-1 0 0,1 0 0,1-1 0,-1 1 0,1-1 0,0 0 0,1 0 0,0 0 0,0 0 0,10 8 0,4 2 14,0-1 0,2-1-1,0-1 1,0-1 0,1-1 0,1-1 0,0-1-1,1-1 1,0 0 0,0-2 0,1-1-1,-1-1 1,1-2 0,0 0 0,1-1-1,47-4 1,-33-3-2,1-1-1,51-17 1,37-6-9,-110 26 9,-1 1 0,1 1 0,-1 0 0,1 2 0,20 2-1,-13 1-10,0-2 0,0-1 0,1-2 0,46-5 0,100-31 102,-145 30-67,12-1 6,1 1 0,68-2 0,83 10-1,-141 1-7,-37-2-22,1 1-1,-1 0 1,1 2 0,15 4 0,-22-5-4,-1 1-1,0 0 0,0 0 1,0 0-1,0 1 0,-1 0 0,0 1 1,0-1-1,9 9 0,-4-2-4,0-2 0,1 1 0,0-2 0,1 0 0,0 0 0,25 10 0,-12-8 11,-1-1 0,52 9 0,-53-15 13,0-1 0,0-1-1,0-2 1,0 0 0,0-1 0,-1-2 0,1 0 0,-1-2-1,1-1 1,34-14 0,-40 13 44,-1-2 1,0 0-1,0-1 0,18-15 0,59-58 236,-7 5-109,-65 58 64,0 0 1,33-42-1,-19 20-157,-35 42-86,-1 0 0,1 0 0,-1 0 0,1-1 0,-1 1 0,1 0 0,-1 0 0,1 0 0,-1-1 0,0 1 0,0 0 0,0-1 0,0 1 0,0 0 0,0 0 0,0-1 0,0 1 0,0 0 0,-1 0 0,1-1 0,-1 1 0,1 0 0,-1 0 0,1 0 0,-1-1 0,1 1 0,-1 0 0,0 0 0,-1-1 0,-27-30 31,27 31-34,-27-27-11,-1 3-1,-1 0 0,-1 2 1,-2 1-1,0 2 1,-1 1-1,-1 2 0,-1 1 1,-61-17-1,7 14-13,-94-9 0,93 16 55,-100-26 0,90 6-2,70 20-261,0 1-1,-1 2 0,-62-9 0,85 17 160,-1 1-1,1 0 1,-1 1-1,-14 2 1,-4 6-150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0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78 159 6873,'-25'2'996,"19"-2"-550,0 1 0,0-1 0,0 1 1,-1 0-1,1 0 0,-10 4 0,41 4 509,57 0-221,162-4 1,-149-6-512,560-11 56,4 6-211,-288 22-33,78 0-44,396-60-137,-549 20-3,512-28-116,-13 14 272,-184 26 265,-402 13-203,71 5-4,120-2 181,-323-7 73,113-20 1,-186 23-240,0-1-396,0 0 0,0 0 0,0 1 1,0 0-1,0 0 0,6 1 0,-7-1 157,0 0-1,-1 0 1,1 0 0,0 0 0,0-1 0,0 1 0,-1-1 0,1 1-1,0-1 1,0 0 0,3-2 0,13-9-452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1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1557 92 7970,'1'-2'287,"-1"0"0,1-1 0,-1 1 0,0 0 0,0-1 0,0 1 0,0 0 0,-1 0 0,1-1 0,0 1 0,-1 0 0,0 0 0,-1-4 0,0 0-9,0 2-1,0-1 1,-1 0 0,-5-8-1,6 11-231,0 0-1,0 1 0,0-1 1,0 1-1,-1 0 1,1 0-1,0 0 0,-1 0 1,1 0-1,0 0 1,-1 1-1,1-1 1,-1 1-1,1-1 0,-1 1 1,0 0-1,1 0 1,-5 1-1,-9 0 21,-29 8 1,23-5-29,4-1 32,0-1 1,0-1 0,-1 0-1,1-2 1,0 0 0,0-1 0,0-1-1,-25-7 1,26 6-45,0 1 1,-1 1-1,1 0 0,-1 1 1,1 1-1,-21 2 1,-103 23-139,11-2 100,119-22 14,-192 29-50,177-23 22,0 0 0,0 1 0,1 2 1,0 0-1,-37 23 0,-2 11-64,-103 92 1,88-69 82,69-59 5,1 1-1,0 0 0,0 1 1,0 0-1,2 0 0,-12 19 0,16-25 1,1 1 0,0 0 0,0 0-1,0 0 1,0 0 0,1 0 0,0 0 0,0 0-1,0 1 1,1-1 0,0 0 0,0 1-1,0-1 1,1 0 0,-1 0 0,1 1 0,0-1-1,4 10 1,2-1-3,1 0-1,1 0 0,0 0 1,0-1-1,2 0 1,-1-1-1,2 0 0,-1-1 1,23 17-1,-13-13-2,0-1 0,1 0 0,1-2 0,0-1 0,36 13 0,-29-15 8,0-2 0,1-1 0,-1-2 0,1 0 0,0-2 0,54-4 0,186-36 0,-177 22 1,18 0 6,113-23 69,-205 33 14,0-1 1,0 0-1,0-2 0,-1 0 0,0-2 1,-1 0-1,31-24 0,-28 17 85,0-1-1,-1 0 0,-1-2 1,-2 0-1,25-37 1,-40 56-184,0-1 1,-1 1 0,1 0 0,-1-1 0,0 1 0,1-1 0,-1 1 0,0-1 0,0 1 0,-1-1 0,1 0 0,-1 0-1,1 1 1,-1-1 0,0 0 0,0 0 0,0 0 0,0 1 0,0-1 0,-1 0 0,0 0 0,1 1 0,-1-1 0,0 0-1,0 1 1,0-1 0,0 1 0,-1-1 0,1 1 0,-1 0 0,0-1 0,-1-1 0,-18-20-1034,-1 2-1,-44-35 1,37 32 875,-11-10-389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1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2118 269 7858,'-4'-5'204,"0"0"-1,0 0 1,0 1 0,-1 0 0,1-1 0,-1 2 0,0-1-1,0 0 1,-1 1 0,-8-4 0,-11-4 606,-27-8 0,43 16-589,-52-15 675,-108-16 0,63 15-657,-452-82 227,531 95-449,-1 2 0,1 1 0,0 2 1,-1 0-1,1 2 0,-1 0 0,1 2 0,0 2 1,0 0-1,-35 12 0,-14 12-54,-124 68 1,24-10 2,138-71 35,13-7 3,0 2-1,1 1 1,0 1-1,1 1 0,-33 25 1,49-31 6,0-1 0,1 1 0,-1 0 0,2 1 0,-1-1 0,1 1-1,1 0 1,0 1 0,-5 14 0,5-11 6,1 0 0,0 0-1,0 0 1,2 1 0,0-1-1,0 23 1,2-31-4,0 1 0,-1 0 1,2-1-1,-1 0 0,1 1 0,0-1 0,0 0 0,0 0 0,1 0 1,0 0-1,0 0 0,5 6 0,-2-5 6,0 1 0,0-1 0,1-1-1,0 1 1,0-1 0,1 0 0,8 4 0,12 3 37,0-1 1,1-1-1,46 9 0,-64-16-42,70 16 50,177 46 41,-188-47-95,1-2 1,77 6-1,145-1 19,-237-19-23,22 3-8,151 3-2,-189-9 11,-1-1 0,0-3 0,67-15 0,-85 13 0,0-1 1,0 0-1,-1-1 0,30-20 0,70-56 35,-96 67-34,-22 16-6,103-80 41,-87 66-8,-1-1 0,-1 0 0,23-31 1,-34 41 15,-1-1 0,0 1 0,0-1 0,-1 0 0,0 0 0,0 0 0,-1 0 0,0 0 0,-1-1 0,0 1 0,0 0 0,0-1 0,-1 1 0,-1-1 0,-1-10 0,0 5 87,-1 1-1,-1-1 1,0 1-1,-1 0 1,0 0-1,-1 1 0,0-1 1,-14-18-1,17 27-182,0 0 0,0 0-1,-1 1 1,0-1 0,0 1 0,0 0-1,0 0 1,0 0 0,0 1 0,-1 0-1,1-1 1,-1 1 0,1 1 0,-1-1-1,0 1 1,0 0 0,-9-1 0,-23-8-175,11-1-35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4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2809 8362,'25'4'855,"1"-2"0,-1 0 0,49-4 0,5 0-485,-22 2 416,58-10-1,5 0 223,-55 10-874,-37 0-109,0 0 0,0-2 1,41-8-1,-14-7 24,-1-1 1,-1-4-1,60-32 1,-18 9 5,-63 27-32,-1 0 1,-1-2-1,-1-2 0,45-41 0,15-11 56,-34 36-30,63-33 1,-33 21-24,-56 31-20,-1-1 0,-1-1-1,38-40 1,63-83 26,-95 105-29,62-77 2,93-101 4,-166 193-12,0 0-1,-2-2 1,19-31-1,42-87-15,-73 129 18,29-53-2,3 2 0,3 2 1,3 2-1,103-108 0,-119 138 3,-1-2 0,-1-1 0,-2-1 0,23-42 0,-47 74 0,98-157-4,-81 135 3,1 1 0,1 0 0,46-39 0,-14 21 6,106-62 0,69-18-17,-188 105 6,1 1 1,1 2 0,0 2 0,1 1 0,0 3-1,1 1 1,0 2 0,0 3 0,45 1 0,-71 3 1,0 1 1,0 0 0,-1 2-1,1 0 1,-1 1 0,0 0-1,0 1 1,0 2 0,20 11-1,11 10-20,72 60 0,0 0 8,-90-68 13,-1 1-1,-1 1 0,0 2 1,-2 0-1,-1 2 0,-1 1 1,36 55-1,-48-63 7,1 0-1,1-2 1,0 1 0,2-2-1,0 0 1,1 0 0,1-2-1,20 14 1,-23-19 19,0 0-1,0 1 1,-1 1-1,0 0 1,-1 1 0,-1 1-1,0 0 1,-1 0-1,11 18 1,-10-12 22,2-1 0,0-1 0,1 0 0,1-1 0,1-1 0,0 0 0,1-2 0,33 22 0,-24-18-6,0 1 1,-1 2-1,-1 0 0,-1 2 1,0 0-1,37 52 0,-33-35 126,2-1-1,55 55 1,-61-72-114,1 0-1,0-2 1,2-1-1,52 29 1,-31-27-9,0-2-1,64 17 1,39 15 58,-134-44-70,1 2 0,-2 0 1,1 2-1,21 16 0,53 55 133,-64-56-116,0-2 0,2 0 0,35 22 0,-14-20 12,103 39-1,-4-3 127,-80-32-107,1-2 0,1-4 0,114 24 0,229 18 288,-373-61-334,165 19 122,70 10-139,-224-27-197,0-2 1,1-3-1,75-6 0,-97-3 1511,-32 6-1214,-8-4 47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6:0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9410,'-8'12'1445,"8"-12"-1400,0 0 0,0 0-1,0 0 1,0 1 0,-1-1-1,1 0 1,0 0 0,0 0-1,0 0 1,-1 0 0,1 0-1,0 0 1,0 0 0,0 0 0,-1 0-1,1 0 1,0 0 0,0 0-1,0 0 1,-1 0 0,1 0-1,0 0 1,0-1 0,0 1-1,0 0 1,-1 0 0,1 0-1,0 0 1,0 0 0,0 0-1,0 0 1,-1-1 0,1 1-1,0 0 1,0 0 0,0 0 0,0 0-1,0-1 1,0 1 0,0 0-1,0 0 1,-1 0 0,1 0-1,0-1 1,0 1 0,0 0-1,0 0 1,0 0 0,0-1-1,0 1 1,0 0 0,0 0-1,0 0 1,0-1 0,0 1-1,0 0 1,1 0 0,-1-1-17,-1 1 1,1 0 0,0 0-1,0 0 1,0 0-1,0 0 1,0-1 0,0 1-1,0 0 1,0 0-1,0 0 1,0-1 0,0 1-1,0 0 1,0 0-1,0 0 1,0 0 0,0-1-1,0 1 1,0 0 0,0 0-1,0 0 1,0 0-1,0-1 1,0 1 0,0 0-1,0 0 1,0 0-1,0 0 1,0-1 0,0 1-1,1 0 1,-1 0-1,0 0 1,0 0 0,0 0-1,0 0 1,0-1-1,0 1 1,1 0 0,-1 0-1,0 0 1,0 0-1,0 0 1,0 0 0,1 0-1,-1 0 1,0 0-1,0 0 1,0 0 0,0 0-1,1 0 1,10 4 90,0-1-274,-4-9 121,-1-8-32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0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14131,'12'6'1152,"5"5"-792,4 5-160,10 2 353,2 5-105,10 2-128,0-1-16,2 0-352,1 1-248,-4-7 256,-6-2-40,-6-6-72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6:0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87 11763,'-10'-16'897,"8"12"-692,-1-1 0,1 1 0,-1 0 0,1 0 0,-1 0 0,0 1 0,-1-1 0,1 1 0,-1 0 0,1-1 0,-1 2-1,0-1 1,0 0 0,0 1 0,-1 0 0,1 0 0,-1 0 0,-7-2 0,-6 1 89,-1 0 0,1 2 1,-1 0-1,-36 4 0,16 1-244,-51 14 0,81-16-56,0 0-1,0 1 0,0 0 0,1 1 1,0 0-1,-1 0 0,1 1 1,-14 10-1,19-11-1,-1-1 1,1 1-1,-1 0 0,1 0 1,0 0-1,0 0 1,1 1-1,0-1 0,-1 1 1,1 0-1,1 0 1,-1-1-1,1 1 0,0 0 1,0 0-1,0 0 0,0 9 1,2 5-17,0 0 1,1 0 0,1 1-1,0-1 1,13 34 0,41 88-32,-57-140 55,7 14-1,1 1 0,17 26-1,-22-38 2,-1-1 0,1 0 0,-1 0 0,1 0 0,0 0 0,0 0 0,1 0 0,-1-1 0,0 0 0,1 0 0,-1 0 0,1 0 0,0 0 0,0-1 0,0 1 0,0-1 0,7 1 0,38 0 27,67-7 1,-5 0 0,-90 5-17,-5 1 42,1-2 0,-1 0-1,21-3 1,-31 2-36,0 1-1,0-1 1,-1 0-1,1-1 0,-1 1 1,0-1-1,0 0 1,0-1-1,0 1 1,0-1-1,0 0 0,6-8 1,11-16 105,-1-1-1,-2-1 1,26-52 0,-20 35-109,-22 40 4,0 0 0,-1-1 0,0 1 0,0 0 0,0-1 1,-1 1-1,0-1 0,0-10 0,-2 2 8,1 0 1,-2 1-1,-3-18 1,4 29-22,0-1 0,0 0 0,0 1 0,-1-1 0,0 1 0,0 0 0,0 0 0,-1 0 0,1 0 0,-1 0 0,0 0 0,0 0 0,0 1 0,-7-6 0,4 5 0,0 0 1,0 1-1,0 0 1,0 0-1,-1 1 0,1 0 1,-1 0-1,0 0 1,-11 0-1,-270-17-843,281 19 775,0 0 0,0 0 0,0 0 0,0 1-1,0 0 1,0 1 0,-13 4 0,6 1-208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6:0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402 125 12811,'-13'-2'162,"0"-1"0,0 2 1,0-1-1,0 2 1,0 0-1,0 0 0,-1 1 1,1 1-1,0 0 0,1 1 1,-1 0-1,0 1 1,1 1-1,0 0 0,-19 10 1,16-5-112,0 0 1,0 1-1,1 0 1,0 1-1,1 1 1,0 0 0,1 1-1,1 0 1,-12 19-1,18-26-39,1 1-1,0 0 0,0 1 0,1-1 1,0 1-1,1-1 0,-1 1 0,2 0 1,-1 0-1,1 0 0,1 0 0,-1-1 1,1 1-1,1 0 0,0 0 0,0 0 1,1 0-1,0 0 0,1 0 1,4 11-1,3-1 9,0 1 1,1-2-1,1 0 1,0 0 0,30 30-1,-30-35-8,0-1 0,2-1 0,-1 0 0,2-1 0,-1 0 0,1-1 0,29 12-1,-38-18 0,0-1 0,0-1 0,0 1-1,0-1 1,1 0 0,-1 0 0,0-1-1,1 0 1,-1 0 0,0 0 0,1-1-1,-1 0 1,9-2 0,-7 0 28,0-1 0,1 1 0,-2-1 0,1-1 0,0 1 1,-1-1-1,0-1 0,11-9 0,4-9 105,-1-1 0,-2-1 0,0 0 0,18-35-1,-23 37-87,32-49 380,64-114 447,-106 180-852,-1 0-1,0 0 1,0 0 0,-1 0-1,1-1 1,-2 1 0,3-16-1,-4 19-7,0 0-1,0 0 1,-1 0 0,1 0-1,-1 0 1,0 1-1,0-1 1,0 0 0,0 1-1,-1-1 1,1 0 0,-1 1-1,0 0 1,0-1-1,0 1 1,-1 0 0,-4-5-1,-6-3-38,-1 0-1,1 1 0,-2 1 1,0 0-1,0 1 1,0 1-1,-1 0 0,0 1 1,0 1-1,-24-4 0,36 7-41,-1 1-1,1 1 1,-1-1-1,0 1 1,1 0-1,-1 0 0,0 0 1,1 0-1,-1 1 1,0 0-1,1 0 1,-1 0-1,1 0 0,0 1 1,-1 0-1,1 0 1,0 0-1,0 0 1,0 1-1,0 0 0,1 0 1,-1 0-1,1 0 1,-1 0-1,-4 8 0,-7 16-283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6:0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69 5753,'-12'-21'2797,"12"18"-2609,-1 1 1,0 0-1,0 0 1,0 0-1,0 0 1,0 0-1,0 0 1,-1 0 0,1 0-1,-1 1 1,1-1-1,-1 0 1,0 1-1,0 0 1,1-1-1,-1 1 1,0 0 0,0 0-1,0 0 1,-1 0-1,1 0 1,0 0-1,-3 0 1,-32-4 325,0 2 1,0 2 0,-61 5 0,28-1-242,66-3-264,-11 0 24,1 1 1,0 0 0,-1 1-1,-19 5 1,30-5-29,0-1-1,0 0 1,1 1-1,-1 0 1,1 0-1,-1 0 1,1 0-1,0 1 1,0-1-1,0 1 1,0 0 0,0 0-1,0 0 1,1 0-1,0 0 1,-1 1-1,1-1 1,1 1-1,-1-1 1,-2 8-1,-1 7-11,0 1-1,2 0 1,0 0-1,-1 25 0,6 78 17,-1-100 0,-1 2 20,2-1-1,1 0 1,1 1-1,1-1 1,15 41-1,-17-54 14,1-1-1,1 0 0,0 0 0,0 0 0,1 0 0,0-1 0,0 0 1,1 0-1,0-1 0,1 0 0,-1 0 0,1-1 0,1 0 1,-1 0-1,18 8 0,-7-6 9,0-1-1,1-1 1,-1 0 0,1-2-1,0 0 1,0-2 0,0 0 0,1-1-1,-1-1 1,25-3 0,-39 2-20,0-1 0,-1 0 1,1 0-1,-1 0 1,1-1-1,-1 0 1,0 1-1,0-2 0,0 1 1,-1-1-1,1 0 1,-1 0-1,0 0 0,0 0 1,0-1-1,0 1 1,-1-1-1,4-8 1,6-9 188,-2-2 1,16-45 0,-21 50-138,11-27 125,37-113 290,-43 121-498,-2 0 0,6-50 0,-14 84-20,-1 0-1,0 0 1,0 0 0,0 0-1,0 0 1,0-1-1,-1 1 1,0 0 0,0 0-1,0 0 1,0 0-1,-1 0 1,0 1 0,1-1-1,-1 0 1,-1 1 0,1-1-1,0 1 1,-6-6-1,4 6-24,-1 0 0,1-1 0,-1 1 0,0 1 0,0-1-1,0 1 1,0 0 0,-1 0 0,1 0 0,-1 1 0,1 0-1,-1 0 1,1 0 0,-7 1 0,-6 0-137,-1 1 1,1 1-1,0 0 1,0 2-1,0 0 1,1 1-1,0 1 1,0 0-1,0 1 1,0 1 0,-21 14-1,16-6-80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13723,'-7'0'1224,"5"0"-624,13-1 184,3-1-223,10 1-121,6-2-64,15 0-104,5 2-40,9-1-64,2 2 0,0 0-160,-3 0-144,-3 2-336,-8-1-120,-8-1 456,-9 2-160,-9-2-56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352 121 13267,'0'-4'133,"0"0"0,0 0 0,-1 0 0,1 0 0,-1 0 0,0 1 0,0-1 0,0 0 0,-1 1 0,1-1 0,-1 1 0,0-1 0,0 1 0,0 0 0,0-1 0,-1 1 0,1 0 0,-1 1 0,0-1 0,0 0 0,0 1 0,0 0 0,0-1 0,-1 1 0,1 1 0,-1-1 0,1 0 0,-1 1 0,1 0 0,-1-1 0,0 2 0,0-1 0,0 0 0,1 1 0,-1-1 0,0 1 0,-4 1 0,-2 2-93,0 0-1,0 1 1,0 0-1,1 0 0,0 1 1,0 1-1,0-1 1,0 2-1,1-1 1,0 1-1,1 0 0,-1 1 1,-7 10-1,-3 5-38,1 0-1,1 1 0,-20 43 1,30-54-11,0 0 0,1 0 1,0 0-1,2 1 0,-1 0 0,1 0 1,-1 20-1,4-31 9,0 1 0,0-1 1,0 1-1,0-1 0,1 1 1,-1-1-1,1 1 0,0-1 0,0 0 1,0 1-1,1-1 0,-1 0 0,1 0 1,-1 0-1,1 0 0,0 0 1,0 0-1,1-1 0,-1 1 0,1-1 1,-1 1-1,1-1 0,0 0 0,-1 0 1,1 0-1,0 0 0,1-1 1,-1 1-1,0-1 0,0 0 0,1 0 1,-1 0-1,0 0 0,1 0 0,5-1 1,6 2 37,0-2 1,0 0-1,0-1 1,0-1 0,0 0-1,0-1 1,-1 0-1,24-9 1,-3-2 136,-1-1 0,44-26 0,-51 25 9,1-2-1,-2-1 1,0-1-1,33-35 1,-49 45-90,-1-1 0,0 0-1,-1-1 1,0 0 0,8-18-1,-13 22-32,0 0 0,0 0-1,0 0 1,-1-1 0,-1 1-1,1-1 1,-1 1-1,-1-1 1,0-15 0,0 21-61,0 1 1,0-1-1,-1 1 1,1-1-1,0 0 1,-1 1 0,0-1-1,0 1 1,0-1-1,0 1 1,0-1-1,0 1 1,0 0-1,-1 0 1,1-1-1,-1 1 1,0 0 0,1 0-1,-1 1 1,0-1-1,0 0 1,0 1-1,-1-1 1,1 1-1,0-1 1,0 1 0,-1 0-1,1 0 1,-1 0-1,1 0 1,-1 1-1,1-1 1,-1 1-1,0-1 1,-4 1 0,-2 1-194,1-1 1,-1 2-1,1-1 1,-1 1-1,1 0 1,0 1-1,0 0 1,0 0-1,-12 8 1,4-1-342,10-6 328,-1 0-1,0 0 1,0 0-1,0-1 1,-13 4 0,2-8-356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10906,'-4'3'1089,"10"3"-553,4-5-72,11 1 1296,12-2-824,11-3-207,7 0-9,2 0-56,3 0 16,-3 1-376,-5-3-256,-9 2-400,-9-1 304,-10 4-96,-5-1-96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 13275,'-4'-1'99,"0"0"0,-1 1 0,1 0 0,0 0 0,-1 0 0,1 0-1,-1 1 1,1 0 0,0-1 0,0 2 0,-1-1 0,1 0 0,0 1 0,0 0 0,0 0 0,1 0 0,-1 0 0,0 1 0,1-1 0,-1 1 0,1 0 0,0 0 0,0 1-1,0-1 1,0 0 0,-2 6 0,-1-1-9,1 0 0,0 1 0,1-1 0,0 1 0,0 0 0,1 0 0,0 1 0,1-1 0,0 1 0,-2 18 0,4-27-63,0 1 1,-1 0 0,1-1-1,0 1 1,0 0 0,0-1-1,0 1 1,1-1 0,-1 1 0,0 0-1,1-1 1,-1 1 0,1-1-1,0 1 1,-1-1 0,1 1-1,0-1 1,0 0 0,0 1-1,0-1 1,0 0 0,0 0 0,0 0-1,0 1 1,1-1 0,-1 0-1,0-1 1,1 1 0,-1 0-1,1 0 1,1 0 0,1 0 30,-1-1 0,1 0 0,0 0 0,0 0 0,0 0 0,-1 0 0,1-1 0,0 0 0,0 0 0,-1 0 0,1 0 0,5-3 0,15-7 161,-1-2 0,0-1 0,0-1 0,-2 0 1,0-2-1,0 0 0,-2-2 0,0 0 0,16-23 0,-39 49-195,0 0 1,0 1-1,1-1 0,0 1 0,0 0 1,1 0-1,0 0 0,0 0 1,-1 16-1,3-20-61,-1 1 0,2-1 0,-1 0 1,0 1-1,1-1 0,0 0 0,0 0 0,0 1 1,3 6-1,-3-9 30,0 0-1,1 0 1,-1 0 0,0 0 0,1-1 0,-1 1-1,1 0 1,0-1 0,0 1 0,-1-1 0,1 0-1,0 1 1,0-1 0,0 0 0,0 0 0,0 0-1,1 0 1,-1-1 0,4 1 0,25 1-91,5-3-50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13115,'11'6'1144,"5"-1"-872,10 2-32,7-4 584,11-1-536,3-2-32,8-3 25,-1-1-17,-1-4-32,-5 1-96,-10-1-216,-5 2-120,-11 0-273,-5 5-279,-10-1 576,-6 2-120,-2 0-152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10834,'-2'5'1265,"4"1"-785,15-4 0,9-2 1296,12-2-992,8-1-80,10-3-63,1 1-41,4-2-88,-3-1-216,-7 1-552,-8 0-432,-13 4 576,-6 2-128,-11 2-176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5 11122,'0'0'155,"0"-1"1,1 1-1,-1-1 0,1 1 0,-1 0 0,1-1 0,-1 1 0,1 0 0,-1 0 0,1-1 0,0 1 0,-1 0 0,1 0 0,-1 0 0,1 0 1,-1 0-1,1 0 0,0 0 0,-1 0 0,1 0 0,-1 0 0,2 0 0,-10 14 1307,6-11-1630,-24 34 458,-2-2-1,-62 61 0,-75 50-160,162-144-123,-83 66 41,-26 24-6,108-92-332,7-9-34,11-20-220,-8 17 419,3-7-87,-2-1-38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0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13683,'0'22'1272,"3"5"-984,7 10-96,0 6 448,1 10-360,2 5-7,-6 3-49,-4 1-40,-13 1-160,-11 1-144,-21 2-489,-7 3 561,-12-1-112,-2-1-32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13155,'0'1'84,"0"1"1,1-1-1,-1 1 1,0-1-1,1 1 1,-1-1-1,1 1 1,-1-1-1,1 1 1,-1-1-1,1 1 1,0-1-1,0 0 1,0 0-1,0 1 1,0-1-1,0 0 1,0 0-1,0 0 1,3 2-1,29 21 305,-30-22-324,76 44 727,103 44 0,-20-11-1221,-151-73 332,-3-1-21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10562,'-1'0'90,"1"0"1,0 0-1,-1 0 0,1-1 0,-1 1 0,1 0 1,-1 0-1,1 0 0,-1 0 0,1 0 0,0 0 1,-1 0-1,1 1 0,-1-1 0,1 0 1,0 0-1,-1 0 0,1 0 0,-1 0 0,1 1 1,0-1-1,-1 0 0,1 0 0,-1 1 0,1-1 1,0 0-1,0 0 0,-1 1 0,1-1 0,0 0 1,-1 1-1,1-1 0,0 1 0,0-1 0,0 0 1,-1 1-1,1-1 0,0 1 0,0 0 0,0-1-23,1 1-1,-1 0 1,1-1 0,-1 1-1,0-1 1,1 1-1,0-1 1,-1 1-1,1-1 1,-1 0-1,1 1 1,-1-1-1,1 1 1,0-1 0,-1 0-1,1 0 1,0 1-1,-1-1 1,1 0-1,0 0 1,0 0-1,-1 0 1,1 0 0,1 0-1,143-1 3028,-92-1-3211,70 6 1,-120-4-75,3 0 1,-8 2-468,-13 2 318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 11250,'-3'-10'3916,"10"11"-671,5 4-3651,18 3 472,47 7 1,20 6-74,-94-20 4,0-1 0,0 1 0,-1 0 0,1 0 1,0 1-1,0-1 0,-1 1 0,1-1 1,-1 1-1,1 0 0,-1 0 0,0 0 1,0 0-1,0 0 0,0 0 0,0 1 1,0-1-1,0 1 0,-1-1 0,1 1 0,-1 0 1,0 0-1,0 0 0,0-1 0,0 1 1,-1 0-1,1 0 0,-1 0 0,1 0 1,-1 0-1,0 0 0,0 0 0,-1 0 1,1 0-1,0 0 0,-1 0 0,0 0 0,0 0 1,0 0-1,-2 5 0,-4 5 0,1-1 0,-1 0 1,-1 0-1,0-1 0,-1 0 0,0 0 0,0-1 0,-1 0 1,-1-1-1,0 0 0,-17 11 0,-9 4 72,-2-3 0,-53 24 1,79-40-39,8-3-9,-1 0-1,2 0 0,-1 1 1,0-1-1,0 1 1,-5 5-1,10-8-20,0 0 0,0 0 0,0 0 0,0 0 0,0 0 0,-1 0 0,1 0 0,0 0 0,0 0 0,0 0 0,0 0 0,0 0 0,0 0 0,0 1 0,0-1 0,0 0 0,0 0 0,0 0 0,0 0 0,0 0 0,0 0 0,0 0 0,0 0 0,0 0 0,0 0 0,0 1 0,0-1 0,0 0 0,0 0 0,0 0 0,0 0 0,0 0 0,0 0 0,0 0 0,0 0 0,0 0 0,0 1 0,0-1 0,0 0 0,0 0 0,0 0 0,1 0 0,-1 0 0,0 0 0,0 0 0,0 0 0,0 0 0,0 0 0,0 0 0,0 0 0,0 0 0,0 0 0,0 0 0,0 0 0,1 0 0,-1 0 0,0 0 0,0 0 0,0 0 0,0 0 0,0 0 0,0 0 0,0 0 0,9 1 39,25-3 149,-1-2 0,1-1-1,42-13 1,-27 6-16,-10 3-134,-17 3-602,0 1-1,1 1 1,33-2-1,-52 8 137,-1 2-164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14067,'10'-5'1248,"6"2"-808,6-1-136,11-3 545,2-2-273,7 1-160,2-1-120,4 1-440,-2-2-256,-6 2-1537,-3-2 1681,-4 5-240,-4-4-240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69 141 7442,'7'-9'421,"11"-14"1121,32-34 1,-44 51-1261,-1 1 1,1 0-1,0 1 1,0-1-1,1 1 1,-1 0-1,1 1 1,0 0-1,0 0 1,0 0-1,11-2 1,-15 5-253,-1-1-1,0 1 1,0 0 0,1 0 0,-1 0-1,0 0 1,0 0 0,0 0 0,1 1 0,-1-1-1,0 1 1,0 0 0,0 0 0,0-1-1,0 1 1,0 0 0,0 1 0,0-1 0,0 0-1,-1 1 1,1-1 0,0 1 0,-1-1 0,1 1-1,-1 0 1,0-1 0,1 1 0,-1 0-1,0 0 1,0 0 0,0 0 0,0 0 0,-1 0-1,1 0 1,0 1 0,-1-1 0,0 0-1,1 3 1,0 3 10,0 0-1,-1 1 1,0-1-1,0 0 1,-1 0-1,0 1 1,0-1-1,-1 0 1,-2 9-1,-1-6 16,1-1 1,-2 0-1,1 1 0,-1-2 1,-1 1-1,0-1 0,0 0 1,-14 13-1,-6 2 155,-42 29 1,-17 14 125,83-64-315,-1 1 0,0 0-1,1 0 1,0 0 0,0 0 0,0 0-1,0 1 1,1-1 0,0 1 0,0 0 0,-2 7-1,3-10-15,1 0-1,0-1 0,0 1 0,0 0 0,0 0 0,0-1 1,0 1-1,1 0 0,-1 0 0,0-1 0,1 1 1,0 0-1,-1-1 0,1 1 0,0-1 0,0 1 0,0-1 1,0 1-1,0-1 0,0 1 0,0-1 0,0 0 1,1 0-1,-1 0 0,0 0 0,1 0 0,-1 0 0,1 0 1,-1 0-1,1 0 0,0-1 0,-1 1 0,1 0 1,0-1-1,-1 0 0,3 1 0,9 2 50,-1-1 1,1 0-1,0-1 1,0 0-1,-1-1 1,1-1-1,0 0 0,20-4 1,-4-2 226,0 0 0,44-20-1,-70 26-240,39-19 398,-40 19-392,-1 0 0,1 0 0,0 0 0,0 0 0,0-1 0,-1 1 0,1-1-1,-1 1 1,1-1 0,-1 0 0,0 0 0,1 1 0,-1-1 0,0 0 0,0 0 0,0 0 0,0-3 0,-1 4-21,0-1 1,0 1-1,0 0 1,0 0-1,-1-1 0,1 1 1,-1 0-1,1 0 1,-1 0-1,1 0 1,-1 0-1,0 0 1,1 0-1,-1 0 1,0 0-1,0 0 1,0 0-1,0 0 0,0 0 1,0 0-1,0 1 1,0-1-1,0 0 1,0 1-1,0-1 1,0 1-1,0-1 1,-1 1-1,1 0 1,0-1-1,-2 1 0,-41-8 248,41 8-251,-19-2-425,-1 1 0,1 1 0,0 1 0,-34 6 0,67-10-2676,16-3 2237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7 402 10506,'-7'24'2410,"9"-21"-580,8-12-747,161-186 1685,-1 3-2305,-147 160-440,-14 84-201,-3-28 99,1-1 0,1 1 0,1-1 0,17 32-1,-23-51 158,-1 0 0,0 0-1,1 0 1,0-1-1,0 1 1,0-1 0,0 1-1,1-1 1,-1 0-1,1 0 1,0-1 0,0 1-1,0-1 1,7 4 0,13 2 84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3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67 12059,'-56'20'3743,"57"-19"-3636,1 0 0,-1-1 0,0 1 0,0 0 1,1 0-1,-1-1 0,0 1 0,1 0 0,-1-1 0,1 0 0,-1 1 0,3-1 0,25 4 185,0-2 0,53-2-1,57-13 97,216-55 222,-309 58-584,-37 8-107,-1-1 87,0 2-1,0-1 0,0 1 0,15 0 0,-22 1-73,0 0 0,1 0 0,-1 0 0,0 1 0,1-1 0,-1 0 0,0 1 0,1-1 0,-1 1 0,0-1 0,0 1 0,0-1 0,1 1 0,-1 0-1,0 0 1,0 0 0,0-1 0,0 1 0,0 0 0,0 0 0,-1 0 0,1 1 0,0-1 0,0 0 0,-1 0 0,1 0 0,-1 0 0,1 1 0,-1-1 0,1 0 0,-1 1 0,0-1 0,0 0 0,1 3 0,-1 14-739,-2-13 328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3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12955,'3'4'124,"0"0"0,-1 0 0,1 1 0,-1 0 1,0-1-1,0 1 0,-1 0 0,1 0 0,-1 0 0,0 0 1,0 7-1,4 14 265,120 474 2167,-122-486-2481,-2-10-39,0 1 0,0-1-1,0 1 1,0-1 0,1 1-1,0-1 1,0 0 0,3 7-1,-4-11-23,-1 0 0,0 0 0,0 1 0,1-1 0,-1 0-1,0 0 1,1 0 0,-1 0 0,0 0 0,1 0 0,-1 0-1,0 0 1,0 0 0,1 0 0,-1 0 0,0 0 0,1 0-1,-1 0 1,0 0 0,1 0 0,-1 0 0,0 0 0,1 0-1,-1 0 1,0 0 0,0-1 0,1 1 0,-1 0 0,0 0-1,0 0 1,1-1 0,-1 1 0,0 0 0,0 0 0,0 0-1,1-1 1,-1 1 0,0 0 0,0 0 0,0-1 0,0 1-1,1-1 1,6-12 250,1-11-21,0 0-1,-1-1 1,5-36-1,3-79-23,-13 107-206,5-173-149,-4 50-80,-2 154 215,-1 1 0,0 0 0,1 0 0,-1 0 0,0 0 0,1 0 0,0 0 0,-1 0-1,1 0 1,-1 0 0,1 0 0,0 0 0,0 0 0,0 0 0,0 0 0,-1 0 0,1 1 0,0-1 0,0 0 0,0 1 0,1-1 0,-1 1 0,0-1 0,0 1 0,0 0 0,0-1 0,2 1 0,39-6-4,-28 4 1,201-24 64,53-8 92,-191 21-106,109-35-1,-183 47-45,-1 0 0,1 1-1,-1-1 1,1 1 0,-1-1 0,1 1-1,0 0 1,3 0 0,-6 0 1,1 0 1,-1 1 0,1-1-1,-1 0 1,1 0-1,-1 1 1,1-1 0,-1 0-1,1 0 1,-1 1-1,0-1 1,1 1 0,-1-1-1,0 0 1,1 1-1,-1-1 1,0 1-1,0-1 1,1 1 0,-1-1-1,0 1 1,0-1-1,0 1 1,0-1 0,1 1-1,-1-1 1,0 1-1,0-1 1,0 1 0,0-1-1,0 1 1,0-1-1,-1 1 1,1-1 0,0 1-1,0-1 1,0 1-1,0-1 1,-1 1 0,1-1-1,0 1 1,0-1-1,-1 1 1,1-1 0,-10 26-3,1 0 0,2 1 0,1 0 0,1 0 0,-2 35 0,4 2-1683,3-64 1677,0 0-1,0 0 0,0 1 0,0-1 0,0 0 1,0 0-1,0 0 0,0 0 0,0 0 0,0 0 0,0 1 1,0-1-1,0 0 0,0 0 0,0 0 0,0 0 0,0 0 1,0 0-1,0 1 0,0-1 0,0 0 0,0 0 0,0 0 1,0 0-1,0 0 0,0 0 0,0 0 0,-1 0 0,1 1 1,0-1-1,0 0 0,0 0 0,0 0 0,0 0 0,0 0 1,0 0-1,0 0 0,-1 0 0,1 0 0,0 0 0,0 0 1,0 0-1,0 0 0,0 0 0,0 0 0,-1 0 0,1 0 1,0 0-1,0 0 0,0 0 0,0 0 0,0 0 1,0 0-1,-1 0 0,1 0 0,0 0 0,0 0 0,0 0 1,0 0-8,-3-3-405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3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 13547,'7'-15'1351,"-9"31"-550,1-5-682,-11 68 764,-8 73 55,17-123-724,2 1 0,1-1 1,5 33-1,-5-60-188,1 0-1,-1 1 1,0-1 0,1 0-1,-1-1 1,1 1 0,0 0-1,-1 0 1,1 0 0,0 0-1,0 0 1,0-1 0,1 1-1,-1 0 1,0-1 0,1 1-1,-1-1 1,1 0 0,-1 1 0,1-1-1,2 2 1,-1-2 7,-1-1 1,1 1-1,-1-1 0,1 1 1,0-1-1,0 0 0,-1 0 1,1 0-1,0 0 1,-1 0-1,1-1 0,0 1 1,-1-1-1,1 0 0,-1 1 1,4-3-1,7-3 51,-1 0-1,-1-1 1,1 0-1,-1-1 1,0 0-1,-1 0 1,13-14-1,61-76 371,-67 77-365,61-88 56,-71 103-179,-4 11 20,-4 13 0,-12 57-55,3-24-12,-4 75 0,14-124 139,0 0 0,0 0 0,0 0 0,0-1 0,0 1 0,0 0 0,0 0 0,0 0 0,1 0 0,-1 0 0,1-1 0,-1 1 0,1 0 0,0 0 0,0-1 0,0 1 0,0-1 0,0 1 0,0-1 0,0 1 0,0-1 0,1 1 0,-1-1 0,4 2 0,8 3 190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4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11178,'-5'5'1265,"8"-5"-697,7 2-192,10-3 1616,9-5-1320,12-2-335,5-2-41,3 1-24,1-1-48,-1 3-208,-7 1-144,-8 5-240,-8 2-105,-13 6-359,-9 0-968,-5 3 1376,-10-1-296,-10 1-49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15347,'-6'-5'1032,"6"0"-975,2 0-138,-1-1 81,6 0 145,2-1-145,1-6-88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4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10906,'-3'14'1329,"3"-2"-825,6-8-128,5-1 1408,13-3-1152,9-2-88,9-2-63,5 0-41,2 0-88,-2-2-48,1 3-304,-7-1-224,-8 4-1593,-6-2 1609,-11-2-200,-3-5-184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150 169 13003,'7'-15'317,"0"0"1,1 0 0,0 1-1,15-19 1,-17 25-195,0 1 1,1-1-1,0 1 1,0 1-1,1-1 1,0 1-1,0 1 1,14-8-1,-20 11-90,1 1 1,-1 0-1,1 0 1,0 0-1,-1 0 1,1 1-1,0-1 1,-1 1-1,1-1 0,0 1 1,0 0-1,0 0 1,-1 0-1,1 0 1,0 1-1,0-1 1,-1 1-1,4 1 0,-4-1-12,0 0-1,0 1 0,0-1 1,0 1-1,0 0 0,0-1 1,-1 1-1,1 0 0,0 0 1,-1 0-1,0 0 0,0 0 1,1 0-1,-1 1 0,0-1 1,1 4-1,0 3-2,0 0 0,-1 0 1,0 0-1,0 0 0,-1 0 0,0 0 0,-1 0 1,0 0-1,-4 16 0,0-9-9,0 0-1,-1 0 1,-1-1-1,-1 0 1,0 0-1,-1-1 1,-16 21-1,19-27 4,-1 0 0,0 0 0,-1-1 0,1 0-1,-1-1 1,-1 1 0,1-1 0,-1-1-1,0 0 1,0 0 0,-1-1 0,1 0 0,-14 4-1,18-8 32,12-3-29,17-3-7,-11 5-26,1 0 0,-1 1 0,0 1 0,1 0 0,-1 1 0,0 0 0,0 1 0,0 1-1,-1 0 1,19 8 0,-27-10 9,1 0-1,-1 1 1,0 0 0,0-1-1,0 1 1,-1 1-1,1-1 1,-1 1 0,0-1-1,1 1 1,-2 0-1,1 0 1,3 6-1,-5-6 11,1 0-1,-1 1 0,0-1 1,0 0-1,-1 0 0,1 1 1,-1-1-1,0 0 0,0 0 1,-1 1-1,1-1 0,-1 0 1,0 0-1,0 1 0,0-1 1,-1 0-1,-2 6 0,-2 2 75,-1-1-1,0 1 0,0-1 0,-1 0 1,-1-1-1,0 0 0,0-1 0,-19 15 1,3-4 215,-1-2 0,-44 23 0,56-34-169,-1 0 0,-1 0 0,-17 4 0,27-10-94,0 1 1,0-1 0,0 0 0,0 0-1,0-1 1,0 0 0,0 0-1,0 0 1,0-1 0,0 0 0,0 0-1,-6-3 1,11 4-60,-1 0 0,1 0 1,0-1-1,0 1 0,-1-1 0,1 1 0,0-1 0,0 1 1,0-1-1,0 0 0,0 0 0,0 1 0,0-1 0,0 0 1,0 0-1,0 0 0,0 0 0,1 0 0,-1 0 0,0 0 1,1 0-1,-1 0 0,1-1 0,-1 1 0,1 0 0,-1 0 1,1-1-1,0 1 0,0 0 0,-1 0 0,1-1 0,0 1 1,0 0-1,1 0 0,-1-1 0,0 1 0,0 0 0,0 0 1,1-1-1,-1 1 0,1 0 0,-1 0 0,2-3 0,1 0-132,0-1-1,1 1 0,-1-1 0,1 1 0,0 0 0,0 1 0,0-1 0,1 1 1,4-4-1,23-10-364,5 1-134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22 13899,'0'-1'48,"-1"-1"0,1 1 0,0 0 0,-1 0 0,1 0 0,-1 0 0,1 0 0,-1 0 0,0 0 1,1 0-1,-1 1 0,0-1 0,1 0 0,-1 0 0,0 0 0,0 1 0,0-1 0,0 0 0,0 1 0,0-1 0,0 1 0,0-1 0,-2 0 0,1 1-12,-1 0 1,1 0-1,0 0 0,-1 0 0,1 0 0,0 0 1,-1 0-1,1 1 0,0-1 0,0 1 0,-3 1 1,-3 1 37,0 1 1,1 0 0,-1 0 0,1 1 0,-11 9-1,0 3 9,2 1 0,0 0 0,1 1 0,0 1 0,2 0 0,1 1 0,0 0 0,2 1 0,0 0-1,1 1 1,2 0 0,0 1 0,2-1 0,0 1 0,2 0 0,0 0 0,1 30 0,3-43-57,1 0 1,-1-1-1,2 1 1,-1-1-1,2 1 1,-1-1 0,1 0-1,1 0 1,0-1-1,0 1 1,10 12-1,-13-19-14,1 1 0,0-1-1,-1 0 1,1 0-1,1 0 1,-1 0 0,0-1-1,1 1 1,-1-1 0,1 0-1,0 0 1,0 0-1,0-1 1,0 1 0,0-1-1,0 0 1,0 0-1,0 0 1,1-1 0,-1 1-1,0-1 1,0 0 0,1 0-1,-1-1 1,0 1-1,0-1 1,0 0 0,1 0-1,-1-1 1,7-2 0,-5 1 11,-1 0 0,0 0 0,0 0 0,0-1 0,0 1 0,-1-1 0,0 0 0,1-1 0,-1 1 0,-1-1 0,1 1 0,-1-1 0,0 0 1,0-1-1,0 1 0,-1 0 0,1-1 0,1-7 0,-3 8-3,0 1-1,0-1 1,-1 0 0,0 1 0,1-1 0,-2 0-1,1 1 1,0-1 0,-1 0 0,0 1 0,0-1-1,0 1 1,-1-1 0,0 1 0,0-1 0,0 1-1,0 0 1,0 0 0,-1 0 0,0 0 0,0 1-1,0-1 1,-6-5 0,3 4-2,-1 0 0,0 1 0,0-1 0,-1 2 0,1-1 0,-1 1 0,0 0 1,0 0-1,0 1 0,-11-2 0,13 3-62,0 0 1,0 0 0,0 1-1,0 0 1,-1 0-1,1 1 1,0-1 0,0 1-1,0 0 1,0 1 0,0 0-1,0 0 1,0 0-1,-8 5 1,13-7-2,0 1 1,0-1-1,0 1 1,0 0-1,0-1 1,1 1-1,-1 0 0,0 0 1,0 0-1,0 0 1,1-1-1,-1 1 1,0 0-1,1 0 1,-1 0-1,1 0 0,-1 0 1,1 1-1,0-1 1,-1 0-1,1 0 1,0 0-1,0 0 0,0 0 1,0 0-1,0 1 1,0 0-1,0-1 11,1 0 1,0 1-1,-1-1 0,1 0 0,0 0 0,0 0 0,0 0 1,0 0-1,0 0 0,0 0 0,0 0 0,0 0 0,0 0 1,1 0-1,-1-1 0,0 1 0,0 0 0,1-1 1,-1 1-1,0-1 0,1 0 0,1 1 0,30 4-449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55 11763,'-1'-1'78,"0"-1"0,0 1 1,0 0-1,0-1 1,0 1-1,0 0 1,0 0-1,0 0 0,-1 0 1,1 0-1,0 0 1,-1 0-1,1 1 1,-1-1-1,1 0 1,-1 1-1,1-1 0,-1 1 1,0 0-1,1-1 1,-1 1-1,-2 0 1,1 0-10,1 1 0,0 0 0,0 0 0,0-1 0,0 1 0,0 0 0,0 1 0,0-1 1,0 0-1,0 1 0,0-1 0,1 1 0,-1-1 0,-1 4 0,-4 3 15,2 0-1,-1 1 1,1 0 0,0 0-1,1 0 1,-4 12 0,0 4 2,2 1 0,0 0 0,-2 31 0,7-41-39,0 0 0,1 0 0,1 0-1,1 0 1,0 0 0,6 24 0,-7-37-29,0 1 0,-1-1 0,2 0 0,-1 0 0,0 0-1,1 0 1,-1 0 0,1 0 0,0-1 0,0 1 0,0 0 0,0-1 0,1 1 0,-1-1 0,1 0 0,-1 0 0,1 0 0,0 0 0,0 0 0,0-1 0,0 1 0,0-1 0,0 0 0,0 0 0,0 0 0,0 0 0,1-1 0,-1 1-1,0-1 1,0 0 0,1 0 0,-1 0 0,0 0 0,1 0 0,3-2 0,3 0 29,-1-1 0,0 0-1,0-1 1,0 0 0,0 0-1,-1-1 1,1 0 0,-1-1 0,0 1-1,-1-2 1,9-8 0,-6 5 10,-1-1-1,0-1 1,-1 1 0,0-2 0,-1 1 0,-1-1 0,0 0 0,0 0-1,-1-1 1,4-19 0,-6 22-24,-1-1-1,-1 1 1,0 0-1,0-1 1,-1 1-1,0-1 1,-1 1-1,-1 0 0,0-1 1,0 1-1,-1 0 1,0 0-1,-8-17 1,8 23-22,1 1 1,-1-1-1,0 1 0,0 0 1,0 0-1,0 0 1,-1 0-1,0 0 0,0 1 1,0 0-1,0 0 1,0 0-1,0 0 0,-1 1 1,-5-3-1,6 4-7,0 0-1,0 0 1,0 0-1,0 0 1,0 1 0,-1-1-1,1 1 1,0 0-1,0 1 1,0-1-1,-1 1 1,1 0-1,0 0 1,0 0 0,0 0-1,0 1 1,0-1-1,1 1 1,-5 2-1,0 2-34,0 0-1,0 0 0,1 0 0,0 1 1,0 0-1,1 0 0,-1 1 1,2 0-1,-1 0 0,-4 9 1,4-5-72,1-1 1,0 1 0,1-1-1,0 2 1,0-1 0,1 0 0,-1 18-1,4 1-78,8-12-68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12595,'-1'29'1657,"-16"66"-389,5-24-379,-7 117 0,18-182-848,1 0 0,0 0 0,1 0 0,0 0 0,0 0 0,0-1 1,0 1-1,1 0 0,0-1 0,3 6 0,-4-9-25,0-1 0,0 1 0,0-1 0,0 1 0,1-1 0,-1 0 0,0 0 0,1 0 0,-1 1 0,0-1 0,1-1 0,0 1 0,-1 0 0,1 0 0,2 0 0,-2 0-1,1-1 1,0 1-1,0-1 1,0 0-1,-1 0 1,1 0-1,0-1 1,0 1 0,0-1-1,-1 1 1,1-1-1,4-1 1,4-3 25,0-1-1,-1 1 1,1-2 0,-1 1-1,-1-1 1,1-1 0,-1 0-1,0 0 1,-1-1 0,0 0-1,8-12 1,-5 6 52,-1-1 0,-1 0 0,0-1 1,-1 1-1,-1-2 0,8-27 0,-13 36-42,0-1-1,0 1 1,-1-1 0,0 1-1,-1-1 1,0 0 0,0 1-1,-1-1 1,-1 1-1,-3-16 1,4 22-42,0-1 0,-1 1-1,1-1 1,-1 1 0,0 0-1,0-1 1,0 1 0,0 0 0,0 0-1,-1 1 1,1-1 0,-1 0 0,0 1-1,0 0 1,0-1 0,0 1-1,0 0 1,-1 1 0,1-1 0,0 0-1,-1 1 1,1 0 0,-1 0 0,0 0-1,1 0 1,-1 1 0,0-1 0,1 1-1,-5 0 1,3 0-205,0 1 0,1-1 0,-1 1 0,1 0 0,-1 0 0,1 0 1,0 1-1,-1-1 0,1 1 0,0 0 0,0 0 0,0 1 0,0-1 0,0 1 0,1 0 0,-1 0 0,1 0 0,0 0 1,0 1-1,-4 5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57 10970,'-2'-2'149,"0"1"-1,0 0 1,0 0 0,-1 0-1,1 0 1,0 0-1,-1 1 1,1-1-1,-1 1 1,1-1 0,-1 1-1,1 0 1,-1 0-1,1 0 1,-1 0-1,1 1 1,-5 0 0,2 1-4,1 0 1,0 0 0,-1 0-1,1 0 1,0 1 0,0-1-1,0 1 1,-6 6 0,-1 3 1,0 1 0,1 0 0,0 0 0,-11 22 0,13-20-68,0 1 0,1 0 0,1 1 0,-9 32 0,14-42-45,-1-1 0,1 1 0,1 0-1,-1-1 1,1 1 0,0 0 0,0 0 0,1-1 0,0 1 0,0 0-1,1-1 1,0 1 0,0-1 0,0 0 0,6 11 0,-5-14 3,-1 0 0,0 0 0,1-1 1,0 1-1,0-1 0,0 1 1,0-1-1,0 0 0,0 0 0,0-1 1,1 1-1,-1-1 0,1 1 0,-1-1 1,1 0-1,-1 0 0,1-1 1,0 1-1,0-1 0,-1 0 0,1 0 1,0 0-1,-1 0 0,6-1 1,2-1 85,0-1 0,0 1 0,0-2 1,0 1-1,-1-2 0,19-9 1,-14 5 50,0-1 0,-1 0 0,0-1 0,0-1 0,-1 0 0,-1-1 0,0-1 0,19-28 0,-25 33-86,0-1 0,-1 1 0,0-2 1,-1 1-1,0 0 0,0-1 0,-1 0 1,-1 0-1,0 0 0,0 0 0,-1 0 1,0 0-1,-1 0 0,-1 0 0,-2-16 1,3 24-71,-1-1 1,0 0 0,0 1 0,0-1 0,0 1-1,0 0 1,-1-1 0,0 1 0,0 0 0,0 0 0,0 0-1,0 0 1,0 0 0,-1 0 0,1 1 0,-1-1-1,0 1 1,0 0 0,0 0 0,0 0 0,0 0-1,0 0 1,-7-2 0,5 3-57,0 0 0,0 1 0,0-1 0,0 1 0,0 0 0,0 0 1,0 0-1,0 1 0,0-1 0,0 1 0,0 1 0,0-1 0,0 1 0,1-1 0,-1 2 0,-6 2 0,-4 5-147,1-1-1,0 2 1,1 0 0,0 1-1,-17 20 1,9-7-178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1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38 13051,'-12'52'3557,"11"-64"-3344,-1 0 0,0 0 1,-1 1-1,-7-22 0,10 32-203,-1 1-1,1 0 0,0-1 0,0 1 0,0-1 0,0 1 0,0 0 0,0-1 0,-1 1 0,1-1 0,0 1 0,0 0 0,0-1 0,-1 1 1,1 0-1,0-1 0,-1 1 0,1 0 0,0 0 0,-1-1 0,1 1 0,0 0 0,-1 0 0,1 0 0,0-1 0,-1 1 0,1 0 1,-1 0-1,1 0 0,0 0 0,-1 0 0,-4 11 141,2 20-81,3-30-69,3 44-9,-3-43 9,0 0-1,1-1 1,-1 1-1,0-1 0,1 1 1,-1-1-1,1 1 0,-1-1 1,1 1-1,0-1 1,0 1-1,0-1 0,0 0 1,0 1-1,0-1 0,0 0 1,0 0-1,0 0 1,1 0-1,-1 0 0,0 0 1,1 0-1,-1 0 0,3 0 1,-2-1 6,-1 0 0,1 0 0,-1 0 0,1-1 0,-1 1 0,1-1 0,-1 1 0,1-1 1,-1 0-1,0 1 0,1-1 0,-1 0 0,0 0 0,1 0 0,-1 0 0,0 0 0,0 0 0,0-1 0,0 1 0,0 0 0,0 0 0,0-1 1,-1 1-1,1 0 0,0-1 0,-1 1 0,1-3 0,3-4 21,-1 0 1,0 0-1,2-12 1,-7 5-427,5 10 290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1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12115,'-2'-2'3324,"5"1"-1220,16-1-467,26-2-1047,198 0 379,-204 4-937,-4 4-261,-38-2 1279,-5-3-1049,-6-9 131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3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14 9762,'-1'-1'49,"1"1"-1,0-1 0,-1 0 1,1 0-1,-1 0 1,1 1-1,-1-1 1,1 0-1,-1 1 1,0-1-1,1 0 0,-1 1 1,0-1-1,0 1 1,1-1-1,-1 1 1,0-1-1,0 1 1,0-1-1,1 1 0,-1 0 1,0 0-1,0-1 1,0 1-1,0 0 1,0 0-1,0 0 0,0 0 1,1 0-1,-1 0 1,0 0-1,0 0 1,0 1-1,0-1 1,0 0-1,0 0 0,0 1 1,0 0-1,-1 0 6,0-1 0,1 1 0,-1 0 0,1 0 0,0 0 0,-1 1 0,1-1 0,0 0 0,-1 0 0,1 1 0,0-1 0,0 1 0,0-1 0,0 1 0,1-1 0,-1 1 0,0-1 0,1 1 0,-1 0 0,0 1 0,-2 40 712,3 73-1,0-12-243,-47 430 354,14-205-748,6 664 970,32-759-987,19 264-48,-16-455-44,1 0-1,26 70 1,-29-95-7,-4-12 9,-1 0 0,0 0 0,-1 1 0,0-1 0,1 0 0,-2 0 0,1 0 0,-1 1 0,0-1 0,-3 11 0,3-17-24,1 1 1,0-1-1,0 0 0,0 0 0,0 0 1,-1 0-1,1 0 0,0 0 0,0 0 1,0 0-1,0 0 0,-1 0 0,1 1 1,0-1-1,0 0 0,0 0 1,-1 0-1,1 0 0,0 0 0,0 0 1,0 0-1,0-1 0,-1 1 0,1 0 1,0 0-1,0 0 0,0 0 0,-1 0 1,1 0-1,0 0 0,0 0 0,0 0 1,0 0-1,0-1 0,-1 1 1,1 0-1,0 0 0,0 0 0,0 0 1,0 0-1,0-1 0,0 1 0,-1 0 1,-5-7-37,-16-38 1021,12 20-846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3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6569,'6'-2'296,"1"0"-1,0 1 1,-1 0-1,1 0 0,0 1 1,0-1-1,0 2 1,-1-1-1,1 1 0,0 0 1,0 0-1,-1 1 1,1 0-1,-1 0 0,1 0 1,-1 1-1,7 4 1,18 5-178,-1-1 1,1-1 0,1-2 0,-1-1 0,2-1-1,-1-2 1,0-2 0,36-1 0,35-6-130,123-23 1,-107 12 115,788-42 263,-241 11 735,367-23-283,-685 51-722,318 6 488,-174-11-12,161-12 6,-529 36-533,-1-5-1,210-36 1,-230 18-40,-51 9 3,1 3 0,0 2 0,76-3 0,-70 13 17,13 0 319,140-17 0,-211 17-432,1-2 1,-1 1-1,0 0 1,0 0 0,0 0-1,0 0 1,1-1 0,-1 1-1,0-1 1,0 1-1,0-1 1,0 1 0,0-1-1,0 1 1,0-1 0,0 0-1,0 0 1,0 0-1,0 1 1,0-1 0,-1 0-1,1 0 1,1-2-1,3-5 119,6-4-400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2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11114,'-10'33'961,"0"15"-577,-1 7-112,2 9 296,6 5-96,1-2-40,4-4-40,4-11-136,0-10-72,-2-17-96,2-6-24,-5-18 32,4 4 24,-4-21-168,-1-4-72,-1-14 120,-4-11 16,-6-12-16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3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 13707,'0'0'187,"-20"-3"980,19 3-1111,1 0 0,-1 0 0,1 0 0,-1 0 0,0 0 0,1-1 0,-1 1 0,1 0 0,-1 1 0,0-1 1,1 0-1,-1 0 0,1 0 0,-1 0 0,0 0 0,1 1 0,-1-1 0,1 0 0,-1 0 0,1 1 0,-1-1 0,1 0 0,-1 1 0,0 0 0,1 0-11,0-1-1,0 1 0,0-1 1,1 1-1,-1 0 0,0-1 1,0 1-1,1-1 0,-1 1 1,0-1-1,1 1 1,-1-1-1,1 1 0,-1-1 1,1 1-1,-1-1 0,1 0 1,-1 1-1,1-1 0,-1 0 1,1 1-1,-1-1 1,1 0-1,0 1 0,20 7 296,-17-7-228,65 21 320,73 11 1,0 1-318,-135-33-111,-1 1 0,1 1 0,-1-1 0,1 1 0,-1 0 0,0 0 0,6 5 0,-11-7 0,1 0 0,-1 0 0,0 0 0,0 0 0,0 1 0,0-1 0,-1 0 0,1 0 0,0 1 0,0-1 0,-1 1 0,1-1 0,-1 0 0,1 1 0,-1-1 0,0 1 0,1-1 0,-1 1 0,0-1 0,0 1 0,0-1 0,0 1 0,0-1 0,-1 1 0,1-1 0,0 1 0,-1-1 0,1 1 0,-1-1 0,1 1 0,-1-1 0,0 0 0,1 1 0,-1-1 0,0 0 0,0 0 0,-1 2 0,-7 8 50,0-1 0,0 1 1,-1-2-1,-18 14 1,-50 33 245,46-35-177,-190 121-249,209-138 38,7-9-80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3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11 812 11226,'-10'18'1292,"11"-12"-498,10-10 48,7-9-253,0 0 1,-1-2 0,25-26-1,-10 9-164,51-52 251,76-101 1,55-107-227,-145 178-218,-52 82-129,-9 22-40,-3 10 18,2 23 45,41 266-81,-27-194-352,34 95-1,-38-147 218,-2-11-31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9874,'-3'-8'2115,"0"18"-1277,-1 31-641,3-35-57,-18 706 1232,43 3-794,-21-643-526,12 114 39,-6-88 295,-9-87-304,0-9-89,0 0-1,0-1 0,0 1 1,0 0-1,0 0 0,0 0 1,1-1-1,-1 1 1,0 0-1,1-1 0,0 1 1,1 2-1,1 2-47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 10226,'-3'-18'1268,"3"18"-1237,0 0 0,-1 0 0,1 0 0,0-1 0,0 1-1,0 0 1,0 0 0,-1 0 0,1 0 0,0 0 0,0 0 0,0-1 0,-1 1 0,1 0 0,0 0 0,0 0 0,0 0 0,-1 0 0,1 0 0,0 0 0,0 0 0,-1 0 0,1 0 0,0 0 0,0 0 0,0 0 0,-1 0 0,1 0 0,0 0 0,0 0 0,-1 0 0,1 0 0,0 0 0,0 1 0,0-1 0,-1 0 0,1 0 0,-1 2 59,-1-1 0,1 1 1,-1-1-1,1 1 0,0 0 0,0-1 1,0 1-1,0 0 0,0 0 1,0 0-1,0 0 0,0 0 1,0 3-1,-4 26 104,0 1-1,2 0 1,3 57-1,0-40-64,7 360 1249,110 742 0,-71-942-1254,-45-204-116,0 0 0,0 0 0,0 0 0,-1 0 0,0 9 0,0-13-9,0 1 1,0-1 0,0 0-1,0 0 1,0 1-1,-1-1 1,1 0 0,0 0-1,-1 0 1,1 1 0,-1-1-1,1 0 1,-1 0 0,0 0-1,0 0 1,1 0 0,-1 0-1,0 0 1,0 0 0,0 0-1,0-1 1,0 1 0,0 0-1,0 0 1,0-1-1,0 1 1,-2 0 0,1-1-11,1 0 1,0-1 0,0 1-1,-1 0 1,1-1 0,0 1 0,0-1-1,0 0 1,0 1 0,0-1-1,-1 0 1,1 0 0,0 1-1,1-1 1,-1 0 0,0 0-1,0 0 1,0 0 0,0 0-1,0-3 1,1 4 9,-12-17-45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9002,'5'45'2981,"-2"351"367,-2-449-3814,1 24 380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1445 10954,'0'0'58,"0"0"0,-1-1 0,1 1 0,0 0 0,0 0-1,0-1 1,-1 1 0,1 0 0,0 0 0,0-1 0,0 1-1,0 0 1,0-1 0,0 1 0,-1 0 0,1-1 0,0 1-1,0 0 1,0-1 0,0 1 0,0 0 0,0-1 0,0 1-1,0 0 1,1-1 0,-1 1 0,0 0 0,0-1 0,0 1-1,0 0 1,0-1 0,0 1 0,1-1 0,4-13 272,4-3 72,1 1 1,1-1 0,1 2-1,0-1 1,1 2 0,23-22-1,-13 13-145,22-23 58,278-269 958,171-153-742,-292 280-527,-40 39-177,-144 131 119,-7 6-120,1 1-1,0 0 0,1 0 1,0 1-1,25-14 0,-38 24 164,0 0-1,0 0 1,0 0-1,0 0 1,0-1-1,0 1 1,0 0-1,1 0 1,-1 0-1,0 0 1,0 0-1,0 0 1,0 0-1,0-1 1,1 1-1,-1 0 1,0 0-1,0 0 1,0 0 0,0 0-1,1 0 1,-1 0-1,0 0 1,0 0-1,0 0 1,1 0-1,-1 0 1,0 0-1,0 0 1,0 0-1,0 0 1,1 0-1,-1 0 1,0 0-1,0 0 1,0 0-1,0 1 1,1-1-1,-1 0 1,0 0-1,0 0 1,0 0-1,0 0 1,0 0-1,0 0 1,1 1-1,-1-1 1,0 0-1,0 0 1,0 0-1,0 0 1,0 0-1,0 1 1,0-1-1,-4 8-196,-12 7-99,-6 1-109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1395 9418,'1'1'85,"1"-1"0,-1 1 1,0-1-1,1 1 0,-1-1 0,0 0 1,1 0-1,-1 1 0,1-1 0,-1 0 1,0 0-1,1 0 0,-1 0 0,1-1 1,-1 1-1,0 0 0,1 0 0,-1-1 1,0 1-1,1-1 0,-1 1 0,0-1 1,0 0-1,2-1 0,3-2 72,0-1 1,0 0-1,8-9 0,-2 1 404,113-101 1454,27-25-963,-88 76-771,250-234 497,265-203-387,-423 373-443,-116 98-354,87-47 1,-110 70 105,-17 6 294,1 0 1,-1 0-1,0 0 1,0 0-1,0 0 1,1 0-1,-1 1 0,0-1 1,0 0-1,0 0 1,1 0-1,-1 0 1,0 0-1,0 0 1,0 0-1,0 1 1,0-1-1,1 0 0,-1 0 1,0 0-1,0 0 1,0 0-1,0 1 1,0-1-1,0 0 1,0 0-1,1 0 1,-1 1-1,0-1 0,0 0 1,0 0-1,0 0 1,0 1-1,0-1 1,0 0-1,0 0 1,0 0-1,0 1 0,0-1 1,-1 4-42,-1-1 0,1 1-1,0-1 1,-1 1 0,0-1 0,-3 5 0,-16 25-283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1524 11707,'7'-10'218,"-1"0"0,1 0 0,1 1 0,0 0 1,0 0-1,17-14 0,-10 11-37,253-235 1535,104-64-529,-164 143-819,-165 132-304,497-388 376,-420 337-432,33-21-221,-111 85 50,-33 19-59,0-1-1,0 0 0,12-9 0,-83 27-741,15 5 656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1114 11562,'0'2'80,"-1"-1"0,0 0-1,0 1 1,0-1-1,1 0 1,-1 1 0,1-1-1,-1 1 1,1-1-1,0 1 1,0-1 0,-1 3-1,7-5 423,9-12-158,152-141 1819,-78 75-1594,448-364 1196,-133 151-1524,-267 205-645,-112 73 150,0 2 1,2 0-1,43-13 0,-47 23-16,-22 2 253,-1 0 1,1 1-1,-1-1 1,1 0 0,-1 1-1,1-1 1,-1 1-1,1-1 1,-1 1-1,1-1 1,-1 0 0,1 1-1,-1 0 1,0-1-1,1 1 1,-1-1 0,0 1-1,0-1 1,1 2-1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1 760 12995,'4'3'1328,"13"-9"-848,16-23-112,9-5 688,27-13-503,12-12-33,18-23 0,9-8-24,15 0-224,3 4-168,-8 11-328,-11 6-200,-25 16-320,-13 16-144,-28 31-545,-18 15 977,-39 22-240,-15 9-184</inkml:trace>
  <inkml:trace contextRef="#ctx0" brushRef="#br0" timeOffset="1">401 790 10066,'-30'43'944,"20"-12"-520,7-9-95,24-18 551,12-8-24,17-26-112,11-10 0,13-16-64,12-6 24,13-14-119,1-1-73,-4-2-168,-7 3-136,-10 14-368,-9 8-224,-15 7 344,-11 4-128,-21 11-72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2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11274,'10'-6'1465,"1"-1"-753,7 0-288,5-5 1664,1 2-1303,6-3-297,2-1-112,1 1-128,-1-1-104,-1 4-368,-4 0-208,-7 1-929,-4 1 1169,-5 5-192,-4 3-152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356 107 12619,'0'-10'231,"0"0"0,-1 0 0,-1 0 0,0 0 0,-5-17 0,6 25-210,1 1 0,-1-1 0,0 0 0,1 1 0,-1-1 0,0 1 0,0-1 0,0 1 0,0 0 0,-1-1-1,1 1 1,0 0 0,0 0 0,-1 0 0,1 0 0,-1 0 0,1 0 0,-1 0 0,1 0 0,-1 1 0,0-1-1,1 0 1,-1 1 0,0 0 0,1-1 0,-1 1 0,0 0 0,1 0 0,-1 0 0,0 0 0,0 0 0,1 0-1,-1 0 1,0 1 0,0-1 0,1 1 0,-1-1 0,1 1 0,-1 0 0,0 0 0,1-1 0,-3 3 0,-3 1 23,0 1 1,0-1-1,0 2 0,1-1 1,0 1-1,0 0 1,0 0-1,1 0 1,-7 11-1,-2 5 28,-19 40 0,22-38-66,2 0 0,1 1 0,0 0 0,2 0 0,1 1 0,1-1 1,2 1-1,0 0 0,3 45 0,5-14 8,2-1 0,3 0 0,24 74 0,-34-125-17,3 8 13,0 1 0,-1-1 1,0 0-1,0 17 1,-3-27-12,0-1 0,0 0 1,0 1-1,0-1 0,-1 0 0,1 1 1,-1-1-1,1 0 0,-1 0 1,0 0-1,0 0 0,0 1 1,0-1-1,-2 2 0,2-3-4,0 0 0,-1 0 0,1 0 0,0 0 0,-1 0 0,1-1 0,-1 1 0,1 0 0,-1-1-1,1 1 1,-1-1 0,0 1 0,1-1 0,-1 0 0,0 0 0,1 0 0,-1 0 0,0 0 0,1 0 0,-1 0-1,1 0 1,-3-1 0,-2-1-16,0 0 0,1 0 0,0 0 0,-1 0-1,1-1 1,0 0 0,0 0 0,1-1 0,-1 1 0,1-1-1,-1 0 1,1 0 0,0 0 0,1-1 0,-1 0 0,1 1-1,-5-9 1,0-2-11,1 0 0,0 0 0,0-1 0,-7-30 0,11 31 61,0-1 1,0 1 0,2-1-1,0-28 1,1 40-7,0 0 0,0 0 0,1 0 0,-1 0 0,1 0 0,0 0 0,0 0 0,1 0 0,-1 1 0,1-1 0,0 0 0,0 1 1,0 0-1,0-1 0,1 1 0,-1 0 0,1 0 0,0 0 0,0 0 0,0 1 0,0-1 0,0 1 0,7-4 0,3 2-10,0 0 1,0 1-1,1 1 0,-1 0 0,1 1 0,0 0 0,26 2 0,-17 0-73,33-4 1,-18-3-23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10954,'-8'15'1185,"-7"16"-745,-3 4-184,-4 12 1712,1 6-1600,3 12-200,3 2 16,5-3-16,2-2-24,7-12-8,1-5-56,7-15-144,3-9-96,5-21-336,3-10 416,4-16-56,1-5-56</inkml:trace>
  <inkml:trace contextRef="#ctx0" brushRef="#br0" timeOffset="1">457 162 11795,'3'9'1400,"-8"8"-904,-20 12-176,-6 7 960,-9 11-784,0 6-64,-3 0-87,4 0-81,6-7-248,3-7-144,13-14-192,6-9 119,6-21 113,4-11-72,2-14-56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12331,'17'3'1008,"-1"10"-696,-2 0-128,7 4 504,-1 1-312,8 3-264,-1-6-112,2-8 88,-2-4-40,5-4-72</inkml:trace>
  <inkml:trace contextRef="#ctx0" brushRef="#br0" timeOffset="1">386 0 13123,'-3'26'1176,"1"1"-936,2 9-96,2 1 336,2 8-256,0-1 8,2-2-64,0-2-48,-5-1-96,-2-3-8,-11-2-152,-6 2-88,-9-3-264,-1-3 400,-2-9-64,2-5-64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2 14491,'-12'-1'161,"-1"1"-1,1 0 0,0 0 1,-1 1-1,1 1 1,0 0-1,0 1 0,0 0 1,1 1-1,-1 0 1,1 0-1,-1 2 0,-14 8 1,-4 5 14,1 1 0,1 1 0,-35 35 0,56-50-155,-12 11 54,-24 31-1,39-44-71,1 0 1,-1 0-1,1 1 1,1 0-1,-1-1 1,1 1-1,0 0 1,0 0-1,0 0 1,1 0-1,-1 1 1,1-1-1,0 8 0,1-11-3,0-1-1,0 0 0,1 1 0,-1-1 1,0 0-1,1 0 0,-1 0 0,1 1 1,0-1-1,-1 0 0,1 0 0,0 0 1,0 0-1,0 0 0,-1 0 0,1 0 0,0 0 1,0 0-1,0-1 0,0 1 0,1 0 1,-1-1-1,0 1 0,0-1 0,0 1 1,1-1-1,-1 1 0,0-1 0,0 0 1,1 0-1,-1 1 0,0-1 0,1 0 0,1-1 1,7 1-9,1 0 1,-1-1-1,14-2 1,-16 1 3,24-3-8,-7 0 4,1 1 0,0 1 0,0 1 0,53 4 0,-77-2 9,0 0 0,1 0 0,-1 1 0,0 0 1,0-1-1,0 1 0,1 0 0,-1 0 0,0 0 0,0 0 0,0 1 0,0-1 0,-1 0 0,1 1 1,0-1-1,0 1 0,-1 0 0,3 2 0,-4-2 1,1 0-1,0-1 1,-1 1-1,1 0 1,-1 0 0,0-1-1,0 1 1,1 0 0,-1 0-1,0-1 1,-1 1-1,1 0 1,0 0 0,0 0-1,-1-1 1,1 1-1,-1 0 1,1-1 0,-1 1-1,0 0 1,0-1 0,0 1-1,0-1 1,-1 2-1,-4 5 1,-1 0-1,0 0 0,0-1 1,0 0-1,-1 0 0,-13 8 1,-57 31 24,61-36-14,-12 5-38,0 0 0,-1-2 1,0-1-1,-38 9 0,66-21 4,-22 3-167,24-3 188,0 0 0,-1 0 0,1 0-1,-1 0 1,1 0 0,0 0 0,-1 0-1,1-1 1,-1 1 0,1 0 0,0 0 0,-1 0-1,1-1 1,0 1 0,-1 0 0,1 0 0,0-1-1,0 1 1,-1 0 0,1-1 0,0 1-1,0 0 1,0-1 0,-1 1 0,1 0 0,0-1-1,0 1 1,0 0 0,0-1 0,0 1 0,0-1-1,0 1 1,-1 0 0,1-1 0,0 1 0,0-1-1,1 1 1,-1 0 0,0-1 0,0 1-1,0-1 1,0 1 0,0 0 0,0-1 0,0 1-1,1-1 1,-1 1 0,0 0 0,0-1 0,1 1-1,-1 0 1,0 0 0,0-1 0,1 1-1,0-1 1,13-21-115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13043,'-1'8'294,"0"1"-1,0-1 1,-1 0 0,-3 11 0,-4 14 91,-2 40 32,3 1 1,3 0 0,7 121 0,-12-212-1680,0-1 1,-8-20 0,17 38 1253,-17-44 182,-24-85 0,42 128-117,0 0 1,-1 1-1,1-1 1,0 0-1,0 0 0,0 0 1,0 0-1,0 0 0,0 0 1,0 1-1,0-1 0,1 0 1,-1 0-1,0 0 1,1 0-1,-1 1 0,0-1 1,1 0-1,-1 0 0,1 1 1,-1-1-1,1 0 0,-1 0 1,1 1-1,-1-1 0,1 1 1,0-1-1,0 1 1,-1-1-1,1 1 0,0-1 1,0 1-1,-1-1 0,1 1 1,0 0-1,0 0 0,0-1 1,0 1-1,-1 0 0,1 0 1,0 0-1,0 0 1,0 0-1,0 0 0,0 0 1,0 0-1,0 1 0,9-1 101,0 1 0,0 1 0,14 3-1,-12-2-55,-4-1-94,20 5-57,1-2-1,0-1 1,50 1 0,-43-8-33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13371,'5'7'279,"0"0"0,-1 1 0,0-1 0,-1 1 0,1 0 0,-2 0 0,1 0-1,-1 0 1,0 0 0,0 1 0,-1-1 0,0 14 0,6 31 509,-7-52-778,0 0 0,1 0 0,-1-1 0,0 1 0,0 0 0,1 0 0,-1 0 0,0 0 0,1 0 0,-1-1 0,1 1 0,-1 0 0,1 0 0,-1 0 0,1-1 0,-1 1-1,1 0 1,0-1 0,0 1 0,-1-1 0,1 1 0,0-1 0,0 1 0,-1-1 0,3 1 0,-2-1-1,1 0 0,-1 0 0,0 0 0,1 0-1,-1-1 1,0 1 0,1 0 0,-1-1 0,0 1 0,1-1 0,-1 1 0,0-1-1,0 0 1,1 0 0,0 0 0,6-6 28,0 0 1,0 0-1,10-13 1,-16 17-18,23-27 81,16-19 67,-41 49-166,1 0-1,-1 0 0,0 0 0,0 0 0,0 0 1,0 0-1,0 0 0,0 0 0,0 0 0,0 0 1,0 0-1,0 0 0,0 0 0,0 0 1,1 0-1,-1 0 0,0 0 0,0 0 0,0 0 1,0 0-1,0 0 0,0 0 0,0 0 0,0 0 1,0 0-1,0 0 0,1 0 0,-1 0 0,0 0 1,0 0-1,0 0 0,0 0 0,0 0 1,0 0-1,0 0 0,0 0 0,0 0 0,0 0 1,0 0-1,0 0 0,1 0 0,-1 0 0,0 1 1,0-1-1,0 0 0,0 0 0,0 0 1,0 0-1,0 0 0,0 0 0,0 0 0,0 0 1,0 0-1,0 0 0,0 0 0,0 1 0,0-1 1,0 0-1,0 0 0,0 0 0,0 10 46,-2 12 16,-14 41 66,8-30-119,0-1-1,-3 42 1,11-73-27,0 0 1,-1 0-1,1-1 1,0 1 0,0 0-1,0 0 1,0-1-1,0 1 1,0 0 0,0 0-1,0-1 1,0 1-1,0 0 1,0 0-1,1-1 1,-1 1 0,0 0-1,0-1 1,1 1-1,-1 0 1,0-1-1,1 1 1,-1 0 0,1-1-1,-1 1 1,1-1-1,-1 1 1,1-1 0,-1 1-1,1-1 1,0 1-1,0 0 1,1-2-1,-1 1-1,0 0 1,1-1 0,-1 1 0,0-1 0,0 1 0,1-1-1,-1 0 1,0 0 0,0 1 0,0-1 0,0 0 0,0 0-1,0 0 1,0 0 0,0 0 0,0 0 0,0-2 0,16-20-190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13371,'4'6'1536,"1"-1"-960,-2 0-72,0 0 673,-2 1-329,0-1-8,-1-1-152,-1-1-192,-6-2-848,2-8 344,3-9-120,-3-11-112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229 242 8674,'1'-2'227,"0"1"0,0-1 0,0 0 1,0-1-1,-1 1 0,1 0 0,0 0 1,-1 0-1,1 0 0,-1 0 0,0-1 0,0 1 1,0 0-1,0 0 0,0-1 0,-1-2 0,1 4-139,0 0 0,-1 1 0,1-1-1,-1 0 1,1 0 0,0 1 0,-1-1-1,1 0 1,-1 0 0,1 1-1,-1-1 1,0 1 0,1-1 0,-1 0-1,0 1 1,1-1 0,-1 1 0,0 0-1,0-1 1,1 1 0,-1-1-1,0 1 1,0 0 0,0 0 0,1-1-1,-1 1 1,0 0 0,0 0 0,0 0-1,0 0 1,0 0 0,1 0 0,-1 0-1,0 1 1,0-1 0,0 0-1,0 0 1,1 1 0,-1-1 0,0 0-1,0 1 1,-1 0 0,-8 4 94,0 2 1,0-1 0,0 1-1,1 1 1,0 0 0,1 0-1,-11 13 1,3-5-71,-3 4 13,-28 37-1,43-51-106,-1 1-1,1 0 0,0-1 1,0 2-1,1-1 1,0 0-1,1 1 0,-1-1 1,1 1-1,-1 9 1,3-16-15,0 0 0,0 0 0,-1 0 1,1 0-1,0 0 0,0 0 0,0-1 1,0 1-1,1 0 0,-1 0 0,0 0 1,0 0-1,0 0 0,1 0 0,-1-1 1,0 1-1,1 0 0,-1 0 1,1-1-1,-1 1 0,1 0 0,-1 0 1,1-1-1,-1 1 0,1-1 0,0 1 1,-1 0-1,1-1 0,0 1 0,0-1 1,-1 0-1,1 1 0,0-1 0,0 1 1,0-1-1,0 0 0,-1 0 0,1 0 1,0 1-1,0-1 0,0 0 0,0 0 1,0 0-1,0 0 0,0-1 1,0 1-1,4-1 4,0 0 0,0 0 1,0-1-1,-1 0 1,1 0-1,0 0 0,4-3 1,9-7 9,-1 0 0,-1-2 0,0 0 0,0-1 0,13-17 0,64-88 77,-89 116-90,33-50 95,44-82 0,-79 133-79,0 0 0,-1-1-1,1 1 1,-1-1-1,0 1 1,0-1 0,0-4-1,-1 8-15,0 0-1,0-1 1,0 1-1,0 0 1,0-1-1,0 1 1,0 0 0,0 0-1,0-1 1,0 1-1,0 0 1,0 0-1,0-1 1,0 1-1,0 0 1,-1 0-1,1-1 1,0 1-1,0 0 1,0 0-1,0-1 1,-1 1-1,1 0 1,0 0 0,0 0-1,0 0 1,-1-1-1,1 1 1,0 0-1,0 0 1,-1 0-1,1 0 1,-1 0-1,0 0 4,0 0 0,0 0-1,-1 0 1,1 1-1,0-1 1,0 0 0,0 1-1,-1-1 1,1 1-1,0-1 1,0 1 0,-2 1-1,-5 4 20,0 0-1,-1 1 0,2 0 1,-1 1-1,1 0 1,1 0-1,-1 0 0,1 1 1,-8 15-1,5-6-16,1 1-1,0-1 0,2 1 1,-6 23-1,7-19-67,1 0 0,1 1 0,2 0 0,0 0 0,1 0 0,1-1 0,2 1 0,0 0-1,11 35 1,-14-57 48,0 1 0,1-1 1,0 0-1,-1 0 0,1 0 0,0 0 0,0 0 0,0 0 0,0 0 0,1-1 0,-1 1 0,0 0 0,1-1 0,0 1 0,-1 0 0,1-1 0,0 0 0,3 3 0,11-2-130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1727 11731,'-13'10'719,"10"-7"-556,-1-1 0,1 1 0,-1 0-1,0-1 1,1 0 0,-1 0 0,0 0 0,-1 0 0,-6 2 0,11-4-133,-1 0 1,1 0-1,0 0 0,0 0 0,-1 0 1,1 0-1,0-1 0,-1 1 1,1 0-1,0 0 0,0 0 0,-1 0 1,1 0-1,0 0 0,-1-1 1,1 1-1,0 0 0,0 0 0,0 0 1,-1 0-1,1-1 0,0 1 1,0 0-1,0 0 0,-1-1 0,1 1 1,0 0-1,0 0 0,0-1 0,0 1 1,0 0-1,0-1 0,0 1 1,0 0-1,0 0 0,0-1 0,0 1 1,0 0-1,0-1 0,0 1 1,0 0-1,0-1 0,0 1 0,0 0 1,0 0-1,0-1 0,0 1 1,0 0-1,1-1 0,6-17 503,22-21-158,2 0 0,52-50 0,-56 61-300,609-578 248,-145 199-302,-373 319-22,3 6 1,176-89 0,-47 59 18,-208 97-17,1 1 0,0 3 0,1 1 0,47-4 0,-68 12-13,-7 0-71,0 0-1,0 1 0,0 1 1,1 0-1,24 5 0,-37-2-88,-13 0 117,-14 0-64,-1-2-61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452 236 8306,'68'-76'1431,"53"-54"939,-92 105-1258,-29 24-1092,0 1 0,0 0 1,1-1-1,-1 1 0,0 0 1,0 0-1,1-1 1,-1 1-1,0 0 0,1 0 1,-1 0-1,0-1 0,1 1 1,-1 0-1,0 0 0,1 0 1,-1 0-1,0 0 0,1 0 1,-1-1-1,1 1 0,-1 0 1,0 0-1,1 0 0,-1 0 1,0 0-1,1 1 0,-1-1 1,1 0-1,-1 0 0,0 0 1,1 0-1,-1 0 0,0 0 1,1 1-1,-1-1 0,0 0 1,1 0-1,-1 1 0,0-1 1,1 0-1,-1 0 0,0 1 1,0 19 468,-5 0-350,-1-1 0,-1 0 0,-1 0-1,-15 28 1,-53 76 9,44-73-90,-279 406 130,310-455-188,-112 157 10,85-115-2,-36 77 0,55-93-3,9-26-5,0 0 1,0-1 0,0 1-1,0 0 1,0 0 0,0-1-1,0 1 1,0 0 0,0 0-1,0-1 1,0 1 0,1 0-1,-1-1 1,0 1 0,0 0-1,1-1 1,-1 1 0,1-1-1,0 2 1,1-1 1,0 0-1,0-1 1,0 1-1,0 0 1,0-1-1,0 0 1,0 1-1,0-1 1,0 0-1,1 0 1,-1 0-1,0-1 1,0 1-1,0 0 1,0-1-1,0 1 1,3-2-1,23-7 10,-1 0 0,-1-2 0,0-1 0,0-1 0,44-31 0,-30 19 7,492-283 138,-407 240-139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2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70 12315,'8'1'1520,"3"-1"-896,5-4-168,4-3 792,6-2-511,1-1-81,2 0-296,-4-1-232,-2 2-432,-1 0-1233,-11 8 1297,-4 1-232,-5 7-176</inkml:trace>
  <inkml:trace contextRef="#ctx0" brushRef="#br0" timeOffset="1">1 568 10114,'11'5'1304,"11"-10"-559,2-5-249,5-4 560,-1-2-64,4-1-352,-2-2-320,-3 5-80,-4 1-80,-3 3-192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355 139 10602,'5'-8'448,"0"0"-1,-1 1 0,0-2 0,-1 1 1,5-14-1,-8 19-357,1 1 0,-1 0 0,1 0 0,-1 0 0,0-1 0,0 1 0,0 0 0,0 0 0,-1 0 0,1-1 0,0 1 0,-1 0 0,0 0 0,1 0 0,-1 0 0,0 0 0,0 0 0,0 0 0,0 0 0,-1 0 0,1 0 0,0 1-1,-1-1 1,1 0 0,-1 1 0,0 0 0,1-1 0,-4-1 0,-1 0-25,1 1 0,-1-1-1,1 1 1,-1 0 0,0 1 0,0-1-1,0 1 1,0 1 0,0-1-1,0 1 1,0 0 0,0 0-1,0 1 1,0-1 0,0 1-1,0 1 1,1-1 0,-11 5-1,2-1-44,1 1 0,-1 1 0,1 0-1,0 1 1,1 1 0,-16 12-1,17-10-14,0 0 0,0 0 0,1 1-1,-13 20 1,18-24-4,0 0 0,0 1-1,1 0 1,0 0 0,1 0 0,0 0-1,0 1 1,-1 10 0,4-19 0,-1 1-1,1 0 1,0 0 0,0 0-1,0 0 1,0 0 0,0 0-1,0 0 1,0-1 0,1 1-1,-1 0 1,1 0 0,-1 0-1,1-1 1,0 1 0,0 0 0,0 0-1,0-1 1,0 1 0,0-1-1,2 3 1,-1-2 0,0-1 0,0 0 0,0-1 0,0 1 0,0 0 0,0-1-1,0 1 1,0-1 0,0 1 0,0-1 0,0 0 0,0 0 0,0 0 0,0 0 0,0 0 0,3-1 0,6-1 0,-1-1 1,1 0-1,-1-1 1,0 0-1,0-1 1,10-5-1,2-5 4,0 0-1,0-1 0,-2-1 1,0 0-1,-1-2 0,0-1 1,21-31-1,-30 32-15,-10 19 10,0 0 0,0-1 1,0 1-1,0 0 0,0 0 1,0-1-1,0 1 0,0 0 1,0 0-1,0-1 0,0 1 1,0 0-1,0 0 0,0-1 1,0 1-1,0 0 0,0 0 1,0-1-1,0 1 1,-1 0-1,1 0 0,0 0 1,0-1-1,0 1 0,0 0 1,-1 0-1,1 0 0,0-1 1,0 1-1,0 0 0,-1 0 1,1 0-1,0 0 0,0 0 1,-1-1-1,0 2-1,-1-1 0,0 0-1,1 1 1,-1-1 0,0 1 0,1-1 0,-1 1 0,1 0 0,-1 0-1,1 0 1,0 0 0,-1 0 0,1 0 0,0 0 0,-1 0 0,1 0-1,0 1 1,-1 1 0,-11 14-5,1 0 0,0 1 1,1 0-1,1 1 0,1 0 0,1 1 1,0 0-1,2 0 0,0 1 0,1-1 1,2 1-1,-3 39 0,6-51 6,0 0 1,1 0-1,0 0 1,1 0-1,0 0 1,0-1-1,1 1 0,0-1 1,0 0-1,7 12 1,1-5 1,0 0 1,0 0-1,27 25 1,-35-37-1,0 0 0,0 0 1,-1 0-1,1 0 0,-1 1 0,0-1 0,0 1 1,0 0-1,0-1 0,0 1 0,1 5 0,-3-7 0,0 1-1,0-1 1,0 1-1,0-1 1,0 1-1,0-1 1,-1 1-1,1-1 1,-1 1-1,0-1 1,1 0-1,-1 1 1,0-1-1,-1 0 1,1 0-1,0 1 1,-1-1-1,1 0 1,-4 3-1,-1 2 23,-1-1 0,0 1 1,-1-2-1,1 1 0,-1-1 0,0 0 1,-1 0-1,1-1 0,-1 0 0,0-1 1,0 0-1,0 0 0,0-1 0,0 0 1,-16 0-1,16-1 53,0 0 0,0-1 0,0-1 0,0 0 0,0 0 0,0 0 0,0-1 0,0-1 0,0 1 0,1-2 0,-1 1 0,1-1 0,0 0 0,0-1 0,1 0 0,-10-7 0,15 10-65,0 1 0,0-1 0,1 0-1,-1 0 1,0 0 0,1 0 0,-1 0 0,1-1-1,0 1 1,0 0 0,0-1 0,0 1-1,0 0 1,0-1 0,0-3 0,1 4-21,0 1 0,1-1 1,-1 1-1,0-1 0,0 1 1,1 0-1,-1-1 0,1 1 1,-1-1-1,1 1 0,0 0 1,0 0-1,-1-1 0,1 1 1,0 0-1,0 0 1,0 0-1,0 0 0,0 0 1,1 0-1,-1 0 0,0 0 1,0 1-1,0-1 0,1 0 1,-1 1-1,0-1 0,1 1 1,1-1-1,6-2-29,1 1-1,0 0 1,13-1 0,5 1-128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11 11859,'0'-1'57,"0"1"1,0 0 0,0-1 0,0 1-1,0-1 1,0 1 0,0 0 0,0-1-1,0 1 1,0 0 0,0-1 0,0 1-1,0 0 1,0-1 0,0 1 0,0 0-1,-1-1 1,1 1 0,0 0 0,0-1-1,0 1 1,-1 0 0,1 0 0,0-1-1,0 1 1,-1 0 0,1 0 0,0-1-1,-1 1 1,1 0 0,0 0 0,-1 0-1,1-1 1,-1 1 0,-13 5 1273,-12 18 22,14-10-1131,0 0-1,2 1 1,0 0 0,-11 21 0,16-26-193,0 1 0,1-1 0,1 1-1,-1 0 1,1 0 0,1 1-1,0-1 1,-1 16 0,4-22-26,-1 0-1,0 0 1,1 0 0,0 0 0,0 0-1,0 0 1,0-1 0,1 1 0,0 0 0,-1 0-1,1-1 1,1 1 0,-1-1 0,0 0-1,1 0 1,0 0 0,-1 0 0,1 0-1,0 0 1,1-1 0,-1 1 0,5 2-1,8 4-4,1 0 1,1-1-1,28 9 0,-13-6-1,-26-8-3,0 0-1,0 1 1,0-1 0,0 2-1,-1-1 1,0 0-1,11 11 1,-15-13 3,0 0 0,0 0 0,-1 0 0,1 0 0,-1 1 0,0-1 0,1 1 0,-1-1-1,0 1 1,0-1 0,-1 1 0,1-1 0,0 1 0,-1 0 0,0-1 0,0 1 0,1 0 0,-2 0 0,1-1 0,0 1 0,0 0 0,-1-1 0,0 1 0,1 0 0,-3 4-1,-1 0 0,0 0-1,0 0 1,-1 0-1,0 0 1,0-1-1,0 0 0,-1 0 1,0-1-1,0 1 1,0-1-1,-10 5 1,-4 2 2,-1 0 0,-36 14 0,29-15 50,-40 10 0,59-19-49,0 0 0,0 0 0,0-1 0,1 0 0,-1-1 0,0 0 0,0-1 0,0 1 0,-10-4 0,17 4-32,1 0 0,-1-1 0,1 1 0,0-1-1,-1 0 1,1 1 0,0-1 0,-1 0 0,1 0 0,0 0 0,0 0 0,0 0 0,0 0 0,0 0 0,0 0 0,0-1 0,0 1 0,0 0-1,1 0 1,-1-1 0,1 1 0,-1 0 0,1-1 0,-1 1 0,1-1 0,0 1 0,-1-1 0,1 1 0,0-1 0,0 1 0,0-1 0,0 1-1,0-1 1,1-2 0,1-6-32,1 1 0,-1-1-1,2 0 1,5-11 0,-4 8-13,22-50-245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12899,'10'-3'1152,"8"3"-672,0 2-144,12-2 632,6 1-399,10 1-201,1-1-144,4 0 104,-3-1-152,-2 0-128,0 2-48</inkml:trace>
  <inkml:trace contextRef="#ctx0" brushRef="#br0" timeOffset="1">610 17 10626,'4'8'1337,"-1"5"-761,-8 8-200,-5 9 1248,-5 16-1128,-5 7-72,-8 9-120,-3 2-208,-4 1-672,1-5-992,4-11 1328,6-9-248,12-17-192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9 12835,'-8'-1'123,"-1"1"1,1 1 0,-1-1-1,1 1 1,-1 1-1,1 0 1,0 0-1,0 0 1,0 1 0,0 0-1,0 1 1,0 0-1,-12 8 1,4 0-62,0 0 0,1 1 0,0 0 0,-23 28 0,33-36-46,1 1-1,0 0 1,0 1 0,-6 12-1,9-18-10,1-1-1,-1 1 1,1 0-1,-1 0 1,1 0-1,0 0 1,-1 0-1,1 0 1,0 0-1,0 0 1,0 0-1,0 0 1,0 0 0,0 0-1,0-1 1,0 1-1,0 0 1,0 0-1,0 0 1,1 0-1,-1 0 1,0 0-1,1 0 1,-1 0-1,1 0 1,-1-1-1,1 1 1,-1 0-1,1 0 1,-1 0-1,1-1 1,0 1 0,0 0-1,-1-1 1,1 1-1,0-1 1,0 1-1,0-1 1,-1 1-1,1-1 1,0 0-1,0 1 1,0-1-1,0 0 1,0 0-1,1 1 1,7-1 25,-1 1 1,0-1-1,1 0 1,-1-1-1,0 0 1,1 0-1,-1-1 1,0 0-1,0-1 1,0 1-1,0-1 1,13-8-1,-11 5 7,1 0-1,0-1 1,-1-1 0,-1 1-1,1-2 1,-1 1 0,15-20-1,-20 24-25,-1-1-1,-1 0 0,1 0 0,0 0 1,-1 0-1,0 0 0,0 0 0,-1 0 1,0-1-1,0 1 0,1-10 0,-2 14-7,0-1-1,0 1 0,0-1 0,-1 0 1,1 1-1,0-1 0,-1 0 0,1 1 1,-1-1-1,0 1 0,1-1 0,-1 1 0,0 0 1,0-1-1,0 1 0,0 0 0,-2-2 1,2 1-2,-1 1 1,0 0-1,0 0 1,-1 0-1,1 0 1,0 0-1,0 0 1,0 1 0,-1-1-1,1 1 1,0-1-1,-1 1 1,1 0-1,0 0 1,-5 1-1,-1 0-9,0 0 0,-1 1 0,1 0 0,0 0 0,0 1 0,0 0 0,1 1 1,-1-1-1,1 2 0,0-1 0,0 1 0,0 0 0,-10 10 0,10-8-14,0 0 1,0 0 0,0 1 0,1 0 0,1 0 0,-1 1 0,1 0 0,1 0-1,0 0 1,0 0 0,-3 11 0,4 13-38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40 12771,'-65'71'1502,"44"-51"-1018,1 0 0,-26 38 0,45-56-453,0-1 0,0 1 0,0-1 0,0 1 0,0-1 0,0 1 0,1-1 0,-1 1 0,1 0 0,-1-1 0,1 1 1,-1 0-1,1-1 0,0 1 0,0 0 0,0 0 0,0-1 0,1 4 0,-1-4-12,1 1 1,0-1-1,-1 0 0,1 0 1,0 0-1,0 0 0,0 0 1,0 0-1,-1-1 0,1 1 1,0 0-1,1 0 0,-1-1 1,0 1-1,0 0 0,0-1 1,0 1-1,0-1 0,3 1 1,3 0 33,1 1 0,0-1 0,0-1 0,0 0 0,0 0 0,13-2 0,5-2 33,0-2 0,0 0 0,-1-2 0,0-1 0,0-1 0,-1-1 0,-1-1 0,44-29-1,-60 36-66,-1-1 0,0 1 0,-1-1 0,1 0 0,-1 0 0,0 0-1,7-13 1,-11 17-16,0 0 0,0 0 0,0 0 0,0 0 0,0 0 0,-1 0-1,1-1 1,-1 1 0,1 0 0,-1 0 0,0 0 0,0-1 0,0 1 0,0 0-1,0-1 1,0 1 0,-1 0 0,1 0 0,-1 0 0,1-1 0,-1 1 0,0 0-1,0 0 1,0 0 0,0 0 0,0 0 0,-1 0 0,1 1 0,-1-1-1,1 0 1,-3-1 0,-1-1 33,0 1 1,-1 0-1,1 0 0,-1 0 0,0 1 1,0-1-1,0 2 0,0-1 0,0 1 1,0 0-1,-1 0 0,1 0 0,-10 1 1,-1 1 272,-1 0-1,1 1 1,-31 7 0,-10 10-75,3 6 72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6 319 12259,'-6'-2'796,"10"-1"-423,19-3-110,-19 5-200,327-61 1880,-202 41-1525,1028-184 885,-1046 187-1329,-99 18-30,-25 4-4,1-1 24,-330 85-614,-378 46 1,644-124 617,-336 42-116,382-49 106,466-83-135,23 10 179,1 26 65,-301 42-49,-132 5-24,-28-3 5,1 0 0,0 0 0,0 0 0,0 0 0,-1 0 0,1 1 0,0-1 0,0 0 0,0 0 0,0 0 1,0 0-1,-1 0 0,1 1 0,0-1 0,0 0 0,0 0 0,0 0 0,0 1 0,0-1 0,0 0 0,0 0 0,-1 0 0,1 1 1,0-1-1,0 0 0,0 0 0,0 1 0,0-1 0,0 0 0,0 0 0,0 0 0,0 1 0,1-1 0,-1 0 0,0 0 0,0 1 0,0-1 1,0 0-1,0 0 0,0 0 0,0 1 0,0-1 0,1 0 0,-1 0 0,0 0 0,0 0 0,0 0 0,0 1 0,1-1 0,-1 0 1,0 0-1,0 0 0,0 0 0,1 0 0,-1 0 0,0 0 0,-25 11-31,0-2 0,-1-2 0,-1 0 0,-31 4 0,13-2-5,-357 61-1013,284-50 943,16-3-90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0:5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6 643 12403,'-5'3'2158,"14"-13"-1564,140-223 700,-104 159-1185,125-226 481,-160 277-383,-9 17-55,-6 12 19,-5 13-106,1 1-1,0-1 1,2 1 0,0 0-1,2 1 1,-4 21-1,0-4-54,-6 37 5,-5 80-1,14-100-11,4-36-169,-10 34 0,10-46 123,0-1 0,0 1-1,-1 0 1,0-1 0,-1 0-1,1 0 1,-1 0 0,-5 6-1,-4 0-74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0:5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15115,'-10'22'1096,"0"6"-895,0 7-65,2 5 208,2 1-128,2-3-48,2-3-40,2-7-192,3-5-120,0-10-272,-2-12-281,6-8 577,1-12-144,-1-8-72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0:5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28 11098,'1'-1'45,"-1"1"-1,0-1 0,1 0 0,-1 1 0,0-1 0,1 0 0,-1 0 1,0 1-1,0-1 0,0 0 0,0 0 0,0 1 0,0-1 1,0 0-1,0 0 0,0 1 0,0-1 0,0 0 0,-1 0 0,1 1 1,0-1-1,0 0 0,-1 0 0,1 1 0,-1-1 0,1 0 1,0 1-1,-1-1 0,1 1 0,-1-1 0,1 0 0,-1 1 0,0-1 1,1 1-1,-1 0 0,0-1 0,1 1 0,-1-1 0,0 1 1,1 0-1,-1 0 0,0-1 0,0 1 0,1 0 0,-1 0 0,0 0 1,0 0-1,1 0 0,-1 0 0,0 0 0,0 0 0,0 0 1,-4 0 122,0 1 1,1-1-1,-1 1 1,0 0 0,1 0-1,-1 1 1,1-1 0,-7 4-1,-1 2 41,-1 1 0,1 0 0,0 1 0,1 1 0,0 0 0,1 0 0,-16 21-1,18-22-136,2 1 0,-1 0 0,2 0 0,-1 1-1,1-1 1,1 1 0,0 0 0,0 1-1,1-1 1,-2 15 0,5-24-62,-1 0 1,1 1-1,0-1 0,0 1 1,0-1-1,0 0 1,1 1-1,-1-1 0,0 1 1,1-1-1,0 0 0,-1 1 1,1-1-1,0 0 0,2 3 1,-2-4-8,0 0 1,0-1 0,0 1-1,0 0 1,0-1-1,0 1 1,1-1 0,-1 0-1,0 1 1,0-1 0,0 0-1,1 0 1,-1 1-1,0-1 1,0 0 0,0 0-1,1 0 1,-1-1-1,0 1 1,0 0 0,0 0-1,1-1 1,-1 1 0,0 0-1,0-1 1,0 1-1,0-1 1,0 0 0,0 1-1,0-1 1,1-1-1,9-4-32,-1-1-1,0-1 1,0 0-1,-1 0 1,13-15-1,37-53-280,-31 39 217,-34 62-131,3-12 209,-2 9 16,1 1 1,0-1 0,2 1-1,0 0 1,2 0-1,3 38 1,-1-51 6,0 0 1,0 0-1,1 0 1,0 0 0,0-1-1,1 1 1,1-1-1,0 0 1,0 0-1,1 0 1,-1-1 0,2 0-1,-1 0 1,1-1-1,1 0 1,-1 0-1,11 7 1,-17-13 0,1 0-1,-1-1 1,0 1 0,1 0-1,-1 0 1,0 0 0,0 1-1,0-1 1,0 0 0,0 0-1,0 1 1,0-1 0,0 0 0,-1 1-1,1-1 1,-1 1 0,1-1-1,0 3 1,-1-2 6,0 0 1,-1-1-1,1 1 1,0-1-1,-1 1 1,0-1-1,1 1 1,-1-1-1,0 0 1,1 1-1,-1-1 1,0 0-1,0 0 1,0 1-1,0-1 1,-1 0-1,1 0 1,-1 1-1,-7 5 130,0-1-1,0 0 0,0 0 1,-1-1-1,0 0 0,0 0 1,-17 4-1,5-2 375,0-2 1,-37 4-1,54-9-418,-34 3 636,37-3-697,0 0 0,0 0 0,0 0-1,0-1 1,0 1 0,0-1 0,0 1 0,0-1 0,0 1 0,0-1 0,0 0-1,1 0 1,-1 0 0,0 0 0,-2-2 0,3 2-71,1 1 0,0-1 0,0 1 0,-1-1 0,1 1 0,0-1 1,0 1-1,0 0 0,0-1 0,0 1 0,-1-1 0,1 1 0,0-1 0,0 1 0,0-1 0,0 1 0,0-1 1,1 1-1,-1-1 0,0 1 0,0-1 0,0 1 0,0-1 0,0 1 0,1-1 0,-1 1 0,0 0 0,0-1 0,1 1 1,-1-1-1,0 1 0,1 0 0,-1-1 0,1 1 0,-1 0 0,0-1 0,1 1 0,-1 0 0,1 0 0,-1-1 1,0 1-1,1 0 0,-1 0 0,1 0 0,23-9-715,-8 7 284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0:5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50 11755,'2'-5'344,"0"0"1,-1 0-1,1 1 1,-1-1-1,1-9 1,-2 14-304,0-1 0,0 1 0,0-1 1,0 1-1,0-1 0,0 1 0,0-1 1,0 1-1,0 0 0,0-1 0,0 1 0,0-1 1,0 1-1,-1-1 0,1 1 0,0 0 1,0-1-1,0 1 0,-1-1 0,1 1 0,0 0 1,0-1-1,-1 1 0,1 0 0,0 0 1,-1-1-1,1 1 0,-1-1 0,0 1 30,-1 1 0,1-1 0,0 0 0,0 0 0,0 1 0,-1-1 0,1 0 1,0 1-1,0-1 0,0 1 0,0 0 0,0-1 0,0 1 0,0 0 0,0 0 0,-1 1 0,-6 5 73,1 0 1,0 1-1,1 0 0,0 0 1,0 0-1,0 1 0,-6 16 1,-27 72 292,38-95-426,-51 176 419,45-145-339,1 0 0,2 1 0,1 50-1,3-75-61,0 0-1,1-1 1,0 1-1,4 14 1,-4-21-21,0 1 0,0-1 0,0 0 0,0 1 0,0-1 0,1 0 0,-1 0 0,0 0 0,1 0 0,0 0 0,-1 0 0,1-1 0,0 1 0,0 0 0,0-1 0,0 0 0,0 1 0,1-1 0,-1 0 0,0 0 0,3 1 0,1-1 8,0 0-1,0-1 1,0 0-1,0 0 1,0 0-1,0 0 1,0-1-1,0 0 1,0-1-1,0 1 1,0-1-1,9-4 1,5-3 48,-1-1-1,22-14 1,-26 14 8,-1 0 0,24-23 0,-34 29-47,0 1 1,0-2-1,0 1 1,-1 0 0,0-1-1,0 1 1,0-1-1,-1 0 1,1 0 0,-1 0-1,0 0 1,-1 0-1,2-7 1,-3 10-15,0 0 1,1 0-1,-2 1 0,1-1 1,0 0-1,0 0 0,0 1 1,-1-1-1,1 0 1,-1 1-1,1-1 0,-1 0 1,0 1-1,0-1 0,0 1 1,0-1-1,0 1 1,0-1-1,-2-1 0,1 1 6,-1 0 0,0 0 0,0 0-1,0 0 1,0 0 0,0 1 0,0-1-1,0 1 1,-5-1 0,-3 0 23,1 0-1,0 0 1,-1 1 0,1 1 0,-18 1-1,16 0-52,1 1 0,-1 0-1,-15 6 1,22-7-10,0 1 1,0 1 0,0-1-1,0 0 1,1 1-1,-1 0 1,1 0 0,-1 1-1,-4 5 1,3-1 32,6-8-11,0 0 0,0 0 0,0 1 0,0-1-1,0 0 1,0 0 0,0 0 0,0 0 0,0 0-1,-1 0 1,1 0 0,0 1 0,0-1 0,0 0 0,0 0-1,0 0 1,0 0 0,0 0 0,0 0 0,0 1 0,0-1-1,0 0 1,0 0 0,0 0 0,0 0 0,0 0 0,0 0-1,0 1 1,0-1 0,0 0 0,0 0 0,0 0-1,0 0 1,0 0 0,1 0 0,-1 0 0,0 1 0,0-1-1,0 0 1,0 0 0,0 0 0,0 0 0,0 0 0,0 0-1,0 0 1,1 0 0,-1 0 0,0 0 0,0 1 0,0-1-1,0 0 1,0 0 0,0 0 0,1 0 0,-1 0-1,0 0 1,0 0 0,0 0 0,0 0 0,0 0 0,10-6-101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2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45 11859,'12'-6'339,"55"-22"566,-60 26-806,0 0 1,0 0-1,1 1 1,-1-1-1,0 2 1,0-1-1,12 1 1,-18 0-78,1 0-1,-1 0 1,0 0 0,1 1-1,-1-1 1,0 0 0,1 1-1,-1-1 1,0 0 0,1 1-1,-1 0 1,0-1 0,0 1-1,0 0 1,0 0 0,0-1-1,0 1 1,0 0 0,0 0-1,0 0 1,0 0 0,0 1-1,0-1 1,-1 0 0,1 0-1,0 0 1,-1 1 0,1-1-1,-1 0 1,0 0 0,1 1-1,-1-1 1,0 0 0,0 1-1,0-1 1,0 1 0,0-1-1,0 0 1,0 1 0,-1 1-1,0 6 22,-2-1 0,1 0-1,-1 0 1,0 0 0,-6 10-1,-60 111 106,25-50-105,-63 159 1,102-223-40,0 0 0,1 0 0,1 1 0,0-1 1,1 1-1,0 15 0,2-27-2,0-1-1,0 0 1,0 1 0,1-1 0,-1 0-1,1 0 1,0 0 0,0 0 0,0 0-1,0 1 1,1-2 0,-1 1 0,1 0-1,0 0 1,0 0 0,0-1 0,0 1-1,0-1 1,1 0 0,-1 0 0,1 1-1,-1-2 1,1 1 0,0 0 0,0 0-1,-1-1 1,1 0 0,1 1 0,-1-1-1,0 0 1,0-1 0,0 1 0,0 0-1,1-1 1,4 0 0,6 1 12,0-2-1,0 1 1,0-2 0,0 0-1,0-1 1,0 0 0,-1-1 0,1 0-1,-1-2 1,13-6 0,7-5 56,0-2 1,47-36 0,-59 39 3,-1-1 1,32-33 0,-46 43-38,1-1 1,-1 0-1,-1 0 0,1 0 1,-1-1-1,-1 0 0,0 0 1,0 0-1,-1 0 0,4-14 0,-7 19-16,1 1-1,-1 0 1,0-1-1,0 1 0,0 0 1,0-1-1,0 1 1,-1 0-1,1 0 0,-1-1 1,0 1-1,-1-3 1,1 4-8,-1 0 0,1 0 0,0 1 1,0-1-1,-1 0 0,1 1 0,0-1 0,-1 1 1,0 0-1,1-1 0,-1 1 0,0 0 1,0 0-1,0 0 0,1 0 0,-1 1 0,0-1 1,0 0-1,0 1 0,-4-1 0,-3 0 9,1 1 0,-1 0 0,0 1 0,0-1 0,1 2 0,-1-1 0,1 1 0,-1 0 0,1 1 1,0 0-1,0 1 0,-9 4 0,9-4-81,0 1 1,0-1 0,1 1 0,0 1 0,0-1-1,0 1 1,0 1 0,1-1 0,0 1 0,1 0-1,-9 13 1,9 0-86,5-19 138,0-1 1,0 1-1,-1-1 0,1 1 1,0-1-1,0 1 1,1-1-1,-1 1 1,0 0-1,0-1 0,0 1 1,0-1-1,0 1 1,1-1-1,-1 1 1,0-1-1,0 1 0,1-1 1,-1 0-1,0 1 1,1-1-1,-1 1 1,0-1-1,1 0 0,-1 1 1,1-1-1,-1 0 1,1 1-1,-1-1 1,1 0-1,0 1 0,18-5-214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14339,'-6'12'872,"-1"16"-840,-2 3-16,-1 9 104,-1 2-120,-2 10 0,-2 1 32,7 4-24,1-1-8,7-3 0,5 0 8,11-6-16,6 0-24,5-8 32,1-6-24,3-14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 12619,'15'-13'1868,"-14"13"-1830,-1 0 0,0 0 0,0 0 0,0-1 0,1 1 0,-1 0 0,0 0 0,0 0 0,0 0 0,1 0 0,-1 0 0,0-1 0,0 1 0,1 0 0,-1 0 0,0 0 0,0 0 0,1 0 0,-1 0 0,0 0 0,1 0 0,-1 0 1,0 0-1,0 0 0,1 0 0,-1 0 0,0 0 0,0 0 0,1 1 0,-1-1 0,0 0 0,0 0 0,0 0 0,1 0 0,-1 0 0,0 1 0,0-1 0,0 0 0,1 0 0,-1 0 0,0 1 0,0-1 0,0 0 0,0 0 0,1 0 0,-1 1 0,0-1 0,0 0 0,0 0 0,0 1 0,0-1 0,0 0 0,0 0 1,0 1-1,0-1 0,0 0 0,0 0 0,0 1 0,0-1 0,0 0 0,0 1 0,0-1 0,0 0 0,0 0 0,0 1 0,0-1 0,-1 0 0,1 0 0,0 1 0,-26 129 1536,1-13-1392,19-84-127,1-7 9,1 1 1,1 0 0,0 42 0,3-66-53,0-1 0,1 0 0,-1 0 0,0 0 1,1 0-1,-1 0 0,1 0 0,-1-1 0,1 1 0,0 0 1,0 0-1,0 0 0,0 0 0,0-1 0,1 1 0,-1-1 1,0 1-1,1-1 0,-1 1 0,1-1 0,-1 0 0,1 0 1,0 1-1,0-1 0,-1-1 0,1 1 0,0 0 0,0 0 1,0-1-1,0 1 0,0-1 0,0 1 0,0-1 0,0 0 1,0 0-1,0 0 0,2 0 0,7-1 25,1 0 1,-2-1-1,1 0 1,0-1-1,16-6 1,-13 5-153,0-2 0,-1 1 0,1-2 0,-1 0 1,-1 0-1,1-1 0,-1-1 0,0 0 1,-1-1-1,0 0 0,-1-1 0,0 0 0,15-22 1,-7-5-245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13491,'-6'39'1248,"0"0"-768,1-2-176,5 2 488,0-4-151,4-6-329,3 0-248,3-11-304,7-2 264,6-10-128,5-6-96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13523,'-6'7'116,"0"0"0,1 0 0,0 0 1,0 1-1,1-1 0,0 1 0,0 0 0,0 0 1,1 1-1,1-1 0,-4 18 0,6-19-60,-1 1-1,1-1 0,0 0 1,1 1-1,0-1 0,0 1 1,1-1-1,0 0 0,0 0 1,0 0-1,1 0 0,0 0 1,1 0-1,6 9 0,23 29 34,-22-32-6,-1 0 1,0 1-1,-1 0 0,-1 0 0,10 22 1,-17-32-70,0 0 0,0 0 1,0 0-1,0 0 1,0 1-1,-1-1 1,0 0-1,0 0 1,0 1-1,-1-1 1,1 0-1,-1 0 1,0 0-1,0 1 0,0-1 1,-1 0-1,1 0 1,-1-1-1,0 1 1,0 0-1,-1 0 1,1-1-1,-1 0 1,0 1-1,-5 4 1,2-3 26,0 0 0,0-1 0,0 0 0,0-1 1,0 1-1,-1-1 0,0 0 0,1-1 1,-1 1-1,0-1 0,0-1 0,-11 2 0,15-3-16,1 1 0,0-1 0,-1 0 0,1 0 0,-1 0-1,1 0 1,0 0 0,-1-1 0,1 1 0,0-1 0,-1 1-1,1-1 1,0 0 0,0 0 0,-1 0 0,1 0-1,0 0 1,0-1 0,0 1 0,0-1 0,1 1 0,-1-1-1,0 0 1,1 1 0,-1-1 0,1 0 0,-1 0 0,1 0-1,0 0 1,0-1 0,0 1 0,0 0 0,0 0-1,1-1 1,-1 1 0,0 0 0,1-1 0,0 1 0,0 0-1,0-5 1,0 0 16,1 0-1,0 0 0,1 0 1,0 0-1,0 1 1,0-1-1,0 0 0,1 1 1,1 0-1,-1 0 1,1 0-1,0 0 0,7-8 1,4-3-8,0 1-1,34-29 1,87-46-14,-95 66 52,72-58-1,-109 81-54,-1-1-1,0 0 0,0-1 1,0 1-1,0 0 1,-1-1-1,0 0 0,1 1 1,2-9-1,-5 11-8,1-1 0,-1 1 0,0 0 0,0-1 0,1 1 0,-1-1 0,0 1 0,0-1-1,-1 1 1,1 0 0,0-1 0,0 1 0,-1-1 0,1 1 0,-1 0 0,1-1 0,-1 1 0,0 0 0,1 0 0,-1 0 0,0-1 0,0 1 0,0 0 0,0 0 0,0 0 0,0 0-1,0 0 1,0 0 0,0 1 0,0-1 0,-1 0 0,-1 0 0,-6-4 14,-1 1-1,1 0 1,-1 1-1,0 0 1,-1 0-1,1 1 1,0 0-1,-1 1 1,1 0-1,-16 2 1,16-1-154,1 1 0,0 0 0,0 0 1,0 1-1,0 1 0,0-1 0,0 1 1,1 1-1,-1 0 0,1 0 0,0 0 1,-9 8-1,5 0-337,12-12 456,0 0 0,0 0 1,-1 1-1,1-1 0,0 0 0,0 0 1,0 1-1,-1-1 0,1 0 0,0 1 1,0-1-1,0 0 0,0 0 0,0 1 1,0-1-1,0 0 0,-1 1 1,1-1-1,0 0 0,0 1 0,0-1 1,0 0-1,1 1 0,-1-1 0,0 0 1,0 1-1,0-1 0,0 0 0,0 1 1,0-1-1,0 0 0,1 0 1,-1 1-1,0-1 0,0 0 0,0 0 1,0 1-1,1-1 0,-1 0 0,0 0 1,0 1-1,1-1 0,-1 0 0,0 0 1,1 0-1,-1 0 0,0 0 1,0 1-1,1-1 0,-1 0 0,1 0 1,15 2-444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13867,'-17'15'433,"0"0"1,2 0-1,0 2 1,0 0-1,-17 28 0,25-34-288,0 1 0,1 0 0,1 1 0,-1-1 0,2 1-1,0 0 1,0 0 0,2 1 0,-3 26 0,4-36-117,1 1-1,0-1 1,0 0 0,1 0 0,0 0 0,-1 1 0,1-1-1,1 0 1,-1 0 0,0 0 0,1 0 0,0 0 0,0-1-1,0 1 1,1-1 0,-1 1 0,1-1 0,-1 0-1,1 1 1,0-2 0,4 4 0,-3-3-13,1-1 1,-1 1-1,1-1 0,-1 0 1,1-1-1,0 1 0,0-1 1,0 0-1,0 0 0,0 0 1,0-1-1,0 0 0,0 0 1,0 0-1,0-1 0,0 1 1,7-3-1,1-1 23,0 0 0,0-1 1,0 0-1,-1-1 0,1-1 0,-1 0 1,-1-1-1,0 0 0,0 0 0,0-2 1,10-10-1,-13 11 11,0 1 1,-1-2 0,0 1-1,0-1 1,-1 0 0,0 0-1,-1 0 1,0-1-1,-1 0 1,0 0 0,-1 0-1,0 0 1,2-18 0,-4 25-30,-1-1 0,0 1 0,0 0 0,0 0 0,-1-1 0,0 1 0,1 0 1,-1 0-1,-1 0 0,1 0 0,0 0 0,-1 0 0,0 0 0,0 0 0,0 0 0,-1 1 1,1-1-1,-1 1 0,0 0 0,-5-6 0,4 7-18,0 0-1,0-1 1,0 1 0,0 0-1,0 1 1,0-1-1,-1 1 1,1 0 0,-1 0-1,1 0 1,0 1-1,-1-1 1,1 1 0,-1 0-1,1 1 1,-1-1 0,1 1-1,-1 0 1,-6 2-1,4-1-148,0 1-1,0-1 1,1 2 0,-1-1-1,1 1 1,-1 0-1,1 0 1,1 1-1,-1 0 1,1 0-1,-1 0 1,1 1-1,-5 8 1,9-14 123,1 1 0,-1-1 1,1 0-1,0 1 0,-1-1 1,1 1-1,0-1 0,-1 1 0,1-1 1,0 1-1,0-1 0,-1 1 1,1-1-1,0 1 0,0 0 0,0-1 1,0 1-1,0-1 0,0 1 0,0 0 1,0-1-1,0 1 0,0-1 1,0 1-1,0-1 0,0 1 0,0 0 1,0-1-1,1 1 0,-1-1 1,0 1-1,1 0 0,11-1-465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13707,'-15'8'289,"0"1"0,1 0 0,0 1 1,1 1-1,0 1 0,1-1 0,0 2 0,1 0 0,-13 19 1,16-21-198,1 0 1,0 1 0,1 0 0,0 0 0,1 1 0,0 0 0,1 0 0,1 0 0,0 0 0,1 0 0,0 1 0,0 15-1,3-24-75,-1 0 0,0 0-1,1 0 1,0 0-1,0 0 1,1-1 0,0 1-1,-1 0 1,1-1-1,1 0 1,-1 1 0,1-1-1,-1 0 1,1 0-1,0 0 1,1-1-1,-1 1 1,1-1 0,-1 1-1,7 3 1,-5-4 1,0-1 0,1 1 0,-1-1 0,0 1 0,1-2 0,0 1 0,0-1 0,-1 1 0,1-2 0,0 1 0,0-1 1,0 0-1,0 0 0,0 0 0,0-1 0,0 0 0,6-2 0,1-1 54,-1 0 0,0-1 1,0-1-1,0 0 0,-1-1 0,0 0 1,0 0-1,0-2 0,-1 1 0,0-1 1,16-20-1,-20 22-6,1-1 0,-1-1 0,-1 1 1,0-1-1,0 0 0,0-1 0,-1 1 0,-1-1 1,0 1-1,0-1 0,0 0 0,-2 0 0,1 0 0,-1-1 1,-1-19-1,0 26-58,-1-1 1,0 0 0,0 1-1,0 0 1,0-1-1,-1 1 1,1 0 0,-1-1-1,0 1 1,-1 0 0,1 0-1,-1 1 1,0-1 0,0 0-1,0 1 1,0 0-1,0 0 1,-7-5 0,5 5-116,-1 0 0,0 0 0,0 0 0,0 1 0,0 0 0,0 0 0,0 1 1,-1 0-1,1 0 0,-1 0 0,1 1 0,-12 0 0,-6 3-571,1 1 0,0 1 1,0 1-1,-30 11 0,52-16 658,-48 16-900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2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14 275 12907,'0'0'43,"-13"9"4034,14-8-4006,-1 0 0,1-1 0,0 1 0,0-1 0,0 1 0,-1-1 0,1 1 0,0-1 0,0 0 1,0 1-1,0-1 0,0 0 0,0 0 0,0 1 0,0-1 0,0 0 0,0 0 0,1 0 0,18 2 216,-1-1 0,1 0-1,36-4 1,60-15 315,-89 13-457,294-55 714,378-58-455,-200 75-343,2 1 35,-494 40-482,-15 0 539,-19 1 526,25 0-653,-10 1 24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13747,'0'-1'124,"1"0"0,-1 0 0,1-1 0,0 1 1,0 0-1,-1 0 0,1-1 0,0 1 0,0 0 0,0 0 0,0 0 0,0 0 1,0 1-1,1-1 0,-1 0 0,0 0 0,3 0 0,-4 0-77,1 1-1,0 0 1,0 0-1,0 0 0,0 0 1,-1 0-1,1 0 1,0 1-1,0-1 1,0 0-1,0 0 0,-1 1 1,1-1-1,0 0 1,0 1-1,-1-1 1,1 1-1,0-1 1,-1 1-1,1-1 0,0 1 1,-1-1-1,1 1 1,-1 0-1,1-1 1,-1 1-1,1 0 1,-1 0-1,1 1 0,11 21 229,-2 0 0,-1 1 0,-1 1 0,-1 0 0,6 34 0,-7-29-164,55 300 469,-51-303-360,-10-27-212,0 1 1,0-1-1,0 0 1,0 0 0,1 1-1,-1-1 1,0 0-1,0 0 1,0 0-1,1 1 1,-1-1 0,0 0-1,0 0 1,0 0-1,1 0 1,-1 1-1,0-1 1,0 0-1,1 0 1,-1 0 0,0 0-1,0 0 1,1 0-1,-1 0 1,0 0-1,1 0 1,-1 0 0,0 0-1,1 0 1,6-12 229,-1-14-104,-1-1 0,-1 0 0,-1 0 1,-2-1-1,-2-37 0,0 38-110,-10-147-99,7 144 57,-2 0 1,-1 0-1,-19-48 1,20 65 47,1 2 124,6 11-151,-1 0 1,1-1-1,-1 1 0,1 0 1,-1-1-1,1 1 0,-1 0 0,1 0 1,0 0-1,-1-1 0,1 1 1,-1 0-1,1 0 0,-1 0 1,1 0-1,0 0 0,-1 0 0,1 0 1,-1 0-1,1 0 0,-1 0 1,2 1-1,8-1-10,1-1 0,-1 0 0,0 0 0,1-1 0,-1 0 0,13-5 0,62-27-10,-49 19 18,20-8 0,224-85 46,-203 82-91,136-26 1,-74 29-118,-17 4-547,188-53 1,-279 61 543,-18 6 73,1 0-1,-1 1 1,1 0-1,0 2 1,19-3-1,-33 5 92,1 0-1,-1 0 0,1 0 0,-1 0 0,1 0 1,-1 0-1,1 0 0,-1 0 0,1 0 1,-1 1-1,1-1 0,-1 0 0,1 0 0,-1 0 1,1 1-1,-1-1 0,1 0 0,-1 0 1,1 1-1,-1-1 0,0 1 0,1-1 0,-1 0 1,0 1-1,1-1 0,-1 1 0,0-1 0,1 0 1,-1 1-1,0-1 0,0 1 0,0-1 1,1 1-1,-1-1 0,0 1 0,0 0 0,0-1 1,0 1-1,0-1 0,0 1 0,0-1 0,0 1 1,0-1-1,0 1 0,0-1 0,-1 2 1,-10 26 132,8-23-110,-15 34 287,-15 44-1,27-67-254,2 0-1,0 0 0,1 0 1,1 0-1,0 0 0,1 19 1,1-34-107,0 1 1,0-1-1,0 0 1,1 1 0,-1-1-1,1 1 1,-1-1-1,1 0 1,-1 1-1,1-1 1,0 0 0,1 2-1,3-2-336,0-12 250,-2-12-113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39 13035,'1'-1'108,"0"-1"1,-1 1 0,1-1 0,-1 0-1,0 1 1,1-1 0,-1 1-1,0-1 1,0 0 0,0 1-1,0-1 1,0 0 0,-1 1-1,1-1 1,0 0 0,-2-2 0,2 3-64,-1 0 1,0 1 0,0-1 0,1 0 0,-1 1-1,0-1 1,0 1 0,0-1 0,0 1 0,0-1-1,0 1 1,0 0 0,1-1 0,-1 1 0,0 0-1,0 0 1,0 0 0,0-1 0,0 1 0,0 0 0,0 1-1,0-1 1,0 0 0,0 0 0,0 0 0,0 0-1,0 1 1,0-1 0,-1 1 0,-7 2 142,0 1-1,0 0 1,1 0 0,0 1 0,0 0-1,0 0 1,1 1 0,-13 11 0,8-5-102,1 0 0,0 1 0,1 0 0,-10 17 0,10-12-53,0 2 0,1-1 0,1 2 1,1-1-1,0 1 0,-4 28 0,9-38-12,1 1 1,0 0-1,1 0 1,0 0-1,4 20 1,-3-26 2,1 1 1,-1 0-1,2-1 1,-1 1 0,1-1-1,0 0 1,0 0-1,0 0 1,1 0 0,7 8-1,-9-11-1,0-1 0,1 0 1,-1 0-1,1 1 0,-1-2 0,1 1 0,0 0 1,0 0-1,0-1 0,-1 0 0,1 1 0,1-1 0,-1 0 1,0 0-1,0-1 0,0 1 0,0-1 0,4 1 1,-2-2 15,0 1 1,0-1 0,0 0-1,0 0 1,0-1 0,-1 1-1,1-1 1,-1 0 0,1 0-1,-1-1 1,5-2 0,-1-1 33,0 0 0,0-1 1,0 0-1,-1 0 0,0-1 1,0 0-1,-1 0 0,0 0 1,-1-1-1,0 0 0,5-10 0,-8 12-37,0 1 0,0-1-1,0 0 1,-1 0 0,0 0-1,0 1 1,-1-1 0,0 0-1,0 0 1,-1 0 0,0 0-1,0 0 1,0 0-1,-5-11 1,5 15-38,-1-1 1,1 1-1,-1-1 0,0 1 0,0 0 0,0 0 1,-1 0-1,1 0 0,-1 1 0,0-1 0,0 1 1,0-1-1,0 1 0,0 0 0,0 0 0,0 0 1,-1 1-1,1-1 0,-1 1 0,1 0 1,-1 0-1,0 0 0,1 0 0,-1 1 0,0-1 1,0 1-1,1 0 0,-6 0 0,4 1-110,0-1-1,1 1 0,-1 0 1,0 0-1,0 1 0,0-1 1,1 1-1,-1 0 0,1 0 1,-1 1-1,1-1 0,0 1 1,0 0-1,0 0 0,0 1 1,1-1-1,-1 1 0,1-1 1,0 1-1,-3 5 0,4-6-356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 15723,'3'-3'177,"0"1"-1,0-1 1,0 0-1,1 1 0,-1-1 1,0 1-1,1 0 0,0 0 1,0 0-1,-1 1 1,1-1-1,0 1 0,0 0 1,0 0-1,0 1 1,0-1-1,1 1 0,-1 0 1,0 0-1,0 0 0,0 0 1,7 2-1,-10-2-147,0 1-1,0-1 0,0 1 0,-1-1 1,1 1-1,0-1 0,0 1 1,0 0-1,0-1 0,-1 1 1,1 0-1,0 0 0,0-1 1,-1 1-1,1 0 0,-1 0 0,1 0 1,-1 0-1,1 0 0,-1 0 1,0 0-1,1 1 0,-1 0-1,1 1 0,-1-1 0,0 0 0,0 1-1,0-1 1,-1 1 0,1-1 0,-1 1 0,0 2 0,-3 6-1,0-1 1,-1 1-1,-7 11 1,10-19-6,-45 72 149,27-45 39,2 0 0,-30 66 1,47-93-190,0-1 1,1 1 0,-1-1 0,0 1 0,1-1-1,-1 1 1,1 0 0,0-1 0,0 1 0,0 0-1,0 0 1,1 4 0,0-6-13,-1 0-1,1 0 1,0 0-1,-1 0 1,1 0-1,0 0 1,0-1-1,-1 1 1,1 0-1,0-1 1,0 1 0,0-1-1,0 1 1,0 0-1,0-1 1,0 0-1,0 1 1,0-1-1,0 0 1,0 0-1,0 1 1,1-1-1,-1 0 1,0 0 0,0 0-1,0 0 1,0 0-1,0-1 1,0 1-1,0 0 1,0 0-1,0-1 1,2 0-1,38-11-397,-1-1 0,0-3 0,62-33 0,-56 24 126,-8 1-107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15707,'0'0'44,"0"0"-1,0 0 0,0 0 0,0 0 0,0 0 1,1 0-1,-1 0 0,0 0 0,0 0 0,0-1 1,0 1-1,0 0 0,0 0 0,1 0 1,-1 0-1,0 0 0,0 0 0,0 0 0,0 0 1,0 0-1,0 0 0,1 0 0,-1 0 0,0 0 1,0 0-1,0 0 0,0 0 0,0 0 0,0 1 1,1-1-1,-1 0 0,0 0 0,0 0 1,0 0-1,0 0 0,0 0 0,0 0 0,0 0 1,1 0-1,-1 0 0,0 1 0,0-1 0,0 0 1,0 0-1,0 0 0,0 0 0,0 0 0,0 0 1,0 1-1,0 10 1391,-7 23-223,3-19-1189,3-10-22,0 1 0,0-1 1,1 0-1,0 1 0,0-1 0,0 0 0,2 10 1,-1-13-12,-1 0 1,1 0-1,0 0 1,0-1-1,0 1 1,0 0-1,0 0 1,0 0-1,0-1 1,0 1-1,1-1 1,-1 1-1,1-1 1,-1 1-1,1-1 1,0 0-1,-1 0 1,1 0-1,0 0 1,0 0-1,0 0 0,4 1 1,3 0-40,0 0 1,0-1-1,13 1 0,-13-2 30,0 1-1,0 0 0,13 4 1,-21-5 19,0 0 1,0 0 0,0 1-1,0-1 1,0 0 0,-1 1-1,1-1 1,0 1 0,0-1-1,0 1 1,-1-1 0,1 1-1,0 0 1,-1-1 0,1 1-1,0 0 1,-1-1 0,1 1-1,-1 0 1,1 0 0,-1 0-1,0 0 1,1-1 0,-1 1 0,0 0-1,1 0 1,-1 1 0,0 0 5,0 0 1,0 0-1,-1 0 1,1 0-1,-1 0 1,1 0-1,-1 0 1,0 0-1,0 0 1,0 0-1,-2 3 1,-3 3 43,0 0 0,0 0 1,-15 13-1,5-6 81,-2-1 0,1-1 0,-26 15 0,35-24-114,1 0 0,-1 0 0,0-1 0,0 0 0,-1 0 0,1-1 0,0 0-1,-1 0 1,0-1 0,1 0 0,-14-1 0,19 0 21,0 0 0,-1-1-1,1 0 1,-1 0 0,1 0 0,0 0 0,-1-1-1,1 1 1,0-1 0,0 0 0,0 0-1,0 0 1,1 0 0,-1 0 0,0-1 0,-2-2-1,1 0 21,1 0 0,0 0 0,0 0-1,0 0 1,1-1 0,-1 1 0,1-1 0,-2-10-1,-2-23 42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8290,'7'-19'2055,"0"1"1508,-8 29-2325,-12 68-418,3-25-711,3 1 0,2 0 0,3 94 0,3-146-107,4 35 1,-5-37-4,0 0 0,1 1 0,-1-1 1,0 0-1,1 0 0,-1 0 0,0 1 1,1-1-1,-1 0 0,1 0 0,0 0 1,-1 0-1,1 0 0,0 0 0,0 0 0,0 0 1,0 0-1,0-1 0,-1 1 0,1 0 1,1 0-1,-1-1 0,0 1 0,1 0 0,0-1-13,-1-1-1,0 1 0,0 0 1,0-1-1,0 1 0,0-1 1,0 1-1,0-1 0,0 0 0,0 1 1,0-1-1,0 0 0,-1 0 1,1 0-1,0 1 0,0-1 0,-1 0 1,1 0-1,-1 0 0,1 0 1,-1 0-1,1 0 0,-1-1 0,1 1 1,-1-1-1,11-35-276,-10 31 295,7-29-109,0-9-33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15195,'20'3'1585,"3"1"-937,-5 1-272,8-1 824,4 0-536,6-5-776,1-1 440,4-12-232,-3-9-144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11482,'-5'0'1593,"5"-1"-1281,13-2 1088,10-1-744,11-5-264,8-1-80,9 0-80,2 0-7,0-2-105,0 2-152,-10 5-321,-5 2 81,-20 3 184,-12 3-56,-19 5-72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11626,'-7'13'1409,"5"-5"-865,12-8-80,9-1 1240,7-3-943,7-1-105,7-2-184,6 0-56,2 0-232,3 0-232,-5-2-1496,-2-1 1416,-10-4-241,-4-1-127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15579,'0'-5'140,"1"1"0,0 0 1,0-1-1,0 1 0,0 0 0,1-1 0,0 1 0,0 0 0,0 0 0,0 0 0,0 1 0,1-1 0,0 1 0,0-1 1,0 1-1,0 0 0,0 0 0,1 0 0,-1 0 0,1 1 0,0-1 0,0 1 0,5-2 0,5-3-20,0 1 0,1 0 0,-1 1 0,1 1 0,24-3 1,-32 5-94,0 1 0,1 1 0,-1 0 1,0 0-1,14 2 0,-19-2-26,-1 0 1,1 1-1,-1-1 0,1 0 0,0 1 0,-1 0 1,1-1-1,-1 1 0,1 0 0,-1 0 0,0 0 0,1-1 1,-1 2-1,0-1 0,0 0 0,0 0 0,1 0 0,-1 1 1,0-1-1,-1 0 0,1 1 0,0-1 0,0 1 0,-1-1 1,1 1-1,0-1 0,-1 1 0,0-1 0,1 1 1,-1 0-1,0 2 0,0 3 5,-1-1-1,0 0 1,0 0-1,-1 1 1,1-1 0,-2 0-1,1 0 1,0-1 0,-1 1-1,0-1 1,-5 7 0,-8 11 34,-22 23 1,38-45-41,-149 154 350,140-140-337,9-14-15,0-1 0,0 0 0,0 1 1,0-1-1,0 0 0,0 1 0,1-1 0,-1 0 1,0 1-1,0-1 0,0 0 0,0 1 0,0-1 1,1 0-1,-1 0 0,0 1 0,0-1 1,0 0-1,1 1 0,-1-1 0,0 0 0,1 0 1,-1 0-1,0 1 0,0-1 0,1 0 0,-1 0 1,4 1-23,0 0 0,0 0 0,0 0 0,0-1 0,0 1 0,4-1 0,4 0-22,4 1-24,0 1 0,-1 1 1,1 0-1,-1 0 0,0 2 0,19 8 0,-31-12 63,0 0 0,0 1 0,0-1-1,0 1 1,-1 0 0,1 0-1,0 0 1,-1 0 0,1 0 0,-1 1-1,0-1 1,0 1 0,0-1-1,0 1 1,0 0 0,0 0 0,-1 0-1,0 0 1,1 0 0,-1 0-1,0 0 1,-1 1 0,1-1 0,0 0-1,-1 0 1,0 1 0,0-1-1,0 0 1,0 1 0,0-1 0,-1 0-1,1 1 1,-1-1 0,0 0-1,-2 6 1,0-2 75,-1 0 0,1 0-1,-1 0 1,-1 0 0,1-1 0,-1 1-1,0-1 1,-1 0 0,1-1 0,-1 1 0,0-1-1,0 0 1,-1-1 0,-9 6 0,-9 2 60,0 0 1,-47 14-1,57-21-491,13-5 0,5-3 55,3-2-168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4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39 13011,'-1'-4'278,"-1"1"-1,1-1 1,-1 1 0,0-1 0,0 1 0,0-1 0,-4-4-1,6 8-231,-1-1-1,1 1 0,-1-1 0,0 1 1,1-1-1,-1 1 0,1 0 0,-1-1 1,0 1-1,0 0 0,1 0 0,-1-1 1,0 1-1,1 0 0,-1 0 0,0 0 0,0 0 1,-1 0-1,1 0 23,-1 1 1,1-1-1,-1 1 0,1-1 0,-1 1 1,1 0-1,-1 0 0,1 0 1,0-1-1,-1 1 0,1 0 1,-2 2-1,-8 10 116,0 0 0,0 1-1,2 0 1,0 0 0,0 1 0,-7 17 0,-35 100 232,42-106-340,1 1 0,1-1 1,1 1-1,2 1 0,1-1 0,1 1 0,2 42 0,0-66-54,1 1-1,-1 0 1,2 0 0,-1-1-1,0 1 1,1-1-1,0 1 1,0-1-1,0 1 1,0-1-1,1 0 1,4 6-1,-4-8-5,-1 0 1,0 0-1,1 0 0,0 0 1,-1 0-1,1 0 0,0-1 0,0 0 1,0 1-1,0-1 0,0 0 1,0 0-1,0-1 0,0 1 0,0 0 1,1-1-1,-1 0 0,0 0 1,4 0-1,1-2 18,-2 1 0,1-1-1,0 0 1,0 0 0,-1-1 0,1 0 0,-1 0-1,0 0 1,0-1 0,0 0 0,0 0 0,0-1 0,-1 0-1,7-7 1,-8 8-3,-1 0-1,1 0 1,0-1-1,-1 1 1,0-1-1,0 0 1,-1 0-1,1 0 1,-1 0-1,0 0 1,0-1-1,-1 1 1,0-1-1,0 1 1,0-1-1,0 1 1,-1-1-1,-1-9 1,1 12-20,0 1 0,-1 0 1,0 0-1,1 0 0,-1 0 1,0 0-1,0 0 0,0 0 1,0 0-1,0 0 0,0 0 1,-1 1-1,1-1 0,-1 0 1,1 1-1,-1-1 0,0 1 1,1-1-1,-1 1 0,-4-2 1,3 2 1,-1 0 0,1 0 0,-1 0 0,1 0 0,-1 0 0,0 1 0,0 0 0,1 0 1,-1 0-1,0 0 0,-5 2 0,1-1-84,-1 1 0,1 0 0,0 1 0,0 0 0,0 1-1,1-1 1,-1 1 0,1 1 0,0-1 0,-7 7 0,12-10-17,1 1 0,0-1 0,-1 1 0,1-1 0,0 1 0,0-1 1,0 1-1,0 0 0,0-1 0,1 1 0,-1 0 0,0 2 0,1-4 60,0 1-1,0 0 1,0-1-1,0 1 1,0-1 0,0 1-1,0 0 1,0-1 0,0 1-1,1-1 1,-1 1-1,0 0 1,0-1 0,1 1-1,-1-1 1,0 1 0,1-1-1,-1 1 1,1-1-1,-1 1 1,0-1 0,1 0-1,-1 1 1,1-1 0,-1 1-1,1-1 1,0 0-1,-1 0 1,1 1 0,-1-1-1,1 0 1,-1 0 0,1 0-1,0 0 1,-1 1-1,1-1 1,-1 0 0,2 0-1,19 2-508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4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39 12379,'7'-27'1782,"-7"27"-1742,0-1-1,0 1 1,0-1 0,0 1-1,0-1 1,0 1 0,0 0-1,0-1 1,0 1 0,0-1 0,0 1-1,-1-1 1,1 1 0,0 0-1,0-1 1,0 1 0,-1-1-1,1 1 1,0 0 0,-1-1-1,1 1 1,0 0 0,-1-1-1,1 1 1,0 0 0,-1 0-1,1-1 1,-1 1 0,1 0-1,0 0 1,-1 0 0,1 0-1,-1 0 1,1-1 0,-1 1-1,1 0 1,-1 0 0,1 0-1,0 0 1,-1 0 0,1 0-1,-1 0 1,1 0 0,-1 1-1,1-1 1,-1 0 0,1 0-1,0 0 1,-1 0 0,1 1-1,-1-1 1,1 0 0,-1 1-1,-2 0 69,-1 1-1,1 0 0,0 0 0,0 0 0,0 1 0,0-1 0,0 1 0,0-1 0,1 1 0,0 0 1,-1 0-1,-2 6 0,-22 42 329,26-49-409,-3 8 34,-27 62 119,29-65-164,0 1 0,0-1 0,0 1 0,1 0 0,0-1 0,0 1 0,1 13 0,7-35 604,2-12-190,6-62 782,-25 145-1114,3 0-1,1 114 1,6-164-83,0 0 1,1 0-1,1 0 0,-1 0 1,1-1-1,0 1 0,0-1 1,1 1-1,0-1 0,5 8 1,-6-12-11,-1 0 1,1 1 0,1-1-1,-1 0 1,0 0-1,0 0 1,1 0 0,-1-1-1,1 1 1,-1-1 0,1 1-1,0-1 1,0 0-1,-1 0 1,1 0 0,0-1-1,0 1 1,0-1 0,0 1-1,0-1 1,0 0-1,0 0 1,0 0 0,0 0-1,5-2 1,-2 0 8,1 0 1,0 0-1,0-1 1,-1 0-1,1 0 1,-1-1-1,0 0 1,0 0-1,0 0 1,-1-1-1,1 0 0,-1 0 1,0 0-1,-1 0 1,1-1-1,5-10 1,-2 3 19,0 0 0,-2-1 0,0 0 0,0 0 0,-1 0 0,-1-1 1,3-15-1,-4 10 20,-1-1 1,0 0 0,-2 1-1,-3-32 1,2 44-40,0-1 0,0 0 0,-1 1 1,-1 0-1,1-1 0,-1 1 0,-1 0 0,1 0 0,-1 1 1,-1-1-1,1 1 0,-1 0 0,-7-8 0,10 13-31,0 0-1,0 0 1,-1 0-1,1 1 1,0-1-1,-1 1 1,1-1-1,-1 1 1,1 0-1,-1 0 1,0 0-1,1 0 1,-1 1-1,0-1 1,0 1-1,0 0 1,1-1-1,-1 1 1,0 0-1,0 1 1,0-1-1,1 0 1,-1 1-1,0 0 1,0 0-1,1 0 1,-1 0-1,1 0 1,-5 2-1,4-1-199,-1 1 0,1 0 0,-1-1 0,1 1 0,0 0 0,0 0 0,0 1 0,0-1 0,1 1 0,-1-1 0,1 1 0,0 0 0,0 0 0,0 0 0,1 0 0,-1 0 0,1 0 0,-1 5-1,2-8 167,0-1 0,0 1 0,0-1 0,0 1 0,-1 0 0,1-1-1,0 1 1,0-1 0,0 1 0,0 0 0,0-1 0,0 1-1,0-1 1,1 1 0,-1 0 0,0-1 0,0 1 0,0-1-1,1 1 1,-1-1 0,0 1 0,1-1 0,-1 1 0,0-1-1,1 1 1,-1-1 0,0 1 0,1-1 0,-1 1 0,2-1-1,9 1-841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20 13171,'0'0'43,"0"0"0,0-1 1,0 1-1,0-1 0,0 1 1,0 0-1,-1-1 0,1 1 1,0 0-1,0-1 0,0 1 1,0 0-1,0-1 0,-1 1 1,1 0-1,0 0 0,0-1 1,0 1-1,-1 0 0,1-1 1,0 1-1,0 0 0,-1 0 1,1 0-1,0-1 0,-1 1 1,1 0-1,0 0 0,-1 0 1,1 0-1,0 0 0,-1-1 1,1 1-1,0 0 0,-1 0 1,1 0-1,0 0 0,-1 0 1,1 0-1,0 0 0,-1 0 1,1 0-1,-1 1 0,1-1 1,0 0-1,-1 0 0,1 0 1,0 0-1,-1 0 0,1 1 1,0-1-1,0 0 0,-1 0 1,1 0-1,-1 1 0,-18 12 764,12-6-623,1 1 0,0-1 0,0 1 0,0 0 0,1 1 0,0-1 0,1 1 0,0 0 0,0 1 0,-3 14 0,1-2-73,2 0-1,1 0 1,-2 36 0,5-46-79,1 0 1,-1 0-1,2 0 1,0-1-1,0 1 1,1-1-1,7 18 1,-9-25-22,1 0 0,0 0 0,0 0 0,0-1 0,0 1 0,0-1 0,1 1 0,0-1 0,0 0 0,0 0 0,0 0 0,0 0 0,0-1 0,1 1 0,-1-1 0,1 0 0,0 0 0,-1 0 0,1 0 0,0-1 0,0 0 0,0 0 0,1 0-1,5 1 1,-6-2 3,-1 0-1,1-1 0,0 0 0,-1 1 1,1-1-1,0 0 0,-1-1 0,0 1 0,1-1 1,-1 1-1,0-1 0,0 0 0,1 0 1,-2 0-1,1-1 0,0 1 0,0-1 0,-1 0 1,1 1-1,-1-1 0,0 0 0,3-6 1,1-1 30,0-1 1,-1 0 0,0 0-1,-1 0 1,5-21 0,-5 12 13,0 1 0,-1-1 1,-1 0-1,-1 0 0,-1-1 1,-1 1-1,-1 0 0,0 0 0,-1 0 1,-11-33-1,13 50-50,-1-1 0,1 1 0,-1-1 0,0 1 0,0 0 0,0-1 0,0 1 0,-1 0 0,1 1 0,-1-1 0,0 0 0,-3-2 0,4 4-6,0 0-1,1 0 1,-1 0-1,1 1 1,-1-1-1,0 1 1,1-1-1,-1 1 1,0 0-1,0 0 0,1 0 1,-1 0-1,0 0 1,0 0-1,1 0 1,-1 0-1,0 1 1,0-1-1,1 0 1,-1 1-1,0 0 1,1-1-1,-1 1 0,1 0 1,-1 0-1,1 0 1,-1 0-1,-1 2 1,-3 3-73,0 1 0,0 0 0,0 1 0,1-1 0,0 1 0,1 0 1,0 0-1,0 1 0,0-1 0,1 1 0,0 0 0,1 0 0,0 0 0,1 0 1,0 0-1,0 0 0,1 0 0,0 1 0,1 9 0,-1-18 60,0 0-1,1 0 1,-1 0-1,0-1 1,0 1 0,0 0-1,1 0 1,-1 0-1,1-1 1,-1 1-1,0 0 1,1 0 0,-1-1-1,1 1 1,0 0-1,-1-1 1,1 1-1,-1 0 1,1-1 0,0 1-1,0-1 1,-1 1-1,1-1 1,0 0-1,0 1 1,-1-1-1,1 0 1,0 0 0,0 1-1,0-1 1,0 0-1,0 0 1,-1 0-1,1 0 1,0 0 0,0 0-1,0 0 1,0 0-1,0 0 1,-1-1-1,2 1 1,22-6-341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4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14387,'-82'173'2523,"74"-152"-2340,1 0 0,1 1 0,1-1 0,1 1 0,1 1 0,-1 31 0,4-49-149,0 1 1,0 0 0,1 0 0,0-1 0,0 1 0,0 0 0,1-1 0,-1 1 0,1-1 0,5 10 0,-5-12-28,0-1 1,1 1 0,-1-1-1,0 1 1,1-1 0,-1 0 0,1 0-1,0 0 1,0 0 0,0 0 0,0 0-1,0-1 1,0 0 0,0 0 0,0 1-1,1-2 1,-1 1 0,0 0 0,5 0-1,2-1 23,-1 0-1,0-1 1,1 0-1,-1 0 0,0-1 1,1 0-1,-1-1 0,0 0 1,-1 0-1,1-1 1,0 0-1,-1 0 0,0-1 1,0 0-1,0-1 1,-1 0-1,12-12 0,-4 4 109,-2-1-1,0 0 0,0-1 0,-2 0 1,0-1-1,-1 0 0,12-27 0,-17 31-13,-1 0 0,0 0 0,-1 0 0,0-1 0,-1 1 0,-1-1 0,0 0 0,-1-15 0,0 23-75,-1 1 1,0 0 0,0-1 0,0 1 0,-1 0-1,1 0 1,-1 0 0,-1 0 0,1 0 0,-4-5-1,4 7-22,-1 0-1,1 0 1,-1 1-1,0-1 1,1 1-1,-1 0 1,0-1 0,0 2-1,-1-1 1,1 0-1,0 0 1,-1 1-1,1 0 1,-1 0-1,1 0 1,-6-1-1,3 1-31,0 0 0,-1 1 0,1 0 0,0 0 0,-1 0 0,1 1-1,0 0 1,-1 0 0,1 1 0,0 0 0,0 0 0,-6 3 0,-5 4-571,1 0 1,-26 20-1,0 0-1382,24-20 1323,11-7-205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14747,'-1'3'1584,"0"0"-1095,2 1-65,5 3 704,2 2-328,4 0-88,5 1-136,5-2-96,0-3-119,6-5-97,0-2-504,1-4-369,0-9 513,-3-5-80,-12-9-112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4 563 12235,'-1'1'130,"1"0"0,-1 0 0,1 0 0,-1 0 0,1 0 0,0 0 0,0 1 0,0-1 0,0 0 0,0 0 0,0 0 0,0 0 0,0 1 0,0-1 0,1 2 0,-1-3-56,1 0-1,-1 0 0,1 0 0,-1 0 1,1 0-1,-1 0 0,1-1 0,-1 1 1,1 0-1,-1 0 0,0 0 0,1 0 1,-1-1-1,1 1 0,-1 0 1,0 0-1,1-1 0,-1 1 0,1 0 1,-1-1-1,0 1 0,0-1 0,1 1 1,-1-1-1,28-34 1464,-28 34-1540,93-144 981,86-187 0,-156 288-932,-12 25 49,-19 39 92,-1 4-132,-9 33-212,2 1-1,2 1 1,3 0-1,3 0 0,3 1 1,1 75-1,5-130 76,-1 0 0,0 0 0,1 0 0,0 0 0,0 0 0,4 8 0,0-5-313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5 105 11963,'-4'-3'1304,"4"-1"-720,2 0-248,6-4 1032,2 0-696,5 1-247,5-3-97,3 0-152,5 0-144,-1 0-328,1 1-200,-10 0 399,-5 2-55,-11 2-88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16259,'-3'38'1233,"-8"3"-977,-2 1-112,3 4 320,4 0-296,3-8-424,3-6-232,1-14-1081,5-7 1313,1-13-256,2-5-216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36 12987,'1'-1'77,"-1"0"1,1 0-1,-1-1 0,1 1 1,-1 0-1,0-1 1,1 1-1,-1-1 0,0 1 1,0 0-1,0-1 1,0 1-1,0-1 1,0 1-1,0 0 0,-1-1 1,1 1-1,-1-2 1,0 2-38,1 0 1,-1 1 0,0-1-1,0 0 1,1 1 0,-1-1-1,0 1 1,0-1 0,0 1-1,0-1 1,0 1 0,0 0-1,1 0 1,-1-1 0,0 1-1,0 0 1,0 0 0,0 0 0,0 0-1,0 0 1,0 0 0,0 0-1,0 0 1,0 0 0,0 1-1,0-1 1,-2 1 0,-2 1 77,0 0-1,0 0 1,0 0 0,0 1 0,0 0 0,0 0 0,1 0 0,-1 0-1,1 1 1,0 0 0,0 0 0,1 0 0,-6 8 0,5-8-61,1 0-1,1 1 1,-1-1 0,1 1 0,0-1-1,0 1 1,0 0 0,0 0 0,1 0 0,0 0-1,0 0 1,0 0 0,1 0 0,0 9 0,0-12-37,0-1 1,0 0-1,1 1 1,-1-1-1,0 1 1,1-1 0,-1 1-1,1-1 1,0 0-1,-1 1 1,1-1-1,0 0 1,0 0 0,-1 1-1,1-1 1,0 0-1,0 0 1,1 0-1,-1 0 1,0 0 0,0-1-1,0 1 1,1 0-1,0 0 1,1 0 3,-1 0 1,1-1-1,0 0 0,-1 1 1,1-1-1,0 0 0,-1 0 1,1-1-1,-1 1 1,1-1-1,0 1 0,3-2 1,4-2 2,0 0 0,0 0 1,0-1-1,-1-1 0,13-8 0,-9 3-105,0 1-1,-1-2 0,0 0 1,-1 0-1,0-1 0,14-22 1,-28 41 55,1 0 0,0 0 1,0 1-1,0-1 0,0 9 0,-1 1 57,-5 29 126,2-1 0,-1 53 0,6-76-98,2 0 0,1 0 0,0 0 0,1 0 0,2 0 0,12 36-1,-15-51-25,0-1-1,1 0 0,0 0 0,0 0 0,6 7 0,-9-12-25,0 0 0,0 0 1,0 1-1,0-1 0,0 0 0,0 0 0,0 0 0,0 1 0,0-1 1,0 0-1,0 0 0,0 0 0,0 1 0,0-1 0,0 0 0,0 0 1,0 0-1,0 0 0,-1 1 0,1-1 0,0 0 0,0 0 0,0 0 1,0 0-1,0 1 0,0-1 0,-1 0 0,1 0 0,0 0 0,0 0 0,0 0 1,0 1-1,-1-1 0,1 0 0,0 0 0,0 0 0,0 0 0,-1 0 1,1 0-1,0 0 0,0 0 0,0 0 0,-1 0 0,1 0 0,0 0 1,0 0-1,0 0 0,-1 0 0,1 0 0,0 0 0,0 0 0,0 0 1,-1 0-1,-15 1 184,14-1-130,-226 5 1504,230-8-1875,0 0 0,0 1 0,0-1 0,0 1 0,1-1 0,-1 1 0,1 0 0,3-3 0,15-13-229,9-5-155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26 14251,'0'-1'61,"1"1"1,0-1-1,-1 1 0,1-1 1,-1 1-1,1-1 0,-1 0 1,1 1-1,-1-1 0,1 0 1,-1 1-1,1-1 0,-1 0 1,0 0-1,0 0 0,1 1 1,-1-1-1,0 0 0,0 0 0,0 0 1,0 1-1,0-1 0,0 0 1,0 0-1,0 0 0,0 1 1,0-1-1,0 0 0,0 0 1,-1-1-1,0 2-2,-1-1 0,1 1 0,0 0 0,0-1 1,0 1-1,-1 0 0,1 0 0,0 0 0,0 0 0,0 0 0,-1 1 0,1-1 1,0 0-1,0 1 0,0-1 0,0 0 0,-1 1 0,1-1 0,0 1 0,0 0 1,0-1-1,-1 2 0,-4 2 69,0 0 0,1 0 1,-1 1-1,1 0 1,0 0-1,0 0 0,1 1 1,-1-1-1,1 1 0,-3 7 1,-6 10 102,-12 33 1,16-33-125,2 1 1,0 0 0,-8 48-1,13-55-49,1 0 0,0 1 0,2-1 0,0 0 0,0 0 0,7 26 0,-7-37-22,1 0 0,0-1 0,0 0 0,0 1-1,1-1 1,0 0 0,-1 0 0,2-1 0,6 9 0,-8-11-16,0 0 0,0 0 1,0-1-1,0 1 0,0-1 0,1 0 1,-1 1-1,0-1 0,1 0 0,-1 0 0,0-1 1,1 1-1,0 0 0,-1-1 0,1 0 0,-1 1 1,1-1-1,-1 0 0,1 0 0,0 0 1,-1-1-1,1 1 0,3-2 0,1 0 29,-1-1-1,1 0 1,0 0-1,-1-1 1,0 0 0,0 0-1,0-1 1,-1 1-1,1-1 1,-1 0 0,0-1-1,7-9 1,-8 10-15,-1 0 1,1 0 0,-1 0 0,0-1-1,-1 1 1,1-1 0,-1 0-1,0 0 1,-1 0 0,1 0 0,-1 0-1,0 0 1,-1 0 0,1 0-1,-2-8 1,1 11-37,0 1 0,-1-1 0,1 1 1,-1-1-1,1 1 0,-1 0 0,0-1 0,0 1 0,0 0 0,0 0 0,-1 0 0,1 0 1,0 0-1,-1 0 0,0 0 0,1 0 0,-1 0 0,0 1 0,0-1 0,0 1 1,0 0-1,0-1 0,0 1 0,0 0 0,-1 0 0,1 0 0,0 0 0,0 1 0,-1-1 1,1 1-1,-1-1 0,1 1 0,-1 0 0,1 0 0,-1 0 0,1 0 0,0 0 1,-5 1-1,-2 1-136,0 0 0,0 1 0,0 0 0,0 0 0,1 1 0,-1 0 0,1 0 0,-14 10 0,3 0-127,7-8-93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64 14483,'4'-20'1074,"9"-23"682,-13 43-1726,0 1-1,0-1 1,0 0 0,0 0-1,0 0 1,0 0 0,0 0-1,0 0 1,0 0-1,0 0 1,0 0 0,0 0-1,0 0 1,0 0 0,0 0-1,0 0 1,1 0 0,-1 0-1,0 0 1,0 0-1,0 0 1,0 0 0,0 0-1,0 0 1,0 0 0,0 0-1,0 0 1,0 0 0,0 0-1,0 0 1,0 0 0,0 0-1,0 0 1,1 0-1,-1 0 1,0 0 0,0 0-1,0 0 1,0 0 0,0 0-1,0 0 1,0 0 0,0 0-1,0 0 1,0 0-1,0 0 1,0 0 0,0-1-1,0 1 1,0 0 0,0 0-1,0 0 1,0 0 0,0 0-1,0 0 1,1 10 615,-2 15-168,-33 141 896,20-107-1257,3 1 0,-5 64 1,16-121-115,0-1 1,0 1-1,0 0 1,0-1-1,0 1 1,1-1-1,-1 1 1,1-1-1,0 0 1,0 1-1,1 3 1,-1-5-9,0-1 0,-1 1 0,1-1 1,-1 1-1,1-1 0,0 1 1,0-1-1,-1 1 0,1-1 0,0 1 1,0-1-1,-1 0 0,1 0 1,0 1-1,0-1 0,0 0 0,0 0 1,-1 0-1,1 0 0,0 0 1,0 0-1,0 0 0,0 0 1,0 0-1,-1-1 0,1 1 0,0 0 1,0 0-1,0-1 0,-1 1 1,1-1-1,0 1 0,0 0 0,-1-1 1,1 1-1,1-2 0,4-3-166,0 1 0,0-2 0,0 1 0,0 0-1,-1-1 1,0 0 0,0-1 0,6-10 0,2-6-239,12-29 0,-11 17-89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14179,'-6'34'1256,"-3"2"-808,4-3-184,0-3 521,5-4-201,5-10-384,3-5-200,5-11-472,4-3 464,3-9-160,-3-9-96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 13643,'0'-1'61,"0"1"0,0 0 0,0 0 0,1-1 0,-1 1 0,0 0 0,0-1-1,0 1 1,0 0 0,0-1 0,0 1 0,0 0 0,0-1 0,0 1 0,0 0 0,0 0 0,0-1 0,0 1 0,0 0 0,-1-1 0,1 1 0,0 0 0,0 0 0,0-1 0,0 1-1,0 0 1,-1 0 0,1-1 0,0 1 0,0 0 0,-1 0 0,1-1 0,-10 5 1004,-8 15 129,15-13-1150,0 1 0,0-1-1,1 1 1,0-1 0,1 1-1,-1 0 1,1 0 0,1-1-1,-1 1 1,1 0 0,0 0-1,0 0 1,1 0 0,0 0-1,1-1 1,-1 1 0,1 0-1,4 7 1,-2-3-57,2-1 0,-1 1-1,2-1 1,-1-1 0,1 1 0,1-1-1,0 0 1,0-1 0,18 15 0,-18-17 9,0 0 1,0 1-1,-1 0 1,0 0-1,0 1 1,6 9-1,-12-15 5,0 0 1,0 1-1,1-1 0,-1 0 0,-1 0 0,1 1 0,0-1 0,-1 1 0,1-1 1,-1 1-1,1-1 0,-1 1 0,0-1 0,0 1 0,-1-1 0,1 1 0,0-1 1,-1 1-1,1-1 0,-1 1 0,0-1 0,0 1 0,0-1 0,0 0 1,0 0-1,-1 0 0,1 1 0,-1-1 0,1-1 0,-3 4 0,-5 2 33,0 1 0,0-1 1,-1 0-1,1-1 0,-2 0 0,1-1 0,-1 0 0,1-1 0,-1 0 0,0 0 0,-1-1 0,1-1 0,-1 0 1,1 0-1,-19-1 0,28-1-17,0 0 0,0 0 0,0 0 0,1 0 0,-1 0 0,0-1 0,0 1 0,0 0 0,1-1 0,-1 0 0,0 1 0,1-1 0,-1 0 0,0 0 1,1 0-1,-2-2 0,2 3-2,0-1 0,1 0 0,-1 0 0,1 0 0,0 0 0,-1 1 0,1-1-1,0 0 1,0 0 0,-1 0 0,1 0 0,0 0 0,0 0 0,0 0 0,0 0 0,0 0 0,0 0 0,0 0 0,1 0 0,-1 0 0,1-1 0,1-5 42,1 1-1,1 0 0,-1 0 0,1 1 1,0-1-1,9-9 0,78-74 212,9-10 43,-87 85-201,-1-1 0,-1 0 0,-1-1 0,0 0 0,10-23 0,-18 35-71,-1 0 1,1 1-1,-1-1 0,0 0 0,0 0 0,0 0 0,-1 0 0,1 0 1,-1 0-1,-1-7 0,1 9-28,0 1 1,-1 0-1,1-1 0,-1 1 0,0-1 1,1 1-1,-1 0 0,0 0 0,0-1 1,0 1-1,0 0 0,0 0 1,0 0-1,0 0 0,0 0 0,0 0 1,-1 0-1,1 1 0,0-1 0,0 0 1,-1 1-1,1-1 0,-1 1 1,1-1-1,-1 1 0,1-1 0,0 1 1,-1 0-1,1 0 0,-1 0 1,1 0-1,-3 0 0,-4 1-18,1-1-1,0 1 1,0 1-1,-1 0 1,1 0-1,0 0 1,0 1-1,1-1 1,-1 2-1,-10 6 1,9-5-236,0 0 0,1 0 0,0 1 0,0 0 0,1 0 0,0 1 0,0 0 0,-7 10 1,13-17 201,-1 0 1,1 1 0,0-1-1,-1 0 1,1 1 0,0-1-1,0 1 1,-1-1 0,1 0-1,0 1 1,0-1 0,0 1-1,0-1 1,-1 1 0,1-1-1,0 1 1,0-1 0,0 1-1,0-1 1,0 1 0,0-1-1,0 0 1,0 1 0,0-1-1,0 1 1,1-1 0,-1 2 0,1-2-10,0 0 0,0 0 0,0 0 1,0 0-1,0 0 0,0 0 1,0 0-1,0-1 0,0 1 0,0 0 1,0-1-1,0 1 0,-1 0 1,1-1-1,1 0 0,23-10-615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15387,'-9'15'469,"-68"126"2290,70-126-2611,0 1 0,2 1 1,0-1-1,0 1 0,2-1 1,0 1-1,0 21 1,2-35-139,1 0 0,0 1 0,1-1 0,-1 0 0,1 0 1,-1 1-1,1-1 0,0 0 0,0 0 0,0 0 0,1 0 1,-1 0-1,1 0 0,-1 0 0,1-1 0,0 1 0,4 4 1,-4-6-10,1 1 0,-1-1 0,0 1-1,0-1 1,1 0 0,-1 0 0,1 0 0,-1 0 0,1 0 0,0-1 0,-1 1 0,1-1 0,-1 0 0,1 0 0,0 0 0,-1 0 0,1 0 0,0 0 0,-1-1 0,1 1 0,-1-1 0,5-1 0,0-1 20,-1 0 1,1 0-1,-1-1 0,0 0 1,0 0-1,-1 0 0,1-1 1,-1 0-1,0 0 0,0 0 1,-1 0-1,1-1 0,-1 0 1,0 0-1,-1 0 0,5-10 0,-2 2 114,0 0 0,-1 0 0,-1-1 0,0 1 0,-1-1 0,1-27 0,-3 28 39,-1-1 0,-2-16 0,2 27-137,-1 1 0,1-1 0,-1 0 0,0 1 0,0 0 0,0-1 0,0 1 0,-1-1 0,0 1 0,1 0 0,-1 0 0,0 0 0,0 0 0,-4-3 0,5 5-45,0 0 0,0 1-1,0-1 1,-1 1-1,1-1 1,0 1 0,0-1-1,-1 1 1,1 0-1,-1 0 1,1-1 0,0 1-1,-1 0 1,1 0-1,0 0 1,-1 1 0,1-1-1,0 0 1,-1 0-1,1 1 1,0-1 0,-1 1-1,1-1 1,0 1-1,0 0 1,-1-1 0,1 1-1,0 0 1,0 0-1,0 0 1,0 0 0,-1 1-1,-4 3-272,1 1 0,0-1 0,1 1 0,-7 11-1,8-13 17,0 1 69,0 0 0,0-1-1,1 1 1,-1 1 0,1-1 0,0 0 0,1 0 0,-3 11-1,5-5-484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 14427,'0'0'26,"0"0"-1,0 0 1,0 0-1,0 0 1,0 0-1,0 0 1,0 0-1,0 0 1,0 0-1,0 0 1,0 0-1,-1 0 1,1 0-1,0-1 1,0 1-1,0 0 1,0 0-1,0 0 1,0 0-1,0 0 1,0 0-1,0 0 1,0 0 0,0 0-1,0-1 1,0 1-1,0 0 1,0 0-1,0 0 1,0 0-1,0 0 1,0 0-1,0 0 1,0 0-1,0-1 1,0 1-1,0 0 1,0 0-1,0 0 1,0 0-1,0 0 1,0 0-1,0 0 1,1 0-1,-1 0 1,0 0-1,0 0 1,0-1 0,0 1-1,0 0 1,0 0-1,0 0 1,0 0-1,0 0 1,0 0-1,1 0 1,-1 0-1,0 0 1,0 0-1,0 0 1,0 0-1,0 0 1,0 0-1,0 0 1,0 0-1,1 0 1,-1 0-1,-12 2 634,-16 9 208,18-5-694,1 2 0,-1-1 0,2 1 1,-1 1-1,1 0 0,0 0 0,1 0 0,0 1 0,-9 17 1,12-19-160,0 0 0,0 1 1,1-1-1,0 1 0,0 0 0,1 0 1,0 0-1,1 0 0,0 0 1,0 0-1,1 1 0,2 15 1,-2-21-9,1 0 1,0 0 0,0 0 0,0 0 0,1-1 0,0 1-1,-1 0 1,1-1 0,1 1 0,-1-1 0,0 0 0,1 0 0,-1 0-1,1 0 1,0 0 0,0-1 0,0 1 0,1-1 0,-1 0-1,0 0 1,1 0 0,-1 0 0,1 0 0,0-1 0,0 0 0,0 0-1,-1 0 1,1 0 0,0 0 0,0-1 0,6 0 0,0 0 44,0 0 0,-1-1 0,1 0 0,-1-1 0,1 0 1,-1 0-1,0-1 0,0 0 0,0-1 0,0 0 0,-1 0 1,10-6-1,-6 1 86,-1 0 1,0-1 0,0 0 0,-1 0-1,0-1 1,-1 0 0,15-24-1,-20 29-63,0-1 0,-1 0-1,0 0 1,0 0-1,0 0 1,-1-1-1,0 1 1,-1-1 0,0 1-1,0-1 1,0 0-1,-1 0 1,0 1 0,-1-1-1,0 0 1,-2-10-1,2 15-81,1 0 0,-1 0 0,0 0 0,0 0-1,-1 0 1,1 1 0,-1-1 0,1 1 0,-1-1 0,0 1-1,0-1 1,0 1 0,0 0 0,0 0 0,-1 0 0,1 0-1,0 0 1,-1 0 0,0 1 0,1-1 0,-1 1 0,0 0 0,0 0-1,0 0 1,0 0 0,0 0 0,0 1 0,0-1 0,0 1-1,0 0 1,0 0 0,0 0 0,-3 1 0,-10 1-289,1 1 0,0 0 0,0 2 0,1 0 0,-17 7 0,19-7 190,-16 5-389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15603,'3'0'189,"-1"-1"-1,1 1 0,0 0 1,-1-1-1,1 1 1,0-1-1,-1 0 0,1 0 1,-1 0-1,5-2 0,9-3 132,388-85 2784,7 26-2916,-295 48-142,-8 4-104,-51 7-304,-1-3 0,102-28-1,-150 35 146,-4 1-19,0 0 0,0-1-1,0 1 1,-1-1 0,1 0 0,0 0-1,5-5 1,-12 7-1709,-6 3 1446,-2 3-143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13803,'5'-5'300,"1"0"0,0 1-1,0 0 1,0 0 0,0 0 0,1 1 0,0-1-1,-1 2 1,1-1 0,0 1 0,1 0 0,-1 1-1,0-1 1,0 1 0,1 1 0,-1 0 0,0 0-1,1 0 1,7 2 0,-13-2-278,-1 0 0,1 1 1,0-1-1,-1 1 0,1 0 0,-1-1 0,1 1 1,-1 0-1,0 0 0,1 0 0,-1 0 0,0 0 1,0 0-1,1 0 0,-1 1 0,0-1 0,0 0 1,0 1-1,-1-1 0,1 0 0,0 1 0,0-1 1,-1 1-1,1-1 0,-1 1 0,1 0 0,-1-1 1,0 1-1,0-1 0,0 1 0,0 0 0,0-1 1,0 1-1,0 0 0,0-1 0,0 1 0,-1 1 1,-1 5 3,0 0 0,-1-1 1,0 1-1,0-1 0,0 1 1,-6 6-1,-11 17 269,-43 48 0,2-4 453,60-75-727,0 1 1,1 0-1,-1 0 1,0 0-1,1 0 1,-1 0-1,1 0 1,-1 0-1,1 0 1,-1 0 0,1 1-1,0-1 1,-1 0-1,1 0 1,0 0-1,0 3 1,0-4-11,1 1 1,-1-1-1,0 0 1,0 1-1,1-1 0,-1 0 1,0 1-1,1-1 1,-1 0-1,1 1 1,-1-1-1,0 0 1,1 0-1,-1 1 1,1-1-1,-1 0 1,1 0-1,-1 0 0,1 0 1,-1 0-1,1 0 1,-1 1-1,0-1 1,1 0-1,-1 0 1,2-1-1,5 1 20,0-1-1,0-1 1,0 1-1,7-3 1,47-16-1735,107-49-1,-139 54 1029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12747,'13'0'1096,"11"-6"-736,6-3-160,10-2 392,5 1-104,-1-2-256,-4 1-192,-1 4-808,-3 0 736,-17 5-160,-9 2-64</inkml:trace>
  <inkml:trace contextRef="#ctx0" brushRef="#br0" timeOffset="1">22 330 12203,'13'3'1424,"14"-5"-728,9-3-280,13-5 904,6-1-503,3-1-289,1 0-336,0 1-16,-2 1-72,-8 4-160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15547,'-7'12'820,"1"0"-1,0 1 1,1-1-1,-4 19 0,4-17-468,2-6-258,0-1-12,0 0 0,1 0-1,0 0 1,0 1 0,1-1 0,0 1 0,0-1-1,0 12 1,2-18-70,-1 0-1,0 0 0,1 0 1,-1 0-1,1 0 1,-1 0-1,1 0 1,-1 0-1,1 0 0,0-1 1,-1 1-1,1 0 1,0 0-1,0 0 1,-1-1-1,1 1 0,0 0 1,0-1-1,0 1 1,0-1-1,0 1 1,0-1-1,0 0 0,0 1 1,0-1-1,0 0 1,2 0-1,33 2 78,-26-3-64,12 0 14,-11 0-33,1 1-1,-1 0 1,0 1 0,14 2-1,-23-3-4,-1 0 0,1 0 0,0 1-1,0 0 1,0-1 0,0 1 0,-1 0 0,1 0-1,0-1 1,-1 1 0,1 1 0,-1-1 0,1 0-1,-1 0 1,1 1 0,-1-1 0,0 0 0,0 1-1,0-1 1,1 1 0,-1 0 0,-1-1 0,1 1-1,0 0 1,0 0 0,-1-1 0,1 1-1,-1 0 1,1 0 0,-1 3 0,0-1 21,-1-1 0,1 1 0,-1 0 1,0-1-1,0 1 0,0-1 0,-1 0 0,1 1 1,-1-1-1,0 0 0,0 0 0,0 0 0,0 0 1,0 0-1,-1 0 0,1-1 0,-6 5 0,-4 3 158,0-1 0,-24 15-1,26-19-103,0 1 1,-1-2-1,1 1 0,-1-1 0,0-1 0,0 0 0,-11 1 0,19-3-123,-1 0 0,1-1 0,0 0 0,0 0 0,0 0 0,0 0 0,0 0 0,0-1 0,-1 1 0,1-1 0,0 0 0,0 0 0,0 0 0,1 0 0,-1 0 0,0-1 0,0 1 0,1-1 0,-1 0 0,0 0 0,1 0-1,0 0 1,0 0 0,-1-1 0,1 1 0,1-1 0,-1 1 0,0-1 0,1 0 0,-2-2 0,1-2-30,0 1 0,0-1-1,1 0 1,0 0-1,0 1 1,1-1 0,0-9-1,2-20-449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15627,'17'-10'1561,"-2"3"-929,3 1-264,2 3 624,3 2-160,2-1-352,4 2-384,6-6 40,-3-11-88,11-7-136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486 131 10210,'-2'-9'461,"0"1"-1,-1-1 1,-1 1-1,1 0 1,-1 0-1,0 0 1,-1 1-1,0 0 1,-10-12 0,11 15-407,0 0 1,0 1-1,0-1 1,-1 1-1,1 0 1,-1 0 0,0 1-1,1-1 1,-1 1-1,0 0 1,-1 1 0,1-1-1,0 1 1,0 0-1,-1 0 1,1 1-1,-6-1 1,3 2-45,0 0 0,0 0-1,0 0 1,1 1 0,-1 0 0,0 1 0,1 0-1,0 0 1,0 1 0,0-1 0,0 1-1,0 1 1,1 0 0,-1 0 0,1 0 0,1 0-1,-9 11 1,-7 9-8,2 2 0,-32 56 1,36-57 2,-4 6 8,2-6-17,2 1-1,1 0 1,-15 42 0,26-61-2,1-1-1,0 1 1,0 0 0,1 0 0,0 0 0,1 0 0,-1 0-1,1 0 1,1 0 0,0 0 0,0 0 0,0 0 0,1 0 0,0 0-1,1-1 1,0 1 0,0-1 0,5 8 0,-1-3-9,1-1 0,1 0 0,0 0 0,0-1 0,1 0 0,0-1 0,1 0 0,0-1 0,0 0 0,1-1 0,0 0 0,0 0 0,0-2 0,22 8 0,-23-10-22,0 0 0,1-1 0,-1 0 1,1 0-1,0-1 0,-1-1 0,1 0 0,-1-1 1,1 0-1,0 0 0,-1-2 0,0 1 1,1-1-1,-1-1 0,0 0 0,-1-1 1,17-9-1,13-11 76,-1-1-1,-2-2 1,-1-2 0,38-39-1,-66 60-3,0 0 0,-1-1 0,0 0 0,-1 0-1,0 0 1,0-1 0,6-19 0,-9 23-6,-2 0 1,1 0-1,-1 0 0,0 0 0,0 0 1,-1 0-1,0 0 0,0 0 0,-1-1 1,1 1-1,-2 0 0,1 0 0,-1 0 0,-4-9 1,0 2 29,-1 0 0,-1 0 0,0 1 0,-1 0 0,-1 1 0,0 0 0,0 0 0,-2 1 0,1 0 1,-1 1-1,0 0 0,-19-10 0,-8-2-104,-1 1 1,-85-30 0,122 50 19,2 1 17,0-1 0,0 1 0,0 0 0,0-1 0,0 1 0,0-1-1,0 1 1,0-1 0,0 1 0,0-1 0,0 0 0,0 1 0,1-1 0,-1 0-1,0 0 1,0 0 0,1 1 0,-1-1 0,0-2 0,0-4-110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16988,'0'-3'112,"1"-1"0,-1 1 0,1-1 1,0 1-1,0 0 0,0-1 1,1 1-1,-1 0 0,1 0 0,0 0 1,0 0-1,0 0 0,0 0 0,0 1 1,0-1-1,1 1 0,-1-1 0,4-1 1,6-5 4,0 0 1,24-11-1,-34 19-86,12-7-4,0 1 0,0 1-1,1 1 1,0 0 0,0 0-1,30-4 1,-41 9-31,1-1 1,0 1-1,0 0 1,-1 0-1,1 0 1,0 1-1,0 0 0,-1 0 1,1 0-1,-1 0 1,1 1-1,-1 0 1,1-1-1,-1 2 1,0-1-1,0 0 0,0 1 1,0 0-1,0 0 1,-1 0-1,1 0 1,-1 1-1,0 0 1,0-1-1,0 1 0,3 6 1,4 11 4,-9-16 16,1-1-1,0 1 1,0-1 0,0 0-1,1 0 1,-1 0-1,1 0 1,0 0 0,0 0-1,7 5 1,-9-9-3,1 1 0,-1-1 0,0 0 1,0 1-1,1-1 0,-1 0 0,0 0 0,0 0 0,1 0 0,-1 0 1,0 0-1,0 0 0,1 0 0,-1-1 0,0 1 0,0 0 1,1-1-1,-1 1 0,0-1 0,0 0 0,0 1 0,0-1 1,0 0-1,0 0 0,0 1 0,0-1 0,0 0 0,2-2 0,24-31 240,-27 33-249,8-10 6,0-1-1,0-1 0,-2 0 0,0 0 0,0 0 0,-1-1 1,-1 1-1,0-1 0,-1 0 0,3-28 0,-6 41-46,1 1 0,-1-1 0,0 1-1,0-1 1,0 1 0,0-1 0,0 1-1,0-1 1,0 0 0,0 1 0,0-1-1,0 1 1,0-1 0,-1 1 0,1-1-1,0 1 1,0-1 0,0 1 0,-1-1-1,1 1 1,0-1 0,0 1 0,-1-1 0,1 1-1,0 0 1,-1-1 0,1 1 0,-1 0-1,1-1 1,-1 1 0,1 0 0,-1-1-1,0 1-44,0 1-1,-1-1 1,1 0 0,0 1-1,0-1 1,1 1-1,-1-1 1,0 1 0,0 0-1,0-1 1,0 1-1,0 0 1,1 0-1,-2 1 1,-24 33-1182,13-12 610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14955,'38'-50'804,"3"3"-1,2 1 1,83-69-1,-120 110-741,0 0 0,0 0 0,1 0 0,-1 1-1,1 0 1,0 1 0,0-1 0,1 1 0,-1 1 0,10-3-1,-15 4-46,0 1-1,-1 0 0,1 0 1,0 0-1,-1 0 0,1 0 0,0 1 1,-1-1-1,1 0 0,-1 1 1,1-1-1,0 1 0,-1-1 1,1 1-1,-1 0 0,1 0 0,-1 0 1,0-1-1,1 2 0,1 1 1,-1-1 2,0 1 0,0 0 1,0-1-1,0 1 1,-1 0-1,1 0 1,-1 1-1,0-1 0,1 6 1,1 7 20,-1 0 0,-1 0-1,0 24 1,-1-34-28,-10 213 177,11-190-144,-2-29-40,1 1-1,0-1 1,0 1 0,0-1 0,0 0-1,0 1 1,0-1 0,0 1-1,0-1 1,0 0 0,0 1 0,0-1-1,1 1 1,-1-1 0,0 0 0,0 1-1,0-1 1,0 0 0,1 1-1,-1-1 1,0 0 0,0 1 0,1-1-1,-1 0 1,0 1 0,0-1 0,1 0-1,-1 0 1,0 1 0,1-1 0,-1 0-1,0 0 1,1 0 0,-1 0-1,1 1 1,-1-1 0,0 0 0,1 0-1,-1 0 1,1 0 0,-1 0 0,0 0-1,1 0 1,-1 0 0,1 0-1,-1 0 1,0 0 0,1 0 0,-1 0-1,1-1 1,-1 1 0,0 0 0,1 0-1,-1 0 1,0 0 0,1-1-1,17-15 92,-17 16-91,95-116 318,10-10-1265,-103 123 893,0 0 9,-1 1 0,1-1 0,-1 0-1,0 0 1,0 0 0,0 0 0,0 0 0,3-6-1,-3-8-226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2:5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14747,'1'-12'112,"0"1"-1,1-1 1,0 0 0,1 1-1,0-1 1,1 1-1,0 0 1,1 0 0,0 1-1,1-1 1,0 1-1,1 0 1,0 1-1,0 0 1,1 0 0,0 0-1,1 1 1,-1 0-1,2 1 1,-1 0 0,1 0-1,0 1 1,1 0-1,-1 1 1,1 0 0,0 1-1,20-5 1,-26 8-109,-1 0 1,1 1-1,-1-1 1,1 1-1,-1 0 0,1 0 1,0 1-1,-1-1 1,1 1-1,-1 0 1,1 1-1,-1-1 0,0 1 1,0-1-1,1 1 1,-1 1-1,0-1 1,-1 0-1,1 1 1,4 3-1,-5-2-1,1 0-1,-1 0 1,0 0-1,0 0 1,0 1 0,0 0-1,-1-1 1,0 1 0,0 0-1,0 0 1,0 0-1,-1 0 1,0 0 0,0 1-1,0-1 1,-1 0 0,0 8-1,-1 0 33,0 0 0,-1 0 1,-1 0-1,0-1 0,0 1 0,-2-1 0,1 0 0,-2 0 0,0 0 1,0-1-1,-1 1 0,-13 16 0,5-10 121,0-1 0,-1-1 0,-1 0 0,0-2 0,-1 0 0,-28 17 0,81-36-192,-15 2-125,1 1 0,0 0 0,-1 1 0,1 2 0,0 0-1,0 1 1,25 6 0,-38-6 91,0 0 0,-1 1 0,1 0 0,-1 0 0,0 1 0,1 0 0,-1 0 0,-1 1-1,10 8 1,-12-9 39,0 0-1,0 0 0,-1 1 1,0-1-1,0 1 0,0 0 1,0 0-1,-1 0 0,0 0 0,0 1 1,0-1-1,-1 0 0,0 1 1,0 0-1,1 5 0,-2-1 67,-1-1-1,1 0 0,-1 0 1,-1 0-1,0 1 0,0-2 1,-1 1-1,0 0 0,0 0 0,-1-1 1,0 0-1,-1 0 0,0 0 1,0 0-1,-1-1 0,-8 10 1,0-2 159,0-2 1,-1 1 0,0-2 0,-1 0 0,0-1 0,-30 15-1,34-20-46,-1 0 0,0-1 0,0-1 0,-24 6 1,33-9-170,0-1 1,0 1 0,0-1 0,0 0 0,0 1 0,0-2 0,0 1 0,0 0 0,0-1 0,1 0-1,-1 0 1,0 0 0,0 0 0,0-1 0,1 1 0,-1-1 0,1 0 0,-1 0 0,1 0 0,-5-5-1,6 5-109,1 0 0,0 0 0,0 1 0,0-1 0,0 0 0,0 0 0,0 0-1,0 0 1,1 0 0,-1-1 0,1 1 0,-1 0 0,1 0 0,0 0 0,0-3 0,5-31-883,2 14 275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2:5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13483,'2'-9'593,"4"-11"366,-3 19-548,-2 12 6,-8 137 1154,3-101-1319,2 64-1,2-108-245,0 0 1,1 0-1,-1 1 0,1-1 0,0 0 1,0 0-1,0 0 0,3 6 0,-3-8-13,-1 1-1,1-1 1,0 0-1,0 0 1,0 0-1,0 0 1,0 0-1,1 0 1,-1 0-1,0 0 0,0 0 1,1-1-1,-1 1 1,3 1-1,1-2-32,0 1 0,-1-1 0,1 1 1,0-2-1,-1 1 0,1 0 0,0-1 0,-1 0 0,1 0 0,8-3 0,-1 0-63,0 1 0,0 0 1,0 1-1,0 0 0,15 1 0,-24 1 87,0 0 0,-1 0 0,1 0 0,0 0-1,-1 1 1,1-1 0,-1 1 0,1 0 0,-1-1 0,1 1 0,-1 0-1,1 1 1,-1-1 0,0 0 0,0 1 0,0-1 0,0 1-1,0 0 1,0 0 0,0 0 0,0 0 0,-1 0 0,1 0 0,-1 0-1,1 0 1,-1 1 0,0-1 0,0 0 0,0 1 0,1 3-1,0 3 60,-1 0-1,0 0 0,-1 0 0,0 0 1,0 1-1,-1-1 0,0 0 0,0 0 0,-1 0 1,-1 0-1,-6 16 0,1-6 106,-1 0 0,0-1 0,-2-1 0,-16 22 0,20-29 25,-2 0-1,1 0 1,-1-1-1,-1 0 1,0-1-1,0 0 0,-1 0 1,-11 6-1,18-12-124,1 0 0,-1 0 0,-1-1-1,1 1 1,0-1 0,0 0 0,0 0-1,-1 0 1,1-1 0,0 1-1,-1-1 1,1 0 0,0-1 0,-1 1-1,1-1 1,0 1 0,-1-1 0,1 0-1,0-1 1,0 1 0,0-1 0,0 0-1,0 0 1,0 0 0,1-1 0,-1 1-1,-4-5 1,2 1-133,1 0 0,-1 0 1,1 0-1,1-1 0,-1 1 0,1-1 0,0 0 0,1-1 1,-4-10-1,2 5-87,2-1 1,0 1 0,0-1 0,0-24 0,2 5-236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2:5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15443,'5'-13'1217,"3"2"-921,3 1-144,9 7 400,5 3-136,10 0-456,4 0-264,8-2 256,6-3-56,2-4-80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2:5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14131,'-1'0'64,"1"0"0,-1 0 0,0 0 0,1 0-1,-1 0 1,1 0 0,-1 0 0,1 0 0,-1 0 0,1 0 0,-1 0 0,1 0 0,-1 1-1,1-1 1,-1 0 0,1 0 0,-1 1 0,1-1 0,-1 0 0,1 1 0,-1-1 0,0 1-1,0 0 38,-9 6 47,1 1 0,1 0 1,-1 0-1,1 1 0,1 0 1,-1 1-1,2 0 1,-10 16-1,-37 90 276,48-104-384,-12 30 110,2 1 0,1 0 1,3 1-1,2 0 0,-8 87 0,17-122-113,0 0 1,0 1-1,0-1 0,1 0 0,5 18 0,-5-24-30,0-1-1,0 1 1,0-1 0,0 1-1,0-1 1,1 0-1,-1 1 1,1-1 0,0 0-1,-1 0 1,1 0-1,0 0 1,0-1 0,1 1-1,-1 0 1,0-1-1,0 1 1,1-1 0,-1 0-1,1 0 1,-1 0 0,1 0-1,0 0 1,2 0-1,2 0 0,1-1 0,0 1 0,-1-2 0,1 1-1,-1-1 1,1 0 0,-1 0 0,1-1 0,-1 0 0,0 0-1,0-1 1,9-4 0,2-2 14,-1-1 1,0-1-1,24-20 1,-34 26-15,-1 0 0,0-1 1,-1 0-1,1-1 0,4-7 1,-9 13-6,0 0-1,0 0 1,-1 0 0,1 0 0,0 1 0,-1-2 0,1 1 0,-1 0 0,1 0 0,-1 0 0,0 0 0,1 0 0,-1 0 0,0 0 0,0 0 0,0-1 0,0 1 0,0 0 0,0 0 0,0 0 0,0 0 0,0 0 0,0-1 0,-1 1 0,1 0 0,-1 0 0,1 0 0,-1 0 0,1 0 0,-1 0 0,1 0 0,-1 0 0,0 0 0,1 0 0,-1 0 0,0 1 0,0-1 0,0 0 0,0 0 0,0 1-1,0-1 1,0 1 0,0-1 0,0 1 0,-2-1 0,-5-2-12,0 1 0,0 1 0,0 0-1,0 0 1,0 1 0,-1 0-1,1 0 1,0 0 0,0 1-1,0 1 1,0-1 0,-14 6 0,2 0-323,-1 1 0,1 0 0,-30 19 1,35-16-158,12-7 126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14051,'0'-9'174,"1"-1"0,0 0 0,1 0 0,0 0 0,1 1 0,-1-1 0,2 1 0,0 0-1,0 0 1,0 0 0,1 0 0,0 1 0,1 0 0,0 0 0,10-10 0,-10 12-133,0 0 0,1 0 0,-1 1 0,1 0 0,0 1 0,0-1 1,1 1-1,-1 1 0,1-1 0,0 1 0,0 1 0,0-1 0,0 1 0,0 1 0,1 0 0,-1 0 0,1 0 0,12 2 0,-17-1-36,-1 0 0,1 1-1,-1-1 1,0 1 0,1 0-1,-1 0 1,0 0-1,0 1 1,1-1 0,-1 1-1,-1 0 1,1 0 0,0 0-1,0 0 1,-1 0-1,1 0 1,-1 1 0,4 3-1,-4-2-1,1 1 1,-1-1-1,0 0 0,0 1 0,-1 0 0,0-1 1,1 1-1,-1 0 0,-1 0 0,1 0 0,-1 8 1,0 2 6,-2 0 0,0 1 1,-1-1-1,0 0 1,-1 0-1,-1 0 0,-7 16 1,-9 13 132,-51 78 0,-39 32 393,99-139-462,9-11-47,-2 3 37,0 0 0,0 0 0,-5 11 0,9-17-57,1 0 0,-1-1-1,1 1 1,-1 0 0,1-1-1,0 1 1,-1 0-1,1 0 1,0 0 0,0-1-1,0 1 1,-1 0 0,1 0-1,0 0 1,0 0-1,0-1 1,0 1 0,0 0-1,1 0 1,-1 0 0,0 0-1,0-1 1,0 1-1,1 0 1,-1 0 0,0 0-1,1-1 1,-1 1 0,1 0-1,-1-1 1,1 1-1,-1 0 1,1-1 0,-1 1-1,1-1 1,0 1 0,-1-1-1,1 1 1,0-1-1,0 1 1,-1-1 0,1 1-1,0-1 1,0 0 0,0 1-1,12 0-35,0-1 0,-1 0 1,1 0-1,0-1 0,-1-1 0,1 0 0,-1-1 0,14-4 1,-8 2-138,129-34-482,-103 28 425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3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32 10042,'-6'-4'42,"1"1"-1,-1-1 1,1 1-1,-1 0 1,0 0-1,0 1 1,-1 0-1,1 0 1,0 0-1,-1 1 1,1 0-1,-1 0 1,1 1 0,-1 0-1,1 0 1,-1 0-1,1 1 1,-1 0-1,1 0 1,-1 0-1,1 1 1,0 0-1,-1 1 1,1-1-1,1 1 1,-1 0-1,0 1 1,-9 7-1,-9 8 15,0 2 1,2 0-1,1 2 0,0 0 0,2 1 0,0 2 0,-27 50 0,1 11 145,-37 107 0,57-128-134,2 1 0,4 1 0,2 0 0,4 1 0,-8 122 0,20-165-56,2 1 1,1-1 0,1 1 0,7 28 0,-7-41 9,1-1 0,0 1 0,1-1 0,1 0 0,0 0 0,1-1 0,0 0 0,1 0 0,11 12 0,-15-18 7,1-2 0,0 1 0,1 0 0,-1-1 0,1 0 0,0-1 0,0 1 0,0-1 0,1 0 0,-1-1 0,1 1 0,-1-1 0,1 0 0,0-1 0,0 0 0,0 0 0,0 0 0,-1-1 0,1 0 0,0-1 0,0 1 0,0-1 0,13-4 0,0 0 63,-1-2 0,0 0 1,0-2-1,-1 0 0,0 0 1,32-25-1,9-11 78,-3-2 0,-2-3 0,-2-3 0,57-74 0,-28 20-22,95-171 0,-169 267-144,20-36-1,26-63 1,-47 97-10,-1-1 0,-1-1 0,0 1 0,0-1 0,-2 1 0,0-1-1,0 0 1,-2 0 0,-1-22 0,0 30-5,0 0 1,0 1-1,-1-1 0,0 1 0,-1-1 0,1 1 0,-1 0 0,0 0 0,-1 0 1,1 1-1,-1-1 0,-6-6 0,3 5-9,0 0 0,-1 1 1,0 0-1,0 0 0,0 1 0,-1 0 1,-15-7-1,3 4-77,0 1 0,-1 1 0,1 1 0,-2 1 0,1 1-1,-38 0 1,59 3 74,-6-1-62,0 0-1,-1 1 1,1 1 0,0-1-1,0 1 1,0 0 0,0 1-1,0-1 1,0 2 0,1-1-1,-9 4 1,6 2-159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12979,'9'-11'430,"0"1"-1,1 0 1,0 0 0,1 1 0,0 0-1,15-8 1,-20 13-330,0 1 0,0 0 0,0 0 0,0 0 0,1 1 0,-1 0 0,1 1 0,0-1 0,-1 1 0,1 1 0,0-1 0,0 1-1,0 0 1,11 2 0,-16-2-87,0 1-1,0-1 0,0 1 1,0-1-1,0 1 1,0 0-1,-1 0 0,1-1 1,0 1-1,-1 1 0,1-1 1,0 0-1,-1 0 0,0 1 1,1-1-1,-1 0 0,0 1 1,1 0-1,-1-1 1,0 1-1,1 2 0,-1 0-1,0-1 0,0 1-1,0-1 1,-1 1-1,0-1 1,1 1 0,-1-1-1,0 1 1,-1 0 0,1-1-1,-2 4 1,-1 8 38,-1-2-1,-1 1 1,0 0 0,-13 21-1,-45 66 606,33-57-121,30-44-525,0 1-1,0-1 1,-1 0-1,1 0 1,0 0-1,0 1 1,0-1-1,0 0 1,0 0-1,0 0 1,0 1-1,-1-1 1,1 0-1,0 0 1,0 1-1,0-1 1,0 0-1,0 0 1,0 1-1,0-1 1,0 0-1,0 0 1,0 0-1,1 1 1,-1-1-1,0 0 1,0 0-1,0 1 1,0-1-1,0 0 1,0 0-1,0 0 1,0 1-1,1-1 1,-1 0-1,0 0 1,0 0-1,0 0 1,0 1-1,1-1 1,-1 0-1,0 0 1,0 0-1,1 0 1,-1 0-1,0 0 1,0 0-1,0 0 1,1 1-1,-1-1 1,0 0-1,0 0 1,1 0-1,-1 0 1,0 0-1,0 0 1,0 0-1,1 0 1,-1-1-1,0 1 1,0 0-1,1 0 1,-1 0-1,0 0 1,0 0-1,0 0 1,1 0-1,25-6-65,-14 4 12,2 0-81,-1 1 1,1 1 0,-1 0 0,1 1-1,-1 0 1,0 1 0,0 0 0,19 7-1,-28-8 102,0 1 0,0-1 0,0 1 0,0 0 0,0 0 1,0 1-1,0-1 0,-1 1 0,0 0 0,1 0 0,-1 0 0,0 0 0,0 1 0,-1-1 0,1 1 0,-1 0 0,1 0 0,-1 0 0,0 0 0,-1 0 0,1 0 0,-1 0 0,0 0 0,0 1 0,0-1 0,0 0 0,-1 1 0,0 8 0,-1-5 98,0-1 0,-1 1-1,0 0 1,0-1 0,0 1-1,-1-1 1,0 0 0,-1 0-1,0 0 1,0 0 0,0 0 0,-1-1-1,0 0 1,0 0 0,-9 7-1,7-6 41,0-1 0,0 0 0,0-1 0,-1 0 0,0 0 0,0-1 0,0 0 0,0 0 0,-1-1 0,0 0 0,0 0 0,1-1 0,-13 2 0,-3-7 491,23 3-569,1 0-1,-1 0 1,0 0-1,1 0 1,-1 0-1,0-1 1,1 1 0,-1 0-1,1-1 1,-1 1-1,0 0 1,1-1 0,-1 1-1,1-1 1,-1 1-1,1-1 1,-1 1 0,1-1-1,0 1 1,-1-1-1,1 1 1,0-1 0,-1 0-1,1 1 1,0-1-1,0 0 1,-1 1-1,1-1 1,0 0 0,0 1-1,0-1 1,0-1-1,1-5 196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12443,'2'-11'494,"-1"0"1,2-1-1,-1 1 1,2 0-1,-1 0 1,2 1-1,-1-1 0,11-17 1,-15 28-464,1 0-1,-1-1 1,0 1-1,0 0 1,0-1-1,1 1 1,-1 0-1,0-1 1,0 1 0,1 0-1,-1-1 1,0 1-1,1 0 1,-1 0-1,0-1 1,1 1-1,-1 0 1,0 0 0,1-1-1,-1 1 1,0 0-1,1 0 1,-1 0-1,1 0 1,-1 0-1,0 0 1,1 0 0,-1 0-1,1 0 1,-1 0-1,1 0 1,-1 0-1,0 0 1,1 0-1,0 0 1,5 15 378,-4 28-174,-24 266 52,5-115-140,15-179-124,1-12-7,1 1 0,-1-1-1,1 0 1,0 0 0,0 0-1,0 0 1,0 0 0,0 0-1,1 1 1,-1-1 0,1 0-1,0 0 1,0 0 0,2 4-1,-2-6-8,-1-1 0,0 0-1,1 1 1,-1-1 0,0 0-1,1 1 1,-1-1 0,1 0-1,-1 0 1,1 1 0,-1-1-1,0 0 1,1 0 0,-1 0-1,1 0 1,-1 0-1,1 0 1,-1 0 0,1 1-1,-1-1 1,1-1 0,-1 1-1,1 0 1,-1 0 0,1 0-1,-1 0 1,1 0 0,-1 0-1,1 0 1,-1-1 0,0 1-1,1 0 1,-1 0-1,1-1 1,-1 1 0,1-1-1,16-14 108,-15 12-80,18-21 87,0 0 0,-2-1 0,17-33 0,-5 9-9,191-337-8,-203 345-484,-18 41 346,0 0 0,0-1 0,1 1 0,-1-1-1,0 1 1,0-1 0,0 1 0,0-1 0,0 1 0,0-1 0,0 1 0,1-1 0,-1 1-1,0-1 1,-1 1 0,1-1 0,0 1 0,0-1 0,0 1 0,0-1 0,0 1 0,0-1 0,-1 0-1,-8 3-410,-14 14 145,22-15 276,-26 22-354,-2 2-87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14555,'2'27'1128,"3"-2"-872,0 2-80,4 3 281,3-1-137,2-4-264,2 0-192,1-12-313,1-3 393,-3-7-104,-2-2-112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15259,'-5'16'236,"2"0"0,0 0 0,0 1-1,2-1 1,0 1 0,1-1 0,0 1 0,2-1 0,0 1-1,8 30 1,-10-44-220,1 0-1,0 0 1,1 0-1,-1 0 1,1 0-1,-1 0 1,1 0-1,0-1 1,0 1-1,0-1 0,0 1 1,1-1-1,-1 0 1,1 1-1,-1-1 1,5 2-1,-5-3-11,0-1 0,1 1 0,-1-1 0,1 1 0,-1-1 0,0 0 0,1 0 0,-1 0 0,0 0 0,1 0 0,-1 0-1,1-1 1,-1 1 0,0-1 0,0 0 0,1 1 0,-1-1 0,0 0 0,0-1 0,0 1 0,0 0 0,0 0 0,2-3 0,16-12 5,-1-2 0,0 0 0,-1-1 0,23-33 0,-25 30-14,1 2-1,1 0 1,40-35 0,-58 54 3,1 1 1,0-1-1,0 0 1,0 0 0,0 1-1,0-1 1,0 1 0,0-1-1,0 1 1,1-1 0,-1 1-1,0-1 1,0 1-1,0 0 1,0 0 0,1 0-1,-1 0 1,0 0 0,0 0-1,2 0 1,-2 0 1,0 1 0,-1-1 0,1 1 0,0 0 0,-1-1 0,1 1 0,0 0-1,-1-1 1,1 1 0,-1 0 0,1-1 0,-1 1 0,0 0 0,1 0 0,-1 0 0,0-1 0,1 1 0,-1 0 0,0 0 0,0 0 0,0 1 0,1 7 6,-1 0 1,0 0 0,-1 0 0,-1 10-1,1-13 0,-3 23 22,-2 25 76,6-54-101,0 1 0,0-1 1,0 1-1,0-1 0,0 1 0,0 0 0,0-1 1,1 1-1,-1-1 0,0 1 0,0-1 1,0 1-1,1-1 0,-1 1 0,0-1 0,1 1 1,-1-1-1,0 1 0,1-1 0,-1 1 1,0-1-1,1 1 0,-1-1 0,1 0 0,-1 1 1,1-1-1,-1 0 0,1 0 0,-1 1 0,1-1 1,0 0-1,-1 0 0,1 0 0,-1 0 1,1 1-1,-1-1 0,1 0 0,0 0 0,-1 0 1,1 0-1,-1 0 0,1-1 0,-1 1 1,1 0-1,0 0 0,0-1 0,26-10 73,0-8-27,0-1-1,-1-1 1,26-27 0,-22 20-23,41-31-1,-43 44-38,-27 15 13,-1-1 0,1 1 1,0 0-1,-1 0 0,1 0 1,0 0-1,-1-1 0,1 1 1,0 0-1,-1 0 0,1 0 1,0 0-1,-1 1 0,1-1 1,0 0-1,0 0 0,-1 0 0,1 0 1,0 1-1,-1-1 0,1 0 1,-1 1-1,1-1 0,0 0 1,-1 1-1,1-1 0,-1 1 1,1-1-1,-1 1 0,1-1 1,-1 1-1,0 0 0,1-1 1,-1 1-1,1-1 0,-1 1 0,0 0 1,0-1-1,1 1 0,-1 0 1,0-1-1,0 2 0,2 13 50,-2 0 0,1-1-1,-2 1 1,0 0 0,-1 0-1,-6 25 1,-2 19 352,10-58-392,-1-1 1,1 1-1,0 0 0,0 0 1,0 0-1,0-1 0,0 1 1,0 0-1,0 0 0,0 0 1,0 0-1,0-1 0,0 1 1,0 0-1,1 0 0,-1-1 1,0 1-1,1 0 1,-1 0-1,0-1 0,1 1 1,-1 0-1,1-1 0,-1 1 1,1 0-1,-1-1 0,1 1 1,0-1-1,-1 1 0,1-1 1,0 1-1,-1-1 0,1 0 1,0 1-1,0-1 0,-1 0 1,1 1-1,0-1 1,0 0-1,0 0 0,-1 0 1,1 0-1,0 0 0,0 0 1,0 0-1,-1 0 0,1 0 1,1 0-1,0 0-25,-1 0 0,1 0 0,0 0 0,-1 0 0,1 0 0,-1 0 0,1 1 0,-1-1 0,1 1 0,-1-1 0,1 1 0,-1 0 0,0-1 0,1 1 0,-1 0 0,0 0 1,0 0-1,3 2 0,2 7-99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15 12811,'0'-1'82,"-1"0"1,0 0-1,0 0 0,-1 0 1,1 0-1,0 0 0,0 0 1,0 0-1,-1 0 1,1 1-1,-1-1 0,1 0 1,0 1-1,-1-1 0,1 1 1,-1-1-1,1 1 1,-1 0-1,1 0 0,-1 0 1,1 0-1,-1 0 1,1 0-1,-1 0 0,1 0 1,-1 1-1,-1-1 0,-5 2 93,-1 0-1,1 0 1,-12 6-1,9-3-120,1 1-1,0 0 0,0 1 1,0 0-1,1 0 0,0 1 1,0 0-1,1 1 0,0 0 1,1 0-1,0 1 0,0-1 1,1 2-1,0-1 0,-7 20 1,3-6 19,2 1 1,1 1 0,1-1 0,1 1-1,1 0 1,0 28 0,3-38-17,1-1 0,1 1 0,0-1 1,1 1-1,0-1 0,2 0 0,5 18 0,-8-29-38,1 0-1,-1 0 1,1 0-1,0-1 0,0 1 1,0-1-1,1 1 1,-1-1-1,1 0 1,-1 0-1,1 0 0,0-1 1,1 1-1,-1 0 1,0-1-1,1 0 1,-1 0-1,1 0 0,-1 0 1,1-1-1,0 1 1,0-1-1,0 0 0,0 0 1,0-1-1,0 1 1,0-1-1,0 1 1,0-1-1,0-1 0,8 0 1,-1-2 30,0 0 0,0 0-1,0-1 1,0 0 0,-1-1 0,0 0 0,1-1 0,-2 0-1,1-1 1,-1 0 0,14-14 0,-4 2 64,-1 0-1,-1-1 1,-1-1 0,14-24-1,-18 25-17,-2 1-1,0-2 0,-1 1 1,10-33-1,-17 44-62,1-1 0,-1 1 0,-1 0-1,0-1 1,0 1 0,-1-1 0,0 1 0,-1-1 0,0 0 0,0 1-1,-1 0 1,0-1 0,-4-9 0,4 15-22,0 1 0,0-1 1,0 1-1,0-1 0,-1 1 0,1 0 1,-1 0-1,0 0 0,0 0 0,0 1 0,0-1 1,0 1-1,-1 0 0,-3-2 0,1 1 3,-1 0-1,0 0 0,1 1 0,-1 0 0,0 1 1,0 0-1,-13-1 0,11 1-111,-1 1 0,1 1-1,-1-1 1,1 2 0,0-1 0,-1 1-1,1 1 1,0 0 0,0 0 0,0 0 0,1 1-1,-13 8 1,8 2-982,13-14 1014,0 1 0,0-1 0,0 0 0,0 1 0,0-1 1,0 1-1,0-1 0,0 1 0,0-1 0,0 1 0,0-1 0,0 0 0,0 1 1,0-1-1,0 1 0,0-1 0,0 1 0,1-1 0,-1 0 0,0 1 0,0-1 1,0 1-1,1-1 0,1 2-50,0-1 0,-1 1-1,1-1 1,0 0 0,0 0 0,0 0 0,0 0 0,0-1 0,0 1 0,1 0-1,-1-1 1,4 1 0,27 4-771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13691,'-1'2'1888,"1"-4"-1560,8 2 705,8 0-201,10-1-152,5 0-120,7-2-184,2 0-80,4-1-48,-1 1-88,-3 0-288,-4 0-232,-10 0 1913,-6 0-1489,-4-4 40,-6-3 72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51 10466,'7'-50'2623,"-8"85"749,0 24-2963,-38 219 1477,60-311-1629,-6 7-243,21-34-6,-32 55-15,0 0 0,0 1-1,0-1 1,0 1 0,1 0 0,-1 0 0,1 0 0,10-5 0,-15 8 3,1 1 0,0-1 0,0 1 0,0-1 0,0 1 0,0 0 0,1-1 0,-1 1 0,0 0 0,0 0 1,0 0-1,0 0 0,0 0 0,0 0 0,0 0 0,0 0 0,0 0 0,0 1 0,1-1 0,-1 0 0,0 1 0,0-1 0,0 0 1,0 1-1,1 0 0,0 1-2,-1 0 0,1-1 1,-1 1-1,0 0 1,1 0-1,-1 0 0,0 0 1,0 0-1,0 0 0,0 0 1,0 4-1,1 2 5,0-1 0,-1 1-1,0 0 1,-1-1 0,0 1-1,-1 12 1,0-13 91,-1 0 0,-1 0 1,1 0-1,-1 0 0,0-1 0,-1 0 0,1 1 1,-1-1-1,0-1 0,-1 1 0,0 0 0,0-1 1,0 0-1,0 0 0,-7 4 0,7-6-8,1 1 0,-1-1 0,0 0 0,0 0-1,0-1 1,-1 0 0,1 1 0,-1-2 0,1 1 0,-1-1 0,1 0 0,-1 0 0,0 0-1,0-1 1,1 0 0,-1 0 0,0 0 0,0-1 0,-6-1 0,10 1-124,0 0-1,0 0 1,-1 1 0,1-1 0,0 0 0,0 0 0,1-1 0,-1 1 0,0 0 0,0-1 0,1 1 0,-1-1 0,0 0-1,1 1 1,0-1 0,-1 0 0,1 0 0,0 0 0,0 0 0,0 0 0,0 0 0,-1-3 0,2 3-81,0 0 1,0 0 0,0 0 0,0 0 0,0 1 0,0-1-1,1 0 1,-1 0 0,0 0 0,1 0 0,-1 1 0,1-1-1,0 0 1,0 1 0,0-1 0,0 0 0,0 1-1,0-1 1,0 1 0,0 0 0,0-1 0,1 1 0,-1 0-1,1 0 1,-1-1 0,1 1 0,1-1 0,11-5-545,2 0-51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13675,'-2'6'1496,"-1"-1"-1016,4 1-168,9 0 753,7-2-497,5 1-72,8-3-144,0 1-64,9-3-240,0-3-112,-4-4-216,0 0-168,-7 0-80,-5-2-1073,-11 4 1273,-9 3-280,2-2-72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 11715,'-6'14'1456,"14"-5"-664,10-8-288,7-4 1777,4-4-1369,7-3-288,3 1-72,2-1-96,-1-1-144,-4 1-504,-3 3 32,-11-3 120,-7 1-72,-6-3-80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47 158 13299,'-3'-3'218,"0"0"0,1 0 0,-1 0 0,1 0 1,0-1-1,0 1 0,0 0 0,1-1 0,-1 0 0,1 1 1,0-1-1,-1-5 0,2 6-127,0 0-1,0 1 1,0-1 0,1 0-1,-1 1 1,1-1 0,0 0 0,0 1-1,0-1 1,0 1 0,0-1-1,0 1 1,1 0 0,-1-1 0,1 1-1,-1 0 1,1 0 0,3-3-1,2-1 43,0-1 0,0 2 0,1-1 0,-1 1 0,1 0 0,0 0 0,1 1 0,-1 1 0,13-5 0,-19 7-121,1 0-1,0 0 0,0 1 0,0-1 1,0 1-1,0-1 0,0 1 0,-1 0 0,1 0 1,0 0-1,0 1 0,0-1 0,0 1 1,0-1-1,0 1 0,0 0 0,-1 0 0,1 0 1,0 1-1,-1-1 0,1 0 0,-1 1 1,1 0-1,-1 0 0,0 0 0,0 0 0,0 0 1,0 0-1,0 0 0,0 1 0,0-1 1,2 5-1,-1 1-6,-1 0 1,1-1-1,-1 1 0,-1 0 1,0 0-1,0 1 0,0-1 1,-1 0-1,0 0 0,0 0 1,-1 0-1,-2 9 0,0-5 1,1 0-1,-2 0 1,0 0-1,0-1 1,-1 0-1,-1 0 1,-8 14-1,-11 5-83,25-30 67,0 0 1,0 0 0,0 1 0,0-1-1,0 0 1,0 0 0,0 1 0,1-1-1,-1 0 1,0 0 0,0 1 0,0-1-1,0 0 1,0 0 0,1 0 0,-1 1-1,0-1 1,0 0 0,0 0 0,1 0-1,-1 0 1,0 1 0,0-1 0,1 0-1,-1 0 1,0 0 0,0 0 0,1 0 0,-1 0-1,0 0 1,0 0 0,1 0 0,-1 0-1,0 0 1,1 0 0,-1 0 0,0 0-1,1 0 1,13 2-164,-14-2 142,6 1-25,0 0 0,-1 1 1,1-1-1,0 1 0,-1 0 0,0 1 0,0-1 0,0 1 0,0 0 1,0 1-1,0-1 0,-1 1 0,1-1 0,-1 1 0,0 1 0,0-1 1,-1 1-1,5 6 0,-5-7 58,-1 1 0,0-1 0,0 0 0,-1 1 1,1 0-1,-1-1 0,0 1 0,0 0 0,-1-1 0,1 1 1,-1 0-1,0 0 0,0 0 0,-1 0 0,0-1 0,1 1 1,-2 0-1,1-1 0,0 1 0,-1-1 0,0 1 0,-4 7 1,-2-1 103,0 1 1,-1-1-1,0-1 1,0 1 0,-1-1-1,-1-1 1,-18 13 0,-87 49 880,109-67-928,2-1-15,-2 2-4,-1-1 0,1-1 0,-1 1 0,0-1 0,-10 3 1,18-6-50,-1 0 0,1 0 1,0 0-1,0 0 1,0 0-1,0 0 0,0 0 1,0 0-1,0 0 1,0 0-1,0 0 0,0 0 1,0 0-1,0 0 1,-1 0-1,1 0 0,0-1 1,0 1-1,0 0 0,0 0 1,0 0-1,0 0 1,0 0-1,0 0 0,0 0 1,0 0-1,0 0 1,0 0-1,0 0 0,0 0 1,0 0-1,0 0 1,0 0-1,0 0 0,0-1 1,0 1-1,0 0 1,0 0-1,0 0 0,0 0 1,0 0-1,0 0 1,0 0-1,0 0 0,0 0 1,0 0-1,0 0 0,0 0 1,0-1-1,0 1 1,0 0-1,0 0 0,0 0 1,0 0-1,0 0 1,0 0-1,0 0 0,0 0 1,0 0-1,0 0 1,0 0-1,0 0 0,0 0 1,0 0-1,6-9-376,7-6-338,80-73-2070,-48 48 1944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0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22 10026,'9'-15'2289,"-4"8"163,-5 17-1285,-28 101-823,17-75-652,-6 44 0,16-79 291,1 1 1,0-1-1,-1 0 1,1 0-1,0 0 0,0 0 1,0 1-1,0-1 0,0 0 1,0 0-1,0 0 1,0 1-1,1-1 0,-1 0 1,0 0-1,1 0 0,-1 0 1,1 0-1,-1 0 1,1 0-1,-1 0 0,1 0 1,0 0-1,0 0 0,-1 0 1,1 0-1,0 0 1,0 0-1,0-1 0,0 1 1,0 0-1,0-1 1,0 1-1,0-1 0,0 1 1,0-1-1,0 0 0,1 1 1,-1-1-1,0 0 1,2 0-1,5 1-85,0-2 0,-1 1-1,1-1 1,0-1 0,10-2 0,-2 0-62,-10 3 98,1-1 0,-1 2 1,1-1-1,0 1 0,0 0 0,-1 0 0,1 1 0,9 1 1,-13-1 51,0 0 1,-1 0 0,1 0 0,0 1 0,-1-1-1,1 1 1,-1-1 0,1 1 0,-1 0 0,0 0-1,0 0 1,0 0 0,0 0 0,0 0 0,0 1-1,-1-1 1,1 1 0,-1-1 0,0 1 0,1 0-1,0 4 1,1 5 86,0 0-1,-1 1 1,0-1 0,-1 0-1,0 1 1,-1-1 0,-1 1-1,0-1 1,-1 1 0,0-1-1,-1 0 1,0 0 0,-1 0-1,0 0 1,-1-1 0,0 1-1,-1-1 1,0-1 0,-1 1-1,-8 10 1,8-14 45,-1-1 1,1 1-1,-1-2 1,-1 1-1,1-1 1,-1 0-1,0-1 1,0 0-1,0-1 0,0 1 1,-1-2-1,-9 2 1,11-2-88,0 0-1,0-1 1,0-1 0,0 1 0,0-1 0,-1-1-1,1 1 1,0-1 0,0-1 0,0 1-1,1-2 1,-1 1 0,0-1 0,-14-7 0,20 8-88,0 1 1,0-1-1,0 0 0,0 0 1,0 0-1,1 0 1,-1 0-1,1-1 1,-1 1-1,1 0 1,0-1-1,0 1 0,0-1 1,0 1-1,0-1 1,1 1-1,-1-1 1,1 0-1,0 1 1,-1-1-1,1 0 1,1 1-1,-1-5 0,2-5-77,0 1-1,0 0 0,1 0 0,6-14 0,10-21-270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14387,'-17'26'287,"0"2"-1,2 0 1,1 1 0,1 1-1,1 0 1,2 1-1,1 0 1,2 0 0,1 1-1,1 0 1,-1 60-1,6-85-265,1 0 0,0 0-1,0 1 1,0-1-1,1 0 1,0 0-1,0 0 1,1-1-1,0 1 1,0 0-1,5 6 1,-6-10-15,0-1 0,0 0 0,0 1 0,0-1 1,0 0-1,1 0 0,-1 0 0,1-1 0,0 1 0,-1-1 1,1 1-1,0-1 0,0 0 0,0 0 0,0 0 1,0 0-1,0-1 0,0 1 0,0-1 0,0 0 0,0 0 1,0 0-1,0 0 0,0 0 0,0-1 0,0 1 1,0-1-1,5-1 0,-5 0 23,1 1 0,-1 0 1,0-1-1,1 1 0,-1-1 0,0 0 1,0 0-1,0 0 0,-1-1 0,1 1 1,0-1-1,-1 0 0,0 1 0,4-5 1,-6 5-8,1 1 1,0 0 0,-1-1 0,1 1 0,0-1-1,-1 1 1,0-1 0,1 1 0,-1-1 0,0 1-1,0-1 1,0 1 0,0-1 0,0 1-1,0-1 1,0 1 0,0-1 0,-1 1 0,1-1-1,-1 1 1,1-1 0,-1 1 0,1-1-1,-1 1 1,0 0 0,0-1 0,0 1 0,0 0-1,0 0 1,0-1 0,0 1 0,0 0 0,0 0-1,-2-1 1,-3-2 48,0-1-1,-1 1 0,0 0 1,0 1-1,-8-3 0,12 4-136,-1 1 0,1 0-1,-1 0 1,1 0 0,-1 1-1,0-1 1,1 1 0,-1 0-1,1 0 1,-1 0 0,0 0-1,-6 2 1,9-2 31,1 0 0,0 0 0,-1 0 0,1 0 0,-1 0 0,1 1 0,0-1 0,-1 0 0,1 0 0,0 0 0,-1 0 0,1 1 0,0-1 0,-1 0 0,1 0 0,0 1 0,-1-1 0,1 0 1,0 0-1,0 1 0,-1-1 0,1 0 0,0 1 0,0-1 0,0 0 0,0 1 0,-1-1 0,1 0 0,0 1 0,0-1 0,0 1 0,0-1 0,0 0 0,0 1 0,0 0 0,0-1-4,1 1 1,-1-1 0,0 0-1,1 1 1,-1-1 0,1 1-1,-1-1 1,1 0-1,-1 1 1,1-1 0,-1 0-1,1 0 1,-1 1-1,1-1 1,0 0 0,-1 0-1,1 0 1,-1 0 0,1 0-1,0 0 1,-1 0-1,1 0 1,0 0 0,13 0-531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12987,'-25'34'668,"2"0"-1,-19 40 1,35-61-584,2-1-1,0 1 1,0-1-1,1 1 1,1 1-1,0-1 1,1 0-1,0 1 1,1-1-1,1 19 1,0-29-71,1 1-1,-1-1 1,1 1 0,0-1 0,0 1 0,0-1-1,0 1 1,1-1 0,-1 0 0,1 0 0,0 0-1,0 0 1,0 0 0,0 0 0,1 0 0,-1 0-1,1-1 1,-1 0 0,1 1 0,5 2 0,-5-3-5,0-1 1,0 0 0,0 0 0,0 0-1,1 0 1,-1-1 0,0 1-1,0-1 1,1 1 0,-1-1 0,0 0-1,1-1 1,-1 1 0,0-1-1,0 1 1,1-1 0,-1 0 0,0 0-1,0 0 1,0-1 0,0 1-1,5-4 1,-1 0 53,1-1-1,-1 0 1,0-1-1,0 0 1,-1 0-1,0 0 1,0-1-1,-1 0 1,0 0-1,0 0 1,-1 0-1,0-1 1,-1 0-1,1 0 1,-2 0-1,3-14 1,-2 13 14,-2 0 1,0 0-1,0 0 0,0-1 0,-2 1 1,1 0-1,-1 0 0,0 0 0,-1 0 1,-1 0-1,1 0 0,-2 0 0,1 0 1,-10-17-1,11 25-67,1-1 0,0 1 1,0 0-1,-1 0 0,1 0 0,-1 0 0,0 0 1,0 1-1,1-1 0,-1 0 0,0 1 0,0-1 1,-1 1-1,1 0 0,0 0 0,0 0 0,-1 0 1,1 0-1,0 0 0,-1 1 0,1-1 1,-1 1-1,1-1 0,-1 1 0,1 0 0,-1 0 1,1 0-1,-1 1 0,1-1 0,-1 0 0,1 1 1,-1 0-1,1-1 0,0 1 0,-1 0 0,1 0 1,0 1-1,-4 1 0,1 1-58,0 0 0,0 0 0,0 0 0,0 1 1,1 0-1,0 0 0,0 0 0,0 0 0,0 1 0,1-1 0,0 1 0,0 0 0,-3 12 1,4-12-65,1 0 0,0 0 1,0 0-1,0 8 0,1-12 95,0 0-1,0 0 0,0 0 0,1 0 0,-1-1 0,0 1 0,1 0 1,0 0-1,-1-1 0,1 1 0,0 0 0,0-1 0,0 1 0,0 0 0,0-1 1,0 0-1,0 1 0,2 1 0,21 9-274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12971,'-18'42'1103,"-22"80"1,35-102-917,1-1 0,1 1-1,1 0 1,1-1 0,0 1 0,4 32 0,-3-48-155,1 0-1,0 0 0,0 0 0,0 0 1,0 0-1,0 0 0,1-1 1,-1 1-1,1 0 0,0-1 1,0 0-1,1 1 0,-1-1 1,4 4-1,-4-6-14,1 1 0,-1-1 0,1 1 0,-1-1 1,1 0-1,0 1 0,-1-1 0,1-1 0,0 1 0,0 0 0,0-1 1,-1 1-1,1-1 0,0 0 0,0 0 0,0 0 0,0 0 0,0-1 0,0 1 1,3-2-1,9-2 46,-1-1 1,0-1-1,0 0 0,-1-1 1,0 0-1,0-1 1,-1-1-1,0 0 1,13-12-1,0-3 226,-1 0-1,41-55 1,-60 72-215,0 0-1,0 0 1,-1-1-1,0 0 1,-1 0-1,1 0 1,2-15-1,-5 21-55,-1 0-1,1-1 1,-1 1 0,0 0-1,0-1 1,0 1 0,0 0-1,0 0 1,-1-1-1,1 1 1,-1 0 0,1 0-1,-1-1 1,0 1-1,0 0 1,0 0 0,0 0-1,0 0 1,-1 0-1,1 0 1,-1 1 0,1-1-1,-1 0 1,1 1-1,-1-1 1,0 1 0,0-1-1,0 1 1,0 0 0,0 0-1,0 0 1,0 0-1,-3-1 1,-2 0 4,0 0 0,0 0 0,-1 0 0,1 1 0,0 1 0,0-1 0,-1 1 0,1 0 0,0 0 0,-10 3 0,-6 2-282,-41 14 1,21-5-895,43-13 1133,-1-1 0,0 1 0,0-1 1,1 0-1,-1 0 0,0 1 0,0-1 0,0 0 0,1 0 1,-1 0-1,0 0 0,0 0 0,0 0 0,1 0 0,-1 0 1,0 0-1,0 0 0,0 0 0,0 0 0,1-1 0,-1 1 1,0 0-1,0-1 0,1 1 0,-1-1 0,0 1 0,1-1 1,-1 1-1,0-1 0,1 1 0,-1-1 0,-4-15-416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14267,'-2'13'1200,"2"6"-984,0 6-88,0 6 569,5 6-505,0 2-40,4 2-48,1-2-8,0-8-32,0-5-8,0-9-56,0-4-56,-4-9-224,-2-4-88,-7-5 288,-4-5-65,-3 1-39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13803,'-1'-6'1360,"2"4"-1016,8-3-112,2 2 649,11-4-433,2-2-72,5-2-200,4-1-184,-2 1 728,1-1-616,-11 1 0,-2-9 16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20 13571,'-1'-1'42,"0"0"-1,0 0 1,-1 0 0,1 1 0,0-1-1,0 0 1,-1 1 0,1-1 0,-1 0-1,1 1 1,0 0 0,-1-1 0,1 1-1,-1 0 1,1 0 0,-1 0-1,1 0 1,-1 0 0,1 0 0,0 0-1,-1 0 1,1 1 0,-1-1 0,1 0-1,-1 1 1,1 0 0,0-1 0,-1 1-1,1 0 1,0-1 0,0 1 0,0 0-1,-1 0 1,1 0 0,0 0 0,0 0-1,0 0 1,1 0 0,-3 3-1,-3 4-4,1 0 0,0 1 0,0 0 0,-5 15 0,0 1-4,1 0 0,2 0 0,-7 42 1,11-51-23,2 0 0,0 0 0,1 1 0,0-1 0,1 0 0,1 0 0,5 19 0,-6-31 6,0-1 1,0 1-1,1-1 0,-1 0 1,1 1-1,0-1 0,0 0 0,0 0 1,0 0-1,1 0 0,-1 0 1,4 2-1,-4-4 5,-1 0-1,0 0 1,1 0 0,-1 0-1,1-1 1,-1 1-1,1-1 1,-1 1 0,1-1-1,-1 1 1,1-1 0,-1 0-1,1 0 1,0 0 0,-1 0-1,1 0 1,0 0 0,-1 0-1,1 0 1,-1-1 0,1 1-1,-1-1 1,1 1 0,-1-1-1,1 0 1,-1 1 0,1-1-1,-1 0 1,0 0 0,3-2-1,3-3 77,0-1 0,-1 0-1,0-1 1,0 1-1,0-1 1,-1 0 0,0 0-1,-1-1 1,0 1 0,0-1-1,-1 0 1,0 0 0,3-14-1,-1-2 99,-1-2 0,-1 1-1,-1-43 1,-2 68-195,-1-18 131,-4-37 0,4 52-134,1 0 0,-1 0-1,0 0 1,0 0 0,-1 0 0,1 0 0,-1 0 0,0 0 0,0 0 0,0 1 0,-1-1 0,1 1 0,-1 0 0,0-1 0,-4-2 0,6 5-26,0 0 0,0 1-1,0-1 1,0 1 0,0-1 0,0 1-1,0-1 1,0 1 0,0 0 0,0-1-1,0 1 1,0 0 0,0 0 0,-1 0-1,1 0 1,0 0 0,0 0 0,0 0 0,0 1-1,0-1 1,0 0 0,-2 1 0,1 0-23,0 0 1,0 1 0,0-1-1,0 1 1,0-1 0,0 1-1,1 0 1,-1-1 0,1 1-1,-3 3 1,0 2-67,0 0 1,0 1 0,1-1-1,0 1 1,-3 10-1,2 5-301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12043,'1'-2'232,"1"0"0,-1 0 0,0 0 0,0 0 0,0-1 0,0 1 0,0-1 1,-1 1-1,1 0 0,-1-1 0,1-4 0,2-7 491,101-479 2666,-112 539-3291,1-1 1,1 49-1,5 96-140,1-163 56,0 5-19,-1-13-98,2 0 0,-1-1 1,2 1-1,1-1 0,5 22 0,-8-40 98,0 1 0,0-1-1,0 0 1,0 1 0,0-1-1,0 0 1,0 0 0,0 1-1,1-1 1,-1 0 0,0 1-1,0-1 1,0 0 0,0 0-1,1 0 1,-1 1 0,0-1-1,0 0 1,1 0 0,-1 0-1,0 1 1,0-1 0,1 0-1,-1 0 1,0 0 0,0 0-1,1 0 1,-1 1 0,0-1-1,0 0 1,1 0 0,-1 0-1,0 0 1,1 0 0,3 0-134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47 6001,'-1'-2'424,"1"1"0,0 0 0,-1-1 0,1 1 0,-1-1 0,1 1 0,-1 0 0,1 0 1,-1-1-1,0 1 0,0 0 0,0 0 0,1 0 0,-1 0 0,0 0 0,0 0 0,-1 0 0,1 0 0,0 0 0,0 0 0,0 1 0,-2-2 0,-7-4 1028,8 5-1350,-1-1 0,0 0 0,1 1 0,-1 0 0,0 0 0,0-1 0,0 2 0,0-1 0,0 0 0,0 1-1,0-1 1,0 1 0,0 0 0,0 0 0,0 0 0,0 0 0,0 1 0,0-1 0,0 1 0,-4 1 0,3 0-70,-1 0-1,1 0 1,0 0 0,0 1 0,0 0 0,1 0 0,-1 0 0,0 0 0,1 0-1,0 1 1,0 0 0,-3 4 0,2-2-64,0 0 0,1 0-1,0 0 1,0 1 0,1-1 0,0 0-1,0 1 1,-1 10 0,2-13 34,1 0-1,-1 0 1,1 0 0,0 0 0,1 0 0,-1 0-1,1 0 1,0 0 0,-1 0 0,2 0-1,-1 0 1,0 0 0,1-1 0,2 6-1,-3-8-3,0 1-1,0-1 0,1 0 0,-1 1 0,0-1 1,0 0-1,1 0 0,-1 0 0,0 0 0,1 0 0,-1 0 1,1 0-1,-1-1 0,1 1 0,0 0 0,-1-1 1,1 1-1,0-1 0,2 1 0,0-1-4,-1 0 1,0-1-1,1 1 1,-1-1-1,0 1 0,1-1 1,-1 0-1,0 0 0,5-3 1,2-1-30,0-1 1,-1 0 0,0-1-1,0 0 1,8-9 0,-3 3-103,0-2 1,-2 0 0,1-1-1,12-22 1,-31 68-127,-1-4 278,1 1 0,2 0 0,0 1 0,2-1 0,1 1 0,1-1 0,8 55 0,2-42 21,-9-37-11,0-1 0,0 0 1,0 0-1,0 0 0,0 0 0,0 0 1,1 0-1,-1 0 0,1 0 0,-1 0 1,1-1-1,0 1 0,0 0 0,2 1 1,-21 21 288,9-14-224,0-1 0,-1 0-1,-18 14 1,25-21-66,0-1 0,0 1 0,0-1 1,0 1-1,0-1 0,0 0 0,0 0 0,-1 0 0,1 0 1,0 0-1,-1-1 0,1 1 0,-1-1 0,1 1 0,0-1 1,-1 0-1,1 0 0,-1 0 0,1 0 0,-1 0 0,1-1 0,0 1 1,-1-1-1,1 0 0,-1 1 0,-2-3 0,4 2-62,0 0-1,-1 0 0,1 0 1,0 0-1,0 0 0,1 0 1,-1 0-1,0 0 0,0-1 1,0 1-1,1 0 1,-1 0-1,1-1 0,-1 1 1,1-1-1,-1 1 0,1 0 1,0-1-1,0 1 0,0-1 1,-1 1-1,2-1 0,-1 1 1,0-1-1,0-1 1,1-2-172,0 0 1,1 1 0,-1-1 0,1 0 0,4-7 0,0 3-263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11923,'0'9'1496,"0"6"-936,-3 10-256,1 2 1841,0 6-1809,1 3-88,1 2-64,1 1-64,2-7-280,1-4-176,2-9-441,-5-6 649,-1-12-128,0 2-96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 12739,'0'0'30,"0"0"1,0 0-1,0 0 1,0-1-1,0 1 1,0 0-1,0 0 1,0 0-1,0-1 0,0 1 1,0 0-1,0 0 1,-1 0-1,1 0 1,0-1-1,0 1 1,0 0-1,0 0 1,0 0-1,-1 0 1,1 0-1,0-1 1,0 1-1,0 0 1,0 0-1,0 0 1,-1 0-1,1 0 0,0 0 1,0 0-1,0 0 1,-1 0-1,1 0 1,0 0-1,0 0 1,0 0-1,-1 0 1,1 0-1,0 0 1,0 0-1,0 0 1,-1 0-1,-8 7 428,-6 15 122,5-3-330,2 1-1,1 1 1,0-1-1,1 1 1,-5 42-1,7-29-93,2 1-1,3 67 0,0-91-124,1 1-1,0-1 1,0 0 0,1 0-1,0 0 1,8 17-1,-10-26-21,0 0-1,0 0 1,0 0-1,1 0 1,-1 0-1,0 0 1,1 0-1,0 0 1,-1 0 0,1 0-1,0-1 1,0 1-1,0-1 1,0 0-1,0 1 1,0-1-1,0 0 1,1 0-1,-1 0 1,0-1-1,1 1 1,-1 0-1,0-1 1,1 0-1,-1 1 1,1-1-1,-1 0 1,0 0 0,1 0-1,-1-1 1,1 1-1,-1-1 1,0 1-1,1-1 1,-1 0-1,5-2 1,0-1 27,-1 0 1,1-1-1,0 1 1,-1-2-1,0 1 1,0-1-1,-1 0 1,0 0-1,0 0 1,0-1-1,-1 0 0,0 0 1,0 0-1,0 0 1,-1-1-1,0 1 1,-1-1-1,0 0 1,3-14-1,-5 20-22,0 1 0,0-1 0,0 0 0,0 1 0,0-1 0,-1 0 0,1 1 0,0-1 0,-1 0 0,1 1 0,-1-1 0,1 1 0,-1-1 0,0 1-1,0-1 1,0 1 0,0-1 0,-1 0 0,1 1-1,0 0 0,0 1-1,0-1 1,0 0 0,-1 1 0,1-1-1,0 1 1,0 0 0,0-1 0,-1 1-1,1 0 1,0 0 0,-1-1-1,1 1 1,0 0 0,0 0 0,-1 1-1,-1-1 1,-1 1-1,-1 0 0,0 1 0,1 0 0,-1-1 0,1 1 0,0 1 0,0-1 0,0 1 0,0 0 0,-7 5 0,6-2-100,-1-1 1,1 1-1,0 0 0,0 1 0,1-1 0,0 1 1,0 0-1,1 0 0,-1 1 0,-1 8 1,5-13-140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0:4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89 11634,'-16'-3'1177,"12"3"-729,-2-3 1216,12 2-1264,11 0-176,0-2-96,10 3-64,3 0 0,6-2-48,6 2-16,2-3-48,-1-1-64,0-5-120,-1-1-96,-5-4 256,0 1-72,-11-10-56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16996,'-4'3'1192,"2"0"-920,5-3 320,5 2-664,0-4 32,9-2-8,3-5-40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 15563,'5'-6'817,"-6"7"-315,-9 15-171,-1 10-179,0 1 0,2 0 0,1 1 0,2 0 0,0 0 0,2 0 0,1 1 0,1-1 0,3 40 0,0-62-148,0-1 0,0 1 0,0-1 0,1 1 0,0-1 0,0 0 0,0 1 0,0-1 0,5 5 0,-6-8-16,0 0 1,0-1-1,1 1 1,-1-1-1,0 1 1,1-1-1,0 0 1,-1 0-1,1 1 1,0-1-1,-1 0 0,1 0 1,0-1-1,0 1 1,0 0-1,0-1 1,0 1-1,0-1 1,0 1-1,0-1 1,0 0-1,0 0 1,0 0-1,0 0 1,0 0-1,0-1 1,0 1-1,3-1 1,1-2-73,-1 1 1,0-1 0,0 0-1,0 0 1,0 0 0,0-1-1,-1 0 1,1 0-1,-1 0 1,0 0 0,-1-1-1,1 1 1,-1-1 0,0 0-1,0 0 1,0-1 0,4-9-1,6-21-274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13675,'0'31'1368,"-2"4"-1040,-2 1-128,0 2 552,4 0-359,1-7-153,6-7-480,3-5-88,7-19 255,5-7-63,7-28-104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13323,'-6'6'201,"0"0"1,1 0-1,0 0 1,1 0-1,-1 1 0,1 0 1,0 0-1,1 0 1,-4 11-1,0 1-44,2 1 1,-5 29-1,8-40-163,1 0 0,0 0 0,0 0 1,1 0-1,0 0 0,1 0 1,0 0-1,0 0 0,1-1 0,0 1 1,1 0-1,0-1 0,0 1 0,1-1 1,0 0-1,0 0 0,1 0 0,0-1 1,0 1-1,1-1 0,0-1 0,13 13 1,-17-18-5,4 5 27,1-1-1,-1 1 1,0 0-1,0 1 1,-1 0-1,7 9 0,-11-14-1,0 1-1,-1-1 1,1 0-1,0 1 1,-1-1-1,1 0 1,-1 1-1,0-1 1,0 1-1,0-1 1,0 0-1,0 1 0,0-1 1,-1 1-1,1-1 1,-1 0-1,1 1 1,-1-1-1,0 0 1,0 0-1,0 1 1,-1-1-1,1 0 1,0 0-1,-1 0 1,1 0-1,-3 1 0,0 2 17,0-1-1,-1 0 1,1 0-1,-1-1 1,0 1-1,0-1 1,0 0-1,0 0 1,-1-1-1,1 1 1,-7 1-1,10-4-20,0 1 0,0-1 0,1 1 0,-1-1 0,0 0 0,0 0 0,0 1 0,1-1 0,-1-1 0,0 1 0,0 0 0,0 0 0,0-1 0,1 1 0,-1-1 0,0 1 0,0-1 0,1 0 0,-1 0 0,1 0 0,-1 0 0,1 0 0,-1 0 0,1 0 0,-1 0 0,1 0 1,0-1-1,0 1 0,-1-1 0,1 1 0,0-1 0,1 1 0,-1-1 0,0 0 0,0 1 0,1-1 0,-1 0 0,1 0 0,-1 1 0,1-3 0,-1-4 20,0 1 1,0-1 0,1 0-1,0 0 1,1 1-1,0-1 1,0 0 0,1 1-1,0-1 1,4-10 0,6-11 146,18-34 1,-27 58-150,64-105 659,6-13 458,-71 120-1107,-1 0 0,1 0 0,-1-1 0,0 1-1,0-1 1,0 1 0,-1-1 0,1 1 0,-1-1 0,0-3 0,0 6-36,0 0 1,0 0 0,-1 0 0,1 0 0,0 0 0,-1 0-1,1 0 1,-1 0 0,1 0 0,-1 0 0,0 0 0,1 0-1,-1 1 1,0-1 0,1 0 0,-1 0 0,0 1 0,0-1-1,0 0 1,0 1 0,0-1 0,0 1 0,1 0 0,-1-1-1,0 1 1,0 0 0,0-1 0,-1 1 0,1 0-1,0 0 1,0 0 0,0 0 0,0 0 0,0 0 0,0 0-1,0 0 1,0 0 0,-1 1 0,-3 0-93,0 0-1,0 1 1,0-1-1,0 1 1,1 1-1,-1-1 1,1 0 0,0 1-1,-1 0 1,1 0-1,0 0 1,1 1 0,-1-1-1,1 1 1,-1 0-1,1 0 1,0 0 0,0 0-1,1 1 1,-1-1-1,1 1 1,0 0 0,1-1-1,-1 1 1,1 0-1,-1 0 1,2 0-1,-2 9 1,6-1-278,6-7-49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78 12635,'-24'40'2130,"-36"84"0,54-107-2052,1-1 0,0 1 0,0-1 1,2 2-1,0-1 0,1 0 0,1 0 0,2 27 0,-1-40-67,1-1-1,-1 1 1,1 0-1,0-1 1,0 1-1,1-1 1,-1 1-1,4 5 1,-5-8-9,1 0 0,0 0 0,-1 0 0,1-1 0,0 1 0,0 0 0,0 0 0,0 0 0,0-1 0,0 1 0,0 0 0,0-1 0,0 1 0,0-1 0,0 1 0,0-1 0,0 1 0,0-1 0,1 0 0,-1 0 0,0 0 0,0 0 0,0 0 0,0 0 0,1 0 1,-1 0-1,0 0 0,0 0 0,0 0 0,1-1 0,-1 1 0,1-1 0,4-2 1,0-1 0,-1 1 0,1-1 0,-1 0 0,0 0 0,0-1 0,-1 0 0,1 1 0,-1-1 1,0-1-1,6-9 0,4-9 48,16-36-1,-21 39 38,0-1 0,-2 0-1,6-25 1,-11 40-55,-1 1 0,0 0 0,0-1 1,-1 1-1,1-1 0,-1 1 0,-1-1 0,1 1 0,-1-1 0,-1 1 0,1 0 0,-1-1 1,0 1-1,0 0 0,-1 0 0,-3-6 0,4 10-13,1-1 1,-1 1-1,0 0 0,0 0 1,-1 0-1,1 0 0,0 0 1,-1 1-1,1-1 1,-1 1-1,1-1 0,-1 1 1,0 0-1,1 0 0,-1 0 1,-5-1-1,3 2 1,0-1 0,0 1-1,0 0 1,0 0 0,0 1 0,-1-1 0,1 1 0,0 0-1,-5 2 1,3 0-43,-1 0-1,1 0 0,0 0 0,0 1 1,1 0-1,-1 0 0,1 0 0,0 1 1,0 0-1,1 0 0,-1 1 0,-8 11 1,13-15-38,0 0 1,-1 1 0,1-1-1,0 0 1,0 1 0,0-1-1,1 1 1,-1-1 0,1 1-1,-1 0 1,1-1 0,0 1-1,0 0 1,0-1 0,1 4-1,-1-4-5,0-1 0,1 1 0,0-1 0,-1 0 0,1 1 0,0-1 0,0 0-1,0 1 1,0-1 0,0 0 0,0 0 0,0 0 0,0 0 0,0 0 0,1 0 0,-1 0-1,0 0 1,1 0 0,-1-1 0,0 1 0,1 0 0,-1-1 0,1 0 0,-1 1 0,1-1-1,-1 0 1,3 1 0,6-1-371,0 0 0,0 0-1,-1-1 1,1 0 0,0 0 0,-1-1-1,1-1 1,-1 0 0,15-6 0,6-4-784,44-27 1,-47 23-297,34-28-1,-6-2 5115,-50 43-2868,0 3 938,-6 8-846,-8 15 180,8-19-491,-6 13-204,0 0 1,1 0-1,1 0 0,0 1 0,2-1 1,0 1-1,-2 30 0,5-45-289,0 0 0,0-1 1,0 1-1,0 0 0,1-1 0,-1 1 0,0 0 1,1-1-1,-1 1 0,1 0 0,0-1 1,-1 1-1,1-1 0,0 1 0,0-1 0,0 0 1,0 1-1,0-1 0,0 0 0,1 0 0,-1 0 1,0 0-1,3 2 0,-2-2 6,0-1 1,0 1-1,1-1 0,-1 1 1,1-1-1,-1 0 0,0 0 1,1 0-1,-1 0 0,1 0 1,-1-1-1,0 1 0,1-1 1,2 0-1,9-5 64,-1 0 0,1 0 0,-2-1 0,14-9 1,-25 15-88,11-7 64,78-54 488,-79 54-441,0-1 1,-1 0 0,0-1-1,-1 0 1,13-18 0,-21 27-100,0 0 0,0-1 0,-1 1 1,1 0-1,0 0 0,0 0 0,-1-1 0,1 1 1,-1 0-1,1 0 0,-1-1 0,0 1 0,0 0 1,1-1-1,-1 1 0,0-1 0,0 1 0,0 0 0,0-1 1,0 1-1,-1-1 0,1 1 0,0 0 0,-1-1 1,1 1-1,-1 0 0,1 0 0,-1-1 0,0 1 1,1 0-1,-1 0 0,0 0 0,0 0 0,0 0 0,0 0 1,0 0-1,0 0 0,0 0 0,0 0 0,0 0 1,-1 1-1,1-1 0,-2 0 0,-3-2-21,-1 1-1,0 0 1,1 0 0,-1 0-1,0 1 1,0 0 0,-7 0-1,1 1-196,1 0 0,-1 0 0,0 1-1,1 0 1,0 1 0,-1 1-1,1 0 1,0 1 0,0 0 0,0 1-1,1 0 1,-17 10 0,7 2-363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0 486 11010,'0'0'56,"0"1"-1,0 0 0,1 0 0,-1-1 0,0 1 1,0 0-1,0-1 0,0 1 0,1-1 0,-1 1 1,0 0-1,1-1 0,-1 1 0,0-1 0,1 1 1,-1 0-1,1-1 0,-1 1 0,1-1 0,-1 0 1,1 1-1,-1-1 0,1 1 0,-1-1 0,1 0 1,0 1-1,-1-1 0,1 0 0,0 0 0,-1 1 1,1-1-1,0 0 0,-1 0 0,1 0 0,0 0 0,-1 0 1,1 0-1,0 0 0,-1 0 0,1 0 0,1-1 1,32-7 1001,-30 7-821,236-98 3434,-73 27-2703,4 11-582,297-66-1,-154 52-348,-93 21-57,-199 51-43,-29 8-314,-30 10-760,-9-6 603,15-5 179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8 125 12299,'-1'-4'255,"-1"1"0,1-1 1,0 0-1,0 0 1,1 1-1,-1-1 0,1 0 1,0 0-1,0 1 1,0-1-1,0 0 0,1 0 1,-1 0-1,1 1 1,0-1-1,0 0 0,1 1 1,-1-1-1,1 1 1,0-1-1,-1 1 0,2 0 1,-1 0-1,0 0 1,4-4-1,-3 4-181,-1 1 0,1-1 0,0 1 0,-1 0 0,1 0 0,0 0 0,0 0-1,0 1 1,1-1 0,-1 1 0,0 0 0,1 0 0,-1 0 0,0 0 0,1 1 0,-1-1 0,7 1 0,-8 0-67,0 0 1,0 1-1,0-1 1,-1 1 0,1-1-1,0 1 1,0 0 0,0 0-1,-1 0 1,1 0-1,0 0 1,-1 0 0,1 0-1,-1 0 1,0 1-1,1-1 1,-1 1 0,0-1-1,0 1 1,0-1-1,0 1 1,0 0 0,0 0-1,0-1 1,0 1-1,-1 0 1,1 0 0,-1 0-1,1 0 1,-1 0-1,0 3 1,1 5-11,0 0 0,-1 0 1,0 0-1,-2 17 0,-3-3-3,-1-1 1,0 0-1,-20 43 0,1-2 22,24-62-13,0 1 0,0 0 0,1-1 0,-1 1 0,1 0 0,-1-1 0,1 1 0,0 0 0,0 0 0,1 4 0,-1-6-4,0 0 0,1 0 0,-1 0 0,1 0 0,-1 0 0,1 0 0,0-1 1,-1 1-1,1 0 0,0-1 0,-1 1 0,1 0 0,0-1 0,0 1 0,0-1 0,0 1 0,0-1 1,-1 1-1,1-1 0,0 0 0,0 1 0,0-1 0,0 0 0,0 0 0,0 0 0,0 0 0,0 0 1,0 0-1,0 0 0,0 0 0,0 0 0,2-1 0,8 0-152,1-1 0,-1-1 0,0 0 0,1-1 0,-2 0 0,20-9 0,-3-2-224,34-24 1,-28 14 29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12987,'-9'14'513,"0"1"0,1 0 0,1 0 0,0 1 0,2 0 0,-1 0-1,2 0 1,0 1 0,1 0 0,-1 30 0,4-45-495,0 1-1,0-1 1,0 1 0,1-1-1,-1 0 1,1 1-1,-1-1 1,1 1-1,0-1 1,0 0 0,0 0-1,0 1 1,3 3-1,-2-5-12,-1 0 0,0 0 0,1 0 0,-1 0 0,1 0 1,-1 0-1,1 0 0,-1 0 0,1 0 0,-1-1 0,1 1 0,0-1 0,0 1 0,-1-1 0,4 1 0,5-2-21,0 1-1,0-1 1,0-1 0,-1 0-1,20-6 1,-21 5 3,0 1 0,1 0 0,-1 0 0,16-1 0,-22 3 12,0 0-1,0 0 0,0 1 0,0-1 0,0 0 0,0 1 0,0-1 1,0 1-1,0-1 0,0 1 0,0 0 0,-1 0 0,1 0 0,0 0 1,-1 0-1,1 0 0,0 1 0,-1-1 0,1 0 0,-1 1 0,0 0 1,0-1-1,1 1 0,-1-1 0,0 1 0,0 0 0,-1 0 0,1 0 1,0-1-1,-1 1 0,1 0 0,-1 0 0,1 0 0,-1 0 0,0 0 1,0 0-1,0 0 0,0 0 0,0 0 0,0 0 0,-1 4 1,-1 0 23,1 1 0,-1-1 0,0 0 1,-1 1-1,1-1 0,-1 0 0,0 0 1,-1-1-1,0 1 0,1-1 0,-9 9 1,5-8 4,-1 0 0,0 0 0,0-1 0,0 0 1,0 0-1,-1-1 0,0 0 0,0 0 0,0-1 1,-1 0-1,1-1 0,-1 0 0,-16 1 0,21-2-24,0-1 0,0 0 0,1 0-1,-1-1 1,0 1 0,0-1 0,1 0-1,-1 0 1,0-1 0,1 1-1,-1-1 1,1 0 0,0 0 0,0-1-1,0 1 1,0-1 0,0 0 0,0 0-1,0 0 1,1-1 0,0 1 0,0-1-1,0 0 1,0 0 0,0 0 0,1 0-1,0 0 1,0 0 0,-2-6-1,-7-36-51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14059,'21'-13'1256,"1"1"-848,1 2-200,7 2 665,9-2-529,13-5-144,8-2-8,20-6-152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50 372 13299,'-6'-1'337,"2"0"-83,-1-1 0,1 1 1,0-1-1,0 0 1,0 0-1,-5-2 1,8 3-211,0 0 0,1 0 1,-1 0-1,0 1 1,0-1-1,1 0 0,-1 0 1,1 0-1,-1 0 1,1 0-1,-1 0 0,1 0 1,-1 0-1,1 0 1,0 0-1,-1 0 0,1 0 1,0-1-1,0 1 1,0 0-1,0 0 0,0 0 1,0 0-1,0 0 1,1 0-1,-1 0 0,0-1 1,1 1-1,-1 0 1,1-1-1,6-14 51,0 0 1,2 0-1,0 0 1,0 1-1,2 1 1,0 0-1,0 0 1,1 1-1,14-12 1,-23 23-91,-1 0 1,0 0 0,0 0-1,1 0 1,-1 1-1,1-1 1,-1 0-1,1 1 1,0 0 0,0 0-1,0 0 1,-1 0-1,1 0 1,0 1-1,0-1 1,0 1 0,0 0-1,0-1 1,0 1-1,0 1 1,0-1 0,0 0-1,0 1 1,0 0-1,0 0 1,0-1-1,0 2 1,0-1 0,-1 0-1,1 0 1,0 1-1,-1 0 1,0-1 0,1 1-1,-1 0 1,0 0-1,3 4 1,1-1-4,-2-1 8,0 1 0,1-1 0,0 0 0,-1-1 0,11 6-1,-13-8-6,0 0-1,-1-1 0,1 1 1,0-1-1,-1 0 0,1 1 0,0-1 1,0 0-1,-1 0 0,1 0 1,0 0-1,0 0 0,-1-1 0,1 1 1,0-1-1,-1 1 0,1-1 1,0 1-1,-1-1 0,1 0 0,-1 0 1,1 0-1,-1 0 0,3-2 1,4-3-18,-1-1 0,-1 0 0,1-1 0,-1 1 0,0-1 0,-1 0 1,0-1-1,4-9 0,-1 0-533,-1 0 0,0 0 1,4-22-1,-11 38 449,2-11-209,-2 12 295,0 1-1,0 0 1,0 0 0,0-1-1,0 1 1,0 0-1,0-1 1,-1 1 0,1 0-1,0 0 1,0-1-1,0 1 1,0 0 0,0 0-1,-1-1 1,1 1-1,0 0 1,0 0 0,0-1-1,-1 1 1,1 0-1,0 0 1,0 0 0,-1 0-1,1-1 1,0 1-1,0 0 1,-1 0 0,1 0-1,0 0 1,0 0-1,-1 0 1,1 0 0,0 0-1,-1 0 1,1 0-1,0 0 1,0 0 0,-1 0-1,-11 3-634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0:5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11010,'19'24'168,"-1"1"-1,-1 1 0,-1 1 0,-2 1 1,-1 0-1,-1 0 0,-1 1 1,-2 1-1,0-1 0,-3 2 0,0-1 1,-2 1-1,-1 0 0,-2-1 1,-2 35-1,-4-22-98,-2 0 0,-2-1-1,-1 0 1,-3-1 0,-17 41 0,4-23-170,-3-1 0,-60 91 1,76-130 57,0-1 0,-1-1 1,0 0-1,-32 27 0,2-12-82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13 249 10274,'-7'12'668,"1"-3"485,10-19 199,6-16-945,1 0 0,2 1 0,1 0 0,0 1 0,2 0 0,22-24-1,-36 45-368,1 1 0,0-1-1,-1 1 1,1-1-1,0 1 1,0 0 0,1 0-1,-1 0 1,0 1-1,1-1 1,-1 1 0,5-1-1,-6 2-23,-1-1-1,1 1 0,0 0 1,-1 0-1,1 0 0,0 1 0,0-1 1,-1 0-1,1 1 0,0-1 1,-1 1-1,1-1 0,-1 1 1,1 0-1,-1 0 0,1 0 1,-1 0-1,1 0 0,-1 0 1,0 0-1,0 0 0,1 0 0,-1 1 1,0-1-1,0 0 0,0 1 1,1 1-1,4 10 31,1 0-1,-2 0 1,7 20-1,-9-21-27,1 0-1,1-1 1,-1 0-1,2 0 0,7 12 1,-12-22-15,0 0 0,0 0-1,0 1 1,0-1 0,0 0 0,0 0 0,0 0 0,1 0 0,-1 0 0,0-1 0,0 1 0,1 0-1,-1-1 1,1 1 0,-1 0 0,1-1 0,-1 0 0,1 1 0,-1-1 0,1 0 0,1 0-1,0 0 1,-1 0 0,1-1 0,-1 0 0,1 1 0,-1-1 0,1 0 0,-1 0 0,0 0 0,1-1 0,-1 1 0,3-3 0,4-3-21,-1-1-1,0 1 1,-1-2 0,12-14 0,67-116-2715,-78 126 2278,-8 9-142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10 150 13499,'-1'-2'160,"0"0"1,-1-1-1,1 1 1,0-1-1,0 0 1,0 1-1,1-1 1,-1 0-1,1 0 1,-1 1-1,1-1 1,0 0-1,0 0 1,0 1-1,1-1 1,-1 0-1,2-4 1,-1 3-14,1 0 0,0 0 0,0 0 0,0 0 1,0 0-1,1 1 0,-1-1 0,1 1 1,0 0-1,5-5 0,0 2-41,0 0 0,0 0 0,0 1 0,1 0 0,-1 1 0,1 0 0,0 0 0,1 1 0,13-4 0,-20 7-98,0-1 0,-1 0 1,1 1-1,-1 0 0,1 0 1,0 0-1,-1 0 0,1 0 1,0 0-1,-1 1 0,1-1 1,-1 1-1,1 0 0,-1 0 1,1 0-1,-1 0 0,0 0 1,1 1-1,-1-1 0,0 0 1,0 1-1,0 0 0,0 0 1,0-1-1,0 1 0,2 3 1,-2-1-6,0 1 1,0-1-1,0 0 1,-1 1-1,1-1 1,-1 1-1,0-1 1,-1 1-1,1 0 1,-1-1-1,0 1 1,0 0-1,0-1 1,-1 6-1,-4 12 2,0-1 0,-1 0-1,-1 0 1,-1 0 0,-16 29-1,3-7 12,21-42-20,0 0-1,-1-1 1,1 1-1,0 0 1,0-1-1,-1 1 1,1 0-1,0-1 1,0 1-1,0 0 1,0-1-1,0 1 1,0 0-1,0-1 1,0 1-1,0 0 1,1-1-1,-1 1 1,0 0-1,0-1 1,0 1-1,1 0 1,-1-1-1,0 1 1,1 0-1,-1-1 1,1 1-1,-1-1 1,1 1-1,-1-1 1,1 1-1,-1-1 1,1 0-1,-1 1 1,1-1-1,-1 1 1,1-1-1,0 0 1,-1 0-1,1 1 1,0-1-1,1 0 1,36 6-317,-22-4 194,-5 0 27,1 0 0,-1 1 0,1 1 0,-1 0 0,0 0 0,0 1 0,-1 1 0,0 0 1,0 0-1,18 15 0,-24-17 99,0 0 0,0 1 1,0-1-1,0 1 0,0-1 0,-1 1 1,0 0-1,0 0 0,-1 1 1,1-1-1,-1 1 0,0-1 0,-1 1 1,1 0-1,-1-1 0,0 1 0,0 0 1,-1 0-1,0 0 0,0 0 1,0 0-1,-1 0 0,-2 9 0,0-8 96,1 1-1,-2-1 0,1 0 1,-1 0-1,0 0 0,-1-1 1,1 1-1,-1-1 0,-1 0 1,1 0-1,-1-1 0,0 0 1,0 0-1,-1 0 0,1-1 1,-1 0-1,-13 6 0,7-4 103,0 0-1,-1-1 0,0 0 0,0-2 0,0 1 0,0-2 1,-1 0-1,-27 0 0,36-2-159,0-1-1,0 0 1,0 0 0,0-1 0,0 1-1,0-1 1,0-1 0,0 1 0,1-1-1,-1 0 1,-7-6 0,11 8-111,0-1 0,0 1 0,0-1 1,1 0-1,-1 1 0,1-1 0,-1 0 1,1 0-1,-1 0 0,1 0 0,0 0 0,0 0 1,0-1-1,0 1 0,1 0 0,-1 0 1,0-1-1,1 1 0,0 0 0,-1-1 0,1 1 1,0-1-1,0 1 0,1 0 0,-1-1 1,0 1-1,1 0 0,-1-1 0,1 1 0,0 0 1,0 0-1,2-4 0,-2 4-4,0 0 0,0 0-1,1 0 1,-1 0 0,1 1 0,-1-1 0,1 0-1,-1 1 1,1-1 0,0 1 0,0 0 0,0 0-1,3-2 1,11-3-635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57 11498,'4'-9'647,"-2"7"-500,0-1-1,-1 1 1,1-1 0,-1 0-1,0 0 1,0 1 0,0-1 0,0 0-1,0 0 1,-1 0 0,0 0 0,1 0-1,-1-4 1,0 7-113,0 0-1,0-1 1,0 1 0,0 0-1,0 0 1,0 0 0,0 0 0,0-1-1,-1 1 1,1 0 0,0 0-1,0 0 1,0 0 0,0 0-1,0-1 1,0 1 0,0 0-1,0 0 1,0 0 0,-1 0 0,1 0-1,0 0 1,0 0 0,0-1-1,0 1 1,0 0 0,-1 0-1,1 0 1,0 0 0,0 0-1,0 0 1,0 0 0,-1 0-1,1 0 1,0 0 0,0 0 0,0 0-1,0 0 1,-1 0 0,1 0-1,0 0 1,0 0 0,-8 6 604,-6 14-80,2 5-300,2-1 1,0 2-1,2-1 1,-8 45 0,7-17-72,-2 74 0,10-101-129,1 0 0,5 30 0,-5-50-46,1 1-1,0-1 1,1 0 0,0 1 0,0-1-1,0 0 1,0 0 0,1 0 0,0 0-1,0-1 1,1 1 0,0-1 0,8 10-1,-9-13-4,1 0 0,-1 0 0,0 0 0,1 0 0,0-1 0,-1 1 0,1-1-1,0 0 1,0 0 0,0 0 0,0-1 0,0 1 0,0-1 0,0 0 0,0 0 0,0 0-1,0-1 1,-1 1 0,1-1 0,0 0 0,0 0 0,0-1 0,-1 1 0,7-4 0,6-2 22,-1-2 0,0 0 0,0-1 1,14-12-1,-21 15 10,1 0-1,-2-1 1,1 0-1,-1 0 1,0-1-1,-1 0 1,11-19-1,-16 26-24,0 0 0,0-1 0,0 1 0,0-1 0,-1 1 0,1-1 0,-1 1 0,1-1 0,-1 1 0,0-1 0,0 1 0,0-1 0,-1 1 0,1-1 0,0 1 0,-2-4 0,1 4-4,-1 0 1,1-1-1,-1 1 1,1 0-1,-1 0 1,0 0-1,0 1 1,0-1-1,0 0 1,0 1 0,0-1-1,0 1 1,0 0-1,-1-1 1,1 1-1,-1 0 1,1 0-1,0 1 1,-4-2-1,-8 0-5,1 0 1,-1 0-1,1 1 0,-1 0 0,1 2 0,-1-1 1,0 2-1,1 0 0,0 0 0,-1 1 0,1 1 0,0 0 1,0 1-1,1 1 0,0-1 0,-18 13 0,9 0-208,20-18 208,1 1 1,-1-1-1,1 0 0,-1 1 1,1-1-1,-1 1 0,1-1 1,0 1-1,-1-1 1,1 1-1,0-1 0,-1 1 1,1-1-1,0 1 0,0-1 1,-1 1-1,1-1 0,0 1 1,0 0-1,0-1 0,0 1 1,0 0-1,0-1 0,0 1 1,0-1-1,0 1 0,0 0 1,0-1-1,0 1 0,0-1 1,1 1-1,-1 0 0,0-1 1,0 1-1,1-1 1,-1 1-1,0-1 0,1 1 1,-1-1-1,0 1 0,1 0 1,0-1-9,-1 0 0,1 0 0,0 0 1,-1 1-1,1-1 0,-1 0 1,1 0-1,-1 0 0,1 0 0,0 0 1,-1 0-1,1 0 0,-1 0 0,1 0 1,0-1-1,-1 1 0,1 0 1,-1 0-1,1 0 0,-1-1 0,2 1 1,17-15-88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12259,'1'-4'251,"-1"1"1,0-1 0,1 1-1,0-1 1,0 1 0,0-1-1,0 1 1,1 0 0,-1 0-1,1-1 1,0 1 0,0 0-1,0 1 1,0-1 0,1 0-1,-1 1 1,1-1 0,-1 1-1,1-1 1,0 1 0,3-2-1,1 0-63,-1 1 0,1-1-1,0 1 1,0 1 0,0-1-1,0 1 1,0 0 0,1 1 0,8-1-1,-15 1-174,1 1 0,-1 0 0,0 0 0,0 0 0,0 0 0,1 0 0,-1 1 0,0-1 0,0 0 0,0 1 0,0-1 0,0 0 0,0 1 0,1-1 0,-1 1 0,0 0 0,0-1 0,0 1 0,-1 0 0,1 0 0,0-1 0,0 1 0,0 0 0,0 0 0,-1 0 0,1 0 0,-1 0 0,1 0 0,0 0 0,-1 0 0,0 1 0,1-1 0,-1 0 0,0 0 0,1 0 0,-1 0 0,0 1 0,0-1 0,0 0 0,0 0 0,0 0 0,0 0 0,0 1 0,-1 0-1,0 7 22,-1 0-1,1-1 0,-1 1 1,-6 13-1,-68 138 293,59-129-284,18-31-45,-1 0 0,0 0-1,0 0 1,1 0 0,-1 0-1,0 0 1,1 0 0,-1 0 0,0-1-1,0 1 1,1 1 0,-1-1 0,0 0-1,0 0 1,1 0 0,-1 0-1,0 0 1,0 0 0,1 0 0,-1 0-1,0 0 1,0 0 0,1 1 0,-1-1-1,0 0 1,0 0 0,0 0-1,1 0 1,-1 1 0,0-1 0,0 0-1,0 0 1,0 0 0,1 1 0,-1-1-1,0 0 1,0 0 0,0 1-1,0-1 1,0 0 0,0 0 0,0 1-1,0-1 1,0 0 0,0 0 0,0 1-1,0-1 1,0 0 0,0 1-1,0-1 1,0 0 0,0 0 0,0 1-1,0-1 1,0 0 0,0 0 0,0 1-1,-1-1 1,1 0 0,0 0-1,0 0 1,0 1 0,0-1 0,-1 0-1,32-13-289,-11 5 70,-14 6 149,1 0 0,0 1 0,0 0 0,0 1 0,0-1 0,0 1 0,0 1 0,0-1 0,0 1 0,0 0 1,0 1-1,11 3 0,-15-3 53,1 0 1,-1 0-1,1 0 1,-1 0-1,1 0 1,-1 1-1,0-1 0,0 1 1,0 0-1,-1 0 1,1 0-1,-1 0 1,1 1-1,-1-1 1,0 1-1,-1-1 1,1 1-1,0 0 1,-1 0-1,0-1 1,0 1-1,0 0 1,0 7-1,0-5 89,-1 1 0,-1 0 0,1-1 0,-1 1 0,0 0 0,0-1 0,-1 1 0,0-1 0,0 0 0,0 1 0,-1-1 0,0 0 0,-1-1 0,1 1 0,-1 0 0,0-1 0,-8 9 0,2-4 205,0 0-1,-1-1 1,0 0 0,0-1 0,-1 0-1,0-1 1,-20 9 0,29-15-271,0 0-1,1 0 1,-1 0 0,0 0-1,1-1 1,-1 1-1,0-1 1,0 1 0,0-1-1,0 0 1,-3-1 0,6 1-4,-1 0 1,1 0 0,-1 0-1,0 0 1,1-1 0,-1 1-1,1 0 1,-1 0 0,1-1-1,-1 1 1,1 0 0,0-1 0,-1 1-1,1-1 1,-1 1 0,1-1-1,0 1 1,-1 0 0,1-1-1,0 1 1,0-1 0,-1 0 0,1-1 10,0 1 1,-1-1 0,1 1 0,0-1 0,0 0 0,1 1-1,-1-1 1,0 1 0,0 0 0,1-1 0,-1 1 0,2-3-1,6-14-87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14099,'-5'0'1616,"11"2"-805,20 3 19,-9-6-634,1 0 1,-1-2-1,1 0 1,-1 0-1,0-2 1,23-9 0,-7 0-89,-1-1 1,35-23-1,-66 37-109,-1 1 0,1-1 0,-1 1 0,1 0 0,-1-1 0,1 1 0,-1 0 0,1 0 0,-1-1 0,1 1 0,0 0 0,-1 0 0,1 0 0,-1 0 0,1-1 0,0 1 0,-1 0 0,1 0 0,-1 0 0,1 0 0,0 1 0,-1-1 0,1 0 0,-1 0 0,1 0 0,1 1 0,-2 0 1,1-1-1,-1 1 1,0 0 0,1 0-1,-1-1 1,0 1 0,1 0-1,-1 0 1,0 0 0,0 0-1,0-1 1,0 1 0,0 0-1,0 0 1,0 0 0,0 0-1,0 0 1,-11 49 39,7-36-10,-6 28 51,-23 116 462,28-124-413,1 0-1,2 59 0,4-81-575,2-13-423,-3-1 779,0 0 0,0 0 0,0 0 0,-1 0 0,1 0 0,-1 0 1,1 0-1,-1-4 0,0-15-341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14763,'0'-4'1440,"6"3"-999,6-4-201,2 1 760,6-2-568,4 1-192,5-3-448,3 1-216,1 0 416,0 0-176,-5 3-80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 15243,'-1'0'66,"-1"-1"0,0 1-1,0 0 1,0 0-1,0 0 1,0 0 0,1 0-1,-1 1 1,0-1 0,0 0-1,0 1 1,1 0 0,-1-1-1,0 1 1,0 0 0,1 0-1,-1 0 1,1 0 0,-1 0-1,1 0 1,-3 2-1,-2 3 32,1-1-1,-1 1 0,-8 11 0,5-2 7,0-1 1,1 1 0,1 0 0,0 1 0,1 0-1,1 0 1,0 0 0,-4 32 0,7-37-58,1 1 0,0 0 0,1 0 0,0 0 1,1 0-1,1-1 0,-1 1 0,2 0 0,0-1 0,0 1 1,1-1-1,0 0 0,8 14 0,-10-22-24,0 0-1,0 0 1,0 0 0,0 0 0,1 0-1,-1-1 1,1 1 0,-1-1-1,1 0 1,0 0 0,0 0 0,0 0-1,0 0 1,0 0 0,1-1-1,-1 0 1,0 1 0,1-1 0,-1-1-1,1 1 1,-1 0 0,1-1 0,-1 0-1,1 1 1,0-2 0,-1 1-1,1 0 1,-1-1 0,1 1 0,-1-1-1,1 0 1,-1 0 0,0-1-1,5-1 1,3-2 29,-1-1-1,0 0 1,0-1 0,0 0 0,-1-1-1,0 0 1,0 0 0,-1-1-1,9-11 1,-12 15-28,-1 0 0,0-1 0,0 1-1,-1-1 1,0 0 0,0 0 0,0 0 0,0 0 0,-1 0 0,0-1 0,0 1-1,1-12 1,-3 17-18,0-1 0,-1 1 0,1 0 0,0-1-1,0 1 1,0 0 0,-1 0 0,1-1 0,-1 1 0,1 0-1,-1 0 1,1 0 0,-1 0 0,0-1 0,1 1 0,-1 0-1,0 0 1,0 0 0,0 0 0,0 1 0,0-1-1,0 0 1,-2-1 0,0 1 3,0 0-1,0-1 0,0 2 1,0-1-1,0 0 1,0 0-1,0 1 1,0 0-1,-5 0 1,-4 0 10,0 1 0,0 1 0,0 0 0,-15 5 1,9-1-3,-35 17 0,47-20-72,0 0 0,0 1 0,0-1 0,1 2 0,-1-1 0,1 0 0,0 1 0,-7 8 0,12-13 53,0 0 0,0 1 1,0-1-1,-1 0 0,1 0 1,0 0-1,0 1 0,0-1 1,0 0-1,-1 0 0,1 1 1,0-1-1,0 0 0,0 0 1,0 1-1,0-1 0,0 0 1,0 0-1,0 1 0,0-1 1,0 0-1,0 0 0,0 1 1,0-1-1,0 0 0,0 0 1,0 1-1,0-1 0,0 0 1,0 0-1,0 1 0,1-1 1,-1 0-1,0 0 1,0 1-1,0-1 0,0 0 1,0 0-1,1 0 0,-1 1 1,0-1-1,0 0 0,0 0 1,1 0-1,-1 0 0,0 0 1,0 1-1,1-1 0,-1 0 1,0 0-1,0 0 0,1 0 1,-1 0-1,17 1-77,18-5-54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30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20 12195,'-2'-2'125,"0"0"1,-1 0-1,1 0 1,-1 1-1,1-1 1,-1 1-1,0 0 1,1-1-1,-1 1 1,0 1-1,0-1 1,0 0-1,0 1 1,0-1-1,0 1 1,0 0-1,-3 0 1,1 1 1,0 0-1,1 0 1,-1 0 0,0 0 0,1 1-1,0 0 1,-1 0 0,1 0 0,-8 6-1,2 0-24,0 0 0,1 0 0,0 1-1,0 1 1,1-1 0,1 2 0,-10 15 0,0 4-6,3 2 1,0-1-1,2 2 1,1 0-1,-12 68 1,15-44 39,2 1 0,3 103 1,4-133-95,1 0 1,1-1 0,2 1-1,1-1 1,13 38 0,-16-56-30,1 0 1,0-1 0,1 0 0,0 1 0,0-2 0,1 1 0,0 0 0,10 9 0,-11-13-6,0 0 1,0 0 0,0-1-1,0 0 1,1 0 0,-1 0-1,1-1 1,0 0 0,0 0-1,0 0 1,0 0 0,0-1-1,0 0 1,8 0 0,-6-1 10,0 0 0,0-1 0,0 0 0,0 0 1,0-1-1,-1 1 0,1-2 0,-1 1 0,1-1 1,-1 0-1,13-8 0,-10 4 15,-1 0 1,0 0-1,0-1 0,0-1 0,-1 1 1,-1-1-1,9-12 0,-1-3 33,-2 1 0,-1-2 0,0 1 0,-2-2 0,-1 1 0,7-32 0,-10 30-25,-1-1-1,-1 1 1,-2-1-1,0 0 1,-2 0-1,-1 0 1,-1 1-1,-2-1 1,-10-39-1,11 52-102,-2 0-1,0 1 0,-1-1 1,-1 1-1,0 1 0,0-1 1,-2 1-1,0 0 0,0 1 1,-1 0-1,0 1 0,-1 0 1,-1 0-1,1 1 0,-2 1 1,1 0-1,-1 1 1,-21-11-1,-79-23-1542,83 27 1103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31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75 7298,'1'-4'266,"0"0"-1,0 0 1,0 0 0,-1 0 0,0 0 0,0 0 0,0 0 0,0 0 0,0 0 0,-1 0 0,0 0 0,-2-7 0,3 10-154,0 0 0,-1 0 0,1 0 1,-1 0-1,1 0 0,-1 1 0,0-1 0,1 0 0,-1 0 0,0 1 0,0-1 0,1 0 0,-1 1 0,0-1 1,0 0-1,0 1 0,0 0 0,0-1 0,0 1 0,-2-1 0,1 1-10,0 0 1,0 0-1,0 0 0,0 0 0,0 0 0,0 1 1,1-1-1,-1 1 0,0 0 0,0-1 0,0 1 1,0 0-1,1 0 0,-1 0 0,-2 2 0,-8 6 56,0 1-1,0 0 1,1 0-1,1 2 0,0-1 1,0 1-1,1 1 0,-9 15 1,0 5-60,1 1 0,-14 42 1,17-35-35,1 0 1,3 1 0,1 1 0,-4 58 0,11-70-46,1-1 0,1 1 0,2 0-1,2 0 1,0-1 0,17 56 0,-17-72-27,1-1 1,0-1-1,1 1 0,1-1 1,0 0-1,13 16 1,-17-23 5,1-1 0,0 0 0,0 0 0,0-1 0,0 1 1,1-1-1,-1 1 0,1-2 0,0 1 0,0 0 0,0-1 1,0 0-1,1 0 0,-1 0 0,0-1 0,1 0 0,-1 0 0,10 0 1,-5-2 7,-1 0 0,1 0 0,-1-1 0,0-1 1,0 0-1,0 0 0,0 0 0,0-1 1,-1-1-1,0 1 0,1-2 0,6-5 0,7-6 45,-2 0-1,0-2 1,18-21-1,-16 15 33,-2-1 0,-1-1-1,-1 0 1,-1-2 0,-2 0-1,-1 0 1,-1-2 0,-1 1 0,8-39-1,-16 51-31,-1 0-1,-1 0 0,0 0 1,-2-1-1,0 1 1,-1-1-1,-6-32 0,4 38-33,0-1 0,-2 1 0,0 0 0,0 1 0,-1-1 0,-1 1 0,0 0 0,0 1 0,-1 0 0,-1 0 0,-13-13 0,12 14-87,-1 1 1,1 1-1,-2 0 0,1 1 1,-1 0-1,0 0 1,-21-7-1,25 11-79,-1 0 1,1 1-1,0 0 0,-1 0 1,0 1-1,1 0 0,-1 0 1,0 1-1,1 0 1,-1 1-1,0 0 0,1 0 1,-10 3-1,1 3-318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4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42 369 6673,'-19'11'3609,"-3"4"2323,22-15-5905,0 0 0,0-1 0,0 1 0,0 0 0,1 0 0,-1 0-1,0 0 1,0 0 0,0 0 0,0 0 0,0 0 0,0 0 0,0 0 0,1 0 0,-1 0 0,0 0-1,0 0 1,0 0 0,0 0 0,0 0 0,0 0 0,1 0 0,-1 1 0,0-1 0,0 0 0,0 0-1,0 0 1,0 0 0,0 0 0,0 0 0,0 0 0,0 0 0,1 0 0,-1 0 0,0 0 0,0 1-1,0-1 1,0 0 0,0 0 0,0 0 0,0 0 0,0 0 0,0 0 0,0 0 0,0 0 0,0 1-1,0-1 1,0 0 0,0 0 0,0 0 0,0 0 0,0 0 0,0 0 0,0 1 0,0-1 0,0 0-1,0 0 1,0 0 0,0 0 0,0 0 0,0 0 0,0 0 0,-1 1 0,14-7 282,10-22-38,-2-1-1,-1-1 1,28-56-1,-27 48-160,74-136 143,-95 173-251,0 1 0,0 0 1,0-1-1,1 1 0,-1 0 1,0 0-1,0-1 0,0 1 1,0 0-1,0-1 0,0 1 1,1 0-1,-1 0 1,0-1-1,0 1 0,0 0 1,1 0-1,-1-1 0,0 1 1,0 0-1,1 0 0,-1 0 1,0 0-1,0-1 0,1 1 1,-1 0-1,0 0 1,1 0-1,-1 0 0,0 0 1,1 0-1,-1 0 0,0 0 1,0 0-1,1 0 0,-1 0 1,1 0-1,1 13 40,-5 26-12,2-37-26,-17 121 63,-9 75-766,27-198 663,0 0 29,0 1 1,0-1-1,0 0 0,0 0 0,0 0 1,0 0-1,0 0 0,-1 1 0,1-1 1,0 0-1,0 0 0,0 0 0,0 0 1,0 0-1,0 1 0,0-1 0,0 0 1,0 0-1,0 0 0,1 0 1,-1 1-1,0-1 0,0 0 0,0 0 1,0 0-1,0 0 0,0 0 0,0 1 1,0-1-1,0 0 0,0 0 0,1 0 1,-1 0-1,0 0 0,0 0 0,0 0 1,0 0-1,0 1 0,0-1 0,1 0 1,3-3-213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12515,'0'0'1104,"20"0"-680,6 0-120,8 2 672,8-1-296,9-1-263,7 2-57,0 1-88,1-2-96,-13 2-440,-7 0-40,-16 1 240,-13 0-88,-16 1-57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4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 10026,'0'0'78,"1"0"0,-1-1 0,1 1-1,-1 0 1,1 0 0,-1 0 0,1 0 0,-1 0-1,1 0 1,0-1 0,-1 1 0,1 0 0,-1 0-1,1 1 1,-1-1 0,1 0 0,-1 0 0,1 0-1,-1 0 1,1 0 0,-1 1 0,1-1 0,-1 0-1,1 0 1,-1 1 0,1-1 0,-1 0 0,0 1-1,1-1 1,-1 0 0,1 1 0,0 1 79,-1-1 1,1 0 0,-1 1-1,0-1 1,0 0 0,1 1-1,-1-1 1,0 0 0,0 1-1,0-1 1,0 0 0,-1 2-1,-10 38 1826,5-26-1523,0-3-121,2-1 0,-5 18 0,8-29-348,1 0-1,0 0 0,0 1 1,0-1-1,1 0 0,-1 0 1,0 0-1,0 1 0,0-1 1,0 0-1,0 0 0,0 0 1,0 0-1,0 1 0,0-1 1,0 0-1,0 0 0,0 0 1,1 0-1,-1 0 0,0 1 1,0-1-1,0 0 0,0 0 1,0 0-1,1 0 0,-1 0 1,0 0-1,0 0 0,0 0 1,0 0-1,1 0 0,-1 1 1,0-1-1,0 0 1,0 0-1,0 0 0,1 0 1,-1 0-1,0 0 0,0 0 1,0 0-1,1 0 0,-1-1 1,0 1-1,0 0 0,0 0 1,0 0-1,1 0 0,-1 0 1,0 0-1,0 0 0,0 0 1,0 0-1,0 0 0,1-1 1,-1 1-1,0 0 0,0 0 1,0 0-1,0 0 0,0-1 1,13-6-788,-13 7 691,44-35-2297,-26 18 1711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5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56 13395,'3'-8'563,"-2"6"-422,0-1 1,0 0 0,-1 1-1,1-1 1,0 0-1,-1 0 1,0 1 0,0-1-1,1 0 1,-2-3-1,-2 8 154,1 2 0,-1-1 0,1 0-1,-1 0 1,-2 7 0,-1 4-209,0 1 0,0 0 1,2 1-1,0-1 1,1 1-1,0 0 0,1-1 1,1 23-1,1-37-84,0 0 0,0-1 0,0 1-1,0 0 1,0 0 0,0-1 0,0 1 0,1 0-1,-1 0 1,0 0 0,0-1 0,1 1 0,-1 0-1,1-1 1,-1 1 0,0 0 0,1-1 0,1 2-1,-2-2 2,0 0-1,1 0 0,-1 0 0,1 1 0,-1-1 0,1 0 0,-1 0 0,1 0 0,-1 0 0,0 0 0,1 0 0,-1-1 0,1 1 0,-1 0 0,1 0 0,-1 0 0,0 0 0,1 0 0,-1-1 0,1 1 0,-1 0 0,0 0 0,1-1 0,2-1 5,0-1 1,0 0 0,-1 1-1,1-1 1,-1 0 0,4-6-1,11-22 7,18-49 0,-2 4-326,-36 86 257,0 1 0,1 0 1,0-1-1,-1 21 0,0-9 45,1-9 9,0 2 24,0 0 1,1-1-1,1 1 0,1 18 0,0-29-15,-1-1 1,1 0-1,0 1 0,0-1 0,0 1 0,0-1 1,0 0-1,1 0 0,0 0 0,-1 0 0,1 0 1,0 0-1,0 0 0,1-1 0,-1 1 1,1-1-1,-1 1 0,1-1 0,0 0 0,0 0 1,0 0-1,0 0 0,4 1 0,-1 0 11,2-1-13,-1 2 0,1-1-1,-1 1 1,12 8 0,-19-12-4,1 1 1,0 0-1,0-1 1,0 1-1,0 0 1,-1-1-1,1 1 1,0 0-1,-1 0 1,1 0-1,-1 0 1,1 0-1,-1 0 0,1 0 1,-1 0-1,0 0 1,1 0-1,-1 0 1,0 0-1,0 0 1,0 0-1,1 0 1,-1 0-1,-1 0 1,1 0-1,0 0 0,0 0 1,0 0-1,0 0 1,-1 0-1,1 0 1,0 0-1,-1 0 1,1 0-1,-1 0 1,1 0-1,-1 0 1,0 0-1,1 0 1,-1 0-1,0-1 0,0 1 1,1 0-1,-3 0 1,-10 10 284,0 0 0,0-2 0,-1 0 0,0 0 1,-1-1-1,0-1 0,0-1 0,-1 0 0,-27 6 0,43-11-288,0-1 0,-1 0-1,1 0 1,-1 0 0,1 1-1,-1-1 1,1 0 0,-1 0-1,1 0 1,0 0 0,-1 0-1,1 0 1,-1 0 0,1 0-1,-1 0 1,1 0 0,-1 0-1,1 0 1,-1 0 0,1 0-1,0-1 1,-1 1 0,1 0-1,-1 0 1,1 0 0,0-1 0,-1 1-1,1 0 1,-1-1 0,1 1-1,0 0 1,-1-1 0,1 1-1,0 0 1,0-1 0,-1 1-1,1-1 1,0 0-73,0-1 1,1 1-1,-1 0 0,0-1 1,1 1-1,-1 0 1,1-1-1,0 1 0,-1 0 1,1 0-1,0 0 0,1-2 1,31-32-1264,-33 34 1358,20-18-525,3-2-116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5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14579,'-9'11'386,"-1"0"0,2 0 0,-1 1 0,2 0 1,0 0-1,0 1 0,1 0 0,-8 25 0,9-21-333,0 1 1,2-1 0,0 1-1,1 0 1,1-1 0,1 32-1,1-45-33,-1 0 0,1 0 0,-1 0 0,1 0 0,0 0 0,1 0 0,-1 0 0,1 0 0,-1-1 0,1 1 0,0 0 0,1-1 0,-1 0 0,0 1 0,1-1 0,0 0 0,0 0 0,0-1 0,0 1 0,0-1 0,1 1 0,-1-1 0,1 0 0,-1 0 0,1 0 0,0-1 0,0 0 0,0 1 0,0-1 0,0 0 0,0-1 0,0 1 0,0-1 0,0 0 0,0 0 0,0 0 0,0 0 0,0-1 0,0 0 0,0 0 0,0 0 0,0 0 0,0 0 1,0-1-1,6-3-1,-6 3 45,-1 0-1,1-1 0,0 1 1,-1-1-1,0 1 0,0-1 0,0 0 1,0-1-1,4-5 0,-6 8-41,0 0-1,-1 0 0,1 0 0,-1 0 1,1 0-1,-1-1 0,1 1 1,-1 0-1,0 0 0,0-1 1,0 1-1,1 0 0,-1 0 1,0-1-1,-1 1 0,1 0 1,0-1-1,0 1 0,0 0 1,-1 0-1,1 0 0,-1-1 1,1 1-1,-1 0 0,1 0 1,-1 0-1,0 0 0,0 0 1,1 0-1,-1 0 0,0 0 0,0 0 1,0 0-1,0 0 0,0 1 1,-2-2-1,-4-2 4,0 0 1,-1 0-1,1 1 0,-1 0 1,0 1-1,0-1 0,0 2 1,0-1-1,0 1 0,-1 0 1,1 1-1,0 0 1,0 0-1,-1 1 0,1 0 1,-8 2-1,12-2-167,-5 1-435,15-6 204,10-7 251,24-16-166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7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37 13203,'-10'-9'1216,"8"9"-592,5 5 320,6 2-335,8 0-121,4 0-72,9-3-152,8-1-40,5-4-232,1-6-64,-4-6 96,-3-2-24,-8-9-104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8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17 408 11763,'-14'12'2393,"14"-12"-2351,-1 0 0,1 0 0,0 0 0,0 0 0,0 0 0,0 0 0,0 0 0,0 0 0,0-1 0,0 1 0,-1 0 0,1 0 0,0 0 0,0 0 0,0 0 0,0 0 0,0 0 0,0 0 0,0 0-1,0 0 1,0-1 0,0 1 0,0 0 0,0 0 0,0 0 0,-1 0 0,1 0 0,0 0 0,0 0 0,0-1 0,0 1 0,0 0 0,0 0 0,0 0 0,0 0 0,0 0 0,0 0 0,0 0 0,1-1 0,-1 1 0,0 0 0,0 0 0,0 0 0,0 0 0,0 0-1,0 0 1,0 0 0,0 0 0,0-1 0,0 1 0,0 0 0,0 0 0,0 0 0,1 0 0,-1 0 0,0 0 0,0 0 0,20-31 1733,290-352-105,-333 432-1602,-5 2-63,2 1 0,2 2 0,-30 102 0,54-153-57,-1-1 1,1 1-1,-1-1 0,1 1 0,0-1 1,0 1-1,0-1 0,0 1 0,1-1 1,0 5-1,0-6 38,-1-1-1,0 1 1,0-1 0,0 1 0,1-1 0,-1 0-1,0 1 1,1-1 0,-1 0 0,0 1-1,1-1 1,-1 0 0,0 1 0,1-1-1,-1 0 1,0 1 0,1-1 0,-1 0 0,1 0-1,-1 0 1,1 1 0,-1-1 0,1 0-1,0 0 6,0 0-1,0 0 1,0 0-1,0-1 1,0 1-1,0 0 1,0-1-1,0 1 1,0 0-1,0-1 1,0 1-1,0-1 1,0 1-1,0-1 1,1-1-1,17-17-230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24 11634,'9'-21'3095,"-5"18"-1126,-5 16-595,-10 38-266,7-35-1215,0 1-1,2-1 1,-2 23 0,4-38 81,0-1 0,0 0 0,0 0 0,0 1 0,0-1 0,0 0 0,0 0 0,0 0 0,0 1 0,0-1 0,0 0 0,0 0 0,0 1 1,0-1-1,0 0 0,0 0 0,0 0 0,0 1 0,0-1 0,0 0 0,0 0 0,1 0 0,-1 0 0,0 1 0,0-1 0,0 0 0,0 0 0,1 0 0,-1 0 0,0 0 1,0 1-1,0-1 0,0 0 0,1 0 0,-1 0 0,0 0 0,0 0 0,1 0 0,-1 0 0,0 0 0,0 0 0,0 0 0,1 0 0,-1 0 0,11-4-477,-8 2 385,9-5-336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50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 14003,'-14'11'192,"1"0"0,0 1 1,1 1-1,0 0 0,1 1 0,1 0 1,0 0-1,1 1 0,1 1 0,0-1 1,1 1-1,0 1 0,-5 22 0,12-37-176,-1 0 0,1 0 1,0 0-1,-1 0 0,1 0 0,0 0 0,0 0 0,0 0 0,1 0 0,-1 0 1,0 0-1,1 0 0,-1 0 0,1 0 0,1 2 0,-2-4-11,0 0 0,1 1-1,-1-1 1,0 0 0,1 1-1,-1-1 1,0 0 0,1 1-1,-1-1 1,1 0 0,-1 0-1,1 1 1,-1-1 0,0 0-1,1 0 1,-1 0 0,1 0-1,-1 0 1,1 0 0,-1 0-1,1 0 1,-1 0 0,1 0-1,18-9 40,-6-2-26,0-1 0,-1 0 0,0-1 0,-1 0 0,10-16 0,-4 3-62,27-54 1,-42 74 29,0 3 1,-1 1 0,1-1 0,-1 0 0,0 0 0,0-1-1,0 1 1,0 0 0,-1 0 0,1-5 0,-1 8 11,0-1 1,0 1-1,0 0 1,0 0 0,0 0-1,0-1 1,0 1 0,0 0-1,-1 0 1,1 0-1,0 0 1,0 0 0,0-1-1,0 1 1,0 0 0,0 0-1,0 0 1,0 0-1,-1 0 1,1 0 0,0-1-1,0 1 1,0 0-1,0 0 1,0 0 0,-1 0-1,1 0 1,0 0 0,0 0-1,0 0 1,0 0-1,-1 0 1,1 0 0,0 0-1,0 0 1,0 0-1,0 0 1,-1 0 0,1 0-1,0 0 1,0 0 0,0 0-1,0 0 1,-1 0-1,1 0 1,0 0 0,0 0-1,0 0 1,0 1-1,0-1 1,-1 0 0,1 0-1,0 0 1,0 0 0,0 0-1,0 0 1,0 1-1,-10 6-21,2 3 38,0-1 0,1 1 0,0 0 0,1 1-1,-10 19 1,6-5 98,-12 40-1,19-55-78,0 0-1,1 0 1,1 1-1,0-1 1,0 1-1,1-1 0,1 12 1,-1-18-25,1 1-1,0 0 1,0-1 0,1 0 0,-1 1-1,1-1 1,0 0 0,0 0-1,0 0 1,1 0 0,-1 0 0,1 0-1,0-1 1,0 1 0,0-1 0,1 0-1,-1 0 1,5 3 0,42 18 15,-42-21-20,0 1 1,0-1-1,-1 1 1,1 0-1,-1 1 1,0 0-1,9 8 1,-16-13-1,0 0-1,1 1 1,-1-1 0,0 0 0,0 1-1,1-1 1,-1 1 0,0-1 0,0 0 0,1 1-1,-1-1 1,0 1 0,0-1 0,0 1-1,0-1 1,0 1 0,0-1 0,0 1-1,0-1 1,0 1 0,0-1 0,0 0 0,0 1-1,0-1 1,0 1 0,0-1 0,-1 1-1,1-1 1,0 1 0,0-1 0,0 0 0,-1 1-1,1-1 1,0 1 0,-1-1 0,1 0-1,0 1 1,-1-1 0,1 0 0,0 1-1,-1-1 1,1 0 0,-1 0 0,1 1 0,0-1-1,-1 0 1,1 0 0,-1 0 0,0 0-1,-24 9 223,24-9-221,-17 3 201,0 0 0,0-1 0,-1-1 1,1 0-1,-1-2 0,1 0 1,-1-1-1,1-1 0,-29-8 1,47 11-222,-1 0 1,1 0 0,0 0 0,-1 0 0,1 0-1,-1 0 1,1-1 0,0 1 0,-1 0-1,1 0 1,0 0 0,-1 0 0,1 0 0,0-1-1,-1 1 1,1 0 0,0 0 0,-1 0-1,1-1 1,0 1 0,-1 0 0,1-1 0,0 1-1,0 0 1,-1-1 0,1 1 0,0 0-1,0-1 1,0 1 0,0 0 0,0-1 0,-1 1-1,1-1 1,0 1 0,0 0 0,0-1-1,0 1 1,0 0 0,0-1 0,0 1 0,0-1-1,0 1 1,0 0 0,0-1 0,1 1 0,-1-1-1,0 1 1,0 0 0,0-1 0,0 1-1,1 0 1,-1-1 0,0 1 0,0 0 0,1-1-1,-1 1 1,0 0 0,0 0 0,1-1-1,-1 1 1,0 0 0,1 0 0,-1 0 0,0-1-1,1 1 1,-1 0 0,1 0 0,33-16-144,-23 11-39,19-10-143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50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 12395,'-130'129'5203,"113"-110"-4918,1 1 0,1 1-1,1 0 1,1 1 0,-11 26 0,20-41-247,1 1-1,0 0 1,1 0 0,0 0 0,0 1-1,0 11 1,2-17-32,-1-1-1,1 0 0,1 1 1,-1-1-1,0 0 0,1 1 1,-1-1-1,1 0 1,0 0-1,-1 1 0,1-1 1,0 0-1,1 0 0,-1 0 1,0 0-1,0 0 0,1-1 1,-1 1-1,1 0 1,0 0-1,-1-1 0,1 1 1,0-1-1,0 0 0,0 0 1,0 1-1,4 0 1,2 1 4,0-1 1,1-1 0,0 1-1,-1-1 1,1-1 0,0 0-1,-1 0 1,1-1 0,0 1-1,-1-2 1,1 0 0,-1 0-1,0 0 1,1-1 0,-1 0-1,0 0 1,-1-1 0,1 0-1,9-7 1,-16 10 10,0 0-1,0 1 1,0-1 0,1 0-1,-1 0 1,0 1 0,0-1-1,0 0 1,-1 0 0,1 0-1,0 0 1,0 0 0,0-1 0,-1 1-1,1 0 1,-1 0 0,1 0-1,-1-1 1,1 1 0,-1 0-1,0-1 1,1 1 0,-1 0-1,0 0 1,0-1 0,0 1-1,0-1 1,0 1 0,0 0-1,-1 0 1,1-3 0,-2 3 10,1-1-1,0 0 1,-1 1 0,1-1 0,0 1 0,-1 0-1,0-1 1,1 1 0,-1 0 0,0 0-1,0 0 1,0 0 0,0 0 0,1 1 0,-1-1-1,0 0 1,0 1 0,0-1 0,-1 1-1,-1 0 1,-8-1-24,-1 1 0,0 0 1,0 1-1,1 0 0,-1 1 0,1 1 0,-1 0 0,-18 7 0,18-4-312,13-6 298,0 0 1,-1 0-1,1 0 0,0 0 1,0 1-1,-1-1 0,1 0 1,0 0-1,0 0 0,0 0 1,-1 0-1,1 0 1,0 1-1,0-1 0,0 0 1,-1 0-1,1 0 0,0 0 1,0 1-1,0-1 0,0 0 1,0 0-1,0 0 1,-1 1-1,1-1 0,0 0 1,0 0-1,0 1 0,0-1 1,0 0-1,0 0 0,0 1 1,0-1-1,0 0 0,0 0 1,0 1-1,0-1 1,0 0-1,0 0 0,0 1 1,0-1-1,1 0 0,-1 0 1,0 1-1,11-1-158,11-11-57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54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763 30 12099,'-3'-28'1411,"3"28"-1401,0 0 0,0 0 0,0 0 0,0 0 0,0 0 0,0 0-1,0 0 1,0 0 0,0 0 0,0 0 0,0 0 0,0 0-1,0 0 1,0 0 0,0 0 0,0 0 0,-1 0 0,1 0-1,0 0 1,0 1 0,0-1 0,0 0 0,0-1 0,0 1 0,0 0-1,0 0 1,0 0 0,0 0 0,0 0 0,0 0 0,0 0-1,0 0 1,-1 0 0,1 0 0,0 0 0,0 0 0,0 0-1,0 0 1,0 0 0,0 0 0,0 0 0,0 0 0,0 0 0,0 0-1,0 0 1,0 0 0,0 0 0,0 0 0,0 0 0,0-1-1,0 1 1,0 0 0,0 0 0,0 0 0,0 0 0,0 0-1,0 0 1,0 0 0,0 0 0,0 0 0,0 0 0,-4 16 328,-38 502 1077,17-125-1014,5-252-173,-43 160-1,-61 133 92,-47 215 210,107-277-378,13-70-74,3 60 171,22 2-82,10-47-10,-41 414 88,57-730-245,-1 9-17,0 0 0,-1 1 0,-1-1 0,1 0 0,-2 0 0,1-1 0,-9 16 0,12-24 3,0-1 1,0 0 0,0 0-1,0 1 1,-1-1 0,1 0-1,0 1 1,0-1 0,0 0-1,0 0 1,-1 1 0,1-1-1,0 0 1,0 0 0,-1 1-1,1-1 1,0 0 0,0 0-1,-1 0 1,1 0 0,0 1-1,-1-1 1,1 0 0,0 0 0,0 0-1,-1 0 1,1 0 0,0 0-1,-1 0 1,1 0 0,0 0-1,-1 0 1,1 0 0,0 0-1,-1 0 1,1 0 0,0 0-1,-1 0 1,1 0 0,0 0-1,-1 0 1,1-1 0,0 1-1,0 0 1,-1 0 0,1 0-1,0-1 1,0 1 0,-1 0-1,1 0 1,0 0 0,0-1-1,0 1 1,-1 0 0,1-1-1,0 1 1,0 0 0,0 0 0,0-1-1,0 1 1,-1 0 0,1-1-1,0 1 1,0 0 0,0-1-1,-3-23-234,5 3 13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56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54 11002,'-1'0'30,"1"0"-1,0 0 0,0 0 0,-1 1 1,1-1-1,0 0 0,0 0 1,0 1-1,-1-1 0,1 0 0,0 0 1,0 1-1,0-1 0,0 0 0,0 0 1,0 1-1,-1-1 0,1 0 0,0 1 1,0-1-1,0 0 0,0 1 1,0-1-1,0 0 0,0 1 0,0-1 1,1 0-1,-1 0 0,0 1 0,0-1 1,0 1-1,10 6 575,27 1-1,-22-5-386,82 26 626,110 25-147,-117-41-557,133 3-1,92-19-7,-267 2-112,353 8 80,-64 1 25,-231-10-57,124-19-1,95-37 34,-26 3-35,225 3-9,5 37 91,-380 16-15,-1 8 1,199 35-1,-170-11-87,189 9 0,-243-37-39,272 23 37,-148-7 32,-199-20-54,0-3 1,0-1 0,55-12-1,-74 9-71,113-18 209,-122 22-318,0 1 0,0 1-1,0 1 1,-1 1 0,25 4-1,-39-5-130,-3 0 228,-1 0 1,1-1-1,0 0 0,-1 1 1,1-1-1,0 0 0,0 0 0,0 0 1,-1 0-1,1 0 0,0 0 1,0-1-1,-1 1 0,1 0 1,0-1-1,-1 1 0,1-1 0,0 0 1,1-1-1,12-10-362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11682,'18'20'1241,"13"-14"-593,5-6-240,7-3 472,3-3-48,1-3-456,2-3 281,-13-6-401,-8 0-40,-13 0-208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5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13555,'-2'3'1347,"7"3"-739,9 4-301,12 0-299,1-1-1,-1-2 1,1-1 0,0 0 0,47 2-1,-46-6 3,-1 1-1,1 1 0,-1 2 1,-1 0-1,43 18 0,-63-22 9,0 1 0,-1 1 0,1-1-1,-1 1 1,0-1 0,0 1-1,-1 1 1,1-1 0,-1 1 0,0 0-1,0 0 1,0 0 0,-1 0 0,0 1-1,5 10 1,-5-8 37,-1 0 1,0 0-1,-1 0 0,1 1 1,-2-1-1,1 0 1,-1 0-1,0 1 0,-1-1 1,0 0-1,-3 14 1,0-8 21,-1-1 0,-1 1 0,0-1 1,0 0-1,-1-1 0,-1 0 0,0 0 1,-1 0-1,0-1 0,0 0 0,-2-1 1,1 0-1,-1-1 0,-13 9 1,2-3 11,0-1 0,-1 0 0,-1-2 0,0-1 0,-1-1 0,-44 12 1,30-13-80,6-9 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57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5 761 12539,'-5'8'1100,"11"-10"-504,15-14-63,8-9-89,-1-2 0,30-38-1,44-66 237,-102 131-679,61-91 290,51-100 1,-15 23-173,-91 159-113,-4 5-2,0 0-1,1 0 1,-1 0-1,1 0 0,0 0 1,0 0-1,1 1 1,-1 0-1,8-6 0,-11 9-2,1 0-1,-1 0 0,1 0 0,-1-1 0,1 1 1,-1 0-1,1 0 0,0 0 0,-1 0 0,1 0 1,-1 0-1,1 0 0,-1 0 0,1 0 1,-1 0-1,1 1 0,-1-1 0,1 0 0,0 0 1,-1 0-1,1 1 0,-1-1 0,0 0 0,1 1 1,-1-1-1,1 0 0,-1 1 0,1-1 0,-1 0 1,0 1-1,1-1 0,-1 1 0,0-1 0,1 1 1,-1-1-1,0 1 0,0-1 0,1 1 0,-1-1 1,0 1-1,0-1 0,0 1 0,0-1 1,0 1-1,0 0 0,0-1 0,0 1 0,4 36-1,-3-34 2,-1 107 58,5 56-237,-4-150 227,2 0 0,0 0 0,1-1 0,0 1 0,1-1 0,1 0 0,14 27 0,-17-38-29,-1 0-1,1-1 0,0 1 1,-1-1-1,2 1 0,-1-1 1,0 0-1,1 0 1,-1-1-1,1 1 0,0-1 1,6 3-1,19 5 64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1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3172 7178,'14'8'442,"1"-1"0,-1 0-1,1-1 1,0-1 0,1 0 0,-1-1 0,1-1 0,17 1 0,-7-2 132,0-2-1,0-1 1,0-1-1,30-6 1,-36 6-474,-1 1 0,0 1 0,1 0 1,-1 2-1,22 4 0,-22-3-87,0-1-1,0 0 1,1-1 0,-1-2 0,29-3-1,-7-5 76,-1-2 0,43-17 0,74-39 141,-111 46-184,0-3 1,-2-1-1,-1-2 1,-1-2-1,-2-2 1,0-1-1,42-47 1,334-404 898,-110 80-633,-287 375-303,-1-1 1,-1 0 0,24-61-1,21-99 21,-52 158-28,3-15 1,2 1 0,2 0 0,3 2 1,1 0-1,1 1 0,52-69 1,117-174 16,-49 64-6,-107 167-14,40-84-1,-45 78 1,46-67-1,-64 109 1,1 1 1,0 1 0,2 0 0,0 1-1,0 1 1,2 0 0,34-23 0,1 9-10,0 3 1,2 1 0,0 3-1,93-22 1,-141 41 5,1 0 0,0 1 0,0 0 0,0 1 0,0-1 0,0 1 0,0 1 0,0-1 0,13 4 0,-15-3 3,0 2 1,1-1-1,-1 0 0,0 1 0,0 0 0,-1 0 0,1 1 1,-1-1-1,0 1 0,0 0 0,0 0 0,6 8 0,25 38 5,-3 2-1,47 99 1,-67-125-5,165 312 41,-59-109-39,-75-137 1,4-3 0,72 102 1,89 137 81,-28 16 5,-140-264-57,-5-15 134,62 91-1,-67-116-83,1-2 0,2 0 0,45 38 0,8 0 7,-3 3 0,104 131 1,-62-58 1,-102-129-40,0-1 0,1 0 0,1-2-1,32 19 1,145 65 228,-52-30-216,-121-59-51,31 13 0,-49-24-8,1 0-1,0-1 1,0 0 0,0-1 0,24 2-1,152-9 71,-136 2-54,-44 3-128,0-1 1,-1 0-1,1-1 1,-1 0 0,1 0-1,-1-1 1,0 0-1,0 0 1,0-1 0,0 1-1,-1-2 1,11-7-1,-2 1-150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2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0 11362,'-2'4'591,"0"2"-549,-14 39 210,-14 65 1,9 14 356,-9 206 0,28 130 615,3-302-887,-30 889 1021,24-967-1229,-8 260 838,14-333-958,1-9 291,1-11 858,-5-36-443,-1 18-362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5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5663 71 8338,'0'-2'183,"0"-1"0,0 0 0,0 1 0,0-1 0,0 0 0,-1 1 0,1-1 0,-1 1-1,1-1 1,-1 1 0,0-1 0,0 1 0,-1-1 0,1 1 0,0 0 0,-1 0 0,1-1 0,-1 1 0,0 0 0,1 1 0,-1-1 0,0 0 0,0 0 0,-1 1 0,1-1 0,0 1 0,0 0 0,-1 0 0,1-1 0,-1 2 0,1-1 0,-1 0 0,1 0 0,-1 1 0,-3-1 0,-5 0-99,-1 0 1,0 1 0,0 0 0,0 1 0,0 0 0,1 1 0,-18 5 0,-83 32-41,9-1-31,-139 16-6,135-32-3,-167 55-1,134-17-7,-184 108 0,74-34 11,-170 51-13,317-143 5,-359 197 11,206-98-4,-10-20-7,157-81-11,-86 35-9,145-53 13,-87 53 0,43-8-28,-129 119 0,-68 50-42,83-88 47,163-112 13,2 2 1,-55 62-1,-33 58-16,-63 68-21,139-165 46,-81 115 0,105-129 10,3 2 1,1 1-1,-26 72 1,21-25 38,5 2 1,-24 166-1,-7-27 158,20-99 140,16 1-83,5-28-150,-25 53 41,41-161-141,1 0 0,0 0 0,0 0 1,0 0-1,0 0 0,1 0 0,-1 0 0,1 0 0,0 0 1,1 0-1,-1 0 0,1-1 0,2 7 0,-1-5-30,-1-1 1,0 1-1,0 0 0,-1 0 0,0 0 0,0 0 0,1 9 0,-8-36-846,2 5 667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5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10834,'21'573'3865,"-20"-545"-3688,2 0 0,8 39 0,-11-65-156,0 0 1,1-1-1,0 1 0,-1 0 1,1-1-1,0 1 0,-1-1 1,1 1-1,0-1 1,0 1-1,2 1 0,5-3 169,1-11-16,4-19 12,-2 0-1,-1-1 0,11-56 1,-12 44-170,1 1 106,10-41 1353,-9 64-1265,-1 7 59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6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35 12987,'0'-2'71,"0"1"0,0 0 0,0-1 0,0 1 0,0 0-1,0-1 1,-1 1 0,1 0 0,-1 0 0,1-1 0,-1 1 0,1 0 0,-1 0 0,0 0 0,1 0 0,-1 0 0,0-1 0,0 1 0,0 1 0,0-1 0,-1-2 0,0 2 15,-1 0 0,1 0 1,0 1-1,0-1 1,0 0-1,0 1 0,-1-1 1,1 1-1,0-1 0,-1 1 1,-3 0-1,0 1 53,-1 0 0,0 0-1,1 0 1,-1 1 0,1-1 0,-1 2-1,1-1 1,-8 5 0,3 0-72,0 1 0,1 0 0,0 0 0,0 2 0,1-1 1,0 1-1,1 0 0,0 1 0,0 0 0,1 0 0,1 1 0,0 0 0,0 0 0,-4 15 0,2-2-28,1 1-1,1 0 0,1 0 0,2 1 0,0 0 0,2 27 1,1-38-20,1-1 0,0 0 1,2 0-1,-1 0 1,2 0-1,5 14 1,-7-25-15,-1 0 1,2 1-1,-1-1 1,0 0-1,1 0 1,0 0 0,0-1-1,0 1 1,0-1-1,5 5 1,-5-6-2,0-1 1,-1 1-1,1-1 1,0 1-1,0-1 1,0 0-1,0 0 1,0-1-1,0 1 1,0 0 0,0-1-1,0 0 1,0 0-1,0 0 1,0 0-1,1 0 1,3-1-1,1-1 10,0-1 1,1 0-1,-1 0 0,0-1 0,0 0 0,-1 0 0,1-1 0,-1 0 0,0 0 1,0 0-1,11-13 0,4-7 71,34-46 0,-43 53-37,0 0 0,-1-1 0,-1-1 0,0 0 0,-2-1 0,0 1 0,-2-2 0,7-29 0,-13 49-53,-1 0 0,1 0 0,-1 0 0,1-1 0,-1 1 0,0 0 0,0 0 0,0 0 0,0 0 0,-1-1 0,1 1 0,-1 0 0,1 0 0,-1 0 0,0 0 0,0 0 0,1 0 0,-1 0 0,-1 0 0,1 0 0,0 0 0,0 1 0,-1-1 0,1 0 0,-1 1 0,1-1 0,-1 1 0,0 0 0,0-1 0,0 1 0,1 0 0,-1 0 0,-4-1 0,-4-1-147,1 2-1,-1-1 1,1 1-1,-1 1 1,0-1 0,-12 3-1,19-2 90,-24 1-374,0 2-1,-33 8 1,24-1-9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6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13107,'6'-2'1536,"2"0"-960,7-1-216,6 0 1169,12 0-993,4-1-104,9-1-192,-1 3-168,-1 2-496,-1 0-496,-7 0 744,-9-3-144,-17-2-161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7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92 134 15259,'-7'6'189,"0"0"-1,1 1 0,0 0 0,0 0 0,0 0 1,1 1-1,0 0 0,0 0 0,1 0 1,0 1-1,1-1 0,-4 14 0,1 0-80,-6 34 0,11-50-104,0-1 1,1 0-1,-1 1 1,1-1-1,1 0 1,-1 1-1,1-1 1,-1 0-1,2 0 0,-1 1 1,0-1-1,4 7 1,-5-12-4,0 1 0,1-1 0,-1 1 0,0-1 1,1 1-1,-1-1 0,0 0 0,1 1 0,-1-1 0,1 1 1,-1-1-1,1 0 0,-1 0 0,1 1 0,-1-1 0,1 0 0,-1 0 1,1 1-1,-1-1 0,1 0 0,-1 0 0,1 0 0,-1 0 1,1 0-1,-1 0 0,1 0 0,-1 0 0,1 0 0,0 0 0,-1 0 1,1 0-1,-1 0 0,1-1 0,-1 1 0,1 0 0,-1 0 1,1 0-1,-1-1 0,1 1 0,-1 0 0,0-1 0,1 1 0,-1 0 1,1-1-1,-1 1 0,0-1 0,1 1 0,-1-1 0,1 0 1,16-24 32,-15 22-30,20-41 60,-2-2 0,28-94 0,-5 12 5,-43 128-69,0-1 0,0 0 0,0 1 0,1-1-1,-1 0 1,0 1 0,1-1 0,-1 0 0,0 1-1,1-1 1,-1 0 0,0 1 0,1-1 0,-1 1-1,1-1 1,-1 1 0,1-1 0,0 1 0,0-1 0,4 10-10,0 32-17,-5-34 21,3 27 115,2 1 0,17 63 1,-13-77-48,-8-20-57,-1-1 0,1 0 0,-1 1-1,0-1 1,1 0 0,-1 1 0,1-1 0,0 0-1,-1 0 1,1 0 0,-1 1 0,1-1-1,-1 0 1,1 0 0,-1 0 0,1 0-1,0 0 1,0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9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7127 3 7938,'-6'-2'4135,"-17"2"-2834,-100 22-265,83-13-1160,-75 7 1,-66-10-11,-50 2 168,-74 5 27,-9 1 51,-74 18-57,2 28 82,265-35 7,-206 70-1,-362 194-88,635-265-54,-110 43-1,72-32 0,1 5 1,-105 62-1,-138 133-23,55-37-48,262-186 65,-196 133-8,158-103 28,-85 84 0,2 26-9,-72 70-2,97-116 24,4 6 0,-142 188 0,-134 244 848,352-491-777,3 1 0,2 2 0,2 1 0,-31 102-1,-8 104 291,-29 99 95,84-330-456,-32 91 23,33-103-4,0 0-1,-1 0 1,-23 33-1,21-38 58,-2 0 0,-27 23 1,-11 12-42,-8 8 16,44-45-67,2 1 0,0 0 0,0 1-1,-20 30 1,31-41-11,-22 38 4,-40 50 1,54-80-5,1 0 1,-2 0 0,1-1-1,-2-1 1,1 0 0,-1-1-1,-1 0 1,-15 7 0,-65 21-27,94-37 25,0 0-1,-1 1 1,1-1-1,0 0 1,-1 0-1,1 0 0,0 0 1,0 0-1,-1 0 1,1 0-1,0 0 1,-1 0-1,1 1 0,0-1 1,0 0-1,-1 0 1,1 0-1,0 1 1,0-1-1,-1 0 0,1 0 1,0 1-1,0-1 1,0 0-1,-1 0 0,1 1 1,0-1-1,0 0 1,0 1-1,0-1 1,0 0-1,0 1 0,0-1 1,0 0-1,0 1 1,0-1-1,0 0 1,0 1-1,0-1 0,0 0 1,0 1-1,0-1 1,0 0-1,0 0 1,0 1-1,0-1 0,1 0 1,-1 1-1,0-1 1,0 0-1,0 0 1,0 1-1,1-1 0,-1 0 1,0 0-1,0 1 1,1-1-1,-1 0 0,0 0 1,0 0-1,1 1 1,-1-1-1,0 0 1,1 0-1,0 0 0,0 1-12,1 0 0,0 0 0,0 0 0,0-1 0,0 1 0,0 0-1,0-1 1,0 0 0,3 1 0,0-2-3,0 0-1,0 1 1,0-2 0,0 1-1,-1-1 1,1 1 0,4-4-1,-8 5 18,1-1-1,0 0 0,-1 0 0,1 0 0,-1 0 0,0 0 0,1 0 0,-1 0 0,0-1 1,0 1-1,0 0 0,0-1 0,0 1 0,0-1 0,0 1 0,0-1 0,0 1 0,-1-1 0,1 0 1,-1 1-1,1-1 0,-1 0 0,1-2 0,-1 4-8,-1 0 0,1 0 0,0 0 0,0 0 0,0 0-1,0 0 1,0 0 0,0 0 0,0 0 0,0 0 0,0 0 0,0 0 0,0 0 0,0-1-1,0 1 1,0 0 0,0 0 0,0 0 0,-1 0 0,1 0 0,0 0 0,0 0 0,0 0-1,0 0 1,0 0 0,0 0 0,0 0 0,0 0 0,0 0 0,0 0 0,0 0 0,-1 0 0,1 0-1,0 0 1,0 0 0,0 0 0,0 0 0,0 0 0,0 0 0,0 0 0,0 0 0,0 1-1,0-1 1,0 0 0,0 0 0,-1 0 0,1 0 0,0 0 0,0 0 0,0 0 0,0 0-1,0 0 1,0 0 0,0 0 0,0 0 0,0 0 0,0 0 0,0 1 0,0-1-69,2-8-44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2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0 555 10666,'55'-41'768,"1"-6"-736,8-9-8,11-9 24,2-2-16,-1-1-8,-7 17-144,-8 4-720,-12 6 752,-4 4-64,-18 3-104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9442,'-15'26'896,"-5"10"-528,-6 8-176,-4 11 617,2 3-473,6-2-64,5-3-32,8-7-104,5-4-72,4-14-96,2-12-232,3-16 224,0-13-8,-1-17-48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10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16 12395,'1'0'46,"-1"-1"1,0 0 0,0 1-1,0-1 1,0 0 0,0 1-1,0-1 1,0 0-1,0 1 1,0-1 0,0 0-1,0 1 1,-1-1 0,1 1-1,0-1 1,0 0 0,-1 1-1,1-1 1,0 1 0,-1-1-1,1 1 1,0-1 0,-1 1-1,1-1 1,-2 0-1,2 2-19,-1-1 1,0 1-1,1 0 0,-1-1 0,1 1 0,-1 0 0,1 0 0,-1-1 0,1 1 0,-1 0 0,1 0 0,0 0 0,0 0 0,-1 0 0,1 0 0,0 0 0,0-1 0,0 1 0,0 0 0,0 2 0,-23 279 1649,15-145-1306,0 454 718,51 1-441,19 1090 1356,-62-1373-1647,4-231-285,29 149-1,8-75-36,-6-26 38,-34-122-56,0 0 0,0 0 0,-1 0 0,1 1 0,-1-1 0,0 0 0,0 0 0,-1 9 0,0-12-33,1 0 1,-1 1 0,1-1-1,-1 0 1,0 0 0,0 1-1,1-1 1,-1 0-1,0 0 1,0 0 0,0 0-1,0 0 1,0 0 0,-1-1-1,1 1 1,0 0 0,0 0-1,0-1 1,-1 1 0,1-1-1,0 1 1,-1-1 0,1 0-1,0 1 1,-1-1 0,1 0-1,-1 0 1,1 0 0,0 0-1,-3 0 1,0-1-39,1 1-1,0-1 1,0 0 0,0 0-1,1 0 1,-1 0 0,0-1 0,0 1-1,0-1 1,1 1 0,-1-1-1,1 0 1,-3-3 0,0 2-29,-18-16-181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13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19 12243,'-6'-2'149,"0"1"1,0 0 0,0 1 0,0-1 0,0 1 0,0 0-1,0 1 1,0-1 0,0 1 0,0 1 0,1-1 0,-1 1-1,-6 2 1,4 0-28,1 0-1,0 0 0,0 1 0,0 0 0,0 0 1,1 0-1,0 1 0,-9 11 0,5-4-14,0 0 1,1 1-1,1 1 0,0 0 0,1 0 1,1 0-1,0 1 0,1-1 0,-3 18 1,5-16 8,1 0 0,0 0 0,1 1 0,1-1 0,1 0 0,2 18 0,-2-29-74,1 0-1,-1 0 1,1-1-1,0 1 1,0-1-1,1 0 0,-1 1 1,1-1-1,5 7 1,-5-10-23,-1 1 0,1-1 0,-1 1 0,1-1 0,0 0 0,0 0 0,0 0 0,0-1 0,0 1 0,0-1 0,0 1 0,1-1 0,-1 0 0,0 0 0,1-1 0,-1 1 0,4 0 0,-1-1 3,0-1 1,0 1-1,-1-1 0,1 0 1,0 0-1,-1-1 0,1 1 0,-1-1 1,0 0-1,1-1 0,-1 1 1,0-1-1,-1 0 0,1-1 0,7-6 1,1-1 44,-1-1 0,-1 0 0,0-1 0,10-17 0,-10 14 32,-1-1 1,-1 0-1,0-1 0,-1 0 0,8-31 0,-13 38-26,0 0-1,-1-1 1,0 0 0,-1 1-1,-1-1 1,0 0-1,0 1 1,-1-1 0,-1 1-1,-4-19 1,5 25-50,0 1 1,-1 0-1,0 0 1,1 0-1,-1 0 1,-1 0-1,1 0 1,-1 1-1,1-1 1,-1 1-1,0-1 1,0 1-1,0 0 1,-1 0-1,1 1 1,-1-1-1,0 1 1,1-1-1,-1 1 1,0 0-1,0 1 1,0-1-1,-1 1 1,1 0-1,0 0 1,-1 0-1,1 0 1,-6 1-1,1 0-117,0 0 0,0 1 0,0 0 0,1 1 0,-1 0 0,0 0-1,1 1 1,0 0 0,-1 1 0,1-1 0,1 2 0,-1-1 0,-7 6 0,-15 11-449,22-17 183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14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 12395,'-2'5'413,"1"1"0,0 0 0,0-1 0,0 10 0,-6 300 5007,10-285-5128,-3-30-290,0 1 1,0-1-1,0 0 1,0 0-1,0 0 1,0 0-1,0 1 1,1-1 0,-1 0-1,0 0 1,0 0-1,0 0 1,0 1-1,0-1 1,0 0-1,1 0 1,-1 0-1,0 0 1,0 0 0,0 1-1,0-1 1,1 0-1,-1 0 1,0 0-1,0 0 1,0 0-1,0 0 1,1 0-1,-1 0 1,0 0-1,0 0 1,0 0 0,1 0-1,-1 0 1,0 0-1,0 0 1,0 0-1,1 0 1,9-13 28,11-25-3,-14 23-37,0 1-1,2 0 1,-1 0-1,1 1 1,1 0 0,17-17-1,-26 29 8,0 0 0,-1 0 0,1 0-1,0 1 1,0-1 0,0 0 0,0 1-1,0-1 1,0 1 0,0-1 0,0 1-1,0 0 1,0-1 0,0 1 0,0 0-1,1 0 1,-1 0 0,0 0 0,0 0-1,0 0 1,0 0 0,0 0 0,0 0-1,2 1 1,-2-1-1,0 1 0,1 0-1,-1 0 1,0 0 0,0 0 0,0 0 0,0 0-1,0 1 1,0-1 0,0 0 0,-1 0-1,1 1 1,0-1 0,-1 0 0,1 3 0,2 5-7,-1 0 1,0 0 0,-1 0 0,1 14 0,-2-16 17,1 0 0,-1-1 0,-1 1 1,0-1-1,0 1 0,0-1 0,0 1 0,-4 6 0,4-10 15,-1 0-1,1 0 0,-1 0 0,0-1 0,0 1 0,-1-1 1,1 0-1,0 1 0,-1-1 0,1 0 0,-1 0 1,0-1-1,0 1 0,0 0 0,0-1 0,0 0 0,0 0 1,-4 2-1,-9 1-51,1-1 0,-1 0 1,1 0-1,-1-2 0,0 0 1,0-1-1,1 0 0,-1-1 1,0-1-1,0-1 0,-15-4 1,18 2-637,12 5 644,1 0 1,0-1-1,-1 1 0,1 0 0,0 0 0,-1 0 0,1 0 0,0-1 1,0 1-1,-1 0 0,1 0 0,0 0 0,-1-1 0,1 1 0,0 0 1,0-1-1,-1 1 0,1 0 0,0 0 0,0-1 0,0 1 0,0 0 1,-1-1-1,1 1 0,0 0 0,0-1 0,0 1 0,0-1 0,0 1 1,0 0-1,0-1 0,0 1 0,0-1 0,4-2-439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14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37 14483,'-2'-4'1576,"2"3"-1079,2 3-161,3 3 752,6 3-424,3 1-128,3 0-176,6-4-96,4 1-264,2-6-200,4-7 784,6-10-568,1-8 0,-3-2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24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316 117 1552,'2'-90'5333,"-1"64"1629,-7 213-4816,1-82-1764,-1 25-107,0-33 233,8 118 0,4-118-342,-6-1 0,-11 104 0,-7-90 312,0 0-177,11 50 1,0 4-186,-12-54 28,-1 13-5,15 18-107,5-83 58,-3 0 1,-10 58-1,-4-10 43,-7 193-1,11-30 19,-1 53 60,14-242-150,-14 564 370,-29-278-387,36-310-47,3 0 0,4 79 0,0-14 40,-11 104-42,4-198-2,7-27 10,1-26-1908,-1 22 1712,0 0-1,-1 0 0,1-1 1,-1 1-1,0 0 1,0 0-1,0 0 0,-1 0 1,-2-4-1,-2-8-148,-7-21-313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25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79 10394,'1'-5'357,"-1"1"-1,0-1 1,0 0-1,-1 1 1,1-1-1,-1 1 1,0-1-1,0 0 1,-1 1 0,-2-8-1,3 11-281,0-1-1,0 1 1,0 0-1,0-1 1,0 1 0,0 0-1,0 0 1,-1 0-1,1-1 1,0 1-1,-1 1 1,1-1 0,-1 0-1,1 0 1,-1 0-1,1 1 1,-1-1-1,0 1 1,1-1 0,-1 1-1,1 0 1,-1 0-1,0-1 1,0 1-1,1 0 1,-1 1 0,0-1-1,1 0 1,-1 0-1,0 1 1,1-1-1,-1 1 1,-1 0 0,-2 1-20,-1 1 0,1-1 0,0 1 1,0 1-1,0-1 0,1 0 0,-1 1 0,1 0 1,0 0-1,0 1 0,0-1 0,1 1 1,-1 0-1,1-1 0,-3 9 0,-5 8 13,2 0-1,-9 32 0,17-51-60,-9 33 67,2 1 1,1 0-1,1 0 1,3 1-1,1 0 0,1-1 1,2 1-1,2 0 1,11 56-1,13 131 351,-21-153-331,-6-58-53,-2-11 4,-7-22-71,-11-51-756,-43-99-1,57 158 615,0 0-1,-12-15 0,10 15 71,1 1 0,-8-18 0,15 29 103,0-1 0,0 1-1,0-1 1,0 1 0,0-1 0,0 1-1,0 0 1,0-1 0,0 1-1,0-1 1,0 1 0,0-1 0,0 1-1,0 0 1,0-1 0,1 1-1,-1-1 1,0 1 0,0 0 0,1-1-1,-1 1 1,0 0 0,0-1-1,1 1 1,-1 0 0,0-1 0,1 1-1,0-1 1,17-9 76,28-5-23,-40 13-54,48-11 61,-28 8-277,25-9 0,-43 11 173,-2 1 0,1-1 1,0-1-1,-1 1 0,1-1 0,-1 0 0,0-1 0,7-6 0,11-18-87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26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13811,'-5'10'1264,"-1"7"-928,-3 16-112,1 9 416,2 12-207,0 5-81,2 6-88,1 1-40,5-6-88,2-4-64,3-16-136,2-9-96,5-18-208,2-6-136,1-14 384,3-10-105,0-16-55</inkml:trace>
  <inkml:trace contextRef="#ctx0" brushRef="#br0" timeOffset="0.53">390 52 12723,'-10'16'1168,"-6"17"-704,-7 8-120,-1 12 576,-2 4-240,0 2-175,2 3-41,4-9-144,6-4-56,4-18-272,1-6-192,7-24-376,-2 0 480,3-18-64,-1-11-112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26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1 265 13371,'5'13'1032,"7"1"-752,1 2-72,7 3 304,5 1-136,7 0-120,2-1-64,4-8-280,-2-4-88,-4-8 168,-1-8-88,-1-15-40</inkml:trace>
  <inkml:trace contextRef="#ctx0" brushRef="#br0" timeOffset="1">410 0 14531,'0'13'1080,"2"10"-792,2 3-80,2 10 249,3 7-65,-2 10-56,-2 7-32,-2 7-64,-4 5-80,-12 5-352,-4 3-200,-16-5 344,-10-6-88,-10-16-16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13723,'-7'0'1224,"5"0"-624,13-1 184,3-1-223,10 1-121,6-2-64,15 0-104,5 2-40,9-1-64,2 2 0,0 0-160,-3 0-144,-3 2-336,-8-1-120,-8-1 456,-9 2-160,-9-2-56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352 121 13267,'0'-4'133,"0"0"0,0 0 0,-1 0 0,1 0 0,-1 0 0,0 1 0,0-1 0,0 0 0,-1 1 0,1-1 0,-1 1 0,0-1 0,0 1 0,0 0 0,0-1 0,-1 1 0,1 0 0,-1 1 0,0-1 0,0 0 0,0 1 0,0 0 0,0-1 0,-1 1 0,1 1 0,-1-1 0,1 0 0,-1 1 0,1 0 0,-1-1 0,0 2 0,0-1 0,0 0 0,1 1 0,-1-1 0,0 1 0,-4 1 0,-2 2-93,0 0-1,0 1 1,0 0-1,1 0 0,0 1 1,0 1-1,0-1 1,0 2-1,1-1 1,0 1-1,1 0 0,-1 1 1,-7 10-1,-3 5-38,1 0-1,1 1 0,-20 43 1,30-54-11,0 0 0,1 0 1,0 0-1,2 1 0,-1 0 0,1 0 1,-1 20-1,4-31 9,0 1 0,0-1 1,0 1-1,0-1 0,1 1 1,-1-1-1,1 1 0,0-1 0,0 0 1,0 1-1,1-1 0,-1 0 0,1 0 1,-1 0-1,1 0 0,0 0 1,0 0-1,1-1 0,-1 1 0,1-1 1,-1 1-1,1-1 0,0 0 0,-1 0 1,1 0-1,0 0 0,1-1 1,-1 1-1,0-1 0,0 0 0,1 0 1,-1 0-1,0 0 0,1 0 0,5-1 1,6 2 37,0-2 1,0 0-1,0-1 1,0-1 0,0 0-1,0-1 1,-1 0-1,24-9 1,-3-2 136,-1-1 0,44-26 0,-51 25 9,1-2-1,-2-1 1,0-1-1,33-35 1,-49 45-90,-1-1 0,0 0-1,-1-1 1,0 0 0,8-18-1,-13 22-32,0 0 0,0 0-1,0 0 1,-1-1 0,-1 1-1,1-1 1,-1 1-1,-1-1 1,0-15 0,0 21-61,0 1 1,0-1-1,-1 1 1,1-1-1,0 0 1,-1 1 0,0-1-1,0 1 1,0-1-1,0 1 1,0-1-1,0 1 1,0 0-1,-1 0 1,1-1-1,-1 1 1,0 0 0,1 0-1,-1 1 1,0-1-1,0 0 1,0 1-1,-1-1 1,1 1-1,0-1 1,0 1 0,-1 0-1,1 0 1,-1 0-1,1 0 1,-1 1-1,1-1 1,-1 1-1,0-1 1,-4 1 0,-2 1-194,1-1 1,-1 2-1,1-1 1,-1 1-1,1 0 1,0 1-1,0 0 1,0 0-1,-12 8 1,4-1-342,10-6 328,-1 0-1,0 0 1,0 0-1,0-1 1,-13 4 0,2-8-356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12643,'23'-14'1272,"5"5"-784,4 2-208,7-2 936,4 1-639,6 2-225,5 0-80,-1 2-136,-2 1-56,-8 3-144,-8-1-176,-9-2-1065,-7 0 1177,-15-3-184,-4-3-80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10906,'-4'3'1089,"10"3"-553,4-5-72,11 1 1296,12-2-824,11-3-207,7 0-9,2 0-56,3 0 16,-3 1-376,-5-3-256,-9 2-400,-9-1 304,-10 4-96,-5-1-96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 13275,'-4'-1'99,"0"0"0,-1 1 0,1 0 0,0 0 0,-1 0 0,1 0-1,-1 1 1,1 0 0,0-1 0,0 2 0,-1-1 0,1 0 0,0 1 0,0 0 0,0 0 0,1 0 0,-1 0 0,0 1 0,1-1 0,-1 1 0,1 0 0,0 0 0,0 1-1,0-1 1,0 0 0,-2 6 0,-1-1-9,1 0 0,0 1 0,1-1 0,0 1 0,0 0 0,1 0 0,0 1 0,1-1 0,0 1 0,-2 18 0,4-27-63,0 1 1,-1 0 0,1-1-1,0 1 1,0 0 0,0-1-1,0 1 1,1-1 0,-1 1 0,0 0-1,1-1 1,-1 1 0,1-1-1,0 1 1,-1-1 0,1 1-1,0-1 1,0 0 0,0 1-1,0-1 1,0 0 0,0 0 0,0 0-1,0 1 1,1-1 0,-1 0-1,0-1 1,1 1 0,-1 0-1,1 0 1,1 0 0,1 0 30,-1-1 0,1 0 0,0 0 0,0 0 0,0 0 0,-1 0 0,1-1 0,0 0 0,0 0 0,-1 0 0,1 0 0,5-3 0,15-7 161,-1-2 0,0-1 0,0-1 0,-2 0 1,0-2-1,0 0 0,-2-2 0,0 0 0,16-23 0,-39 49-195,0 0 1,0 1-1,1-1 0,0 1 0,0 0 1,1 0-1,0 0 0,0 0 1,-1 16-1,3-20-61,-1 1 0,2-1 0,-1 0 1,0 1-1,1-1 0,0 0 0,0 0 0,0 1 1,3 6-1,-3-9 30,0 0-1,1 0 1,-1 0 0,0 0 0,1-1 0,-1 1-1,1 0 1,0-1 0,0 1 0,-1-1 0,1 0-1,0 1 1,0-1 0,0 0 0,0 0 0,0 0-1,1 0 1,-1-1 0,4 1 0,25 1-91,5-3-50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13115,'11'6'1144,"5"-1"-872,10 2-32,7-4 584,11-1-536,3-2-32,8-3 25,-1-1-17,-1-4-32,-5 1-96,-10-1-216,-5 2-120,-11 0-273,-5 5-279,-10-1 576,-6 2-120,-2 0-152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10834,'-2'5'1265,"4"1"-785,15-4 0,9-2 1296,12-2-992,8-1-80,10-3-63,1 1-41,4-2-88,-3-1-216,-7 1-552,-8 0-432,-13 4 576,-6 2-128,-11 2-176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5 11122,'0'0'155,"0"-1"1,1 1-1,-1-1 0,1 1 0,-1 0 0,1-1 0,-1 1 0,1 0 0,-1 0 0,1-1 0,0 1 0,-1 0 0,1 0 0,-1 0 0,1 0 1,-1 0-1,1 0 0,0 0 0,-1 0 0,1 0 0,-1 0 0,2 0 0,-10 14 1307,6-11-1630,-24 34 458,-2-2-1,-62 61 0,-75 50-160,162-144-123,-83 66 41,-26 24-6,108-92-332,7-9-34,11-20-220,-8 17 419,3-7-87,-2-1-38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13155,'0'1'84,"0"1"1,1-1-1,-1 1 1,0-1-1,1 1 1,-1-1-1,1 1 1,-1-1-1,1 1 1,-1-1-1,1 1 1,0-1-1,0 0 1,0 0-1,0 1 1,0-1-1,0 0 1,0 0-1,0 0 1,3 2-1,29 21 305,-30-22-324,76 44 727,103 44 0,-20-11-1221,-151-73 332,-3-1-21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10562,'-1'0'90,"1"0"1,0 0-1,-1 0 0,1-1 0,-1 1 0,1 0 1,-1 0-1,1 0 0,-1 0 0,1 0 0,0 0 1,-1 0-1,1 1 0,-1-1 0,1 0 1,0 0-1,-1 0 0,1 0 0,-1 0 0,1 1 1,0-1-1,-1 0 0,1 0 0,-1 1 0,1-1 1,0 0-1,0 0 0,-1 1 0,1-1 0,0 0 1,-1 1-1,1-1 0,0 1 0,0-1 0,0 0 1,-1 1-1,1-1 0,0 1 0,0 0 0,0-1-23,1 1-1,-1 0 1,1-1 0,-1 1-1,0-1 1,1 1-1,0-1 1,-1 1-1,1-1 1,-1 0-1,1 1 1,-1-1-1,1 1 1,0-1 0,-1 0-1,1 0 1,0 1-1,-1-1 1,1 0-1,0 0 1,0 0-1,-1 0 1,1 0 0,1 0-1,143-1 3028,-92-1-3211,70 6 1,-120-4-75,3 0 1,-8 2-468,-13 2 318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 11250,'-3'-10'3916,"10"11"-671,5 4-3651,18 3 472,47 7 1,20 6-74,-94-20 4,0-1 0,0 1 0,-1 0 0,1 0 1,0 1-1,0-1 0,-1 1 0,1-1 1,-1 1-1,1 0 0,-1 0 0,0 0 1,0 0-1,0 0 0,0 0 0,0 1 1,0-1-1,0 1 0,-1-1 0,1 1 0,-1 0 1,0 0-1,0 0 0,0-1 0,0 1 1,-1 0-1,1 0 0,-1 0 0,1 0 1,-1 0-1,0 0 0,0 0 0,-1 0 1,1 0-1,0 0 0,-1 0 0,0 0 0,0 0 1,0 0-1,-2 5 0,-4 5 0,1-1 0,-1 0 1,-1 0-1,0-1 0,-1 0 0,0 0 0,0-1 0,-1 0 1,-1-1-1,0 0 0,-17 11 0,-9 4 72,-2-3 0,-53 24 1,79-40-39,8-3-9,-1 0-1,2 0 0,-1 1 1,0-1-1,0 1 1,-5 5-1,10-8-20,0 0 0,0 0 0,0 0 0,0 0 0,0 0 0,-1 0 0,1 0 0,0 0 0,0 0 0,0 0 0,0 0 0,0 0 0,0 0 0,0 1 0,0-1 0,0 0 0,0 0 0,0 0 0,0 0 0,0 0 0,0 0 0,0 0 0,0 0 0,0 0 0,0 0 0,0 1 0,0-1 0,0 0 0,0 0 0,0 0 0,0 0 0,0 0 0,0 0 0,0 0 0,0 0 0,0 0 0,0 1 0,0-1 0,0 0 0,0 0 0,0 0 0,1 0 0,-1 0 0,0 0 0,0 0 0,0 0 0,0 0 0,0 0 0,0 0 0,0 0 0,0 0 0,0 0 0,0 0 0,0 0 0,1 0 0,-1 0 0,0 0 0,0 0 0,0 0 0,0 0 0,0 0 0,0 0 0,0 0 0,9 1 39,25-3 149,-1-2 0,1-1-1,42-13 1,-27 6-16,-10 3-134,-17 3-602,0 1-1,1 1 1,33-2-1,-52 8 137,-1 2-164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14067,'10'-5'1248,"6"2"-808,6-1-136,11-3 545,2-2-273,7 1-160,2-1-120,4 1-440,-2-2-256,-6 2-1537,-3-2 1681,-4 5-240,-4-4-240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69 141 7442,'7'-9'421,"11"-14"1121,32-34 1,-44 51-1261,-1 1 1,1 0-1,0 1 1,0-1-1,1 1 1,-1 0-1,1 1 1,0 0-1,0 0 1,0 0-1,11-2 1,-15 5-253,-1-1-1,0 1 1,0 0 0,1 0 0,-1 0-1,0 0 1,0 0 0,0 0 0,1 1 0,-1-1-1,0 1 1,0 0 0,0 0 0,0-1-1,0 1 1,0 0 0,0 1 0,0-1 0,0 0-1,-1 1 1,1-1 0,0 1 0,-1-1 0,1 1-1,-1 0 1,0-1 0,1 1 0,-1 0-1,0 0 1,0 0 0,0 0 0,0 0 0,-1 0-1,1 0 1,0 1 0,-1-1 0,0 0-1,1 3 1,0 3 10,0 0-1,-1 1 1,0-1-1,0 0 1,-1 0-1,0 1 1,0-1-1,-1 0 1,-2 9-1,-1-6 16,1-1 1,-2 0-1,1 1 0,-1-2 1,-1 1-1,0-1 0,0 0 1,-14 13-1,-6 2 155,-42 29 1,-17 14 125,83-64-315,-1 1 0,0 0-1,1 0 1,0 0 0,0 0 0,0 0-1,0 1 1,1-1 0,0 1 0,0 0 0,-2 7-1,3-10-15,1 0-1,0-1 0,0 1 0,0 0 0,0 0 0,0-1 1,0 1-1,1 0 0,-1 0 0,0-1 0,1 1 1,0 0-1,-1-1 0,1 1 0,0-1 0,0 1 0,0-1 1,0 1-1,0-1 0,0 1 0,0-1 0,0 0 1,1 0-1,-1 0 0,0 0 0,1 0 0,-1 0 0,1 0 1,-1 0-1,1 0 0,0-1 0,-1 1 0,1 0 1,0-1-1,-1 0 0,3 1 0,9 2 50,-1-1 1,1 0-1,0-1 1,0 0-1,-1-1 1,1-1-1,0 0 0,20-4 1,-4-2 226,0 0 0,44-20-1,-70 26-240,39-19 398,-40 19-392,-1 0 0,1 0 0,0 0 0,0 0 0,0-1 0,-1 1 0,1-1-1,-1 1 1,1-1 0,-1 0 0,0 0 0,1 1 0,-1-1 0,0 0 0,0 0 0,0 0 0,0-3 0,-1 4-21,0-1 1,0 1-1,0 0 1,0 0-1,-1-1 0,1 1 1,-1 0-1,1 0 1,-1 0-1,1 0 1,-1 0-1,0 0 1,1 0-1,-1 0 1,0 0-1,0 0 1,0 0-1,0 0 0,0 0 1,0 0-1,0 1 1,0-1-1,0 0 1,0 1-1,0-1 1,0 1-1,0-1 1,-1 1-1,1 0 1,0-1-1,-2 1 0,-41-8 248,41 8-251,-19-2-425,-1 1 0,1 1 0,0 1 0,-34 6 0,67-10-2676,16-3 2237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25 12387,'24'0'1368,"7"-4"-768,4 0-264,5-1 1120,3 1-807,3 0-337,0 1-216,-10 3-424,-8 0-1209,-8 4 1297,-7 5-184,-10-1-192</inkml:trace>
  <inkml:trace contextRef="#ctx0" brushRef="#br0" timeOffset="0.5">1 451 10426,'47'13'1409,"9"-2"-857,13-2-200,3-2 720,5-1-416,0-2-352,-6-3-96,-13 1-32,-18-8-184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7 402 10506,'-7'24'2410,"9"-21"-580,8-12-747,161-186 1685,-1 3-2305,-147 160-440,-14 84-201,-3-28 99,1-1 0,1 1 0,1-1 0,17 32-1,-23-51 158,-1 0 0,0 0-1,1 0 1,0-1-1,0 1 1,0-1 0,0 1-1,1-1 1,-1 0-1,1 0 1,0-1 0,0 1-1,0-1 1,7 4 0,13 2 84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3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67 12059,'-56'20'3743,"57"-19"-3636,1 0 0,-1-1 0,0 1 0,0 0 1,1 0-1,-1-1 0,0 1 0,1 0 0,-1-1 0,1 0 0,-1 1 0,3-1 0,25 4 185,0-2 0,53-2-1,57-13 97,216-55 222,-309 58-584,-37 8-107,-1-1 87,0 2-1,0-1 0,0 1 0,15 0 0,-22 1-73,0 0 0,1 0 0,-1 0 0,0 1 0,1-1 0,-1 0 0,0 1 0,1-1 0,-1 1 0,0-1 0,0 1 0,0-1 0,1 1 0,-1 0-1,0 0 1,0 0 0,0-1 0,0 1 0,0 0 0,0 0 0,-1 0 0,1 1 0,0-1 0,0 0 0,-1 0 0,1 0 0,-1 0 0,1 1 0,-1-1 0,1 0 0,-1 1 0,0-1 0,0 0 0,1 3 0,-1 14-739,-2-13 328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3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12955,'3'4'124,"0"0"0,-1 0 0,1 1 0,-1 0 1,0-1-1,0 1 0,-1 0 0,1 0 0,-1 0 0,0 0 1,0 7-1,4 14 265,120 474 2167,-122-486-2481,-2-10-39,0 1 0,0-1-1,0 1 1,0-1 0,1 1-1,0-1 1,0 0 0,3 7-1,-4-11-23,-1 0 0,0 0 0,0 1 0,1-1 0,-1 0-1,0 0 1,1 0 0,-1 0 0,0 0 0,1 0 0,-1 0-1,0 0 1,0 0 0,1 0 0,-1 0 0,0 0 0,1 0-1,-1 0 1,0 0 0,1 0 0,-1 0 0,0 0 0,1 0-1,-1 0 1,0 0 0,0-1 0,1 1 0,-1 0 0,0 0-1,0 0 1,1-1 0,-1 1 0,0 0 0,0 0 0,0 0-1,1-1 1,-1 1 0,0 0 0,0 0 0,0-1 0,0 1-1,1-1 1,6-12 250,1-11-21,0 0-1,-1-1 1,5-36-1,3-79-23,-13 107-206,5-173-149,-4 50-80,-2 154 215,-1 1 0,0 0 0,1 0 0,-1 0 0,0 0 0,1 0 0,0 0 0,-1 0-1,1 0 1,-1 0 0,1 0 0,0 0 0,0 0 0,0 0 0,0 0 0,-1 0 0,1 1 0,0-1 0,0 0 0,0 1 0,1-1 0,-1 1 0,0-1 0,0 1 0,0 0 0,0-1 0,2 1 0,39-6-4,-28 4 1,201-24 64,53-8 92,-191 21-106,109-35-1,-183 47-45,-1 0 0,1 1-1,-1-1 1,1 1 0,-1-1 0,1 1-1,0 0 1,3 0 0,-6 0 1,1 0 1,-1 1 0,1-1-1,-1 0 1,1 0-1,-1 1 1,1-1 0,-1 0-1,1 0 1,-1 1-1,0-1 1,1 1 0,-1-1-1,0 0 1,1 1-1,-1-1 1,0 1-1,0-1 1,1 1 0,-1-1-1,0 1 1,0-1-1,0 1 1,0-1 0,1 1-1,-1-1 1,0 1-1,0-1 1,0 1 0,0-1-1,0 1 1,0-1-1,-1 1 1,1-1 0,0 1-1,0-1 1,0 1-1,0-1 1,-1 1 0,1-1-1,0 1 1,0-1-1,-1 1 1,1-1 0,-10 26-3,1 0 0,2 1 0,1 0 0,1 0 0,-2 35 0,4 2-1683,3-64 1677,0 0-1,0 0 0,0 1 0,0-1 0,0 0 1,0 0-1,0 0 0,0 0 0,0 0 0,0 0 0,0 1 1,0-1-1,0 0 0,0 0 0,0 0 0,0 0 0,0 0 1,0 0-1,0 1 0,0-1 0,0 0 0,0 0 0,0 0 1,0 0-1,0 0 0,0 0 0,0 0 0,-1 0 0,1 1 1,0-1-1,0 0 0,0 0 0,0 0 0,0 0 0,0 0 1,0 0-1,0 0 0,-1 0 0,1 0 0,0 0 0,0 0 1,0 0-1,0 0 0,0 0 0,0 0 0,-1 0 0,1 0 1,0 0-1,0 0 0,0 0 0,0 0 0,0 0 1,0 0-1,-1 0 0,1 0 0,0 0 0,0 0 0,0 0 1,0 0-8,-3-3-405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3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 13547,'7'-15'1351,"-9"31"-550,1-5-682,-11 68 764,-8 73 55,17-123-724,2 1 0,1-1 1,5 33-1,-5-60-188,1 0-1,-1 1 1,0-1 0,1 0-1,-1-1 1,1 1 0,0 0-1,-1 0 1,1 0 0,0 0-1,0 0 1,0-1 0,1 1-1,-1 0 1,0-1 0,1 1-1,-1-1 1,1 0 0,-1 1 0,1-1-1,2 2 1,-1-2 7,-1-1 1,1 1-1,-1-1 0,1 1 1,0-1-1,0 0 0,-1 0 1,1 0-1,0 0 1,-1 0-1,1-1 0,0 1 1,-1-1-1,1 0 0,-1 1 1,4-3-1,7-3 51,-1 0-1,-1-1 1,1 0-1,-1-1 1,0 0-1,-1 0 1,13-14-1,61-76 371,-67 77-365,61-88 56,-71 103-179,-4 11 20,-4 13 0,-12 57-55,3-24-12,-4 75 0,14-124 139,0 0 0,0 0 0,0 0 0,0-1 0,0 1 0,0 0 0,0 0 0,0 0 0,1 0 0,-1 0 0,1-1 0,-1 1 0,1 0 0,0 0 0,0-1 0,0 1 0,0-1 0,0 1 0,0-1 0,0 1 0,0-1 0,1 1 0,-1-1 0,4 2 0,8 3 190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4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11178,'-5'5'1265,"8"-5"-697,7 2-192,10-3 1616,9-5-1320,12-2-335,5-2-41,3 1-24,1-1-48,-1 3-208,-7 1-144,-8 5-240,-8 2-105,-13 6-359,-9 0-968,-5 3 1376,-10-1-296,-10 1-49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4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10906,'-3'14'1329,"3"-2"-825,6-8-128,5-1 1408,13-3-1152,9-2-88,9-2-63,5 0-41,2 0-88,-2-2-48,1 3-304,-7-1-224,-8 4-1593,-6-2 1609,-11-2-200,-3-5-184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150 169 13003,'7'-15'317,"0"0"1,1 0 0,0 1-1,15-19 1,-17 25-195,0 1 1,1-1-1,0 1 1,0 1-1,1-1 1,0 1-1,0 1 1,14-8-1,-20 11-90,1 1 1,-1 0-1,1 0 1,0 0-1,-1 0 1,1 1-1,0-1 1,-1 1-1,1-1 0,0 1 1,0 0-1,0 0 1,-1 0-1,1 0 1,0 1-1,0-1 1,-1 1-1,4 1 0,-4-1-12,0 0-1,0 1 0,0-1 1,0 1-1,0 0 0,0-1 1,-1 1-1,1 0 0,0 0 1,-1 0-1,0 0 0,0 0 1,1 0-1,-1 1 0,0-1 1,1 4-1,0 3-2,0 0 0,-1 0 1,0 0-1,0 0 0,-1 0 0,0 0 0,-1 0 1,0 0-1,-4 16 0,0-9-9,0 0-1,-1 0 1,-1-1-1,-1 0 1,0 0-1,-1-1 1,-16 21-1,19-27 4,-1 0 0,0 0 0,-1-1 0,1 0-1,-1-1 1,-1 1 0,1-1 0,-1-1-1,0 0 1,0 0 0,-1-1 0,1 0 0,-14 4-1,18-8 32,12-3-29,17-3-7,-11 5-26,1 0 0,-1 1 0,0 1 0,1 0 0,-1 1 0,0 0 0,0 1 0,0 1-1,-1 0 1,19 8 0,-27-10 9,1 0-1,-1 1 1,0 0 0,0-1-1,0 1 1,-1 1-1,1-1 1,-1 1 0,0-1-1,1 1 1,-2 0-1,1 0 1,3 6-1,-5-6 11,1 0-1,-1 1 0,0-1 1,0 0-1,-1 0 0,1 1 1,-1-1-1,0 0 0,0 0 1,-1 1-1,1-1 0,-1 0 1,0 0-1,0 1 0,0-1 1,-1 0-1,-2 6 0,-2 2 75,-1-1-1,0 1 0,0-1 0,-1 0 1,-1-1-1,0 0 0,0-1 0,-19 15 1,3-4 215,-1-2 0,-44 23 0,56-34-169,-1 0 0,-1 0 0,-17 4 0,27-10-94,0 1 1,0-1 0,0 0 0,0 0-1,0-1 1,0 0 0,0 0-1,0 0 1,0-1 0,0 0 0,0 0-1,-6-3 1,11 4-60,-1 0 0,1 0 1,0-1-1,0 1 0,-1-1 0,1 1 0,0-1 0,0 1 1,0-1-1,0 0 0,0 0 0,0 1 0,0-1 0,0 0 1,0 0-1,0 0 0,0 0 0,1 0 0,-1 0 0,0 0 1,1 0-1,-1 0 0,1-1 0,-1 1 0,1 0 0,-1 0 1,1-1-1,0 1 0,0 0 0,-1 0 0,1-1 0,0 1 1,0 0-1,1 0 0,-1-1 0,0 1 0,0 0 0,0 0 1,1-1-1,-1 1 0,1 0 0,-1 0 0,2-3 0,1 0-132,0-1-1,1 1 0,-1-1 0,1 1 0,0 0 0,0 1 0,0-1 0,1 1 1,4-4-1,23-10-364,5 1-134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22 13899,'0'-1'48,"-1"-1"0,1 1 0,0 0 0,-1 0 0,1 0 0,-1 0 0,1 0 0,-1 0 0,0 0 1,1 0-1,-1 1 0,0-1 0,1 0 0,-1 0 0,0 0 0,0 1 0,0-1 0,0 0 0,0 1 0,0-1 0,0 1 0,0-1 0,-2 0 0,1 1-12,-1 0 1,1 0-1,0 0 0,-1 0 0,1 0 0,0 0 1,-1 0-1,1 1 0,0-1 0,0 1 0,-3 1 1,-3 1 37,0 1 1,1 0 0,-1 0 0,1 1 0,-11 9-1,0 3 9,2 1 0,0 0 0,1 1 0,0 1 0,2 0 0,1 1 0,0 0 0,2 1 0,0 0-1,1 1 1,2 0 0,0 1 0,2-1 0,0 1 0,2 0 0,0 0 0,1 30 0,3-43-57,1 0 1,-1-1-1,2 1 1,-1-1-1,2 1 1,-1-1 0,1 0-1,1 0 1,0-1-1,0 1 1,10 12-1,-13-19-14,1 1 0,0-1-1,-1 0 1,1 0-1,1 0 1,-1 0 0,0-1-1,1 1 1,-1-1 0,1 0-1,0 0 1,0 0-1,0-1 1,0 1 0,0-1-1,0 0 1,0 0-1,0 0 1,1-1 0,-1 1-1,0-1 1,0 0 0,1 0-1,-1-1 1,0 1-1,0-1 1,0 0 0,1 0-1,-1-1 1,7-2 0,-5 1 11,-1 0 0,0 0 0,0 0 0,0-1 0,0 1 0,-1-1 0,0 0 0,1-1 0,-1 1 0,-1-1 0,1 1 0,-1-1 0,0 0 1,0-1-1,0 1 0,-1 0 0,1-1 0,1-7 0,-3 8-3,0 1-1,0-1 1,-1 0 0,0 1 0,1-1 0,-2 0-1,1 1 1,0-1 0,-1 0 0,0 1 0,0-1-1,0 1 1,-1-1 0,0 1 0,0-1 0,0 1-1,0 0 1,0 0 0,-1 0 0,0 0 0,0 1-1,0-1 1,-6-5 0,3 4-2,-1 0 0,0 1 0,0-1 0,-1 2 0,1-1 0,-1 1 0,0 0 1,0 0-1,0 1 0,-11-2 0,13 3-62,0 0 1,0 0 0,0 1-1,0 0 1,-1 0-1,1 1 1,0-1 0,0 1-1,0 0 1,0 1 0,0 0-1,0 0 1,0 0-1,-8 5 1,13-7-2,0 1 1,0-1-1,0 1 1,0 0-1,0-1 1,1 1-1,-1 0 0,0 0 1,0 0-1,0 0 1,1-1-1,-1 1 1,0 0-1,1 0 1,-1 0-1,1 0 0,-1 0 1,1 1-1,0-1 1,-1 0-1,1 0 1,0 0-1,0 0 0,0 0 1,0 0-1,0 1 1,0 0-1,0-1 11,1 0 1,0 1-1,-1-1 0,1 0 0,0 0 0,0 0 0,0 0 1,0 0-1,0 0 0,0 0 0,0 0 0,0 0 0,0 0 1,1 0-1,-1-1 0,0 1 0,0 0 0,1-1 1,-1 1-1,0-1 0,1 0 0,1 1 0,30 4-449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55 11763,'-1'-1'78,"0"-1"0,0 1 1,0 0-1,0-1 1,0 1-1,0 0 1,0 0-1,0 0 0,-1 0 1,1 0-1,0 0 1,-1 0-1,1 1 1,-1-1-1,1 0 1,-1 1-1,1-1 0,-1 1 1,0 0-1,1-1 1,-1 1-1,-2 0 1,1 0-10,1 1 0,0 0 0,0 0 0,0-1 0,0 1 0,0 0 0,0 1 0,0-1 1,0 0-1,0 1 0,0-1 0,1 1 0,-1-1 0,-1 4 0,-4 3 15,2 0-1,-1 1 1,1 0 0,0 0-1,1 0 1,-4 12 0,0 4 2,2 1 0,0 0 0,-2 31 0,7-41-39,0 0 0,1 0 0,1 0-1,1 0 1,0 0 0,6 24 0,-7-37-29,0 1 0,-1-1 0,2 0 0,-1 0 0,0 0-1,1 0 1,-1 0 0,1 0 0,0-1 0,0 1 0,0 0 0,0-1 0,1 1 0,-1-1 0,1 0 0,-1 0 0,1 0 0,0 0 0,0 0 0,0-1 0,0 1 0,0-1 0,0 0 0,0 0 0,0 0 0,0 0 0,1-1 0,-1 1-1,0-1 1,0 0 0,1 0 0,-1 0 0,0 0 0,1 0 0,3-2 0,3 0 29,-1-1 0,0 0-1,0-1 1,0 0 0,0 0-1,-1-1 1,1 0 0,-1-1 0,0 1-1,-1-2 1,9-8 0,-6 5 10,-1-1-1,0-1 1,-1 1 0,0-2 0,-1 1 0,-1-1 0,0 0 0,0 0-1,-1-1 1,4-19 0,-6 22-24,-1-1-1,-1 1 1,0 0-1,0-1 1,-1 1-1,0-1 1,-1 1-1,-1 0 0,0-1 1,0 1-1,-1 0 1,0 0-1,-8-17 1,8 23-22,1 1 1,-1-1-1,0 1 0,0 0 1,0 0-1,0 0 1,-1 0-1,0 0 0,0 1 1,0 0-1,0 0 1,0 0-1,0 0 0,-1 1 1,-5-3-1,6 4-7,0 0-1,0 0 1,0 0-1,0 0 1,0 1 0,-1-1-1,1 1 1,0 0-1,0 1 1,0-1-1,-1 1 1,1 0-1,0 0 1,0 0 0,0 0-1,0 1 1,0-1-1,1 1 1,-5 2-1,0 2-34,0 0-1,0 0 0,1 0 0,0 1 1,0 0-1,1 0 0,-1 1 1,2 0-1,-1 0 0,-4 9 1,4-5-72,1-1 1,0 1 0,1-1-1,0 2 1,0-1 0,1 0 0,-1 18-1,4 1-78,8-12-68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12595,'-1'29'1657,"-16"66"-389,5-24-379,-7 117 0,18-182-848,1 0 0,0 0 0,1 0 0,0 0 0,0 0 0,0-1 1,0 1-1,1 0 0,0-1 0,3 6 0,-4-9-25,0-1 0,0 1 0,0-1 0,0 1 0,1-1 0,-1 0 0,0 0 0,1 0 0,-1 1 0,0-1 0,1-1 0,0 1 0,-1 0 0,1 0 0,2 0 0,-2 0-1,1-1 1,0 1-1,0-1 1,0 0-1,-1 0 1,1 0-1,0-1 1,0 1 0,0-1-1,-1 1 1,1-1-1,4-1 1,4-3 25,0-1-1,-1 1 1,1-2 0,-1 1-1,-1-1 1,1-1 0,-1 0-1,0 0 1,-1-1 0,0 0-1,8-12 1,-5 6 52,-1-1 0,-1 0 0,0-1 1,-1 1-1,-1-2 0,8-27 0,-13 36-42,0-1-1,0 1 1,-1-1 0,0 1-1,-1-1 1,0 0 0,0 1-1,-1-1 1,-1 1-1,-3-16 1,4 22-42,0-1 0,-1 1-1,1-1 1,-1 1 0,0 0-1,0-1 1,0 1 0,0 0 0,0 0-1,-1 1 1,1-1 0,-1 0 0,0 1-1,0 0 1,0-1 0,0 1-1,0 0 1,-1 1 0,1-1 0,0 0-1,-1 1 1,1 0 0,-1 0 0,0 0-1,1 0 1,-1 1 0,0-1 0,1 1-1,-5 0 1,3 0-205,0 1 0,1-1 0,-1 1 0,1 0 0,-1 0 0,1 0 1,0 1-1,-1-1 0,1 1 0,0 0 0,0 0 0,0 1 0,0-1 0,0 1 0,1 0 0,-1 0 0,1 0 0,0 0 1,0 1-1,-4 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14171,'-2'3'164,"0"0"0,0-1 0,0 1 0,0-1 0,-1 1 0,1-1 1,-6 3-1,-9 10-67,-24 36 176,2 2 0,-61 107 1,77-119-291,2 2 1,2 0 0,2 1-1,1 1 1,3 0 0,1 1-1,3 0 1,2 1 0,1 0-1,2 83 1,5-113-61,1 1-1,1-1 1,0 0 0,1 0-1,10 27 1,-12-39 26,0-1 0,0 0-1,1 1 1,-1-1 0,1 0-1,0 0 1,0 0 0,1-1 0,-1 1-1,8 5 1,-8-7 23,0-1 0,-1 1 0,1-1-1,0 0 1,0 0 0,0 0 0,0 0 0,0-1 0,0 1-1,0-1 1,0 0 0,1 0 0,-1 0 0,0 0 0,0 0-1,0-1 1,0 1 0,0-1 0,3-1 0,28-15-239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57 10970,'-2'-2'149,"0"1"-1,0 0 1,0 0 0,-1 0-1,1 0 1,0 0-1,-1 1 1,1-1-1,-1 1 1,1-1 0,-1 1-1,1 0 1,-1 0-1,1 0 1,-1 0-1,1 1 1,-5 0 0,2 1-4,1 0 1,0 0 0,-1 0-1,1 0 1,0 1 0,0-1-1,0 1 1,-6 6 0,-1 3 1,0 1 0,1 0 0,0 0 0,-11 22 0,13-20-68,0 1 0,1 0 0,1 1 0,-9 32 0,14-42-45,-1-1 0,1 1 0,1 0-1,-1-1 1,1 1 0,0 0 0,0 0 0,1-1 0,0 1 0,0 0-1,1-1 1,0 1 0,0-1 0,0 0 0,6 11 0,-5-14 3,-1 0 0,0 0 0,1-1 1,0 1-1,0-1 0,0 1 1,0-1-1,0 0 0,0 0 0,0-1 1,1 1-1,-1-1 0,1 1 0,-1-1 1,1 0-1,-1 0 0,1-1 1,0 1-1,0-1 0,-1 0 0,1 0 1,0 0-1,-1 0 0,6-1 1,2-1 85,0-1 0,0 1 0,0-2 1,0 1-1,-1-2 0,19-9 1,-14 5 50,0-1 0,-1 0 0,0-1 0,0-1 0,-1 0 0,-1-1 0,0-1 0,19-28 0,-25 33-86,0-1 0,-1 1 0,0-2 1,-1 1-1,0 0 0,0-1 0,-1 0 1,-1 0-1,0 0 0,0 0 0,-1 0 1,0 0-1,-1 0 0,-1 0 0,-2-16 1,3 24-71,-1-1 1,0 0 0,0 1 0,0-1 0,0 1-1,0 0 1,-1-1 0,0 1 0,0 0 0,0 0 0,0 0-1,0 0 1,0 0 0,-1 0 0,1 1 0,-1-1-1,0 1 1,0 0 0,0 0 0,0 0 0,0 0-1,0 0 1,-7-2 0,5 3-57,0 0 0,0 1 0,0-1 0,0 1 0,0 0 0,0 0 1,0 0-1,0 1 0,0-1 0,0 1 0,0 1 0,0-1 0,0 1 0,1-1 0,-1 2 0,-6 2 0,-4 5-147,1-1-1,0 2 1,1 0 0,0 1-1,-17 20 1,9-7-178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1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38 13051,'-12'52'3557,"11"-64"-3344,-1 0 0,0 0 1,-1 1-1,-7-22 0,10 32-203,-1 1-1,1 0 0,0-1 0,0 1 0,0-1 0,0 1 0,0 0 0,0-1 0,-1 1 0,1-1 0,0 1 0,0 0 0,0-1 0,-1 1 1,1 0-1,0-1 0,-1 1 0,1 0 0,0 0 0,-1-1 0,1 1 0,0 0 0,-1 0 0,1 0 0,0-1 0,-1 1 0,1 0 1,-1 0-1,1 0 0,0 0 0,-1 0 0,-4 11 141,2 20-81,3-30-69,3 44-9,-3-43 9,0 0-1,1-1 1,-1 1-1,0-1 0,1 1 1,-1-1-1,1 1 0,-1-1 1,1 1-1,0-1 1,0 1-1,0-1 0,0 0 1,0 1-1,0-1 0,0 0 1,0 0-1,0 0 1,1 0-1,-1 0 0,0 0 1,1 0-1,-1 0 0,3 0 1,-2-1 6,-1 0 0,1 0 0,-1 0 0,1-1 0,-1 1 0,1-1 0,-1 1 0,1-1 1,-1 0-1,0 1 0,1-1 0,-1 0 0,0 0 0,1 0 0,-1 0 0,0 0 0,0 0 0,0-1 0,0 1 0,0 0 0,0 0 0,0-1 1,-1 1-1,1 0 0,0-1 0,-1 1 0,1-3 0,3-4 21,-1 0 1,0 0-1,2-12 1,-7 5-427,5 10 290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1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12115,'-2'-2'3324,"5"1"-1220,16-1-467,26-2-1047,198 0 379,-204 4-937,-4 4-261,-38-2 1279,-5-3-1049,-6-9 131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3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14 9762,'-1'-1'49,"1"1"-1,0-1 0,-1 0 1,1 0-1,-1 0 1,1 1-1,-1-1 1,1 0-1,-1 1 1,0-1-1,1 0 0,-1 1 1,0-1-1,0 1 1,1-1-1,-1 1 1,0-1-1,0 1 1,0-1-1,1 1 0,-1 0 1,0 0-1,0-1 1,0 1-1,0 0 1,0 0-1,0 0 0,0 0 1,1 0-1,-1 0 1,0 0-1,0 0 1,0 1-1,0-1 1,0 0-1,0 0 0,0 1 1,0 0-1,-1 0 6,0-1 0,1 1 0,-1 0 0,1 0 0,0 0 0,-1 1 0,1-1 0,0 0 0,-1 0 0,1 1 0,0-1 0,0 1 0,0-1 0,0 1 0,1-1 0,-1 1 0,0-1 0,1 1 0,-1 0 0,0 1 0,-2 40 712,3 73-1,0-12-243,-47 430 354,14-205-748,6 664 970,32-759-987,19 264-48,-16-455-44,1 0-1,26 70 1,-29-95-7,-4-12 9,-1 0 0,0 0 0,-1 1 0,0-1 0,1 0 0,-2 0 0,1 0 0,-1 1 0,0-1 0,-3 11 0,3-17-24,1 1 1,0-1-1,0 0 0,0 0 0,0 0 1,-1 0-1,1 0 0,0 0 0,0 0 1,0 0-1,0 0 0,-1 0 0,1 1 1,0-1-1,0 0 0,0 0 1,-1 0-1,1 0 0,0 0 0,0 0 1,0 0-1,0-1 0,-1 1 0,1 0 1,0 0-1,0 0 0,0 0 0,-1 0 1,1 0-1,0 0 0,0 0 0,0 0 1,0 0-1,0-1 0,-1 1 1,1 0-1,0 0 0,0 0 0,0 0 1,0 0-1,0-1 0,0 1 0,-1 0 1,-5-7-37,-16-38 1021,12 20-846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3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6569,'6'-2'296,"1"0"-1,0 1 1,-1 0-1,1 0 0,0 1 1,0-1-1,0 2 1,-1-1-1,1 1 0,0 0 1,0 0-1,-1 1 1,1 0-1,-1 0 0,1 0 1,-1 1-1,7 4 1,18 5-178,-1-1 1,1-1 0,1-2 0,-1-1 0,2-1-1,-1-2 1,0-2 0,36-1 0,35-6-130,123-23 1,-107 12 115,788-42 263,-241 11 735,367-23-283,-685 51-722,318 6 488,-174-11-12,161-12 6,-529 36-533,-1-5-1,210-36 1,-230 18-40,-51 9 3,1 3 0,0 2 0,76-3 0,-70 13 17,13 0 319,140-17 0,-211 17-432,1-2 1,-1 1-1,0 0 1,0 0 0,0 0-1,0 0 1,1-1 0,-1 1-1,0-1 1,0 1-1,0-1 1,0 1 0,0-1-1,0 1 1,0-1 0,0 0-1,0 0 1,0 0-1,0 1 1,0-1 0,-1 0-1,1 0 1,1-2-1,3-5 119,6-4-400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3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 13707,'0'0'187,"-20"-3"980,19 3-1111,1 0 0,-1 0 0,1 0 0,-1 0 0,0 0 0,1-1 0,-1 1 0,1 0 0,-1 1 0,0-1 1,1 0-1,-1 0 0,1 0 0,-1 0 0,0 0 0,1 1 0,-1-1 0,1 0 0,-1 0 0,1 1 0,-1-1 0,1 0 0,-1 1 0,0 0 0,1 0-11,0-1-1,0 1 0,0-1 1,1 1-1,-1 0 0,0-1 1,0 1-1,1-1 0,-1 1 1,0-1-1,1 1 1,-1-1-1,1 1 0,-1-1 1,1 1-1,-1-1 0,1 0 1,-1 1-1,1-1 0,-1 0 1,1 1-1,-1-1 1,1 0-1,0 1 0,20 7 296,-17-7-228,65 21 320,73 11 1,0 1-318,-135-33-111,-1 1 0,1 1 0,-1-1 0,1 1 0,-1 0 0,0 0 0,6 5 0,-11-7 0,1 0 0,-1 0 0,0 0 0,0 0 0,0 1 0,0-1 0,-1 0 0,1 0 0,0 1 0,0-1 0,-1 1 0,1-1 0,-1 0 0,1 1 0,-1-1 0,0 1 0,1-1 0,-1 1 0,0-1 0,0 1 0,0-1 0,0 1 0,0-1 0,-1 1 0,1-1 0,0 1 0,-1-1 0,1 1 0,-1-1 0,1 1 0,-1-1 0,0 0 0,1 1 0,-1-1 0,0 0 0,0 0 0,-1 2 0,-7 8 50,0-1 0,0 1 1,-1-2-1,-18 14 1,-50 33 245,46-35-177,-190 121-249,209-138 38,7-9-80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3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11 812 11226,'-10'18'1292,"11"-12"-498,10-10 48,7-9-253,0 0 1,-1-2 0,25-26-1,-10 9-164,51-52 251,76-101 1,55-107-227,-145 178-218,-52 82-129,-9 22-40,-3 10 18,2 23 45,41 266-81,-27-194-352,34 95-1,-38-147 218,-2-11-31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9874,'-3'-8'2115,"0"18"-1277,-1 31-641,3-35-57,-18 706 1232,43 3-794,-21-643-526,12 114 39,-6-88 295,-9-87-304,0-9-89,0 0-1,0-1 0,0 1 1,0 0-1,0 0 0,0 0 1,1-1-1,-1 1 1,0 0-1,1-1 0,0 1 1,1 2-1,1 2-47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 10226,'-3'-18'1268,"3"18"-1237,0 0 0,-1 0 0,1 0 0,0-1 0,0 1-1,0 0 1,0 0 0,-1 0 0,1 0 0,0 0 0,0 0 0,0-1 0,-1 1 0,1 0 0,0 0 0,0 0 0,0 0 0,-1 0 0,1 0 0,0 0 0,0 0 0,-1 0 0,1 0 0,0 0 0,0 0 0,0 0 0,-1 0 0,1 0 0,0 0 0,0 0 0,-1 0 0,1 0 0,0 0 0,0 1 0,0-1 0,-1 0 0,1 0 0,-1 2 59,-1-1 0,1 1 1,-1-1-1,1 1 0,0 0 0,0-1 1,0 1-1,0 0 0,0 0 1,0 0-1,0 0 0,0 0 1,0 3-1,-4 26 104,0 1-1,2 0 1,3 57-1,0-40-64,7 360 1249,110 742 0,-71-942-1254,-45-204-116,0 0 0,0 0 0,0 0 0,-1 0 0,0 9 0,0-13-9,0 1 1,0-1 0,0 0-1,0 0 1,0 1-1,-1-1 1,1 0 0,0 0-1,-1 0 1,1 1 0,-1-1-1,1 0 1,-1 0 0,0 0-1,0 0 1,1 0 0,-1 0-1,0 0 1,0 0 0,0 0-1,0-1 1,0 1 0,0 0-1,0 0 1,0-1-1,0 1 1,-2 0 0,1-1-11,1 0 1,0-1 0,0 1-1,-1 0 1,1-1 0,0 1 0,0-1-1,0 0 1,0 1 0,0-1-1,-1 0 1,1 0 0,0 1-1,1-1 1,-1 0 0,0 0-1,0 0 1,0 0 0,0 0-1,0-3 1,1 4 9,-12-17-45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9002,'5'45'2981,"-2"351"367,-2-449-3814,1 24 380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12419,'12'-3'2053,"17"-10"-1488,-1-1 0,0-2 0,-2 0 0,0-2 0,24-21 0,1-5-354,57-66 1,-96 95-170,2-1 6,-13 18-33,-6 14-9,-14 29-407,2 2-1,2 0 1,-14 82-1,28-114 144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1445 10954,'0'0'58,"0"0"0,-1-1 0,1 1 0,0 0 0,0 0-1,0-1 1,-1 1 0,1 0 0,0 0 0,0-1 0,0 1-1,0 0 1,0-1 0,0 1 0,-1 0 0,1-1 0,0 1-1,0 0 1,0-1 0,0 1 0,0 0 0,0-1 0,0 1-1,0 0 1,1-1 0,-1 1 0,0 0 0,0-1 0,0 1-1,0 0 1,0-1 0,0 1 0,1-1 0,4-13 272,4-3 72,1 1 1,1-1 0,1 2-1,0-1 1,1 2 0,23-22-1,-13 13-145,22-23 58,278-269 958,171-153-742,-292 280-527,-40 39-177,-144 131 119,-7 6-120,1 1-1,0 0 0,1 0 1,0 1-1,25-14 0,-38 24 164,0 0-1,0 0 1,0 0-1,0 0 1,0-1-1,0 1 1,0 0-1,1 0 1,-1 0-1,0 0 1,0 0-1,0 0 1,0 0-1,0-1 1,1 1-1,-1 0 1,0 0-1,0 0 1,0 0 0,0 0-1,1 0 1,-1 0-1,0 0 1,0 0-1,0 0 1,1 0-1,-1 0 1,0 0-1,0 0 1,0 0-1,0 0 1,1 0-1,-1 0 1,0 0-1,0 0 1,0 0-1,0 1 1,1-1-1,-1 0 1,0 0-1,0 0 1,0 0-1,0 0 1,0 0-1,0 0 1,1 1-1,-1-1 1,0 0-1,0 0 1,0 0-1,0 0 1,0 0-1,0 1 1,0-1-1,-4 8-196,-12 7-99,-6 1-109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1395 9418,'1'1'85,"1"-1"0,-1 1 1,0-1-1,1 1 0,-1-1 0,0 0 1,1 0-1,-1 1 0,1-1 0,-1 0 1,0 0-1,1 0 0,-1 0 0,1-1 1,-1 1-1,0 0 0,1 0 0,-1-1 1,0 1-1,1-1 0,-1 1 0,0-1 1,0 0-1,2-1 0,3-2 72,0-1 1,0 0-1,8-9 0,-2 1 404,113-101 1454,27-25-963,-88 76-771,250-234 497,265-203-387,-423 373-443,-116 98-354,87-47 1,-110 70 105,-17 6 294,1 0 1,-1 0-1,0 0 1,0 0-1,0 0 1,1 0-1,-1 1 0,0-1 1,0 0-1,0 0 1,1 0-1,-1 0 1,0 0-1,0 0 1,0 0-1,0 1 1,0-1-1,1 0 0,-1 0 1,0 0-1,0 0 1,0 0-1,0 1 1,0-1-1,0 0 1,0 0-1,1 0 1,-1 1-1,0-1 0,0 0 1,0 0-1,0 0 1,0 1-1,0-1 1,0 0-1,0 0 1,0 0-1,0 1 0,0-1 1,-1 4-42,-1-1 0,1 1-1,0-1 1,-1 1 0,0-1 0,-3 5 0,-16 25-283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1524 11707,'7'-10'218,"-1"0"0,1 0 0,1 1 0,0 0 1,0 0-1,17-14 0,-10 11-37,253-235 1535,104-64-529,-164 143-819,-165 132-304,497-388 376,-420 337-432,33-21-221,-111 85 50,-33 19-59,0-1-1,0 0 0,12-9 0,-83 27-741,15 5 656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1114 11562,'0'2'80,"-1"-1"0,0 0-1,0 1 1,0-1-1,1 0 1,-1 1 0,1-1-1,-1 1 1,1-1-1,0 1 1,0-1 0,-1 3-1,7-5 423,9-12-158,152-141 1819,-78 75-1594,448-364 1196,-133 151-1524,-267 205-645,-112 73 150,0 2 1,2 0-1,43-13 0,-47 23-16,-22 2 253,-1 0 1,1 1-1,-1-1 1,1 0 0,-1 1-1,1-1 1,-1 1-1,1-1 1,-1 1-1,1-1 1,-1 0 0,1 1-1,-1 0 1,0-1-1,1 1 1,-1-1 0,0 1-1,0-1 1,1 2-1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1 760 12995,'4'3'1328,"13"-9"-848,16-23-112,9-5 688,27-13-503,12-12-33,18-23 0,9-8-24,15 0-224,3 4-168,-8 11-328,-11 6-200,-25 16-320,-13 16-144,-28 31-545,-18 15 977,-39 22-240,-15 9-184</inkml:trace>
  <inkml:trace contextRef="#ctx0" brushRef="#br0" timeOffset="1">401 790 10066,'-30'43'944,"20"-12"-520,7-9-95,24-18 551,12-8-24,17-26-112,11-10 0,13-16-64,12-6 24,13-14-119,1-1-73,-4-2-168,-7 3-136,-10 14-368,-9 8-224,-15 7 344,-11 4-128,-21 11-72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356 107 12619,'0'-10'231,"0"0"0,-1 0 0,-1 0 0,0 0 0,-5-17 0,6 25-210,1 1 0,-1-1 0,0 0 0,1 1 0,-1-1 0,0 1 0,0-1 0,0 1 0,0 0 0,-1-1-1,1 1 1,0 0 0,0 0 0,-1 0 0,1 0 0,-1 0 0,1 0 0,-1 0 0,1 0 0,-1 1 0,0-1-1,1 0 1,-1 1 0,0 0 0,1-1 0,-1 1 0,0 0 0,1 0 0,-1 0 0,0 0 0,0 0 0,1 0-1,-1 0 1,0 1 0,0-1 0,1 1 0,-1-1 0,1 1 0,-1 0 0,0 0 0,1-1 0,-3 3 0,-3 1 23,0 1 1,0-1-1,0 2 0,1-1 1,0 1-1,0 0 1,0 0-1,1 0 1,-7 11-1,-2 5 28,-19 40 0,22-38-66,2 0 0,1 1 0,0 0 0,2 0 0,1 1 0,1-1 1,2 1-1,0 0 0,3 45 0,5-14 8,2-1 0,3 0 0,24 74 0,-34-125-17,3 8 13,0 1 0,-1-1 1,0 0-1,0 17 1,-3-27-12,0-1 0,0 0 1,0 1-1,0-1 0,-1 0 0,1 1 1,-1-1-1,1 0 0,-1 0 1,0 0-1,0 0 0,0 1 1,0-1-1,-2 2 0,2-3-4,0 0 0,-1 0 0,1 0 0,0 0 0,-1 0 0,1-1 0,-1 1 0,1 0 0,-1-1-1,1 1 1,-1-1 0,0 1 0,1-1 0,-1 0 0,0 0 0,1 0 0,-1 0 0,0 0 0,1 0 0,-1 0-1,1 0 1,-3-1 0,-2-1-16,0 0 0,1 0 0,0 0 0,-1 0-1,1-1 1,0 0 0,0 0 0,1-1 0,-1 1 0,1-1-1,-1 0 1,1 0 0,0 0 0,1-1 0,-1 0 0,1 1-1,-5-9 1,0-2-11,1 0 0,0 0 0,0-1 0,-7-30 0,11 31 61,0-1 1,0 1 0,2-1-1,0-28 1,1 40-7,0 0 0,0 0 0,1 0 0,-1 0 0,1 0 0,0 0 0,0 0 0,1 0 0,-1 1 0,1-1 0,0 0 0,0 1 1,0 0-1,0-1 0,1 1 0,-1 0 0,1 0 0,0 0 0,0 0 0,0 1 0,0-1 0,0 1 0,7-4 0,3 2-10,0 0 1,0 1-1,1 1 0,-1 0 0,1 1 0,0 0 0,26 2 0,-17 0-73,33-4 1,-18-3-23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10954,'-8'15'1185,"-7"16"-745,-3 4-184,-4 12 1712,1 6-1600,3 12-200,3 2 16,5-3-16,2-2-24,7-12-8,1-5-56,7-15-144,3-9-96,5-21-336,3-10 416,4-16-56,1-5-56</inkml:trace>
  <inkml:trace contextRef="#ctx0" brushRef="#br0" timeOffset="1">457 162 11795,'3'9'1400,"-8"8"-904,-20 12-176,-6 7 960,-9 11-784,0 6-64,-3 0-87,4 0-81,6-7-248,3-7-144,13-14-192,6-9 119,6-21 113,4-11-72,2-14-56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12331,'17'3'1008,"-1"10"-696,-2 0-128,7 4 504,-1 1-312,8 3-264,-1-6-112,2-8 88,-2-4-40,5-4-72</inkml:trace>
  <inkml:trace contextRef="#ctx0" brushRef="#br0" timeOffset="1">386 0 13123,'-3'26'1176,"1"1"-936,2 9-96,2 1 336,2 8-256,0-1 8,2-2-64,0-2-48,-5-1-96,-2-3-8,-11-2-152,-6 2-88,-9-3-264,-1-3 400,-2-9-64,2-5-64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2 14491,'-12'-1'161,"-1"1"-1,1 0 0,0 0 1,-1 1-1,1 1 1,0 0-1,0 1 0,0 0 1,1 1-1,-1 0 1,1 0-1,-1 2 0,-14 8 1,-4 5 14,1 1 0,1 1 0,-35 35 0,56-50-155,-12 11 54,-24 31-1,39-44-71,1 0 1,-1 0-1,1 1 1,1 0-1,-1-1 1,1 1-1,0 0 1,0 0-1,0 0 1,1 0-1,-1 1 1,1-1-1,0 8 0,1-11-3,0-1-1,0 0 0,1 1 0,-1-1 1,0 0-1,1 0 0,-1 0 0,1 1 1,0-1-1,-1 0 0,1 0 0,0 0 1,0 0-1,0 0 0,-1 0 0,1 0 0,0 0 1,0 0-1,0-1 0,0 1 0,1 0 1,-1-1-1,0 1 0,0-1 0,0 1 1,1-1-1,-1 1 0,0-1 0,0 0 1,1 0-1,-1 1 0,0-1 0,1 0 0,1-1 1,7 1-9,1 0 1,-1-1-1,14-2 1,-16 1 3,24-3-8,-7 0 4,1 1 0,0 1 0,0 1 0,53 4 0,-77-2 9,0 0 0,1 0 0,-1 1 0,0 0 1,0-1-1,0 1 0,1 0 0,-1 0 0,0 0 0,0 0 0,0 1 0,0-1 0,-1 0 0,1 1 1,0-1-1,0 1 0,-1 0 0,3 2 0,-4-2 1,1 0-1,0-1 1,-1 1-1,1 0 1,-1 0 0,0-1-1,0 1 1,1 0 0,-1 0-1,0-1 1,-1 1-1,1 0 1,0 0 0,0 0-1,-1-1 1,1 1-1,-1 0 1,1-1 0,-1 1-1,0 0 1,0-1 0,0 1-1,0-1 1,-1 2-1,-4 5 1,-1 0-1,0 0 0,0-1 1,0 0-1,-1 0 0,-13 8 1,-57 31 24,61-36-14,-12 5-38,0 0 0,-1-2 1,0-1-1,-38 9 0,66-21 4,-22 3-167,24-3 188,0 0 0,-1 0 0,1 0-1,-1 0 1,1 0 0,0 0 0,-1 0-1,1-1 1,-1 1 0,1 0 0,0 0 0,-1 0-1,1-1 1,0 1 0,-1 0 0,1 0 0,0-1-1,0 1 1,-1 0 0,1-1 0,0 1-1,0 0 1,0-1 0,-1 1 0,1 0 0,0-1-1,0 1 1,0 0 0,0-1 0,0 1 0,0-1-1,0 1 1,-1 0 0,1-1 0,0 1 0,0-1-1,1 1 1,-1 0 0,0-1 0,0 1-1,0-1 1,0 1 0,0 0 0,0-1 0,0 1-1,1-1 1,-1 1 0,0 0 0,0-1 0,1 1-1,-1 0 1,0 0 0,0-1 0,1 1-1,0-1 1,13-21-115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13043,'-1'8'294,"0"1"-1,0-1 1,-1 0 0,-3 11 0,-4 14 91,-2 40 32,3 1 1,3 0 0,7 121 0,-12-212-1680,0-1 1,-8-20 0,17 38 1253,-17-44 182,-24-85 0,42 128-117,0 0 1,-1 1-1,1-1 1,0 0-1,0 0 0,0 0 1,0 0-1,0 0 0,0 0 1,0 1-1,0-1 0,1 0 1,-1 0-1,0 0 1,1 0-1,-1 1 0,0-1 1,1 0-1,-1 0 0,1 1 1,-1-1-1,1 0 0,-1 0 1,1 1-1,-1-1 0,1 1 1,0-1-1,0 1 1,-1-1-1,1 1 0,0-1 1,0 1-1,-1-1 0,1 1 1,0 0-1,0 0 0,0-1 1,0 1-1,-1 0 0,1 0 1,0 0-1,0 0 1,0 0-1,0 0 0,0 0 1,0 0-1,0 1 0,9-1 101,0 1 0,0 1 0,14 3-1,-12-2-55,-4-1-94,20 5-57,1-2-1,0-1 1,50 1 0,-43-8-33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11562,'16'4'1025,"14"-1"-585,6-3-184,10 0 312,4-3-104,1 2-56,2-4 0,-7 1-352,-4-2-864,-16 1 712,-8 2-72,-11 1-112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13371,'5'7'279,"0"0"0,-1 1 0,0-1 0,-1 1 0,1 0 0,-2 0 0,1 0-1,-1 0 1,0 0 0,0 1 0,-1-1 0,0 14 0,6 31 509,-7-52-778,0 0 0,1 0 0,-1-1 0,0 1 0,0 0 0,1 0 0,-1 0 0,0 0 0,1 0 0,-1-1 0,1 1 0,-1 0 0,1 0 0,-1 0 0,1-1 0,-1 1-1,1 0 1,0-1 0,0 1 0,-1-1 0,1 1 0,0-1 0,0 1 0,-1-1 0,3 1 0,-2-1-1,1 0 0,-1 0 0,0 0 0,1 0-1,-1-1 1,0 1 0,1 0 0,-1-1 0,0 1 0,1-1 0,-1 1 0,0-1-1,0 0 1,1 0 0,0 0 0,6-6 28,0 0 1,0 0-1,10-13 1,-16 17-18,23-27 81,16-19 67,-41 49-166,1 0-1,-1 0 0,0 0 0,0 0 0,0 0 1,0 0-1,0 0 0,0 0 0,0 0 0,0 0 1,0 0-1,0 0 0,0 0 0,0 0 1,1 0-1,-1 0 0,0 0 0,0 0 0,0 0 1,0 0-1,0 0 0,0 0 0,0 0 0,0 0 1,0 0-1,0 0 0,1 0 0,-1 0 0,0 0 1,0 0-1,0 0 0,0 0 0,0 0 1,0 0-1,0 0 0,0 0 0,0 0 0,0 0 1,0 0-1,0 0 0,1 0 0,-1 0 0,0 1 1,0-1-1,0 0 0,0 0 0,0 0 1,0 0-1,0 0 0,0 0 0,0 0 0,0 0 1,0 0-1,0 0 0,0 0 0,0 1 0,0-1 1,0 0-1,0 0 0,0 0 0,0 10 46,-2 12 16,-14 41 66,8-30-119,0-1-1,-3 42 1,11-73-27,0 0 1,-1 0-1,1-1 1,0 1 0,0 0-1,0 0 1,0-1-1,0 1 1,0 0 0,0 0-1,0-1 1,0 1-1,0 0 1,0 0-1,1-1 1,-1 1 0,0 0-1,0-1 1,1 1-1,-1 0 1,0-1-1,1 1 1,-1 0 0,1-1-1,-1 1 1,1-1-1,-1 1 1,1-1 0,-1 1-1,1-1 1,0 1-1,0 0 1,1-2-1,-1 1-1,0 0 1,1-1 0,-1 1 0,0-1 0,0 1 0,1-1-1,-1 0 1,0 0 0,0 1 0,0-1 0,0 0 0,0 0-1,0 0 1,0 0 0,0 0 0,0 0 0,0-2 0,16-20-190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13371,'4'6'1536,"1"-1"-960,-2 0-72,0 0 673,-2 1-329,0-1-8,-1-1-152,-1-1-192,-6-2-848,2-8 344,3-9-120,-3-11-112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229 242 8674,'1'-2'227,"0"1"0,0-1 0,0 0 1,0-1-1,-1 1 0,1 0 0,0 0 1,-1 0-1,1 0 0,-1 0 0,0-1 0,0 1 1,0 0-1,0 0 0,0-1 0,-1-2 0,1 4-139,0 0 0,-1 1 0,1-1-1,-1 0 1,1 0 0,0 1 0,-1-1-1,1 0 1,-1 0 0,1 1-1,-1-1 1,0 1 0,1-1 0,-1 0-1,0 1 1,1-1 0,-1 1 0,0 0-1,0-1 1,1 1 0,-1-1-1,0 1 1,0 0 0,0 0 0,1-1-1,-1 1 1,0 0 0,0 0 0,0 0-1,0 0 1,0 0 0,1 0 0,-1 0-1,0 1 1,0-1 0,0 0-1,0 0 1,1 1 0,-1-1 0,0 0-1,0 1 1,-1 0 0,-8 4 94,0 2 1,0-1 0,0 1-1,1 1 1,0 0 0,1 0-1,-11 13 1,3-5-71,-3 4 13,-28 37-1,43-51-106,-1 1-1,1 0 0,0-1 1,0 2-1,1-1 1,0 0-1,1 1 0,-1-1 1,1 1-1,-1 9 1,3-16-15,0 0 0,0 0 0,-1 0 1,1 0-1,0 0 0,0 0 0,0-1 1,0 1-1,1 0 0,-1 0 0,0 0 1,0 0-1,0 0 0,1 0 0,-1-1 1,0 1-1,1 0 0,-1 0 1,1-1-1,-1 1 0,1 0 0,-1 0 1,1-1-1,-1 1 0,1-1 0,0 1 1,-1 0-1,1-1 0,0 1 0,0-1 1,-1 0-1,1 1 0,0-1 0,0 1 1,0-1-1,0 0 0,-1 0 0,1 0 1,0 1-1,0-1 0,0 0 0,0 0 1,0 0-1,0 0 0,0-1 1,0 1-1,4-1 4,0 0 0,0 0 1,0-1-1,-1 0 1,1 0-1,0 0 0,4-3 1,9-7 9,-1 0 0,-1-2 0,0 0 0,0-1 0,13-17 0,64-88 77,-89 116-90,33-50 95,44-82 0,-79 133-79,0 0 0,-1-1-1,1 1 1,-1-1-1,0 1 1,0-1 0,0-4-1,-1 8-15,0 0-1,0-1 1,0 1-1,0 0 1,0-1-1,0 1 1,0 0 0,0 0-1,0-1 1,0 1-1,0 0 1,0 0-1,0-1 1,0 1-1,0 0 1,-1 0-1,1-1 1,0 1-1,0 0 1,0 0-1,0-1 1,-1 1-1,1 0 1,0 0 0,0 0-1,0 0 1,-1-1-1,1 1 1,0 0-1,0 0 1,-1 0-1,1 0 1,-1 0-1,0 0 4,0 0 0,0 0-1,-1 0 1,1 1-1,0-1 1,0 0 0,0 1-1,-1-1 1,1 1-1,0-1 1,0 1 0,-2 1-1,-5 4 20,0 0-1,-1 1 0,2 0 1,-1 1-1,1 0 1,1 0-1,-1 0 0,1 1 1,-8 15-1,5-6-16,1 1-1,0-1 0,2 1 1,-6 23-1,7-19-67,1 0 0,1 1 0,2 0 0,0 0 0,1 0 0,1-1 0,2 1 0,0 0-1,11 35 1,-14-57 48,0 1 0,1-1 1,0 0-1,-1 0 0,1 0 0,0 0 0,0 0 0,0 0 0,0 0 0,1-1 0,-1 1 0,0 0 0,1-1 0,0 1 0,-1 0 0,1-1 0,0 0 0,3 3 0,11-2-130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1727 11731,'-13'10'719,"10"-7"-556,-1-1 0,1 1 0,-1 0-1,0-1 1,1 0 0,-1 0 0,0 0 0,-1 0 0,-6 2 0,11-4-133,-1 0 1,1 0-1,0 0 0,0 0 0,-1 0 1,1 0-1,0-1 0,-1 1 1,1 0-1,0 0 0,0 0 0,-1 0 1,1 0-1,0 0 0,-1-1 1,1 1-1,0 0 0,0 0 0,0 0 1,-1 0-1,1-1 0,0 1 1,0 0-1,0 0 0,-1-1 0,1 1 1,0 0-1,0 0 0,0-1 0,0 1 1,0 0-1,0-1 0,0 1 1,0 0-1,0 0 0,0-1 0,0 1 1,0 0-1,0-1 0,0 1 1,0 0-1,0-1 0,0 1 0,0 0 1,0 0-1,0-1 0,0 1 1,0 0-1,1-1 0,6-17 503,22-21-158,2 0 0,52-50 0,-56 61-300,609-578 248,-145 199-302,-373 319-22,3 6 1,176-89 0,-47 59 18,-208 97-17,1 1 0,0 3 0,1 1 0,47-4 0,-68 12-13,-7 0-71,0 0-1,0 1 0,0 1 1,1 0-1,24 5 0,-37-2-88,-13 0 117,-14 0-64,-1-2-61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452 236 8306,'68'-76'1431,"53"-54"939,-92 105-1258,-29 24-1092,0 1 0,0 0 1,1-1-1,-1 1 0,0 0 1,0 0-1,1-1 1,-1 1-1,0 0 0,1 0 1,-1 0-1,0-1 0,1 1 1,-1 0-1,0 0 0,1 0 1,-1 0-1,0 0 0,1 0 1,-1-1-1,1 1 0,-1 0 1,0 0-1,1 0 0,-1 0 1,0 0-1,1 1 0,-1-1 1,1 0-1,-1 0 0,0 0 1,1 0-1,-1 0 0,0 0 1,1 1-1,-1-1 0,0 0 1,1 0-1,-1 1 0,0-1 1,1 0-1,-1 0 0,0 1 1,0 19 468,-5 0-350,-1-1 0,-1 0 0,-1 0-1,-15 28 1,-53 76 9,44-73-90,-279 406 130,310-455-188,-112 157 10,85-115-2,-36 77 0,55-93-3,9-26-5,0 0 1,0-1 0,0 1-1,0 0 1,0 0 0,0-1-1,0 1 1,0 0 0,0 0-1,0-1 1,0 1 0,1 0-1,-1-1 1,0 1 0,0 0-1,1-1 1,-1 1 0,1-1-1,0 2 1,1-1 1,0 0-1,0-1 1,0 1-1,0 0 1,0-1-1,0 0 1,0 1-1,0-1 1,0 0-1,1 0 1,-1 0-1,0-1 1,0 1-1,0 0 1,0-1-1,0 1 1,3-2-1,23-7 10,-1 0 0,-1-2 0,0-1 0,0-1 0,44-31 0,-30 19 7,492-283 138,-407 240-139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355 139 10602,'5'-8'448,"0"0"-1,-1 1 0,0-2 0,-1 1 1,5-14-1,-8 19-357,1 1 0,-1 0 0,1 0 0,-1 0 0,0-1 0,0 1 0,0 0 0,0 0 0,-1 0 0,1-1 0,0 1 0,-1 0 0,0 0 0,1 0 0,-1 0 0,0 0 0,0 0 0,0 0 0,0 0 0,-1 0 0,1 0 0,0 1-1,-1-1 1,1 0 0,-1 1 0,0 0 0,1-1 0,-4-1 0,-1 0-25,1 1 0,-1-1-1,1 1 1,-1 0 0,0 1 0,0-1-1,0 1 1,0 1 0,0-1-1,0 1 1,0 0 0,0 0-1,0 1 1,0-1 0,0 1-1,0 1 1,1-1 0,-11 5-1,2-1-44,1 1 0,-1 1 0,1 0-1,0 1 1,1 1 0,-16 12-1,17-10-14,0 0 0,0 0 0,1 1-1,-13 20 1,18-24-4,0 0 0,0 1-1,1 0 1,0 0 0,1 0 0,0 0-1,0 1 1,-1 10 0,4-19 0,-1 1-1,1 0 1,0 0 0,0 0-1,0 0 1,0 0 0,0 0-1,0 0 1,0-1 0,1 1-1,-1 0 1,1 0 0,-1 0-1,1-1 1,0 1 0,0 0 0,0 0-1,0-1 1,0 1 0,0-1-1,2 3 1,-1-2 0,0-1 0,0 0 0,0-1 0,0 1 0,0 0 0,0-1-1,0 1 1,0-1 0,0 1 0,0-1 0,0 0 0,0 0 0,0 0 0,0 0 0,0 0 0,3-1 0,6-1 0,-1-1 1,1 0-1,-1-1 1,0 0-1,0-1 1,10-5-1,2-5 4,0 0-1,0-1 0,-2-1 1,0 0-1,-1-2 0,0-1 1,21-31-1,-30 32-15,-10 19 10,0 0 0,0-1 1,0 1-1,0 0 0,0 0 1,0-1-1,0 1 0,0 0 1,0 0-1,0-1 0,0 1 1,0 0-1,0 0 0,0-1 1,0 1-1,0 0 0,0 0 1,0-1-1,0 1 1,-1 0-1,1 0 0,0 0 1,0-1-1,0 1 0,0 0 1,-1 0-1,1 0 0,0-1 1,0 1-1,0 0 0,-1 0 1,1 0-1,0 0 0,0 0 1,-1-1-1,0 2-1,-1-1 0,0 0-1,1 1 1,-1-1 0,0 1 0,1-1 0,-1 1 0,1 0 0,-1 0-1,1 0 1,0 0 0,-1 0 0,1 0 0,0 0 0,-1 0 0,1 0-1,0 1 1,-1 1 0,-11 14-5,1 0 0,0 1 1,1 0-1,1 1 0,1 0 0,1 1 1,0 0-1,2 0 0,0 1 0,1-1 1,2 1-1,-3 39 0,6-51 6,0 0 1,1 0-1,0 0 1,1 0-1,0 0 1,0-1-1,1 1 0,0-1 1,0 0-1,7 12 1,1-5 1,0 0 1,0 0-1,27 25 1,-35-37-1,0 0 0,0 0 1,-1 0-1,1 0 0,-1 1 0,0-1 0,0 1 1,0 0-1,0-1 0,0 1 0,1 5 0,-3-7 0,0 1-1,0-1 1,0 1-1,0-1 1,0 1-1,0-1 1,-1 1-1,1-1 1,-1 1-1,0-1 1,1 0-1,-1 1 1,0-1-1,-1 0 1,1 0-1,0 1 1,-1-1-1,1 0 1,-4 3-1,-1 2 23,-1-1 0,0 1 1,-1-2-1,1 1 0,-1-1 0,0 0 1,-1 0-1,1-1 0,-1 0 0,0-1 1,0 0-1,0 0 0,0-1 0,0 0 1,-16 0-1,16-1 53,0 0 0,0-1 0,0-1 0,0 0 0,0 0 0,0 0 0,0-1 0,0-1 0,0 1 0,1-2 0,-1 1 0,1-1 0,0 0 0,0-1 0,1 0 0,-10-7 0,15 10-65,0 1 0,0-1 0,1 0-1,-1 0 1,0 0 0,1 0 0,-1 0 0,1-1-1,0 1 1,0 0 0,0-1 0,0 1-1,0 0 1,0-1 0,0-3 0,1 4-21,0 1 0,1-1 1,-1 1-1,0-1 0,0 1 1,1 0-1,-1-1 0,1 1 1,-1-1-1,1 1 0,0 0 1,0 0-1,-1-1 0,1 1 1,0 0-1,0 0 1,0 0-1,0 0 0,0 0 1,1 0-1,-1 0 0,0 0 1,0 1-1,0-1 0,1 0 1,-1 1-1,0-1 0,1 1 1,1-1-1,6-2-29,1 1-1,0 0 1,13-1 0,5 1-128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11 11859,'0'-1'57,"0"1"1,0 0 0,0-1 0,0 1-1,0-1 1,0 1 0,0 0 0,0-1-1,0 1 1,0 0 0,0-1 0,0 1-1,0 0 1,0-1 0,0 1 0,0 0-1,-1-1 1,1 1 0,0 0 0,0-1-1,0 1 1,-1 0 0,1 0 0,0-1-1,0 1 1,-1 0 0,1 0 0,0-1-1,-1 1 1,1 0 0,0 0 0,-1 0-1,1-1 1,-1 1 0,-13 5 1273,-12 18 22,14-10-1131,0 0-1,2 1 1,0 0 0,-11 21 0,16-26-193,0 1 0,1-1 0,1 1-1,-1 0 1,1 0 0,1 1-1,0-1 1,-1 16 0,4-22-26,-1 0-1,0 0 1,1 0 0,0 0 0,0 0-1,0 0 1,0-1 0,1 1 0,0 0 0,-1 0-1,1-1 1,1 1 0,-1-1 0,0 0-1,1 0 1,0 0 0,-1 0 0,1 0-1,0 0 1,1-1 0,-1 1 0,5 2-1,8 4-4,1 0 1,1-1-1,28 9 0,-13-6-1,-26-8-3,0 0-1,0 1 1,0-1 0,0 2-1,-1-1 1,0 0-1,11 11 1,-15-13 3,0 0 0,0 0 0,-1 0 0,1 0 0,-1 1 0,0-1 0,1 1 0,-1-1-1,0 1 1,0-1 0,-1 1 0,1-1 0,0 1 0,-1 0 0,0-1 0,0 1 0,1 0 0,-2 0 0,1-1 0,0 1 0,0 0 0,-1-1 0,0 1 0,1 0 0,-3 4-1,-1 0 0,0 0-1,0 0 1,-1 0-1,0 0 1,0-1-1,0 0 0,-1 0 1,0-1-1,0 1 1,0-1-1,-10 5 1,-4 2 2,-1 0 0,-36 14 0,29-15 50,-40 10 0,59-19-49,0 0 0,0 0 0,0-1 0,1 0 0,-1-1 0,0 0 0,0-1 0,0 1 0,-10-4 0,17 4-32,1 0 0,-1-1 0,1 1 0,0-1-1,-1 0 1,1 1 0,0-1 0,-1 0 0,1 0 0,0 0 0,0 0 0,0 0 0,0 0 0,0 0 0,0 0 0,0-1 0,0 1 0,0 0-1,1 0 1,-1-1 0,1 1 0,-1 0 0,1-1 0,-1 1 0,1-1 0,0 1 0,-1-1 0,1 1 0,0-1 0,0 1 0,0-1 0,0 1-1,0-1 1,1-2 0,1-6-32,1 1 0,-1-1-1,2 0 1,5-11 0,-4 8-13,22-50-245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12899,'10'-3'1152,"8"3"-672,0 2-144,12-2 632,6 1-399,10 1-201,1-1-144,4 0 104,-3-1-152,-2 0-128,0 2-48</inkml:trace>
  <inkml:trace contextRef="#ctx0" brushRef="#br0" timeOffset="1">610 17 10626,'4'8'1337,"-1"5"-761,-8 8-200,-5 9 1248,-5 16-1128,-5 7-72,-8 9-120,-3 2-208,-4 1-672,1-5-992,4-11 1328,6-9-248,12-17-192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9 12835,'-8'-1'123,"-1"1"1,1 1 0,-1-1-1,1 1 1,-1 1-1,1 0 1,0 0-1,0 0 1,0 1 0,0 0-1,0 1 1,0 0-1,-12 8 1,4 0-62,0 0 0,1 1 0,0 0 0,-23 28 0,33-36-46,1 1-1,0 0 1,0 1 0,-6 12-1,9-18-10,1-1-1,-1 1 1,1 0-1,-1 0 1,1 0-1,0 0 1,-1 0-1,1 0 1,0 0-1,0 0 1,0 0-1,0 0 1,0 0 0,0 0-1,0-1 1,0 1-1,0 0 1,0 0-1,0 0 1,1 0-1,-1 0 1,0 0-1,1 0 1,-1 0-1,1 0 1,-1-1-1,1 1 1,-1 0-1,1 0 1,-1 0-1,1-1 1,0 1 0,0 0-1,-1-1 1,1 1-1,0-1 1,0 1-1,0-1 1,-1 1-1,1-1 1,0 0-1,0 1 1,0-1-1,0 0 1,0 0-1,1 1 1,7-1 25,-1 1 1,0-1-1,1 0 1,-1-1-1,0 0 1,1 0-1,-1-1 1,0 0-1,0-1 1,0 1-1,0-1 1,13-8-1,-11 5 7,1 0-1,0-1 1,-1-1 0,-1 1-1,1-2 1,-1 1 0,15-20-1,-20 24-25,-1-1-1,-1 0 0,1 0 0,0 0 1,-1 0-1,0 0 0,0 0 0,-1 0 1,0-1-1,0 1 0,1-10 0,-2 14-7,0-1-1,0 1 0,0-1 0,-1 0 1,1 1-1,0-1 0,-1 0 0,1 1 1,-1-1-1,0 1 0,1-1 0,-1 1 0,0 0 1,0-1-1,0 1 0,0 0 0,-2-2 1,2 1-2,-1 1 1,0 0-1,0 0 1,-1 0-1,1 0 1,0 0-1,0 0 1,0 1 0,-1-1-1,1 1 1,0-1-1,-1 1 1,1 0-1,0 0 1,-5 1-1,-1 0-9,0 0 0,-1 1 0,1 0 0,0 0 0,0 1 0,0 0 0,1 1 1,-1-1-1,1 2 0,0-1 0,0 1 0,0 0 0,-10 10 0,10-8-14,0 0 1,0 0 0,0 1 0,1 0 0,1 0 0,-1 1 0,1 0 0,1 0-1,0 0 1,0 0 0,-3 11 0,4 13-38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40 12771,'-65'71'1502,"44"-51"-1018,1 0 0,-26 38 0,45-56-453,0-1 0,0 1 0,0-1 0,0 1 0,0-1 0,0 1 0,1-1 0,-1 1 0,1 0 0,-1-1 0,1 1 1,-1 0-1,1-1 0,0 1 0,0 0 0,0 0 0,0-1 0,1 4 0,-1-4-12,1 1 1,0-1-1,-1 0 0,1 0 1,0 0-1,0 0 0,0 0 1,0 0-1,-1-1 0,1 1 1,0 0-1,1 0 0,-1-1 1,0 1-1,0 0 0,0-1 1,0 1-1,0-1 0,3 1 1,3 0 33,1 1 0,0-1 0,0-1 0,0 0 0,0 0 0,13-2 0,5-2 33,0-2 0,0 0 0,-1-2 0,0-1 0,0-1 0,-1-1 0,-1-1 0,44-29-1,-60 36-66,-1-1 0,0 1 0,-1-1 0,1 0 0,-1 0 0,0 0-1,7-13 1,-11 17-16,0 0 0,0 0 0,0 0 0,0 0 0,0 0 0,-1 0-1,1-1 1,-1 1 0,1 0 0,-1 0 0,0 0 0,0-1 0,0 1 0,0 0-1,0-1 1,0 1 0,-1 0 0,1 0 0,-1 0 0,1-1 0,-1 1 0,0 0-1,0 0 1,0 0 0,0 0 0,0 0 0,-1 0 0,1 1 0,-1-1-1,1 0 1,-3-1 0,-1-1 33,0 1 1,-1 0-1,1 0 0,-1 0 0,0 1 1,0-1-1,0 2 0,0-1 0,0 1 1,0 0-1,-1 0 0,1 0 0,-10 1 1,-1 1 272,-1 0-1,1 1 1,-31 7 0,-10 10-75,3 6 72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12859,'1'1'143,"1"1"0,-1-1 0,1 1-1,-1 0 1,0 0 0,0 0 0,0 0 0,0 0 0,0 0 0,0 0 0,0 0 0,-1 0 0,1 1 0,-1-1 0,1 0-1,-1 3 1,0 42 1026,0-26-1014,0 19 42,3 37 52,-4-76-244,1 0 0,0 0 0,1 1 0,-1-1 0,0 0 0,0 1 0,1-1 0,-1 0-1,0 0 1,1 1 0,-1-1 0,1 0 0,0 0 0,-1 0 0,1 0 0,0 0 0,0 0 0,0 0-1,-1 0 1,1 0 0,0 0 0,0 0 0,0 0 0,1-1 0,-1 1 0,0 0 0,0-1 0,0 1-1,0-1 1,1 1 0,-1-1 0,0 0 0,1 1 0,-1-1 0,0 0 0,0 0 0,1 0 0,-1 0-1,0 0 1,1 0 0,-1 0 0,0-1 0,1 1 0,-1 0 0,1-1 0,8-3 17,0 1 1,-1-1 0,0-1-1,14-8 1,-15 8-10,28-18 44,-22 14-34,0 0 0,1 0 0,23-8-1,-37 16-24,-1 1-1,1-1 1,0 1-1,0 0 1,0-1-1,0 1 1,0 0-1,0 0 1,0 0-1,0 0 1,0 0-1,0 0 1,0 0-1,0 0 1,0 0-1,0 0 1,0 1-1,0-1 1,0 0-1,0 1 1,0-1-1,-1 0 1,1 1-1,1 0 1,-1 0-2,0 0 1,-1 0 0,1 1 0,0-1 0,-1 0-1,1 0 1,-1 0 0,1 1 0,-1-1 0,0 0-1,1 1 1,-1-1 0,0 0 0,0 1 0,0 1-1,-1 8-15,0 0 0,-1 0 0,-5 17 0,4-16 1,-4 12-7,5-18-36,0 1 1,0 0 0,1-1-1,0 1 1,0 0 0,0 8-1,1-14 55,0-1-1,0 1 0,0-1 0,0 1 1,1 0-1,-1-1 0,0 1 1,0-1-1,0 1 0,0-1 0,1 1 1,-1-1-1,0 1 0,0-1 1,1 1-1,-1-1 0,1 1 0,-1-1 1,0 1-1,1-1 0,-1 1 1,1-1-1,-1 0 0,1 1 0,-1-1 1,1 0-1,0 1 0,6 1-103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6 319 12259,'-6'-2'796,"10"-1"-423,19-3-110,-19 5-200,327-61 1880,-202 41-1525,1028-184 885,-1046 187-1329,-99 18-30,-25 4-4,1-1 24,-330 85-614,-378 46 1,644-124 617,-336 42-116,382-49 106,466-83-135,23 10 179,1 26 65,-301 42-49,-132 5-24,-28-3 5,1 0 0,0 0 0,0 0 0,0 0 0,-1 0 0,1 1 0,0-1 0,0 0 0,0 0 0,0 0 1,0 0-1,-1 0 0,1 1 0,0-1 0,0 0 0,0 0 0,0 0 0,0 1 0,0-1 0,0 0 0,0 0 0,-1 0 0,1 1 1,0-1-1,0 0 0,0 0 0,0 1 0,0-1 0,0 0 0,0 0 0,0 0 0,0 1 0,1-1 0,-1 0 0,0 0 0,0 1 0,0-1 1,0 0-1,0 0 0,0 0 0,0 1 0,0-1 0,1 0 0,-1 0 0,0 0 0,0 0 0,0 0 0,0 1 0,1-1 0,-1 0 1,0 0-1,0 0 0,0 0 0,1 0 0,-1 0 0,0 0 0,-25 11-31,0-2 0,-1-2 0,-1 0 0,-31 4 0,13-2-5,-357 61-1013,284-50 943,16-3-90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0:5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6 643 12403,'-5'3'2158,"14"-13"-1564,140-223 700,-104 159-1185,125-226 481,-160 277-383,-9 17-55,-6 12 19,-5 13-106,1 1-1,0-1 1,2 1 0,0 0-1,2 1 1,-4 21-1,0-4-54,-6 37 5,-5 80-1,14-100-11,4-36-169,-10 34 0,10-46 123,0-1 0,0 1-1,-1 0 1,0-1 0,-1 0-1,1 0 1,-1 0 0,-5 6-1,-4 0-74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0:5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15115,'-10'22'1096,"0"6"-895,0 7-65,2 5 208,2 1-128,2-3-48,2-3-40,2-7-192,3-5-120,0-10-272,-2-12-281,6-8 577,1-12-144,-1-8-72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0:5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28 11098,'1'-1'45,"-1"1"-1,0-1 0,1 0 0,-1 1 0,0-1 0,1 0 0,-1 0 1,0 1-1,0-1 0,0 0 0,0 0 0,0 1 0,0-1 1,0 0-1,0 0 0,0 1 0,0-1 0,0 0 0,-1 0 0,1 1 1,0-1-1,0 0 0,-1 0 0,1 1 0,-1-1 0,1 0 1,0 1-1,-1-1 0,1 1 0,-1-1 0,1 0 0,-1 1 0,0-1 1,1 1-1,-1 0 0,0-1 0,1 1 0,-1-1 0,0 1 1,1 0-1,-1 0 0,0-1 0,0 1 0,1 0 0,-1 0 0,0 0 1,0 0-1,1 0 0,-1 0 0,0 0 0,0 0 0,0 0 1,-4 0 122,0 1 1,1-1-1,-1 1 1,0 0 0,1 0-1,-1 1 1,1-1 0,-7 4-1,-1 2 41,-1 1 0,1 0 0,0 1 0,1 1 0,0 0 0,1 0 0,-16 21-1,18-22-136,2 1 0,-1 0 0,2 0 0,-1 1-1,1-1 1,1 1 0,0 0 0,0 1-1,1-1 1,-2 15 0,5-24-62,-1 0 1,1 1-1,0-1 0,0 1 1,0-1-1,0 0 1,1 1-1,-1-1 0,0 1 1,1-1-1,0 0 0,-1 1 1,1-1-1,0 0 0,2 3 1,-2-4-8,0 0 1,0-1 0,0 1-1,0 0 1,0-1-1,0 1 1,1-1 0,-1 0-1,0 1 1,0-1 0,0 0-1,1 0 1,-1 1-1,0-1 1,0 0 0,0 0-1,1 0 1,-1-1-1,0 1 1,0 0 0,0 0-1,1-1 1,-1 1 0,0 0-1,0-1 1,0 1-1,0-1 1,0 0 0,0 1-1,0-1 1,1-1-1,9-4-32,-1-1-1,0-1 1,0 0-1,-1 0 1,13-15-1,37-53-280,-31 39 217,-34 62-131,3-12 209,-2 9 16,1 1 1,0-1 0,2 1-1,0 0 1,2 0-1,3 38 1,-1-51 6,0 0 1,0 0-1,1 0 1,0 0 0,0-1-1,1 1 1,1-1-1,0 0 1,0 0-1,1 0 1,-1-1 0,2 0-1,-1 0 1,1-1-1,1 0 1,-1 0-1,11 7 1,-17-13 0,1 0-1,-1-1 1,0 1 0,1 0-1,-1 0 1,0 0 0,0 1-1,0-1 1,0 0 0,0 0-1,0 1 1,0-1 0,0 0 0,-1 1-1,1-1 1,-1 1 0,1-1-1,0 3 1,-1-2 6,0 0 1,-1-1-1,1 1 1,0-1-1,-1 1 1,0-1-1,1 1 1,-1-1-1,0 0 1,1 1-1,-1-1 1,0 0-1,0 0 1,0 1-1,0-1 1,-1 0-1,1 0 1,-1 1-1,-7 5 130,0-1-1,0 0 0,0 0 1,-1-1-1,0 0 0,0 0 1,-17 4-1,5-2 375,0-2 1,-37 4-1,54-9-418,-34 3 636,37-3-697,0 0 0,0 0 0,0 0-1,0-1 1,0 1 0,0-1 0,0 1 0,0-1 0,0 1 0,0-1 0,0 0-1,1 0 1,-1 0 0,0 0 0,-2-2 0,3 2-71,1 1 0,0-1 0,0 1 0,-1-1 0,1 1 0,0-1 1,0 1-1,0 0 0,0-1 0,0 1 0,-1-1 0,1 1 0,0-1 0,0 1 0,0-1 0,0 1 0,0-1 1,1 1-1,-1-1 0,0 1 0,0-1 0,0 1 0,0-1 0,0 1 0,1-1 0,-1 1 0,0 0 0,0-1 0,1 1 1,-1-1-1,0 1 0,1 0 0,-1-1 0,1 1 0,-1 0 0,0-1 0,1 1 0,-1 0 0,1 0 0,-1-1 1,0 1-1,1 0 0,-1 0 0,1 0 0,23-9-715,-8 7 284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0:5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50 11755,'2'-5'344,"0"0"1,-1 0-1,1 1 1,-1-1-1,1-9 1,-2 14-304,0-1 0,0 1 0,0-1 1,0 1-1,0-1 0,0 1 0,0-1 1,0 1-1,0 0 0,0-1 0,0 1 0,0-1 1,0 1-1,-1-1 0,1 1 0,0 0 1,0-1-1,0 1 0,-1-1 0,1 1 0,0 0 1,0-1-1,-1 1 0,1 0 0,0 0 1,-1-1-1,1 1 0,-1-1 0,0 1 30,-1 1 0,1-1 0,0 0 0,0 0 0,0 1 0,-1-1 0,1 0 1,0 1-1,0-1 0,0 1 0,0 0 0,0-1 0,0 1 0,0 0 0,0 0 0,-1 1 0,-6 5 73,1 0 1,0 1-1,1 0 0,0 0 1,0 0-1,0 1 0,-6 16 1,-27 72 292,38-95-426,-51 176 419,45-145-339,1 0 0,2 1 0,1 50-1,3-75-61,0 0-1,1-1 1,0 1-1,4 14 1,-4-21-21,0 1 0,0-1 0,0 0 0,0 1 0,0-1 0,1 0 0,-1 0 0,0 0 0,1 0 0,0 0 0,-1 0 0,1-1 0,0 1 0,0 0 0,0-1 0,0 0 0,0 1 0,1-1 0,-1 0 0,0 0 0,3 1 0,1-1 8,0 0-1,0-1 1,0 0-1,0 0 1,0 0-1,0 0 1,0-1-1,0 0 1,0-1-1,0 1 1,0-1-1,9-4 1,5-3 48,-1-1-1,22-14 1,-26 14 8,-1 0 0,24-23 0,-34 29-47,0 1 1,0-2-1,0 1 1,-1 0 0,0-1-1,0 1 1,0-1-1,-1 0 1,1 0 0,-1 0-1,0 0 1,-1 0-1,2-7 1,-3 10-15,0 0 1,1 0-1,-2 1 0,1-1 1,0 0-1,0 0 0,0 1 1,-1-1-1,1 0 1,-1 1-1,1-1 0,-1 0 1,0 1-1,0-1 0,0 1 1,0-1-1,0 1 1,0-1-1,-2-1 0,1 1 6,-1 0 0,0 0 0,0 0-1,0 0 1,0 0 0,0 1 0,0-1-1,0 1 1,-5-1 0,-3 0 23,1 0-1,0 0 1,-1 1 0,1 1 0,-18 1-1,16 0-52,1 1 0,-1 0-1,-15 6 1,22-7-10,0 1 1,0 1 0,0-1-1,0 0 1,1 1-1,-1 0 1,1 0 0,-1 1-1,-4 5 1,3-1 32,6-8-11,0 0 0,0 0 0,0 1 0,0-1-1,0 0 1,0 0 0,0 0 0,0 0 0,0 0-1,-1 0 1,1 0 0,0 1 0,0-1 0,0 0 0,0 0-1,0 0 1,0 0 0,0 0 0,0 0 0,0 1 0,0-1-1,0 0 1,0 0 0,0 0 0,0 0 0,0 0 0,0 0-1,0 1 1,0-1 0,0 0 0,0 0 0,0 0-1,0 0 1,0 0 0,1 0 0,-1 0 0,0 1 0,0-1-1,0 0 1,0 0 0,0 0 0,0 0 0,0 0 0,0 0-1,0 0 1,1 0 0,-1 0 0,0 0 0,0 1 0,0-1-1,0 0 1,0 0 0,0 0 0,1 0 0,-1 0-1,0 0 1,0 0 0,0 0 0,0 0 0,0 0 0,10-6-101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 12619,'15'-13'1868,"-14"13"-1830,-1 0 0,0 0 0,0 0 0,0-1 0,1 1 0,-1 0 0,0 0 0,0 0 0,0 0 0,1 0 0,-1 0 0,0-1 0,0 1 0,1 0 0,-1 0 0,0 0 0,0 0 0,1 0 0,-1 0 0,0 0 0,1 0 0,-1 0 1,0 0-1,0 0 0,1 0 0,-1 0 0,0 0 0,0 0 0,1 1 0,-1-1 0,0 0 0,0 0 0,0 0 0,1 0 0,-1 0 0,0 1 0,0-1 0,0 0 0,1 0 0,-1 0 0,0 1 0,0-1 0,0 0 0,0 0 0,1 0 0,-1 1 0,0-1 0,0 0 0,0 0 0,0 1 0,0-1 0,0 0 0,0 0 1,0 1-1,0-1 0,0 0 0,0 0 0,0 1 0,0-1 0,0 0 0,0 1 0,0-1 0,0 0 0,0 0 0,0 1 0,0-1 0,-1 0 0,1 0 0,0 1 0,-26 129 1536,1-13-1392,19-84-127,1-7 9,1 1 1,1 0 0,0 42 0,3-66-53,0-1 0,1 0 0,-1 0 0,0 0 1,1 0-1,-1 0 0,1 0 0,-1-1 0,1 1 0,0 0 1,0 0-1,0 0 0,0 0 0,0-1 0,1 1 0,-1-1 1,0 1-1,1-1 0,-1 1 0,1-1 0,-1 0 0,1 0 1,0 1-1,0-1 0,-1-1 0,1 1 0,0 0 0,0 0 1,0-1-1,0 1 0,0-1 0,0 1 0,0-1 0,0 0 1,0 0-1,0 0 0,2 0 0,7-1 25,1 0 1,-2-1-1,1 0 1,0-1-1,16-6 1,-13 5-153,0-2 0,-1 1 0,1-2 0,-1 0 1,-1 0-1,1-1 0,-1-1 0,0 0 1,-1-1-1,0 0 0,-1-1 0,0 0 0,15-22 1,-7-5-245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13491,'-6'39'1248,"0"0"-768,1-2-176,5 2 488,0-4-151,4-6-329,3 0-248,3-11-304,7-2 264,6-10-128,5-6-96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13523,'-6'7'116,"0"0"0,1 0 0,0 0 1,0 1-1,1-1 0,0 1 0,0 0 0,0 0 1,1 1-1,1-1 0,-4 18 0,6-19-60,-1 1-1,1-1 0,0 0 1,1 1-1,0-1 0,0 1 1,1-1-1,0 0 0,0 0 1,0 0-1,1 0 0,0 0 1,1 0-1,6 9 0,23 29 34,-22-32-6,-1 0 1,0 1-1,-1 0 0,-1 0 0,10 22 1,-17-32-70,0 0 0,0 0 1,0 0-1,0 0 1,0 1-1,-1-1 1,0 0-1,0 0 1,0 1-1,-1-1 1,1 0-1,-1 0 1,0 0-1,0 1 0,0-1 1,-1 0-1,1 0 1,-1-1-1,0 1 1,0 0-1,-1 0 1,1-1-1,-1 0 1,0 1-1,-5 4 1,2-3 26,0 0 0,0-1 0,0 0 0,0-1 1,0 1-1,-1-1 0,0 0 0,1-1 1,-1 1-1,0-1 0,0-1 0,-11 2 0,15-3-16,1 1 0,0-1 0,-1 0 0,1 0 0,-1 0-1,1 0 1,0 0 0,-1-1 0,1 1 0,0-1 0,-1 1-1,1-1 1,0 0 0,0 0 0,-1 0 0,1 0-1,0 0 1,0-1 0,0 1 0,0-1 0,1 1 0,-1-1-1,0 0 1,1 1 0,-1-1 0,1 0 0,-1 0 0,1 0-1,0 0 1,0-1 0,0 1 0,0 0 0,0 0-1,1-1 1,-1 1 0,0 0 0,1-1 0,0 1 0,0 0-1,0-5 1,0 0 16,1 0-1,0 0 0,1 0 1,0 0-1,0 1 1,0-1-1,0 0 0,1 1 1,1 0-1,-1 0 1,1 0-1,0 0 0,7-8 1,4-3-8,0 1-1,34-29 1,87-46-14,-95 66 52,72-58-1,-109 81-54,-1-1-1,0 0 0,0-1 1,0 1-1,0 0 1,-1-1-1,0 0 0,1 1 1,2-9-1,-5 11-8,1-1 0,-1 1 0,0 0 0,0-1 0,1 1 0,-1-1 0,0 1 0,0-1-1,-1 1 1,1 0 0,0-1 0,0 1 0,-1-1 0,1 1 0,-1 0 0,1-1 0,-1 1 0,0 0 0,1 0 0,-1 0 0,0-1 0,0 1 0,0 0 0,0 0 0,0 0 0,0 0-1,0 0 1,0 0 0,0 1 0,0-1 0,-1 0 0,-1 0 0,-6-4 14,-1 1-1,1 0 1,-1 1-1,0 0 1,-1 0-1,1 1 1,0 0-1,-1 1 1,1 0-1,-16 2 1,16-1-154,1 1 0,0 0 0,0 0 1,0 1-1,0 1 0,0-1 0,0 1 1,1 1-1,-1 0 0,1 0 0,0 0 1,-9 8-1,5 0-337,12-12 456,0 0 0,0 0 1,-1 1-1,1-1 0,0 0 0,0 0 1,0 1-1,-1-1 0,1 0 0,0 1 1,0-1-1,0 0 0,0 0 0,0 1 1,0-1-1,0 0 0,-1 1 1,1-1-1,0 0 0,0 1 0,0-1 1,0 0-1,1 1 0,-1-1 0,0 0 1,0 1-1,0-1 0,0 0 0,0 1 1,0-1-1,0 0 0,1 0 1,-1 1-1,0-1 0,0 0 0,0 0 1,0 1-1,1-1 0,-1 0 0,0 0 1,0 1-1,1-1 0,-1 0 0,0 0 1,1 0-1,-1 0 0,0 0 1,0 1-1,1-1 0,-1 0 0,1 0 1,15 2-444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13867,'-17'15'433,"0"0"1,2 0-1,0 2 1,0 0-1,-17 28 0,25-34-288,0 1 0,1 0 0,1 1 0,-1-1 0,2 1-1,0 0 1,0 0 0,2 1 0,-3 26 0,4-36-117,1 1-1,0-1 1,0 0 0,1 0 0,0 0 0,-1 1 0,1-1-1,1 0 1,-1 0 0,0 0 0,1 0 0,0 0 0,0-1-1,0 1 1,1-1 0,-1 1 0,1-1 0,-1 0-1,1 1 1,0-2 0,4 4 0,-3-3-13,1-1 1,-1 1-1,1-1 0,-1 0 1,1-1-1,0 1 0,0-1 1,0 0-1,0 0 0,0 0 1,0-1-1,0 0 0,0 0 1,0 0-1,0-1 0,0 1 1,7-3-1,1-1 23,0 0 0,0-1 1,0 0-1,-1-1 0,1-1 0,-1 0 1,-1-1-1,0 0 0,0 0 0,0-2 1,10-10-1,-13 11 11,0 1 1,-1-2 0,0 1-1,0-1 1,-1 0 0,0 0-1,-1 0 1,0-1-1,-1 0 1,0 0 0,-1 0-1,0 0 1,2-18 0,-4 25-30,-1-1 0,0 1 0,0 0 0,0 0 0,-1-1 0,0 1 0,1 0 1,-1 0-1,-1 0 0,1 0 0,0 0 0,-1 0 0,0 0 0,0 0 0,0 0 0,-1 1 1,1-1-1,-1 1 0,0 0 0,-5-6 0,4 7-18,0 0-1,0-1 1,0 1 0,0 0-1,0 1 1,0-1-1,-1 1 1,1 0 0,-1 0-1,1 0 1,0 1-1,-1-1 1,1 1 0,-1 0-1,1 1 1,-1-1 0,1 1-1,-1 0 1,-6 2-1,4-1-148,0 1-1,0-1 1,1 2 0,-1-1-1,1 1 1,-1 0-1,1 0 1,1 1-1,-1 0 1,1 0-1,-1 0 1,1 1-1,-5 8 1,9-14 123,1 1 0,-1-1 1,1 0-1,0 1 0,-1-1 1,1 1-1,0-1 0,-1 1 0,1-1 1,0 1-1,0-1 0,-1 1 1,1-1-1,0 1 0,0 0 0,0-1 1,0 1-1,0-1 0,0 1 0,0 0 1,0-1-1,0 1 0,0-1 1,0 1-1,0-1 0,0 1 0,0 0 1,0-1-1,1 1 0,-1-1 1,0 1-1,1 0 0,11-1-465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13707,'-15'8'289,"0"1"0,1 0 0,0 1 1,1 1-1,0 1 0,1-1 0,0 2 0,1 0 0,-13 19 1,16-21-198,1 0 1,0 1 0,1 0 0,0 0 0,1 1 0,0 0 0,1 0 0,1 0 0,0 0 0,1 0 0,0 1 0,0 15-1,3-24-75,-1 0 0,0 0-1,1 0 1,0 0-1,0 0 1,1-1 0,0 1-1,-1 0 1,1-1-1,1 0 1,-1 1 0,1-1-1,-1 0 1,1 0-1,0 0 1,1-1-1,-1 1 1,1-1 0,-1 1-1,7 3 1,-5-4 1,0-1 0,1 1 0,-1-1 0,0 1 0,1-2 0,0 1 0,0-1 0,-1 1 0,1-2 0,0 1 0,0-1 1,0 0-1,0 0 0,0 0 0,0-1 0,0 0 0,6-2 0,1-1 54,-1 0 0,0-1 1,0-1-1,0 0 0,-1-1 0,0 0 1,0 0-1,0-2 0,-1 1 0,0-1 1,16-20-1,-20 22-6,1-1 0,-1-1 0,-1 1 1,0-1-1,0 0 0,0-1 0,-1 1 0,-1-1 1,0 1-1,0-1 0,0 0 0,-2 0 0,1 0 0,-1-1 1,-1-19-1,0 26-58,-1-1 1,0 0 0,0 1-1,0 0 1,0-1-1,-1 1 1,1 0 0,-1-1-1,0 1 1,-1 0 0,1 0-1,-1 1 1,0-1 0,0 0-1,0 1 1,0 0-1,0 0 1,-7-5 0,5 5-116,-1 0 0,0 0 0,0 0 0,0 1 0,0 0 0,0 0 0,0 1 1,-1 0-1,1 0 0,-1 0 0,1 1 0,-12 0 0,-6 3-571,1 1 0,0 1 1,0 1-1,-30 11 0,52-16 658,-48 16-900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12307,'0'-2'1216,"5"2"-800,0 3-208,11-1 712,6 1-304,12 1-232,9-3-72,14 2-151,8 1-25,4-1-24,1-1 16,-6-2-120,-6 0-112,-11-3-224,-10-1 280,-14-1-73,-8 4-23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2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14 275 12907,'0'0'43,"-13"9"4034,14-8-4006,-1 0 0,1-1 0,0 1 0,0-1 0,0 1 0,-1-1 0,1 1 0,0-1 0,0 0 1,0 1-1,0-1 0,0 0 0,0 0 0,0 1 0,0-1 0,0 0 0,0 0 0,1 0 0,18 2 216,-1-1 0,1 0-1,36-4 1,60-15 315,-89 13-457,294-55 714,378-58-455,-200 75-343,2 1 35,-494 40-482,-15 0 539,-19 1 526,25 0-653,-10 1 24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13747,'0'-1'124,"1"0"0,-1 0 0,1-1 0,0 1 1,0 0-1,-1 0 0,1-1 0,0 1 0,0 0 0,0 0 0,0 0 0,0 0 1,0 1-1,1-1 0,-1 0 0,0 0 0,3 0 0,-4 0-77,1 1-1,0 0 1,0 0-1,0 0 0,0 0 1,-1 0-1,1 0 1,0 1-1,0-1 1,0 0-1,0 0 0,-1 1 1,1-1-1,0 0 1,0 1-1,-1-1 1,1 1-1,0-1 1,-1 1-1,1-1 0,0 1 1,-1-1-1,1 1 1,-1 0-1,1-1 1,-1 1-1,1 0 1,-1 0-1,1 1 0,11 21 229,-2 0 0,-1 1 0,-1 1 0,-1 0 0,6 34 0,-7-29-164,55 300 469,-51-303-360,-10-27-212,0 1 1,0-1-1,0 0 1,0 0 0,1 1-1,-1-1 1,0 0-1,0 0 1,0 0-1,1 1 1,-1-1 0,0 0-1,0 0 1,0 0-1,1 0 1,-1 1-1,0-1 1,0 0-1,1 0 1,-1 0 0,0 0-1,0 0 1,1 0-1,-1 0 1,0 0-1,1 0 1,-1 0 0,0 0-1,1 0 1,6-12 229,-1-14-104,-1-1 0,-1 0 0,-1 0 1,-2-1-1,-2-37 0,0 38-110,-10-147-99,7 144 57,-2 0 1,-1 0-1,-19-48 1,20 65 47,1 2 124,6 11-151,-1 0 1,1-1-1,-1 1 0,1 0 1,-1-1-1,1 1 0,-1 0 0,1 0 1,0 0-1,-1-1 0,1 1 1,-1 0-1,1 0 0,-1 0 1,1 0-1,0 0 0,-1 0 0,1 0 1,-1 0-1,1 0 0,-1 0 1,2 1-1,8-1-10,1-1 0,-1 0 0,0 0 0,1-1 0,-1 0 0,13-5 0,62-27-10,-49 19 18,20-8 0,224-85 46,-203 82-91,136-26 1,-74 29-118,-17 4-547,188-53 1,-279 61 543,-18 6 73,1 0-1,-1 1 1,1 0-1,0 2 1,19-3-1,-33 5 92,1 0-1,-1 0 0,1 0 0,-1 0 0,1 0 1,-1 0-1,1 0 0,-1 0 0,1 0 1,-1 1-1,1-1 0,-1 0 0,1 0 0,-1 0 1,1 1-1,-1-1 0,1 0 0,-1 0 1,1 1-1,-1-1 0,0 1 0,1-1 0,-1 0 1,0 1-1,1-1 0,-1 1 0,0-1 0,1 0 1,-1 1-1,0-1 0,0 1 0,0-1 1,1 1-1,-1-1 0,0 1 0,0 0 0,0-1 1,0 1-1,0-1 0,0 1 0,0-1 0,0 1 1,0-1-1,0 1 0,0-1 0,-1 2 1,-10 26 132,8-23-110,-15 34 287,-15 44-1,27-67-254,2 0-1,0 0 0,1 0 1,1 0-1,0 0 0,1 19 1,1-34-107,0 1 1,0-1-1,0 0 1,1 1 0,-1-1-1,1 1 1,-1-1-1,1 0 1,-1 1-1,1-1 1,0 0 0,1 2-1,3-2-336,0-12 250,-2-12-113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39 13035,'1'-1'108,"0"-1"1,-1 1 0,1-1 0,-1 0-1,0 1 1,1-1 0,-1 1-1,0-1 1,0 0 0,0 1-1,0-1 1,0 0 0,-1 1-1,1-1 1,0 0 0,-2-2 0,2 3-64,-1 0 1,0 1 0,0-1 0,1 0 0,-1 1-1,0-1 1,0 1 0,0-1 0,0 1 0,0-1-1,0 1 1,0 0 0,1-1 0,-1 1 0,0 0-1,0 0 1,0 0 0,0-1 0,0 1 0,0 0 0,0 1-1,0-1 1,0 0 0,0 0 0,0 0 0,0 0-1,0 1 1,0-1 0,-1 1 0,-7 2 142,0 1-1,0 0 1,1 0 0,0 1 0,0 0-1,0 0 1,1 1 0,-13 11 0,8-5-102,1 0 0,0 1 0,1 0 0,-10 17 0,10-12-53,0 2 0,1-1 0,1 2 1,1-1-1,0 1 0,-4 28 0,9-38-12,1 1 1,0 0-1,1 0 1,0 0-1,4 20 1,-3-26 2,1 1 1,-1 0-1,2-1 1,-1 1 0,1-1-1,0 0 1,0 0-1,0 0 1,1 0 0,7 8-1,-9-11-1,0-1 0,1 0 1,-1 0-1,1 1 0,-1-2 0,1 1 0,0 0 1,0 0-1,0-1 0,-1 0 0,1 1 0,1-1 0,-1 0 1,0 0-1,0-1 0,0 1 0,0-1 0,4 1 1,-2-2 15,0 1 1,0-1 0,0 0-1,0 0 1,0-1 0,-1 1-1,1-1 1,-1 0 0,1 0-1,-1-1 1,5-2 0,-1-1 33,0 0 0,0-1 1,0 0-1,-1 0 0,0-1 1,0 0-1,-1 0 0,0 0 1,-1-1-1,0 0 0,5-10 0,-8 12-37,0 1 0,0-1-1,0 0 1,-1 0 0,0 0-1,0 1 1,-1-1 0,0 0-1,0 0 1,-1 0 0,0 0-1,0 0 1,0 0-1,-5-11 1,5 15-38,-1-1 1,1 1-1,-1-1 0,0 1 0,0 0 0,0 0 1,-1 0-1,1 0 0,-1 1 0,0-1 0,0 1 1,0-1-1,0 1 0,0 0 0,0 0 0,0 0 1,-1 1-1,1-1 0,-1 1 0,1 0 1,-1 0-1,0 0 0,1 0 0,-1 1 0,0-1 1,0 1-1,1 0 0,-6 0 0,4 1-110,0-1-1,1 1 0,-1 0 1,0 0-1,0 1 0,0-1 1,1 1-1,-1 0 0,1 0 1,-1 1-1,1-1 0,0 1 1,0 0-1,0 0 0,0 1 1,1-1-1,-1 1 0,1-1 1,0 1-1,-3 5 0,4-6-356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 15723,'3'-3'177,"0"1"-1,0-1 1,0 0-1,1 1 0,-1-1 1,0 1-1,1 0 0,0 0 1,0 0-1,-1 1 1,1-1-1,0 1 0,0 0 1,0 0-1,0 1 1,0-1-1,1 1 0,-1 0 1,0 0-1,0 0 0,0 0 1,7 2-1,-10-2-147,0 1-1,0-1 0,0 1 0,-1-1 1,1 1-1,0-1 0,0 1 1,0 0-1,0-1 0,-1 1 1,1 0-1,0 0 0,0-1 1,-1 1-1,1 0 0,-1 0 0,1 0 1,-1 0-1,1 0 0,-1 0 1,0 0-1,1 1 0,-1 0-1,1 1 0,-1-1 0,0 0 0,0 1-1,0-1 1,-1 1 0,1-1 0,-1 1 0,0 2 0,-3 6-1,0-1 1,-1 1-1,-7 11 1,10-19-6,-45 72 149,27-45 39,2 0 0,-30 66 1,47-93-190,0-1 1,1 1 0,-1-1 0,0 1 0,1-1-1,-1 1 1,1 0 0,0-1 0,0 1 0,0 0-1,0 0 1,1 4 0,0-6-13,-1 0-1,1 0 1,0 0-1,-1 0 1,1 0-1,0 0 1,0-1-1,-1 1 1,1 0-1,0-1 1,0 1 0,0-1-1,0 1 1,0 0-1,0-1 1,0 0-1,0 1 1,0-1-1,0 0 1,0 0-1,0 1 1,1-1-1,-1 0 1,0 0 0,0 0-1,0 0 1,0 0-1,0-1 1,0 1-1,0 0 1,0 0-1,0-1 1,2 0-1,38-11-397,-1-1 0,0-3 0,62-33 0,-56 24 126,-8 1-107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15707,'0'0'44,"0"0"-1,0 0 0,0 0 0,0 0 0,0 0 1,1 0-1,-1 0 0,0 0 0,0 0 0,0-1 1,0 1-1,0 0 0,0 0 0,1 0 1,-1 0-1,0 0 0,0 0 0,0 0 0,0 0 1,0 0-1,0 0 0,1 0 0,-1 0 0,0 0 1,0 0-1,0 0 0,0 0 0,0 0 0,0 1 1,1-1-1,-1 0 0,0 0 0,0 0 1,0 0-1,0 0 0,0 0 0,0 0 0,0 0 1,1 0-1,-1 0 0,0 1 0,0-1 0,0 0 1,0 0-1,0 0 0,0 0 0,0 0 0,0 0 1,0 1-1,0 10 1391,-7 23-223,3-19-1189,3-10-22,0 1 0,0-1 1,1 0-1,0 1 0,0-1 0,0 0 0,2 10 1,-1-13-12,-1 0 1,1 0-1,0 0 1,0-1-1,0 1 1,0 0-1,0 0 1,0 0-1,0-1 1,0 1-1,1-1 1,-1 1-1,1-1 1,-1 1-1,1-1 1,0 0-1,-1 0 1,1 0-1,0 0 1,0 0-1,0 0 0,4 1 1,3 0-40,0 0 1,0-1-1,13 1 0,-13-2 30,0 1-1,0 0 0,13 4 1,-21-5 19,0 0 1,0 0 0,0 1-1,0-1 1,0 0 0,-1 1-1,1-1 1,0 1 0,0-1-1,0 1 1,-1-1 0,1 1-1,0 0 1,-1-1 0,1 1-1,0 0 1,-1-1 0,1 1-1,-1 0 1,1 0 0,-1 0-1,0 0 1,1-1 0,-1 1 0,0 0-1,1 0 1,-1 1 0,0 0 5,0 0 1,0 0-1,-1 0 1,1 0-1,-1 0 1,1 0-1,-1 0 1,0 0-1,0 0 1,0 0-1,-2 3 1,-3 3 43,0 0 0,0 0 1,-15 13-1,5-6 81,-2-1 0,1-1 0,-26 15 0,35-24-114,1 0 0,-1 0 0,0-1 0,0 0 0,-1 0 0,1-1 0,0 0-1,-1 0 1,0-1 0,1 0 0,-14-1 0,19 0 21,0 0 0,-1-1-1,1 0 1,-1 0 0,1 0 0,0 0 0,-1-1-1,1 1 1,0-1 0,0 0 0,0 0-1,0 0 1,1 0 0,-1 0 0,0-1 0,-2-2-1,1 0 21,1 0 0,0 0 0,0 0-1,0 0 1,1-1 0,-1 1 0,1-1 0,-2-10-1,-2-23 42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15195,'20'3'1585,"3"1"-937,-5 1-272,8-1 824,4 0-536,6-5-776,1-1 440,4-12-232,-3-9-144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11482,'-5'0'1593,"5"-1"-1281,13-2 1088,10-1-744,11-5-264,8-1-80,9 0-80,2 0-7,0-2-105,0 2-152,-10 5-321,-5 2 81,-20 3 184,-12 3-56,-19 5-72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11626,'-7'13'1409,"5"-5"-865,12-8-80,9-1 1240,7-3-943,7-1-105,7-2-184,6 0-56,2 0-232,3 0-232,-5-2-1496,-2-1 1416,-10-4-241,-4-1-127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15579,'0'-5'140,"1"1"0,0 0 1,0-1-1,0 1 0,0 0 0,1-1 0,0 1 0,0 0 0,0 0 0,0 0 0,0 1 0,1-1 0,0 1 0,0-1 1,0 1-1,0 0 0,0 0 0,1 0 0,-1 0 0,1 1 0,0-1 0,0 1 0,5-2 0,5-3-20,0 1 0,1 0 0,-1 1 0,1 1 0,24-3 1,-32 5-94,0 1 0,1 1 0,-1 0 1,0 0-1,14 2 0,-19-2-26,-1 0 1,1 1-1,-1-1 0,1 0 0,0 1 0,-1 0 1,1-1-1,-1 1 0,1 0 0,-1 0 0,0 0 0,1-1 1,-1 2-1,0-1 0,0 0 0,0 0 0,1 0 0,-1 1 1,0-1-1,-1 0 0,1 1 0,0-1 0,0 1 0,-1-1 1,1 1-1,0-1 0,-1 1 0,0-1 0,1 1 1,-1 0-1,0 2 0,0 3 5,-1-1-1,0 0 1,0 0-1,-1 1 1,1-1 0,-2 0-1,1 0 1,0-1 0,-1 1-1,0-1 1,-5 7 0,-8 11 34,-22 23 1,38-45-41,-149 154 350,140-140-337,9-14-15,0-1 0,0 0 0,0 1 1,0-1-1,0 0 0,0 1 0,1-1 0,-1 0 1,0 1-1,0-1 0,0 0 0,0 1 0,0-1 1,1 0-1,-1 0 0,0 1 0,0-1 1,0 0-1,1 1 0,-1-1 0,0 0 0,1 0 1,-1 0-1,0 1 0,0-1 0,1 0 0,-1 0 1,4 1-23,0 0 0,0 0 0,0 0 0,0-1 0,0 1 0,4-1 0,4 0-22,4 1-24,0 1 0,-1 1 1,1 0-1,-1 0 0,0 2 0,19 8 0,-31-12 63,0 0 0,0 1 0,0-1-1,0 1 1,-1 0 0,1 0-1,0 0 1,-1 0 0,1 0 0,-1 1-1,0-1 1,0 1 0,0-1-1,0 1 1,0 0 0,0 0 0,-1 0-1,0 0 1,1 0 0,-1 0-1,0 0 1,-1 1 0,1-1 0,0 0-1,-1 0 1,0 1 0,0-1-1,0 0 1,0 1 0,0-1 0,-1 0-1,1 1 1,-1-1 0,0 0-1,-2 6 1,0-2 75,-1 0 0,1 0-1,-1 0 1,-1 0 0,1-1 0,-1 1-1,0-1 1,-1 0 0,1-1 0,-1 1 0,0-1-1,0 0 1,-1-1 0,-9 6 0,-9 2 60,0 0 1,-47 14-1,57-21-491,13-5 0,5-3 55,3-2-168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4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39 13011,'-1'-4'278,"-1"1"-1,1-1 1,-1 1 0,0-1 0,0 1 0,0-1 0,-4-4-1,6 8-231,-1-1-1,1 1 0,-1-1 0,0 1 1,1-1-1,-1 1 0,1 0 0,-1-1 1,0 1-1,0 0 0,1 0 0,-1-1 1,0 1-1,1 0 0,-1 0 0,0 0 0,0 0 1,-1 0-1,1 0 23,-1 1 1,1-1-1,-1 1 0,1-1 0,-1 1 1,1 0-1,-1 0 0,1 0 1,0-1-1,-1 1 0,1 0 1,-2 2-1,-8 10 116,0 0 0,0 1-1,2 0 1,0 0 0,0 1 0,-7 17 0,-35 100 232,42-106-340,1 1 0,1-1 1,1 1-1,2 1 0,1-1 0,1 1 0,2 42 0,0-66-54,1 1-1,-1 0 1,2 0 0,-1-1-1,0 1 1,1-1-1,0 1 1,0-1-1,0 1 1,0-1-1,1 0 1,4 6-1,-4-8-5,-1 0 1,0 0-1,1 0 0,0 0 1,-1 0-1,1 0 0,0-1 0,0 0 1,0 1-1,0-1 0,0 0 1,0 0-1,0-1 0,0 1 0,0 0 1,1-1-1,-1 0 0,0 0 1,4 0-1,1-2 18,-2 1 0,1-1-1,0 0 1,0 0 0,-1-1 0,1 0 0,-1 0-1,0 0 1,0-1 0,0 0 0,0 0 0,0-1 0,-1 0-1,7-7 1,-8 8-3,-1 0-1,1 0 1,0-1-1,-1 1 1,0-1-1,0 0 1,-1 0-1,1 0 1,-1 0-1,0 0 1,0-1-1,-1 1 1,0-1-1,0 1 1,0-1-1,0 1 1,-1-1-1,-1-9 1,1 12-20,0 1 0,-1 0 1,0 0-1,1 0 0,-1 0 1,0 0-1,0 0 0,0 0 1,0 0-1,0 0 0,0 0 1,-1 1-1,1-1 0,-1 0 1,1 1-1,-1-1 0,0 1 1,1-1-1,-1 1 0,-4-2 1,3 2 1,-1 0 0,1 0 0,-1 0 0,1 0 0,-1 0 0,0 1 0,0 0 0,1 0 1,-1 0-1,0 0 0,-5 2 0,1-1-84,-1 1 0,1 0 0,0 1 0,0 0 0,0 1-1,1-1 1,-1 1 0,1 1 0,0-1 0,-7 7 0,12-10-17,1 1 0,0-1 0,-1 1 0,1-1 0,0 1 0,0-1 1,0 1-1,0 0 0,0-1 0,1 1 0,-1 0 0,0 2 0,1-4 60,0 1-1,0 0 1,0-1-1,0 1 1,0-1 0,0 1-1,0 0 1,0-1 0,0 1-1,1-1 1,-1 1-1,0 0 1,0-1 0,1 1-1,-1-1 1,0 1 0,1-1-1,-1 1 1,1-1-1,-1 1 1,0-1 0,1 0-1,-1 1 1,1-1 0,-1 1-1,1-1 1,0 0-1,-1 0 1,1 1 0,-1-1-1,1 0 1,-1 0 0,1 0-1,0 0 1,-1 1-1,1-1 1,-1 0 0,2 0-1,19 2-508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3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11771,'48'30'1653,"93"42"1,-139-71-1636,1 0 0,-1 0 0,0 0 0,0 0 0,0 0 0,0 0 1,-1 0-1,1 1 0,0-1 0,0 1 0,-1-1 0,1 1 0,-1 0 0,1 0 0,-1 0 0,0 0 0,0 0 1,2 3-1,-3-3-18,0 0 1,0 0-1,-1 0 1,1 0 0,0 0-1,-1 0 1,1 0-1,-1 0 1,1 0 0,-1 0-1,0 0 1,0 0-1,0-1 1,0 1 0,0 0-1,-1-1 1,1 1-1,0-1 1,-1 1 0,1-1-1,-1 0 1,-1 2-1,-33 25-156,-1 0-1,-1-3 1,-57 29-1,-60 39-42,151-91 206,1 1 0,-1 0 1,0 0-1,1 0 0,0 1 1,0-1-1,-5 8 0,8-10-4,-1-1-1,1 1 0,0-1 1,0 1-1,-1-1 1,1 1-1,0-1 0,0 1 1,0-1-1,0 1 0,0-1 1,0 1-1,0-1 1,0 1-1,0-1 0,0 1 1,0 0-1,0-1 1,1 1-1,-1-1 0,0 1 1,0-1-1,0 1 1,1-1-1,-1 1 0,1 0 1,0 0 2,0 0 0,1 0 1,-1 0-1,1-1 0,-1 1 1,1 0-1,-1-1 0,1 1 1,0-1-1,-1 1 0,1-1 1,0 0-1,2 1 0,186 8 193,-75-6-57,118 20 178,-211-21-267,-17-1-43,1 0-1,-1-1 1,0 1 0,0-1 0,0-1 0,0 1 0,1-1 0,-1 1 0,0-1 0,0-1-1,8-2 1,12-11 51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4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39 12379,'7'-27'1782,"-7"27"-1742,0-1-1,0 1 1,0-1 0,0 1-1,0-1 1,0 1 0,0 0-1,0-1 1,0 1 0,0-1 0,0 1-1,-1-1 1,1 1 0,0 0-1,0-1 1,0 1 0,-1-1-1,1 1 1,0 0 0,-1-1-1,1 1 1,0 0 0,-1-1-1,1 1 1,0 0 0,-1 0-1,1-1 1,-1 1 0,1 0-1,0 0 1,-1 0 0,1 0-1,-1 0 1,1-1 0,-1 1-1,1 0 1,-1 0 0,1 0-1,0 0 1,-1 0 0,1 0-1,-1 0 1,1 0 0,-1 1-1,1-1 1,-1 0 0,1 0-1,0 0 1,-1 0 0,1 1-1,-1-1 1,1 0 0,-1 1-1,-2 0 69,-1 1-1,1 0 0,0 0 0,0 0 0,0 1 0,0-1 0,0 1 0,0-1 0,1 1 0,0 0 1,-1 0-1,-2 6 0,-22 42 329,26-49-409,-3 8 34,-27 62 119,29-65-164,0 1 0,0-1 0,0 1 0,1 0 0,0-1 0,0 1 0,1 13 0,7-35 604,2-12-190,6-62 782,-25 145-1114,3 0-1,1 114 1,6-164-83,0 0 1,1 0-1,1 0 0,-1 0 1,1-1-1,0 1 0,0-1 1,1 1-1,0-1 0,5 8 1,-6-12-11,-1 0 1,1 1 0,1-1-1,-1 0 1,0 0-1,0 0 1,1 0 0,-1-1-1,1 1 1,-1-1 0,1 1-1,0-1 1,0 0-1,-1 0 1,1 0 0,0-1-1,0 1 1,0-1 0,0 1-1,0-1 1,0 0-1,0 0 1,0 0 0,0 0-1,5-2 1,-2 0 8,1 0 1,0 0-1,0-1 1,-1 0-1,1 0 1,-1-1-1,0 0 1,0 0-1,0 0 1,-1-1-1,1 0 0,-1 0 1,0 0-1,-1 0 1,1-1-1,5-10 1,-2 3 19,0 0 0,-2-1 0,0 0 0,0 0 0,-1 0 0,-1-1 1,3-15-1,-4 10 20,-1-1 1,0 0 0,-2 1-1,-3-32 1,2 44-40,0-1 0,0 0 0,-1 1 1,-1 0-1,1-1 0,-1 1 0,-1 0 0,1 0 0,-1 1 1,-1-1-1,1 1 0,-1 0 0,-7-8 0,10 13-31,0 0-1,0 0 1,-1 0-1,1 1 1,0-1-1,-1 1 1,1-1-1,-1 1 1,1 0-1,-1 0 1,0 0-1,1 0 1,-1 1-1,0-1 1,0 1-1,0 0 1,1-1-1,-1 1 1,0 0-1,0 1 1,0-1-1,1 0 1,-1 1-1,0 0 1,0 0-1,1 0 1,-1 0-1,1 0 1,-5 2-1,4-1-199,-1 1 0,1 0 0,-1-1 0,1 1 0,0 0 0,0 0 0,0 1 0,0-1 0,1 1 0,-1-1 0,1 1 0,0 0 0,0 0 0,0 0 0,1 0 0,-1 0 0,1 0 0,-1 5-1,2-8 167,0-1 0,0 1 0,0-1 0,0 1 0,-1 0 0,1-1-1,0 1 1,0-1 0,0 1 0,0 0 0,0-1 0,0 1-1,0-1 1,1 1 0,-1 0 0,0-1 0,0 1 0,0-1-1,1 1 1,-1-1 0,0 1 0,1-1 0,-1 1 0,0-1-1,1 1 1,-1-1 0,0 1 0,1-1 0,-1 1 0,2-1-1,9 1-841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20 13171,'0'0'43,"0"0"0,0-1 1,0 1-1,0-1 0,0 1 1,0 0-1,-1-1 0,1 1 1,0 0-1,0-1 0,0 1 1,0 0-1,0-1 0,-1 1 1,1 0-1,0 0 0,0-1 1,0 1-1,-1 0 0,1-1 1,0 1-1,0 0 0,-1 0 1,1 0-1,0-1 0,-1 1 1,1 0-1,0 0 0,-1 0 1,1 0-1,0 0 0,-1-1 1,1 1-1,0 0 0,-1 0 1,1 0-1,0 0 0,-1 0 1,1 0-1,0 0 0,-1 0 1,1 0-1,-1 1 0,1-1 1,0 0-1,-1 0 0,1 0 1,0 0-1,-1 0 0,1 1 1,0-1-1,0 0 0,-1 0 1,1 0-1,-1 1 0,-18 12 764,12-6-623,1 1 0,0-1 0,0 1 0,0 0 0,1 1 0,0-1 0,1 1 0,0 0 0,0 1 0,-3 14 0,1-2-73,2 0-1,1 0 1,-2 36 0,5-46-79,1 0 1,-1 0-1,2 0 1,0-1-1,0 1 1,1-1-1,7 18 1,-9-25-22,1 0 0,0 0 0,0 0 0,0-1 0,0 1 0,0-1 0,1 1 0,0-1 0,0 0 0,0 0 0,0 0 0,0 0 0,0-1 0,1 1 0,-1-1 0,1 0 0,0 0 0,-1 0 0,1 0 0,0-1 0,0 0 0,0 0 0,1 0-1,5 1 1,-6-2 3,-1 0-1,1-1 0,0 0 0,-1 1 1,1-1-1,0 0 0,-1-1 0,0 1 0,1-1 1,-1 1-1,0-1 0,0 0 0,1 0 1,-2 0-1,1-1 0,0 1 0,0-1 0,-1 0 1,1 1-1,-1-1 0,0 0 0,3-6 1,1-1 30,0-1 1,-1 0 0,0 0-1,-1 0 1,5-21 0,-5 12 13,0 1 0,-1-1 1,-1 0-1,-1 0 0,-1-1 1,-1 1-1,-1 0 0,0 0 0,-1 0 1,-11-33-1,13 50-50,-1-1 0,1 1 0,-1-1 0,0 1 0,0 0 0,0-1 0,0 1 0,-1 0 0,1 1 0,-1-1 0,0 0 0,-3-2 0,4 4-6,0 0-1,1 0 1,-1 0-1,1 1 1,-1-1-1,0 1 1,1-1-1,-1 1 1,0 0-1,0 0 0,1 0 1,-1 0-1,0 0 1,0 0-1,1 0 1,-1 0-1,0 1 1,0-1-1,1 0 1,-1 1-1,0 0 1,1-1-1,-1 1 0,1 0 1,-1 0-1,1 0 1,-1 0-1,-1 2 1,-3 3-73,0 1 0,0 0 0,0 1 0,1-1 0,0 1 0,1 0 1,0 0-1,0 1 0,0-1 0,1 1 0,0 0 0,1 0 0,0 0 0,1 0 1,0 0-1,0 0 0,1 0 0,0 1 0,1 9 0,-1-18 60,0 0-1,1 0 1,-1 0-1,0-1 1,0 1 0,0 0-1,1 0 1,-1 0-1,1-1 1,-1 1-1,0 0 1,1 0 0,-1-1-1,1 1 1,0 0-1,-1-1 1,1 1-1,-1 0 1,1-1 0,0 1-1,0-1 1,-1 1-1,1-1 1,0 0-1,0 1 1,-1-1-1,1 0 1,0 0 0,0 1-1,0-1 1,0 0-1,0 0 1,-1 0-1,1 0 1,0 0 0,0 0-1,0 0 1,0 0-1,0 0 1,-1-1-1,2 1 1,22-6-341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4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14387,'-82'173'2523,"74"-152"-2340,1 0 0,1 1 0,1-1 0,1 1 0,1 1 0,-1 31 0,4-49-149,0 1 1,0 0 0,1 0 0,0-1 0,0 1 0,0 0 0,1-1 0,-1 1 0,1-1 0,5 10 0,-5-12-28,0-1 1,1 1 0,-1-1-1,0 1 1,1-1 0,-1 0 0,1 0-1,0 0 1,0 0 0,0 0 0,0 0-1,0-1 1,0 0 0,0 0 0,0 1-1,1-2 1,-1 1 0,0 0 0,5 0-1,2-1 23,-1 0-1,0-1 1,1 0-1,-1 0 0,0-1 1,1 0-1,-1-1 0,0 0 1,-1 0-1,1-1 1,0 0-1,-1 0 0,0-1 1,0 0-1,0-1 1,-1 0-1,12-12 0,-4 4 109,-2-1-1,0 0 0,0-1 0,-2 0 1,0-1-1,-1 0 0,12-27 0,-17 31-13,-1 0 0,0 0 0,-1 0 0,0-1 0,-1 1 0,-1-1 0,0 0 0,-1-15 0,0 23-75,-1 1 1,0 0 0,0-1 0,0 1 0,-1 0-1,1 0 1,-1 0 0,-1 0 0,1 0 0,-4-5-1,4 7-22,-1 0-1,1 0 1,-1 1-1,0-1 1,1 1-1,-1 0 1,0-1 0,0 2-1,-1-1 1,1 0-1,0 0 1,-1 1-1,1 0 1,-1 0-1,1 0 1,-6-1-1,3 1-31,0 0 0,-1 1 0,1 0 0,0 0 0,-1 0 0,1 1-1,0 0 1,-1 0 0,1 1 0,0 0 0,0 0 0,-6 3 0,-5 4-571,1 0 1,-26 20-1,0 0-1382,24-20 1323,11-7-205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14747,'-1'3'1584,"0"0"-1095,2 1-65,5 3 704,2 2-328,4 0-88,5 1-136,5-2-96,0-3-119,6-5-97,0-2-504,1-4-369,0-9 513,-3-5-80,-12-9-112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4 563 12235,'-1'1'130,"1"0"0,-1 0 0,1 0 0,-1 0 0,1 0 0,0 0 0,0 1 0,0-1 0,0 0 0,0 0 0,0 0 0,0 0 0,0 1 0,0-1 0,1 2 0,-1-3-56,1 0-1,-1 0 0,1 0 0,-1 0 1,1 0-1,-1 0 0,1-1 0,-1 1 1,1 0-1,-1 0 0,0 0 0,1 0 1,-1-1-1,1 1 0,-1 0 1,0 0-1,1-1 0,-1 1 0,1 0 1,-1-1-1,0 1 0,0-1 0,1 1 1,-1-1-1,28-34 1464,-28 34-1540,93-144 981,86-187 0,-156 288-932,-12 25 49,-19 39 92,-1 4-132,-9 33-212,2 1-1,2 1 1,3 0-1,3 0 0,3 1 1,1 75-1,5-130 76,-1 0 0,0 0 0,1 0 0,0 0 0,0 0 0,4 8 0,0-5-313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16259,'-3'38'1233,"-8"3"-977,-2 1-112,3 4 320,4 0-296,3-8-424,3-6-232,1-14-1081,5-7 1313,1-13-256,2-5-216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36 12987,'1'-1'77,"-1"0"1,1 0-1,-1-1 0,1 1 1,-1 0-1,0-1 1,1 1-1,-1-1 0,0 1 1,0 0-1,0-1 1,0 1-1,0-1 1,0 1-1,0 0 0,-1-1 1,1 1-1,-1-2 1,0 2-38,1 0 1,-1 1 0,0-1-1,0 0 1,1 1 0,-1-1-1,0 1 1,0-1 0,0 1-1,0-1 1,0 1 0,0 0-1,1 0 1,-1-1 0,0 1-1,0 0 1,0 0 0,0 0 0,0 0-1,0 0 1,0 0 0,0 0-1,0 0 1,0 0 0,0 1-1,0-1 1,-2 1 0,-2 1 77,0 0-1,0 0 1,0 0 0,0 1 0,0 0 0,0 0 0,1 0 0,-1 0-1,1 1 1,0 0 0,0 0 0,1 0 0,-6 8 0,5-8-61,1 0-1,1 1 1,-1-1 0,1 1 0,0-1-1,0 1 1,0 0 0,0 0 0,1 0 0,0 0-1,0 0 1,0 0 0,1 0 0,0 9 0,0-12-37,0-1 1,0 0-1,1 1 1,-1-1-1,0 1 1,1-1 0,-1 1-1,1-1 1,0 0-1,-1 1 1,1-1-1,0 0 1,0 0 0,-1 1-1,1-1 1,0 0-1,0 0 1,1 0-1,-1 0 1,0 0 0,0-1-1,0 1 1,1 0-1,0 0 1,1 0 3,-1 0 1,1-1-1,0 0 0,-1 1 1,1-1-1,0 0 0,-1 0 1,1-1-1,-1 1 1,1-1-1,0 1 0,3-2 1,4-2 2,0 0 0,0 0 1,0-1-1,-1-1 0,13-8 0,-9 3-105,0 1-1,-1-2 0,0 0 1,-1 0-1,0-1 0,14-22 1,-28 41 55,1 0 0,0 0 1,0 1-1,0-1 0,0 9 0,-1 1 57,-5 29 126,2-1 0,-1 53 0,6-76-98,2 0 0,1 0 0,0 0 0,1 0 0,2 0 0,12 36-1,-15-51-25,0-1-1,1 0 0,0 0 0,0 0 0,6 7 0,-9-12-25,0 0 0,0 0 1,0 1-1,0-1 0,0 0 0,0 0 0,0 0 0,0 1 0,0-1 1,0 0-1,0 0 0,0 0 0,0 1 0,0-1 0,0 0 0,0 0 1,0 0-1,0 0 0,-1 1 0,1-1 0,0 0 0,0 0 0,0 0 1,0 0-1,0 1 0,0-1 0,-1 0 0,1 0 0,0 0 0,0 0 0,0 0 1,0 1-1,-1-1 0,1 0 0,0 0 0,0 0 0,0 0 0,-1 0 1,1 0-1,0 0 0,0 0 0,0 0 0,-1 0 0,1 0 0,0 0 1,0 0-1,0 0 0,-1 0 0,1 0 0,0 0 0,0 0 0,0 0 1,-1 0-1,-15 1 184,14-1-130,-226 5 1504,230-8-1875,0 0 0,0 1 0,0-1 0,0 1 0,1-1 0,-1 1 0,1 0 0,3-3 0,15-13-229,9-5-155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26 14251,'0'-1'61,"1"1"1,0-1-1,-1 1 0,1-1 1,-1 1-1,1-1 0,-1 0 1,1 1-1,-1-1 0,1 0 1,-1 1-1,1-1 0,-1 0 1,0 0-1,0 0 0,1 1 1,-1-1-1,0 0 0,0 0 0,0 0 1,0 1-1,0-1 0,0 0 1,0 0-1,0 0 0,0 1 1,0-1-1,0 0 0,0 0 1,-1-1-1,0 2-2,-1-1 0,1 1 0,0 0 0,0-1 1,0 1-1,-1 0 0,1 0 0,0 0 0,0 0 0,0 0 0,-1 1 0,1-1 1,0 0-1,0 1 0,0-1 0,0 0 0,-1 1 0,1-1 0,0 1 0,0 0 1,0-1-1,-1 2 0,-4 2 69,0 0 0,1 0 1,-1 1-1,1 0 1,0 0-1,0 0 0,1 1 1,-1-1-1,1 1 0,-3 7 1,-6 10 102,-12 33 1,16-33-125,2 1 1,0 0 0,-8 48-1,13-55-49,1 0 0,0 1 0,2-1 0,0 0 0,0 0 0,7 26 0,-7-37-22,1 0 0,0-1 0,0 0 0,0 1-1,1-1 1,0 0 0,-1 0 0,2-1 0,6 9 0,-8-11-16,0 0 0,0 0 1,0-1-1,0 1 0,0-1 0,1 0 1,-1 1-1,0-1 0,1 0 0,-1 0 0,0-1 1,1 1-1,0 0 0,-1-1 0,1 0 0,-1 1 1,1-1-1,-1 0 0,1 0 0,0 0 1,-1-1-1,1 1 0,3-2 0,1 0 29,-1-1-1,1 0 1,0 0-1,-1-1 1,0 0 0,0 0-1,0-1 1,-1 1-1,1-1 1,-1 0 0,0-1-1,7-9 1,-8 10-15,-1 0 1,1 0 0,-1 0 0,0-1-1,-1 1 1,1-1 0,-1 0-1,0 0 1,-1 0 0,1 0 0,-1 0-1,0 0 1,-1 0 0,1 0-1,-2-8 1,1 11-37,0 1 0,-1-1 0,1 1 1,-1-1-1,1 1 0,-1 0 0,0-1 0,0 1 0,0 0 0,0 0 0,-1 0 0,1 0 1,0 0-1,-1 0 0,0 0 0,1 0 0,-1 0 0,0 1 0,0-1 0,0 1 1,0 0-1,0-1 0,0 1 0,0 0 0,-1 0 0,1 0 0,0 0 0,0 1 0,-1-1 1,1 1-1,-1-1 0,1 1 0,-1 0 0,1 0 0,-1 0 0,1 0 0,0 0 1,-5 1-1,-2 1-136,0 0 0,0 1 0,0 0 0,0 0 0,1 1 0,-1 0 0,1 0 0,-14 10 0,3 0-127,7-8-93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64 14483,'4'-20'1074,"9"-23"682,-13 43-1726,0 1-1,0-1 1,0 0 0,0 0-1,0 0 1,0 0 0,0 0-1,0 0 1,0 0-1,0 0 1,0 0 0,0 0-1,0 0 1,0 0 0,0 0-1,0 0 1,1 0 0,-1 0-1,0 0 1,0 0-1,0 0 1,0 0 0,0 0-1,0 0 1,0 0 0,0 0-1,0 0 1,0 0 0,0 0-1,0 0 1,0 0 0,0 0-1,0 0 1,1 0-1,-1 0 1,0 0 0,0 0-1,0 0 1,0 0 0,0 0-1,0 0 1,0 0 0,0 0-1,0 0 1,0 0-1,0 0 1,0 0 0,0-1-1,0 1 1,0 0 0,0 0-1,0 0 1,0 0 0,0 0-1,0 0 1,1 10 615,-2 15-168,-33 141 896,20-107-1257,3 1 0,-5 64 1,16-121-115,0-1 1,0 1-1,0 0 1,0-1-1,0 1 1,1-1-1,-1 1 1,1-1-1,0 0 1,0 1-1,1 3 1,-1-5-9,0-1 0,-1 1 0,1-1 1,-1 1-1,1-1 0,0 1 1,0-1-1,-1 1 0,1-1 0,0 1 1,0-1-1,-1 0 0,1 0 1,0 1-1,0-1 0,0 0 0,0 0 1,-1 0-1,1 0 0,0 0 1,0 0-1,0 0 0,0 0 1,0 0-1,-1-1 0,1 1 0,0 0 1,0 0-1,0-1 0,-1 1 1,1-1-1,0 1 0,0 0 0,-1-1 1,1 1-1,1-2 0,4-3-166,0 1 0,0-2 0,0 1 0,0 0-1,-1-1 1,0 0 0,0-1 0,6-10 0,2-6-239,12-29 0,-11 17-89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14179,'-6'34'1256,"-3"2"-808,4-3-184,0-3 521,5-4-201,5-10-384,3-5-200,5-11-472,4-3 464,3-9-160,-3-9-96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11178,'24'42'4651,"20"34"-4583,-38-67-62,18 29-47,3-1 0,45 51-1,-72-88 39,0 0 0,0 0 0,0 0 0,0 0 0,0 0 0,0 0 0,0 1 0,0-1 0,0 0-1,1 0 1,-1 0 0,0 0 0,0 0 0,0 0 0,0 0 0,0 0 0,0 0 0,0 0 0,0 0 0,1 0-1,-1 0 1,0 0 0,0 0 0,0 0 0,0 0 0,0 0 0,0 0 0,0 0 0,1 0 0,-1 0 0,0 0-1,0 0 1,0 0 0,0 0 0,0 0 0,0 0 0,0 0 0,0 0 0,1 0 0,-1 0 0,0-1 0,0 1-1,0 0 1,0 0 0,0 0 0,0 0 0,0 0 0,0 0 0,0 0 0,0 0 0,0 0 0,0-1 0,0 1-1,0 0 1,0 0 0,0 0 0,1 0 0,-1 0 0,0 0 0,0 0 0,0-1 0,-1 1 0,2-10-139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 13643,'0'-1'61,"0"1"0,0 0 0,0 0 0,1-1 0,-1 1 0,0 0 0,0-1-1,0 1 1,0 0 0,0-1 0,0 1 0,0 0 0,0-1 0,0 1 0,0 0 0,0 0 0,0-1 0,0 1 0,0 0 0,-1-1 0,1 1 0,0 0 0,0 0 0,0-1 0,0 1-1,0 0 1,-1 0 0,1-1 0,0 1 0,0 0 0,-1 0 0,1-1 0,-10 5 1004,-8 15 129,15-13-1150,0 1 0,0-1-1,1 1 1,0-1 0,1 1-1,-1 0 1,1 0 0,1-1-1,-1 1 1,1 0 0,0 0-1,0 0 1,1 0 0,0 0-1,1-1 1,-1 1 0,1 0-1,4 7 1,-2-3-57,2-1 0,-1 1-1,2-1 1,-1-1 0,1 1 0,1-1-1,0 0 1,0-1 0,18 15 0,-18-17 9,0 0 1,0 1-1,-1 0 1,0 0-1,0 1 1,6 9-1,-12-15 5,0 0 1,0 1-1,1-1 0,-1 0 0,-1 0 0,1 1 0,0-1 0,-1 1 0,1-1 1,-1 1-1,1-1 0,-1 1 0,0-1 0,0 1 0,-1-1 0,1 1 0,0-1 1,-1 1-1,1-1 0,-1 1 0,0-1 0,0 1 0,0-1 0,0 0 1,0 0-1,-1 0 0,1 1 0,-1-1 0,1-1 0,-3 4 0,-5 2 33,0 1 0,0-1 1,-1 0-1,1-1 0,-2 0 0,1-1 0,-1 0 0,1-1 0,-1 0 0,0 0 0,-1-1 0,1-1 0,-1 0 1,1 0-1,-19-1 0,28-1-17,0 0 0,0 0 0,0 0 0,1 0 0,-1 0 0,0-1 0,0 1 0,0 0 0,1-1 0,-1 0 0,0 1 0,1-1 0,-1 0 0,0 0 1,1 0-1,-2-2 0,2 3-2,0-1 0,1 0 0,-1 0 0,1 0 0,0 0 0,-1 1 0,1-1-1,0 0 1,0 0 0,-1 0 0,1 0 0,0 0 0,0 0 0,0 0 0,0 0 0,0 0 0,0 0 0,0 0 0,1 0 0,-1 0 0,1-1 0,1-5 42,1 1-1,1 0 0,-1 0 0,1 1 1,0-1-1,9-9 0,78-74 212,9-10 43,-87 85-201,-1-1 0,-1 0 0,-1-1 0,0 0 0,10-23 0,-18 35-71,-1 0 1,1 1-1,-1-1 0,0 0 0,0 0 0,0 0 0,-1 0 0,1 0 1,-1 0-1,-1-7 0,1 9-28,0 1 1,-1 0-1,1-1 0,-1 1 0,0-1 1,1 1-1,-1 0 0,0 0 0,0-1 1,0 1-1,0 0 0,0 0 1,0 0-1,0 0 0,0 0 0,0 0 1,-1 0-1,1 1 0,0-1 0,0 0 1,-1 1-1,1-1 0,-1 1 1,1-1-1,-1 1 0,1-1 0,0 1 1,-1 0-1,1 0 0,-1 0 1,1 0-1,-3 0 0,-4 1-18,1-1-1,0 1 1,0 1-1,-1 0 1,1 0-1,0 0 1,0 1-1,1-1 1,-1 2-1,-10 6 1,9-5-236,0 0 0,1 0 0,0 1 0,0 0 0,1 0 0,0 1 0,0 0 0,-7 10 1,13-17 201,-1 0 1,1 1 0,0-1-1,-1 0 1,1 1 0,0-1-1,0 1 1,-1-1 0,1 0-1,0 1 1,0-1 0,0 1-1,0-1 1,-1 1 0,1-1-1,0 1 1,0-1 0,0 1-1,0-1 1,0 1 0,0-1-1,0 0 1,0 1 0,0-1-1,0 1 1,1-1 0,-1 2 0,1-2-10,0 0 0,0 0 0,0 0 1,0 0-1,0 0 0,0 0 1,0 0-1,0-1 0,0 1 0,0 0 1,0-1-1,0 1 0,-1 0 1,1-1-1,1 0 0,23-10-615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15387,'-9'15'469,"-68"126"2290,70-126-2611,0 1 0,2 1 1,0-1-1,0 1 0,2-1 1,0 1-1,0 21 1,2-35-139,1 0 0,0 1 0,1-1 0,-1 0 0,1 0 1,-1 1-1,1-1 0,0 0 0,0 0 0,0 0 0,1 0 1,-1 0-1,1 0 0,-1 0 0,1-1 0,0 1 0,4 4 1,-4-6-10,1 1 0,-1-1 0,0 1-1,0-1 1,1 0 0,-1 0 0,1 0 0,-1 0 0,1 0 0,0-1 0,-1 1 0,1-1 0,-1 0 0,1 0 0,0 0 0,-1 0 0,1 0 0,0 0 0,-1-1 0,1 1 0,-1-1 0,5-1 0,0-1 20,-1 0 1,1 0-1,-1-1 0,0 0 1,0 0-1,-1 0 0,1-1 1,-1 0-1,0 0 0,0 0 1,-1 0-1,1-1 0,-1 0 1,0 0-1,-1 0 0,5-10 0,-2 2 114,0 0 0,-1 0 0,-1-1 0,0 1 0,-1-1 0,1-27 0,-3 28 39,-1-1 0,-2-16 0,2 27-137,-1 1 0,1-1 0,-1 0 0,0 1 0,0 0 0,0-1 0,0 1 0,-1-1 0,0 1 0,1 0 0,-1 0 0,0 0 0,0 0 0,-4-3 0,5 5-45,0 0 0,0 1-1,0-1 1,-1 1-1,1-1 1,0 1 0,0-1-1,-1 1 1,1 0-1,-1 0 1,1-1 0,0 1-1,-1 0 1,1 0-1,0 0 1,-1 1 0,1-1-1,0 0 1,-1 0-1,1 1 1,0-1 0,-1 1-1,1-1 1,0 1-1,0 0 1,-1-1 0,1 1-1,0 0 1,0 0-1,0 0 1,0 0 0,-1 1-1,-4 3-272,1 1 0,0-1 0,1 1 0,-7 11-1,8-13 17,0 1 69,0 0 0,0-1-1,1 1 1,-1 1 0,1-1 0,0 0 0,1 0 0,-3 11-1,5-5-484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 14427,'0'0'26,"0"0"-1,0 0 1,0 0-1,0 0 1,0 0-1,0 0 1,0 0-1,0 0 1,0 0-1,0 0 1,0 0-1,-1 0 1,1 0-1,0-1 1,0 1-1,0 0 1,0 0-1,0 0 1,0 0-1,0 0 1,0 0-1,0 0 1,0 0 0,0 0-1,0-1 1,0 1-1,0 0 1,0 0-1,0 0 1,0 0-1,0 0 1,0 0-1,0 0 1,0 0-1,0-1 1,0 1-1,0 0 1,0 0-1,0 0 1,0 0-1,0 0 1,0 0-1,0 0 1,1 0-1,-1 0 1,0 0-1,0 0 1,0-1 0,0 1-1,0 0 1,0 0-1,0 0 1,0 0-1,0 0 1,0 0-1,1 0 1,-1 0-1,0 0 1,0 0-1,0 0 1,0 0-1,0 0 1,0 0-1,0 0 1,0 0-1,1 0 1,-1 0-1,-12 2 634,-16 9 208,18-5-694,1 2 0,-1-1 0,2 1 1,-1 1-1,1 0 0,0 0 0,1 0 0,0 1 0,-9 17 1,12-19-160,0 0 0,0 1 1,1-1-1,0 1 0,0 0 0,1 0 1,0 0-1,1 0 0,0 0 1,0 0-1,1 1 0,2 15 1,-2-21-9,1 0 1,0 0 0,0 0 0,0 0 0,1-1 0,0 1-1,-1 0 1,1-1 0,1 1 0,-1-1 0,0 0 0,1 0 0,-1 0-1,1 0 1,0 0 0,0-1 0,0 1 0,1-1 0,-1 0-1,0 0 1,1 0 0,-1 0 0,1 0 0,0-1 0,0 0 0,0 0-1,-1 0 1,1 0 0,0 0 0,0-1 0,6 0 0,0 0 44,0 0 0,-1-1 0,1 0 0,-1-1 0,1 0 1,-1 0-1,0-1 0,0 0 0,0-1 0,0 0 0,-1 0 1,10-6-1,-6 1 86,-1 0 1,0-1 0,0 0 0,-1 0-1,0-1 1,-1 0 0,15-24-1,-20 29-63,0-1 0,-1 0-1,0 0 1,0 0-1,0 0 1,-1-1-1,0 1 1,-1-1 0,0 1-1,0-1 1,0 0-1,-1 0 1,0 1 0,-1-1-1,0 0 1,-2-10-1,2 15-81,1 0 0,-1 0 0,0 0 0,0 0-1,-1 0 1,1 1 0,-1-1 0,1 1 0,-1-1 0,0 1-1,0-1 1,0 1 0,0 0 0,0 0 0,-1 0 0,1 0-1,0 0 1,-1 0 0,0 1 0,1-1 0,-1 1 0,0 0 0,0 0-1,0 0 1,0 0 0,0 0 0,0 1 0,0-1 0,0 1-1,0 0 1,0 0 0,0 0 0,-3 1 0,-10 1-289,1 1 0,0 0 0,0 2 0,1 0 0,-17 7 0,19-7 190,-16 5-389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15603,'3'0'189,"-1"-1"-1,1 1 0,0 0 1,-1-1-1,1 1 1,0-1-1,-1 0 0,1 0 1,-1 0-1,5-2 0,9-3 132,388-85 2784,7 26-2916,-295 48-142,-8 4-104,-51 7-304,-1-3 0,102-28-1,-150 35 146,-4 1-19,0 0 0,0-1-1,0 1 1,-1-1 0,1 0 0,0 0-1,5-5 1,-12 7-1709,-6 3 1446,-2 3-143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13803,'5'-5'300,"1"0"0,0 1-1,0 0 1,0 0 0,0 0 0,1 1 0,0-1-1,-1 2 1,1-1 0,0 1 0,1 0 0,-1 1-1,0-1 1,0 1 0,1 1 0,-1 0 0,0 0-1,1 0 1,7 2 0,-13-2-278,-1 0 0,1 1 1,0-1-1,-1 1 0,1 0 0,-1-1 0,1 1 1,-1 0-1,0 0 0,1 0 0,-1 0 0,0 0 1,0 0-1,1 0 0,-1 1 0,0-1 0,0 0 1,0 1-1,-1-1 0,1 0 0,0 1 0,0-1 1,-1 1-1,1-1 0,-1 1 0,1 0 0,-1-1 1,0 1-1,0-1 0,0 1 0,0 0 0,0-1 1,0 1-1,0 0 0,0-1 0,0 1 0,-1 1 1,-1 5 3,0 0 0,-1-1 1,0 1-1,0-1 0,0 1 1,-6 6-1,-11 17 269,-43 48 0,2-4 453,60-75-727,0 1 1,1 0-1,-1 0 1,0 0-1,1 0 1,-1 0-1,1 0 1,-1 0-1,1 0 1,-1 0 0,1 1-1,0-1 1,-1 0-1,1 0 1,0 0-1,0 3 1,0-4-11,1 1 1,-1-1-1,0 0 1,0 1-1,1-1 0,-1 0 1,0 1-1,1-1 1,-1 0-1,1 1 1,-1-1-1,0 0 1,1 0-1,-1 1 1,1-1-1,-1 0 1,1 0-1,-1 0 0,1 0 1,-1 0-1,1 0 1,-1 1-1,0-1 1,1 0-1,-1 0 1,2-1-1,5 1 20,0-1-1,0-1 1,0 1-1,7-3 1,47-16-1735,107-49-1,-139 54 1029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15547,'-7'12'820,"1"0"-1,0 1 1,1-1-1,-4 19 0,4-17-468,2-6-258,0-1-12,0 0 0,1 0-1,0 0 1,0 1 0,1-1 0,0 1 0,0-1-1,0 12 1,2-18-70,-1 0-1,0 0 0,1 0 1,-1 0-1,1 0 1,-1 0-1,1 0 1,-1 0-1,1 0 0,0-1 1,-1 1-1,1 0 1,0 0-1,0 0 1,-1-1-1,1 1 0,0 0 1,0-1-1,0 1 1,0-1-1,0 1 1,0-1-1,0 0 0,0 1 1,0-1-1,0 0 1,2 0-1,33 2 78,-26-3-64,12 0 14,-11 0-33,1 1-1,-1 0 1,0 1 0,14 2-1,-23-3-4,-1 0 0,1 0 0,0 1-1,0 0 1,0-1 0,0 1 0,-1 0 0,1 0-1,0-1 1,-1 1 0,1 1 0,-1-1 0,1 0-1,-1 0 1,1 1 0,-1-1 0,0 0 0,0 1-1,0-1 1,1 1 0,-1 0 0,-1-1 0,1 1-1,0 0 1,0 0 0,-1-1 0,1 1-1,-1 0 1,1 0 0,-1 3 0,0-1 21,-1-1 0,1 1 0,-1 0 1,0-1-1,0 1 0,0-1 0,-1 0 0,1 1 1,-1-1-1,0 0 0,0 0 0,0 0 0,0 0 1,0 0-1,-1 0 0,1-1 0,-6 5 0,-4 3 158,0-1 0,-24 15-1,26-19-103,0 1 1,-1-2-1,1 1 0,-1-1 0,0-1 0,0 0 0,-11 1 0,19-3-123,-1 0 0,1-1 0,0 0 0,0 0 0,0 0 0,0 0 0,0 0 0,0-1 0,-1 1 0,1-1 0,0 0 0,0 0 0,0 0 0,1 0 0,-1 0 0,0-1 0,0 1 0,1-1 0,-1 0 0,0 0 0,1 0-1,0 0 1,0 0 0,-1-1 0,1 1 0,1-1 0,-1 1 0,0-1 0,1 0 0,-2-2 0,1-2-30,0 1 0,0-1-1,1 0 1,0 0-1,0 1 1,1-1 0,0-9-1,2-20-449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15627,'17'-10'1561,"-2"3"-929,3 1-264,2 3 624,3 2-160,2-1-352,4 2-384,6-6 40,-3-11-88,11-7-136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16988,'0'-3'112,"1"-1"0,-1 1 0,1-1 1,0 1-1,0 0 0,0-1 1,1 1-1,-1 0 0,1 0 0,0 0 1,0 0-1,0 0 0,0 0 0,0 1 1,0-1-1,1 1 0,-1-1 0,4-1 1,6-5 4,0 0 1,24-11-1,-34 19-86,12-7-4,0 1 0,0 1-1,1 1 1,0 0 0,0 0-1,30-4 1,-41 9-31,1-1 1,0 1-1,0 0 1,-1 0-1,1 0 1,0 1-1,0 0 0,-1 0 1,1 0-1,-1 0 1,1 1-1,-1 0 1,1-1-1,-1 2 1,0-1-1,0 0 0,0 1 1,0 0-1,0 0 1,-1 0-1,1 0 1,-1 1-1,0 0 1,0-1-1,0 1 0,3 6 1,4 11 4,-9-16 16,1-1-1,0 1 1,0-1 0,0 0-1,1 0 1,-1 0-1,1 0 1,0 0 0,0 0-1,7 5 1,-9-9-3,1 1 0,-1-1 0,0 0 1,0 1-1,1-1 0,-1 0 0,0 0 0,0 0 0,1 0 0,-1 0 1,0 0-1,0 0 0,1 0 0,-1-1 0,0 1 0,0 0 1,1-1-1,-1 1 0,0-1 0,0 0 0,0 1 0,0-1 1,0 0-1,0 0 0,0 1 0,0-1 0,0 0 0,2-2 0,24-31 240,-27 33-249,8-10 6,0-1-1,0-1 0,-2 0 0,0 0 0,0 0 0,-1-1 1,-1 1-1,0-1 0,-1 0 0,3-28 0,-6 41-46,1 1 0,-1-1 0,0 1-1,0-1 1,0 1 0,0-1 0,0 1-1,0-1 1,0 0 0,0 1 0,0-1-1,0 1 1,0-1 0,-1 1 0,1-1-1,0 1 1,0-1 0,0 1 0,-1-1-1,1 1 1,0-1 0,0 1 0,-1-1 0,1 1-1,0 0 1,-1-1 0,1 1 0,-1 0-1,1-1 1,-1 1 0,1 0 0,-1-1-1,0 1-44,0 1-1,-1-1 1,1 0 0,0 1-1,0-1 1,1 1-1,-1-1 1,0 1 0,0 0-1,0-1 1,0 1-1,0 0 1,1 0-1,-2 1 1,-24 33-1182,13-12 610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5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14955,'38'-50'804,"3"3"-1,2 1 1,83-69-1,-120 110-741,0 0 0,0 0 0,1 0 0,-1 1-1,1 0 1,0 1 0,0-1 0,1 1 0,-1 1 0,10-3-1,-15 4-46,0 1-1,-1 0 0,1 0 1,0 0-1,-1 0 0,1 0 0,0 1 1,-1-1-1,1 0 0,-1 1 1,1-1-1,0 1 0,-1-1 1,1 1-1,-1 0 0,1 0 0,-1 0 1,0-1-1,1 2 0,1 1 1,-1-1 2,0 1 0,0 0 1,0-1-1,0 1 1,-1 0-1,1 0 1,-1 1-1,0-1 0,1 6 1,1 7 20,-1 0 0,-1 0-1,0 24 1,-1-34-28,-10 213 177,11-190-144,-2-29-40,1 1-1,0-1 1,0 1 0,0-1 0,0 0-1,0 1 1,0-1 0,0 1-1,0-1 1,0 0 0,0 1 0,0-1-1,1 1 1,-1-1 0,0 0 0,0 1-1,0-1 1,0 0 0,1 1-1,-1-1 1,0 0 0,0 1 0,1-1-1,-1 0 1,0 1 0,0-1 0,1 0-1,-1 0 1,0 1 0,1-1 0,-1 0-1,0 0 1,1 0 0,-1 0-1,1 1 1,-1-1 0,0 0 0,1 0-1,-1 0 1,1 0 0,-1 0 0,0 0-1,1 0 1,-1 0 0,1 0-1,-1 0 1,0 0 0,1 0 0,-1 0-1,1-1 1,-1 1 0,0 0 0,1 0-1,-1 0 1,0 0 0,1-1-1,17-15 92,-17 16-91,95-116 318,10-10-1265,-103 123 893,0 0 9,-1 1 0,1-1 0,-1 0-1,0 0 1,0 0 0,0 0 0,0 0 0,3-6-1,-3-8-226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2:5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14747,'1'-12'112,"0"1"-1,1-1 1,0 0 0,1 1-1,0-1 1,1 1-1,0 0 1,1 0 0,0 1-1,1-1 1,0 1-1,1 0 1,0 1-1,0 0 1,1 0 0,0 0-1,1 1 1,-1 0-1,2 1 1,-1 0 0,1 0-1,0 1 1,1 0-1,-1 1 1,1 0 0,0 1-1,20-5 1,-26 8-109,-1 0 1,1 1-1,-1-1 1,1 1-1,-1 0 0,1 0 1,0 1-1,-1-1 1,1 1-1,-1 0 1,1 1-1,-1-1 0,0 1 1,0-1-1,1 1 1,-1 1-1,0-1 1,-1 0-1,1 1 1,4 3-1,-5-2-1,1 0-1,-1 0 1,0 0-1,0 0 1,0 1 0,0 0-1,-1-1 1,0 1 0,0 0-1,0 0 1,0 0-1,-1 0 1,0 0 0,0 1-1,0-1 1,-1 0 0,0 8-1,-1 0 33,0 0 0,-1 0 1,-1 0-1,0-1 0,0 1 0,-2-1 0,1 0 0,-2 0 0,0 0 1,0-1-1,-1 1 0,-13 16 0,5-10 121,0-1 0,-1-1 0,-1 0 0,0-2 0,-1 0 0,-28 17 0,81-36-192,-15 2-125,1 1 0,0 0 0,-1 1 0,1 2 0,0 0-1,0 1 1,25 6 0,-38-6 91,0 0 0,-1 1 0,1 0 0,-1 0 0,0 1 0,1 0 0,-1 0 0,-1 1-1,10 8 1,-12-9 39,0 0-1,0 0 0,-1 1 1,0-1-1,0 1 0,0 0 1,0 0-1,-1 0 0,0 0 0,0 1 1,0-1-1,-1 0 0,0 1 1,0 0-1,1 5 0,-2-1 67,-1-1-1,1 0 0,-1 0 1,-1 0-1,0 1 0,0-2 1,-1 1-1,0 0 0,0 0 0,-1-1 1,0 0-1,-1 0 0,0 0 1,0 0-1,-1-1 0,-8 10 1,0-2 159,0-2 1,-1 1 0,0-2 0,-1 0 0,0-1 0,-30 15-1,34-20-46,-1 0 0,0-1 0,0-1 0,-24 6 1,33-9-170,0-1 1,0 1 0,0-1 0,0 0 0,0 1 0,0-2 0,0 1 0,0 0 0,0-1 0,1 0-1,-1 0 1,0 0 0,0 0 0,0-1 0,1 1 0,-1-1 0,1 0 0,-1 0 0,1 0 0,-5-5-1,6 5-109,1 0 0,0 0 0,0 1 0,0-1 0,0 0 0,0 0 0,0 0-1,0 0 1,1 0 0,-1-1 0,1 1 0,-1 0 0,1 0 0,0 0 0,0-3 0,5-31-883,2 14 275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2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11026,'-24'51'1103,"-27"86"-1,-3 56-781,46-162-194,5-17-105,-34 139 167,32-124-140,0 0-1,2 1 0,1 34 0,2-62-39,0 1-1,0-1 1,0 0-1,1 1 1,-1-1-1,0 1 1,1-1-1,0 0 1,-1 1-1,1-1 1,0 0-1,0 0 1,0 0-1,1 1 1,-1-1-1,0 0 1,1-1-1,0 1 1,-1 0-1,1 0 1,0-1-1,0 1 1,0-1-1,0 1 1,0-1-1,0 0 1,0 0-1,0 0 1,0 0-1,1 0 1,-1 0-1,5 0 1,4 0 30,0-1 1,0 0-1,0 0 0,0-1 1,20-5-1,-29 6-37,84-19 203,-2-4 1,131-53-1,-143 41-161,-8-2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12171,'7'5'1312,"3"-7"-912,15-5-112,1-6 568,11-7-320,4-3-72,5-7-112,-3-1-39,3-1-121,-4-1-128,-9 2-368,-5 0-297,-9 7 505,-5 4-64,-4 7-128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2:5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13483,'2'-9'593,"4"-11"366,-3 19-548,-2 12 6,-8 137 1154,3-101-1319,2 64-1,2-108-245,0 0 1,1 0-1,-1 1 0,1-1 0,0 0 1,0 0-1,0 0 0,3 6 0,-3-8-13,-1 1-1,1-1 1,0 0-1,0 0 1,0 0-1,0 0 1,0 0-1,1 0 1,-1 0-1,0 0 0,0 0 1,1-1-1,-1 1 1,3 1-1,1-2-32,0 1 0,-1-1 0,1 1 1,0-2-1,-1 1 0,1 0 0,0-1 0,-1 0 0,1 0 0,8-3 0,-1 0-63,0 1 0,0 0 1,0 1-1,0 0 0,15 1 0,-24 1 87,0 0 0,-1 0 0,1 0 0,0 0-1,-1 1 1,1-1 0,-1 1 0,1 0 0,-1-1 0,1 1 0,-1 0-1,1 1 1,-1-1 0,0 0 0,0 1 0,0-1 0,0 1-1,0 0 1,0 0 0,0 0 0,0 0 0,-1 0 0,1 0 0,-1 0-1,1 0 1,-1 1 0,0-1 0,0 0 0,0 1 0,1 3-1,0 3 60,-1 0-1,0 0 0,-1 0 0,0 0 1,0 1-1,-1-1 0,0 0 0,0 0 0,-1 0 1,-1 0-1,-6 16 0,1-6 106,-1 0 0,0-1 0,-2-1 0,-16 22 0,20-29 25,-2 0-1,1 0 1,-1-1-1,-1 0 1,0-1-1,0 0 0,-1 0 1,-11 6-1,18-12-124,1 0 0,-1 0 0,-1-1-1,1 1 1,0-1 0,0 0 0,0 0-1,-1 0 1,1-1 0,0 1-1,-1-1 1,1 0 0,0-1 0,-1 1-1,1-1 1,0 1 0,-1-1 0,1 0-1,0-1 1,0 1 0,0-1 0,0 0-1,0 0 1,0 0 0,1-1 0,-1 1-1,-4-5 1,2 1-133,1 0 0,-1 0 1,1 0-1,1-1 0,-1 1 0,1-1 0,0 0 0,1-1 1,-4-10-1,2 5-87,2-1 1,0 1 0,0-1 0,0-24 0,2 5-236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2:5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15443,'5'-13'1217,"3"2"-921,3 1-144,9 7 400,5 3-136,10 0-456,4 0-264,8-2 256,6-3-56,2-4-80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2:5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14131,'-1'0'64,"1"0"0,-1 0 0,0 0 0,1 0-1,-1 0 1,1 0 0,-1 0 0,1 0 0,-1 0 0,1 0 0,-1 0 0,1 0 0,-1 1-1,1-1 1,-1 0 0,1 0 0,-1 1 0,1-1 0,-1 0 0,1 1 0,-1-1 0,0 1-1,0 0 38,-9 6 47,1 1 0,1 0 1,-1 0-1,1 1 0,1 0 1,-1 1-1,2 0 1,-10 16-1,-37 90 276,48-104-384,-12 30 110,2 1 0,1 0 1,3 1-1,2 0 0,-8 87 0,17-122-113,0 0 1,0 1-1,0-1 0,1 0 0,5 18 0,-5-24-30,0-1-1,0 1 1,0-1 0,0 1-1,0-1 1,1 0-1,-1 1 1,1-1 0,0 0-1,-1 0 1,1 0-1,0 0 1,0-1 0,1 1-1,-1 0 1,0-1-1,0 1 1,1-1 0,-1 0-1,1 0 1,-1 0 0,1 0-1,0 0 1,2 0-1,2 0 0,1-1 0,0 1 0,-1-2 0,1 1-1,-1-1 1,1 0 0,-1 0 0,1-1 0,-1 0 0,0 0-1,0-1 1,9-4 0,2-2 14,-1-1 1,0-1-1,24-20 1,-34 26-15,-1 0 0,0-1 1,-1 0-1,1-1 0,4-7 1,-9 13-6,0 0-1,0 0 1,-1 0 0,1 0 0,0 1 0,-1-2 0,1 1 0,-1 0 0,1 0 0,-1 0 0,0 0 0,1 0 0,-1 0 0,0 0 0,0 0 0,0-1 0,0 1 0,0 0 0,0 0 0,0 0 0,0 0 0,0 0 0,0-1 0,-1 1 0,1 0 0,-1 0 0,1 0 0,-1 0 0,1 0 0,-1 0 0,1 0 0,-1 0 0,0 0 0,1 0 0,-1 0 0,0 1 0,0-1 0,0 0 0,0 0 0,0 1-1,0-1 1,0 1 0,0-1 0,0 1 0,-2-1 0,-5-2-12,0 1 0,0 1 0,0 0-1,0 0 1,0 1 0,-1 0-1,1 0 1,0 0 0,0 1-1,0 1 1,0-1 0,-14 6 0,2 0-323,-1 1 0,1 0 0,-30 19 1,35-16-158,12-7 126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14051,'0'-9'174,"1"-1"0,0 0 0,1 0 0,0 0 0,1 1 0,-1-1 0,2 1 0,0 0-1,0 0 1,0 0 0,1 0 0,0 1 0,1 0 0,0 0 0,10-10 0,-10 12-133,0 0 0,1 0 0,-1 1 0,1 0 0,0 1 0,0-1 1,1 1-1,-1 1 0,1-1 0,0 1 0,0 1 0,0-1 0,0 1 0,0 1 0,1 0 0,-1 0 0,1 0 0,12 2 0,-17-1-36,-1 0 0,1 1-1,-1-1 1,0 1 0,1 0-1,-1 0 1,0 0-1,0 1 1,1-1 0,-1 1-1,-1 0 1,1 0 0,0 0-1,0 0 1,-1 0-1,1 0 1,-1 1 0,4 3-1,-4-2-1,1 1 1,-1-1-1,0 0 0,0 1 0,-1 0 0,0-1 1,1 1-1,-1 0 0,-1 0 0,1 0 0,-1 8 1,0 2 6,-2 0 0,0 1 1,-1-1-1,0 0 1,-1 0-1,-1 0 0,-7 16 1,-9 13 132,-51 78 0,-39 32 393,99-139-462,9-11-47,-2 3 37,0 0 0,0 0 0,-5 11 0,9-17-57,1 0 0,-1-1-1,1 1 1,-1 0 0,1-1-1,0 1 1,-1 0-1,1 0 1,0 0 0,0-1-1,0 1 1,-1 0 0,1 0-1,0 0 1,0 0-1,0-1 1,0 1 0,0 0-1,1 0 1,-1 0 0,0 0-1,0-1 1,0 1-1,1 0 1,-1 0 0,0 0-1,1-1 1,-1 1 0,1 0-1,-1-1 1,1 1-1,-1 0 1,1-1 0,-1 1-1,1-1 1,0 1 0,-1-1-1,1 1 1,0-1-1,0 1 1,-1-1 0,1 1-1,0-1 1,0 0 0,0 1-1,12 0-35,0-1 0,-1 0 1,1 0-1,0-1 0,-1-1 0,1 0 0,-1-1 0,14-4 1,-8 2-138,129-34-482,-103 28 425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12979,'9'-11'430,"0"1"-1,1 0 1,0 0 0,1 1 0,0 0-1,15-8 1,-20 13-330,0 1 0,0 0 0,0 0 0,0 0 0,1 1 0,-1 0 0,1 1 0,0-1 0,-1 1 0,1 1 0,0-1 0,0 1-1,0 0 1,11 2 0,-16-2-87,0 1-1,0-1 0,0 1 1,0-1-1,0 1 1,0 0-1,-1 0 0,1-1 1,0 1-1,-1 1 0,1-1 1,0 0-1,-1 0 0,0 1 1,1-1-1,-1 0 0,0 1 1,1 0-1,-1-1 1,0 1-1,1 2 0,-1 0-1,0-1 0,0 1-1,0-1 1,-1 1-1,0-1 1,1 1 0,-1-1-1,0 1 1,-1 0 0,1-1-1,-2 4 1,-1 8 38,-1-2-1,-1 1 1,0 0 0,-13 21-1,-45 66 606,33-57-121,30-44-525,0 1-1,0-1 1,-1 0-1,1 0 1,0 0-1,0 1 1,0-1-1,0 0 1,0 0-1,0 0 1,0 1-1,-1-1 1,1 0-1,0 0 1,0 1-1,0-1 1,0 0-1,0 0 1,0 1-1,0-1 1,0 0-1,0 0 1,0 0-1,1 1 1,-1-1-1,0 0 1,0 0-1,0 1 1,0-1-1,0 0 1,0 0-1,0 0 1,0 1-1,1-1 1,-1 0-1,0 0 1,0 0-1,0 0 1,0 1-1,1-1 1,-1 0-1,0 0 1,0 0-1,1 0 1,-1 0-1,0 0 1,0 0-1,0 0 1,1 1-1,-1-1 1,0 0-1,0 0 1,1 0-1,-1 0 1,0 0-1,0 0 1,0 0-1,1 0 1,-1-1-1,0 1 1,0 0-1,1 0 1,-1 0-1,0 0 1,0 0-1,0 0 1,1 0-1,25-6-65,-14 4 12,2 0-81,-1 1 1,1 1 0,-1 0 0,1 1-1,-1 0 1,0 1 0,0 0 0,19 7-1,-28-8 102,0 1 0,0-1 0,0 1 0,0 0 0,0 0 1,0 1-1,0-1 0,-1 1 0,0 0 0,1 0 0,-1 0 0,0 0 0,0 1 0,-1-1 0,1 1 0,-1 0 0,1 0 0,-1 0 0,0 0 0,-1 0 0,1 0 0,-1 0 0,0 0 0,0 1 0,0-1 0,0 0 0,-1 1 0,0 8 0,-1-5 98,0-1 0,-1 1-1,0 0 1,0-1 0,0 1-1,-1-1 1,0 0 0,-1 0-1,0 0 1,0 0 0,0 0 0,-1-1-1,0 0 1,0 0 0,-9 7-1,7-6 41,0-1 0,0 0 0,0-1 0,-1 0 0,0 0 0,0-1 0,0 0 0,0 0 0,-1-1 0,0 0 0,0 0 0,1-1 0,-13 2 0,-3-7 491,23 3-569,1 0-1,-1 0 1,0 0-1,1 0 1,-1 0-1,0-1 1,1 1 0,-1 0-1,1-1 1,-1 1-1,0 0 1,1-1 0,-1 1-1,1-1 1,-1 1-1,1-1 1,-1 1 0,1-1-1,0 1 1,-1-1-1,1 1 1,0-1 0,-1 0-1,1 1 1,0-1-1,0 0 1,-1 1-1,1-1 1,0 0 0,0 1-1,0-1 1,0-1-1,1-5 196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12443,'2'-11'494,"-1"0"1,2-1-1,-1 1 1,2 0-1,-1 0 1,2 1-1,-1-1 0,11-17 1,-15 28-464,1 0-1,-1-1 1,0 1-1,0 0 1,0-1-1,1 1 1,-1 0-1,0-1 1,0 1 0,1 0-1,-1-1 1,0 1-1,1 0 1,-1 0-1,0-1 1,1 1-1,-1 0 1,0 0 0,1-1-1,-1 1 1,0 0-1,1 0 1,-1 0-1,1 0 1,-1 0-1,0 0 1,1 0 0,-1 0-1,1 0 1,-1 0-1,1 0 1,-1 0-1,0 0 1,1 0-1,0 0 1,5 15 378,-4 28-174,-24 266 52,5-115-140,15-179-124,1-12-7,1 1 0,-1-1-1,1 0 1,0 0 0,0 0-1,0 0 1,0 0 0,0 0-1,1 1 1,-1-1 0,1 0-1,0 0 1,0 0 0,2 4-1,-2-6-8,-1-1 0,0 0-1,1 1 1,-1-1 0,0 0-1,1 1 1,-1-1 0,1 0-1,-1 0 1,1 1 0,-1-1-1,0 0 1,1 0 0,-1 0-1,1 0 1,-1 0-1,1 0 1,-1 0 0,1 1-1,-1-1 1,1-1 0,-1 1-1,1 0 1,-1 0 0,1 0-1,-1 0 1,1 0 0,-1 0-1,1 0 1,-1-1 0,0 1-1,1 0 1,-1 0-1,1-1 1,-1 1 0,1-1-1,16-14 108,-15 12-80,18-21 87,0 0 0,-2-1 0,17-33 0,-5 9-9,191-337-8,-203 345-484,-18 41 346,0 0 0,0-1 0,1 1 0,-1-1-1,0 1 1,0-1 0,0 1 0,0-1 0,0 1 0,0-1 0,0 1 0,1-1 0,-1 1-1,0-1 1,-1 1 0,1-1 0,0 1 0,0-1 0,0 1 0,0-1 0,0 1 0,0-1 0,-1 0-1,-8 3-410,-14 14 145,22-15 276,-26 22-354,-2 2-87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14555,'2'27'1128,"3"-2"-872,0 2-80,4 3 281,3-1-137,2-4-264,2 0-192,1-12-313,1-3 393,-3-7-104,-2-2-112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15259,'-5'16'236,"2"0"0,0 0 0,0 1-1,2-1 1,0 1 0,1-1 0,0 1 0,2-1 0,0 1-1,8 30 1,-10-44-220,1 0-1,0 0 1,1 0-1,-1 0 1,1 0-1,-1 0 1,1 0-1,0-1 1,0 1-1,0-1 0,0 1 1,1-1-1,-1 0 1,1 1-1,-1-1 1,5 2-1,-5-3-11,0-1 0,1 1 0,-1-1 0,1 1 0,-1-1 0,0 0 0,1 0 0,-1 0 0,0 0 0,1 0 0,-1 0-1,1-1 1,-1 1 0,0-1 0,0 0 0,1 1 0,-1-1 0,0 0 0,0-1 0,0 1 0,0 0 0,0 0 0,2-3 0,16-12 5,-1-2 0,0 0 0,-1-1 0,23-33 0,-25 30-14,1 2-1,1 0 1,40-35 0,-58 54 3,1 1 1,0-1-1,0 0 1,0 0 0,0 1-1,0-1 1,0 1 0,0-1-1,0 1 1,1-1 0,-1 1-1,0-1 1,0 1-1,0 0 1,0 0 0,1 0-1,-1 0 1,0 0 0,0 0-1,2 0 1,-2 0 1,0 1 0,-1-1 0,1 1 0,0 0 0,-1-1 0,1 1 0,0 0-1,-1-1 1,1 1 0,-1 0 0,1-1 0,-1 1 0,0 0 0,1 0 0,-1 0 0,0-1 0,1 1 0,-1 0 0,0 0 0,0 0 0,0 1 0,1 7 6,-1 0 1,0 0 0,-1 0 0,-1 10-1,1-13 0,-3 23 22,-2 25 76,6-54-101,0 1 0,0-1 1,0 1-1,0-1 0,0 1 0,0 0 0,0-1 1,1 1-1,-1-1 0,0 1 0,0-1 1,0 1-1,1-1 0,-1 1 0,0-1 0,1 1 1,-1-1-1,0 1 0,1-1 0,-1 1 1,0-1-1,1 1 0,-1-1 0,1 0 0,-1 1 1,1-1-1,-1 0 0,1 0 0,-1 1 0,1-1 1,0 0-1,-1 0 0,1 0 0,-1 0 1,1 1-1,-1-1 0,1 0 0,0 0 0,-1 0 1,1 0-1,-1 0 0,1-1 0,-1 1 1,1 0-1,0 0 0,0-1 0,26-10 73,0-8-27,0-1-1,-1-1 1,26-27 0,-22 20-23,41-31-1,-43 44-38,-27 15 13,-1-1 0,1 1 1,0 0-1,-1 0 0,1 0 1,0 0-1,-1-1 0,1 1 1,0 0-1,-1 0 0,1 0 1,0 0-1,-1 1 0,1-1 1,0 0-1,0 0 0,-1 0 0,1 0 1,0 1-1,-1-1 0,1 0 1,-1 1-1,1-1 0,0 0 1,-1 1-1,1-1 0,-1 1 1,1-1-1,-1 1 0,1-1 1,-1 1-1,0 0 0,1-1 1,-1 1-1,1-1 0,-1 1 0,0 0 1,0-1-1,1 1 0,-1 0 1,0-1-1,0 2 0,2 13 50,-2 0 0,1-1-1,-2 1 1,0 0 0,-1 0-1,-6 25 1,-2 19 352,10-58-392,-1-1 1,1 1-1,0 0 0,0 0 1,0 0-1,0-1 0,0 1 1,0 0-1,0 0 0,0 0 1,0 0-1,0-1 0,0 1 1,0 0-1,1 0 0,-1-1 1,0 1-1,1 0 1,-1 0-1,0-1 0,1 1 1,-1 0-1,1-1 0,-1 1 1,1 0-1,-1-1 0,1 1 1,0-1-1,-1 1 0,1-1 1,0 1-1,-1-1 0,1 0 1,0 1-1,0-1 0,-1 0 1,1 1-1,0-1 1,0 0-1,0 0 0,-1 0 1,1 0-1,0 0 0,0 0 1,0 0-1,-1 0 0,1 0 1,1 0-1,0 0-25,-1 0 0,1 0 0,0 0 0,-1 0 0,1 0 0,-1 0 0,1 1 0,-1-1 0,1 1 0,-1-1 0,1 1 0,-1 0 0,0-1 0,1 1 0,-1 0 0,0 0 1,0 0-1,3 2 0,2 7-99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15 12811,'0'-1'82,"-1"0"1,0 0-1,0 0 0,-1 0 1,1 0-1,0 0 0,0 0 1,0 0-1,-1 0 1,1 1-1,-1-1 0,1 0 1,0 1-1,-1-1 0,1 1 1,-1-1-1,1 1 1,-1 0-1,1 0 0,-1 0 1,1 0-1,-1 0 1,1 0-1,-1 0 0,1 0 1,-1 1-1,-1-1 0,-5 2 93,-1 0-1,1 0 1,-12 6-1,9-3-120,1 1-1,0 0 0,0 1 1,0 0-1,1 0 0,0 1 1,0 0-1,1 1 0,0 0 1,1 0-1,0 1 0,0-1 1,1 2-1,0-1 0,-7 20 1,3-6 19,2 1 1,1 1 0,1-1 0,1 1-1,1 0 1,0 28 0,3-38-17,1-1 0,1 1 0,0-1 1,1 1-1,0-1 0,2 0 0,5 18 0,-8-29-38,1 0-1,-1 0 1,1 0-1,0-1 0,0 1 1,0-1-1,1 1 1,-1-1-1,1 0 1,-1 0-1,1 0 0,0-1 1,1 1-1,-1 0 1,0-1-1,1 0 1,-1 0-1,1 0 0,-1 0 1,1-1-1,0 1 1,0-1-1,0 0 0,0 0 1,0-1-1,0 1 1,0-1-1,0 1 1,0-1-1,0-1 0,8 0 1,-1-2 30,0 0 0,0 0-1,0-1 1,0 0 0,-1-1 0,0 0 0,1-1 0,-2 0-1,1-1 1,-1 0 0,14-14 0,-4 2 64,-1 0-1,-1-1 1,-1-1 0,14-24-1,-18 25-17,-2 1-1,0-2 0,-1 1 1,10-33-1,-17 44-62,1-1 0,-1 1 0,-1 0-1,0-1 1,0 1 0,-1-1 0,0 1 0,-1-1 0,0 0 0,0 1-1,-1 0 1,0-1 0,-4-9 0,4 15-22,0 1 0,0-1 1,0 1-1,0-1 0,-1 1 0,1 0 1,-1 0-1,0 0 0,0 0 0,0 1 0,0-1 1,0 1-1,-1 0 0,-3-2 0,1 1 3,-1 0-1,0 0 0,1 1 0,-1 0 0,0 1 1,0 0-1,-13-1 0,11 1-111,-1 1 0,1 1-1,-1-1 1,1 2 0,0-1 0,-1 1-1,1 1 1,0 0 0,0 0 0,0 0 0,1 1-1,-13 8 1,8 2-982,13-14 1014,0 1 0,0-1 0,0 0 0,0 1 0,0-1 1,0 1-1,0-1 0,0 1 0,0-1 0,0 1 0,0-1 0,0 0 0,0 1 1,0-1-1,0 1 0,0-1 0,0 1 0,1-1 0,-1 0 0,0 1 0,0-1 1,0 1-1,1-1 0,1 2-50,0-1 0,-1 1-1,1-1 1,0 0 0,0 0 0,0 0 0,0 0 0,0-1 0,0 1 0,1 0-1,-1-1 1,4 1 0,27 4-771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13691,'-1'2'1888,"1"-4"-1560,8 2 705,8 0-201,10-1-152,5 0-120,7-2-184,2 0-80,4-1-48,-1 1-88,-3 0-288,-4 0-232,-10 0 1913,-6 0-1489,-4-4 40,-6-3 72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69 157 13555,'0'11'928,"-7"8"-712,0 7-120,-4 5 296,3 4-144,-4 6-160,2-1 0,2-2 0,3-4-16,5-8-96,-1-8-80,1-9-144,3-5 0,4-12 184,2-7-24,2-15-96</inkml:trace>
  <inkml:trace contextRef="#ctx0" brushRef="#br0" timeOffset="1">109 2 14259,'-1'-1'4681,"3"1"-4329,1 0 160,4 0-64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51 10466,'7'-50'2623,"-8"85"749,0 24-2963,-38 219 1477,60-311-1629,-6 7-243,21-34-6,-32 55-15,0 0 0,0 1-1,0-1 1,0 1 0,1 0 0,-1 0 0,1 0 0,10-5 0,-15 8 3,1 1 0,0-1 0,0 1 0,0-1 0,0 1 0,0 0 0,1-1 0,-1 1 0,0 0 0,0 0 1,0 0-1,0 0 0,0 0 0,0 0 0,0 0 0,0 0 0,0 0 0,0 1 0,1-1 0,-1 0 0,0 1 0,0-1 0,0 0 1,0 1-1,1 0 0,0 1-2,-1 0 0,1-1 1,-1 1-1,0 0 1,1 0-1,-1 0 0,0 0 1,0 0-1,0 0 0,0 0 1,0 4-1,1 2 5,0-1 0,-1 1-1,0 0 1,-1-1 0,0 1-1,-1 12 1,0-13 91,-1 0 0,-1 0 1,1 0-1,-1 0 0,0-1 0,-1 0 0,1 1 1,-1-1-1,0-1 0,-1 1 0,0 0 0,0-1 1,0 0-1,0 0 0,-7 4 0,7-6-8,1 1 0,-1-1 0,0 0 0,0 0-1,0-1 1,-1 0 0,1 1 0,-1-2 0,1 1 0,-1-1 0,1 0 0,-1 0 0,0 0-1,0-1 1,1 0 0,-1 0 0,0 0 0,0-1 0,-6-1 0,10 1-124,0 0-1,0 0 1,-1 1 0,1-1 0,0 0 0,0 0 0,1-1 0,-1 1 0,0 0 0,0-1 0,1 1 0,-1-1 0,0 0-1,1 1 1,0-1 0,-1 0 0,1 0 0,0 0 0,0 0 0,0 0 0,0 0 0,-1-3 0,2 3-81,0 0 1,0 0 0,0 0 0,0 0 0,0 1 0,0-1-1,1 0 1,-1 0 0,0 0 0,1 0 0,-1 1 0,1-1-1,0 0 1,0 1 0,0-1 0,0 0 0,0 1-1,0-1 1,0 1 0,0 0 0,0-1 0,1 1 0,-1 0-1,1 0 1,-1-1 0,1 1 0,1-1 0,11-5-545,2 0-51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13675,'-2'6'1496,"-1"-1"-1016,4 1-168,9 0 753,7-2-497,5 1-72,8-3-144,0 1-64,9-3-240,0-3-112,-4-4-216,0 0-168,-7 0-80,-5-2-1073,-11 4 1273,-9 3-280,2-2-72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3:0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 11715,'-6'14'1456,"14"-5"-664,10-8-288,7-4 1777,4-4-1369,7-3-288,3 1-72,2-1-96,-1-1-144,-4 1-504,-3 3 32,-11-3 120,-7 1-72,-6-3-80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47 158 13299,'-3'-3'218,"0"0"0,1 0 0,-1 0 0,1 0 1,0-1-1,0 1 0,0 0 0,1-1 0,-1 0 0,1 1 1,0-1-1,-1-5 0,2 6-127,0 0-1,0 1 1,0-1 0,1 0-1,-1 1 1,1-1 0,0 0 0,0 1-1,0-1 1,0 1 0,0-1-1,0 1 1,1 0 0,-1-1 0,1 1-1,-1 0 1,1 0 0,3-3-1,2-1 43,0-1 0,0 2 0,1-1 0,-1 1 0,1 0 0,0 0 0,1 1 0,-1 1 0,13-5 0,-19 7-121,1 0-1,0 0 0,0 1 0,0-1 1,0 1-1,0-1 0,0 1 0,-1 0 0,1 0 1,0 0-1,0 1 0,0-1 0,0 1 1,0-1-1,0 1 0,0 0 0,-1 0 0,1 0 1,0 1-1,-1-1 0,1 0 0,-1 1 1,1 0-1,-1 0 0,0 0 0,0 0 0,0 0 1,0 0-1,0 0 0,0 1 0,0-1 1,2 5-1,-1 1-6,-1 0 1,1-1-1,-1 1 0,-1 0 1,0 0-1,0 1 0,0-1 1,-1 0-1,0 0 0,0 0 1,-1 0-1,-2 9 0,0-5 1,1 0-1,-2 0 1,0 0-1,0-1 1,-1 0-1,-1 0 1,-8 14-1,-11 5-83,25-30 67,0 0 1,0 0 0,0 1 0,0-1-1,0 0 1,0 0 0,0 1 0,1-1-1,-1 0 1,0 0 0,0 1 0,0-1-1,0 0 1,0 0 0,1 0 0,-1 1-1,0-1 1,0 0 0,0 0 0,1 0-1,-1 0 1,0 1 0,0-1 0,1 0-1,-1 0 1,0 0 0,0 0 0,1 0 0,-1 0-1,0 0 1,0 0 0,1 0 0,-1 0-1,0 0 1,1 0 0,-1 0 0,0 0-1,1 0 1,13 2-164,-14-2 142,6 1-25,0 0 0,-1 1 1,1-1-1,0 1 0,-1 0 0,0 1 0,0-1 0,0 1 0,0 0 1,0 1-1,0-1 0,-1 1 0,1-1 0,-1 1 0,0 1 0,0-1 1,-1 1-1,5 6 0,-5-7 58,-1 1 0,0-1 0,0 0 0,-1 1 1,1 0-1,-1-1 0,0 1 0,0 0 0,-1-1 0,1 1 1,-1 0-1,0 0 0,0 0 0,-1 0 0,0-1 0,1 1 1,-2 0-1,1-1 0,0 1 0,-1-1 0,0 1 0,-4 7 1,-2-1 103,0 1 1,-1-1-1,0-1 1,0 1 0,-1-1-1,-1-1 1,-18 13 0,-87 49 880,109-67-928,2-1-15,-2 2-4,-1-1 0,1-1 0,-1 1 0,0-1 0,-10 3 1,18-6-50,-1 0 0,1 0 1,0 0-1,0 0 1,0 0-1,0 0 0,0 0 1,0 0-1,0 0 1,0 0-1,0 0 0,0 0 1,0 0-1,0 0 1,-1 0-1,1 0 0,0-1 1,0 1-1,0 0 0,0 0 1,0 0-1,0 0 1,0 0-1,0 0 0,0 0 1,0 0-1,0 0 1,0 0-1,0 0 0,0 0 1,0 0-1,0 0 1,0 0-1,0 0 0,0-1 1,0 1-1,0 0 1,0 0-1,0 0 0,0 0 1,0 0-1,0 0 1,0 0-1,0 0 0,0 0 1,0 0-1,0 0 0,0 0 1,0-1-1,0 1 1,0 0-1,0 0 0,0 0 1,0 0-1,0 0 1,0 0-1,0 0 0,0 0 1,0 0-1,0 0 1,0 0-1,0 0 0,0 0 1,0 0-1,6-9-376,7-6-338,80-73-2070,-48 48 1944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14387,'-17'26'287,"0"2"-1,2 0 1,1 1 0,1 1-1,1 0 1,2 1-1,1 0 1,2 0 0,1 1-1,1 0 1,-1 60-1,6-85-265,1 0 0,0 0-1,0 1 1,0-1-1,1 0 1,0 0-1,0 0 1,1-1-1,0 1 1,0 0-1,5 6 1,-6-10-15,0-1 0,0 0 0,0 1 0,0-1 1,0 0-1,1 0 0,-1 0 0,1-1 0,0 1 0,-1-1 1,1 1-1,0-1 0,0 0 0,0 0 0,0 0 1,0 0-1,0-1 0,0 1 0,0-1 0,0 0 0,0 0 1,0 0-1,0 0 0,0 0 0,0-1 0,0 1 1,0-1-1,5-1 0,-5 0 23,1 1 0,-1 0 1,0-1-1,1 1 0,-1-1 0,0 0 1,0 0-1,0 0 0,-1-1 0,1 1 1,0-1-1,-1 0 0,0 1 0,4-5 1,-6 5-8,1 1 1,0 0 0,-1-1 0,1 1 0,0-1-1,-1 1 1,0-1 0,1 1 0,-1-1 0,0 1-1,0-1 1,0 1 0,0-1 0,0 1-1,0-1 1,0 1 0,0-1 0,-1 1 0,1-1-1,-1 1 1,1-1 0,-1 1 0,1-1-1,-1 1 1,0 0 0,0-1 0,0 1 0,0 0-1,0 0 1,0-1 0,0 1 0,0 0 0,0 0-1,-2-1 1,-3-2 48,0-1-1,-1 1 0,0 0 1,0 1-1,-8-3 0,12 4-136,-1 1 0,1 0-1,-1 0 1,1 0 0,-1 1-1,0-1 1,1 1 0,-1 0-1,1 0 1,-1 0 0,0 0-1,-6 2 1,9-2 31,1 0 0,0 0 0,-1 0 0,1 0 0,-1 0 0,1 1 0,0-1 0,-1 0 0,1 0 0,0 0 0,-1 0 0,1 1 0,0-1 0,-1 0 0,1 0 0,0 1 0,-1-1 0,1 0 1,0 0-1,0 1 0,-1-1 0,1 0 0,0 1 0,0-1 0,0 0 0,0 1 0,-1-1 0,1 0 0,0 1 0,0-1 0,0 1 0,0-1 0,0 0 0,0 1 0,0 0 0,0-1-4,1 1 1,-1-1 0,0 0-1,1 1 1,-1-1 0,1 1-1,-1-1 1,1 0-1,-1 1 1,1-1 0,-1 0-1,1 0 1,-1 1-1,1-1 1,0 0 0,-1 0-1,1 0 1,-1 0 0,1 0-1,0 0 1,-1 0-1,1 0 1,0 0 0,13 0-531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12987,'-25'34'668,"2"0"-1,-19 40 1,35-61-584,2-1-1,0 1 1,0-1-1,1 1 1,1 1-1,0-1 1,1 0-1,0 1 1,1-1-1,1 19 1,0-29-71,1 1-1,-1-1 1,1 1 0,0-1 0,0 1 0,0-1-1,0 1 1,1-1 0,-1 0 0,1 0 0,0 0-1,0 0 1,0 0 0,0 0 0,1 0 0,-1 0-1,1-1 1,-1 0 0,1 1 0,5 2 0,-5-3-5,0-1 1,0 0 0,0 0 0,0 0-1,1 0 1,-1-1 0,0 1-1,0-1 1,1 1 0,-1-1 0,0 0-1,1-1 1,-1 1 0,0-1-1,0 1 1,1-1 0,-1 0 0,0 0-1,0 0 1,0-1 0,0 1-1,5-4 1,-1 0 53,1-1-1,-1 0 1,0-1-1,0 0 1,-1 0-1,0 0 1,0-1-1,-1 0 1,0 0-1,0 0 1,-1 0-1,0-1 1,-1 0-1,1 0 1,-2 0-1,3-14 1,-2 13 14,-2 0 1,0 0-1,0 0 0,0-1 0,-2 1 1,1 0-1,-1 0 0,0 0 0,-1 0 1,-1 0-1,1 0 0,-2 0 0,1 0 1,-10-17-1,11 25-67,1-1 0,0 1 1,0 0-1,-1 0 0,1 0 0,-1 0 0,0 0 1,0 1-1,1-1 0,-1 0 0,0 1 0,0-1 1,-1 1-1,1 0 0,0 0 0,0 0 0,-1 0 1,1 0-1,0 0 0,-1 1 0,1-1 1,-1 1-1,1-1 0,-1 1 0,1 0 0,-1 0 1,1 0-1,-1 1 0,1-1 0,-1 0 0,1 1 1,-1 0-1,1-1 0,0 1 0,-1 0 0,1 0 1,0 1-1,-4 1 0,1 1-58,0 0 0,0 0 0,0 0 0,0 1 1,1 0-1,0 0 0,0 0 0,0 0 0,0 1 0,1-1 0,0 1 0,0 0 0,-3 12 1,4-12-65,1 0 0,0 0 1,0 0-1,0 8 0,1-12 95,0 0-1,0 0 0,0 0 0,1 0 0,-1-1 0,0 1 0,1 0 1,0 0-1,-1-1 0,1 1 0,0 0 0,0-1 0,0 1 0,0 0 0,0-1 1,0 0-1,0 1 0,2 1 0,21 9-274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12971,'-18'42'1103,"-22"80"1,35-102-917,1-1 0,1 1-1,1 0 1,1-1 0,0 1 0,4 32 0,-3-48-155,1 0-1,0 0 0,0 0 0,0 0 1,0 0-1,0 0 0,1-1 1,-1 1-1,1 0 0,0-1 1,0 0-1,1 1 0,-1-1 1,4 4-1,-4-6-14,1 1 0,-1-1 0,1 1 0,-1-1 1,1 0-1,0 1 0,-1-1 0,1-1 0,0 1 0,0 0 0,0-1 1,-1 1-1,1-1 0,0 0 0,0 0 0,0 0 0,0 0 0,0-1 0,0 1 1,3-2-1,9-2 46,-1-1 1,0-1-1,0 0 0,-1-1 1,0 0-1,0-1 1,-1-1-1,0 0 1,13-12-1,0-3 226,-1 0-1,41-55 1,-60 72-215,0 0-1,0 0 1,-1-1-1,0 0 1,-1 0-1,1 0 1,2-15-1,-5 21-55,-1 0-1,1-1 1,-1 1 0,0 0-1,0-1 1,0 1 0,0 0-1,0 0 1,-1-1-1,1 1 1,-1 0 0,1 0-1,-1-1 1,0 1-1,0 0 1,0 0 0,0 0-1,0 0 1,-1 0-1,1 0 1,-1 1 0,1-1-1,-1 0 1,1 1-1,-1-1 1,0 1 0,0-1-1,0 1 1,0 0 0,0 0-1,0 0 1,0 0-1,-3-1 1,-2 0 4,0 0 0,0 0 0,-1 0 0,1 1 0,0 1 0,0-1 0,-1 1 0,1 0 0,0 0 0,-10 3 0,-6 2-282,-41 14 1,21-5-895,43-13 1133,-1-1 0,0 1 0,0-1 1,1 0-1,-1 0 0,0 1 0,0-1 0,0 0 0,1 0 1,-1 0-1,0 0 0,0 0 0,0 0 0,1 0 0,-1 0 1,0 0-1,0 0 0,0 0 0,0 0 0,1-1 0,-1 1 1,0 0-1,0-1 0,1 1 0,-1-1 0,0 1 0,1-1 1,-1 1-1,0-1 0,1 1 0,-1-1 0,-4-15-416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14267,'-2'13'1200,"2"6"-984,0 6-88,0 6 569,5 6-505,0 2-40,4 2-48,1-2-8,0-8-32,0-5-8,0-9-56,0-4-56,-4-9-224,-2-4-88,-7-5 288,-4-5-65,-3 1-39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13803,'-1'-6'1360,"2"4"-1016,8-3-112,2 2 649,11-4-433,2-2-72,5-2-200,4-1-184,-2 1 728,1-1-616,-11 1 0,-2-9 16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3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20 13571,'-1'-1'42,"0"0"-1,0 0 1,-1 0 0,1 1 0,0-1-1,0 0 1,-1 1 0,1-1 0,-1 0-1,1 1 1,0 0 0,-1-1 0,1 1-1,-1 0 1,1 0 0,-1 0-1,1 0 1,-1 0 0,1 0 0,0 0-1,-1 0 1,1 1 0,-1-1 0,1 0-1,-1 1 1,1 0 0,0-1 0,-1 1-1,1 0 1,0-1 0,0 1 0,0 0-1,-1 0 1,1 0 0,0 0 0,0 0-1,0 0 1,1 0 0,-3 3-1,-3 4-4,1 0 0,0 1 0,0 0 0,-5 15 0,0 1-4,1 0 0,2 0 0,-7 42 1,11-51-23,2 0 0,0 0 0,1 1 0,0-1 0,1 0 0,1 0 0,5 19 0,-6-31 6,0-1 1,0 1-1,1-1 0,-1 0 1,1 1-1,0-1 0,0 0 0,0 0 1,0 0-1,1 0 0,-1 0 1,4 2-1,-4-4 5,-1 0-1,0 0 1,1 0 0,-1 0-1,1-1 1,-1 1-1,1-1 1,-1 1 0,1-1-1,-1 1 1,1-1 0,-1 0-1,1 0 1,0 0 0,-1 0-1,1 0 1,0 0 0,-1 0-1,1 0 1,-1-1 0,1 1-1,-1-1 1,1 1 0,-1-1-1,1 0 1,-1 1 0,1-1-1,-1 0 1,0 0 0,3-2-1,3-3 77,0-1 0,-1 0-1,0-1 1,0 1-1,0-1 1,-1 0 0,0 0-1,-1-1 1,0 1 0,0-1-1,-1 0 1,0 0 0,3-14-1,-1-2 99,-1-2 0,-1 1-1,-1-43 1,-2 68-195,-1-18 131,-4-37 0,4 52-134,1 0 0,-1 0-1,0 0 1,0 0 0,-1 0 0,1 0 0,-1 0 0,0 0 0,0 0 0,0 1 0,-1-1 0,1 1 0,-1 0 0,0-1 0,-4-2 0,6 5-26,0 0 0,0 1-1,0-1 1,0 1 0,0-1 0,0 1-1,0-1 1,0 1 0,0 0 0,0-1-1,0 1 1,0 0 0,0 0 0,-1 0-1,1 0 1,0 0 0,0 0 0,0 0 0,0 1-1,0-1 1,0 0 0,-2 1 0,1 0-23,0 0 1,0 1 0,0-1-1,0 1 1,0-1 0,0 1-1,1 0 1,-1-1 0,1 1-1,-3 3 1,0 2-67,0 0 1,0 1 0,1-1-1,0 1 1,-3 10-1,2 5-301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14491,'8'7'1160,"9"-4"-808,6 0-160,13 0 337,7-2-129,6 2-144,1-2-128,0 1-416,-2-2 440,-4-3-208,-5-4-32,-8 0-56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12043,'1'-2'232,"1"0"0,-1 0 0,0 0 0,0 0 0,0-1 0,0 1 0,0-1 1,-1 1-1,1 0 0,-1-1 0,1-4 0,2-7 491,101-479 2666,-112 539-3291,1-1 1,1 49-1,5 96-140,1-163 56,0 5-19,-1-13-98,2 0 0,-1-1 1,2 1-1,1-1 0,5 22 0,-8-40 98,0 1 0,0-1-1,0 0 1,0 1 0,0-1-1,0 0 1,0 0 0,0 1-1,1-1 1,-1 0 0,0 1-1,0-1 1,0 0 0,0 0-1,1 0 1,-1 1 0,0-1-1,0 0 1,1 0 0,-1 0-1,0 1 1,0-1 0,1 0-1,-1 0 1,0 0 0,0 0-1,1 0 1,-1 1 0,0-1-1,0 0 1,1 0 0,-1 0-1,0 0 1,1 0 0,3 0-134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47 6001,'-1'-2'424,"1"1"0,0 0 0,-1-1 0,1 1 0,-1-1 0,1 1 0,-1 0 0,1 0 1,-1-1-1,0 1 0,0 0 0,0 0 0,1 0 0,-1 0 0,0 0 0,0 0 0,-1 0 0,1 0 0,0 0 0,0 0 0,0 1 0,-2-2 0,-7-4 1028,8 5-1350,-1-1 0,0 0 0,1 1 0,-1 0 0,0 0 0,0-1 0,0 2 0,0-1 0,0 0 0,0 1-1,0-1 1,0 1 0,0 0 0,0 0 0,0 0 0,0 0 0,0 1 0,0-1 0,0 1 0,-4 1 0,3 0-70,-1 0-1,1 0 1,0 0 0,0 1 0,0 0 0,1 0 0,-1 0 0,0 0 0,1 0-1,0 1 1,0 0 0,-3 4 0,2-2-64,0 0 0,1 0-1,0 0 1,0 1 0,1-1 0,0 0-1,0 1 1,-1 10 0,2-13 34,1 0-1,-1 0 1,1 0 0,0 0 0,1 0 0,-1 0-1,1 0 1,0 0 0,-1 0 0,2 0-1,-1 0 1,0 0 0,1-1 0,2 6-1,-3-8-3,0 1-1,0-1 0,1 0 0,-1 1 0,0-1 1,0 0-1,1 0 0,-1 0 0,0 0 0,1 0 0,-1 0 1,1 0-1,-1-1 0,1 1 0,0 0 0,-1-1 1,1 1-1,0-1 0,2 1 0,0-1-4,-1 0 1,0-1-1,1 1 1,-1-1-1,0 1 0,1-1 1,-1 0-1,0 0 0,5-3 1,2-1-30,0-1 1,-1 0 0,0-1-1,0 0 1,8-9 0,-3 3-103,0-2 1,-2 0 0,1-1-1,12-22 1,-31 68-127,-1-4 278,1 1 0,2 0 0,0 1 0,2-1 0,1 1 0,1-1 0,8 55 0,2-42 21,-9-37-11,0-1 0,0 0 1,0 0-1,0 0 0,0 0 0,0 0 1,1 0-1,-1 0 0,1 0 0,-1 0 1,1-1-1,0 1 0,0 0 0,2 1 1,-21 21 288,9-14-224,0-1 0,-1 0-1,-18 14 1,25-21-66,0-1 0,0 1 0,0-1 1,0 1-1,0-1 0,0 0 0,0 0 0,-1 0 0,1 0 1,0 0-1,-1-1 0,1 1 0,-1-1 0,1 1 0,0-1 1,-1 0-1,1 0 0,-1 0 0,1 0 0,-1 0 0,1-1 0,0 1 1,-1-1-1,1 0 0,-1 1 0,-2-3 0,4 2-62,0 0-1,-1 0 0,1 0 1,0 0-1,0 0 0,1 0 1,-1 0-1,0 0 0,0-1 1,0 1-1,1 0 1,-1 0-1,1-1 0,-1 1 1,1-1-1,-1 1 0,1 0 1,0-1-1,0 1 0,0-1 1,-1 1-1,2-1 0,-1 1 1,0-1-1,0-1 1,1-2-172,0 0 1,1 1 0,-1-1 0,1 0 0,4-7 0,0 3-263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11923,'0'9'1496,"0"6"-936,-3 10-256,1 2 1841,0 6-1809,1 3-88,1 2-64,1 1-64,2-7-280,1-4-176,2-9-441,-5-6 649,-1-12-128,0 2-96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 12739,'0'0'30,"0"0"1,0 0-1,0 0 1,0-1-1,0 1 1,0 0-1,0 0 1,0 0-1,0-1 0,0 1 1,0 0-1,0 0 1,-1 0-1,1 0 1,0-1-1,0 1 1,0 0-1,0 0 1,0 0-1,-1 0 1,1 0-1,0-1 1,0 1-1,0 0 1,0 0-1,0 0 1,-1 0-1,1 0 0,0 0 1,0 0-1,0 0 1,-1 0-1,1 0 1,0 0-1,0 0 1,0 0-1,-1 0 1,1 0-1,0 0 1,0 0-1,0 0 1,-1 0-1,-8 7 428,-6 15 122,5-3-330,2 1-1,1 1 1,0-1-1,1 1 1,-5 42-1,7-29-93,2 1-1,3 67 0,0-91-124,1 1-1,0-1 1,0 0 0,1 0-1,0 0 1,8 17-1,-10-26-21,0 0-1,0 0 1,0 0-1,1 0 1,-1 0-1,0 0 1,1 0-1,0 0 1,-1 0 0,1 0-1,0-1 1,0 1-1,0-1 1,0 0-1,0 1 1,0-1-1,0 0 1,1 0-1,-1 0 1,0-1-1,1 1 1,-1 0-1,0-1 1,1 0-1,-1 1 1,1-1-1,-1 0 1,0 0 0,1 0-1,-1-1 1,1 1-1,-1-1 1,0 1-1,1-1 1,-1 0-1,5-2 1,0-1 27,-1 0 1,1-1-1,0 1 1,-1-2-1,0 1 1,0-1-1,-1 0 1,0 0-1,0 0 1,0-1-1,-1 0 0,0 0 1,0 0-1,0 0 1,-1-1-1,0 1 1,-1-1-1,0 0 1,3-14-1,-5 20-22,0 1 0,0-1 0,0 0 0,0 1 0,0-1 0,-1 0 0,1 1 0,0-1 0,-1 0 0,1 1 0,-1-1 0,1 1 0,-1-1 0,0 1-1,0-1 1,0 1 0,0-1 0,-1 0 0,1 1-1,0 0 0,0 1-1,0-1 1,0 0 0,-1 1 0,1-1-1,0 1 1,0 0 0,0-1 0,-1 1-1,1 0 1,0 0 0,-1-1-1,1 1 1,0 0 0,0 0 0,-1 1-1,-1-1 1,-1 1-1,-1 0 0,0 1 0,1 0 0,-1-1 0,1 1 0,0 1 0,0-1 0,0 1 0,0 0 0,-7 5 0,6-2-100,-1-1 1,1 1-1,0 0 0,0 1 0,1-1 0,0 1 1,0 0-1,1 0 0,-1 1 0,-1 8 1,5-13-140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16996,'-4'3'1192,"2"0"-920,5-3 320,5 2-664,0-4 32,9-2-8,3-5-40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 15563,'5'-6'817,"-6"7"-315,-9 15-171,-1 10-179,0 1 0,2 0 0,1 1 0,2 0 0,0 0 0,2 0 0,1 1 0,1-1 0,3 40 0,0-62-148,0-1 0,0 1 0,0-1 0,1 1 0,0-1 0,0 0 0,0 1 0,0-1 0,5 5 0,-6-8-16,0 0 1,0-1-1,1 1 1,-1-1-1,0 1 1,1-1-1,0 0 1,-1 0-1,1 1 1,0-1-1,-1 0 0,1 0 1,0-1-1,0 1 1,0 0-1,0-1 1,0 1-1,0-1 1,0 1-1,0-1 1,0 0-1,0 0 1,0 0-1,0 0 1,0 0-1,0-1 1,0 1-1,3-1 1,1-2-73,-1 1 1,0-1 0,0 0-1,0 0 1,0 0 0,0-1-1,-1 0 1,1 0-1,-1 0 1,0 0 0,-1-1-1,1 1 1,-1-1 0,0 0-1,0 0 1,0-1 0,4-9-1,6-21-274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13675,'0'31'1368,"-2"4"-1040,-2 1-128,0 2 552,4 0-359,1-7-153,6-7-480,3-5-88,7-19 255,5-7-63,7-28-104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13323,'-6'6'201,"0"0"1,1 0-1,0 0 1,1 0-1,-1 1 0,1 0 1,0 0-1,1 0 1,-4 11-1,0 1-44,2 1 1,-5 29-1,8-40-163,1 0 0,0 0 0,0 0 1,1 0-1,0 0 0,1 0 1,0 0-1,0 0 0,1-1 0,0 1 1,1 0-1,0-1 0,0 1 0,1-1 1,0 0-1,0 0 0,1 0 0,0-1 1,0 1-1,1-1 0,0-1 0,13 13 1,-17-18-5,4 5 27,1-1-1,-1 1 1,0 0-1,0 1 1,-1 0-1,7 9 0,-11-14-1,0 1-1,-1-1 1,1 0-1,0 1 1,-1-1-1,1 0 1,-1 1-1,0-1 1,0 1-1,0-1 1,0 0-1,0 1 0,0-1 1,-1 1-1,1-1 1,-1 0-1,1 1 1,-1-1-1,0 0 1,0 0-1,0 1 1,-1-1-1,1 0 1,0 0-1,-1 0 1,1 0-1,-3 1 0,0 2 17,0-1-1,-1 0 1,1 0-1,-1-1 1,0 1-1,0-1 1,0 0-1,0 0 1,-1-1-1,1 1 1,-7 1-1,10-4-20,0 1 0,0-1 0,1 1 0,-1-1 0,0 0 0,0 0 0,0 1 0,1-1 0,-1-1 0,0 1 0,0 0 0,0 0 0,0-1 0,1 1 0,-1-1 0,0 1 0,0-1 0,1 0 0,-1 0 0,1 0 0,-1 0 0,1 0 0,-1 0 0,1 0 0,-1 0 0,1 0 1,0-1-1,0 1 0,-1-1 0,1 1 0,0-1 0,1 1 0,-1-1 0,0 0 0,0 1 0,1-1 0,-1 0 0,1 0 0,-1 1 0,1-3 0,-1-4 20,0 1 1,0-1 0,1 0-1,0 0 1,1 1-1,0-1 1,0 0 0,1 1-1,0-1 1,4-10 0,6-11 146,18-34 1,-27 58-150,64-105 659,6-13 458,-71 120-1107,-1 0 0,1 0 0,-1-1 0,0 1-1,0-1 1,0 1 0,-1-1 0,1 1 0,-1-1 0,0-3 0,0 6-36,0 0 1,0 0 0,-1 0 0,1 0 0,0 0 0,-1 0-1,1 0 1,-1 0 0,1 0 0,-1 0 0,0 0 0,1 0-1,-1 1 1,0-1 0,1 0 0,-1 0 0,0 1 0,0-1-1,0 0 1,0 1 0,0-1 0,0 1 0,1 0 0,-1-1-1,0 1 1,0 0 0,0-1 0,-1 1 0,1 0-1,0 0 1,0 0 0,0 0 0,0 0 0,0 0 0,0 0-1,0 0 1,0 0 0,-1 1 0,-3 0-93,0 0-1,0 1 1,0-1-1,0 1 1,1 1-1,-1-1 1,1 0 0,0 1-1,-1 0 1,1 0-1,0 0 1,1 1 0,-1-1-1,1 1 1,-1 0-1,1 0 1,0 0 0,0 0-1,1 1 1,-1-1-1,1 1 1,0 0 0,1-1-1,-1 1 1,1 0-1,-1 0 1,2 0-1,-2 9 1,6-1-278,6-7-49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78 12635,'-24'40'2130,"-36"84"0,54-107-2052,1-1 0,0 1 0,0-1 1,2 2-1,0-1 0,1 0 0,1 0 0,2 27 0,-1-40-67,1-1-1,-1 1 1,1 0-1,0-1 1,0 1-1,1-1 1,-1 1-1,4 5 1,-5-8-9,1 0 0,0 0 0,-1 0 0,1-1 0,0 1 0,0 0 0,0 0 0,0 0 0,0-1 0,0 1 0,0 0 0,0-1 0,0 1 0,0-1 0,0 1 0,0-1 0,0 1 0,0-1 0,1 0 0,-1 0 0,0 0 0,0 0 0,0 0 0,0 0 0,1 0 1,-1 0-1,0 0 0,0 0 0,0 0 0,1-1 0,-1 1 0,1-1 0,4-2 1,0-1 0,-1 1 0,1-1 0,-1 0 0,0 0 0,0-1 0,-1 0 0,1 1 0,-1-1 1,0-1-1,6-9 0,4-9 48,16-36-1,-21 39 38,0-1 0,-2 0-1,6-25 1,-11 40-55,-1 1 0,0 0 0,0-1 1,-1 1-1,1-1 0,-1 1 0,-1-1 0,1 1 0,-1-1 0,-1 1 0,1 0 0,-1-1 1,0 1-1,0 0 0,-1 0 0,-3-6 0,4 10-13,1-1 1,-1 1-1,0 0 0,0 0 1,-1 0-1,1 0 0,0 0 1,-1 1-1,1-1 1,-1 1-1,1-1 0,-1 1 1,0 0-1,1 0 0,-1 0 1,-5-1-1,3 2 1,0-1 0,0 1-1,0 0 1,0 0 0,0 1 0,-1-1 0,1 1 0,0 0-1,-5 2 1,3 0-43,-1 0-1,1 0 0,0 0 0,0 1 1,1 0-1,-1 0 0,1 0 0,0 1 1,0 0-1,1 0 0,-1 1 0,-8 11 1,13-15-38,0 0 1,-1 1 0,1-1-1,0 0 1,0 1 0,0-1-1,1 1 1,-1-1 0,1 1-1,-1 0 1,1-1 0,0 1-1,0 0 1,0-1 0,1 4-1,-1-4-5,0-1 0,1 1 0,0-1 0,-1 0 0,1 1 0,0-1 0,0 0-1,0 1 1,0-1 0,0 0 0,0 0 0,0 0 0,0 0 0,0 0 0,1 0 0,-1 0-1,0 0 1,1 0 0,-1-1 0,0 1 0,1 0 0,-1-1 0,1 0 0,-1 1 0,1-1-1,-1 0 1,3 1 0,6-1-371,0 0 0,0 0-1,-1-1 1,1 0 0,0 0 0,-1-1-1,1-1 1,-1 0 0,15-6 0,6-4-784,44-27 1,-47 23-297,34-28-1,-6-2 5115,-50 43-2868,0 3 938,-6 8-846,-8 15 180,8-19-491,-6 13-204,0 0 1,1 0-1,1 0 0,0 1 0,2-1 1,0 1-1,-2 30 0,5-45-289,0 0 0,0-1 1,0 1-1,0 0 0,1-1 0,-1 1 0,0 0 1,1-1-1,-1 1 0,1 0 0,0-1 1,-1 1-1,1-1 0,0 1 0,0-1 0,0 0 1,0 1-1,0-1 0,0 0 0,1 0 0,-1 0 1,0 0-1,3 2 0,-2-2 6,0-1 1,0 1-1,1-1 0,-1 1 1,1-1-1,-1 0 0,0 0 1,1 0-1,-1 0 0,1 0 1,-1-1-1,0 1 0,1-1 1,2 0-1,9-5 64,-1 0 0,1 0 0,-2-1 0,14-9 1,-25 15-88,11-7 64,78-54 488,-79 54-441,0-1 1,-1 0 0,0-1-1,-1 0 1,13-18 0,-21 27-100,0 0 0,0-1 0,-1 1 1,1 0-1,0 0 0,0 0 0,-1-1 0,1 1 1,-1 0-1,1 0 0,-1-1 0,0 1 0,0 0 1,1-1-1,-1 1 0,0-1 0,0 1 0,0 0 0,0-1 1,0 1-1,-1-1 0,1 1 0,0 0 0,-1-1 1,1 1-1,-1 0 0,1 0 0,-1-1 0,0 1 1,1 0-1,-1 0 0,0 0 0,0 0 0,0 0 0,0 0 1,0 0-1,0 0 0,0 0 0,0 0 0,0 0 1,-1 1-1,1-1 0,-2 0 0,-3-2-21,-1 1-1,0 0 1,1 0 0,-1 0-1,0 1 1,0 0 0,-7 0-1,1 1-196,1 0 0,-1 0 0,0 1-1,1 0 1,0 1 0,-1 1-1,1 0 1,0 1 0,0 0 0,0 1-1,1 0 1,-17 10 0,7 2-363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0 486 11010,'0'0'56,"0"1"-1,0 0 0,1 0 0,-1-1 0,0 1 1,0 0-1,0-1 0,0 1 0,1-1 0,-1 1 1,0 0-1,1-1 0,-1 1 0,0-1 0,1 1 1,-1 0-1,1-1 0,-1 1 0,1-1 0,-1 0 1,1 1-1,-1-1 0,1 1 0,-1-1 0,1 0 1,0 1-1,-1-1 0,1 0 0,0 0 0,-1 1 1,1-1-1,0 0 0,-1 0 0,1 0 0,0 0 0,-1 0 1,1 0-1,0 0 0,-1 0 0,1 0 0,1-1 1,32-7 1001,-30 7-821,236-98 3434,-73 27-2703,4 11-582,297-66-1,-154 52-348,-93 21-57,-199 51-43,-29 8-314,-30 10-760,-9-6 603,15-5 179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11522,'10'14'1185,"4"6"-665,5 3-240,1 3 1016,4 1-776,7 2-160,-1-3-80,0-2-208,-6 0-112,-1-6-232,-4-4-856,-4-10 952,-3-4-112,-9-7-152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8 125 12299,'-1'-4'255,"-1"1"0,1-1 1,0 0-1,0 0 1,1 1-1,-1-1 0,1 0 1,0 0-1,0 1 1,0-1-1,0 0 0,1 0 1,-1 0-1,1 1 1,0-1-1,0 0 0,1 1 1,-1-1-1,1 1 1,0-1-1,-1 1 0,2 0 1,-1 0-1,0 0 1,4-4-1,-3 4-181,-1 1 0,1-1 0,0 1 0,-1 0 0,1 0 0,0 0 0,0 0-1,0 1 1,1-1 0,-1 1 0,0 0 0,1 0 0,-1 0 0,0 0 0,1 1 0,-1-1 0,7 1 0,-8 0-67,0 0 1,0 1-1,0-1 1,-1 1 0,1-1-1,0 1 1,0 0 0,0 0-1,-1 0 1,1 0-1,0 0 1,-1 0 0,1 0-1,-1 0 1,0 1-1,1-1 1,-1 1 0,0-1-1,0 1 1,0-1-1,0 1 1,0 0 0,0 0-1,0-1 1,0 1-1,-1 0 1,1 0 0,-1 0-1,1 0 1,-1 0-1,0 3 1,1 5-11,0 0 0,-1 0 1,0 0-1,-2 17 0,-3-3-3,-1-1 1,0 0-1,-20 43 0,1-2 22,24-62-13,0 1 0,0 0 0,1-1 0,-1 1 0,1 0 0,-1-1 0,1 1 0,0 0 0,0 0 0,1 4 0,-1-6-4,0 0 0,1 0 0,-1 0 0,1 0 0,-1 0 0,1 0 0,0-1 1,-1 1-1,1 0 0,0-1 0,-1 1 0,1 0 0,0-1 0,0 1 0,0-1 0,0 1 0,0-1 1,-1 1-1,1-1 0,0 0 0,0 1 0,0-1 0,0 0 0,0 0 0,0 0 0,0 0 0,0 0 1,0 0-1,0 0 0,0 0 0,0 0 0,2-1 0,8 0-152,1-1 0,-1-1 0,0 0 0,1-1 0,-2 0 0,20-9 0,-3-2-224,34-24 1,-28 14 29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12987,'-9'14'513,"0"1"0,1 0 0,1 0 0,0 1 0,2 0 0,-1 0-1,2 0 1,0 1 0,1 0 0,-1 30 0,4-45-495,0 1-1,0-1 1,0 1 0,1-1-1,-1 0 1,1 1-1,-1-1 1,1 1-1,0-1 1,0 0 0,0 0-1,0 1 1,3 3-1,-2-5-12,-1 0 0,0 0 0,1 0 0,-1 0 0,1 0 1,-1 0-1,1 0 0,-1 0 0,1 0 0,-1-1 0,1 1 0,0-1 0,0 1 0,-1-1 0,4 1 0,5-2-21,0 1-1,0-1 1,0-1 0,-1 0-1,20-6 1,-21 5 3,0 1 0,1 0 0,-1 0 0,16-1 0,-22 3 12,0 0-1,0 0 0,0 1 0,0-1 0,0 0 0,0 1 0,0-1 1,0 1-1,0-1 0,0 1 0,0 0 0,-1 0 0,1 0 0,0 0 1,-1 0-1,1 0 0,0 1 0,-1-1 0,1 0 0,-1 1 0,0 0 1,0-1-1,1 1 0,-1-1 0,0 1 0,0 0 0,-1 0 0,1 0 1,0-1-1,-1 1 0,1 0 0,-1 0 0,1 0 0,-1 0 0,0 0 1,0 0-1,0 0 0,0 0 0,0 0 0,0 0 0,-1 4 1,-1 0 23,1 1 0,-1-1 0,0 0 1,-1 1-1,1-1 0,-1 0 0,0 0 1,-1-1-1,0 1 0,1-1 0,-9 9 1,5-8 4,-1 0 0,0 0 0,0-1 0,0 0 1,0 0-1,-1-1 0,0 0 0,0 0 0,0-1 1,-1 0-1,1-1 0,-1 0 0,-16 1 0,21-2-24,0-1 0,0 0 0,1 0-1,-1-1 1,0 1 0,0-1 0,1 0-1,-1 0 1,0-1 0,1 1-1,-1-1 1,1 0 0,0 0 0,0-1-1,0 1 1,0-1 0,0 0 0,0 0-1,0 0 1,1-1 0,0 1 0,0-1-1,0 0 1,0 0 0,0 0 0,1 0-1,0 0 1,0 0 0,-2-6-1,-7-36-51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4:4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14059,'21'-13'1256,"1"1"-848,1 2-200,7 2 665,9-2-529,13-5-144,8-2-8,20-6-152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50 372 13299,'-6'-1'337,"2"0"-83,-1-1 0,1 1 1,0-1-1,0 0 1,0 0-1,-5-2 1,8 3-211,0 0 0,1 0 1,-1 0-1,0 1 1,0-1-1,1 0 0,-1 0 1,1 0-1,-1 0 1,1 0-1,-1 0 0,1 0 1,-1 0-1,1 0 1,0 0-1,-1 0 0,1 0 1,0-1-1,0 1 1,0 0-1,0 0 0,0 0 1,0 0-1,0 0 1,1 0-1,-1 0 0,0-1 1,1 1-1,-1 0 1,1-1-1,6-14 51,0 0 1,2 0-1,0 0 1,0 1-1,2 1 1,0 0-1,0 0 1,1 1-1,14-12 1,-23 23-91,-1 0 1,0 0 0,0 0-1,1 0 1,-1 1-1,1-1 1,-1 0-1,1 1 1,0 0 0,0 0-1,0 0 1,-1 0-1,1 0 1,0 1-1,0-1 1,0 1 0,0 0-1,0-1 1,0 1-1,0 1 1,0-1 0,0 0-1,0 1 1,0 0-1,0 0 1,0-1-1,0 2 1,0-1 0,-1 0-1,1 0 1,0 1-1,-1 0 1,0-1 0,1 1-1,-1 0 1,0 0-1,3 4 1,1-1-4,-2-1 8,0 1 0,1-1 0,0 0 0,-1-1 0,11 6-1,-13-8-6,0 0-1,-1-1 0,1 1 1,0-1-1,-1 0 0,1 1 0,0-1 1,0 0-1,-1 0 0,1 0 1,0 0-1,0 0 0,-1-1 0,1 1 1,0-1-1,-1 1 0,1-1 1,0 1-1,-1-1 0,1 0 0,-1 0 1,1 0-1,-1 0 0,3-2 1,4-3-18,-1-1 0,-1 0 0,1-1 0,-1 1 0,0-1 0,-1 0 1,0-1-1,4-9 0,-1 0-533,-1 0 0,0 0 1,4-22-1,-11 38 449,2-11-209,-2 12 295,0 1-1,0 0 1,0 0 0,0-1-1,0 1 1,0 0-1,0-1 1,-1 1 0,1 0-1,0 0 1,0-1-1,0 1 1,0 0 0,0 0-1,-1-1 1,1 1-1,0 0 1,0 0 0,0-1-1,-1 1 1,1 0-1,0 0 1,0 0 0,-1 0-1,1-1 1,0 1-1,0 0 1,-1 0 0,1 0-1,0 0 1,0 0-1,-1 0 1,1 0 0,0 0-1,-1 0 1,1 0-1,0 0 1,0 0 0,-1 0-1,-11 3-634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13 249 10274,'-7'12'668,"1"-3"485,10-19 199,6-16-945,1 0 0,2 1 0,1 0 0,0 1 0,2 0 0,22-24-1,-36 45-368,1 1 0,0-1-1,-1 1 1,1-1-1,0 1 1,0 0 0,1 0-1,-1 0 1,0 1-1,1-1 1,-1 1 0,5-1-1,-6 2-23,-1-1-1,1 1 0,0 0 1,-1 0-1,1 0 0,0 1 0,0-1 1,-1 0-1,1 1 0,0-1 1,-1 1-1,1-1 0,-1 1 1,1 0-1,-1 0 0,1 0 1,-1 0-1,1 0 0,-1 0 1,0 0-1,0 0 0,1 0 0,-1 1 1,0-1-1,0 0 0,0 1 1,1 1-1,4 10 31,1 0-1,-2 0 1,7 20-1,-9-21-27,1 0-1,1-1 1,-1 0-1,2 0 0,7 12 1,-12-22-15,0 0 0,0 0-1,0 1 1,0-1 0,0 0 0,0 0 0,0 0 0,1 0 0,-1 0 0,0-1 0,0 1 0,1 0-1,-1-1 1,1 1 0,-1 0 0,1-1 0,-1 0 0,1 1 0,-1-1 0,1 0 0,1 0-1,0 0 1,-1 0 0,1-1 0,-1 0 0,1 1 0,-1-1 0,1 0 0,-1 0 0,0 0 0,1-1 0,-1 1 0,3-3 0,4-3-21,-1-1-1,0 1 1,-1-2 0,12-14 0,67-116-2715,-78 126 2278,-8 9-142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10 150 13499,'-1'-2'160,"0"0"1,-1-1-1,1 1 1,0-1-1,0 0 1,0 1-1,1-1 1,-1 0-1,1 0 1,-1 1-1,1-1 1,0 0-1,0 0 1,0 1-1,1-1 1,-1 0-1,2-4 1,-1 3-14,1 0 0,0 0 0,0 0 0,0 0 1,0 0-1,1 1 0,-1-1 0,1 1 1,0 0-1,5-5 0,0 2-41,0 0 0,0 0 0,0 1 0,1 0 0,-1 1 0,1 0 0,0 0 0,1 1 0,13-4 0,-20 7-98,0-1 0,-1 0 1,1 1-1,-1 0 0,1 0 1,0 0-1,-1 0 0,1 0 1,0 0-1,-1 1 0,1-1 1,-1 1-1,1 0 0,-1 0 1,1 0-1,-1 0 0,0 0 1,1 1-1,-1-1 0,0 0 1,0 1-1,0 0 0,0 0 1,0-1-1,0 1 0,2 3 1,-2-1-6,0 1 1,0-1-1,0 0 1,-1 1-1,1-1 1,-1 1-1,0-1 1,-1 1-1,1 0 1,-1-1-1,0 1 1,0 0-1,0-1 1,-1 6-1,-4 12 2,0-1 0,-1 0-1,-1 0 1,-1 0 0,-16 29-1,3-7 12,21-42-20,0 0-1,-1-1 1,1 1-1,0 0 1,0-1-1,-1 1 1,1 0-1,0-1 1,0 1-1,0 0 1,0-1-1,0 1 1,0 0-1,0-1 1,0 1-1,0 0 1,1-1-1,-1 1 1,0 0-1,0-1 1,0 1-1,1 0 1,-1-1-1,0 1 1,1 0-1,-1-1 1,1 1-1,-1-1 1,1 1-1,-1-1 1,1 1-1,-1-1 1,1 0-1,-1 1 1,1-1-1,-1 1 1,1-1-1,0 0 1,-1 0-1,1 1 1,0-1-1,1 0 1,36 6-317,-22-4 194,-5 0 27,1 0 0,-1 1 0,1 1 0,-1 0 0,0 0 0,0 1 0,-1 1 0,0 0 1,0 0-1,18 15 0,-24-17 99,0 0 0,0 1 1,0-1-1,0 1 0,0-1 0,-1 1 1,0 0-1,0 0 0,-1 1 1,1-1-1,-1 1 0,0-1 0,-1 1 1,1 0-1,-1-1 0,0 1 0,0 0 1,-1 0-1,0 0 0,0 0 1,0 0-1,-1 0 0,-2 9 0,0-8 96,1 1-1,-2-1 0,1 0 1,-1 0-1,0 0 0,-1-1 1,1 1-1,-1-1 0,-1 0 1,1 0-1,-1-1 0,0 0 1,0 0-1,-1 0 0,1-1 1,-1 0-1,-13 6 0,7-4 103,0 0-1,-1-1 0,0 0 0,0-2 0,0 1 0,0-2 1,-1 0-1,-27 0 0,36-2-159,0-1-1,0 0 1,0 0 0,0-1 0,0 1-1,0-1 1,0-1 0,0 1 0,1-1-1,-1 0 1,-7-6 0,11 8-111,0-1 0,0 1 0,0-1 1,1 0-1,-1 1 0,1-1 0,-1 0 1,1 0-1,-1 0 0,1 0 0,0 0 0,0 0 1,0-1-1,0 1 0,1 0 0,-1 0 1,0-1-1,1 1 0,0 0 0,-1-1 0,1 1 1,0-1-1,0 1 0,1 0 0,-1-1 1,0 1-1,1 0 0,-1-1 0,1 1 0,0 0 1,0 0-1,2-4 0,-2 4-4,0 0 0,0 0-1,1 0 1,-1 0 0,1 1 0,-1-1 0,1 0-1,-1 1 1,1-1 0,0 1 0,0 0 0,0 0-1,3-2 1,11-3-635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57 11498,'4'-9'647,"-2"7"-500,0-1-1,-1 1 1,1-1 0,-1 0-1,0 0 1,0 1 0,0-1 0,0 0-1,0 0 1,-1 0 0,0 0 0,1 0-1,-1-4 1,0 7-113,0 0-1,0-1 1,0 1 0,0 0-1,0 0 1,0 0 0,0 0 0,0-1-1,-1 1 1,1 0 0,0 0-1,0 0 1,0 0 0,0 0-1,0-1 1,0 1 0,0 0-1,0 0 1,0 0 0,-1 0 0,1 0-1,0 0 1,0 0 0,0-1-1,0 1 1,0 0 0,-1 0-1,1 0 1,0 0 0,0 0-1,0 0 1,0 0 0,-1 0-1,1 0 1,0 0 0,0 0 0,0 0-1,0 0 1,-1 0 0,1 0-1,0 0 1,0 0 0,-8 6 604,-6 14-80,2 5-300,2-1 1,0 2-1,2-1 1,-8 45 0,7-17-72,-2 74 0,10-101-129,1 0 0,5 30 0,-5-50-46,1 1-1,0-1 1,1 0 0,0 1 0,0-1-1,0 0 1,0 0 0,1 0 0,0 0-1,0-1 1,1 1 0,0-1 0,8 10-1,-9-13-4,1 0 0,-1 0 0,0 0 0,1 0 0,0-1 0,-1 1 0,1-1-1,0 0 1,0 0 0,0 0 0,0-1 0,0 1 0,0-1 0,0 0 0,0 0 0,0 0-1,0-1 1,-1 1 0,1-1 0,0 0 0,0 0 0,0-1 0,-1 1 0,7-4 0,6-2 22,-1-2 0,0 0 0,0-1 1,14-12-1,-21 15 10,1 0-1,-2-1 1,1 0-1,-1 0 1,0-1-1,-1 0 1,11-19-1,-16 26-24,0 0 0,0-1 0,0 1 0,0-1 0,-1 1 0,1-1 0,-1 1 0,1-1 0,-1 1 0,0-1 0,0 1 0,0-1 0,-1 1 0,1-1 0,0 1 0,-2-4 0,1 4-4,-1 0 1,1-1-1,-1 1 1,1 0-1,-1 0 1,0 0-1,0 1 1,0-1-1,0 0 1,0 1 0,0-1-1,0 1 1,0 0-1,-1-1 1,1 1-1,-1 0 1,1 0-1,0 1 1,-4-2-1,-8 0-5,1 0 1,-1 0-1,1 1 0,-1 0 0,1 2 0,-1-1 1,0 2-1,1 0 0,0 0 0,-1 1 0,1 1 0,0 0 1,0 1-1,1 1 0,0-1 0,-18 13 0,9 0-208,20-18 208,1 1 1,-1-1-1,1 0 0,-1 1 1,1-1-1,-1 1 0,1-1 1,0 1-1,-1-1 1,1 1-1,0-1 0,-1 1 1,1-1-1,0 1 0,0-1 1,-1 1-1,1-1 0,0 1 1,0 0-1,0-1 0,0 1 1,0 0-1,0-1 0,0 1 1,0-1-1,0 1 0,0 0 1,0-1-1,0 1 0,0-1 1,1 1-1,-1 0 0,0-1 1,0 1-1,1-1 1,-1 1-1,0-1 0,1 1 1,-1-1-1,0 1 0,1 0 1,0-1-9,-1 0 0,1 0 0,0 0 1,-1 1-1,1-1 0,-1 0 1,1 0-1,-1 0 0,1 0 0,0 0 1,-1 0-1,1 0 0,-1 0 0,1 0 1,0-1-1,-1 1 0,1 0 1,-1 0-1,1 0 0,-1-1 0,2 1 1,17-15-88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12259,'1'-4'251,"-1"1"1,0-1 0,1 1-1,0-1 1,0 1 0,0-1-1,0 1 1,1 0 0,-1 0-1,1-1 1,0 1 0,0 0-1,0 1 1,0-1 0,1 0-1,-1 1 1,1-1 0,-1 1-1,1-1 1,0 1 0,3-2-1,1 0-63,-1 1 0,1-1-1,0 1 1,0 1 0,0-1-1,0 1 1,0 0 0,1 1 0,8-1-1,-15 1-174,1 1 0,-1 0 0,0 0 0,0 0 0,0 0 0,1 0 0,-1 1 0,0-1 0,0 0 0,0 1 0,0-1 0,0 0 0,0 1 0,1-1 0,-1 1 0,0 0 0,0-1 0,0 1 0,-1 0 0,1 0 0,0-1 0,0 1 0,0 0 0,0 0 0,-1 0 0,1 0 0,-1 0 0,1 0 0,0 0 0,-1 0 0,0 1 0,1-1 0,-1 0 0,0 0 0,1 0 0,-1 0 0,0 1 0,0-1 0,0 0 0,0 0 0,0 0 0,0 0 0,0 1 0,-1 0-1,0 7 22,-1 0-1,1-1 0,-1 1 1,-6 13-1,-68 138 293,59-129-284,18-31-45,-1 0 0,0 0-1,0 0 1,1 0 0,-1 0-1,0 0 1,1 0 0,-1 0 0,0-1-1,0 1 1,1 1 0,-1-1 0,0 0-1,0 0 1,1 0 0,-1 0-1,0 0 1,0 0 0,1 0 0,-1 0-1,0 0 1,0 0 0,1 1 0,-1-1-1,0 0 1,0 0 0,0 0-1,1 0 1,-1 1 0,0-1 0,0 0-1,0 0 1,0 0 0,1 1 0,-1-1-1,0 0 1,0 0 0,0 1-1,0-1 1,0 0 0,0 0 0,0 1-1,0-1 1,0 0 0,0 0 0,0 1-1,0-1 1,0 0 0,0 1-1,0-1 1,0 0 0,0 0 0,0 1-1,0-1 1,0 0 0,0 0 0,0 1-1,-1-1 1,1 0 0,0 0-1,0 0 1,0 1 0,0-1 0,-1 0-1,32-13-289,-11 5 70,-14 6 149,1 0 0,0 1 0,0 0 0,0 1 0,0-1 0,0 1 0,0 1 0,0-1 0,0 1 0,0 0 1,0 1-1,11 3 0,-15-3 53,1 0 1,-1 0-1,1 0 1,-1 0-1,1 0 1,-1 1-1,0-1 0,0 1 1,0 0-1,-1 0 1,1 0-1,-1 0 1,1 1-1,-1-1 1,0 1-1,-1-1 1,1 1-1,0 0 1,-1 0-1,0-1 1,0 1-1,0 0 1,0 7-1,0-5 89,-1 1 0,-1 0 0,1-1 0,-1 1 0,0 0 0,0-1 0,-1 1 0,0-1 0,0 0 0,0 1 0,-1-1 0,0 0 0,-1-1 0,1 1 0,-1 0 0,0-1 0,-8 9 0,2-4 205,0 0-1,-1-1 1,0 0 0,0-1 0,-1 0-1,0-1 1,-20 9 0,29-15-271,0 0-1,1 0 1,-1 0 0,0 0-1,1-1 1,-1 1-1,0-1 1,0 1 0,0-1-1,0 0 1,-3-1 0,6 1-4,-1 0 1,1 0 0,-1 0-1,0 0 1,1-1 0,-1 1-1,1 0 1,-1 0 0,1-1-1,-1 1 1,1 0 0,0-1 0,-1 1-1,1-1 1,-1 1 0,1-1-1,0 1 1,-1 0 0,1-1-1,0 1 1,0-1 0,-1 0 0,1-1 10,0 1 1,-1-1 0,1 1 0,0-1 0,0 0 0,1 1-1,-1-1 1,0 1 0,0 0 0,1-1 0,-1 1 0,2-3-1,6-14-87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14099,'-5'0'1616,"11"2"-805,20 3 19,-9-6-634,1 0 1,-1-2-1,1 0 1,-1 0-1,0-2 1,23-9 0,-7 0-89,-1-1 1,35-23-1,-66 37-109,-1 1 0,1-1 0,-1 1 0,1 0 0,-1-1 0,1 1 0,-1 0 0,1 0 0,-1-1 0,1 1 0,0 0 0,-1 0 0,1 0 0,-1 0 0,1-1 0,0 1 0,-1 0 0,1 0 0,-1 0 0,1 0 0,0 1 0,-1-1 0,1 0 0,-1 0 0,1 0 0,1 1 0,-2 0 1,1-1-1,-1 1 1,0 0 0,1 0-1,-1-1 1,0 1 0,1 0-1,-1 0 1,0 0 0,0 0-1,0-1 1,0 1 0,0 0-1,0 0 1,0 0 0,0 0-1,0 0 1,-11 49 39,7-36-10,-6 28 51,-23 116 462,28-124-413,1 0-1,2 59 0,4-81-575,2-13-423,-3-1 779,0 0 0,0 0 0,0 0 0,-1 0 0,1 0 0,-1 0 1,1 0-1,-1-4 0,0-15-341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14763,'0'-4'1440,"6"3"-999,6-4-201,2 1 760,6-2-568,4 1-192,5-3-448,3 1-216,1 0 416,0 0-176,-5 3-80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13187,'15'-6'1256,"9"-13"-704,6-4-208,9-4 729,3-2-361,6 1-144,-2-4-72,0 2-200,-3 0-256,-7 4 1800,-3 3-1640,-10 7 64,-5 4 113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1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 15243,'-1'0'66,"-1"-1"0,0 1-1,0 0 1,0 0-1,0 0 1,0 0 0,1 0-1,-1 1 1,0-1 0,0 0-1,0 1 1,1 0 0,-1-1-1,0 1 1,0 0 0,1 0-1,-1 0 1,1 0 0,-1 0-1,1 0 1,-3 2-1,-2 3 32,1-1-1,-1 1 0,-8 11 0,5-2 7,0-1 1,1 1 0,1 0 0,0 1 0,1 0-1,1 0 1,0 0 0,-4 32 0,7-37-58,1 1 0,0 0 0,1 0 0,0 0 1,1 0-1,1-1 0,-1 1 0,2 0 0,0-1 0,0 1 1,1-1-1,0 0 0,8 14 0,-10-22-24,0 0-1,0 0 1,0 0 0,0 0 0,1 0-1,-1-1 1,1 1 0,-1-1-1,1 0 1,0 0 0,0 0 0,0 0-1,0 0 1,0 0 0,1-1-1,-1 0 1,0 1 0,1-1 0,-1-1-1,1 1 1,-1 0 0,1-1 0,-1 0-1,1 1 1,0-2 0,-1 1-1,1 0 1,-1-1 0,1 1 0,-1-1-1,1 0 1,-1 0 0,0-1-1,5-1 1,3-2 29,-1-1-1,0 0 1,0-1 0,0 0 0,-1-1-1,0 0 1,0 0 0,-1-1-1,9-11 1,-12 15-28,-1 0 0,0-1 0,0 1-1,-1-1 1,0 0 0,0 0 0,0 0 0,0 0 0,-1 0 0,0-1 0,0 1-1,1-12 1,-3 17-18,0-1 0,-1 1 0,1 0 0,0-1-1,0 1 1,0 0 0,-1 0 0,1-1 0,-1 1 0,1 0-1,-1 0 1,1 0 0,-1 0 0,0-1 0,1 1 0,-1 0-1,0 0 1,0 0 0,0 0 0,0 1 0,0-1-1,0 0 1,-2-1 0,0 1 3,0 0-1,0-1 0,0 2 1,0-1-1,0 0 1,0 0-1,0 1 1,0 0-1,-5 0 1,-4 0 10,0 1 0,0 1 0,0 0 0,-15 5 1,9-1-3,-35 17 0,47-20-72,0 0 0,0 1 0,0-1 0,1 2 0,-1-1 0,1 0 0,0 1 0,-7 8 0,12-13 53,0 0 0,0 1 1,0-1-1,-1 0 0,1 0 1,0 0-1,0 1 0,0-1 1,0 0-1,-1 0 0,1 1 1,0-1-1,0 0 0,0 0 1,0 1-1,0-1 0,0 0 1,0 0-1,0 1 0,0-1 1,0 0-1,0 0 0,0 1 1,0-1-1,0 0 0,0 0 1,0 1-1,0-1 0,0 0 1,0 0-1,0 1 0,1-1 1,-1 0-1,0 0 1,0 1-1,0-1 0,0 0 1,0 0-1,1 0 0,-1 1 1,0-1-1,0 0 0,0 0 1,1 0-1,-1 0 0,0 0 1,0 1-1,1-1 0,-1 0 1,0 0-1,0 0 0,1 0 1,-1 0-1,17 1-77,18-5-54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7:45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20 13299,'-7'8'458,"5"-6"-337,-1 1 1,1-1-1,0 1 1,0 0-1,1 0 1,-1 0 0,-1 4-1,3-6-97,-1 0-1,1 0 0,0 0 1,0 0-1,0 0 0,0 1 1,0-1-1,1 0 1,-1 0-1,0 0 0,0 0 1,1 0-1,-1 0 1,0 0-1,1 0 0,-1 0 1,1 0-1,0 0 1,-1 0-1,1 0 0,0 0 1,0-1-1,-1 1 0,1 0 1,0 0-1,1 0 1,4 3 27,0 0 1,0-1 0,0 1 0,0-2 0,0 1-1,1-1 1,7 3 0,49 7 155,-29-9-37,1-1 0,0-2 0,-1-1 0,1-2 0,41-8 0,-5-5 375,99-35 0,-141 41-458,0 2 0,0 0 0,1 2 0,0 2 0,50-3 0,-61 8-78,0 0 0,0 1 0,0 0 0,0 2 0,-1 0 0,1 2 0,-1 0 0,0 0 0,-1 2 0,19 10 0,-4 4-45,-24-16-113,0 0 1,1-1-1,12 7 1,-20-12 140,0 0 0,0 0 1,-1 0-1,1 0 1,0 0-1,0 0 0,0-1 1,0 1-1,0 0 1,-1 0-1,1 0 1,0-1-1,0 1 0,0 0 1,-1-1-1,1 1 1,0-1-1,-1 1 0,1-1 1,0 1-1,-1-1 1,1 0-1,0 1 0,-1-1 1,1 0-1,-1 1 1,0-1-1,1 0 1,-1 0-1,1 1 0,-1-3 1,8-17-149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7:47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22 123 12235,'-21'3'3430,"33"-6"-2796,82-18 489,166-14 0,97 19-894,-226 12-124,124-19-54,-193 16-36,-17-1-8,-33 5-8,-1 1 0,1 0 1,0 1-1,15 0 0,-26 1-33,0 0 0,-1 1 0,1-1 0,0 0 0,0 0 0,-1 1 0,1-1 0,0 0 0,-1 1 0,1-1 0,-1 1 0,1-1 0,0 1 0,-1-1 0,1 1 0,-1-1 0,1 1 0,-1 0 0,1-1 0,-1 1 0,0-1 0,1 1 0,-1 0 0,0 0 0,0-1 0,1 1 0,-1 0 0,0 0 0,0-1 0,0 1 0,0 0 0,0 0 0,0-1 0,0 1 0,0 0 0,0 0 0,0-1-1,-1 2 1,-8 36-2003,6-30 1770,1 2-415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1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3282 5529,'24'2'2776,"-21"-2"-2546,0 1 1,0-1-1,0 0 1,0 0-1,0 0 1,0 0-1,0 0 0,0 0 1,0-1-1,0 0 1,0 1-1,0-1 1,-1 0-1,1-1 1,0 1-1,0 0 0,-1-1 1,1 0-1,-1 1 1,3-4-1,48-41 70,2 2 0,1 2 0,3 3-1,92-47 1,-136 78-265,-1 0-1,-1-1 1,1-1 0,-2 0-1,21-21 1,48-66 270,-40 45-230,-18 22 45,27-49 0,-38 58-67,0 0 0,2 0 0,1 2 0,0-1 0,34-31 0,22-6-29,-31 26 7,-1-1 1,54-59-1,-63 51-29,-1 0 0,-2-2 0,-2-1 0,25-59 0,-15 32 16,59-90 1,-81 138-8,0-1 1,15-41-1,-20 42-6,1 1-1,1 1 1,1-1 0,15-21-1,0 11-4,1 1 1,51-45-1,71-44 39,-43 36 8,174-113-31,-188 137-7,147-122-1,-70 39 4,-133 117-8,0 0 0,80-37 0,-78 46-4,-6 2-3,0-1 1,43-27-1,-60 30 3,0 0 0,-1 0 0,-1-1 0,16-19 0,40-62 6,-54 70-4,1 0-1,1 1 1,2 2-1,0-1 1,39-32-1,-40 42-1,0 2 0,0-1 0,1 2 0,34-12 0,85-18 1,-103 30-1,-26 6 0,0 1-1,0 0 1,0 1-1,1 0 1,-1 0-1,0 1 1,0 0-1,1 1 0,-1 0 1,0 0-1,15 5 1,30 9 8,78 13 0,-109-23-7,40 14 0,-48-13-2,2-1 1,-1-1-1,0 0 1,1-1-1,23 1 0,-23-4 4,0 1-1,0 0 1,23 5-1,-32-4-1,0 1 0,0 0 0,-1 0 0,1 0-1,-1 1 1,1 0 0,-1 1 0,12 9 0,18 11 38,-32-23-32,0 1 0,-1 0 1,1 0-1,0 0 0,-1 0 1,0 1-1,0 0 0,0 0 1,0 0-1,0 0 0,-1 1 1,0-1-1,3 7 0,3 9 15,1 0 0,1-1 0,23 30-1,-26-38-16,2-1-1,-1 0 0,1-1 0,1 0 1,-1-1-1,1 0 0,15 8 1,-18-11 7,0 0 1,-1 1 0,1 0 0,-1 0-1,-1 1 1,1 0 0,-1 0 0,5 8 0,2 1 16,-4-6-25,0-2 0,1 1 1,0-1-1,0 0 0,1-1 1,0-1-1,0 1 0,16 5 1,18 11 4,-37-17 4,-1 0 0,1 0 1,-1 0-1,0 1 1,-1 1-1,0-1 1,6 9-1,18 21 22,150 143 0,-164-160-18,-1 0 0,-1 1 0,-1 1 0,14 29 0,-11-19 8,24 34 0,-33-56-11,0-1 0,1 0 0,0 0 0,0-1 1,1 0-1,0-1 0,16 11 0,-17-14 38,0 1-1,-1 1 1,1-1 0,-1 1-1,0 0 1,0 1 0,-1 0-1,0 0 1,0 0 0,-1 1-1,9 14 1,133 260 129,-92-180-161,56 86-13,-26-47-4,-66-108 20,1-1 0,1-1 0,2-1-1,2-1 1,51 49 0,18 8 18,-48-41 0,2-3 0,91 63 0,-123-96 37,1-1 0,0 0-1,0-1 1,29 7 0,75 12 196,-28-9-197,96 32-17,158 31-130,-242-65-94,200 3 0,-197-24 93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2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672 146 6633,'-8'-6'514,"-1"1"0,0 1-1,0 0 1,0 0-1,-1 1 1,1 0-1,-1 0 1,0 1-1,-10-1 1,-22-6-603,12 0 256,0 2-1,0 1 1,0 1 0,-1 1 0,-32 1-1,54 4-132,1-1 0,-1 1 0,1 0 0,-1 0 1,1 1-1,-1 1 0,1-1 0,0 1 0,0 1 0,0-1 0,1 1 0,-1 1 0,1-1 0,0 1 0,0 1 0,1-1 0,-1 1 0,1 0 0,1 1 0,-1-1 0,1 1 0,-9 14 0,3 4-25,1 1-1,0-1 1,2 2 0,-5 30-1,4-18 4,-15 38 0,11-43 60,2 0 0,-9 43 1,17-64-65,2-1 0,0 1 0,0 0 0,1-1 0,0 1 0,2 0 0,-1-1 0,1 1 0,8 23 0,2-7-1,1-1-1,1 0 1,1-1 0,2-1-1,0 0 1,2-2 0,1 0-1,29 27 1,-36-39-5,1-1 0,0 0 0,1-1 0,0-1 0,1 0 0,0-1 0,0-1-1,1 0 1,27 6 0,14 0 11,93 9-1,-4-1-4,-132-18-9,16 3-25,38 4-1,-58-9 22,1-1-1,0-1 1,0 0-1,-1 0 1,1-1-1,18-5 1,3-5 95,-2-1 1,1-1-1,-2-1 1,56-39-1,-43 23 164,-2-2 0,56-59 0,-75 67-193,-1 0 1,-2-2 0,0 0-1,24-50 1,-23 35-59,-2-1 1,21-76-1,-37 110-3,0 1-1,0 0 1,-1-1 0,0 0-1,0 1 1,-1-1 0,-2-16-1,1 21 1,0 0 1,0 0-1,0 0 0,-1 0 1,1 0-1,-1 1 0,0-1 1,0 0-1,-1 1 0,1-1 1,-1 1-1,1 0 0,-1 0 1,0 0-1,-1 0 0,1 0 1,-7-3-1,-12-7 50,-38-15 1,44 21-24,1 0-1,-1-1 1,1 0 0,1-1 0,0-1-1,-15-12 1,-5-11-6,-72-62-171,90 82 91,-1 2 0,0 0 1,0 1-1,-1 0 0,-21-7 1,12 9-139,1 2 0,-1 0 1,0 2-1,-46-2 1,32 3-546,33 3 630,0-1 0,0 0 0,1-1 0,-15-4 0,5-2-221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42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1076 237 11995,'2'-3'116,"1"0"1,-1 0-1,0 0 1,0 0-1,0 0 1,0-1-1,0 1 1,-1-1 0,1 1-1,-1-1 1,0 0-1,0 1 1,-1-1-1,1 0 1,-1 0-1,0 0 1,0 1 0,0-1-1,0 0 1,-1 0-1,1 0 1,-1 1-1,0-1 1,0 0 0,-1 1-1,1-1 1,-1 1-1,1-1 1,-1 1-1,0 0 1,0 0-1,-1 0 1,1 0 0,-1 0-1,1 0 1,-1 0-1,0 1 1,0 0-1,-4-3 1,-13-8-6,0 1 0,0 1 0,-1 1-1,-1 1 1,1 0 0,-2 2 0,-27-6 0,20 7-89,-1 1-1,0 2 1,0 1 0,0 1 0,-32 4-1,33 1-18,0 2-1,0 0 1,1 3-1,0 0 0,0 1 1,1 2-1,0 1 0,1 2 1,1 0-1,0 2 1,1 0-1,1 2 0,0 1 1,-38 43-1,41-39-9,0 1-1,2 1 1,1 1-1,1 1 1,1 0 0,1 2-1,2-1 1,1 2-1,2-1 1,1 1 0,1 1-1,1 0 1,-4 64-1,11-84 13,0 0-1,1 1 0,0-1 1,1 1-1,1-1 0,-1 0 0,2 0 1,0 0-1,0 0 0,1-1 0,1 0 1,8 13-1,-5-11 8,1 0 0,0-1-1,1 0 1,1-1 0,-1 0 0,2-1-1,0-1 1,0 1 0,15 6 0,10 6 0,1-2-1,0-2 1,74 23 0,-96-37-16,1 0 1,-1-1 0,1 0-1,-1-2 1,1 0 0,0-1 0,-1 0-1,1-2 1,0 0 0,-1-1-1,0-1 1,20-6 0,53-27 365,169-97 0,-218 110-237,0-2-1,-3-1 1,0-2-1,65-66 1,-88 78-98,0 0 1,-1-1-1,0-1 0,-2 0 0,0-1 1,-1 0-1,-1-1 0,-1 0 0,-1-1 1,-1 1-1,-1-2 0,5-28 0,-10 41 6,0 0-1,-1 0 0,0 0 1,0 0-1,-1 0 0,0 0 1,-1 0-1,0 0 0,-1 1 1,0-1-1,-1 1 0,1-1 0,-2 1 1,1 1-1,-1-1 0,-1 1 1,0-1-1,0 1 0,0 1 1,-1-1-1,0 1 0,0 1 0,-1-1 1,0 1-1,0 1 0,-14-8 1,-4 0 12,-1 2 1,0 1-1,0 1 1,0 1-1,-1 1 1,-32-3-1,-70-18-1079,123 26 975,1 0 0,-1-1-1,1 1 1,0-1 0,0-1 0,0 1 0,-8-7 0,-5-11-274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45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14 730 11554,'-1'0'142,"0"1"-1,0 0 0,0 0 1,0-1-1,0 1 0,0 0 1,0 0-1,0 0 0,0 0 0,1 0 1,-1 0-1,0 0 0,1 0 1,-1 1-1,0 1 0,1-3-75,0 1 0,0-1 0,0 1 0,0-1 0,1 1 0,-1-1 0,0 1 0,0-1 0,0 1 0,0-1 0,1 1 0,-1-1 0,0 0 0,1 1 0,-1-1 0,0 1 0,0-1 0,1 0 0,-1 1 0,1-1 0,-1 0 0,0 0 0,1 1 0,-1-1 0,1 0 0,0 1 0,3 0 101,0 0 0,0 0 0,0 0-1,0 0 1,0-1 0,0 1 0,0-1 0,6-1-1,9-1 47,-1-1-1,0-1 1,0 0 0,-1-2-1,1 0 1,23-12-1,96-60 388,-124 70-543,297-201 572,-24 16-451,-198 139-149,125-56-1,-174 93-75,0 2 0,77-20 0,-96 35-79,-20 0 114,1 0 0,-1 0 0,0 0-1,0 0 1,1 0 0,-1 1 0,0-1 0,0 0-1,0 0 1,1 0 0,-1 0 0,0 1 0,0-1-1,0 0 1,1 0 0,-1 0 0,0 1-1,0-1 1,0 0 0,0 0 0,0 0 0,1 1-1,-1-1 1,0 0 0,0 1 0,0-1 0,0 0-1,0 0 1,0 1 0,0-1 0,0 0 0,0 0-1,0 1 1,-1 1-58,0-1-1,0 1 0,1-1 1,-1 1-1,0-1 1,-1 1-1,1-1 0,0 0 1,0 0-1,-1 1 1,1-1-1,0 0 1,-1 0-1,1 0 0,-4 1 1,-21 11-596,-49 16 0,28-15 250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45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81 11290,'16'-17'821,"-10"10"-561,0 0 1,0 0-1,1 0 1,0 1-1,0 0 1,0 1-1,1 0 1,12-7-1,-20 12-231,0 0 0,1 0 0,-1-1 0,0 1 0,0 0 0,1 0 0,-1 0 0,0 0-1,1 0 1,-1 0 0,1 0 0,-1 0 0,0 0 0,1 0 0,-1 0 0,0 0 0,1 0 0,-1 0 0,0 0 0,1 0 0,-1 0 0,0 0-1,1 1 1,-1-1 0,0 0 0,0 0 0,1 0 0,-1 1 0,0-1 0,1 0 0,-1 0 0,0 1 0,1 11 472,-13 19-53,-7 4-167,-45 63-1,-37 30-136,65-82-82,-114 139 32,140-174-89,-21 31 13,29-40-15,1 1 0,0-1 0,-1 1-1,1-1 1,0 1 0,1-1 0,-1 1 0,0-1-1,1 1 1,-1 0 0,1-1 0,0 1-1,0 0 1,0 0 0,1 4 0,-1-6-1,1 0 0,-1 0 1,0 0-1,1 0 0,-1 0 1,1 0-1,-1 0 0,1-1 0,0 1 1,-1 0-1,1 0 0,0 0 1,0-1-1,-1 1 0,1 0 1,0 0-1,0-1 0,0 1 0,0-1 1,0 1-1,0-1 0,0 0 1,2 1-1,26 2 38,-22-3-27,21 0 31,0-2 0,-1-1 0,1-2 0,37-10 0,-13 3-10,417-87-202,-364 76 130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46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 13555,'3'-6'195,"0"0"-1,1 0 1,-1 1 0,1-1-1,0 1 1,1 0 0,-1 0-1,1 1 1,0-1 0,0 1-1,0 0 1,1 1 0,10-6-1,-1 1 74,0 1 0,0 0-1,1 2 1,20-6-1,-29 10-177,0-1-1,0 1 0,0 0 0,1 1 1,12 0-1,-18 0-77,-1 0 0,1 1 0,0-1 0,-1 0-1,1 1 1,-1-1 0,1 1 0,-1-1 0,1 1 0,-1-1 0,1 1 0,-1 0 0,0 0 0,0 0-1,1 0 1,-1 0 0,0 0 0,0 0 0,0 1 0,0-1 0,0 0 0,0 0 0,0 1 0,0-1-1,-1 1 1,1-1 0,-1 1 0,1-1 0,-1 1 0,1-1 0,-1 1 0,1 2 0,-1 1 0,-1 1 1,1-1-1,-1 1 1,0-1-1,0 1 1,0-1 0,-1 1-1,-4 9 1,-24 41-7,23-44-3,-76 113 22,53-83-17,1 1 0,-29 63-1,56-102-6,0 0 0,0 0 0,1 0-1,0 0 1,0 1 0,-1 7 0,2-11 0,0 0-1,0 1 1,0-1 0,0 0 0,0 0 0,0 0 0,1 0-1,-1 0 1,1 1 0,-1-1 0,0 0 0,1 0 0,0 0-1,-1 0 1,1 0 0,0 0 0,-1-1 0,1 1 0,0 0-1,0 0 1,0 0 0,0-1 0,-1 1 0,1 0 0,0-1-1,0 1 1,1-1 0,-1 1 0,0-1 0,0 1 0,1-1-1,5 1-14,-1 0 0,1 0 0,-1-1 0,1 0 0,-1 0 0,0 0 0,1-1 0,-1 0 0,1 0 0,8-4 0,5-1-224,-1-2 0,20-10 0,-17 6 115,0-1 1,33-26-1,-10-1-98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46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320 102 15331,'-66'66'1574,"9"-10"-1189,44-42-286,-44 54 307,50-59-362,1 0 0,0 0 0,1 0 0,0 1 1,-7 19-1,12-28-49,-1 1 1,1-1-1,-1 1 1,1-1-1,-1 1 1,1-1-1,0 1 1,0-1-1,0 1 1,0-1-1,0 1 1,0 0-1,1-1 1,-1 1-1,0-1 1,1 1-1,-1-1 1,1 0-1,0 1 1,-1-1-1,1 1 1,0-1-1,0 0 1,0 0-1,0 1 1,0-1-1,0 0 1,0 0-1,0 0 1,0 0-1,1 0 1,-1 0-1,0-1 1,1 1-1,-1 0 1,0-1 0,1 1-1,-1-1 1,3 1-1,6 2-38,0-1 0,0-1 1,0 0-1,20-1 0,-18 1 18,59-4-139,-48 1 129,0 1-1,0 1 1,1 1 0,24 5 0,-47-6 36,0 0 0,0 0 0,0 0 0,0 0 0,0 1 0,0-1 0,0 0-1,0 1 1,0-1 0,0 0 0,0 1 0,0-1 0,0 1 0,-1 0 0,1-1 0,0 1 0,0 0 0,0-1 0,-1 1 0,1 0 0,-1 0 0,1 0-1,0 0 1,-1 0 0,1 0 0,-1 0 0,0 0 0,1-1 0,-1 2 0,0-1 0,0 0 0,1 0 0,-1 0 0,0 0 0,0 0 0,0 0 0,0 0-1,0 0 1,-1 1 0,0 2 12,0-1 0,-1 1 0,1-1 0,-1 0 0,0 0-1,0 0 1,0 0 0,0 0 0,-1 0 0,-4 4 0,-25 21 231,-1-2 0,-1-1 0,-1-1 0,-1-2 0,-64 28 0,90-45-197,0-1 0,-1 0 0,1-1 0,-1 0-1,-17 2 1,26-5-23,0 0-1,0 1 1,0-1 0,0-1-1,0 1 1,0 0-1,0 0 1,0-1 0,0 1-1,1-1 1,-1 1-1,0-1 1,0 0 0,0 0-1,0 0 1,1 0-1,-1 0 1,1 0 0,-1 0-1,0-1 1,1 1-1,0-1 1,-1 1 0,1-1-1,0 1 1,0-1-1,0 0 1,0 1 0,0-1-1,0 0 1,1 0-1,-1 0 1,0 0 0,1 0-1,-1 0 1,1 0-1,0 0 1,0-2 0,2-33 46,5-5 14</inkml:trace>
  <inkml:trace contextRef="#ctx0" brushRef="#br0" timeOffset="1">310 16 13163,'18'-8'1272,"0"1"-992,-1 7-128,0 2 792,9 7-872,0 1-224,8-1 152,6-4-24,3-5-88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12715,'-3'-2'2224,"5"2"-1160,5 3-303,8 0-185,10 0-96,11 1-152,4-1-80,9-2-96,2 4-128,4-5-360,-4 0 1288,-5-2-912,-9 1 56,-12-5-16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47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1 12739,'-47'48'770,"2"3"0,-44 65 0,77-98-666,0 0 1,2 1 0,0 1 0,1-1-1,1 2 1,0-1 0,2 1 0,1 0-1,0 0 1,-2 38 0,6-56-97,1 1 1,0 0 0,0-1-1,1 1 1,-1-1-1,1 1 1,-1 0 0,1-1-1,0 1 1,1-1-1,-1 0 1,0 1 0,1-1-1,0 0 1,0 0-1,0 0 1,0 0 0,0 0-1,1 0 1,-1-1-1,1 1 1,0-1-1,4 3 1,-2-2 12,1-1 0,-1 0-1,1 0 1,-1 0 0,1-1 0,0 1 0,-1-1-1,1-1 1,0 1 0,0-1 0,0 0 0,0-1-1,9-1 1,-2-1 50,0 0 0,-1-1-1,1 0 1,-1-1 0,0-1-1,0 0 1,-1-1-1,0 0 1,0 0 0,0-1-1,-1-1 1,16-16 0,-11 9 98,-1-1 1,0-1-1,-1 0 0,-1-1 1,-1 0-1,16-38 1,-22 44-81,-1-1 1,0 0-1,0-1 1,-2 1 0,1-1-1,-2 1 1,0-1-1,-2-23 1,1 33-108,-1 0 0,1 0-1,-1 0 1,0 0 0,-1 0 0,1 0-1,-1 0 1,0 0 0,0 1 0,0-1 0,-1 1-1,0-1 1,0 1 0,0 0 0,0 0-1,-1 1 1,1-1 0,-1 0 0,0 1 0,0 0-1,0 0 1,0 0 0,-1 1 0,1-1-1,-1 1 1,0 0 0,-8-2 0,7 3-69,-1 0 1,0 0-1,0 1 1,1 0-1,-1 0 1,0 0-1,0 1 1,1 0-1,-1 0 1,0 1-1,1 0 1,-1 0-1,-10 6 1,-10 8-334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47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0 14795,'-6'4'163,"0"0"1,1 0-1,-1 0 0,1 1 0,0 0 0,0 0 0,0 0 1,-5 8-1,-31 52 154,29-46-9,-6 12-63,2 0 0,-25 65 1,36-80-190,0 0 0,1 1 0,1 0 1,0-1-1,1 1 0,1 0 0,1 0 0,1 19 1,0-31-43,-1 0 1,1-1 0,0 1 0,0-1 0,1 0-1,-1 1 1,1-1 0,0 0 0,0 0 0,0 0-1,0 0 1,1 0 0,0-1 0,0 1 0,0-1-1,0 1 1,0-1 0,1 0 0,-1 0 0,1-1-1,0 1 1,0-1 0,0 0 0,0 0 0,0 0 0,1 0-1,-1-1 1,0 0 0,8 1 0,0 0 43,0-1 1,0-1-1,1 0 1,-1-1-1,0 0 1,0-1-1,1 0 1,-1-1 0,22-8-1,-14 3 57,-1-1 1,0-1-1,0 0 1,-1-2-1,0 0 0,-1-1 1,21-20-1,-28 23-42,0-1 0,0 0 0,-1-1 0,0 0 0,-1 0-1,0-1 1,-1 0 0,-1 0 0,0-1 0,-1 1 0,6-22 0,-10 28-60,0 0 1,0 0 0,0 1-1,-1-1 1,0 0-1,-1 0 1,1 0-1,-1 0 1,-1 1 0,1-1-1,-1 0 1,0 1-1,-1-1 1,0 1-1,0 0 1,0 0 0,0 0-1,-1 0 1,0 1-1,0-1 1,-7-5 0,4 4-127,0 1 0,0 0 0,-1 1 1,0 0-1,0 0 0,0 1 0,-1 0 1,1 0-1,-1 1 0,0 0 0,0 0 1,0 1-1,0 0 0,-19 0 1,-28 2-623,39 2 300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53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14379,'3'8'1280,"13"-4"-688,10-1-183,14-3 487,7-4-80,9-2-112,6-1-48,4-4-224,-2-1-144,-4-1-384,-8-1-184,-12 4-360,-7 1-176,-16 6-1064,-7 3 1463,-11 5-319,-8 6-176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53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12467,'14'2'1712,"5"1"-976,7-1-224,7-2 1737,10-3-1577,2-1-104,7-5-304,1 2-248,-1-3-512,-5 0-664,-10 4 904,-4 3-184,-10-1-225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54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0 16604,'22'9'444,"0"1"0,0 1 0,-1 1 0,25 18 0,-6-4-129,-22-15-242,0 0-1,0 2 1,-1 0 0,-1 1 0,15 16 0,-27-26-69,-1 0 1,0 0-1,1 1 1,-2-1-1,1 1 1,0 0-1,-1 0 1,0 0-1,0 0 1,0 0-1,-1 0 1,0 1-1,0-1 1,0 1-1,-1-1 0,0 1 1,0-1-1,0 0 1,0 1-1,-1-1 1,0 1-1,0-1 1,-1 0-1,1 1 1,-4 5-1,-2 3 17,-1 0-1,0 0 1,-1-1-1,-1 0 1,0 0-1,-14 13 1,-77 66 107,91-84-113,-235 191-335,226-185 233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5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96 13435,'2'-5'312,"0"0"0,0-1 0,0 1 0,-1-1 1,1 0-1,-1 1 0,-1-1 0,1 0 0,-1-9 0,-1 14-242,1-1 0,0 1 0,-1-1 0,1 1 0,0-1 0,-1 1 0,0 0-1,1-1 1,-1 1 0,0 0 0,0 0 0,0-1 0,1 1 0,-1 0 0,-1 0 0,1 0 0,-1-1-1,0 1 4,0 0 0,0 0-1,0 0 1,0 1 0,0-1-1,-1 0 1,1 1 0,0 0-1,0-1 1,0 1-1,-1 0 1,1 0 0,0 0-1,-4 1 1,-1 0-15,0 1 0,-1 0 0,1 0 0,0 1 0,0 0 1,1 0-1,-1 1 0,1-1 0,-1 1 0,1 1 0,1-1 0,-1 1 0,-10 11 0,1 1-27,1 1 0,1 0 0,-15 26 1,11-13 36,-26 62 0,36-76-38,2 0 1,0 0 0,1 1-1,1 0 1,-2 29 0,5-42-13,0 0 0,0 0 0,0 0 0,1 0 0,0 0 0,0 0 0,0 0 0,1 0 1,-1 0-1,1 0 0,0 0 0,1-1 0,-1 1 0,5 5 0,-5-8-2,0 0 0,1 0 0,-1 0 0,0 0-1,1-1 1,-1 1 0,1-1 0,-1 1 0,1-1-1,0 0 1,0 0 0,0 0 0,-1 0 0,1-1 0,0 1-1,0-1 1,0 0 0,0 0 0,0 0 0,0 0 0,0 0-1,0-1 1,0 1 0,0-1 0,0 0 0,4-1-1,6-4 43,0 1 1,-1-2-1,1 1 0,-1-2 0,-1 0 0,1 0 0,18-19 0,-7 4 95,0-2 0,24-33 1,-34 38-72,0 1 0,-1-2 1,12-28-1,-19 38-53,-1-1-1,0 1 1,-1-1-1,0 0 1,-1 0 0,-1 0-1,0-1 1,0-11-1,-1 21-49,0-1-1,0 1 0,-1 0 0,1-1 0,-1 1 0,0 0 0,0-1 0,0 1 0,0 0 0,-1 0 0,1 0 0,-1 0 1,0 0-1,0 1 0,0-1 0,0 0 0,0 1 0,-1 0 0,1-1 0,-1 1 0,1 0 0,-1 0 0,0 0 0,0 1 1,0-1-1,0 1 0,0-1 0,0 1 0,0 0 0,-1 0 0,1 1 0,0-1 0,-1 1 0,1-1 0,0 1 0,-1 0 1,-3 1-1,0-1-182,1 1 0,-1-1 1,1 1-1,0 1 1,-1 0-1,1 0 1,0 0-1,0 0 0,0 1 1,0 0-1,0 0 1,1 1-1,-1 0 0,1-1 1,0 2-1,0-1 1,1 1-1,-7 7 0,0 6-614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55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54 16580,'-8'11'1304,"16"-6"-920,7-4-88,15-2 392,5-4-160,9-2-168,2-1-168,4-1-544,-1-2-256,-9 1 536,-8 0-200,-15 1-120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56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19 13363,'-1'-1'74,"0"-1"1,0 1-1,0-1 1,0 1-1,-1 0 1,1 0-1,0 0 1,-1 0-1,1 0 1,-1 0-1,1 0 1,-1 0-1,0 0 1,1 1-1,-1-1 1,0 1-1,1-1 1,-1 1-1,0 0 1,0-1-1,1 1 1,-1 0-1,0 0 1,0 0-1,1 0 1,-1 1-1,0-1 1,0 1-1,1-1 1,-1 1-1,-1 0 1,-5 2 126,0-1 0,0 2 0,0-1 0,1 1 0,-11 7 0,4 0 12,0 0-1,0 1 1,1 1 0,1 0-1,0 0 1,-10 17-1,15-20-139,0 0 0,1 1 0,1 0 0,-1 0 0,2 0 0,0 0 0,0 1 0,1 0 0,-3 21 0,5-30-63,1-1 1,0 0 0,0 0-1,0 0 1,0 0 0,0 0-1,0 1 1,0-1 0,1 0-1,-1 0 1,1 0 0,-1 0-1,1 0 1,0 0 0,0 0 0,0 0-1,0 0 1,0 0 0,0-1-1,1 1 1,-1 0 0,1-1-1,-1 1 1,1-1 0,0 1-1,-1-1 1,1 0 0,0 0-1,0 0 1,0 0 0,0 0-1,0 0 1,0 0 0,0-1-1,0 1 1,0-1 0,0 1-1,0-1 1,0 0 0,1 0-1,2 0 1,4 0 18,1-1 1,-1 0-1,1-1 1,-1 0-1,0-1 1,0 1-1,0-2 1,9-4-1,4-3 28,-2-2 0,1-1 0,-1 0 0,-1-1 0,-1-1 0,0-1 0,-1-1 0,-1 0 0,-1-1 0,0-1 0,17-32 0,-39 69-192,0 0-1,1 0 1,1 0-1,1 1 0,0 0 1,2 0-1,0 0 1,0 20-1,2-35 69,0 0 0,0 0 0,1 0-1,-1 0 1,1 0 0,-1 0 0,1 0 0,2 5 0,-2-7 39,-1 1 1,1-1-1,0 0 1,0 0-1,0 0 1,0 1-1,0-1 1,1 0-1,-1 0 1,0 0 0,0-1-1,1 1 1,-1 0-1,0 0 1,1-1-1,-1 1 1,1-1-1,-1 1 1,3 0 0,19 0-412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56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16516,'4'2'1720,"-1"2"-1264,4 2-184,7 0 880,12 1-616,7 0-160,7-3-360,3-1-216,0-2-432,-1-1-224,-8-2 632,-5-3-152,-10 2-192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57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14611,'-3'20'1328,"13"-9"-735,6-4-201,16-1 544,6-5-128,10 2-168,5-3-184,1 0-656,-1-3 1993,-1-7-1625,-3-4 56,-12-6-48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0 11723,'1'2'62,"13"46"1862,14 82 1,-27-119-1885,-1 0 1,-1 0-1,1-1 1,-2 1-1,1 0 1,-2 0-1,1 0 1,-1-1-1,-1 1 1,-9 17-1,-5 7-118,-37 53-1,49-80 76,-26 40-255,-2-2-1,-2-2 0,-2-1 1,-79 70-1,66-78 67,0-8-15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57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53 16307,'3'-4'194,"0"0"-1,1 1 0,0-1 0,0 1 1,-1 0-1,2 0 0,-1 0 0,0 0 1,1 1-1,-1 0 0,1-1 0,0 2 1,-1-1-1,1 1 0,0-1 0,6 1 0,12-3 382,0 2 0,27 0-1,-45 2-461,5 0-20,0 0 0,-1 1 0,1 0 0,0 1 0,-1 0 1,0 1-1,1 0 0,-1 0 0,10 5 0,-17-7-87,0 0-1,0 1 1,1-1-1,-1 0 1,0 1-1,0 0 1,-1-1-1,1 1 1,0 0-1,0 0 1,-1 0-1,1 0 1,-1 0-1,0 0 1,1 0-1,-1 1 1,0-1-1,0 0 0,-1 1 1,1-1-1,0 1 1,-1-1-1,0 1 1,1-1-1,-1 1 1,0-1-1,0 1 1,0-1-1,-1 1 1,1-1-1,-1 1 1,1-1-1,-1 1 1,0-1-1,0 0 1,0 1-1,0-1 1,0 0-1,-3 3 0,-2 4 1,0 0 0,-1 0-1,0-1 1,-1 0 0,1-1-1,-2 0 1,1 0-1,-1 0 1,-12 6 0,-11 6 79,-46 18 0,29-22-2,35-11-30,38-7-83,-5 0-110,0 2 0,-1 0 0,1 0 0,0 2 0,0 1 0,23 4 0,-36-5 70,0 1 0,-1 0 0,1 0 0,0 0 0,-1 1 0,0 0 0,1 0-1,-1 0 1,0 1 0,5 5 0,-7-6 24,0 0-1,0 0 1,-1 1 0,0-1-1,1 1 1,-1 0-1,0 0 1,-1 0 0,1 0-1,-1 0 1,0 0-1,0 0 1,0 0 0,0 1-1,-1-1 1,0 5-1,0-2 79,0 0 0,-1 0 0,0 0 0,0 0 1,-1-1-1,0 1 0,0 0 0,-1-1 0,1 1 0,-1-1 0,-1 0 0,1 0 0,-1 0 0,0-1 0,-1 1 0,1-1 0,-1 0 0,0 0 0,0 0 0,-1-1 0,1 0 0,-13 7 0,-2 0 242,-1-1 0,0 0-1,-1-2 1,0-1 0,-39 9 0,59-16-257,-9 3 29,0-1-1,0-1 1,-20 1 0,29-2-82,0 0 0,0 0 0,0-1 0,0 1 0,0 0 0,1-1 0,-1 0 0,0 1 0,0-1 0,0 0 0,1 0 0,-1 0 0,-1-1-1,2 1-17,0 0 0,1 0 0,-1 0 0,0 1-1,1-1 1,-1-1 0,1 1 0,-1 0 0,1 0-1,0 0 1,-1 0 0,1 0 0,0 0 0,0 0-1,0 0 1,0-1 0,0 1 0,0 0 0,0 0-1,0 0 1,0 0 0,0 0 0,1 0 0,-1-2-1,3-5-79,0 0-1,1 1 0,-1-1 1,2 1-1,6-10 0,13-16-465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58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16 15907,'2'-16'1118,"-9"20"-302,-17 26 84,24-30-890,-20 31 156,1 2 0,2-1 0,1 2 0,1 0 0,3 1 0,0 1 0,2-1 1,-7 54-1,16-84-158,-7 65 159,8-65-140,0 1-1,0-1 1,1 0 0,-1 1-1,1-1 1,0 0-1,1 1 1,-1-1 0,1 0-1,3 6 1,-5-10-19,1 0 1,-1 0-1,1 0 1,-1 0-1,1 0 1,0 0 0,0 0-1,-1-1 1,1 1-1,0 0 1,0 0-1,0-1 1,0 1-1,0-1 1,0 1-1,0-1 1,0 1 0,0-1-1,0 1 1,0-1-1,0 0 1,0 0-1,2 1 1,-1-1 3,0-1-1,0 1 1,0-1-1,-1 1 1,1-1 0,0 1-1,0-1 1,-1 0 0,1 0-1,0 0 1,-1 0 0,4-2-1,0-3 27,1 1 1,-1-1-1,1 0 0,-2-1 0,8-11 0,-4 4 16,-1 0 0,-1-1 1,0 0-1,6-27 0,-11 36-45,1 0 0,-1-1 0,-1 1 0,1-1 1,-1 0-1,0 1 0,0-1 0,-1 1 0,0-1 0,0 1 1,-1-1-1,1 1 0,-1 0 0,-4-8 0,5 12-15,-1 0 0,1 0 0,-1 0 0,0 0 0,1 0 0,-1 1 0,0-1 0,0 0 0,0 1 0,-1 0 0,1-1 0,0 1 0,0 0 0,-1 0 0,1 0 0,-1 0 0,1 1 0,-1-1 0,1 1 0,-1 0 0,1-1 0,-1 1 0,1 0 0,-1 0 0,0 1 0,1-1 0,-1 0 0,-2 2 0,2-2-82,0 1 0,0 0 0,0 0 0,1 0 0,-1 0 0,0 1 0,1-1 0,-1 1 0,1-1 0,-1 1 0,1 0 0,0 0 0,0 0 0,0 0 0,0 0 0,0 0-1,0 1 1,1-1 0,-1 1 0,1-1 0,0 1 0,-1 0 0,1 0 0,-1 3 0,2-6 68,0 1 0,0-1 0,0 1 0,0-1-1,0 1 1,0-1 0,0 1 0,0-1 0,1 1 0,-1-1 0,0 1 0,0-1-1,0 0 1,0 1 0,1-1 0,-1 1 0,0-1 0,0 0 0,1 1 0,-1-1-1,0 1 1,1-1 0,-1 0 0,0 1 0,1-1 0,-1 0 0,1 0 0,-1 1-1,0-1 1,1 0 0,-1 0 0,1 0 0,-1 0 0,1 1 0,-1-1 0,1 0-1,-1 0 1,1 0 0,-1 0 0,1 0 0,-1 0 0,1 0 0,16-2-523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58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0 15283,'-12'4'218,"1"1"-1,-1 0 1,1 1 0,1 0-1,-1 1 1,1 0-1,-18 16 1,8-4 25,1 0-1,-25 34 1,38-46-212,0 1 1,0 0-1,1 0 0,0 0 1,1 1-1,0 0 1,0 0-1,1 0 0,0 0 1,1 1-1,0-1 1,-1 11-1,2-18-29,1 1 1,0-1 0,0 0-1,1 0 1,-1 0-1,0 0 1,1 1 0,-1-1-1,1 0 1,0 0-1,0 0 1,-1 0-1,2 0 1,-1 0 0,0 0-1,0-1 1,0 1-1,1 0 1,-1-1 0,1 1-1,-1-1 1,1 1-1,0-1 1,0 0-1,0 0 1,-1 1 0,1-1-1,0-1 1,0 1-1,0 0 1,1 0 0,-1-1-1,0 1 1,0-1-1,0 0 1,0 1-1,4-1 1,3 0 5,0 0 1,-1-1-1,1 0 0,0 0 1,-1-1-1,1 0 1,-1 0-1,14-6 0,-6 0 50,-1-1-1,1 0 1,-1-1 0,-1 0-1,25-24 1,-29 24 50,-1 0-1,0 0 1,0-1 0,-1-1 0,0 1 0,-1-1 0,-1 0 0,7-16 0,-11 23-45,-1 0 1,0 0 0,1 0 0,-2 0 0,1 0 0,0 0 0,-1 0-1,0 0 1,-1 0 0,1-1 0,-1 1 0,-2-8 0,3 10-30,-1 1 0,-1-1 0,1 1 0,0-1 0,-1 1-1,1 0 1,-1-1 0,1 1 0,-1 0 0,0 0 0,0 0 0,0 0 0,0 1 0,-1-1 0,1 0 0,0 1 0,-1 0 0,1-1 0,-1 1 0,1 0 0,-1 0 0,0 1 0,1-1 0,-5 0 0,-3 0 17,0 0 1,-1 1-1,1 1 1,0 0-1,0 0 1,0 1-1,-1 0 1,1 0-1,1 1 1,-1 1-1,-16 8 1,13-6-127,1 1 0,0 0 0,0 1 0,1 1 0,0-1-1,0 2 1,1 0 0,-9 11 0,16-18 12,1 1 0,-1-1 0,1 1 0,0-1 0,-3 8 0,5-10 61,0 0 0,-1-1 0,1 1 0,0 0-1,0 0 1,0-1 0,0 1 0,0 0-1,0 0 1,0-1 0,0 1 0,0 0-1,0 0 1,0-1 0,0 1 0,1 0-1,-1-1 1,0 1 0,1 0 0,-1-1 0,0 1-1,1 0 1,-1-1 0,1 1 0,-1-1-1,1 1 1,-1 0 0,1-1 0,-1 1-1,1-1 1,0 0 0,-1 1 0,1-1-1,0 1 1,-1-1 0,1 0 0,0 0 0,-1 1-1,1-1 1,0 0 0,0 0 0,-1 0-1,2 0 1,33 2-209,10-2-33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58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61 15651,'-8'14'339,"0"1"0,1 0 0,1 1 0,1-1 0,-6 26-1,10-33-274,-1 0-1,1 0 0,0 0 0,1 1 0,0-1 1,0 0-1,1 0 0,0 0 0,1 0 0,-1 0 1,1 0-1,1-1 0,4 10 0,-6-15-39,0 1-1,0-1 1,0 0 0,1 0-1,-1 0 1,1 0-1,0 0 1,0-1-1,-1 1 1,1 0-1,0-1 1,0 0-1,0 1 1,1-1 0,-1 0-1,0 0 1,0 0-1,5 1 1,-3-1 11,-1-1 0,1 0 0,0 0 0,0 0 0,-1 0 0,1-1 1,0 1-1,-1-1 0,1 0 0,0 0 0,4-2 0,2-2 60,0 0-1,0-1 1,-1 0-1,0 0 1,0-1 0,0 0-1,10-12 1,-11 10 5,-1 0-1,0-1 1,0 0 0,-1 0-1,-1 0 1,1-1-1,-2 1 1,0-1 0,0-1-1,-1 1 1,3-13 0,-5 19-71,-1 1 0,1 0 1,-1-1-1,0 1 0,0 0 0,0-1 1,-1 1-1,0 0 0,1-1 0,-1 1 1,-1 0-1,1 0 0,-1 0 1,1 0-1,-1 0 0,0 0 0,-1 0 1,1 1-1,-1-1 0,1 1 0,-1-1 1,0 1-1,-1 0 0,1 0 1,0 1-1,-1-1 0,1 1 0,-1-1 1,0 1-1,0 0 0,0 1 0,-7-3 1,4 2-8,0 0-1,0 1 1,0 0 0,0 0 0,0 0 0,0 1-1,0 0 1,0 1 0,0 0 0,0 0 0,0 0 0,0 1-1,0 0 1,0 0 0,1 1 0,-1 0 0,1 0-1,-8 5 1,6-3-50,-1 1-1,1 0 0,0 1 0,1 0 1,0 0-1,0 1 0,0 0 1,1 0-1,0 0 0,1 1 1,0 0-1,-5 10 0,10-18-17,-1 0 0,0 1 0,1-1 0,-1 0 0,0 1 0,1-1-1,0 1 1,-1-1 0,1 0 0,0 1 0,0-1 0,0 1 0,0-1 0,0 1 0,0-1 0,0 1 0,0-1-1,1 1 1,-1-1 0,0 0 0,1 1 0,0 1 0,0-3 14,1 1 0,-1 0-1,0 0 1,1-1 0,-1 1 0,0-1-1,1 0 1,-1 1 0,1-1-1,-1 0 1,1 0 0,-1 1 0,1-1-1,-1 0 1,1-1 0,-1 1 0,1 0-1,-1 0 1,0-1 0,1 1 0,1-1-1,24-9-391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8:59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47 14851,'2'-3'275,"1"-2"141,-1 0-1,0 0 0,0 0 1,0 0-1,2-10 0,-4 15-384,0 0-1,0 0 0,0 0 0,0 0 0,0 0 1,0-1-1,0 1 0,0 0 0,0 0 1,0 0-1,0 0 0,0 0 0,0-1 0,0 1 1,0 0-1,0 0 0,0 0 0,0 0 0,0 0 1,0 0-1,0 0 0,0-1 0,-1 1 0,1 0 1,0 0-1,0 0 0,0 0 0,0 0 1,0 0-1,0 0 0,0 0 0,0 0 0,-1 0 1,1 0-1,0-1 0,0 1 0,0 0 0,0 0 1,0 0-1,0 0 0,0 0 0,-1 0 0,1 0 1,0 0-1,0 0 0,0 0 0,-9 4 566,-6 7-142,-1 4-371,2 0-1,0 1 1,0 0-1,1 1 0,1 1 1,1 0-1,1 0 1,0 1-1,-10 31 0,19-48-81,0 1 0,0-1-1,1 1 1,-1 0-1,1-1 1,0 1 0,0 0-1,0-1 1,0 1 0,0 0-1,0-1 1,1 1-1,-1-1 1,1 1 0,0 0-1,-1-1 1,1 0-1,3 5 1,-3-5-1,1 0 0,0-1 0,-1 1 0,1 0 0,0-1 0,0 0 1,0 1-1,0-1 0,0 0 0,0 0 0,1 0 0,-1 0 0,0-1 0,0 1 0,1-1 0,-1 1 0,0-1 0,1 0 1,-1 0-1,1 0 0,1 0 0,8-1 9,0-1 1,-1 0 0,1 0-1,-1-1 1,0-1-1,0 0 1,0 0 0,0-1-1,15-10 1,-14 8 30,-1-1 0,1 0 0,-2-1 0,1 0 0,-1-1 0,-1 0 0,15-21 0,-21 28-23,-1 0 0,0 0 0,-1 0 0,1 0 0,-1-1-1,1 1 1,-1 0 0,0-1 0,0 0 0,-1 1 0,1-1 0,-1 1 0,1-1 0,-1 0 0,0 1 0,-1-5 0,0 5-25,0 1 1,0 0-1,0 0 1,0 0-1,0 0 1,0 0-1,0 1 0,-1-1 1,1 0-1,-1 0 1,1 1-1,-1-1 1,0 1-1,0 0 1,0-1-1,1 1 1,-1 0-1,0 0 1,0 0-1,-1 0 1,1 1-1,0-1 1,0 0-1,0 1 1,0 0-1,-1-1 1,-1 1-1,-4-1-116,0 0-1,-1 1 1,1 0-1,0 0 1,0 1-1,0 0 1,0 0-1,0 1 1,0 0-1,0 1 1,1-1-1,-1 1 1,-11 7-1,5 3-323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0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16908,'6'0'1768,"6"0"-1248,9-3-264,2-1 1272,13-1-1175,1 2-313,5 1-529,-1 0-295,-1 4 624,-1 0-184,-6 4-128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0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1 445 14387,'0'1'46,"0"-1"0,0 1-1,0-1 1,0 0 0,0 1 0,0-1 0,0 0-1,0 1 1,0-1 0,0 0 0,0 1 0,0-1-1,0 0 1,1 1 0,-1-1 0,0 0 0,0 1-1,0-1 1,1 0 0,-1 1 0,0-1-1,0 0 1,1 0 0,-1 0 0,0 1 0,1-1-1,-1 0 1,0 0 0,1 0 0,-1 1 0,0-1-1,1 0 1,-1 0 0,0 0 0,1 0 0,-1 0-1,1 0 1,-1 0 0,0 0 0,1 0-1,-1 0 1,0 0 0,1 0 0,-1 0 0,0 0-1,1 0 1,-1-1 0,0 1 0,1 0 0,-1 0-1,0 0 1,1 0 0,-1-1 0,0 1 0,1-1-1,22-13 787,-20 12-588,40-31 553,0-3 0,63-68 0,56-98-572,-159 198-222,3-5 4,0 1 0,0-1 1,-1-1-1,5-11 0,-23 41 73,-10 20-68,6-2 11,-21 72 0,32-88-290,1 1 1,1 0-1,1 0 0,0 42 1,3-61 95,0 0 0,1 0 0,-1 0 1,1 0-1,2 7 0,-2-10 130,-1 0-1,1 1 1,-1-1-1,1 0 1,-1 0-1,1 0 1,0-1 0,0 1-1,-1 0 1,1 0-1,0 0 1,0 0-1,0-1 1,0 1 0,0 0-1,0-1 1,0 1-1,0-1 1,0 1-1,0-1 1,0 0 0,1 1-1,-1-1 1,2 0-1,11 1-444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1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15755,'-22'44'1113,"7"5"-945,0 1-128,7-6-32,6-5-264,7-22 256,8-12-120,11-27-80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1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0 11514,'-2'1'106,"-1"-1"0,0 1 0,0 0 0,0 0 0,0 0 0,1 0 0,-1 1 0,1-1 0,-1 1 0,1-1 0,-1 1 0,1 0 0,0 0 0,0 0 0,0 0 0,0 1 0,0-1 0,-2 4 0,-3 4 168,1 0 1,0 1-1,-5 11 1,-5 26 733,15-45-921,0-1-1,0 1 1,1 0 0,-1 0-1,1 0 1,0 0 0,0 0-1,0 0 1,0 0 0,1 0 0,-1 0-1,1 0 1,0 0 0,1 3-1,-1-5-50,0 0-1,0 0 0,0 0 0,0 0 0,0-1 1,0 1-1,0 0 0,0-1 0,1 1 1,-1-1-1,0 1 0,0-1 0,1 1 1,-1-1-1,0 0 0,0 0 0,1 0 1,-1 0-1,0 0 0,1 0 0,-1 0 1,0 0-1,1 0 0,-1-1 0,0 1 1,1 0-1,1-2 0,34-13 353,-21 6-253,25-20-1,-36 25-143,0 0 0,0 0 0,0-1 0,-1 0 0,0 0 0,0 0 0,0 0 0,3-7 0,-7 12 6,0 0 1,1 0-1,-1-1 0,0 1 0,0 0 0,0 0 1,0 0-1,0 0 0,0 0 0,0-1 0,0 1 1,0 0-1,0 0 0,0 0 0,0 0 0,1-1 1,-1 1-1,0 0 0,0 0 0,0 0 0,0 0 1,-1-1-1,1 1 0,0 0 0,0 0 0,0 0 1,0 0-1,0 0 0,0-1 0,0 1 0,0 0 1,0 0-1,0 0 0,0 0 0,0 0 0,0-1 1,-1 1-1,1 0 0,0 0 0,0 0 0,0 0 0,-1 0 1,-7 1-58,-10 8 35,7 0 68,0 1 1,1 1-1,0-1 1,1 2-1,0-1 1,1 1-1,0 0 1,1 1-1,0 0 1,1 0-1,1 1 1,0-1-1,1 1 1,-4 16-1,8-28-35,0 0 0,-1 0 0,1-1 0,0 1 0,0 0 0,0 0 0,0 0 0,1 0 0,-1 0 0,0 0 0,1-1 1,-1 1-1,1 0 0,0 0 0,0-1 0,-1 1 0,1 0 0,0-1 0,2 3 0,1-1 14,-1-1-1,0 0 1,1 1 0,-1-2 0,1 1-1,0 0 1,6 1 0,-6-1-2,-3-2 8,1 1 0,0-1 0,-1 1 0,1 0 0,-1-1 0,1 1 0,-1 0 0,1 0 0,-1 0 1,0 0-1,1 1 0,-1-1 0,0 0 0,0 1 0,0-1 0,0 0 0,0 1 0,0-1 0,0 1 0,-1-1 0,1 1 0,0 0 1,-1-1-1,1 1 0,-1 0 0,0-1 0,0 1 0,1 0 0,-1 0 0,0-1 0,0 1 0,-1 0 0,1-1 0,0 1 0,-1 0 1,1 0-1,-1-1 0,1 1 0,-1-1 0,0 1 0,0 1 0,-1 1 129,-1 0 0,1 1 1,-1-2-1,0 1 0,0 0 1,0 0-1,0-1 0,-1 0 0,1 0 1,-1 0-1,0 0 0,0 0 0,0-1 1,-5 3-1,2-3-70,0 0 0,0 0 0,-1-1 1,1 0-1,0-1 0,0 1 0,-1-1 0,1-1 0,0 1 1,0-1-1,0-1 0,-1 1 0,1-1 0,0 0 1,1-1-1,-1 0 0,0 0 0,-7-5 0,14 8-168,-1 0 1,1 0-1,0-1 0,-1 1 0,1 0 0,-1-1 0,1 1 1,-1-1-1,1 1 0,0-1 0,-1 1 0,1 0 0,0-1 1,0 1-1,-1-1 0,1 1 0,0-1 0,0 0 0,0 1 1,0-1-1,-1 1 0,1-1 0,0 1 0,0-1 0,0 1 1,0-1-1,0 0 0,0 1 0,1-1 0,-1 1 0,0-1 1,1 0-62,0 0 1,-1 0 0,1 0 0,0 0 0,0 0-1,0 0 1,0 0 0,0 0 0,1 1 0,-1-1-1,0 0 1,2 0 0,7-3-662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1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18172,'-3'0'103,"0"0"0,0 0 1,1 1-1,-1-1 0,0 1 1,1 0-1,-1 0 0,0-1 1,1 2-1,-1-1 0,1 0 0,0 0 1,-1 1-1,1-1 0,0 1 1,0 0-1,-3 2 0,-33 38 123,33-36-33,-16 21 49,1 0 0,-27 51 0,40-66-245,1 0 1,1 0-1,0 1 1,1 0-1,0 0 0,1 0 1,1 0-1,0 1 0,0 21 1,2-31-7,0 0-1,0 0 1,1-1 0,0 1 0,-1 0-1,1-1 1,1 1 0,-1-1 0,0 1-1,1-1 1,0 0 0,0 1 0,0-1 0,2 3-1,-2-4 3,0 0 0,1 0 0,-1 0 0,1-1 0,-1 1 0,1-1-1,0 1 1,-1-1 0,1 0 0,0 0 0,0 0 0,0 0 0,0 0 0,0-1-1,0 0 1,0 1 0,5-1 0,1-1 37,0 0 0,0-1 0,0 1 0,0-2 0,0 1 0,0-1 0,-1-1 0,0 0 0,1 0 0,-1 0-1,-1-1 1,1 0 0,-1-1 0,0 1 0,0-2 0,0 1 0,-1-1 0,0 0 0,6-9 0,-11 16-13,-1-1 0,1 0 0,-1 1-1,1-1 1,-1 0 0,1 0 0,-1 0 0,1 0 0,-1 1 0,0-1-1,1 0 1,-1 0 0,0 0 0,0 0 0,0 0 0,0 0 0,0 0 0,0 0-1,0 0 1,0 0 0,0 0 0,0 1 0,-1-1 0,1 0 0,0 0 0,-1 0-1,1 0 1,0 0 0,-1-1 0,-1 2 8,1-1 0,-1 0 0,1 0 0,-1 1 0,1-1 0,-1 0 0,1 1 0,-1 0 0,1-1-1,-1 1 1,0 0 0,1 0 0,-1 0 0,0 0 0,-1 0 0,-9 1 82,1 1-1,-1 0 0,-15 5 1,24-6-113,-49 17 197,46-16-314,2 0-1,-1 1 1,0 0 0,0 0 0,1 0 0,-1 0 0,-6 8 0,11-11 103,0 1 0,0-1 0,1 1 1,-1-1-1,1 1 0,-1-1 0,0 0 1,1 1-1,-1-1 0,1 0 1,-1 0-1,1 1 0,-1-1 0,1 0 1,-1 0-1,1 1 0,-1-1 0,1 0 1,-1 0-1,1 0 0,-1 0 0,1 0 1,-1 0-1,1 0 0,-1 0 0,1 0 1,0 0-1,19 2-174,5-1-164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8 12611,'16'-8'2949,"-36"23"-1196,-2 1-1496,-8 7-243,2 1-1,1 2 0,1 0 0,1 2 1,1 1-1,2 1 0,0 0 0,3 2 0,0 1 1,3 0-1,-14 36 0,19-38-38,1 1 0,2 0 0,-4 36-1,10-57-21,1 0 0,0 0 0,1 0-1,0 0 1,1 0 0,0 0 0,1 0-1,0 0 1,1 0 0,0 0 0,0-1 0,10 19-1,-10-24-35,1-1 0,-1 1 0,1-1-1,0 0 1,0 0 0,0-1 0,1 1-1,-1-1 1,1 0 0,0 0 0,0-1 0,0 1-1,0-1 1,0 0 0,1-1 0,-1 1-1,1-1 1,9 1 0,5 0-124,1-1 0,-1-1 1,38-5-1,18-6-300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2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19436,'5'3'1600,"-2"0"-1431,-1-2-297,0 1 496,9-2-1049,4 0-231,2-2 672,4-1-160,1-2-240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2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0 15339,'-7'12'2867,"-27"51"-1229,23-35-1236,-10 39 0,18-56-334,1 0-1,0 1 0,1-1 0,0 0 1,1 0-1,2 22 0,-2-31-61,0 0 0,1 0 0,-1 0 0,1 0 0,-1 0 0,1 0 0,0 0 0,-1 0 0,1 0 0,0 0 0,0-1 0,1 1 0,-1 0 0,0-1 0,1 1 0,-1-1 0,1 1 0,-1-1 1,1 0-1,-1 0 0,1 1 0,2 0 0,-1-1-33,-1-1 0,1 1 0,-1-1 0,1 0 0,-1 0 0,1 0 1,-1 0-1,1 0 0,-1 0 0,1-1 0,-1 1 0,1-1 0,-1 1 0,0-1 1,1 0-1,-1 0 0,0 0 0,4-3 0,10-7-68,0-1 0,0-1 0,-1-1 0,0 0 0,-2-1 0,1 0 0,14-23 0,0-1-184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3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0 12667,'-23'46'1408,"0"9"-784,2-1-288,7 0 1193,2-3-897,16-16-424,9-10-168,17-27-344,6-13-1185,10-23 1233,4-6-200,5-12-184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3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37 11578,'-4'1'192,"0"0"0,0 0 0,0 0 0,1 1 0,-1 0 0,0 0 0,1 0 0,-1 0 0,1 0 0,0 1 0,0 0 0,0 0 0,0-1 0,0 2 0,0-1 0,1 0 0,0 0 0,-1 1 0,1-1 0,-3 8 0,4-7-142,0 1 1,1-1-1,-1 0 0,1 0 1,0 1-1,0-1 1,0 0-1,0 0 0,1 0 1,-1 1-1,1-1 0,0 0 1,1 0-1,-1 0 0,1 0 1,0 0-1,0 0 0,0-1 1,0 1-1,3 3 1,3 2 62,0 0 1,1-1 0,-1 0 0,2 0-1,-1-1 1,15 8 0,-10-5 47,0-1 0,14 15 0,-25-22-141,-1 1 1,1 0 0,-1 0 0,0 0 0,1 1 0,-2-1 0,1 1 0,0-1-1,-1 1 1,1-1 0,-1 1 0,0 0 0,0 0 0,0-1 0,-1 1 0,0 0-1,1 0 1,-1 0 0,-1 0 0,1 0 0,0 0 0,-1-1 0,0 1 0,0 0-1,0 0 1,0-1 0,-1 1 0,0 0 0,-2 4 0,-1 1 72,-1 0 0,0 0-1,-1 0 1,0-1 0,0 0 0,-1 0 0,0 0 0,0-1 0,-14 9 0,18-14-26,0 0 1,0 1-1,-1-1 1,1-1 0,-1 1-1,1-1 1,-1 0 0,1 0-1,-1 0 1,0 0 0,0-1-1,1 0 1,-1 0-1,-6-1 1,9 1-37,-1 0 0,1-1-1,-1 0 1,1 0 0,0 1 0,-1-2 0,1 1-1,0 0 1,0 0 0,0-1 0,-1 1-1,1-1 1,1 1 0,-1-1 0,0 0 0,0 0-1,1 0 1,-1 0 0,1 0 0,-1 0-1,1 0 1,0-1 0,0 1 0,0 0 0,0-1-1,1 1 1,-2-5 0,1-1 7,1-1 0,-1 1-1,2 0 1,-1-1 0,1 1 0,0 0 0,1 0-1,0 0 1,0 0 0,1 0 0,0 0 0,0 1-1,5-8 1,2-4-29,1 1-1,1 0 0,27-30 1,-11 21-10,0 1 0,45-32 0,-22 19 34,-49 38-29,1-1-1,-1-1 1,0 1-1,1 0 0,-1 0 1,0-1-1,-1 0 1,1 1-1,0-1 0,-1 0 1,2-3-1,-3 5-2,1 0 1,-1 0-1,0 0 1,0-1-1,0 1 0,0 0 1,0 0-1,0 0 1,0-1-1,-1 1 0,1 0 1,0 0-1,-1 0 1,1 0-1,0-1 0,-1 1 1,1 0-1,-1 0 1,0 0-1,1 0 0,-1 0 1,0 0-1,0 1 1,0-1-1,0 0 0,1 0 1,-1 0-1,0 1 0,0-1 1,0 1-1,-1-1 1,0 0-1,-7-3-70,1 0-1,-1 1 1,0 0 0,-1 1-1,1 0 1,0 0 0,-1 1-1,1 0 1,-1 1 0,1 0-1,0 0 1,-1 1 0,1 0-1,-1 1 1,1 0-1,0 0 1,0 1 0,-14 6-1,22-8-6,-1 0-1,0 0 1,1 0-1,-1 0 1,1 1-1,-1-1 0,1 0 1,0 1-1,-1-1 1,1 1-1,0-1 1,0 1-1,0 0 0,-2 3 1,3-4 50,0-1 0,0 1 0,0 0 0,0 0-1,0 0 1,0 0 0,0 0 0,1 0 0,-1 0 0,0 0 0,0 0 0,1-1 0,-1 1 0,0 0-1,1 0 1,-1 0 0,1-1 0,-1 1 0,1 0 0,-1 0 0,1-1 0,0 1 0,-1 0 0,1-1-1,0 1 1,-1-1 0,1 1 0,0-1 0,0 1 0,0-1 0,0 0 0,1 1 0,21 8-429</inkml:trace>
  <inkml:trace contextRef="#ctx0" brushRef="#br0" timeOffset="1">512 4 13851,'-3'-1'175,"-1"0"1,0 1-1,0 0 0,1 0 1,-1 0-1,0 0 0,1 1 1,-1 0-1,0-1 0,1 1 0,-1 0 1,-5 3-1,-40 22 1107,38-18-1046,1-1 1,0 1 0,0 1-1,1 0 1,0 0 0,1 1-1,-13 19 1,17-24-183,1 0 0,0 0-1,0 1 1,1-1 0,-1 1-1,1 0 1,1-1 0,-1 1 0,1 0-1,0 0 1,0 0 0,0 1-1,1-1 1,0 0 0,0 0 0,1 0-1,0 0 1,2 8 0,-2-11-41,0-1 0,0 0 0,0 0 0,0 0 1,1 1-1,-1-1 0,1 0 0,-1-1 0,1 1 1,0 0-1,0 0 0,0-1 0,0 1 0,0-1 0,0 0 1,0 1-1,1-1 0,-1 0 0,0 0 0,1 0 1,-1-1-1,0 1 0,1-1 0,-1 1 0,1-1 0,3 0 1,3 0-4,0 0 0,0 0 1,0-1-1,0-1 0,-1 1 0,11-4 1,-1-1 6,-1-1 1,0 0-1,-1-1 1,0-1-1,0-1 0,-1 0 1,0-1-1,-1 0 1,0-1-1,-1-1 1,0 0-1,18-26 0,-29 36-7,0 0-1,-1 0 1,1 0-1,-1 0 1,0 0-1,0 0 1,0 0-1,0 0 1,-1-1-1,1 1 1,-1 0-1,0-1 1,0 1-1,0 0 1,0-1-1,-1-2 1,0 3-4,1 1 0,-1 0 0,0 0-1,0-1 1,-1 1 0,1 0 0,0 0 0,-1 0 0,1 1 0,-1-1 0,1 0 0,-1 0 0,0 1 0,0-1 0,0 1 0,0 0 0,0-1 0,0 1 0,0 0 0,0 0 0,-1 0 0,-3 0 0,-4-1-75,1 0 0,-1 1-1,0 0 1,0 1 0,0 0-1,0 0 1,0 1 0,0 1 0,1-1-1,-1 2 1,0-1 0,1 1-1,0 1 1,0 0 0,0 0 0,0 1-1,0 0 1,1 0 0,0 1 0,-9 8-1,16-13 34,0 0 0,0-1 0,1 1-1,-1 0 1,0 0 0,1 0 0,-1-1 0,0 1-1,1 0 1,-1 0 0,1 0 0,0 0 0,-1 0-1,1 0 1,0 0 0,-1 0 0,1 1 0,0-1-1,0 0 1,0 1 0,0-1 15,1 0-1,-1 0 1,1 0 0,0-1-1,-1 1 1,1 0 0,0-1-1,-1 1 1,1 0 0,0-1-1,0 1 1,-1-1 0,1 1-1,0-1 1,0 1 0,0-1-1,0 0 1,0 1 0,0-1-1,0 0 1,0 0 0,1 0-1,26 5-427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4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15 15563,'-3'1'182,"0"0"-1,0 1 0,0-1 0,0 1 0,0 0 0,1 0 1,-1 0-1,1 0 0,-1 0 0,-3 5 0,-1 0 104,-4 4 66,0 0 0,0 1 0,1 0 0,1 1 0,-10 15 0,16-22-285,-1 0 0,1 1 1,1-1-1,-1 1 0,1-1 1,0 1-1,0 0 0,1 0 0,0 0 1,0 0-1,1 0 0,-1 0 1,3 13-1,-2-18-55,0 0-1,1 0 0,0 0 1,-1 0-1,1 0 1,0 0-1,0 0 0,0-1 1,0 1-1,0 0 1,1 0-1,-1-1 0,0 1 1,1-1-1,-1 1 1,1-1-1,0 1 0,2 1 1,-1-2-5,1 1 0,-1-1 0,0 0 0,1 0 0,-1 0-1,1 0 1,-1-1 0,1 1 0,0-1 0,3 0 0,4-1 3,0 0 0,-1 0 0,1-1 0,-1-1 0,1 0 0,11-5 0,-3 0 42,-1-2 0,1 0 0,-1 0 1,16-15-1,-26 19-5,-1 0-1,1 0 1,-1-1 0,-1 0-1,1-1 1,-1 1 0,-1-1-1,1 0 1,-1-1 0,6-14-1,-10 21-34,0-1 0,0 0-1,0 1 1,0-1-1,-1 0 1,1 0-1,-1 0 1,0 0 0,0 1-1,0-1 1,0 0-1,0 0 1,-1 0 0,1 0-1,-1 1 1,1-1-1,-1 0 1,0 1 0,-1-1-1,1 0 1,0 1-1,-1-1 1,1 1-1,-1 0 1,0 0 0,1-1-1,-1 1 1,0 0-1,-1 0 1,1 1 0,0-1-1,0 0 1,-1 1-1,1-1 1,-1 1 0,-3-1-1,-3-2-70,0 1 0,-1 0 0,1 1 0,-1 0 0,1 1 0,-1 0 0,0 0 0,1 1 0,-15 1 0,13 0-119,0 1-1,0 0 0,0 1 0,-15 5 0,21-6 121,0 0 0,1 0-1,-1 1 1,1-1 0,0 1-1,0 0 1,0 0 0,0 1-1,0-1 1,1 1 0,-7 7-1,1 7-308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5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9 225 14667,'-1'0'78,"1"0"-1,-1 0 1,1 1-1,-1-1 1,1 0 0,-1 1-1,1-1 1,0 1-1,-1-1 1,1 0-1,-1 1 1,1-1 0,0 1-1,-1-1 1,1 1-1,0 0 1,-1-1-1,1 1 1,0-1-1,0 1 1,-1 1 0,2-2-25,-1 0 1,0 1 0,0-1-1,0 1 1,1-1 0,-1 0-1,0 1 1,1-1 0,-1 0-1,0 1 1,1-1 0,-1 0-1,0 1 1,1-1 0,-1 0-1,1 0 1,-1 1 0,0-1-1,1 0 1,-1 0 0,1 0-1,31 5 1309,26-7-162,91-14 0,59-24-458,-125 23-546,215-36-53,132-29-234,-399 75 78,106-22-255,-133 29 214,-1-1 0,0 1 0,0 0 0,0 0 0,1 0 0,-1 1 0,0-1 1,0 1-1,0-1 0,0 1 0,0 0 0,0 0 0,0 1 0,0-1 0,0 1 0,0-1 0,0 1 1,-1 0-1,1 0 0,-1 0 0,0 0 0,1 0 0,-1 1 0,0-1 0,0 1 0,0 0 0,-1-1 1,3 5-1,-11-21-4000,0 2 3225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6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0 16740,'-6'9'549,"1"0"0,-1 0 0,-1-1 0,-7 8 0,-11 14 441,7-7-330,8-10-480,-1 1 1,2 1 0,0-1 0,0 1 0,-9 26-1,17-40-184,1 0-1,-1 0 1,1 0 0,-1 1-1,1-1 1,0 0-1,-1 0 1,1 1-1,0-1 1,0 0-1,0 1 1,0-1-1,0 0 1,0 0-1,0 1 1,1-1-1,-1 0 1,0 0 0,1 1-1,-1-1 1,1 0-1,-1 0 1,1 0-1,0 0 1,-1 0-1,1 0 1,0 0-1,0 0 1,0 0-1,0 0 1,0 0-1,0 0 1,0 0-1,0-1 1,0 1 0,0 0-1,0-1 1,0 1-1,1-1 1,-1 1-1,0-1 1,0 0-1,1 0 1,-1 1-1,0-1 1,1 0-1,1 0 1,8 0-54,0 0 0,0-1 0,0 0 0,16-5 1,-19 5 30,23-6-99,36-6-86,-60 13 191,0-1 0,0 1 0,0 0-1,0 0 1,0 1 0,0 0 0,8 2 0,-13-3 17,0 1 0,0 0 0,0 0 0,0 0 1,0 0-1,0 0 0,0 0 0,-1 1 0,1-1 0,0 1 0,-1-1 1,1 1-1,-1-1 0,0 1 0,1 0 0,-1 0 0,0 0 1,0-1-1,0 1 0,0 0 0,-1 0 0,1 1 0,0-1 0,-1 0 1,1 0-1,-1 0 0,0 0 0,0 0 0,0 1 0,0-1 0,0 0 1,-1 2-1,0 6 25,-1-2 0,0 1 0,0 0 1,-1 0-1,0-1 0,-6 11 0,4-9 70,0-1 0,-1-1 0,0 1 0,0-1-1,-1 0 1,0 0 0,-1-1 0,0 0 0,0 0 0,0-1 0,-1 0-1,0-1 1,0 0 0,0 0 0,-1-1 0,-13 5 0,14-6-37,-1-1 1,1 0 0,-1 0 0,1-1-1,-1 0 1,0-1 0,1 0 0,-1 0-1,1-1 1,-1 0 0,0-1 0,1 0-1,0 0 1,-1-1 0,1-1 0,0 1-1,1-2 1,-9-4 0,13 7-174,0-1 0,0 0 0,0 0 0,0 0 0,1 0 0,0-1 1,0 1-1,0-1 0,0 0 0,0 0 0,1 0 0,-1 0 0,1 0 0,0-1 1,1 1-1,-3-9 0,3 8-90,0-1 0,1 0 0,0-1 0,0 1 0,0 0 0,1 0 0,0 0 0,0 0 0,0 1-1,1-1 1,0 0 0,5-9 0,5-12-428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6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17404,'13'-19'1584,"3"4"-1104,1 0-216,6 7 728,2 1-263,4 2-441,6 2-248,0 1-568,5 0-265,-2-4 633,0 2-152,-3-5-104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06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0 15419,'-19'17'598,"1"0"0,1 0 0,0 2-1,1 0 1,2 1 0,-23 39 0,29-43-460,1 0 1,0 1-1,1-1 1,1 1-1,1 1 1,0-1-1,1 0 1,1 1-1,1 0 1,0 22-1,2-34-132,-1 0 0,1 0 0,-1 0-1,2 0 1,-1 0 0,1-1 0,0 1 0,0 0-1,0-1 1,1 0 0,0 1 0,0-1 0,5 6-1,-6-8-4,1-1 0,0 0 0,-1 0-1,1 0 1,0 0 0,0 0 0,0 0-1,0-1 1,1 0 0,-1 1 0,0-1-1,1-1 1,-1 1 0,0 0 0,1-1-1,-1 1 1,1-1 0,-1 0 0,1 0-1,-1-1 1,1 1 0,-1-1 0,0 0-1,7-1 1,4-3 29,-1-1-1,1 0 1,-1 0-1,0-1 1,-1-1-1,1 0 1,-1-1-1,19-19 1,-13 10 66,-1 0 0,-1-1 0,0-1 0,18-31 0,-27 39-43,-1 0 1,-1 0-1,0-1 0,-1 1 1,0-1-1,0 0 1,-2 0-1,0-1 0,1-14 1,-3 24-48,1 0-1,-1-1 1,0 1 0,-1 0 0,1-1 0,-1 1-1,0 0 1,0 0 0,0 0 0,-1 0 0,0 0 0,1 0-1,-1 0 1,-1 0 0,1 0 0,0 1 0,-1-1-1,0 1 1,0 0 0,0 0 0,0 0 0,0 0 0,-1 0-1,1 1 1,-1 0 0,1-1 0,-1 1 0,0 1-1,0-1 1,0 0 0,-6 0 0,-1 0-140,0 1 0,0 0 1,-1 1-1,1 0 0,0 1 1,0 0-1,0 1 0,0 0 1,0 1-1,1 0 0,-11 5 1,-31 6-316,27-10 37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20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70 10282,'9'-28'2360,"-8"23"-1669,1-1-1,0 1 0,0-1 0,0 1 0,5-8 1,-7 13-656,0 0 0,0 0 1,0 0-1,0 0 0,0 0 1,0 0-1,0 0 1,0 1-1,1-1 0,-1 0 1,0 0-1,0 0 0,0 0 1,0 0-1,0 0 0,0 0 1,0 0-1,0 0 1,0 0-1,1 1 0,-1-1 1,0 0-1,0 0 0,0 0 1,0 0-1,0 0 0,0 0 1,0 0-1,1 0 1,-1 0-1,0 0 0,0 0 1,0 0-1,0 0 0,0 0 1,0 0-1,1 0 1,-1 0-1,0 0 0,0 0 1,0 0-1,0-1 0,0 1 1,0 0-1,0 0 0,1 0 1,-1 0-1,0 0 1,0 0-1,0 0 0,0 0 1,0 0-1,0 0 0,0-1 1,0 1-1,0 0 0,0 0 1,0 0-1,0 0 1,0 0-1,0 0 0,1 0 1,-1-1-1,0 1 0,0 0 1,0 0-1,0 0 1,0 16 646,-5 25-494,-39 235 600,42-265-765,-1 32 72,3-41-87,0 0-1,0 0 1,0-1-1,0 1 1,0 0-1,0-1 1,1 1-1,-1 0 1,0 0-1,1-1 0,0 1 1,-1-1-1,1 1 1,0-1-1,0 1 1,0-1-1,0 1 1,2 1-1,-3-3-38,0 0-1,0 0 0,0 0 1,0 0-1,0 0 0,0 0 1,0 0-1,0 1 0,0-1 1,1 0-1,-1 0 0,0 0 1,0 0-1,0 0 0,0 0 1,0 0-1,0 0 0,0 0 1,1 0-1,-1 0 1,0 0-1,0 0 0,0 0 1,0 0-1,0 0 0,0 0 1,1 0-1,-1 0 0,0 0 1,0 0-1,0 0 0,0 0 1,0 0-1,0 0 0,0 0 1,0 0-1,1-1 0,-1 1 1,0 0-1,0 0 1,0 0-1,0 0 0,0 0 1,0 0-1,0 0 0,0 0 1,0 0-1,0-1 0,0 1 1,1 0-1,-2-9-1408,-3-9-225,0 13 1008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9898,'20'-9'600,"1"1"0,1 0-1,0 2 1,0 0 0,0 1 0,0 2-1,1 0 1,-1 2 0,1 0 0,27 3 0,-46-2-558,0 0 0,-1 1 0,1 0 0,0-1 0,-1 1 0,1 0 0,0 1 0,-1-1 0,0 1 0,1 0 0,-1-1 0,0 1 0,0 1 0,0-1 0,3 3 0,-5-4-34,0 1 0,0 0 1,0-1-1,0 1 1,0 0-1,-1 0 0,1-1 1,0 1-1,-1 0 0,0 0 1,1 0-1,-1 0 1,0 0-1,0 0 0,0-1 1,0 1-1,0 0 0,-1 0 1,1 0-1,-1 0 1,1 0-1,-1-1 0,0 1 1,1 0-1,-1 0 0,0-1 1,0 1-1,0 0 1,0-1-1,0 1 0,-3 1 1,-9 14-2,-2-1 0,0 0 0,-1-1-1,-31 23 1,-78 44-43,123-81 32,0 0 0,0 0 0,0 0 0,0 1 0,0-1 0,1 1 0,-1-1 0,0 1 0,1 0 0,-3 2 0,4-3 3,0-1 0,0 0 1,0 0-1,0 1 0,0-1 0,0 0 0,0 1 0,0-1 0,0 0 0,0 0 0,0 1 0,0-1 0,0 0 0,0 0 0,0 1 0,0-1 0,0 0 0,0 0 0,1 1 0,-1-1 0,0 0 0,0 0 0,0 1 1,0-1-1,1 0 0,-1 0 0,0 0 0,0 0 0,0 1 0,1-1 0,15 5-20,25-1 112,0-1 1,66-6-1,-63-3-44,-4-6 40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20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15083,'6'0'1665,"2"0"-1057,8-3-168,3-1 776,9-2-344,5-2-104,3-2-247,0 1-97,0-3-232,-5 2-224,-6 3-544,-4 0 391,-7-3 73,1-3-112,-7-4-80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24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78 9810,'23'-36'2812,"-19"29"-1768,0 0 1,0 0-1,0 1 0,8-9 1,-21 45 962,-112 232-997,20-50-848,94-197-574,2 1 1,-1 0-1,-2 18 0,13-44-433,2-4 446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25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1 14187,'-4'7'1018,"-39"68"3902,6-6-3973,-37 93 0,73-152-572,8-14-214,17-22-167,-14 15-4,13-15-117,30-29-201,-47 50 245,-1 1 0,1 0 0,-1-1 0,1 2 0,1-1 0,-1 1 0,14-5 1,-20 7 66,1 1 1,-1 0 0,1 0-1,0 0 1,-1 0-1,1 0 1,0-1 0,-1 1-1,1 0 1,0 0 0,-1 1-1,1-1 1,0 0 0,-1 0-1,1 0 1,0 0 0,-1 1-1,1-1 1,-1 0 0,1 0-1,0 1 1,-1-1-1,1 0 1,-1 1 0,1-1-1,-1 1 1,1 0 0,0 0-3,0 0 0,-1 1 0,1-1 0,0 1 1,-1-1-1,1 1 0,-1-1 0,0 1 0,1-1 0,-1 1 1,0 2-1,0 6-12,-1 1 0,-3 19-1,2-22 23,-2 32-12,2-23 214,-6 32-1,6-43-113,0 0 1,0 1-1,-1-1 0,0 0 0,0-1 1,0 1-1,-1 0 0,-6 6 0,3-4 56,0 0 1,-1-1-1,0 0 0,-1-1 0,1 0 0,-1 0 0,-16 6 0,21-10-90,0 0 0,0-1 0,0 0 0,0 0 0,0 0-1,0 0 1,-1-1 0,1 1 0,-7-1 0,8-1-32,1 1 1,0-1-1,-1 1 1,1-1-1,0 0 1,0 0-1,0 0 1,-1 0-1,1 0 1,0 0-1,0 0 1,0-1-1,1 1 1,-1-1-1,0 0 1,0 1-1,1-1 1,-2-3-1,1 2-43,0 0-1,0 0 1,0-1 0,1 1-1,0-1 1,0 1-1,0-1 1,0 0-1,0 1 1,1-1-1,-1 0 1,1 0-1,0 0 1,0 1-1,1-1 1,-1 0 0,1 0-1,1-5 1,1 1 61,0 0 1,0 0 0,1 1-1,-1-1 1,2 1-1,-1 0 1,9-10 0,8-7-184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17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75 14907,'-10'-5'942,"-13"-6"121,22 11-1040,1 0 0,0 0-1,0 0 1,-1-1-1,1 1 1,0 0 0,0-1-1,-1 1 1,1 0 0,0 0-1,0-1 1,0 1 0,-1-1-1,1 1 1,0 0 0,0-1-1,0 1 1,0 0 0,0-1-1,0 1 1,0 0 0,0-1-1,0 1 1,0-1 0,0 1-1,0 0 1,0-1 0,0 1-1,0 0 1,0-1 0,0 1-1,1-1 1,-1 1 0,0 0-1,0-1 1,0 1 0,1 0-1,-1 0 1,0-1 0,0 1-1,1 0 1,-1-1 0,0 1-1,0 0 1,1 0 0,-1 0-1,0-1 1,1 1 0,-1 0-1,0 0 1,1 0 0,9-6 141,0 0 1,0 1 0,1 1 0,-1 0 0,1 0 0,0 1-1,17-2 1,-10 2-85,1 1-1,0 1 0,32 2 1,-44-1-75,0 1 0,0 0-1,-1 0 1,1 1 0,-1 0 0,1 0 0,-1 0-1,0 1 1,0 0 0,12 8 0,-16-10-5,0 1-1,0 0 1,0 0 0,0 0 0,0 1-1,-1-1 1,1 0 0,-1 1 0,1-1-1,-1 1 1,0-1 0,0 1 0,0 0-1,0-1 1,-1 1 0,1 0-1,-1 0 1,1-1 0,-1 1 0,0 0-1,0 0 1,0 0 0,-1 0 0,1-1-1,-1 1 1,1 0 0,-1 0 0,-1 3-1,-1 2 0,-1 0-1,0 0 0,0 0 1,-1 0-1,1-1 0,-2 1 1,1-1-1,-1 0 1,0-1-1,-1 0 0,-7 7 1,-11 5 13,-52 30 1,9-7 61,68-41-73,0 0-1,0 0 0,0 0 0,0 0 1,0 0-1,0 0 0,0 0 1,0 0-1,1 0 0,-1 0 0,0 0 1,0 0-1,0 0 0,0 0 1,0 0-1,0 0 0,0 0 0,1 0 1,-1 0-1,0 0 0,0 0 1,0 0-1,0 0 0,0 0 1,0 0-1,0 0 0,0 0 0,0 1 1,0-1-1,1 0 0,-1 0 1,0 0-1,0 0 0,0 0 0,0 0 1,0 0-1,0 0 0,0 0 1,0 0-1,0 1 0,0-1 0,0 0 1,0 0-1,0 0 0,0 0 1,0 0-1,0 0 0,0 0 1,0 0-1,0 1 0,0-1 0,0 0 1,0 0-1,0 0 0,0 0 1,0 0-1,0 0 0,0 0 0,0 0 1,0 1-1,0-1 0,0 0 1,0 0-1,0 0 0,-1 0 0,1 0 1,18 1-21,20-2-89,-20-1 35,1 0-41,0 1 0,0 0 1,0 2-1,1 0 0,-1 1 0,26 6 0,-43-7 98,0-1-1,1 1 1,-1 0-1,0 0 1,0 0-1,0 0 1,0 0-1,0 1 1,0-1-1,0 1 0,0-1 1,0 1-1,-1 0 1,1-1-1,-1 1 1,1 0-1,-1 0 1,0 0-1,0 0 1,2 4-1,-2-3 15,-1 0 1,0 0-1,1 0 0,-1 0 1,0 0-1,0 0 0,-1 0 1,1 0-1,-1 0 0,1 0 0,-1 0 1,0 0-1,-3 5 0,-2 3 91,0 1 0,-1-1 0,-1 0-1,0-1 1,0 0 0,-12 11-1,7-9 150,0-1 0,-1 0 0,0-1 0,-24 13 0,29-18-124,0 0 0,-1-1 0,0-1 0,1 0 0,-1 0 0,0-1 0,-1 0-1,1-1 1,-11 1 0,19-2-130,0 0 0,0 0-1,0 0 1,1 0 0,-1 0 0,0 0-1,0-1 1,0 1 0,0-1 0,0 1-1,0-1 1,1 0 0,-1 0 0,0 0-1,1 0 1,-1 0 0,0 0-1,1 0 1,-1 0 0,-1-3 0,3 3-25,-1-1 0,1 1 0,-1-1 0,1 0 0,-1 1 1,1-1-1,0 1 0,0-1 0,0 0 0,0 1 0,0-1 0,0 0 1,0 1-1,1-1 0,-1 0 0,0 1 0,1-1 0,0 1 1,-1-1-1,1 1 0,0-1 0,0 1 0,1-2 0,9-16-227,-2 1-102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19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0 12947,'-46'74'4405,"29"-44"-4048,2 1 0,-15 41 0,29-70-352,0 0 1,1 0-1,-1 0 1,1 0-1,-1-1 1,1 1-1,0 0 1,0 0-1,0 0 1,0 3 0,1-4-11,-1 0 1,0-1-1,1 1 1,-1 0 0,1 0-1,-1-1 1,1 1-1,-1-1 1,1 1 0,0 0-1,-1-1 1,1 1-1,0-1 1,-1 0 0,1 1-1,0-1 1,0 1 0,-1-1-1,1 0 1,0 0-1,0 1 1,0-1 0,-1 0-1,1 0 1,0 0-1,0 0 1,0 0 0,-1 0-1,2 0 1,21-1-212,-1-1 0,36-7 0,-32 4-56,43-3 1,-61 8 222,0 0-1,0 0 1,-1 1-1,1 0 1,0 0 0,-1 1-1,10 3 1,-15-5 48,-1 1 1,1 0-1,-1 0 0,1 0 1,-1 0-1,1 0 0,-1 0 1,0 0-1,1 1 0,-1-1 1,0 0-1,0 1 0,0-1 1,0 1-1,0-1 0,-1 1 1,1-1-1,0 1 0,-1 0 1,1-1-1,-1 1 0,1 0 1,-1-1-1,0 1 1,0 0-1,0 0 0,0-1 1,0 1-1,0 0 0,0 0 1,0-1-1,-1 1 0,1 0 1,-1-1-1,1 1 0,-1 0 1,-1 2-1,-2 3 42,1 0 0,-1 0 0,-1 0 0,1 0 1,-1-1-1,0 0 0,0 0 0,-1 0 0,0-1 0,-8 6 0,-3 2 235,-1-1-1,-31 16 1,25-16 288,-49 16 0,64-25-420,-1-1 1,0 0-1,0 0 0,0-1 1,0 0-1,0 0 0,0-1 1,-13-2-1,19 1-116,1 0 1,0 1-1,-1-1 1,1-1-1,0 1 0,0 0 1,0-1-1,0 0 1,0 1-1,0-1 0,1 0 1,-1-1-1,1 1 1,-1 0-1,1-1 0,0 1 1,0-1-1,0 0 1,0 0-1,0 0 0,1 0 1,-1 0-1,1 0 0,0 0 1,0 0-1,0-1 1,0 1-1,1 0 0,-1-1 1,1-5-1,0-10 18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19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16572,'11'2'1392,"4"-7"-984,0 1-144,10-3 432,5 1-168,7-2-352,0-1-200,5 3-600,0-1 736,-1-3-224,-1-1-128,-5-1-96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19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1 15035,'-3'7'309,"0"1"0,-1-1 0,0 1-1,-9 10 1,-12 23 92,18-26-284,1 1-1,1-1 1,0 1 0,2 0 0,-1 0 0,-1 31 0,5-41-109,0 0 1,0 0-1,1 1 0,-1-1 0,1 0 1,1 0-1,-1-1 0,1 1 0,0 0 1,0 0-1,1-1 0,0 1 0,0-1 1,0 0-1,1 0 0,-1 0 1,1 0-1,0-1 0,1 1 0,-1-1 1,8 5-1,1-1-3,-1-1-1,18 6 1,-22-10-2,0 0 0,0 1 0,-1 0 0,0 0 0,1 0 0,-2 1 0,1 0 0,0 1 0,-1-1 0,6 8 0,-10-11-2,-1-1 0,0 1 1,0 0-1,0-1 0,-1 1 1,1 0-1,0 0 0,-1 0 1,1 0-1,-1-1 0,1 1 1,-1 0-1,0 0 0,0 0 1,0 0-1,0 0 0,0 0 0,0 0 1,-1 3-1,0-2 2,-1 1-1,1-1 0,-1 0 1,0 0-1,1 0 0,-1-1 1,-1 1-1,1 0 1,0-1-1,-4 4 0,-3 1 12,0 0 0,0-1 0,-1 0 0,1-1-1,-1 0 1,-12 4 0,6-3 55,-1 0-1,1-2 1,-1 0 0,0-1-1,0 0 1,0-2 0,0 0-1,-1 0 1,-29-5 0,44 4-49,0-1 0,0 0 0,-1 0 0,1 0 0,0 0 0,0 0 1,1-1-1,-1 1 0,0-1 0,0 0 0,1 0 0,-1 0 0,1 0 0,-1 0 1,1-1-1,0 1 0,0-1 0,-3-3 0,4 3-9,0 1-1,0-1 1,1 1 0,-1-1 0,1 1-1,-1-1 1,1 0 0,0 1-1,0-1 1,0 1 0,0-1-1,0 0 1,0 1 0,1-1-1,0 1 1,-1-1 0,1 1-1,0-1 1,0 1 0,0 0-1,0-1 1,1 1 0,2-4-1,5-5-4,0 0-1,1 0 0,0 1 0,0 1 0,1 0 0,23-15 0,80-38-1,-46 27 6,20-18 51,-75 45 5,-1-2 0,0 1 0,0-2 0,14-17 0,-24 26-45,0 1 0,-1-1 1,1 0-1,-1 0 1,1 0-1,-1-1 0,0 1 1,0 0-1,0 0 1,0-1-1,0 1 0,-1 0 1,1-1-1,-1 1 0,0-1 1,1 1-1,-1-1 1,0 1-1,0-1 0,-1 1 1,1-1-1,0 1 1,-1 0-1,0-1 0,-1-2 1,1 2 7,-1 0-1,0 0 1,0 1 0,-1-1 0,1 1 0,-1-1-1,1 1 1,-1 0 0,0 0 0,0 0 0,0 0 0,0 0-1,0 1 1,0 0 0,0-1 0,0 1 0,-5-1-1,-18-3-110,1 2 0,-1 0-1,0 2 1,-1 1-1,-43 5 1,53-4-369,16-1 437,1 0 0,-1 0 0,1 0 1,0 0-1,-1 0 0,1 0 0,-1 0 0,1 0 0,0 0 1,-1 0-1,1 0 0,-1 0 0,1 0 0,0-1 0,-1 1 1,1 0-1,0 0 0,-1 0 0,1 0 0,0-1 0,-1 1 0,1 0 1,0 0-1,-1-1 0,1 1 0,0 0 0,0-1 0,-1 1 1,1 0-1,0-1 0,0 0 0,-1 1-32,1-8-276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20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11 360 10914,'-10'14'1964,"10"-14"-1928,0 0 0,0 1 1,0-1-1,0 0 0,0 0 1,0 0-1,0 0 0,0 0 0,0 0 1,0 0-1,0 0 0,0 1 0,0-1 1,0 0-1,0 0 0,0 0 0,0 0 1,0 0-1,0 0 0,0 0 0,0 0 1,0 0-1,0 1 0,0-1 0,1 0 1,-1 0-1,0 0 0,0 0 0,0 0 1,0 0-1,0 0 0,0 0 1,0 0-1,0 0 0,0 0 0,1 0 1,-1 0-1,0 0 0,0 0 0,0 0 1,0 0-1,0 0 0,0 0 0,0 0 1,0 0-1,1 0 0,-1 0 0,0 0 1,0 0-1,0 0 0,0 0 0,0 0 1,0 0-1,0 0 0,0 0 1,1 0-1,-1 0 0,0 0 0,0 0 1,0 0-1,3-2 234,1 0 1,-1 0-1,0 0 1,0 0 0,0 0-1,5-5 1,17-19 85,0-2 0,-2 0 0,24-39 1,45-101-202,-80 136-69,-10 24 8,-9 20 31,-19 45 115,2 1 0,-24 93-1,46-144-210,0-2-52,0 1 0,1 0-1,0 0 1,0 0-1,0 0 1,1 0 0,0 0-1,1 10 1,-1-15 59,0-1-1,0 1 1,0-1 0,0 0-1,0 1 1,1-1 0,-1 1-1,0-1 1,0 0 0,1 1 0,-1-1-1,0 0 1,1 1 0,-1-1-1,0 0 1,1 1 0,-1-1 0,0 0-1,1 0 1,-1 0 0,1 1-1,-1-1 1,0 0 0,1 0 0,-1 0-1,1 0 1,-1 0 0,1 0-1,-1 0 1,0 0 0,1 0-1,-1 0 1,1 0 0,-1 0 0,1 0-1,-1 0 1,1 0 0,0 0-1,16-8 100,-1-3 72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21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2 351 15043,'0'0'56,"-1"0"-1,1 0 0,0 1 1,0-1-1,0 0 1,0 0-1,0 1 1,0-1-1,0 0 0,0 0 1,0 1-1,0-1 1,0 0-1,0 0 1,0 1-1,0-1 0,0 0 1,0 0-1,0 1 1,1-1-1,-1 0 1,0 0-1,0 1 0,0-1 1,0 0-1,0 0 1,1 1-1,-1-1 1,0 0-1,0 0 0,0 0 1,1 0-1,-1 1 1,11-3 763,17-14-381,-21 12-168,33-23-138,0-3 1,-2-1 0,-1-1 0,-2-3 0,-1 0 0,-2-3 0,36-53 0,-58 74-196,-20 32 37,-26 52 72,-94 191 135,123-243-243,4-12 15,1 1-1,0 0 1,1-1-1,-1 1 1,0 0 0,1 0-1,0 0 1,0 0-1,1 0 1,-1 0-1,1 1 1,-1 3-1,1-7 44,1-1 0,-1 0 0,0 1 0,0-1 0,0 0-1,0 1 1,0-1 0,0 0 0,0 0 0,1 1-1,-1-1 1,0 0 0,0 0 0,0 1 0,1-1 0,-1 0-1,0 0 1,0 0 0,1 1 0,-1-1 0,0 0 0,1 0-1,-1 0 1,0 0 0,0 0 0,1 0 0,-1 1 0,0-1-1,1 0 1,-1 0 0,21-2-184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31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71 13139,'2'-4'329,"0"-1"1,0 0-1,-1 0 1,0 0-1,0 0 1,0-1-1,0-7 1,-1 12-271,0 0 1,0 0 0,0 0 0,0 0 0,-1 0 0,1 0 0,0 0 0,-1 1 0,1-1 0,0 0 0,-1 0 0,1 0 0,-1 0 0,0 1 0,1-1 0,-1 0 0,0 0 0,-1 0 0,1 0 9,-1 0-1,0 0 1,1 1 0,-1-1-1,0 1 1,0-1 0,1 1 0,-1 0-1,0-1 1,0 1 0,0 0-1,1 0 1,-5 1 0,-2 0-5,-1 1 0,1 1 0,0-1 0,0 1 0,0 0 0,0 1 1,1 0-1,-1 0 0,1 1 0,0 0 0,0 0 0,1 1 0,-1 0 0,1 0 0,1 0 1,-1 1-1,1-1 0,-5 10 0,0-1-52,1 1 0,1-1 0,1 1 0,0 1 0,1-1 0,1 1-1,-6 34 1,9-39-4,1 0-1,1 0 1,0 0-1,0 0 0,1 0 1,1-1-1,0 1 0,1 0 1,4 13-1,-6-22 1,0 1 0,1-1 0,-1 0 0,1 0 0,0 0 0,-1 0 0,1 0 0,1 0 0,-1 0 0,0-1 0,1 1 0,-1-1 0,1 1 0,0-1 0,0 0 0,0 0 0,0 0 0,0-1 0,0 1 0,1-1 0,-1 0 0,0 0 0,1 0 0,-1 0 0,1 0 0,-1-1 0,1 1 0,-1-1 0,1 0 0,-1 0 0,1-1 0,-1 1 0,1-1 0,6-1 0,5-3 53,-1 0 0,0-1 0,0-1 0,0 0-1,-1-1 1,0 0 0,0-1 0,14-14 0,-1-1 152,0-1-1,33-44 0,-42 46 10,24-39-1,-36 54-172,-1-1 1,0 1 0,-1-1 0,1 0 0,-2 0 0,1 0 0,-1 0-1,1-19 1,-3 26-42,0 0-1,0-1 1,0 1-1,0-1 1,0 1-1,-1-1 1,1 1-1,-1 0 1,0-1-1,0 1 1,0 0-1,0 0 0,0 0 1,0 0-1,0-1 1,-1 2-1,1-1 1,-1 0-1,1 0 1,-3-1-1,1 1-21,0 0 0,0 0 0,0 1 0,0-1-1,0 1 1,0 0 0,-1 0 0,1 0 0,0 1-1,-1-1 1,1 1 0,-6-1 0,-2 2-161,1 0 0,-1 0 0,1 1 0,-1 0 0,1 1 0,0 0 0,0 0 1,-12 7-1,12-4-375,0-1 1,0 1 0,1 1-1,0 0 1,0 0 0,1 1 0,-12 12-1,12-7-326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4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0 11202,'6'4'246,"-1"0"-1,0 1 0,0-1 0,0 1 0,0 0 1,-1 0-1,0 1 0,0-1 0,0 1 0,-1 0 0,4 6 1,4 14 448,11 33 1,-19-52-622,6 19 219,-1 1-1,-1 1 0,-2-1 0,3 37 1,-7-45-169,-1-1 0,-1 1 0,0 0 0,-2-1 0,0 0 0,-1 1 0,-10 25 0,-3 0 48,-2-2 0,-3-1 0,0 0 0,-32 40 0,-1-8-196,-71 72 0,81-100-859,-2-2-1,-82 58 0,105-83 337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32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15987,'1'3'1425,"9"-2"-929,5-1-152,9 0 496,2 0-136,7 2-208,4-2-96,3 1-232,-1-1-208,-3 0-496,-2-3-232,-7 0 608,-2 0-152,-10-1-104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32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39 10874,'-1'-2'193,"0"1"0,0 0 1,1 0-1,-1 0 0,0 0 0,0 0 0,0 0 0,0 1 0,0-1 0,0 0 0,0 0 0,0 1 0,-1-1 0,1 1 0,0-1 1,0 1-1,-1-1 0,1 1 0,0 0 0,0 0 0,-1-1 0,-1 1 0,1 0-28,-1 1-1,1-1 1,-1 1 0,1 0-1,-1-1 1,1 1 0,-1 0-1,1 1 1,0-1 0,-4 3-1,-3 2 84,1 1-1,0 1 0,0-1 0,-10 14 1,7-7 24,1 0-1,1 0 1,-11 23 0,17-32-210,1 1 0,-1 0 0,1-1-1,1 1 1,-1 0 0,1 0 0,0 0-1,0 0 1,1 0 0,-1 0 0,1 0-1,1 0 1,0 8 0,0-13-50,-1 1 1,1 0-1,0-1 1,0 1-1,-1 0 1,1-1-1,0 1 1,0-1-1,0 1 0,1-1 1,-1 0-1,0 1 1,0-1-1,1 0 1,-1 0-1,1 0 1,-1 0-1,1 0 0,0 0 1,-1 0-1,1-1 1,0 1-1,-1-1 1,1 1-1,0-1 1,0 1-1,-1-1 0,1 0 1,0 0-1,0 0 1,3 0-1,2-1 3,0 0 1,0 0-1,0-1 0,0 0 0,0 0 1,0 0-1,7-5 0,4-3 0,-1 0 0,0-1 0,-1-1 0,0-1 1,-1 0-1,0-1 0,12-16 0,-10 9 24,-1 1-1,-1-2 1,-1 0 0,21-46 0,-47 96-61,2 1 1,2 0-1,0 0 1,2 1-1,-5 57 0,11-86-17,0 0 0,0 0 0,0 0 0,-1 0-1,1 1 1,0-1 0,1 0 0,-1 0 0,0 0-1,0 0 1,0 0 0,1 0 0,-1 1 0,0-1-1,1 0 1,-1 0 0,1 0 0,0 0 0,-1 0-1,1-1 1,0 1 0,0 1 0,0-2 5,0 0 0,0 0 0,0 0 0,-1 0 0,1 0 0,0 0 0,0 0 0,0 0 0,0 0 0,-1-1 0,1 1 0,0 0 0,0-1 0,0 1 0,-1 0 0,1-1 0,0 1 0,-1-1 0,1 1 0,0-1-1,0-1 1,7-5-152,-2 0-1,1-1 0,9-14 0,7-16-336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33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15819,'3'3'1601,"1"4"-969,2 3-224,4 0 616,4 3-176,8-3-224,4 0-143,4-6-409,0-1-232,3-3-409,-2-1-151,-5-2-312,-4-2-744,-14 3 1256,-9 2-321,-16 2-55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33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13795,'0'9'1816,"3"-2"-1072,7-1-263,6-1 1407,5 1-1056,8-2-152,4-1-232,2-1-176,2-1-616,0-1 1865,-3-3-1425,-3-2 32,-4-3 72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22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14 153 10578,'-1'0'170,"0"0"0,1 0 0,-1 0 0,1-1 0,-1 1 0,0 0 0,1 0 0,-1-1-1,1 1 1,-1 0 0,1-1 0,-1 1 0,1 0 0,-1-1 0,1 1 0,-1-1 0,1 1 0,0-1 0,-1 1-1,1-1 1,0 1 0,-1-1 0,1 0 0,0 1 0,0-1 0,-1 1 0,1-1 0,0 0 0,0 1 0,0-1-1,0 0 1,0 1 0,0-2 0,1 0 71,1 0 0,-1 1 1,0-1-1,1 0 0,-1 1 0,1-1 0,0 1 0,3-3 0,2-1-79,1 0 0,-1 0 0,1 0 0,0 1 0,0 1 0,0-1-1,17-3 1,-22 6-138,1 0 0,0 0-1,0 1 1,0 0 0,0 0 0,0 0-1,0 0 1,0 0 0,0 1 0,0 0-1,0 0 1,0 0 0,0 0 0,0 1-1,-1-1 1,1 1 0,-1 0 0,1 0-1,4 4 1,0 0 18,-4-2-15,0 0 1,0-1 0,1 0-1,0 0 1,8 4 0,-11-6-21,0 0 1,0-1-1,0 1 1,1-1-1,-1 0 1,0 1-1,1-1 1,-1-1-1,0 1 1,1 0-1,-1 0 1,0-1-1,0 1 1,1-1-1,-1 0 1,0 0-1,3-1 1,8-5 45,1-1 1,-1 0 0,22-19-1,-27 21-92,-1-1 0,0 0-1,-1 0 1,1-1 0,-1 1-1,-1-1 1,7-12 0,-12 20 19,0 0 1,0 0 0,0 0 0,0 0 0,1 0-1,-1 0 1,0 0 0,0-1 0,0 1-1,0 0 1,0 0 0,0 0 0,0 0-1,0 0 1,0-1 0,0 1 0,0 0-1,0 0 1,0 0 0,0 0 0,0 0-1,0-1 1,0 1 0,0 0 0,0 0 0,0 0-1,0 0 1,0 0 0,0-1 0,0 1-1,0 0 1,0 0 0,0 0 0,0 0-1,0 0 1,0-1 0,0 1 0,0 0-1,0 0 1,0 0 0,-1 0 0,1 0 0,0 0-1,0 0 1,0-1 0,0 1 0,0 0-1,-9 4-703,-9 13-132,16-5 359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23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12843,'15'-12'3565,"48"-22"-1712,-44 25-1510,47-21 438,-60 28-737,-1 1 1,1-1-1,-1 1 0,1 0 0,0 0 0,0 0 0,-1 1 1,1 0-1,10 1 0,-14-1-41,0 1 0,-1 0 0,1-1 0,0 1 0,-1 0 0,1 0 0,-1 0 0,1 0-1,-1 0 1,1 0 0,-1 1 0,0-1 0,1 0 0,-1 1 0,0-1 0,0 1 0,0-1 0,0 1 0,0 0 0,0-1 0,-1 1 0,1 0 0,-1-1 0,1 1 0,-1 0 0,1 0 0,-1 0-1,0 2 1,1 7-6,-1 1-1,0-1 1,-2 17-1,1-13 12,-1 3-11,1-14-1,0 1 1,1-1 0,-1 1-1,1 0 1,0-1-1,0 1 1,1-1 0,0 1-1,0 0 1,1 5 0,-1-10 3,-1 1 0,1-1 0,-1 1 0,0-1 0,1 0 0,-1 1 0,1-1 1,0 0-1,-1 1 0,1-1 0,-1 0 0,1 0 0,-1 1 0,1-1 0,0 0 0,-1 0 1,1 0-1,-1 0 0,1 0 0,0 0 0,-1 0 0,1 0 0,0 0 0,-1 0 1,1 0-1,-1 0 0,1-1 0,0 1 0,-1 0 0,1 0 0,-1-1 0,1 1 1,-1 0-1,1-1 0,-1 1 0,1 0 0,-1-1 0,1 1 0,0-2 0,24-20 10,-22 20-8,65-73-8,-44 46 10,46-40 0,-61 63-74,-6 9-191,-10 15-402,5-12 489,2-4-27,1-3-54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56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18 14043,'-9'-4'203,"1"1"-1,-1 0 1,0 1-1,0 0 1,0 0-1,0 1 1,0 0-1,0 1 1,0 0 0,0 1-1,-1-1 1,-9 3-1,8 0-40,-1 1-1,1-1 0,0 2 0,0-1 1,0 2-1,1-1 0,0 2 1,-16 11-1,14-7-78,0 0-1,0 0 1,1 1-1,1 0 1,0 1 0,0 1-1,2-1 1,0 1-1,0 1 1,1-1-1,1 1 1,0 1 0,-6 28-1,10-34-61,1 0 0,0 0 0,0 1 0,1-1 0,1 0 0,-1 0 0,2 0 0,-1 0 0,1 0 0,1 0-1,4 11 1,-5-17-10,0 1-1,0-1 0,1 0 1,-1 0-1,1 0 0,0-1 0,0 1 1,1-1-1,-1 1 0,1-1 1,-1 0-1,1 0 0,0-1 0,0 1 1,0-1-1,1 0 0,-1 0 1,1 0-1,-1 0 0,1-1 0,-1 0 1,1 0-1,0 0 0,-1-1 1,8 1-1,-1-2 24,-1 0 0,1 0 0,-1-1 0,1 0-1,-1-1 1,0 0 0,0-1 0,0 0 0,-1 0 0,0-1 0,1-1 0,-2 1 0,1-1 0,-1-1-1,0 0 1,0 0 0,0 0 0,11-17 0,-9 12 45,0-1 0,-1 0 0,-1-1 0,0 0 0,-1-1-1,-1 1 1,0-1 0,-1 0 0,0-1 0,-1 1 0,3-31 0,-7 38-36,1 1 0,-2 0-1,1-1 1,-1 1 0,0 0 0,0-1 0,-1 1 0,0 0-1,-6-12 1,7 16-43,-1 0-1,0 0 1,1 0 0,-1 0-1,-1 1 1,1-1-1,0 1 1,-1-1 0,1 1-1,-1 0 1,0 0-1,1 0 1,-1 0 0,0 1-1,0-1 1,-1 1-1,1 0 1,0 0 0,0 0-1,-1 0 1,1 0-1,0 1 1,-6-1 0,3 2-144,-1-1 1,1 1 0,0 0 0,0 0 0,0 1-1,0-1 1,0 1 0,0 1 0,0-1-1,0 1 1,1 0 0,-1 1 0,1-1 0,0 1-1,0 0 1,0 0 0,1 0 0,0 1 0,-1 0-1,1 0 1,1 0 0,-6 10 0,6-7-428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57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85 13051,'2'11'1464,"2"-5"-920,7-7-112,11-6 993,12-8-713,2 1-72,10-2-104,0 0-136,3 1-408,-4 3-272,-6 8 280,-4 2-112,-13 4-104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58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14667,'-8'25'2128,"1"-7"-1694,-3 32 137,2 0 0,-2 58-1,10-107-565,-1 1 0,1-1-1,0 0 1,0 1-1,0-1 1,0 0 0,0 1-1,0-1 1,1 0 0,-1 1-1,0-1 1,1 0-1,-1 0 1,1 0 0,-1 1-1,1-1 1,0 0 0,-1 0-1,1 0 1,0 0-1,0 0 1,0 0 0,0 0-1,1 1 1,0-2-2,-1 1-1,1-1 1,0 0 0,0 0-1,0 0 1,-1 0 0,1 0 0,0 0-1,0 0 1,-1-1 0,1 1-1,0-1 1,0 1 0,-1-1-1,1 0 1,-1 0 0,4-1-1,34-20 8,30-15 0,-62 34-10,0 1 1,-1 0-1,1 0 1,0 0-1,0 1 1,1 0-1,-1 0 1,11 1-1,-17 0-1,0-1 0,0 2 0,0-1 0,0 0-1,0 0 1,0 0 0,0 0 0,1 1-1,-1-1 1,0 0 0,0 1 0,0-1 0,0 1-1,0 0 1,0-1 0,-1 1 0,1-1 0,0 1-1,0 0 1,0 0 0,-1 0 0,1 0-1,0-1 1,-1 1 0,1 0 0,0 2 0,0-1-1,-1 0 1,0 0-1,1 0 1,-1 0 0,0 1-1,0-1 1,-1 0 0,1 0-1,0 0 1,-1 0 0,1 0-1,-1 0 1,-1 3 0,-1 2 19,0 0 0,-1 1 0,0-1 0,-1-1 0,1 1 0,-11 10 0,9-11 76,-2 0 0,1-1 0,0 0 0,-1 0 0,0-1 0,0 0-1,0 0 1,-1-1 0,1 0 0,-1 0 0,1-1 0,-1 0 0,0-1 0,0 0 0,-14 0 0,14-1-23,-1-1 0,0 0 0,1 0 0,-1-1-1,1 0 1,-1-1 0,1 0 0,0 0 0,0-1 0,0 0 0,1-1 0,-1 1 0,1-2 0,-9-6 0,17 12-108,0-1 0,-1 1 0,1 0 0,0 0 0,-1 0-1,1-1 1,0 1 0,-1 0 0,1-1 0,0 1 0,-1 0-1,1 0 1,0-1 0,0 1 0,-1 0 0,1-1 0,0 1-1,0-1 1,0 1 0,0 0 0,-1-1 0,1 1 0,0-1-1,0 1 1,0 0 0,0-1 0,0 1 0,0-1 0,0 1-1,0-1 1,0 1 0,0 0 0,1-1 0,12-3-894,22 7 55,-10 1 307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58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12835,'-6'6'1696,"2"-2"-1032,4 1-240,6-3 1337,8 1-993,3 0-120,8-1-184,3-2-96,5-2-288,2-1-168,-4 0-344,-4 2-208,-9-3 488,-8 1-120,-15 0-128</inkml:trace>
  <inkml:trace contextRef="#ctx0" brushRef="#br0" timeOffset="1">1 189 14859,'4'16'1352,"13"-9"-887,8-7-185,8-1 472,4-3-208,3-4-576,0 1 384,-8 3-272,-5 3-80,-16-2-104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4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1235 7266,'-7'0'1162,"-14"0"1285,20-1-2019,13 0-667,162-12-1094,258-9 1175,-280 24 176,596-11 33,390-114-52,-828 83 26,1226-197 83,-714 117 148,5 30-142,-297 35-74,1025-158 46,-859 99-69,6 34-23,-209 45 4,227-17-45,52 20 299,-696 38-717,0 4 1,143 37-1,-208-45 334,18 6-202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26 9458,'-30'-10'1333,"22"7"-425,0 0 0,-1 1 0,1-1 0,-1 1-1,-13-1 1,58 15 424,80-2-2255,184-7-1,-288-3 739,-5 0 65,-5-1 67,1 1 0,-1 0 0,0 0 0,1 0 0,-1 0 0,0 1 0,1-1 0,-1 0 1,0 1-1,0 0 0,1-1 0,2 3 0,-1 5-426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59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13811,'1'-3'132,"-1"1"0,1-1-1,0 1 1,0-1 0,1 1 0,-1-1 0,0 1 0,1 0 0,0-1-1,-1 1 1,1 0 0,0 0 0,0 0 0,0 1 0,0-1-1,1 0 1,-1 1 0,0-1 0,1 1 0,-1 0 0,1 0-1,-1 0 1,6-1 0,7-3 284,0 1 0,29-3 1,-39 6-338,-3 0-43,32-3 398,36-1 0,-62 5-394,0 0-1,0 0 1,1 1-1,-1 0 1,0 1 0,0-1-1,0 2 1,0-1 0,-1 1-1,11 5 1,-17-7-36,1-1 0,-1 1 0,1 0 0,-1 0-1,0 0 1,1 0 0,-1 1 0,0-1 0,0 0 0,0 0 0,0 1 0,0-1 0,0 1 0,0-1 0,0 1 0,0-1 0,-1 1 0,1-1-1,-1 1 1,1 0 0,-1-1 0,1 4 0,-2-3 2,1 0 0,-1 1 0,1-1 1,-1 0-1,0 1 0,0-1 0,1 0 0,-2 0 0,1 0 0,0 1 0,0-1 0,-1-1 0,-2 5 1,-5 2 27,0 0 1,0 0-1,0-1 1,-1 0-1,-12 6 1,1-3 150,-39 15 0,42-19-90,18-6-94,0 0 0,-1 0 0,1 0 0,0 0-1,-1 0 1,1 0 0,0 1 0,-1-1 0,1 0 0,0 0 0,0 0 0,-1 0-1,1 1 1,0-1 0,0 0 0,-1 0 0,1 0 0,0 1 0,0-1 0,0 0-1,-1 0 1,1 1 0,0-1 0,0 0 0,0 1 0,0-1 0,0 0 0,-1 0-1,1 1 1,0 0 0,8 6-68,21 6-186,-21-11 175,10 6-138,0 0 1,-1 0-1,0 2 0,-1 0 0,25 20 0,-37-26 181,0 0-1,0 0 1,0 0 0,0 1-1,-1-1 1,0 1 0,0 0-1,0 0 1,-1 1 0,3 5-1,-4-7 49,0 1-1,0-1 0,-1 0 1,1 0-1,-1 0 1,0 1-1,0-1 0,-1 0 1,1 0-1,-1 0 1,0 0-1,0 0 0,0 0 1,-1 0-1,-2 7 1,0-4 90,0-1 0,-1 1 1,1-1-1,-1 0 1,-1 0-1,1 0 1,-1-1-1,0 1 0,0-2 1,0 1-1,-1-1 1,0 1-1,0-2 0,0 1 1,-8 2-1,4-2 67,-1 0 0,0-1-1,0 0 1,0-1 0,0-1-1,0 0 1,0 0 0,-1-1-1,-12-2 1,21 2-165,-1-1-1,1 0 1,0 0 0,-1 0-1,1 0 1,0-1 0,0 0-1,0 0 1,-5-3 0,8 4-58,0 0 1,0 1 0,0-1 0,0 0-1,0 0 1,0 0 0,1 0 0,-1 0-1,0 0 1,1 0 0,-1-1 0,1 1-1,-1 0 1,1 0 0,-1 0 0,1-1-1,0 1 1,0 0 0,-1 0 0,1-1-1,0 1 1,0 0 0,0 0 0,0-1-1,1 1 1,-1 0 0,0 0 0,1-1-1,-1 1 1,0 0 0,1 0-1,-1 0 1,1 0 0,0-1 0,-1 1-1,1 0 1,2-1 0,3-6-142,0 0 1,1 1-1,0 0 0,14-10 1,16-13-466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9:59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0 15803,'-6'1'172,"0"0"-1,0 0 0,0 0 0,0 0 0,0 1 1,0 0-1,1 1 0,-1-1 0,1 1 1,-1 0-1,1 0 0,0 1 0,0-1 0,1 1 1,-6 6-1,0 0-19,1 0 0,0 0 1,1 1-1,0 1 0,-10 20 0,13-23-112,2 1 1,-1-1-1,1 1 0,1 0 1,0 0-1,0 0 0,1 0 0,0 0 1,1 0-1,0 0 0,0 0 0,1 1 1,1-1-1,0 0 0,4 13 0,-5-18-29,1 1 0,1-1 0,-1 0 0,1 1 0,-1-1 0,1-1 0,1 1 0,-1 0 0,1-1 0,0 0 0,0 1 0,0-1 0,0-1 0,1 1 0,0-1 0,-1 0 0,1 0 0,0 0 0,1-1 0,-1 1 0,0-1 0,1-1 0,-1 1 0,1-1 0,0 0 0,-1 0 0,1 0 0,7-1 0,-7 0 32,-1-1-1,1 0 1,-1 0-1,1 0 1,-1-1-1,0 1 1,0-1 0,0-1-1,0 1 1,6-4-1,-10 6-23,0-1 0,1 0-1,-1 0 1,0 0-1,0 1 1,0-1 0,0 0-1,0 0 1,0-1 0,0 1-1,0 0 1,0 0 0,0 0-1,-1 0 1,1-1-1,0 1 1,-1 0 0,1-1-1,-1 1 1,1-1 0,-1 1-1,0 0 1,0-1 0,0 1-1,0-1 1,0 1-1,0-1 1,0 1 0,0-1-1,0 1 1,-1 0 0,1-1-1,0 1 1,-1-1 0,0 1-1,1 0 1,-1-1-1,0 1 1,1 0 0,-1 0-1,0 0 1,-1-2 0,-2-1 29,-1 1 0,1-1 0,-1 1 1,1-1-1,-1 1 0,0 1 0,0-1 1,-1 1-1,1 0 0,0 0 0,-1 0 0,1 1 1,-1 0-1,0 0 0,1 0 0,-9 1 1,1-1-66,1 1-1,-1 1 1,1 0 0,0 1 0,0 0 0,-20 6 0,27-6-167,-1 0 1,1 1-1,0-1 1,0 1-1,1 0 1,-1 1 0,0-1-1,1 1 1,0-1-1,0 1 1,0 1-1,1-1 1,-5 7-1,14-21-336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00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6 346 14611,'-1'5'206,"0"0"-1,0 0 1,0 0-1,0 0 1,1 0-1,0 0 1,0 0-1,0 5 0,0-9-176,1 0 0,-1-1-1,0 1 1,0-1-1,0 1 1,1-1-1,-1 1 1,0-1-1,1 1 1,-1-1-1,0 1 1,1-1-1,-1 1 1,0-1 0,1 1-1,-1-1 1,1 0-1,-1 1 1,1-1-1,-1 0 1,1 1-1,-1-1 1,1 0-1,0 0 1,-1 1 0,1-1-1,0 0 1,2 0 37,-1 0 0,0-1 0,0 1 0,1-1 0,-1 1 0,0-1 0,0 0 0,0 0 0,0 1 0,0-2 0,0 1 0,2-1 1,53-35 684,90-76 0,43-59-484,-147 131-225,-18 11-5,-25 26 12,-12 18-10,-11 15-16,2 1 1,1 0-1,2 2 0,0 0 1,-16 47-1,31-72-100,1 1 0,0-1 1,0 0-1,0 13 0,1-19 67,1 0 0,0 0 0,0 0 0,0 0 0,0 0 0,0 0 0,0 0 0,0 0 0,0 0 0,0 0 0,1 1 0,-1-2 0,0 1 0,1 0 0,-1 0 0,0 0 0,1 0 0,-1 0 0,1 0 1,0 0-1,-1 0 0,1-1 0,0 1 0,-1 0 0,1-1 0,0 1 0,0 0 0,0-1 0,0 1 0,0-1 0,-1 1 0,1-1 0,0 1 0,0-1 0,0 0 0,0 0 0,0 1 0,0-1 0,0 0 0,0 0 0,0 0 0,0 0 0,3 0 0,26-8-133,7-8-66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00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3 15419,'-2'0'81,"0"-1"1,0 1-1,0-1 0,0 1 0,0 0 0,-1-1 1,1 1-1,0 0 0,0 1 0,0-1 0,0 0 1,0 0-1,0 1 0,0-1 0,0 1 0,0 0 1,0 0-1,0 0 0,0 0 0,0 0 0,0 0 1,1 0-1,-1 0 0,0 1 0,-1 2 0,-5 3 102,1 0-1,0 0 0,0 1 0,-5 9 0,6-9-93,1 0 0,0 0 0,0 1 0,1 0 0,0 0 0,1 0-1,-3 12 1,5-18-93,1 0 1,-1 0-1,1 1 0,0-1 0,0 0 0,0 0 0,0 0 0,1 0 0,-1 0 0,1 0 0,0 0 0,0 0 0,0 0 1,0-1-1,0 1 0,1 0 0,-1-1 0,1 1 0,0 0 0,0-1 0,0 0 0,0 1 0,0-1 0,0 0 0,1 0 1,-1 0-1,3 1 0,4 2-30,0-1 1,-1 0 0,1-1 0,1 0-1,18 4 1,-18-5 9,-1 1-1,1 0 1,-1 0-1,1 0 1,11 8-1,-20-11 27,1 1-1,-1 0 1,0 0-1,0 0 1,0 0 0,0 0-1,0 0 1,0 0-1,0 0 1,0 0 0,-1 0-1,1 1 1,0-1 0,-1 0-1,1 0 1,-1 1-1,1-1 1,-1 1 0,0-1-1,1 3 1,-1-1 7,0 0 1,-1 0-1,1 0 0,0-1 1,-1 1-1,0 0 1,0 0-1,0 0 1,-2 4-1,-4 4 72,1 0 0,-2 0 0,-13 15 0,19-23-50,-6 6 97,-1 0 1,1 0 0,-1-1 0,-1 0-1,-14 9 1,21-15-78,0-1 0,-1 1 0,1-1 0,0 1 0,-1-1-1,1 0 1,0-1 0,-1 1 0,1 0 0,-5-1 0,6 0-22,0 0 0,0 0 0,0-1 0,0 1 0,0-1 0,0 1 0,0-1 0,0 0 0,1 0 0,-1 0 0,0 0 0,1 0 0,-1 0 0,0 0 0,1 0 0,-1-1 0,1 1 0,0-1 0,-2-2 0,0-1 1,0 0 0,0 0 0,1 0-1,0-1 1,0 1 0,0-1 0,1 0 0,0 1-1,0-1 1,0 0 0,1 0 0,0 0 0,0 1-1,0-1 1,1 0 0,2-9 0,0 3-59,0 0 0,0 0-1,1 0 1,1 1 0,0 0 0,13-21 0,-6 16-65,1 1 0,1 1 0,0 0 1,1 0-1,27-18 0,-8 6-190,-33 25 222,0 0 0,0 1-1,0-1 1,0 0 0,0 0 0,0 0-1,0 0 1,0-1 0,0 1 0,0 0-1,0 0 1,-1 0 0,1-1 0,0 1-1,-1 0 1,1-1 0,-1 1 0,0-1 0,1 1-1,-1 0 1,0-1 0,0 1 0,0-1-1,0 1 1,0-1 0,0 1 0,0 0-1,-1-1 1,1 1 0,-1-1 0,1 1-1,-1 0 1,1-1 0,-1 1 0,-1-2-1,0 0-168,0 0 0,0 1 0,-1-1-1,1 1 1,-1-1 0,0 1 0,0 0-1,0 0 1,0 1 0,0-1-1,0 0 1,0 1 0,-7-2 0,5 2-267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01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6 15291,'-2'-1'121,"0"0"1,0 0-1,0 0 0,0 1 0,0-1 0,0 1 1,0 0-1,0-1 0,0 1 0,-1 0 0,1 0 1,0 0-1,0 1 0,0-1 0,0 0 0,0 1 1,-1-1-1,1 1 0,0 0 0,0 0 0,-3 1 1,-42 25 1199,35-20-1070,1 1 1,1 1-1,-11 9 0,18-15-223,0 1-1,0-1 0,0 1 0,0-1 1,1 1-1,0 0 0,0 0 0,0 0 1,0 0-1,0 1 0,1-1 0,0 0 1,-1 6-1,2-8-28,0 0 1,0 0 0,0 0-1,1 0 1,-1-1-1,1 1 1,-1 0-1,1 0 1,0 0 0,-1-1-1,1 1 1,0 0-1,0-1 1,0 1 0,0 0-1,1-1 1,-1 0-1,0 1 1,1-1 0,-1 0-1,1 0 1,-1 1-1,1-1 1,0 0-1,-1-1 1,1 1 0,2 1-1,7 2-20,-1 1 0,1-2 0,15 4-1,-20-6 7,47 10-90,-31-7 37,0 1 0,0 1 0,25 10-1,-45-16 65,-1 1-1,1-1 0,-1 1 1,0-1-1,1 1 1,-1 0-1,0-1 0,1 1 1,-1 0-1,0 0 0,0 0 1,0 0-1,0 0 1,0 0-1,0 0 0,0 1 1,0-1-1,0 0 0,0 0 1,-1 1-1,1-1 1,-1 1-1,1-1 0,-1 0 1,1 1-1,-1-1 0,0 1 1,0-1-1,1 1 1,-1-1-1,0 1 0,-1-1 1,1 1-1,0-1 0,0 1 1,0-1-1,-1 1 0,1-1 1,-1 1-1,0-1 1,1 0-1,-1 1 0,-1 1 1,-3 4 3,0 0 0,0-1 0,-1 0 0,0 0 1,0-1-1,-11 9 0,2-3 71,-1-1 1,0 0-1,-1-1 1,-29 11-1,38-17-24,0-1-1,0 1 0,-1-1 1,1-1-1,0 0 0,-1 0 1,1 0-1,-1-1 0,1-1 1,-1 1-1,1-1 0,-14-4 0,19 5-31,1-1-1,-1 0 0,0 0 0,1 0 0,-1-1 0,1 1 0,0 0 0,-1-1 0,1 0 0,0 1 0,0-1 0,0 0 0,0 0 0,0 0 1,1-1-1,-1 1 0,0 0 0,1-1 0,0 1 0,-1 0 0,1-1 0,0 0 0,-1-4 0,2 3-13,0 1 0,0-1 1,0 0-1,0 1 0,0-1 0,1 0 0,0 1 0,0-1 0,0 1 0,0-1 1,0 1-1,1 0 0,-1-1 0,1 1 0,0 0 0,0 0 0,0 0 0,4-4 1,3-2-23,0-1 0,1 2 1,1-1-1,-1 1 0,1 1 1,17-9-1,78-32-50,-35 17 115,-61 27-25,8-5 37,24-15 0,-38 22-36,0 0 0,-1-1 0,0 0 0,1 0 0,-1 0 0,0 0 0,0 0 0,0-1 0,-1 1 0,1-1 0,-1 0 0,3-6 0,-5 9-9,1 0 0,-1-1 0,0 1 0,1 0 0,-1-1 0,0 1 0,0 0 0,0-1-1,0 1 1,0-1 0,0 1 0,0 0 0,0-1 0,-1 1 0,1 0 0,0-1 0,-1 1 0,0 0 0,1 0 0,-1-1-1,1 1 1,-2-1 0,0 0 2,0 0-1,0 0 1,0 0-1,0 1 1,0-1 0,-1 1-1,1-1 1,0 1-1,-1 0 1,-3-2-1,-6 0-30,0 0 0,0 1 0,-22-2 0,33 4 14,-21-2-268,-1 1 1,1 1 0,-1 2-1,-39 6 1,34-2-47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24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5 195 13547,'-1'-3'284,"0"-1"0,0 1-1,1 0 1,-1 0 0,1 0 0,0 0 0,0-1 0,0 1 0,0 0-1,2-4 1,-2 5-177,1 0-1,0 0 0,0 0 0,0 0 1,1 0-1,-1 1 0,0-1 0,1 0 1,-1 1-1,1-1 0,0 1 0,-1-1 1,1 1-1,0 0 0,3-3 0,1 1-50,-1 0-1,0 1 1,1-1 0,-1 1-1,1 0 1,-1 0 0,1 1-1,0 0 1,0 0-1,0 0 1,10 0 0,-11 2-44,-1-1 1,0 1 0,1 0 0,-1 1-1,0-1 1,0 1 0,0-1 0,0 1-1,0 0 1,0 1 0,-1-1 0,1 1-1,-1-1 1,1 1 0,-1 0 0,5 6-1,-7-7 11,1-1 0,0 1 0,-1-1 0,1 0 0,0 0 0,0 0 0,0 0 0,0 0 0,0 0-1,0 0 1,0-1 0,0 1 0,0-1 0,1 1 0,-1-1 0,0 0 0,0 0 0,0 0 0,1 0 0,-1 0-1,0-1 1,0 1 0,0 0 0,0-1 0,0 0 0,0 1 0,0-1 0,0 0 0,0 0 0,0 0-1,2-2 1,8-4 89,-1-1 0,0 0 0,16-15 0,-26 22-108,11-10-16,-1-1 0,0-1 0,0 0 0,12-20 0,-23 33 7,0 0 0,1 0 1,-1-1-1,0 1 1,1 0-1,-1-1 0,0 1 1,0-1-1,1 1 0,-1 0 1,0-1-1,0 1 1,0-1-1,0 1 0,1-1 1,-1 1-1,0 0 0,0-1 1,0 1-1,0-1 1,0 1-1,0-1 0,0 1 1,0-1-1,0 1 0,-1 0 1,1-1-1,0 1 1,0-1-1,0 1 0,0-1 1,-1 1-1,1 0 0,0-1 1,0 1-1,-1 0 0,1-1 1,0 1-1,-1 0 1,1-1-1,0 1 0,-1 0 1,1-1-1,0 1 0,-1 0 1,1 0-1,-1 0 1,1-1-1,0 1 0,-1 0 1,1 0-1,-1 0 0,1 0 1,-1 0-1,1 0 1,-1 0-1,1 0 0,-1 0 1,1 0-1,0 0 0,-1 0 1,0 0-1,-33 6 432,31-5-606,-19 4 113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24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1 242 11755,'0'-12'700,"1"0"0,1 0 0,0 0 1,1 0-1,6-19 0,-7 25-519,0 1 0,0-1 0,1 1-1,0 0 1,0 0 0,0 0 0,0 0-1,1 0 1,0 1 0,0-1-1,0 1 1,0 0 0,8-5 0,-11 9-161,1-1 1,-1 1 0,1-1 0,-1 1-1,0 0 1,1-1 0,-1 1 0,1 0-1,-1 0 1,0 0 0,1 0 0,-1 0-1,1 1 1,-1-1 0,0 0 0,1 1-1,-1-1 1,0 1 0,1-1 0,-1 1-1,0 0 1,1-1 0,-1 1 0,0 0-1,0 0 1,0 0 0,0 0 0,0 0-1,0 0 1,0 0 0,0 0 0,-1 0-1,1 1 1,1 1 0,4 7-6,0 1 0,0 0 0,4 14 0,-3-10 27,-7-14-33,1 1 0,0-1 0,-1 0 1,1 0-1,0 0 0,0 0 0,0 0 0,0 0 1,0 0-1,0 0 0,0 0 0,0 0 0,0-1 0,0 1 1,0 0-1,1-1 0,-1 1 0,0-1 0,0 1 1,1-1-1,-1 0 0,0 1 0,1-1 0,-1 0 1,0 0-1,1 0 0,-1 0 0,0 0 0,1 0 1,-1 0-1,0-1 0,1 1 0,1-1 0,5-2 61,-1 0-1,1 0 1,-1-1-1,11-6 1,-9 4-14,23-13 136,26-15 123,-52 31-288,0 0 0,1 0 0,-1 1 1,1 0-1,0 0 0,0 1 0,6-1 0,0 2-246,-5-2 205,-4-14 204,-4 15-179,6-29-31,1-5-23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25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45 14187,'-1'6'506,"0"0"0,0 0-1,-1 0 1,-4 9 0,-5 15-125,-6 33 94,-45 183 470,61-239-899,0-1 0,1 1-1,-1-1 1,1 1 0,1 9-1,-1-15-35,0-1 0,1 1 0,-1 0 0,0-1 0,0 1 0,0 0 0,1-1 0,-1 1 0,0-1 0,1 1 0,-1 0 0,0-1-1,1 1 1,-1-1 0,1 1 0,-1-1 0,1 1 0,-1-1 0,1 0 0,-1 1 0,1-1 0,-1 0 0,1 1 0,0-1 0,1 0 6,-1 0 0,1 0 1,-1 0-1,1 0 1,-1 0-1,0-1 1,1 1-1,-1-1 0,1 1 1,-1-1-1,0 1 1,0-1-1,1 0 1,-1 1-1,0-1 0,2-2 1,9-6 82,-1-1 0,0 0 1,-1-1-1,14-18 0,35-55 228,-40 56-231,20-30-27,-2-1-1,39-86 1,-74 142-42,4-17-387,-6 20 350,0-1-1,0 1 1,1 0-1,-1-1 1,-1 1 0,1 0-1,0-1 1,0 1 0,0 0-1,0-1 1,0 1 0,0 0-1,0 0 1,0-1 0,0 1-1,-1 0 1,1-1 0,0 1-1,0 0 1,0 0-1,-1-1 1,1 1 0,0 0-1,0 0 1,-1-1 0,1 1-1,0 0 1,0 0 0,-1 0-1,1 0 1,0 0 0,-1-1-1,1 1 1,0 0 0,-1 0-1,1 0 1,0 0-1,-1 0 1,1 0 0,0 0-1,-1 0 1,1 0 0,0 0-1,-1 0 1,1 0 0,0 0-1,-1 0 1,1 1 0,0-1-1,-1 0 1,1 0 0,0 0-1,0 0 1,-1 1 0,-30 15-303,14-8 72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25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14163,'-4'30'1344,"4"-9"-1008,2-5-160,4 0 505,1-3-393,3-2-184,5-4-456,0-2-153,3-5 393,-1-5-136,0-2-96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26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34 15923,'-19'51'1459,"16"-43"-1358,-1-1 0,1 1 1,1-1-1,-1 1 1,1 0-1,0 0 1,1 0-1,0 0 0,0 0 1,1 0-1,1 11 1,-1-18-92,1 1 1,-1 0 0,1-1 0,-1 1-1,1 0 1,0-1 0,0 1 0,0-1 0,0 1-1,0-1 1,0 1 0,0-1 0,0 0-1,1 0 1,-1 0 0,1 1 0,-1-1-1,1 0 1,-1-1 0,1 1 0,-1 0-1,1 0 1,0-1 0,-1 1 0,1-1 0,0 1-1,-1-1 1,1 0 0,0 0 0,0 1-1,0-1 1,-1 0 0,1-1 0,0 1-1,2-1 1,5 0-3,0 0 1,0-1-1,0-1 0,-1 1 1,15-7-1,3-5 33,-2 0-1,1-2 1,-2-1-1,32-29 1,-40 37 27,-15 9-65,0 0 0,0 0 1,0 0-1,1 0 0,-1 0 1,0 0-1,0 0 0,0 0 1,1 0-1,-1 1 0,0-1 1,0 0-1,0 0 0,0 0 1,1 0-1,-1 0 0,0 0 1,0 1-1,0-1 0,0 0 1,0 0-1,0 0 0,0 0 1,1 1-1,-1-1 0,0 0 1,0 0-1,0 0 0,0 0 1,0 1-1,0-1 0,0 0 1,0 0-1,0 0 0,0 1 1,0-1-1,0 0 0,0 0 1,0 1-1,-8 30 246,5-22-230,-2 8 51,2-11-45,1 0-1,0 0 1,1 0-1,-1 0 1,1 0-1,0 0 0,1 0 1,-1 0-1,2 7 1,-1-13-24,0 0 1,0 0-1,0 1 0,0-1 0,0 0 1,0 0-1,1 0 0,-1 0 1,0 1-1,0-1 0,0 0 0,0 0 1,1 0-1,-1 0 0,0 0 1,0 0-1,0 1 0,1-1 1,-1 0-1,0 0 0,0 0 0,0 0 1,1 0-1,-1 0 0,0 0 1,0 0-1,0 0 0,1 0 1,-1 0-1,0 0 0,0 0 0,1 0 1,-1 0-1,0 0 0,0 0 1,0 0-1,1-1 0,-1 1 0,0 0 1,0 0-1,0 0 0,0 0 1,1 0-1,-1-1 0,11-6 13,11-14 5,-1 0 0,20-27 1,-27 30-21,1 0 1,1 1-1,1 1 1,0 0-1,21-13 1,-38 28-1,1 0 0,0 1 0,0-1 0,-1 1 0,1-1 0,0 1 0,0-1 0,0 1 0,0 0 0,0-1 0,0 1 0,0 0 0,0-1 0,0 1 0,0 0 0,0 0 0,0 0 0,0 0 0,0 0 1,0 0-1,-1 0 0,1 1 0,1-1 0,-1 1 0,-1-1 0,1 1 1,-1 0-1,1 0 0,-1-1 1,1 1-1,-1 0 0,0 0 0,1-1 1,-1 1-1,0 0 0,0 0 1,0 0-1,0 0 0,0-1 1,0 1-1,0 0 0,0 0 0,0 0 1,0 1-1,-2 8-3,0 1 0,-1-1 0,-4 11 0,6-19 3,-52 128-875,51-127 728,0-4-39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10570,'0'8'1048,"14"0"-527,5-1-153,12-1 1040,6 0-816,9-3-192,3 1 24,4 0-192,-1-1-168,-8-1 32,-2-1-72,-18 0-80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26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94 14243,'1'2'139,"-1"0"0,1 0 0,-1 0 0,1 0 0,-1 1 0,0-1 1,1 0-1,-1 0 0,0 0 0,0 0 0,-1 0 0,0 4 0,1-2 68,-16 113 1700,9-73-1661,1 1 1,3-1-1,2 50 1,1-93-238,0 0 0,0 0 0,0-1 1,0 1-1,0 0 0,0 0 0,0 0 0,1 0 1,-1 0-1,0 0 0,1-1 0,-1 1 0,0 0 1,1 0-1,-1-1 0,1 1 0,-1 0 0,1 0 1,1 0-1,-2-1 2,1 1 0,-1-1 0,1 0 1,0 0-1,-1 0 0,1 0 0,-1 0 1,1 0-1,0 0 0,-1 0 0,1 0 1,-1 0-1,1 0 0,-1 0 0,1-1 1,0 1-1,-1 0 0,1 0 0,-1-1 1,1 1-1,0-1 0,3-2 39,0 0-1,-1 0 1,1 0 0,-1-1-1,0 1 1,3-5 0,35-51 387,42-84 0,21-70-54,-97 200-338,-5 11-38,-1 0 1,1-1 0,-1 1-1,0-1 1,0 0 0,0 1 0,0-1-1,0 0 1,0 0 0,-1-4 0,-28 17-699,21-10 533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27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13763,'-4'19'1352,"4"-3"-824,1-2-200,4-4 753,2 0-409,3-1-264,1-6-96,2 0-312,0-3-216,0 0-32,-1-3 168,-2 0-48,-3 1-80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0:27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16 14219,'-1'16'890,"0"0"-1,-7 26 1,6-30-670,-1 1-1,1-1 1,1 1-1,0 0 1,2 14-1,-1-26-209,0 1 0,0-1 0,0 1-1,1 0 1,-1-1 0,0 1 0,1-1-1,-1 1 1,1-1 0,-1 0 0,1 1 0,0-1-1,0 0 1,0 1 0,0-1 0,0 0-1,0 0 1,0 0 0,0 0 0,0 1 0,0-2-1,1 1 1,-1 0 0,3 1 0,-2-1 3,1-1 1,0 1 0,-1-1-1,1 0 1,0 0 0,-1 0 0,1 0-1,0 0 1,-1-1 0,1 1-1,-1-1 1,1 0 0,2 0-1,9-5 50,0-1-1,0 0 0,22-16 1,30-28 114,-43 33-118,0 0 0,34-19 0,-56 36-55,-1 1-1,1-1 1,0 1-1,0-1 1,-1 1-1,1 0 0,0-1 1,0 1-1,0 0 1,0-1-1,0 1 1,0 0-1,0 0 1,0 0-1,-1 0 0,1 0 1,0 0-1,0 0 1,0 0-1,0 0 1,0 1-1,0-1 0,0 0 1,1 1-1,-2 0 3,1 0 0,0-1 1,-1 1-1,1 0 0,-1 0 0,1 0 0,-1 0 0,0 0 0,1 0 0,-1 0 0,0 0 0,0 0 0,0 0 0,0 0 1,0 0-1,0 0 0,0 0 0,0 2 0,-2 8 54,0 1 1,0 0 0,-5 12-1,3-11 1,-1 2 9,4-11-34,-1 1-1,1-1 1,0 1 0,0-1 0,0 1 0,0 0 0,1 7 0,0-12-34,0 0 1,0 0-1,0 0 0,0 0 0,0 1 1,1-1-1,-1 0 0,0 0 0,0 0 1,0 0-1,0 0 0,0 1 0,1-1 1,-1 0-1,0 0 0,0 0 1,0 0-1,0 0 0,1 0 0,-1 0 1,0 0-1,0 0 0,0 0 0,0 0 1,1 0-1,-1 0 0,0 0 0,0 0 1,0 0-1,1 0 0,-1 0 1,0 0-1,0 0 0,0 0 0,1 0 1,-1 0-1,0 0 0,0 0 0,0 0 1,0 0-1,1 0 0,-1 0 0,0-1 1,0 1-1,10-6 47,7-11-7,-1-1 0,27-40 0,-28 37-34,0 1 1,27-27 0,-41 46-10,-1 1 1,0 0-1,0-1 1,0 1-1,1 0 1,-1 0-1,0-1 1,0 1-1,1 0 1,-1 0-1,0-1 1,1 1-1,-1 0 1,0 0-1,1 0 1,-1-1-1,0 1 1,1 0-1,-1 0 1,0 0-1,1 0 1,-1 0-1,0 0 1,1 0-1,-1 0 1,1 0-1,-1 0 1,0 0-1,1 0 1,-1 0-1,0 0 1,1 0-1,1 12 10,-8 21 50,5-33-57,-4 20 45,0-4 17,1 1 1,1-1 0,-2 18-1,5-34-59,0 1 0,0-1-1,0 0 1,0 1-1,-1-1 1,1 1 0,0-1-1,0 0 1,0 1-1,0-1 1,0 0 0,0 1-1,0-1 1,0 1-1,1-1 1,-1 0-1,0 1 1,0-1 0,0 0-1,0 1 1,0-1-1,1 0 1,-1 1 0,0-1-1,0 0 1,0 1-1,1-1 1,-1 0 0,0 0-1,1 1 1,-1-1-1,0 0 1,0 0 0,1 0-1,-1 1 1,0-1-1,1 0 1,-1 0 0,1 0-1,-1 0 1,1 0-1,15-10 109,13-22-473,-55 72 1416,16-18-949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4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2809 8362,'25'4'855,"1"-2"0,-1 0 0,49-4 0,5 0-485,-22 2 416,58-10-1,5 0 223,-55 10-874,-37 0-109,0 0 0,0-2 1,41-8-1,-14-7 24,-1-1 1,-1-4-1,60-32 1,-18 9 5,-63 27-32,-1 0 1,-1-2-1,-1-2 0,45-41 0,15-11 56,-34 36-30,63-33 1,-33 21-24,-56 31-20,-1-1 0,-1-1-1,38-40 1,63-83 26,-95 105-29,62-77 2,93-101 4,-166 193-12,0 0-1,-2-2 1,19-31-1,42-87-15,-73 129 18,29-53-2,3 2 0,3 2 1,3 2-1,103-108 0,-119 138 3,-1-2 0,-1-1 0,-2-1 0,23-42 0,-47 74 0,98-157-4,-81 135 3,1 1 0,1 0 0,46-39 0,-14 21 6,106-62 0,69-18-17,-188 105 6,1 1 1,1 2 0,0 2 0,1 1 0,0 3-1,1 1 1,0 2 0,0 3 0,45 1 0,-71 3 1,0 1 1,0 0 0,-1 2-1,1 0 1,-1 1 0,0 0-1,0 1 1,0 2 0,20 11-1,11 10-20,72 60 0,0 0 8,-90-68 13,-1 1-1,-1 1 0,0 2 1,-2 0-1,-1 2 0,-1 1 1,36 55-1,-48-63 7,1 0-1,1-2 1,0 1 0,2-2-1,0 0 1,1 0 0,1-2-1,20 14 1,-23-19 19,0 0-1,0 1 1,-1 1-1,0 0 1,-1 1 0,-1 1-1,0 0 1,-1 0-1,11 18 1,-10-12 22,2-1 0,0-1 0,1 0 0,1-1 0,1-1 0,0 0 0,1-2 0,33 22 0,-24-18-6,0 1 1,-1 2-1,-1 0 0,-1 2 1,0 0-1,37 52 0,-33-35 126,2-1-1,55 55 1,-61-72-114,1 0-1,0-2 1,2-1-1,52 29 1,-31-27-9,0-2-1,64 17 1,39 15 58,-134-44-70,1 2 0,-2 0 1,1 2-1,21 16 0,53 55 133,-64-56-116,0-2 0,2 0 0,35 22 0,-14-20 12,103 39-1,-4-3 127,-80-32-107,1-2 0,1-4 0,114 24 0,229 18 288,-373-61-334,165 19 122,70 10-139,-224-27-197,0-2 1,1-3-1,75-6 0,-97-3 1511,-32 6-1214,-8-4 47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13723,'-7'0'1224,"5"0"-624,13-1 184,3-1-223,10 1-121,6-2-64,15 0-104,5 2-40,9-1-64,2 2 0,0 0-160,-3 0-144,-3 2-336,-8-1-120,-8-1 456,-9 2-160,-9-2-56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352 121 13267,'0'-4'133,"0"0"0,0 0 0,-1 0 0,1 0 0,-1 0 0,0 1 0,0-1 0,0 0 0,-1 1 0,1-1 0,-1 1 0,0-1 0,0 1 0,0 0 0,0-1 0,-1 1 0,1 0 0,-1 1 0,0-1 0,0 0 0,0 1 0,0 0 0,0-1 0,-1 1 0,1 1 0,-1-1 0,1 0 0,-1 1 0,1 0 0,-1-1 0,0 2 0,0-1 0,0 0 0,1 1 0,-1-1 0,0 1 0,-4 1 0,-2 2-93,0 0-1,0 1 1,0 0-1,1 0 0,0 1 1,0 1-1,0-1 1,0 2-1,1-1 1,0 1-1,1 0 0,-1 1 1,-7 10-1,-3 5-38,1 0-1,1 1 0,-20 43 1,30-54-11,0 0 0,1 0 1,0 0-1,2 1 0,-1 0 0,1 0 1,-1 20-1,4-31 9,0 1 0,0-1 1,0 1-1,0-1 0,1 1 1,-1-1-1,1 1 0,0-1 0,0 0 1,0 1-1,1-1 0,-1 0 0,1 0 1,-1 0-1,1 0 0,0 0 1,0 0-1,1-1 0,-1 1 0,1-1 1,-1 1-1,1-1 0,0 0 0,-1 0 1,1 0-1,0 0 0,1-1 1,-1 1-1,0-1 0,0 0 0,1 0 1,-1 0-1,0 0 0,1 0 0,5-1 1,6 2 37,0-2 1,0 0-1,0-1 1,0-1 0,0 0-1,0-1 1,-1 0-1,24-9 1,-3-2 136,-1-1 0,44-26 0,-51 25 9,1-2-1,-2-1 1,0-1-1,33-35 1,-49 45-90,-1-1 0,0 0-1,-1-1 1,0 0 0,8-18-1,-13 22-32,0 0 0,0 0-1,0 0 1,-1-1 0,-1 1-1,1-1 1,-1 1-1,-1-1 1,0-15 0,0 21-61,0 1 1,0-1-1,-1 1 1,1-1-1,0 0 1,-1 1 0,0-1-1,0 1 1,0-1-1,0 1 1,0-1-1,0 1 1,0 0-1,-1 0 1,1-1-1,-1 1 1,0 0 0,1 0-1,-1 1 1,0-1-1,0 0 1,0 1-1,-1-1 1,1 1-1,0-1 1,0 1 0,-1 0-1,1 0 1,-1 0-1,1 0 1,-1 1-1,1-1 1,-1 1-1,0-1 1,-4 1 0,-2 1-194,1-1 1,-1 2-1,1-1 1,-1 1-1,1 0 1,0 1-1,0 0 1,0 0-1,-12 8 1,4-1-342,10-6 328,-1 0-1,0 0 1,0 0-1,0-1 1,-13 4 0,2-8-356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10906,'-4'3'1089,"10"3"-553,4-5-72,11 1 1296,12-2-824,11-3-207,7 0-9,2 0-56,3 0 16,-3 1-376,-5-3-256,-9 2-400,-9-1 304,-10 4-96,-5-1-96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 13275,'-4'-1'99,"0"0"0,-1 1 0,1 0 0,0 0 0,-1 0 0,1 0-1,-1 1 1,1 0 0,0-1 0,0 2 0,-1-1 0,1 0 0,0 1 0,0 0 0,0 0 0,1 0 0,-1 0 0,0 1 0,1-1 0,-1 1 0,1 0 0,0 0 0,0 1-1,0-1 1,0 0 0,-2 6 0,-1-1-9,1 0 0,0 1 0,1-1 0,0 1 0,0 0 0,1 0 0,0 1 0,1-1 0,0 1 0,-2 18 0,4-27-63,0 1 1,-1 0 0,1-1-1,0 1 1,0 0 0,0-1-1,0 1 1,1-1 0,-1 1 0,0 0-1,1-1 1,-1 1 0,1-1-1,0 1 1,-1-1 0,1 1-1,0-1 1,0 0 0,0 1-1,0-1 1,0 0 0,0 0 0,0 0-1,0 1 1,1-1 0,-1 0-1,0-1 1,1 1 0,-1 0-1,1 0 1,1 0 0,1 0 30,-1-1 0,1 0 0,0 0 0,0 0 0,0 0 0,-1 0 0,1-1 0,0 0 0,0 0 0,-1 0 0,1 0 0,5-3 0,15-7 161,-1-2 0,0-1 0,0-1 0,-2 0 1,0-2-1,0 0 0,-2-2 0,0 0 0,16-23 0,-39 49-195,0 0 1,0 1-1,1-1 0,0 1 0,0 0 1,1 0-1,0 0 0,0 0 1,-1 16-1,3-20-61,-1 1 0,2-1 0,-1 0 1,0 1-1,1-1 0,0 0 0,0 0 0,0 1 1,3 6-1,-3-9 30,0 0-1,1 0 1,-1 0 0,0 0 0,1-1 0,-1 1-1,1 0 1,0-1 0,0 1 0,-1-1 0,1 0-1,0 1 1,0-1 0,0 0 0,0 0 0,0 0-1,1 0 1,-1-1 0,4 1 0,25 1-91,5-3-50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13115,'11'6'1144,"5"-1"-872,10 2-32,7-4 584,11-1-536,3-2-32,8-3 25,-1-1-17,-1-4-32,-5 1-96,-10-1-216,-5 2-120,-11 0-273,-5 5-279,-10-1 576,-6 2-120,-2 0-152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10834,'-2'5'1265,"4"1"-785,15-4 0,9-2 1296,12-2-992,8-1-80,10-3-63,1 1-41,4-2-88,-3-1-216,-7 1-552,-8 0-432,-13 4 576,-6 2-128,-11 2-176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3 581 14803,'-1'0'38,"1"-1"0,0 1 0,0 0 0,0 0 0,-1 0 0,1-1 0,0 1 0,0 0 0,0 0 0,0 0 0,0-1 0,0 1 0,0 0 0,0 0 0,0-1-1,-1 1 1,1 0 0,0-1 0,0 1 0,0 0 0,0 0 0,0-1 0,1 1 0,-1 0 0,0 0 0,0-1 0,0 1 0,0 0 0,0 0 0,0-1 0,0 1 0,0 0 0,1 0 0,-1 0 0,0-1 0,0 1 0,0 0 0,0 0 0,1 0-1,-1-1 1,8-12 68,75-84 956,-18 21-875,-56 66-179,110-145 46,-95 121-20,-1-1 1,28-64 0,-48 93-20,-1 3-4,-1 0 1,1 1-1,-1-1 1,0 0-1,0 0 1,0 0 0,0 0-1,-1 0 1,1 0-1,-1 0 1,0 0 0,0-5-1,0 7-9,-1 1 0,1 0 0,0 0 0,0 0 0,0 0 0,-1-1 0,1 1 0,0 0 0,0 0 0,-1 0 0,1 0 1,0 0-1,0-1 0,-1 1 0,1 0 0,0 0 0,-1 0 0,1 0 0,0 0 0,-1 0 0,1 0 0,0 0 0,0 0 0,-1 0 0,1 0 0,0 0 0,-1 1 0,1-1 0,0 0 0,0 0 0,-1 0 0,1 0 0,0 0 0,0 0 0,-1 1 0,1-1 0,0 0 0,0 0 0,0 0 0,-1 1 0,1-1 0,0 0 0,0 1 0,-11 9 27,3 3-29,0-1 0,1 1 0,1 0 0,0 1 0,1-1 0,-5 24 0,-1-3-8,-3 7-404,2 1 0,1 0 1,2 1-1,-5 67 1,14-96 75,-3-6-102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5 11122,'0'0'155,"0"-1"1,1 1-1,-1-1 0,1 1 0,-1 0 0,1-1 0,-1 1 0,1 0 0,-1 0 0,1-1 0,0 1 0,-1 0 0,1 0 0,-1 0 0,1 0 1,-1 0-1,1 0 0,0 0 0,-1 0 0,1 0 0,-1 0 0,2 0 0,-10 14 1307,6-11-1630,-24 34 458,-2-2-1,-62 61 0,-75 50-160,162-144-123,-83 66 41,-26 24-6,108-92-332,7-9-34,11-20-220,-8 17 419,3-7-87,-2-1-38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1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13155,'0'1'84,"0"1"1,1-1-1,-1 1 1,0-1-1,1 1 1,-1-1-1,1 1 1,-1-1-1,1 1 1,-1-1-1,1 1 1,0-1-1,0 0 1,0 0-1,0 1 1,0-1-1,0 0 1,0 0-1,0 0 1,3 2-1,29 21 305,-30-22-324,76 44 727,103 44 0,-20-11-1221,-151-73 332,-3-1-21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10562,'-1'0'90,"1"0"1,0 0-1,-1 0 0,1-1 0,-1 1 0,1 0 1,-1 0-1,1 0 0,-1 0 0,1 0 0,0 0 1,-1 0-1,1 1 0,-1-1 0,1 0 1,0 0-1,-1 0 0,1 0 0,-1 0 0,1 1 1,0-1-1,-1 0 0,1 0 0,-1 1 0,1-1 1,0 0-1,0 0 0,-1 1 0,1-1 0,0 0 1,-1 1-1,1-1 0,0 1 0,0-1 0,0 0 1,-1 1-1,1-1 0,0 1 0,0 0 0,0-1-23,1 1-1,-1 0 1,1-1 0,-1 1-1,0-1 1,1 1-1,0-1 1,-1 1-1,1-1 1,-1 0-1,1 1 1,-1-1-1,1 1 1,0-1 0,-1 0-1,1 0 1,0 1-1,-1-1 1,1 0-1,0 0 1,0 0-1,-1 0 1,1 0 0,1 0-1,143-1 3028,-92-1-3211,70 6 1,-120-4-75,3 0 1,-8 2-468,-13 2 318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 11250,'-3'-10'3916,"10"11"-671,5 4-3651,18 3 472,47 7 1,20 6-74,-94-20 4,0-1 0,0 1 0,-1 0 0,1 0 1,0 1-1,0-1 0,-1 1 0,1-1 1,-1 1-1,1 0 0,-1 0 0,0 0 1,0 0-1,0 0 0,0 0 0,0 1 1,0-1-1,0 1 0,-1-1 0,1 1 0,-1 0 1,0 0-1,0 0 0,0-1 0,0 1 1,-1 0-1,1 0 0,-1 0 0,1 0 1,-1 0-1,0 0 0,0 0 0,-1 0 1,1 0-1,0 0 0,-1 0 0,0 0 0,0 0 1,0 0-1,-2 5 0,-4 5 0,1-1 0,-1 0 1,-1 0-1,0-1 0,-1 0 0,0 0 0,0-1 0,-1 0 1,-1-1-1,0 0 0,-17 11 0,-9 4 72,-2-3 0,-53 24 1,79-40-39,8-3-9,-1 0-1,2 0 0,-1 1 1,0-1-1,0 1 1,-5 5-1,10-8-20,0 0 0,0 0 0,0 0 0,0 0 0,0 0 0,-1 0 0,1 0 0,0 0 0,0 0 0,0 0 0,0 0 0,0 0 0,0 0 0,0 1 0,0-1 0,0 0 0,0 0 0,0 0 0,0 0 0,0 0 0,0 0 0,0 0 0,0 0 0,0 0 0,0 0 0,0 1 0,0-1 0,0 0 0,0 0 0,0 0 0,0 0 0,0 0 0,0 0 0,0 0 0,0 0 0,0 0 0,0 1 0,0-1 0,0 0 0,0 0 0,0 0 0,1 0 0,-1 0 0,0 0 0,0 0 0,0 0 0,0 0 0,0 0 0,0 0 0,0 0 0,0 0 0,0 0 0,0 0 0,0 0 0,1 0 0,-1 0 0,0 0 0,0 0 0,0 0 0,0 0 0,0 0 0,0 0 0,0 0 0,9 1 39,25-3 149,-1-2 0,1-1-1,42-13 1,-27 6-16,-10 3-134,-17 3-602,0 1-1,1 1 1,33-2-1,-52 8 137,-1 2-164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14067,'10'-5'1248,"6"2"-808,6-1-136,11-3 545,2-2-273,7 1-160,2-1-120,4 1-440,-2-2-256,-6 2-1537,-3-2 1681,-4 5-240,-4-4-240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69 141 7442,'7'-9'421,"11"-14"1121,32-34 1,-44 51-1261,-1 1 1,1 0-1,0 1 1,0-1-1,1 1 1,-1 0-1,1 1 1,0 0-1,0 0 1,0 0-1,11-2 1,-15 5-253,-1-1-1,0 1 1,0 0 0,1 0 0,-1 0-1,0 0 1,0 0 0,0 0 0,1 1 0,-1-1-1,0 1 1,0 0 0,0 0 0,0-1-1,0 1 1,0 0 0,0 1 0,0-1 0,0 0-1,-1 1 1,1-1 0,0 1 0,-1-1 0,1 1-1,-1 0 1,0-1 0,1 1 0,-1 0-1,0 0 1,0 0 0,0 0 0,0 0 0,-1 0-1,1 0 1,0 1 0,-1-1 0,0 0-1,1 3 1,0 3 10,0 0-1,-1 1 1,0-1-1,0 0 1,-1 0-1,0 1 1,0-1-1,-1 0 1,-2 9-1,-1-6 16,1-1 1,-2 0-1,1 1 0,-1-2 1,-1 1-1,0-1 0,0 0 1,-14 13-1,-6 2 155,-42 29 1,-17 14 125,83-64-315,-1 1 0,0 0-1,1 0 1,0 0 0,0 0 0,0 0-1,0 1 1,1-1 0,0 1 0,0 0 0,-2 7-1,3-10-15,1 0-1,0-1 0,0 1 0,0 0 0,0 0 0,0-1 1,0 1-1,1 0 0,-1 0 0,0-1 0,1 1 1,0 0-1,-1-1 0,1 1 0,0-1 0,0 1 0,0-1 1,0 1-1,0-1 0,0 1 0,0-1 0,0 0 1,1 0-1,-1 0 0,0 0 0,1 0 0,-1 0 0,1 0 1,-1 0-1,1 0 0,0-1 0,-1 1 0,1 0 1,0-1-1,-1 0 0,3 1 0,9 2 50,-1-1 1,1 0-1,0-1 1,0 0-1,-1-1 1,1-1-1,0 0 0,20-4 1,-4-2 226,0 0 0,44-20-1,-70 26-240,39-19 398,-40 19-392,-1 0 0,1 0 0,0 0 0,0 0 0,0-1 0,-1 1 0,1-1-1,-1 1 1,1-1 0,-1 0 0,0 0 0,1 1 0,-1-1 0,0 0 0,0 0 0,0 0 0,0-3 0,-1 4-21,0-1 1,0 1-1,0 0 1,0 0-1,-1-1 0,1 1 1,-1 0-1,1 0 1,-1 0-1,1 0 1,-1 0-1,0 0 1,1 0-1,-1 0 1,0 0-1,0 0 1,0 0-1,0 0 0,0 0 1,0 0-1,0 1 1,0-1-1,0 0 1,0 1-1,0-1 1,0 1-1,0-1 1,-1 1-1,1 0 1,0-1-1,-2 1 0,-41-8 248,41 8-251,-19-2-425,-1 1 0,1 1 0,0 1 0,-34 6 0,67-10-2676,16-3 2237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2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7 402 10506,'-7'24'2410,"9"-21"-580,8-12-747,161-186 1685,-1 3-2305,-147 160-440,-14 84-201,-3-28 99,1-1 0,1 1 0,1-1 0,17 32-1,-23-51 158,-1 0 0,0 0-1,1 0 1,0-1-1,0 1 1,0-1 0,0 1-1,1-1 1,-1 0-1,1 0 1,0-1 0,0 1-1,0-1 1,7 4 0,13 2 84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3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67 12059,'-56'20'3743,"57"-19"-3636,1 0 0,-1-1 0,0 1 0,0 0 1,1 0-1,-1-1 0,0 1 0,1 0 0,-1-1 0,1 0 0,-1 1 0,3-1 0,25 4 185,0-2 0,53-2-1,57-13 97,216-55 222,-309 58-584,-37 8-107,-1-1 87,0 2-1,0-1 0,0 1 0,15 0 0,-22 1-73,0 0 0,1 0 0,-1 0 0,0 1 0,1-1 0,-1 0 0,0 1 0,1-1 0,-1 1 0,0-1 0,0 1 0,0-1 0,1 1 0,-1 0-1,0 0 1,0 0 0,0-1 0,0 1 0,0 0 0,0 0 0,-1 0 0,1 1 0,0-1 0,0 0 0,-1 0 0,1 0 0,-1 0 0,1 1 0,-1-1 0,1 0 0,-1 1 0,0-1 0,0 0 0,1 3 0,-1 14-739,-2-13 328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3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12955,'3'4'124,"0"0"0,-1 0 0,1 1 0,-1 0 1,0-1-1,0 1 0,-1 0 0,1 0 0,-1 0 0,0 0 1,0 7-1,4 14 265,120 474 2167,-122-486-2481,-2-10-39,0 1 0,0-1-1,0 1 1,0-1 0,1 1-1,0-1 1,0 0 0,3 7-1,-4-11-23,-1 0 0,0 0 0,0 1 0,1-1 0,-1 0-1,0 0 1,1 0 0,-1 0 0,0 0 0,1 0 0,-1 0-1,0 0 1,0 0 0,1 0 0,-1 0 0,0 0 0,1 0-1,-1 0 1,0 0 0,1 0 0,-1 0 0,0 0 0,1 0-1,-1 0 1,0 0 0,0-1 0,1 1 0,-1 0 0,0 0-1,0 0 1,1-1 0,-1 1 0,0 0 0,0 0 0,0 0-1,1-1 1,-1 1 0,0 0 0,0 0 0,0-1 0,0 1-1,1-1 1,6-12 250,1-11-21,0 0-1,-1-1 1,5-36-1,3-79-23,-13 107-206,5-173-149,-4 50-80,-2 154 215,-1 1 0,0 0 0,1 0 0,-1 0 0,0 0 0,1 0 0,0 0 0,-1 0-1,1 0 1,-1 0 0,1 0 0,0 0 0,0 0 0,0 0 0,0 0 0,-1 0 0,1 1 0,0-1 0,0 0 0,0 1 0,1-1 0,-1 1 0,0-1 0,0 1 0,0 0 0,0-1 0,2 1 0,39-6-4,-28 4 1,201-24 64,53-8 92,-191 21-106,109-35-1,-183 47-45,-1 0 0,1 1-1,-1-1 1,1 1 0,-1-1 0,1 1-1,0 0 1,3 0 0,-6 0 1,1 0 1,-1 1 0,1-1-1,-1 0 1,1 0-1,-1 1 1,1-1 0,-1 0-1,1 0 1,-1 1-1,0-1 1,1 1 0,-1-1-1,0 0 1,1 1-1,-1-1 1,0 1-1,0-1 1,1 1 0,-1-1-1,0 1 1,0-1-1,0 1 1,0-1 0,1 1-1,-1-1 1,0 1-1,0-1 1,0 1 0,0-1-1,0 1 1,0-1-1,-1 1 1,1-1 0,0 1-1,0-1 1,0 1-1,0-1 1,-1 1 0,1-1-1,0 1 1,0-1-1,-1 1 1,1-1 0,-10 26-3,1 0 0,2 1 0,1 0 0,1 0 0,-2 35 0,4 2-1683,3-64 1677,0 0-1,0 0 0,0 1 0,0-1 0,0 0 1,0 0-1,0 0 0,0 0 0,0 0 0,0 0 0,0 1 1,0-1-1,0 0 0,0 0 0,0 0 0,0 0 0,0 0 1,0 0-1,0 1 0,0-1 0,0 0 0,0 0 0,0 0 1,0 0-1,0 0 0,0 0 0,0 0 0,-1 0 0,1 1 1,0-1-1,0 0 0,0 0 0,0 0 0,0 0 0,0 0 1,0 0-1,0 0 0,-1 0 0,1 0 0,0 0 0,0 0 1,0 0-1,0 0 0,0 0 0,0 0 0,-1 0 0,1 0 1,0 0-1,0 0 0,0 0 0,0 0 0,0 0 1,0 0-1,-1 0 0,1 0 0,0 0 0,0 0 0,0 0 1,0 0-8,-3-3-405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3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 13547,'7'-15'1351,"-9"31"-550,1-5-682,-11 68 764,-8 73 55,17-123-724,2 1 0,1-1 1,5 33-1,-5-60-188,1 0-1,-1 1 1,0-1 0,1 0-1,-1-1 1,1 1 0,0 0-1,-1 0 1,1 0 0,0 0-1,0 0 1,0-1 0,1 1-1,-1 0 1,0-1 0,1 1-1,-1-1 1,1 0 0,-1 1 0,1-1-1,2 2 1,-1-2 7,-1-1 1,1 1-1,-1-1 0,1 1 1,0-1-1,0 0 0,-1 0 1,1 0-1,0 0 1,-1 0-1,1-1 0,0 1 1,-1-1-1,1 0 0,-1 1 1,4-3-1,7-3 51,-1 0-1,-1-1 1,1 0-1,-1-1 1,0 0-1,-1 0 1,13-14-1,61-76 371,-67 77-365,61-88 56,-71 103-179,-4 11 20,-4 13 0,-12 57-55,3-24-12,-4 75 0,14-124 139,0 0 0,0 0 0,0 0 0,0-1 0,0 1 0,0 0 0,0 0 0,0 0 0,1 0 0,-1 0 0,1-1 0,-1 1 0,1 0 0,0 0 0,0-1 0,0 1 0,0-1 0,0 1 0,0-1 0,0 1 0,0-1 0,1 1 0,-1-1 0,4 2 0,8 3 190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3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 14075,'-8'1'1016,"11"2"-848,5-3-56,10 0 400,9-3-128,15-1-143,5 0-41,13-2-48,6-1-64,-3 0-216,-1-2-128,-9 6 232,-7 2-104,-17 2-57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4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11178,'-5'5'1265,"8"-5"-697,7 2-192,10-3 1616,9-5-1320,12-2-335,5-2-41,3 1-24,1-1-48,-1 3-208,-7 1-144,-8 5-240,-8 2-105,-13 6-359,-9 0-968,-5 3 1376,-10-1-296,-10 1-49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3:4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10906,'-3'14'1329,"3"-2"-825,6-8-128,5-1 1408,13-3-1152,9-2-88,9-2-63,5 0-41,2 0-88,-2-2-48,1 3-304,-7-1-224,-8 4-1593,-6-2 1609,-11-2-200,-3-5-184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150 169 13003,'7'-15'317,"0"0"1,1 0 0,0 1-1,15-19 1,-17 25-195,0 1 1,1-1-1,0 1 1,0 1-1,1-1 1,0 1-1,0 1 1,14-8-1,-20 11-90,1 1 1,-1 0-1,1 0 1,0 0-1,-1 0 1,1 1-1,0-1 1,-1 1-1,1-1 0,0 1 1,0 0-1,0 0 1,-1 0-1,1 0 1,0 1-1,0-1 1,-1 1-1,4 1 0,-4-1-12,0 0-1,0 1 0,0-1 1,0 1-1,0 0 0,0-1 1,-1 1-1,1 0 0,0 0 1,-1 0-1,0 0 0,0 0 1,1 0-1,-1 1 0,0-1 1,1 4-1,0 3-2,0 0 0,-1 0 1,0 0-1,0 0 0,-1 0 0,0 0 0,-1 0 1,0 0-1,-4 16 0,0-9-9,0 0-1,-1 0 1,-1-1-1,-1 0 1,0 0-1,-1-1 1,-16 21-1,19-27 4,-1 0 0,0 0 0,-1-1 0,1 0-1,-1-1 1,-1 1 0,1-1 0,-1-1-1,0 0 1,0 0 0,-1-1 0,1 0 0,-14 4-1,18-8 32,12-3-29,17-3-7,-11 5-26,1 0 0,-1 1 0,0 1 0,1 0 0,-1 1 0,0 0 0,0 1 0,0 1-1,-1 0 1,19 8 0,-27-10 9,1 0-1,-1 1 1,0 0 0,0-1-1,0 1 1,-1 1-1,1-1 1,-1 1 0,0-1-1,1 1 1,-2 0-1,1 0 1,3 6-1,-5-6 11,1 0-1,-1 1 0,0-1 1,0 0-1,-1 0 0,1 1 1,-1-1-1,0 0 0,0 0 1,-1 1-1,1-1 0,-1 0 1,0 0-1,0 1 0,0-1 1,-1 0-1,-2 6 0,-2 2 75,-1-1-1,0 1 0,0-1 0,-1 0 1,-1-1-1,0 0 0,0-1 0,-19 15 1,3-4 215,-1-2 0,-44 23 0,56-34-169,-1 0 0,-1 0 0,-17 4 0,27-10-94,0 1 1,0-1 0,0 0 0,0 0-1,0-1 1,0 0 0,0 0-1,0 0 1,0-1 0,0 0 0,0 0-1,-6-3 1,11 4-60,-1 0 0,1 0 1,0-1-1,0 1 0,-1-1 0,1 1 0,0-1 0,0 1 1,0-1-1,0 0 0,0 0 0,0 1 0,0-1 0,0 0 1,0 0-1,0 0 0,0 0 0,1 0 0,-1 0 0,0 0 1,1 0-1,-1 0 0,1-1 0,-1 1 0,1 0 0,-1 0 1,1-1-1,0 1 0,0 0 0,-1 0 0,1-1 0,0 1 1,0 0-1,1 0 0,-1-1 0,0 1 0,0 0 0,0 0 1,1-1-1,-1 1 0,1 0 0,-1 0 0,2-3 0,1 0-132,0-1-1,1 1 0,-1-1 0,1 1 0,0 0 0,0 1 0,0-1 0,1 1 1,4-4-1,23-10-364,5 1-134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22 13899,'0'-1'48,"-1"-1"0,1 1 0,0 0 0,-1 0 0,1 0 0,-1 0 0,1 0 0,-1 0 0,0 0 1,1 0-1,-1 1 0,0-1 0,1 0 0,-1 0 0,0 0 0,0 1 0,0-1 0,0 0 0,0 1 0,0-1 0,0 1 0,0-1 0,-2 0 0,1 1-12,-1 0 1,1 0-1,0 0 0,-1 0 0,1 0 0,0 0 1,-1 0-1,1 1 0,0-1 0,0 1 0,-3 1 1,-3 1 37,0 1 1,1 0 0,-1 0 0,1 1 0,-11 9-1,0 3 9,2 1 0,0 0 0,1 1 0,0 1 0,2 0 0,1 1 0,0 0 0,2 1 0,0 0-1,1 1 1,2 0 0,0 1 0,2-1 0,0 1 0,2 0 0,0 0 0,1 30 0,3-43-57,1 0 1,-1-1-1,2 1 1,-1-1-1,2 1 1,-1-1 0,1 0-1,1 0 1,0-1-1,0 1 1,10 12-1,-13-19-14,1 1 0,0-1-1,-1 0 1,1 0-1,1 0 1,-1 0 0,0-1-1,1 1 1,-1-1 0,1 0-1,0 0 1,0 0-1,0-1 1,0 1 0,0-1-1,0 0 1,0 0-1,0 0 1,1-1 0,-1 1-1,0-1 1,0 0 0,1 0-1,-1-1 1,0 1-1,0-1 1,0 0 0,1 0-1,-1-1 1,7-2 0,-5 1 11,-1 0 0,0 0 0,0 0 0,0-1 0,0 1 0,-1-1 0,0 0 0,1-1 0,-1 1 0,-1-1 0,1 1 0,-1-1 0,0 0 1,0-1-1,0 1 0,-1 0 0,1-1 0,1-7 0,-3 8-3,0 1-1,0-1 1,-1 0 0,0 1 0,1-1 0,-2 0-1,1 1 1,0-1 0,-1 0 0,0 1 0,0-1-1,0 1 1,-1-1 0,0 1 0,0-1 0,0 1-1,0 0 1,0 0 0,-1 0 0,0 0 0,0 1-1,0-1 1,-6-5 0,3 4-2,-1 0 0,0 1 0,0-1 0,-1 2 0,1-1 0,-1 1 0,0 0 1,0 0-1,0 1 0,-11-2 0,13 3-62,0 0 1,0 0 0,0 1-1,0 0 1,-1 0-1,1 1 1,0-1 0,0 1-1,0 0 1,0 1 0,0 0-1,0 0 1,0 0-1,-8 5 1,13-7-2,0 1 1,0-1-1,0 1 1,0 0-1,0-1 1,1 1-1,-1 0 0,0 0 1,0 0-1,0 0 1,1-1-1,-1 1 1,0 0-1,1 0 1,-1 0-1,1 0 0,-1 0 1,1 1-1,0-1 1,-1 0-1,1 0 1,0 0-1,0 0 0,0 0 1,0 0-1,0 1 1,0 0-1,0-1 11,1 0 1,0 1-1,-1-1 0,1 0 0,0 0 0,0 0 0,0 0 1,0 0-1,0 0 0,0 0 0,0 0 0,0 0 0,0 0 1,1 0-1,-1-1 0,0 1 0,0 0 0,1-1 1,-1 1-1,0-1 0,1 0 0,1 1 0,30 4-449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55 11763,'-1'-1'78,"0"-1"0,0 1 1,0 0-1,0-1 1,0 1-1,0 0 1,0 0-1,0 0 0,-1 0 1,1 0-1,0 0 1,-1 0-1,1 1 1,-1-1-1,1 0 1,-1 1-1,1-1 0,-1 1 1,0 0-1,1-1 1,-1 1-1,-2 0 1,1 0-10,1 1 0,0 0 0,0 0 0,0-1 0,0 1 0,0 0 0,0 1 0,0-1 1,0 0-1,0 1 0,0-1 0,1 1 0,-1-1 0,-1 4 0,-4 3 15,2 0-1,-1 1 1,1 0 0,0 0-1,1 0 1,-4 12 0,0 4 2,2 1 0,0 0 0,-2 31 0,7-41-39,0 0 0,1 0 0,1 0-1,1 0 1,0 0 0,6 24 0,-7-37-29,0 1 0,-1-1 0,2 0 0,-1 0 0,0 0-1,1 0 1,-1 0 0,1 0 0,0-1 0,0 1 0,0 0 0,0-1 0,1 1 0,-1-1 0,1 0 0,-1 0 0,1 0 0,0 0 0,0 0 0,0-1 0,0 1 0,0-1 0,0 0 0,0 0 0,0 0 0,0 0 0,1-1 0,-1 1-1,0-1 1,0 0 0,1 0 0,-1 0 0,0 0 0,1 0 0,3-2 0,3 0 29,-1-1 0,0 0-1,0-1 1,0 0 0,0 0-1,-1-1 1,1 0 0,-1-1 0,0 1-1,-1-2 1,9-8 0,-6 5 10,-1-1-1,0-1 1,-1 1 0,0-2 0,-1 1 0,-1-1 0,0 0 0,0 0-1,-1-1 1,4-19 0,-6 22-24,-1-1-1,-1 1 1,0 0-1,0-1 1,-1 1-1,0-1 1,-1 1-1,-1 0 0,0-1 1,0 1-1,-1 0 1,0 0-1,-8-17 1,8 23-22,1 1 1,-1-1-1,0 1 0,0 0 1,0 0-1,0 0 1,-1 0-1,0 0 0,0 1 1,0 0-1,0 0 1,0 0-1,0 0 0,-1 1 1,-5-3-1,6 4-7,0 0-1,0 0 1,0 0-1,0 0 1,0 1 0,-1-1-1,1 1 1,0 0-1,0 1 1,0-1-1,-1 1 1,1 0-1,0 0 1,0 0 0,0 0-1,0 1 1,0-1-1,1 1 1,-5 2-1,0 2-34,0 0-1,0 0 0,1 0 0,0 1 1,0 0-1,1 0 0,-1 1 1,2 0-1,-1 0 0,-4 9 1,4-5-72,1-1 1,0 1 0,1-1-1,0 2 1,0-1 0,1 0 0,-1 18-1,4 1-78,8-12-68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12595,'-1'29'1657,"-16"66"-389,5-24-379,-7 117 0,18-182-848,1 0 0,0 0 0,1 0 0,0 0 0,0 0 0,0-1 1,0 1-1,1 0 0,0-1 0,3 6 0,-4-9-25,0-1 0,0 1 0,0-1 0,0 1 0,1-1 0,-1 0 0,0 0 0,1 0 0,-1 1 0,0-1 0,1-1 0,0 1 0,-1 0 0,1 0 0,2 0 0,-2 0-1,1-1 1,0 1-1,0-1 1,0 0-1,-1 0 1,1 0-1,0-1 1,0 1 0,0-1-1,-1 1 1,1-1-1,4-1 1,4-3 25,0-1-1,-1 1 1,1-2 0,-1 1-1,-1-1 1,1-1 0,-1 0-1,0 0 1,-1-1 0,0 0-1,8-12 1,-5 6 52,-1-1 0,-1 0 0,0-1 1,-1 1-1,-1-2 0,8-27 0,-13 36-42,0-1-1,0 1 1,-1-1 0,0 1-1,-1-1 1,0 0 0,0 1-1,-1-1 1,-1 1-1,-3-16 1,4 22-42,0-1 0,-1 1-1,1-1 1,-1 1 0,0 0-1,0-1 1,0 1 0,0 0 0,0 0-1,-1 1 1,1-1 0,-1 0 0,0 1-1,0 0 1,0-1 0,0 1-1,0 0 1,-1 1 0,1-1 0,0 0-1,-1 1 1,1 0 0,-1 0 0,0 0-1,1 0 1,-1 1 0,0-1 0,1 1-1,-5 0 1,3 0-205,0 1 0,1-1 0,-1 1 0,1 0 0,-1 0 0,1 0 1,0 1-1,-1-1 0,1 1 0,0 0 0,0 0 0,0 1 0,0-1 0,0 1 0,1 0 0,-1 0 0,1 0 0,0 0 1,0 1-1,-4 5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0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57 10970,'-2'-2'149,"0"1"-1,0 0 1,0 0 0,-1 0-1,1 0 1,0 0-1,-1 1 1,1-1-1,-1 1 1,1-1 0,-1 1-1,1 0 1,-1 0-1,1 0 1,-1 0-1,1 1 1,-5 0 0,2 1-4,1 0 1,0 0 0,-1 0-1,1 0 1,0 1 0,0-1-1,0 1 1,-6 6 0,-1 3 1,0 1 0,1 0 0,0 0 0,-11 22 0,13-20-68,0 1 0,1 0 0,1 1 0,-9 32 0,14-42-45,-1-1 0,1 1 0,1 0-1,-1-1 1,1 1 0,0 0 0,0 0 0,1-1 0,0 1 0,0 0-1,1-1 1,0 1 0,0-1 0,0 0 0,6 11 0,-5-14 3,-1 0 0,0 0 0,1-1 1,0 1-1,0-1 0,0 1 1,0-1-1,0 0 0,0 0 0,0-1 1,1 1-1,-1-1 0,1 1 0,-1-1 1,1 0-1,-1 0 0,1-1 1,0 1-1,0-1 0,-1 0 0,1 0 1,0 0-1,-1 0 0,6-1 1,2-1 85,0-1 0,0 1 0,0-2 1,0 1-1,-1-2 0,19-9 1,-14 5 50,0-1 0,-1 0 0,0-1 0,0-1 0,-1 0 0,-1-1 0,0-1 0,19-28 0,-25 33-86,0-1 0,-1 1 0,0-2 1,-1 1-1,0 0 0,0-1 0,-1 0 1,-1 0-1,0 0 0,0 0 0,-1 0 1,0 0-1,-1 0 0,-1 0 0,-2-16 1,3 24-71,-1-1 1,0 0 0,0 1 0,0-1 0,0 1-1,0 0 1,-1-1 0,0 1 0,0 0 0,0 0 0,0 0-1,0 0 1,0 0 0,-1 0 0,1 1 0,-1-1-1,0 1 1,0 0 0,0 0 0,0 0 0,0 0-1,0 0 1,-7-2 0,5 3-57,0 0 0,0 1 0,0-1 0,0 1 0,0 0 0,0 0 1,0 0-1,0 1 0,0-1 0,0 1 0,0 1 0,0-1 0,0 1 0,1-1 0,-1 2 0,-6 2 0,-4 5-147,1-1-1,0 2 1,1 0 0,0 1-1,-17 20 1,9-7-178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1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38 13051,'-12'52'3557,"11"-64"-3344,-1 0 0,0 0 1,-1 1-1,-7-22 0,10 32-203,-1 1-1,1 0 0,0-1 0,0 1 0,0-1 0,0 1 0,0 0 0,0-1 0,-1 1 0,1-1 0,0 1 0,0 0 0,0-1 0,-1 1 1,1 0-1,0-1 0,-1 1 0,1 0 0,0 0 0,-1-1 0,1 1 0,0 0 0,-1 0 0,1 0 0,0-1 0,-1 1 0,1 0 1,-1 0-1,1 0 0,0 0 0,-1 0 0,-4 11 141,2 20-81,3-30-69,3 44-9,-3-43 9,0 0-1,1-1 1,-1 1-1,0-1 0,1 1 1,-1-1-1,1 1 0,-1-1 1,1 1-1,0-1 1,0 1-1,0-1 0,0 0 1,0 1-1,0-1 0,0 0 1,0 0-1,0 0 1,1 0-1,-1 0 0,0 0 1,1 0-1,-1 0 0,3 0 1,-2-1 6,-1 0 0,1 0 0,-1 0 0,1-1 0,-1 1 0,1-1 0,-1 1 0,1-1 1,-1 0-1,0 1 0,1-1 0,-1 0 0,0 0 0,1 0 0,-1 0 0,0 0 0,0 0 0,0-1 0,0 1 0,0 0 0,0 0 0,0-1 1,-1 1-1,1 0 0,0-1 0,-1 1 0,1-3 0,3-4 21,-1 0 1,0 0-1,2-12 1,-7 5-427,5 10 290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1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12115,'-2'-2'3324,"5"1"-1220,16-1-467,26-2-1047,198 0 379,-204 4-937,-4 4-261,-38-2 1279,-5-3-1049,-6-9 131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3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14 9762,'-1'-1'49,"1"1"-1,0-1 0,-1 0 1,1 0-1,-1 0 1,1 1-1,-1-1 1,1 0-1,-1 1 1,0-1-1,1 0 0,-1 1 1,0-1-1,0 1 1,1-1-1,-1 1 1,0-1-1,0 1 1,0-1-1,1 1 0,-1 0 1,0 0-1,0-1 1,0 1-1,0 0 1,0 0-1,0 0 0,0 0 1,1 0-1,-1 0 1,0 0-1,0 0 1,0 1-1,0-1 1,0 0-1,0 0 0,0 1 1,0 0-1,-1 0 6,0-1 0,1 1 0,-1 0 0,1 0 0,0 0 0,-1 1 0,1-1 0,0 0 0,-1 0 0,1 1 0,0-1 0,0 1 0,0-1 0,0 1 0,1-1 0,-1 1 0,0-1 0,1 1 0,-1 0 0,0 1 0,-2 40 712,3 73-1,0-12-243,-47 430 354,14-205-748,6 664 970,32-759-987,19 264-48,-16-455-44,1 0-1,26 70 1,-29-95-7,-4-12 9,-1 0 0,0 0 0,-1 1 0,0-1 0,1 0 0,-2 0 0,1 0 0,-1 1 0,0-1 0,-3 11 0,3-17-24,1 1 1,0-1-1,0 0 0,0 0 0,0 0 1,-1 0-1,1 0 0,0 0 0,0 0 1,0 0-1,0 0 0,-1 0 0,1 1 1,0-1-1,0 0 0,0 0 1,-1 0-1,1 0 0,0 0 0,0 0 1,0 0-1,0-1 0,-1 1 0,1 0 1,0 0-1,0 0 0,0 0 0,-1 0 1,1 0-1,0 0 0,0 0 0,0 0 1,0 0-1,0-1 0,-1 1 1,1 0-1,0 0 0,0 0 0,0 0 1,0 0-1,0-1 0,0 1 0,-1 0 1,-5-7-37,-16-38 1021,12 20-846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14395,'0'1'76,"-1"0"0,0 0 0,1 0 0,-1-1 0,1 1 0,-1 0 0,1 0 0,-1 0 0,1 0 0,0 0 0,-1 0 0,1 0 0,0 0 0,0 0 0,0 0 0,0 0 0,0 0 0,0 0 0,0 0 0,0 0 0,0 0 0,0 0 0,1 0 0,-1 0 0,0 0 0,1 0 0,-1 0 0,0 0 0,1 0 0,-1-1 0,1 1 0,0 0 0,-1 0 0,1 0 0,0-1 0,-1 1 0,1 0 0,0-1 0,0 1 0,0-1 0,0 1 0,-1-1 0,1 1 0,0-1 0,0 1 0,2-1 0,0 1-72,0 0 0,1 0 0,-1-1 0,1 0 1,-1 0-1,1 0 0,-1 0 0,1 0 0,-1 0 1,0-1-1,1 0 0,5-2 0,47-24 218,-41 19-172,0 0 0,0 1 0,0 1 0,1 1 0,18-4 0,-32 8-51,-1 1 1,1-1-1,0 1 1,0 0-1,0 0 1,0 0-1,0 0 0,0 1 1,0-1-1,0 0 1,0 1-1,0 0 1,0-1-1,0 1 1,0 0-1,-1 0 1,1 0-1,0 0 1,-1 0-1,1 0 1,-1 0-1,1 1 1,-1-1-1,1 1 1,-1-1-1,0 1 1,0-1-1,0 1 1,0 0-1,0-1 1,0 1-1,0 0 1,0 0-1,-1 0 1,1 0-1,-1 0 0,0 0 1,1 3-1,0 7-6,0 0 0,-1 1 0,0-1-1,-1 0 1,-2 13 0,-4 10-1,-12 40 1,6-30-17,12-36-219,5-9-43,6-12 47,-5-7 99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3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6569,'6'-2'296,"1"0"-1,0 1 1,-1 0-1,1 0 0,0 1 1,0-1-1,0 2 1,-1-1-1,1 1 0,0 0 1,0 0-1,-1 1 1,1 0-1,-1 0 0,1 0 1,-1 1-1,7 4 1,18 5-178,-1-1 1,1-1 0,1-2 0,-1-1 0,2-1-1,-1-2 1,0-2 0,36-1 0,35-6-130,123-23 1,-107 12 115,788-42 263,-241 11 735,367-23-283,-685 51-722,318 6 488,-174-11-12,161-12 6,-529 36-533,-1-5-1,210-36 1,-230 18-40,-51 9 3,1 3 0,0 2 0,76-3 0,-70 13 17,13 0 319,140-17 0,-211 17-432,1-2 1,-1 1-1,0 0 1,0 0 0,0 0-1,0 0 1,1-1 0,-1 1-1,0-1 1,0 1-1,0-1 1,0 1 0,0-1-1,0 1 1,0-1 0,0 0-1,0 0 1,0 0-1,0 1 1,0-1 0,-1 0-1,1 0 1,1-2-1,3-5 119,6-4-400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3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 13707,'0'0'187,"-20"-3"980,19 3-1111,1 0 0,-1 0 0,1 0 0,-1 0 0,0 0 0,1-1 0,-1 1 0,1 0 0,-1 1 0,0-1 1,1 0-1,-1 0 0,1 0 0,-1 0 0,0 0 0,1 1 0,-1-1 0,1 0 0,-1 0 0,1 1 0,-1-1 0,1 0 0,-1 1 0,0 0 0,1 0-11,0-1-1,0 1 0,0-1 1,1 1-1,-1 0 0,0-1 1,0 1-1,1-1 0,-1 1 1,0-1-1,1 1 1,-1-1-1,1 1 0,-1-1 1,1 1-1,-1-1 0,1 0 1,-1 1-1,1-1 0,-1 0 1,1 1-1,-1-1 1,1 0-1,0 1 0,20 7 296,-17-7-228,65 21 320,73 11 1,0 1-318,-135-33-111,-1 1 0,1 1 0,-1-1 0,1 1 0,-1 0 0,0 0 0,6 5 0,-11-7 0,1 0 0,-1 0 0,0 0 0,0 0 0,0 1 0,0-1 0,-1 0 0,1 0 0,0 1 0,0-1 0,-1 1 0,1-1 0,-1 0 0,1 1 0,-1-1 0,0 1 0,1-1 0,-1 1 0,0-1 0,0 1 0,0-1 0,0 1 0,0-1 0,-1 1 0,1-1 0,0 1 0,-1-1 0,1 1 0,-1-1 0,1 1 0,-1-1 0,0 0 0,1 1 0,-1-1 0,0 0 0,0 0 0,-1 2 0,-7 8 50,0-1 0,0 1 1,-1-2-1,-18 14 1,-50 33 245,46-35-177,-190 121-249,209-138 38,7-9-80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3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11 812 11226,'-10'18'1292,"11"-12"-498,10-10 48,7-9-253,0 0 1,-1-2 0,25-26-1,-10 9-164,51-52 251,76-101 1,55-107-227,-145 178-218,-52 82-129,-9 22-40,-3 10 18,2 23 45,41 266-81,-27-194-352,34 95-1,-38-147 218,-2-11-31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9874,'-3'-8'2115,"0"18"-1277,-1 31-641,3-35-57,-18 706 1232,43 3-794,-21-643-526,12 114 39,-6-88 295,-9-87-304,0-9-89,0 0-1,0-1 0,0 1 1,0 0-1,0 0 0,0 0 1,1-1-1,-1 1 1,0 0-1,1-1 0,0 1 1,1 2-1,1 2-47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 10226,'-3'-18'1268,"3"18"-1237,0 0 0,-1 0 0,1 0 0,0-1 0,0 1-1,0 0 1,0 0 0,-1 0 0,1 0 0,0 0 0,0 0 0,0-1 0,-1 1 0,1 0 0,0 0 0,0 0 0,0 0 0,-1 0 0,1 0 0,0 0 0,0 0 0,-1 0 0,1 0 0,0 0 0,0 0 0,0 0 0,-1 0 0,1 0 0,0 0 0,0 0 0,-1 0 0,1 0 0,0 0 0,0 1 0,0-1 0,-1 0 0,1 0 0,-1 2 59,-1-1 0,1 1 1,-1-1-1,1 1 0,0 0 0,0-1 1,0 1-1,0 0 0,0 0 1,0 0-1,0 0 0,0 0 1,0 3-1,-4 26 104,0 1-1,2 0 1,3 57-1,0-40-64,7 360 1249,110 742 0,-71-942-1254,-45-204-116,0 0 0,0 0 0,0 0 0,-1 0 0,0 9 0,0-13-9,0 1 1,0-1 0,0 0-1,0 0 1,0 1-1,-1-1 1,1 0 0,0 0-1,-1 0 1,1 1 0,-1-1-1,1 0 1,-1 0 0,0 0-1,0 0 1,1 0 0,-1 0-1,0 0 1,0 0 0,0 0-1,0-1 1,0 1 0,0 0-1,0 0 1,0-1-1,0 1 1,-2 0 0,1-1-11,1 0 1,0-1 0,0 1-1,-1 0 1,1-1 0,0 1 0,0-1-1,0 0 1,0 1 0,0-1-1,-1 0 1,1 0 0,0 1-1,1-1 1,-1 0 0,0 0-1,0 0 1,0 0 0,0 0-1,0-3 1,1 4 9,-12-17-45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9002,'5'45'2981,"-2"351"367,-2-449-3814,1 24 380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1445 10954,'0'0'58,"0"0"0,-1-1 0,1 1 0,0 0 0,0 0-1,0-1 1,-1 1 0,1 0 0,0 0 0,0-1 0,0 1-1,0 0 1,0-1 0,0 1 0,-1 0 0,1-1 0,0 1-1,0 0 1,0-1 0,0 1 0,0 0 0,0-1 0,0 1-1,0 0 1,1-1 0,-1 1 0,0 0 0,0-1 0,0 1-1,0 0 1,0-1 0,0 1 0,1-1 0,4-13 272,4-3 72,1 1 1,1-1 0,1 2-1,0-1 1,1 2 0,23-22-1,-13 13-145,22-23 58,278-269 958,171-153-742,-292 280-527,-40 39-177,-144 131 119,-7 6-120,1 1-1,0 0 0,1 0 1,0 1-1,25-14 0,-38 24 164,0 0-1,0 0 1,0 0-1,0 0 1,0-1-1,0 1 1,0 0-1,1 0 1,-1 0-1,0 0 1,0 0-1,0 0 1,0 0-1,0-1 1,1 1-1,-1 0 1,0 0-1,0 0 1,0 0 0,0 0-1,1 0 1,-1 0-1,0 0 1,0 0-1,0 0 1,1 0-1,-1 0 1,0 0-1,0 0 1,0 0-1,0 0 1,1 0-1,-1 0 1,0 0-1,0 0 1,0 0-1,0 1 1,1-1-1,-1 0 1,0 0-1,0 0 1,0 0-1,0 0 1,0 0-1,0 0 1,1 1-1,-1-1 1,0 0-1,0 0 1,0 0-1,0 0 1,0 0-1,0 1 1,0-1-1,-4 8-196,-12 7-99,-6 1-109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1395 9418,'1'1'85,"1"-1"0,-1 1 1,0-1-1,1 1 0,-1-1 0,0 0 1,1 0-1,-1 1 0,1-1 0,-1 0 1,0 0-1,1 0 0,-1 0 0,1-1 1,-1 1-1,0 0 0,1 0 0,-1-1 1,0 1-1,1-1 0,-1 1 0,0-1 1,0 0-1,2-1 0,3-2 72,0-1 1,0 0-1,8-9 0,-2 1 404,113-101 1454,27-25-963,-88 76-771,250-234 497,265-203-387,-423 373-443,-116 98-354,87-47 1,-110 70 105,-17 6 294,1 0 1,-1 0-1,0 0 1,0 0-1,0 0 1,1 0-1,-1 1 0,0-1 1,0 0-1,0 0 1,1 0-1,-1 0 1,0 0-1,0 0 1,0 0-1,0 1 1,0-1-1,1 0 0,-1 0 1,0 0-1,0 0 1,0 0-1,0 1 1,0-1-1,0 0 1,0 0-1,1 0 1,-1 1-1,0-1 0,0 0 1,0 0-1,0 0 1,0 1-1,0-1 1,0 0-1,0 0 1,0 0-1,0 1 0,0-1 1,-1 4-42,-1-1 0,1 1-1,0-1 1,-1 1 0,0-1 0,-3 5 0,-16 25-283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1524 11707,'7'-10'218,"-1"0"0,1 0 0,1 1 0,0 0 1,0 0-1,17-14 0,-10 11-37,253-235 1535,104-64-529,-164 143-819,-165 132-304,497-388 376,-420 337-432,33-21-221,-111 85 50,-33 19-59,0-1-1,0 0 0,12-9 0,-83 27-741,15 5 656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1114 11562,'0'2'80,"-1"-1"0,0 0-1,0 1 1,0-1-1,1 0 1,-1 1 0,1-1-1,-1 1 1,1-1-1,0 1 1,0-1 0,-1 3-1,7-5 423,9-12-158,152-141 1819,-78 75-1594,448-364 1196,-133 151-1524,-267 205-645,-112 73 150,0 2 1,2 0-1,43-13 0,-47 23-16,-22 2 253,-1 0 1,1 1-1,-1-1 1,1 0 0,-1 1-1,1-1 1,-1 1-1,1-1 1,-1 1-1,1-1 1,-1 0 0,1 1-1,-1 0 1,0-1-1,1 1 1,-1-1 0,0 1-1,0-1 1,1 2-1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12667,'7'7'1024,"-4"2"-688,-3 1-120,-3 8 488,-1 4-240,-3 7-136,1-1-40,-1 5-72,0 0-39,3-3-89,1-2-40,3-7-48,1-4 16,6-5-128,0-5-161,3-7 217,-4 0-16,-1-6-24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1 760 12995,'4'3'1328,"13"-9"-848,16-23-112,9-5 688,27-13-503,12-12-33,18-23 0,9-8-24,15 0-224,3 4-168,-8 11-328,-11 6-200,-25 16-320,-13 16-144,-28 31-545,-18 15 977,-39 22-240,-15 9-184</inkml:trace>
  <inkml:trace contextRef="#ctx0" brushRef="#br0" timeOffset="1">401 790 10066,'-30'43'944,"20"-12"-520,7-9-95,24-18 551,12-8-24,17-26-112,11-10 0,13-16-64,12-6 24,13-14-119,1-1-73,-4-2-168,-7 3-136,-10 14-368,-9 8-224,-15 7 344,-11 4-128,-21 11-72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356 107 12619,'0'-10'231,"0"0"0,-1 0 0,-1 0 0,0 0 0,-5-17 0,6 25-210,1 1 0,-1-1 0,0 0 0,1 1 0,-1-1 0,0 1 0,0-1 0,0 1 0,0 0 0,-1-1-1,1 1 1,0 0 0,0 0 0,-1 0 0,1 0 0,-1 0 0,1 0 0,-1 0 0,1 0 0,-1 1 0,0-1-1,1 0 1,-1 1 0,0 0 0,1-1 0,-1 1 0,0 0 0,1 0 0,-1 0 0,0 0 0,0 0 0,1 0-1,-1 0 1,0 1 0,0-1 0,1 1 0,-1-1 0,1 1 0,-1 0 0,0 0 0,1-1 0,-3 3 0,-3 1 23,0 1 1,0-1-1,0 2 0,1-1 1,0 1-1,0 0 1,0 0-1,1 0 1,-7 11-1,-2 5 28,-19 40 0,22-38-66,2 0 0,1 1 0,0 0 0,2 0 0,1 1 0,1-1 1,2 1-1,0 0 0,3 45 0,5-14 8,2-1 0,3 0 0,24 74 0,-34-125-17,3 8 13,0 1 0,-1-1 1,0 0-1,0 17 1,-3-27-12,0-1 0,0 0 1,0 1-1,0-1 0,-1 0 0,1 1 1,-1-1-1,1 0 0,-1 0 1,0 0-1,0 0 0,0 1 1,0-1-1,-2 2 0,2-3-4,0 0 0,-1 0 0,1 0 0,0 0 0,-1 0 0,1-1 0,-1 1 0,1 0 0,-1-1-1,1 1 1,-1-1 0,0 1 0,1-1 0,-1 0 0,0 0 0,1 0 0,-1 0 0,0 0 0,1 0 0,-1 0-1,1 0 1,-3-1 0,-2-1-16,0 0 0,1 0 0,0 0 0,-1 0-1,1-1 1,0 0 0,0 0 0,1-1 0,-1 1 0,1-1-1,-1 0 1,1 0 0,0 0 0,1-1 0,-1 0 0,1 1-1,-5-9 1,0-2-11,1 0 0,0 0 0,0-1 0,-7-30 0,11 31 61,0-1 1,0 1 0,2-1-1,0-28 1,1 40-7,0 0 0,0 0 0,1 0 0,-1 0 0,1 0 0,0 0 0,0 0 0,1 0 0,-1 1 0,1-1 0,0 0 0,0 1 1,0 0-1,0-1 0,1 1 0,-1 0 0,1 0 0,0 0 0,0 0 0,0 1 0,0-1 0,0 1 0,7-4 0,3 2-10,0 0 1,0 1-1,1 1 0,-1 0 0,1 1 0,0 0 0,26 2 0,-17 0-73,33-4 1,-18-3-23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10954,'-8'15'1185,"-7"16"-745,-3 4-184,-4 12 1712,1 6-1600,3 12-200,3 2 16,5-3-16,2-2-24,7-12-8,1-5-56,7-15-144,3-9-96,5-21-336,3-10 416,4-16-56,1-5-56</inkml:trace>
  <inkml:trace contextRef="#ctx0" brushRef="#br0" timeOffset="1">457 162 11795,'3'9'1400,"-8"8"-904,-20 12-176,-6 7 960,-9 11-784,0 6-64,-3 0-87,4 0-81,6-7-248,3-7-144,13-14-192,6-9 119,6-21 113,4-11-72,2-14-56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12331,'17'3'1008,"-1"10"-696,-2 0-128,7 4 504,-1 1-312,8 3-264,-1-6-112,2-8 88,-2-4-40,5-4-72</inkml:trace>
  <inkml:trace contextRef="#ctx0" brushRef="#br0" timeOffset="1">386 0 13123,'-3'26'1176,"1"1"-936,2 9-96,2 1 336,2 8-256,0-1 8,2-2-64,0-2-48,-5-1-96,-2-3-8,-11-2-152,-6 2-88,-9-3-264,-1-3 400,-2-9-64,2-5-64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2 14491,'-12'-1'161,"-1"1"-1,1 0 0,0 0 1,-1 1-1,1 1 1,0 0-1,0 1 0,0 0 1,1 1-1,-1 0 1,1 0-1,-1 2 0,-14 8 1,-4 5 14,1 1 0,1 1 0,-35 35 0,56-50-155,-12 11 54,-24 31-1,39-44-71,1 0 1,-1 0-1,1 1 1,1 0-1,-1-1 1,1 1-1,0 0 1,0 0-1,0 0 1,1 0-1,-1 1 1,1-1-1,0 8 0,1-11-3,0-1-1,0 0 0,1 1 0,-1-1 1,0 0-1,1 0 0,-1 0 0,1 1 1,0-1-1,-1 0 0,1 0 0,0 0 1,0 0-1,0 0 0,-1 0 0,1 0 0,0 0 1,0 0-1,0-1 0,0 1 0,1 0 1,-1-1-1,0 1 0,0-1 0,0 1 1,1-1-1,-1 1 0,0-1 0,0 0 1,1 0-1,-1 1 0,0-1 0,1 0 0,1-1 1,7 1-9,1 0 1,-1-1-1,14-2 1,-16 1 3,24-3-8,-7 0 4,1 1 0,0 1 0,0 1 0,53 4 0,-77-2 9,0 0 0,1 0 0,-1 1 0,0 0 1,0-1-1,0 1 0,1 0 0,-1 0 0,0 0 0,0 0 0,0 1 0,0-1 0,-1 0 0,1 1 1,0-1-1,0 1 0,-1 0 0,3 2 0,-4-2 1,1 0-1,0-1 1,-1 1-1,1 0 1,-1 0 0,0-1-1,0 1 1,1 0 0,-1 0-1,0-1 1,-1 1-1,1 0 1,0 0 0,0 0-1,-1-1 1,1 1-1,-1 0 1,1-1 0,-1 1-1,0 0 1,0-1 0,0 1-1,0-1 1,-1 2-1,-4 5 1,-1 0-1,0 0 0,0-1 1,0 0-1,-1 0 0,-13 8 1,-57 31 24,61-36-14,-12 5-38,0 0 0,-1-2 1,0-1-1,-38 9 0,66-21 4,-22 3-167,24-3 188,0 0 0,-1 0 0,1 0-1,-1 0 1,1 0 0,0 0 0,-1 0-1,1-1 1,-1 1 0,1 0 0,0 0 0,-1 0-1,1-1 1,0 1 0,-1 0 0,1 0 0,0-1-1,0 1 1,-1 0 0,1-1 0,0 1-1,0 0 1,0-1 0,-1 1 0,1 0 0,0-1-1,0 1 1,0 0 0,0-1 0,0 1 0,0-1-1,0 1 1,-1 0 0,1-1 0,0 1 0,0-1-1,1 1 1,-1 0 0,0-1 0,0 1-1,0-1 1,0 1 0,0 0 0,0-1 0,0 1-1,1-1 1,-1 1 0,0 0 0,0-1 0,1 1-1,-1 0 1,0 0 0,0-1 0,1 1-1,0-1 1,13-21-115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4:5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13043,'-1'8'294,"0"1"-1,0-1 1,-1 0 0,-3 11 0,-4 14 91,-2 40 32,3 1 1,3 0 0,7 121 0,-12-212-1680,0-1 1,-8-20 0,17 38 1253,-17-44 182,-24-85 0,42 128-117,0 0 1,-1 1-1,1-1 1,0 0-1,0 0 0,0 0 1,0 0-1,0 0 0,0 0 1,0 1-1,0-1 0,1 0 1,-1 0-1,0 0 1,1 0-1,-1 1 0,0-1 1,1 0-1,-1 0 0,1 1 1,-1-1-1,1 0 0,-1 0 1,1 1-1,-1-1 0,1 1 1,0-1-1,0 1 1,-1-1-1,1 1 0,0-1 1,0 1-1,-1-1 0,1 1 1,0 0-1,0 0 0,0-1 1,0 1-1,-1 0 0,1 0 1,0 0-1,0 0 1,0 0-1,0 0 0,0 0 1,0 0-1,0 1 0,9-1 101,0 1 0,0 1 0,14 3-1,-12-2-55,-4-1-94,20 5-57,1-2-1,0-1 1,50 1 0,-43-8-33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13371,'5'7'279,"0"0"0,-1 1 0,0-1 0,-1 1 0,1 0 0,-2 0 0,1 0-1,-1 0 1,0 0 0,0 1 0,-1-1 0,0 14 0,6 31 509,-7-52-778,0 0 0,1 0 0,-1-1 0,0 1 0,0 0 0,1 0 0,-1 0 0,0 0 0,1 0 0,-1-1 0,1 1 0,-1 0 0,1 0 0,-1 0 0,1-1 0,-1 1-1,1 0 1,0-1 0,0 1 0,-1-1 0,1 1 0,0-1 0,0 1 0,-1-1 0,3 1 0,-2-1-1,1 0 0,-1 0 0,0 0 0,1 0-1,-1-1 1,0 1 0,1 0 0,-1-1 0,0 1 0,1-1 0,-1 1 0,0-1-1,0 0 1,1 0 0,0 0 0,6-6 28,0 0 1,0 0-1,10-13 1,-16 17-18,23-27 81,16-19 67,-41 49-166,1 0-1,-1 0 0,0 0 0,0 0 0,0 0 1,0 0-1,0 0 0,0 0 0,0 0 0,0 0 1,0 0-1,0 0 0,0 0 0,0 0 1,1 0-1,-1 0 0,0 0 0,0 0 0,0 0 1,0 0-1,0 0 0,0 0 0,0 0 0,0 0 1,0 0-1,0 0 0,1 0 0,-1 0 0,0 0 1,0 0-1,0 0 0,0 0 0,0 0 1,0 0-1,0 0 0,0 0 0,0 0 0,0 0 1,0 0-1,0 0 0,1 0 0,-1 0 0,0 1 1,0-1-1,0 0 0,0 0 0,0 0 1,0 0-1,0 0 0,0 0 0,0 0 0,0 0 1,0 0-1,0 0 0,0 0 0,0 1 0,0-1 1,0 0-1,0 0 0,0 0 0,0 10 46,-2 12 16,-14 41 66,8-30-119,0-1-1,-3 42 1,11-73-27,0 0 1,-1 0-1,1-1 1,0 1 0,0 0-1,0 0 1,0-1-1,0 1 1,0 0 0,0 0-1,0-1 1,0 1-1,0 0 1,0 0-1,1-1 1,-1 1 0,0 0-1,0-1 1,1 1-1,-1 0 1,0-1-1,1 1 1,-1 0 0,1-1-1,-1 1 1,1-1-1,-1 1 1,1-1 0,-1 1-1,1-1 1,0 1-1,0 0 1,1-2-1,-1 1-1,0 0 1,1-1 0,-1 1 0,0-1 0,0 1 0,1-1-1,-1 0 1,0 0 0,0 1 0,0-1 0,0 0 0,0 0-1,0 0 1,0 0 0,0 0 0,0 0 0,0-2 0,16-20-190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13371,'4'6'1536,"1"-1"-960,-2 0-72,0 0 673,-2 1-329,0-1-8,-1-1-152,-1-1-192,-6-2-848,2-8 344,3-9-120,-3-11-112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229 242 8674,'1'-2'227,"0"1"0,0-1 0,0 0 1,0-1-1,-1 1 0,1 0 0,0 0 1,-1 0-1,1 0 0,-1 0 0,0-1 0,0 1 1,0 0-1,0 0 0,0-1 0,-1-2 0,1 4-139,0 0 0,-1 1 0,1-1-1,-1 0 1,1 0 0,0 1 0,-1-1-1,1 0 1,-1 0 0,1 1-1,-1-1 1,0 1 0,1-1 0,-1 0-1,0 1 1,1-1 0,-1 1 0,0 0-1,0-1 1,1 1 0,-1-1-1,0 1 1,0 0 0,0 0 0,1-1-1,-1 1 1,0 0 0,0 0 0,0 0-1,0 0 1,0 0 0,1 0 0,-1 0-1,0 1 1,0-1 0,0 0-1,0 0 1,1 1 0,-1-1 0,0 0-1,0 1 1,-1 0 0,-8 4 94,0 2 1,0-1 0,0 1-1,1 1 1,0 0 0,1 0-1,-11 13 1,3-5-71,-3 4 13,-28 37-1,43-51-106,-1 1-1,1 0 0,0-1 1,0 2-1,1-1 1,0 0-1,1 1 0,-1-1 1,1 1-1,-1 9 1,3-16-15,0 0 0,0 0 0,-1 0 1,1 0-1,0 0 0,0 0 0,0-1 1,0 1-1,1 0 0,-1 0 0,0 0 1,0 0-1,0 0 0,1 0 0,-1-1 1,0 1-1,1 0 0,-1 0 1,1-1-1,-1 1 0,1 0 0,-1 0 1,1-1-1,-1 1 0,1-1 0,0 1 1,-1 0-1,1-1 0,0 1 0,0-1 1,-1 0-1,1 1 0,0-1 0,0 1 1,0-1-1,0 0 0,-1 0 0,1 0 1,0 1-1,0-1 0,0 0 0,0 0 1,0 0-1,0 0 0,0-1 1,0 1-1,4-1 4,0 0 0,0 0 1,0-1-1,-1 0 1,1 0-1,0 0 0,4-3 1,9-7 9,-1 0 0,-1-2 0,0 0 0,0-1 0,13-17 0,64-88 77,-89 116-90,33-50 95,44-82 0,-79 133-79,0 0 0,-1-1-1,1 1 1,-1-1-1,0 1 1,0-1 0,0-4-1,-1 8-15,0 0-1,0-1 1,0 1-1,0 0 1,0-1-1,0 1 1,0 0 0,0 0-1,0-1 1,0 1-1,0 0 1,0 0-1,0-1 1,0 1-1,0 0 1,-1 0-1,1-1 1,0 1-1,0 0 1,0 0-1,0-1 1,-1 1-1,1 0 1,0 0 0,0 0-1,0 0 1,-1-1-1,1 1 1,0 0-1,0 0 1,-1 0-1,1 0 1,-1 0-1,0 0 4,0 0 0,0 0-1,-1 0 1,1 1-1,0-1 1,0 0 0,0 1-1,-1-1 1,1 1-1,0-1 1,0 1 0,-2 1-1,-5 4 20,0 0-1,-1 1 0,2 0 1,-1 1-1,1 0 1,1 0-1,-1 0 0,1 1 1,-8 15-1,5-6-16,1 1-1,0-1 0,2 1 1,-6 23-1,7-19-67,1 0 0,1 1 0,2 0 0,0 0 0,1 0 0,1-1 0,2 1 0,0 0-1,11 35 1,-14-57 48,0 1 0,1-1 1,0 0-1,-1 0 0,1 0 0,0 0 0,0 0 0,0 0 0,0 0 0,1-1 0,-1 1 0,0 0 0,1-1 0,0 1 0,-1 0 0,1-1 0,0 0 0,3 3 0,11-2-130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1727 11731,'-13'10'719,"10"-7"-556,-1-1 0,1 1 0,-1 0-1,0-1 1,1 0 0,-1 0 0,0 0 0,-1 0 0,-6 2 0,11-4-133,-1 0 1,1 0-1,0 0 0,0 0 0,-1 0 1,1 0-1,0-1 0,-1 1 1,1 0-1,0 0 0,0 0 0,-1 0 1,1 0-1,0 0 0,-1-1 1,1 1-1,0 0 0,0 0 0,0 0 1,-1 0-1,1-1 0,0 1 1,0 0-1,0 0 0,-1-1 0,1 1 1,0 0-1,0 0 0,0-1 0,0 1 1,0 0-1,0-1 0,0 1 1,0 0-1,0 0 0,0-1 0,0 1 1,0 0-1,0-1 0,0 1 1,0 0-1,0-1 0,0 1 0,0 0 1,0 0-1,0-1 0,0 1 1,0 0-1,1-1 0,6-17 503,22-21-158,2 0 0,52-50 0,-56 61-300,609-578 248,-145 199-302,-373 319-22,3 6 1,176-89 0,-47 59 18,-208 97-17,1 1 0,0 3 0,1 1 0,47-4 0,-68 12-13,-7 0-71,0 0-1,0 1 0,0 1 1,1 0-1,24 5 0,-37-2-88,-13 0 117,-14 0-64,-1-2-61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15899,'5'0'1193,"0"0"-945,3-3-144,12 0 440,3 3-176,10-1-240,0-1-104,6 2-120,1-1-64,-3 1-80,-1 0-24,-9 0-112,-4-1-80,-8-4-56,-5 0 311,-6-7-63,-4 1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452 236 8306,'68'-76'1431,"53"-54"939,-92 105-1258,-29 24-1092,0 1 0,0 0 1,1-1-1,-1 1 0,0 0 1,0 0-1,1-1 1,-1 1-1,0 0 0,1 0 1,-1 0-1,0-1 0,1 1 1,-1 0-1,0 0 0,1 0 1,-1 0-1,0 0 0,1 0 1,-1-1-1,1 1 0,-1 0 1,0 0-1,1 0 0,-1 0 1,0 0-1,1 1 0,-1-1 1,1 0-1,-1 0 0,0 0 1,1 0-1,-1 0 0,0 0 1,1 1-1,-1-1 0,0 0 1,1 0-1,-1 1 0,0-1 1,1 0-1,-1 0 0,0 1 1,0 19 468,-5 0-350,-1-1 0,-1 0 0,-1 0-1,-15 28 1,-53 76 9,44-73-90,-279 406 130,310-455-188,-112 157 10,85-115-2,-36 77 0,55-93-3,9-26-5,0 0 1,0-1 0,0 1-1,0 0 1,0 0 0,0-1-1,0 1 1,0 0 0,0 0-1,0-1 1,0 1 0,1 0-1,-1-1 1,0 1 0,0 0-1,1-1 1,-1 1 0,1-1-1,0 2 1,1-1 1,0 0-1,0-1 1,0 1-1,0 0 1,0-1-1,0 0 1,0 1-1,0-1 1,0 0-1,1 0 1,-1 0-1,0-1 1,0 1-1,0 0 1,0-1-1,0 1 1,3-2-1,23-7 10,-1 0 0,-1-2 0,0-1 0,0-1 0,44-31 0,-30 19 7,492-283 138,-407 240-139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355 139 10602,'5'-8'448,"0"0"-1,-1 1 0,0-2 0,-1 1 1,5-14-1,-8 19-357,1 1 0,-1 0 0,1 0 0,-1 0 0,0-1 0,0 1 0,0 0 0,0 0 0,-1 0 0,1-1 0,0 1 0,-1 0 0,0 0 0,1 0 0,-1 0 0,0 0 0,0 0 0,0 0 0,0 0 0,-1 0 0,1 0 0,0 1-1,-1-1 1,1 0 0,-1 1 0,0 0 0,1-1 0,-4-1 0,-1 0-25,1 1 0,-1-1-1,1 1 1,-1 0 0,0 1 0,0-1-1,0 1 1,0 1 0,0-1-1,0 1 1,0 0 0,0 0-1,0 1 1,0-1 0,0 1-1,0 1 1,1-1 0,-11 5-1,2-1-44,1 1 0,-1 1 0,1 0-1,0 1 1,1 1 0,-16 12-1,17-10-14,0 0 0,0 0 0,1 1-1,-13 20 1,18-24-4,0 0 0,0 1-1,1 0 1,0 0 0,1 0 0,0 0-1,0 1 1,-1 10 0,4-19 0,-1 1-1,1 0 1,0 0 0,0 0-1,0 0 1,0 0 0,0 0-1,0 0 1,0-1 0,1 1-1,-1 0 1,1 0 0,-1 0-1,1-1 1,0 1 0,0 0 0,0 0-1,0-1 1,0 1 0,0-1-1,2 3 1,-1-2 0,0-1 0,0 0 0,0-1 0,0 1 0,0 0 0,0-1-1,0 1 1,0-1 0,0 1 0,0-1 0,0 0 0,0 0 0,0 0 0,0 0 0,0 0 0,3-1 0,6-1 0,-1-1 1,1 0-1,-1-1 1,0 0-1,0-1 1,10-5-1,2-5 4,0 0-1,0-1 0,-2-1 1,0 0-1,-1-2 0,0-1 1,21-31-1,-30 32-15,-10 19 10,0 0 0,0-1 1,0 1-1,0 0 0,0 0 1,0-1-1,0 1 0,0 0 1,0 0-1,0-1 0,0 1 1,0 0-1,0 0 0,0-1 1,0 1-1,0 0 0,0 0 1,0-1-1,0 1 1,-1 0-1,1 0 0,0 0 1,0-1-1,0 1 0,0 0 1,-1 0-1,1 0 0,0-1 1,0 1-1,0 0 0,-1 0 1,1 0-1,0 0 0,0 0 1,-1-1-1,0 2-1,-1-1 0,0 0-1,1 1 1,-1-1 0,0 1 0,1-1 0,-1 1 0,1 0 0,-1 0-1,1 0 1,0 0 0,-1 0 0,1 0 0,0 0 0,-1 0 0,1 0-1,0 1 1,-1 1 0,-11 14-5,1 0 0,0 1 1,1 0-1,1 1 0,1 0 0,1 1 1,0 0-1,2 0 0,0 1 0,1-1 1,2 1-1,-3 39 0,6-51 6,0 0 1,1 0-1,0 0 1,1 0-1,0 0 1,0-1-1,1 1 0,0-1 1,0 0-1,7 12 1,1-5 1,0 0 1,0 0-1,27 25 1,-35-37-1,0 0 0,0 0 1,-1 0-1,1 0 0,-1 1 0,0-1 0,0 1 1,0 0-1,0-1 0,0 1 0,1 5 0,-3-7 0,0 1-1,0-1 1,0 1-1,0-1 1,0 1-1,0-1 1,-1 1-1,1-1 1,-1 1-1,0-1 1,1 0-1,-1 1 1,0-1-1,-1 0 1,1 0-1,0 1 1,-1-1-1,1 0 1,-4 3-1,-1 2 23,-1-1 0,0 1 1,-1-2-1,1 1 0,-1-1 0,0 0 1,-1 0-1,1-1 0,-1 0 0,0-1 1,0 0-1,0 0 0,0-1 0,0 0 1,-16 0-1,16-1 53,0 0 0,0-1 0,0-1 0,0 0 0,0 0 0,0 0 0,0-1 0,0-1 0,0 1 0,1-2 0,-1 1 0,1-1 0,0 0 0,0-1 0,1 0 0,-10-7 0,15 10-65,0 1 0,0-1 0,1 0-1,-1 0 1,0 0 0,1 0 0,-1 0 0,1-1-1,0 1 1,0 0 0,0-1 0,0 1-1,0 0 1,0-1 0,0-3 0,1 4-21,0 1 0,1-1 1,-1 1-1,0-1 0,0 1 1,1 0-1,-1-1 0,1 1 1,-1-1-1,1 1 0,0 0 1,0 0-1,-1-1 0,1 1 1,0 0-1,0 0 1,0 0-1,0 0 0,0 0 1,1 0-1,-1 0 0,0 0 1,0 1-1,0-1 0,1 0 1,-1 1-1,0-1 0,1 1 1,1-1-1,6-2-29,1 1-1,0 0 1,13-1 0,5 1-128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11 11859,'0'-1'57,"0"1"1,0 0 0,0-1 0,0 1-1,0-1 1,0 1 0,0 0 0,0-1-1,0 1 1,0 0 0,0-1 0,0 1-1,0 0 1,0-1 0,0 1 0,0 0-1,-1-1 1,1 1 0,0 0 0,0-1-1,0 1 1,-1 0 0,1 0 0,0-1-1,0 1 1,-1 0 0,1 0 0,0-1-1,-1 1 1,1 0 0,0 0 0,-1 0-1,1-1 1,-1 1 0,-13 5 1273,-12 18 22,14-10-1131,0 0-1,2 1 1,0 0 0,-11 21 0,16-26-193,0 1 0,1-1 0,1 1-1,-1 0 1,1 0 0,1 1-1,0-1 1,-1 16 0,4-22-26,-1 0-1,0 0 1,1 0 0,0 0 0,0 0-1,0 0 1,0-1 0,1 1 0,0 0 0,-1 0-1,1-1 1,1 1 0,-1-1 0,0 0-1,1 0 1,0 0 0,-1 0 0,1 0-1,0 0 1,1-1 0,-1 1 0,5 2-1,8 4-4,1 0 1,1-1-1,28 9 0,-13-6-1,-26-8-3,0 0-1,0 1 1,0-1 0,0 2-1,-1-1 1,0 0-1,11 11 1,-15-13 3,0 0 0,0 0 0,-1 0 0,1 0 0,-1 1 0,0-1 0,1 1 0,-1-1-1,0 1 1,0-1 0,-1 1 0,1-1 0,0 1 0,-1 0 0,0-1 0,0 1 0,1 0 0,-2 0 0,1-1 0,0 1 0,0 0 0,-1-1 0,0 1 0,1 0 0,-3 4-1,-1 0 0,0 0-1,0 0 1,-1 0-1,0 0 1,0-1-1,0 0 0,-1 0 1,0-1-1,0 1 1,0-1-1,-10 5 1,-4 2 2,-1 0 0,-36 14 0,29-15 50,-40 10 0,59-19-49,0 0 0,0 0 0,0-1 0,1 0 0,-1-1 0,0 0 0,0-1 0,0 1 0,-10-4 0,17 4-32,1 0 0,-1-1 0,1 1 0,0-1-1,-1 0 1,1 1 0,0-1 0,-1 0 0,1 0 0,0 0 0,0 0 0,0 0 0,0 0 0,0 0 0,0 0 0,0-1 0,0 1 0,0 0-1,1 0 1,-1-1 0,1 1 0,-1 0 0,1-1 0,-1 1 0,1-1 0,0 1 0,-1-1 0,1 1 0,0-1 0,0 1 0,0-1 0,0 1-1,0-1 1,1-2 0,1-6-32,1 1 0,-1-1-1,2 0 1,5-11 0,-4 8-13,22-50-245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12899,'10'-3'1152,"8"3"-672,0 2-144,12-2 632,6 1-399,10 1-201,1-1-144,4 0 104,-3-1-152,-2 0-128,0 2-48</inkml:trace>
  <inkml:trace contextRef="#ctx0" brushRef="#br0" timeOffset="1">610 17 10626,'4'8'1337,"-1"5"-761,-8 8-200,-5 9 1248,-5 16-1128,-5 7-72,-8 9-120,-3 2-208,-4 1-672,1-5-992,4-11 1328,6-9-248,12-17-192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9 12835,'-8'-1'123,"-1"1"1,1 1 0,-1-1-1,1 1 1,-1 1-1,1 0 1,0 0-1,0 0 1,0 1 0,0 0-1,0 1 1,0 0-1,-12 8 1,4 0-62,0 0 0,1 1 0,0 0 0,-23 28 0,33-36-46,1 1-1,0 0 1,0 1 0,-6 12-1,9-18-10,1-1-1,-1 1 1,1 0-1,-1 0 1,1 0-1,0 0 1,-1 0-1,1 0 1,0 0-1,0 0 1,0 0-1,0 0 1,0 0 0,0 0-1,0-1 1,0 1-1,0 0 1,0 0-1,0 0 1,1 0-1,-1 0 1,0 0-1,1 0 1,-1 0-1,1 0 1,-1-1-1,1 1 1,-1 0-1,1 0 1,-1 0-1,1-1 1,0 1 0,0 0-1,-1-1 1,1 1-1,0-1 1,0 1-1,0-1 1,-1 1-1,1-1 1,0 0-1,0 1 1,0-1-1,0 0 1,0 0-1,1 1 1,7-1 25,-1 1 1,0-1-1,1 0 1,-1-1-1,0 0 1,1 0-1,-1-1 1,0 0-1,0-1 1,0 1-1,0-1 1,13-8-1,-11 5 7,1 0-1,0-1 1,-1-1 0,-1 1-1,1-2 1,-1 1 0,15-20-1,-20 24-25,-1-1-1,-1 0 0,1 0 0,0 0 1,-1 0-1,0 0 0,0 0 0,-1 0 1,0-1-1,0 1 0,1-10 0,-2 14-7,0-1-1,0 1 0,0-1 0,-1 0 1,1 1-1,0-1 0,-1 0 0,1 1 1,-1-1-1,0 1 0,1-1 0,-1 1 0,0 0 1,0-1-1,0 1 0,0 0 0,-2-2 1,2 1-2,-1 1 1,0 0-1,0 0 1,-1 0-1,1 0 1,0 0-1,0 0 1,0 1 0,-1-1-1,1 1 1,0-1-1,-1 1 1,1 0-1,0 0 1,-5 1-1,-1 0-9,0 0 0,-1 1 0,1 0 0,0 0 0,0 1 0,0 0 0,1 1 1,-1-1-1,1 2 0,0-1 0,0 1 0,0 0 0,-10 10 0,10-8-14,0 0 1,0 0 0,0 1 0,1 0 0,1 0 0,-1 1 0,1 0 0,1 0-1,0 0 1,0 0 0,-3 11 0,4 13-38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40 12771,'-65'71'1502,"44"-51"-1018,1 0 0,-26 38 0,45-56-453,0-1 0,0 1 0,0-1 0,0 1 0,0-1 0,0 1 0,1-1 0,-1 1 0,1 0 0,-1-1 0,1 1 1,-1 0-1,1-1 0,0 1 0,0 0 0,0 0 0,0-1 0,1 4 0,-1-4-12,1 1 1,0-1-1,-1 0 0,1 0 1,0 0-1,0 0 0,0 0 1,0 0-1,-1-1 0,1 1 1,0 0-1,1 0 0,-1-1 1,0 1-1,0 0 0,0-1 1,0 1-1,0-1 0,3 1 1,3 0 33,1 1 0,0-1 0,0-1 0,0 0 0,0 0 0,13-2 0,5-2 33,0-2 0,0 0 0,-1-2 0,0-1 0,0-1 0,-1-1 0,-1-1 0,44-29-1,-60 36-66,-1-1 0,0 1 0,-1-1 0,1 0 0,-1 0 0,0 0-1,7-13 1,-11 17-16,0 0 0,0 0 0,0 0 0,0 0 0,0 0 0,-1 0-1,1-1 1,-1 1 0,1 0 0,-1 0 0,0 0 0,0-1 0,0 1 0,0 0-1,0-1 1,0 1 0,-1 0 0,1 0 0,-1 0 0,1-1 0,-1 1 0,0 0-1,0 0 1,0 0 0,0 0 0,0 0 0,-1 0 0,1 1 0,-1-1-1,1 0 1,-3-1 0,-1-1 33,0 1 1,-1 0-1,1 0 0,-1 0 0,0 1 1,0-1-1,0 2 0,0-1 0,0 1 1,0 0-1,-1 0 0,1 0 0,-10 1 1,-1 1 272,-1 0-1,1 1 1,-31 7 0,-10 10-75,3 6 72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05:0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6 319 12259,'-6'-2'796,"10"-1"-423,19-3-110,-19 5-200,327-61 1880,-202 41-1525,1028-184 885,-1046 187-1329,-99 18-30,-25 4-4,1-1 24,-330 85-614,-378 46 1,644-124 617,-336 42-116,382-49 106,466-83-135,23 10 179,1 26 65,-301 42-49,-132 5-24,-28-3 5,1 0 0,0 0 0,0 0 0,0 0 0,-1 0 0,1 1 0,0-1 0,0 0 0,0 0 0,0 0 1,0 0-1,-1 0 0,1 1 0,0-1 0,0 0 0,0 0 0,0 0 0,0 1 0,0-1 0,0 0 0,0 0 0,-1 0 0,1 1 1,0-1-1,0 0 0,0 0 0,0 1 0,0-1 0,0 0 0,0 0 0,0 0 0,0 1 0,1-1 0,-1 0 0,0 0 0,0 1 0,0-1 1,0 0-1,0 0 0,0 0 0,0 1 0,0-1 0,1 0 0,-1 0 0,0 0 0,0 0 0,0 0 0,0 1 0,1-1 0,-1 0 1,0 0-1,0 0 0,0 0 0,1 0 0,-1 0 0,0 0 0,-25 11-31,0-2 0,-1-2 0,-1 0 0,-31 4 0,13-2-5,-357 61-1013,284-50 943,16-3-90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0:5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6 643 12403,'-5'3'2158,"14"-13"-1564,140-223 700,-104 159-1185,125-226 481,-160 277-383,-9 17-55,-6 12 19,-5 13-106,1 1-1,0-1 1,2 1 0,0 0-1,2 1 1,-4 21-1,0-4-54,-6 37 5,-5 80-1,14-100-11,4-36-169,-10 34 0,10-46 123,0-1 0,0 1-1,-1 0 1,0-1 0,-1 0-1,1 0 1,-1 0 0,-5 6-1,-4 0-74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0:5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15115,'-10'22'1096,"0"6"-895,0 7-65,2 5 208,2 1-128,2-3-48,2-3-40,2-7-192,3-5-120,0-10-272,-2-12-281,6-8 577,1-12-144,-1-8-72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0:5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28 11098,'1'-1'45,"-1"1"-1,0-1 0,1 0 0,-1 1 0,0-1 0,1 0 0,-1 0 1,0 1-1,0-1 0,0 0 0,0 0 0,0 1 0,0-1 1,0 0-1,0 0 0,0 1 0,0-1 0,0 0 0,-1 0 0,1 1 1,0-1-1,0 0 0,-1 0 0,1 1 0,-1-1 0,1 0 1,0 1-1,-1-1 0,1 1 0,-1-1 0,1 0 0,-1 1 0,0-1 1,1 1-1,-1 0 0,0-1 0,1 1 0,-1-1 0,0 1 1,1 0-1,-1 0 0,0-1 0,0 1 0,1 0 0,-1 0 0,0 0 1,0 0-1,1 0 0,-1 0 0,0 0 0,0 0 0,0 0 1,-4 0 122,0 1 1,1-1-1,-1 1 1,0 0 0,1 0-1,-1 1 1,1-1 0,-7 4-1,-1 2 41,-1 1 0,1 0 0,0 1 0,1 1 0,0 0 0,1 0 0,-16 21-1,18-22-136,2 1 0,-1 0 0,2 0 0,-1 1-1,1-1 1,1 1 0,0 0 0,0 1-1,1-1 1,-2 15 0,5-24-62,-1 0 1,1 1-1,0-1 0,0 1 1,0-1-1,0 0 1,1 1-1,-1-1 0,0 1 1,1-1-1,0 0 0,-1 1 1,1-1-1,0 0 0,2 3 1,-2-4-8,0 0 1,0-1 0,0 1-1,0 0 1,0-1-1,0 1 1,1-1 0,-1 0-1,0 1 1,0-1 0,0 0-1,1 0 1,-1 1-1,0-1 1,0 0 0,0 0-1,1 0 1,-1-1-1,0 1 1,0 0 0,0 0-1,1-1 1,-1 1 0,0 0-1,0-1 1,0 1-1,0-1 1,0 0 0,0 1-1,0-1 1,1-1-1,9-4-32,-1-1-1,0-1 1,0 0-1,-1 0 1,13-15-1,37-53-280,-31 39 217,-34 62-131,3-12 209,-2 9 16,1 1 1,0-1 0,2 1-1,0 0 1,2 0-1,3 38 1,-1-51 6,0 0 1,0 0-1,1 0 1,0 0 0,0-1-1,1 1 1,1-1-1,0 0 1,0 0-1,1 0 1,-1-1 0,2 0-1,-1 0 1,1-1-1,1 0 1,-1 0-1,11 7 1,-17-13 0,1 0-1,-1-1 1,0 1 0,1 0-1,-1 0 1,0 0 0,0 1-1,0-1 1,0 0 0,0 0-1,0 1 1,0-1 0,0 0 0,-1 1-1,1-1 1,-1 1 0,1-1-1,0 3 1,-1-2 6,0 0 1,-1-1-1,1 1 1,0-1-1,-1 1 1,0-1-1,1 1 1,-1-1-1,0 0 1,1 1-1,-1-1 1,0 0-1,0 0 1,0 1-1,0-1 1,-1 0-1,1 0 1,-1 1-1,-7 5 130,0-1-1,0 0 0,0 0 1,-1-1-1,0 0 0,0 0 1,-17 4-1,5-2 375,0-2 1,-37 4-1,54-9-418,-34 3 636,37-3-697,0 0 0,0 0 0,0 0-1,0-1 1,0 1 0,0-1 0,0 1 0,0-1 0,0 1 0,0-1 0,0 0-1,1 0 1,-1 0 0,0 0 0,-2-2 0,3 2-71,1 1 0,0-1 0,0 1 0,-1-1 0,1 1 0,0-1 1,0 1-1,0 0 0,0-1 0,0 1 0,-1-1 0,1 1 0,0-1 0,0 1 0,0-1 0,0 1 0,0-1 1,1 1-1,-1-1 0,0 1 0,0-1 0,0 1 0,0-1 0,0 1 0,1-1 0,-1 1 0,0 0 0,0-1 0,1 1 1,-1-1-1,0 1 0,1 0 0,-1-1 0,1 1 0,-1 0 0,0-1 0,1 1 0,-1 0 0,1 0 0,-1-1 1,0 1-1,1 0 0,-1 0 0,1 0 0,23-9-715,-8 7 284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10946,'9'6'1473,"7"1"-809,5-7-208,8 2 1424,4-2-1272,6 0-79,1 1-65,0 1-136,-9-1-512,-3 2-160,-11 1 280,-6 2-72,-8 3-105</inkml:trace>
  <inkml:trace contextRef="#ctx0" brushRef="#br0" timeOffset="1">1 224 11923,'26'6'1440,"7"-2"-880,11-5-152,5-2 904,7 0-744,0-3-31,-5 0-297,-3-1-264,-13 2 104,-6 0-64,-9 2-144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0:5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50 11755,'2'-5'344,"0"0"1,-1 0-1,1 1 1,-1-1-1,1-9 1,-2 14-304,0-1 0,0 1 0,0-1 1,0 1-1,0-1 0,0 1 0,0-1 1,0 1-1,0 0 0,0-1 0,0 1 0,0-1 1,0 1-1,-1-1 0,1 1 0,0 0 1,0-1-1,0 1 0,-1-1 0,1 1 0,0 0 1,0-1-1,-1 1 0,1 0 0,0 0 1,-1-1-1,1 1 0,-1-1 0,0 1 30,-1 1 0,1-1 0,0 0 0,0 0 0,0 1 0,-1-1 0,1 0 1,0 1-1,0-1 0,0 1 0,0 0 0,0-1 0,0 1 0,0 0 0,0 0 0,-1 1 0,-6 5 73,1 0 1,0 1-1,1 0 0,0 0 1,0 0-1,0 1 0,-6 16 1,-27 72 292,38-95-426,-51 176 419,45-145-339,1 0 0,2 1 0,1 50-1,3-75-61,0 0-1,1-1 1,0 1-1,4 14 1,-4-21-21,0 1 0,0-1 0,0 0 0,0 1 0,0-1 0,1 0 0,-1 0 0,0 0 0,1 0 0,0 0 0,-1 0 0,1-1 0,0 1 0,0 0 0,0-1 0,0 0 0,0 1 0,1-1 0,-1 0 0,0 0 0,3 1 0,1-1 8,0 0-1,0-1 1,0 0-1,0 0 1,0 0-1,0 0 1,0-1-1,0 0 1,0-1-1,0 1 1,0-1-1,9-4 1,5-3 48,-1-1-1,22-14 1,-26 14 8,-1 0 0,24-23 0,-34 29-47,0 1 1,0-2-1,0 1 1,-1 0 0,0-1-1,0 1 1,0-1-1,-1 0 1,1 0 0,-1 0-1,0 0 1,-1 0-1,2-7 1,-3 10-15,0 0 1,1 0-1,-2 1 0,1-1 1,0 0-1,0 0 0,0 1 1,-1-1-1,1 0 1,-1 1-1,1-1 0,-1 0 1,0 1-1,0-1 0,0 1 1,0-1-1,0 1 1,0-1-1,-2-1 0,1 1 6,-1 0 0,0 0 0,0 0-1,0 0 1,0 0 0,0 1 0,0-1-1,0 1 1,-5-1 0,-3 0 23,1 0-1,0 0 1,-1 1 0,1 1 0,-18 1-1,16 0-52,1 1 0,-1 0-1,-15 6 1,22-7-10,0 1 1,0 1 0,0-1-1,0 0 1,1 1-1,-1 0 1,1 0 0,-1 1-1,-4 5 1,3-1 32,6-8-11,0 0 0,0 0 0,0 1 0,0-1-1,0 0 1,0 0 0,0 0 0,0 0 0,0 0-1,-1 0 1,1 0 0,0 1 0,0-1 0,0 0 0,0 0-1,0 0 1,0 0 0,0 0 0,0 0 0,0 1 0,0-1-1,0 0 1,0 0 0,0 0 0,0 0 0,0 0 0,0 0-1,0 1 1,0-1 0,0 0 0,0 0 0,0 0-1,0 0 1,0 0 0,1 0 0,-1 0 0,0 1 0,0-1-1,0 0 1,0 0 0,0 0 0,0 0 0,0 0 0,0 0-1,0 0 1,1 0 0,-1 0 0,0 0 0,0 1 0,0-1-1,0 0 1,0 0 0,0 0 0,1 0 0,-1 0-1,0 0 1,0 0 0,0 0 0,0 0 0,0 0 0,10-6-101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 12619,'15'-13'1868,"-14"13"-1830,-1 0 0,0 0 0,0 0 0,0-1 0,1 1 0,-1 0 0,0 0 0,0 0 0,0 0 0,1 0 0,-1 0 0,0-1 0,0 1 0,1 0 0,-1 0 0,0 0 0,0 0 0,1 0 0,-1 0 0,0 0 0,1 0 0,-1 0 1,0 0-1,0 0 0,1 0 0,-1 0 0,0 0 0,0 0 0,1 1 0,-1-1 0,0 0 0,0 0 0,0 0 0,1 0 0,-1 0 0,0 1 0,0-1 0,0 0 0,1 0 0,-1 0 0,0 1 0,0-1 0,0 0 0,0 0 0,1 0 0,-1 1 0,0-1 0,0 0 0,0 0 0,0 1 0,0-1 0,0 0 0,0 0 1,0 1-1,0-1 0,0 0 0,0 0 0,0 1 0,0-1 0,0 0 0,0 1 0,0-1 0,0 0 0,0 0 0,0 1 0,0-1 0,-1 0 0,1 0 0,0 1 0,-26 129 1536,1-13-1392,19-84-127,1-7 9,1 1 1,1 0 0,0 42 0,3-66-53,0-1 0,1 0 0,-1 0 0,0 0 1,1 0-1,-1 0 0,1 0 0,-1-1 0,1 1 0,0 0 1,0 0-1,0 0 0,0 0 0,0-1 0,1 1 0,-1-1 1,0 1-1,1-1 0,-1 1 0,1-1 0,-1 0 0,1 0 1,0 1-1,0-1 0,-1-1 0,1 1 0,0 0 0,0 0 1,0-1-1,0 1 0,0-1 0,0 1 0,0-1 0,0 0 1,0 0-1,0 0 0,2 0 0,7-1 25,1 0 1,-2-1-1,1 0 1,0-1-1,16-6 1,-13 5-153,0-2 0,-1 1 0,1-2 0,-1 0 1,-1 0-1,1-1 0,-1-1 0,0 0 1,-1-1-1,0 0 0,-1-1 0,0 0 0,15-22 1,-7-5-245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13491,'-6'39'1248,"0"0"-768,1-2-176,5 2 488,0-4-151,4-6-329,3 0-248,3-11-304,7-2 264,6-10-128,5-6-96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13523,'-6'7'116,"0"0"0,1 0 0,0 0 1,0 1-1,1-1 0,0 1 0,0 0 0,0 0 1,1 1-1,1-1 0,-4 18 0,6-19-60,-1 1-1,1-1 0,0 0 1,1 1-1,0-1 0,0 1 1,1-1-1,0 0 0,0 0 1,0 0-1,1 0 0,0 0 1,1 0-1,6 9 0,23 29 34,-22-32-6,-1 0 1,0 1-1,-1 0 0,-1 0 0,10 22 1,-17-32-70,0 0 0,0 0 1,0 0-1,0 0 1,0 1-1,-1-1 1,0 0-1,0 0 1,0 1-1,-1-1 1,1 0-1,-1 0 1,0 0-1,0 1 0,0-1 1,-1 0-1,1 0 1,-1-1-1,0 1 1,0 0-1,-1 0 1,1-1-1,-1 0 1,0 1-1,-5 4 1,2-3 26,0 0 0,0-1 0,0 0 0,0-1 1,0 1-1,-1-1 0,0 0 0,1-1 1,-1 1-1,0-1 0,0-1 0,-11 2 0,15-3-16,1 1 0,0-1 0,-1 0 0,1 0 0,-1 0-1,1 0 1,0 0 0,-1-1 0,1 1 0,0-1 0,-1 1-1,1-1 1,0 0 0,0 0 0,-1 0 0,1 0-1,0 0 1,0-1 0,0 1 0,0-1 0,1 1 0,-1-1-1,0 0 1,1 1 0,-1-1 0,1 0 0,-1 0 0,1 0-1,0 0 1,0-1 0,0 1 0,0 0 0,0 0-1,1-1 1,-1 1 0,0 0 0,1-1 0,0 1 0,0 0-1,0-5 1,0 0 16,1 0-1,0 0 0,1 0 1,0 0-1,0 1 1,0-1-1,0 0 0,1 1 1,1 0-1,-1 0 1,1 0-1,0 0 0,7-8 1,4-3-8,0 1-1,34-29 1,87-46-14,-95 66 52,72-58-1,-109 81-54,-1-1-1,0 0 0,0-1 1,0 1-1,0 0 1,-1-1-1,0 0 0,1 1 1,2-9-1,-5 11-8,1-1 0,-1 1 0,0 0 0,0-1 0,1 1 0,-1-1 0,0 1 0,0-1-1,-1 1 1,1 0 0,0-1 0,0 1 0,-1-1 0,1 1 0,-1 0 0,1-1 0,-1 1 0,0 0 0,1 0 0,-1 0 0,0-1 0,0 1 0,0 0 0,0 0 0,0 0 0,0 0-1,0 0 1,0 0 0,0 1 0,0-1 0,-1 0 0,-1 0 0,-6-4 14,-1 1-1,1 0 1,-1 1-1,0 0 1,-1 0-1,1 1 1,0 0-1,-1 1 1,1 0-1,-16 2 1,16-1-154,1 1 0,0 0 0,0 0 1,0 1-1,0 1 0,0-1 0,0 1 1,1 1-1,-1 0 0,1 0 0,0 0 1,-9 8-1,5 0-337,12-12 456,0 0 0,0 0 1,-1 1-1,1-1 0,0 0 0,0 0 1,0 1-1,-1-1 0,1 0 0,0 1 1,0-1-1,0 0 0,0 0 0,0 1 1,0-1-1,0 0 0,-1 1 1,1-1-1,0 0 0,0 1 0,0-1 1,0 0-1,1 1 0,-1-1 0,0 0 1,0 1-1,0-1 0,0 0 0,0 1 1,0-1-1,0 0 0,1 0 1,-1 1-1,0-1 0,0 0 0,0 0 1,0 1-1,1-1 0,-1 0 0,0 0 1,0 1-1,1-1 0,-1 0 0,0 0 1,1 0-1,-1 0 0,0 0 1,0 1-1,1-1 0,-1 0 0,1 0 1,15 2-444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13867,'-17'15'433,"0"0"1,2 0-1,0 2 1,0 0-1,-17 28 0,25-34-288,0 1 0,1 0 0,1 1 0,-1-1 0,2 1-1,0 0 1,0 0 0,2 1 0,-3 26 0,4-36-117,1 1-1,0-1 1,0 0 0,1 0 0,0 0 0,-1 1 0,1-1-1,1 0 1,-1 0 0,0 0 0,1 0 0,0 0 0,0-1-1,0 1 1,1-1 0,-1 1 0,1-1 0,-1 0-1,1 1 1,0-2 0,4 4 0,-3-3-13,1-1 1,-1 1-1,1-1 0,-1 0 1,1-1-1,0 1 0,0-1 1,0 0-1,0 0 0,0 0 1,0-1-1,0 0 0,0 0 1,0 0-1,0-1 0,0 1 1,7-3-1,1-1 23,0 0 0,0-1 1,0 0-1,-1-1 0,1-1 0,-1 0 1,-1-1-1,0 0 0,0 0 0,0-2 1,10-10-1,-13 11 11,0 1 1,-1-2 0,0 1-1,0-1 1,-1 0 0,0 0-1,-1 0 1,0-1-1,-1 0 1,0 0 0,-1 0-1,0 0 1,2-18 0,-4 25-30,-1-1 0,0 1 0,0 0 0,0 0 0,-1-1 0,0 1 0,1 0 1,-1 0-1,-1 0 0,1 0 0,0 0 0,-1 0 0,0 0 0,0 0 0,0 0 0,-1 1 1,1-1-1,-1 1 0,0 0 0,-5-6 0,4 7-18,0 0-1,0-1 1,0 1 0,0 0-1,0 1 1,0-1-1,-1 1 1,1 0 0,-1 0-1,1 0 1,0 1-1,-1-1 1,1 1 0,-1 0-1,1 1 1,-1-1 0,1 1-1,-1 0 1,-6 2-1,4-1-148,0 1-1,0-1 1,1 2 0,-1-1-1,1 1 1,-1 0-1,1 0 1,1 1-1,-1 0 1,1 0-1,-1 0 1,1 1-1,-5 8 1,9-14 123,1 1 0,-1-1 1,1 0-1,0 1 0,-1-1 1,1 1-1,0-1 0,-1 1 0,1-1 1,0 1-1,0-1 0,-1 1 1,1-1-1,0 1 0,0 0 0,0-1 1,0 1-1,0-1 0,0 1 0,0 0 1,0-1-1,0 1 0,0-1 1,0 1-1,0-1 0,0 1 0,0 0 1,0-1-1,1 1 0,-1-1 1,0 1-1,1 0 0,11-1-465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1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13707,'-15'8'289,"0"1"0,1 0 0,0 1 1,1 1-1,0 1 0,1-1 0,0 2 0,1 0 0,-13 19 1,16-21-198,1 0 1,0 1 0,1 0 0,0 0 0,1 1 0,0 0 0,1 0 0,1 0 0,0 0 0,1 0 0,0 1 0,0 15-1,3-24-75,-1 0 0,0 0-1,1 0 1,0 0-1,0 0 1,1-1 0,0 1-1,-1 0 1,1-1-1,1 0 1,-1 1 0,1-1-1,-1 0 1,1 0-1,0 0 1,1-1-1,-1 1 1,1-1 0,-1 1-1,7 3 1,-5-4 1,0-1 0,1 1 0,-1-1 0,0 1 0,1-2 0,0 1 0,0-1 0,-1 1 0,1-2 0,0 1 0,0-1 1,0 0-1,0 0 0,0 0 0,0-1 0,0 0 0,6-2 0,1-1 54,-1 0 0,0-1 1,0-1-1,0 0 0,-1-1 0,0 0 1,0 0-1,0-2 0,-1 1 0,0-1 1,16-20-1,-20 22-6,1-1 0,-1-1 0,-1 1 1,0-1-1,0 0 0,0-1 0,-1 1 0,-1-1 1,0 1-1,0-1 0,0 0 0,-2 0 0,1 0 0,-1-1 1,-1-19-1,0 26-58,-1-1 1,0 0 0,0 1-1,0 0 1,0-1-1,-1 1 1,1 0 0,-1-1-1,0 1 1,-1 0 0,1 0-1,-1 1 1,0-1 0,0 0-1,0 1 1,0 0-1,0 0 1,-7-5 0,5 5-116,-1 0 0,0 0 0,0 0 0,0 1 0,0 0 0,0 0 0,0 1 1,-1 0-1,1 0 0,-1 0 0,1 1 0,-12 0 0,-6 3-571,1 1 0,0 1 1,0 1-1,-30 11 0,52-16 658,-48 16-900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2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14 275 12907,'0'0'43,"-13"9"4034,14-8-4006,-1 0 0,1-1 0,0 1 0,0-1 0,0 1 0,-1-1 0,1 1 0,0-1 0,0 0 1,0 1-1,0-1 0,0 0 0,0 0 0,0 1 0,0-1 0,0 0 0,0 0 0,1 0 0,18 2 216,-1-1 0,1 0-1,36-4 1,60-15 315,-89 13-457,294-55 714,378-58-455,-200 75-343,2 1 35,-494 40-482,-15 0 539,-19 1 526,25 0-653,-10 1 24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13747,'0'-1'124,"1"0"0,-1 0 0,1-1 0,0 1 1,0 0-1,-1 0 0,1-1 0,0 1 0,0 0 0,0 0 0,0 0 0,0 0 1,0 1-1,1-1 0,-1 0 0,0 0 0,3 0 0,-4 0-77,1 1-1,0 0 1,0 0-1,0 0 0,0 0 1,-1 0-1,1 0 1,0 1-1,0-1 1,0 0-1,0 0 0,-1 1 1,1-1-1,0 0 1,0 1-1,-1-1 1,1 1-1,0-1 1,-1 1-1,1-1 0,0 1 1,-1-1-1,1 1 1,-1 0-1,1-1 1,-1 1-1,1 0 1,-1 0-1,1 1 0,11 21 229,-2 0 0,-1 1 0,-1 1 0,-1 0 0,6 34 0,-7-29-164,55 300 469,-51-303-360,-10-27-212,0 1 1,0-1-1,0 0 1,0 0 0,1 1-1,-1-1 1,0 0-1,0 0 1,0 0-1,1 1 1,-1-1 0,0 0-1,0 0 1,0 0-1,1 0 1,-1 1-1,0-1 1,0 0-1,1 0 1,-1 0 0,0 0-1,0 0 1,1 0-1,-1 0 1,0 0-1,1 0 1,-1 0 0,0 0-1,1 0 1,6-12 229,-1-14-104,-1-1 0,-1 0 0,-1 0 1,-2-1-1,-2-37 0,0 38-110,-10-147-99,7 144 57,-2 0 1,-1 0-1,-19-48 1,20 65 47,1 2 124,6 11-151,-1 0 1,1-1-1,-1 1 0,1 0 1,-1-1-1,1 1 0,-1 0 0,1 0 1,0 0-1,-1-1 0,1 1 1,-1 0-1,1 0 0,-1 0 1,1 0-1,0 0 0,-1 0 0,1 0 1,-1 0-1,1 0 0,-1 0 1,2 1-1,8-1-10,1-1 0,-1 0 0,0 0 0,1-1 0,-1 0 0,13-5 0,62-27-10,-49 19 18,20-8 0,224-85 46,-203 82-91,136-26 1,-74 29-118,-17 4-547,188-53 1,-279 61 543,-18 6 73,1 0-1,-1 1 1,1 0-1,0 2 1,19-3-1,-33 5 92,1 0-1,-1 0 0,1 0 0,-1 0 0,1 0 1,-1 0-1,1 0 0,-1 0 0,1 0 1,-1 1-1,1-1 0,-1 0 0,1 0 0,-1 0 1,1 1-1,-1-1 0,1 0 0,-1 0 1,1 1-1,-1-1 0,0 1 0,1-1 0,-1 0 1,0 1-1,1-1 0,-1 1 0,0-1 0,1 0 1,-1 1-1,0-1 0,0 1 0,0-1 1,1 1-1,-1-1 0,0 1 0,0 0 0,0-1 1,0 1-1,0-1 0,0 1 0,0-1 0,0 1 1,0-1-1,0 1 0,0-1 0,-1 2 1,-10 26 132,8-23-110,-15 34 287,-15 44-1,27-67-254,2 0-1,0 0 0,1 0 1,1 0-1,0 0 0,1 19 1,1-34-107,0 1 1,0-1-1,0 0 1,1 1 0,-1-1-1,1 1 1,-1-1-1,1 0 1,-1 1-1,1-1 1,0 0 0,1 2-1,3-2-336,0-12 250,-2-12-113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39 13035,'1'-1'108,"0"-1"1,-1 1 0,1-1 0,-1 0-1,0 1 1,1-1 0,-1 1-1,0-1 1,0 0 0,0 1-1,0-1 1,0 0 0,-1 1-1,1-1 1,0 0 0,-2-2 0,2 3-64,-1 0 1,0 1 0,0-1 0,1 0 0,-1 1-1,0-1 1,0 1 0,0-1 0,0 1 0,0-1-1,0 1 1,0 0 0,1-1 0,-1 1 0,0 0-1,0 0 1,0 0 0,0-1 0,0 1 0,0 0 0,0 1-1,0-1 1,0 0 0,0 0 0,0 0 0,0 0-1,0 1 1,0-1 0,-1 1 0,-7 2 142,0 1-1,0 0 1,1 0 0,0 1 0,0 0-1,0 0 1,1 1 0,-13 11 0,8-5-102,1 0 0,0 1 0,1 0 0,-10 17 0,10-12-53,0 2 0,1-1 0,1 2 1,1-1-1,0 1 0,-4 28 0,9-38-12,1 1 1,0 0-1,1 0 1,0 0-1,4 20 1,-3-26 2,1 1 1,-1 0-1,2-1 1,-1 1 0,1-1-1,0 0 1,0 0-1,0 0 1,1 0 0,7 8-1,-9-11-1,0-1 0,1 0 1,-1 0-1,1 1 0,-1-2 0,1 1 0,0 0 1,0 0-1,0-1 0,-1 0 0,1 1 0,1-1 0,-1 0 1,0 0-1,0-1 0,0 1 0,0-1 0,4 1 1,-2-2 15,0 1 1,0-1 0,0 0-1,0 0 1,0-1 0,-1 1-1,1-1 1,-1 0 0,1 0-1,-1-1 1,5-2 0,-1-1 33,0 0 0,0-1 1,0 0-1,-1 0 0,0-1 1,0 0-1,-1 0 0,0 0 1,-1-1-1,0 0 0,5-10 0,-8 12-37,0 1 0,0-1-1,0 0 1,-1 0 0,0 0-1,0 1 1,-1-1 0,0 0-1,0 0 1,-1 0 0,0 0-1,0 0 1,0 0-1,-5-11 1,5 15-38,-1-1 1,1 1-1,-1-1 0,0 1 0,0 0 0,0 0 1,-1 0-1,1 0 0,-1 1 0,0-1 0,0 1 1,0-1-1,0 1 0,0 0 0,0 0 0,0 0 1,-1 1-1,1-1 0,-1 1 0,1 0 1,-1 0-1,0 0 0,1 0 0,-1 1 0,0-1 1,0 1-1,1 0 0,-6 0 0,4 1-110,0-1-1,1 1 0,-1 0 1,0 0-1,0 1 0,0-1 1,1 1-1,-1 0 0,1 0 1,-1 1-1,1-1 0,0 1 1,0 0-1,0 0 0,0 1 1,1-1-1,-1 1 0,1-1 1,0 1-1,-3 5 0,4-6-356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 15723,'3'-3'177,"0"1"-1,0-1 1,0 0-1,1 1 0,-1-1 1,0 1-1,1 0 0,0 0 1,0 0-1,-1 1 1,1-1-1,0 1 0,0 0 1,0 0-1,0 1 1,0-1-1,1 1 0,-1 0 1,0 0-1,0 0 0,0 0 1,7 2-1,-10-2-147,0 1-1,0-1 0,0 1 0,-1-1 1,1 1-1,0-1 0,0 1 1,0 0-1,0-1 0,-1 1 1,1 0-1,0 0 0,0-1 1,-1 1-1,1 0 0,-1 0 0,1 0 1,-1 0-1,1 0 0,-1 0 1,0 0-1,1 1 0,-1 0-1,1 1 0,-1-1 0,0 0 0,0 1-1,0-1 1,-1 1 0,1-1 0,-1 1 0,0 2 0,-3 6-1,0-1 1,-1 1-1,-7 11 1,10-19-6,-45 72 149,27-45 39,2 0 0,-30 66 1,47-93-190,0-1 1,1 1 0,-1-1 0,0 1 0,1-1-1,-1 1 1,1 0 0,0-1 0,0 1 0,0 0-1,0 0 1,1 4 0,0-6-13,-1 0-1,1 0 1,0 0-1,-1 0 1,1 0-1,0 0 1,0-1-1,-1 1 1,1 0-1,0-1 1,0 1 0,0-1-1,0 1 1,0 0-1,0-1 1,0 0-1,0 1 1,0-1-1,0 0 1,0 0-1,0 1 1,1-1-1,-1 0 1,0 0 0,0 0-1,0 0 1,0 0-1,0-1 1,0 1-1,0 0 1,0 0-1,0-1 1,2 0-1,38-11-397,-1-1 0,0-3 0,62-33 0,-56 24 126,-8 1-107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13419,'-2'1'89,"-1"0"-1,1 0 1,-1 0 0,1 0 0,0 0-1,-1 1 1,1-1 0,0 1 0,0 0 0,0-1-1,0 1 1,-2 3 0,-2 1 38,-17 16 85,2 1-1,0 1 1,-27 41-1,-40 89 6,77-132-169,1 1-1,2 0 1,0 0-1,1 1 1,1 0-1,-5 41 1,10-54-49,1 0 0,-1 0 0,2 0-1,-1 0 1,2 1 0,-1-1 0,2-1 0,-1 1 0,1 0 0,1-1 0,0 1-1,0-1 1,1 0 0,1 0 0,0-1 0,13 18 0,-14-22-8,-1 0 0,1-1 0,1 1 0,-1-1 0,1 0 0,-1-1 0,1 1 0,0-1 0,0 0 0,1-1 0,-1 1 0,0-1 0,1 0 0,0-1 0,-1 0 0,1 0 0,0 0 0,-1-1 0,9 0 0,32-7-61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15707,'0'0'44,"0"0"-1,0 0 0,0 0 0,0 0 0,0 0 1,1 0-1,-1 0 0,0 0 0,0 0 0,0-1 1,0 1-1,0 0 0,0 0 0,1 0 1,-1 0-1,0 0 0,0 0 0,0 0 0,0 0 1,0 0-1,0 0 0,1 0 0,-1 0 0,0 0 1,0 0-1,0 0 0,0 0 0,0 0 0,0 1 1,1-1-1,-1 0 0,0 0 0,0 0 1,0 0-1,0 0 0,0 0 0,0 0 0,0 0 1,1 0-1,-1 0 0,0 1 0,0-1 0,0 0 1,0 0-1,0 0 0,0 0 0,0 0 0,0 0 1,0 1-1,0 10 1391,-7 23-223,3-19-1189,3-10-22,0 1 0,0-1 1,1 0-1,0 1 0,0-1 0,0 0 0,2 10 1,-1-13-12,-1 0 1,1 0-1,0 0 1,0-1-1,0 1 1,0 0-1,0 0 1,0 0-1,0-1 1,0 1-1,1-1 1,-1 1-1,1-1 1,-1 1-1,1-1 1,0 0-1,-1 0 1,1 0-1,0 0 1,0 0-1,0 0 0,4 1 1,3 0-40,0 0 1,0-1-1,13 1 0,-13-2 30,0 1-1,0 0 0,13 4 1,-21-5 19,0 0 1,0 0 0,0 1-1,0-1 1,0 0 0,-1 1-1,1-1 1,0 1 0,0-1-1,0 1 1,-1-1 0,1 1-1,0 0 1,-1-1 0,1 1-1,0 0 1,-1-1 0,1 1-1,-1 0 1,1 0 0,-1 0-1,0 0 1,1-1 0,-1 1 0,0 0-1,1 0 1,-1 1 0,0 0 5,0 0 1,0 0-1,-1 0 1,1 0-1,-1 0 1,1 0-1,-1 0 1,0 0-1,0 0 1,0 0-1,-2 3 1,-3 3 43,0 0 0,0 0 1,-15 13-1,5-6 81,-2-1 0,1-1 0,-26 15 0,35-24-114,1 0 0,-1 0 0,0-1 0,0 0 0,-1 0 0,1-1 0,0 0-1,-1 0 1,0-1 0,1 0 0,-14-1 0,19 0 21,0 0 0,-1-1-1,1 0 1,-1 0 0,1 0 0,0 0 0,-1-1-1,1 1 1,0-1 0,0 0 0,0 0-1,0 0 1,1 0 0,-1 0 0,0-1 0,-2-2-1,1 0 21,1 0 0,0 0 0,0 0-1,0 0 1,1-1 0,-1 1 0,1-1 0,-2-10-1,-2-23 42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1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15195,'20'3'1585,"3"1"-937,-5 1-272,8-1 824,4 0-536,6-5-776,1-1 440,4-12-232,-3-9-144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4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42 369 6673,'-19'11'3609,"-3"4"2323,22-15-5905,0 0 0,0-1 0,0 1 0,0 0 0,1 0 0,-1 0-1,0 0 1,0 0 0,0 0 0,0 0 0,0 0 0,0 0 0,0 0 0,1 0 0,-1 0 0,0 0-1,0 0 1,0 0 0,0 0 0,0 0 0,0 0 0,1 0 0,-1 1 0,0-1 0,0 0 0,0 0-1,0 0 1,0 0 0,0 0 0,0 0 0,0 0 0,0 0 0,1 0 0,-1 0 0,0 0 0,0 1-1,0-1 1,0 0 0,0 0 0,0 0 0,0 0 0,0 0 0,0 0 0,0 0 0,0 0 0,0 1-1,0-1 1,0 0 0,0 0 0,0 0 0,0 0 0,0 0 0,0 0 0,0 1 0,0-1 0,0 0-1,0 0 1,0 0 0,0 0 0,0 0 0,0 0 0,0 0 0,-1 1 0,14-7 282,10-22-38,-2-1-1,-1-1 1,28-56-1,-27 48-160,74-136 143,-95 173-251,0 1 0,0 0 1,0-1-1,1 1 0,-1 0 1,0 0-1,0-1 0,0 1 1,0 0-1,0-1 0,0 1 1,1 0-1,-1 0 1,0-1-1,0 1 0,0 0 1,1 0-1,-1-1 0,0 1 1,0 0-1,1 0 0,-1 0 1,0 0-1,0-1 0,1 1 1,-1 0-1,0 0 1,1 0-1,-1 0 0,0 0 1,1 0-1,-1 0 0,0 0 1,0 0-1,1 0 0,-1 0 1,1 0-1,1 13 40,-5 26-12,2-37-26,-17 121 63,-9 75-766,27-198 663,0 0 29,0 1 1,0-1-1,0 0 0,0 0 0,0 0 1,0 0-1,0 0 0,-1 1 0,1-1 1,0 0-1,0 0 0,0 0 0,0 0 1,0 0-1,0 1 0,0-1 0,0 0 1,0 0-1,0 0 0,1 0 1,-1 1-1,0-1 0,0 0 0,0 0 1,0 0-1,0 0 0,0 0 0,0 1 1,0-1-1,0 0 0,0 0 0,1 0 1,-1 0-1,0 0 0,0 0 0,0 0 1,0 0-1,0 1 0,0-1 0,1 0 1,3-3-213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4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 10026,'0'0'78,"1"0"0,-1-1 0,1 1-1,-1 0 1,1 0 0,-1 0 0,1 0 0,-1 0-1,1 0 1,0-1 0,-1 1 0,1 0 0,-1 0-1,1 1 1,-1-1 0,1 0 0,-1 0 0,1 0-1,-1 0 1,1 0 0,-1 1 0,1-1 0,-1 0-1,1 0 1,-1 1 0,1-1 0,-1 0 0,0 1-1,1-1 1,-1 0 0,1 1 0,0 1 79,-1-1 1,1 0 0,-1 1-1,0-1 1,0 0 0,1 1-1,-1-1 1,0 0 0,0 1-1,0-1 1,0 0 0,-1 2-1,-10 38 1826,5-26-1523,0-3-121,2-1 0,-5 18 0,8-29-348,1 0-1,0 0 0,0 1 1,0-1-1,1 0 0,-1 0 1,0 0-1,0 1 0,0-1 1,0 0-1,0 0 0,0 0 1,0 0-1,0 1 0,0-1 1,0 0-1,0 0 0,0 0 1,1 0-1,-1 0 0,0 1 1,0-1-1,0 0 0,0 0 1,0 0-1,1 0 0,-1 0 1,0 0-1,0 0 0,0 0 1,0 0-1,1 0 0,-1 1 1,0-1-1,0 0 1,0 0-1,0 0 0,1 0 1,-1 0-1,0 0 0,0 0 1,0 0-1,1 0 0,-1-1 1,0 1-1,0 0 0,0 0 1,0 0-1,1 0 0,-1 0 1,0 0-1,0 0 0,0 0 1,0 0-1,0 0 0,1-1 1,-1 1-1,0 0 0,0 0 1,0 0-1,0 0 0,0-1 1,13-6-788,-13 7 691,44-35-2297,-26 18 1711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5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56 13395,'3'-8'563,"-2"6"-422,0-1 1,0 0 0,-1 1-1,1-1 1,0 0-1,-1 0 1,0 1 0,0-1-1,1 0 1,-2-3-1,-2 8 154,1 2 0,-1-1 0,1 0-1,-1 0 1,-2 7 0,-1 4-209,0 1 0,0 0 1,2 1-1,0-1 1,1 1-1,0 0 0,1-1 1,1 23-1,1-37-84,0 0 0,0-1 0,0 1-1,0 0 1,0 0 0,0-1 0,0 1 0,1 0-1,-1 0 1,0 0 0,0-1 0,1 1 0,-1 0-1,1-1 1,-1 1 0,0 0 0,1-1 0,1 2-1,-2-2 2,0 0-1,1 0 0,-1 0 0,1 1 0,-1-1 0,1 0 0,-1 0 0,1 0 0,-1 0 0,0 0 0,1 0 0,-1-1 0,1 1 0,-1 0 0,1 0 0,-1 0 0,0 0 0,1 0 0,-1-1 0,1 1 0,-1 0 0,0 0 0,1-1 0,2-1 5,0-1 1,0 0 0,-1 1-1,1-1 1,-1 0 0,4-6-1,11-22 7,18-49 0,-2 4-326,-36 86 257,0 1 0,1 0 1,0-1-1,-1 21 0,0-9 45,1-9 9,0 2 24,0 0 1,1-1-1,1 1 0,1 18 0,0-29-15,-1-1 1,1 0-1,0 1 0,0-1 0,0 1 0,0-1 1,0 0-1,1 0 0,0 0 0,-1 0 0,1 0 1,0 0-1,0 0 0,1-1 0,-1 1 1,1-1-1,-1 1 0,1-1 0,0 0 0,0 0 1,0 0-1,0 0 0,4 1 0,-1 0 11,2-1-13,-1 2 0,1-1-1,-1 1 1,12 8 0,-19-12-4,1 1 1,0 0-1,0-1 1,0 1-1,0 0 1,-1-1-1,1 1 1,0 0-1,-1 0 1,1 0-1,-1 0 1,1 0-1,-1 0 0,1 0 1,-1 0-1,0 0 1,1 0-1,-1 0 1,0 0-1,0 0 1,0 0-1,1 0 1,-1 0-1,-1 0 1,1 0-1,0 0 0,0 0 1,0 0-1,0 0 1,-1 0-1,1 0 1,0 0-1,-1 0 1,1 0-1,-1 0 1,1 0-1,-1 0 1,0 0-1,1 0 1,-1 0-1,0-1 0,0 1 1,1 0-1,-3 0 1,-10 10 284,0 0 0,0-2 0,-1 0 0,0 0 1,-1-1-1,0-1 0,0-1 0,-1 0 0,-27 6 0,43-11-288,0-1 0,-1 0-1,1 0 1,-1 0 0,1 1-1,-1-1 1,1 0 0,-1 0-1,1 0 1,0 0 0,-1 0-1,1 0 1,-1 0 0,1 0-1,-1 0 1,1 0 0,-1 0-1,1 0 1,-1 0 0,1 0-1,0-1 1,-1 1 0,1 0-1,-1 0 1,1 0 0,0-1 0,-1 1-1,1 0 1,-1-1 0,1 1-1,0 0 1,-1-1 0,1 1-1,0 0 1,0-1 0,-1 1-1,1-1 1,0 0-73,0-1 1,1 1-1,-1 0 0,0-1 1,1 1-1,-1 0 1,1-1-1,0 1 0,-1 0 1,1 0-1,0 0 0,1-2 1,31-32-1264,-33 34 1358,20-18-525,3-2-116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5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14579,'-9'11'386,"-1"0"0,2 0 0,-1 1 0,2 0 1,0 0-1,0 1 0,1 0 0,-8 25 0,9-21-333,0 1 1,2-1 0,0 1-1,1 0 1,1-1 0,1 32-1,1-45-33,-1 0 0,1 0 0,-1 0 0,1 0 0,0 0 0,1 0 0,-1 0 0,1 0 0,-1-1 0,1 1 0,0 0 0,1-1 0,-1 0 0,0 1 0,1-1 0,0 0 0,0 0 0,0-1 0,0 1 0,0-1 0,1 1 0,-1-1 0,1 0 0,-1 0 0,1 0 0,0-1 0,0 0 0,0 1 0,0-1 0,0 0 0,0-1 0,0 1 0,0-1 0,0 0 0,0 0 0,0 0 0,0 0 0,0-1 0,0 0 0,0 0 0,0 0 0,0 0 0,0 0 1,0-1-1,6-3-1,-6 3 45,-1 0-1,1-1 0,0 1 1,-1-1-1,0 1 0,0-1 0,0 0 1,0-1-1,4-5 0,-6 8-41,0 0-1,-1 0 0,1 0 0,-1 0 1,1 0-1,-1-1 0,1 1 1,-1 0-1,0 0 0,0-1 1,0 1-1,1 0 0,-1 0 1,0-1-1,-1 1 0,1 0 1,0-1-1,0 1 0,0 0 1,-1 0-1,1 0 0,-1-1 1,1 1-1,-1 0 0,1 0 1,-1 0-1,0 0 0,0 0 1,1 0-1,-1 0 0,0 0 0,0 0 1,0 0-1,0 0 0,0 1 1,-2-2-1,-4-2 4,0 0 1,-1 0-1,1 1 0,-1 0 1,0 1-1,0-1 0,0 2 1,0-1-1,0 1 0,-1 0 1,1 1-1,0 0 1,0 0-1,-1 1 0,1 0 1,-8 2-1,12-2-167,-5 1-435,15-6 204,10-7 251,24-16-166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7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37 13203,'-10'-9'1216,"8"9"-592,5 5 320,6 2-335,8 0-121,4 0-72,9-3-152,8-1-40,5-4-232,1-6-64,-4-6 96,-3-2-24,-8-9-104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8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17 408 11763,'-14'12'2393,"14"-12"-2351,-1 0 0,1 0 0,0 0 0,0 0 0,0 0 0,0 0 0,0 0 0,0 0 0,0-1 0,0 1 0,-1 0 0,1 0 0,0 0 0,0 0 0,0 0 0,0 0 0,0 0 0,0 0 0,0 0-1,0 0 1,0-1 0,0 1 0,0 0 0,0 0 0,0 0 0,-1 0 0,1 0 0,0 0 0,0 0 0,0-1 0,0 1 0,0 0 0,0 0 0,0 0 0,0 0 0,0 0 0,0 0 0,0 0 0,1-1 0,-1 1 0,0 0 0,0 0 0,0 0 0,0 0 0,0 0-1,0 0 1,0 0 0,0 0 0,0-1 0,0 1 0,0 0 0,0 0 0,0 0 0,1 0 0,-1 0 0,0 0 0,0 0 0,20-31 1733,290-352-105,-333 432-1602,-5 2-63,2 1 0,2 2 0,-30 102 0,54-153-57,-1-1 1,1 1-1,-1-1 0,1 1 0,0-1 1,0 1-1,0-1 0,0 1 0,1-1 1,0 5-1,0-6 38,-1-1-1,0 1 1,0-1 0,0 1 0,1-1 0,-1 0-1,0 1 1,1-1 0,-1 0 0,0 1-1,1-1 1,-1 0 0,0 1 0,1-1-1,-1 0 1,0 1 0,1-1 0,-1 0 0,1 0-1,-1 0 1,1 1 0,-1-1 0,1 0-1,0 0 6,0 0-1,0 0 1,0 0-1,0-1 1,0 1-1,0 0 1,0-1-1,0 1 1,0 0-1,0-1 1,0 1-1,0-1 1,0 1-1,0-1 1,1-1-1,17-17-230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4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24 11634,'9'-21'3095,"-5"18"-1126,-5 16-595,-10 38-266,7-35-1215,0 1-1,2-1 1,-2 23 0,4-38 81,0-1 0,0 0 0,0 0 0,0 1 0,0-1 0,0 0 0,0 0 0,0 0 0,0 1 0,0-1 0,0 0 0,0 0 0,0 1 1,0-1-1,0 0 0,0 0 0,0 0 0,0 1 0,0-1 0,0 0 0,0 0 0,1 0 0,-1 0 0,0 1 0,0-1 0,0 0 0,0 0 0,1 0 0,-1 0 0,0 0 1,0 1-1,0-1 0,0 0 0,1 0 0,-1 0 0,0 0 0,0 0 0,1 0 0,-1 0 0,0 0 0,0 0 0,0 0 0,1 0 0,-1 0 0,11-4-477,-8 2 385,9-5-336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50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 14003,'-14'11'192,"1"0"0,0 1 1,1 1-1,0 0 0,1 1 0,1 0 1,0 0-1,1 1 0,1 1 0,0-1 1,1 1-1,0 1 0,-5 22 0,12-37-176,-1 0 0,1 0 1,0 0-1,-1 0 0,1 0 0,0 0 0,0 0 0,0 0 0,1 0 0,-1 0 1,0 0-1,1 0 0,-1 0 0,1 0 0,1 2 0,-2-4-11,0 0 0,1 1-1,-1-1 1,0 0 0,1 1-1,-1-1 1,0 0 0,1 1-1,-1-1 1,1 0 0,-1 0-1,1 1 1,-1-1 0,0 0-1,1 0 1,-1 0 0,1 0-1,-1 0 1,1 0 0,-1 0-1,1 0 1,-1 0 0,1 0-1,18-9 40,-6-2-26,0-1 0,-1 0 0,0-1 0,-1 0 0,10-16 0,-4 3-62,27-54 1,-42 74 29,0 3 1,-1 1 0,1-1 0,-1 0 0,0 0 0,0-1-1,0 1 1,0 0 0,-1 0 0,1-5 0,-1 8 11,0-1 1,0 1-1,0 0 1,0 0 0,0 0-1,0-1 1,0 1 0,0 0-1,-1 0 1,1 0-1,0 0 1,0 0 0,0-1-1,0 1 1,0 0 0,0 0-1,0 0 1,0 0-1,-1 0 1,1 0 0,0-1-1,0 1 1,0 0-1,0 0 1,0 0 0,-1 0-1,1 0 1,0 0 0,0 0-1,0 0 1,0 0-1,-1 0 1,1 0 0,0 0-1,0 0 1,0 0-1,0 0 1,-1 0 0,1 0-1,0 0 1,0 0 0,0 0-1,0 0 1,-1 0-1,1 0 1,0 0 0,0 0-1,0 0 1,0 1-1,0-1 1,-1 0 0,1 0-1,0 0 1,0 0 0,0 0-1,0 0 1,0 1-1,-10 6-21,2 3 38,0-1 0,1 1 0,0 0 0,1 1-1,-10 19 1,6-5 98,-12 40-1,19-55-78,0 0-1,1 0 1,1 1-1,0-1 1,0 1-1,1-1 0,1 12 1,-1-18-25,1 1-1,0 0 1,0-1 0,1 0 0,-1 1-1,1-1 1,0 0 0,0 0-1,0 0 1,1 0 0,-1 0 0,1 0-1,0-1 1,0 1 0,0-1 0,1 0-1,-1 0 1,5 3 0,42 18 15,-42-21-20,0 1 1,0-1-1,-1 1 1,1 0-1,-1 1 1,0 0-1,9 8 1,-16-13-1,0 0-1,1 1 1,-1-1 0,0 0 0,0 1-1,1-1 1,-1 1 0,0-1 0,0 0 0,1 1-1,-1-1 1,0 1 0,0-1 0,0 1-1,0-1 1,0 1 0,0-1 0,0 1-1,0-1 1,0 1 0,0-1 0,0 0 0,0 1-1,0-1 1,0 1 0,0-1 0,-1 1-1,1-1 1,0 1 0,0-1 0,0 0 0,-1 1-1,1-1 1,0 1 0,-1-1 0,1 0-1,0 1 1,-1-1 0,1 0 0,0 1-1,-1-1 1,1 0 0,-1 0 0,1 1 0,0-1-1,-1 0 1,1 0 0,-1 0 0,0 0-1,-24 9 223,24-9-221,-17 3 201,0 0 0,0-1 0,-1-1 1,1 0-1,-1-2 0,1 0 1,-1-1-1,1-1 0,-29-8 1,47 11-222,-1 0 1,1 0 0,0 0 0,-1 0 0,1 0-1,-1 0 1,1-1 0,0 1 0,-1 0-1,1 0 1,0 0 0,-1 0 0,1 0 0,0-1-1,-1 1 1,1 0 0,0 0 0,-1 0-1,1-1 1,0 1 0,-1 0 0,1-1 0,0 1-1,0 0 1,-1-1 0,1 1 0,0 0-1,0-1 1,0 1 0,0 0 0,0-1 0,-1 1-1,1-1 1,0 1 0,0 0 0,0-1-1,0 1 1,0 0 0,0-1 0,0 1 0,0-1-1,0 1 1,0 0 0,0-1 0,1 1 0,-1-1-1,0 1 1,0 0 0,0-1 0,0 1-1,1 0 1,-1-1 0,0 1 0,0 0 0,1-1-1,-1 1 1,0 0 0,0 0 0,1-1-1,-1 1 1,0 0 0,1 0 0,-1 0 0,0-1-1,1 1 1,-1 0 0,1 0 0,33-16-144,-23 11-39,19-10-143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13923,'5'3'1256,"7"-3"-1000,14-2-112,7-2 496,12 1-327,6 0-89,3 0-128,2 0-24,-6 2-40,-4 1-48,-16 7-168,-7 2-64,-16 1 7,-7 0-1015,-6-3 1040,-4-1-144,-2-5-136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50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 12395,'-130'129'5203,"113"-110"-4918,1 1 0,1 1-1,1 0 1,1 1 0,-11 26 0,20-41-247,1 1-1,0 0 1,1 0 0,0 0 0,0 1-1,0 11 1,2-17-32,-1-1-1,1 0 0,1 1 1,-1-1-1,0 0 0,1 1 1,-1-1-1,1 0 1,0 0-1,-1 1 0,1-1 1,0 0-1,1 0 0,-1 0 1,0 0-1,0 0 0,1-1 1,-1 1-1,1 0 1,0 0-1,-1-1 0,1 1 1,0-1-1,0 0 0,0 0 1,0 1-1,4 0 1,2 1 4,0-1 1,1-1 0,0 1-1,-1-1 1,1-1 0,0 0-1,-1 0 1,1-1 0,0 1-1,-1-2 1,1 0 0,-1 0-1,0 0 1,1-1 0,-1 0-1,0 0 1,-1-1 0,1 0-1,9-7 1,-16 10 10,0 0-1,0 1 1,0-1 0,1 0-1,-1 0 1,0 1 0,0-1-1,0 0 1,-1 0 0,1 0-1,0 0 1,0 0 0,0-1 0,-1 1-1,1 0 1,-1 0 0,1 0-1,-1-1 1,1 1 0,-1 0-1,0-1 1,1 1 0,-1 0-1,0 0 1,0-1 0,0 1-1,0-1 1,0 1 0,0 0-1,-1 0 1,1-3 0,-2 3 10,1-1-1,0 0 1,-1 1 0,1-1 0,0 1 0,-1 0-1,0-1 1,1 1 0,-1 0 0,0 0-1,0 0 1,0 0 0,0 0 0,1 1 0,-1-1-1,0 0 1,0 1 0,0-1 0,-1 1-1,-1 0 1,-8-1-24,-1 1 0,0 0 1,0 1-1,1 0 0,-1 1 0,1 1 0,-1 0 0,-18 7 0,18-4-312,13-6 298,0 0 1,-1 0-1,1 0 0,0 0 1,0 1-1,-1-1 0,1 0 1,0 0-1,0 0 0,0 0 1,-1 0-1,1 0 1,0 1-1,0-1 0,0 0 1,-1 0-1,1 0 0,0 0 1,0 1-1,0-1 0,0 0 1,0 0-1,0 0 1,-1 1-1,1-1 0,0 0 1,0 0-1,0 1 0,0-1 1,0 0-1,0 0 0,0 1 1,0-1-1,0 0 0,0 0 1,0 1-1,0-1 1,0 0-1,0 0 0,0 1 1,0-1-1,1 0 0,-1 0 1,0 1-1,11-1-158,11-11-57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54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763 30 12099,'-3'-28'1411,"3"28"-1401,0 0 0,0 0 0,0 0 0,0 0 0,0 0 0,0 0-1,0 0 1,0 0 0,0 0 0,0 0 0,0 0 0,0 0-1,0 0 1,0 0 0,0 0 0,0 0 0,-1 0 0,1 0-1,0 0 1,0 1 0,0-1 0,0 0 0,0-1 0,0 1 0,0 0-1,0 0 1,0 0 0,0 0 0,0 0 0,0 0 0,0 0-1,0 0 1,-1 0 0,1 0 0,0 0 0,0 0 0,0 0-1,0 0 1,0 0 0,0 0 0,0 0 0,0 0 0,0 0 0,0 0-1,0 0 1,0 0 0,0 0 0,0 0 0,0 0 0,0-1-1,0 1 1,0 0 0,0 0 0,0 0 0,0 0 0,0 0-1,0 0 1,0 0 0,0 0 0,0 0 0,0 0 0,-4 16 328,-38 502 1077,17-125-1014,5-252-173,-43 160-1,-61 133 92,-47 215 210,107-277-378,13-70-74,3 60 171,22 2-82,10-47-10,-41 414 88,57-730-245,-1 9-17,0 0 0,-1 1 0,-1-1 0,1 0 0,-2 0 0,1-1 0,-9 16 0,12-24 3,0-1 1,0 0 0,0 0-1,0 1 1,-1-1 0,1 0-1,0 1 1,0-1 0,0 0-1,0 0 1,-1 1 0,1-1-1,0 0 1,0 0 0,-1 1-1,1-1 1,0 0 0,0 0-1,-1 0 1,1 0 0,0 1-1,-1-1 1,1 0 0,0 0 0,0 0-1,-1 0 1,1 0 0,0 0-1,-1 0 1,1 0 0,0 0-1,-1 0 1,1 0 0,0 0-1,-1 0 1,1 0 0,0 0-1,-1 0 1,1 0 0,0 0-1,-1 0 1,1-1 0,0 1-1,0 0 1,-1 0 0,1 0-1,0-1 1,0 1 0,-1 0-1,1 0 1,0 0 0,0-1-1,0 1 1,-1 0 0,1-1-1,0 1 1,0 0 0,0 0 0,0-1-1,0 1 1,-1 0 0,1-1-1,0 1 1,0 0 0,0-1-1,-3-23-234,5 3 13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56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54 11002,'-1'0'30,"1"0"-1,0 0 0,0 0 0,-1 1 1,1-1-1,0 0 0,0 0 1,0 1-1,-1-1 0,1 0 0,0 0 1,0 1-1,0-1 0,0 0 0,0 0 1,0 1-1,-1-1 0,1 0 0,0 1 1,0-1-1,0 0 0,0 1 1,0-1-1,0 0 0,0 1 0,0-1 1,1 0-1,-1 0 0,0 1 0,0-1 1,0 1-1,10 6 575,27 1-1,-22-5-386,82 26 626,110 25-147,-117-41-557,133 3-1,92-19-7,-267 2-112,353 8 80,-64 1 25,-231-10-57,124-19-1,95-37 34,-26 3-35,225 3-9,5 37 91,-380 16-15,-1 8 1,199 35-1,-170-11-87,189 9 0,-243-37-39,272 23 37,-148-7 32,-199-20-54,0-3 1,0-1 0,55-12-1,-74 9-71,113-18 209,-122 22-318,0 1 0,0 1-1,0 1 1,-1 1 0,25 4-1,-39-5-130,-3 0 228,-1 0 1,1-1-1,0 0 0,-1 1 1,1-1-1,0 0 0,0 0 0,0 0 1,-1 0-1,1 0 0,0 0 1,0-1-1,-1 1 0,1 0 1,0-1-1,-1 1 0,1-1 0,0 0 1,1-1-1,12-10-362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5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13555,'-2'3'1347,"7"3"-739,9 4-301,12 0-299,1-1-1,-1-2 1,1-1 0,0 0 0,47 2-1,-46-6 3,-1 1-1,1 1 0,-1 2 1,-1 0-1,43 18 0,-63-22 9,0 1 0,-1 1 0,1-1-1,-1 1 1,0-1 0,0 1-1,-1 1 1,1-1 0,-1 1 0,0 0-1,0 0 1,0 0 0,-1 0 0,0 1-1,5 10 1,-5-8 37,-1 0 1,0 0-1,-1 0 0,1 1 1,-2-1-1,1 0 1,-1 0-1,0 1 0,-1-1 1,0 0-1,-3 14 1,0-8 21,-1-1 0,-1 1 0,0-1 1,0 0-1,-1-1 0,-1 0 0,0 0 1,-1 0-1,0-1 0,0 0 0,-2-1 1,1 0-1,-1-1 0,-13 9 1,2-3 11,0-1 0,-1 0 0,-1-2 0,0-1 0,-1-1 0,-44 12 1,30-13-80,6-9 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5:57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5 761 12539,'-5'8'1100,"11"-10"-504,15-14-63,8-9-89,-1-2 0,30-38-1,44-66 237,-102 131-679,61-91 290,51-100 1,-15 23-173,-91 159-113,-4 5-2,0 0-1,1 0 1,-1 0-1,1 0 0,0 0 1,0 0-1,1 1 1,-1 0-1,8-6 0,-11 9-2,1 0-1,-1 0 0,1 0 0,-1-1 0,1 1 1,-1 0-1,1 0 0,0 0 0,-1 0 0,1 0 1,-1 0-1,1 0 0,-1 0 0,1 0 1,-1 0-1,1 1 0,-1-1 0,1 0 0,0 0 1,-1 0-1,1 1 0,-1-1 0,0 0 0,1 1 1,-1-1-1,1 0 0,-1 1 0,1-1 0,-1 0 1,0 1-1,1-1 0,-1 1 0,0-1 0,1 1 1,-1-1-1,0 1 0,0-1 0,1 1 0,-1-1 1,0 1-1,0-1 0,0 1 0,0-1 1,0 1-1,0 0 0,0-1 0,0 1 0,4 36-1,-3-34 2,-1 107 58,5 56-237,-4-150 227,2 0 0,0 0 0,1-1 0,0 1 0,1-1 0,1 0 0,14 27 0,-17-38-29,-1 0-1,1-1 0,0 1 1,-1-1-1,2 1 0,-1-1 1,0 0-1,1 0 1,-1-1-1,1 1 0,0-1 1,6 3-1,19 5 64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1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3172 7178,'14'8'442,"1"-1"0,-1 0-1,1-1 1,0-1 0,1 0 0,-1-1 0,1-1 0,17 1 0,-7-2 132,0-2-1,0-1 1,0-1-1,30-6 1,-36 6-474,-1 1 0,0 1 0,1 0 1,-1 2-1,22 4 0,-22-3-87,0-1-1,0 0 1,1-1 0,-1-2 0,29-3-1,-7-5 76,-1-2 0,43-17 0,74-39 141,-111 46-184,0-3 1,-2-1-1,-1-2 1,-1-2-1,-2-2 1,0-1-1,42-47 1,334-404 898,-110 80-633,-287 375-303,-1-1 1,-1 0 0,24-61-1,21-99 21,-52 158-28,3-15 1,2 1 0,2 0 0,3 2 1,1 0-1,1 1 0,52-69 1,117-174 16,-49 64-6,-107 167-14,40-84-1,-45 78 1,46-67-1,-64 109 1,1 1 1,0 1 0,2 0 0,0 1-1,0 1 1,2 0 0,34-23 0,1 9-10,0 3 1,2 1 0,0 3-1,93-22 1,-141 41 5,1 0 0,0 1 0,0 0 0,0 1 0,0-1 0,0 1 0,0 1 0,0-1 0,13 4 0,-15-3 3,0 2 1,1-1-1,-1 0 0,0 1 0,0 0 0,-1 0 0,1 1 1,-1-1-1,0 1 0,0 0 0,0 0 0,6 8 0,25 38 5,-3 2-1,47 99 1,-67-125-5,165 312 41,-59-109-39,-75-137 1,4-3 0,72 102 1,89 137 81,-28 16 5,-140-264-57,-5-15 134,62 91-1,-67-116-83,1-2 0,2 0 0,45 38 0,8 0 7,-3 3 0,104 131 1,-62-58 1,-102-129-40,0-1 0,1 0 0,1-2-1,32 19 1,145 65 228,-52-30-216,-121-59-51,31 13 0,-49-24-8,1 0-1,0-1 1,0 0 0,0-1 0,24 2-1,152-9 71,-136 2-54,-44 3-128,0-1 1,-1 0-1,1-1 1,-1 0 0,1 0-1,-1-1 1,0 0-1,0 0 1,0-1 0,0 1-1,-1-2 1,11-7-1,-2 1-150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2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0 11362,'-2'4'591,"0"2"-549,-14 39 210,-14 65 1,9 14 356,-9 206 0,28 130 615,3-302-887,-30 889 1021,24-967-1229,-8 260 838,14-333-958,1-9 291,1-11 858,-5-36-443,-1 18-362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5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5663 71 8338,'0'-2'183,"0"-1"0,0 0 0,0 1 0,0-1 0,0 0 0,-1 1 0,1-1 0,-1 1-1,1-1 1,-1 1 0,0-1 0,0 1 0,-1-1 0,1 1 0,0 0 0,-1 0 0,1-1 0,-1 1 0,0 0 0,1 1 0,-1-1 0,0 0 0,0 0 0,-1 1 0,1-1 0,0 1 0,0 0 0,-1 0 0,1-1 0,-1 2 0,1-1 0,-1 0 0,1 0 0,-1 1 0,-3-1 0,-5 0-99,-1 0 1,0 1 0,0 0 0,0 1 0,0 0 0,1 1 0,-18 5 0,-83 32-41,9-1-31,-139 16-6,135-32-3,-167 55-1,134-17-7,-184 108 0,74-34 11,-170 51-13,317-143 5,-359 197 11,206-98-4,-10-20-7,157-81-11,-86 35-9,145-53 13,-87 53 0,43-8-28,-129 119 0,-68 50-42,83-88 47,163-112 13,2 2 1,-55 62-1,-33 58-16,-63 68-21,139-165 46,-81 115 0,105-129 10,3 2 1,1 1-1,-26 72 1,21-25 38,5 2 1,-24 166-1,-7-27 158,20-99 140,16 1-83,5-28-150,-25 53 41,41-161-141,1 0 0,0 0 0,0 0 1,0 0-1,0 0 0,1 0 0,-1 0 0,1 0 0,0 0 1,1 0-1,-1 0 0,1-1 0,2 7 0,-1-5-30,-1-1 1,0 1-1,0 0 0,-1 0 0,0 0 0,0 0 0,1 9 0,-8-36-846,2 5 667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5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10834,'21'573'3865,"-20"-545"-3688,2 0 0,8 39 0,-11-65-156,0 0 1,1-1-1,0 1 0,-1 0 1,1-1-1,0 1 0,-1-1 1,1 1-1,0-1 1,0 1-1,2 1 0,5-3 169,1-11-16,4-19 12,-2 0-1,-1-1 0,11-56 1,-12 44-170,1 1 106,10-41 1353,-9 64-1265,-1 7 59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6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35 12987,'0'-2'71,"0"1"0,0 0 0,0-1 0,0 1 0,0 0-1,0-1 1,-1 1 0,1 0 0,-1 0 0,1-1 0,-1 1 0,1 0 0,-1 0 0,0 0 0,1 0 0,-1 0 0,0-1 0,0 1 0,0 1 0,0-1 0,-1-2 0,0 2 15,-1 0 0,1 0 1,0 1-1,0-1 1,0 0-1,0 1 0,-1-1 1,1 1-1,0-1 0,-1 1 1,-3 0-1,0 1 53,-1 0 0,0 0-1,1 0 1,-1 1 0,1-1 0,-1 2-1,1-1 1,-8 5 0,3 0-72,0 1 0,1 0 0,0 0 0,0 2 0,1-1 1,0 1-1,1 0 0,0 1 0,0 0 0,1 0 0,1 1 0,0 0 0,0 0 0,-4 15 0,2-2-28,1 1-1,1 0 0,1 0 0,2 1 0,0 0 0,2 27 1,1-38-20,1-1 0,0 0 1,2 0-1,-1 0 1,2 0-1,5 14 1,-7-25-15,-1 0 1,2 1-1,-1-1 1,0 0-1,1 0 1,0 0 0,0-1-1,0 1 1,0-1-1,5 5 1,-5-6-2,0-1 1,-1 1-1,1-1 1,0 1-1,0-1 1,0 0-1,0 0 1,0-1-1,0 1 1,0 0 0,0-1-1,0 0 1,0 0-1,0 0 1,0 0-1,1 0 1,3-1-1,1-1 10,0-1 1,1 0-1,-1 0 0,0-1 0,0 0 0,-1 0 0,1-1 0,-1 0 0,0 0 1,0 0-1,11-13 0,4-7 71,34-46 0,-43 53-37,0 0 0,-1-1 0,-1-1 0,0 0 0,-2-1 0,0 1 0,-2-2 0,7-29 0,-13 49-53,-1 0 0,1 0 0,-1 0 0,1-1 0,-1 1 0,0 0 0,0 0 0,0 0 0,0 0 0,-1-1 0,1 1 0,-1 0 0,1 0 0,-1 0 0,0 0 0,0 0 0,1 0 0,-1 0 0,-1 0 0,1 0 0,0 0 0,0 1 0,-1-1 0,1 0 0,-1 1 0,1-1 0,-1 1 0,0 0 0,0-1 0,0 1 0,1 0 0,-1 0 0,-4-1 0,-4-1-147,1 2-1,-1-1 1,1 1-1,-1 1 1,0-1 0,-12 3-1,19-2 90,-24 1-374,0 2-1,-33 8 1,24-1-9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60 10074,'-40'-59'3197,"44"63"-3201,0 0 0,0 1 0,0-1 0,1-1 0,-1 1 1,10 5-1,42 25-361,-50-30 323,47 20-320,-44-20 314,1 0-1,-1 0 1,0 0-1,0 1 1,0 1 0,-1-1-1,13 12 1,-19-15 56,-1 1 0,1-1 0,0 1 0,-1 0 0,0-1 0,0 1 0,1 0 0,-2 0 0,1 0 0,0 0 0,-1 0 0,1 0 0,-1 0 0,0 0 0,0 0 0,0 0 0,0 1 0,-1-1 0,1 0 0,-1 0 0,0 0 0,0 0 0,0-1 0,0 1 0,-2 3 1,-4 8 17,0 0 0,-1 0 0,-14 18 0,-53 59 88,-139 133 0,179-190-98,-2-1-1,-67 46 1,4-22 15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11306,'-4'4'389,"-1"0"0,1 1-1,0-1 1,1 1 0,-1 0-1,-3 7 1,6-10-315,0 0 1,1 0-1,0 0 0,-1 0 1,1 0-1,0 0 1,0 0-1,0 0 0,0 0 1,0 0-1,0 0 0,1 0 1,-1 0-1,0-1 0,1 1 1,0 0-1,0 0 0,-1 0 1,1 0-1,0-1 0,0 1 1,0-1-1,2 3 0,0 0-54,0 0 0,0 0 0,0 1-1,-1-1 1,0 1 0,0 0-1,0 0 1,0-1 0,-1 1 0,0 0-1,0 0 1,0 0 0,0 6-1,-2-5-14,0 0-1,0-1 0,0 1 1,0-1-1,-1 1 0,0-1 1,0 1-1,-1-1 0,0 0 1,1 0-1,-7 7 0,-4 5 7,-1-2 0,0 0-1,-30 25 1,10-10 24,34-30-34,0 0 1,1 0-1,-1 0 1,0 0-1,1 0 1,-1 0-1,0 0 1,0 0-1,1 0 1,-1 0-1,0 0 1,0 0-1,1 0 1,-1 0-1,0 0 1,0 1-1,1-1 1,-1 0-1,0 0 1,0 0-1,1 0 1,-1 1-1,0-1 1,0 0-1,0 0 1,1 0-1,-1 1 1,0-1-1,0 0 1,0 0-1,0 1 1,0-1-1,0 0 1,0 0-1,1 1 1,-1-1-1,0 0 1,0 1-1,0-1 1,0 0-1,0 0 1,0 1-1,0-1 1,0 0-1,0 1 1,-1-1-1,1 0 1,0 0-1,0 1 1,0-1-1,0 0 1,0 0-1,0 1 1,0-1-1,-1 0 1,1 0-1,0 0 1,0 1-1,0-1 1,-1 0-1,1 0 0,0 0 1,0 1-1,-1-1 1,1 0-1,0 0 1,0 0-1,-1 0 1,1 0-1,26 0 167,-22 0-132,99-6 475,-45 1-277,72 4 1,-103 6-754,-22-4 225,1 0 0,-1 0 0,0 0 0,10-1 1,-2-1-85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6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13107,'6'-2'1536,"2"0"-960,7-1-216,6 0 1169,12 0-993,4-1-104,9-1-192,-1 3-168,-1 2-496,-1 0-496,-7 0 744,-9-3-144,-17-2-161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7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92 134 15259,'-7'6'189,"0"0"-1,1 1 0,0 0 0,0 0 0,0 0 1,1 1-1,0 0 0,0 0 0,1 0 1,0 1-1,1-1 0,-4 14 0,1 0-80,-6 34 0,11-50-104,0-1 1,1 0-1,-1 1 1,1-1-1,1 0 1,-1 1-1,1-1 1,-1 0-1,2 0 0,-1 1 1,0-1-1,4 7 1,-5-12-4,0 1 0,1-1 0,-1 1 0,0-1 1,1 1-1,-1-1 0,0 0 0,1 1 0,-1-1 0,1 1 1,-1-1-1,1 0 0,-1 0 0,1 1 0,-1-1 0,1 0 0,-1 0 1,1 1-1,-1-1 0,1 0 0,-1 0 0,1 0 0,-1 0 1,1 0-1,-1 0 0,1 0 0,-1 0 0,1 0 0,0 0 0,-1 0 1,1 0-1,-1 0 0,1-1 0,-1 1 0,1 0 0,-1 0 1,1 0-1,-1-1 0,1 1 0,-1 0 0,0-1 0,1 1 0,-1 0 1,1-1-1,-1 1 0,0-1 0,1 1 0,-1-1 0,1 0 1,16-24 32,-15 22-30,20-41 60,-2-2 0,28-94 0,-5 12 5,-43 128-69,0-1 0,0 0 0,0 1 0,1-1-1,-1 0 1,0 1 0,1-1 0,-1 0 0,0 1-1,1-1 1,-1 0 0,0 1 0,1-1 0,-1 1-1,1-1 1,-1 1 0,1-1 0,0 1 0,0-1 0,4 10-10,0 32-17,-5-34 21,3 27 115,2 1 0,17 63 1,-13-77-48,-8-20-57,-1-1 0,1 0 0,-1 1-1,0-1 1,1 0 0,-1 1 0,1-1 0,0 0-1,-1 0 1,1 0 0,-1 1 0,1-1-1,-1 0 1,1 0 0,-1 0 0,1 0-1,0 0 1,0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09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7127 3 7938,'-6'-2'4135,"-17"2"-2834,-100 22-265,83-13-1160,-75 7 1,-66-10-11,-50 2 168,-74 5 27,-9 1 51,-74 18-57,2 28 82,265-35 7,-206 70-1,-362 194-88,635-265-54,-110 43-1,72-32 0,1 5 1,-105 62-1,-138 133-23,55-37-48,262-186 65,-196 133-8,158-103 28,-85 84 0,2 26-9,-72 70-2,97-116 24,4 6 0,-142 188 0,-134 244 848,352-491-777,3 1 0,2 2 0,2 1 0,-31 102-1,-8 104 291,-29 99 95,84-330-456,-32 91 23,33-103-4,0 0-1,-1 0 1,-23 33-1,21-38 58,-2 0 0,-27 23 1,-11 12-42,-8 8 16,44-45-67,2 1 0,0 0 0,0 1-1,-20 30 1,31-41-11,-22 38 4,-40 50 1,54-80-5,1 0 1,-2 0 0,1-1-1,-2-1 1,1 0 0,-1-1-1,-1 0 1,-15 7 0,-65 21-27,94-37 25,0 0-1,-1 1 1,1-1-1,0 0 1,-1 0-1,1 0 0,0 0 1,0 0-1,-1 0 1,1 0-1,0 0 1,-1 0-1,1 1 0,0-1 1,0 0-1,-1 0 1,1 0-1,0 1 1,0-1-1,-1 0 0,1 0 1,0 1-1,0-1 1,0 0-1,-1 0 0,1 1 1,0-1-1,0 0 1,0 1-1,0-1 1,0 0-1,0 1 0,0-1 1,0 0-1,0 1 1,0-1-1,0 0 1,0 1-1,0-1 0,0 0 1,0 1-1,0-1 1,0 0-1,0 0 1,0 1-1,0-1 0,1 0 1,-1 1-1,0-1 1,0 0-1,0 0 1,0 1-1,1-1 0,-1 0 1,0 0-1,0 1 1,1-1-1,-1 0 0,0 0 1,0 0-1,1 1 1,-1-1-1,0 0 1,1 0-1,0 0 0,0 1-12,1 0 0,0 0 0,0 0 0,0-1 0,0 1 0,0 0-1,0-1 1,0 0 0,3 1 0,0-2-3,0 0-1,0 1 1,0-2 0,0 1-1,-1-1 1,1 1 0,4-4-1,-8 5 18,1-1-1,0 0 0,-1 0 0,1 0 0,-1 0 0,0 0 0,1 0 0,-1 0 0,0-1 1,0 1-1,0 0 0,0-1 0,0 1 0,0-1 0,0 1 0,0-1 0,0 1 0,-1-1 0,1 0 1,-1 1-1,1-1 0,-1 0 0,1-2 0,-1 4-8,-1 0 0,1 0 0,0 0 0,0 0 0,0 0-1,0 0 1,0 0 0,0 0 0,0 0 0,0 0 0,0 0 0,0 0 0,0 0 0,0-1-1,0 1 1,0 0 0,0 0 0,0 0 0,-1 0 0,1 0 0,0 0 0,0 0 0,0 0-1,0 0 1,0 0 0,0 0 0,0 0 0,0 0 0,0 0 0,0 0 0,0 0 0,-1 0 0,1 0-1,0 0 1,0 0 0,0 0 0,0 0 0,0 0 0,0 0 0,0 0 0,0 0 0,0 1-1,0-1 1,0 0 0,0 0 0,-1 0 0,1 0 0,0 0 0,0 0 0,0 0 0,0 0-1,0 0 1,0 0 0,0 0 0,0 0 0,0 0 0,0 0 0,0 1 0,0-1-69,2-8-44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10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16 12395,'1'0'46,"-1"-1"1,0 0 0,0 1-1,0-1 1,0 0 0,0 1-1,0-1 1,0 0-1,0 1 1,0-1 0,0 0-1,0 1 1,-1-1 0,1 1-1,0-1 1,0 0 0,-1 1-1,1-1 1,0 1 0,-1-1-1,1 1 1,0-1 0,-1 1-1,1-1 1,-2 0-1,2 2-19,-1-1 1,0 1-1,1 0 0,-1-1 0,1 1 0,-1 0 0,1 0 0,-1-1 0,1 1 0,-1 0 0,1 0 0,0 0 0,0 0 0,-1 0 0,1 0 0,0 0 0,0-1 0,0 1 0,0 0 0,0 2 0,-23 279 1649,15-145-1306,0 454 718,51 1-441,19 1090 1356,-62-1373-1647,4-231-285,29 149-1,8-75-36,-6-26 38,-34-122-56,0 0 0,0 0 0,-1 0 0,1 1 0,-1-1 0,0 0 0,0 0 0,-1 9 0,0-12-33,1 0 1,-1 1 0,1-1-1,-1 0 1,0 0 0,0 1-1,1-1 1,-1 0-1,0 0 1,0 0 0,0 0-1,0 0 1,0 0 0,-1-1-1,1 1 1,0 0 0,0 0-1,0-1 1,-1 1 0,1-1-1,0 1 1,-1-1 0,1 0-1,0 1 1,-1-1 0,1 0-1,-1 0 1,1 0 0,0 0-1,-3 0 1,0-1-39,1 1-1,0-1 1,0 0 0,0 0-1,1 0 1,-1 0 0,0-1 0,0 1-1,0-1 1,1 1 0,-1-1-1,1 0 1,-3-3 0,0 2-29,-18-16-181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13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19 12243,'-6'-2'149,"0"1"1,0 0 0,0 1 0,0-1 0,0 1 0,0 0-1,0 1 1,0-1 0,0 1 0,0 1 0,1-1 0,-1 1-1,-6 2 1,4 0-28,1 0-1,0 0 0,0 1 0,0 0 0,0 0 1,1 0-1,0 1 0,-9 11 0,5-4-14,0 0 1,1 1-1,1 1 0,0 0 0,1 0 1,1 0-1,0 1 0,1-1 0,-3 18 1,5-16 8,1 0 0,0 0 0,1 1 0,1-1 0,1 0 0,2 18 0,-2-29-74,1 0-1,-1 0 1,1-1-1,0 1 1,0-1-1,1 0 0,-1 1 1,1-1-1,5 7 1,-5-10-23,-1 1 0,1-1 0,-1 1 0,1-1 0,0 0 0,0 0 0,0 0 0,0-1 0,0 1 0,0-1 0,0 1 0,1-1 0,-1 0 0,0 0 0,1-1 0,-1 1 0,4 0 0,-1-1 3,0-1 1,0 1-1,-1-1 0,1 0 1,0 0-1,-1-1 0,1 1 0,-1-1 1,0 0-1,1-1 0,-1 1 1,0-1-1,-1 0 0,1-1 0,7-6 1,1-1 44,-1-1 0,-1 0 0,0-1 0,10-17 0,-10 14 32,-1-1 1,-1 0-1,0-1 0,-1 0 0,8-31 0,-13 38-26,0 0-1,-1-1 1,0 0 0,-1 1-1,-1-1 1,0 0-1,0 1 1,-1-1 0,-1 1-1,-4-19 1,5 25-50,0 1 1,-1 0-1,0 0 1,1 0-1,-1 0 1,-1 0-1,1 0 1,-1 1-1,1-1 1,-1 1-1,0-1 1,0 1-1,0 0 1,-1 0-1,1 1 1,-1-1-1,0 1 1,1-1-1,-1 1 1,0 0-1,0 1 1,0-1-1,-1 1 1,1 0-1,0 0 1,-1 0-1,1 0 1,-6 1-1,1 0-117,0 0 0,0 1 0,0 0 0,1 1 0,-1 0 0,0 0-1,1 1 1,0 0 0,-1 1 0,1-1 0,1 2 0,-1-1 0,-7 6 0,-15 11-449,22-17 183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14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 12395,'-2'5'413,"1"1"0,0 0 0,0-1 0,0 10 0,-6 300 5007,10-285-5128,-3-30-290,0 1 1,0-1-1,0 0 1,0 0-1,0 0 1,0 0-1,0 1 1,1-1 0,-1 0-1,0 0 1,0 0-1,0 0 1,0 1-1,0-1 1,0 0-1,1 0 1,-1 0-1,0 0 1,0 0 0,0 1-1,0-1 1,1 0-1,-1 0 1,0 0-1,0 0 1,0 0-1,0 0 1,1 0-1,-1 0 1,0 0-1,0 0 1,0 0 0,1 0-1,-1 0 1,0 0-1,0 0 1,0 0-1,1 0 1,9-13 28,11-25-3,-14 23-37,0 1-1,2 0 1,-1 0-1,1 1 1,1 0 0,17-17-1,-26 29 8,0 0 0,-1 0 0,1 0-1,0 1 1,0-1 0,0 0 0,0 1-1,0-1 1,0 1 0,0-1 0,0 1-1,0 0 1,0-1 0,0 1 0,0 0-1,1 0 1,-1 0 0,0 0 0,0 0-1,0 0 1,0 0 0,0 0 0,0 0-1,2 1 1,-2-1-1,0 1 0,1 0-1,-1 0 1,0 0 0,0 0 0,0 0 0,0 0-1,0 1 1,0-1 0,0 0 0,-1 0-1,1 1 1,0-1 0,-1 0 0,1 3 0,2 5-7,-1 0 1,0 0 0,-1 0 0,1 14 0,-2-16 17,1 0 0,-1-1 0,-1 1 1,0-1-1,0 1 0,0-1 0,0 1 0,-4 6 0,4-10 15,-1 0-1,1 0 0,-1 0 0,0-1 0,0 1 0,-1-1 1,1 0-1,0 1 0,-1-1 0,1 0 0,-1 0 1,0-1-1,0 1 0,0 0 0,0-1 0,0 0 0,0 0 1,-4 2-1,-9 1-51,1-1 0,-1 0 1,1 0-1,-1-2 0,0 0 1,0-1-1,1 0 0,-1-1 1,0-1-1,0-1 0,-15-4 1,18 2-637,12 5 644,1 0 1,0-1-1,-1 1 0,1 0 0,0 0 0,-1 0 0,1 0 0,0-1 1,0 1-1,-1 0 0,1 0 0,0 0 0,-1-1 0,1 1 0,0 0 1,0-1-1,-1 1 0,1 0 0,0 0 0,0-1 0,0 1 0,0 0 1,-1-1-1,1 1 0,0 0 0,0-1 0,0 1 0,0-1 0,0 1 1,0 0-1,0-1 0,0 1 0,0-1 0,4-2-439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14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37 14483,'-2'-4'1576,"2"3"-1079,2 3-161,3 3 752,6 3-424,3 1-128,3 0-176,6-4-96,4 1-264,2-6-200,4-7 784,6-10-568,1-8 0,-3-2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24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316 117 1552,'2'-90'5333,"-1"64"1629,-7 213-4816,1-82-1764,-1 25-107,0-33 233,8 118 0,4-118-342,-6-1 0,-11 104 0,-7-90 312,0 0-177,11 50 1,0 4-186,-12-54 28,-1 13-5,15 18-107,5-83 58,-3 0 1,-10 58-1,-4-10 43,-7 193-1,11-30 19,-1 53 60,14-242-150,-14 564 370,-29-278-387,36-310-47,3 0 0,4 79 0,0-14 40,-11 104-42,4-198-2,7-27 10,1-26-1908,-1 22 1712,0 0-1,-1 0 0,1-1 1,-1 1-1,0 0 1,0 0-1,0 0 0,-1 0 1,-2-4-1,-2-8-148,-7-21-313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25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79 10394,'1'-5'357,"-1"1"-1,0-1 1,0 0-1,-1 1 1,1-1-1,-1 1 1,0-1-1,0 0 1,-1 1 0,-2-8-1,3 11-281,0-1-1,0 1 1,0 0-1,0-1 1,0 1 0,0 0-1,0 0 1,-1 0-1,1-1 1,0 1-1,-1 1 1,1-1 0,-1 0-1,1 0 1,-1 0-1,1 1 1,-1-1-1,0 1 1,1-1 0,-1 1-1,1 0 1,-1 0-1,0-1 1,0 1-1,1 0 1,-1 1 0,0-1-1,1 0 1,-1 0-1,0 1 1,1-1-1,-1 1 1,-1 0 0,-2 1-20,-1 1 0,1-1 0,0 1 1,0 1-1,0-1 0,1 0 0,-1 1 0,1 0 1,0 0-1,0 1 0,0-1 0,1 1 1,-1 0-1,1-1 0,-3 9 0,-5 8 13,2 0-1,-9 32 0,17-51-60,-9 33 67,2 1 1,1 0-1,1 0 1,3 1-1,1 0 0,1-1 1,2 1-1,2 0 1,11 56-1,13 131 351,-21-153-331,-6-58-53,-2-11 4,-7-22-71,-11-51-756,-43-99-1,57 158 615,0 0-1,-12-15 0,10 15 71,1 1 0,-8-18 0,15 29 103,0-1 0,0 1-1,0-1 1,0 1 0,0-1 0,0 1-1,0 0 1,0-1 0,0 1-1,0-1 1,0 1 0,0-1 0,0 1-1,0 0 1,0-1 0,1 1-1,-1-1 1,0 1 0,0 0 0,1-1-1,-1 1 1,0 0 0,0-1-1,1 1 1,-1 0 0,0-1 0,1 1-1,0-1 1,17-9 76,28-5-23,-40 13-54,48-11 61,-28 8-277,25-9 0,-43 11 173,-2 1 0,1-1 1,0-1-1,-1 1 0,1-1 0,-1 0 0,0-1 0,7-6 0,11-18-87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26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13811,'-5'10'1264,"-1"7"-928,-3 16-112,1 9 416,2 12-207,0 5-81,2 6-88,1 1-40,5-6-88,2-4-64,3-16-136,2-9-96,5-18-208,2-6-136,1-14 384,3-10-105,0-16-55</inkml:trace>
  <inkml:trace contextRef="#ctx0" brushRef="#br0" timeOffset="0.53">390 52 12723,'-10'16'1168,"-6"17"-704,-7 8-120,-1 12 576,-2 4-240,0 2-175,2 3-41,4-9-144,6-4-56,4-18-272,1-6-192,7-24-376,-2 0 480,3-18-64,-1-11-112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13435,'-29'28'1032,"1"5"-896,-2 8-24,2 2 144,7 7-120,5 0 0,7-3 0,8-2 0,7-7-24,2-3-56,10-10-64,-1-2-88,6-8-936,3-7 944,4-3-112,3-4-64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16:26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1 265 13371,'5'13'1032,"7"1"-752,1 2-72,7 3 304,5 1-136,7 0-120,2-1-64,4-8-280,-2-4-88,-4-8 168,-1-8-88,-1-15-40</inkml:trace>
  <inkml:trace contextRef="#ctx0" brushRef="#br0" timeOffset="1">410 0 14531,'0'13'1080,"2"10"-792,2 3-80,2 10 249,3 7-65,-2 10-56,-2 7-32,-2 7-64,-4 5-80,-12 5-352,-4 3-200,-16-5 344,-10-6-88,-10-16-16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1:34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29 141 10458,'-29'3'3766,"46"-5"-3088,98-11 146,-42 3-598,1 4 0,133 4 0,-150 7-217,-1-3 1,1-2-1,0-3 1,57-10 0,-55 6 4,110 0 0,28-2-4,-152 1-3,81-26 0,-14 2 11,-106 31-16,0 0-1,0 0 1,1 0-1,-1 1 1,0-1-1,0 2 0,0-1 1,0 1-1,0 0 1,11 3-1,-8-1 3,1 2 0,-1-1 0,0 1 0,0 1 0,11 9 0,-12-10 22,0-1-1,0 1 1,1-1 0,-1-1-1,1 1 1,0-2-1,-1 1 1,1-1-1,1 0 1,-1-1 0,0 0-1,0-1 1,0 0-1,1 0 1,-1-1-1,15-2 1,-23 2-27,-1 1 0,1 0 1,0-1-1,0 1 0,0-1 0,0 1 0,0-1 1,0 1-1,-1-1 0,1 1 0,0-1 1,-1 0-1,1 1 0,0-1 0,-1 0 0,1 0 1,-1 0-1,1 1 0,-1-1 0,1 0 0,-1 0 1,0 0-1,1 0 0,-1 0 0,0 0 1,0 0-1,0 0 0,1 0 0,-1 0 0,0 0 1,0 0-1,-1 0 0,1-1 0,0-12-101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1:51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12603,'-11'39'1473,"-9"49"1,13-56-1217,-49 295 756,46-240-938,4 157 0,5-232-443,-4-12-6,-9-17-201,4 4 480,-7-3-164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1:51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8 211 9730,'-3'18'421,"0"0"1,2 1-1,0-1 0,1 1 1,1-1-1,4 21 0,1-6 228,1-1-1,17 47 0,-22-75-604,0 4 72,2 0 0,-1 0 0,8 12 0,-10-18-97,-1-1 1,1 0-1,-1 0 0,1-1 1,0 1-1,-1 0 1,1 0-1,0 0 1,0 0-1,0 0 0,0-1 1,-1 1-1,1 0 1,0-1-1,0 1 1,0-1-1,0 1 0,0-1 1,1 1-1,-1-1 1,0 0-1,0 0 1,0 1-1,0-1 0,0 0 1,0 0-1,1 0 1,-1 0-1,0 0 1,0-1-1,0 1 0,0 0 1,0 0-1,0-1 1,0 1-1,1-1 1,0 0-1,6-6 75,0 1 1,0-2-1,-1 1 0,0-1 1,0-1-1,-1 1 0,0-1 1,6-13-1,4-3 84,10-16 82,78-115 561,-74 115-633,58-60-1,-77 91-303,1 0 0,0 2 0,0-1 0,0 1-1,17-6 1,29-21-372,-30 12 244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1:53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84 13315,'-1'-5'84,"0"1"0,0 0 0,-1-1 0,1 1 0,-1 0 1,0 0-1,-1 0 0,1 0 0,-1 1 0,0-1 0,1 1 0,-2-1 0,1 1 0,0 0 1,-1 0-1,1 1 0,-1-1 0,0 1 0,0-1 0,0 1 0,0 0 0,0 1 0,0-1 1,0 1-1,-1 0 0,1 0 0,-1 0 0,1 1 0,-1-1 0,1 1 0,-1 0 0,1 0 1,-1 1-1,1-1 0,0 1 0,-1 0 0,1 0 0,0 1 0,-1-1 0,1 1 1,-5 3-1,-2 1 17,0 2 0,1 0 0,0 0 0,1 1 0,0 0 1,-9 11-1,12-13-54,1 1 0,-1-1 0,1 1 0,1 1 0,-1-1 0,2 1 1,-1-1-1,-4 19 0,7-25-44,1 0 1,0-1 0,-1 1-1,1 0 1,0 0 0,0 0-1,0-1 1,0 1 0,0 0-1,0 0 1,0 0 0,1-1-1,-1 1 1,1 0 0,-1-1-1,1 1 1,0 0 0,0-1-1,0 1 1,1 2 0,0-3-3,-1 0 0,0 0 0,1 0 0,-1-1 1,1 1-1,-1 0 0,1-1 0,-1 1 0,1-1 0,0 0 1,-1 1-1,1-1 0,-1 0 0,1 0 0,0 0 1,-1 0-1,1 0 0,1-1 0,7-1-6,0 0-1,-1-1 0,1 0 1,-1-1-1,17-9 0,-9 3-66,0-1 1,29-27-1,-27 21-45,-19 17 111,0 0 1,0 1-1,0-1 0,0 0 1,0 0-1,0 1 0,0-1 1,0 0-1,0 0 0,0 1 1,0-1-1,0 0 0,0 0 0,0 1 1,1-1-1,-1 0 0,0 0 1,0 0-1,0 1 0,0-1 1,0 0-1,0 0 0,1 0 1,-1 1-1,0-1 0,0 0 0,0 0 1,1 0-1,-1 0 0,0 0 1,0 0-1,0 1 0,1-1 1,-1 0-1,0 0 0,0 0 1,1 0-1,-1 0 0,0 0 1,0 0-1,1 0 0,-1 0 0,0 0 1,0 0-1,1 0 0,-1 0 1,0 0-1,0 0 0,0 0 1,1 0-1,-1-1 0,0 1 1,0 0-1,1 0 0,-1 0 1,0 0-1,0 0 0,0 0 0,0-1 1,1 1-1,-1 0 0,-6 28-82,4-20 50,-5 22 23,2 1-1,1 1 0,1-1 0,2 0 1,4 53-1,-1-65 11,1 1 0,0-1 0,2 0 0,0-1-1,1 1 1,1-1 0,1 0 0,0-1 0,2 0 0,16 24 0,-26-40 12,1-1 0,0 1 0,-1 0 0,1 0 0,0 0-1,-1 0 1,1 0 0,-1 0 0,0 0 0,1 0 0,-1 1 0,0-1 0,0 0 0,1 0 0,-1 0 0,0 0 0,0 0 0,0 0 0,0 1 0,-1-1 0,1 0 0,0 0 0,0 0 0,-1 0 0,1 0 0,-1 0 0,1 0 0,-1 0 0,1 0 0,-1 0 0,1 0 0,-1 0 0,0 0 0,0 0 0,1-1 0,-1 1 0,0 0 0,0 0 0,0-1-1,0 1 1,0-1 0,0 1 0,-2 0 0,-5 4 93,-1-1-1,-1-1 0,1 1 0,-11 1 1,10-2-26,-9 3 183,-1-2 1,1 0-1,-1-1 0,0-1 0,0-1 0,0-1 0,-1 0 0,1-2 1,1 0-1,-1-1 0,-37-11 0,57 14-264,-1 0 0,1 0 0,0 0 0,-1-1 0,1 1 0,0 0 0,-1 0 0,1 0 0,0 0 0,-1 0 0,1-1 0,0 1 0,-1 0 0,1 0 0,0-1 0,0 1 0,-1 0 0,1 0 0,0-1-1,0 1 1,-1 0 0,1-1 0,0 1 0,0 0 0,0-1 0,0 1 0,-1 0 0,1-1 0,0 1 0,0 0 0,0-1 0,0 1 0,0-1 0,0 1 0,0 0 0,0-1 0,0 1 0,0 0 0,0-1 0,0 1 0,1 0 0,-1-1 0,0 1 0,0-1 0,0 1 0,0 0 0,1 0-1,-1-1 1,0 1 0,0 0 0,0-1 0,1 1 0,-1 0 0,1-1 0,22-17-422,-10 9 389,13-16-153,4-2-73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1:53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63 14139,'0'-4'169,"0"0"0,-1 0 0,0-1 0,0 1-1,0 0 1,0 0 0,-1 0 0,1 1 0,-5-8 0,5 10-135,0-1 0,-1 1 0,1 0 1,0 0-1,-1 0 0,1-1 0,-1 1 1,1 1-1,-1-1 0,0 0 0,1 0 1,-1 1-1,0-1 0,1 1 0,-1-1 1,0 1-1,0 0 0,0 0 0,1-1 1,-1 1-1,0 0 0,0 1 0,0-1 1,1 0-1,-4 1 0,-5 2 60,1 0 0,0 1 0,0 0 0,0 0 0,0 1 0,0 0 0,1 0 0,0 1 0,-14 12 0,4 0-38,0 0 0,-24 34 0,32-38-45,0 1 0,1-1 0,-7 17 0,14-26-9,0 0 0,0 0 1,0 0-1,1 1 0,-1-1 0,1 0 1,1 1-1,-1-1 0,1 1 0,0-1 0,0 0 1,0 1-1,2 7 0,-1-11-1,0 0-1,-1 0 1,1 0-1,0 0 1,0-1-1,1 1 1,-1 0-1,0-1 1,0 1 0,1-1-1,-1 1 1,1-1-1,-1 0 1,1 1-1,0-1 1,0 0-1,-1 0 1,1 0-1,0 0 1,0-1-1,0 1 1,0 0 0,0-1-1,0 1 1,0-1-1,0 0 1,0 0-1,0 0 1,0 0-1,4 0 1,2-1-3,0 0 0,0 0 0,1-1 1,-1 0-1,0-1 0,12-5 0,1-3-65,0-1 1,-1-1-1,-1-1 0,0-1 0,-1-1 0,0 0 1,-2-1-1,0-1 0,0-1 0,16-27 0,-23 34-75,-9 15-8,-10 22-64,2-8 224,-2 8 0,1 1 0,1 0 1,2 1-1,0-1 0,1 1 0,0 38 0,5-61-8,0 1 1,0-1-1,1 1 1,0 0-1,0-1 1,0 1-1,0-1 1,1 0-1,-1 1 1,1-1-1,0 0 0,1 0 1,-1 0-1,1 0 1,-1-1-1,1 1 1,0-1-1,1 1 1,3 2-1,5 2-3,-1-1 1,1-1-1,0 0 0,0 0 0,14 4 1,7 3-12,-28-11 11,0 0 0,0 0-1,0 1 1,-1 0-1,1 0 1,0 0 0,-1 1-1,6 5 1,-9-7 8,0-1 1,0 1-1,0-1 1,0 1-1,0 0 1,0-1-1,0 1 1,-1 0-1,1 0 1,-1 0-1,1 0 1,-1-1-1,0 1 1,1 0 0,-1 0-1,0 0 1,0 0-1,-1 0 1,1 0-1,0 0 1,0-1-1,-1 1 1,0 0-1,1 0 1,-1 0-1,0-1 1,0 1-1,-1 2 1,-4 5 94,0-1 1,-1 0-1,1 0 1,-2-1-1,1 0 0,-1 0 1,0-1-1,0 0 1,-1 0-1,0-1 1,0 0-1,-18 7 1,6-4 261,0-1-1,-1-1 1,1-1 0,-45 4 0,43-8 148,-46-1 0,60-1-418,0 0-1,0-1 1,0 0 0,0-1 0,0 1-1,0-1 1,-15-9 0,22 12-120,1-1 0,-1 0 0,0 0 0,1 0 0,-1-1 0,1 1 0,-1 0 0,1-1 1,-1 1-1,1-1 0,0 1 0,0-1 0,0 1 0,0-1 0,0 0 0,0 0 0,0 1 0,0-1 1,1 0-1,-1 0 0,1 0 0,0 0 0,-1 0 0,1-2 0,0 1-27,1 0 1,0 1-1,-1-1 0,1 0 0,0 1 0,0 0 1,1-1-1,-1 1 0,0-1 0,1 1 0,-1 0 1,1 0-1,0 0 0,0 0 0,0 0 1,0 0-1,3-2 0,28-17-298,4 1-109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1:5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 14595,'4'0'1144,"-5"11"-832,-8 9-112,-4 19 361,-1 1-129,-6 7-160,-2 4-8,-2 5-64,0-1-56,1-4-56,3-4-8,1-10-152,3-2-168,3-13-160,2-6 320,8-16-72,3-7-56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1:54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23 12283,'-4'-2'136,"0"0"0,0 0-1,0 1 1,-1-1 0,1 1 0,0 0 0,-1 1 0,1-1 0,-1 1 0,1 0 0,-1 0 0,1 0 0,0 0 0,-1 1 0,-4 1 0,3 0-9,0 0 1,1 0 0,-1 1-1,0 0 1,1 0-1,0 1 1,-1-1-1,1 1 1,-7 8 0,3-3-60,0 1 1,1 1 0,0 0 0,1 0-1,0 0 1,1 1 0,0 0-1,1 0 1,-6 20 0,9-24-52,0 1 1,1 0-1,-1 0 0,2 0 1,-1 0-1,2 10 0,-1-18-4,0 1 0,0 0 0,0-1 0,0 1 0,0-1 0,1 1 0,-1-1-1,1 1 1,-1-1 0,1 1 0,-1-1 0,1 0 0,0 1 0,0-1-1,0 0 1,0 1 0,0-1 0,0 0 0,0 0 0,0 0 0,0 0-1,0 0 1,1 0 0,-1 0 0,0 0 0,1-1 0,-1 1 0,0 0 0,1-1-1,-1 1 1,1-1 0,-1 0 0,1 1 0,-1-1 0,1 0 0,0 0-1,-1 0 1,1 0 0,-1 0 0,1 0 0,-1-1 0,3 1 0,2-2 38,0 0 1,-1-1-1,1 1 0,-1-1 1,0 0-1,0 0 1,0 0-1,0-1 1,0 0-1,-1 0 0,1 0 1,3-5-1,4-6 148,0-1-1,14-24 1,-18 27-69,-1 0 0,-1-1 0,8-22 0,-12 31-104,-1 1 0,0-1 0,0 0 0,0 0 0,0 0 0,-1 0 0,0 0 0,0 0 0,0 0 0,0 0 0,-1 0 0,0 0 0,0 0-1,-3-7 1,4 11-24,-1 0 1,1 0-1,-1 0 0,0 0 0,0 0 0,1 0 0,-1 0 0,0 0 0,0 0 0,0 0 0,0 0 0,0 0 0,0 1 0,0-1 0,0 0 0,-1 1 0,1-1 0,0 1 0,0-1 0,-1 1 0,1 0 0,-2-1 1,0 1-8,0 0 0,1 0 0,-1 1 0,0-1 0,0 1 0,0-1 0,1 1 0,-1 0 0,0 0 1,-2 1-1,-4 3-66,-1 1 0,1-1 0,1 1 0,-15 13 0,8-4-208,1 1-1,0 0 0,1 1 1,-20 33-1,26-38 140,1 0 0,0 1-1,1-1 1,0 1-1,1 0 1,0 0-1,1 1 1,-1 19-1,4-24 24,0-1 1,1 1-1,3 12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1:5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65 13851,'-26'47'1365,"19"-38"-1216,1 1-1,1 0 1,0 1 0,0-1-1,0 1 1,2 0 0,-1 0-1,1 0 1,1 0 0,-2 20 0,4-30-125,0 1 1,0 0 0,0 0 0,0 0 0,0 0-1,0 0 1,0-1 0,1 1 0,-1 0-1,1 0 1,-1 0 0,1-1 0,0 1 0,0 0-1,0-1 1,0 1 0,0-1 0,0 1 0,0-1-1,0 1 1,1-1 0,-1 0 0,0 1 0,1-1-1,-1 0 1,1 0 0,0 0 0,-1 0-1,1-1 1,0 1 0,0 0 0,-1-1 0,1 1-1,0-1 1,0 1 0,0-1 0,-1 0 0,1 0-1,0 0 1,0 0 0,0 0 0,0 0 0,2-1-1,5-1 51,0 0 0,1 0 0,-1-1 0,0 0 0,-1-1 1,1 0-1,11-7 0,4-3 87,-1-1 1,0-2-1,-1 0 1,-1-2-1,-1 0 1,-1-1-1,0-1 1,25-39 0,-41 56-147,-1 0-1,1-1 1,-1 1 0,0-1 0,2-7 0,-4 11-17,0 0 0,0 0 0,0 0 0,0 0 0,0 0 1,0 0-1,0 0 0,0 0 0,0 0 0,0 1 0,0-1 0,0 0 0,-1 0 0,1 0 0,0 0 0,-1 0 0,1 0 0,0 1 0,-1-1 1,1 0-1,-1 0 0,0 1 0,1-1 0,-1 0 0,1 1 0,-1-1 0,0 0 0,0 1 0,1-1 0,-1 1 0,0-1 0,0 1 0,0 0 0,0-1 1,1 1-1,-1 0 0,0 0 0,0-1 0,0 1 0,-1 0 0,-6-1-71,0 1 0,1 0 0,-1 1 0,1-1 0,-1 1 0,1 1 0,-1-1 0,1 1 0,-12 5 0,-69 34-676,51-23 577,-1 1-153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2:0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14 323 11082,'-12'3'1624,"12"-3"-1602,0 0 0,0 0 0,0 0 0,0 0-1,0 0 1,-1 0 0,1 1 0,0-1 0,0 0 0,0 0-1,0 0 1,0 0 0,0 0 0,0 0 0,0 0 0,0 0 0,0 0-1,0 0 1,0 0 0,0 0 0,0 0 0,0 0 0,0 1 0,0-1-1,0 0 1,0 0 0,0 0 0,0 0 0,0 0 0,0 0-1,0 0 1,0 0 0,0 0 0,0 0 0,0 0 0,0 0 0,0 0-1,0 0 1,0 1 0,0-1 0,0 0 0,0 0 0,0 0 0,0 0-1,0 0 1,1 0 0,-1 0 0,0 0 0,0 0 0,0 0-1,0 0 1,0 0 0,0 0 0,0 0 0,0 0 0,0 0 0,0 0-1,0 0 1,0 0 0,0 0 0,1 0 0,-1 0 0,0 0 0,0 0-1,0 0 1,25 1 983,25-8-359,94-27 0,48-29-291,-153 49-283,108-41 20,-68 23-86,2 4 1,89-19 0,-163 46-17,-1 0 1,1 0 0,-1 1-1,1-1 1,9 2 0,-16-1 7,1 0 1,-1 0-1,0 0 1,0 0 0,1 0-1,-1 0 1,0 0-1,0 0 1,1 0 0,-1 0-1,0 0 1,0 0-1,1 0 1,-1 1-1,0-1 1,0 0 0,1 0-1,-1 0 1,0 0-1,0 0 1,0 1 0,0-1-1,1 0 1,-1 0-1,0 0 1,0 1 0,0-1-1,0 0 1,0 0-1,1 1 1,-1-1-1,0 0 1,0 0 0,0 1-1,0-1 1,0 0-1,0 0 1,0 1 0,0-1-1,0 0 1,0 0-1,0 1 1,0-1 0,0 0-1,0 0 1,0 1-1,0-1 1,-1 0 0,1 0-1,0 1 1,0-1-1,0 0 1,0 0-1,0 0 1,-1 1 0,1-1-1,0 0 1,0 0-1,-12 11-46,-4-1 24,-1-1 0,-1-1 0,1-1 1,-2 0-1,1-1 0,-26 4 0,5 0 16,-219 50 14,-43 13 19,274-63-44,26-8-2,6-2-5,5-1 5,0-1 0,19-6 1,304-122-113,-189 72-197,-114 46 256,52-29 0,-42 13-12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14387,'0'12'1312,"-4"4"-1032,-12 10-96,-4 4 537,-7 7-409,-3 2-88,-3 5-96,-1-1-8,1-9-120,3-2-104,4-12-312,0-4-449,9-8 705,4-2-96,4-6-144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2:0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691 59 7482,'-1'-1'144,"1"0"-1,0 0 1,0 0 0,-1 0 0,1 0 0,0 0 0,-1 0 0,1 0 0,-1 0 0,0 0 0,1 0-1,-1 0 1,0 0 0,0 0 0,1 0 0,-1 1 0,0-1 0,0 0 0,0 0 0,0 1 0,0-1 0,0 1-1,0-1 1,0 1 0,0-1 0,0 1 0,0 0 0,0 0 0,0-1 0,-1 1 0,1 0 0,0 0 0,-2 0-1,-7-1 262,-1 1-1,-19 2 1,12-1-23,-31-4 543,1-1 0,-53-13 0,64 11-670,29 5-229,-1 0 0,1 1 0,-1 0-1,0 0 1,1 1 0,-1 0 0,1 1 0,-1 0 0,1 0 0,0 1 0,0 0 0,-13 6 0,-1 4 0,0 0 1,2 1-1,-21 18 0,31-23-19,2-1-1,-1 2 1,1-1-1,1 1 0,0 0 1,0 1-1,1 0 1,-7 15-1,0 6 18,-15 56 0,24-74-30,1 0 0,0 0 0,1 0 0,1 0 0,0 0 0,1 0 0,2 22 0,-1-31 4,0 0 0,0 0 0,0 0 0,1 0 0,0 0 0,0 0 0,0 0 0,0-1 0,1 1 0,0-1 0,0 0 0,0 1 0,0-1 0,1-1 0,0 1 0,-1 0 0,1-1 0,1 0 0,-1 0 0,0 0 0,1 0 0,-1-1 0,7 3 0,10 2 5,0-1-1,0-1 1,0-1 0,35 3 0,88-4 19,-100-3-18,-20-1-1,0-1 0,0-1 0,0-1 0,32-9 0,89-38 87,-141 49-85,8-2 4,-1 0-1,0-1 1,0-1-1,0 0 0,0 0 1,-1-1-1,0 0 0,-1-1 1,0 0-1,11-11 0,-8 5 7,1-2 26,-1 1 0,0-2 0,0 1 0,8-20 0,-17 31-20,-1-1 1,0 1-1,0-1 0,-1 0 1,0 1-1,0-1 0,0 0 1,0 0-1,-1 0 1,0 1-1,0-1 0,-1 0 1,1 0-1,-1 0 0,-1 1 1,1-1-1,-1 0 1,-3-7-1,-2 0 6,0 0 1,0 1 0,-1 0-1,-1 0 1,0 1-1,0 0 1,-1 1-1,-1 0 1,0 0 0,0 1-1,-1 0 1,0 1-1,0 1 1,-1 0-1,0 1 1,0 0 0,-23-7-1,11 6-13,0 2 0,0 0-1,0 1 1,0 2 0,-1 1 0,1 1-1,-1 0 1,1 2 0,-32 7-1,36-5 25,1-2 47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3:0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74 12483,'-1'2'216,"0"0"0,0 0 0,1-1 0,-1 1 0,0 0 0,1 0 0,-1 0 0,1 0 0,0 0 0,0 0 0,-1 0-1,2 2 1,-1-3-175,1 0-1,0 0 0,0 0 0,-1 0 0,1 0 1,0 0-1,0 0 0,0 0 0,0 0 0,0 0 0,0-1 1,1 1-1,-1 0 0,0-1 0,0 1 0,0-1 0,1 1 1,-1-1-1,0 0 0,3 1 0,12 3 70,0-1 1,1 0-1,0-1 0,-1-1 1,1-1-1,28-2 0,100-23 371,-130 22-430,39-11 129,72-27 0,-49 13-197,-77 28 12,0 0 1,1 0-1,-1 0 1,0 0-1,0 0 0,1 0 1,-1 0-1,0 0 0,0 0 1,1 0-1,-1 0 1,0 0-1,1 0 0,-1 0 1,0 0-1,0 0 0,1 0 1,-1-1-1,0 1 1,0 0-1,0 0 0,1 0 1,-1 0-1,0-1 0,0 1 1,0 0-1,1 0 0,-1-1 1,0 1-1,0 0 1,0 0-1,0-1 0,0 1 1,0 0-1,0 0 0,0-1 1,1 1-1,-1 0 1,0 0-1,0-1 0,0 1 1,-13-5-84,-22 1 41,-44 3 87,-100 12 1,15 0 342,121-7-48,65-3-557,-1 2 0,36 7 0,8 2-343,23-2-2189,-94-5 1744,-14 3 477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3:07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921 114 8226,'-6'-9'344,"0"1"0,-1 0-1,1 0 1,-2 1 0,1 0 0,-1 0 0,0 0 0,0 1 0,-1 1-1,0-1 1,0 1 0,0 1 0,0-1 0,-1 2 0,0-1 0,0 2 0,0-1-1,0 1 1,-11-1 0,-3 1-124,-1 0 0,0 2-1,0 0 1,0 2 0,-39 8 0,-119 37 240,143-35-352,1 1 0,-64 32 0,91-39-112,1 0 0,0 1 0,1 1 0,0 0-1,0 0 1,0 1 0,1 0 0,1 1 0,-1 0-1,2 0 1,-1 1 0,1 0 0,-6 14 0,3 1-6,1 1 1,1 0 0,1 0-1,1 1 1,-3 43 0,5 0 29,6 72 0,-1-121-18,1 0 1,1 0 0,0 0 0,2 0 0,10 30-1,-12-44-5,1 0 0,-1 0 0,1-1-1,1 0 1,-1 0 0,1 0 0,0 0 0,1-1-1,0 0 1,0 0 0,0 0 0,1-1-1,-1 0 1,1 0 0,0-1 0,1 1 0,12 4-1,-7-4-4,1-1 0,0 0 0,0-1 0,1 0 0,-1-1 0,1-1-1,-1 0 1,1-1 0,14-2 0,-9-1 0,-1 0 1,0-2-1,0 0 1,0-1-1,34-16 0,-18 3-5,-1-1 0,36-27 0,58-54-49,-71 54 16,78-71-104,-113 96 117,-1-1-1,-2-1 0,31-47 1,-45 62 28,0 0 0,-1-1 0,0 1 0,0-1 0,-1 0 0,0 0 0,1-15 0,-3 20-12,-1 0 0,0 0 1,0 0-1,0 0 1,0 0-1,-1 0 0,0 0 1,0 1-1,0-1 1,-1 0-1,0 0 0,0 1 1,0-1-1,0 1 1,-1-1-1,1 1 0,-6-6 1,-1 1-64,0 1 0,0 0 0,-1 1-1,0 0 1,-1 1 0,1 0 0,-1 0 0,0 1 0,0 0 0,-16-3 0,7 2-69,-1 1 1,0 1 0,0 1-1,0 1 1,-22 0 0,-1 5-63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3:09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62 9930,'-22'1'552,"-1"1"0,1 1 0,-38 9 0,-62 28 664,104-33-1077,1 0 0,0 0 0,1 2 0,0 0 0,0 1 0,1 1 0,-18 15 0,26-19-109,0 1-1,0-1 1,1 1-1,1 0 1,-1 1 0,1-1-1,0 1 1,1 0-1,0 0 1,1 1-1,0-1 1,0 1 0,1-1-1,0 1 1,-1 13-1,3-6-25,0 0-1,2 1 1,0-1-1,0 0 1,2 0-1,0 0 1,1 0-1,0-1 1,13 25 0,2-2-5,2 0 1,41 55 0,-29-49-39,2-2 0,3-1 0,1-2 0,1-2 0,57 39 0,-86-68 11,1-1-1,0 0 0,0-1 0,26 10 0,-33-15 23,1 0-1,-1-1 0,0 1 0,1-1 1,-1-1-1,1 1 0,-1-1 0,1 0 1,-1-1-1,1 1 0,-1-1 0,1-1 1,9-2-1,-5-1 19,0 0 0,-1-1 1,0 0-1,0 0 1,-1-1-1,1-1 0,-2 1 1,1-1-1,11-14 0,1-5 101,0-1 0,17-31 1,7-24 290,-4-2 1,-3-1 0,39-136 0,-72 205-345,29-114 374,-31 118-394,-1-1 0,0 0 1,-1 0-1,-1 0 0,0 0 0,-1 0 0,-4-19 1,4 29-36,-1 0 0,1 0 0,-1-1 0,0 1 0,0 0 1,0 0-1,-1 1 0,0-1 0,1 1 0,-1-1 0,-1 1 0,1 0 0,0 0 1,-1 0-1,1 0 0,-1 1 0,0-1 0,0 1 0,-5-2 0,-6-2 3,1 1 0,-2 0 0,1 1 0,-18-2 0,-23-2-185,-1 3-1,1 2 1,-1 3-1,0 2 0,-71 13 1,120-14 110,2-1 29,1 1 0,0 0 0,0 0 1,0 0-1,0 0 0,1 1 1,-1 0-1,0 0 0,-6 4 1,-1 4-273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28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1094 9418,'0'5'767,"1"-22"426,-1-60-491,0 64 654,1 5-182,2 8-697,3-8 56,7-9 180,-12 16-705,-1 1 0,0 0-1,0 0 1,1-1 0,-1 1 0,0 0 0,0 0 0,1 0 0,-1-1 0,0 1 0,1 0 0,-1 0-1,0 0 1,0 0 0,1 0 0,-1 0 0,0 0 0,1 0 0,-1 0 0,0-1 0,1 1-1,-1 1 1,0-1 0,1 0 0,-1 0 0,0 0 0,1 0 0,-1 0 0,0 0 0,1 0 0,-1 0-1,0 0 1,0 1 0,1-1 0,-1 0 0,0 0 0,1 0 0,-1 1 0,0-1 0,0 0 0,0 0-1,1 1 1,-1-1 0,0 0 0,0 0 0,0 1 0,0-1 0,1 0 0,-1 1 0,6 16 132,-6-14-116,1 0 0,0 0-1,0 0 1,0 0 0,0 0 0,0-1 0,1 1 0,-1-1-1,3 4 1,-3-5-18,-1-1 0,1 0 0,-1 1-1,1-1 1,-1 0 0,0 0 0,1 1 0,-1-1-1,1 0 1,-1 0 0,1 0 0,-1 0-1,1 0 1,-1 0 0,1 0 0,-1 0-1,1 0 1,-1 0 0,1 0 0,0 0 0,-1 0-1,1 0 1,-1 0 0,1-1 0,1 0 13,0 0 1,0 0 0,0 0 0,0-1 0,0 1 0,-1-1-1,1 1 1,2-5 0,319-358 833,23 26-779,-289 290-63,78-52-1,-107 81-15,1 2-1,1 2 1,1 0-1,0 2 0,36-10 1,-65 22-83,0 1 1,0-1-1,1 0 0,-1 0 1,0 0-1,0 0 0,-1 0 1,1 0-1,0 0 0,2-3 0,-3 3 45,-1 1 0,1-1 0,-1 1 0,0-1-1,1 0 1,-1 1 0,0-1 0,0 0 0,0 1-1,1-1 1,-1 0 0,0 1 0,0-1-1,0 0 1,0 1 0,0-1 0,0 0 0,0 1-1,0-1 1,-1 0 0,1 1 0,0-1-1,0 0 1,-1 1 0,1-1 0,0 1 0,0-1-1,-1 0 1,1 1 0,-1-1 0,1 1 0,-1-1-1,1 1 1,-1-1 0,1 1 0,-1-1-1,1 1 1,-2-1 0,-10-4-340,-7 6-45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38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1053 9 10018,'10'-8'1038,"-12"7"54,-19 10 537,9-4-1486,-164 71 1819,139-57-1735,1 2-1,-54 41 1,-33 43-146,-112 126-1,178-173-63,23-25-17,3 2 1,0 1 0,2 2 0,2 0 0,2 2 0,1 1-1,-28 68 1,31-64-1228,24-54-666,2-5 1390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39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 12875,'-9'12'238,"0"0"-1,1 1 1,0 0 0,1 1 0,-6 15-1,-23 75-73,21-58-29,-68 234 259,84-265-235,-1-15-150,0 0 1,0 0-1,0 0 0,1 0 1,-1 0-1,0 1 0,1-1 0,-1 0 1,0 0-1,0 0 0,1 0 1,-1 0-1,0 0 0,1 0 0,-1 0 1,0 0-1,0 0 0,1 0 1,-1 0-1,0-1 0,0 1 1,1 0-1,-1 0 0,0 0 0,0 0 1,1 0-1,-1 0 0,0-1 1,1 1-1,21-19 401,53-62 344,-21 22-176,66-55-1,-99 97-637,0 0-1,1 2 0,1 1 1,0 1-1,1 0 1,0 2-1,33-10 0,66-8-220,-59 17 76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39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12883,'4'-8'343,"0"1"1,1 0 0,-1 0-1,2 1 1,-1-1 0,1 1-1,0 0 1,0 1 0,0-1-1,1 1 1,0 0 0,0 1-1,0 0 1,12-5 0,0 1-180,0 1 1,0 0 0,1 2 0,35-6-1,-49 10-150,1 0 1,-1 1-1,0-1 0,0 1 0,0 1 0,1-1 0,-1 1 0,0 0 1,11 3-1,-16-3-14,1 0 1,-1-1-1,0 1 1,1 0-1,-1 0 1,0 0-1,0 0 1,0 0-1,0 0 0,0 0 1,0 0-1,0 0 1,0 0-1,0 1 1,-1-1-1,1 0 1,0 1-1,0 1 1,-1 0-2,1-1 0,-1 1 0,0 0 1,0 0-1,0 0 0,0-1 0,0 1 0,-1 0 1,1 0-1,-1 0 0,0-1 0,-2 6 0,-4 7-6,0 0 0,-1-1 0,-1 1 0,-11 14 0,-49 53-13,46-55 11,-11 12 12,8-11 27,1 2 1,-33 52 0,57-80-28,0-1-1,0 1 1,0-1 0,1 1-1,-1-1 1,0 1 0,1-1-1,-1 1 1,1 0 0,0-1-1,-1 1 1,1 0-1,0-1 1,0 1 0,0 0-1,0-1 1,0 1 0,1 0-1,0 2 1,-1-3-1,1 1-1,0-1 1,0 0-1,0 0 1,0 0 0,0 0-1,0 0 1,0 0 0,0 0-1,1-1 1,-1 1-1,0 0 1,0-1 0,1 1-1,-1-1 1,1 1-1,-1-1 1,2 1 0,8 0-5,1 1 0,-1-2 0,0 0 1,19-2-1,-20 1-11,64-4-626,130-28 0,-161 21 412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0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14099,'-11'32'1296,"-2"1"-992,-9-2-184,4 4 1145,4 3-1233,3 0-144,7-6-224,4-2-121,9-10-719,1-4 944,6-10-160,-1-5-192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0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95 14059,'1'-3'1169,"-3"6"-375,-10 13-12,-13 27-189,19-33-540,1 1 1,0-1-1,1 1 0,0 0 1,1 1-1,0-1 0,1 0 1,-2 21-1,4-30-52,0-1 0,1 1 0,-1-1 0,0 1-1,1-1 1,-1 1 0,1-1 0,-1 1 0,1-1 0,-1 0-1,1 1 1,0-1 0,0 0 0,0 1 0,0-1 0,0 0 0,0 0-1,0 0 1,0 0 0,0 0 0,1 0 0,-1 0 0,0 0-1,1-1 1,-1 1 0,0 0 0,1-1 0,-1 1 0,1-1 0,-1 0-1,1 1 1,-1-1 0,1 0 0,0 0 0,1 0 0,7 0-2,1 0 1,-1 0 0,1-2-1,11-1 1,-13 1-1,10-1 6,-4-1-26,1 2 0,0 0-1,-1 0 1,1 2 0,22 1 0,-35-1 12,0 1 0,0 0-1,0-1 1,-1 1 0,1 0 0,0 0 0,0 1 0,-1-1 0,1 1 0,-1-1-1,1 1 1,-1 0 0,0 0 0,4 3 0,-4-2-1,-1 0 0,1 0 0,-1-1 0,0 1 0,1 0 0,-1 0 0,0 0 0,-1 1 0,1-1 1,-1 0-1,1 0 0,-1 0 0,0 0 0,0 1 0,0-1 0,-1 5 0,-2 3-5,1 0 0,-1 0 0,-1 0 0,0 0 1,0-1-1,-1 0 0,-1 1 0,-11 16 0,1-6 86,0-1 0,-34 33 0,34-39 45,1-1 1,-2 0 0,-18 10-1,26-17-31,-1-1 0,0 0 0,0-1 0,-1 0 0,1 0 0,-1-1-1,-15 2 1,24-4-103,0-1 0,-1 0 0,1 1 0,-1-1-1,1 0 1,0-1 0,-1 1 0,1 0 0,0 0-1,-1-1 1,1 0 0,0 1 0,-1-1 0,1 0 0,0 0-1,0 0 1,0 0 0,0-1 0,0 1 0,0-1-1,0 1 1,0-1 0,1 1 0,-1-1 0,1 0 0,-1 0-1,1 0 1,-2-3 0,1-1-23,0 1 1,0 0-1,1 0 1,0-1-1,0 1 1,1-1-1,-1 1 1,1-1-1,0 1 1,1-1-1,1-8 1,10-39-268</inkml:trace>
  <inkml:trace contextRef="#ctx0" brushRef="#br0" timeOffset="1">194 62 13843,'0'-4'1408,"2"1"-976,2 3-144,3 0 1153,6 0-1089,3-3-64,7 3-48,4-3-64,7-1-384,5-2-232,8-6 360,1 2-96,2-7-40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11931,'11'16'1320,"7"0"-896,2 1-136,3-1 632,1 2-456,-1 1-144,-5-2-136,-2 0 32,-4 0-152</inkml:trace>
  <inkml:trace contextRef="#ctx0" brushRef="#br0" timeOffset="1">478 294 13051,'-7'14'1144,"1"2"-960,0 0-32,4-2 168,-1-1-736,3-4 496,0-8-80,0 2-32</inkml:trace>
  <inkml:trace contextRef="#ctx0" brushRef="#br0" timeOffset="2">554 0 15499,'-4'6'1113,"4"1"-905,0-1-112,-2 0 248,2 4-120,3-2-224,0-2-32,9-6-64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1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14 15619,'0'0'41,"0"0"-1,0-1 1,0 1-1,0 0 1,1 0-1,-1-1 1,0 1-1,0 0 1,0 0-1,0-1 1,0 1-1,0 0 0,0-1 1,0 1-1,0 0 1,0-1-1,0 1 1,0 0-1,0-1 1,0 1-1,0 0 1,0 0-1,0-1 1,0 1-1,0 0 1,0-1-1,0 1 1,0 0-1,-1 0 0,1-1 1,0 1-1,-1-1 1,-10 1 429,-15 9 68,17-3-469,1 0 1,0 0 0,0 0 0,1 1 0,0 0 0,0 1 0,1 0 0,0 0-1,0 0 1,1 0 0,0 1 0,-7 17 0,9-19-101,0 1 0,1-1-1,0 1 1,1 0 0,0 0 0,0 0 0,0 0 0,1 0-1,0 0 1,1 0 0,0 0 0,0-1 0,0 1 0,1 0 0,1 0-1,4 12 1,2-5-31,0 0-1,1-1 1,0 0-1,1 0 1,0-1-1,18 15 1,20 24-12,-46-49 72,0 0-1,-1 0 1,0 0-1,1 0 1,-1 1-1,-1-1 1,1 1-1,0 0 1,-1-1-1,0 1 1,0 0-1,0 0 1,0 0-1,0 6 1,-1-6-1,-1-1 0,0 0 0,1 1 0,-1-1 0,0 0 0,0 0 0,-1 1 0,1-1 0,-1 0 0,0 0 0,1-1 0,-1 1-1,-1 0 1,1 0 0,0-1 0,-1 0 0,-2 3 0,-9 7 0,0-1-1,0-1 1,-1 0 0,0-1-1,0-1 1,-1 0-1,-1-1 1,1-1-1,-1-1 1,0 0-1,0-1 1,-25 3-1,39-7 11,-1 0 0,1 0 0,0 0 0,0 0 0,-1 0 0,1-1 1,0 1-1,0-1 0,0 0 0,0 0 0,0 0 0,0-1 0,0 1 0,0-1 0,0 1 0,-3-4 0,4 3-1,0 0 0,0 0 0,0-1 1,1 1-1,-1-1 0,1 1 0,-1-1 0,1 0 0,0 1 0,0-1 0,1 0 0,-1 0 1,0 0-1,1 0 0,0 0 0,0 1 0,0-1 0,0-5 0,1-2-1,1-1 0,0 0 0,1 1 0,0-1 0,0 1-1,1 0 1,1 0 0,0 0 0,0 1 0,1-1 0,0 1 0,0 1 0,10-11 0,6-4-14,0 1 1,2 1 0,32-24 0,-7 12 20,95-49-1,62-11 138,-186 85-120,41-19 85,-56 24-90,0 1-1,-1-2 0,1 1 0,0 0 0,-1-1 1,0 0-1,0 0 0,7-8 0,-10 11-21,-1 1 0,0-1 0,1 0 0,-1 1 0,1-1-1,-1 0 1,0 1 0,1-1 0,-1 0 0,0 1 0,0-1 0,0 0-1,0 0 1,1 1 0,-1-1 0,0 0 0,0 1 0,0-1 0,-1 0-1,1 0 1,0 1 0,0-1 0,0 0 0,0 0 0,-1 1 0,1-1 0,0 0-1,-1 1 1,1-1 0,0 0 0,-1 1 0,1-1 0,-1 1 0,1-1-1,-1 1 1,1-1 0,-1 1 0,0-1 0,1 1 0,-1-1 0,1 1-1,-1 0 1,0-1 0,0 1 0,0 0 0,-4-2-11,1 0 0,-1 1-1,0 0 1,1 0 0,-7 0 0,-22-2-198,0 2-1,0 1 1,0 2 0,-39 6 0,19-1-48,14-6-18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4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19 11042,'-12'-5'241,"1"2"-1,-1 0 0,0 0 0,0 1 0,0 1 1,0 0-1,-1 0 0,1 1 0,0 1 0,0 0 1,-20 5-1,19-4-94,0 1 1,1 1-1,-1 1 0,1-1 1,0 2-1,0 0 1,1 0-1,-1 1 0,1 1 1,-16 13-1,19-12-80,0 1 0,0 0-1,1 0 1,0 1 0,1 0-1,0 0 1,1 0 0,0 1 0,1 0-1,0-1 1,-4 24 0,6-27-42,1 0 1,0 0 0,1 1-1,-1-1 1,2 1 0,-1-1 0,1 0-1,0 0 1,1 1 0,0-1-1,0 0 1,1 0 0,0 0-1,0-1 1,0 1 0,1-1 0,1 0-1,7 11 1,-8-14 1,0-1 1,-1 0-1,1 1 0,0-1 1,1-1-1,-1 1 0,0-1 1,1 1-1,0-1 0,-1-1 0,1 1 1,0-1-1,0 1 0,0-1 1,0-1-1,0 1 0,0-1 1,0 0-1,0 0 0,0 0 1,0-1-1,0 0 0,0 0 1,0 0-1,8-3 0,5-3 91,-1 0 1,-1-1-1,0-1 0,0 0 0,26-21 0,-20 13 97,-2-1 0,0-1 1,32-39-1,-42 46-100,-1-1 0,-1 0 0,0-1 0,-1 0 0,0 0 0,-1 0 0,0-1 0,3-16 0,-8 28-89,0 0 0,-1 0 0,1 0 0,-1 0 1,0 0-1,1 1 0,-1-1 0,-1 0 0,1 0 0,0 0 0,-1 0 0,1 0 1,-1 0-1,0 0 0,0 1 0,0-1 0,0 0 0,-1 1 0,1-1 0,-1 1 0,1-1 1,-1 1-1,0 0 0,-3-4 0,1 3-53,-1 1 0,1 0-1,0 0 1,0 0 0,-1 0 0,1 1 0,-1-1 0,0 1-1,1 0 1,-1 1 0,0-1 0,0 1 0,1 0 0,-8 1-1,0 0-424,0 0 0,-24 7 0,32-7 343,1 0 0,-1 0 0,0 1 0,0-1 0,1 1 1,-1 0-1,1 0 0,0 0 0,0 0 0,-1 1 0,2-1 0,-6 6 0,4 4-382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13331,'4'7'1104,"3"-3"-648,8-4-112,12-3 536,9-4-215,10-1-97,2-2-56,4 0-200,2 0-184,-3 1-368,-7 2-1857,-10 5 1825,-8 1-264,-12 1-208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57 11947,'1'-3'201,"0"1"1,-1-1 0,0 0 0,1 0-1,-1 1 1,0-1 0,0 0 0,-1 1-1,1-1 1,-1 0 0,1 0 0,-1 1 0,0-1-1,-1-2 1,1 4-137,0 0-1,1 0 1,-1 0 0,0 0-1,0 0 1,0 0 0,0 0-1,0 1 1,0-1 0,0 0-1,0 1 1,0-1-1,-1 1 1,1-1 0,0 1-1,0-1 1,0 1 0,-1 0-1,1 0 1,0 0 0,-1 0-1,1 0 1,0 0 0,0 0-1,-1 0 1,1 0-1,0 0 1,0 1 0,-1-1-1,1 0 1,0 1 0,-2 0-1,-4 3 12,-1-1-1,1 2 0,-1-1 1,2 1-1,-1 0 1,0 0-1,1 0 0,0 1 1,0 0-1,1 1 0,-1-1 1,1 1-1,-4 9 1,-2 1-67,2 1 0,1 0 0,0 0 1,-8 28-1,15-40-5,-1 0 1,1-1-1,0 1 1,0 0-1,0 11 1,1-16-4,0-1-1,0 1 1,1 0 0,-1 0 0,0 0-1,0 0 1,0 0 0,1 0 0,-1 0-1,1 0 1,-1 0 0,1 0 0,-1-1-1,1 1 1,-1 0 0,1 0 0,0-1-1,-1 1 1,1 0 0,0-1 0,-1 1 0,1 0-1,0-1 1,0 1 0,0-1 0,0 0-1,0 1 1,-1-1 0,1 0 0,0 1-1,0-1 1,0 0 0,0 0 0,0 0-1,0 0 1,0 0 0,0 0 0,0 0-1,0 0 1,0 0 0,1-1 0,6 0 3,0-1 1,0-1-1,0 0 1,0 0 0,-1 0-1,1-1 1,-1 0 0,0 0-1,0-1 1,10-9 0,8-8 20,27-32 0,-43 44-18,0 1-3,4-4 21,0-1-1,-1 0 1,-1-1-1,0 0 1,12-24 0,-45 66 77,-3 18-163,3 1 1,-24 69-1,45-113-12,1 0 1,-1 0 0,1 0-1,-1 0 1,1 0 0,0 0-1,-1 0 1,1 0 0,0 0 0,1 0-1,-1-1 1,0 1 0,1 3-1,-1-5 30,0 0-1,1 1 1,-1-1-1,0 0 1,0 1-1,0-1 0,1 0 1,-1 0-1,0 1 1,0-1-1,1 0 1,-1 0-1,0 0 1,1 1-1,-1-1 0,0 0 1,1 0-1,-1 0 1,0 0-1,1 0 1,-1 0-1,0 0 1,1 0-1,-1 1 0,0-1 1,1 0-1,15-7-633,-6 0 115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5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2 12955,'-1'-1'1112,"-6"8"-776,-2 10-136,-7 17 944,-4 8-800,-4 11-160,-2 4-7,-1 5-41,-2 0 0,5-4-32,-1-5-24,8-12-80,4-7-96,7-11-208,6-3-33,3-14 257,9-1-80,9-6-64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13219,'-23'42'728,"2"2"-1,2 0 1,2 1 0,2 0-1,-13 65 1,27-105-712,-2 29 129,3-34-142,0 1 0,1 0 0,-1-1 0,0 1-1,0-1 1,0 1 0,0 0 0,0-1 0,1 1 0,-1-1 0,0 1-1,1-1 1,-1 1 0,0-1 0,1 1 0,-1-1 0,1 1-1,-1-1 1,0 1 0,1-1 0,-1 1 0,1-1 0,-1 0 0,1 1-1,0-1 1,-1 0 0,1 0 0,-1 1 0,1-1 0,0 0-1,-1 0 1,1 0 0,-1 0 0,1 0 0,0 0 0,-1 0 0,1 0-1,0 0 1,-1 0 0,1 0 0,-1 0 0,1 0 0,0 0-1,-1-1 1,2 1 0,11-5 32,0 0 0,15-8 0,-15 6-20,1 0 1,26-7-1,-36 13-17,0 0 0,-1 0 0,1 1 0,0-1 1,0 1-1,0 0 0,-1 0 0,1 1 0,0-1 0,0 1 1,-1 0-1,1-1 0,0 2 0,-1-1 0,8 3 1,-9-3-1,-1 1 0,1-1 0,0 0 0,0 0 1,0 1-1,-1-1 0,1 1 0,-1 0 0,1-1 1,-1 1-1,1 0 0,-1 0 0,0 0 0,0 0 1,0 0-1,0 0 0,-1 0 0,1 0 0,0 0 1,-1 0-1,1 0 0,-1 1 0,0-1 0,0 0 1,0 0-1,0 1 0,0-1 0,0 0 0,-1 0 1,1 0-1,-1 1 0,1-1 0,-1 0 0,0 0 1,0 0-1,0 0 0,-1 2 0,-2 3 53,-1 0-1,1 0 1,-1 0-1,-1-1 1,1 0 0,-1 0-1,0 0 1,-12 8-1,10-7 62,-1-2 1,0 1-1,-1-1 0,1-1 0,-1 1 1,0-2-1,0 1 0,-1-2 0,1 1 0,0-1 1,-1-1-1,0 0 0,-12 0 0,22-1-166,-1 0 0,1 0 0,0 0-1,-1 0 1,1 0 0,-1-1 0,1 1-1,0 0 1,0-1 0,-1 1 0,1-1-1,0 1 1,-1-1 0,1 0 0,0 0-1,0 1 1,0-1 0,0 0 0,0 0-1,0 0 1,0 0 0,0 0 0,0 0-1,1 0 1,-1-1 0,0 1 0,0 0-1,1 0 1,-1-1 0,1 1 0,0 0-1,-1-1 1,1 1 0,0 0 0,0-1-1,-1 1 1,1 0 0,0-1 0,0 1-1,1-1 1,-1-1 0,2-5-290,0 0 1,0 1-1,1-1 1,-1 0-1,8-12 1,8-15-551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12515,'-4'5'1432,"4"3"-920,9-4-176,6 2 1152,13-5-991,7 0-89,11-1-88,4-1-56,3-2-144,-1 2-120,-6-1-272,-6 1-112,-14 2 0,-9 2-1193,-14 0 1281,-3 1-224,-17-1-144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6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13563,'9'12'1120,"13"-9"-688,10-3-136,11-2 312,6-2-111,7-1-97,1 0-160,-4-5-1137,3 0 945,-10-2-216,-6-1-144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8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14379,'17'-8'249,"0"2"-1,1 0 0,0 1 1,-1 1-1,2 1 1,-1 0-1,0 1 1,1 1-1,19 2 1,-35-1-221,0 1 0,0-1 0,0 1 0,0-1 0,0 1 0,-1 0 0,1 0 1,0 0-1,3 3 0,-5-4-16,0 1-1,-1-1 1,1 1 0,0-1-1,-1 1 1,1 0 0,-1-1 0,1 1-1,-1 0 1,1-1 0,-1 1 0,1 0-1,-1 0 1,0-1 0,0 1-1,1 0 1,-1 0 0,0 0 0,0 0-1,0-1 1,0 1 0,0 0 0,0 0-1,0 0 1,0 0 0,0-1-1,0 1 1,0 0 0,-1 0 0,1 0-1,0-1 1,-1 1 0,1 0 0,0 0-1,-1-1 1,1 1 0,-1 0-1,-6 9 150,0-1 0,-1-1 0,0 0 0,0 0 0,-1 0 0,0-1 0,-16 10 0,-26 22 595,50-39-750,1 1 1,0-1 0,-1 0 0,1 1 0,0-1 0,-1 0 0,1 1 0,0-1 0,-1 0-1,1 1 1,0-1 0,0 1 0,0-1 0,-1 0 0,1 1 0,0-1 0,0 1 0,0-1-1,0 1 1,0-1 0,0 1 0,0-1 0,0 1 0,0-1 0,0 1 0,0-1 0,0 0-1,0 1 1,11 8 45,30 0-165,-27-7 65,-5 1 1,1-1 0,-1 1-1,0 0 1,-1 1 0,1 0-1,-1 0 1,0 1 0,11 8-1,-15-10 33,-1 0 0,0 0 0,0 1 0,0 0 0,0-1 0,-1 1 0,0 0 0,1 0 0,-1 0 1,-1 0-1,1 1 0,0-1 0,-1 0 0,0 1 0,0-1 0,-1 1 0,1 0 0,-1-1 0,0 7 0,0-2 77,-1-1 0,-1 1 0,1-1 0,-1 1 0,0-1 0,-1 0 0,0 0 1,-1 0-1,1 0 0,-1 0 0,-1-1 0,0 0 0,0 0 0,0 0 0,-1 0 0,0-1 1,-10 9-1,11-11-1,0-1 0,0 1 0,0-1-1,0 0 1,0-1 0,-1 1 0,0-1 0,1 0 0,-1 0 0,0-1 0,0 0 0,0 0 0,0 0 0,0-1 0,0 1 0,0-1 0,0-1 0,0 1-1,1-1 1,-1 0 0,0-1 0,0 1 0,0-1 0,1-1 0,-1 1 0,-5-4 0,7 4-178,1 0 0,-1 0-1,0-1 1,1 0 0,-1 0 0,1 0 0,0 0-1,0 0 1,-3-5 0,5 7 52,0-1 0,0 0 0,0 0 0,0 0 0,0-1 0,1 1 0,-1 0 0,1 0 0,-1 0 0,1 0-1,0-1 1,0 1 0,0 0 0,0 0 0,0 0 0,0-1 0,1 1 0,-1 0 0,1 0 0,-1 0 0,2-3 0,10-18-530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8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13 15171,'0'0'58,"1"-1"0,-1 1 1,0 0-1,1-1 0,-1 1 0,0 0 0,1-1 0,-1 1 0,0-1 0,0 1 1,1-1-1,-1 1 0,0-1 0,0 1 0,0 0 0,0-1 0,1 1 0,-1-1 1,0 1-1,0-1 0,0 1 0,0-1 0,0 1 0,0-1 0,0 1 0,-1-2 1,-10 3 403,-22 16 77,19-8-408,1 2 0,1-1 0,0 2 0,0 0 0,1 0 0,0 1 0,-16 26-1,21-29-104,1-1-1,0 2 0,0-1 0,1 0 1,1 1-1,-1 0 0,2 0 0,-1 0 1,2 0-1,-1 0 0,1 0 0,2 18 0,-1-24-15,1 0 0,0 0-1,0 0 1,1 0-1,-1 0 1,1-1 0,0 1-1,1 0 1,-1-1 0,1 1-1,0-1 1,0 0-1,0 0 1,0 0 0,1 0-1,0-1 1,0 1-1,0-1 1,0 0 0,0 0-1,0-1 1,1 1-1,0-1 1,-1 0 0,1 0-1,0 0 1,0-1-1,0 0 1,0 0 0,7 1-1,-5-1 28,0-1-1,0 0 0,0 0 0,0 0 0,0-1 1,0 0-1,0 0 0,0 0 0,0-1 1,0 0-1,-1-1 0,1 0 0,-1 0 0,0 0 1,1-1-1,-1 1 0,-1-1 0,1-1 1,-1 1-1,1-1 0,6-9 0,-10 13-3,-1-1 0,0 0 0,0 1 0,0-1 1,1 0-1,-1 0 0,-1 0 0,1 0 0,0 0 0,0 0 0,-1 0 0,1 0 0,-1 0 0,0 0 0,0 0 0,0 0 0,0 0 0,0 0 0,0 0 0,0 0 0,0 0 0,-1 0 0,1 0 0,-1 0 0,0 0 0,0 0 0,1 0 0,-1 0 0,0 0 1,-1 0-1,1 1 0,0-1 0,-3-3 0,0 2 17,0 0 1,0 0 0,0 0-1,-1 0 1,1 0 0,-1 1-1,0 0 1,0 0-1,1 0 1,-1 1 0,0 0-1,-10-2 1,-1 2-338,0 1 0,0 1-1,0 0 1,-29 7 0,21-4-839,22-4 1009,2 0 100,0 1-1,0-1 0,0 0 0,-1 0 1,1 0-1,0 0 0,0 0 0,-1 1 1,1-1-1,0 0 0,0 0 0,-1 0 1,1 0-1,0 0 0,0 0 0,-1 0 1,1 0-1,0 0 0,0 0 0,-1 0 1,1 0-1,0 0 0,0 0 0,-1 0 1,1-1-1,0 1 0,0 0 0,0 0 1,-1 0-1,1 0 0,0 0 0,0 0 1,0-1-1,-1 1 0,1 0 0,0 0 1,0 0-1,0-1 0,0 1 0,-1 0 1,1 0-1,0 0 0,0-1 0,0 1 1,0 0-1,0 0 0,0-1 0,0 1 1,0 0-1,3-8-654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14739,'13'3'1632,"3"0"-1119,7-3-169,6 0 840,5-2-640,3-2-216,8 0-408,-1-2-280,-2-4-968,-4 0 1136,-3 0-288,-5 0-137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8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6 14299,'-1'0'108,"0"-1"0,0 0 0,0 1 0,0-1 0,0 1 0,0-1 0,0 1 0,-1-1 0,1 1 0,0 0 0,0 0 0,0-1 0,0 1 0,0 0 0,-1 0 0,1 0 0,0 0 0,0 1 0,-3-1 0,-24 6 787,19-3-721,0 0-1,1 1 0,-1 1 0,1-1 0,0 1 0,0 0 1,0 1-1,0 0 0,1 0 0,0 1 0,-8 10 0,11-12-152,1-1 0,0 1 0,0-1 0,0 1 0,1 0 0,0 0 0,0 0 0,0 1 0,-2 7 0,4-9-15,-1-1 0,1 0 0,0 0 0,0 1 0,0-1 0,1 0 0,-1 1 0,1-1 0,0 0 0,0 0 0,0 1 0,0-1 0,0 0 0,1 0 0,-1 0 0,4 4 0,-2-3-6,0-1 0,1 0 1,-1 0-1,0 0 0,1-1 0,-1 1 0,1-1 0,0 0 0,0 0 1,0 0-1,0 0 0,0-1 0,1 0 0,-1 1 0,0-2 0,0 1 1,1 0-1,-1-1 0,1 0 0,-1 0 0,0 0 0,6-1 0,3-1 13,1 0 0,0-1-1,-1-1 1,0 0-1,23-11 1,-20 8 39,0-1 1,17-13-1,-28 17-19,1 0 0,-1 0-1,0-1 1,-1 1 0,1-1-1,-1 0 1,0 0 0,0-1-1,3-6 1,-6 11-23,0 0 1,-1-1-1,1 1 0,-1 0 1,1-1-1,-1 1 0,0-1 0,1 1 1,-1 0-1,0-1 0,0 1 1,0-1-1,0 1 0,0-1 1,0 1-1,0-1 0,-1 1 0,1 0 1,-1-1-1,1 1 0,-1 0 1,1-1-1,-2-1 0,0 1-8,0 0-1,0 0 0,0 0 0,0 0 1,0 1-1,0-1 0,0 1 1,-1-1-1,1 1 0,-1 0 1,-4-2-1,-4 0-107,0 1 1,0-1-1,0 2 1,0 0-1,-12 0 0,-23 4-952,43-3 942,0 1-1,0 0 1,0-1-1,0 1 1,0 0-1,0 0 1,1 1-1,-1-1 1,0 1-1,1-1 1,-1 1-1,-3 3 1,4 3-330,5 1-68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9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15 14619,'-10'2'291,"0"0"-1,-1 1 0,1 1 1,0-1-1,1 2 0,-1-1 1,-10 8-1,15-9-192,0 0 0,-1 1 0,2 0 0,-1 0-1,0 0 1,1 0 0,-1 1 0,1 0 0,1 0 0,-1 0-1,1 0 1,0 1 0,-3 6 0,5-10-85,1-1 0,0 1 0,-1-1 0,1 1 0,0-1 0,0 1 0,0-1 0,0 1 0,0-1 0,0 1 0,0-1 0,1 1 1,-1-1-1,0 0 0,1 1 0,-1-1 0,1 1 0,0-1 0,-1 0 0,1 1 0,0-1 0,0 0 0,0 0 0,0 0 0,0 0 0,0 0 0,0 0 0,0 0 0,1 0 0,-1 0 0,0 0 0,1 0 0,-1-1 0,0 1 1,1-1-1,-1 1 0,3 0 0,3 1-3,1 0 1,-1 0 0,0-1 0,0 0-1,1-1 1,9 0 0,-1-1-4,-1 0 1,1-2-1,-1 0 1,1-1 0,20-8-1,-27 9 33,0-1 0,0-1 0,0 1 0,0-2-1,-1 1 1,0-1 0,0 0 0,0-1 0,10-11 0,-16 16-18,-1 0-1,1 0 1,-1 0 0,0 0-1,0 0 1,0 0 0,0 0 0,0 0-1,0-1 1,0 1 0,-1 0 0,1 0-1,-1-1 1,0 1 0,1 0 0,-1-1-1,-1-4 1,1 5-3,-1 1 0,0-1 0,1 0-1,-1 0 1,0 1 0,0-1 0,0 0 0,0 1-1,0-1 1,-1 1 0,1-1 0,0 1 0,-1 0 0,1 0-1,-1-1 1,1 1 0,-1 0 0,0 0 0,1 0 0,-1 1-1,0-1 1,-2 0 0,-5-2 14,1 1 1,-1 0-1,0 1 1,0 0-1,1 0 1,-1 1-1,0 0 1,0 1-1,0 0 1,0 0-1,-17 6 1,19-5-52,-1 0 1,0 1-1,1 0 1,-1 1-1,1 0 1,0 0-1,0 0 0,1 1 1,-1 0-1,1 0 1,0 1-1,0-1 1,-6 9-1,11-13-12,0 0-1,1 1 1,-1-1 0,0 0-1,0 0 1,0 1-1,1-1 1,-1 0 0,0 1-1,1-1 1,0 1 0,-1-1-1,1 1 1,0-1-1,0 1 1,-1-1 0,1 1-1,0-1 1,1 1 0,-1-1-1,0 1 1,1 1-1,0-1 6,0-1-1,0 0 1,0 0-1,0 0 1,0 0-1,0 0 1,0 0-1,1 0 1,-1 0-1,0-1 1,0 1-1,1 0 1,-1-1-1,1 1 1,-1-1-1,1 0 1,-1 1-1,2-1 1,9 1-75,-1 0 0,1-1 1,-1 0-1,17-3 0,17-3-185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49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12003,'-10'8'769,"-1"1"1,1 0 0,1 1 0,0 0 0,-14 20 0,20-25-694,-1 0 1,2 0-1,-1 0 1,0 0-1,1 0 1,0 1-1,1-1 1,-1 1-1,1-1 1,0 1-1,0 0 1,0-1-1,1 1 1,0 0-1,0-1 1,2 7 0,-2-9-62,1-1 1,-1 1 0,1-1 0,0 1 0,0-1 0,1 1 0,-1-1 0,0 0 0,1 1 0,-1-1 0,1 0 0,0 0 0,-1 0 0,1 0 0,0 0 0,0-1 0,1 1 0,2 2 0,-1-3-8,0 1 1,-1-1-1,1 0 1,0 0-1,0 0 0,0-1 1,0 1-1,0-1 1,0 0-1,0 0 1,6-1-1,-2 0 10,0 0 0,0-1 1,0-1-1,0 1 0,0-1 0,0-1 0,-1 1 1,0-1-1,1 0 0,-1-1 0,9-7 0,-13 8 30,1 1 0,-1-1-1,0 0 1,0 0 0,0 0-1,0 0 1,-1 0 0,0-1-1,0 1 1,0-1 0,0 1 0,-1-1-1,1 0 1,-1 0 0,-1 0-1,1 0 1,0 0 0,-2-9-1,1 10-9,-1 1-1,0-1 1,0 0-1,0 1 0,0-1 1,-1 1-1,1 0 1,-1 0-1,0-1 1,0 1-1,0 0 0,0 0 1,-1 1-1,1-1 1,-1 0-1,0 1 1,1 0-1,-1-1 0,0 1 1,-1 0-1,1 1 1,0-1-1,0 0 0,-1 1 1,-6-2-1,-1 0-86,0 1-1,0 0 1,0 0-1,-17 0 1,22 2-187,0 0-1,0 1 1,0-1 0,0 1 0,0 0-1,0 1 1,0-1 0,0 1 0,-9 5-1,6 1-217,6-2-150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50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15307,'4'-4'271,"0"2"0,0-1 0,0 0-1,0 1 1,6-3 0,-9 5-241,-1-1-1,1 1 1,0 0 0,0 0-1,-1-1 1,1 1 0,0 0-1,0 0 1,-1 0 0,1 0-1,0 0 1,0 0 0,0 0-1,-1 0 1,1 0 0,0 0-1,0 0 1,-1 1 0,1-1-1,0 0 1,0 0 0,-1 1 0,1-1-1,0 1 1,-1-1 0,1 1-1,0-1 1,-1 1 0,1-1-1,-1 1 1,1-1 0,-1 1-1,1 0 1,-1-1 0,1 1-1,-1 0 1,0-1 0,1 1-1,-1 0 1,0-1 0,0 1-1,1 1 1,0 5 54,0 0 1,0 0 0,0 0-1,-1 0 1,0 0-1,-2 15 1,-11 44-52,7-41-3,0 5-27,0 1 1,2-1 0,-1 42-1,5-72-23,0 1 0,0-1 0,0 1 0,0-1 0,0 1 0,0 0 0,0-1 0,0 1 0,0-1 0,0 1 0,0 0 0,0-1 0,0 1-1,1-1 1,-1 1 0,0-1 0,0 1 0,1-1 0,-1 1 0,0-1 0,1 1 0,-1-1 0,0 1 0,1-1 0,-1 1 0,1-1 0,0 1 0,0-1 3,-1-1 0,0 1 1,1-1-1,-1 0 1,0 1-1,1-1 1,-1 1-1,0-1 0,1 0 1,-1 1-1,0-1 1,0 0-1,0 1 1,0-1-1,0 1 0,0-1 1,0 0-1,0 0 1,0 1-1,0-1 0,0 1 1,0-1-1,0 0 1,-1 0-1,-3-18-150,-5-3-35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50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 11474,'-6'0'1193,"9"0"-553,7-1-216,13-2 1160,7 0-824,20 0-151,6-1-41,11 1-104,2-1-40,-4-1-432,-2 2-280,-9-1 288,-6 1-8,-18 3-144</inkml:trace>
  <inkml:trace contextRef="#ctx0" brushRef="#br0" timeOffset="1">66 328 12627,'-9'26'1352,"12"-11"-632,12-10-224,19-6 1321,12-6-889,16-5-232,3-2-56,6 0-136,-3-2-88,-4 1-352,-7 4-288,-16 0 208,-9-2-56,-13 1-72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5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43 12739,'1'-2'126,"4"-7"620,1 1 0,14-15 1186,-20 23-1847,0 0-43,0 0 0,0 0 1,0 0-1,0 0 0,0 0 1,0 0-1,0 0 1,0 0-1,-5 11 548,-10 15-157,-4 4-80,-39 64 175,51-82-435,1 0 0,1 1-1,0-1 1,1 1-1,-5 26 1,9-38-74,-1 1 1,1 0 0,0-1 0,0 1-1,0 0 1,0-1 0,0 1-1,0 0 1,0 0 0,1-1-1,-1 1 1,1 0 0,-1-1 0,1 1-1,-1-1 1,1 1 0,0-1-1,0 1 1,0-1 0,0 1-1,0-1 1,0 0 0,0 1 0,1-1-1,-1 0 1,0 0 0,1 0-1,-1 0 1,0 0 0,1 0-1,0-1 1,-1 1 0,1 0 0,-1-1-1,1 1 1,0-1 0,-1 0-1,1 1 1,0-1 0,0 0 0,2 0-1,6 0 33,-1 0 0,1-1 1,0 0-1,0 0 0,18-6 0,-6 0-405,32-14-1,-48 19 272,-1 0-1,0-1 1,0 0 0,0 0-1,0 0 1,-1-1 0,1 1-1,-1-1 1,0 0 0,0-1-1,5-6 1,-5-3-310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52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13971,'3'24'1304,"-3"9"-848,-5 0-192,4 9 569,2-1-225,4-1-288,1 0-256,5-9 96,2-7-128,8-14-56,4-10-40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53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 12683,'-2'-1'66,"-1"0"0,0 0 1,0 0-1,1 1 0,-1-1 1,0 1-1,0 0 0,1 0 1,-1 0-1,0 0 0,0 0 0,0 0 1,1 1-1,-1 0 0,0-1 1,0 1-1,1 0 0,-1 0 1,1 0-1,-1 1 0,1-1 1,-1 1-1,1-1 0,0 1 1,0 0-1,0 0 0,0 0 1,0 0-1,0 0 0,0 0 0,1 1 1,-3 3-1,1-3-26,1 1-1,0 0 1,-1 0 0,1 0-1,1 1 1,-1-1-1,1 0 1,-1 1 0,1-1-1,0 0 1,1 1-1,-1 0 1,1-1 0,0 1-1,0-1 1,1 1 0,-1-1-1,1 1 1,2 7-1,4 0 25,0-1 0,0 0-1,1 0 1,1-1 0,0 0-1,11 10 1,-9-10-27,-1 0 1,-1 1-1,0 0 1,14 21-1,-21-27-18,0-1-1,0 0 0,-1 1 0,1-1 0,-1 1 0,0-1 0,0 1 0,-1 0 1,1-1-1,-1 1 0,0 0 0,0-1 0,-1 1 0,1 0 0,-1-1 0,0 1 1,0 0-1,-4 7 0,1-4 26,0-1 0,0 1 0,0-1 0,-1 0 1,-1 0-1,1 0 0,-1 0 0,-13 10 0,16-14-7,-1 0 0,1 0 0,0-1 0,-1 0 0,0 1 0,0-1 0,1 0 0,-1-1 0,0 1 0,-1-1 0,1 0 0,0 0-1,0 0 1,0 0 0,-1-1 0,1 0 0,0 0 0,-1 0 0,-6-1 0,9 0-14,0 0-1,0 0 1,1 0-1,-1 0 1,0 0 0,1 0-1,-1 0 1,0-1-1,1 1 1,-1-1 0,1 1-1,0-1 1,0 1-1,0-1 1,-1 0 0,2 0-1,-1 1 1,0-1-1,0 0 1,0 0 0,1 0-1,-1 0 1,1 0-1,0 0 1,-1 0-1,1 0 1,0 0 0,0 0-1,0 0 1,1-4-1,0-2 16,0 0-1,0 0 0,1 1 0,0-1 0,1 0 0,4-10 0,0 5-23,0 0-1,1 1 1,1-1-1,0 2 1,1-1-1,0 1 0,0 1 1,1 0-1,24-17 1,3 3 52,79-36 1,-28 16 360,-83 40-356,-1 1 1,1-1-1,0 0 0,-1 0 0,5-5 0,-9 8-54,0 0-1,0 1 1,-1-1-1,1 0 0,0 1 1,-1-1-1,1 0 1,-1 0-1,1 0 0,-1 0 1,1 1-1,-1-1 1,0 0-1,1 0 1,-1 0-1,0 0 0,0 0 1,0 0-1,1 0 1,-1 0-1,0 0 0,-1 0 1,1 0-1,0 0 1,0 0-1,0 0 0,0 0 1,-1 0-1,1 0 1,0 1-1,-1-1 0,1 0 1,-1 0-1,1 0 1,-1 0-1,1 1 0,-1-1 1,0 0-1,1 0 1,-1 1-1,0-1 1,0 0-1,0 1 0,0-1 1,-6-3 48,-1 0 0,1 0 0,0 1 0,-1 0 0,0 1 0,0-1 0,0 1 0,-12-1 0,-6 0-65,-36 1 0,10 5-336,48-3 178,-1 1-1,1 0 1,-1 0 0,1 0-1,0 1 1,-1-1-1,1 1 1,0 0-1,-5 3 1,9-4 132,-1-1-1,1 0 1,-1 1 0,1-1 0,0 0 0,-1 0 0,1 1 0,0-1-1,-1 1 1,1-1 0,0 0 0,-1 1 0,1-1 0,0 1-1,0-1 1,0 1 0,-1-1 0,1 1 0,0-1 0,0 1 0,0-1-1,0 1 1,0-1 0,0 1 0,0-1 0,0 1 0,0-1-1,0 1 1,0-1 0,0 1 0,0-1 0,0 0 0,0 1 0,1-1-1,-1 1 1,0-1 0,0 1 0,1-1 0,-1 1 0,0-1-1,1 0 1,-1 1 0,0-1 0,1 0 0,-1 1 0,0-1 0,1 0-1,-1 1 1,1-1 0,-1 0 0,1 0 0,-1 1 0,1-1-1,14 7-459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55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15 12195,'-2'-2'169,"0"1"1,0-1 0,-1 1-1,1 0 1,-1-1 0,1 1 0,0 0-1,-1 0 1,0 1 0,1-1 0,-1 1-1,1-1 1,-1 1 0,0 0-1,1 0 1,-1 0 0,0 0 0,1 0-1,-4 1 1,-6 2 271,0 0 1,-20 7-1,30-9-405,-12 4 102,0 2 1,0 0-1,1 0 1,-1 2-1,2-1 0,-1 2 1,-21 21-1,26-23-122,0 0 0,1 1 0,0 0 1,1 0-1,0 0 0,0 1 0,1 0 0,0 0 0,1 1 0,0-1 0,-4 19 0,8-26-8,-1 0 0,1 1 0,-1-1 0,1 1 0,0-1 0,0 1 0,1-1 0,-1 1 0,1-1 0,-1 0 0,1 1 0,0-1 0,1 0 0,-1 1 0,2 2 0,-1-4 6,-1 0 0,1 1-1,0-1 1,0 0 0,0 0-1,0-1 1,1 1 0,-1 0 0,0-1-1,1 1 1,-1-1 0,1 0-1,0 0 1,5 2 0,-1-2 18,1 1 0,0-2 0,-1 1 1,1-1-1,0 0 0,0-1 0,0 0 0,-1 0 1,1 0-1,-1-1 0,1 0 0,8-4 0,3-2 74,-1-1 1,0-1-1,0 0 0,-1-1 0,0-1 0,-1-1 0,-1 0 0,0-1 0,0 0 0,-2-2 0,0 1 0,22-36 0,-33 48-64,0-1-1,0 0 0,0 0 0,-1 0 0,1 0 1,-1 0-1,0-1 0,-1 1 0,1 0 1,-1 0-1,1-1 0,-1 1 0,-1-6 0,1 8-25,-1 0 0,0 0 0,0 0-1,0-1 1,0 1 0,0 0 0,0 1 0,0-1-1,0 0 1,-1 0 0,1 0 0,-1 1-1,1-1 1,-1 1 0,0-1 0,0 1 0,0 0-1,1 0 1,-1-1 0,0 1 0,0 1-1,-1-1 1,1 0 0,0 0 0,0 1-1,-3-1 1,-7-1-168,1 0 1,-1 0-1,0 1 0,1 1 1,-1 0-1,0 1 0,1 0 0,-1 1 1,0 0-1,1 1 0,0 0 0,0 1 1,-18 8-1,20-4-220,8-2-111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56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40 14451,'-3'-3'116,"1"-1"0,-1 1-1,0 0 1,0 1 0,0-1-1,0 0 1,0 1 0,-1-1-1,1 1 1,-1 0 0,1 1 0,-1-1-1,0 0 1,0 1 0,0 0-1,0 0 1,-4-1 0,3 2-36,0 0 0,0 0 0,0 1 0,0-1 0,0 1 0,0 0 0,0 1 0,0-1 0,0 1 0,1 0 0,-1 0 0,-5 3 0,1 1-36,-1 1 0,2-1 0,-1 2 0,1-1 0,0 1 0,1 0 0,-1 1 0,2-1 0,-1 2-1,1-1 1,1 0 0,-5 12 0,7-14-24,0 1-1,0 0 1,1 0-1,1 1 1,-1-1-1,1 0 1,1 1-1,-1-1 1,1 0-1,1 1 1,0-1-1,0 0 1,0 1-1,1-1 1,5 13-1,-4-15 2,-1 0-1,1-1 1,1 1-1,-1-1 0,1 0 1,0 0-1,0 0 0,0-1 1,1 0-1,-1 1 0,1-1 1,0-1-1,0 1 0,1-1 1,-1 0-1,1 0 1,0 0-1,-1-1 0,1 0 1,0 0-1,10 1 0,-5-2 34,-1 0 0,1-1 0,-1 0 0,1-1 0,-1 0 0,1-1 0,-1 0 0,0 0 0,1-1 0,-1-1 0,-1 0 0,1 0 0,0-1 0,-1 0 0,0 0 0,0-1-1,10-9 1,-13 10 7,1-1-1,-1 1 1,0-1-1,0 0 0,-1-1 1,0 1-1,0-1 1,0 0-1,-1-1 1,0 1-1,-1-1 0,1 0 1,-1 1-1,-1-1 1,0-1-1,0 1 0,0 0 1,-1 0-1,0-1 1,-1 1-1,0-1 0,-1-8 1,1 13-54,-1 1 1,0-1 0,0 0-1,-1 0 1,1 0-1,-1 0 1,1 1-1,-1-1 1,0 1 0,0-1-1,-1 1 1,1 0-1,-1 0 1,0 0 0,0 0-1,0 0 1,-3-2-1,1 2-117,-1 0 0,1 0 0,-1 1-1,0 0 1,0 0 0,0 0 0,0 0 0,0 1-1,0 0 1,-7 0 0,-9 1-329,0 1-1,0 1 1,0 0 0,0 2 0,-22 7-1,2 0-238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13715,'-1'20'1488,"-14"2"-992,-6 5-112,-2 3 665,-4 4-473,-1 3-64,0 1-56,3-1-64,4-10-320,5-1-184,3-9-392,3-4-192,2-7 528,0-5-104,3-2-176</inkml:trace>
  <inkml:trace contextRef="#ctx0" brushRef="#br0" timeOffset="1">1 97 12339,'4'10'1136,"5"9"-608,4-2-192,5 4 688,4 1-416,8 2-135,3-1-33,0-1-160,1-4-112,-2-3-408,-7-4 192,-6-2-8,-7-1-32,-11-1-56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56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6033,'34'8'5823,"58"-6"-3836,0-4 0,92-15 0,-94 8-1395,295-31 546,166-14-1005,-469 48-152,119-10-97,202 10 0,-389 8 96,-20 0 698,-22 1 219,14-2-636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57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14171,'-7'8'775,"7"-4"173,16-2 758,-1-1-1285,-6 0-331,0 1 0,0 0-1,0 1 1,0 0 0,-1 0-1,0 0 1,1 1 0,-1 1 0,9 6-1,-14-9-66,-1-1-1,0 1 0,0 0 1,0 0-1,0 0 0,0 1 1,0-1-1,0 0 1,-1 1-1,1-1 0,-1 1 1,0-1-1,0 1 0,0 0 1,0-1-1,0 1 1,-1 0-1,1 0 0,-1 0 1,1-1-1,-1 1 0,0 0 1,0 0-1,-1 0 1,1 0-1,-1 0 0,1-1 1,-1 1-1,0 0 0,0 0 1,0-1-1,0 1 0,-3 3 1,-1 4 88,-1-1 1,-1 0-1,0 0 1,0-1-1,-1 0 1,-16 14-1,-61 38 683,41-31-428,42-27-339,0-1 0,0 1 0,0-1 0,0 1-1,0 0 1,1 0 0,-1 0 0,-2 3 0,5 2 95,13-2-79,-1-4-160,0-1 1,1 0-1,-1-1 1,0-1-1,0 0 0,0 0 1,14-5-1,0-2-294,0-1 0,31-17 0,-22 7-5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57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0 15331,'-13'11'672,"-13"9"270,-1 2 1,2 1-1,1 1 1,-32 42-1,53-62-880,0 0-1,1 0 0,0 0 1,0 1-1,0-1 1,0 1-1,1-1 1,-3 11-1,4-14-52,0 0-1,0 1 0,0-1 1,0 0-1,0 1 0,1-1 1,-1 0-1,0 1 0,1-1 1,-1 0-1,1 1 0,-1-1 1,1 0-1,-1 0 0,1 0 1,0 0-1,0 1 0,0-1 1,0 0-1,-1 0 0,1 0 1,0-1-1,1 1 0,-1 0 1,0 0-1,0 0 1,0-1-1,0 1 0,1-1 1,-1 1-1,0-1 0,1 1 1,-1-1-1,0 0 0,3 1 1,16 1-21,-1-1 0,1 0 0,0-1 0,-1-1 1,23-5-1,43 0-64,-83 5 72,1 1 0,-1 0 1,0 0-1,0 0 0,0 0 0,0 1 1,1-1-1,-1 1 0,0-1 0,0 1 1,0 0-1,0-1 0,0 1 0,0 0 1,0 1-1,0-1 0,-1 0 1,1 0-1,0 1 0,-1-1 0,1 1 1,-1-1-1,1 1 0,-1 0 0,0 0 1,0-1-1,0 1 0,0 0 0,1 3 1,-1-2 3,-1 0 0,1 0 1,-1 0-1,0 0 0,0 0 1,-1 1-1,1-1 0,-1 0 1,1 0-1,-1 0 0,0 0 1,0 0-1,0 0 0,0 0 1,-1-1-1,1 1 1,-1 0-1,0-1 0,-3 4 1,-1 0 18,0 0 1,0 0-1,0-1 1,-1 0 0,0 0-1,0-1 1,0 0-1,-1 0 1,0-1 0,1 0-1,-1 0 1,0-1-1,-16 3 1,11-3-84,-1 0 1,0-1-1,1 0 0,-1-1 1,0-1-1,1 0 1,-24-6-1,29 5-129,0-1 0,0 0 0,1 0 0,0-1 0,-1 0 0,1 0 0,1-1 1,-1 1-1,1-2 0,0 1 0,0-1 0,0 0 0,1 0 0,0 0 0,0-1 0,0 0 0,1 0 1,0 0-1,-4-11 0,-10-30-627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58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15227,'33'10'1505,"4"-9"-873,5-2-272,5-5 608,5-3-168,-2-8-576,3-4 1713,-10-5-1673,-6-3 88,-1 2-80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59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41 19004,'-1'0'120,"-1"-1"-1,1 1 1,0-1-1,0 1 1,0 0-1,0 0 1,0-1-1,0 1 1,-1 0-1,1 0 1,0 0-1,0 0 1,0 1-1,0-1 1,0 0-1,-1 0 1,-1 1-1,-21 6 676,14-1-558,10-2-143,1-4-94,-1 1 0,1-1 0,0 0 0,-1 0 1,1 0-1,0 0 0,0 0 0,-1 0 0,1 0 0,0 0 0,-1 0 0,1 0 0,0-1 0,-1 1 1,1 0-1,0 0 0,-1-1 0,1 1 0,0 0 0,-1-1 0,1 1 0,-1-1 0,2 0 0,0 0 5,0-1 0,0 0 0,-1 1-1,1-1 1,0 0 0,-1 0-1,1 0 1,-1 0 0,1-1-1,-1 1 1,0 0 0,0-1 0,1-3-1,-2 5 0,1 0 0,-1 1 1,0-1-1,0 0 0,0 1 0,0-1 0,0 0 0,0 1 0,0-1 0,-1 0 1,1 1-1,0-1 0,0 0 0,0 1 0,-1-1 0,1 1 0,0-1 0,0 0 1,-1 1-1,1-1 0,-1 0 0,0 0-1,0 1 1,0-1-1,0 1 0,0-1 0,0 1 1,0-1-1,-1 1 0,1 0 1,0-1-1,0 1 0,0 0 1,0 0-1,0 0 0,-1 0 1,1 0-1,0 0 0,-1 0 0,-3 1 1,0 0-1,0 1 0,0-1 0,0 1 0,0 0 1,1 0-1,-1 0 0,1 0 0,-1 1 0,1 0 1,0 0-1,0 0 0,0 1 0,0-1 0,1 1 1,0 0-1,-1 0 0,1 0 0,-3 6 0,6-10-3,0 0 0,0 1 0,-1-1-1,1 0 1,0 1 0,0-1-1,0 0 1,0 1 0,-1-1 0,1 0-1,0 1 1,0-1 0,0 1-1,0-1 1,0 0 0,0 1 0,0-1-1,0 1 1,0-1 0,0 0-1,0 1 1,0-1 0,1 0 0,-1 1-1,0-1 1,0 1 0,0-1 0,0 0-1,1 1 1,-1-1 0,0 0-1,0 0 1,0 1 0,1-1 0,-1 0-1,0 1 1,1-1 0,-1 0-1,0 0 1,1 1 0,19-2 17,21-12-267,-33 9 76,-1 0 0,0 0 0,10-7-1,-12 7 107,-3 2-107,-1 0-55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4:5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53 13787,'0'-1'108,"-1"1"1,1-1-1,0 0 0,-1 0 1,1 0-1,0 0 1,0 0-1,-1 0 0,1 0 1,0-1-1,0 1 0,0 0 1,1 0-1,-1 0 1,0 0-1,0 0 0,0 0 1,1 0-1,-1 0 0,1 0 1,-1 1-1,0-1 1,1 0-1,0 0 0,0-1 1,1 0 48,0 0 1,0 1 0,0-1 0,0 1-1,0-1 1,1 1 0,-1 0 0,0 0-1,1 0 1,2-1 0,6-1 177,1 1 1,-1 0-1,20-1 1,-25 3-272,0-1 0,0 2 0,0-1 1,0 1-1,0 0 0,0 0 0,-1 0 1,1 1-1,6 3 0,-10-4-51,0 0 0,0 0 0,0 0 0,0 0 0,0 1 0,-1-1 0,1 1 0,0-1 0,-1 1 0,1 0 0,-1 0 0,0 0 0,0-1 0,0 1 0,0 0 0,0 0 0,0 1-1,0-1 1,0 0 0,-1 0 0,1 0 0,-1 1 0,0-1 0,0 0 0,0 0 0,0 1 0,0 3 0,-2 6 5,0-1 0,-1 1 0,-1-1-1,0 1 1,0-1 0,-1 0 0,0-1 0,-1 1-1,-7 9 1,-71 87 62,71-91-67,-50 55 27,-25 29-1,86-97-39,0-1 0,1 0 1,-1 0-1,0 1 1,1-1-1,0 1 0,0-1 1,0 1-1,0 0 1,0-1-1,0 1 1,0 3-1,1-5 0,1 0 0,-1 0 0,0 0-1,1 0 1,-1 0 0,1 0 0,-1 0 0,1 0-1,-1 0 1,1 0 0,0 0 0,-1 0 0,1 0 0,0-1-1,0 1 1,0 0 0,0-1 0,-1 1 0,1 0 0,0-1-1,0 1 1,0-1 0,0 0 0,0 1 0,1-1 0,-1 0-1,0 1 1,0-1 0,0 0 0,0 0 0,2 0-1,33 4-263,0-2 0,0-1 0,0-2 0,58-8 0,-39 3 187,-17 2-206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0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17220,'-11'13'1400,"-2"7"-1008,1 2-192,0 5 448,-1 3-168,6 2-304,1-1-192,6-1-560,0-7 2089,4-10-1513,2-9 64,5-6-8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0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16540,'-14'34'3870,"-6"13"-3558,17-41-299,1 1 1,0-1-1,1 1 1,0 0-1,0-1 1,0 1-1,1 0 1,0 0-1,0 0 0,2 9 1,-1-12-13,0 0-1,1 0 1,-1 0 0,1 0 0,0-1 0,0 1-1,1-1 1,-1 1 0,1-1 0,-1 0-1,1 0 1,0 0 0,0 0 0,0 0-1,1-1 1,-1 1 0,1-1 0,4 2-1,11 6 6,32 10 0,-39-17-8,0 1-1,0 1 1,-1 0 0,0 1-1,0 0 1,0 0 0,-1 1-1,13 11 1,-20-15 1,-1 0-1,1-1 0,-1 1 1,0 0-1,0 1 1,0-1-1,0 0 1,-1 0-1,1 1 1,-1-1-1,0 1 0,0 0 1,0-1-1,-1 1 1,1 0-1,-1-1 1,0 1-1,0 0 1,0-1-1,0 1 0,-1 0 1,1-1-1,-1 1 1,0 0-1,0-1 1,0 1-1,-1-1 1,1 1-1,-1-1 0,0 0 1,0 0-1,-3 4 1,-2 2 21,0-1 1,0 1 0,-1-1-1,0-1 1,-1 0-1,1 0 1,-1 0 0,-1-1-1,-15 7 1,5-3 102,-2-1-1,1-2 1,-31 8 0,43-13-93,0-1 0,0 1 0,0-1 0,0-1 0,0 0 1,0 0-1,0-1 0,0 0 0,0-1 0,1 1 0,-15-6 0,19 5-125,0-1 1,0 1-1,0-1 1,0 0-1,1 0 0,-1-1 1,1 1-1,0-1 1,0 0-1,0 1 1,0-1-1,1-1 0,-1 1 1,1 0-1,0 0 1,1-1-1,-1 1 0,1-1 1,-1 0-1,2 1 1,-2-8-1,-1-11-269,2 0 1,0-1-1,3-23 0,-2 39 366,5-55-762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0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14219,'24'0'1792,"5"0"-1111,7 0-241,7 0 1040,7-1-728,3 1-120,3-3-520,0-1-376,-3-2 264,-4 2-88,-8 0-152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1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9 15523,'-17'1'361,"-1"1"0,1 0 0,-1 1 0,1 1 0,0 1 0,-28 11 0,38-12-294,0-1 0,1 1 0,-1 0 1,1 0-1,0 1 0,0 0 0,-10 11 0,13-12-36,1-1-1,-1 1 0,0 0 0,1 0 0,0 1 0,0-1 0,0 0 1,1 1-1,-1-1 0,1 1 0,0-1 0,1 1 0,-1 8 0,1-7-22,1 0 0,-1 0 0,1 0-1,1-1 1,-1 1 0,1 0 0,0-1-1,1 0 1,-1 1 0,1-1 0,0 0-1,0 0 1,1-1 0,-1 1 0,1-1-1,0 1 1,6 4 0,7 6-7,1-2-1,0 0 1,22 12 0,40 18 31,-51-29-24,-1 1 1,0 2 0,45 36 0,-70-50-9,0-1-1,0 1 1,0 0 0,-1 0 0,0 0 0,1 1 0,-1-1-1,0 1 1,-1-1 0,1 1 0,0-1 0,-1 1 0,1 6-1,-1-7 1,-1 0 0,0-1 0,0 1 0,0 0-1,0 0 1,-1 0 0,0 0 0,1 0-1,-1 0 1,0 0 0,0-1 0,0 1-1,-1 0 1,1-1 0,0 1 0,-1-1 0,0 1-1,-3 2 1,-5 6 14,-1-1-1,0-1 1,0 0 0,-1-1-1,0 0 1,-1-1 0,1 0-1,-23 8 1,-4-1 99,-70 16 1,86-25 66,-41 4 0,58-8-138,-1-1 0,1 0-1,0 0 1,-1-1-1,1 0 1,0 0 0,0 0-1,-1 0 1,1-1-1,0 0 1,-8-5 0,12 6-32,0-1 0,0 0 1,0 0-1,0 0 0,0 0 1,0 0-1,0 0 0,1-1 1,-1 1-1,1 0 0,0-1 0,0 1 1,0-1-1,0 0 0,0 1 1,0-1-1,1 0 0,-1 1 1,1-1-1,0 0 0,0 0 1,0 1-1,0-1 0,1-3 1,0-3-42,1 1 0,0-1 1,0 1-1,0 0 1,1-1-1,7-11 1,3-2-61,1 0 1,0 1-1,2 1 1,0 1 0,2 0-1,0 1 1,1 1-1,0 1 1,42-26 0,15-2 243,121-53 1,-161 80 68,-34 17-214,10-6 114,-1 1-1,0-1 1,0-1-1,13-10 0,-23 16-93,1 0-1,-1 0 0,1-1 0,-1 1 1,0 0-1,0-1 0,0 1 0,0-1 1,0 0-1,0 1 0,0-1 0,-1 0 1,1 1-1,0-1 0,-1 0 0,1-2 1,-1 2-8,-1 1 0,1-1 0,0 1 0,-1-1 1,1 1-1,-1-1 0,0 1 0,1-1 0,-1 1 0,0-1 1,0 1-1,0 0 0,0-1 0,0 1 0,0 0 1,0 0-1,0 0 0,-1 0 0,1 0 0,0 0 1,-1 0-1,-1 0 0,-13-8 42,0 1 0,0 0 0,0 2-1,-29-8 1,-75-12-452,104 23 246,-15-3-187,0 2 1,-39 0 0,43 4 12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13523,'12'6'1360,"12"-2"-984,9-4-112,7 2 496,10-4-351,5 1-33,2-3-280,0-2-216,-2-8 136,-8-2-40,-8-1-112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3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42 13819,'1'-1'40,"-1"-1"0,0 0 0,0 1 0,-1-1 0,1 0 0,0 1 0,0-1 0,-1 0 1,1 1-1,-1-1 0,0 1 0,1-1 0,-1 1 0,0-1 0,0 1 0,0 0 0,0-1 0,0 1 0,0 0 0,0 0 0,0 0 0,-1 0 0,1 0 0,0 0 1,-1 0-1,1 0 0,-1 0 0,1 1 0,-1-1 0,1 0 0,-1 1 0,1-1 0,-1 1 0,0 0 0,1 0 0,-1-1 0,0 1 0,1 0 0,-1 0 0,1 1 1,-1-1-1,0 0 0,1 0 0,-1 1 0,0-1 0,1 1 0,-1 0 0,-1 0 0,-3 2 15,1 0 0,-1 0-1,0 1 1,1 0 0,0 0 0,0 0 0,0 1-1,0-1 1,1 1 0,0 0 0,0 0 0,-5 9 0,-5 9 78,-17 39 1,16-26-85,1 0 0,-11 43 0,20-59-32,2-1-1,-1 0 1,2 1 0,1 0-1,2 38 1,-1-55-6,0 0 1,0 0 0,0 0-1,1-1 1,-1 1-1,1 0 1,0 0-1,0-1 1,0 1-1,0-1 1,0 1-1,1-1 1,-1 1-1,1-1 1,-1 0-1,1 0 1,0 1-1,0-1 1,0-1-1,0 1 1,0 0-1,1 0 1,-1-1-1,0 1 1,1-1-1,-1 0 1,1 0-1,0 0 1,-1 0-1,1 0 1,0 0-1,-1-1 1,1 0-1,0 1 1,0-1 0,0 0-1,3 0 1,6-2 54,-1 0 1,0 0-1,0-1 1,0 0-1,-1-1 1,1 0-1,18-11 1,0-2 137,-1-1 1,-1-1-1,0-1 1,44-46-1,-56 50-94,-1 0 0,0-1 0,-1-1 0,-1 0 0,0-1 0,-2 0 0,0 0 0,10-32 0,-18 44-77,0 0 1,0 0 0,-1 0-1,0 0 1,0 0-1,-1 0 1,0 0-1,0 0 1,-1-1-1,-2-8 1,2 13-23,0-1 0,0 0 0,0 1 0,-1-1 1,0 1-1,0 0 0,0 0 0,0 0 0,0 0 0,-1 0 0,1 0 1,-1 0-1,0 1 0,1-1 0,-1 1 0,-1 0 0,1 0 0,0 0 0,0 0 1,-7-2-1,2 2-53,0 0 0,1 0 0,-1 1 1,0 0-1,0 1 0,0 0 0,0 0 1,0 0-1,0 1 0,0 1 0,0-1 0,0 1 1,1 0-1,-1 1 0,1 0 0,-1 0 1,-8 6-1,1-1-238,0 1-1,1 1 1,0 0 0,1 1-1,0 0 1,-22 26 0,25-25-50,9-9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4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76 12787,'-5'6'1264,"5"-2"-800,5-3-144,8-2 1176,7-3-879,12-6-201,7 0-64,8-5-160,3 4-152,0-2-344,0 2 112,-2 2 112,-8 6-120,-14 3-64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4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25 15035,'-1'-2'105,"-1"0"1,1 0-1,-1 0 0,0 1 1,0-1-1,0 1 0,0-1 0,0 1 1,0-1-1,0 1 0,0 0 1,0 0-1,-1 0 0,1 1 0,0-1 1,-1 0-1,1 1 0,-1-1 1,1 1-1,-5 0 0,4 1-21,1-1 0,-1 1 0,0 0-1,1 0 1,-1 0 0,1 1 0,0-1 0,-1 1-1,1-1 1,0 1 0,0 0 0,0 0 0,0 0 0,0 0-1,-2 4 1,-3 3 0,1 1 0,1-1 0,0 2 0,0-1 0,1 0 0,0 1 0,-4 20 0,6-21-86,1 0 0,0-1 0,0 1 0,1 0 1,0-1-1,2 16 0,-1-23 1,-1-1 0,0 1 0,1 0 0,-1 0 0,1 0 0,0-1 0,0 1 0,0 0 0,-1-1 0,2 1 0,-1-1 0,0 1 0,0-1 0,0 1 0,1-1 0,-1 0 0,0 0 0,1 1 0,-1-1 0,1 0 0,0 0 0,-1-1 0,1 1 0,0 0 0,0 0 0,-1-1 0,1 1 0,0-1 0,0 0 0,0 0 0,0 1 0,-1-1 0,1 0 0,0 0 0,0-1 0,0 1 0,0 0 0,0-1 0,-1 1 0,3-2 0,7-1 8,-1 0-1,1-2 1,-1 1-1,-1-1 1,1-1-1,-1 0 0,0 0 1,0-1-1,0 0 1,8-9-1,4-6 73,-1-1 0,26-37 0,-39 49-38,-7 11-39,0 0 0,0 0-1,0 0 1,0 0 0,0 0 0,-1 0-1,1 0 1,0 0 0,0 0 0,0 0 0,0 0-1,0 0 1,0 0 0,0 0 0,0 0 0,0 0-1,0 0 1,0 0 0,0 0 0,0 0-1,0 0 1,0 0 0,0 0 0,0 0 0,0 0-1,0 0 1,0 0 0,0 0 0,0 0-1,0 0 1,-13 18 24,7-5-117,0 0 0,1 0 0,-4 16 1,8-24-13,0 1 1,0 0-1,0-1 1,0 1 0,1 0-1,0 0 1,0-1-1,0 1 1,1 0 0,1 7-1,-1-12 81,0 1-1,0-1 0,-1 0 1,1 1-1,0-1 0,0 0 1,0 1-1,1-1 0,-1 0 1,0 0-1,0 0 0,1 0 0,-1 0 1,0-1-1,1 1 0,-1 0 1,1 0-1,-1-1 0,1 1 1,-1-1-1,1 0 0,2 1 1,23 0-326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5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6 126 11546,'-1'-2'149,"0"0"0,0 0 0,1 0-1,-1 0 1,1 0 0,-1 0-1,1 0 1,0 0 0,0 0 0,0 0-1,0 0 1,0 0 0,0 0-1,1 0 1,-1 0 0,0 0 0,1 0-1,0 0 1,0 0 0,-1 0-1,1 0 1,0 0 0,0 0 0,1 1-1,0-3 1,3-2 188,-1 0 1,1 0-1,0 1 0,1-1 1,9-7-1,-9 9-204,-1 1 0,0-1 0,1 1 0,0 0 0,-1 1 1,1-1-1,0 1 0,1 0 0,11-2 0,-15 4-113,0 0 0,-1 0 1,1 0-1,-1 0 0,1 0 0,0 1 1,-1-1-1,1 1 0,-1 0 0,1-1 1,-1 1-1,1 0 0,-1 1 0,0-1 1,1 0-1,-1 1 0,0-1 0,0 1 1,0 0-1,0-1 0,0 1 1,-1 0-1,1 0 0,0 0 0,-1 1 1,3 3-1,1 5-3,-1 1 1,0-1 0,0 1 0,-1 0-1,2 17 1,-3-17-13,0 1-1,1 0 1,1-1-1,7 18 1,-10-29-1,-1 0-1,1 0 0,-1 0 1,1 0-1,-1 0 1,1 0-1,0-1 1,-1 1-1,1 0 0,0-1 1,0 1-1,-1 0 1,1-1-1,0 1 1,0-1-1,0 1 0,0-1 1,0 1-1,0-1 1,0 0-1,0 1 1,0-1-1,0 0 0,0 0 1,0 0-1,2 0 1,0 0 8,0-1 1,0 0-1,-1 1 1,1-1 0,0 0-1,0-1 1,-1 1-1,1 0 1,3-3 0,5-4 48,-2 0 1,1 0 0,12-14 0,-10 9 3,-5 6-35,0-1 1,0 1-1,0-1 1,-1-1-1,-1 1 1,1-1-1,4-12 1,-10 21-106,1-1 0,-1 0 0,0 0 0,0 1 0,0-1 1,0 0-1,0 0 0,0 1 0,0-1 0,0 0 0,0 0 0,0 1 0,0-1 0,0 0 0,0 1 1,-1-1-1,1 0 0,0 0 0,0 1 0,-1-1 0,1 0 0,-1 1 0,1-1 0,0 1 0,-1-1 1,1 0-1,-1 1 0,0-1 0,1 1 0,-1 0 0,1-1 0,-2 0 0,-24-8-1980,22 9 2197,-16-4-933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5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12979,'6'-7'440,"0"1"1,1-1-1,0 1 1,0 0-1,1 0 1,-1 1-1,12-6 1,-15 9-331,0 0 0,1 0 1,-1 0-1,1 0 0,-1 1 1,1-1-1,0 1 0,-1 1 1,1-1-1,0 0 0,0 1 1,0 0-1,-1 0 0,1 1 1,8 1-1,-12-2-95,1 1-1,-1-1 1,1 1 0,-1 0 0,1 0-1,-1 0 1,0 0 0,0 0 0,1 0-1,-1 0 1,0 0 0,0 0 0,0 0-1,0 0 1,0 1 0,0-1 0,0 1-1,0 2 1,6 28 64,-1-1-80,-6-30 3,1 0 0,-1 0 0,1 1-1,0-1 1,-1 0 0,1 0 0,0 0 0,0 0-1,0 0 1,0-1 0,0 1 0,0 0-1,0 0 1,0 0 0,0-1 0,0 1-1,0-1 1,1 1 0,-1-1 0,0 1 0,2-1-1,16 4 62,1-2-1,0 0 0,0-2 0,0 0 0,33-4 1,-48 3-65,1 0 0,-1 0-1,0 0 1,1-1 0,-1 0 0,0 0 0,0 0 0,-1 0 0,1-1 0,0 0-1,-1 0 1,1 0 0,-1-1 0,0 1 0,0-1 0,-1 0 0,1 0 0,-1-1 0,0 1-1,0-1 1,0 1 0,0-1 0,-1 0 0,0 0 0,0 0 0,0 0 0,-1 0-1,0-1 1,0 1 0,0 0 0,0-1 0,-1 1 0,0-7 0,-4-6-81,-6 4-13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3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93 114 13211,'-2'-1'209,"-24"-12"2247,25 13-2409,1 0 0,0-1 0,-1 1 0,1-1 0,0 1 0,-1 0 0,1-1 0,0 1 0,-1-1 0,1 1 0,0-1 0,0 1 0,0-1 0,0 1 0,-1-1 0,1 1 0,0-1 0,0 1 0,0-1-1,0 1 1,0-1 0,0 1 0,0-1 0,0 1 0,1-1 0,-1 1 0,0-1 0,0 1 0,0-1 0,0 1 0,1-1 0,-1 1 0,0-1 0,1 1 0,-1-1 0,0 1 0,1 0 0,-1-1 0,0 1 0,1-1 0,-1 1 0,1 0 0,-1 0 0,0-1 0,1 1 0,-1 0 0,2-1 0,13-9 114,1 0 0,0 1 0,1 1 1,0 0-1,1 1 0,-1 1 0,1 1 1,0 0-1,1 1 0,33-2 0,-49 6-164,-1 0-1,1-1 1,0 2-1,0-1 1,0 0-1,-1 0 0,1 1 1,0 0-1,-1-1 1,1 1-1,0 0 1,-1 0-1,1 1 1,-1-1-1,1 0 1,-1 1-1,0 0 1,0-1-1,1 1 0,2 4 1,-4-4-5,1 1 0,-1-1-1,0 1 1,0-1 0,0 1 0,-1 0 0,1-1-1,0 1 1,-1 0 0,0-1 0,0 1 0,0 0-1,0 0 1,0-1 0,0 1 0,-1 0 0,1-1-1,-1 1 1,0 0 0,0-1 0,-2 5 0,-3 6-10,-1 0 1,0 0-1,-1 0 1,-1-1-1,0 0 1,-20 20-1,0-5 139,-44 32 1,59-51 19,32-20-104,-9 7-96,1 1-1,-1 0 1,1 0 0,0 1-1,0 0 1,20-2-1,-26 4 36,-1 1 0,0-1 0,1 1-1,-1 0 1,0 1 0,1-1-1,-1 1 1,1-1 0,-1 1 0,0 0-1,0 0 1,0 0 0,1 1-1,-1-1 1,0 1 0,-1 0 0,1-1-1,0 1 1,0 1 0,-1-1 0,1 0-1,-1 1 1,0-1 0,4 6-1,-2-1 10,0 1 0,-1-1 0,1 1 0,-2 0 0,1 0 0,-1 0 0,0 1 0,-1-1 0,0 0 0,0 1-1,-1-1 1,0 1 0,-1-1 0,1 0 0,-2 1 0,1-1 0,-3 9 0,0-7 85,1-1 0,-1 0 0,0 0 0,-1 0 0,0-1 0,0 1 0,-1-1 0,0 0 0,-1-1 0,0 1 0,0-1 0,0-1 0,-1 1 0,-8 4 0,-3 3 163,-1-2 0,-1 0 0,1-2 0,-2 0 0,1-1 0,-1-1 0,-1-1 0,-25 4 0,46-11-237,0 1-1,0-1 1,0 0 0,-1 0 0,1 0 0,0 0 0,0 0 0,0 0 0,-1-1-1,1 1 1,0-1 0,0 1 0,0-1 0,0 0 0,0 0 0,0 0 0,0 0 0,0 0-1,-2-3 1,3 3-76,-1-1-1,1 0 0,0 0 0,1 1 0,-1-1 0,0 0 1,1 0-1,-1 0 0,1 0 0,-1 0 0,1 0 0,0 0 1,0 0-1,0 0 0,0 0 0,0 0 0,0 0 1,1 0-1,-1 0 0,1 0 0,0-3 0,2-4-94,0 0 0,1 1 0,-1-1-1,7-9 1,9-7-429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33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0 15707,'-23'25'3184,"19"-19"-3079,0-1 1,0 1-1,0 0 1,1 0-1,0 0 1,0 1-1,1-1 1,0 1-1,0-1 0,-2 14 1,4-19-117,1 0 1,-1 0-1,1 0 1,-1 0-1,1 0 0,-1 0 1,1 0-1,0 0 1,0 0-1,-1 0 1,1 0-1,0-1 0,0 1 1,0 0-1,0-1 1,0 1-1,0 0 0,0-1 1,0 1-1,0-1 1,0 0-1,0 1 0,0-1 1,0 0-1,1 0 1,-1 1-1,0-1 1,0 0-1,2 0 0,44 0-290,-35 0 216,1 0 16,-2-1 2,0 1 1,1 1 0,-1 0 0,0 0-1,19 6 1,-27-7 62,-1 1 1,1 0-1,-1 1 0,0-1 0,0 0 1,0 1-1,1-1 0,-1 1 0,0-1 1,-1 1-1,1 0 0,0 0 0,-1 0 1,1 0-1,-1 0 0,1 1 0,-1-1 1,0 0-1,0 1 0,0-1 0,0 0 1,0 1-1,-1-1 0,1 1 0,-1 0 1,0-1-1,0 1 0,0-1 0,0 1 1,0 4-1,-2 4 56,0-1 0,0 1 0,-1-1 1,0 1-1,0-1 0,-1 0 0,-1 0 0,0-1 0,0 1 1,-1-1-1,0 0 0,-11 11 0,3-3 120,-2-1 0,0-1 0,-1-1 0,-1 0 0,-19 12 0,19-14 25,-1-2 1,-33 15-1,46-23-217,0 0 0,0 0 0,0 0 1,0-1-1,0 0 0,0 0 0,-1 0 0,1-1 0,0 0 0,0 0 0,0-1 0,-1 0 0,-10-3 0,14 3-96,0 0-1,1-1 0,-1 1 1,1-1-1,0 0 1,0 0-1,-1 0 0,1 0 1,0 0-1,1 0 0,-1 0 1,0-1-1,1 1 1,-1-1-1,1 1 0,0-1 1,-1 0-1,1 1 1,1-1-1,-2-3 0,-1-7-291,1-1 0,-2-26 0,3 34 371,-1-38-789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33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13987,'23'-7'1976,"-3"-1"-1151,1 5-393,4-1 2000,3 0-1752,1-2-232,2 2-592,2 0-416,-3 1 472,-1 3-144,-7 3-96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34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79 8738,'4'-9'819,"0"1"-28,1-1 0,0 0-1,0 1 1,1 0 0,0 0 0,11-11 0,-17 19-758,0 0 0,0 0-1,1-1 1,-1 1 0,0 0 0,0 0 0,0 0 0,0 0 0,0 0 0,0 0 0,0 0 0,0 0 0,1 0 0,-1 0 0,0 0 0,0 0 0,0 0 0,0 0 0,0 0 0,0 0 0,0 0 0,1 0 0,-1 1 0,0-1 0,0 0 0,0 0 0,0 0 0,0 0 0,0 0 0,0 0 0,0 0 0,0 0 0,0 0 0,1 0 0,-1 0-1,0 0 1,0 1 0,0-1 0,0 0 0,0 0 0,0 0 0,0 0 0,0 0 0,0 0 0,0 0 0,0 0 0,0 1 0,0-1 0,0 0 0,0 0 0,0 0 0,0 0 0,0 0 0,0 0 0,0 0 0,0 1 0,0-1 0,0 0 0,-1 13 833,-3 15-206,-15 27 28,12-35-569,0 0-1,1 1 1,-6 39 0,12-59-127,0 0-1,0 0 1,0 0-1,0 0 1,0 0 0,0 0-1,0 0 1,1 0 0,-1 0-1,0 0 1,0 0 0,1 0-1,-1 0 1,1 0 0,-1 0-1,1-1 1,-1 1 0,1 0-1,0 0 1,-1 0-1,1-1 1,0 1 0,0 0-1,-1-1 1,1 1 0,0-1-1,0 1 1,0-1 0,0 1-1,0-1 1,-1 0 0,1 1-1,0-1 1,0 0 0,0 0-1,0 0 1,0 0-1,0 0 1,0 0 0,0 0-1,0 0 1,0 0 0,2 0-1,6-1-82,1-1-1,-1 0 1,17-5-1,-13 3-4,-7 2 57,0 1-1,0 0 1,0 0-1,1 0 0,-1 1 1,0 0-1,10 1 1,-14-1 34,0 0 1,-1 1-1,1-1 1,-1 1-1,1 0 1,-1-1-1,1 1 1,-1 0-1,1 0 1,-1 0 0,0 0-1,1 0 1,-1 0-1,0 0 1,0 1-1,0-1 1,0 0-1,0 1 1,0-1-1,0 0 1,0 1-1,-1-1 1,1 1-1,-1 0 1,1-1 0,-1 1-1,1-1 1,-1 1-1,0 0 1,0-1-1,0 1 1,0 2-1,0 4 50,-1 0 0,0 0 0,0 0 0,-1 0 0,0-1 0,0 1 0,-1 0 0,0-1 0,0 0 0,-1 0 0,0 0 0,0 0 0,-1 0 0,0-1 0,0 0 0,0 0 0,-11 9 0,2-3 141,-2 1-1,0-2 1,0 0 0,-1-1 0,0-1-1,-20 8 1,15-8 22,0-1-1,-23 6 1,40-13-235,0 0 1,-1 0-1,1 0 0,-1 0 1,1-1-1,-1 0 1,1 0-1,-1-1 1,1 1-1,-1-1 0,1 0 1,0-1-1,-1 1 1,-8-5-1,11 4-21,1 0 0,-1 0 0,1 0-1,0 0 1,0 0 0,0-1 0,1 1 0,-1-1-1,0 1 1,1-1 0,-1 0 0,1 1 0,0-1-1,0 0 1,0 0 0,1 0 0,-1 0 0,0-5-1,0-4-65,1 0 0,0 0 0,2-17 0,4-12-325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3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14419,'21'-6'1288,"-1"3"-944,1 0-120,5 2 417,1-1-201,3 2-512,0-1 1320,2 1-1120,-2 1-16,0-1 56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22 10122,'-4'-18'3322,"6"15"-1019,5 10-1365,8 17-743,-1 0 0,-2 1 0,0 0 1,-1 1-1,-2 0 0,7 29 0,-13-42-204,-1 0 0,-1 1 0,0-1-1,0 0 1,-1 1 0,-1-1 0,-1 0 0,1 0-1,-2 0 1,0 0 0,-1 0 0,0 0 0,-1-1-1,-10 21 1,6-17 1,-1 0 0,-1 0 0,-16 18 0,23-29-101,-1 0 0,0 0 0,0-1-1,0 0 1,0 0 0,-1 0 0,1 0 0,-1-1 0,0 0 0,0 0-1,0-1 1,-11 4 0,15-6 55,1 0 36,0 1 0,1-1-1,-1 0 1,0 1 0,0-1 0,0 0-1,0 0 1,1 0 0,-1 0 0,0 0-1,0 0 1,0 0 0,0 0-1,0 0 1,0 0 0,1 0 0,-1-1-1,0 1 1,0 0 0,0-1 0,0 1-1,1 0 1,-1-1 0,0 1 0,1-1-1,-1 1 1,0-1 0,1 0 0,-1 1-1,-1-2 1,1-11-317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35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169 164 14475,'-14'11'341,"0"0"-1,0 2 1,1 0 0,1 0-1,0 1 1,1 0 0,1 1-1,0 1 1,1 0 0,1 0-1,0 0 1,1 1-1,-6 22 1,9-24-271,1 1-1,0 0 0,1 0 1,1 0-1,1 24 0,0-35-54,1 0-1,0 0 1,0 1-1,0-1 1,1 0-1,-1 0 0,1 0 1,0-1-1,4 7 1,-4-9-3,0 1 1,0-1 0,0 0 0,0 1 0,0-1 0,0 0 0,1-1 0,-1 1-1,1 0 1,-1-1 0,1 1 0,0-1 0,0 0 0,0 0 0,0 0 0,0 0-1,3 1 1,-1-2 12,0 0 1,1 0-1,-1 0 0,0-1 0,1 1 0,-1-1 0,0-1 0,0 1 0,0-1 0,0 1 1,0-2-1,0 1 0,-1 0 0,7-5 0,7-5 106,0-1 1,16-16-1,-17 14 25,-1 0-1,-1-1 1,-1-1-1,19-29 1,-27 38-90,-1-1 0,0 0 1,-1-1-1,0 1 0,0-1 1,-1 0-1,0 0 0,-1 0 1,0 0-1,-1 0 0,1-19 1,-3 25-95,1-1 0,-1 1 1,0 0-1,0-1 0,-1 1 1,1 0-1,-1 0 0,0 0 0,0 0 1,0 0-1,0 1 0,-1-1 1,0 1-1,0-1 0,0 1 1,0 0-1,0 0 0,0 0 0,-1 1 1,0-1-1,1 1 0,-1 0 1,0 0-1,0 0 0,0 0 0,0 1 1,-1-1-1,-6 0 0,7 1-130,-1 0 0,0 0 0,0 0 0,1 1-1,-1 0 1,0 0 0,0 0 0,0 1 0,1-1 0,-1 1-1,0 0 1,0 1 0,1-1 0,-1 1 0,1 0-1,0 0 1,-1 0 0,1 1 0,0-1 0,0 1-1,0 0 1,1 0 0,-1 1 0,1-1 0,0 1 0,-3 4-1,-3 8-511</inkml:trace>
  <inkml:trace contextRef="#ctx0" brushRef="#br0" timeOffset="1">573 6 15467,'1'0'51,"-1"-1"-1,0 1 1,0 0 0,0-1-1,0 1 1,1 0-1,-1-1 1,0 1-1,0 0 1,0 0-1,1-1 1,-1 1 0,0 0-1,0 0 1,1 0-1,-1-1 1,0 1-1,1 0 1,-1 0-1,0 0 1,1 0 0,-1 0-1,0 0 1,1-1-1,-1 1 1,0 0-1,1 0 1,-1 0-1,0 0 1,1 0 0,-1 0-1,0 0 1,1 0-1,-1 1 1,0-1-1,1 0 1,-1 0-1,0 0 1,1 0 0,-1 0-1,0 1 1,1-1-1,1 18 1072,-10 26-90,-35 86 304,26-84-1037,-17 78 0,33-121-293,0 0 0,1 0 1,-1 0-1,1-1 0,0 1 1,0 0-1,0 0 0,0 0 1,0 0-1,1 0 0,0 0 1,-1-1-1,1 1 0,0 0 1,2 3-1,-2-4-5,0-1 1,1 0-1,-1 0 0,1 0 1,-1 0-1,1 0 1,-1 0-1,1 0 0,-1 0 1,1-1-1,0 1 1,-1-1-1,1 1 0,0-1 1,0 0-1,-1 0 0,1 1 1,0-1-1,0 0 1,-1-1-1,1 1 0,0 0 1,0 0-1,-1-1 1,1 1-1,2-2 0,11-2-182,-1-2 0,1 1 0,-1-2-1,0 0 1,0-1 0,-1 0 0,0-1-1,-1-1 1,0 0 0,17-18 0,-9 8-241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3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15571,'-17'28'1449,"-3"6"-921,0 6-208,3 9 528,0 2-136,7 2-352,4-2-256,6-8-624,1-6 512,5-17-160,1-14-96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52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86 12819,'17'-69'2044,"-10"53"-809,-10 52 284,-26 145-6,-6 54-1194,34-228-312,0 28 18,1-35-24,0 1 1,0 0-1,0 0 0,0 0 1,0 0-1,1 0 1,-1-1-1,0 1 0,1 0 1,-1 0-1,0 0 1,1-1-1,-1 1 0,1 0 1,-1 0-1,1-1 0,0 1 1,-1-1-1,1 1 1,0 0-1,-1-1 0,1 1 1,0-1-1,0 0 1,-1 1-1,1-1 0,0 1 1,0-1-1,0 0 1,-1 0-1,1 0 0,0 1 1,0-1-1,1 0 1,3-1 4,-1 1 0,1-1 0,-1 0 1,1 0-1,-1-1 0,0 1 1,1-1-1,-1 0 0,0 0 1,5-4-1,41-32 27,-37 28-19,46-40-58,-1-1 0,88-105 1,-138 146-40,0-1 1,0 0-1,6-14 0,-13 23 79,1-1 0,-1 0 1,0 0-1,0 0 0,-1 0 0,1 0 0,0 0 0,-1-5 0,0 7-2,0 0 1,0-1-1,0 1 0,0 0 0,-1 0 1,1 0-1,0 0 0,-1 0 0,1-1 1,-1 1-1,1 0 0,-1 0 0,0 0 1,1 0-1,-1 0 0,0 0 0,0 1 1,0-1-1,0 0 0,1 0 0,-3-1 1,-18-5-142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53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11763,'4'20'1456,"6"-3"-856,0 1-240,7-4 1528,3 0-1608,8-1-151,2-3 63,11-4-144,-1-5-120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53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 16027,'-1'3'102,"0"0"-1,0 1 0,0-1 1,1 0-1,-1 0 0,1 0 1,0 1-1,0-1 0,0 0 1,0 0-1,0 1 0,1-1 1,-1 0-1,1 0 0,0 0 0,0 1 1,0-1-1,1 0 0,1 3 1,-2-4-83,1 0 0,0 0 1,-1 0-1,1-1 0,0 1 0,0 0 1,0-1-1,0 1 0,0-1 0,0 0 1,0 0-1,0 0 0,1 0 0,-1 0 1,0 0-1,1 0 0,-1-1 1,1 1-1,-1-1 0,0 0 0,1 0 1,-1 0-1,1 0 0,-1 0 0,5-1 1,10-3-5,1-1 1,-1-1-1,0-1 1,0 0-1,0-1 1,21-15-1,-21 13 5,1 0-1,-1 1 0,1 1 0,1 1 0,22-6 1,-40 12-16,-1 1 0,0 0 1,1 0-1,-1 0 1,1-1-1,-1 1 0,1 0 1,-1 0-1,1 0 1,-1 0-1,1 0 0,-1 0 1,1 0-1,-1 0 0,1 0 1,-1 0-1,1 0 1,0 0-1,-1 0 0,0 0 1,1 1-1,-1-1 1,1 0-1,-1 0 0,1 0 1,-1 1-1,1-1 1,-1 0-1,0 1 0,1-1 1,-1 0-1,1 1 0,-1-1 1,0 1-1,1-1 1,-1 0-1,0 1 0,0-1 1,1 1-1,-1-1 1,0 1-1,0-1 0,0 1 1,0-1-1,1 2 0,-9 28 102,7-29-94,0 1 0,0 0 1,0 0-1,1 0 0,-1 0 0,1 0 1,-1 0-1,1 0 0,-1 0 0,1 0 1,0 0-1,0 0 0,0 0 0,0 0 1,1 0-1,-1 0 0,0 1 1,2 1-1,-1-4-2,0 1 0,0 0 0,0-1 0,0 1 0,1-1 0,-1 1 0,0-1 0,0 1 0,1-1 1,-1 0-1,0 0 0,1 0 0,-1 0 0,0 0 0,1 0 0,-1 0 0,3 0 0,26-7 92,-26 5-81,64-20 155,-38 12-107,0 1 0,58-11 0,-86 20-70,0-1 0,0 1 1,0 0-1,-1 0 1,1 0-1,0 0 1,0 0-1,0 0 0,0 0 1,0 1-1,0-1 1,0 1-1,-1-1 1,1 1-1,0 0 0,0-1 1,-1 1-1,1 0 1,0 0-1,-1 0 1,1 1-1,-1-1 0,0 0 1,1 0-1,-1 1 1,0-1-1,0 1 1,1-1-1,-1 1 0,-1 0 1,1-1-1,0 1 1,0 0-1,0 3 1,0-4 4,-1 0 1,0 0 0,1-1 0,-1 1 0,0 0 0,1 0-1,-1-1 1,1 1 0,-1 0 0,1-1 0,-1 1 0,1 0-1,-1-1 1,1 1 0,0-1 0,-1 1 0,1-1 0,0 0-1,-1 1 1,1-1 0,0 1 0,0-1 0,0 0 0,-1 0 0,1 0-1,0 1 1,0-1 0,0 0 0,-1 0 0,1 0 0,0 0-1,0 0 1,0 0 0,0 0 0,-1-1 0,2 1 0,4-2 19,0 0 1,0 0 0,-1-1 0,8-4 0,-10 5-52,0 1 1,0-1 0,0 1 0,0-1 0,1 1 0,5-2 0,-29 25 1477,6-8-1259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55 14211,'-5'-3'83,"-1"1"-1,1 0 1,-1 0-1,1 1 1,-1 0-1,0-1 1,0 2-1,0-1 1,1 1 0,-1 0-1,0 0 1,-7 1-1,4 1-20,-1 1 0,1-1-1,0 1 1,0 1 0,0 0 0,-15 8-1,5 1 5,0 0 0,1 1-1,1 1 1,1 1-1,-23 26 1,22-21 30,0 2-1,2 0 1,0 1-1,-16 37 1,23-42-24,1 1 0,0-1 0,2 1 0,0 0 1,1 1-1,-2 34 0,6-49-51,0-1-1,0 1 1,1 0-1,0 0 1,0 0 0,0-1-1,3 9 1,-3-12-10,0 1 1,0-1 0,0 0-1,0-1 1,1 1-1,-1 0 1,0 0-1,1 0 1,-1-1-1,1 1 1,0-1 0,0 1-1,-1-1 1,1 0-1,0 0 1,0 1-1,0-2 1,0 1 0,0 0-1,1 0 1,-1 0-1,2 0 1,1-1 15,0 0 0,0 0 1,0 0-1,0-1 1,0 1-1,0-1 0,-1 0 1,1 0-1,0-1 0,0 0 1,-1 0-1,1 0 0,4-3 1,8-5 114,29-24 1,-21 13 27,0-1 0,-2-1 1,-1-2-1,36-49 0,-45 55-81,-1-2 0,0 0 0,-2 0 0,0-1 0,-2 0 0,0-1 0,6-33 0,-12 45-65,-1 0 0,0 0 1,-1 0-1,0 0 0,-1 0 0,0 0 0,-1 0 1,-4-16-1,5 24-45,0-1-1,-1 1 1,1 0-1,-1 0 1,0-1 0,0 1-1,0 0 1,0 1-1,0-1 1,-1 0 0,1 0-1,-6-3 1,6 4-27,-1 1 0,1 0 0,-1 0-1,1 0 1,-1 0 0,0 0 0,1 1 0,-1-1 0,0 1 0,1 0 0,-1-1 0,0 1 0,0 0 0,1 1 0,-1-1 0,0 1 0,0-1-1,1 1 1,-3 1 0,-2 0-173,2 1-1,-1-1 1,0 2-1,1-1 1,-1 1-1,1-1 1,0 2-1,0-1 1,1 0-1,-1 1 0,1 0 1,0 0-1,0 0 1,1 1-1,-1-1 1,-3 9-1,-7 16-590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7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14083,'4'-5'1368,"4"5"-984,9-1-16,6-2 753,13 0-577,5-2-48,8-4-96,1 2-112,2-2-320,-5-1-248,-11 2 248,-2 6-72,-14 4-112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8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76 384 8266,'21'-72'3747,"-19"64"-3110,-1 0 0,0-1 1,0 1-1,0-1 0,-1 1 1,-2-15-1,2 22-542,0 0-1,0 0 1,-1-1-1,1 1 1,0 0-1,-1 0 1,1 0-1,-1 0 0,1 0 1,-1 0-1,0-1 1,1 1-1,-1 0 1,0 1-1,1-1 1,-1 0-1,0 0 1,-1-1-1,1 2-33,0 0 0,1-1 0,-1 1 0,0 0-1,0 0 1,1 0 0,-1 0 0,0 0 0,0 0-1,0 0 1,1 0 0,-1 0 0,0 0 0,0 0-1,1 0 1,-1 1 0,0-1 0,0 0 0,1 1 0,-2 0-1,-1 1 21,0 0-1,0 0 0,0 0 1,0 1-1,0 0 0,1-1 0,0 1 1,-1 0-1,1 0 0,-2 4 1,-1 3-73,1 0 0,1-1 0,-1 1 0,1 1 0,1-1 0,0 0 0,1 1 0,0-1 0,0 1 0,1-1 0,0 1 0,1-1 0,4 19 0,-5-28-10,0 1 1,1-1-1,-1 0 1,1 0-1,-1 0 1,1 0-1,-1 0 0,1 0 1,0 0-1,0 0 1,-1 0-1,1 0 1,0-1-1,0 1 1,0 0-1,0-1 1,0 1-1,0 0 1,0-1-1,0 1 0,2 0 1,-2-1 2,-1 0 1,1-1-1,0 1 1,0 0-1,0 0 1,0 0-1,0-1 1,0 1-1,0-1 1,0 1 0,0-1-1,0 1 1,-1-1-1,1 1 1,0-1-1,0 1 1,-1-1-1,1 0 1,0 0-1,-1 1 1,1-1-1,-1 0 1,1 0-1,-1 0 1,1 0-1,-1 0 1,0 1-1,1-1 1,-1 0-1,0 0 1,0 0-1,1-2 1,2-46-1631,13-14-1264,36-91 0,-10 35 2422,-39 98 1920,-3 21-1388,-1-1-1,1 1 1,0 0 0,0 0-1,0-1 1,0 1 0,0 0-1,0 0 1,0-1 0,-1 1 0,1 0-1,0 0 1,0-1 0,0 1-1,0 0 1,-1 0 0,1 0-1,0 0 1,0-1 0,-1 1 0,1 0-1,0 0 1,0 0 0,0 0-1,-1 0 1,1 0 0,0 0-1,-1 0 1,1 0 0,0 0 0,0-1-1,-1 1 1,1 0 0,0 1-1,-1-1 1,-1 0 71,0 1 0,0 0 0,0 0 0,0 0 0,0 1 0,1-1 0,-1 0 0,0 1 0,1-1-1,-1 1 1,1-1 0,-1 1 0,-2 3 0,-8 15 23,0 0 0,1 1-1,2 0 1,-13 38 0,-18 92 364,36-136-451,-8 35 260,-9 93 1,21-143-328,1 0 1,-1-1-1,0 1 1,0 0-1,0 0 0,0 0 1,0 0-1,0 0 1,0 0-1,0 0 1,0 0-1,0 0 0,0 0 1,0 0-1,1 0 1,-1 0-1,0 0 0,0 0 1,0 0-1,0 0 1,0 0-1,0 0 1,0 0-1,0 0 0,0 1 1,0-1-1,0 0 1,0 0-1,0 0 0,1 0 1,-1 0-1,0 0 1,0 0-1,0 0 1,0 0-1,0 0 0,0 0 1,0 0-1,0 0 1,0 0-1,0 0 0,0 0 1,0 1-1,0-1 1,0 0-1,0 0 1,0 0-1,0 0 0,0 0 1,0 0-1,0 0 1,0 0-1,0 0 0,0 0 1,0 0-1,0 0 1,0 1-1,0-1 1,0 0-1,7-10 21,6-15-8,-10 17-9,14-33-20,1 0-1,3 1 1,37-55-1,-56 92 5,-1 1-1,1 0 1,0 0 0,0 0-1,1 0 1,-1 0-1,0 0 1,1 1 0,-1-1-1,6-2 1,-8 4 7,1 0-1,0 0 1,-1 0-1,1-1 1,-1 1-1,1 0 1,0 0 0,-1 0-1,1 0 1,-1 0-1,1 1 1,-1-1-1,1 0 1,0 0 0,-1 0-1,1 0 1,-1 1-1,1-1 1,-1 0-1,1 0 1,0 1 0,0 0-4,0 0 1,-1 0-1,1 0 1,0 0-1,-1 0 1,1 0-1,0 0 1,-1 1 0,1-1-1,-1 0 1,0 0-1,1 0 1,-1 3-1,2 10-3,-2 0-1,1 0 1,-2 0 0,0 0-1,0 1 1,-1-2-1,-7 25 1,-2-2 177,-26 57-1,35-88-156,-2 4 84,-1 1 0,0-1-1,0 0 1,-9 12 0,13-20-83,0 0 0,0 0-1,1 0 1,-1 0 0,0 0-1,0 0 1,0 0 0,0 0 0,0-1-1,0 1 1,-1 0 0,1-1-1,0 1 1,0-1 0,0 1 0,-1-1-1,1 1 1,0-1 0,-1 0-1,1 0 1,0 1 0,0-1 0,-1 0-1,1 0 1,0-1 0,-1 1-1,1 0 1,0 0 0,-1-1 0,1 1-1,0 0 1,0-1 0,-1 1-1,1-1 1,0 0 0,0 1 0,0-1-1,0 0 1,0 0 0,0 0-1,0 0 1,0 0 0,-1-1-1,-3-4-188,0 0 0,1 0 0,-1 0 0,2 0-1,-1-1 1,1 0 0,-4-8 0,6 11 48,-1 0 1,1 0-1,0 0 0,0-1 1,1 1-1,-1 0 1,1-1-1,0 1 0,0 0 1,0-1-1,1 1 1,0 0-1,0 0 0,1-6 1,8-12-402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9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3 183 10114,'0'-3'251,"-1"0"0,1 0-1,-1 0 1,1 0 0,0 0 0,0 0-1,0 0 1,1 0 0,-1 0-1,1 0 1,-1 0 0,1 0 0,0 0-1,0 0 1,0 1 0,1-1 0,-1 0-1,1 1 1,-1-1 0,1 1-1,0-1 1,0 1 0,0 0 0,3-2-1,0-2 45,1 1-1,0 0 1,0 0-1,0 0 0,0 1 1,1 0-1,0 0 1,12-4-1,-16 6-244,1 1 1,-1 0-1,1 1 0,-1-1 1,1 1-1,-1-1 0,1 1 1,-1 0-1,1 0 0,-1 1 0,1-1 1,0 1-1,-1-1 0,0 1 1,1 0-1,-1 1 0,1-1 1,-1 1-1,0-1 0,0 1 1,0 0-1,0 0 0,0 0 0,5 5 1,-3 0-52,0-1 0,0 1 0,-1 0 1,0 0-1,0 0 0,0 0 0,-1 1 0,0 0 0,4 15 1,-5-13-8,7 22-29,-8-32 37,-1 1-1,0 0 1,1-1 0,-1 1 0,0 0 0,1-1 0,-1 1 0,1-1 0,-1 1 0,1-1-1,-1 1 1,1-1 0,0 0 0,-1 1 0,1-1 0,-1 1 0,1-1 0,0 0 0,-1 0-1,1 1 1,0-1 0,-1 0 0,1 0 0,0 0 0,0 0 0,-1 0 0,1 0 0,0 0 0,-1 0-1,1 0 1,0 0 0,0 0 0,-1-1 0,1 1 0,0 0 0,-1 0 0,1-1 0,0 1-1,0-1 1,7-4 9,0 0 0,-1-1-1,1 0 1,-1 0 0,-1 0 0,11-13-1,30-47-210,-40 56 25,20-34-261,-24 40 219,-1 0 0,-1 0 1,1 0-1,0 0 0,-1-1 0,0 1 0,0 0 0,0-7 0,-1 11 176,0 0 0,0 0 0,0-1 0,0 1 0,1 0 0,-2 0 0,1 0 0,0 0 0,0 0 0,0 0 0,0-1 0,0 1 0,0 0 0,0 0 0,0 0-1,0 0 1,0 0 0,0 0 0,0 0 0,0-1 0,0 1 0,0 0 0,0 0 0,0 0 0,-1 0 0,1 0 0,0 0 0,0 0 0,0 0 0,0 0 0,0 0-1,0 0 1,0-1 0,-1 1 0,1 0 0,0 0 0,0 0 0,0 0 0,0 0 0,0 0 0,0 0 0,-1 0 0,1 0 0,0 0 0,0 0 0,-8 4-598,-4 6 106,-1 7-364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09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13459,'24'-35'2863,"-21"32"-2732,39-39 1037,-38 38-1085,1 1-1,-1-1 1,1 1-1,-1 0 1,1 1-1,0-1 1,0 1-1,9-3 1,-13 5-72,0 0 0,0 0 0,0 0 1,0 0-1,0 0 0,0 0 0,0 0 0,0 0 0,0 0 1,0 0-1,0 1 0,0-1 0,0 0 0,0 1 0,-1-1 1,1 0-1,0 1 0,0-1 0,0 1 0,0 0 0,-1-1 1,1 1-1,0 0 0,-1-1 0,1 1 0,0 0 0,-1 0 1,1-1-1,-1 1 0,1 0 0,-1 0 0,0 0 0,1 0 1,-1 0-1,0 0 0,1 0 0,-1 0 0,0 1 0,1 6-1,0 0-1,0 0 0,-1 14 0,0-13-1,-2 22-1,1-23-5,1 1 1,-1 0 0,2 0-1,-1 0 1,4 15 0,-4-23 0,0-1 1,0 1-1,1-1 1,-1 1-1,0-1 1,1 1-1,-1-1 1,0 1-1,1-1 1,-1 1 0,0-1-1,1 1 1,-1-1-1,1 0 1,-1 1-1,1-1 1,-1 0-1,1 1 1,-1-1-1,1 0 1,0 0-1,-1 0 1,1 0-1,-1 1 1,1-1 0,-1 0-1,1 0 1,0 0-1,-1 0 1,1 0-1,-1 0 1,1 0-1,0-1 1,-1 1-1,1 0 1,-1 0-1,1 0 1,-1 0-1,1-1 1,-1 1 0,1 0-1,-1-1 1,1 1-1,-1 0 1,1-1-1,-1 1 1,1-1-1,0 0 1,25-23 177,-24 22-162,124-135 787,-123 133-882,0 0 0,0 0 0,0 0 0,0 0 0,4-9 0,-2 4-30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15499,'3'-1'110,"-1"1"1,0 0-1,0 0 0,0 0 0,0 0 0,0 0 1,1 0-1,-1 0 0,0 1 0,0-1 0,0 1 0,0 0 1,0-1-1,0 1 0,3 2 0,32 21 187,-17-11-228,-12-8-55,11 5 54,-1 1 0,0 1 0,23 21 0,-40-32-64,0-1-1,-1 1 1,1-1-1,-1 1 0,0-1 1,1 1-1,-1-1 0,1 1 1,-1-1-1,0 1 0,1 0 1,-1-1-1,0 1 0,0 0 1,0-1-1,1 1 0,-1 0 1,0-1-1,0 1 0,0 0 1,0-1-1,0 1 0,0 0 1,0-1-1,0 1 0,-1 1 1,1-1 0,-1 0 1,0 0-1,0 0 0,1 0 1,-1 0-1,0 0 1,0 0-1,0 0 1,0-1-1,0 1 0,0 0 1,0 0-1,-2 0 1,-5 2 12,1 1 0,-1-2 0,-12 4 0,17-6-12,-150 33 83,153-33-90,1 1 0,-1-1 1,0 0-1,0 0 0,0 0 0,0 0 0,0 0 1,0 0-1,0 0 0,1 1 0,-1-1 1,0 0-1,0 0 0,0 0 0,0 0 0,0 0 1,0 1-1,0-1 0,0 0 0,0 0 1,0 0-1,0 0 0,0 1 0,0-1 1,0 0-1,0 0 0,0 0 0,0 0 0,0 0 1,0 1-1,0-1 0,0 0 0,0 0 1,0 0-1,-1 0 0,1 0 0,0 1 0,0-1 1,0 0-1,0 0 0,0 0 0,0 0 1,0 0-1,-1 0 0,1 0 0,0 1 0,0-1 1,0 0-1,0 0 0,0 0 0,-1 0 1,1 0-1,0 0 0,0 0 0,0 0 0,0 0 1,0 0-1,-1 0 0,1 0 0,0 0 1,0 0-1,0 0 0,0 0 0,-1 0 0,1 0 1,0 0-1,0 0 0,0 0 0,10 5-54,15 2-25,0-1-1,1-1 1,0-2 0,0 0-1,47-2 1,-27-5 52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50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67 151 12971,'-1'-2'157,"0"-1"1,0 1-1,0 0 1,0-1-1,1 1 0,-1-1 1,0 1-1,1-1 1,0 1-1,0-1 1,0 1-1,0-1 0,0 1 1,0-1-1,0 1 1,1-1-1,0 1 1,1-5-1,0 2 61,0 1 0,1 0-1,-1-1 1,1 1 0,0 0-1,0 1 1,1-1 0,-1 0 0,6-3-1,1 0 51,0 0-1,0 0 0,0 1 1,1 0-1,0 1 0,0 1 0,17-5 1,-26 8-255,0 0 0,0 0 0,0 1 0,1-1 0,-1 1 0,0 0 0,0 0 0,1 0 0,-1 0 0,0 0 1,0 0-1,1 0 0,-1 1 0,0-1 0,0 1 0,0 0 0,1-1 0,-1 1 0,0 0 0,0 0 0,0 0 0,0 1 0,-1-1 0,1 0 1,0 1-1,0 0 0,-1-1 0,1 1 0,-1 0 0,0-1 0,1 1 0,-1 0 0,0 0 0,0 0 0,0 0 0,0 0 0,-1 1 1,1-1-1,0 3 0,1 6-23,0-1 0,-2 1 0,1 0 0,-1-1 0,-1 1-1,0 0 1,-2 13 0,-6 8-7,0-1 0,-2 0 0,-1 0 0,-2-2 0,-32 54 0,46-82 10,-1-1 0,0 1 0,1 0 1,-1 0-1,1-1 0,-1 1 0,1 0 0,0 0 1,-1 0-1,1 0 0,0 0 0,-1 0 1,1-1-1,0 1 0,0 0 0,0 0 0,0 0 1,0 0-1,0 0 0,0 0 0,0 0 0,0 0 1,0 0-1,0 0 0,1 0 0,-1 0 0,0-1 1,1 1-1,-1 0 0,1 0 0,-1 0 1,1-1-1,-1 1 0,1 0 0,0 1 0,3-1-50,-1 1 0,0-1 0,0 0 0,1 0 0,-1 0 0,1 0 0,6 0 0,10 3-198,-12-2 124,0 1 0,-1 0 0,1 0 0,-1 0 0,0 1 0,0 0 0,0 0 0,-1 1 0,1 0 0,5 6 0,-9-8 102,-1 0 0,1 0 0,-1 0 0,0 0 0,0 1 0,0-1 0,0 1 0,-1-1 0,1 1 0,-1 0 0,0-1 0,0 1 1,0 0-1,-1 0 0,0 0 0,1 0 0,-1 0 0,0 0 0,-1-1 0,1 1 0,-1 0 0,0 0 0,-1 4 0,-1-1 133,0-1-1,0 1 0,0-1 1,-1 0-1,0 0 0,0 0 0,-1-1 1,1 1-1,-1-1 0,-1 0 0,1-1 1,-1 1-1,1-1 0,-1 0 1,0-1-1,-9 5 0,0-1 151,1-1 0,-1 0 0,0-1 0,0-1-1,-1-1 1,-20 3 0,36-6-254,-13 2 117,-1-2 0,-24-1 0,36 1-170,0 0 0,0 0 0,-1 0 0,1 0 1,0-1-1,0 1 0,0-1 0,0 1 0,0-1 0,0 0 1,0 0-1,0 0 0,0 0 0,0 0 0,0-1 0,1 1 0,-1 0 1,1-1-1,-1 1 0,1-1 0,-1 0 0,1 0 0,0 1 0,0-1 1,-1 0-1,0-4 0,2 5-1,0 0 0,0 0 0,-1 0-1,1 0 1,1 0 0,-1 0 0,0 0 0,0 0 0,0-1 0,0 1-1,1 0 1,-1 0 0,1 0 0,-1 0 0,1 0 0,-1 0 0,1 0-1,-1 1 1,1-1 0,0 0 0,-1 0 0,2-1 0,23-14-500,8 3-42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50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0 14211,'-4'9'1179,"-31"34"-341,5-6 76,-28 45 0,39-51-428,-18 44 1,31-59-368,0-1-1,1 1 1,0 0 0,2 0 0,-3 20 0,6-32-109,-1-1 1,1 0 0,0 1 0,0-1-1,0 0 1,0 1 0,1-1 0,-1 0-1,1 1 1,0-1 0,0 0 0,0 0 0,1 0-1,-1 0 1,1 0 0,-1 0 0,1 0-1,0 0 1,0-1 0,0 1 0,0-1 0,1 1-1,-1-1 1,1 0 0,0 0 0,-1 0-1,1 0 1,5 2 0,0-1-11,0-1-1,0 0 1,0 0 0,1-1 0,-1 0-1,0 0 1,1-1 0,-1 0-1,0-1 1,13-2 0,-7 1-14,1-1 1,19-7-1,-29 8 12,0 0-1,0 0 1,0 0 0,0-1-1,-1 0 1,1 0 0,-1 0 0,1 0-1,4-6 1,-8 9 3,-1-1-1,1 1 1,-1 0 0,0-1 0,1 1-1,-1-1 1,0 1 0,1-1 0,-1 1 0,0-1-1,0 1 1,0-1 0,1 1 0,-1-1-1,0 1 1,0-1 0,0 1 0,0-1-1,0 1 1,0-1 0,0 1 0,0-1-1,0 1 1,0-1 0,0 1 0,0-1-1,-1 1 1,1-1 0,0 0 0,-1 0 1,0 0 0,0 1 0,0-1 0,1 0 0,-1 0 0,0 1 0,0-1 0,0 1 1,0-1-1,0 1 0,0-1 0,-3 1 0,-32-6 76,35 6-77,-9 0-64,-1 0-1,1 1 0,-1-1 0,1 2 0,0 0 1,-1 0-1,1 1 0,0 0 0,0 1 1,-17 9-1,26-13 60,1 0 0,0 0 1,-1 0-1,1 0 0,0 0 0,-1 1 0,1-1 1,0 0-1,0 0 0,-1 0 0,1 1 1,0-1-1,0 0 0,0 0 0,-1 0 1,1 1-1,0-1 0,0 0 0,0 1 0,0-1 1,-1 0-1,1 0 0,0 1 0,0-1 1,0 0-1,0 1 0,0-1 0,0 0 1,0 1-1,0-1 0,0 0 0,0 1 0,0-1 1,0 0-1,0 1 0,13 3-218,8-4-31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50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5 14947,'0'0'39,"0"0"-1,0-1 1,0 1-1,0 0 1,0 0-1,0-1 1,1 1-1,-1 0 1,0 0-1,0 0 1,0-1-1,0 1 1,0 0-1,1 0 1,-1 0-1,0-1 1,0 1-1,0 0 1,0 0-1,1 0 1,-1 0-1,0 0 1,0 0-1,1-1 1,-1 1-1,0 0 1,0 0-1,1 0 1,-1 0-1,0 0 1,0 0-1,1 0 1,-1 0-1,0 0 1,0 0-1,0 0 1,1 0-1,1 10 609,-4 18 2,-37 180 1855,3-21-1436,35-178-1031,-1-1-15,1 1 1,-1-1 0,2 0 0,-1 0-1,1 1 1,0-1 0,1 0-1,0 1 1,0-1 0,4 12 0,-4-19-49,-1 0 0,1 0 0,-1 0 0,0-1 0,1 1 0,0 0 0,-1 0 0,1-1 0,-1 1 0,1 0 0,0-1 0,-1 1 1,1-1-1,0 1 0,0-1 0,0 1 0,-1-1 0,1 1 0,0-1 0,0 0 0,0 1 0,0-1 0,0 0 0,0 0 0,0 0 0,0 0 1,0 0-1,-1 0 0,1 0 0,0 0 0,0 0 0,0 0 0,0 0 0,0-1 0,0 1 0,0 0 0,0-1 0,-1 1 0,1-1 0,0 1 1,0-1-1,0 1 0,-1-1 0,2 0 0,3-3-96,0 1-1,-1-1 1,1 0 0,-1 0-1,7-9 1,10-23-221,-1-11-102</inkml:trace>
  <inkml:trace contextRef="#ctx0" brushRef="#br0" timeOffset="1">203 283 12771,'-8'49'1752,"-2"2"-1000,-3-3-336,2 1 1777,2-5-1529,4-2-184,5-7-480,1-7-288,5-11 288,2-4-112,1-8-96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51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29 11907,'0'-1'124,"0"0"1,0 0 0,0-1 0,0 1 0,0 0 0,0 0 0,0 0 0,-1 0-1,1 0 1,0 0 0,-1 0 0,1-1 0,-1 1 0,1 0 0,-1 0 0,1 1-1,-1-1 1,0 0 0,1 0 0,-1 0 0,0 0 0,0 0 0,0 1 0,1-1-1,-3-1 1,1 2 22,0-1-1,1 1 0,-1 0 1,0-1-1,0 1 0,0 0 1,0 0-1,0 0 0,0 0 1,0 1-1,0-1 0,1 1 1,-5 0-1,-4 3 149,-1 1 1,1 0-1,0 0 0,-10 7 1,8-3-162,0 0 0,1 0 1,0 1-1,1 0 0,-12 14 0,18-18-108,0-1-1,0 0 0,1 1 1,-1 0-1,1 0 0,0 0 1,1 0-1,0 0 0,0 1 1,0-1-1,0 1 0,1 0 1,0 10-1,1-16-23,-1 1 0,1-1 0,0 0 0,1 1 0,-1-1 0,0 0 0,0 1 0,1-1 0,-1 0 0,0 1 0,1-1-1,-1 0 1,1 0 0,0 0 0,-1 1 0,1-1 0,0 0 0,0 0 0,0 0 0,0 0 0,0 0 0,0 0 0,0-1 0,1 2 0,0-1-6,0-1 1,-1 1-1,1-1 0,0 0 1,0 0-1,0 1 0,0-1 1,0-1-1,0 1 0,0 0 1,-1 0-1,1-1 0,0 1 1,3-2-1,4-1-48,0-1 0,-1-1 0,0 1 0,1-1 0,10-10 1,10-12-424,-1-2 1,36-46 0,-45 51 112,-11 18 6,-6 11 201,-6 17 131,3-18 19,-13 68 215,-17 98 550,27-139-527,2 1 1,1 0-1,4 44 0,-3-71-203,1-1 0,-1 0 0,1 1 0,0-1 0,0 0 1,0 0-1,0 1 0,1-1 0,0 0 0,0-1 0,0 1 0,0 0 0,0 0 0,1-1 0,0 0 0,0 1 0,5 4 1,-7-8-30,-1 1 0,1-1 1,-1 0-1,1 1 1,-1-1-1,1 0 1,-1 1-1,1-1 1,-1 1-1,1-1 1,-1 1-1,0-1 1,1 1-1,-1-1 1,0 1-1,0 0 1,1-1-1,-1 1 1,0-1-1,0 1 1,0 0-1,0-1 1,0 1-1,0-1 1,0 1-1,0 0 0,0-1 1,0 1-1,0-1 1,0 1-1,0 0 1,-1 1 5,0-1 0,0 0-1,0 0 1,0 0 0,0 0 0,0 0 0,0 0-1,0 0 1,-1-1 0,1 1 0,0 0 0,-3 0 0,-6 3 84,-1 0 0,-17 2 0,25-5-64,-23 4 206,0-1 0,-1-1 1,0-1-1,-47-3 1,73 2-272,1-1-1,-1 0 1,0 0 0,1 0 0,-1 0 0,0 0 0,1-1 0,-1 1 0,0 0 0,1 0 0,-1 0 0,1 0 0,-1-1 0,0 1 0,1 0 0,-1-1 0,1 1 0,-1 0 0,1-1 0,-1 1 0,1-1 0,-1 1 0,1-1 0,-1 1 0,1-1 0,0 1 0,-1-1 0,1 1 0,0-1 0,-1 0 0,1 1 0,0-1 0,0 0 0,-1 0 0,2 0-41,-1 0 1,0 0-1,1 0 1,-1 0-1,1 0 1,-1 0-1,1 0 1,0 0-1,-1 0 1,1 0-1,0 0 1,0 1-1,-1-1 1,1 0-1,0 0 1,0 1-1,0-1 1,0 1-1,0-1 1,1 0-1,20-7-480,2 0-207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5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16532,'0'0'34,"0"0"0,0 0 0,1 0 0,-1 0 1,0 1-1,0-1 0,0 0 0,0 0 1,1 0-1,-1 0 0,0 0 0,0 0 1,0 0-1,0 0 0,0 1 0,0-1 1,1 0-1,-1 0 0,0 0 0,0 0 1,0 0-1,0 1 0,0-1 0,0 0 0,0 0 1,0 0-1,0 0 0,0 1 0,0-1 1,0 0-1,0 0 0,0 0 0,0 1 1,0-1-1,0 0 0,0 0 0,0 0 1,0 0-1,0 1 0,0-1 0,0 0 0,0 0 1,0 0-1,0 0 0,0 0 0,-1 1 1,1-1-1,0 0 0,0 0 0,0 0 1,0 0-1,0 0 0,0 0 0,-1 1 1,1-1-1,0 0 0,0 0 0,0 0 1,0 0-1,-1 0 0,-16 27 1140,-21 43 0,34-61-1119,0 0 0,1 0 0,0 1 0,0-1-1,1 1 1,0 0 0,1-1 0,0 1 0,1 14 0,0-22-73,0 0 0,1 0 1,-1 0-1,1 0 1,-1 0-1,1-1 0,0 1 1,0 0-1,0 0 1,0-1-1,0 1 1,0 0-1,0-1 0,0 1 1,1-1-1,-1 0 1,1 1-1,-1-1 0,1 0 1,-1 0-1,1 0 1,0 0-1,-1 0 1,1 0-1,0 0 0,0-1 1,0 1-1,0-1 1,-1 1-1,1-1 0,0 0 1,0 0-1,0 0 1,0 0-1,2 0 1,11-1-219,-1 0 1,1 0 0,25-8-1,-20 5-27,-7 1 70,0 1 1,0 0-1,0 1 0,0 1 0,25 2 1,-35-2 176,-1 0-1,1 1 1,0-1 0,-1 1-1,1 0 1,-1 0 0,0 0 0,1 0-1,-1 0 1,0 1 0,0-1 0,0 1-1,1-1 1,-2 1 0,1 0 0,0 0-1,0 0 1,0 0 0,-1 0 0,1 0-1,-1 0 1,0 1 0,0-1 0,0 0-1,0 1 1,0-1 0,0 1-1,0-1 1,-1 1 0,0-1 0,1 1-1,-1 0 1,0-1 0,0 1 0,0-1-1,-1 5 1,0 2 85,-1-1-1,0 1 1,-1-1-1,1 1 1,-2-1-1,1 0 1,-1 0-1,0 0 1,-1-1-1,0 1 1,0-1-1,0 0 1,-9 8-1,-1 0 253,-1-1-1,0 0 1,-1-1-1,-27 15 1,35-22-216,0-1 0,-1-1 0,1 0 0,-1 0 0,0-1 0,-20 4 0,27-6-135,0-1 0,1 0 0,-1 1 0,0-1 0,0 0 0,1 0 0,-1-1 0,0 1 0,1-1 0,-1 1 0,0-1 0,1 0 0,-1 0 0,1 0 0,-1 0 0,1 0 0,0-1 0,-1 1 0,1-1 0,0 1 0,0-1 0,0 0 0,0 0 0,0 0 0,1 0 0,-1 0 0,0 0 0,1-1 0,0 1 0,-1 0 0,0-5 0,-8-30-242,4-14-102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52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15883,'20'-11'1689,"8"3"-1009,3 1-248,9 0 744,6 0-240,4 1-471,-1 0-321,1 1 1392,-2 3-1384,-10 1 16,-6-1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54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28 14499,'1'-3'308,"5"-11"787,-6 14-1075,0 0 1,0 0-1,0 0 0,0 0 1,0 0-1,0 0 0,-1 0 0,1 0 1,0 0-1,0 0 0,0 0 0,0 0 1,0 0-1,0 0 0,0 0 1,-1 0-1,1 0 0,0 0 0,0 0 1,0 0-1,0 0 0,0 0 0,0 0 1,0 0-1,0 0 0,0 0 1,0 0-1,-1-1 0,1 1 0,0 0 1,0 0-1,0 0 0,0 0 1,0 0-1,0 0 0,0 0 0,0 0 1,0-1-1,0 1 0,0 0 0,0 0 1,0 0-1,0 0 0,-3 3 130,1 0 1,0 1-1,0 0 0,0-1 0,0 1 1,1 0-1,-1 0 0,1 0 0,0 0 1,-1 7-1,-2 7 76,-17 57 190,4 1 0,-12 111-1,29-180-374,-1 0 0,1 1 0,1-1 0,-1 0 0,1 1 0,0-1 0,3 9-1,-3-15-29,-1 0-1,0 0 0,1 0 0,-1 0 1,1 0-1,-1 0 0,1 0 0,0 0 1,-1 0-1,1-1 0,0 1 0,0 0 1,0 0-1,-1-1 0,1 1 0,0-1 1,0 1-1,0-1 0,0 1 0,0-1 1,0 1-1,1-1 0,0 0 3,1 0 1,-1 0-1,0 0 0,0-1 0,0 1 1,0-1-1,0 1 0,0-1 0,0 0 1,0 0-1,0 0 0,0 0 0,-1 0 1,1 0-1,3-3 0,29-26 124,-1-1 0,-2-2-1,37-47 1,-35 38-37,16-16-208,-3-2 1,39-68-1,-79 112-472,-6 15 571,0 1 1,0 0-1,-1 0 1,1-1-1,0 1 1,0 0-1,0 0 1,0-1-1,0 1 0,0 0 1,0 0-1,-1-1 1,1 1-1,0 0 1,0 0-1,0 0 1,0-1-1,-1 1 0,1 0 1,0 0-1,0 0 1,-1 0-1,1 0 1,0 0-1,0-1 1,0 1-1,-1 0 0,1 0 1,0 0-1,0 0 1,-1 0-1,1 0 1,0 0-1,-1 0 1,1 0-1,0 0 1,0 0-1,-1 0 0,1 0 1,0 0-1,0 0 1,-1 0-1,1 1 1,0-1-1,0 0 1,-1 0-1,1 0 0,0 0 1,0 0-1,0 1 1,-1-1-1,1 0 1,0 0-1,0 0 1,0 1-1,0-1 1,-1 0-1,-10 9-322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54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15179,'-4'33'1233,"4"1"-945,0 3-96,1 0 336,4-2-112,3-4-416,1-6-192,4-17-328,1-6 1328,3-18-856,2-8-72,1-12-16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5:5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30 14283,'-10'36'1239,"4"-18"-839,1 0-1,1 0 0,-2 29 1,6-45-325,0 1 0,0 0 1,0-1-1,0 1 0,0 0 1,1-1-1,-1 1 0,1-1 1,0 1-1,2 3 0,-3-5-49,1 0 0,0 0 1,0 0-1,-1 0 0,1 0 0,0 0 0,0 0 0,0-1 1,0 1-1,0 0 0,0-1 0,1 1 0,-1-1 0,0 1 1,0-1-1,0 1 0,0-1 0,1 0 0,-1 0 0,0 0 1,0 1-1,1-1 0,-1 0 0,0 0 0,0-1 0,2 1 1,6-2 27,-1 1 0,0-2 1,1 1-1,-1-1 0,-1-1 0,16-7 1,47-35 25,-42 27-71,0 0-22,38-25-68,-61 41 65,1 0-1,0 1 1,0-1 0,0 1 0,0 0 0,0 0 0,0 1-1,0 0 1,8-1 0,-13 2 13,0 0 0,1 1 0,-1-1 0,0 0-1,0 1 1,1-1 0,-1 0 0,0 1 0,0 0 0,0-1 0,0 1 0,0 0-1,0 0 1,0-1 0,0 1 0,0 0 0,0 0 0,0 0 0,0 0 0,0 0-1,-1 0 1,1 1 0,0-1 0,-1 0 0,1 0 0,-1 0 0,0 1 0,1-1 0,-1 0-1,0 0 1,0 1 0,1-1 0,-1 2 0,0 7 0,1-1 1,-1 1-1,-2 13 0,1-13 9,-1 16 29,1-13 46,0 0-1,2 25 0,-1-37-75,0-1 0,0 0 0,0 1 0,0-1-1,0 1 1,0-1 0,0 1 0,0-1 0,0 0-1,0 1 1,0-1 0,1 1 0,-1-1 0,0 0-1,0 1 1,0-1 0,1 0 0,-1 1 0,0-1-1,0 0 1,1 1 0,-1-1 0,0 0 0,1 0-1,-1 1 1,0-1 0,1 0 0,-1 0 0,0 1-1,1-1 1,-1 0 0,1 0 0,-1 0 0,0 0-1,1 0 1,-1 0 0,1 0 0,-1 0 0,0 1 0,1-1-1,-1-1 1,1 1 0,-1 0 0,0 0 0,1 0-1,-1 0 1,1 0 0,-1 0 0,0 0 0,1-1-1,-1 1 1,1 0 0,-1 0 0,1-1 0,21-16 123,-21 16-125,64-64 22,13-12-270,-65 65 136,0 1 1,1 1 0,0 0-1,17-7 1,-29 15 84,0 1 0,0 0 0,0 0 0,0 1 1,0-1-1,0 0 0,0 1 0,0-1 0,1 1 0,-1-1 1,0 1-1,0 0 0,0 0 0,1 0 0,3 1 1,-5 0 13,0-1 0,0 1 1,0-1-1,0 1 1,0 0-1,-1-1 1,1 1-1,0 0 1,0 0-1,0-1 1,-1 1-1,1 0 1,-1 0-1,1 0 1,0 0-1,-1 0 1,0 0-1,1 0 1,-1 0-1,1 0 1,-1 0-1,0 2 0,1 5 20,-1 0-1,0 0 1,0 0-1,-1-1 0,0 1 1,-4 14-1,-15 45 381,14-50-178,0 0 0,1 1-1,1-1 1,-2 24-1,6-40-211,0-1 0,0 0 0,0 1 0,-1-1 0,1 0 0,0 1 0,0-1 0,0 0 0,0 1 0,0-1 0,0 1 0,0-1 0,0 0 0,0 1-1,0-1 1,0 0 0,1 1 0,-1-1 0,0 1 0,0-1 0,0 0 0,0 1 0,0-1 0,1 0 0,-1 1 0,0-1 0,0 0 0,1 0 0,-1 1 0,0-1 0,1 0 0,-1 0 0,0 1 0,0-1-1,1 0 1,-1 0 0,0 0 0,1 0 0,-1 1 0,1-1 0,-1 0 0,0 0 0,1 0 0,-1 0 0,1 0-3,0-1 1,0 1-1,0 0 1,-1-1-1,1 1 1,0-1-1,-1 1 1,1-1-1,0 1 1,-1-1-1,1 1 1,0-1-1,-1 0 0,1 1 1,-1-1-1,1-1 1,4-18-27,-4-6-57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7:0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13243,'14'-11'848,"-2"5"-744,-2 4 176,-10 12-168,0 3-240,0 3 96,2 69 8,1-72 0,6-13-40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2:4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0 12211,'3'19'1096,"-2"14"-584,0 5-136,2 14 472,-1 7-112,-2 10-31,-3-1-65,-10 4-128,-9 3-72,-15 1-144,-9 4-104,-20 4-296,-10-3-184,-12-2 248,-3-2-24,5-1-96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7:0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28 212 9906,'-28'9'3628,"65"-8"-1508,23-6-1767,83-20 0,-42 6-267,259-16-223,-202 23 94,231-44 550,34-2-560,-370 54 20,73-4-36,-126 8 34,-1 0 0,1 0 0,0 1-1,0-1 1,-1 0 0,1 0 0,0 0-1,0 0 1,0 0 0,-1 0 0,1 1 0,0-1-1,0 0 1,0 0 0,0 0 0,0 0-1,-1 1 1,1-1 0,0 0 0,0 0 0,0 0-1,0 1 1,0-1 0,0 0 0,0 0-1,0 0 1,0 1 0,0-1 0,0 0 0,0 0-1,0 1 1,0-1 0,0 0 0,0 0-1,0 1 1,0-1 0,0 0 0,0 0 0,0 0-1,0 1 1,0-1 0,0 0 0,0 0-1,0 0 1,1 1 0,-1-1 0,0 0 0,0 0-1,0 0 1,0 0 0,0 1 0,1-1-1,-1 0 1,0 0 0,1 0 0,-40-3-628,12-2 243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7:2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8 171 11202,'-1'0'130,"1"0"0,0 0-1,-1-1 1,1 1-1,-1 0 1,1 0 0,0 0-1,-1 0 1,1-1 0,0 1-1,-1 0 1,1 0-1,0-1 1,-1 1 0,1 0-1,0-1 1,0 1-1,-1 0 1,1-1 0,0 1-1,0 0 1,0-1-1,-1 1 1,1-1 0,0 0-1,1-2 1762,5 7-1222,-3 0-638,2-1 1,-1 0 0,0 0-1,1 0 1,-1 0 0,1 0-1,0-1 1,0 0 0,0 0-1,0-1 1,0 1 0,0-1-1,1 0 1,-1 0 0,0-1-1,1 1 1,-1-1 0,0-1-1,1 1 1,7-2 0,8-3 31,1-1-1,-1 0 1,34-17 0,-21 9 36,7-2-48,0 1 0,1 3 0,67-12 0,-64 15-60,55-17 0,-66 15-1,0 3 0,0 0 0,55-4 0,44 15-15,17-1 18,-109-5 16,0 2-1,0 2 0,0 1 0,50 11 1,-58-9-1,-1-1 0,1-1 1,52-5-1,-7 1 33,-78 2-57,-34 0-1165,10-2 941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7:3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10890,'0'0'51,"0"1"-1,0-1 0,0 0 1,0 0-1,-1 0 0,1 0 1,0 0-1,0 0 0,0 0 1,0 1-1,0-1 0,0 0 1,0 0-1,0 0 0,0 0 1,0 0-1,0 1 0,0-1 1,0 0-1,0 0 0,0 0 1,0 0-1,0 0 0,0 0 1,0 1-1,1-1 0,-1 0 1,0 0-1,0 0 0,0 0 1,0 0-1,0 0 0,0 0 1,0 0-1,0 1 0,0-1 1,0 0-1,1 0 0,-1 0 1,0 0-1,0 0 0,0 0 1,0 0-1,0 0 0,0 0 1,1 0-1,-1 0 0,11 4 847,14 2-500,2-3-274,-1-1-1,1-1 0,0-1 0,-1-1 0,1-1 1,26-7-1,155-46 533,-153 39-368,-13 5-162,1 1-1,44-3 1,89 0 65,-62 6-51,-48 2-83,1 2-1,120 12 1,-139-6-1,0-2 0,1-2 0,73-10 0,10-1 226,-108 12-268,0 1 0,0 1 1,29 7-1,-26-4-29,0-1 0,28 0 0,7-5-1008,75-9 0,-132 10 677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7:4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12515,'0'0'27,"0"0"0,0 1 1,0-1-1,0 1 0,0-1 1,0 0-1,0 1 0,0-1 1,0 1-1,0-1 0,0 0 1,1 1-1,-1-1 0,0 0 1,0 1-1,0-1 0,0 0 1,1 1-1,-1-1 0,0 0 1,0 1-1,1-1 0,-1 0 1,0 1-1,1-1 0,-1 0 1,0 0-1,0 0 0,1 1 1,-1-1-1,1 0 0,-1 0 1,0 0-1,1 0 0,-1 0 0,0 1 1,1-1-1,-1 0 0,1 0 1,-1 0-1,0 0 0,1 0 1,-1 0-1,1 0 0,-1-1 1,0 1-1,1 0 0,0 0 1,29-3 173,-17 1-62,243-3 333,-164 6-405,141-15-1,57-20 208,96-15 419,-325 39-628,-1 3 1,1 2-1,0 4 0,118 11 1,-147-6-49,0-2 0,1-1 0,0-1 0,-1-2 0,38-7 0,33-2 60,-70 8-63,-1 0 0,36-9 0,-42 5-37,-6 1-57,-1 1 0,1 1 0,0 1-1,23-1 1,-39-6-419,-4 4 279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7:5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28 237 10970,'-12'1'1347,"-3"-1"1053,15-3-1470,11-4-447,7-2-330,0 1 1,1 0-1,0 1 1,21-4-1,83-13 72,-117 23-202,191-19 242,-88 12 25,-82 6-212,-1 1 0,1 1 0,35 4 0,-31 0-70,-1-3 1,59-3-1,62-17 38,-69 7-29,110-1 6,-156 11-54,44-7 28,-59 5 3,-1 1 0,1 1 0,33 2 0,-35 0 2,1-1 0,-1 0 0,-1-2-1,1 0 1,0-1 0,-1-1 0,21-8-1,48-11 51,-81 23-51,87-14-12,-83 14-43,0 0-1,0 1 0,0 0 0,-1 1 0,1 0 0,0 1 0,11 3 0,-20-5 23,0 0-1,0 0 1,0 0-1,-1 1 0,1-1 1,0 0-1,0 0 0,0-1 1,0 1-1,0 0 1,-1 0-1,1 0 0,0 0 1,1-1-1,3 0-1594,-6 9 695,1-1 453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0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8826,'2'3'5425,"8"18"-4857,-4-16-518,1 0-1,-1 0 1,1-1 0,0 0-1,0 0 1,1-1-1,-1 0 1,1 0 0,0 0-1,-1-1 1,11 1-1,14 2 210,44 1-1,-74-6-246,87 7 302,114 24-1,-184-27-304,0-2 1,0 0-1,0-1 0,0-1 0,0-1 0,0 0 1,0-2-1,-1 0 0,33-10 0,47-20 110,-43 13 22,88-19 1,-128 38-149,0 0-1,0 1 1,0 0 0,0 1 0,0 1 0,25 6 0,-19-4-12,0 0 0,30 0 0,166-21 33,-94 4 1,86-14 4,-128 7-419,-49 6-232,-32 14 413,-1 1-90,-2 3 107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2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12155,'0'0'26,"0"1"0,0-1-1,0 1 1,0-1 0,0 0 0,0 1 0,0-1 0,0 1 0,0-1 0,0 1 0,0-1 0,0 0 0,1 1 0,-1-1 0,0 1 0,0-1 0,0 0 0,0 1 0,1-1 0,-1 0 0,0 1 0,0-1 0,1 0-1,-1 1 1,0-1 0,1 0 0,-1 1 0,0-1 0,1 0 0,-1 0 0,1 0 0,-1 1 0,0-1 0,1 0 0,-1 0 0,1 0 0,-1 0 0,0 0 0,1 0 0,-1 0 0,1 0 0,-1 0 0,1 0 0,-1 0-1,1 0 1,-1 0 0,1 0 0,30-1 221,-24 0-104,53-6 542,99-25 1,-63 11-406,35-2-78,87-21 6,-172 34-119,-1 1-1,59-3 0,93 5-1,-148 6-87,196-16 174,30 1 117,4 3-251,-14 9-70,-44 2-4,43-5-86,-184 5 89,12-3 70,0-5-1,153-36 1,-225 41-519,-33 8-528,7-1-1254,3-2 1678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3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1610 187 7450,'-5'-5'424,"-1"-1"1,0 1 0,0 0-1,0 0 1,-7-3-1,-15-13 588,18 14-911,1-1 1,-1 1-1,-1 1 1,1 0-1,-1 0 1,0 1-1,0 1 1,-1-1-1,1 2 1,-1 0-1,-14-2 1,-304-47 959,270 44-1090,0 3-1,-97 4 1,-120 28 2,252-22 63,-1 1-1,1 1 0,0 2 1,1 0-1,0 1 0,0 2 0,1 0 1,-29 21-1,25-13-15,2 0 1,0 1-1,1 2 0,2 0 1,0 1-1,-23 35 1,34-43-3,1 1 0,0 0 0,1 1 0,1 0 0,-8 26 0,13-36-4,1 0-1,1 0 0,-1 0 0,1 1 1,1-1-1,0 0 0,0 0 1,0 0-1,1 1 0,0-1 1,1 0-1,-1 0 0,2 0 0,-1-1 1,7 14-1,83 123 144,-17-31-115,-47-65-54,3-2 0,65 78 0,-78-105 10,1-1-1,0-1 1,1 0 0,1-1 0,1-2-1,0 0 1,1-1 0,29 12 0,33 4-122,163 34 0,-189-50-31,-20-6 126,0-1-1,0-3 1,0-1-1,0-2 1,1-1-1,72-13 1,-27-4 243,-1-3-1,82-33 1,-125 37-275,0-1 1,-1-2 0,0-2 0,-2-2-1,-1-1 1,65-58 0,-45 28-236,-2-2 0,-3-3 0,46-69 0,-87 113 319,0 0 0,-1-1 0,-1 0-1,0 0 1,9-30 0,-15 38 42,-1-1 0,0 1 1,-1 0-1,0-1 0,0 1 0,-1 0 0,-1-1 1,1 1-1,-2-1 0,1 1 0,-1 0 0,0 0 0,-6-15 1,-3-1 35,-2 1 0,0 0 0,-1 1 0,-2 0 0,0 1 0,-30-31 0,10 17-18,-1 2 0,-68-49 0,83 68-480,-1 0 1,0 1 0,-1 2 0,0 0-1,-1 2 1,-45-13 0,59 21-110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5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10 239 9370,'-3'4'529,"-4"8"907,7-12-1374,1 1 1,-1-1-1,0 0 1,1 1-1,-1-1 1,0 1-1,1-1 1,-1 0-1,1 1 1,-1-1-1,1 0 1,-1 1 0,1-1-1,-1 0 1,1 0-1,-1 1 1,1-1-1,-1 0 1,1 0-1,-1 0 1,1 0-1,0 0 1,-1 0-1,1 0 1,-1 0 0,1 0-1,-1 0 1,2 0-1,43 1 726,1-2 0,66-10-1,-71 7-561,347-43 489,144-14-675,474 15 41,-818 47 56,311-9 581,-484 7-679,2 0 46,0 0-1,0-1 0,-1-1 0,30-9 0,-45 12-86,0 0-1,-1-1 1,1 1 0,0 0 0,-1 0 0,1-1-1,0 1 1,-1-1 0,1 1 0,-1 0-1,1-1 1,-1 1 0,1-1 0,-1 0 0,1 1-1,-1-1 1,1 1 0,-1-2 0,1 2-6,-1 0 0,-1-1 0,1 1 0,0-1 1,0 1-1,0 0 0,0-1 0,0 1 0,0 0 0,0-1 0,0 1 1,-1 0-1,1-1 0,0 1 0,0 0 0,0-1 0,-1 1 1,1 0-1,0 0 0,0-1 0,-1 1 0,1 0 0,0 0 1,-1-1-1,-29-13-370,20 11 403,-13-10-162,-2-5-35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5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42 162 11114,'-42'8'2202,"46"-6"-1986,0-1 1,0 1-1,-1-1 0,1 1 0,0-1 0,0 0 1,5 0-1,56 2 197,1-2 0,67-9 0,131-27-120,-150 18-209,579-66-3,4 52-28,-412 39-179,-339-14-1615,50 7 1650,1-1 0,0-1 0,-1 1 1,1 0-1,-1-1 0,1 0 1,-7-2-1,-2-4-365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3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9794,'0'-6'282,"1"0"0,0 0 1,0 0-1,1 0 0,-1 0 0,1 0 0,1 1 1,-1-1-1,1 0 0,0 1 0,0 0 0,6-7 1,-7 9-212,1-1 1,-1 1 0,1 0-1,0 0 1,1 0 0,-1 0-1,0 1 1,1-1 0,-1 1-1,1 0 1,0 0 0,0 0-1,0 1 1,0-1 0,0 1-1,0 0 1,0 0 0,7 0-1,-10 1-65,1 0 0,-1 0 0,0 0 0,0 0-1,0 0 1,0 1 0,1-1 0,-1 1 0,0-1-1,0 1 1,0-1 0,0 1 0,0-1-1,0 1 1,0 0 0,0 0 0,0-1 0,0 1-1,0 0 1,-1 0 0,2 2 0,0 0 1,0 0 0,-1 0 0,0 0 0,0 1 0,0-1 0,0 0 0,1 7 0,-1 5 10,-1-1 1,-2 27 0,2-39-13,-15 86 61,1-6 7,14-81-68,0 0 1,0 0-1,0 0 1,0 0 0,0-1-1,0 1 1,0 0 0,0 0-1,0 0 1,0 0-1,0 0 1,0-1 0,1 1-1,-1 0 1,0 0 0,1 0-1,-1-1 1,1 2-1,-1-2-1,1 1 0,-1-1 0,1 0 1,-1 0-1,1 0 0,-1 0 0,0 0 0,1 0 0,-1 0 0,1 0 0,-1 0 0,1 0 0,-1 0 0,1 0 0,-1 0 0,0 0 0,1 0 0,-1-1 0,1 1 0,-1 0 0,0 0 0,1 0 0,-1-1 0,1 1 0,-1 0 0,32-29 173,-21 18-121,20-14-49,1 0 1,67-38-1,-79 54-51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12803,'-1'0'135,"-1"1"1,1 0-1,0 0 1,-1-1 0,1 1-1,0 0 1,0 0-1,-1 0 1,1 1 0,0-1-1,0 0 1,0 0-1,0 0 1,1 1-1,-1-1 1,0 1 0,1-1-1,-1 0 1,0 1-1,1-1 1,-1 3-1,2-3-64,-1 1 0,1-1-1,0 0 1,-1 0-1,1 1 1,0-1 0,0 0-1,0 0 1,0 0-1,0 0 1,0 0 0,0 0-1,0-1 1,0 1-1,1 0 1,-1 0 0,0-1-1,0 1 1,1-1-1,-1 1 1,0-1 0,1 0-1,-1 1 1,1-1 0,1 0-1,18 5 189,1-1 0,0-2-1,32 1 1,71-7-131,-6 0-647,-110 4 386,-1 0 0,1 1 0,-1 0 0,0 0 0,1 1 0,8 4 0,-16-6 99,1 0 0,-1 1 0,0-1 0,1 1 0,-1 0 0,0-1 0,0 1 0,0 0 0,1 0 0,-1 0-1,0 0 1,0 0 0,0 0 0,-1 0 0,1 0 0,0 0 0,0 1 0,0-1 0,-1 0 0,1 0 0,-1 1 0,1-1 0,-1 0 0,0 1 0,1-1 0,-1 1-1,0-1 1,0 0 0,0 1 0,0-1 0,0 1 0,0-1 0,0 0 0,0 1 0,-1-1 0,1 0 0,-1 1 0,1-1 0,-1 0 0,1 1 0,-1-1 0,0 0-1,-1 2 1,-14 19-310,-11 0 16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4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915 368 12227,'0'-1'107,"0"-1"1,0 1 0,0 0 0,1-1 0,-1 1 0,-1 0-1,1-1 1,0 1 0,0 0 0,0 0 0,-1-1 0,1 1-1,0 0 1,-1 0 0,1-1 0,-1 1 0,0 0 0,1 0-1,-1 0 1,0 0 0,0 0 0,0 0 0,0 0 0,0 0-1,0 0 1,-1 0 0,-4-4 244,-1 0-1,0 1 1,-11-5-1,-4-2 125,-43-34 493,36 24-679,-37-21 0,16 17-249,-1 2-1,-1 3 0,-1 1 0,-1 3 1,0 3-1,-1 1 0,0 4 0,-1 1 1,0 3-1,-62 4 0,117 0-80,-1 0-1,1 0 1,-1 0-1,1 0 0,-1 0 1,1 0-1,0 0 1,-1-1-1,1 1 1,-1 0-1,1-1 1,0 1-1,-1-1 1,1 0-1,0 1 1,-2-2-1,2 1 29,1 0-1,0 0 0,-1 0 0,1 1 1,0-1-1,0 0 0,-1 0 1,1 0-1,0 0 0,0 0 0,0 0 1,0 1-1,0-1 0,0 0 1,1 0-1,-1 0 0,0 0 0,0 0 1,1 1-1,-1-1 0,0 0 1,1 0-1,-1 1 0,1-1 0,-1 0 1,1 0-1,-1 1 0,2-2 1,8-13-251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4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47 12547,'7'-34'3021,"-4"23"-1496,-3 11-1494,0 0 1,0 0 0,-1 0-1,1 0 1,0 0 0,0 0-1,0 0 1,0 0-1,0 0 1,0 0 0,0 0-1,0 0 1,0 0 0,0 0-1,0 0 1,0 0 0,0 0-1,0 0 1,0 0-1,0 0 1,0 0 0,0-1-1,0 1 1,0 0 0,0 0-1,-1 0 1,1 0-1,0 0 1,0 0 0,0 0-1,0 0 1,0 0 0,0 0-1,0 0 1,0 0-1,0 0 1,0 0 0,0 0-1,0 0 1,0 0 0,0 0-1,0-1 1,0 1-1,0 0 1,0 0 0,0 0-1,0 0 1,0 0 0,-34 34 34,-2-2 0,-54 39 0,33-28-51,-64 48 60,-37 30 171,153-117-238,0 0-1,1 0 1,-1 0-1,1 1 1,0 0-1,-5 8 0,8-13-6,1 1-1,0-1 0,0 1 0,0-1 0,0 1 0,0-1 0,0 1 0,0-1 0,0 1 1,1-1-1,-1 1 0,0-1 0,0 1 0,0-1 0,0 1 0,1-1 0,-1 1 0,0-1 1,1 0-1,-1 1 0,0-1 0,1 1 0,-1-1 0,0 0 0,1 1 0,-1-1 0,0 0 1,1 0-1,-1 1 0,1-1 0,-1 0 0,1 0 0,-1 0 0,1 1 0,-1-1 0,1 0 0,-1 0 1,1 0-1,-1 0 0,1 0 0,-1 0 0,1 0 0,-1 0 0,1 0 0,30 3-18,-27-3 17,240 22-288,-193-14-245,-1 3 1,85 28-1,-122-34 421,-1 0 0,0 1 0,0 0 0,-1 1 0,22 15 1,-6 5-389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13059,'-1'1'65,"0"0"0,1 0 1,-1-1-1,1 1 0,-1 0 0,1 0 1,-1 0-1,1 0 0,-1 0 0,1-1 1,0 1-1,-1 0 0,1 0 0,0 0 1,0 0-1,0 0 0,0 2 0,-1 22-26,1-18 152,0-4-162,0 22 120,0 0 1,4 31 0,-3-50-116,0 0 0,0 0 1,0 0-1,1-1 1,0 1-1,0 0 0,1-1 1,-1 1-1,1-1 1,0 0-1,0 0 1,1 0-1,0-1 0,0 1 1,6 6-1,-6-9-3,0 0-1,0 0 0,1 0 0,-1-1 1,0 1-1,1-1 0,-1 0 1,0 0-1,1 0 0,0-1 0,-1 0 1,1 0-1,-1 0 0,1 0 1,-1-1-1,1 1 0,-1-1 0,8-3 1,-2 1-79,-1 0 0,0-1-1,1 0 1,-2-1 0,1 1 0,0-2 0,11-9 0,-11 7-229,0 0 1,0-1-1,11-16 0,-18 23 159,0-1 0,0 0 0,0 0-1,-1 0 1,1 0 0,-1 0 0,0 0 0,0 0-1,0 0 1,0 0 0,0-1 0,-1 1 0,0 0-1,1 0 1,-1-1 0,0 1 0,-1 0 0,0-7-1,1 10 106,0 0 0,0-1-1,0 1 1,0 0-1,0 0 1,0-1-1,0 1 1,-1 0 0,1-1-1,0 1 1,0 0-1,0-1 1,0 1 0,0 0-1,-1 0 1,1-1-1,0 1 1,0 0 0,0 0-1,-1-1 1,1 1-1,0 0 1,0 0 0,-1 0-1,1-1 1,0 1-1,-1 0 1,1 0 0,0 0-1,0 0 1,-1 0-1,1 0 1,0 0 0,-1 0-1,-7 9 90,-2 19 455,9-12-250,-2-1 0,0 0 0,0 0 1,-9 21-1,-28 59 851,20-50-690,-16 39 142,-34 123-1,67-196-777,3-13 27,4-20-55,-2 10 181,4-21-122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33 14107,'-1'0'40,"1"0"-1,-1 0 1,0 0 0,0 0-1,0 0 1,0 0-1,1 0 1,-1 0 0,0 0-1,0 0 1,0 0 0,1 1-1,-1-1 1,0 0-1,0 0 1,0 1 0,1-1-1,-1 1 1,0-1 0,1 1-1,-1-1 1,-1 2-1,-14 19 194,13-14-237,-1 1 1,1 0 0,0 0 0,-2 8 0,5-15 13,0-1-1,0 0 1,-1 1-1,1-1 0,0 1 1,0-1-1,0 1 1,0-1-1,-1 1 1,1-1-1,0 1 0,0-1 1,0 1-1,0-1 1,0 1-1,0-1 0,0 1 1,0-1-1,1 1 1,-1-1-1,0 1 1,0-1-1,0 1 0,1-1 1,-1 1-1,0-1 1,0 0-1,1 1 1,-1-1-1,0 1 0,1-1 1,-1 0-1,0 1 1,1-1-1,0 1 1,0-2 20,0 1 1,0 0-1,1 0 1,-1-1-1,0 1 1,0-1-1,0 1 1,0-1-1,0 0 1,1 0-1,-1 1 1,0-1-1,0-1 1,32-31 644,-25 24-502,-4 4-103,0 1 0,0-1 0,-1 1 0,1-1 0,-1 0 0,0-1 0,0 1 0,0 0 0,-1-1 0,0 0 0,2-11 0,-19 75-344,15-57 272,-1-1 0,1 1 0,0 0 0,0 0 0,0-1-1,0 1 1,0 0 0,0 0 0,0-1 0,0 1 0,0 0 0,1 0 0,-1-1 0,0 1 0,0 0 0,1 0 0,-1-1 0,0 1 0,1 0 0,-1-1 0,1 1 0,-1 0 0,0-1 0,1 1 0,0-1 0,-1 1 0,1-1 0,-1 1-1,1-1 1,0 1 0,1-1 7,-1 0-1,1 0 0,-1 0 0,1 0 0,-1 0 0,0 0 0,1-1 0,-1 1 0,1-1 1,-1 1-1,0-1 0,1 1 0,-1-1 0,2-1 0,6-4 56,-1 0-1,0 0 0,11-13 1,-6 9-32,-6 10-94,-6 2 46,0 1-1,-1-1 1,1 0 0,-1 0-1,1 0 1,-1 0-1,0 1 1,0 3-1,1 3 5,0-1-28,-1-1 23,0 0-1,1 1 1,0-1-1,1 0 1,4 13-1,-6-19 32,1 0-1,0 1 0,-1-1 1,1 0-1,0 0 0,0 0 1,-1 0-1,1 0 0,0 0 1,0 0-1,0-1 0,0 1 1,0 0-1,0 0 0,1-1 1,-1 1-1,0-1 0,0 1 1,0-1-1,1 0 0,-1 1 1,0-1-1,0 0 0,1 0 1,-1 0-1,0 1 0,0-1 1,1-1-1,-1 1 0,0 0 1,1 0-1,-1 0 0,0-1 1,0 1-1,0-1 0,1 1 0,-1-1 1,0 1-1,0-1 0,1-1 1,11-5 112,-1-1 1,0-1-1,0 0 1,-1 0 0,-1-1-1,1-1 1,-2 0-1,1 0 1,-2-1-1,9-13 1,-21 35-211,2 0 0,-1 1 0,1-1-1,1 1 1,0-1 0,1 1 0,0 11 0,0-21 47,0 0 1,0 0 0,0 0 0,0 0 0,0 0-1,0 0 1,1 0 0,-1-1 0,0 1 0,0 0-1,1 0 1,-1 0 0,1 0 0,-1-1 0,1 1 0,-1 0-1,1 0 1,-1-1 0,1 1 0,0 0 0,-1-1-1,1 1 1,0 0 0,-1-1 0,1 1 0,0-1-1,0 0 1,0 1 0,-1-1 0,1 1 0,0-1-1,0 0 1,0 0 0,0 0 0,0 1 0,0-1 0,0 0-1,0 0 1,0 0 0,-1 0 0,1-1 0,0 1-1,1 0 1,8-7-383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14515,'-16'58'233,"3"1"0,2 1 0,2-1 0,0 122-1,9-179-225,0 0 0,0 0 1,0 1-1,0-1 0,1 0 0,-1 0 0,0 0 0,1 0 0,0 0 0,-1 0 0,1 0 0,0 0 0,0 0 0,2 2 0,-3-3-3,1-1-1,-1 0 0,1 0 0,-1 1 0,0-1 0,1 0 0,-1 0 0,1 0 1,-1 1-1,1-1 0,-1 0 0,0 0 0,1 0 0,-1 0 0,1 0 1,-1 0-1,1 0 0,-1 0 0,1 0 0,-1 0 0,1 0 0,-1 0 1,0-1-1,1 1 0,16-13 35,-1-6-31,-1-1 0,18-33 0,-19 30-72,32-40 0,-46 62 57,1 0 1,-1 0-1,1 0 1,0 1 0,-1-1-1,1 0 1,0 0-1,0 1 1,-1-1-1,1 1 1,0-1 0,0 1-1,0-1 1,0 1-1,0 0 1,0-1-1,0 1 1,2-1-1,-3 2 5,1-1 0,-1 0 0,1 0 0,-1 1 0,1-1 0,-1 0 0,1 1 0,-1-1-1,0 0 1,1 1 0,-1-1 0,0 1 0,1-1 0,-1 1 0,0-1 0,1 1-1,-1-1 1,0 1 0,0-1 0,0 1 0,1-1 0,-1 1 0,0-1 0,0 2 0,1 6-11,0 0 0,-1 1 0,-1 11 1,1-10 1,-2 28-14,1-24-17,0-1 0,1 0 0,1 1 0,3 18 0,-4-31 23,0-1 1,0 1 0,0-1-1,0 1 1,0-1-1,0 0 1,0 1-1,1-1 1,-1 1-1,0-1 1,0 1-1,1-1 1,-1 0 0,0 1-1,0-1 1,1 0-1,-1 1 1,0-1-1,1 0 1,-1 1-1,1-1 1,-1 0-1,0 0 1,1 0 0,-1 1-1,1-1 1,-1 0-1,1 0 1,-1 0-1,1 0 1,-1 0-1,0 0 1,1 0-1,-1 0 1,1 0 0,-1 0-1,1 0 1,-1 0-1,1 0 1,-1 0-1,1 0 1,-1 0-1,1 0 1,-1-1-1,0 1 1,1 0 0,-1 0-1,1-1 1,-1 1-1,1-1 1,7-4-212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11835,'-31'32'1643,"21"-23"-1171,1 1 0,-1 0 0,-10 16 0,18-23-450,0-1 1,0 1 0,1 0 0,0 0-1,-1 0 1,1 0 0,0 0 0,1 0-1,-1 0 1,0 1 0,1-1 0,0 0-1,-1 0 1,1 1 0,1-1 0,-1 0-1,0 0 1,1 0 0,1 5 0,-2-7-25,1 1 1,0-1 0,-1 1-1,1-1 1,0 1 0,0-1-1,0 0 1,0 1-1,0-1 1,0 0 0,0 0-1,0 1 1,0-1 0,1 0-1,-1 0 1,0-1 0,1 1-1,-1 0 1,1 0-1,-1-1 1,1 1 0,-1-1-1,1 1 1,0-1 0,-1 0-1,1 1 1,-1-1-1,1 0 1,0 0 0,-1 0-1,1 0 1,0-1 0,-1 1-1,1 0 1,-1-1 0,1 1-1,2-2 1,3 0 8,-1 0 0,0-1 1,0 0-1,0 0 0,-1-1 0,1 0 1,-1 0-1,6-5 0,-2 0 21,1-1 0,-1 0 0,-1 0 1,0-1-1,-1 0 0,0-1 0,0 1 0,-1-1 0,-1 0 0,7-22 0,-31 84 108,16-39-221,0 0-1,1 1 0,0-1 0,0 1 0,1-1 0,2 22 0,-1-32 52,0 0 1,0 0-1,1-1 0,-1 1 0,0 0 1,1 0-1,-1-1 0,0 1 1,1 0-1,-1-1 0,1 1 1,-1 0-1,1-1 0,-1 1 0,1-1 1,0 1-1,-1-1 0,1 1 1,0-1-1,-1 0 0,1 1 1,0-1-1,0 0 0,-1 1 0,1-1 1,0 0-1,0 0 0,-1 0 1,1 1-1,0-1 0,0 0 0,0 0 1,-1 0-1,1-1 0,0 1 1,0 0-1,0 0 0,-1 0 1,1 0-1,0-1 0,0 1 0,-1 0 1,2-1-1,16-8-350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11402,'13'28'1334,"-10"-23"-1217,-1-1 0,0 1 1,0 0-1,0 0 1,0 0-1,-1 1 0,2 8 1,-3-1 169,0-1 0,-1 1 0,-5 22 0,1 2 557,5-37-815,-1 1 0,1 0 0,0-1 0,0 1 1,0 0-1,0-1 0,0 1 0,0 0 0,0-1 0,0 1 0,0 0 0,0-1 0,0 1 0,0 0 0,1-1 0,-1 1 0,0 0 0,0-1 0,1 1 0,-1 0 0,0-1 0,1 1 0,-1-1 0,1 1 0,-1-1 0,0 1 0,1-1 0,-1 1 0,1-1 0,0 1 0,0 0 0,1-1 7,-1 0 0,1 0 0,-1 0 0,1-1 0,-1 1 0,1 0 0,-1 0 0,1-1 0,-1 1 0,0-1 0,1 1 0,-1-1 0,3-1 0,5-3 52,0-1-1,-1-1 0,9-7 0,21-24-382,54-69 1,-90 104 256,7-4-495,-4 12 281,-1 27 265,-4-28 8,0 1 0,0-1 1,1 1-1,0-1 1,0 1-1,1 5 0,0-9 0,-1 0 0,0 1 0,0-1-1,0 0 1,1 0 0,-1 0-1,1 0 1,-1 0 0,1 0 0,-1 0-1,1 0 1,0 0 0,-1-1-1,1 1 1,0-1 0,-1 1-1,1-1 1,0 0 0,0 0 0,-1 0-1,1 0 1,0 0 0,0 0-1,0 0 1,-1 0 0,1-1-1,2 0 1,6-1 42,0-1 1,-1-1-1,14-6 0,-19 8-46,13-5 17,-1-2 1,1 0-1,-2 0 1,1-2-1,-1 0 1,23-22-1,-37 32-36,0-1 0,0 1 0,0 0 0,0-1 0,0 1 0,0-1 0,-1 1-1,1-1 1,0 1 0,0-4 0,-4 0-8,-8 8 31,4 2 1,0 0-1,0 0 1,0 1 0,0 0-1,1 0 1,0 1-1,-9 12 1,12-14-16,0-1 0,0 1 0,0 0 0,0 0 1,1 0-1,0 0 0,0 0 0,1 0 0,-1 1 0,1-1 1,0 1-1,0-1 0,1 11 0,0-14-31,0 0-1,1 0 1,-1 0-1,1-1 1,0 1-1,0 0 1,-1 0-1,1 0 1,0-1-1,0 1 1,1 0-1,-1-1 1,0 1-1,0-1 1,1 0-1,-1 1 1,1-1-1,-1 0 1,1 0-1,0 0 1,-1 0-1,1 0 1,3 1 0,1 0-21,0 0 0,1 0 1,-1-1-1,1 1 0,11-1 1,17 0-139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14339,'10'150'1767,"-5"-6"-1369,3 56-114,-10-200-658,-4-7-1,-14-22-351,-22-38-436,14 28 712,19 29 600,1-1 1,1 0-1,-10-18 1,17 28-130,0 1-1,0 0 0,0 0 1,0 0-1,0-1 1,0 1-1,0 0 1,0 0-1,0 0 1,0 0-1,0-1 1,0 1-1,0 0 0,0 0 1,0 0-1,0 0 1,0-1-1,1 1 1,-1 0-1,0 0 1,0 0-1,0 0 1,0-1-1,0 1 0,0 0 1,0 0-1,1 0 1,-1 0-1,0 0 1,0 0-1,0-1 1,0 1-1,0 0 1,1 0-1,-1 0 0,0 0 1,0 0-1,0 0 1,0 0-1,1 0 1,-1 0-1,0 0 1,0 0-1,0 0 1,0 0-1,1 0 0,-1 0 1,0 0-1,0 0 1,0 0-1,1 0 1,-1 0-1,0 0 1,0 0-1,0 0 1,0 0-1,1 0 0,-1 1 1,0-1-1,0 0 1,0 0-1,0 0 1,1 0-1,14 6 213,-13-6-145,12 6-245,1 0 0,-1-2-1,1 0 1,1 0 0,-1-2 0,0 0 0,1 0 0,-1-2 0,21-1 0,-4-6-186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13923,'-14'29'742,"4"-9"-425,1 0-1,-11 37 1,19-52-278,-1 0 0,1 1 0,1-1 1,-1 1-1,1 0 0,0-1 0,0 1 0,0 0 0,1-1 0,0 1 0,0-1 0,0 1 0,1-1 1,0 0-1,4 9 0,-5-11-11,1 0 1,0-1-1,0 1 1,0-1 0,0 1-1,1-1 1,-1 0-1,1 0 1,-1 0-1,1 0 1,0 0-1,0-1 1,0 1 0,0-1-1,0 1 1,4 0-1,-1-1 25,0 0 0,-1 0-1,1 0 1,0-1 0,0 0-1,0 0 1,-1-1 0,1 1-1,6-2 1,-5 0 24,0 0 0,0 0-1,-1 0 1,1-1 0,-1 1 0,1-2-1,-1 1 1,0-1 0,0 0 0,0 0-1,-1-1 1,1 1 0,-1-1 0,0 0 0,7-10-1,-10 11-103,0 1-1,-1 0 0,1 0 0,-1-1 0,0 1 1,1-1-1,-2 1 0,1-1 0,0 0 1,-1 1-1,1-1 0,-1 0 0,0 1 1,-1-1-1,1 0 0,0 1 0,-1-1 0,0 1 1,0-1-1,0 1 0,0-1 0,-1 1 1,1-1-1,-1 1 0,0 0 0,0 0 0,0 0 1,0 0-1,-1 0 0,1 1 0,-1-1 1,0 0-1,0 1 0,0 0 0,0 0 1,0 0-1,0 0 0,0 0 0,-1 1 0,1 0 1,0-1-1,-1 1 0,0 0 0,1 1 1,-1-1-1,1 1 0,-1-1 0,0 1 1,1 0-1,-7 1 0,-8 2-337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13731,'1'1'39,"0"-1"0,-1 0 0,1 0 0,0 1 0,-1-1-1,1 0 1,-1 1 0,1-1 0,-1 0 0,1 1 0,0-1 0,-1 1 0,1-1 0,-1 1 0,0-1 0,1 1 0,-1 0-1,1-1 1,-1 1 0,0-1 0,0 1 0,1 0 0,-1-1 0,0 1 0,0 0 0,0-1 0,0 1 0,1 1 0,-1 25 33,0-17 74,-7 189 793,4 114-411,2-323-454,-1-15-83,-7-36 0,4 39-28,-3-16-65,-2 0-1,-23-59 1,25 83 67,8 14 35,0 0 0,0 0 0,0 0 0,0 0 0,0 0-1,0 0 1,-1 0 0,1 0 0,0 0 0,0 0 0,0 0 0,0 0 0,0 0 0,0 0 0,0 0 0,0 0 0,0 0 0,0 0-1,0 0 1,0 0 0,-1 0 0,1 0 0,0 0 0,0 0 0,0 0 0,0 0 0,0 0 0,0 0 0,0 0 0,0 0 0,0 0 0,0 0-1,0 0 1,0 0 0,0 0 0,-1 0 0,1 0 0,0 0 0,0 0 0,0 0 0,0 0 0,0 0 0,0 0 0,0 0 0,0 1-1,0-1 1,0 0 0,0 0 0,0 0 0,0 0 0,0 0 0,0 0 0,0 0 0,0 0 0,0 0 0,0 0 0,0 0 0,0 0-1,0 1 1,0-1 0,0 0 0,0 0 0,0 0 0,0 0 0,0 0 0,0 0 0,0 0 0,0 0 0,0 0 0,7 26-16,-3-19-94,0 0 0,1 0 0,0 0 0,0-1 0,0 0 0,1 0 0,0 0 0,0-1 1,0 0-1,1 0 0,-1 0 0,1-1 0,1 0 0,-1 0 0,0-1 0,1 0 0,0 0 0,0-1 0,0 0 1,0 0-1,0-1 0,0 0 0,12 0 0,20-4-378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 13171,'-7'5'1160,"7"-2"-744,7-3-88,12 0 576,5-3-95,15-2-257,7-1-80,13-3-64,1-1-48,3-1-136,-1 2-152,-9 3-376,-6 4-112,-7 0 344,-7-2-112,-11-9-56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111 275 9994,'-3'0'174,"0"1"1,-1 1-1,1-1 1,0 0-1,0 1 0,0-1 1,0 1-1,1 0 0,-1 0 1,0 0-1,-4 5 0,-24 30 1538,25-27-1411,0-1 1,0 1-1,1 0 1,-5 15-1,9-22-256,0 0-1,0 0 1,0-1-1,0 1 1,1 0-1,-1 0 1,1 0-1,0 0 1,0 0-1,0 0 0,0-1 1,0 1-1,1 0 1,-1 0-1,1 0 1,0 0-1,0 0 1,0-1-1,0 1 1,0 0-1,3 4 0,-2-6-27,-1 0 0,1 0-1,-1 0 1,1 0-1,-1 0 1,1 0 0,0 0-1,-1-1 1,1 1-1,0 0 1,0-1 0,-1 0-1,1 1 1,0-1-1,0 0 1,0 0 0,0 0-1,0 0 1,-1 0-1,1 0 1,0-1 0,0 1-1,0-1 1,2 0-1,2-1-19,1-1 0,-1 0 0,0 0 0,0 0 0,7-6 0,-1-2-205,0 0 1,-1-1 0,0-1-1,-1 0 1,-1 0 0,0-1-1,-1 0 1,0 0 0,-1-1-1,7-21 1,-21 96 181,6-55 39,1 0 0,0 0 0,0 0 0,0 0 0,1 0 0,0 0 0,0 0 0,0 0 0,4 9 0,-5-14-9,1 1-1,-1-1 0,1 1 1,-1 0-1,1-1 1,-1 1-1,1-1 1,-1 0-1,1 1 1,-1-1-1,1 1 0,0-1 1,-1 0-1,1 1 1,-1-1-1,1 0 1,0 0-1,0 0 1,-1 1-1,1-1 0,0 0 1,-1 0-1,1 0 1,0 0-1,-1 0 1,1 0-1,0 0 0,-1-1 1,1 1-1,0 0 1,0 0-1,-1 0 1,1-1-1,-1 1 1,1 0-1,0-1 0,-1 1 1,1 0-1,-1-1 1,2 0-1,20-20 36,-3-3-32,-2-1 1,-1 0-1,0-1 0,12-32 0,38-114 224,-53 120 46,-13 52-272,0 0 1,0-1-1,0 1 0,0 0 0,0 0 0,0 0 0,0 0 0,0 0 0,0 0 1,1 0-1,-1 0 0,0 0 0,0 0 0,0 0 0,0 0 0,0-1 0,0 1 1,0 0-1,0 0 0,0 0 0,0 0 0,0 0 0,0 0 0,0 0 0,0 0 1,0 0-1,0 0 0,0-1 0,0 1 0,0 0 0,0 0 0,-1 0 0,1 0 1,0 0-1,0 0 0,0 0 0,0 0 0,0 0 0,0 0 0,0 0 0,0 0 1,0 0-1,0 0 0,0-1 0,0 1 0,0 0 0,0 0 0,0 0 0,-1 0 1,1 0-1,0 0 0,0 0 0,0 0 0,0 0 0,0 0 0,0 0 0,0 0 1,0 0-1,0 0 0,0 0 0,-1 0 0,1 0 0,0 0 0,0 0 0,-6 7 140,-4 9 8,-3 17 34,1-1 0,1 1 0,2 1 0,1 0 0,2 0 0,1 0 0,0 49 0,5-78-162,0 1 0,0-1 0,1 0 0,0 1 0,0-1 0,0 0 1,3 7-1,-3-11-22,-1 0 1,0 0 0,1 0 0,0 0 0,-1 0 0,1 0 0,0 0 0,-1-1 0,1 1 0,0 0 0,0 0 0,0-1 0,0 1 0,0 0-1,0-1 1,0 1 0,0-1 0,0 1 0,0-1 0,0 1 0,0-1 0,0 0 0,0 1 0,0-1 0,0 0 0,1 0 0,-1 0 0,0 0 0,0 0-1,0 0 1,0 0 0,0-1 0,0 1 0,1 0 0,-1-1 0,0 1 0,0-1 0,0 1 0,2-2 0,6-4 11,1 0-1,-1-1 1,0-1 0,0 0 0,-1 0 0,14-18 0,-5 7 11,187-215-1135,-200 229 816,-5 3 119,-10 2-145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11955,'5'31'1152,"1"1"-744,-2-5-192,7 0 760,8-4-568,4-6-240,4-2 8,7-15-136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10290,'1'2'66,"0"-1"1,-1 0-1,1 0 0,0 0 0,0 0 0,0 0 1,0 0-1,0 0 0,0 0 0,0-1 0,0 1 1,0 0-1,1-1 0,-1 1 0,0 0 0,0-1 1,1 1-1,-1-1 0,0 0 0,0 0 0,3 1 0,0-1 53,0 0-1,0 0 0,-1-1 1,1 1-1,0-1 0,0 0 1,6-2-1,4-4 341,0 1 0,24-17 0,-17 10 41,36-32 1,-50 39-435,-1 0 1,0 0 0,0-1-1,-1 0 1,0 0-1,0 0 1,-1 0 0,0-1-1,4-9 1,-7 16-52,-1 0 0,1-1 0,-1 1 1,1 0-1,-1-1 0,0 1 0,1-1 0,-1 1 1,0 0-1,0-1 0,0 1 0,0-1 1,0 1-1,-1-1 0,1 1 0,0 0 0,-1-1 1,1 1-1,-1 0 0,1-1 0,-1 1 0,1 0 1,-3-3-1,2 3-3,0 0 0,-1 1 0,1-1 0,-1 0 1,1 1-1,-1-1 0,1 0 0,-1 1 0,0 0 0,1-1 0,-1 1 1,1 0-1,-1 0 0,0 0 0,1 0 0,-1 0 0,0 0 0,1 1 1,-1-1-1,-2 2 0,-4 0 27,0 1 1,0 1-1,0-1 0,1 1 1,0 0-1,0 1 0,0 0 1,0 0-1,1 1 0,0 0 1,-10 12-1,8-9 22,0 1 1,1 0-1,1 0 1,0 1-1,0 0 1,1 0 0,-6 19-1,10-24-51,0-1-1,0 1 1,0-1 0,1 1-1,0-1 1,0 1 0,0-1-1,1 1 1,0-1 0,2 11-1,-2-14-14,-1-1 0,1 0-1,0 1 1,-1-1 0,1 1-1,0-1 1,0 0 0,0 0-1,0 0 1,0 1 0,0-1-1,0 0 1,0 0 0,1-1 0,-1 1-1,0 0 1,3 1 0,-2-1 2,0-1 1,0 0-1,0 0 1,0 1-1,0-1 1,0 0 0,0-1-1,0 1 1,0 0-1,0-1 1,0 1-1,0-1 1,-1 1-1,1-1 1,0 0 0,0 0-1,2-2 1,27-19-82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21 13243,'0'-1'50,"0"1"1,0 0 0,1-1-1,-1 1 1,1 0 0,-1-1-1,0 1 1,1 0 0,-1 0-1,1-1 1,-1 1-1,0 0 1,1 0 0,-1 0-1,1-1 1,-1 1 0,1 0-1,-1 0 1,1 0 0,-1 0-1,1 0 1,-1 0 0,1 0-1,-1 0 1,1 0-1,-1 0 1,0 1 0,1-1-1,-1 0 1,1 0 0,-1 0-1,1 1 1,0 0 25,0 0 1,-1 0-1,1 0 1,0 0-1,-1 0 1,1 0-1,-1 0 1,1 0-1,-1 0 1,0 0-1,1 0 1,-1 3-1,1 44 760,-1-42-722,-21 428 1009,20-432-1340,-2-8 22,-6-23-147,-7-41-249,5 21 171,7 31 220,0 1 1,1-1 0,-1-25 0,21 67 62,-14-19 140,0-1 0,0 1 1,1 0-1,0-1 0,0 0 0,0 0 0,1 0 1,-1 0-1,1-1 0,0 0 0,0 0 0,10 5 1,-11-7 8,1 1 1,0-1-1,-1-1 1,1 1 0,0-1-1,-1 1 1,1-1-1,0-1 1,-1 1 0,1-1-1,0 1 1,-1-1 0,1-1-1,-1 1 1,1-1-1,6-3 1,2-2 10,0-1 1,0 0-1,-1-1 1,0 0-1,-1-1 0,0-1 1,0 0-1,-1 0 1,16-24-1,-14 16-52,0 0 0,-1-1 1,-1-1-1,-1 1 0,12-43 0,-20 58 19,0 0 0,0 0 1,-1 0-1,1 0 0,-1-1 0,-1-7 0,1 12 11,0 0 0,0 0 1,0 0-1,0 0 0,0 0 0,-1 1 1,1-1-1,0 0 0,-1 0 0,1 0 0,0 0 1,-1 1-1,1-1 0,-1 0 0,1 0 1,-1 1-1,0-1 0,1 0 0,-1 1 1,0-1-1,1 0 0,-1 1 0,0-1 1,0 1-1,0 0 0,1-1 0,-1 1 1,0-1-1,0 1 0,0 0 0,0 0 1,0 0-1,0-1 0,0 1 0,1 0 1,-1 0-1,0 0 0,0 0 0,0 1 1,0-1-1,0 0 0,-1 1 0,-2 0 26,-1 1-1,1 0 1,0 0-1,0 0 0,0 1 1,0 0-1,0-1 1,1 1-1,-1 1 1,1-1-1,0 0 0,-4 6 1,-5 8 143,-15 25-1,25-37-140,-8 12 84,1 0 0,1 1 0,-10 30 0,16-38-71,-1-1 1,1 1 0,0 0 0,1 0 0,1 0-1,-1 0 1,1 0 0,3 19 0,-2-26-35,-1 0 1,1-1-1,0 1 1,0 0 0,0-1-1,0 1 1,0-1-1,1 1 1,-1-1 0,1 0-1,-1 1 1,1-1-1,0 0 1,0 0 0,0 0-1,0-1 1,0 1-1,0 0 1,0-1 0,1 1-1,-1-1 1,1 0-1,-1 0 1,1 0 0,-1 0-1,1 0 1,4 0-1,5 1-14,1-2-1,-1 0 1,0 0-1,0-1 1,15-3-1,28-1-113,-48 5 119,0-1-1,0 0 1,1-1 0,-1 1-1,0-1 1,0-1 0,-1 1-1,1-1 1,0 0 0,-1-1-1,0 0 1,0 0 0,0 0-1,0-1 1,-1 1 0,6-8-1,1 1 23,-2-1-1,1 0 0,-2-1 1,1 0-1,-2-1 1,9-18-1,-16 29-7,11-28 98,-11 29-99,-1 1 0,1 0 0,-1-1 0,0 1 0,0-1 0,0 1 1,1-1-1,-1 1 0,-1 0 0,1-1 0,0 1 0,0-1 0,0 1 0,-1-1 0,1 1 0,-1 0 0,1-1 0,-1 1 0,0-2 0,0 3-4,1 0 0,-1-1-1,0 1 1,1-1-1,-1 1 1,1 0-1,-1 0 1,0-1-1,1 1 1,-1 0-1,0 0 1,1 0-1,-1 0 1,0-1-1,1 1 1,-1 0-1,0 0 1,1 0-1,-1 1 1,0-1 0,1 0-1,-1 0 1,0 0-1,1 0 1,-1 1-1,0-1 1,1 0-1,-1 1 1,1-1-1,-1 0 1,0 1-1,1-1 1,-1 1-1,1-1 1,-1 2-1,-20 20 148,12-9-120,0 1 0,1 0 0,1 0 0,0 1 0,2 0 1,-1 0-1,2 1 0,0-1 0,0 1 0,2 0 0,0 0 0,1 0 0,0 0 1,3 30-1,-1-43-27,0 0 1,-1 0-1,1 0 1,0 1-1,0-1 1,1 0-1,-1 0 1,1-1 0,-1 1-1,1 0 1,0 0-1,0-1 1,0 1-1,1-1 1,-1 0-1,6 5 1,-6-6 20,0 0 1,0 0-1,1 0 1,-1 0-1,0 0 1,1-1-1,-1 1 1,1-1-1,-1 1 0,1-1 1,-1 0-1,1 0 1,-1 0-1,1 0 1,-1-1-1,1 1 1,-1-1-1,1 1 1,-1-1-1,0 0 0,1 0 1,-1 0-1,2-2 1,2 0-7,0-1 1,-1 0-1,0 0 1,7-7-1,22-24 105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12323,'8'-11'1749,"-4"12"-278,-3 21 226,-1-11-1636,-4 140 792,0-64-730,11 117 1,-7-202-133,5 28 40,-5-29-47,0 0-1,0 0 0,0 0 0,1 0 0,-1 0 0,0 0 0,1 0 0,-1 0 0,1 0 1,-1-1-1,1 1 0,0 0 0,-1 0 0,1 0 0,0 0 0,-1-1 0,1 1 0,0 0 1,0-1-1,0 1 0,1 0 0,-1-1-26,-1 0 0,1 0 0,-1 0 1,1-1-1,-1 1 0,0 0 0,1 0 1,-1-1-1,1 1 0,-1 0 0,1 0 0,-1-1 1,0 1-1,1-1 0,-1 1 0,0 0 1,1-1-1,-1 1 0,0-1 0,1 1 0,-1-1 1,0 1-1,0-1 0,0 1 0,0-1 0,1 1 1,-1-1-1,0 1 0,0-1 0,0 1 1,0-1-1,0 1 0,0-2 0,1-22-579,-1 22 621,-1-31-391,-2-7-147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11538,'-10'13'1169,"11"0"-617,7-2-152,6-1 960,5-3-640,6-2-192,3-3-39,3-3-273,2-3-200,-4-5 88,-2-4-80,-7-4-72</inkml:trace>
  <inkml:trace contextRef="#ctx0" brushRef="#br0" timeOffset="1">395 95 13403,'23'15'1176,"7"-5"-816,3 1-144,6 1 328,-2-5-104,0 1-376,-4-5-152,-3-11 128,-1-8-104,-10-7-80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8:5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203 190 14883,'0'-2'102,"0"-1"0,-1 1 0,1-1 0,0 1-1,-1-1 1,1 1 0,-1-1 0,0 1 0,0 0 0,0-1-1,0 1 1,0 0 0,0 0 0,-1 0 0,1 0 0,-1 0 0,0 0-1,1 0 1,-1 0 0,0 1 0,0-1 0,0 1 0,0-1-1,0 1 1,-1 0 0,1 0 0,0 0 0,0 0 0,-4-1 0,2 2-39,1-1 1,-1 1 0,0 0-1,0 0 1,0 1 0,0-1 0,0 1-1,1 0 1,-1 0 0,0 0 0,0 0-1,1 1 1,-1-1 0,1 1-1,-1 0 1,1 0 0,0 0 0,-5 5-1,0 0-61,1 0-1,-1 1 1,2 0-1,-1 0 1,1 1-1,0-1 0,0 1 1,1 1-1,1-1 1,-1 1-1,2 0 0,-1 0 1,1 0-1,1 0 1,-2 16-1,3-24-4,1 0-1,0 0 1,0-1-1,1 1 1,-1 0-1,0 0 1,0 0-1,1 0 1,-1-1-1,1 1 1,0 0-1,0 0 1,-1-1-1,1 1 1,0-1-1,2 3 1,-1-3 2,-1 0 1,0 0-1,0 0 1,0 0 0,1-1-1,-1 1 1,0-1-1,1 1 1,-1-1-1,0 1 1,1-1-1,-1 0 1,1 0-1,-1 0 1,0 0-1,1 0 1,-1 0-1,1 0 1,-1 0-1,1 0 1,-1-1-1,0 1 1,3-1-1,4-3 7,1 1-1,-1-1 1,-1-1 0,1 1-1,0-1 1,-1-1-1,0 1 1,11-12-1,0-3 68,28-37-1,-30 35 48,-1 0-1,-2-1 1,0 0 0,-1-1-1,-1-1 1,13-45 0,-22 57 87,-9 28-45,-1 12-175,1 0-1,1 0 0,1 0 1,1 1-1,2 0 1,1 45-1,1-68 0,1 0-1,0 0 0,0 0 1,0 0-1,0 0 0,1-1 1,2 8-1,-3-11 11,-1 0-1,1 0 1,0 0 0,-1-1-1,1 1 1,0 0 0,0 0-1,-1 0 1,1-1 0,0 1 0,0 0-1,0-1 1,0 1 0,0-1-1,0 1 1,0-1 0,0 1-1,0-1 1,0 0 0,0 0-1,0 1 1,0-1 0,1 0 0,-1 0-1,0 0 1,0 0 0,0 0-1,0 0 1,0-1 0,0 1-1,0 0 1,0 0 0,0-1-1,0 1 1,0-1 0,0 1 0,0-1-1,1 0 1,4-2-17,-1 0-1,0-1 1,0 0-1,0 0 1,-1 0-1,1 0 1,-1-1-1,5-6 1,27-45-127,-9 13-72,-26 43 91,0 7 68,-2 7 2,-3 18-27,0-3-32,0 55 0,7-68-517,-3-15 604,0-1 1,0 0-1,0 0 1,0 0-1,1 0 1,-1 0-1,0 0 1,0 0-1,0 0 1,0 0-1,0 0 1,1 0-1,-1 0 1,0 0-1,0 0 1,0 1-1,0-1 1,1 0-1,-1 0 1,0-1-1,0 1 1,0 0-1,0 0 1,0 0-1,1 0 1,-1 0-1,0 0 1,0 0-1,0 0 1,0 0-1,0 0 1,1 0-1,-1 0 1,0 0-1,0 0 1,0-1-1,0 1 1,0 0-1,0 0 1,0 0-1,1 0 1,-1 0-1,0 0 1,0-1-1,1-1-123,1-1 0,-1 1-1,1-1 1,-1 0 0,0 0-1,0 1 1,0-6 0,4-15-464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0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17036,'-1'4'79,"0"0"0,0 0 0,0 0 1,1 0-1,-1-1 0,1 1 0,0 0 0,0 0 1,0 0-1,1 0 0,-1 0 0,1 0 1,0 0-1,2 4 0,-1-2-272,0 0-1,0-1 0,0 1 1,1 0-1,0-1 1,0 0-1,1 0 1,5 7-1,-7-10 64,1 0 0,-1 0 1,0 0-1,1 0 0,0-1 0,0 1 0,-1-1 0,1 0 1,0 0-1,0 0 0,0 0 0,0 0 0,0 0 0,0-1 0,1 0 1,-1 1-1,0-1 0,3-1 0,2 0-23,0 0 0,0 0 0,-1-1-1,1-1 1,13-5 0,-20 8 177,-1-1 0,0 1 0,1 0 0,-1 0 0,0 0 0,1-1 0,-1 1 0,0 0 0,1 0-1,-1 0 1,1 0 0,-1 0 0,0 0 0,1 0 0,-1 0 0,0 0 0,1 0 0,-1 0 0,1 0 0,-1 0 0,0 0 0,1 0 0,-1 0 0,0 0 0,1 1-1,-1-1 1,0 0 0,1 0 0,-1 0 0,0 1 0,1-1 0,-1 0 0,1 1 0,-1 14 660,-14 28 326,10-33-719,3-7-227,-1 1 33,1 1 1,0-1-1,0 0 1,0 0 0,1 7-1,0-10-89,0 0 0,0-1 0,0 1 0,0 0 0,0 0 0,0-1 0,0 1 0,1 0 0,-1 0 0,0-1 0,1 1 0,-1 0 0,0-1 0,1 1 0,-1 0 0,1-1 0,-1 1 0,1-1 0,-1 1 0,1-1 0,0 1 0,-1-1 0,1 1 0,0-1 0,-1 0 0,1 1 0,0-1 0,-1 0 0,1 0 0,0 1 0,0-1 0,-1 0 0,1 0 0,0 0 0,0 0 0,-1 0 0,1 0 0,1 0 0,29-1-28,-17-1-11,0 2 0,0 0 0,0 1 0,17 2 0,-29-2 24,1-1 0,0 1 1,-1 0-1,1 0 0,0 0 1,-1 0-1,0 0 1,1 0-1,-1 1 0,0-1 1,1 1-1,-1-1 0,0 1 1,0 0-1,0 0 0,0 0 1,-1 0-1,1 0 0,-1 1 1,1-1-1,-1 0 0,0 1 1,0-1-1,0 1 0,0 0 1,0-1-1,0 4 0,0-2 11,-1-1 0,0 1 0,-1 0 0,1-1 0,-1 1 0,1 0 0,-1-1 0,0 1 0,0-1 0,-1 0 0,1 1 0,-1-1 0,0 0 0,1 0 0,-1 0 0,-1 0 0,1 0 0,0 0 0,-1 0 0,1-1-1,-6 4 1,-1 2 42,-2-1 1,1 1-1,-1-2 0,-21 11 0,21-13 1,0 0 0,-20 5 0,27-8-69,1 0 0,-1 0 0,0-1 0,0 0 0,0 0 0,0 0 0,1 0 0,-1 0 0,0-1 0,0 0 0,1 0 1,-5-1-1,7 1 7,0 1 0,0-1 0,0 0 1,0 1-1,0-1 0,0 0 0,0 1 0,0-1 1,1 0-1,-1 0 0,0 0 0,1 0 1,-1 0-1,0 0 0,1 0 0,0 0 1,-1 0-1,1 0 0,-1 0 0,1 0 1,0 0-1,0 0 0,0 0 0,0 0 1,-1 0-1,2-2 0,5-30-125,8-6-74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0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14123,'-6'7'240,"0"1"1,1-1-1,-1 1 1,2 0-1,-1 1 0,1-1 1,-5 14-1,4-5-74,-1 0-1,2 0 0,-2 18 1,5-29-145,0-1-1,1 1 1,0-1 0,0 1 0,0-1 0,1 1 0,-1-1 0,1 1 0,1-1 0,2 8 0,-3-10-40,0-1-1,1 0 1,-1 0 0,1 0-1,-1 0 1,1 0 0,0 0 0,0 0-1,0-1 1,0 1 0,0 0-1,0-1 1,0 0 0,1 0-1,-1 1 1,0-1 0,1-1 0,-1 1-1,1 0 1,-1 0 0,1-1-1,-1 0 1,1 1 0,3-1 0,17 1-165,-15-2 92,-1 1-1,0 1 0,1 0 1,-1 0-1,13 3 1,-18-3 78,0 0 0,0 0 0,0 1 0,0-1 0,0 0 0,0 1 0,0-1 0,0 1 0,0-1 0,-1 1 0,1 0 0,-1 0 0,1 0 0,-1 0 0,0 0 0,0 0 0,0 0 0,0 0 0,0 1 0,0-1 0,0 0 0,0 4 0,0 4 72,0 1 1,-1 0-1,0-1 0,-1 13 0,1-23-49,0 0-1,0 0 1,0 0-1,0 0 1,0 1 0,0-1-1,0 0 1,0 0-1,0 0 1,0 0-1,-1 0 1,1 0 0,0 0-1,0 0 1,0 0-1,0 0 1,0 0 0,1 1-1,-1-1 1,0 0-1,0 0 1,0 0-1,0 0 1,0 0 0,0 0-1,0 0 1,0 0-1,0 0 1,0 0 0,0 0-1,0 0 1,0 0-1,0 1 1,0-1 0,0 0-1,0 0 1,0 0-1,0 0 1,0 0-1,1 0 1,-1 0 0,0 0-1,0 0 1,0 0-1,0 0 1,0 0 0,0 0-1,0 0 1,0 0-1,0 0 1,0 0-1,0 0 1,1 0 0,-1 0-1,0 0 1,0 0-1,0 0 1,0 0 0,0 0-1,0 0 1,0 0-1,0 0 1,0 0 0,0 0-1,0 0 1,0 0-1,1-1 1,6-5 227,7-13-12,-1 1-34,7-12 4,2 1 0,36-39 0,-44 60-242,-13 8 47,-1 0 0,1 0 0,-1 0 0,0 0-1,1 0 1,-1 0 0,1 0 0,-1 0 0,0 1 0,1-1 0,-1 0 0,0 0 0,1 0 0,-1 1 0,1-1 0,-1 0-1,0 0 1,0 1 0,1-1 0,-1 0 0,0 1 0,1-1 0,-1 1 0,2 2 0,-1 1-1,0-1 1,1 1 0,-1 0 0,-1-1 0,2 5-1,3 14 9,-4-20 10,0 0 0,0 0-1,0 0 1,1 0 0,-1 0-1,1 0 1,-1 0 0,1-1-1,-1 1 1,1 0 0,0-1-1,0 0 1,0 1 0,0-1-1,0 0 1,0 0-1,0 0 1,1 0 0,-1 0-1,0 0 1,4 0 0,-1-1 14,-1 0 0,0 0 0,1-1 0,-1 1 1,0-1-1,0 0 0,0 0 0,0 0 0,0-1 0,0 1 1,5-4-1,5-3 73,0-1 0,0-1 0,-1 0 1,0-1-1,12-13 0,-15 12-45,-2 2-50,-11 19-56,-47 89-231,42-82 548,1 1-1,-10 33 1,19-70-157,0-10 10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0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15251,'1'-1'1241,"0"1"-1137,2 1-264,0 2 312,2 0-96,3 1-120,-1 2-137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11370,'1'-3'295,"1"0"-1,0 1 1,-1-1-1,1 1 1,0-1-1,0 1 0,5-4 1,-7 6-236,0 0-1,1 0 1,-1-1-1,1 1 1,-1 0 0,1 0-1,-1 0 1,1 0 0,-1 0-1,1-1 1,-1 1 0,1 0-1,-1 0 1,1 0 0,-1 0-1,1 0 1,-1 1-1,1-1 1,-1 0 0,0 0-1,2 0 1,-1 1 22,0 0 1,0-1-1,0 1 1,0 0-1,-1 0 0,1 0 1,0 0-1,0 0 1,-1 0-1,1 0 0,0 0 1,0 2-1,6 15 113,-1 0 1,-1 0-1,0 0 0,-2 1 1,2 20-1,1-4-116,23 271-283,-21-411 233,-8-44 55,4-72-19,-1 229-55,-1 1 1,2-1 0,-1 0 0,1 0-1,10 14 1,-11-16-26,1 0 12,0 0 0,0 0-1,0 0 1,1-1 0,-1 0-1,1 0 1,1 0 0,-1 0-1,10 5 1,-12-8 10,0 0-1,0-1 1,0 1 0,1-1-1,-1 0 1,1 0 0,-1-1-1,1 1 1,-1 0 0,1-1-1,-1 0 1,1 0 0,-1 0-1,1-1 1,-1 1 0,1-1-1,-1 0 1,1 1 0,-1-2-1,0 1 1,5-2 0,-1-1 21,1-1 0,0 0 0,-1 0 0,0-1 0,0 0 0,-1 0 0,1-1 0,-1 1 0,8-13 0,-4 4 25,-1 0-1,0-1 1,12-32 0,-20 47-84,0 0 0,0 1-1,0-1 1,0 1 0,0-1-1,0 1 1,0-1 0,0 1-1,0 0 1,1 0 0,-1-1 0,0 1-1,0 0 1,2 0 0,1 2-82,-17 6 183,9-6-70,0-1 1,0 2-1,0-1 0,0 0 1,0 1-1,1 0 1,-1 0-1,1 0 1,0 0-1,-1 1 0,2-1 1,-1 1-1,0 0 1,1-1-1,-4 8 1,4-5 3,-1 0 1,1 1 0,1-1 0,-1 0 0,1 1-1,1 0 1,-1-1 0,1 1 0,0-1 0,1 8-1,0-4-39,0-1-1,1 0 1,1 0-1,-1 0 1,1 0 0,1 0-1,0 0 1,0-1-1,0 0 1,1 0-1,1 0 1,-1 0-1,1-1 1,0 0-1,10 8 1,-11-11-27,0 0 0,0 0 0,0-1 0,1 0 0,-1 0 0,1 0 0,0-1 0,0 0 0,0 0 0,0 0 0,11 1 0,6-6-203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0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12419,'-14'44'1920,"-14"75"0,21-84-1674,6-33-240,1-1 1,0 1 0,-1 0-1,1-1 1,0 1 0,0 0-1,0-1 1,0 1 0,0-1-1,0 1 1,0 0-1,1-1 1,-1 1 0,0 0-1,2 1 1,-2-2-5,1-1 0,0 0-1,0 1 1,0-1 0,0 0 0,0 1 0,-1-1 0,1 0 0,0 0 0,0 0-1,0 0 1,0 0 0,0 0 0,0 0 0,0 0 0,0 0 0,0 0-1,-1-1 1,1 1 0,0 0 0,0 0 0,0-1 0,0 1 0,0-1-1,-1 1 1,1-1 0,0 1 0,1-2 0,4-1-37,0 0 0,1 0-1,-1 0 1,1 1 0,0 0 0,10-1 0,-15 3 28,-1-1-1,1 1 1,-1 0 0,1 0 0,-1 0 0,1 0-1,-1 1 1,1-1 0,-1 0 0,1 1 0,-1-1-1,0 0 1,1 1 0,-1 0 0,0-1-1,1 1 1,-1 0 0,0 0 0,0 0 0,1 0-1,-1 0 1,0 0 0,0 0 0,0 0 0,0 0-1,-1 0 1,1 1 0,0-1 0,0 0-1,-1 1 1,1-1 0,-1 0 0,1 1 0,-1-1-1,1 1 1,-1-1 0,0 3 0,1 3 42,-1 0-1,0 1 1,-1-1 0,0 0-1,0 1 1,0-1 0,-1 0 0,0 0-1,0 0 1,-1 0 0,0 0 0,0 0-1,-1-1 1,-5 9 0,5-9 92,-1 0-1,1 0 1,-1 0 0,0 0 0,-1-1 0,1 0 0,-1 0-1,0 0 1,0-1 0,-1 0 0,1 0 0,-1-1-1,-14 6 1,19-8-125,-1-1-1,1 1 0,-1-1 1,0 1-1,0-1 1,1 0-1,-1 0 1,0 0-1,0 0 0,1-1 1,-1 1-1,0-1 1,1 0-1,-1 0 0,-3-1 1,5 1-34,-1 0 1,1 0-1,0 0 0,0 0 1,0 0-1,0 0 1,0 0-1,0 0 1,1-1-1,-1 1 0,0 0 1,1-1-1,-1 1 1,0 0-1,1-1 1,0 1-1,-1 0 0,1-1 1,0 1-1,0-1 1,0 1-1,0-1 1,0 1-1,0-1 1,0 1-1,0-1 0,0 1 1,1 0-1,-1-1 1,1-1-1,8-16-369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11987,'-3'5'363,"0"0"1,0 0 0,0 0-1,1 0 1,0 0 0,0 0 0,1 1-1,-2 10 1,-1-3 15,0 0-204,1 0 0,0 0-1,1 1 1,0-1 0,1 1 0,1 17-1,0-30-158,0 0 0,0 0 0,0 0 0,1 0 0,-1 0 0,0 0-1,0 0 1,1 0 0,-1 0 0,1 0 0,-1 0 0,1 0 0,-1 0 0,1 0 0,0 0-1,-1 0 1,1-1 0,0 1 0,-1 0 0,1 0 0,0-1 0,0 1 0,0-1-1,1 2 1,0-2-1,-1 0-1,1 0 0,0 1 1,-1-1-1,1 0 0,0-1 1,-1 1-1,1 0 0,0 0 1,-1-1-1,1 1 0,-1-1 1,1 1-1,1-2 0,8-3 24,-1-1 0,-1-1 0,16-12 0,-18 14-15,21-18-32,-1-2 1,-1-1-1,38-48 0,-57 65-179,-13 15 127,-12 18 50,4 0 49,-12 29-1,22-44-3,0 0 0,1 1 0,0-1 0,1 1 1,0 0-1,-1 18 0,3-26-28,0-1 1,0 1 0,0-1-1,0 1 1,0-1 0,0 1-1,1-1 1,-1 1 0,1-1-1,-1 1 1,1-1 0,-1 1-1,1-1 1,0 1-1,0-1 1,-1 0 0,1 0-1,2 2 1,-2-2-13,0-1 0,0 1-1,0-1 1,0 1 0,0-1 0,0 0 0,0 1-1,0-1 1,0 0 0,0 0 0,0 0 0,0 0-1,0 0 1,0 0 0,0 0 0,0 0 0,1 0-1,-1 0 1,2-1 0,3-2-24,0 0 0,0 0 0,0 0 0,0-1 0,-1 0 0,1 0 0,5-6 0,24-24-47,1-7-24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0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15611,'-3'6'203,"0"1"-1,0 0 1,1 0-1,0 0 1,0 0 0,1 0-1,-1 1 1,1 14-1,4 62 271,-2-70-333,1 17-31,4 94-85,-8-152-401,-2 0 0,0 0-1,-2 1 1,-11-30 0,16 50 338,0 3 33,1 1 0,-1 0-1,0-1 1,1 1 0,-1 0 0,0-1 0,0 1 0,-1 0 0,1 0 0,0 0 0,-1 0 0,1 0 0,-1 0 0,0 0 0,1 1 0,-4-3-1,5 4 12,0 0 0,0 0-1,0 0 1,0 0 0,0 0-1,-1 0 1,1 0 0,0 0-1,0 0 1,0 0 0,0 0-1,0 0 1,0 0-1,0 0 1,-1 0 0,1 0-1,0 0 1,0 0 0,0 0-1,0 0 1,0 0 0,0 0-1,0 0 1,-1 0 0,1 0-1,0 0 1,0 0-1,0 0 1,0 1 0,0-1-1,0 0 1,0 0 0,0 0-1,0 0 1,0 0 0,0 0-1,0 0 1,0 0 0,-1 1-1,1-1 1,0 0-1,0 0 1,0 0 0,0 0-1,0 0 1,0 0 0,0 0-1,0 1 1,0-1 0,0 0-1,0 0 1,0 0 0,0 0-1,0 0 1,1 0-1,-1 0 1,0 1 0,4 11 213,9 11 104,-10-20-283,1 1 0,-1-1 0,1 0 1,0 0-1,0-1 0,0 1 0,1-1 0,-1 0 0,0 0 0,1 0 1,0-1-1,-1 1 0,1-1 0,0-1 0,-1 1 0,1 0 0,0-1 1,0 0-1,0 0 0,0-1 0,-1 1 0,10-3 0,-4 0-7,1 0 0,-1 0-1,0-2 1,0 1-1,-1-1 1,1 0-1,-1-1 1,0 0 0,9-8-1,-13 9-40,10-7-104,-10 13 20,-4 9-19,-3 12 91,-11 45 0,9-53 103,1 1-1,0-1 1,1 1-1,0 0 1,2 0-1,-1 0 0,4 24 1,-3-38-65,0 1 0,1 0 0,-1-1 0,1 1 0,-1 0-1,1-1 1,0 1 0,-1-1 0,1 1 0,0-1 0,0 1 0,0-1 0,0 0 0,0 0 0,0 1 0,0-1 0,1 0 0,-1 0-1,0 0 1,1 0 0,2 1 0,-2-1-13,1 0-1,-1-1 1,1 0-1,-1 1 1,1-1-1,-1 0 1,0 0-1,1 0 1,-1-1-1,1 1 0,-1-1 1,0 1-1,4-2 1,4-2-121,-1 0-1,0-1 1,-1 1 0,1-2-1,-1 1 1,10-10 0,-16 14 90,38-38-1519,-37 36 1423,-1 0 1,0 0-1,0 1 1,0-1-1,0 0 1,0-1-1,-1 1 1,0 0-1,1 0 0,-1-1 1,0 1-1,-1-1 1,2-4-1,-3-8-637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0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15747,'-1'0'1001,"0"3"-913,1 2-168,1 0 8,0 2-433,2 1 393,0-1-80,3 0-80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0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15243,'-11'10'187,"0"0"-1,1 0 0,1 1 0,0 0 1,0 1-1,1 0 0,0 0 1,1 1-1,1 0 0,0 0 1,0 0-1,-4 22 0,9-34-180,1 1-1,-1-1 1,1 0-1,0 0 0,0 0 1,0 1-1,-1-1 1,1 0-1,0 0 1,1 1-1,-1-1 1,0 0-1,0 0 1,0 1-1,1-1 1,-1 0-1,1 0 1,-1 0-1,1 0 0,-1 0 1,2 2-1,-1-2-6,0-1 0,0 0-1,-1 1 1,1-1 0,0 1 0,0-1-1,0 0 1,0 0 0,0 1-1,0-1 1,0 0 0,0 0 0,0 0-1,0 0 1,0 0 0,0 0-1,0 0 1,0-1 0,0 1 0,1-1-1,5-1-57,0-1 1,0 1-1,-1-2 0,1 1 0,9-8 0,116-97-2037,-119 102 1750,-6 10 197,-5 23 307,-2-26-113,0 1 1,-1 0-1,1 0 0,0 0 1,0 0-1,0 0 1,1 0-1,-1 0 1,0 0-1,1 0 1,-1 0-1,1 0 1,-1 0-1,1-1 1,0 1-1,0 0 0,0 0 1,2 2-1,-1-3-4,0-1-1,0 1 0,1-1 0,-1 1 0,0-1 0,0 0 0,0 0 0,0 0 1,1 0-1,-1 0 0,0 0 0,0-1 0,0 1 0,3-2 0,35-13 236,-22 8-144,-6 2-58,0 0-40,0 1 0,0-1 0,1 2 1,0 0-1,0 1 0,21-2 0,-33 4-41,0 0-1,0 0 1,0 1 0,0-1-1,1 0 1,-1 0-1,0 1 1,0-1-1,0 1 1,0-1-1,0 1 1,0 0 0,0-1-1,0 1 1,0 0-1,0-1 1,0 1-1,-1 0 1,1 0-1,0 0 1,-1 0 0,1 0-1,0 0 1,-1 0-1,1 0 1,-1 0-1,1 0 1,-1 0-1,0 0 1,1 1 0,-1-1-1,0 0 1,0 0-1,0 0 1,0 0-1,0 1 1,0-1-1,0 0 1,-1 1 0,1 0-10,0 0 1,0 0 0,-1 0-1,1 0 1,-1 0-1,0 0 1,0 0 0,0 0-1,1 0 1,-1-1 0,-1 1-1,1 0 1,0-1 0,0 1-1,-1-1 1,1 1 0,-1-1-1,1 0 1,-1 1 0,0-1-1,-3 2 1,-10-2-57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5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40 151 8410,'-3'1'255,"-1"-1"0,1 1 0,0 0 1,0 0-1,-1 0 0,1 0 0,0 0 0,0 1 1,0 0-1,-4 3 0,7-5-204,0 0 0,0 1 0,1-1-1,-1 0 1,0 1 0,1-1 0,-1 0 0,0 0 0,1 1 0,-1-1-1,0 0 1,1 0 0,-1 0 0,0 0 0,1 1 0,-1-1-1,1 0 1,-1 0 0,0 0 0,1 0 0,-1 0 0,1 0 0,-1 0-1,0 0 1,1 0 0,-1 0 0,1 0 0,0 0 0,16 0 394,177-26 490,-70 8-768,529-37-192,-352 34-33,565-6 316,113 27-325,-756-8 70,238-4 198,-456 11-369,-9 0 55,-10 0 2,5 1 27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1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16323,'-3'6'409,"5"-5"-377,-2-2 24,10-22-136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1:2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11290,'-5'4'1313,"0"2"-849,4-5-160,2-1 760,8 0-560,4 0-72,10 2-112,7-1-56,11 3-128,2-1-72,8 0-208,0 3-152,4-8 248,-2-8-16,-8-8-80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1:4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7 117 10882,'-5'24'1077,"4"-11"-567,1-13-482,0 0 0,0 0 0,0 0 0,0 0 0,0 0 0,0 0 0,0 1 0,0-1 0,0 0 0,0 0 0,0 0 0,0 0 0,0 0 0,0 0 0,0 0 0,0 1 0,0-1 0,0 0 0,0 0 0,0 0 0,0 0 0,0 0 0,0 0 0,0 0 0,0 1 0,0-1 0,0 0 0,0 0 0,0 0 0,0 0 0,1 0 0,-1 0-1,0 0 1,0 0 0,0 0 0,0 0 0,0 0 0,0 0 0,0 0 0,1 1 0,-1-1 0,0 0 0,0 0 0,0 0 0,0 0 0,0 0 0,0 0 0,0 0 0,1 0 0,-1 0 0,36-17 89,1 2-1,1 1 1,0 2 0,0 2-1,60-8 1,-13 9-2,130 4 1,-111 2-53,127-21-1,-52 4 13,-134 18-27,1 1 0,51 7 0,90 19-13,55 5-22,-170-27 3,-1-3-1,1-3 0,79-15 1,-121 13-9,211-26 91,-217 30-146,-26-4 25,2-3-33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1:1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315 128 12467,'4'-6'321,"0"0"1,0 1 0,-1-1-1,0-1 1,0 1-1,0 0 1,-1-1 0,0 1-1,2-11 1,-3 15-240,-1 1 1,1-1 0,-1 0-1,0 0 1,0 0 0,0 1-1,0-1 1,0 0 0,0 0-1,0 0 1,-1 0 0,1 1-1,-1-1 1,1 0 0,-1 0-1,0 1 1,1-1 0,-1 0-1,0 1 1,0-1 0,0 1-1,0-1 1,-1 1 0,1-1-1,0 1 1,-1 0 0,1 0-1,-1 0 1,1 0 0,-1 0-1,1 0 1,-1 0 0,0 0-1,1 1 1,-1-1 0,0 0-1,0 1 1,1 0 0,-5-1-1,-3 0-6,0 1 0,-1 1 0,1-1 0,0 1 0,0 1 0,0 0-1,0 0 1,0 1 0,0 0 0,0 1 0,1-1 0,-1 2 0,1-1-1,-8 7 1,2-1-80,-1 1 0,2 0 0,-1 1-1,2 1 1,0 0 0,-16 21 0,20-21-4,0 0 1,1 1 0,0 0-1,1 0 1,0 0 0,-4 20-1,8-26 0,0 1-1,1-1 0,0 1 0,0 0 1,1-1-1,0 1 0,0 0 0,1-1 0,0 1 1,1 0-1,0-1 0,4 13 0,-5-19 7,0 0-1,0 1 1,1-1 0,-1 0-1,0 0 1,1 0-1,0 0 1,-1 0 0,1 0-1,0 0 1,0 0-1,0-1 1,0 1-1,0-1 1,0 1 0,1-1-1,-1 0 1,0 0-1,5 2 1,-2-3 2,0 1 1,0-1 0,-1 1-1,1-1 1,0 0-1,0-1 1,-1 1-1,1-1 1,0 0-1,5-2 1,7-3 24,1-2 0,-1 0 1,0 0-1,22-16 0,-18 10 39,0-1 1,0-1-1,-2 0 0,0-2 0,0 0 0,-2-1 1,19-26-1,-34 42-76,-1 1 1,1-1-1,-1 0 1,0 1-1,0-1 1,0 0-1,0 0 1,0 0 0,0 0-1,-1 0 1,1 0-1,-1 0 1,0-6-1,-1 8-57,1-1-1,-1 1 1,1-1-1,-1 1 0,1-1 1,-1 1-1,0-1 1,0 1-1,0 0 0,0 0 1,0-1-1,0 1 1,0 0-1,0 0 1,0 0-1,-1 0 0,1 0 1,0 0-1,-1 0 1,1 0-1,-1 1 1,1-1-1,-1 1 0,1-1 1,-1 1-1,-2-1 1,-3-1-204,-1 1 1,1 0 0,0 0-1,0 1 1,-1-1 0,1 2-1,0-1 1,-1 1 0,-6 2-1,-15 5-563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 13107,'0'0'41,"0"-1"0,0 1 0,0-1-1,0 1 1,0-1 0,0 1 0,0 0 0,-1-1 0,1 1 0,0-1 0,0 1 0,-1 0 0,1-1 0,0 1-1,0 0 1,-1-1 0,1 1 0,0 0 0,-1-1 0,1 1 0,-1 0 0,1 0 0,0 0 0,-1-1 0,1 1-1,-1 0 1,1 0 0,0 0 0,-1 0 0,1 0 0,-1 0 0,0 0 0,-14 7 827,-12 23-223,26-29-641,-5 6-14,1 1-1,-1-1 1,1 1-1,1 0 1,-1 1-1,-3 11 1,7-18-19,0 1 1,1 0-1,-1-1 1,1 1-1,-1 0 1,1-1 0,0 1-1,0 0 1,0-1-1,1 1 1,-1 0-1,1-1 1,-1 1 0,1-1-1,0 1 1,0-1-1,0 1 1,0-1-1,1 1 1,-1-1 0,0 0-1,1 0 1,0 0-1,0 0 1,-1 0-1,1 0 1,3 1 0,2 2-178,1 0 1,0-1-1,0 0 1,0 0-1,0-1 1,1 0-1,0-1 1,-1 0-1,1 0 1,0-1-1,17 1 1,15 3-113,-40-5 336,-1 0 0,1 0 1,-1 0-1,1 0 0,-1 0 0,1 0 0,-1 0 0,1 0 0,-1 0 0,0 0 0,1 0 0,-1 1 1,1-1-1,-1 0 0,1 0 0,-1 1 0,0-1 0,1 0 0,-1 0 0,0 1 0,1-1 0,-1 1 0,0-1 1,1 0-1,-1 1 0,0-1 0,0 1 0,0-1 0,1 0 0,-1 1 0,0-1 0,0 1 0,0-1 1,0 1-1,0-1 0,0 1 0,0 0 0,0 0 55,-1 1-1,1 0 1,-1-1 0,0 1-1,0 0 1,0-1 0,0 1-1,0-1 1,0 1 0,-2 1 0,-34 30 1141,36-32-1188,-120 84 1398,140-102-2359,6-4 616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1:1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11274,'-5'-2'2529,"8"5"-433,1 0-1399,5 0-377,4 1-88,4-1-112,6-2-40,7-1-40,5-4 0,8-2-304,1-2 296,-4 2-32,3-1-24,-10 3-40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1:2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 13651,'-4'0'134,"1"-1"0,0 1 0,0-1 1,-1 1-1,1 0 0,0 0 0,-1 0 0,1 1 1,0-1-1,-1 1 0,1 0 0,0 0 0,0 0 1,0 0-1,0 0 0,0 1 0,0 0 0,0-1 0,0 1 1,0 0-1,1 0 0,-1 1 0,1-1 0,0 0 1,-4 5-1,-2 3-134,1 0-1,0 0 1,0 1 0,1 0 0,-7 17-1,5-10-4,1 0 0,-6 29-1,12-42 6,0 0 0,0 0 0,0 1 0,1-1 0,0 0 0,0 0 0,0 0 0,1 1-1,-1-1 1,1 0 0,1 0 0,-1 0 0,1 0 0,2 6 0,-3-9 6,0-1 1,-1 0-1,1 0 0,0 0 1,0 0-1,0 0 0,0 0 0,0 0 1,0 0-1,0-1 0,0 1 1,1 0-1,-1-1 0,0 1 1,0 0-1,1-1 0,-1 0 1,0 1-1,0-1 0,1 0 0,-1 1 1,1-1-1,-1 0 0,0 0 1,1 0-1,-1 0 0,0-1 1,1 1-1,-1 0 0,0 0 0,1-1 1,-1 1-1,0-1 0,0 1 1,1-1-1,1-1 0,4-3 35,1 1-1,-1-1 1,-1 0 0,11-11-1,5-8 107,0-1 0,-2-1 1,30-52-1,-15 24-70,-35 54-79,0-1 0,0 1 1,0-1-1,0 1 0,1 0 1,-1-1-1,0 1 0,0 0 1,0 0-1,0-1 0,1 1 1,-1 0-1,0-1 0,0 1 1,0 0-1,1 0 0,-1-1 1,0 1-1,1 0 0,-1 0 1,0 0-1,0-1 0,1 1 1,-1 0-1,0 0 0,1 0 1,-1 0-1,0 0 0,1 0 1,-1 0-1,0-1 0,1 1 1,-1 0-1,1 0 0,-1 1 1,1-1-1,1 15-40,-9 33-19,6-42 44,-3 14-185,1-1 0,1 1-1,1-1 1,1 1 0,4 38 0,2-40 35,-6-18 159,1 1 0,-1-1 1,1 1-1,-1-1 0,0 0 0,1 1 0,-1-1 0,1 0 0,-1 1 0,1-1 1,-1 0-1,1 1 0,-1-1 0,1 0 0,-1 0 0,1 0 0,-1 0 0,1 0 1,-1 1-1,1-1 0,0 0 0,-1 0 0,1 0 0,-1 0 0,1 0 0,-1-1 1,1 1-1,0 0 0,0 0 0,14-7-286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1:2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 13187,'-10'-2'1176,"5"5"-832,4 1-136,10 2 680,3-2-408,13-2-127,5-2-81,9-2-96,2-2-32,5-3-104,1 0-88,-8-1-312,-2 0-353,-15 4 569,-8 6-112,-12 7-112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1:2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12491,'7'0'1256,"6"1"-880,10-1-144,3-3 792,7 1-760,2-1-168,3-2 40,-1 4 56,-6 1-112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1:5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22 458 11466,'-11'9'963,"0"-2"122,17-14-276,48-47-434,-3-3 0,-2-2 0,-3-2 0,-3-2 0,50-95 0,-83 144-378,-8 22-8,-7 30-8,5-37 19,-13 67-57,6-32-46,0 0 1,3 1-1,-1 64 1,5-100 51,0 0-1,0 0 1,0 0 0,0 0 0,0 0-1,0 0 1,0 0 0,0 0 0,1 0 0,-1 0-1,0 0 1,1 0 0,-1 0 0,0 0-1,1-1 1,0 1 0,-1 0 0,1 0-1,-1 0 1,1-1 0,0 1 0,0 0 0,-1-1-1,1 1 1,0 0 0,0-1 0,0 1-1,0-1 1,-1 1 0,1-1 0,0 0 0,1 1-1,1-1-14,-1 0-1,1 0 0,-1-1 1,1 1-1,-1-1 1,1 1-1,-1-1 0,0 0 1,1 0-1,-1 0 0,0 0 1,4-3-1,20-14-478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1:5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12339,'-12'13'278,"2"0"0,0 0 0,0 1 1,2 0-1,-1 1 0,2 0 1,0 0-1,-7 23 0,10-27-200,0 0 0,1 0 0,1 1 0,0 0 1,0-1-1,1 1 0,0 0 0,2 13 0,-1-20-74,1 0 1,0 0 0,1 1-1,-1-1 1,1 0 0,0-1-1,0 1 1,0 0 0,1 0-1,0-1 1,0 0 0,0 1-1,0-1 1,1 0-1,-1-1 1,1 1 0,0 0-1,0-1 1,0 0 0,7 4-1,23 11-55,-22-13 15,-1 2-1,0-1 1,0 1 0,10 9 0,-17-13 24,-1 1 1,0-1 0,0 1 0,0-1 0,0 1 0,-1 0 0,0 0 0,1 0-1,-1 1 1,-1-1 0,1 0 0,-1 1 0,0-1 0,0 1 0,1 6 0,-1 4 4,-1 1 0,-1 0 0,-1-1 0,0 0 0,0 1 1,-2-1-1,0 0 0,-1 0 0,0-1 0,-1 1 1,-1-1-1,0-1 0,-1 1 0,0-1 0,-1 0 0,-20 21 1,25-29 16,-1-1 0,1 0 1,-1 0-1,0-1 0,0 1 1,0-1-1,-1 0 0,1-1 1,-1 1-1,0-1 1,-7 2-1,10-3-5,0-1 0,1 1 1,-1-1-1,1 0 0,-1 0 0,1 0 0,-1 0 0,0 0 1,1-1-1,-1 1 0,1-1 0,-1 0 0,1 1 1,-1-1-1,1 0 0,0 0 0,-1-1 0,1 1 1,0-1-1,0 1 0,0-1 0,0 1 0,0-1 0,0 0 1,1 0-1,-1 0 0,1 0 0,-1 0 0,-1-4 1,0-1-9,0 0 0,0-1 0,1 1 0,0-1 0,1 0 0,-1 1 0,2-1 0,-1 0 0,1 0 0,0 0 0,0 0 0,1 1 0,0-1 0,3-10 0,3-7-52,1 0 0,0 1 1,13-24-1,-1 11-4,1 1 1,2 1 0,40-47-1,-32 43 365,47-76-1,-76 111-262,0 0 0,-1 0 0,1 0 0,-1-1 0,0 1 0,0 0 0,0 0 0,-1-1 0,0 1 0,0 0 0,0-1 0,-1-7 0,1 10-43,-1 0-1,1 1 1,0-1 0,-1 1 0,1-1-1,-1 1 1,0-1 0,0 1 0,1-1-1,-1 1 1,0-1 0,0 1 0,0 0-1,0 0 1,0 0 0,-1-1 0,1 1-1,0 0 1,-1 0 0,1 1-1,0-1 1,-1 0 0,1 0 0,-1 1-1,1-1 1,-1 1 0,0-1 0,1 1-1,-1 0 1,1-1 0,-1 1 0,0 0-1,1 0 1,-1 0 0,0 0 0,-2 1-1,0 0-76,1 1 0,0-1-1,0 0 1,0 1-1,0 0 1,0 0 0,1 0-1,-1 0 1,0 0-1,1 1 1,0-1 0,-1 1-1,1-1 1,0 1-1,0 0 1,1 0-1,-1 0 1,0 0 0,1 0-1,0 0 1,-1 5-1,-3 14-283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1:5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13411,'-10'31'880,"-2"7"-792,4-1-32,5-3 80,2-1-96,5-8-208,4-5-512,4-19 576,1-8-80,-3-17-64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1:5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11779,'9'-7'422,"2"0"1,-1 1 0,1 0 0,-1 1 0,1 0 0,15-4 0,-21 7-335,-1 1-1,1 0 1,0 1-1,-1-1 1,1 1 0,0 0-1,0 0 1,6 1-1,-8 0-84,-1-1-1,1 1 0,-1 0 0,1 0 0,-1 0 0,1 0 1,-1 0-1,0 1 0,0-1 0,0 1 0,0-1 1,0 1-1,0 0 0,0 0 0,-1 0 0,3 3 1,-2-1 11,0 0 0,0 0 1,0 0-1,-1 1 0,1-1 0,-1 1 1,0-1-1,-1 1 0,1-1 1,-1 1-1,0-1 0,0 1 0,0-1 1,-1 1-1,0-1 0,-1 8 1,-3 6 114,-1 0 1,-12 26 0,-5 0 144,16-32-183,0 1 0,1 0 0,-6 18 1,12-31-102,0 1 0,0-1 0,0 1 1,0-1-1,-1 1 0,1-1 1,1 1-1,-1-1 0,0 1 0,0-1 1,0 1-1,0-1 0,0 1 1,0-1-1,1 0 0,-1 1 0,0-1 1,0 1-1,1-1 0,-1 1 0,0-1 1,0 0-1,1 1 0,-1-1 1,1 1-1,-1-1 0,0 0 0,1 0 1,-1 1-1,1-1 0,-1 0 1,1 0-1,-1 1 0,0-1 0,1 0 1,-1 0-1,2 0 0,23 4-410,-14-2 223,0 0 42,-1 1 0,1 0 0,0 1 0,-1 0 0,0 0 0,0 2 0,17 10 0,-24-14 141,0 0 0,-1 1-1,1-1 1,0 1 0,-1-1 0,0 1 0,0 0-1,0 0 1,0-1 0,0 2 0,0-1-1,-1 0 1,0 0 0,1 0 0,-1 1-1,0-1 1,-1 1 0,1-1 0,-1 1-1,1-1 1,-1 1 0,0-1 0,0 1 0,-1-1-1,1 1 1,-1-1 0,1 0 0,-4 7-1,0-1 186,0 0 0,-2 0-1,1 0 1,-1-1 0,0 0-1,0 0 1,-1-1-1,0 1 1,-1-1 0,0-1-1,0 0 1,0 0 0,-1 0-1,1-1 1,-1-1 0,0 1-1,-1-1 1,1-1-1,-12 3 1,20-6-175,1 1 1,-1-1-1,0 0 0,0 0 1,0 1-1,0-1 1,0 0-1,0 0 0,0 0 1,0 0-1,0 0 0,0 0 1,0 0-1,0-1 0,0 1 1,0 0-1,0-1 0,1 1 1,-1 0-1,0-1 0,0 1 1,0-1-1,0 1 0,1-1 1,-1 1-1,0-1 0,0 0 1,1 1-1,-1-1 0,1 0 1,-1 0-1,1 0 0,-1 1 1,1-1-1,-1-1 0,1 0-24,-1 0 0,1 0-1,0 0 1,0 1-1,0-1 1,1 0 0,-1 0-1,0 0 1,1 0-1,-1 1 1,1-1 0,0 0-1,0 0 1,-1 1 0,1-1-1,0 1 1,3-4-1,8-9-205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1:5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12147,'-36'68'1213,"-44"91"485,72-139-1584,0 1 0,1 1 0,2-1-1,0 1 1,-3 40 0,7-58-102,1 0 0,0 0 0,0 0 0,0 0 0,1 0 0,0 0 0,-1 0 0,1 0 0,1 0 1,-1 0-1,1-1 0,-1 1 0,1 0 0,0-1 0,0 1 0,0-1 0,1 0 0,4 5 0,-5-7-1,0 1 0,0-1-1,1 1 1,-1-1 0,1 0-1,-1 0 1,1 0 0,-1 0-1,1-1 1,0 1 0,-1-1-1,1 1 1,0-1 0,-1 0-1,1 0 1,0 0 0,-1-1-1,1 1 1,0-1 0,-1 1-1,1-1 1,-1 0 0,1 0-1,-1 0 1,1 0-1,-1 0 1,1-1 0,1-1-1,-1 1 53,1 0-1,-1-1 1,0 1-1,-1-1 1,1 1-1,0-1 1,-1 0-1,1 0 1,-1 0-1,0-1 0,0 1 1,0-1-1,2-6 1,-4 9-34,1 0 0,-1 0 0,0 0 0,0-1-1,0 1 1,0 0 0,0 0 0,0 0 0,0 0 0,0 0 0,0-1 0,0 1 0,-1 0 0,1 0 0,0 0-1,-1 0 1,1 0 0,-1 0 0,0-2 0,-1 2-12,1 0-1,0 0 1,-1 0 0,1 0-1,-1 0 1,1 0 0,-1 0-1,1 1 1,-1-1 0,1 0-1,-1 1 1,0 0 0,0-1-1,1 1 1,-1 0 0,0 0-1,-2 0 1,4 0-16,-29 0-265,28 0 248,-1 0-1,1 0 0,0 0 0,0 0 1,0 0-1,0 0 0,0 0 0,0 0 0,0 1 1,0-1-1,0 0 0,0 1 0,0-1 1,0 1-1,0-1 0,0 1 0,0 0 1,0-1-1,0 1 0,1 0 0,-1-1 1,-1 2-1,4 2-155,8-6-44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1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 10538,'-7'-10'3509,"16"7"-1074,7 0-2694,-6 0 246,-7 2 40,-1-1-1,1 1 0,0 0 1,-1 0-1,1 1 0,0-1 1,-1 1-1,1-1 0,0 1 1,0 0-1,0 0 0,0 0 1,-1 0-1,1 1 1,0-1-1,4 2 0,-3 2 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 15651,'-9'15'255,"0"0"0,2 1 0,-1 1 0,2-1 0,0 1 0,1 0 0,-4 26-1,9-42-254,0 1-1,0-1 0,0 1 0,-1-1 1,2 0-1,-1 1 0,0-1 0,0 1 1,0-1-1,1 0 0,-1 1 0,1-1 1,-1 1-1,1-1 0,-1 0 0,1 0 1,1 2-1,-2-2-5,1-1 0,0 1 0,0-1 0,0 1 0,-1-1 0,1 1 0,0-1 0,0 0 0,0 1 0,0-1 0,0 0 0,0 0 1,-1 1-1,1-1 0,0 0 0,0 0 0,0 0 0,0 0 0,2-1 0,1 1-26,0-2-1,1 1 1,-1 0 0,0-1 0,0 0 0,0 0-1,0 0 1,0-1 0,4-2 0,12-12-60,-1 0 0,-1-2 0,0 0 0,-1 0 0,-1-2 0,21-37 0,-42 70 206,0-1 0,1 0 0,0 1 0,1 0 0,-4 24 0,6-30-130,1 0-1,0 0 0,0 1 1,0-1-1,1 0 0,2 9 1,-3-12-12,1 0 1,0-1 0,0 1 0,0 0-1,0-1 1,1 1 0,-1-1 0,1 0-1,0 0 1,-1 1 0,1-1 0,0 0-1,0 0 1,0-1 0,3 3 0,-2-2 12,0-1 1,0 0 0,1 0 0,-1 0-1,0 0 1,0-1 0,0 1 0,1-1 0,-1 0-1,0 1 1,1-2 0,-1 1 0,0 0-1,4-1 1,28-8-149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1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 10578,'-9'-7'5473,"21"7"-5347,9 0-129,80-25 282,-71 17-224,0 1 0,41-5 0,-38 10-47,0 3-1,0 1 0,1 1 1,-1 2-1,55 15 0,-95-18 2630,3-2-2252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2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671 126 11851,'14'11'354,"-20"-16"-63,-25-21 210,13 12-358,0 2 0,-1 0-1,0 0 1,0 2-1,-2 0 1,1 2-1,-32-10 1,39 15-168,0 1 0,0 0 0,-1 0 0,1 2-1,0-1 1,0 2 0,-1 0 0,1 0 0,0 1 0,0 1 0,0 0 0,1 1 0,-23 10 0,23-8-6,0 0 0,0 1 0,1 1 0,0 0 0,0 0 0,1 1 0,0 1 0,1-1 0,0 2 0,0-1 0,1 1 0,-10 17 0,5-1-20,0 1-1,2 0 1,1 0 0,-11 47 0,6-9 45,3 1-1,2 0 1,4 1-1,2 0 1,10 125-1,-4-178 6,0 0 0,1-1 0,1 1-1,0-1 1,1 0 0,0 0-1,14 24 1,-14-30 0,1 1 0,0-1 0,1-1 0,0 1 0,0-1 0,0 0 0,1-1 1,0 1-1,1-2 0,-1 1 0,1-1 0,12 5 0,4 0 7,1-1 0,0-1-1,45 7 1,84 4 21,-123-16-27,35 2-144,1-3 0,-1-2-1,0-4 1,0-2-1,111-26 1,34-23-165,83-18-345,-221 58-165,0 4-1,79-2 1,-53 11-353,-16 2 620,0-4 0,93-18 1,-140 15 976,-1-1 1,0-2 0,61-27 0,-84 31-321,0-1 0,-1 0 1,1-1-1,-2 0 0,1-1 1,-1 0-1,0-1 0,-1 0 1,0-1-1,-1 0 1,0 0-1,13-23 0,-15 20-17,-1 1-1,0-1 1,-1-1 0,0 1-1,-1-1 1,-1 1-1,0-1 1,-1 0-1,0-21 1,-2 28 5,0 0 1,-1 1-1,0-1 0,0 1 1,-1-1-1,0 1 1,-1 0-1,1-1 0,-1 1 1,0 0-1,-1 1 0,0-1 1,0 1-1,-1-1 1,1 1-1,-1 0 0,0 1 1,-1-1-1,0 1 1,-7-5-1,-7-3 148,-1 0 0,-1 2 0,-31-13 0,-75-20 191,87 30-328,-342-100 322,295 93-491,0 5 0,-132-9 0,80 18-347,-222 18 1,303-2 282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4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13763,'-47'116'1266,"-3"2"-868,-53 195 1,102-308-379,0 0 1,0 0-1,0 1 1,0-1-1,1 1 0,0-1 1,1 8-1,-1-12-12,0 0-1,1 0 1,-1 1-1,1-1 1,-1 0-1,1 1 1,0-1 0,-1 0-1,1 0 1,0 0-1,0 0 1,0 0-1,0 0 1,0 0-1,0 0 1,0 0-1,0 0 1,0-1 0,0 1-1,0 0 1,1-1-1,-1 1 1,0-1-1,0 1 1,1-1-1,-1 0 1,0 1-1,1-1 1,-1 0 0,1 0-1,-1 0 1,2 0-1,14-1-39,0 0 1,0-1-1,0-1 0,0-1 0,0 0 1,-1-2-1,0 1 0,0-2 0,0 0 0,23-16 1,-35 22-7,-1-2 0,0 1 0,0 0 0,0-1 1,-1 1-1,1-1 0,2-3 0,-3-2-185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4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15 110 12547,'-13'2'1064,"12"0"-808,5-2-104,12 0 848,2-6-768,11-1-176,1 0 24,9-7-192,1-5-104,-1-1 208,-4-2-64,-6 4 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4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12827,'-17'25'1624,"-18"39"0,30-52-1488,0-1 1,1 1 0,0-1 0,1 1-1,0 0 1,-1 16 0,4-27-135,0 0 1,-1 0 0,1 0 0,0 0 0,0 0 0,0 0-1,0 0 1,1 0 0,-1 0 0,0 0 0,0 0-1,1 0 1,-1 0 0,0 0 0,1 0 0,-1 0-1,1 0 1,-1 0 0,1-1 0,-1 1 0,2 1 0,-1-2-3,0 1 1,-1-1-1,1 0 1,0 1 0,0-1-1,0 0 1,0 0 0,-1 0-1,1 0 1,0 0-1,0 0 1,0 0 0,0 0-1,0 0 1,-1-1-1,1 1 1,0 0 0,0 0-1,1-1 1,6-3-5,-1 0 0,0-1-1,14-10 1,-17 12 7,60-48-17,37-27 45,-100 77-29,4-3 5,0 1 1,0 0-1,0 0 1,9-3-1,-13 6-4,-1-1-1,1 1 0,-1 0 1,1 0-1,-1 0 0,1 0 1,0 0-1,-1 0 0,1 0 1,-1 0-1,1 0 0,-1 0 1,1 0-1,-1 0 0,1 0 1,-1 1-1,1-1 0,-1 0 1,1 0-1,-1 0 0,1 1 1,-1-1-1,1 1 0,0 0 5,-1-1-1,1 1 0,-1 0 0,0 0 0,1 0 0,-1 0 0,0 0 0,0 0 0,1 0 1,-1 0-1,0 0 0,0 0 0,0 0 0,0 0 0,0 0 0,0 0 0,-1 2 0,-11 47 183,8-37-334,1 1-1,-2 18 0,4-31 142,1-1 0,0 0 0,0 0 0,0 1 0,0-1 0,0 0 0,0 0 0,0 0 0,0 1 0,0-1 0,0 0 0,0 0 0,0 1 0,0-1 0,0 0 0,1 0 0,-1 1 0,0-1 0,0 0 0,0 0 0,0 0 0,0 1 0,0-1 0,1 0 0,-1 0 0,0 0 0,0 1 0,0-1 0,0 0 0,1 0 0,-1 0 0,0 0 0,0 0 0,0 0 0,1 1 0,-1-1 0,0 0 0,0 0-1,1 0 1,9-3-135,4-3-39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4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12035,'0'-2'1360,"3"2"-904,5 0-240,4 2 1832,3-2-1872,3 0-200,3-2-144,-1 1-1048,2-1 1104,-2 2-160,-3 0-104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4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14627,'4'11'1088,"-5"6"-848,-5 4-72,0 8 313,-1 2-201,0 8-80,-2 3 0,2 4-96,1-2-144,-1-1-496,0-7 480,-2-12-56,1-7-72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4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1058 102 7098,'-34'-18'883,"-1"1"1,-1 2 0,0 2 0,-62-15 0,80 24-674,0 1-1,-1 1 0,1 1 0,0 1 1,-1 0-1,1 1 0,0 1 0,0 1 1,0 0-1,0 1 0,-34 14 0,23-4-114,0 1 0,0 2-1,2 1 1,0 1-1,1 2 1,1 0-1,1 2 1,-34 41 0,21-18-78,2 2 0,3 2 0,-50 101 1,62-104-14,1 0 0,2 1 0,-17 79 0,28-92-3,1-1 0,1 1 0,3 0 0,0 0-1,2 0 1,7 38 0,-6-57-2,1 0-1,1 0 0,1 0 1,0-1-1,1 0 1,0 0-1,1-1 0,1 1 1,1-1-1,0-1 1,0 0-1,1 0 1,1-1-1,0 0 0,1-1 1,0-1-1,1 1 1,0-2-1,0 0 0,1 0 1,0-2-1,1 1 1,0-2-1,0 0 0,18 4 1,-6-4 2,-1-1 0,1-1 0,0-1 0,0-2 0,0-1 0,41-5 0,-30-1 3,-1-1 0,0-2 1,71-27-1,-45 8 23,82-48 0,48-45 92,-54 28 203,-5-6 0,-5-5-1,119-125 1,-209 189-146,38-53-1,-64 77-114,-2-1-1,0 0 1,-1-1-1,-1-1 1,-1 1-1,10-32 1,-16 42-34,0-1 1,0 0-1,-1 0 0,0 1 1,-1-1-1,-1-15 0,0 20-16,1 0-1,-1-1 0,0 1 0,-1 0 0,1-1 0,-1 1 0,0 0 0,0 0 1,0 0-1,-1 0 0,1 1 0,-1-1 0,0 1 0,0-1 0,-4-2 0,-1-1 5,-2 0 0,1 1-1,-1 1 1,0-1 0,0 1-1,0 1 1,-1 0 0,-14-3 0,-10-1 21,-48-4 1,-37 3-118,-135 9 0,22 2 339,227-2-249,-1 0 0,0 0 0,0 0 0,0-1 0,0 0 0,1 0 0,-1-1-1,0 0 1,1 0 0,-1 0 0,1-1 0,0 0 0,-9-6 0,-16-21-6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3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 6529,'-4'211'3322,"-11"105"-2880,5-132-876,-61 515-443,70-692 880,-19 141 1,-19 192 18,7 116 5,10-176 33,7-122 157,-8-1 1,-52 187-1,37-205 189,-51 239 1036,69-240-1254,7 0-1,7 259 0,11-270-256,-5-1 1,-29 215 0,11-216 64,-23 150-7,27-222 162,10-43-373,1 0 0,0 1 0,1-1-1,0 1 1,0 15 0,2-32-1501,0-2 1146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1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13859,'2'0'1035,"17"1"-315,0 0 0,23-4 0,15 1-88,258 33 726,-1-1-1219,-242-31-106,127-18 1,68-31 11,-85 14-12,-95 22-27,-1 5-1,2 4 1,-1 3-1,0 4 1,126 19-1,-208-20 50,0-1-1,-1 0 1,1 0-1,-1-1 1,1 1-1,0-1 1,4-2-1,-7 3-95,0 0-1,-1-1 1,1 1 0,-1-1-1,1 0 1,0 1 0,-1-1-1,1 0 1,-1 0 0,0 0 0,1 0-1,-1 0 1,0 0 0,0 0-1,1-1 1,-1 1 0,0 0-1,0-1 1,0 1 0,-1-1-1,2-2 1,-4-2-148,-8 2-82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16347,'0'3'133,"0"0"-1,0 0 1,-1 1-1,1-1 0,-1 0 1,0 0-1,0 0 0,0 0 1,0-1-1,-1 1 0,1 0 1,-1 0-1,-3 3 0,1 3 181,-34 64 265,-19 41-475,49-94-123,0 0 0,1 1 1,-7 38-1,14-54 2,-1 0 0,1 0 0,-1 0 1,1 1-1,1-1 0,-1 0 0,1 0 0,0 0 1,2 8-1,-2-11-5,0 0-1,0 0 1,-1 0 0,1-1 0,1 1 0,-1 0-1,0-1 1,0 1 0,0-1 0,1 0 0,-1 1-1,1-1 1,-1 0 0,1 0 0,0 0 0,-1 0-1,1 0 1,0 0 0,0 0 0,0-1 0,-1 1-1,1-1 1,0 1 0,0-1 0,0 0 0,0 0-1,0 1 1,3-2 0,2 1-170,-1-1 0,0 0 1,0-1-1,1 0 0,-1 0 0,0 0 0,-1 0 1,1-1-1,0 0 0,6-5 0,3-3-298,0 0-1,18-19 0,-8 5-157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4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3988 165 9338,'-7'2'257,"0"1"1,0-2-1,0 1 1,0-1-1,-1 0 1,1-1-1,-1 1 1,1-2-1,0 1 1,-1-1-1,1 0 1,0 0-1,-12-4 1,7 2-113,1 2-1,-1 0 1,0 0 0,1 1 0,-1 1 0,0 0 0,1 0 0,-20 6-1,-30 1 184,43-8-235,1-1 1,-1-1-1,0-1 1,0 0 0,1-1-1,-31-12 1,28 9-66,-1 0 0,0 2 0,0 1 0,-29-3 0,-2 5-18,-79-5-10,109 4 10,0 0 1,-1-2-1,-37-13 1,26 6 4,-1 1 1,0 2-1,-1 1 1,0 2 0,0 2-1,-43 0 1,-11 3-14,20 2 17,-136-17 0,146 9-27,0 3 0,0 3 0,-81 9 0,12-1-17,-322-9 439,417 3-477,-1 2-1,1 1 0,-1 1 0,2 2 0,-1 1 0,-49 20 1,47-16 60,1-2 1,-2-1-1,1-1 1,-1-3 0,0 0-1,0-3 1,0-1-1,-1-2 1,-68-10 0,80 6 8,5 1-1,-31-2 0,44 6-5,-1 0 1,1 0-1,0 1 0,0 0 0,0 1 1,0 0-1,-10 3 0,-5 5 4,-35 20-1,34-17 5,-25 11 0,40-21-5,0 0 0,0 0 0,0-1-1,0 0 1,-1-1 0,-16 1 0,-13-2 69,11-1-26,-1 1-1,1 1 0,-30 6 0,50-5-42,1 0 0,-1 0 0,0 0 0,0 1 0,1 0 0,-1 1 0,1 0 0,0 0 0,0 0 0,1 1 0,-1 0 0,1 0 0,0 1 0,0 0 0,-6 8 0,4-1-3,1 1 0,0 0 0,2 0 0,-1 0 0,2 1 0,0 0 0,-4 26 0,3-14 1,-10 29 0,7-36-1,2 0 0,1 1 0,0-1 0,2 1 0,0 0 0,1 31 0,2-46-3,0 1-1,0-1 1,1 1 0,0-1-1,1 1 1,-1-1 0,1 0-1,0 0 1,1 1 0,-1-2-1,1 1 1,0 0 0,1 0 0,0-1-1,-1 0 1,2 0 0,-1 0-1,1 0 1,-1-1 0,1 1-1,0-1 1,1 0 0,-1-1-1,11 6 1,0-3-3,0 0-1,0-1 1,1-1 0,-1-1-1,1 0 1,24 1 0,106-6 13,-68-2 6,262 7 16,287-16-186,-611 11 152,288-24-35,-216 22 52,128 12 0,-31 6 5,-139-12-26,91-11 1,231-34 188,-97 11-89,-213 22-64,0-3 0,88-32 0,144-75 186,-284 117-204,6-2 39,0 0 0,1 1 0,0 0 0,0 1 0,0 1 0,0 0-1,25 1 1,-39 1-54,1 0-1,-1 0 0,1 0 1,-1 0-1,0 0 0,1 0 1,-1-1-1,0 1 0,1 0 1,-1 0-1,0 0 0,1 0 1,-1 0-1,0 0 1,1-1-1,-1 1 0,0 0 1,1 0-1,-1-1 0,0 1 1,1 0-1,-1 0 0,0-1 1,0 1-1,0 0 0,1 0 1,-1-1-1,0 1 1,0 0-1,0-1 0,0 1 1,1-1-1,-1 1 0,0 0 1,0-1-1,0 1 0,0 0 1,0-1-1,0 1 0,0 0 1,0-1-1,0 1 0,0-1 1,0 1-1,0 0 1,-1-1-1,1 1 0,0 0 1,0-1-1,0 1 0,0 0 1,-1-1-1,1 1 0,0 0 1,0-1-1,-1 1 0,-3-6-77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13 148 8114,'5'-4'267,"-1"0"0,1 1 0,0 0 0,0 0 0,0 1 0,0-1 1,0 1-1,1 0 0,-1 0 0,1 1 0,-1-1 0,1 1 0,7 0 0,2 1 0,-1 1-1,1 0 1,25 7-1,-20-4-266,3 0 57,1-1 0,0-2 0,0 0 0,0-1 0,0-2 0,0 0 0,24-6 1,-6-2 79,0-2 1,-1-2-1,40-20 1,-60 24-107,1 1 0,0 1 0,0 1-1,1 1 1,0 1 0,0 0 0,0 2 0,0 1 0,1 1 0,-1 1 0,1 1 0,-1 1 0,25 5 0,23 9-22,94 16 17,-133-27 0,0-3-1,1 0 1,38-4-1,36-9 85,51-3 58,-126 13-137,1 1 1,62 10 0,-8 10-5,86 30 1,-120-33-6,-35-11-12,0 0 1,-1 1 0,0 1-1,0 1 1,22 14-1,-30-15-2,1-1-1,-2 1 0,1 0 0,-1 1 0,0 0 0,-1 0 0,0 1 0,-1 0 0,10 18 1,40 103 66,-50-114-35,0 1 0,-2 0-1,0 0 1,-1 0 0,1 31-1,-4-40-12,-2-1 0,1 0 1,-1 1-1,0-1 0,-1 0 0,0 0 0,0-1 0,-1 1 0,1-1 0,-2 1 0,1-1 0,-1-1 0,0 1 0,-1-1 0,-8 8 1,-2 2 72,0-1 0,-2-1 0,0-1 0,-31 18-1,40-27-74,0 1-1,0-2 0,-1 1 0,0-1 1,0-1-1,1 0 0,-1 0 0,-16 0 0,-7-1-108,-44-6 0,48 2-13,-56 2 0,-64 10 5,-102 11-471,203-14 404,0-3 0,0-1 0,-90-10 0,-31-3-184,18 1 335,-29-6 81,-81-8-180,217 18 67,-91-8-24,117 14 66,1 0-1,0 1 0,-1 1 1,1 1-1,-30 8 0,44-10-2,0 0 9,-1 0 0,1 0 0,-1 0 0,0 0-1,1 0 1,-1-1 0,-5 0 0,8 0-2,0 0-1,-1-1 1,1 1 0,0-1 0,-1 1 0,1-1-1,0 0 1,0 1 0,0-1 0,0 0 0,0 0-1,0 0 1,0 0 0,0 0 0,0 0 0,0 0-1,0 0 1,0 0 0,1-1 0,-1 1 0,1 0-1,-2-3 1,-8-22 94,-9-30 0,14 36-429,-2 0-1,0 0 1,-17-31-1,23 50 285,0-1-1,0 1 1,1 0 0,-1-1 0,0 1-1,1-1 1,0 1 0,-1-1-1,1 1 1,0-1 0,0 1 0,0-2-1,0-8-307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1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5 290 12051,'0'0'41,"0"1"0,-1-1 0,1 0 0,0 0 1,0 0-1,-1 1 0,1-1 0,0 0 0,0 0 1,-1 0-1,1 1 0,0-1 0,0 0 0,0 1 1,-1-1-1,1 0 0,0 0 0,0 1 0,0-1 1,0 0-1,0 1 0,0-1 0,0 0 0,0 1 1,-1-1-1,1 0 0,0 1 0,0-1 0,1 0 1,-1 1-1,0-1 0,0 0 0,0 1 0,0-1 1,0 0-1,0 1 0,0-1 0,0 0 0,1 0 1,-1 1-1,0-1 0,0 1 0,18-2 712,-15 1-718,304-14 1402,2 0-1441,17-50 28,-183 31-14,158-24 18,-209 43-6,120-1 0,-186 16-13,0 1-1,0 0 1,33 9 0,76 26 28,8 2 43,-108-33-5,-1-1 0,1-2 0,0-1 0,0-2 0,0-2 0,0-1-1,-1-1 1,1-2 0,55-17 0,-1-3 19,2 5 0,1 3 0,156-10 0,302 4 28,-416 8-78,-31 2 65,-63 15-2011,-43-9 1054,-1 2 292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29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11402,'3'-1'392,"0"0"1,0 1-1,0-1 0,0 0 0,0-1 0,6-2 0,7-3 347,0 3-440,-1 1 0,1 1 0,-1 0 0,1 2 0,-1-1 0,1 2 0,18 2 0,111 26 472,-111-20-608,14 1 10,0-1 0,75 4 1,-100-12-168,1-1 0,-1-2 0,0 0 1,0-1-1,0-2 0,-1 0 0,34-12 0,-55 15-528,-6 1 438,-6 0 177,-34 2-252,22-2 14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0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21 11402,'7'-20'761,"-7"20"-754,0 0 0,0 0 0,0 0 0,0 0 0,0 0 0,0 0 0,-1 1 0,1-1 1,0 0-1,0 0 0,0 0 0,0 0 0,0 0 0,0 0 0,0 0 0,0 0 0,0 1 1,0-1-1,0 0 0,0 0 0,0 0 0,0 0 0,0 0 0,0 0 0,0 0 0,0 0 0,0 0 1,0 1-1,0-1 0,1 0 0,-1 0 0,0 0 0,0 0 0,0 0 0,0 0 0,0 0 1,0 0-1,0 0 0,0 0 0,0 1 0,0-1 0,0 0 0,0 0 0,1 0 0,-1 0 1,0 0-1,0 0 0,0 0 0,0 0 0,0 0 0,0 0 0,0 0 0,0 0 0,1 0 1,-1 0-1,0 0 0,0 0 0,0 0 0,0 0 0,0 0 0,0 0 0,0 0 0,0 0 1,0 0-1,1 0 0,-1 0 0,0-1 0,-1 42 392,1-21-349,-36 521 1863,10-263-1376,-75 1160 1264,-6-608-1679,-8 151-137,91-695-17,-13 249-567,35-498-61,-1-38-225,0-5 644,-3-10 72,1-11-175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0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12099,'45'17'144,"1"-2"0,1-2 0,90 13 0,149-3-282,964 3 117,-348-71 169,-104 2-60,399 35-27,171-12 193,-1038 3-167,295-17 8,532-57 2,-673 85-608,-424 7 427,-1-3-24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0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11747,'3'0'144,"0"1"0,-1-1 1,1 1-1,0 0 1,0 0-1,0 0 0,-1 1 1,5 1-1,18 8 141,-4-8-279,0 0 0,-1-2-1,1-1 1,25-2 0,-27 0-9,0 2 0,0 0 0,0 1 0,0 0 0,26 7 0,-41-7 1,1 0 0,-1 1 0,0-1 0,0 1 0,0 0 1,0 1-1,0-1 0,0 0 0,-1 1 0,1 0 1,-1 0-1,0 0 0,0 1 0,0-1 0,4 6 1,-4-3 13,0-1 1,-1 1-1,0 0 1,0 0 0,0 0-1,0 0 1,-1 0-1,0 0 1,-1 0 0,1 7-1,-2 8 75,-1-1 1,0 1-1,-2-1 0,0 0 1,-13 34-1,-7 15 366,-38 74-1,45-109-525,-2-1 0,-1-1-1,-1-1 1,-27 30 0,25-39-27,5-12-71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1 742 11723,'0'0'17,"0"0"1,0 0 0,0 0 0,0 0 0,0 0 0,1 0 0,-1 0-1,0 0 1,0 0 0,0 0 0,0 0 0,0 0 0,0 0 0,1 0 0,-1 0-1,0 0 1,0 1 0,0-1 0,0 0 0,0 0 0,0 0 0,0 0-1,0 0 1,0 0 0,0 0 0,1 1 0,-1-1 0,0 0 0,0 0 0,0 0-1,0 0 1,0 0 0,0 1 0,0-1 0,0 0 0,0 0 0,0 0 0,0 0-1,0 0 1,0 1 0,0-1 0,0 0 0,0 0 0,0 0 0,-1 0-1,1 0 1,0 0 0,0 1 0,0-1 0,0 0 0,0 0 0,0 0 0,0 0-1,0 0 1,0 0 0,-1 0 0,1 0 0,0 0 0,0 1 0,0-1-1,0 0 1,0 0 0,0 0 0,-1 0 0,15-5 270,0-8-168,-1-1 0,0 0 1,0 0-1,15-26 0,8-9 51,45-52 104,132-169 172,-153 194-371,33-45 32,-88 112-99,-4 7-7,0 0-1,0 0 1,1 0-1,-1 0 1,0 1-1,1-1 1,-1 1 0,1-1-1,0 1 1,-1-1-1,4-1 1,-5 4-1,1-1 0,-1 0-1,0 0 1,1 0 0,-1 1 0,1-1 0,-1 0 0,1 0 0,-1 1-1,0-1 1,1 1 0,-1-1 0,0 0 0,1 1 0,-1-1-1,0 1 1,1-1 0,-1 0 0,0 1 0,0-1 0,0 1 0,1-1-1,-1 1 1,0-1 0,0 1 0,0-1 0,0 1 0,0-1 0,0 1-1,0 0 1,4 25 9,-3-22-6,7 39 22,2-1-1,20 56 1,42 78-187,9 29-1247,-45-96 782,-17-66 117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0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3938 8362,'-1'0'32,"1"1"0,0-1 0,-1 0 0,1 0 0,0 0 0,0 0 0,-1 0 0,1 0 0,0 0 0,0 0 0,-1 1 0,1-1 0,0 0 0,0 0 0,0 0 0,-1 1 0,1-1 0,0 0 0,0 0 0,0 0 0,0 1 0,0-1 0,-1 0 0,1 0 0,0 1 0,0-1 0,0 0 0,0 0 0,0 1 0,0-1 0,0 0 0,0 0 0,0 1 0,0-1 0,0 1 0,6 9 829,14 5-211,0-2-519,1-2 0,1 0-1,0-2 1,0 0 0,26 6-1,-2-4-82,75 9 0,-97-17-14,0-2-1,0 0 1,0-1-1,1-2 1,-1 0-1,0-2 0,-1 0 1,1-2-1,-1 0 1,26-12-1,24-13 167,81-21-1,-109 39-175,0-2 0,45-21 0,-66 24 16,0-1 0,-1-1 0,-1-1-1,0-1 1,21-20 0,44-50 177,-48 46-117,1 1 0,82-59 0,40 0-83,63-45-3,96-110 1,-230 172-5,108-123 1,23-31 11,-23 26-18,-144 146-8,67-102 1,5-44-9,87-123-71,-148 248 62,-7 10-16,82-134-1,-51 35 9,64-106-22,189-176 52,-319 425 1,3-5-16,1 1 0,2 1 0,66-55 0,-90 84 6,1 0 0,-1 1 1,1-1-1,-1 1 0,1 1 1,0-1-1,0 1 1,0 0-1,1 1 0,-1-1 1,0 1-1,13 1 0,3 1-11,-1 1-1,40 9 0,8 1 6,58-2 20,47 8 16,-149-14-19,0 2 0,-1 1-1,0 1 1,44 20 0,-27-5 7,0 2 1,-2 2-1,72 62 1,94 115 61,-70-65-45,-122-126-24,176 178 53,-146-141-38,-1 2 0,35 58 1,-16-11-13,-26-36 0,4-2 1,68 81-1,529 497 9,-619-621-13,99 94 6,242 239 8,-283-276 36,126 97 1,102 41 89,-189-142-110,3-4 1,2-7-1,144 52 1,-56-41 44,248 52 0,-217-65-29,70 15 40,-165-49-56,1-6-1,168-2 1,-60-5-256,-216-11 165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1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42 10794,'-1'-7'453,"0"4"-361,1 0 0,-1 0 0,0 0 0,0 1-1,0-1 1,0 0 0,0 0 0,-1 0 0,1 1-1,-4-4 1,5 6-55,-1 1 0,0-1-1,1 1 1,-1 0-1,1-1 1,-1 1 0,1 0-1,-1 0 1,1-1-1,0 1 1,-1 0 0,1 0-1,0 0 1,-1-1-1,1 1 1,0 0 0,0 0-1,0 0 1,0 0 0,0 1-1,0-1 14,-8 60 223,-1 86 0,6-86-191,-32 888 480,-34 606-372,26-450-148,43-1017-174,-5 182-2310,5-269 2328,0 0 65,0 0 0,0 0 0,0 1 0,0-1 0,0 0 0,-1 0 0,1 0 0,0 0 1,0 0-1,-1 0 0,1 0 0,-1 0 0,0 2 0,-6-3-402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13035,'-1'14'463,"-1"0"0,0 0 0,-1 0 1,-1 0-1,-6 16 0,-9 37 115,14-39-478,1-1 1,1 1-1,1 0 1,2 0-1,1-1 1,7 45 0,-7-70-106,-1 0 0,1 1 1,-1-1-1,1 0 1,0 0-1,0 0 0,0-1 1,0 1-1,0 0 0,0 0 1,2 1-1,-3-2 2,0-1 0,0 0 0,0 0 1,0 0-1,0 0 0,1 0 0,-1 0 0,0 0 0,0 0 0,0 0 1,0 0-1,0 0 0,1 0 0,-1 1 0,0-1 0,0 0 0,0 0 1,0 0-1,0 0 0,1 0 0,-1 0 0,0 0 0,0 0 0,0-1 1,0 1-1,0 0 0,1 0 0,-1 0 0,0 0 0,0 0 0,0 0 1,0 0-1,0 0 0,0 0 0,1 0 0,-1 0 0,0-1 0,0 1 0,0 0 1,0 0-1,0 0 0,0 0 0,0 0 0,3-16-229,-3 6-70,-1-1 0,0 1-1,-1 0 1,0 0 0,0 0-1,-1 0 1,-1 0 0,-7-15-1,3 9-163,-1 0-1,-1 1 1,0 0 0,-13-14-1,20 24 461,-1 1-1,-1-1 1,1 1-1,-1 0 1,1 0-1,-1 0 1,0 1-1,0 0 1,-1 0 0,1 0-1,-1 1 1,-11-4-1,12 7 1696,10 4-983,11 5-224,-4-6-378,0-1 0,0-1 0,0 0 0,0 0 0,13-1 0,63-3 77,-82 2-161,47-4 112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1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57 111 8418,'-52'-110'3127,"49"119"-2377,1 33-470,6 63 1,0-19-168,10 631 551,18 503-90,-5-592-411,15 291-58,-33-807-115,2 108-564,-11-220 532,-2 23-687,-2-13 328,4-10 391,0 0 1,0 1 0,-1-1 0,1 0 0,0 0-1,0 0 1,0 0 0,-1 0 0,1 0 0,0 0-1,0 0 1,0 0 0,0 0 0,-1 0 0,1 0-1,0 0 1,0 0 0,0 0 0,-1 0 0,1 0-1,0 0 1,0 0 0,0 0 0,-1 0 0,1 0-1,0 0 1,0 0 0,0 0 0,-1 0 0,1 0-1,0 0 1,0-1 0,0 1 0,0 0 0,0 0-1,-1 0 1,1 0 0,0 0 0,0-1-1,0 1 1,-10-14-377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1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1899 11026,'5'1'71,"0"0"0,0 0 0,1-1-1,-1 1 1,0-1 0,0-1 0,0 1 0,0-1-1,0 0 1,0 0 0,0 0 0,7-4-1,-1 2 5,29-10 60,-1-1-1,0-2 1,71-42-1,102-82 152,-185 121-260,320-254 181,-16-22-144,-94 81-44,-76 70-5,404-330-220,-495 422-229,-17 11 114,109-62 0,-92 69 64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1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1951 11530,'0'12'514,"6"-13"-288,17-19-174,-11 9 2,177-133 483,-69 57-286,529-383 866,-276 205-755,-37 30-839,522-273-1,-729 444-591,171-57-1,-196 85 467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1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1001 11490,'-26'39'737,"15"-28"-665,8-11 8,21-17 200,14-10 32,28-19-40,9-10 16,21-16 0,8-5 8,19-12 8,15-1-56,7-11-136,-4-3-136,-9 0-768,-7 4 720,-16 13-88,-11 6-72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1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1 750 16315,'30'-52'897,"27"-22"-1065,13-8-64,13-11-56,8-7-1633,3-18 1625,1-2-216,-11 9-152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1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11907,'18'-3'976,"12"-7"-632,5-6-88,5-9 616,4-7-488,12-7-88,3-2 0,1-2-160,0 3-112,-11 5-256,-6 4-896,-16 9 968,-8 4-176,-19 6-104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1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0 13355,'-1'1'69,"1"-1"0,-1 1 0,1 0 0,-1-1 0,1 1-1,-1-1 1,1 1 0,-1 0 0,1-1 0,0 1 0,-1 0 0,1 0 0,0-1 0,0 1 0,0 0 0,-1 1 0,-1 5 70,-11 21 39,-2 1-1,-1-2 1,-1 0 0,-29 35 0,-92 91-108,99-112 56,-63 64 81,-43 46 130,141-146-326,0-2 1,0 1-1,0 0 1,1 1-1,-1-1 1,1 1-1,0-1 1,0 1-1,1 0 1,0 0-1,-1 0 1,2 1-1,-3 8 1,4-13-11,-1 0 1,1 0-1,0 0 1,0 0-1,1 0 1,-1-1 0,0 1-1,0 0 1,0 0-1,0 0 1,1 0-1,-1 0 1,0-1 0,1 1-1,-1 0 1,1 0-1,-1 0 1,1-1-1,-1 1 1,1 0 0,0-1-1,-1 1 1,2 0-1,0 0 0,-1 0-1,1 0 1,0 0-1,0-1 1,0 1-1,0-1 1,-1 1 0,1-1-1,0 0 1,4 1-1,4-2-8,1 0-1,0 0 1,13-4-1,-23 5 9,77-21-289,89-37 0,-83 28 172,5-1 29,-4 2-39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1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46 13627,'27'-46'1368,"-58"89"-290,-3 22-954,2 2 0,4 1 1,3 2-1,3 0 0,-23 128 0,42-183-121,-7 58 3,9-66-7,1 0 1,0 0-1,1 0 0,-1 1 0,1-1 0,1 0 1,3 12-1,-5-18 0,1 0-1,-1 0 1,1 0-1,-1 0 1,1 0 0,-1 0-1,1 0 1,0 0 0,-1 0-1,1-1 1,0 1 0,0 0-1,-1 0 1,1 0 0,0-1-1,0 1 1,0-1-1,0 1 1,0-1 0,0 1-1,0-1 1,0 1 0,0-1-1,0 0 1,3 1 0,-2-1-21,1-1 0,-1 1 0,1 0 0,-1-1 1,1 1-1,-1-1 0,1 0 0,-1 0 0,0 0 1,1 0-1,1-2 0,5-3-59,0-1 1,0 0-1,-1 0 0,9-9 1,8-16-24,-7-6-46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1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14179,'-3'6'912,"8"-2"-792,5 1-64,8-2 208,8-1-96,7-2-168,6-1-152,4-6 128,3-3 16,-3-3-40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1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16019,'5'9'977,"6"-9"-945,4-2-136,2-3 2192,3-4-1920,-3-4 128,2 0 144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247 135 12323,'0'-6'290,"0"-8"155,0 0 0,-1 0-1,-5-24 1,6 36-371,0 0 0,-1-1 0,1 1-1,-1 0 1,0 0 0,0-1 0,0 1 0,0 0-1,0 0 1,0 0 0,-1 0 0,1 0 0,-1 0-1,1 1 1,-1-1 0,0 0 0,1 1 0,-1-1-1,0 1 1,0 0 0,0 0 0,0-1 0,0 1-1,-1 0 1,1 1 0,0-1 0,0 0 0,-1 1-1,-3-1 1,3 1-12,0 0 1,0 1-1,1-1 0,-1 1 0,0 0 1,0 0-1,1 0 0,-1 0 0,0 0 1,1 0-1,0 1 0,-1-1 0,1 1 1,0 0-1,-1 0 0,-2 3 0,-3 4 71,0 1-1,-10 15 0,16-22-108,-12 20 18,0 1 0,2 0 0,1 0 0,1 1 1,1 0-1,1 1 0,1 0 0,-5 48 0,8-30-19,2 1 0,2-1 0,2 0 0,12 68 0,-1-44-7,-5-33-67,5 67 0,-14-85 27,-1-10 29,-3-10 41,0-5-64,1-1 0,0 1 1,0-1-1,1 0 0,1 0 0,-4-18 0,-5-62-437,10 69 323,-1 3 15,-1-11-260,2-48 0,1 69 309,0 1 0,1 0 0,0 0 0,0-1 0,0 1 0,1 0 0,0 0 0,0 0 0,1 0 0,0 1 0,0-1 0,0 1 0,7-9 0,-8 12 55,1 0 1,0 0-1,-1 1 0,1-1 1,0 1-1,0 0 1,0-1-1,0 2 1,0-1-1,0 0 0,0 0 1,0 1-1,0 0 1,0-1-1,0 1 0,0 0 1,0 1-1,0-1 1,0 1-1,0-1 1,1 1-1,4 2 0,6 2 33,1 0 0,-2 1 0,16 9 0,13 12-42,-39-24 34,0-1 0,0 1 0,0-1 0,-1 1 0,1 0 0,-1 0 0,0 0 0,0 0 0,0 1 0,2 5 0,-3-9-4,-1 0 1,0 1-1,1-1 1,-1 0-1,1 0 1,-1 0-1,0 0 0,1 0 1,-1 0-1,1 0 1,-1 0-1,0 0 1,1 0-1,-1 0 1,1 0-1,-1 0 1,0-1-1,1 1 1,-1 0-1,0 0 1,1 0-1,-1-1 0,0 1 1,1 0-1,-1 0 1,0-1-1,1 1 1,-1 0-1,0 0 1,0-1-1,1 1 1,-1-1-1,11-9 103,5-5 218,-1-1-1,-1 0 0,20-31 0,-32 43-210,-2 5-112,0-1-1,0 0 1,0 0-1,0 0 1,0 0-1,0 0 1,0 0-1,0 0 1,1 0-1,-1 0 1,0 1-1,0-1 0,0 0 1,0 0-1,0 0 1,0 0-1,0 0 1,1 0-1,-1 0 1,0 0-1,0 0 1,0 0-1,0 0 1,0 0-1,0 0 1,0 0-1,1 0 1,-1 0-1,0 0 1,0 0-1,0 0 1,0 0-1,0 0 1,0 0-1,0 0 0,1 0 1,-1 0-1,0 0 1,0 0-1,0-1 1,0 1-1,0 0 1,0 0-1,0 0 1,0 0-1,0 0 1,1 0-1,-1 0 1,0 0-1,0 0 1,0-1-1,0 1 1,0 0-1,0 0 1,0 0-1,0 0 1,0 0-1,0 0 1,0-1-1,0 1 0,0 0 1,0 0-1,0 0 1,7 8-169,-4-5 23,1 0 0,-1 0 0,1-1 0,-1 1 0,1-1 0,0 0 0,0 0 0,0 0 0,1-1 0,-1 1 0,0-1 0,1 0 0,-1 0 0,0-1 0,1 1 0,-1-1-1,1 0 1,-1 0 0,1 0 0,-1-1 0,9-2 0,6-2-931,0-1 0,-1-1-1,32-17 1,2 0-915,-52 24 2034,1 0 1,-1 0 0,0 0-1,0 0 1,0-1-1,0 1 1,1 0 0,-1 0-1,0 0 1,0 0-1,0 0 1,1 0 0,-1 0-1,0 0 1,0 0-1,0 0 1,1 0 0,-1 0-1,0 0 1,0 0-1,0 0 1,1 0 0,-1 1-1,0-1 1,0 0-1,0 0 1,0 0 0,1 0-1,-1 0 1,0 0-1,0 0 1,0 1 0,0-1-1,0 0 1,1 0-1,-1 0 1,0 0 0,0 1-1,0-1 1,0 0-1,0 0 1,0 0 0,0 0-1,0 1 1,0-1-1,0 0 1,0 0-1,0 0 1,0 1 0,0-1-1,0 0 1,0 0-1,0 0 1,0 1 0,0-1-1,0 0 1,0 0-1,0 0 1,0 1 0,0-1-1,0 0 1,0 0-1,0 0 1,0 1 0,-1-1-1,1 0 1,-8 20 1106,5-13-69,2-6-1057,1-1 0,0 1 0,0-1 0,0 1 0,0 0 0,0-1-1,0 1 1,0 0 0,0-1 0,0 1 0,0-1 0,0 1 0,0 0 0,0-1 0,1 1 0,-1-1 0,0 1 0,0 0-1,1-1 1,-1 1 0,0-1 0,1 1 0,-1-1 0,1 1 0,-1-1 0,0 1 0,1-1 0,-1 0 0,1 1 0,-1-1-1,1 1 1,0-1 0,-1 0 0,1 0 0,-1 1 0,1-1 0,-1 0 0,1 0 0,0 0 0,-1 0 0,2 1 0,31-2 186,-23 0-167,40-3-10,-20 0-134,-1 2 0,1 1 0,-1 1 0,51 7 0,-48 5 150,-29-11-35,0 1 0,0-1 0,0 1 1,1-1-1,-1 0 0,0 0 0,1-1 0,-1 1 0,0-1 0,1 0 0,-1 1 0,0-2 1,1 1-1,-1 0 0,1-1 0,3 0 0,43-17-1575,11-3-1393,-55 19 2721,0 1 1,0 0-1,1 0 0,-1 0 0,0 1 1,1 0-1,10 1 0,-16 0 352,1-1 0,-1 1-1,1-1 1,-1 1 0,0-1-1,1 1 1,-1 0 0,0 0 0,1-1-1,-1 1 1,0 0 0,0 0-1,0 0 1,0 1 0,0-1-1,0 0 1,0 0 0,1 2 0,-1-2-55,-1 0 1,1 1-1,-1-1 1,1 0 0,0-1-1,0 1 1,0 0-1,0 0 1,0 0 0,0 0-1,0-1 1,0 1-1,0 0 1,0-1 0,0 1-1,0-1 1,0 1-1,0-1 1,1 0 0,-1 1-1,0-1 1,0 0-1,0 0 1,1 0 0,-1 0-1,0 0 1,0 0-1,1 0 1,1-1 0,29-7-288,-14 4 25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199 120 11162,'-6'0'68,"0"1"0,1-1-1,-1 1 1,1 0 0,-1 1-1,1-1 1,-1 1 0,1 0-1,0 0 1,0 1 0,0-1-1,0 1 1,1 0 0,-1 1-1,1-1 1,-1 1 0,1 0-1,0 0 1,-6 8-1,-1 4 91,0 0-1,0 0 0,2 1 0,-12 27 1,15-30-13,1 1 0,0 0 0,1 0 1,-3 22-1,6-30-83,0-1 1,1 0-1,0 1 0,0-1 1,0 0-1,1 1 0,0-1 1,0 0-1,1 1 0,0-1 1,0 0-1,0 0 0,5 8 1,-6-12-40,0 0 1,0 0 0,1-1 0,-1 1 0,0-1 0,1 1 0,-1-1 0,1 0 0,-1 1 0,1-1-1,0 0 1,0 0 0,-1 0 0,1 0 0,0 0 0,0-1 0,0 1 0,0-1 0,3 1 0,-2-1 5,0 0 1,0 0 0,0 0 0,1 0-1,-1-1 1,0 0 0,0 0 0,0 0 0,0 0-1,0 0 1,4-2 0,4-4 52,0-1 1,0 0-1,0-1 0,17-18 0,-4 0 35,-1-1 0,-1-1 0,-1-1 0,-2 0 0,-2-2 0,0 0 0,-2-1 0,-2 0 0,19-70 0,-30 93-67,-1 8-35,0 0 1,0 0 0,-1 0 0,1-1 0,-1 1 0,1 0-1,-1 0 1,0 0 0,0-1 0,0 1 0,0 0 0,0 0-1,0-1 1,-1 1 0,1 0 0,-2-4 0,1 6-12,1 0 1,0-1 0,0 1 0,-1 0-1,1 0 1,0-1 0,0 1 0,-1 0-1,1 0 1,0 0 0,-1 0-1,1-1 1,0 1 0,-1 0 0,1 0-1,0 0 1,-1 0 0,1 0-1,0 0 1,-1 0 0,1 0 0,0 0-1,-1 0 1,1 0 0,-1 0-1,1 0 1,0 0 0,-1 1 0,1-1-1,0 0 1,-1 0 0,1 0-1,0 0 1,0 1 0,-1-1 0,1 0-1,0 0 1,-1 1 0,-11 11 89,12-11-85,-9 10 34,1 1 0,1 1 0,0-1 0,0 1 0,2 0 1,-8 23-1,3 0-32,-7 50 0,16-79-15,-6 53-34,7-55 30,0 0-1,1-1 0,-1 1 0,1 0 0,0-1 0,0 1 0,0-1 0,0 0 1,1 1-1,3 6 0,-4-10 4,0 1 0,0-1 0,0 0-1,0 0 1,0 0 0,0 0 0,0 0 0,0 0 0,0 0 0,0 0 0,0-1 0,1 1-1,-1 0 1,0-1 0,0 1 0,1-1 0,-1 1 0,1-1 0,-1 0 0,0 1 0,1-1 0,-1 0-1,1 0 1,-1 0 0,1 0 0,-1 0 0,0 0 0,1-1 0,-1 1 0,1 0 0,-1-1-1,0 1 1,1-1 0,-1 1 0,0-1 0,0 0 0,1 0 0,-1 1 0,0-1 0,1-1 0,7-5-45,-1 1 1,0-1 0,-1-1 0,8-8 0,-14 15 45,85-112-539,-74 96 429,-6 10 17,-3 8 38,-4 18 25,-10 30 104,3-19-25,-5 17 53,1 1 0,3 1 0,-4 59 0,15-90-116,-2-18 22,1 1 0,-1-1 0,0 0 0,0 0 0,0 0 0,0 0 0,1 0 0,-1 0 0,0 0 0,0 0-1,0 0 1,1 0 0,-1 0 0,0 0 0,0 0 0,0 0 0,1 0 0,-1 0 0,0 0 0,0 0 0,0-1 0,0 1 0,1 0 0,-1 0 0,0 0 0,0 0 0,0 0 0,0 0 0,0 0 0,1-1 0,-1 1 0,0 0 0,0 0 0,0 0 0,0 0-1,0 0 1,0-1 0,0 1 0,0 0 0,1 0 0,-1 0 0,0-1 0,0 1 0,14-35 95,-4-8-99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15451,'-6'7'422,"-36"45"673,40-48-1109,-1 0-1,1 0 1,0 0-1,0 0 1,0 0-1,1 1 1,-1-1-1,1 0 1,0 1-1,0-1 1,0 9-1,1-12-50,1 0-1,-1 1 1,0-1-1,0 0 1,1 0-1,-1 0 1,1 0-1,-1 0 1,1 1-1,-1-1 1,1 0-1,0 0 1,0 0-1,-1-1 1,1 1-1,0 0 1,0 0-1,0 0 1,0-1-1,0 1 1,0 0-1,0-1 1,0 1 0,0-1-1,0 1 1,0-1-1,1 1 1,-1-1-1,0 0 1,0 0-1,0 1 1,1-1-1,-1 0 1,0 0-1,0 0 1,0-1-1,2 1 1,7-1-278,0 0 0,0-1 0,14-3 0,-20 4 165,24-8-1497,-13 5 910,0 0 0,0 0-1,22-1 1,-36 5 838,0 0-1,0 0 1,0 0-1,0 0 1,0 0-1,0 0 0,0 0 1,0 1-1,0-1 1,0 0-1,0 1 1,0-1-1,0 1 0,0-1 1,0 1-1,0 0 1,-1-1-1,1 1 1,0 0-1,0-1 1,-1 1-1,1 0 0,0 0 1,-1 0-1,1 0 1,-1 0-1,1-1 1,-1 1-1,1 0 0,-1 0 1,0 0-1,1 0 1,-1 0-1,0 1 1,0-1-1,0 0 0,0 0 1,0 0-1,0 0 1,0 0-1,0 0 1,0 0-1,-1 0 1,1 2-1,-2 4 273,0 1 1,0-1-1,0 0 0,-6 12 1,-24 37 1641,22-42-1561,2 0 1,-11 22-1,20-37-451,1 0-1,-1-1 1,0 1 0,0 0-1,0 0 1,1 0 0,-1 0-1,1 0 1,-1 0 0,1 0 0,-1 1-1,1-1 1,-1 1 0,1-1-1,-1 1 1,1-1 0,0 1-1,3-1 1,-3 1-15,0 0 0,1-1 0,-1 1 0,1 0 0,-1 0 0,0 0 0,1 1 0,-1-1 0,0 1 0,1-1-1,-1 1 1,0 0 0,1 0 0,1 1 0,0 1 8,-1 1 0,0-1-1,1 1 1,-2 0 0,1 0 0,0 0-1,-1 1 1,0-1 0,0 1 0,0-1-1,0 1 1,0 5 0,1 0 49,-1 1 0,0-1 0,-1 1 1,1 16-1,-3-20 13,0 0-1,0-1 1,0 1 0,-1-1-1,0 0 1,0 1 0,-1-1-1,0 0 1,0 0 0,0 0-1,-1-1 1,1 1 0,-1-1 0,-1 0-1,1 0 1,-1 0 0,0-1-1,0 1 1,0-1 0,-1-1-1,1 1 1,-1-1 0,0 1-1,0-2 1,0 1 0,0-1 0,-1 0-1,1 0 1,0-1 0,-1 1-1,0-1 1,1-1 0,-8 0-1,12 0-37,0 0-1,1 0 0,-1 0 1,0 0-1,0-1 0,0 1 1,0-1-1,1 0 1,-1 1-1,0-1 0,1 0 1,-1 0-1,0 0 0,1 0 1,-1 0-1,1-1 0,-1 1 1,1 0-1,0-1 0,0 1 1,-1-1-1,1 1 0,0-1 1,0 1-1,1-1 1,-1 0-1,0 0 0,1 1 1,-1-1-1,0 0 0,1 0 1,0 0-1,0 0 0,-1-2 1,0-35-162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13203,'-6'15'174,"0"0"-1,1 1 1,0-1 0,1 1 0,1 0-1,0 1 1,2-1 0,-1 24 0,4 9-24,11 72 0,-12-116-160,0 3 44,0 0 0,1 0 0,0 0-1,4 10 1,-6-17-47,1 0 0,-1 0 1,0 0-1,1 0 0,0 0 0,-1 0 0,1 0 0,-1 0 0,1 0 1,0 0-1,0 0 0,0 0 0,-1-1 0,1 1 0,0 0 0,0-1 1,0 1-1,0 0 0,0-1 0,0 1 0,0-1 0,1 0 1,-1 1-1,0-1 0,0 0 0,0 0 0,0 1 0,0-1 0,1 0 1,-1 0-1,0 0 0,0 0 0,0-1 0,0 1 0,0 0 1,1 0-1,0-1 0,-2 1 6,1 0 0,-1 0 1,0 0-1,1 0 0,-1 0 0,0 0 0,1 0 1,-1 0-1,0 0 0,1 0 0,-1 0 1,0 1-1,0-1 0,1 0 0,-1 0 0,0 0 1,0 0-1,1 1 0,-1-1 0,0 0 1,0 0-1,1 1 0,-1-1 0,0 0 1,0 0-1,0 1 0,0-1 0,0 0 0,1 1 1,-1-1-1,0 0 0,0 1 0,0-1 1,0 0-1,0 0 0,0 1 0,0-1 1,0 0-1,0 1 0,0-1 0,0 0 0,0 1 1,0-1-1,0 0 0,-1 1 0,1-1 1,0 0-1,0 1 0,0-1 0,-1 0 1,-3 24 138,3-20-117,-2 7 79,1-4-17,1-1 0,-1 1 0,1 0 0,0 0 0,1 0 0,-1 0 0,2 7 0,-1-14-69,0 1-1,0-1 1,0 1 0,0-1-1,1 0 1,-1 1 0,0-1-1,0 0 1,0 0 0,1 1-1,-1-1 1,0 0 0,0 1-1,1-1 1,-1 0 0,0 0-1,1 0 1,-1 1 0,0-1-1,1 0 1,-1 0 0,0 0-1,1 0 1,-1 0 0,0 1-1,1-1 1,-1 0 0,1 0-1,-1 0 1,0 0 0,1 0-1,-1 0 1,0 0-1,1 0 1,-1 0 0,1-1-1,-1 1 1,0 0 0,1 0-1,-1 0 1,0 0 0,1 0-1,-1-1 1,0 1 0,0 0-1,1 0 1,-1-1 0,0 1-1,1 0 1,-1 0 0,0-1-1,17-14 89,-16 15-87,27-33 69,-1-1-1,-2-1 1,-1-1 0,20-44 0,-30 56-66,-4 2-11,-8 17-2,0-1-1,1 1 1,0 0-1,0 0 1,0 0-1,5-5 1,-22 57 159,4-19 50,1 1-1,2 0 1,-7 48-1,14-76-194,0 0 0,-1 0 0,1 0 0,0 0 0,0 0 0,0 0 0,0 0 0,1 0 0,-1 0 0,0 0 0,0 0 0,1 0 0,-1 0 0,0 0 0,1 0 0,-1 0-1,1 0 1,-1 0 0,1 0 0,1 1 0,-1-1-13,-1-1 0,1 0 0,0 1 0,0-1-1,0 0 1,0 0 0,-1 0 0,1 0-1,0 1 1,0-1 0,0 0 0,0-1 0,-1 1-1,1 0 1,0 0 0,0 0 0,0 0 0,-1-1-1,3 0 1,2-1-100,1-1 0,-1 0 0,1-1 0,-1 1 0,5-6 0,-6 7-51,-1-1 0,0 0 0,0 0 1,0-1-1,0 1 0,-1 0 0,1-1 0,-1 0 0,0 0 0,0 1 1,0-1-1,-1 0 0,1 0 0,-1-1 0,0 1 0,0 0 1,0-7-1,0-17-460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12243,'-4'-7'1432,"-1"5"-992,1 7-216,-2 5 1504,5 2-1568,1 3-208,3 1-448,1-1-1088,5-2 1320,1-4-192,4-8-200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12995,'0'1'53,"1"-1"0,-1 1 0,1-1 1,-1 1-1,0-1 0,1 1 0,-1-1 0,0 1 0,1-1 1,-1 1-1,0 0 0,0-1 0,1 1 0,-1-1 1,0 1-1,0 0 0,0-1 0,0 1 0,0 0 0,0-1 1,0 1-1,0 0 0,0-1 0,0 1 0,0 0 1,0-1-1,-1 1 0,1-1 0,0 1 0,-1 1 0,-9 28 270,7-20 46,-3 9-134,1 0 1,1 0-1,1 0 0,0 0 0,2 1 1,0-1-1,2 21 0,-1-38-233,0 0-1,0 0 1,1 0 0,-1 0 0,0 0-1,1 0 1,0-1 0,-1 1 0,1 0-1,0 0 1,0 0 0,0 0-1,0-1 1,0 1 0,0-1 0,1 1-1,-1-1 1,0 1 0,1-1 0,-1 0-1,1 1 1,0-1 0,-1 0-1,1 0 1,0 0 0,0 0 0,-1-1-1,1 1 1,0 0 0,0-1-1,0 1 1,4-1 0,2 0-116,0-1 1,0 0-1,0 0 1,-1-1-1,1 0 1,12-5-1,-10 4-43,-10 2 137,1 1 0,0 0 0,-1-1 0,1 1 0,0 0 0,-1 0 0,1 0 0,0 0 0,-1 0-1,1 0 1,0 0 0,0 0 0,-1 0 0,1 0 0,0 0 0,-1 0 0,1 0 0,0 0 0,0 1 0,-1-1 0,1 0 0,0 1 0,-1-1-1,1 0 1,-1 1 0,1-1 0,0 1 0,0 0 0,0 0 2,-1 1 0,1-1 0,0 1 0,-1-1 0,0 1 0,1-1 0,-1 1 0,0-1 0,0 1 0,1-1 0,-1 1 0,-1 2 0,0 7 36,-1 0 1,-6 21 0,8-32-18,-11 33 397,-22 50-1,26-68-161,-1-2 0,0 1 0,-1-1 0,0 0 0,-20 21 0,27-32-232,1-1 0,0 1 0,-1-1 0,0 0 0,1 1 0,-1-1 0,0 0 0,1 0 0,-1 0 0,0 0 0,0 0 0,0-1-1,0 1 1,0 0 0,0-1 0,0 0 0,0 1 0,0-1 0,0 0 0,0 0 0,-4 0 0,5-1-25,-1 0 1,1 0-1,-1 0 1,1 0 0,-1 0-1,1 0 1,0 0-1,0 0 1,-1 0-1,1-1 1,0 1-1,0 0 1,0-1-1,1 1 1,-1-1 0,0 1-1,0-1 1,1 0-1,-1 1 1,1-1-1,0 0 1,-1 1-1,1-1 1,0 0-1,0-2 1,-1-24-185,4-3-115</inkml:trace>
  <inkml:trace contextRef="#ctx0" brushRef="#br0" timeOffset="1">229 357 14043,'-3'53'1825,"2"-46"-1691,0 0-1,0 0 1,1 0 0,0 0-1,0 0 1,1 0 0,0 0 0,0 0-1,3 10 1,-4-16-128,0 0-1,1 0 1,-1 0-1,1 0 1,-1 0-1,1 0 1,0-1-1,-1 1 1,1 0-1,0 0 1,-1 0-1,1 0 1,0-1-1,0 1 1,0 0-1,0-1 1,0 1 0,0-1-1,0 1 1,0-1-1,0 0 1,0 1-1,0-1 1,0 0-1,0 1 1,0-1-1,0 0 1,0 0-1,0 0 1,0 0-1,1 0 1,-1 0-1,0-1 1,0 1-1,0 0 1,0 0 0,0-1-1,0 1 1,0-1-1,0 1 1,0-1-1,0 1 1,0-1-1,1-1 1,4-2-56,0 0 0,0 0-1,-1-1 1,0 0 0,8-9 0,-1-2-96,0 0-1,-2 0 1,0-2-1,-1 1 1,11-28-1,-29 72 242,2 2 1,1-1-1,-4 51 1,10-78-92,0 0 1,0 0 0,0 1 0,0-1 0,0 0-1,0 0 1,0 1 0,0-1 0,1 0 0,-1 0-1,0 0 1,2 3 0,-2-4-7,0 0-1,0 1 1,1-1 0,-1 0 0,0 0-1,0 0 1,1 0 0,-1 0 0,0 1-1,0-1 1,1 0 0,-1 0 0,0 0-1,1 0 1,-1 0 0,0 0 0,0 0 0,1 0-1,-1 0 1,0 0 0,1 0 0,-1 0-1,0 0 1,0 0 0,1 0 0,-1 0-1,0-1 1,1 1 0,-1 0 0,0 0-1,0 0 1,1 0 0,-1-1 0,3-1-41,0-1 0,0 1 0,0-1 0,0 0 0,-1 0 0,1 0 0,1-4 0,14-24-200,28-63 0,-36 73 173,17-44-149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12835,'-16'29'989,"1"1"1,2 0-1,-17 57 0,25-69-803,1 1-1,1 0 1,1 1-1,1-1 1,0 0-1,1 1 0,6 34 1,-6-51-184,7 27-27,-7-28 10,1-1 0,-1 0 1,0 0-1,1 0 0,-1 1 0,1-1 0,0 0 1,-1 0-1,1 0 0,0 0 0,0 0 1,-1 0-1,1 0 0,0 0 0,0 0 0,0-1 1,0 1-1,0 0 0,0-1 0,3 2 1,-4-2 2,1 0 1,-1 0 0,1 0-1,-1 0 1,1-1 0,-1 1-1,0 0 1,1 0 0,-1 0-1,1-1 1,-1 1 0,1 0-1,-1-1 1,0 1 0,1 0-1,-1-1 1,1 1 0,-1 0 0,0-1-1,0 1 1,1-1 0,-1 1-1,0 0 1,0-1 0,1 1-1,-1-1 1,0 1 0,0-1-1,0 1 1,0-1 0,0 1-1,0-1 1,0 0 0,2-20-195,-2 19 184,1-12-4,-1-1-1,-1 0 0,0 0 1,-1 1-1,-1-1 0,-1 1 1,-6-20-1,7 30 257,2 10-116,5 12 10,-3-14-111,1 0-1,0 0 1,1 0 0,-1 0 0,1 0-1,-1-1 1,1 1 0,0-1-1,0 0 1,1 1 0,-1-1-1,1-1 1,-1 1 0,1-1-1,0 1 1,0-1 0,0 0 0,1 0-1,-1-1 1,0 1 0,0-1-1,1 0 1,4 0 0,-1 0-18,-1-1-1,1 0 1,-1-1 0,1 0 0,-1 0 0,0-1 0,0 1 0,1-2 0,-1 1 0,0-1 0,0 0 0,-1 0 0,9-6-1,34-29-62,-14 9 34,-35 29 35,1 0 0,-1 0 0,0 0 0,0 0 0,1-1 0,-1 1 0,0 0 0,0 0 0,1 0 0,-1 0 0,0 0 0,0 0 0,1 0 0,-1 0 0,0 0 0,1 0 0,-1 0 0,0 0 0,0 0 0,1 0 0,-1 1 0,0-1 0,0 0 0,0 0 0,1 0 0,-1 0 0,0 0 0,0 1 0,1-1 0,-1 0 0,0 0 0,0 0 0,0 0 0,0 1 0,1-1 0,-1 0 0,0 0 0,0 1 0,0-1 0,0 0 0,0 0 0,0 1 0,0-1 0,0 0 0,0 0 0,1 1 0,-1-1 0,0 0 0,0 0 0,0 1 0,-1-1 0,1 1 0,2 13 94,-4 6-3,1 34 122,1-50-195,1 0 0,-1 0 0,1 0 1,0 0-1,0 0 0,0 0 0,0 0 1,1 0-1,0-1 0,3 6 0,-5-8-13,1 0 0,0 0-1,0 0 1,0 0 0,0 0-1,0 0 1,0 0-1,0-1 1,0 1 0,0 0-1,0-1 1,0 1 0,0-1-1,0 1 1,1-1 0,-1 1-1,0-1 1,0 0 0,1 0-1,-1 0 1,2 0 0,0 0-11,0 0 0,-1-1 1,1 0-1,0 1 0,-1-1 1,1 0-1,-1 0 1,1-1-1,3-1 0,3-4-91,-1 1-1,1-1 0,-2-1 1,8-7-1,-6 5-100,-1 0-1,0-1 1,0 0 0,-1 0 0,-1-1-1,0 1 1,-1-1 0,8-24 0,-8 5-249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15787,'-9'7'1297,"3"2"-969,2-1-144,4 0 376,3-1-288,4-3 704,3-2-784,7-4-104,2-2 40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14899,'-17'28'952,"13"-23"-873,1-1-1,-1 1 0,1 0 0,1 0 1,-1 0-1,1 1 0,0-1 0,0 0 1,0 1-1,1-1 0,-2 11 0,3-15-62,0 0 0,1-1 0,-1 1 0,0 0 0,0 0 1,1-1-1,-1 1 0,0 0 0,1 0 0,-1-1 0,1 1 0,-1 0 0,1-1 0,-1 1 0,1-1 0,-1 1 0,1-1 0,-1 1 0,1-1 0,0 1 0,-1-1 0,2 1 0,22 4 66,28-9-228,-47 4 141,39-10-131,-33 7 115,1 1 0,-1-1 0,20 0 0,-27 3 33,-1 0 0,1 1 1,0-1-1,-1 1 1,1 0-1,0 0 1,-1 0-1,0 0 1,1 0-1,-1 1 1,0 0-1,1 0 1,-1-1-1,0 2 1,5 4-1,-5-4 0,0-1 0,1 1 1,-1 0-1,0-1 0,1 0 0,0 0 0,0 0 0,-1 0 1,1-1-1,0 1 0,0-1 0,1 0 0,3 1 1,-1-2-10,0 0 0,-1 0 0,1-1 0,0 1 0,-1-2 1,1 1-1,11-5 0,1-1-14,-12 4-3,-1 1 0,1 0 0,-1 0 0,13-2 0,-17 4 9,0 0 1,-1 0-1,1 0 1,0 0-1,0 0 1,-1 0-1,1 1 1,0-1-1,-1 1 0,1-1 1,0 1-1,-1 0 1,1 0-1,-1-1 1,1 1-1,-1 0 1,0 0-1,1 0 1,-1 1-1,0-1 0,0 0 1,1 0-1,-1 1 1,1 1-1,1 3 0,0 1 0,0-1 0,0 1 0,-1 0 0,1 0 0,0 9 0,9 24 55,-12-40-62,0 1 0,0 0 0,0-1 0,1 1 0,-1 0 0,0-1 0,0 1 0,1-1 0,-1 1 0,0-1 0,1 1 0,-1-1 0,0 1 0,1-1 0,-1 1 0,1-1 0,-1 1 0,1-1 0,-1 0 0,1 1 0,-1-1 1,1 0-1,-1 1 0,1-1 0,0 0 0,-1 0 0,1 0 0,0 1 0,-1-1 0,2 0 0,-1-1-23,0 1 0,0-1 0,0 1 0,-1-1 0,1 0 0,0 0 0,0 1 0,0-1 0,-1 0 0,1 0 0,0 0 0,-1 0 0,1 0 0,0 0 0,0-1 0,2-6-83,0 0-1,0-1 1,3-11 0,-1-15-160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14539,'6'19'1128,"-3"8"-880,0-1-128,-3 8 729,1 4-561,2 3-360,0-1-160,1-4-80,-1-7 264,0-12-72,0-1-49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55 13779,'0'-1'121,"-2"-5"189,1 1 0,-1-1 0,0 1 0,0 0 0,-6-8-1,8 12-269,-1 0-1,0 0 0,0 0 1,0 0-1,0 0 0,0 0 0,0 1 1,0-1-1,0 0 0,0 1 0,0-1 1,0 0-1,0 1 0,0 0 1,-1-1-1,1 1 0,0 0 0,0-1 1,-1 1-1,1 0 0,0 0 0,0 0 1,-1 0-1,1 0 0,0 0 1,-1 1-1,1-1 0,0 0 0,0 0 1,-2 2-1,-8 2 69,1 1 0,0 0 1,0 1-1,1 0 0,-18 14 0,-38 42 26,62-59-125,-6 5 4,4-3-8,-1 1 0,1-1 0,0 1 0,0 0 0,0 0 0,1 1 0,0-1-1,-4 10 1,8-15-4,-1-1-1,1 0 0,0 1 1,0-1-1,0 1 0,0-1 1,0 1-1,0-1 0,0 0 0,0 1 1,0-1-1,0 1 0,0-1 1,0 1-1,0-1 0,0 1 0,0-1 1,0 0-1,0 1 0,0-1 1,1 1-1,-1-1 0,0 1 1,0-1-1,1 0 0,-1 1 0,0-1 1,0 0-1,1 1 0,14 3-6,26-7-26,-35 3 25,47-9-30,-32 5 24,1 1-1,-1 0 0,1 2 1,23 1-1,-43 0 17,0 0-1,0 0 1,0 1 0,0-1-1,0 0 1,0 1 0,0 0-1,0-1 1,0 1 0,-1 0-1,1 0 1,0 0 0,0 0-1,0 0 1,-1 1 0,1-1-1,-1 0 1,1 1 0,1 2-1,-2-2 18,0 0 0,0-1 0,-1 1 0,1 0-1,-1 0 1,0 0 0,1 0 0,-1 0 0,0 0 0,0 0 0,0 0-1,0 0 1,-1 0 0,1 0 0,0 0 0,-2 3 0,-1 4 94,-1 0 0,0-1 0,0 1 0,-1-1-1,-1 0 1,-10 14 0,9-14-26,0 0-1,-1 0 1,0-1-1,-13 10 1,17-15 1,1 0 0,0 0 0,-1 0 0,0 0 0,1 0 0,-1-1 0,0 0 0,0 0 0,0 0 0,0 0 0,0 0 0,0-1 0,0 0 0,0 0 0,-4 0 0,7 0-68,0 0 0,0 0 0,0-1 0,0 1 0,0 0 0,0-1 0,0 1 1,0 0-1,0-1 0,0 1 0,0-1 0,1 1 0,-1-1 0,0 0 0,0 1 0,1-1 0,-1 0 0,0 1 0,1-1 0,-1 0 0,1 0 0,-1 0 0,1 0 0,-1 1 0,1-1 0,0 0 0,-1-1 1,0-15 202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16347,'-10'3'577,"12"-3"-561,5-8 8,7-2 168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26 14059,'1'-1'69,"-1"0"0,1 1 0,-1-1 0,0 1 0,0-1 1,1 0-1,-1 1 0,0-1 0,0 0 0,0 1 0,1-1 0,-1 0 0,0 1 0,0-1 0,0 0 0,0 1 0,0-1 0,0 0 1,-1 1-1,1-1 0,0 0 0,0 1 0,0-1 0,-1 0 0,1 1 0,0-1 0,-1 1 0,1-1 0,0 1 0,-1-1 1,1 1-1,-1-1 0,1 1 0,-1-1 0,1 1 0,-1-1 0,1 1 0,-1-1 0,1 1 0,-1 0 0,0 0 0,1-1 1,-1 1-1,0 0 0,1 0 0,-1 0 0,1-1 0,-1 1 0,0 0 0,0 0 0,-3 0 31,1 1 0,0-1 0,0 1 0,-1 0 0,1-1 0,0 1 0,0 0 0,0 1-1,-5 2 1,-8 7-98,0 1-1,1 0 0,1 1 1,0 0-1,1 1 0,0 1 1,1 0-1,-19 33 0,28-43-56,0 0 0,1 1-1,0-1 1,0 1 0,0-1-1,-2 11 1,4-15 35,0 0 1,0 0-1,-1 0 1,1 0-1,0 0 1,0 0 0,0 1-1,0-1 1,1 0-1,-1 0 1,0 0-1,0 0 1,1 0-1,-1 0 1,1 0-1,-1 0 1,1 0-1,-1 0 1,1 0-1,-1 0 1,1 0-1,0 0 1,-1 0-1,1-1 1,0 1-1,0 0 1,0 0-1,0-1 1,0 1-1,0-1 1,0 1-1,0-1 1,0 1-1,0-1 1,0 1-1,0-1 1,0 0-1,0 0 1,2 1-1,56 1-510,-45-2 450,1 0-1,-1 1 1,1 1 0,23 5-1,-36-7 78,-1 1-1,1-1 1,-1 1-1,1-1 1,-1 1-1,1 0 1,-1 0 0,1-1-1,-1 1 1,0 0-1,1 0 1,-1 0-1,0 1 1,0-1-1,0 0 1,0 0-1,1 2 1,-1-2 11,-1 0-1,0 0 1,0 0 0,0 0 0,1 0 0,-1 0-1,0 0 1,0 0 0,0 0 0,-1 0-1,1 0 1,0 0 0,0 0 0,0 0-1,-1 0 1,1 0 0,0 0 0,-1 0 0,1 0-1,-2 1 1,-1 2 50,0-1 0,0 1 0,0 0 0,-1-1 0,0 0 0,1 0 0,-1 0-1,-1 0 1,-6 3 0,-5 2 290,-30 8 0,40-14-297,0 0 0,0-1-1,0 0 1,0 0 0,-1 0-1,1-1 1,0 0 0,-9-1 0,14 1-65,1 0 1,-1 0 0,0 0-1,0-1 1,1 1 0,-1 0-1,0 0 1,1 0 0,-1-1-1,0 1 1,1 0 0,-1-1-1,0 1 1,1-1 0,-1 1-1,1-1 1,-1 1 0,1-1 0,-1 1-1,1-1 1,-1 1 0,1-1-1,-1 1 1,1-1 0,0 0-1,0 1 1,-1-1 0,1 0-1,0 1 1,0-1 0,-1 0-1,1 0 1,0 1 0,0-1-1,0-1 1,1 1-3,-1-1 0,0 0 0,1 1 0,-1-1 0,1 1 0,0 0 0,-1-1 0,1 1 0,0-1 1,0 1-1,0 0 0,0 0 0,0-1 0,0 1 0,2-1 0,16-12-204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61 13739,'-11'19'725,"5"-11"-550,1 0-1,0 0 1,1 0-1,0 1 1,0-1-1,0 1 0,2 0 1,-1 0-1,-2 17 1,5-25-156,0 1 0,0-1 0,0 0 0,0 0 0,1 1 0,-1-1 0,0 0 1,1 0-1,-1 1 0,1-1 0,-1 0 0,1 0 0,-1 0 0,1 0 0,0 0 0,0 0 0,-1 0 0,1 0 0,0 0 1,0 0-1,0 0 0,0-1 0,0 1 0,0 0 0,0-1 0,1 1 0,-1-1 0,0 1 0,0-1 0,0 1 1,1-1-1,-1 0 0,0 0 0,0 1 0,1-1 0,-1 0 0,3-1 0,1 1 4,1 0 0,0-1 0,0 0 0,0 0-1,0 0 1,-1-1 0,7-2 0,1-2-24,-1-1 0,0 0 0,0 0 0,-1-1 0,0 0 0,0-1 0,-1-1 0,12-13 0,-7 5-85,-1-1 0,0 0 0,21-42 0,-53 119-111,8-21 255,-6 21 109,2 1 1,3 0 0,2 1-1,3 0 1,3 86-1,4-108-137,1 2-19,-5 61 0,2-91-8,-1 0-1,1 0 1,-2 0-1,1-1 1,-1 1-1,-1-1 1,1 1-1,-2-1 0,1-1 1,-1 1-1,-9 11 1,12-17 6,0-1 1,-1 0-1,1 1 1,-1-1-1,0 0 1,1 0-1,-1 0 1,0-1 0,0 1-1,0-1 1,-1 1-1,1-1 1,0 0-1,0 0 1,-1 0-1,-4 0 1,6-1-4,1 0 0,-1-1 1,0 1-1,0 0 0,0-1 0,0 1 1,1-1-1,-1 1 0,0-1 1,1 0-1,-1 0 0,0 0 0,1 0 1,-1 0-1,1 0 0,-1 0 1,1 0-1,0-1 0,-1 1 0,1-1 1,0 1-1,0-1 0,0 1 1,0-1-1,0 0 0,1 1 0,-1-1 1,0 0-1,1 1 0,-1-1 1,1 0-1,-1-3 0,-1-9-10,0-1 0,1 0-1,0 0 1,1 0 0,1 0 0,1 0-1,4-21 1,4-7-84,21-56 1,-6 33-71,3 0 0,3 2 1,66-100-1,-80 140 59,37-43-1,-47 60 71,0 0 0,1 0-1,0 0 1,0 1 0,1 0-1,-1 1 1,1 0 0,16-7-1,-23 11 23,-1 1-1,0-1 1,1 1-1,-1 0 1,0-1-1,1 1 1,-1 0 0,1 0-1,-1 0 1,1 0-1,-1 0 1,0 0-1,1 0 1,-1 0-1,1 1 1,-1-1-1,0 0 1,1 1-1,-1-1 1,0 1-1,1 0 1,-1-1 0,0 1-1,2 1 1,-2 0 0,1 0 0,-1 0 0,0 0 0,0 0 0,0 0 0,0 0 0,0 0 0,0 0 0,0 1 0,-1-1 0,1 0 0,-1 1 0,1 2 0,-1 6 20,0 0 0,-1 0 0,0 0 1,0 0-1,-4 12 0,-7 18 150,6-25 52,-5 33 0,10-49-206,1 1-1,0 0 0,0-1 0,0 1 0,0 0 0,0-1 1,0 1-1,0-1 0,0 1 0,0 0 0,0-1 0,0 1 1,1 0-1,-1-1 0,0 1 0,0-1 0,1 1 0,-1 0 1,0-1-1,1 1 0,-1-1 0,0 1 0,1-1 0,-1 1 1,1-1-1,-1 0 0,1 1 0,0 0 0,1-1 1,-1 1-1,1-1 1,-1 0-1,1 1 1,-1-1-1,1 0 1,-1 0 0,1 0-1,-1 0 1,1 0-1,-1-1 1,2 1-1,7-3 1,0 0 1,17-8-1,-23 9-10,73-37-102,-56 26 56,0 2 0,1 1 0,0 1-1,30-9 1,-50 17 44,-1 1-1,0 0 1,1-1-1,-1 1 0,0 0 1,0 0-1,1 0 1,-1 0-1,0 0 0,1 0 1,-1 0-1,0 1 1,1-1-1,-1 0 0,2 2 1,-2-2 3,-1 1 0,1-1 0,-1 0 1,0 1-1,1-1 0,-1 1 0,1 0 0,-1-1 0,0 1 1,1-1-1,-1 1 0,0-1 0,0 1 0,0 0 1,1-1-1,-1 1 0,0 0 0,0-1 0,0 1 1,0-1-1,0 1 0,0 1 0,-1 4 24,-1 0-1,1 0 0,-1 0 1,0-1-1,-5 9 0,1 2 81,5-16-98,1 0-1,0 0 1,0 1-1,0-1 1,0 0-1,0 0 1,0 0-1,0 0 1,0 0-1,0 1 1,0-1-1,0 0 1,0 0-1,-1 0 1,1 0-1,0 1 1,0-1-1,0 0 1,0 0-1,0 0 1,1 1-1,-1-1 1,0 0-1,0 0 1,0 0 0,0 0-1,0 1 1,0-1-1,0 0 1,0 0-1,0 0 1,0 0-1,0 0 1,0 1-1,1-1 1,-1 0-1,0 0 1,0 0-1,0 0 1,0 0-1,0 0 1,1 0-1,-1 0 1,0 1-1,0-1 1,0 0-1,0 0 1,1 0-1,-1 0 1,0 0-1,0 0 1,13-5 105,15-14-4,25-23 45,-17 12-202,2 1 1,1 2-1,45-23 1,-82 48 38,0 1 0,0 0 0,0 0 0,0 0 0,0 1 0,1-1 0,-1 0 1,0 1-1,1 0 0,-1-1 0,0 1 0,0 0 0,1 0 0,-1 0 0,0 1 0,4 0 0,-5 0 7,0-1 1,0 1-1,0 0 0,0 0 0,-1 0 0,1 0 0,0 0 0,0 0 0,-1 0 1,1 0-1,-1 0 0,1 0 0,-1 0 0,0 0 0,1 0 0,-1 1 0,0-1 1,0 0-1,0 0 0,1 0 0,-1 1 0,0-1 0,-1 0 0,1 0 1,0 0-1,0 1 0,-1-1 0,1 0 0,0 0 0,-1 0 0,0 1 0,-4 13 25,-1 0-1,0 0 0,-1 0 1,-13 20-1,-10 20-1115,28-51 913,1-2-70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13715,'2'5'222,"-1"0"1,0-1 0,1 1-1,-2 0 1,1-1-1,-1 1 1,0 0-1,0 0 1,0 6 0,-10 47 1092,3-24-743,6-28-501,0 1 1,1-1-1,0 0 0,0 0 1,0 1-1,2 7 1,-2-13-63,0 0 1,1 1-1,-1-1 1,0 0-1,1 0 1,-1 0-1,1 0 1,0 0 0,-1 0-1,1 0 1,0 0-1,0 0 1,-1-1-1,1 1 1,0 0 0,0 0-1,0-1 1,0 1-1,0 0 1,0-1-1,0 1 1,0-1-1,0 1 1,0-1 0,0 0-1,1 1 1,-1-1-1,0 0 1,0 0-1,0 0 1,0 0 0,1 0-1,-1 0 1,0 0-1,0 0 1,0-1-1,0 1 1,1 0-1,-1-1 1,0 1 0,0-1-1,1 0 1,7-2-1,0-1 1,-1 0 0,1-1 0,-1 0 0,-1 0-1,15-13 1,42-45-62,-41 39 30,-8 7-19,-10 11 2,0 0 0,1 1-1,0-1 1,0 1 0,0 0 0,9-5-1,-15 10 37,0 0 0,0 0 0,0 0-1,0 0 1,1 0 0,-1 0 0,0 0-1,0 0 1,0 0 0,0 0 0,1 0-1,-1 0 1,0 0 0,0 0 0,0 0 0,1 0-1,-1 0 1,0 0 0,0 0 0,0 0-1,1 0 1,-1 0 0,0 0 0,0 0-1,0 0 1,0 0 0,1 0 0,-1 0-1,0 1 1,0-1 0,0 0 0,0 0 0,1 0-1,-1 0 1,0 0 0,0 1 0,0-1-1,0 0 1,0 0 0,0 0 0,0 1-1,2 11-43,-4 11 40,-22 86 145,23-109-132,1 1 0,0 0 0,0 0-1,-1-1 1,1 1 0,0 0 0,0 0 0,0-1-1,0 1 1,0 0 0,0 0 0,0 0 0,0-1-1,0 1 1,0 0 0,1 0 0,-1-1 0,0 1 0,0 0-1,1-1 1,-1 1 0,0 0 0,1-1 0,-1 1-1,1 0 1,0 0 0,0-1 0,0 0-1,0 0 1,-1 0 0,1 0 0,0 0 0,0 0-1,0 0 1,0-1 0,0 1 0,-1 0-1,1 0 1,0-1 0,0 1 0,0 0-1,-1-1 1,1 1 0,0-1 0,1 0 0,33-32 53,-13 10-46,59-58 15,-79 80-30,-1-1 1,0 1-1,0 0 1,0 0-1,1 0 1,-1 0-1,1 0 1,-1 1-1,0-1 1,1 0-1,0 1 1,-1-1-1,1 1 1,-1-1-1,1 1 1,0 0-1,-1-1 1,3 1-1,-4 1 2,1-1-1,0 0 0,-1 1 1,1-1-1,-1 1 0,1 0 1,-1-1-1,1 1 0,-1-1 1,1 1-1,-1 0 1,0-1-1,1 1 0,-1 0 1,0-1-1,1 1 0,-1 0 1,0-1-1,0 1 0,0 0 1,0 0-1,1-1 0,-1 1 1,0 0-1,0 0 0,-1 0 1,1 10 4,-1-1 0,-1 0-1,1 0 1,-5 10 0,-20 77 23,27-88-485,6-12 23,8-12 40,-1-3 164,4-2-74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74 136 13859,'-1'7'733,"2"25"1031,-1-31-1739,0 0-1,0-1 1,0 1-1,1-1 1,-1 1-1,0-1 1,0 1 0,0-1-1,0 1 1,1-1-1,-1 1 1,0-1-1,1 1 1,-1-1-1,0 0 1,1 1 0,-1-1-1,0 1 1,1-1-1,-1 0 1,1 1-1,-1-1 1,1 0-1,-1 0 1,1 1 0,-1-1-1,1 0 1,-1 0-1,1 0 1,-1 0-1,1 1 1,-1-1-1,1 0 1,-1 0-1,1 0 1,-1 0 0,1 0-1,0 0 1,-1-1-1,1 1 1,-1 0-1,1 0 1,-1 0-1,1 0 1,-1-1 0,1 1-1,-1 0 1,1 0-1,0-1 1,6-4 28,0 1 0,0-1-1,-1-1 1,1 1 0,-1-1 0,0 0 0,-1-1 0,7-10 0,-3 5-41,-1-1 0,0 0 1,10-27-1,-17 37-16,0 0-1,0 0 0,0 0 1,-1 0-1,1-1 1,-1 1-1,0 0 1,0 0-1,0-5 0,0 7 5,0 1-1,0-1 0,0 1 0,-1-1 0,1 1 0,0-1 0,0 1 1,0 0-1,-1-1 0,1 1 0,0-1 0,0 1 0,-1 0 0,1-1 0,0 1 1,-1 0-1,1-1 0,0 1 0,-1 0 0,1 0 0,-1-1 0,1 1 0,0 0 1,-1 0-1,0-1 0,0 1 0,-1 0 1,1 0-1,0 1 0,-1-1 1,1 0-1,0 0 1,0 1-1,-1-1 0,1 1 1,0-1-1,0 1 1,0-1-1,0 1 0,-2 1 1,-9 7 31,1 0 0,0 0 0,0 1 1,1 1-1,0 0 0,-8 12 0,1 2 111,1 0-1,-13 29 1,23-42-66,0 1 1,1 0 0,0 0 0,-4 23-1,9-32-72,-1-1-1,1 1 0,0 0 0,0-1 1,0 1-1,0 0 0,1-1 1,-1 1-1,1-1 0,2 6 0,-2-7-22,0 0 0,0-1 0,0 1 0,0 0 0,0-1 0,1 1 0,-1 0-1,1-1 1,-1 0 0,1 1 0,0-1 0,-1 0 0,1 0 0,0 0 0,0 0-1,0 0 1,0 0 0,0 0 0,3 0 0,0 0-72,0 0 0,1-1 0,-1 1 0,0-1-1,0-1 1,1 1 0,-1-1 0,0 0 0,0 0 0,0 0 0,0-1 0,0 1-1,0-1 1,0-1 0,7-4 0,1 0-43,-2-1 0,1-1 0,-1 0 0,18-19 0,17-27-399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 11739,'-1'-1'88,"-1"1"1,1-1 0,0 1 0,0 0-1,-1-1 1,1 1 0,0 0 0,-1 0-1,1 0 1,0 0 0,-1 0 0,1 0 0,0 0-1,-1 1 1,1-1 0,0 0 0,-1 1-1,1-1 1,0 1 0,0-1 0,0 1-1,0 0 1,-1 0 0,1-1 0,0 1 0,0 0-1,0 0 1,0 0 0,-1 2 0,-27 34 1899,29-36-1896,-9 13 256,1 1 0,0 0-1,1 0 1,1 1 0,-7 24-1,11-30-287,0 0 0,0 0-1,1-1 1,0 1-1,1 0 1,0 0 0,0 0-1,1 0 1,0 0-1,5 16 1,-5-23-62,0 0-1,0 0 1,1 0-1,-1 0 1,1 0 0,-1-1-1,1 1 1,0 0-1,0-1 1,0 0 0,0 1-1,1-1 1,-1 0-1,1 0 1,-1 0 0,1 0-1,0-1 1,-1 1-1,1-1 1,0 0 0,5 2-1,2-1-51,0 0 0,0-1-1,0 0 1,1-1 0,11-1-1,34 3-226,-55-1 277,1-1 1,0 0-1,-1 1 0,1 0 1,0-1-1,-1 1 1,1 0-1,-1 0 0,1 0 1,-1 0-1,1 0 1,-1 0-1,0 1 0,0-1 1,1 0-1,-1 1 0,0-1 1,0 1-1,0-1 1,-1 1-1,1-1 0,0 1 1,0-1-1,-1 1 0,1 0 1,-1 0-1,0-1 1,1 1-1,-1 0 0,0 0 1,0-1-1,0 1 1,0 0-1,-1 2 0,0 8 42,-1-1-1,0 1 0,-7 21 1,7-25-25,-1-2-2,-4 23 134,7-29-141,0 1-1,0-1 1,0 0 0,0 0-1,0 1 1,0-1 0,0 0-1,0 1 1,0-1 0,0 0 0,0 1-1,0-1 1,0 0 0,0 1-1,1-1 1,-1 0 0,0 0-1,0 1 1,0-1 0,0 0-1,1 0 1,-1 1 0,0-1-1,0 0 1,1 0 0,-1 1-1,1-1 3,0 0-1,0 0 1,-1 0-1,1 0 0,0 0 1,0-1-1,-1 1 0,1 0 1,0 0-1,0 0 1,-1-1-1,1 1 0,0 0 1,-1-1-1,1 1 0,1-2 1,11-9-16,0 0 0,0-2 0,-2 1 0,1-2 0,-1 1 0,11-20 0,-4 7-71,83-119-614,-100 145 687,-1-1 0,0 0-1,0 1 1,1-1 0,-1 1 0,0-1-1,1 1 1,-1 0 0,1-1-1,-1 1 1,0-1 0,1 1 0,-1-1-1,1 1 1,-1 0 0,1 0-1,-1-1 1,1 1 0,-1 0 0,2-1-1,2 10-1,-5 27 196,0-26-136,1-7-28,0 0-1,0 0 1,0 0 0,1 0-1,-1 0 1,1 0-1,0-1 1,-1 1 0,1 0-1,0 0 1,1-1-1,-1 1 1,0 0 0,1-1-1,0 1 1,-1-1 0,5 4-1,-4-5-13,0 0 0,-1 1 0,1-1 0,0-1 0,1 1 0,-1 0 0,0 0-1,0-1 1,0 1 0,0-1 0,0 0 0,1 0 0,-1 0 0,0 0 0,0 0 0,1 0 0,-1 0 0,0-1 0,0 1-1,0-1 1,0 1 0,0-1 0,0 0 0,3-2 0,5-2-24,-1 0 0,1-1 0,-1 0-1,-1-1 1,1 0 0,-1 0 0,14-16 0,-10 8-91,-1 0 0,0-1 0,13-26 0,-42 82 220,2 0 0,1 2 0,-14 62 0,27-96-94,1 1 1,0-1-1,0 1 1,1 15-1,0-24-31,0 0 1,0 0-1,0 0 1,0 1-1,0-1 0,0 0 1,0 0-1,0 1 1,0-1-1,0 0 0,0 0 1,0 0-1,0 1 0,0-1 1,1 0-1,-1 0 1,0 0-1,0 1 0,0-1 1,0 0-1,0 0 1,0 0-1,0 1 0,1-1 1,-1 0-1,0 0 1,0 0-1,0 0 0,1 0 1,-1 1-1,0-1 0,0 0 1,0 0-1,1 0 1,-1 0-1,0 0 0,0 0 1,0 0-1,1 0 1,-1 0-1,0 0 0,9-7-232,4-15 108,3-16-64,1-11-100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13267,'-7'3'1216,"4"9"-864,0 1-176,3-2 888,0 0-968,9-1-72,2 1-56,4-3-72</inkml:trace>
  <inkml:trace contextRef="#ctx0" brushRef="#br0" timeOffset="1">276 191 14763,'-31'21'1568,"-6"8"-799,-4 3-297,3 6 904,4 2-472,10 2-232,5-2-79,15-5-273,5-7-112,15-9-312,5-8-112,7-11-225,0-4-111,7-10-304,-1-4 32,-2-6 464,-5-2-200,1-5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 12051,'-27'25'1764,"1"1"1,-32 42-1,51-59-1526,0 2-1,0-1 1,1 1-1,0 0 1,1 0-1,0 0 0,1 1 1,0-1-1,1 1 1,-3 24-1,5-34-223,1 0 1,0 0-1,0 0 0,0 0 0,0-1 0,0 1 0,1 0 0,-1 0 0,0 0 1,1-1-1,-1 1 0,1 0 0,0 0 0,0-1 0,-1 1 0,1 0 0,0-1 0,1 1 1,-1-1-1,0 0 0,0 1 0,0-1 0,1 0 0,-1 1 0,1-1 0,-1 0 1,1 0-1,-1 0 0,1-1 0,0 1 0,0 0 0,-1-1 0,1 1 0,0-1 1,0 1-1,0-1 0,-1 0 0,1 1 0,0-1 0,0 0 0,0-1 0,0 1 1,2-1-1,6 0-59,-1-1 1,0-1-1,0 0 0,1 0 1,-2-1-1,1 0 1,0 0-1,-1-1 1,0 0-1,0-1 0,14-12 1,0-3-262,0-1 0,27-37 0,-34 40-114,19-33-1,-31 46 307,1-1 0,-1 0 0,0 0 0,0 0-1,-1 0 1,0 0 0,0-1 0,-1 1 0,1-9-1,-2 16 109,-1 0-1,1 0 0,0 1 1,0-1-1,0 0 0,-1 0 1,1 0-1,0 1 0,0-1 0,0 0 1,-1 0-1,1 0 0,0 0 1,0 0-1,-1 1 0,1-1 1,0 0-1,-1 0 0,1 0 1,0 0-1,0 0 0,-1 0 1,1 0-1,0 0 0,-1 0 1,1 0-1,0 0 0,0 0 1,-1 0-1,1 0 0,0 0 0,0-1 1,-1 1-1,1 0 0,0 0 1,0 0-1,-1 0 0,1 0 1,0-1-1,0 1 0,-1 0 1,1 0-1,0 0 0,0-1 1,0 1-1,0 0 0,-1 0 1,1-1-1,0 1 0,0 0 0,0 0 1,0-1-1,0 1 0,0 0 1,0-1-1,0 1 0,0 0 1,0 0-1,0-1 0,0 1 1,0 0-1,0-1 0,0 1 1,0 0-1,0-1 0,-19 24-16,0 4 336,2 1-1,1 1 1,1 0-1,1 1 0,2 1 1,-17 63-1,28-90-308,1 1 0,-1 0 0,1 0 0,-1 0 0,2 0-1,-1 0 1,1 7 0,0-11-25,-1 0 1,0 0-1,0 0 0,1-1 0,-1 1 1,1 0-1,-1 0 0,0 0 0,1-1 1,0 1-1,-1 0 0,1-1 0,-1 1 1,1 0-1,0-1 0,-1 1 0,1-1 1,0 1-1,0 0 0,1-1-40,-1 0-1,0 0 1,0 1-1,1-1 1,-1 0-1,0 0 1,1 0-1,-1-1 1,0 1-1,1 0 1,-1 0-1,0-1 1,0 1-1,1 0 1,-1-1-1,2-1 1,3-1-196,-1 0 1,0 0 0,0-1-1,-1 0 1,1 0-1,-1 0 1,0 0-1,4-6 1,28-42-602,-6-3-57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66 13475,'-30'72'1937,"-23"81"0,8 23-478,36-134-1220,3 1 1,-2 50 0,7-85-229,2 21 25,-1-28-39,0-1 0,0 1 0,1 0 0,-1 0-1,0 0 1,0 0 0,1-1 0,-1 1 0,1 0 0,-1 0-1,1-1 1,-1 1 0,1 0 0,-1-1 0,1 1 0,0 0-1,-1-1 1,1 1 0,0-1 0,0 1 0,-1-1 0,1 1-1,0-1 1,0 0 0,0 0 0,-1 1 0,3-1-1,-2 0-10,1 1 0,0-1-1,0 0 1,0-1-1,0 1 1,0 0-1,-1 0 1,1-1-1,0 1 1,0-1 0,0 0-1,-1 1 1,1-1-1,0 0 1,2-2-1,23-21-197,-21 19 163,27-31-481,-1 0 0,49-77 0,39-90-2218,-92 154 2078,-3-2 0,27-74 0,-43 89 489,-9 35 186,0 1 0,1 0 0,-1-1 0,0 1 1,0 0-1,0-1 0,0 1 0,0 0 0,0-1 0,0 1 0,0 0 0,0-1 0,0 1 1,0 0-1,0-1 0,0 1 0,0 0 0,0-1 0,0 1 0,0 0 0,0-1 0,-1 1 1,1 0-1,0-1 0,0 1 0,0 0 0,0 0 0,-1-1 0,1 1 0,0 0 0,0 0 1,-1-1-1,1 1 0,0 0 0,-1 0 0,1 0 0,0-1 0,0 1 0,-1 0 0,1 0 1,-1 0-1,-12 7 460,-1 7 124,1 1 0,0 0 0,1 0 0,1 1 0,-12 24 0,-40 95 1305,55-117-1748,1 1 0,1 1-1,1-1 1,0 1 0,-3 38 0,8-56-193,0 1-1,0-1 1,0 0 0,0 1 0,0-1 0,0 0-1,1 1 1,-1-1 0,1 0 0,0 0 0,0 0-1,0 0 1,0 0 0,0 1 0,0-2 0,0 1-1,1 0 1,-1 0 0,1 0 0,2 2 0,-2-3 5,-1-1 1,1 1 0,-1-1-1,1 1 1,-1-1 0,1 0-1,0 1 1,-1-1 0,1 0-1,0 0 1,-1 0 0,1 0-1,0-1 1,-1 1 0,1 0-1,0-1 1,-1 1 0,1-1-1,-1 1 1,1-1 0,-1 0-1,1 0 1,-1 0 0,0 0-1,1 0 1,-1 0 0,0 0-1,2-2 1,26-28-466,3-5-152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2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26 12707,'-9'19'771,"-22"54"635,29-67-1235,0 0-1,0 0 1,1 1-1,0-1 1,0 1-1,0-1 1,1 1-1,0-1 0,1 8 1,-1-13-160,0 0 0,0-1 0,0 1 0,0 0 0,1-1 0,-1 1 0,0-1 0,0 1 0,0 0 0,1-1 0,-1 1 0,0-1 0,1 1 0,-1-1 0,0 1 0,1-1 0,-1 1 0,1-1 1,-1 1-1,1-1 0,-1 0 0,1 1 0,-1-1 0,1 0 0,-1 1 0,1-1 0,0 0 0,-1 0 0,1 1 0,-1-1 0,1 0 0,0 0 0,-1 0 0,1 0 0,0 0 0,-1 0 0,1 0 0,0 0 0,-1 0 0,1 0 0,-1 0 0,1-1 0,0 1 0,0 0 0,24-15-172,-9 1-216,-1 0 0,-1-1 1,0 0-1,-1-2 0,0 1 1,-2-1-1,0-1 0,15-34 1,-22 43 192,-5 10 216,-8 17 320,-4 14 99,1 1 1,2 1 0,1-1 0,1 1 0,2 1 0,2-1 0,1 1 0,1 0-1,2 0 1,2 0 0,8 46 0,27 175-919,-35-215 488,-1-1-1,-3 1 1,-1-1-1,-11 55 1,12-84 97,-1 0-1,0 0 1,-1-1-1,0 1 1,0-1-1,-1 0 1,-1 0 0,0 0-1,0-1 1,-10 11-1,13-16-48,-1 0 0,0-1 0,0 0-1,0 0 1,0 0 0,0 0 0,-1-1 0,1 0-1,-1 1 1,1-2 0,-1 1 0,0 0-1,0-1 1,0 0 0,0 0 0,0-1-1,0 1 1,0-1 0,0 0 0,0-1 0,0 1-1,0-1 1,0 0 0,-8-2 0,5 0-60,0 0 0,0-1 1,0 0-1,1 0 0,0 0 1,0-1-1,0 0 0,0-1 1,1 1-1,0-1 0,0-1 1,0 1-1,1-1 0,0 0 1,0 0-1,1 0 0,0-1 1,0 0-1,1 0 0,-5-15 1,4 10-58,1 1-1,0-1 1,1 0 0,1-1-1,0 1 1,0 0 0,2 0-1,-1 0 1,2-1 0,0 1-1,0 0 1,1 1 0,5-14 0,-1 10 6,1 1 0,0 0 1,1 0-1,0 1 0,1 0 1,1 1-1,0 0 0,1 0 1,0 2-1,1-1 0,22-14 1,13-5-23,2 2 1,60-25 0,-7 3-98,-10-3 113,0-9-14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3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36 559 12227,'-2'1'99,"1"-1"0,-1 1 0,1-1 1,-1 1-1,1-1 0,-1 0 0,1 1 1,-1-1-1,1 0 0,-1 0 0,1 0 1,-1 0-1,1 0 0,-1-1 0,0 1 1,-2-1-1,4 0-63,-1 0 1,0 0 0,0 0 0,1 0-1,-1 0 1,1 0 0,-1 0-1,1 0 1,-1-1 0,1 1-1,0 0 1,0 0 0,0 0 0,-1-1-1,1 1 1,0 0 0,0 0-1,0 0 1,1-1 0,-1 1-1,0 0 1,1-2 0,-1 1-23,0 0 1,0 0-1,1 0 0,-1 0 1,0 0-1,1 0 0,0 0 1,-1 0-1,1 1 0,0-1 1,0 0-1,0 0 1,0 1-1,0-1 0,0 0 1,1 1-1,-1 0 0,0-1 1,1 1-1,-1 0 0,1-1 1,0 1-1,-1 0 1,1 0-1,0 0 0,0 1 1,0-1-1,-1 0 0,1 1 1,0-1-1,0 1 1,0-1-1,0 1 0,4 0 1,-2 0-9,1 1 1,0 0 0,-1 0 0,1 0 0,-1 0 0,1 1 0,-1-1-1,0 1 1,0 1 0,1-1 0,-1 0 0,-1 1 0,8 6 0,16 18-23,-19-17-28,1 0 0,1-1 0,0 0 0,17 11 0,-24-18 26,-1-1 0,1 1 0,-1-1 0,1 0 0,0 0 0,0 0 0,0 0 0,0 0 0,0-1 0,-1 1 0,1-1 0,0 0 0,0 0 0,0 0 0,0 0 0,0-1 0,0 1 1,0-1-1,0 0 0,0 0 0,0 0 0,-1 0 0,1 0 0,0 0 0,3-3 0,10-9-102,-1 0 1,0-1 0,-1 0-1,0-1 1,-2-1-1,14-20 1,-13 16-19,2 1 0,0 1 0,32-31 0,-45 48 135,-1 0 0,0 0 0,1 0 0,-1 0 0,1 0 0,-1 0 0,1 0 0,-1 1 0,1-1 0,-1 1 0,1-1 0,0 1 0,-1-1 0,1 1 0,0 0 0,-1 0 0,1 0 0,2 0 0,-3 0 6,1 1 1,-1-1-1,0 1 0,1-1 0,-1 1 0,0 0 0,0 0 0,0-1 0,0 1 0,0 0 0,0 0 0,0 0 0,0 0 0,0 0 0,0 1 0,-1-1 1,2 2-1,2 6 38,-1-1 1,0 1 0,0 0-1,-1 1 1,1 10 0,-1-12-9,0 8 43,-2-11-46,1 0 0,-1 0 0,1 0 0,0-1-1,0 1 1,1 0 0,-1 0 0,1 0 0,0-1 0,1 1 0,4 7 0,-6-12-27,-1 1 0,1-1 0,-1 0 0,1 1 0,-1-1 1,1 0-1,0 0 0,-1 0 0,1 1 0,-1-1 0,1 0 0,0 0 0,-1 0 0,1 0 0,0 0 0,-1 0 0,1 0 1,0 0-1,-1 0 0,1-1 0,-1 1 0,1 0 0,0 0 0,-1 0 0,1-1 0,0 0 0,16-12 42,4-10 28,25-37 0,17-20 11,-56 72-74,1 0 0,0 1 0,0 0 0,1 0 0,0 1 0,17-10 0,-24 15-5,1 0 1,-1 0-1,0 0 0,0 0 0,0 1 1,0-1-1,1 1 0,-1-1 0,0 1 1,1 0-1,-1 0 0,0 0 0,1 0 1,-1 0-1,0 0 0,1 1 0,-1-1 1,0 1-1,0 0 0,0-1 1,1 1-1,-1 0 0,0 0 0,0 1 1,0-1-1,0 0 0,-1 1 0,1-1 1,0 1-1,0-1 0,-1 1 0,1 0 1,-1 0-1,0 0 0,1 0 0,-1 0 1,0 0-1,1 3 0,4 8 19,-1 1-1,-1 0 1,0 0 0,4 26-1,-6-28-9,6 36 41,-7-32-30,1-1 0,1 0 0,0 1 0,1-1 0,1 0 0,0-1 0,8 15 0,-13-28-25,1 0-1,-1 0 1,1 0-1,-1 0 1,1 0 0,-1-1-1,1 1 1,0 0-1,0 0 1,-1-1-1,1 1 1,0 0-1,0-1 1,0 1 0,0-1-1,0 1 1,0-1-1,0 1 1,0-1-1,0 0 1,0 1-1,0-1 1,0 0 0,0 0-1,0 0 1,0 0-1,0 0 1,0 0-1,0 0 1,0 0-1,0 0 1,0-1 0,0 1-1,0 0 1,0-1-1,0 1 1,0 0-1,0-1 1,0 1 0,0-1-1,0 0 1,0 1-1,0-1 1,-1 0-1,1 0 1,0 1-1,0-2 1,6-5-7,-1-1-1,-1 1 1,1-1-1,5-10 1,-10 15 7,76-141-219,-64 129 149,-13 15 67,1 0-1,-1 0 1,0-1 0,1 1-1,-1 0 1,1 0-1,-1 0 1,0 0-1,1 0 1,-1 0-1,0 0 1,1 0 0,-1 0-1,1 0 1,-1 0-1,0 0 1,1 0-1,-1 0 1,1 0-1,-1 1 1,0-1 0,1 0-1,-1 0 1,0 0-1,1 1 1,-1-1-1,1 0 1,0 2-10,1 1 0,-1-1 1,1 0-1,-1 1 0,0-1 0,0 1 0,0-1 0,0 1 1,0-1-1,0 6 0,14 68-167,-7-65 148,-1-13 4,6-20 0,46-136-90,-44 109 15,3 2-1,33-65 1,-51 110 99,1 0 1,0 1-1,0-1 0,0 0 1,0 1-1,0 0 1,1-1-1,-1 1 0,0 0 1,2-2-1,-2 3 4,-1 0 0,0 0 0,0 0 0,1 0 1,-1 0-1,0 0 0,0 0 0,0 0 0,1 0 0,-1 0 0,0 0 0,0 0 0,1 0 0,-1 0 0,0 0 0,0 0 0,0 0 0,1 1 1,-1-1-1,0 0 0,0 0 0,0 0 0,1 0 0,-1 0 0,0 0 0,0 1 0,0-1 0,0 0 0,0 0 0,1 0 0,-1 1 0,0-1 0,0 0 1,0 0-1,0 0 0,0 1 0,0-1 0,0 0 0,0 0 0,0 1 0,0-1 0,0 0 0,2 39 53,-6 18 71,1-29 59,1 46 1,2-73-179,0 1 0,0 0 1,1-1-1,-1 1 0,0-1 1,0 1-1,1-1 0,-1 1 0,1-1 1,0 1-1,-1-1 0,1 1 1,0-1-1,0 0 0,0 1 1,1 0-1,-1-1-3,0-1-1,0 1 1,-1-1 0,1 1 0,0-1-1,0 0 1,0 1 0,0-1-1,0 0 1,0 0 0,0 0 0,0 1-1,0-1 1,0 0 0,0 0-1,-1-1 1,1 1 0,0 0 0,0 0-1,1-1 1,4-1 1,0-1 0,-1 1 0,1-1 0,-1-1-1,0 1 1,0-1 0,6-5 0,22-23-33,-2-2 1,39-52-1,25-29-276,-93 114 299,2-5-23,0 1 0,1 1-1,0-1 1,0 0-1,1 1 1,-1 0 0,1 0-1,0 1 1,0 0-1,10-4 1,-14 6 26,-1 1 0,1 0-1,-1 0 1,1 0 0,0 0 0,-1 0 0,1 0 0,-1 0-1,1 0 1,-1 1 0,1-1 0,-1 1 0,1-1-1,-1 1 1,1-1 0,-1 1 0,1 0 0,-1 0 0,0 0-1,0 0 1,1 0 0,-1 0 0,0 0 0,0 0 0,0 0-1,0 1 1,0-1 0,0 0 0,-1 1 0,1-1 0,0 1-1,-1-1 1,1 1 0,-1-1 0,1 3 0,3 7 30,-2 0 0,1 1 1,1 19-1,-4-27-10,3 45 160,-3-35-61,0 1 0,1 0 0,1-1 0,1 1 0,6 22 0,-9-36-107,1-1-1,-1 1 0,0 0 0,0-1 0,1 1 0,-1 0 0,0-1 0,1 1 1,-1 0-1,1-1 0,-1 1 0,1-1 0,-1 1 0,1-1 0,0 1 0,-1-1 1,1 1-1,-1-1 0,1 0 0,0 1 0,-1-1 0,1 0 0,0 0 1,0 1-1,-1-1 0,1 0 0,1 0 0,-1 0 1,1 0 0,-1-1-1,1 1 1,-1-1 0,1 1-1,-1-1 1,1 0 0,-1 1 0,1-1-1,-1 0 1,0 0 0,2-1 0,5-6-1,-1 1 0,0-1 0,7-10 0,-11 15-10,41-61-188,13-18-304,-48 72 382,-1 0 1,2 0 0,-1 1-1,1 0 1,12-8 0,-20 16 82,0-1 0,0 1 0,1-1 0,-1 1 0,0 0 1,1 0-1,-1 0 0,1 0 0,0 0 0,-1 1 0,1-1 1,-1 1-1,1-1 0,0 1 0,0 0 0,-1 0 0,1 0 0,0 1 1,3 0-1,-3 0 13,0 1 0,-1-1 0,1 1-1,-1 0 1,1 0 0,-1-1 0,0 2 0,0-1 0,0 0 0,0 0 0,0 1 0,0-1 0,-1 1 0,1-1 0,-1 1 0,1 0-1,0 2 1,14 45 120,5 12 161,-19-58-246,0 1 0,0-1 0,0 0 0,1-1 0,-1 1 0,1 0 1,0-1-1,0 1 0,0-1 0,8 6 0,-9-8-14,0 0 1,0 0-1,1 0 1,-1 0-1,0-1 1,1 1-1,-1 0 1,0-1-1,1 0 1,-1 0 0,1 1-1,-1-1 1,1-1-1,-1 1 1,0 0-1,1-1 1,4 0-1,24-8-5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13155,'4'-5'279,"0"0"-1,1 0 1,0 0 0,0 1 0,0 0 0,0 0 0,1 0-1,-1 0 1,8-2 0,57-24 1077,-70 30-1350,31-10 369,48-12-1,-66 20-344,0 0-1,0 0 0,-1 1 1,1 1-1,0 0 1,24 4-1,-34-4-36,-1 1 1,1 0 0,-1-1-1,1 1 1,-1 0-1,0 0 1,1 0-1,-1 0 1,0 1 0,0-1-1,0 1 1,0-1-1,0 1 1,3 3-1,-4-4 3,-1 1-1,1-1 0,0 0 1,-1 1-1,1-1 0,-1 1 0,0-1 1,1 1-1,-1-1 0,0 1 0,0-1 1,0 1-1,0-1 0,0 1 1,0-1-1,-1 1 0,1-1 0,0 0 1,-1 1-1,1-1 0,-1 1 1,1-1-1,-1 0 0,0 1 0,0-1 1,0 2-1,-4 4 4,0 0 1,-1-1-1,0 1 0,0-1 1,0 0-1,-1 0 1,-11 7-1,-4 1 157,-29 14 1,51-28-161,0 0 0,0 0 0,-1 1 0,1-1 1,0 0-1,0 1 0,-1-1 0,1 0 0,0 1 0,0-1 0,0 0 0,0 1 0,-1-1 1,1 0-1,0 1 0,0-1 0,0 1 0,0-1 0,0 0 0,0 1 0,0-1 1,0 1-1,0-1 0,0 0 0,0 1 0,0-1 0,1 1 0,-1-1 0,0 0 1,0 1-1,0-1 0,0 0 0,1 1 0,7 12-129,17 12-154,0-1 0,36 24 1,-6-4 59,-53-43 222,-1 0 1,0 0-1,1 0 0,-1 1 1,0-1-1,0 0 1,0 1-1,0-1 1,0 1-1,0-1 1,0 1-1,-1 0 1,1-1-1,0 1 1,-1 0-1,0 0 0,1-1 1,-1 1-1,0 0 1,0 2-1,0-1 12,-1 0 0,1-1 0,-1 1 0,0 0-1,0-1 1,0 1 0,0-1 0,-1 1 0,1-1-1,-1 1 1,-3 3 0,-4 4 91,-1 0 0,0-1 1,-1 0-1,-14 8 0,20-13-34,-8 5 88,0-1 1,0 0-1,-1 0 0,0-1 1,0-1-1,-1-1 0,0 0 1,1 0-1,-2-2 0,1 0 1,0 0-1,-1-2 0,-19 0 1,34-1-225,0 0 0,-1 0-1,1 0 1,-1 0 0,1 0 0,0-1 0,-1 1 0,1-1 0,0 1 0,-1-1 0,1 1 0,0-1 0,0 0 0,0 1 0,-1-1 0,1 0 0,0 0 0,0 0 0,0 0 0,0 0 0,-1-2 0,2 1-5,-1 1-1,1 0 1,0 0 0,0-1-1,0 1 1,0 0-1,0-1 1,0 1 0,0 0-1,0-1 1,0 1-1,1 0 1,-1 0 0,0-1-1,1 1 1,-1 0-1,1 0 1,0 0 0,-1 0-1,1 0 1,0-1-1,0 1 1,-1 0 0,3-1-1,13-16-681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3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11947,'9'0'285,"-6"0"-171,1 0 0,0 0 0,-1 1 0,1-1 0,0 1 0,-1 0 1,7 2-1,-9-2-92,1 0 1,-1 0 0,1 0-1,-1 0 1,0 0 0,0 1 0,0-1-1,1 0 1,-1 1 0,0-1-1,-1 1 1,1-1 0,0 1 0,0 0-1,-1-1 1,1 1 0,-1 0-1,1-1 1,-1 1 0,0 2 0,4 30 377,-1 0 1,-4 64 0,-1-37-71,1-13-94,0 30 318,9 94 0,-7-161-509,1 0-1,0 0 0,1 1 1,0-2-1,1 1 1,6 14-1,-8-21-37,0-1 0,0 0-1,0 1 1,0-1 0,1 0-1,-1 0 1,1-1 0,0 1 0,0 0-1,0-1 1,0 0 0,0 0-1,1 0 1,-1 0 0,0 0 0,1-1-1,0 1 1,-1-1 0,1 0-1,0 0 1,0 0 0,7 0 0,0-1-11,0-1 0,0-1 1,0 1-1,0-2 1,0 1-1,-1-2 1,1 1-1,-1-2 1,14-6-1,91-60-77,-95 58 66,23-16-24,139-86-164,-151 98 143,0 2 1,1 1 0,1 1-1,37-9 1,-61 20 40,0 0 1,0 0-1,1 1 1,-1 0-1,0 1 1,0 0-1,0 1 1,0 0-1,1 0 1,8 3 0,-11-2 4,1 1 0,-1 0 1,0 1-1,0-1 1,-1 1-1,1 1 0,-1-1 1,0 1-1,0 0 1,0 0-1,-1 1 0,6 7 1,1 4-6,0 2 1,-2 0-1,0 0 0,-1 0 1,-1 1-1,10 36 1,-12-33 25,2 0 0,1-1 0,0 0 0,25 41 0,-32-60-4,0 0-1,1 0 1,-1-1 0,0 1 0,1-1-1,0 1 1,-1-1 0,1 0 0,0 0-1,0 0 1,0 0 0,0-1-1,1 1 1,-1-1 0,0 0 0,5 1-1,-4-1-3,1-1-1,0 0 1,0 0-1,-1 0 1,1-1-1,0 1 1,-1-1-1,1 0 1,0-1-1,-1 1 1,1-1-1,4-2 1,15-9-163,-1-1 1,0-1 0,27-23-1,-30 22-93,1 0 1,0 2-1,0 0 0,26-10 0,-45 23 221,1 0 0,0 0 0,-1 0-1,1 0 1,0 0 0,0 1 0,0-1 0,3 1 0,-5 0 10,0 0 0,0 1 1,0-1-1,0 0 1,0 1-1,-1-1 1,1 1-1,0-1 0,0 1 1,0-1-1,-1 1 1,1-1-1,0 1 1,0 0-1,-1-1 0,2 2 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3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51 975 11634,'-14'9'904,"12"-7"-737,0 0-1,-1 0 1,1-1-1,-1 1 1,0-1-1,0 1 1,1-1-1,-1 0 1,0 0-1,0 0 1,-5 1-1,8-7 528,6-5-511,0-1 0,0 2 0,1-1 0,0 1 0,1 0 1,12-12-1,-8 8-86,130-136 370,301-245-1,-148 186-329,-247 179-636,2 2 1,1 2-1,0 3 0,78-24 1,-123 44 280,-6 2 176,1 0 1,0-1 0,0 1 0,0 0 0,0-1-1,0 1 1,0 0 0,0 0 0,0 0 0,0 0-1,0 0 1,0 0 0,0 0 0,0 0 0,2 1-1,-1 0-479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10 11466,'-1'-1'52,"0"0"-1,0 0 0,0 0 0,0 1 0,0-1 0,0 0 0,0 1 0,0-1 0,-1 1 0,1-1 0,0 1 0,-1-1 0,1 1 0,0 0 0,0-1 0,-1 1 1,1 0-1,0 0 0,-1 0 0,1 0 0,0 0 0,-1 1 0,1-1 0,0 0 0,-1 1 0,1-1 0,0 1 0,0-1 0,-1 1 0,1-1 0,0 1 1,-2 1-1,-7 4 23,-1 1 0,-15 13 1,14-11 80,-25 21 69,2 2 1,1 1-1,-47 60 1,-74 123 484,125-171-537,2 1 1,3 1-1,1 2 0,3 0 1,-29 101-1,48-142-169,0 1-1,1-1 1,0 1-1,1-1 1,-1 1-1,2-1 1,1 13-1,-2-18-3,1 0 0,-1 0 0,1-1 0,0 1 0,0 0-1,1-1 1,-1 1 0,0-1 0,1 1 0,0-1 0,-1 1 0,1-1 0,0 0 0,0 0 0,0 0-1,1 0 1,-1 0 0,0-1 0,1 1 0,-1-1 0,1 1 0,0-1 0,-1 0 0,6 1-1,2 1 0,-1-2-1,1 1 0,-1-1 1,1-1-1,0 0 1,-1 0-1,13-3 0,67-15-16,-82 16 15,79-23-439,-1-4 0,90-43 0,-94 32 200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12835,'-5'-1'106,"0"1"0,-1 0 0,1 1 0,0-1 0,0 1 1,-1 0-1,1 0 0,0 1 0,0 0 0,0 0 0,0 0 0,1 0 1,-1 1-1,1-1 0,-1 1 0,1 0 0,-7 6 0,2 0 2,-1 0 0,1 1 0,0 0 0,1 0 0,-14 22 0,17-22-56,0-1 1,1 1-1,0 0 1,-3 16-1,6-23-40,0-1-1,1 1 1,0 0 0,0 0-1,0-1 1,0 1 0,0 0-1,0-1 1,1 1 0,0 3-1,0-5-7,-1 1 0,1-1-1,-1 0 1,1 0 0,0 0 0,-1 0-1,1 0 1,0 0 0,0 0-1,0-1 1,0 1 0,0 0 0,0 0-1,0-1 1,0 1 0,0 0 0,0-1-1,0 1 1,0-1 0,1 0 0,-1 1-1,0-1 1,2 1 0,5-1 0,0 1-1,0-1 1,0-1 0,0 1 0,0-1-1,0-1 1,0 1 0,0-1 0,-1-1-1,13-4 1,10-7-10,35-22 0,-43 23-5,82-50-70,-98 62 52,-8 8 22,-8 11 10,-10 13 49,2 0 0,2 2 0,0 0 1,3 1-1,0 0 0,3 1 0,0 1 1,3 0-1,1 0 0,1 0 0,1 72 1,4-107-45,0-1 1,0 1 0,0-1 0,0 1-1,0-1 1,0 1 0,0-1 0,0 1 0,-1-1-1,1 1 1,0-1 0,0 1 0,-1-1-1,1 1 1,0-1 0,-1 1 0,1-1 0,0 0-1,-1 1 1,1-1 0,0 0 0,-1 1 0,1-1-1,-1 0 1,1 1 0,-1-1 0,1 0-1,-1 0 1,1 0 0,-1 1 0,1-1 0,-1 0-1,1 0 1,-1 0 0,1 0 0,-1 0-1,1 0 1,-1 0 0,0 0 0,-23-5 211,18 4-153,-216-36 878,228 33-1199,0 0 1,-1-1 0,0 1 0,7-8 0,11-11-89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290 119 9842,'7'-6'481,"34"-37"808,-39 41-1157,0-1 0,1 0 0,-1 0 1,-1 0-1,1 0 0,0 0 0,-1 0 0,0 0 0,0 0 0,0-1 0,0 1 0,0-1 0,0-5 1,-1 8-90,0 0 0,0 1 0,0-1 0,0 0-1,-1 0 1,1 0 0,0 0 0,-1 0 0,1 0 0,-1 0 0,1 1 0,-1-1 0,1 0 0,-1 0 0,1 0 0,-1 1 0,0-1 0,1 0 0,-1 1 0,0-1 0,0 1 0,1-1 0,-1 1 0,0-1 0,0 1 0,0 0 0,0-1 0,0 1 0,0 0 0,0-1 0,1 1 0,-1 0 0,0 0 0,0 0 0,-1 0 0,-3 0 51,1 0 0,-1 0 1,0 1-1,1 0 0,-8 1 0,-2 3 16,1 0 0,-1 1 0,1 1-1,1 0 1,-1 0 0,1 1 0,0 1 0,-14 14 0,6-5-6,2 2 1,0 0-1,-24 35 1,30-36-38,1 1 1,0 0-1,-12 36 0,19-47-43,1 1 1,0 0-1,1 1 0,0-1 0,1 0 0,0 1 0,0-1 0,1 0 1,3 21-1,-3-29-22,1 1 1,-1-1 0,1 1 0,0-1-1,0 0 1,0 1 0,0-1-1,0 0 1,1 0 0,-1 0 0,1 0-1,-1 0 1,1 0 0,0 0-1,0-1 1,0 1 0,0 0-1,0-1 1,0 0 0,0 1 0,0-1-1,1 0 1,-1 0 0,0 0-1,1-1 1,-1 1 0,1 0 0,-1-1-1,1 0 1,-1 1 0,1-1-1,-1 0 1,1 0 0,-1-1 0,5 0-1,6-1-2,0-1-1,0 0 1,-1-1-1,1 0 1,17-9-1,-3-1 3,-1 0-1,-1-1 0,0-2 0,-2-1 0,0 0 1,0-2-1,-2-1 0,-1 0 0,0-2 1,24-36-1,-42 55 1,1 0 0,-1 0-1,0 0 1,0-1 0,-1 1 0,1-1 0,0-8 0,-1 12-3,-1-1 0,0 1 0,0-1 0,0 1 0,-1-1 0,1 1 0,0-1 0,0 1 0,-1-1 0,1 1-1,-1 0 1,0-1 0,1 1 0,-1 0 0,0-1 0,0 1 0,1 0 0,-1 0 0,0 0 0,0 0 0,0 0 0,-1 0 0,1 0 0,0 0 0,0 0 0,0 0 0,-1 0 0,1 1 0,-2-1 0,-3-2-33,-1 2 0,1-1 0,-1 1 1,1 0-1,-1 0 0,1 1 0,-1 0 1,1 0-1,-1 0 0,0 1 0,1 0 0,-1 0 1,-7 3-1,8-2-42,-1 0 0,1 0 0,0 1 0,0-1 0,0 1 0,0 1 0,1-1 0,-1 1 0,1 0 0,0 0 0,0 1 0,0-1 0,-5 8 0,5 3-164,9-3-60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13619,'-19'19'1024,"-5"14"-800,-5 0-80,-5 8 296,2 4-176,5-1-88,1-2-8,3-2-64,6-5-40,6-7-64,2-8-56,3-17 2129,1-12-1921,-3-18 200,1-3 104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50 13179,'-41'51'1129,"25"-33"-916,1 0 1,1 0-1,1 2 0,1-1 0,-18 38 0,29-52-181,-1 0 0,1 0 0,0 0 0,0-1 0,-1 7-1,2-10-25,0 0-1,0 0 0,0 0 0,0 0 0,0 0 0,0 0 0,1 0 0,-1 0 0,0 0 0,0 0 0,1 0 1,-1 0-1,0-1 0,1 1 0,-1 0 0,1 0 0,-1 0 0,1 0 0,0-1 0,-1 1 0,1 0 1,0-1-1,0 1 0,-1 0 0,1-1 0,0 1 0,0-1 0,0 1 0,-1-1 0,1 0 0,0 1 0,0-1 1,0 0-1,2 1 0,1-1 0,1 0 0,0 0 1,-1 0-1,1 0 1,0-1-1,-1 0 0,1 0 1,-1 0-1,1 0 0,5-4 1,44-23 2,-47 24-6,17-10 2,-2-2 1,0 0-1,30-28 1,-42 34 10,0-1 0,0 0 1,-1 0-1,0-1 1,-1 0-1,-1-1 0,0 1 1,6-17-1,-12 26-7,0 1-1,0-1 0,0 1 1,-1-1-1,1 1 0,-1-1 1,0 0-1,0 1 1,0-1-1,-1-5 0,1 7-1,0 0-1,-1 0 1,1-1 0,-1 1-1,1 0 1,-1 0-1,0 0 1,1 0-1,-1 0 1,0 0-1,0 0 1,0 0-1,1 0 1,-1 0 0,0 0-1,0 0 1,-2 0-1,0 0 5,1 0-1,-1 0 1,0 0-1,0 0 1,0 1-1,0 0 1,0-1-1,0 1 1,0 0-1,0 0 1,0 1-1,0-1 1,0 1-1,0-1 1,0 1-1,0 0 1,0 0-1,-3 2 1,-12 6-4,1 1 0,0 0 0,1 2 1,0 0-1,1 0 0,1 2 0,-1 0 1,2 0-1,0 1 0,1 1 0,1 0 1,0 1-1,1 0 0,1 0 0,-11 30 1,18-41-59,0 0 0,0 1 0,1-1 0,0 1 0,0 0 1,1-1-1,0 13 0,1-16 36,-1 0 0,1-1 0,-1 1 0,1 0 0,0-1 1,0 1-1,0-1 0,0 1 0,0-1 0,1 0 0,-1 1 0,1-1 0,0 0 1,0 0-1,-1 0 0,1 0 0,1 0 0,-1 0 0,0-1 0,5 3 0,20 7-148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116 145 12843,'-7'34'778,"-6"42"-106,12-67-576,0 0 0,0-1 0,2 1 0,-1 0 0,1-1 0,2 12 0,-3-19-74,0 0 0,1 1 1,-1-1-1,0 1 1,1-1-1,-1 0 0,1 1 1,0-1-1,-1 0 1,1 0-1,0 0 0,0 1 1,0-1-1,0 0 1,0 0-1,0 0 0,0 0 1,0 0-1,0-1 1,0 1-1,0 0 0,1 0 1,-1-1-1,2 2 1,-1-2-4,0 0 0,0 0 0,0 0 0,0-1 0,0 1 0,0 0 0,0-1 1,0 1-1,0-1 0,0 0 0,0 0 0,0 1 0,-1-1 0,1 0 0,2-2 0,3-3 27,1 0-1,0 0 0,-1-1 0,-1 0 0,11-13 0,-10 8 12,0 1 0,0-1 1,-1 0-1,-1-1 0,0 1 1,-1-1-1,0 0 0,3-24 1,-6 31-23,0 0 1,0-1-1,-1 1 1,0-1-1,-1 1 1,1-1-1,-1 1 1,0-1-1,-1 1 1,1 0-1,-1 0 1,-1 0-1,1 0 1,-1 0-1,0 0 1,0 0-1,-1 1 1,0 0-1,0 0 1,-5-6-1,6 8-16,-1 1 0,0-1 0,0 0 0,0 1 0,0 0 0,0 0 0,-1 0 0,1 1 0,-1 0 0,1-1 0,-1 2 0,1-1 0,-1 0 0,0 1 0,1 0 0,-1 0 0,0 0 0,1 1 0,-1-1 0,0 1-1,1 0 1,-1 1 0,1-1 0,-1 1 0,1 0 0,0 0 0,-7 4 0,4-2-12,1 0 1,-1 0-1,1 1 0,0 0 1,0 0-1,0 0 0,0 1 1,1 0-1,0 0 1,1 1-1,-1-1 0,1 1 1,0 0-1,1 0 0,-5 12 1,8-19-9,0 1 0,0-1 1,0 1-1,0 0 1,-1-1-1,1 1 1,0-1-1,0 1 1,0 0-1,0-1 0,0 1 1,0-1-1,0 1 1,1-1-1,-1 1 1,0 0-1,0-1 1,0 1-1,0-1 0,1 1 1,-1-1-1,0 1 1,1 0-1,10 2-40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14219,'16'27'952,"-2"25"-736,-2 9-56,5 17 232,2 5-40,1 10-47,4 3-17,-1 1-32,3-1-24,1-7-128,3-7-88,-1-9-248,1-3-168,-4-12-1513,-3-11 1665,-12-13-224,-5-8-208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11987,'0'-1'57,"1"0"1,0 0-1,0 0 1,0-1 0,1 1-1,-1 0 1,0 0-1,0 0 1,1 0 0,-1 1-1,0-1 1,1 0-1,-1 1 1,1-1 0,-1 1-1,1-1 1,-1 1-1,1-1 1,-1 1 0,1 0-1,0 0 1,2 0-1,42 5 495,-11 0-219,-28-6-283,0 1 1,-1-1-1,0-1 0,1 0 0,-1 0 0,0 0 0,0 0 0,0-1 0,0 0 0,0 0 0,-1-1 1,1 0-1,-1 0 0,0 0 0,0 0 0,0-1 0,-1 0 0,0 0 0,6-8 0,1-4 99,0-1-1,-1 0 0,-1-1 0,13-37 0,-1-18 319,-4-1 0,13-111 0,-26 155-347,-1 18-69,-1 12-10,3 20 4,-3-10-42,10 44-94,33 92 1,-34-119-44,0-1 0,2 0-1,1 0 1,0-2 0,27 32 0,-7-20-30,-2-13-51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3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13603,'10'-17'1280,"6"-11"-840,-2-5-192,11-10 1009,-1-3-793,5-2-368,-1 1-128,3 7-360,-6 6-401,-6 15 633,-3 6-144,-6 12-128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3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0 10922,'0'12'841,"0"11"-593,0 4-64,2 9 592,-1 4-456,1 10 32,-2 3 80,-6 3 128,-4 3 8,-14-1-64,-7-2-32,-10-6-71,-6-7-9,-11-13-248,-2-5-256,-4-15 112,0-6-48,10-7-48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51 9602,'13'-26'1833,"-12"25"-1747,-1 1 1,0-1 0,0 0 0,1 0 0,-1 0 0,0 1 0,0-1 0,0 0 0,0 0 0,0 0-1,0 0 1,0 1 0,0-1 0,0 0 0,0 0 0,-1 0 0,1 0 0,0 1 0,0-1-1,-1 0 1,1 0 0,-1 1 0,1-1 0,0 0 0,-1 1 0,0-1 0,1 0 0,-1 1 0,1-1-1,-2 0 1,1 0-25,0 1-1,0 0 1,1 0-1,-1 0 1,0 0-1,0 0 1,0 0-1,0 0 1,1 1-1,-1-1 1,0 0-1,0 0 1,0 0-1,1 1 1,-1-1-1,0 1 1,0-1-1,1 0 1,-1 1-1,0-1 1,1 1-1,-1-1 0,1 1 1,-1 0-1,1-1 1,-1 1-1,1 0 1,-1 0-1,-18 25 456,16-20-328,-38 59 284,4 2 0,-34 83 1,-43 150-475,54-123-930,-58 293 0,116-447-1587,8-41 1841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3 518 14659,'0'-1'62,"-1"-1"-1,1 1 1,0 0-1,-1-1 1,1 1 0,0 0-1,0-1 1,0 1-1,0 0 1,0-1 0,0 1-1,0 0 1,1-1-1,-1 1 1,0 0 0,1-1-1,-1 1 1,1 0-1,-1 0 1,1-1 0,0 1-1,-1 0 1,2-1-1,26-29-92,-12 15 84,346-357-2,-353 365-46,36-32 14,-42 38-16,-1 0 0,1 0 0,0 0 0,0 1 0,0-1 0,0 1 0,0 0 0,0 0 0,0 0 0,0 0 0,1 0 0,-1 1 0,0-1 0,6 1 0,-8 0 0,0 1 0,1-1 0,-1 1-1,0 0 1,0-1 0,0 1-1,0 0 1,0 0 0,0-1-1,0 1 1,0 0 0,0 0-1,0 0 1,0 0 0,-1 0-1,1 1 1,0-1 0,-1 0-1,1 0 1,-1 0 0,1 1-1,-1-1 1,0 0 0,1 0-1,-1 1 1,0 1 0,4 41 42,-4-33-32,0 157 121,6 77 730,4-190-739,4-26 18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126 116 14651,'-4'-1'57,"1"1"0,-1-1-1,1 0 1,0 0 0,-1-1 0,1 1-1,0-1 1,0 1 0,0-1-1,0 0 1,0 0 0,1 0 0,-1-1-1,0 1 1,1-1 0,0 1 0,0-1-1,-1 0 1,2 0 0,-1 0 0,0 0-1,1 0 1,-1 0 0,1 0-1,0-1 1,0 1 0,0 0 0,0-1-1,1 1 1,-1-1 0,1 1 0,0-1-1,0 1 1,0-1 0,1 1 0,0-6-1,-1 9-41,0-1-1,0 0 0,0 1 0,1-1 1,-1 0-1,0 1 0,0-1 0,0 0 1,0 1-1,1-1 0,-1 0 0,0 1 1,1-1-1,-1 1 0,0-1 0,1 0 1,-1 1-1,1-1 0,-1 1 0,1-1 1,-1 1-1,1 0 0,-1-1 0,1 1 1,-1-1-1,1 1 0,0 0 0,-1 0 1,1-1-1,0 1 0,-1 0 0,1 0 1,0 0-1,-1 0 0,1 0 0,0 0 1,-1 0-1,1 0 0,0 0 0,-1 0 1,1 0-1,0 0 0,-1 0 0,1 0 1,0 1-1,-1-1 0,1 0 1,0 0-1,-1 1 0,1-1 0,-1 1 1,2 0-1,3 3 58,1 0-1,-1 0 1,0 1 0,6 7 0,-6-7-51,8 9-47,1-1-1,1 0 0,1 0 1,-1-2-1,2 0 0,0-1 1,0 0-1,29 11 0,-40-18 14,0 0-1,0 0 1,-1 1-1,1 0 1,-1 0-1,0 0 1,0 0-1,0 1 1,-1 0-1,1 0 1,-1 1-1,-1-1 1,1 1-1,-1 0 1,0 0-1,0 0 1,0 0-1,-1 0 1,2 9-1,2 7 30,-1 1-1,-2 1 1,0-1 0,-1 28-1,-1-27 64,-2-1-1,-1 0 1,-7 33-1,7-44 6,-2 0 0,1 0 0,-2 0 0,1 0 0,-2-1 0,0 1 0,0-1 0,-8 10 0,11-18-62,1 1 0,-1-1 1,0 0-1,0 0 0,0-1 1,-1 1-1,1-1 0,-1 1 0,1-1 1,-1 0-1,0 0 0,0-1 0,0 1 1,0-1-1,0 0 0,0 0 0,0 0 1,0-1-1,0 1 0,0-1 0,-1 0 1,1 0-1,0 0 0,0-1 1,0 0-1,-7-1 0,3-1-97,-1 0 0,1-1 0,0 0 0,0 0 0,1 0 0,-1-1 0,1 0 0,0-1 0,0 0 0,1 0 0,-11-12 0,1-4-456,0-1 1,2 0-1,0-1 0,2-1 0,0 0 1,2-1-1,-8-29 0,1-4-421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13947,'21'-19'1016,"4"0"-856,1-1-64,8-1 112,6 1-224,9 0 96,4 7-40,11 6-72</inkml:trace>
  <inkml:trace contextRef="#ctx0" brushRef="#br0" timeOffset="1">1056 1 11538,'16'50'1281,"-12"6"-737,-6-3-216,-11 8 1392,1 0-1248,-3-4-192,-1-3-23,1-8-185,2-6-160,0-9-617,1-10 617,4-21-72,-2-9-112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14539,'-8'4'76,"0"1"0,0 0-1,0 1 1,1 0 0,0 0 0,0 1-1,0 0 1,1 0 0,0 0 0,1 1-1,-1 0 1,1 0 0,1 0 0,0 0 0,0 1-1,0 0 1,1 0 0,1 0 0,-3 11-1,3-10-82,1 0 0,0 0-1,0 0 1,1 0 0,0 0-1,1-1 1,0 1 0,0 0 0,1 0-1,1 0 1,-1-1 0,2 1-1,-1-1 1,1 0 0,1 0-1,-1 0 1,2-1 0,6 10-1,-9-15 3,-1 0 0,0 0 0,1 0 0,0-1 0,-1 1-1,1-1 1,0 0 0,0 1 0,0-1 0,1-1 0,-1 1-1,0 0 1,1-1 0,-1 0 0,1 0 0,0 0 0,-1 0 0,1 0-1,0-1 1,-1 0 0,1 0 0,0 0 0,0 0 0,-1 0-1,1-1 1,0 1 0,-1-1 0,1 0 0,-1 0 0,1-1-1,-1 1 1,1-1 0,-1 0 0,0 0 0,0 0 0,0 0 0,4-3-1,0-2 32,0-1-1,0 0 1,0 0-1,-1 0 1,-1 0-1,1-1 1,-1 0 0,-1 0-1,0-1 1,5-13-1,-5 10 59,-1 0 0,0 0-1,-1 0 1,0-1 0,-1 1 0,0-1-1,-3-19 1,2 28-38,-1 0 0,0 0-1,0 0 1,0 0 0,-1 0-1,0 0 1,0 1 0,0-1-1,0 0 1,-1 1 0,0 0-1,-5-7 1,6 9-30,0 0 0,0 0 0,0 1 1,0-1-1,0 1 0,-1-1 0,1 1 0,0 0 0,-1 0 0,1 0 1,-1 0-1,1 0 0,-1 1 0,0-1 0,1 1 0,-1 0 0,1-1 1,-1 1-1,0 0 0,1 1 0,-1-1 0,0 0 0,1 1 0,-1-1 1,-4 3-1,0 0-38,1 0 0,0 1 0,-1-1 0,1 1-1,1 1 1,-1-1 0,0 1 0,1 0 0,0 0 0,0 1 0,1 0 0,0-1 0,0 1 0,0 1 0,0-1 0,-3 9 0,1 0-141,1-1 0,0 1 0,0 0 0,2 1 0,0-1-1,-2 25 1,5-29 90,0 0 0,0 0 0,1 0 0,0 0 0,1 0 0,0 0 0,1-1 0,5 13 0,-3-14-48,0 0 0,11 16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113 109 13211,'-1'9'562,"0"-1"-186,0 0-1,0 0 0,1 1 1,0 8-1,4-21-188,-1 0 0,1-1 0,-1 1 0,-1-1 0,3-5 0,8-12-28,-9 17-122,-1-1-1,0 1 1,0 0 0,0-1 0,-1 0 0,0 1-1,0-1 1,0 0 0,-1 0 0,0 0 0,0 0-1,0-8 1,-1 12-32,-1 1 0,0-1 0,0 0-1,0 0 1,0 1 0,0-1 0,0 0 0,0 1-1,0 0 1,-1-1 0,1 1 0,-1 0 0,1-1-1,-1 1 1,1 0 0,-1 0 0,0 0 0,1 0 0,-1 1-1,0-1 1,0 0 0,0 1 0,0-1 0,1 1-1,-1 0 1,0-1 0,0 1 0,0 0 0,-2 0-1,-2 0-43,0 0-1,0 0 0,0 0 0,0 1 1,0 0-1,0 0 0,0 1 0,-8 2 1,10-2-48,-1 1 1,1-1-1,0 1 0,0 0 1,1 0-1,-1 0 1,1 1-1,-1-1 0,1 1 1,0 0-1,0 0 1,1 0-1,-1 0 1,1 0-1,0 0 0,0 1 1,0-1-1,1 1 1,-1 0-1,1-1 1,0 1-1,1 0 0,-1 0 1,1 6-1,6 15-357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31 14435,'4'-25'1261,"-1"19"-850,-1 20 112,0 48 83,-3-44-544,1 0 1,1 0-1,0 1 1,2-1-1,0 0 1,10 32-1,-12-48-64,0 1 0,1-1 0,-1 0 0,1 0 0,0 1 0,-1-1 1,1 0-1,0 0 0,0-1 0,0 1 0,1 0 0,-1-1 0,0 1 0,0-1 0,1 0 0,-1 0 0,1 0 0,0 0 0,-1 0 0,1 0 0,-1-1 0,1 1 0,3-1 0,7 1-55,0-1-1,1 0 0,21-4 0,7 0-120,-34 4 136,0 0 1,-1 0-1,1 1 0,0 0 1,0 1-1,0 0 1,-1 0-1,1 0 0,12 7 1,-17-7 27,0 0 0,0 0 1,0 1-1,0-1 0,0 1 0,-1 0 1,1-1-1,-1 1 0,0 0 0,1 0 1,-2 1-1,1-1 0,0 0 0,-1 1 1,1-1-1,-1 1 0,0-1 1,0 1-1,0 0 0,-1-1 0,1 1 1,-1 6-1,0-1 33,-1 0 0,-1 0-1,1-1 1,-1 1 0,0 0 0,-1-1 0,0 1-1,-1-1 1,0 0 0,0 0 0,0 0 0,-1-1 0,0 1-1,-1-1 1,-9 9 0,2-2 79,0-1-1,-1-1 1,-1 0-1,0-1 1,0-1-1,-25 12 1,35-19-77,-1 0 0,0 0 1,-1-1-1,1 0 0,0 0 0,-1-1 0,1 0 1,0 0-1,-1-1 0,0 1 0,1-1 0,-1-1 1,1 1-1,-10-3 0,11 2-57,0-1 0,1 0 0,-1 0 0,1 0 0,0-1 0,0 0 0,0 1 0,0-1 0,0-1 0,0 1 0,1-1 0,-1 1 0,1-1 0,0 0-1,0 0 1,1 0 0,-1-1 0,1 1 0,-3-9 0,-1-4-31,1 1 0,1-1-1,0 0 1,2 0 0,-1-18-1,2-38-247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13067,'10'-3'1200,"6"-3"-776,2-2-200,8-3 576,6-1-288,6-3-279,4 1-185,4-2 24,-1 0-56,-2 3-80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 9314,'17'-11'1312,"-11"15"-568,-9 9-303,-13 16 1511,-2 6-1016,-7 16-336,1 2-80,-3 7-120,1 0-79,3-3-113,4-1-32,3-10-80,4-3-96,2-14-272,1-8-97,0-12 281,2-9-56,3-13-80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128 113 13323,'-3'2'90,"-1"-1"0,1 1 0,0 0 0,0 1 1,0-1-1,0 1 0,0-1 0,1 1 0,-1 0 0,1 0 0,0 0 1,0 0-1,0 0 0,0 0 0,0 1 0,1-1 0,-1 1 0,0 4 1,-4 9 91,2-1 0,-5 29 0,9-44-177,-5 53 167,5-51-168,0 0-1,0 0 0,0 0 0,1 0 0,-1 1 1,1-1-1,0 0 0,-1 0 0,1 0 0,1 0 1,-1-1-1,0 1 0,1 0 0,3 4 0,-5-6-1,1-1 0,-1 1-1,1-1 1,0 0 0,-1 1-1,1-1 1,0 0-1,0 1 1,-1-1 0,1 0-1,0 0 1,-1 0 0,1 0-1,0 0 1,0 0-1,0 0 1,-1 0 0,1 0-1,0 0 1,-1 0 0,1 0-1,0 0 1,0-1 0,-1 1-1,1 0 1,0-1-1,-1 1 1,1 0 0,0-1-1,-1 1 1,1-1 0,-1 1-1,1-1 1,-1 1-1,1-1 1,0 0 0,20-26 64,-5 1 11,-1-1-1,-2-1 1,0 0 0,-2 0-1,-2-1 1,0-1 0,7-47 0,-16 75-64,1 0 1,-1 0 0,0 0-1,0-1 1,0 1 0,0 0 0,0 0-1,0 0 1,-1-1 0,1 1-1,-1 0 1,1 0 0,-1 0-1,0 0 1,0 0 0,0 0 0,0 0-1,-2-2 1,2 3-5,0 0 1,-1 0-1,1 1 0,0-1 0,-1 0 1,1 1-1,-1-1 0,1 1 0,-1 0 1,1 0-1,-1-1 0,1 1 1,-1 0-1,1 0 0,-1 0 0,0 0 1,1 1-1,-1-1 0,1 0 0,-1 1 1,1-1-1,0 1 0,-1-1 1,1 1-1,-1 0 0,-1 1 0,-7 4 24,-1 0-1,1 1 0,0 0 0,0 1 1,1 0-1,0 0 0,1 1 1,-13 16-1,11-11-41,0 0 1,1 1-1,0 0 0,1 0 1,-8 26-1,14-35-50,0 0-1,0 0 1,1 0 0,0 0-1,1 0 1,-1 1 0,1-1-1,0 0 1,1 0 0,0 8-1,0-12 34,-1 0 0,1 0 1,0 0-1,0 0 0,0 0 0,0 0 0,0 0 0,0 0 0,1 0 0,-1 0 1,0-1-1,1 1 0,-1 0 0,1-1 0,0 0 0,0 1 0,-1-1 0,1 0 1,0 0-1,0 0 0,0 0 0,0 0 0,1 0 0,-1-1 0,0 1 0,0 0 1,0-1-1,0 0 0,1 0 0,2 0 0,27 1-245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4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11803,'-43'24'896,"-9"22"-616,-1 9-64,-4 12 624,4 5-552,6 7-48,5-1 8,16 0 16,9-4-48,17-11-128,9-2-120,19-10-256,10-2 264,15-9-48,1-4-32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293 145 13811,'-6'-2'1427,"5"1"-1338,0 0 1,0 1 0,1-1 0,-1 1-1,0-1 1,0 1 0,0 0 0,0-1-1,0 1 1,0 0 0,0 0-1,0 0 1,0-1 0,0 1 0,0 0-1,0 0 1,0 0 0,0 0 0,0 1-1,1-1 1,-1 0 0,0 0 0,0 1-1,-1-1 1,28-22-373,-24 20 279,-1-1 0,1 0-1,0 0 1,-1 0-1,0-1 1,0 1 0,0 0-1,0 0 1,-1-1 0,1 1-1,-1 0 1,0-1-1,0 1 1,0 0 0,0-1-1,0 1 1,-1 0 0,1-1-1,-1 1 1,0 0-1,0 0 1,-1-1 0,-2-4-1,3 6 7,0-1 0,-1 1 1,1 0-1,-1 0 0,1 0 0,-1 0 0,0 0 0,0 0 0,0 0 0,0 0 0,0 1 0,0-1 1,-1 1-1,1 0 0,0 0 0,-1 0 0,1 0 0,-1 0 0,1 0 0,-1 0 0,0 1 0,1-1 1,-1 1-1,0 0 0,1 0 0,-1 0 0,1 0 0,-1 1 0,0-1 0,-3 1 0,-6 5 33,-1-1 0,1 2 0,0-1 0,1 2 0,0-1 0,-16 16 0,-5 1 68,24-18-72,-1 1-1,1 0 1,1 0-1,-1 0 1,1 1-1,1 1 1,-1-1-1,1 1 0,1 0 1,-5 10-1,8-16-24,1 1 0,0-1 0,0 1-1,0 0 1,0-1 0,0 1-1,1 0 1,-1 0 0,1-1 0,0 1-1,1 0 1,-1 0 0,0 0-1,1-1 1,0 1 0,0 0 0,0-1-1,1 1 1,-1-1 0,1 1-1,-1-1 1,1 0 0,0 1 0,1-1-1,-1 0 1,1 0 0,-1-1-1,1 1 1,0 0 0,5 3 0,-4-3-8,0 0 1,0 0 0,1-1 0,-1 0 0,1 1 0,0-1 0,0-1 0,0 1 0,0-1 0,0 0-1,0 0 1,0 0 0,0-1 0,6 0 0,-2 0 0,-1-1-1,1-1 1,-1 1 0,1-1 0,-1-1 0,0 0-1,0 0 1,7-4 0,1-2 3,0-1 1,0-1-1,-1 0 1,-1-1-1,0 0 1,-1-1-1,15-19 1,-26 30-2,2-2 4,0-1 0,-1 0 0,0 1 0,0-1 1,0 0-1,2-6 0,-5 9-4,1 1 0,-1 0 0,0-1 0,0 1 0,0 0 0,1-1 0,-1 1-1,-1 0 1,1-1 0,0 1 0,0 0 0,0-1 0,-1 1 0,1 0 0,-1 0 0,1-1 0,-1 1 0,1 0 0,-1 0 0,0 0 0,0 0 0,1 0 0,-1 0 0,0 0 0,0 0 0,0 0 0,0 0 0,0 0 0,0 0 0,0 1 0,-3-2 0,-1-1-6,0 1 1,0 0 0,0 0 0,-1 0-1,1 0 1,-1 1 0,0 0 0,1 0 0,-1 1-1,0 0 1,0 0 0,1 0 0,-1 0 0,-8 2-1,9-1-40,0 0 0,0 0-1,0 1 1,1 0-1,-1-1 1,0 2 0,1-1-1,-1 0 1,1 1-1,-1 0 1,1 0 0,0 0-1,1 0 1,-1 1-1,0 0 1,-3 4 0,2 3-131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5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 10114,'0'0'32,"0"0"1,0 0-1,0 0 1,0 0-1,0-1 0,0 1 1,0 0-1,1 0 0,-1 0 1,0-1-1,0 1 0,-1 0 1,1 0-1,0 0 0,0 0 1,0-1-1,0 1 0,0 0 1,0 0-1,0 0 0,0-1 1,0 1-1,0 0 0,0 0 1,0 0-1,-1 0 0,1 0 1,0-1-1,0 1 0,0 0 1,0 0-1,0 0 0,-1 0 1,1 0-1,0 0 0,0 0 1,0-1-1,0 1 0,-1 0 1,1 0-1,0 0 0,-7 6 822,-6 14 222,2 14-582,1 1 1,-9 56 0,0 77-309,17-147-133,-23 455 23,28-327-51,26 180 0,8 103 30,-32-210-48,1 98-5,-19 826-18,18-874 80,-2 91-54,12-44-10,-8-224-3,-6-67 49,-3-23 48,-2-17-43,1-10-9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5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27 830 11586,'-10'25'719,"7"-21"-630,1 1 0,0 0 0,0 0 1,0 0-1,1 0 0,-1 0 1,1 0-1,0 0 0,1 0 1,-1 8-1,1-12-69,0-1 0,1 1 0,-1-1 0,0 1 1,0-1-1,0 1 0,0-1 0,1 1 0,-1-1 0,0 1 0,1-1 1,-1 1-1,0-1 0,1 0 0,-1 1 0,0-1 0,1 1 0,-1-1 1,1 0-1,-1 0 0,1 1 0,-1-1 0,1 0 0,-1 0 1,1 1-1,-1-1 0,1 0 0,0 0 0,20-3 348,16-15 44,-9-1-222,-1-1 0,0-1 0,-2-2 0,-1 0 1,0-2-1,27-38 0,104-175 193,-35 14-553,-8 14-2235,-90 173 1495,-20 34 417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5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13155,'0'1'34,"0"-1"1,0 1-1,0-1 1,0 1-1,0-1 1,0 0-1,0 1 1,0-1-1,1 1 1,-1-1-1,0 1 1,0-1-1,0 0 0,1 1 1,-1-1-1,0 0 1,1 1-1,-1-1 1,0 0-1,0 1 1,1-1-1,-1 0 1,1 0-1,-1 1 1,0-1-1,1 0 1,-1 0-1,1 0 1,-1 1-1,0-1 1,1 0-1,-1 0 1,1 0-1,-1 0 0,1 0 1,-1 0-1,1 0 1,-1 0-1,0 0 1,1 0-1,-1 0 1,1 0-1,-1 0 1,1 0-1,-1-1 1,1 1-1,25-5 530,21-11-290,50-23-1,-57 21-201,1 2 0,45-11 0,-80 26-70,0 0-1,-1 0 1,1 0-1,0 0 1,0 1 0,0 0-1,0 1 1,0-1-1,0 1 1,0 0-1,6 2 1,-9-1-1,1-1 0,-1 1-1,0 0 1,0-1 0,0 1 0,0 1-1,-1-1 1,1 0 0,0 1 0,-1-1 0,0 1-1,1 0 1,-1 0 0,0 0 0,-1 0 0,1 0-1,0 0 1,-1 0 0,2 7 0,1 4 26,-1 1 0,-1-1 1,0 1-1,-1 0 0,-1 0 1,0 0-1,-1-1 0,-3 19 1,-5 17 159,-16 49 0,-6 4 93,-26 110-420,48-173 107,-1-17-83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5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6881,'-1'5'545,"-2"-2"-521,2-3-48,-1-1 512,2-2-448,0 0-384,-1-1-249,-3-1 209,-4 4 200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5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29 11114,'0'-1'165,"0"0"0,-1-1 0,1 1 0,0 0 0,-1 0 0,1 0 0,-1 0 0,0 0 0,1 0-1,-1 0 1,0 0 0,0 0 0,1 0 0,-1 0 0,0 0 0,0 0 0,0 0 0,0 1 0,0-1 0,0 0-1,0 1 1,-1-1 0,1 1 0,0-1 0,0 1 0,0 0 0,-1-1 0,-1 1 0,-37-5 1744,34 5-1828,0 1 0,0-1-1,0 1 1,0 0 0,0 0-1,0 1 1,0-1 0,0 1-1,1 1 1,-1-1 0,1 1-1,0 0 1,0 0 0,0 1-1,-7 5 1,6-3-73,0 1 1,0 0-1,0 0 0,1 1 1,1 0-1,-1 0 0,1 0 1,0 0-1,-4 17 0,-1 4-21,2 0 0,1 1-1,1 0 1,1 0 0,2 0 0,1 0 0,2 0-1,1 1 1,8 41 0,-9-64-10,2 1 0,-1-1 1,1 1-1,0-1 0,1 0 0,0 0 0,0-1 0,1 1 1,6 7-1,-9-13 13,0 0 1,0 0-1,0 0 1,0 0-1,0 0 1,1-1-1,-1 1 0,0-1 1,1 1-1,-1-1 1,1 0-1,0 0 1,-1 0-1,1 0 1,0-1-1,0 1 1,0-1-1,-1 1 1,1-1-1,0 0 1,0 0-1,0-1 0,0 1 1,0 0-1,-1-1 1,1 0-1,0 0 1,0 1-1,-1-2 1,1 1-1,3-2 1,3-3 4,-1 1 1,-1-1 0,1 0 0,-1-1 0,0 1 0,-1-1 0,1-1-1,-1 1 1,7-14 0,4-7 92,18-43 0,-19 35 94,21-73-1,-33 93-106,0-1 1,-1 0-1,-1 0 1,0 0-1,-2 0 1,-2-32-1,2 46-64,0 0-1,-1 0 1,1 0-1,-1 0 1,0 0-1,0 0 1,0 0-1,0 1 1,0-1-1,-1 0 1,1 1 0,-1-1-1,0 1 1,1-1-1,-1 1 1,0 0-1,-1 0 1,1 0-1,0 0 1,-1 0-1,1 0 1,-1 0-1,1 1 1,-1 0-1,0-1 1,0 1 0,0 0-1,1 0 1,-7 0-1,4 0-51,0 1 0,-1 0-1,1 1 1,0-1 0,-1 1 0,1 0-1,0 0 1,0 1 0,0 0 0,0 0-1,0 0 1,0 0 0,1 1 0,-1-1-1,1 1 1,-5 4 0,1 0-240,1 0 1,-1 0 0,1 1 0,1 0-1,-1 0 1,2 1 0,-1-1-1,1 1 1,0 1 0,-6 17-1,10-18-283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5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13955,'3'-20'1208,"-2"18"-760,0 10-176,1 17 545,1 7-185,1 11-264,2 3-56,1 5-104,4 1-56,-2-5-176,0-2-128,2-10-296,-7-4-112,3-14 416,1-12-88,0-13-104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5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53 13419,'1'-2'108,"-1"0"1,0-1 0,0 1-1,0 0 1,0 0-1,0 0 1,0 0-1,-1 0 1,1-1-1,-1 1 1,1 0 0,-1 0-1,0 0 1,1 0-1,-1 0 1,0 1-1,-1-1 1,1 0-1,0 0 1,-3-2 0,3 3-49,0 0 0,0 1 0,-1-1 0,1 0 0,0 1 0,-1-1 1,1 1-1,0-1 0,-1 1 0,1 0 0,-1-1 0,1 1 1,-1 0-1,1 0 0,-1 0 0,1 0 0,0 0 0,-1 0 1,1 1-1,-1-1 0,1 0 0,-1 1 0,1-1 0,0 1 1,-1 0-1,1-1 0,0 1 0,0 0 0,-1 0 0,1 0 1,-1 1-1,-5 4 58,0 0 0,0 1 0,1 0 0,0 0 1,1 0-1,0 0 0,0 1 0,0 0 0,-5 15 0,5-13-105,2 1-1,-1-1 1,1 1-1,1 0 1,0 0-1,0 1 1,1 16-1,0-27-14,1 1 0,0-1 0,0 0 0,0 1 0,1-1 1,-1 1-1,0-1 0,0 0 0,1 1 0,-1-1 0,1 0 0,-1 1 0,1-1 0,0 0 0,-1 0 0,1 1 0,0-1 0,0 0 0,0 0 0,0 0 0,2 2 0,-2-3-1,0 1 0,1-1 1,-1 0-1,1 1 0,-1-1 0,1 0 0,-1 0 1,0 0-1,1 0 0,-1 0 0,1 0 1,-1 0-1,1-1 0,-1 1 0,0 0 1,1-1-1,1 0 0,5-3-11,1 0 0,-1-1-1,0 0 1,0-1 0,8-7 0,11-12-77,30-37 0,5-4-51,-49 58 85,-12 8 55,-1 0 0,1 0 0,-1 1 0,0-1-1,1 0 1,-1 0 0,0 0 0,1 0 0,-1 0 0,0 0-1,1 1 1,-1-1 0,0 0 0,1 0 0,-1 1-1,0-1 1,1 0 0,-1 0 0,0 1 0,0-1-1,0 0 1,1 1 0,-1-1 0,0 1 0,6 30-61,-4-19 70,6 43-15,20 69 0,-23-107 16,0-1 1,1-1-1,1 1 1,0-1-1,1 0 0,1-1 1,0 0-1,21 23 1,-28-35-5,-1 0 0,1 0 0,0 0 0,0-1 0,0 1 0,0-1 0,0 1 0,0-1 0,0 0 0,0 0 0,1 0 0,-1 0 0,1 0 0,-1 0 0,0-1 0,1 1 0,-1-1 0,1 0 0,-1 0 0,1 0 0,-1 0 0,1 0 0,-1 0 0,1-1 0,-1 1 0,1-1 0,2 0 0,-116 82 497,85-65-319,-1-1-1,-1-1 0,1-1 1,-2-1-1,0-2 1,0-1-1,-48 8 0,77-17-180,-23 1-140,17-5-178,10-7-200,33-24 788,-22 18-438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5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13707,'-2'6'356,"0"1"0,1 0 0,-1 0 0,1 1 0,1 12 0,-1 3 68,0 39 390,1-56-721,1 0 0,-1-1-1,1 1 1,1-1 0,-1 1-1,1-1 1,4 11-1,-5-14-75,0-1-1,1 1 1,-1-1-1,0 0 0,0 1 1,1-1-1,-1 0 1,1 0-1,-1 0 0,1 0 1,-1 0-1,1 0 1,0 0-1,-1-1 0,1 1 1,0-1-1,0 1 1,-1-1-1,1 0 0,0 1 1,0-1-1,0 0 0,-1 0 1,4-1-1,4 1-11,1-2 0,0 0 0,12-4 0,-6 2 0,1 0-16,0 1-1,0 1 1,0 1 0,0 0-1,31 3 1,-42-1 10,0 0-1,0 0 1,0 1-1,0-1 1,0 2 0,-1-1-1,1 0 1,9 7-1,-12-7 7,-1 0-1,1 1 0,0-1 0,-1 1 0,0-1 0,1 1 0,-1 0 0,0 0 1,0 0-1,-1 0 0,1 0 0,-1 1 0,1-1 0,-1 0 0,0 1 0,0 4 1,0-2 42,-1 0 1,0 1 0,0-1 0,-1 0 0,0 1 0,0-1 0,0 0-1,-1 0 1,0 0 0,0 0 0,0 0 0,-1 0 0,0-1 0,0 1 0,-1-1-1,-4 6 1,-7 8 179,0-1-1,-1-1 0,-19 16 1,24-23-160,0-1 0,-1 0 1,0-1-1,0-1 1,-1 1-1,0-2 1,-18 7-1,27-12-106,0 1-1,0-1 0,0 0 1,0 0-1,-1 0 1,1-1-1,0 1 1,-1-1-1,1 0 0,0 0 1,-1-1-1,1 0 1,0 1-1,0-1 1,-1 0-1,1-1 0,0 1 1,0-1-1,0 0 1,1 0-1,-1 0 0,0-1 1,1 1-1,-1-1 1,1 0-1,0 0 1,0 0-1,-5-6 0,3 1-13,1 0 0,0 0 0,0 0 0,1 0 0,0 0-1,0-1 1,-2-12 0,-1-25-323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3:5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14883,'6'-8'1617,"-1"5"-1153,4 3-240,2 0 1312,8-3-1104,5-4-184,11-5-232,4-6-200,6-13-1800,3-6 1792,2-7-208,-1 2-121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5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8618,'9'-27'1834,"-4"12"1032,7-30 1,-9 78-592,-16 65-2006,6-47-250,-2 62 0,9-112-23,0 0 0,0 0 1,0 0-1,0 0 1,0 0-1,0 0 1,1 0-1,-1 0 0,0 0 1,0 0-1,1 0 1,-1 0-1,0-1 0,1 1 1,-1 0-1,1 0 1,-1 0-1,1-1 0,0 1 1,-1 0-1,1 0 1,0-1-1,-1 1 1,1-1-1,0 1 0,1 0 1,0 0-4,-1-1 1,1 0-1,0 1 1,0-1-1,0 0 1,-1 0-1,1 0 1,0 0-1,0-1 1,0 1-1,0 0 1,-1-1-1,3 0 1,9-4-38,0-1 0,-1 0 1,14-9-1,-16 9-3,80-50-269,95-76 0,-185 132 315,0-1 0,1 1 0,-1 0 1,0-1-1,0 1 0,1 0 0,-1 0 0,1 0 0,-1-1 0,0 1 0,1 0 0,-1 0 0,0 0 1,1 0-1,-1 0 0,1-1 0,-1 1 0,0 0 0,1 0 0,-1 0 0,1 0 0,-1 0 0,0 0 1,1 1-1,-1-1 0,1 0 0,-1 0 0,0 0 0,1 0 0,-1 0 0,0 1 0,1-1 0,-1 0 1,1 1-1,6 16-22,-6 31 62,-1-40 1,-1 13 121,-1 0-1,0 0 0,-2 0 0,0-1 1,-11 29-1,10-27-305,7-16 14,7-10 64,2-4-50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3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15499,'3'13'348,"-2"1"0,0-1 0,0 1 0,-3 24 0,0 4-67,1-17-209,0-12-34,1-1 0,0 1 0,1-1 0,0 1 1,1-1-1,0 0 0,5 13 0,-7-24-29,0 0 0,1 0-1,-1 0 1,0 0 0,1 0-1,-1 0 1,1-1 0,0 1-1,-1 0 1,1 0 0,-1 0 0,1-1-1,0 1 1,0 0 0,-1-1-1,1 1 1,0-1 0,0 1 0,0-1-1,0 1 1,0-1 0,0 0-1,0 1 1,0-1 0,-1 0-1,1 0 1,0 0 0,0 1 0,0-1-1,0 0 1,0 0 0,0-1-1,0 1 1,0 0 0,0 0-1,0 0 1,0-1 0,0 1 0,0 0-1,1-1 1,3-2 29,0 0 0,0 0 0,-1 0 0,1-1 0,-1 1 0,4-6 0,74-85 373,-62 68-324,2 0-1,0 2 1,2 0 0,32-24-1,-54 46-80,0 0 0,0 0 1,1 1-1,-1-1 0,1 1 0,0 0 0,-1 0 0,1-1 1,0 2-1,0-1 0,0 0 0,0 1 0,-1-1 0,1 1 1,0 0-1,0 0 0,0 0 0,4 1 0,-5 0 3,0 0 0,0 0 0,0 0-1,0 0 1,-1 1 0,1-1 0,0 1 0,-1-1-1,1 1 1,-1 0 0,1 0 0,-1-1-1,0 1 1,0 0 0,0 0 0,0 0 0,0 1-1,0-1 1,0 0 0,-1 0 0,1 0 0,-1 1-1,1 2 1,3 23 80,-2 1 0,0 30 0,2 25-402,1-62 164,3-16 76,-8-7 66,1 1-1,0 0 1,0 0-1,-1 0 1,1-1 0,0 1-1,0 0 1,-1-1 0,1 1-1,0 0 1,-1-1 0,1 1-1,-1-1 1,1 1 0,0-1-1,0-1 1,21-27-144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3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 9394,'25'-7'2833,"-18"4"-2378,1 1 0,-1 0 0,1 0 1,-1 1-1,13-1 0,-13 3-357,0-1 1,1 1-1,-1 0 1,0 1-1,0 0 1,0 0-1,14 6 1,-20-8-89,1 1 1,0 0-1,-1 0 0,1-1 1,-1 1-1,1 0 0,-1 0 1,1 1-1,-1-1 1,0 0-1,0 0 0,0 1 1,0-1-1,0 0 0,0 1 1,0-1-1,0 1 0,0 0 1,0-1-1,-1 1 1,1 0-1,-1-1 0,1 1 1,-1 0-1,0-1 0,0 1 1,0 0-1,0 0 0,0-1 1,0 1-1,0 0 1,0 0-1,-1-1 0,1 1 1,-1 0-1,1-1 0,-1 1 1,-1 2-1,-4 5 53,0 0 0,0-1 0,-1 0 0,-1 0-1,1-1 1,-1 1 0,0-2 0,-12 8 0,-7 7 105,27-20-168,-1-1 0,1 0 0,-1 0 0,1 1 0,0-1 0,-1 0 0,1 1 0,0-1 0,-1 1 0,1-1 0,0 1 0,-1-1 0,1 0 0,0 1 0,0-1 0,-1 1 0,1-1 1,0 1-1,0-1 0,0 1 0,0-1 0,0 1 0,0-1 0,0 1 0,0 0 0,0-1 0,0 1 0,0-1 0,0 1 0,0-1 0,0 1 0,0-1 0,1 1 0,-1-1 0,0 1 0,0-1 0,1 0 1,-1 1-1,0-1 0,1 1 0,-1-1 0,0 1 0,1-1 0,-1 0 0,0 1 0,1-1 0,-1 0 0,1 0 0,-1 1 0,1-1 0,-1 0 0,1 0 0,-1 1 0,1-1 0,-1 0 0,1 0 1,0 0-1,39 12-135,-31-10 83,-3-1 38,3 1-40,0 1 1,-1 0-1,1 0 0,0 0 1,-1 1-1,10 6 1,-16-8 44,0-1 0,-1 1 0,1-1 0,-1 1 0,1 0 0,-1 0 0,1 0 0,-1 0 0,0 0 0,0 0 0,0 0 0,0 0 0,0 0 0,-1 0 0,1 1 0,0-1 0,-1 0 0,0 0-1,0 1 1,1-1 0,-1 0 0,-1 1 0,1-1 0,0 0 0,0 1 0,-1-1 0,0 0 0,1 0 0,-1 0 0,-1 3 0,-3 7 136,0-1 0,-1 0-1,0 0 1,-1 0-1,0-1 1,0 0 0,-1 0-1,-1-1 1,0 0-1,-18 15 1,20-19 57,1 0 1,-1 0 0,0-1-1,-1 0 1,1 0-1,-1-1 1,1 0-1,-1 0 1,0-1-1,0 0 1,0 0-1,-1-1 1,1 0 0,0 0-1,-1-1 1,1 0-1,-11-2 1,18 2-204,0 0 0,0 0 0,0-1 0,0 1 0,0 0 1,0-1-1,1 1 0,-1-1 0,0 1 0,0-1 0,1 1 0,-1-1 0,0 0 1,1 1-1,-1-1 0,0 0 0,1 0 0,-1 1 0,1-1 0,-1 0 0,1 0 1,0 0-1,-1 0 0,1 0 0,0 0 0,0 1 0,-1-1 0,1 0 0,0 0 1,0 0-1,0 0 0,0 0 0,0 0 0,0 0 0,1 0 0,-1 0 0,0 0 1,0 0-1,1 1 0,-1-1 0,1-1 0,2-7-114,0 1 0,1 0 0,6-12 0,-4 10 88,9-22-263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3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14403,'-25'80'1169,"-18"99"-1,37-149-990,1-8-183,0-4-171,2 1 1,0-1-1,-1 23 0,12-61-1230,-4 14 1189,6-15-231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3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22 13131,'0'0'0,"11"-18"2197,-7 14-618,-5 15-749,-22 60-329,15-50-487,1 0 0,1 0 1,1 1-1,-4 39 0,8-58-17,1 0-1,0 0 0,1 0 0,-1 0 1,1 0-1,-1 0 0,1 0 1,0-1-1,0 1 0,0 0 1,0 0-1,0-1 0,1 1 0,-1-1 1,1 1-1,0-1 0,0 1 1,0-1-1,0 0 0,0 0 1,0 0-1,0 0 0,1-1 0,-1 1 1,1 0-1,-1-1 0,1 0 1,0 0-1,0 0 0,-1 0 1,1 0-1,0 0 0,5 0 0,2 1-127,0-1-1,0-1 1,0 0-1,0 0 1,0-1-1,0 0 1,-1-1-1,20-5 1,-18 3-33,0 0 1,-1-1-1,1-1 1,-1 1-1,0-2 1,0 1-1,-1-2 1,0 1-1,10-11 1,7-14-367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3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13163,'-8'5'1024,"-4"10"-712,4 3-96,-4 7 384,-1 3-232,3 10-120,2 2-32,4 0-144,2-3-168,4-7-1192,2-7 1152,7-20-128,4-7-144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3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 13107,'1'-1'58,"0"0"-1,0 0 1,0 1 0,0-1-1,0 1 1,0-1 0,1 1-1,-1-1 1,0 1 0,0 0 0,0-1-1,0 1 1,1 0 0,-1 0-1,0 0 1,0 0 0,0 0 0,0 0-1,1 0 1,-1 1 0,0-1-1,0 0 1,0 1 0,0-1-1,1 0 1,-1 1 0,0 0 0,0-1-1,1 2 1,3 0 44,-1 1 0,1 0-1,-1 0 1,1 0 0,4 5 0,-6-4-44,-1-1 1,1 0-1,-1 1 1,0 0-1,0-1 0,0 1 1,0 0-1,-1 0 1,0 0-1,0 0 1,0 0-1,0 1 1,-1-1-1,1 0 1,-1 0-1,0 1 1,0-1-1,-1 0 1,1 0-1,-1 0 1,0 1-1,0-1 0,0 0 1,-3 5-1,-4 10 156,-1 0-1,-1 0 0,-20 28 0,19-31-65,-7 11 45,9-15-138,0 1 0,1 0 0,1 0 0,-1 1 0,2 0 0,0 0 0,-6 24 0,12-36-58,0 0 0,0 0 0,-1 0 0,1 0 1,1 0-1,-1 0 0,0 0 0,0 0 0,1 0 0,-1 0 0,1 0 0,0 0 1,0-1-1,-1 1 0,1 0 0,0 0 0,0-1 0,1 1 0,-1 0 0,0-1 1,0 1-1,1-1 0,-1 0 0,1 1 0,0-1 0,-1 0 0,1 0 0,0 0 0,-1 0 1,1 0-1,0 0 0,0-1 0,0 1 0,0-1 0,3 1 0,7 2-111,0-1 0,1-1 0,-1 0 0,18-1-1,-27 0 82,17-1-59,0-1 0,29-6 0,-3-4-80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3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13291,'-30'-2'1512,"21"1"-748,23-1-120,643 21 759,-286 0-1356,660-22 21,-956-3-2532,-96 4 1397,10 1 448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3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55 9826,'0'-1'174,"0"-1"-1,0 1 1,-1 0-1,1 0 1,0-1-1,0 1 1,-1 0 0,1 0-1,-1-1 1,1 1-1,-1 0 1,0 0-1,1 0 1,-1 0-1,0 0 1,0 0 0,0 0-1,1 0 1,-3-1-1,0 0-32,0 0-1,0 1 1,0-1 0,0 1-1,0 0 1,0 0-1,-6-2 1,-5 1-242,-1 0 0,-25 0 0,27 2 309,-355 10-976,362-9 734,0-1 1,0 1 0,0 1-1,1-1 1,-1 1-1,1 0 1,-1 0-1,1 1 1,0-1 0,-1 1-1,-5 5 1,2 0-75,0 0 1,1 0-1,0 1 1,-12 18-1,6-7 87,-21 30-71,-31 55-1,57-88 79,1-1 1,1 2 0,0-1-1,2 1 1,-1 0-1,2 0 1,-4 35 0,8-46 15,0 0 0,0 0 0,1 0 0,-1 0 0,2 0 0,-1 0 0,1 0 0,0 0 0,0 0 0,1-1 0,0 1 0,0-1 0,0 0 0,1 0 0,0 0 0,0-1 0,1 1 0,7 7 0,-3-6 3,0 0 1,0 0-1,0-1 1,1-1-1,0 1 1,0-1-1,0-1 1,0 0-1,1-1 1,0 0-1,12 2 1,15 1 80,1-3 0,0-1 0,70-5 0,113-26 352,-216 28-429,31-5 156,0-1 1,55-19-1,-81 22-95,0 0 0,0-2 0,0 1 1,-1-1-1,1-1 0,-1 0 1,-1-1-1,0 1 0,0-2 0,0 1 1,-1-1-1,7-11 0,-3 3 60,-2-1 0,0 0 1,-2-1-1,0 0 0,-1 0 0,0 0 0,-2-1 0,5-34 0,-7 38-54,-2 0-1,0 0 0,-1 0 0,0 0 0,-2 0 1,0 0-1,0 1 0,-2-1 0,0 1 0,0-1 1,-12-23-1,13 33-73,0 1 1,0 0 0,0 0-1,-1 1 1,0-1-1,0 1 1,-1 0-1,1 0 1,-1 0-1,0 0 1,1 1 0,-2 0-1,1 0 1,0 0-1,-1 1 1,1 0-1,-1 0 1,0 0-1,1 1 1,-1-1-1,0 1 1,0 1 0,-8-1-1,-9 1-87,1 2-1,-1 0 1,0 1 0,-38 11-1,12-2-54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2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13051,'-1'4'1008,"-2"17"245,3-21-1246,0 0 0,0 0 1,0 0-1,0 0 0,0 1 1,0-1-1,0 0 0,0 0 1,0 0-1,0 0 0,0 1 1,0-1-1,0 0 0,0 0 1,0 0-1,0 0 0,1 0 1,-1 0-1,0 1 0,0-1 1,0 0-1,0 0 0,0 0 1,0 0-1,1 0 0,-1 0 1,0 0-1,0 0 0,0 0 1,0 1-1,1-1 0,-1 0 1,0 0-1,0 0 0,0 0 1,0 0-1,1 0 0,11-8 305,-11 7-253,2-1 83,0 0 1,0-1 0,0 1-1,-1-1 1,0 0 0,1 0 0,-1 0-1,0 0 1,3-6 0,-5 9-131,-1-1 0,1 1 1,0 0-1,-1 0 0,1 0 1,0 0-1,-1 0 0,1 0 1,0 0-1,-1 0 0,1 0 1,0 0-1,-1 0 0,1 0 1,0 0-1,-1 0 0,1 0 0,0 0 1,-1 0-1,1 0 0,0 0 1,-1 1-1,1-1 0,0 0 1,0 0-1,-1 0 0,1 1 1,0-1-1,-1 0 0,1 0 1,0 1-1,0-1 0,0 0 1,-1 0-1,1 1 0,-16 13 136,12-10-119,-14 15 4,21-19 104,9-10 117,-5 3-69,-11 10-326,-10 13-479,1 3 201,13-13 122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3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2 402 11907,'-2'7'1867,"4"-6"-621,11-9-106,17-23-662,-28 30-356,62-69 255,-3-2 0,100-156-1,-191 317-592,23-70 185,-58 178-25,54-157 33,2 1-1,-7 80 1,15-118-48,1 0-1,0 0 1,1 0-1,-1-1 1,0 1-1,1 0 1,-1 0-1,1-1 1,1 4 0,-2-6 47,0 1 0,0-1 0,0 0 0,0 0 0,1 0 0,-1 1 0,0-1 0,0 0 0,0 0 0,0 0 0,0 0 1,1 0-1,-1 1 0,0-1 0,0 0 0,0 0 0,1 0 0,-1 0 0,0 0 0,0 0 0,0 0 0,1 0 0,-1 1 1,0-1-1,0 0 0,1 0 0,-1 0 0,0 0 0,0 0 0,1 0 0,-1 0 0,0 0 0,0-1 0,0 1 0,1 0 1,10-13-464,-3-2 67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5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14907,'0'3'1376,"0"-2"-655,2 0 39,2 1-96,9-1-192,3 1-96,5 1-168,3-2-40,7 2-112,0 1-96,-1-2-344,-4-1 2024,-2 3-1544,-6 2 81,-6 4 63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3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14923,'-17'31'1096,"3"15"-840,-1 6-127,-1 6 263,4 3-112,3-4-184,5-4-160,4-13-312,5-7-473,7-20 673,4-15-120,5-26-152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3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13555,'56'0'2953,"-12"-1"-2661,60-9 0,53-21 78,-156 30-366,0 1 0,0-1-1,0 1 1,0 0 0,0-1-1,0 1 1,0 0 0,1 0 0,-1 0-1,0 0 1,0 0 0,0 0-1,0 0 1,0 0 0,1 0-1,-1 1 1,0-1 0,0 0-1,0 1 1,0-1 0,0 1-1,0-1 1,0 1 0,0-1-1,0 1 1,1 1 0,-1 0 4,-1 0 1,1 0-1,-1-1 1,1 1 0,-1 0-1,0 0 1,0 0-1,0 0 1,0 0 0,0 0-1,0 0 1,-1 0-1,1 0 1,-1 3-1,-7 25 100,-1 0-1,-1 0 0,-16 31 0,-49 83 275,60-117-302,-99 170 336,113-196-412,1 1 0,-1-1 0,0 0 0,1 1-1,-1-1 1,1 0 0,-1 1 0,1-1-1,0 1 1,-1-1 0,1 0 0,0 3 0,0-4-12,0 0 0,0 0 0,0 1 0,0-1 0,1 0 0,-1 0 0,0 0 0,0 1 0,0-1 0,0 0 1,0 0-1,0 0 0,1 1 0,-1-1 0,0 0 0,0 0 0,0 0 0,1 0 0,-1 1 0,0-1 0,0 0 0,0 0 0,1 0 1,-1 0-1,0 0 0,0 0 0,1 0 0,-1 0 0,0 0 0,0 0 0,1 0 0,-1 0 0,0 0 0,0 0 0,0 0 1,1 0-1,-1 0 0,1 0 0,0 0-26,0-1 1,1 0-1,-1 1 0,1-1 1,-1 0-1,0 0 0,0 0 1,1 1-1,-1-1 0,0-1 1,0 1-1,0 0 1,0 0-1,0 0 0,0 0 1,0-1-1,-1 1 0,1 0 1,1-4-1,-2 3 11,1 0-1,-1 0 0,1 0 1,-1 0-1,0 0 0,0 0 0,0 0 1,0 0-1,0 0 0,0 0 1,-1-3-1,-4-9-161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3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14051,'6'-2'1144,"6"4"-688,2-1-160,10 1 377,5-2-145,7 0-72,1 0-80,3 0-256,-1-5-224,0 0-512,-4-3-913,-3 1 1233,-2-3-224,-3-4-200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3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25 15131,'-2'3'117,"1"0"0,0 1 0,-1-1 1,0 0-1,1 0 0,-1 0 0,-1 0 0,1-1 0,-4 5 0,-6 8-5,6-7-25,-58 88 438,55-82-525,1 1 0,1 0 0,1 1-1,-9 29 1,14-43-10,1-1 1,-1 1-1,1 0 0,-1-1 0,1 1 1,0 0-1,0-1 0,0 1 1,0 0-1,0 0 0,0-1 0,0 1 1,1 0-1,-1-1 0,0 1 1,1 0-1,0-1 0,-1 1 1,1-1-1,0 1 0,0-1 0,0 1 1,0-1-1,0 1 0,0-1 1,0 0-1,0 0 0,3 3 0,0-3-15,1 1-1,-1 0 0,1-1 1,-1 0-1,1 0 0,-1 0 0,1 0 1,0-1-1,7 0 0,25 1-45,-5-1 44,58 7 0,-81-6 24,-1 1 0,1 0 0,0 1 0,-1-1 0,0 2 0,1-1 0,-1 1 0,-1 0 0,1 1 0,-1 0 0,10 7 0,-15-10 10,-1-1 0,1 1 0,0 0-1,0-1 1,-1 1 0,1 0 0,-1 0 0,1 0 0,-1 0 0,0 0 0,0 0 0,0 1-1,0-1 1,0 0 0,0 1 0,0-1 0,-1 0 0,0 1 0,1-1 0,-1 1 0,0-1 0,0 1-1,0-1 1,0 0 0,-1 1 0,1-1 0,-1 1 0,1-1 0,-1 0 0,0 1 0,0-1 0,0 0-1,0 0 1,0 0 0,-1 0 0,1 0 0,-1 0 0,1 0 0,-3 2 0,-3 3 87,-1 0 1,0-1-1,0 0 0,0-1 1,-1 1-1,0-1 1,0-1-1,-13 5 0,-2-1 193,0-1 0,-45 8-1,57-13-311,0-1-1,-1-1 1,1 1-1,0-2 1,0 0-1,0 0 1,-23-6 0,32 6 37,0 0 0,0 0 0,0-1 0,0 1 0,0-1 0,0 0 0,0 1 0,1-1 0,-1 0 0,1-1 0,-1 1 0,1 0 0,0-1 0,0 1 0,0-1 0,0 0 0,0 0 0,0 1 0,1-1 0,-1 0 0,1-1 0,0 1 0,-1-5 0,-2-30-139</inkml:trace>
  <inkml:trace contextRef="#ctx0" brushRef="#br0" timeOffset="1">164 6 14739,'13'-1'1272,"-2"1"-839,1 0-185,9 0 520,5 1-248,10 1-232,1-1-232,6-1 448,3-1-416,1-2-64,1-2-8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3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12763,'3'1'2688,"-2"0"-2639,0 0 0,0-1 0,0 1 0,-1-1 0,1 0 0,0 1 0,0-1 0,0 0 0,0 1 0,0-1-1,0 0 1,0 0 0,0 0 0,0 0 0,0 0 0,0 0 0,0 0 0,1 0 0,13-5 230,0 0-1,-1-1 1,0-1 0,0 0-1,21-15 1,-7 3-8,38-36 1,-48 39-313,19-18-555,-34 31 504,0 0 1,-1 0-1,0 0 0,0 0 1,0 0-1,0-1 0,0 1 1,0 0-1,1-8 0,-2 2-234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3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12339,'-1'5'381,"0"0"0,0-1 0,0 1 0,0 0 0,-1 0 0,0-1 0,0 1 0,0-1 0,-5 9 0,-34 44-607,26-38 542,-163 190 11,110-133-273,66-75-52,1 1 0,-1 0 0,1-1 0,0 1 0,0 0 0,-1 0 0,1 0 0,1 0 0,-1 0 0,-1 3 0,2-4-1,0 0-1,0-1 1,0 1-1,0 0 1,1-1 0,-1 1-1,0 0 1,1-1-1,-1 1 1,0-1 0,1 1-1,-1-1 1,0 1 0,1-1-1,-1 1 1,1-1-1,-1 1 1,1-1 0,-1 0-1,1 1 1,0-1 0,-1 0-1,1 1 1,-1-1-1,1 0 1,0 0 0,-1 0-1,1 1 1,0-1 0,-1 0-1,1 0 1,0 0-1,-1 0 1,1 0 0,-1 0-1,2-1 1,35 3-5,0-2-1,-1-2 1,1-1-1,37-9 1,28-2 9,-62 9-25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3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12043,'4'-2'214,"0"1"1,0-1 0,1 2-1,-1-1 1,0 0 0,1 1-1,-1 0 1,1 0 0,-1 0 0,1 0-1,-1 1 1,6 1 0,-8-2-183,0 1 1,0 0-1,0-1 1,0 1-1,-1 0 1,1 0-1,0 0 1,-1 0-1,1 1 1,-1-1-1,1 0 1,-1 1-1,0-1 1,0 1-1,1-1 1,-1 1-1,0-1 1,0 1-1,0 0 1,-1 0-1,1-1 1,0 1-1,-1 0 1,1 0-1,-1 0 1,0 0-1,1 0 1,-1 0-1,0 3 1,-2 12 50,-1 0 0,0-1 1,-1 1-1,-1-1 1,0 1-1,-13 25 0,-1 4 107,18-44-184,-3 9 59,0 1 0,0-1 0,1 1 0,-2 23 0,4-33-42,1 0 0,0 0-1,0 0 1,0 0 0,0 0-1,1 0 1,-1 0 0,0 0 0,1 0-1,-1 0 1,1-1 0,0 1-1,-1 0 1,1 0 0,0 0-1,0-1 1,0 1 0,1-1 0,-1 1-1,0-1 1,0 1 0,1-1-1,-1 1 1,1-1 0,0 0-1,-1 0 1,1 0 0,0 0-1,-1 0 1,1 0 0,0-1 0,0 1-1,0 0 1,0-1 0,0 0-1,0 1 1,0-1 0,3 0-1,3 0 63,0 0 0,0-1 0,0 0 0,0 0 0,-1-1 0,1 0-1,0-1 1,-1 1 0,1-1 0,-1-1 0,13-8 0,-15 9-38,0 0 1,-1 0 0,1 0 0,-1-1-1,0 0 1,0 0 0,0 0 0,-1 0-1,1-1 1,-1 1 0,0-1 0,-1 0-1,1 0 1,-1 0 0,0 0 0,0-1-1,2-9 1,-3 13-36,-1 0 0,0 1-1,0-1 1,0 0 0,0 1 0,0-1-1,0 0 1,0 1 0,-1-1-1,1 0 1,-1 1 0,1-1 0,-1 1-1,1-1 1,-1 0 0,0 1-1,0 0 1,0-1 0,0 1 0,0-1-1,0 1 1,0 0 0,-2-2-1,0 2-4,1-1-1,-1 1 0,0 0 0,1 0 0,-1 0 0,0 0 0,0 0 0,0 1 1,0-1-1,0 1 0,0 0 0,-4 0 0,-1 0-78,0 1 0,-1 0 0,1 0 0,0 1 0,0 0-1,0 1 1,0-1 0,-14 9 0,12-4-476,13-7-201,20-12 95,-5-3 301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3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13195,'27'-10'3919,"2"-5"-3167,37-26 1,-42 25-587,-2-2 0,1-1 1,-2 0-1,-1-2 0,0 0 1,-2-2-1,29-43 1,-47 65-165,0 1 0,0 0 1,1 0-1,-1-1 0,0 1 1,0 0-1,0 0 0,0 0 1,0-1-1,0 1 0,1 0 1,-1 0-1,0 0 0,0-1 1,0 1-1,1 0 0,-1 0 1,0 0-1,0 0 0,0 0 1,1 0-1,-1-1 0,0 1 1,0 0-1,1 0 0,-1 0 1,0 0-1,0 0 0,1 0 0,-1 0 1,0 0-1,0 0 0,1 0 1,-1 0-1,0 0 0,0 0 1,1 0-1,7 11 29,7 29-82,-7-18-16,-5-15 18,1-1 0,-1 1 0,2-1 0,-1 0 0,1 0 0,-1-1 0,2 1 0,9 7 0,-1-3-570,1 0 1,19 9-1,2 2-1530,-22-11 1491,-5 0-186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3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13 163 10314,'4'-17'910,"-1"8"1199,-6 24-770,-5 40-1060,3 0 0,1 74-1,17 111 64,-6-144 30,-6-77-284,-1-5 34,1 0-1,0-1 1,1 1 0,7 25-1,-8-39-114,-1 0 0,0 1 0,0-1-1,0 1 1,0-1 0,0 0 0,0 1 0,0-1-1,0 0 1,1 1 0,-1-1 0,0 0 0,0 1-1,1-1 1,-1 0 0,0 0 0,0 1 0,1-1-1,-1 0 1,0 0 0,1 1 0,-1-1 0,0 0-1,1 0 1,-1 0 0,0 1 0,1-1 0,-1 0-1,0 0 1,1 0 0,-1 0 0,1 0 0,-1 0-1,0 0 1,1 0 0,-1 0 0,0 0 0,1 0-1,-1 0 1,1 0 0,-1 0 0,0-1 0,1 1-1,-1 0 1,0 0 0,1 0 0,-1 0 0,0-1-1,1 1 1,-1 0 0,0 0 0,0-1-1,1 1 1,-1 0 0,0 0 0,0-1 0,1 1-1,-1 0 1,0-1 0,0 1 0,0 0 0,0-1-1,1 1 1,-1-1 0,13-25 149,15-63-32,-4-1 0,-4 0 0,13-145 0,-27 75-111,-6 158-16,0 1 0,1-1 1,-1 1-1,1 0 0,-1-1 0,1 1 0,0-1 0,-1 1 1,1 0-1,0 0 0,0-1 0,0 1 0,0 0 0,0 0 0,0 0 1,0 0-1,0 0 0,1 0 0,-1 0 0,0 1 0,0-1 1,1 0-1,-1 1 0,1-1 0,-1 1 0,2-1 0,47-11-58,-36 10 51,59-10-29,134-4-1,0 1-28,-46-12-40,84-9-204,-231 35 281,0 0 0,0 1 0,1 1 0,-1 0 0,0 1 0,21 6 0,-34-8 32,0 0 0,-1 1 0,1-1 0,-1 0 1,1 1-1,-1-1 0,1 0 0,0 1 0,-1-1 0,0 1 0,1-1 1,-1 1-1,1-1 0,-1 1 0,1-1 0,-1 1 0,0-1 0,1 1 0,-1 0 1,0-1-1,0 1 0,1-1 0,-1 1 0,0 0 0,0-1 0,0 1 0,0 0 1,0-1-1,0 1 0,0 0 0,0-1 0,0 1 0,0 0 0,0-1 0,-1 1 1,1-1-1,0 1 0,-1 0 0,-13 30 108,8-20-73,-15 35-7,7-17-514,1 1 0,-15 56 1,27-85 214,1-7-90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4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17 450 11811,'-15'21'1627,"14"-20"-636,2-4-28,22-36 406,293-391 599,-329 447-1857,1 1 0,1 0-1,1 0 1,-11 27-1,-26 82-163,39-103-60,0 1 0,3 0 0,0 0 0,-2 35 0,6-59 58,1 1-1,0-1 1,0 0-1,0 0 1,0 0-1,0 1 1,0-1 0,0 0-1,0 0 1,1 1-1,-1-1 1,0 0-1,1 0 1,-1 0-1,1 0 1,-1 1 0,2 0-1,-1-1 10,-1-1 0,1 0 1,-1 0-1,1 0 0,0-1 0,-1 1 0,1 0 0,-1 0 0,1 0 0,-1 0 1,1 0-1,-1-1 0,1 1 0,-1 0 0,1 0 0,-1-1 0,0 1 1,1 0-1,-1-1 0,1 1 0,-1 0 0,0-1 0,1 1 0,-1-1 0,0 1 1,1-1-1,25-40-1225,-25 40 1304,16-29-660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5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14515,'1'0'76,"0"1"0,0-1-1,0 1 1,-1-1 0,1 1 0,0 0-1,-1-1 1,1 1 0,0 0 0,-1-1 0,1 1-1,-1 0 1,1 0 0,-1 0 0,1 0-1,-1-1 1,0 1 0,1 0 0,-1 0-1,0 0 1,0 0 0,0 0 0,0 1 0,2 28 302,-2-24-188,-2 78 389,-20 133 0,13-147-672,5-15-1615,3-46 1348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2:4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14291,'-23'18'168,"2"1"0,0 2 0,0 0 0,2 0 0,1 2 0,1 1 0,1 0 0,1 1-1,1 0 1,1 1 0,2 1 0,-11 33 0,19-49-148,1-1 0,0 0-1,0 1 1,1-1 0,1 1-1,-1 0 1,2-1 0,-1 1-1,2-1 1,-1 1 0,5 11-1,-5-18-12,0 0 0,1 0 0,-1 0-1,1 0 1,0 0 0,0-1 0,0 1-1,1-1 1,0 1 0,-1-1 0,1 0-1,0 0 1,0 0 0,1 0 0,-1-1-1,1 0 1,-1 1 0,1-1 0,0 0-1,0 0 1,0-1 0,0 1 0,0-1-1,0 0 1,0 0 0,0-1 0,0 1-1,1-1 1,6 0 0,-2 0 27,0-2 0,-1 1 0,1-1-1,-1 0 1,1-1 0,-1 0 0,0 0 0,0-1 0,0 0 0,-1 0 0,1-1 0,7-6-1,-10 8 13,-1-1 0,0 1-1,-1 0 1,1-1 0,-1 0 0,1 0-1,-1 0 1,-1 0 0,1-1-1,0 1 1,-1-1 0,0 1-1,0-1 1,0 0 0,-1 0-1,0 0 1,1 0 0,-2 0 0,1 0-1,-1 0 1,0-10 0,0 12-22,-1 0 1,1 0-1,-1 1 1,0-1-1,0 0 1,0 1-1,0-1 1,-1 0-1,1 1 1,-1 0-1,1-1 1,-1 1-1,0 0 1,0 0-1,0 0 1,0 0-1,0 0 1,-1 0-1,1 1 1,0-1-1,-1 1 1,0-1-1,1 1 1,-1 0-1,1 0 1,-1 0-1,0 1 1,0-1 0,-3 0-1,-3 0-95,1 1 0,-1-1 0,0 1 0,0 1 1,1 0-1,-1 0 0,1 1 0,-12 3 0,19-5 59,-1 1-22,-1 0 0,1 0 0,-1 0 0,0-1-1,1 1 1,-1-1 0,0 0 0,1 0 0,-6 0 0,2-5-193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3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16003,'0'17'1145,"-4"13"-913,-2 6-72,-2 11 288,-2 5-200,0 5-80,0 2-16,2-6-136,1-6-88,3-11-200,0-5-96,2-12-136,2-5-64,0-12-273,0-1 513,0-7-48,0-1-96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3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13283,'0'1'59,"1"0"1,-1 0 0,0 0-1,0 0 1,1 0-1,-1 0 1,0 0 0,1 0-1,-1 0 1,1 0-1,-1 0 1,1-1 0,-1 1-1,1 0 1,0 0-1,-1-1 1,1 1 0,0 0-1,0-1 1,-1 1-1,1-1 1,0 1 0,0-1-1,0 1 1,0-1-1,0 1 1,0-1 0,0 0-1,0 0 1,0 0-1,0 1 1,0-1-1,0 0 1,0 0 0,0 0-1,0 0 1,0-1-1,0 1 1,0 0 0,0 0-1,-1 0 1,1-1-1,0 1 1,0-1 0,1 0-1,4-1 63,0 0 0,0-1 0,0 0 0,-1-1 0,1 1 0,5-6 0,29-28 297,-1-3 0,-2-1-1,37-53 1,2-2-123,-74 94-292,17-17 26,-11 20-33,-4 11-22,32 200-877,-35-206 760,0-3 84,0 0 0,0 1 0,0-1 0,-1 1 1,1-1-1,-1 1 0,0-1 0,0 1 0,0-1 0,0 1 1,-1-1-1,1 1 0,-2 3 0,-5-3-243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4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11330,'1'1'88,"-1"-1"0,1 1 0,-1-1 0,1 0-1,-1 1 1,1-1 0,0 0 0,-1 1 0,1-1-1,-1 0 1,1 0 0,0 0 0,-1 1-1,1-1 1,0 0 0,-1 0 0,1 0 0,-1 0-1,1 0 1,0 0 0,-1 0 0,1-1 0,0 1-1,-1 0 1,1 0 0,0 0 0,-1-1 0,1 1-1,-1 0 1,1-1 0,-1 1 0,1 0-1,0-1 1,28-16 1170,-20 11-736,326-167 2030,-323 168-2544,254-102-1345,-255 104 1135,2-4-512,-32 9 239,-10 4 119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4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2 12915,'1'0'25,"-1"0"0,0 0 0,0 0-1,0 0 1,0-1 0,1 1 0,-1 0 0,0 0 0,0 0 0,0 0 0,1 0 0,-1 0 0,0 0 0,0-1 0,1 1-1,-1 0 1,0 0 0,0 0 0,1 0 0,-1 0 0,0 0 0,0 0 0,1 0 0,-1 0 0,0 0 0,0 0 0,0 0-1,1 1 1,-1-1 0,0 0 0,0 0 0,1 0 0,-1 0 0,0 0 0,0 0 0,0 1 0,1-1 0,-1 0 0,0 0-1,0 0 1,0 0 0,0 1 0,1-1 0,-4 13 393,-14 17-123,-100 93 175,50-55-354,-49 47 62,48-50 130,-85 107 1,150-169-268,0 0 0,1 1 0,0-1 1,-1 1-1,1 0 0,0-1 0,-1 7 0,3-10-31,0 0 0,-1 1-1,1-1 1,0 0 0,0 1 0,1-1-1,-1 0 1,0 1 0,0-1-1,0 0 1,0 1 0,0-1 0,0 0-1,0 1 1,0-1 0,1 0-1,-1 0 1,0 1 0,0-1 0,0 0-1,0 0 1,1 1 0,-1-1-1,0 0 1,0 0 0,1 0 0,-1 1-1,0-1 1,1 0 0,-1 0-1,0 0 1,1 0 0,21 1 267,166-40 377,-81 15-563,109-14-275,-155 27 115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4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15379,'-36'99'3237,"-8"63"-3017,38-135-190,1 0 1,2 0 0,1 1 0,1 28-1,1-52-17,0 0 1,0 0-1,0-1 0,1 1 0,0 0 0,0 0 0,0-1 0,0 1 0,1 0 0,0-1 0,-1 1 0,1-1 0,0 0 0,1 0 0,-1 0 0,0 0 1,1 0-1,0 0 0,4 4 0,-3-5-4,0 0 0,0 0 0,0-1 1,0 1-1,0-1 0,0 0 0,0 0 0,1 0 0,-1-1 1,0 0-1,0 1 0,1-1 0,-1-1 0,0 1 1,1-1-1,-1 1 0,5-3 0,-5 2-41,0 0-1,0 0 1,0-1-1,0 1 1,0-1-1,-1 0 1,1-1-1,0 1 0,-1 0 1,0-1-1,0 0 1,1 0-1,-2 0 1,1 0-1,0 0 1,-1-1-1,1 1 1,-1-1-1,0 0 1,0 1-1,0-1 1,-1 0-1,0 0 1,1 0-1,0-6 1,-1-24-175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4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11394,'22'4'1449,"0"-4"-849,14-5-216,3-4 1488,8 2-1384,2-2-127,1-2-353,0-1-297,-11-5 321,-6-3-96,-13 3-152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4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15075,'5'23'761,"-2"1"0,1 46-1,-4-51-521,1 0-1,0 0 1,1 0-1,1-1 1,9 30-1,-11-47-230,-1 0 0,1 1 1,-1-1-1,1 1 0,0-1 0,-1 0 1,1 0-1,0 1 0,0-1 0,0 0 0,0 0 1,0 0-1,0 0 0,0 0 0,0 0 1,1 0-1,-1-1 0,0 1 0,0 0 0,1-1 1,-1 1-1,1 0 0,-1-1 0,2 1 0,0-1 1,-1 0 0,1 0-1,0-1 1,0 1 0,-1-1-1,1 1 1,0-1 0,-1 0-1,1 0 1,-1 0-1,1 0 1,2-2 0,8-5 13,-1-1 0,0 0-1,18-18 1,-27 24-16,103-109-6,-104 113-41,-3 7 30,-3 8 5,-9 22-15,6-19-162,1 0 1,0 1-1,-4 30 0,10-49 163,0 0 0,0 0 0,0-1 0,0 1 0,0 0 0,0 0 0,1 0 0,-1 0 0,0-1 0,0 1 0,1 0 0,-1 0 0,1-1 0,-1 1 0,0 0 0,1 0 0,-1-1 0,1 1 0,0 0 0,-1-1 0,1 1 0,0-1-1,-1 1 1,1-1 0,0 1 0,-1-1 0,1 0 0,0 1 0,0-1 0,0 0 0,-1 1 0,1-1 0,0 0 0,0 0 0,0 0 0,0 0 0,-1 0 0,1 0 0,0 0 0,0 0 0,0 0 0,1 0 0,17-1-264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5:4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14611,'0'12'1192,"2"-6"-848,4-3-87,7-2 247,6 0-56,9-3-232,7-4-232,9-9 120,6-3-80,5-11-64</inkml:trace>
  <inkml:trace contextRef="#ctx0" brushRef="#br0" timeOffset="1">507 1 12795,'-2'7'1360,"2"4"-840,0 7-128,-1 4 1201,-1 11-1081,1 3-56,-2 9-64,2 5-32,-4 1-80,1 1-176,1-2-512,0-4 392,6-6-56,4-3-80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3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446 155 11987,'1'-6'124,"0"0"1,0-1-1,-1 1 1,0 0-1,0-1 1,0 1-1,-1-1 1,0 1 0,0 0-1,-1 0 1,-4-11-1,4 13-60,0-1-1,-1 1 1,1 0-1,-1 0 0,0 0 1,-1 0-1,1 1 1,-1-1-1,1 1 1,-1 0-1,0 0 1,0 0-1,-1 1 1,1-1-1,-9-3 0,8 4 8,-1 0-1,1 1 0,0 0 0,-1-1 1,1 2-1,0-1 0,-1 1 0,1-1 1,-1 2-1,1-1 0,-1 1 0,1-1 1,-1 1-1,-6 3 0,3-1-1,0 1 0,0 0 0,1 1 0,-1 0 0,1 0 1,0 0-1,-11 12 0,1 1-23,0 1 1,2 0-1,0 2 1,2-1 0,-18 33-1,16-22-47,2 0 0,1 1 0,2 1-1,1 0 1,1 0 0,2 1 0,1 0-1,2 0 1,1 0 0,2 0 0,4 46-1,-2-72 7,0 1 0,1-1-1,0 1 1,0-1 0,1 0-1,0 1 1,1-1-1,-1-1 1,1 1 0,1-1-1,7 11 1,-9-15 5,1 0 1,-1 1 0,0-1-1,1-1 1,0 1 0,0 0-1,0-1 1,0 0 0,0 0-1,0 0 1,1 0-1,-1-1 1,1 0 0,-1 0-1,1 0 1,-1 0 0,1-1-1,0 0 1,-1 0 0,1 0-1,0 0 1,6-2 0,2-1 27,0 0 1,-1-1-1,0-1 1,0 0 0,0 0-1,0-1 1,13-10-1,74-58 308,-64 44-110,-1-1-1,49-57 1,-71 73-156,0-1-1,-1 0 1,-1 0-1,0-1 1,-2-1 0,0 0-1,0 0 1,7-32-1,-13 43-57,-1 1-1,0-1 0,-1 0 0,0 1 0,0-1 0,0 0 1,-1 1-1,0-1 0,0 0 0,0 1 0,-4-9 0,4 12-32,-1-1-1,0 0 0,0 1 0,0-1 1,0 1-1,-1 0 0,1 0 0,-1 0 1,0 0-1,0 0 0,0 1 0,0-1 0,0 1 1,0 0-1,-1 0 0,1 0 0,-1 0 1,0 0-1,-6-1 0,1 1-87,1 1 1,-1 0-1,0 1 1,0 0-1,0 0 0,1 1 1,-1 0-1,0 0 0,1 1 1,-1 0-1,1 1 0,-1-1 1,-9 6-1,-6 3-127,2 1 0,-1 1 0,-26 21 1,3 2-244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5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12315,'0'0'31,"-1"0"1,1 0-1,-1 1 1,1-1-1,-1 0 1,1 1-1,0-1 0,-1 0 1,1 1-1,0-1 1,-1 1-1,1-1 1,0 0-1,0 1 1,-1-1-1,1 1 1,0-1-1,0 1 1,0-1-1,0 1 1,-1-1-1,1 1 1,0-1-1,0 1 1,0-1-1,0 1 1,0 0-1,0-1 1,0 1-1,1-1 1,-1 1-1,0-1 0,0 1 1,0-1-1,0 1 1,1-1-1,-1 0 1,0 1-1,0-1 1,1 1-1,-1-1 1,0 1-1,1-1 1,-1 0-1,1 1 1,-1-1-1,0 0 1,1 1-1,-1-1 1,1 0-1,-1 0 1,1 1-1,-1-1 1,1 0-1,-1 0 1,1 0-1,-1 0 0,1 0 1,-1 0-1,1 0 1,-1 0-1,2 0 1,44 5 943,-39-5-754,380-4 2201,-92-2-1959,307 41-378,-26 0-353,-547-35-55,55-6 0,-83 3 861,-6 0-463,-7-4-150,-15-1 23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3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13899,'13'0'1136,"8"0"-744,8-1-168,11-2 256,7 0-47,6-2-225,2 0-248,2 3 128,-2 2-56,-8 2-160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3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 12371,'0'0'35,"1"0"1,-1-1 0,0 1 0,0 0 0,0 0 0,0-1-1,0 1 1,0 0 0,1 0 0,-1-1 0,0 1-1,0 0 1,0 0 0,0 0 0,1-1 0,-1 1-1,0 0 1,0 0 0,1 0 0,-1 0 0,0 0 0,0-1-1,1 1 1,-1 0 0,0 0 0,0 0 0,1 0-1,-1 0 1,0 0 0,1 0 0,-1 0 0,0 0-1,0 0 1,1 0 0,-1 0 0,0 0 0,0 0 0,1 0-1,-1 0 1,0 0 0,0 1 0,1-1 0,-1 0-1,0 0 1,0 0 0,1 0 0,-1 1 0,5 17 1004,-5 29-195,-1-46-822,-21 230 1039,2-39-705,20-189-356,0 30 55,0-33-55,0 1 0,0-1 0,0 0-1,0 1 1,0-1 0,0 0 0,0 1-1,0-1 1,0 0 0,1 1 0,-1-1-1,0 0 1,0 1 0,0-1 0,1 0-1,-1 1 1,0-1 0,0 0 0,1 0-1,-1 0 1,0 1 0,0-1 0,1 0-1,-1 0 1,1 1 0,-1-2-2,1 1 0,0 0 0,-1 0 1,1 0-1,0 0 0,-1-1 0,1 1 0,0 0 1,-1-1-1,1 1 0,0 0 0,-1-1 0,1 1 0,-1-1 1,1 1-1,-1-1 0,1 1 0,-1-2 0,49-58-172,3-5-18,-46 59 155,0 0-1,1 0 1,-1 1 0,1 0 0,0 0 0,1 1 0,11-6 0,-17 9 27,-1 0 0,1 1 0,-1-1 0,1 0 0,0 1 0,0 0 0,-1-1 0,1 1 0,0 0 0,0 0 0,0 0 0,-1 0 0,1 0 0,0 0 0,0 0 0,0 1 0,-1-1 0,1 1 0,0-1 0,-1 1 0,1 0 0,0-1 0,2 3 0,-2-1 6,0 1 0,0-1-1,0 0 1,0 1 0,-1-1 0,1 1 0,-1-1-1,0 1 1,0 0 0,0 0 0,0 0 0,0-1-1,0 5 1,1 4 20,-1 1 0,0-1-1,-1 1 1,0 0 0,-1-1-1,-3 20 1,1-20 50,-1-1 0,0 1 0,0 0 1,-1-1-1,-1 0 0,1 0 0,-1-1 0,-1 0 1,0 0-1,-10 11 0,14-17-36,-1 1 0,1-1 0,0 0 0,-1 0 1,0-1-1,1 1 0,-1-1 0,0 0 0,0 0 0,-1 0 0,1 0 0,0-1 1,-1 0-1,1 0 0,-1 0 0,1 0 0,-1-1 0,1 1 0,-1-1 0,1-1 1,-1 1-1,1 0 0,-1-1 0,1 0 0,-1 0 0,1 0 0,0-1 0,-6-2 1,7 2-34,-1 0 1,1-1-1,0 1 1,0 0-1,0-1 1,0 0 0,1 0-1,-1 0 1,1 0-1,-1 0 1,1-1 0,0 1-1,1-1 1,-3-4-1,0-3 2,0-1-1,1 1 0,-2-19 1,0-29-87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3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14403,'17'5'920,"10"0"-768,7-4-80,12-1 88,10-6-40,4-2-152,1-1-72,-7 1-336,-7-1 400,-12 6-120,-14 3-56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3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12091,'15'3'1080,"13"-3"-664,8-2-144,9-5 608,8 0-424,5-3-56,1 1-136,-1 2-472,-3 4 304,-7 3-104,-10 0-56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3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15331,'0'12'968,"2"13"-823,-2 11-81,0 12 168,3 5-104,-1 7-48,1-1 32,0-4-112,1-4-104,1-11-232,2-7-129,-1-12-727,-2-6 968,5-8-200,2-3-136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3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14379,'-24'55'1041,"16"-38"-992,0 0 0,1 0 0,-8 34-1,13-36-36,0 0 0,1 0 0,0 0 1,1-1-1,1 1 0,0 0 0,1 0 0,1 0 0,0-1 0,1 1 0,0-1 0,1 0 0,1 0 0,1-1 0,-1 1 0,2-1 0,0-1 0,1 0 0,0 0 0,0 0 0,1-1 0,1-1 0,0 0 0,1 0 1,-1-1-1,2-1 0,-1 0 0,28 13 0,-25-15-21,-8-4 16,-1 1 1,1 0 0,-1 0 0,0 0 0,9 8-1,-14-11-3,0 1 0,0 0 0,-1 0 0,1-1 0,0 1 0,-1 0 0,1 0 0,-1 0 0,1 0 0,-1 0 0,1 0 0,-1 0 0,0 0-1,1 0 1,-1 0 0,0 0 0,0 0 0,0 0 0,0 1 0,0-1 0,0 0 0,0 0 0,0 0 0,0 0 0,0 0 0,-1 0 0,1 0 0,-1 0-1,1 0 1,0 0 0,-1 0 0,1 0 0,-1 0 0,0 0 0,1 0 0,-1-1 0,0 1 0,0 0 0,1 0 0,-1-1 0,0 1 0,-2 1-1,-8 7 31,0 0 0,-1-1-1,0 0 1,0-1 0,-1 0-1,0-1 1,0 0-1,-26 7 1,23-9 36,0 0-1,0-1 1,0-1-1,-1-1 1,1 0-1,0-1 1,-27-3-1,37 2-34,0 0 0,0-1 0,0 0 0,0 0 0,0 0 0,0-1 0,1 0 0,-1 0 0,1 0 0,0 0 0,-5-5 0,8 6-21,0 0 0,0 0 0,0 0 0,1 0 0,-1 0 0,1 0 0,0 0 0,-1-1 0,1 1 0,0 0 0,0-1 0,1 1 0,-1-1 0,0 1 0,1-1 0,-1 1 0,1-1 0,0 0 0,0 1 0,0-1-1,0 1 1,1-1 0,-1 0 0,0 1 0,1-1 0,0 1 0,0 0 0,0-1 0,2-4 0,0 2-10,1-1 0,0 1 0,-1 0-1,2 0 1,-1 1 0,0-1 0,1 1 0,0 0 0,9-5-1,9-5-13,24-11 0,-6 3 5,-1 0 73,-1-2-1,0-2 0,38-34 0,-66 49-3,1-1 0,-2 0-1,1-1 1,-2 0 0,11-17 0,-15 21-2,-1 0-1,1-1 1,-2 0 0,1 0 0,-1 0-1,-1 0 1,0-1 0,1-20-1,-3 26-31,1-1-1,-2 1 0,1 0 0,-1-1 0,0 1 0,0 0 1,0-1-1,-1 1 0,1 0 0,-2 0 0,1 0 0,0 1 1,-1-1-1,0 0 0,0 1 0,0 0 0,0 0 0,-7-6 1,6 7-42,0 0 0,0 0 0,0 1 0,0-1 1,0 1-1,-1 0 0,1 0 0,-1 1 1,0 0-1,1-1 0,-1 1 0,0 1 0,0-1 1,0 1-1,0 0 0,1 0 0,-1 0 0,0 1 1,0 0-1,-7 1 0,4 1-124,-1 1 1,1-1-1,0 1 0,0 0 0,0 1 0,0 0 1,1 1-1,0-1 0,0 1 0,-7 8 0,13-13 130,-15 13-326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3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13435,'0'5'1320,"-2"13"-848,-2 13-240,-2 9 1673,2 7-1561,2 12-312,1 1-88,1-6-336,1-3-176,5-17-401,-1-11 769,0-23-208,0-14-128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3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15339,'13'-10'488,"10"-7"59,0 2-1,32-16 1,-49 28-466,0 0 1,0 0 0,0 1-1,1 0 1,-1 1 0,0-1-1,1 1 1,-1 0 0,1 0-1,0 1 1,-1 0 0,1 0-1,-1 1 1,1 0 0,7 2-1,-11-2-55,0 0-1,-1 1 0,1-1 1,0 1-1,-1 0 0,0 0 0,1-1 1,-1 2-1,0-1 0,0 0 1,0 0-1,0 1 0,-1-1 0,1 1 1,-1-1-1,1 1 0,-1 0 1,0-1-1,0 1 0,0 0 1,0 0-1,-1 0 0,1 0 0,-1 0 1,0 5-1,1 6 23,-1-1-1,-1 0 1,0 0 0,-4 19 0,-3-1 90,-1-1 0,-19 44 0,1-5-75,27-69-77,0 1 0,-1-1 0,1 1-1,0-1 1,0 1 0,-1-1 0,1 1 0,0-1 0,0 1 0,0-1 0,0 1-1,0 0 1,0-1 0,0 1 0,0-1 0,0 1 0,0 0 0,0-1 0,0 1-1,0-1 1,0 1 0,1-1 0,-1 1 0,0-1 0,0 1 0,1-1 0,-1 1-1,0-1 1,1 1 0,-1-1 0,0 1 0,1-1 0,-1 0 0,1 1 0,0 0-1,21 1-686,-2-1 329,-14 1 315,-1 0 0,1 0 1,0 0-1,-1 1 0,1 0 0,-1 0 0,0 1 0,0-1 0,0 1 0,0 0 0,-1 0 0,0 1 0,0-1 0,0 1 1,0 0-1,-1 0 0,1 1 0,3 9 0,-5-10 99,0 0 0,0 0 1,0 0-1,-1 0 0,0 0 0,0 0 0,-1 1 1,0-1-1,1 0 0,-2 0 0,1 1 0,0-1 1,-1 0-1,0 0 0,-1 0 0,1 0 0,-1 0 1,0 0-1,0 0 0,0 0 0,-1-1 0,-3 6 1,-1-2 111,1-1 1,-1 0 0,0-1 0,-1 0 0,0 0 0,0-1-1,0 0 1,0 0 0,-1 0 0,0-1 0,0-1-1,-14 5 1,2-3 32,0 0 0,-1-2-1,1 0 1,-34 0 0,53-3-233,0 0-1,0 0 1,0 0 0,0 0 0,-1 0 0,1-1 0,0 1 0,0-1 0,0 1 0,0-1 0,0 0 0,0 0 0,0 0 0,-3-2 0,5 3 30,0-1 0,-1 1 0,1 0 1,0-1-1,0 1 0,0-1 0,-1 1 0,1 0 0,0-1 0,0 1 1,0-1-1,0 1 0,0 0 0,0-1 0,0 1 0,0-1 0,0 1 1,0-1-1,0 1 0,0 0 0,0-1 0,0 1 0,0-1 0,0 1 1,1-1-1,13-15-176,12-3-134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3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24 11178,'0'-1'67,"1"1"-1,-1-1 1,0 0-1,0 0 1,0 0-1,0 1 0,0-1 1,0 0-1,0 0 1,-1 0-1,1 0 1,0 1-1,0-1 0,-1 0 1,1 0-1,0 1 1,-1-1-1,1 0 1,-1 0-1,1 1 0,-1-1 1,1 1-1,-1-1 1,1 0-1,-1 1 1,0-1-1,1 1 1,-1-1-1,0 1 0,1 0 1,-1-1-1,0 1 1,0 0-1,1-1 1,-1 1-1,0 0 0,0 0 1,0 0-1,1 0 1,-1-1-1,0 1 1,0 1-1,0-1 0,0 0 1,1 0-1,-1 0 1,0 0-1,0 0 1,0 1-1,0-1 1,-4 2 132,-1 0 1,1 1 0,0-1 0,0 1 0,0 0 0,-4 4 0,-7 6-13,0 2 0,1 0 0,0 1 0,2 0 0,0 1 0,0 0 0,-14 30 0,10-14-90,2 0 0,1 1-1,-14 56 1,20-60-22,2 2 0,-3 40 1,8-57-53,0-1 0,2 1 0,0 0 0,0 0 0,1-1 1,1 1-1,5 14 0,-7-24-19,1-1 1,-1 0 0,1 0-1,0 0 1,0 0-1,1 0 1,-1 0-1,1-1 1,0 1-1,0-1 1,0 0-1,0 1 1,0-1-1,1-1 1,-1 1 0,1 0-1,0-1 1,0 0-1,0 0 1,0 0-1,0-1 1,1 1-1,-1-1 1,0 0-1,1 0 1,-1 0-1,1-1 1,-1 1 0,0-1-1,1 0 1,-1-1-1,1 1 1,-1-1-1,9-2 1,-3 0 9,0 0 1,0-1-1,0 0 0,-1 0 1,0-1-1,0 0 1,0-1-1,0 0 0,-1 0 1,0-1-1,-1 0 0,1-1 1,-1 1-1,7-12 1,-11 14-1,0 0 0,0 0 1,0-1-1,-1 0 1,0 1-1,0-1 0,0 0 1,-1 0-1,0 0 0,0 0 1,0 0-1,-1-9 1,0 12-13,0 1 0,-1-1 0,1 0 0,-1 1 0,1-1 0,-1 1 0,0-1 0,0 1 0,0 0 0,0-1 0,-1 1 0,1 0 0,-1 0 0,1 0 0,-1 0 0,0 0 0,0 0 0,0 0 0,0 1 0,0-1 0,0 1 0,0-1 0,0 1 0,-1 0 0,1 0 0,0 0 0,-1 0 1,1 0-1,-1 1 0,1-1 0,-4 0 0,1 1-50,1 0 1,0-1 0,-1 1 0,1 1 0,0-1-1,-1 1 1,1 0 0,0 0 0,0 0-1,0 0 1,0 1 0,0-1 0,0 1 0,0 0-1,-6 5 1,4-3-95,1 1 1,-1 0-1,1 0 0,0 0 1,0 0-1,1 1 0,-1 0 0,-4 9 1,7-11-231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13899,'1'21'693,"-2"0"-1,0 0 1,-5 29 0,-1 8-78,4-22-436,-3 33-2,2 1 1,11 121-1,-7-191-217,0 1-1,0-1 1,-1 0 0,1 1-1,0-1 1,0 0 0,0 1-1,0-1 1,-1 0 0,1 0-1,0 1 1,0-1 0,-1 0 0,1 0-1,0 0 1,0 1 0,-1-1-1,1 0 1,0 0 0,0 0-1,-1 0 1,1 0 0,0 1-1,-1-1 1,1 0 0,0 0 0,-1 0-1,1 0 1,0 0 0,-1 0-1,1 0 1,0 0 0,-1 0-1,1 0 1,-1-1 0,-14 0-328,14 1 297,-19-3-432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5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 13667,'-17'41'1660,"16"-38"-1603,0 1-1,0-1 1,1 0-1,-1 0 1,1 1-1,0-1 1,-1 1-1,1-1 1,1 0-1,0 6 1,-1-8-50,1-1 0,-1 1 1,0-1-1,1 1 0,-1-1 0,1 0 1,-1 1-1,1-1 0,-1 1 0,1-1 1,-1 0-1,1 0 0,-1 1 1,1-1-1,0 0 0,-1 0 0,1 0 1,-1 0-1,1 1 0,0-1 0,-1 0 1,1 0-1,-1 0 0,1 0 1,0-1-1,-1 1 0,1 0 0,0 0 1,21-6 39,-18 5-35,120-45 111,-10 3-49,-96 37-74,1 1 0,1 1 0,-1 0 1,21 0-1,-36 4 2,0 0 0,-1 0 0,1 0 0,0 0 0,-1 1-1,1-1 1,-1 1 0,1 0 0,-1 0 0,1 1 0,3 1 0,-5-2 14,0 0 0,-1 1 0,1-1-1,-1 1 1,0-1 0,1 1 0,-1-1 0,0 1-1,0 0 1,0-1 0,0 1 0,0 0 0,0 0-1,-1 0 1,1 0 0,-1-1 0,1 1 0,-1 0-1,0 0 1,0 0 0,1 0 0,-2 4 0,2 8 182,-1-8-221,0 0-1,0 0 1,0 1 0,0-1-1,-1 0 1,0 0-1,-1 0 1,-2 7 0,1-6-61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12139,'0'0'1168,"4"7"-648,2 5-176,10-1 1392,4 1-1207,14-2-161,5-3-48,7-7-16,3-4-112,2-8-384,-1-4 1464,-1-8-1192,-2 1 56,-11-1 24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15067,'10'-13'226,"1"1"-1,1 1 1,-1 0 0,2 0-1,-1 2 1,2-1 0,-1 2-1,1-1 1,0 2-1,1 0 1,0 1 0,0 0-1,0 1 1,1 1-1,-1 0 1,23-1 0,-34 4-206,0 1 0,0 0 0,0 0 0,-1 0 0,1 0 0,0 1 1,0 0-1,0 0 0,-1 0 0,1 0 0,3 2 0,-6-3-16,0 1-1,0 0 1,0 0-1,0 0 1,0 0-1,0 0 1,0 0-1,0 0 1,-1 0-1,1 0 1,0 0-1,-1 0 1,1 0 0,0 1-1,-1-1 1,0 0-1,1 0 1,-1 1-1,0-1 1,0 0-1,1 1 1,-1-1-1,0 0 1,0 1-1,-1-1 1,1 0-1,0 1 1,0-1-1,-1 0 1,1 1 0,0-1-1,-1 0 1,0 2-1,-10 21 21,-1-1 0,-1 0 0,-1 0 0,0-1 0,-33 35 0,-17 27 3,63-82-32,-1 0 0,1 0 1,-1 0-1,1 1 0,0-1 1,0 0-1,0 1 0,0-1 0,0 1 1,0-1-1,1 1 0,-1 0 1,1 2-1,0-3-1,1-1 0,-1 0 0,1 0 0,0 0 0,-1 0 0,1 1 1,0-1-1,0 0 0,-1 0 0,1 0 0,0-1 0,0 1 0,0 0 0,0 0 0,0 0 0,0-1 1,1 1-1,-1 0 0,0-1 0,0 1 0,0-1 0,1 0 0,-1 1 0,0-1 0,0 0 0,2 0 0,31 9-122,42 11-62,-70-18 167,1 1 0,0 0 1,0 0-1,-1 1 0,0 0 1,1 0-1,-1 0 0,5 6 1,-10-9 18,0 0 1,0 0-1,0-1 1,0 1-1,-1 1 1,1-1-1,0 0 1,0 0-1,-1 0 1,1 0 0,-1 0-1,1 1 1,-1-1-1,1 0 1,-1 0-1,0 1 1,0-1-1,0 0 1,1 1-1,-1-1 1,0 0-1,-1 0 1,1 1-1,0 1 1,-1 0 4,-1-1 0,1 0 0,0 0 0,0 0 1,-1 0-1,1 0 0,-1 0 0,0-1 0,0 1 0,1 0 0,-1-1 0,-4 2 0,-6 5 60,-1-2 0,0 0 0,-22 7 0,30-11-27,-15 5 98,0 0 0,0-2 0,-1 0 0,0-1 0,0-1 0,-30 0 0,36-7-441,14 4 288,1 0 0,0 0 0,0 0 0,0-1 0,-1 1 0,1 0 0,0 0 0,0 0 0,0-1 0,0 1 0,-1 0-1,1 0 1,0-1 0,0 1 0,0 0 0,0 0 0,0-1 0,0 1 0,0 0 0,0 0 0,0-1 0,0 1 0,0 0 0,0 0 0,0-1 0,0 1-1,0 0 1,0 0 0,0-1 0,0 1 0,0 0 0,1-2-29,0 1-1,0-1 1,1 1-1,-1 0 1,0 0-1,0-1 1,1 1-1,-1 0 1,1 0-1,-1 1 1,1-1-1,-1 0 1,1 0-1,3 0 1,18-7-350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23 520 15219,'0'10'1249,"-1"6"-825,-4 0-136,1 3 640,0 2-416,-1 1-232,4 1-8,0-5-264,-1 1-224,2-6-440,3-3-336,0-9 760,5-1-208,4-7-153</inkml:trace>
  <inkml:trace contextRef="#ctx0" brushRef="#br0" timeOffset="1">301 0 13627,'0'0'38,"0"0"0,1 0-1,-1 0 1,0 0 0,0 0 0,0 1 0,1-1 0,-1 0-1,0 0 1,0 0 0,0 0 0,1 0 0,-1 0 0,0 0-1,0 1 1,0-1 0,0 0 0,0 0 0,1 0 0,-1 0-1,0 1 1,0-1 0,0 0 0,0 0 0,0 0 0,0 1-1,0-1 1,0 0 0,0 0 0,0 0 0,0 1 0,0-1-1,0 0 1,0 0 0,0 0 0,0 1 0,0-1 0,0 0-1,0 0 1,0 1 0,0-1 0,0 0 0,0 0 0,0 0-1,-1 1 1,-4 12 77,4-10 106,-13 32 158,2 0 0,1 0 0,2 1 0,2 0 0,1 1 0,2 0 0,0 63 0,5-92-355,-1 0 0,1 0 0,1 0 0,-1-1 0,1 1 0,1 0 0,-1-1 0,5 9 0,-6-15-29,0 1-1,0-1 1,0 1 0,0-1-1,0 1 1,0-1 0,0 0-1,0 1 1,1-1-1,-1 0 1,0 0 0,1 0-1,-1 0 1,1 0 0,-1 0-1,1 0 1,0-1-1,-1 1 1,1 0 0,0-1-1,-1 0 1,1 1 0,0-1-1,0 0 1,-1 0-1,1 0 1,0 0 0,0 0-1,0 0 1,-1 0-1,1-1 1,0 1 0,-1-1-1,1 1 1,0-1 0,-1 0-1,1 0 1,0 1-1,-1-1 1,1 0 0,1-3-1,2 0 113,0 0 0,-1 0-1,0-1 1,0 0 0,-1 0-1,1 0 1,-1 0 0,0 0 0,0-1-1,-1 1 1,1-1 0,-1 0-1,-1 0 1,3-8 0,5-27 67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12307,'-4'39'1416,"-4"5"-752,-4 2-248,1 0 1497,2-1-1273,5-5-304,2-6-264,4-12 80,2-7-40,2-13-112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13627,'27'-3'1120,"38"1"0,-59 2-1002,1 1 0,0-1 0,-1 1 0,1 0 0,-1 1 0,1-1 0,-1 1-1,0 1 1,1-1 0,-1 1 0,6 4 0,-10-6-83,-1 1-1,0-1 1,1 0-1,-1 1 0,0-1 1,0 1-1,0 0 1,0-1-1,0 1 1,-1 0-1,1-1 0,0 1 1,-1 0-1,1 0 1,-1-1-1,0 1 1,0 0-1,0 0 0,0 0 1,0 0-1,0-1 1,0 1-1,0 0 1,-1 0-1,1 0 0,-1 0 1,1-1-1,-2 4 1,-2 5 49,-1-1 1,0 0-1,-11 16 1,-62 72 225,55-71-207,1 2 0,1 0-1,-25 45 1,45-72-97,0 1 1,0 0-1,0-1 0,0 1 0,0 0 1,1 0-1,-1 0 0,1-1 0,-1 1 1,1 0-1,0 0 0,-1 0 1,1 0-1,0 0 0,0 0 0,1 0 1,-1 0-1,0 0 0,1 1 0,0-2-1,0 0-1,-1 0 1,1 0 0,0-1-1,0 1 1,0 0-1,0 0 1,0-1-1,0 1 1,0-1-1,0 1 1,0-1-1,0 0 1,0 1-1,0-1 1,0 0 0,1 0-1,-1 1 1,0-1-1,0 0 1,0 0-1,2-1 1,10 0-18,-1-1 1,0-1-1,0 0 1,15-6-1,-22 7-24,36-11-135,-16 6-527,-1-1 0,0-1 0,-1-2 0,26-14 0,-34 13 73,-10 2-156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7 216 11578,'-1'1'90,"0"1"0,1-1 0,-1 0 0,0 1 0,1-1-1,-1 1 1,1-1 0,0 1 0,-1 0 0,1-1 0,0 1-1,0-1 1,0 1 0,0-1 0,0 1 0,0-1 0,1 1-1,-1 0 1,0-1 0,1 1 0,-1-1 0,1 1-1,0-1 1,-1 0 0,1 1 0,0-1 0,0 0 0,0 1-1,0-1 1,0 0 0,0 0 0,0 0 0,0 0 0,1 0-1,1 1 1,3 1 108,-1 0 0,1-1 0,0 0 0,0 0 0,0-1 0,0 0 0,1 0 0,6 0 0,35 1 282,1-2 0,-1-2 0,51-10 0,147-34 115,-162 28-487,179-38 55,178-34-64,6 34-94,-365 52-480,-94 10-201,-11-2 451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13859,'3'6'153,"0"1"1,-1-1-1,1 1 1,-1 0-1,0 0 1,-1 0-1,0 0 1,0 0-1,0 0 1,-2 13-1,3 8 226,5 38 67,0 8-26,3-1 0,20 77 0,-28-146-400,2 10 50,0 0-1,8 16 1,-11-28-43,0 0 1,0 0-1,0 1 1,1-1-1,-1 0 0,0 0 1,1 0-1,-1 0 1,1 0-1,0-1 1,0 1-1,-1 0 1,1-1-1,0 1 1,1-1-1,-1 0 0,0 0 1,0 0-1,0 0 1,5 1-1,-5-2 3,0 0 0,1-1 0,-1 1-1,0-1 1,0 1 0,0-1 0,0 0-1,1 0 1,-1 0 0,-1 0 0,1-1-1,0 1 1,0-1 0,0 1 0,-1-1-1,1 1 1,0-1 0,-1 0 0,0 0 0,1 1-1,-1-1 1,0 0 0,1-3 0,4-7 86,0 0 0,6-20 0,5-25 10,-2 0 1,10-84-1,-2-119-466,-19 200 262,-3 60 78,-2-3-11,2 0 0,-1 0 0,0 0 0,1 0 1,-1 0-1,1 0 0,2-4 0,-3 6 9,1 1 1,-1 0 0,1-1-1,-1 1 1,1 0 0,-1 0-1,1-1 1,-1 1 0,1 0-1,0 0 1,-1 0 0,1 0-1,0 0 1,-1-1 0,1 1-1,-1 0 1,1 1 0,0-1-1,-1 0 1,1 0 0,-1 0-1,1 0 1,0 0 0,-1 1-1,1-1 1,-1 0 0,1 0-1,-1 1 1,1-1 0,0 0-1,-1 1 1,0-1 0,1 1-1,-1-1 1,2 1-1,7 5-3,0 0-1,0-1 0,1-1 0,0 1 0,0-2 1,0 1-1,1-2 0,-1 1 0,1-1 0,-1-1 1,1 0-1,0 0 0,17-2 0,3-3 0,0 0 0,-1-2 0,0-2 0,0 0 0,35-16 1,140-74-46,-166 78 33,188-99-354,-224 117 343,1 1 0,-1-1-1,1 1 1,0-1 0,-1 1 0,1 0 0,5 0-1,-8 1 23,0 0-1,0 0 0,-1 0 0,1 0 0,0 0 1,0 1-1,-1-1 0,1 0 0,0 1 1,0-1-1,-1 0 0,1 1 0,0-1 0,-1 1 1,1-1-1,0 1 0,-1 0 0,1-1 0,-1 1 1,1-1-1,-1 1 0,0 0 0,1-1 0,-1 1 1,1 0-1,-1 0 0,0-1 0,0 1 1,1 0-1,-1 0 0,0 0 0,0-1 0,0 1 1,0 0-1,0 0 0,0 0 0,0-1 0,-1 3 1,2 33-16,-3 1 1,-8 52 0,-22 71 47,20-102-446,11-54 384,0 0 0,0-1 0,1 1 1,0 0-1,0 0 0,1 6 0,2-3-125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15395,'1'13'1473,"1"8"-1057,-4 15-144,-2 6 600,-2 11-464,4 4-88,-3-1-32,4-2-88,1-11-272,1-7-152,5-21-288,3-11-208,2-21 512,2-16-112,3-15-112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11811,'-1'7'413,"0"0"1,0 0 0,-1-1-1,1 1 1,-5 10 0,-5 18 788,2 14-340,-2 59-1,10-85-641,1 0 0,1 0-1,1 0 1,9 42 0,-10-60-179,1-1-1,-1 1 0,1-1 1,0 1-1,0-1 1,0 0-1,0 0 0,1 0 1,0 0-1,0 0 1,0 0-1,6 4 0,-6-6-8,0 1-1,0-1 0,0-1 0,1 1 0,-1-1 0,1 1 1,-1-1-1,1 0 0,0 0 0,-1 0 0,1-1 0,0 1 1,0-1-1,-1 0 0,1 0 0,5-1 0,2-1 38,1-1-1,-2 0 0,1-1 1,0 0-1,-1 0 0,1-1 1,-1-1-1,-1 0 1,1 0-1,-1-1 0,0 0 1,0 0-1,-1-1 1,0 0-1,-1-1 0,1 0 1,10-18-1,-17 26-52,0-1 0,-1 1 0,1-1 0,0 1 0,-1-1 0,1 0 0,-1 1 0,0-1 0,1 1 0,-1-1 0,0 0 0,0 1 0,0-1 0,0 0 0,-1 1 0,1-1 0,0 1 0,-1-1 0,1 0 0,-1 1 0,1-1 0,-1 1 0,-1-3 0,1 2 1,-1 1 0,1 0 0,-1-1 0,0 1 0,1 0-1,-1 0 1,0 0 0,0 0 0,0 0 0,0 0 0,0 1-1,0-1 1,0 0 0,0 1 0,0 0 0,0 0 0,0-1-1,-3 1 1,-6 1 3,0 1 1,-1 0-1,1 0 0,1 1 0,-1 0 0,0 1 0,1 0 1,0 1-1,0 0 0,0 1 0,1 0 0,-1 0 0,1 1 0,1 0 1,-1 0-1,-7 10 0,15-16-59,0 1 0,0-1 0,0 0 0,0 1 0,0-1 0,1 1 0,-1-1-1,0 1 1,1-1 0,-1 1 0,1 0 0,-1-1 0,1 1 0,0-1 0,0 1 0,0 2 0,0-4 20,0 0 0,0 1 0,0-1 0,0 0 0,0 0 0,0 1 0,0-1 1,0 0-1,1 0 0,-1 0 0,0 1 0,0-1 0,0 0 0,0 0 0,1 0 0,-1 1 0,0-1 0,0 0 0,0 0 0,1 0 1,-1 0-1,0 0 0,0 0 0,1 0 0,-1 1 0,0-1 0,0 0 0,1 0 0,-1 0 0,0 0 0,0 0 0,1 0 0,-1 0 0,0 0 1,17-9-219,9-12-38,16-10-85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18724,'7'3'1312,"-6"0"-1136,-5-1-80,0-2 376,2 0-680,2-6 144,3-3-32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5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12755,'0'-2'67,"1"0"0,-1 0 0,1 0 0,0 0 0,-1 0 0,1 0 0,0 1 0,0-1 0,0 0 0,1 0 0,-1 1 0,0-1 0,1 1 0,-1-1 0,1 1 0,-1 0 0,1-1 0,0 1 0,-1 0 0,1 0 0,0 0 0,0 0 0,0 0 0,0 1 0,0-1 0,4 0 0,8-3 205,0 1-1,23-3 1,-33 6-190,21-3 177,1 1-1,33 2 1,-49 1-201,-1 0-1,0 0 0,0 1 0,0 0 1,0 0-1,0 1 0,-1 0 1,1 1-1,15 9 0,-22-12-46,0 1 0,0 0-1,0 0 1,0 0 0,0 0-1,-1 0 1,1 0 0,-1 0-1,1 0 1,-1 1 0,0-1 0,0 1-1,0-1 1,0 1 0,0-1-1,-1 1 1,1-1 0,-1 1-1,1 0 1,-1-1 0,0 1 0,0 0-1,0-1 1,-1 1 0,1 0-1,-1-1 1,1 1 0,-1-1-1,0 1 1,0-1 0,-2 5-1,-4 8 9,0-1-1,-2 0 0,1-1 0,-12 14 0,14-19-9,-64 78 61,-16 23-15,72-90-50,1 1 0,1 0-1,-16 38 1,27-55-6,0 0 1,0-1-1,0 1 0,0 0 1,1 0-1,-1 0 0,1 0 1,-1 0-1,1 0 1,0 0-1,0 0 0,1 0 1,-1 0-1,1 0 1,-1 0-1,2 3 0,-1-4 2,0 0-1,1 0 0,-1-1 1,0 1-1,1-1 0,-1 0 1,1 1-1,0-1 0,-1 0 0,1 0 1,0 0-1,0 0 0,-1 0 1,1 0-1,0 0 0,0-1 1,0 1-1,0-1 0,0 1 1,0-1-1,0 0 0,0 0 0,0 0 1,4 0-1,9-1 8,0-1 0,-1 0 0,1-1 0,-1 0 1,1-2-1,-1 1 0,-1-2 0,1 0 0,17-10 0,-7 2 110,0-2 1,-1 0-1,-1-2 0,20-20 0,-36 32-5,0 0 0,0-1-1,-1 1 1,0-1 0,0-1-1,5-9 1,-9 16-77,-1-1 1,1 1-1,0-1 0,0 0 0,-1 0 1,1 1-1,-1-1 0,0 0 1,1 0-1,-1 0 0,0 0 0,0 0 1,0 1-1,0-1 0,-1 0 1,1 0-1,0 0 0,-1 0 0,1 1 1,-1-1-1,0 0 0,1 1 1,-1-1-1,0 0 0,0 1 0,0-1 1,0 1-1,0-1 0,-1 1 1,1 0-1,0-1 0,-1 1 0,1 0 1,-1 0-1,-1-1 0,-5-2 7,0 1 0,0 0 0,0 0-1,-1 1 1,1 0 0,-1 0 0,1 1-1,-1 0 1,-8 0 0,2 1-331,0 0 0,1 1 0,-1 1 0,-21 5 0,30-6 99,1 1 1,0-1-1,0 1 1,0 0-1,0 0 0,1 1 1,-1-1-1,-6 6 0,10-6-361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9 605 12731,'-8'23'3099,"36"-62"-1802,3 2 1,54-54-1,4-1-937,127-176-276,-204 251-106,-2-1 1,14-31 0,-16 33-21,-65 150 29,-64 234 0,88-228-132,29-116-73,1 0 1,2 1 0,1 42 0,0-62 90,1 0 0,0 1 0,0-1 0,0 0 0,1 0 1,-1 1-1,1-1 0,0 0 0,6 9 0,-7-13 88,-1-1 0,1 1-1,0 0 1,0 0 0,0 0 0,0 0 0,0-1 0,0 1 0,0 0-1,0-1 1,0 1 0,0-1 0,0 1 0,0-1 0,1 1 0,-1-1-1,0 0 1,2 1 0,-1-2 4,1 1 0,-1 0 0,0-1 0,0 1 0,0-1 0,0 0 0,0 1-1,0-1 1,0 0 0,0 0 0,0-1 0,0 1 0,-1 0 0,3-2 0,30-31-579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14307,'-17'44'1296,"2"5"-968,1 3-184,4-1 785,6-5-945,-1-4 264,10-12-160,5-4-16,5-16-32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6 230 12851,'2'0'115,"-1"1"1,1-1 0,0 1-1,-1-1 1,1 1 0,0-1-1,0 0 1,-1 0 0,1 0-1,0 0 1,0 0 0,-1 0-1,1-1 1,0 1 0,0 0-1,-1-1 1,1 0-1,2 0 1,32-19 831,-26 14-349,122-75 665,52-30-904,-182 110-359,0-1 1,0 1 0,-1 0-1,1 0 1,0 0 0,0 1-1,0-1 1,0 0 0,0 1 0,0-1-1,0 1 1,0 0 0,0-1-1,0 1 1,3 1 0,-4-1-1,-1 0 1,1 0-1,-1 1 1,0-1-1,1 0 1,-1 1-1,0-1 1,1 0-1,-1 1 1,0-1-1,1 1 1,-1-1-1,0 1 1,0-1-1,0 0 1,1 1-1,-1-1 1,0 1-1,0-1 1,0 1-1,0-1 1,0 2-1,-2 21 27,-14 41 119,-3-1 0,-34 76 0,10-29 75,19-44-181,-8 18-383,-33 143 0,61-217-549,2-19 337,1 1 399,-4-15-379</inkml:trace>
  <inkml:trace contextRef="#ctx0" brushRef="#br0" timeOffset="1">0 516 13555,'3'-4'1104,"9"4"-648,6 1-112,14-1 609,5 2-337,10-4-200,3-1-96,6-4-336,0-1 632,-1-4-512,-8 1-72,-8-9-16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15267,'3'0'88,"0"0"0,1 0 0,-1 0 0,0 1 0,1-1 0,-1 1 0,0 0 0,0 0 0,0 0 0,0 0 0,0 0 0,0 1 1,0 0-1,0-1 0,0 1 0,-1 0 0,1 0 0,-1 1 0,1-1 0,-1 0 0,0 1 0,0-1 0,0 1 0,0 0 0,-1 0 0,3 5 0,1 4 65,0 0 0,-2 0 0,1 1 0,-2-1 0,1 1 0,-2 0 0,1 19 0,-8 94 379,5-111-480,-1 3-18,0-6-19,1-1-1,1 1 1,0-1-1,2 16 1,-1-24-15,-1 0-1,1 1 1,0-1-1,0 0 1,0 0-1,1 0 1,-1 0-1,1-1 1,-1 1 0,1 0-1,0 0 1,0-1-1,1 0 1,-1 1-1,0-1 1,1 0-1,-1 0 1,1 0-1,0 0 1,2 1 0,14 5-1,-10-4-5,-1 0-1,1 0 0,14 10 1,-22-13 5,0 0-1,0 0 1,1 0 0,-1 0-1,0 0 1,0 0 0,0 0 0,0 0-1,0 1 1,-1-1 0,1 0-1,0 1 1,-1-1 0,1 0-1,0 1 1,-1-1 0,0 1 0,1-1-1,-1 1 1,0-1 0,0 1-1,0-1 1,1 1 0,-2-1 0,1 1-1,0-1 1,0 1 0,0-1-1,-1 0 1,0 3 0,-3 4-4,-1 0 1,0 1-1,0-2 0,-1 1 1,0-1-1,0 0 0,-1 0 1,0 0-1,-10 7 0,-1 0 7,-1-1-1,-35 17 0,44-25-17,-1 0 0,1-1 0,-1 0 0,0-1 0,0 0 1,0-1-1,-1-1 0,1 1 0,0-2 0,-1 1 0,1-2 0,0 1 0,-19-5 0,22 3 84,-1 0-1,1-1 1,0 0-1,0 0 0,1-1 1,-1 0-1,1-1 1,-1 0-1,2 0 1,-1 0-1,0-1 1,1 0-1,0 0 1,1 0-1,-1-1 1,1 0-1,0 0 1,-6-13-1,-5-22 89,7-13 57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4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16091,'28'0'1625,"-3"-4"-1153,11-10-232,7-1 832,12-3-856,5-2-216,-1 2 136,-2 3-104,8 2-112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5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95 368 12427,'-13'13'390,"0"-2"0,-2 0 1,-19 12-1,33-22-360,0-1 0,1 1 0,-1-1 1,0 0-1,0 1 0,1-1 0,-1 0 0,0 0 0,0 0 0,0 1 0,0-1 0,1 0 0,-1 0 0,0 0 0,0 0 0,-1-1 0,2 1-16,-1 0 0,1 0 0,0-1 0,-1 1 0,1 0 0,0 0 0,0-1-1,-1 1 1,1 0 0,0-1 0,0 1 0,-1 0 0,1 0 0,0-1 0,0 1 0,0-1-1,0 1 1,0 0 0,-1-1 0,1 1 0,0 0 0,0-1 0,0 1 0,0-1 0,7-26 282,18-26-30,3 1-1,54-76 1,-37 61 1,-36 52-187,-4 7-8,0 0 1,0 0 0,1 0-1,0 0 1,0 1 0,0 0 0,1 0-1,10-7 1,-16 14-57,0-1 1,0 1-1,0-1 1,0 1-1,0 0 1,0-1-1,0 1 1,0 0-1,0 0 1,0 0-1,0 0 0,0 0 1,0 0-1,0 0 1,0 0-1,0 0 1,0 0-1,0 0 1,0 1-1,0-1 1,0 0-1,0 1 0,0-1 1,0 1-1,-1-1 1,1 1-1,0-1 1,0 1-1,0 0 1,-1-1-1,1 1 1,1 1-1,1 2 30,1 1 1,-1-1-1,0 1 0,3 9 1,-2-7-21,3 7-2,1 1 0,0-2 0,1 1 0,0-1 0,18 19 0,-23-28-27,-1-1 0,1 0-1,0 0 1,0 0-1,0-1 1,0 1 0,1-1-1,-1 0 1,1 0-1,-1-1 1,1 1 0,0-1-1,0 0 1,-1 0 0,1 0-1,0-1 1,0 0-1,0 0 1,0 0 0,0-1-1,-1 1 1,1-1 0,5-2-1,-4 1-62,1 0 1,-1 0-1,1-1 0,-1-1 1,0 1-1,0-1 0,-1 0 0,1 0 1,-1 0-1,0-1 0,0 0 1,0 0-1,0 0 0,-1 0 0,0-1 1,0 0-1,3-7 0,-6 12 50,-1-1-1,1 1 1,-1 0-1,0-1 1,1 1-1,-1 0 1,0-1-1,0 1 1,0 0-1,0-1 1,0 1-1,0-3 1,-10-8-293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5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11763,'10'-7'444,"1"0"0,-1 0 0,0-1 0,14-14 0,8-6 504,-5 6-464,60-35 0,-75 51-413,1-1 0,-1 2-1,1 0 1,0 0 0,0 1 0,1 1-1,25-4 1,-35 7-59,-1 0 0,0 0 1,0 0-1,1 1 0,-1-1 0,0 1 1,0-1-1,1 1 0,-1 0 0,0 1 1,0-1-1,0 0 0,-1 1 0,1 0 1,0-1-1,0 1 0,-1 0 0,1 1 1,-1-1-1,0 0 0,0 1 0,1-1 1,-2 1-1,1 0 0,0-1 0,0 1 1,-1 0-1,0 0 0,2 5 0,2 8 13,-1 0 0,0 0-1,-2 1 1,2 26 0,-1-12 12,-3-29-29,0-1-1,0 1 1,0 0-1,1-1 1,-1 1 0,0-1-1,1 1 1,-1 0 0,1-1-1,0 1 1,-1-1-1,1 1 1,0-1 0,0 0-1,0 1 1,0-1 0,0 0-1,0 0 1,0 0-1,0 1 1,1-1 0,1 1-1,-1-1 6,0-1 0,1 0-1,-1 0 1,0 0-1,0 0 1,0 0 0,0-1-1,0 1 1,0 0-1,0-1 1,0 0 0,0 1-1,0-1 1,-1 0-1,1 0 1,0 0 0,0 0-1,2-2 1,23-17 175,-1 0 0,28-29 1,-32 28-90,1 0 0,1 2 0,29-18 0,-43 33 934,5-4-257,-12-1-494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7:0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41 618 11306,'-3'4'345,"-1"2"-40,0-1 1,0 1-1,0 0 0,0 0 0,1 0 0,0 0 0,1 1 0,-1-1 0,1 1 0,-1 7 0,2-13-282,1-1 0,0 0-1,0 1 1,0-1 0,0 1-1,0-1 1,-1 1 0,1-1-1,0 0 1,0 1-1,0-1 1,0 1 0,0-1-1,0 1 1,0-1 0,0 0-1,1 1 1,-1-1 0,0 1-1,0-1 1,0 0 0,0 1-1,1-1 1,-1 1 0,0-1-1,0 0 1,1 1 0,-1-1-1,0 0 1,0 1 0,1-1-1,-1 0 1,0 0 0,1 1-1,-1-1 1,1 0 0,-1 0-1,0 1 1,1-1 0,-1 0-1,1 0 1,-1 0 0,0 0-1,1 0 1,-1 0 0,1 0-1,-1 0 1,1 0 0,-1 0-1,1 0 1,-1 0 0,0 0-1,1 0 1,-1 0 0,1 0-1,-1 0 1,0-1 0,1 1-1,-1 0 1,1-1 0,25-17 587,11-17-290,-3-2 0,37-50 0,52-90 30,-76 108-261,-18 26-62,114-183 56,-131 208-56,-12 18-25,0 0 0,0 0-1,0 1 1,1-1 0,-1 0-1,0 0 1,0 0 0,0 0 0,0 0-1,0 0 1,0 1 0,1-1-1,-1 0 1,0 0 0,0 0 0,0 0-1,0 1 1,0-1 0,0 0 0,0 0-1,0 0 1,0 1 0,0-1-1,0 0 1,0 0 0,0 0 0,0 1-1,0-1 1,0 0 0,0 0-1,0 0 1,0 1 0,0-1 0,0 0-1,0 0 1,0 0 0,0 0 0,0 1-1,-1-1 1,1 0 0,0 0-1,0 0 1,-11 41 91,11-39-95,-37 126-80,5 1-1,-16 152 0,47-276 80,0 36-749,1-40 727,0 0 0,0 0 0,0-1-1,0 1 1,0 0 0,0 0-1,0 0 1,0-1 0,1 1-1,-1 0 1,0 0 0,0-1 0,1 1-1,-1 0 1,1 0 0,-1-1-1,1 1 1,-1 0 0,1-1-1,-1 1 1,1-1 0,-1 1-1,1-1 1,0 1 0,-1-1 0,1 1-1,0-1 1,0 0 0,-1 1-1,1-1 1,0 0 0,0 0-1,-1 1 1,1-1 0,0 0-1,0 0 1,0 0 0,0 0 0,0 0-1,13-4-377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7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59 13755,'0'-2'68,"1"0"-1,-1 0 1,0 0 0,0-1-1,0 1 1,0 0 0,0 0-1,-1 0 1,1 0 0,-1 0-1,1 0 1,-1 0 0,0 0-1,0 0 1,1 0 0,-1 1-1,-1-1 1,1 0 0,0 1-1,0-1 1,-1 0 0,1 1-1,-1-1 1,1 1 0,-1 0-1,1 0 1,-1-1 0,0 1-1,0 0 1,0 0 0,1 1-1,-1-1 1,0 0 0,0 1-1,0-1 1,0 1 0,0-1-1,-1 1 1,1 0 0,0 0-1,-2 0 1,-3 0 9,0 1 1,1-1-1,-1 1 1,0 0-1,1 1 1,-1 0-1,0 0 1,1 0-1,0 1 1,0 0-1,0 0 1,0 1-1,0-1 1,0 1-1,1 0 1,0 1-1,0-1 1,0 1-1,1 0 0,-8 11 1,3-3-50,0-1-1,1 2 1,0-1-1,2 1 1,-1 0-1,2 0 1,0 1-1,-4 19 1,8-31-25,0 0 0,1 0 0,-1 0-1,1 0 1,0 1 0,0-1 0,0 0 0,1 0 0,-1 0-1,0 1 1,1-1 0,0 0 0,0 0 0,0 0 0,2 4 0,-1-6-4,-1 1 1,0-1-1,1 0 1,-1 0-1,1 0 1,-1 0-1,1 0 1,0 0-1,-1 0 1,1 0-1,0 0 1,0-1-1,-1 1 1,1-1-1,0 0 1,0 1-1,0-1 1,0 0-1,0 0 1,0 0-1,-1 0 1,1 0-1,0-1 1,0 1-1,0-1 1,0 1-1,2-2 1,10-2-27,1-2-1,-1 1 1,0-2 0,-1 0 0,0-1 0,18-13-1,72-64-188,-89 73 183,8-8-15,-5 4-63,31-22 0,-48 38 111,1 0-1,-1 0 0,0-1 0,0 1 0,0 0 0,0 0 0,1 0 0,-1 0 0,0 0 0,0 0 0,0 0 0,0 0 0,1 0 0,-1 0 0,0 0 0,0 0 0,0 0 0,1 0 0,-1 0 0,0 0 0,0 0 0,0 0 0,1 0 0,-1 0 0,0 0 0,0 0 0,0 0 0,1 0 0,-1 0 1,0 0-1,0 0 0,0 0 0,0 1 0,1-1 0,-1 0 0,0 0 0,0 0 0,0 0 0,0 0 0,0 1 0,0-1 0,1 0 0,-1 0 0,0 0 0,0 0 0,0 1 0,0-1 0,0 0 0,0 0 0,0 0 0,0 1 0,0-1 0,0 0 0,0 0 0,0 0 0,0 1 0,0-1 1,0 0-1,0 0 0,0 0 0,0 0 0,0 1 0,0-1 0,0 0 0,0 0 0,-1 0 0,1 1 0,0-1 0,-4 18-41,3-15 40,-6 32 27,1 0 1,1 0-1,2 0 1,2 0 0,5 69-1,3-56 15,2 1 1,2-1-1,28 77 1,-37-122-26,-1 0 0,0 1 0,0-1 1,0 0-1,0 1 0,0-1 0,-1 1 0,0-1 1,1 0-1,-1 1 0,0-1 0,-1 1 1,1-1-1,-1 1 0,1-1 0,-3 7 1,1-8 15,0 1 1,0 0-1,-1-1 1,1 0-1,0 0 0,-1 0 1,0 0-1,1 0 1,-1 0-1,0 0 1,0-1-1,0 0 1,0 1-1,0-1 1,0 0-1,-1-1 1,-5 2-1,-24 3 111,1-1-1,-2-1 1,1-2-1,0-1 1,0-2-1,0-1 1,-46-10-1,78 13-183,0-1-1,1 1 1,-1 0-1,0 0 1,0 0-1,0 0 1,0-1-1,0 1 1,0-1-1,1 1 1,-1 0-1,0-1 1,0 1-1,0-1 1,1 0-1,-2 0 1,2 1 8,0-1 1,0 1-1,1 0 0,-1-1 1,0 1-1,0 0 1,0-1-1,0 1 1,1 0-1,-1-1 1,0 1-1,0 0 0,1 0 1,-1-1-1,0 1 1,0 0-1,1 0 1,-1 0-1,0 0 1,1-1-1,-1 1 0,0 0 1,1 0-1,-1 0 1,0 0-1,1 0 1,30-7-831,-4 3 428,7-1-92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7:0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15107,'-13'57'1289,"-1"-5"-1073,1-9-96,3 0 440,7-10-496,3-6-184,6-14-320,2-9 432,4-9-136,-1-8-56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14 141 12579,'-1'-1'96,"0"0"-1,0 0 1,0 0 0,0 0 0,0-1 0,0 1 0,0 0 0,0 0 0,1 0-1,-1-1 1,0 1 0,1 0 0,-1-1 0,1 1 0,-1-1 0,1 1 0,0-1-1,0 1 1,0-1 0,0 1 0,0 0 0,0-1 0,0 1 0,0-1 0,0 1 0,1-1-1,-1 1 1,0-1 0,1 1 0,0 0 0,-1-1 0,1 1 0,0 0 0,-1 0-1,1-1 1,0 1 0,1-1 0,2-4 88,1 1 0,-1 1 0,1-1 0,0 0-1,0 1 1,0 0 0,6-4 0,4 0-35,0 1-1,0 0 1,0 1 0,1 1-1,17-4 1,-24 7-135,-1 1 0,1-1 0,0 1 0,-1 1 1,1 0-1,0 0 0,-1 1 0,1 0 0,0 0 0,-1 1 1,11 3-1,-17-4-12,1 0 0,-1 0 1,0 0-1,1 1 0,-1-1 0,0 1 1,0-1-1,0 1 0,0 0 1,0 0-1,-1 0 0,1 0 0,0 0 1,-1 0-1,0 0 0,1 0 1,-1 1-1,1 2 0,-1-1 2,0 0 0,0 0 0,0 0 0,-1 1 0,0-1 0,0 0 0,0 0 0,0 1 0,0-1 0,-2 5 0,-2 7 9,-1-1 0,-1 0 1,0-1-1,-15 27 0,-51 64 73,51-77-67,18-24-26,1-1-1,-1 1 0,1 0 0,0 0 0,-2 6 0,3-10 3,1 1 0,0 0 1,0-1-1,0 1 0,-1 0 0,1 0 0,0-1 0,0 1 0,0 0 1,0 0-1,1-1 0,-1 1 0,0 0 0,0 0 0,0-1 0,0 1 1,1 0-1,-1 0 0,0-1 0,1 1 0,-1 0 0,1-1 0,-1 1 0,1-1 1,-1 1-1,1-1 0,-1 1 0,1 0 0,-1-1 0,1 0 0,0 1 1,-1-1-1,1 1 0,0-1 0,-1 0 0,1 0 0,1 1 0,13 3 191,0-1-1,0 0 1,0-1-1,21 1 1,-1-1 109,9 1-97,-1 0 76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7:0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45 14363,'-6'6'110,"0"1"1,1 0-1,-1 0 0,2 1 1,-1 0-1,1 0 0,0 0 1,0 0-1,1 0 0,-3 14 0,5-16-104,0 0 0,1 0 0,0 0 0,0 0 0,0 1 0,1-1 0,0 0 0,0 0 0,0 0 0,1 0 0,0 0 0,0 0 0,0-1-1,1 1 1,6 10 0,42 51 0,-40-54-4,0 0 0,-1 0-1,-1 1 1,0 0 0,-1 0 0,-1 1 0,10 26-1,-12-22 18,-2-1 0,0 1-1,0 0 1,-2 0-1,-1 0 1,0 0-1,-1 0 1,-4 20 0,3-28-3,-1 1 0,0-1 0,-1 0 0,0 0 1,-1 0-1,-7 11 0,9-15 0,-1-1 1,-1 0-1,1-1 0,-1 1 1,0-1-1,0 0 0,-1 0 0,0-1 1,0 0-1,-10 7 0,11-9 19,-1 1 0,1-1 0,-1 0 0,0-1 0,1 1 0,-1-1 0,0 0 0,0-1 0,0 1 0,0-1 0,0 0 0,0-1 0,0 1 0,1-1 0,-11-3 0,13 3-14,0 0 0,1 0 0,-1 0 0,0-1 0,1 1 0,-1-1 0,1 0 0,0 0 0,-1 0 0,1 0 0,0 0 0,0 0 0,0 0 0,1-1 0,-1 1 0,0-1 0,1 1 0,0-1-1,0 0 1,-1 1 0,1-1 0,1 0 0,-1 0 0,0 0 0,1 0 0,0 0 0,-1 1 0,1-1 0,0 0 0,0 0 0,1 0 0,-1 0 0,2-4 0,1-7 17,1 0 1,0 0-1,1 0 1,0 1-1,13-23 1,45-60 10,-35 56-25,8-13-10,-3 7 132,-3-1 1,-1-1-1,31-75 1,-54 107 45,0 0 0,4-29 1,-9 41-138,0 0 0,-1 1 0,1-1 0,-1 0 0,0 1 0,0-1 1,0 0-1,-1 1 0,1-1 0,-1 0 0,0 1 0,0-1 0,0 1 0,-1-1 0,1 1 0,-1 0 1,0-1-1,1 1 0,-4-3 0,4 5-27,-1 0 0,0-1 1,1 1-1,-1 0 0,0 0 0,0 0 1,1 1-1,-1-1 0,0 0 0,0 1 1,0-1-1,0 1 0,0 0 0,0-1 0,0 1 1,0 0-1,0 0 0,0 1 0,0-1 1,0 0-1,0 1 0,0-1 0,0 1 1,0-1-1,1 1 0,-1 0 0,-2 1 1,-5 3 31,0 0 0,0 0 0,-13 13 0,22-18-60,-11 8-180,0 1 0,1 0 0,0 0 0,1 1 0,0 0 0,1 1 1,0 0-1,-7 12 0,15-22 149,-1 0 1,1 1-1,-1-1 0,1 0 1,-1 0-1,1 1 1,0-1-1,0 0 0,-1 0 1,1 1-1,0-1 0,0 0 1,1 1-1,-1-1 1,0 0-1,0 1 0,1-1 1,-1 0-1,0 0 1,2 3-1,11 5-421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7:0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14763,'-8'5'192,"0"0"-1,0 1 1,0 0-1,1 1 1,0-1-1,0 2 1,0-1-1,1 1 1,0-1-1,1 2 1,-9 16-1,0 4 21,1 0 0,-10 39 0,13-37-31,2 0 1,2 1-1,-5 59 0,10-76-131,1-1-1,0 1 0,1-1 0,1 1 0,0-1 0,1 1 0,1-1 0,0 0 0,1 0 1,12 24-1,-14-33-34,0 0 1,0 0 0,1-1 0,-1 1-1,1-1 1,1 0 0,-1 0 0,0 0-1,1 0 1,0-1 0,0 0 0,6 3-1,-7-4-1,0-1-1,0 1 0,0-1 0,0 0 0,0 0 0,0-1 0,1 1 1,-1-1-1,0 0 0,0 0 0,1 0 0,-1-1 0,0 0 1,0 1-1,0-1 0,0-1 0,6-1 0,1-2 22,-1-1-1,1 0 1,-1-1-1,0 0 1,-1 0-1,0-1 0,0 0 1,0-1-1,8-10 1,-11 10 4,0 1-1,0-1 1,0 0 0,-1 0 0,-1 0-1,1-1 1,-2 0 0,1 0 0,-1 0-1,3-18 1,-6 26-29,0-1 0,0 1 0,1-1 0,-1 1 0,-1-1 0,1 1 0,0 0 0,-1-1-1,1 1 1,-1-1 0,0 1 0,1 0 0,-1-1 0,0 1 0,-1 0 0,1 0 0,0 0 0,-3-4 0,2 5-6,0 0-1,0-1 1,0 1-1,0 0 1,0 0 0,0 0-1,0 0 1,0 1 0,-1-1-1,1 0 1,0 1 0,0 0-1,-1-1 1,1 1 0,0 0-1,-1 0 1,1 0-1,0 1 1,0-1 0,-4 1-1,-9 4-114,2 0 0,-1 0 0,0 2 0,1-1-1,0 2 1,1 0 0,-20 15 0,13-9-77,-33 19 0,17-19-71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7:1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15763,'3'14'275,"0"1"0,-1 0 0,-1-1-1,0 1 1,-2 22 0,0-1 47,1 38 110,-1-21-38,2 0 1,12 72-1,-13-123-377,0 1-1,1 0 0,-1-1 0,1 1 0,0-1 0,-1 1 0,1-1 0,1 1 0,-1-1 0,0 0 1,0 0-1,1 1 0,0-1 0,-1 0 0,1 0 0,0-1 0,0 1 0,0 0 0,0 0 0,0-1 1,3 2-1,-2-2-6,0-1 0,0 1 0,0-1 0,0 0 1,0 1-1,0-1 0,0-1 0,0 1 0,0 0 1,0-1-1,0 0 0,0 0 0,0 0 1,0 0-1,-1 0 0,1 0 0,0-1 0,2-1 1,14-9 21,-1-1 1,0-1-1,-1-1 1,18-19 0,-21 20-10,0 0 1,1 0 0,1 2 0,0 0 0,28-16 0,-44 28-24,0 0 1,1-1-1,-1 1 0,1 0 0,-1-1 0,1 1 0,-1 0 0,0 0 0,1-1 0,-1 1 1,1 0-1,-1 0 0,1 0 0,-1 0 0,1 0 0,-1 0 0,1 0 0,-1 0 1,1 0-1,0 0 0,-1 0 0,1 0 0,-1 0 0,1 0 0,-1 0 0,1 0 0,-1 1 1,0-1-1,1 0 0,-1 0 0,1 1 0,-1-1 0,1 0 0,-1 0 0,0 1 0,1-1 1,-1 1-1,1-1 0,-1 0 0,0 1 0,0-1 0,1 1 0,-1-1 0,0 1 0,0-1 1,1 1-1,-2 25 9,1-23-8,-21 115-91,-1 9 144,22-125-49,-1 0-1,1 0 0,-1 0 1,1 0-1,0 0 0,0 0 1,0 0-1,0 0 0,0 0 1,1 0-1,-1 0 0,1 0 1,-1 0-1,1 0 0,-1 0 1,1-1-1,0 1 0,0 0 1,2 2-1,9-1-7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7:1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 12835,'21'2'166,"0"-1"0,0 0 0,0-2 0,0-1 0,36-6 0,-15 1-18,1105-166 437,-943 140-634,614-119-128,-130 20 1557,-328 80 280,-349 48-1742,-16 1 78,-25-1 3,25 3-40,-24-3-61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2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31 286 13747,'-2'1'86,"1"-1"0,0 0 0,-1 0-1,1-1 1,-1 1 0,1 0 0,-1 0 0,1-1 0,0 1 0,-1-1 0,1 1-1,0-1 1,0 1 0,-1-1 0,1 0 0,-2-1 0,2 1-46,1 0 0,-1 0-1,1 0 1,-1 0 0,1 1 0,-1-1 0,1 0 0,0 0 0,-1 0-1,1 0 1,0 0 0,0 0 0,0 0 0,0 0 0,0 0-1,0 0 1,0 0 0,0-2 0,1-1 56,1-1 1,-1 0-1,1 1 0,0-1 0,0 1 1,1 0-1,-1 0 0,6-7 0,13-15 81,0 2 0,1 1-1,2 0 1,0 2 0,1 1-1,1 1 1,41-23 0,-62 40-167,-1 0 1,0 0-1,1 0 0,-1 1 1,1-1-1,-1 1 0,1 0 1,0 1-1,6-1 0,-9 1-8,-1 0 0,1 0-1,0 1 1,0-1 0,0 1-1,0-1 1,0 1 0,-1 0-1,1 0 1,0 0 0,0 0 0,-1 0-1,1 0 1,-1 0 0,1 0-1,-1 1 1,0-1 0,1 0-1,-1 1 1,0 0 0,0-1-1,0 1 1,0-1 0,1 4-1,3 6 8,-1 1-1,-1 0 0,0 0 1,3 17-1,-4-16-9,0 1 1,2-1 0,6 19-1,-10-31 2,1 1-1,0-1 0,-1 1 1,1-1-1,0 1 0,0-1 1,0 0-1,0 1 0,0-1 1,0 0-1,0 0 0,1 1 1,-1-1-1,0 0 0,1 0 1,-1-1-1,1 1 0,-1 0 1,1 0-1,-1-1 0,1 1 1,2 0-1,-1-1-20,-1 0 1,1 0-1,-1 0 1,1-1 0,-1 1-1,1-1 1,-1 0-1,1 1 1,-1-1-1,0 0 1,1 0-1,-1-1 1,3-1-1,2-2-139,0 0 1,-1-1-1,0 0 0,0 0 0,0 0 1,-1-1-1,0 1 0,6-10 1,-9 12-92,0 0 0,-1 0 0,1 0 1,-1 0-1,1 0 0,-1-1 1,0-5-1,-1 9 188,0 0 1,0 0-1,0 0 1,0-1-1,0 1 1,0 0-1,0 0 1,0 0-1,-1 0 1,1 0-1,-1-1 1,1 1-1,0 0 1,-1 0-1,0 0 1,1 0-1,-1 0 1,0 0-1,1 1 1,-1-1-1,0 0 1,0 0-1,0 0 1,0 1-1,0-1 0,0 0 1,0 1-1,0-1 1,0 1-1,0-1 1,-2 1-1,-17-2-720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2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46 273 11146,'-21'12'538,"-4"3"1432,25-15-1949,0 0 1,0 0-1,0 0 1,0 0-1,0 0 1,1 0-1,-1 0 1,0 0-1,0 0 1,0 0-1,0 0 1,0 0-1,0 0 1,0 0-1,0 0 1,0 0-1,0 0 1,0 0-1,0 0 1,0 0-1,0 0 1,0 0-1,0 0 1,0 0-1,1 0 1,-1 1-1,0-1 0,0 0 1,0 0-1,0 0 1,0 0-1,0 0 1,0 0-1,0 0 1,0 0-1,0 0 1,0 0-1,0 0 1,0 0-1,0 0 1,0 0-1,0 0 1,0 0-1,0 1 1,0-1-1,19-6 650,41-15 121,1 2 1,0 3-1,94-11 1,-138 24-768,1 0 1,-1-1 0,0-1 0,0-1-1,0 0 1,-1-2 0,17-8-1,-7 1-331,-1-2-1,0 0 0,29-27 0,-47 38 213,0 0 0,-1-1 0,0 0-1,6-9 1,3-10-244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2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0 716 11098,'202'-306'4773,"28"-54"-3703,-213 330-902,-7 10 140,-17 42-12,-23 55-195,3 2 1,-31 153-1,56-225-119,1-3-11,1-1 1,-1 1 0,0 0 0,1-1 0,0 1-1,0 0 1,0-1 0,0 1 0,1 0-1,-1-1 1,1 1 0,2 5 0,-3-9 16,0 1 1,0-1 0,1 0-1,-1 1 1,0-1 0,1 0-1,-1 0 1,0 1 0,1-1-1,-1 0 1,1 0 0,-1 1-1,0-1 1,1 0-1,-1 0 1,1 0 0,-1 0-1,1 0 1,-1 0 0,1 0-1,-1 0 1,0 0 0,1 0-1,-1 0 1,1 0 0,-1 0-1,1 0 1,-1 0 0,1 0-1,-1 0 1,0 0 0,1-1-1,-1 1 1,1 0-1,-1 0 1,0-1 0,1 1-1,0-1 1,15-13-44,-14 13 29,27-33-120,4-13-44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2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13363,'-52'120'1242,"-21"60"-184,66-158-909,1 0 1,2 0-1,0 0 1,1 0-1,1 1 0,2 34 1,0-50-111,1 1-1,0 0 1,0-1-1,1 1 1,0-1 0,1 0-1,-1 1 1,1-1 0,1 0-1,4 7 1,-6-11-31,1 1-1,0-1 1,0 0 0,0 0 0,0 0 0,0 0 0,1 0-1,-1 0 1,1-1 0,0 0 0,0 0 0,0 0-1,0 0 1,0-1 0,0 1 0,0-1 0,1 0 0,7 1-1,-3-2 4,1-1 0,-1 1 0,0-1-1,0-1 1,1 0 0,-1 0 0,-1-1-1,1 0 1,0-1 0,-1 1 0,1-2-1,-1 1 1,13-11 0,-12 9 42,0-1 0,-1 0 0,1-1 0,-2 1-1,1-2 1,-1 1 0,-1-1 0,1 0 0,-1 0 0,-1-1 0,6-13 0,-10 21-27,0-1-1,0 1 1,0-1 0,0 0-1,0 0 1,-1 1 0,0-1-1,1 0 1,-1 0 0,0 0-1,-1 1 1,1-1 0,0 0 0,-1 0-1,1 1 1,-1-1 0,0 0-1,0 1 1,0-1 0,0 0-1,-1 1 1,1-1 0,-1 1-1,1 0 1,-1 0 0,0 0-1,0-1 1,0 1 0,0 1 0,0-1-1,0 0 1,-1 1 0,1-1-1,0 1 1,-1-1 0,-5-1-1,0 0 21,-1 0 0,0 1 0,1 0 0,-1 0 0,0 1 0,0 0-1,-1 1 1,1 0 0,0 0 0,-11 2 0,9 0-76,0 1 0,1-1 0,-1 2-1,0 0 1,1 0 0,-15 9 0,21-11-28,-1 1-1,1 0 1,0 0 0,0 0-1,0 1 1,0-1 0,1 1-1,-1 0 1,1 0 0,0 0-1,0 1 1,1-1-1,-1 1 1,1-1 0,0 1-1,-2 6 1,3 9-158,7-10-60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2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14459,'-4'35'1304,"2"6"-1048,2 5-112,0 4 369,2 2-393,0-3-208,3-5 152,0-4-64,3-12-96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3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66 14091,'2'-5'308,"0"0"-39,0-1 1,0 0-1,0 0 1,-1 0-1,0 0 0,0 0 1,0 0-1,-1-7 1,-14 48 1061,-1 5-1373,3 1 0,1 0 0,2 1 0,2 0 1,-4 81-1,11-117 3,0 0 1,1 0-1,0 0 1,0-1-1,0 1 0,1 0 1,-1 0-1,1-1 1,6 11-1,-6-12 10,1-1-1,-1 1 1,1-1-1,0 0 1,0 1-1,1-1 1,-1-1-1,1 1 1,-1 0-1,1-1 1,0 0-1,0 0 1,0 0-1,4 2 1,22 3-74,-25-6 63,0 0 1,0 0-1,0 0 0,0 1 1,0-1-1,0 1 0,9 6 1,-14-8 28,1 1 1,0-1-1,-1 1 1,1 0-1,-1-1 1,0 1-1,1 0 1,-1-1-1,1 1 1,-1 0-1,0 0 1,0-1 0,1 1-1,-1 0 1,0 0-1,0-1 1,0 1-1,0 0 1,0 0-1,0 0 1,0-1-1,0 1 1,0 0 0,0 0-1,0 0 1,-1-1-1,1 1 1,0 0-1,-1 0 1,1-1-1,0 1 1,-1 0-1,1-1 1,-1 1-1,1 0 1,-1-1 0,1 1-1,-1-1 1,1 1-1,-2 0 1,-27 23-249,28-23 250,-11 7-6,0 1-1,-1-2 0,0 1 0,0-2 0,-1 0 0,0-1 0,0 0 0,0-1 1,-23 4-1,35-8 35,0 1 1,0-1 0,0 0-1,0-1 1,0 1 0,0 0-1,-1 0 1,1-1-1,0 1 1,0-1 0,0 0-1,0 0 1,1 0 0,-1 1-1,0-2 1,-2 0 0,3 1-2,0-1 1,0 1-1,0 0 1,0 0 0,0-1-1,0 1 1,1 0-1,-1-1 1,1 1 0,-1-1-1,1 1 1,-1-1-1,1 1 1,0-1 0,0 1-1,0-1 1,0 1-1,0-1 1,0 1 0,0-1-1,0 1 1,0-1-1,1-1 1,1-3 22,0 0 0,1 0 1,-1 1-1,1-1 0,0 1 1,1 0-1,-1 0 0,1 0 0,0 0 1,0 0-1,1 1 0,4-4 1,11-9 49,35-20 0,-36 24-50,44-27 79,-23 16 2,56-44 0,-86 59-90,0 0-1,-1 0 1,0-1-1,0 0 1,-1-1-1,0 0 1,-1 0-1,0-1 0,10-23 1,-15 29-17,0 0 1,0 0-1,-1 0 1,0 0 0,0-1-1,0 1 1,-1 0-1,0-1 1,0 1-1,0 0 1,-1 0-1,0-1 1,0 1-1,-1 0 1,0 0 0,-3-7-1,3 9-10,-1-1 1,1 1-1,-1 0 1,0 0-1,0 0 0,-1 0 1,1 1-1,-1 0 1,0-1-1,0 1 0,0 0 1,0 1-1,0-1 1,-1 1-1,1 0 0,-1 0 1,0 0-1,1 1 0,-1-1 1,-9 0-1,4 1-72,-1 0 1,0 1-1,0 0 0,0 1 0,1 1 0,-1-1 0,0 2 0,1-1 0,0 1 1,-1 1-1,1 0 0,1 1 0,-1-1 0,0 2 0,1-1 0,0 2 0,1-1 1,-1 1-1,1 0 0,-9 11 0,5 2-645,12-19 697,0-1-1,-1 0 1,1 1 0,0-1 0,0 0-1,-1 1 1,1-1 0,0 0 0,0 1-1,0-1 1,0 0 0,-1 1-1,1-1 1,0 1 0,0-1 0,0 0-1,0 1 1,0-1 0,0 1 0,0-1-1,0 1 1,0-1 0,0 0-1,0 1 1,1-1 0,-1 1 0,0-1-1,0 0 1,0 1 0,0-1 0,1 0-1,-1 1 1,0-1 0,0 0 0,1 1-1,-1-1 1,0 0 0,1 1-1,-1-1 1,0 0 0,1 0 0,-1 1-1,0-1 1,1 0 0,-1 0 0,0 0-1,1 0 1,-1 0 0,1 1 0,-1-1-1,0 0 1,1 0 0,-1 0-1,1 0 1,0 0 0,25-5-504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4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7162,'1'4'288,"1"1"0,0 0 1,0-1-1,1 1 1,-1-1-1,1 0 1,0 0-1,0 0 1,1 0-1,-1-1 1,7 6-1,-3-3 47,1-1 1,-1 0-1,1 0 0,1-1 1,15 6-1,-5-4-59,0-1-1,1-1 1,0 0-1,0-2 1,23 1-1,0-3-39,1-3 0,63-11-1,84-29-97,2 1-93,-142 33-49,1 2 0,0 2 0,0 3 0,0 2 0,0 2 0,0 3 0,62 13 0,-16-1 55,130 8 0,-24-5 107,-78 1 60,-63-10 300,0-2-1,93 2 1,-144-12-358,1 0 0,-1-1 0,1-1 0,17-5 1,7-2-2322,-30 9 1770,1 0-64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6:3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13355,'-27'54'867,"-58"125"615,74-151-1248,1 0 0,1 1-1,2 0 1,-6 44 0,13-65-184,-1 1 1,1-1-1,0 0 1,0 0-1,1 0 1,1 0-1,-1 1 1,4 7-1,-4-13-39,0 1-1,1-1 1,-1 0 0,1 0-1,0 0 1,0 1-1,0-2 1,1 1-1,-1 0 1,1 0-1,-1-1 1,1 1 0,0-1-1,0 0 1,0 0-1,0 0 1,1 0-1,-1-1 1,5 2-1,0-1 3,-1 0 0,1-1 0,0 0-1,-1 0 1,1-1 0,0 0 0,-1 0-1,1-1 1,0 0 0,-1-1 0,1 1-1,-1-1 1,1-1 0,10-4 0,-7 2 40,1-1 0,-1 0 0,-1-1 0,1 0 0,-1-1 0,0 0 1,-1 0-1,9-11 0,-14 16-9,-2-1 0,1 1 0,0-1 0,-1 0-1,0 0 1,0 0 0,0-1 0,0 1 0,-1 0 0,2-5 0,-3 7-23,0 0 0,1 0 0,-1 0 0,0 0 0,0 0 0,0 0-1,-1 0 1,1 1 0,0-1 0,-1 0 0,1 0 0,-1 0 0,0 0 0,1 1 0,-1-1 0,0 0 0,0 1 0,0-1 0,0 0 0,-1 1 0,1-1-1,0 1 1,-1 0 0,1 0 0,-1-1 0,-1 0 0,-3-1 14,1 0 0,-1 0 1,0 1-1,0 0 0,0 0 0,0 1 0,-1-1 0,1 1 1,0 1-1,-1-1 0,1 1 0,-11 1 0,0 1-172,0 0 0,0 1-1,-26 9 1,10 2-488,31-13 589,0 0 0,1 0 0,-1 0-1,0 1 1,0-1 0,1 1 0,-1-1-1,1 1 1,0-1 0,-1 1 0,1 0 0,0 0-1,0-1 1,-1 4 0,2 4-308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7:1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13427,'5'10'213,"-2"0"1,1 0-1,-1 0 1,-1 1 0,0-1-1,0 1 1,-1-1-1,-1 22 1,-9 65 680,-2 52-277,11-122-485,0-1 1,2 1 0,8 38-1,-9-60-107,0 0-1,1 0 0,-1 0 1,1 0-1,0-1 1,5 9-1,-6-12-14,0 0 0,0 1 1,0-1-1,0 0 0,0 0 0,0 0 1,0 0-1,1 0 0,-1 0 0,0 0 0,1-1 1,-1 1-1,0 0 0,1-1 0,-1 1 1,1-1-1,-1 1 0,1-1 0,-1 0 1,1 0-1,0 1 0,-1-1 0,1 0 0,-1 0 1,1-1-1,2 1 0,2-2 19,-1 0 1,1-1-1,-1 1 0,0-1 0,0 0 1,0 0-1,0 0 0,0-1 1,-1 0-1,1 0 0,4-6 0,9-10 123,17-26 0,-26 33-72,65-102 745,-72 112-806,13-20 191,-15 23-203,0 0 1,1-1-1,-1 1 0,0 0 1,0 0-1,0-1 1,0 1-1,1 0 1,-1 0-1,0 0 1,0-1-1,0 1 1,1 0-1,-1 0 1,0 0-1,0 0 1,1 0-1,-1-1 1,0 1-1,0 0 1,1 0-1,-1 0 1,0 0-1,0 0 1,1 0-1,-1 0 1,0 0-1,1 0 1,-1 0-1,0 0 1,0 0-1,1 0 1,-1 0-1,1 1 1,2 8 158,-3 18 11,0-27-165,-10 91 218,-1 22-612,11-91 370,0-21 8,0 0 0,0 0 0,0-1 0,0 1 0,0 0 0,0-1 0,1 1 0,-1 0-1,0 0 1,0-1 0,1 1 0,-1 0 0,0-1 0,1 1 0,-1 0 0,0-1 0,1 1 0,-1-1 0,1 1 0,-1-1 0,2 1 0,6-8-118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7:1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12483,'24'-1'244,"1"-2"-1,-1-1 1,0-1 0,42-14 0,9-2 20,464-87 833,10 29-692,126-21-611,-12-55-492,-486 99 505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7:36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19 14291,'-11'-7'112,"3"1"-72,1 0 24,4 6-288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7:38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2225 186 7314,'-19'-17'298,"-1"1"1,0 1 0,-1 1 0,-1 1 0,0 1 0,-1 1 0,0 1 0,-27-8 0,-5 2 479,-1 2 1,-84-9 0,101 19-634,1 2 0,0 2 1,-1 1-1,1 2 0,0 1 0,0 3 0,-38 10 0,26-1-150,0 1 0,2 3 0,0 2 0,-71 44 0,-430 312-11,492-333 50,2 3-1,2 2 1,3 2 0,1 2-1,3 3 1,3 1 0,2 2-1,-39 80 1,67-114-11,2 1 0,0 0 1,2 1-1,2 0 0,0 1 0,2-1 0,1 1 1,1 0-1,2 0 0,2 43 0,1-51-22,1 0 0,1-1-1,1 1 1,0-1 0,2 0 0,0-1-1,1 1 1,1-2 0,1 1-1,0-1 1,2 0 0,0-1 0,1-1-1,0 0 1,20 18 0,-10-16-17,0 0 0,1-1 0,1-2 1,1 0-1,0-2 0,1-1 0,0-1 1,48 13-1,-4-7-68,1-4 0,96 7 0,-37-13 20,1-5-1,0-6 1,0-6-1,-1-6 1,0-5-1,-2-6 1,150-52-1,-230 62 71,0-2-1,64-35 1,-93 43 21,0-2 0,-1 0 0,0-2 0,-1 0 0,-1 0 0,0-2 0,25-32 1,-21 17 11,-1-1 0,-2-1 0,0-1 0,-3-1 0,-1 0 0,-2 0 0,-1-2 0,-2 1 0,-1-1 0,-3 0 0,0-1 0,-3 1 0,-1-1 0,-2 0 0,-2 1 0,-1-1 0,-2 1 0,-14-47 0,10 56-17,-1 0-1,-2 0 0,0 2 1,-2-1-1,-2 2 1,0 0-1,-28-31 1,-17-11 11,-81-68 1,78 77-94,43 39 3,1-1-1,1-1 1,0 0 0,2-1 0,-22-36 0,15 10-39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7:39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2044 340 9810,'-13'-17'212,"0"1"0,-2 0 0,0 0 0,0 2 0,-1 0 0,-1 0 0,-28-16 0,17 15-4,-1 0 0,0 2-1,-1 1 1,-44-11 0,-1 6-20,-2 4 0,0 4 0,-102-1 1,105 8-79,1 3 0,-90 12 1,136-9-102,0 2 0,0 1 0,1 0 0,0 2 1,0 1-1,1 1 0,0 2 0,1 0 0,-27 20 0,0 8-19,1 1 1,3 3-1,-74 89 0,60-54-12,-87 151-1,111-162 6,3 0-1,3 2 1,3 2 0,-32 130-1,48-147-3,3 0 0,2 0 0,2 1 0,3-1 0,3 1 0,2 0 0,12 66 1,-9-91 10,1-1 1,2 0-1,16 38 1,-18-53 6,1-1 0,1 1 0,0-2 1,0 1-1,2-1 0,0-1 0,22 22 1,-11-17-4,0-2 0,1 0 0,0-2 0,2-1 0,-1 0 0,2-2 0,-1-1 0,1-1 0,53 11 0,-19-10-15,1-2 0,-1-3 1,92-3-1,-36-9-20,170-32 0,107-56 29,-297 67 144,-2-4 0,-1-4 0,-2-4 0,98-59-1,-134 62-22,-1-3 1,-3-1-1,-1-3 0,-2-2 0,78-97 0,-96 103-87,-1 0-1,-3-2 0,-1-1 1,-2-1-1,-2-1 1,-3-1-1,19-64 1,-30 78-34,0 1 0,-2-1 0,-2 0 0,-1-1 0,-2-37 1,-2 46-9,-1 0 1,-1 0 0,-1 0 0,-1 0-1,-2 1 1,0 0 0,-16-33 0,10 30-11,-2 1 1,0 0-1,-2 1 1,0 1-1,-32-30 1,20 25-6,-1 1 1,-2 2-1,-47-28 0,-2 9-12,0 5-1,-160-54 0,8 22-180,101 32 131,54 11 59,23-2-27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7:48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1092 98 8330,'-37'-20'232,"-1"1"0,-71-24 0,94 39-220,0 0 0,0 1 0,0 1 0,0 0 0,-1 1 1,1 1-1,0 0 0,-1 2 0,1-1 0,0 2 0,-17 4 0,-32 14 468,2 3-1,0 2 1,2 3-1,1 3 0,-108 77 1,149-96-377,-1 1-1,2 1 1,0 0 0,1 2-1,1 0 1,0 0 0,2 1-1,0 1 1,1 0 0,0 1-1,2 1 1,0-1 0,2 1 0,-9 33-1,10-24-75,1 1-1,2-1 1,1 1-1,1-1 1,2 1-1,1 0 1,1 0-1,2-1 1,1 1-1,2-1 1,10 30-1,-11-39-29,2-1 0,1 0-1,0-1 1,1 1 0,1-2 0,1 0-1,1 0 1,0-1 0,1 0 0,1-2-1,1 1 1,0-2 0,1 0 0,0-1-1,1-1 1,27 14 0,-23-16-9,1-1-1,0-1 1,1-1 0,0 0 0,46 4-1,-33-8-10,0-2 0,0-1-1,49-8 1,-1-7-24,-1-4 1,130-46-1,406-178-69,-569 218 109,-1-3-1,-2-1 1,-1-3 0,79-69-1,-102 78 7,-1 0 0,-1-2 0,-1-1 0,-1 0 0,-1-2 0,-1 0 0,-2-1-1,-1 0 1,18-52 0,-30 74 18,-1-2 1,0 1-1,0 0 0,-1 0 0,0 0 0,0-1 1,-1 1-1,0-1 0,-1 1 0,1 0 0,-2 0 1,-3-16-1,2 18 7,0-1 1,0 1-1,0 0 0,-1 0 1,0 0-1,0 0 0,-1 0 1,1 1-1,-1 0 0,-1 0 1,1 0-1,0 1 1,-1 0-1,0 0 0,-9-5 1,-5 0 24,0 0 1,-1 2-1,0 0 1,0 1 0,0 1-1,-34-3 1,-133-1 67,180 9-113,-155 3-184,-293 43 1,-156 71-430,524-99 573,-76 16-83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30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23 12699,'7'-20'1655,"-7"18"-928,-5 13 65,-39 111 734,37-98-1508,1 0 0,1 0 1,-3 32-1,8-53-22,0 0 0,0 1 0,0-1 0,0 0 1,0 0-1,1 1 0,-1-1 0,1 0 0,0 0 0,0 0 1,3 6-1,-3-8 2,-1 0 0,1 0 0,0 0 0,0 0 0,0 0 1,0-1-1,1 1 0,-1-1 0,0 1 0,0 0 0,0-1 0,0 0 1,1 1-1,-1-1 0,0 0 0,0 1 0,1-1 0,-1 0 0,0 0 1,0 0-1,1 0 0,-1 0 0,0-1 0,0 1 0,1 0 0,-1-1 0,0 1 1,0 0-1,0-1 0,1 0 0,-1 1 0,0-1 0,1 0 0,10-6-9,0 1-1,-1-2 0,0 0 1,0 0-1,16-16 0,46-55-18,-55 58 33,-2 2 11,-9 10 1,1 0 0,0 1 1,16-14-1,-24 22-14,0 0 1,0 0-1,1-1 1,-1 1-1,0 0 1,0 0 0,0 0-1,0 0 1,0 0-1,1 0 1,-1 0-1,0 0 1,0-1-1,0 1 1,0 0 0,1 0-1,-1 0 1,0 0-1,0 0 1,0 0-1,0 0 1,1 0 0,-1 0-1,0 0 1,0 0-1,0 0 1,0 0-1,1 0 1,-1 0-1,0 1 1,0-1 0,0 0-1,0 0 1,1 0-1,-1 0 1,0 0-1,0 0 1,0 0-1,0 0 1,0 0 0,0 1-1,1-1 1,-1 0-1,0 0 1,0 0-1,0 0 1,0 0-1,0 1 1,0-1 0,0 0-1,1 15 57,-6 22 25,4-32-66,-5 27 43,2-17-112,1 0-1,-1 28 1,4-43 48,0 0 0,0 1-1,0-1 1,0 0 0,0 1 0,0-1 0,0 0 0,0 1 0,0-1 0,0 0 0,0 1 0,0-1-1,0 0 1,0 0 0,0 1 0,0-1 0,1 0 0,-1 1 0,0-1 0,0 0 0,0 0 0,0 1-1,1-1 1,-1 0 0,0 0 0,0 0 0,0 1 0,1-1 0,-1 0 0,0 0 0,0 0 0,1 0 0,-1 1-1,10-7-101,-2-2 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57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60 11626,'-1'-1'104,"1"1"0,0-1 0,0 0 0,0 1-1,0-1 1,0 0 0,1 1 0,-1-1-1,0 1 1,0-1 0,0 0 0,0 1 0,1-1-1,-1 1 1,0-1 0,1 0 0,-1 1-1,0-1 1,1 1 0,-1-1 0,1 1 0,-1-1-1,0 1 1,1 0 0,-1-1 0,1 1-1,0-1 1,-1 1 0,1 0 0,-1 0 0,1-1-1,-1 1 1,1 0 0,0 0 0,-1 0-1,2-1 1,29-8 438,-25 7-267,31-8 146,46-6 0,-69 14-354,1 0 0,0 2-1,-1 0 1,1 0 0,-1 1-1,21 5 1,-33-6-63,-1 0 1,1 1 0,0-1-1,-1 1 1,1-1 0,0 1-1,-1 0 1,1-1 0,-1 1-1,1 0 1,-1 0 0,0 0-1,1 0 1,-1 1-1,0-1 1,0 0 0,0 1-1,0-1 1,0 0 0,0 1-1,1 2 1,-1-2-4,-1 0 1,1 1-1,-1-1 1,0 0-1,0 0 1,0 1-1,0-1 1,-1 0-1,1 1 1,-1-1-1,1 0 1,-1 0-1,0 0 1,-1 3-1,-5 9-5,0-2-1,-2 1 0,1-1 0,-13 13 1,13-15 11,-110 118 44,79-88 25,1 0 1,-45 65-1,80-100-68,0-1 1,1 1-1,-1 0 0,1 0 1,0 0-1,0 0 0,0 0 1,1 0-1,0 0 0,0 1 1,0-1-1,1 1 0,0 10 1,0-13-7,1 0 1,0 1-1,0-1 1,0 0-1,0 1 0,1-1 1,-1 0-1,1 0 1,0 0-1,0 0 1,0-1-1,0 1 1,1 0-1,-1-1 1,1 1-1,-1-1 0,1 0 1,0 0-1,0 0 1,0 0-1,0-1 1,4 2-1,5 2 14,1 0 0,-1-2 0,1 1 0,0-2 0,0 0 0,0 0 0,0-1 0,0-1 0,0 0 0,0-1-1,20-3 1,-17 1 57,-1-1 0,0 0 0,0-1-1,0 0 1,-1-1 0,0-1 0,0 0 0,0-1-1,17-14 1,-26 18 22,0-1 0,0 0-1,0 0 1,0 0 0,-1-1 0,0 0-1,0 0 1,3-7 0,-6 12-61,0-1 1,0 0-1,0 0 1,-1 1-1,1-1 1,-1 0-1,1 0 1,-1 0-1,0 0 1,0 0-1,0 0 1,0 0-1,0 0 1,0 0-1,0 0 1,0 1-1,-1-1 1,1 0-1,-1 0 1,0 0-1,1 0 1,-1 1-1,0-1 1,0 0-1,0 1 1,0-1-1,-1 0 1,1 1-1,0 0 1,-1-1-1,1 1 1,-1 0-1,-2-2 1,-1 0 5,-1 0-1,0 0 1,0 1 0,0 0 0,0 0 0,0 0 0,0 1-1,-1 0 1,1 0 0,-1 1 0,1 0 0,0 0 0,-1 0-1,1 1 1,-7 1 0,-3 1-77,0 1 1,0 1 0,1 0-1,-27 13 1,30-10-549,12-8 569,0 0 0,0 0 0,0 1 1,0-1-1,0 0 0,0 0 0,0 0 0,0 0 1,0 0-1,0 0 0,0 0 0,0 0 0,0 1 1,0-1-1,0 0 0,0 0 0,0 0 0,0 0 0,1 0 1,-1 0-1,0 0 0,0 0 0,0 0 0,0 0 1,0 1-1,0-1 0,0 0 0,0 0 0,0 0 0,0 0 1,1 0-1,-1 0 0,0 0 0,0 0 0,0 0 1,0 0-1,0 0 0,0 0 0,0 0 0,1 0 1,-1 0-1,0 0 0,0 0 0,0 0 0,0 0 0,0 0 1,0 0-1,0 0 0,0 0 0,1 0 0,-1 0 1,0 0-1,0 0 0,0-1 0,2 1-47,1 0 0,-1-1 0,0 0 0,1 0 0,-1 1 0,0-1 1,0-1-1,0 1 0,0 0 0,0 0 0,2-2 0,21-22-388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19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12467,'1'-1'77,"-1"0"1,1 0 0,-1 1-1,1-1 1,0 0 0,0 0-1,0 0 1,-1 1 0,1-1-1,0 1 1,0-1 0,0 0-1,0 1 1,0 0 0,0-1 0,0 1-1,0-1 1,0 1 0,0 0-1,0 0 1,2 0 0,31-10 46,3 3 95,-1 2-1,55 0 0,74 9-109,40-1-32,154-33 150,137-4-129,12 47-98,-61-1 12,663 51-133,-410-20-111,-461-42 150,246-3-205,-230-11 21,256 1 123,-10 21 125,-203-6-7,-294-2 27,55 1 199,-1-3 0,108-15 1,-166 16-166,0 0-1,0 0 1,0 0-1,0 0 1,0 0 0,0 0-1,0 0 1,-1 0 0,1 0-1,0 0 1,0 0 0,0 0-1,0 0 1,0 0 0,0 0-1,0 0 1,1 0 0,-1-1-1,0 1 1,-14 1 196,-19 1-129,3-1-18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3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12891,'20'-28'936,"2"-8"-760,4-3-144,2-5-1464,1-5 1440,-5 0-160,-2 4-120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4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12507,'34'-14'1983,"-7"5"-1691,36-18 6,164-59 124,-202 79-404,0 1-1,1 1 1,-1 1 0,1 1-1,0 2 1,0 0 0,35 5-1,255 61-247,-95-15 196,-163-40 96,107 5 0,-87-15 171,137-20-1,74-33 488,-242 43-624,118-27-122,-162 37 0,-1-1 0,1 0 0,0 0 0,-1-1 0,0 1 0,1 0 0,-1-1 0,0 1 0,0-1 0,0 0 0,0 0 0,0 0 0,0 0 0,2-3-1,8-15-65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20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15 412 13067,'-1'2'148,"-12"24"826,12-25-960,1-1 0,0 1 1,0-1-1,0 0 0,0 1 0,0-1 0,0 1 1,0-1-1,0 1 0,0-1 0,0 0 0,0 1 1,0-1-1,1 1 0,-1-1 0,0 0 0,0 1 1,0-1-1,1 0 0,-1 1 0,0-1 0,0 0 1,1 1-1,0 0 13,-1-1 0,1 0 1,0 1-1,0-1 1,0 0-1,0 0 0,-1 0 1,1 1-1,0-1 1,0 0-1,0 0 0,0 0 1,0 0-1,-1 0 0,1-1 1,1 1-1,22-6 135,-1-2 0,0 0 0,-1-1-1,1-1 1,32-22 0,-20 13-38,132-74 248,-30 16-871,173-72-1,-214 114-1764,-82 29 1644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21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14067,'1'1'89,"0"0"1,0 0-1,1 0 0,-1-1 1,1 1-1,-1 0 0,1-1 1,-1 1-1,1-1 0,-1 0 1,1 0-1,-1 1 0,1-1 1,-1 0-1,3-1 0,26-2 152,-21 2-3,113-21 320,-77 13-450,1 1 0,0 2 0,78 1 0,-121 5-115,0 0 0,0 0 1,0 1-1,1-1 0,-1 1 0,0 0 1,0 0-1,0 0 0,0 0 0,0 0 1,0 1-1,-1-1 0,1 1 0,0 0 0,-1 0 1,1 0-1,-1 0 0,0 0 0,1 0 1,1 4-1,-2-2-4,0-1 0,-1 1 0,1 0 0,-1 0 0,0 0 0,0 0 0,-1 0 0,1 0 0,-1 1-1,0-1 1,0 0 0,0 0 0,-1 0 0,1 0 0,-2 5 0,-3 8-17,1 0-1,-2-1 0,0 1 0,-15 27 1,-44 60-440,17-27-566,36-55 827,9-9-88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22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71 15435,'-2'32'295,"-1"0"-1,-2-1 0,-14 51 1,5-25-78,-14 80-123,5 1 0,-5 174 0,31-267-244,-2-40 27,1-6-35,1-22-266,-4-36-848,-1 0 0,-4-1 0,-15-67 0,2 46-2171,20 84 3606,0 0 1,0-1-1,1 1 1,-1 0 0,0-1-1,1 0 1,0 1-1,-1-1 1,1 0-1,0 0 1,0 0 0,0 0-1,1 0 1,-1 0-1,0 0 1,1-1-1,-1 0 1,1 1 0,-1-1-1,1 0 1,0 0-1,0 0 1,-1 0-1,1-1 1,3 1 0,1-1 3,0-1 1,1 0 0,-1 0 0,0 0 0,0-1-1,-1 0 1,1-1 0,0 1 0,-1-1 0,1 0-1,-1-1 1,10-7 0,6-5 178,-2-2 0,20-19 0,-11 7-137,0-1 1,-2-1-1,-2-2 0,-1 0 1,-1-2-1,-2 0 1,-2-2-1,-1 0 0,16-54 1,-31 84-170,-2 5-20,0 0 1,0-1-1,0 1 0,0 0 1,0 0-1,-1-1 0,1 1 1,-1 0-1,0-1 0,0 1 1,0 0-1,-1-1 0,1 1 0,-1 0 1,-1-6-1,2 9-15,-1-1 0,1 1 0,0-1 0,0 1 0,-1 0 0,1-1 0,-1 1-1,1-1 1,0 1 0,-1 0 0,1-1 0,-1 1 0,1 0 0,-1-1 0,1 1 0,-1 0 0,1 0 0,-1 0 0,1-1 0,-1 1 0,1 0-1,-1 0 1,1 0 0,-1 0 0,1 0 0,-1 0 0,0 0 0,1 0 0,-1 0 0,1 0 0,-1 0 0,1 1 0,-1-1 0,1 0-1,-2 1 1,-17 12 99,10-4-62,1 0-1,0 1 0,0 0 1,1 1-1,0 0 0,-10 21 1,-26 76 79,37-91-119,-4 10-6,2 1 0,-7 32 0,14-53 0,-1 0-1,1 0 1,1 0 0,0 1 0,0-1-1,0 0 1,0 0 0,1 0-1,1 0 1,-1 0 0,1 0-1,0-1 1,1 1 0,4 10 0,-5-15-1,-1 0 0,1 0 1,-1 0-1,1 0 0,0 0 1,0 0-1,0-1 1,0 1-1,0-1 0,0 1 1,1-1-1,-1 0 0,0 0 1,1 0-1,-1 0 0,4 1 1,-2-1-7,1-1 1,-1 0-1,0 1 0,1-2 1,-1 1-1,0 0 1,1-1-1,-1 0 0,5-1 1,7-4-45,1-1 1,-1 0-1,28-18 0,-35 20 33,2-2-24,1 1-1,-1 0 1,22-8 0,-32 14 46,0 0-1,0-1 1,0 1 0,0 0 0,0 0 0,0 0-1,0 0 1,0-1 0,0 1 0,0 1 0,0-1-1,0 0 1,0 0 0,0 0 0,0 0 0,0 1-1,0-1 1,0 0 0,0 1 0,0-1 0,-1 1 0,1-1-1,0 1 1,0 0 0,0-1 0,-1 1 0,1 0-1,0-1 1,-1 1 0,1 0 0,0 0 0,-1-1-1,1 1 1,-1 0 0,0 0 0,1 0 0,-1 0-1,0 0 1,1 0 0,-1 0 0,0 0 0,0 0-1,0 1 1,1 6 19,-1-1 1,0 1-1,-1-1 0,-2 13 0,2-12-4,-33 179-813,34-187 725,0 1 0,0-1 0,0 1 0,0 0 0,0-1 0,0 1 0,0-1 0,0 1 0,0-1 0,0 1 0,0-1 0,0 1 0,0 0 0,0-1 0,1 1 0,-1-1 0,0 1 0,0-1 0,1 1 0,-1-1 0,0 1 0,1-1 0,-1 0 1,0 1-1,1-1 0,-1 1 0,1 0 0,0-1 37,0 0 0,0 0 1,-1 0-1,1 0 0,0 0 0,0 0 1,-1 0-1,1-1 0,0 1 0,0 0 1,-1 0-1,1-1 0,0 1 1,-1 0-1,1-1 0,0 1 0,-1 0 1,1-1-1,0 1 0,-1-1 0,1 1 1,0-2-1,14-18-744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22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0 203 12475,'1'2'79,"0"-1"1,-1 1-1,1-1 1,0 1-1,0-1 1,0 1-1,0-1 1,0 0-1,1 1 1,-1-1-1,0 0 1,0 0-1,1 0 1,-1 0-1,1 0 1,-1 0-1,1 0 1,-1 0-1,1-1 1,0 1-1,2 0 1,0 0 55,0-1 0,0 0 0,1 0 0,-1 0 0,0 0 0,1 0 0,-1-1 0,7-1 0,4-3 120,1-1-1,-1 0 0,23-13 1,-12 4-57,-1-1 1,23-19 0,-37 27-138,-1-1 0,0 0 0,-1-1 0,0 0 1,-1 0-1,12-19 0,-19 28-51,0-1-1,0 1 0,0 0 1,-1 0-1,1-1 1,0 1-1,-1 0 1,1-1-1,-1 1 1,0 0-1,1-1 1,-1 1-1,0-1 1,0 1-1,0-1 0,1 1 1,-2 0-1,1-1 1,0 1-1,0-1 1,0 1-1,-1-1 1,1 1-1,-1-2 1,0 2-5,1 1 1,-1 0-1,1-1 1,-1 1 0,0 0-1,1 0 1,-1-1-1,1 1 1,-1 0-1,1 0 1,-1 0 0,0 0-1,1 0 1,-1 0-1,1 0 1,-1 0-1,0 0 1,1 0 0,-1 0-1,1 0 1,-2 0-1,-20 11 80,-3 8 2,1 1 0,1 0-1,0 2 1,-25 32 0,34-37-49,2 0 1,0 1-1,0 1 0,2 0 0,0 0 1,2 1-1,-8 23 0,15-38-36,0-1 0,0 0 0,0 1 0,1-1 0,0 1 0,-1-1 0,2 0 0,-1 1 0,2 8 0,-2-11-16,1 0-1,0 0 1,0 0-1,0 1 1,0-1-1,0 0 1,0 0-1,1-1 0,-1 1 1,1 0-1,-1 0 1,1-1-1,-1 1 1,1 0-1,0-1 1,0 0-1,0 1 1,0-1-1,0 0 0,3 1 1,4 0-10,1 0 1,-1-1-1,1 0 1,-1 0-1,1-1 1,0 0-1,15-3 1,34-5-133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34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33 12587,'-2'-2'63,"-1"-1"-1,1 0 1,-1 1 0,0-1 0,1 1 0,-1 0 0,0 0 0,0 0-1,0 0 1,-1 0 0,1 1 0,0-1 0,-1 1 0,1 0 0,-1 0-1,1 1 1,-1-1 0,1 0 0,-1 1 0,0 0 0,1 0 0,-1 0-1,0 1 1,1-1 0,-1 1 0,1 0 0,-1 0 0,1 0 0,-7 3-1,2 0 17,0 1 0,0 1 0,0-1 0,0 1 0,1 1 0,0-1-1,1 1 1,-1 1 0,1-1 0,1 1 0,-10 15 0,5-5 35,1 1-1,1 0 1,1 0 0,-8 32-1,11-37-44,1 1 0,1 0 0,0 0 0,2 0 0,1 28 0,-1-39-50,0 0 0,1 0 0,-1 0 0,1 0 0,0 0 0,0 0 0,1-1 0,-1 1 0,1 0 0,0 0 0,0-1 0,0 1 0,0-1 0,1 0 0,0 0 0,-1 0 0,1 0 0,0 0 0,0 0 0,1-1 0,-1 0 0,0 1 0,1-1 1,-1 0-1,8 2 0,-2-2 23,0 0 1,-1-1 0,1 0 0,0-1-1,0 0 1,0 0 0,0-1 0,0 0 0,-1 0-1,1-1 1,0 0 0,-1-1 0,1 0-1,8-4 1,1-2 59,0 0 0,0-2 0,-1 0 0,0 0 0,16-17 0,-22 18 2,-1 0 0,0-1 0,0 0 0,-1-1 0,-1 0 0,0-1 0,12-25 0,-18 32-62,0 0 0,0 0 0,0 0 0,-1 0 0,0 0 0,0 0 0,-1-1 0,1 1 0,-2-9 0,1 11-18,-1 0 0,0 0 0,0 0 0,0 1 0,-1-1 0,1 0 0,-1 0 0,0 1 0,0-1 0,0 1 0,0 0 0,-1-1 0,0 1 0,1 0 1,-6-4-1,5 5-14,0 0 0,0 0 1,0 0-1,0 1 1,-1-1-1,1 1 1,0 0-1,-1 0 1,1 0-1,-1 1 1,1-1-1,-1 1 1,1-1-1,-1 1 1,1 0-1,-1 1 1,1-1-1,-1 1 0,1-1 1,-1 1-1,1 0 1,0 0-1,-1 0 1,1 1-1,-6 3 1,6-4-59,0 1 0,0 0 0,0 0 0,0 0 0,1 0 0,-1 0 0,0 1 0,1-1 1,0 1-1,-1 0 0,1 0 0,0 0 0,1 0 0,-1 0 0,0 0 0,1 0 0,0 1 0,0-1 0,0 0 1,0 1-1,0-1 0,1 1 0,-1-1 0,1 1 0,0 4 0,0-6-5,0-1-1,1 0 1,-1 1 0,0-1 0,1 0-1,-1 0 1,1 0 0,-1 1 0,1-1-1,0 0 1,-1 0 0,1 0-1,0 0 1,0 0 0,0 0 0,0 0-1,0 0 1,0 0 0,0-1-1,0 1 1,0 0 0,0 0 0,0-1-1,1 1 1,-1-1 0,0 1 0,0-1-1,1 0 1,-1 1 0,0-1-1,0 0 1,1 0 0,-1 0 0,0 0-1,1 0 1,-1 0 0,0 0-1,1-1 1,0 1 0,6-2-80,-1 0 0,0 0-1,0 0 1,-1 0 0,1-1 0,6-4 0,28-18-581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34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17 526 13235,'-5'26'1056,"-5"52"0,9-67-908,1 1 0,0 0 1,1-1-1,0 1 0,1 0 1,6 19-1,-8-29-139,0-1 1,1 1 0,-1 0-1,1-1 1,-1 1 0,1-1-1,0 1 1,0-1 0,0 0-1,0 1 1,0-1-1,0 0 1,0 1 0,0-1-1,0 0 1,0 0 0,1 0-1,-1 0 1,1 0 0,-1 0-1,0-1 1,1 1-1,-1 0 1,1-1 0,0 1-1,-1-1 1,1 0 0,-1 1-1,1-1 1,0 0 0,-1 0-1,1 0 1,0 0-1,-1 0 1,1 0 0,0-1-1,1 0 1,2-1 8,1 0 1,-2 0-1,1-1 1,0 0-1,-1 0 1,1 0-1,-1 0 1,0-1-1,0 1 1,4-6-1,15-21 193,-1-1 0,-2-1-1,-1 0 1,-2-2 0,25-67 0,-69 219 125,24-98-333,1 0-1,0 0 0,3 39 0,-1-57-8,0 1 1,0-1-1,0 0 1,1 0-1,-1 0 1,1 0-1,-1 0 1,1 0-1,0 0 0,0 0 1,0 0-1,0 0 1,0-1-1,0 1 1,0 0-1,1 0 1,-1-1-1,1 1 0,-1-1 1,4 3-1,-3-4-7,-1 1-1,1 0 0,0-1 1,0 1-1,0-1 0,0 0 0,0 0 1,0 0-1,0 0 0,1 0 1,-1 0-1,0-1 0,0 1 1,0-1-1,-1 1 0,1-1 1,3-1-1,5-3-87,1-1 1,-1 0-1,-1 0 1,1-1-1,-1 0 1,8-9-1,3-4-219,-2-1 0,0-1 0,-2 0 0,0-2 0,12-24 0,57-134-1679,-15 30 992,34-29 829,-103 180 207,-1 0 0,1 0 0,0 0 0,-1 0 0,1 0 0,0 0 0,0 0 0,0 0-1,0 0 1,0 0 0,0 0 0,0 0 0,0 1 0,0-1 0,1 0 0,-1 1-9,-1 1 1,0-1-1,1 0 0,-1 1 1,0-1-1,0 1 0,1-1 1,-1 1-1,0-1 0,0 1 1,0-1-1,0 1 1,0-1-1,0 1 0,0-1 1,0 1-1,0-1 0,0 1 1,0-1-1,0 1 0,0-1 1,0 1-1,0-1 0,-1 1 1,-10 45 658,-27 64 247,-54 173 583,79-231-1352,1 0 0,3 1 1,-3 82-1,12-117-115,0 1-627,-3-21 213,-2-14 86,-19-59-396,-50-184 2322,74 258-1615,0 1 1,0-1-1,-1 1 1,1-1-1,0 1 1,0-1-1,0 1 0,-1-1 1,1 1-1,0-1 1,0 1-1,0-1 1,0 1-1,0-1 1,0 1-1,0-1 0,0 0 1,0 1-1,0-1 1,1 1-1,-1-1 1,0 1-1,0-1 1,0 1-1,1-1 0,-1 1 1,0 0-1,1-1 1,-1 1-1,0-1 1,1 1-1,-1 0 1,0-1-1,1 1 0,-1 0 1,1-1-1,-1 1 1,1 0-1,-1-1 1,0 1-1,1 0 1,-1 0-1,1 0 0,-1 0 1,1-1-1,0 1 1,-1 0-1,1 0 1,-1 0-1,1 0 1,-1 0-1,1 0 0,-1 0 1,1 1-1,-1-1 1,1 0-1,-1 0 1,1 0-1,0 1 0,39 16 232,-27-11-328,4 1-174,0 0 0,0-1 0,0-1 0,1-1 0,0-1 0,0 0 0,21 0 0,-10-6-153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35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0 13403,'0'1'289,"0"0"1,-1 0 0,1 0-1,0 0 1,-1 0-1,1 0 1,0 0 0,-1 0-1,1 0 1,-1 0-1,0-1 1,1 1 0,-1 0-1,0 0 1,1-1-1,-1 1 1,-1 1 0,-27 31-53,11-12 213,8-9-401,0 0-1,1 1 1,0 0 0,1 0-1,1 1 1,0 0 0,1 0 0,1 1-1,0-1 1,-3 17 0,8-29-72,-1 0 1,1 0 0,0 0-1,0 0 1,-1 0-1,2 0 1,-1 0-1,0 0 1,0 0 0,0 0-1,1 0 1,-1 0-1,1 0 1,0 0-1,0-1 1,-1 1 0,1 0-1,0 0 1,0-1-1,1 1 1,-1 0-1,0-1 1,1 1-1,-1-1 1,0 1 0,1-1-1,0 0 1,-1 0-1,1 0 1,0 0-1,0 0 1,-1 0 0,1 0-1,0 0 1,0-1-1,0 1 1,0-1-1,0 0 1,0 1 0,0-1-1,0 0 1,4 0-1,4-1-104,0 1-1,0-2 1,0 1-1,-1-1 1,1-1-1,0 0 1,14-7-1,23-14-198,1-4-134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35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1 13267,'-19'18'651,"2"2"1,0 0-1,-24 40 0,35-50-498,0 1-1,1-1 0,0 1 0,1 0 0,0 0 0,1 1 1,0-1-1,1 1 0,0 0 0,0 18 0,2-27-129,0 0-1,0 0 0,0-1 1,1 1-1,-1 0 0,1 0 0,0-1 1,0 1-1,0 0 0,0-1 1,0 1-1,0-1 0,1 1 0,-1-1 1,1 1-1,3 3 0,-3-5-13,0 0 0,0 1 0,0-1 0,0 0 0,1 0 0,-1 0 0,0 0-1,0-1 1,1 1 0,-1-1 0,0 1 0,0-1 0,1 0 0,-1 0 0,1 0 0,-1 0 0,0 0 0,1 0-1,-1-1 1,0 1 0,3-2 0,9-2 13,1-1 0,-1 0-1,0-2 1,-1 1 0,20-14 0,60-50 107,8-5-41,-100 74-90,26-12-22,-26 13 24,-1-1 0,1 1 0,0 0-1,-1 0 1,1 0 0,0 0 0,-1 0 0,1 0-1,0 0 1,-1 0 0,1 0 0,0 0 0,-1 0 0,1 0-1,0 0 1,-1 0 0,1 1 0,0-1 0,-1 0 0,1 0-1,-1 1 1,1-1 0,0 0 0,-1 1 0,1-1 0,-1 1-1,1-1 1,-1 1 0,0-1 0,1 1 0,-1-1-1,1 1 1,-1-1 0,0 1 0,1 0 0,-1-1 0,0 1-1,0-1 1,0 1 0,1 1 0,-1 5-1,1 0 0,-1 0-1,0 1 1,-1-1 0,0 0 0,-3 13 0,-2 14 6,6-28-7,-1-2 13,1-1 0,-1 0 0,1 0 0,0 0 0,0 1 0,1-1-1,0 4 1,-1-6-8,0-1 0,0 0 0,1 1 1,-1-1-1,0 1 0,0-1 0,1 0 0,-1 1 0,0-1 0,1 0 0,-1 1 0,0-1 0,1 0 0,-1 1 0,0-1 0,1 0 0,-1 0 0,0 0 0,1 1 0,-1-1 1,1 0-1,0 0 0,16-4 60,6-8-1,0-2 1,30-23-1,-33 21-58,1 2 1,41-22-1,-60 35-9,0 0-1,0 0 1,1 0 0,-1 0-1,0 0 1,0 1 0,1-1-1,-1 1 1,1-1-1,-1 1 1,0 0 0,1 0-1,-1 0 1,0 1 0,1-1-1,3 1 1,-5 0 3,0 0-1,1 0 1,-1 0-1,0 0 1,1 0-1,-1 1 1,0-1-1,0 0 1,0 1-1,0-1 1,0 0-1,0 1 1,-1-1-1,1 1 1,0 0-1,-1-1 1,1 1-1,-1 0 1,0-1-1,1 1 1,-1 0-1,0 2 1,-1 45 22,0-41 17,1 1 0,-1 0 0,3 16 0,-2-25-33,0 1 1,0-1-1,1 1 0,-1-1 0,0 1 1,0-1-1,1 1 0,-1-1 0,0 1 1,0-1-1,1 1 0,-1-1 0,0 0 1,1 1-1,-1-1 0,1 1 0,-1-1 1,0 0-1,1 0 0,-1 1 0,1-1 1,-1 0-1,1 0 0,-1 1 0,1-1 1,-1 0-1,1 0 0,-1 0 0,1 0 1,-1 0-1,1 0 0,-1 0 0,1 0 1,0 0-1,-1 0 0,1 0 0,-1 0 1,1 0-1,-1-1 0,1 1 0,-1 0 1,1 0-1,0-1 0,24-12 52,-22 11-46,75-52 13,-53 35-102,0 1-1,1 1 1,1 1-1,53-21 1,-77 36 67,-1 0 1,2 0 0,-1 0 0,0 1 0,0 0-1,0-1 1,0 1 0,0 0 0,4 1-1,-6-1 12,0 0 0,0 0 0,0 1 0,0-1 0,0 1 0,0-1 0,-1 1 0,1-1-1,0 1 1,0-1 0,0 1 0,-1 0 0,1 0 0,0-1 0,-1 1 0,1 0 0,0 0-1,-1 0 1,1-1 0,-1 1 0,0 0 0,1 0 0,-1 0 0,0 0 0,1 0 0,-1 0-1,0 0 1,0 0 0,0 0 0,0 0 0,0 0 0,0 0 0,0 1 0,-1 11 79,-1-1 0,-1 0 0,0 0 0,0 0 0,-1 0 0,-1-1 0,0 1 0,-8 13 0,5-9 116,0 1 1,1 0 0,-5 19-1,12-36-205,0 0 0,0 0 0,0 0-1,0 1 1,0-1 0,-1 0 0,1 0-1,0 1 1,0-1 0,0 0 0,0 0-1,0 1 1,0-1 0,0 0 0,0 0-1,0 1 1,0-1 0,0 0 0,0 0-1,0 1 1,0-1 0,0 0 0,0 0-1,1 1 1,-1-1 0,0 0 0,0 0-1,0 0 1,0 1 0,0-1 0,1 0-1,-1 0 1,0 0 0,0 1 0,0-1-1,0 0 1,1 0 0,-1 0 0,11-4-572,11-15 107,1-4 178,8-5-114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36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2 210 15451,'-1'1'72,"1"0"0,0-1-1,0 1 1,-1 0 0,1 0-1,0 0 1,0 0 0,0 0-1,0 0 1,1 0-1,-1-1 1,0 1 0,0 0-1,0 0 1,1 0 0,-1 0-1,1 1 1,0-2-37,-1 1 0,0-1 0,1 0 0,-1 1 0,1-1 0,-1 0 0,1 0 0,-1 1 1,1-1-1,-1 0 0,1 0 0,-1 0 0,1 0 0,-1 0 0,1 0 0,-1 0 0,1 0 0,0 0 0,-1 0 0,1 0 0,-1 0 0,1 0 0,5-2 128,0 0 1,0-1-1,-1 1 0,9-5 0,-5 2 27,33-17 44,92-49 32,-112 58-294,-1-1 1,-1-1-1,35-34 1,-54 49 24,0-1 0,0 1 0,-1-1 1,1 1-1,0-1 0,-1 0 0,1 0 0,-1 1 1,1-1-1,-1 0 0,1 0 0,-1 1 1,1-1-1,-1 0 0,0 0 0,0 0 0,1 0 1,-1 0-1,0 0 0,0 0 0,0 1 0,0-3 1,0 3 0,-1-1 0,1 1 1,-1-1-1,0 1 0,1-1 0,-1 1 1,1 0-1,-1-1 0,0 1 1,1 0-1,-1 0 0,0-1 0,0 1 1,1 0-1,-1 0 0,0 0 1,1 0-1,-1 0 0,0 0 0,0 0 1,0 0-1,-8 1 4,0 0 1,0 1-1,-14 4 1,5 1 47,0 0 0,0 2 0,0 0 0,1 1 0,1 1-1,0 1 1,0 0 0,1 1 0,1 1 0,0 0 0,1 1 0,0 0 0,1 1 0,-17 30 0,26-39-25,0 0 1,0 0-1,1 1 0,0-1 1,0 1-1,1-1 0,0 1 0,0-1 1,0 1-1,2 8 0,-1-13-34,0 0 0,1 1 0,-1-1-1,1 0 1,0 1 0,0-1 0,0 0 0,1 0-1,-1 0 1,1 0 0,-1 0 0,1 0 0,0 0-1,0 0 1,1-1 0,-1 1 0,0-1 0,1 0-1,-1 0 1,1 1 0,0-2 0,0 1 0,0 0-1,6 2 1,-3-2-186,1 0 0,-1 0 1,1-1-1,0 0 0,-1-1 0,1 1 0,-1-1 0,1 0 0,0-1 0,-1 0 0,9-1 1,-3-1 2,-1-1 0,0 1 1,1-2-1,-1 0 0,15-9 0,21-19-532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38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18 10666,'0'-1'107,"0"0"-1,0 0 0,-1 0 1,1 1-1,0-1 0,-1 0 0,1 0 1,-1 0-1,1 1 0,-1-1 1,1 0-1,-1 1 0,1-1 1,-1 0-1,0 1 0,1-1 1,-1 1-1,0-1 0,1 1 0,-1-1 1,0 1-1,0 0 0,0-1 1,1 1-1,-1 0 0,0-1 1,0 1-1,0 0 0,0 0 1,0 0-1,1 0 0,-1 0 0,0 0 1,0 0-1,0 0 0,0 0 1,-1 1-1,-3-1 145,-1 1 0,1 0 0,0 0 0,-11 4 0,5 0-163,0 1 0,1 0 0,-1 1 0,1 0 1,1 1-1,-1 0 0,1 0 0,1 1 0,0 0 1,0 1-1,1 0 0,-12 19 0,3 2-23,0 0 0,3 1 0,-14 44-1,21-60-81,-13 52 68,18-62-117,0-1 1,0 1-1,0 0 0,1 0 1,0 0-1,0 0 0,1 0 1,-1-1-1,3 8 1,-3-12 40,0 0 1,1 1 0,-1-1 0,1 0 0,0 0 0,-1 0 0,1 0 0,0 0-1,0 0 1,-1 0 0,1 0 0,0-1 0,0 1 0,0 0 0,0 0 0,0-1-1,0 1 1,0 0 0,1-1 0,-1 1 0,0-1 0,0 0 0,0 1 0,0-1 0,1 0-1,-1 0 1,0 0 0,0 1 0,1-1 0,-1-1 0,0 1 0,0 0 0,2 0-1,16-6-239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15699,'-1'8'1631,"0"5"-1399,-1-1-1,0 0 1,-1 0-1,-1 0 1,-9 22-1,1-1-199,-6 21-30,2 0 1,-12 85 0,27-136-6,1 25-60,0-27 61,0-1-1,0 1 1,1 0-1,-1-1 1,0 1-1,0 0 1,1-1-1,-1 1 1,0 0-1,1-1 1,-1 1 0,1-1-1,-1 1 1,1-1-1,-1 1 1,1-1-1,-1 1 1,1-1-1,-1 0 1,1 1-1,-1-1 1,1 1 0,0-1-1,-1 0 1,1 0-1,0 0 1,-1 1-1,1-1 1,0 0-1,-1 0 1,1 0 0,0 0-1,0 0 1,-1 0-1,1 0 1,0 0-1,-1 0 1,2-1-1,7-2-6,-1 0-1,1-1 1,-1 0-1,0 0 0,-1-1 1,1 0-1,-1 0 1,0-1-1,8-7 1,3-2 0,63-51-7,107-82 46,-186 146-32,0 0-1,0 1 1,1-1 0,-1 1 0,0-1 0,1 1 0,0 0 0,-1 0 0,1 0 0,0 0 0,-1 1 0,1-1 0,5 0 0,-6 2-1,-1-1 1,1 1-1,-1-1 0,1 1 1,-1 0-1,1 0 1,-1-1-1,1 1 0,-1 0 1,0 1-1,0-1 1,1 0-1,-1 0 1,0 0-1,0 1 0,0-1 1,0 0-1,0 1 1,0-1-1,-1 1 1,1-1-1,-1 1 0,1 0 1,0 2-1,2 5 18,0 1-1,-1 0 0,0 0 1,0 0-1,-1 0 0,-1 0 1,0 14-1,-3 8 123,-6 30 0,3-32-374,0 31 0,5-60 232,1-1 0,0 1 0,0-1 0,0 0-1,0 1 1,0-1 0,0 1 0,0-1 0,0 1 0,0-1 0,0 1 0,0-1 0,0 1 0,0-1 0,0 1-1,0-1 1,0 1 0,0-1 0,1 1 0,-1-1 0,0 1 0,0-1 0,1 0 0,-1 1 0,0-1 0,1 1-1,-1-1 1,0 0 0,1 1 0,-1-1 0,0 0 0,1 0 0,-1 1 0,1-1 0,-1 0 0,1 0 0,-1 0-1,0 1 1,1-1 0,-1 0 0,1 0 0,-1 0 0,2 0 0,12-10-175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39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34 11618,'-26'13'4973,"2"7"-3502,-19 29-2305,29-33 1300,-2 4-433,1 1-1,-15 26 0,24-36-7,0 0 0,0 1 0,2 0 0,-1 0-1,2 0 1,-4 18 0,6-27-19,1-1 0,-1 1 0,1-1 0,0 1 0,0 0 0,0-1-1,0 1 1,0-1 0,0 1 0,1 0 0,0-1 0,-1 1 0,1-1 0,0 0 0,0 1 0,0-1 0,0 1-1,1-1 1,-1 0 0,1 0 0,-1 0 0,1 0 0,0 0 0,0 0 0,0 0 0,0-1 0,0 1-1,0-1 1,0 1 0,0-1 0,1 0 0,-1 0 0,1 0 0,-1 0 0,1 0 0,-1-1 0,1 1-1,-1-1 1,1 0 0,-1 1 0,1-1 0,3-1 0,2 2 16,0-2 0,0 0 0,0 0 0,0 0 0,-1-1 0,1 0 0,0 0 1,-1-1-1,0 0 0,1 0 0,-1-1 0,0 0 0,6-5 0,-1-2 45,-1 0 0,0-1 0,0 0 0,-2-1 0,1 0-1,-2-1 1,0 0 0,13-29 0,-14 24 41,0 0-1,-2 0 0,0 0 1,-1-1-1,0 0 0,0-36 1,-4 54-91,0-1 0,0 1 0,0-1 1,-1 0-1,1 1 0,-1-1 1,1 1-1,-1 0 0,0-1 1,0 1-1,0 0 0,0-1 0,-1 1 1,-1-2-1,2 3-24,1 0 1,-1 1-1,0-1 1,0 0-1,0 1 1,0 0-1,0-1 0,0 1 1,0-1-1,0 1 1,0 0-1,0 0 1,0 0-1,0-1 0,0 1 1,0 0-1,0 0 1,0 0-1,0 1 0,0-1 1,0 0-1,0 0 1,0 1-1,0-1 1,0 0-1,0 1 0,0-1 1,0 1-1,0-1 1,0 1-1,1-1 0,-1 1 1,0 0-1,0-1 1,0 1-1,0 1 1,-26 27-899,9-7 431,10-16 167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40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15451,'4'10'1233,"-8"13"-857,0 4-176,-2 10 360,0 3-160,1 3-64,-1 3-56,4-10-296,1-3-184,2-12-304,2-6-104,-3-18 440,0-11-144,-1-15-136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40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13667,'9'-14'1640,"-5"6"-888,-7 3 1145,1 6-929,2 3-536,0 2-328,4 0-616,5 1-264,5-1 560,2 1-192,14-3-176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41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0 13299,'-1'3'251,"1"0"1,-1 0-1,0 0 0,0 0 1,0 0-1,0-1 0,0 1 1,-1 0-1,1-1 0,-1 1 1,0-1-1,0 1 1,0-1-1,-3 3 0,-10 16 1155,15-20-1409,0-1 1,-1 1 0,1-1 0,0 1-1,0 0 1,1-1 0,-1 1 0,0 0 0,0-1-1,0 1 1,0-1 0,0 1 0,1 0-1,-1-1 1,0 1 0,1-1 0,-1 1 0,0-1-1,1 1 1,-1-1 0,1 1 0,-1-1-1,1 1 1,-1-1 0,1 0 0,0 1-1,17 12-88,-15-11 72,10 5-89,0 0 0,17 6 0,-21-9 27,0 0 0,0 0 0,0 1 1,0 0-1,-1 0 0,13 11 0,-19-13 71,0-1-1,0 0 1,-1 1-1,1 0 0,-1-1 1,1 1-1,-1 0 1,0 0-1,0 0 0,0-1 1,-1 1-1,1 0 1,-1 0-1,1 0 0,-1 1 1,0-1-1,0 0 1,0 0-1,-1 0 0,1 0 1,-1 0-1,0 0 1,0 0-1,0-1 1,0 1-1,0 0 0,0 0 1,-3 3-1,-2 4 108,0 0 1,-1 0-1,0-1 0,0 0 0,-1 0 1,-9 8-1,6-7 120,-1-1 1,0 0-1,0-1 1,-1 0-1,0-1 1,-1-1-1,1 0 1,-17 5 0,29-10-225,0-1 0,0 1 0,0-1 0,-1 0 0,1 1 0,0-1 1,0 0-1,-1 0 0,1 0 0,0 0 0,0 0 0,-1 0 1,1 0-1,0 0 0,0 0 0,-1-1 0,1 1 0,0-1 0,0 1 1,0-1-1,-3 0 0,4 0-14,-1 0-1,1 0 1,-1 0 0,1 0 0,-1 0 0,1 0-1,0 0 1,0 0 0,-1 0 0,1 0 0,0 0-1,0 0 1,0 0 0,0 0 0,0 0-1,0 0 1,0 0 0,1 0 0,-1-1 0,0 0-1,3-6-78,0-1 0,1 1 0,0-1-1,8-13 1,14-15-240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41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16 12299,'0'0'84,"1"0"0,-1-1 1,1 1-1,-1 0 1,0 0-1,1-1 0,-1 1 1,0 0-1,1 0 1,-1-1-1,0 1 1,1-1-1,-1 1 0,0 0 1,0-1-1,1 1 1,-1 0-1,0-1 0,0 1 1,0-1-1,1 1 1,-1-1-1,0 1 0,0-1 1,0 1-1,0 0 1,0-1-1,0 1 0,0-1 1,0 1-1,0-1 1,0 1-1,0-1 0,-1 0 1,1 1-15,-1 0 1,0 0-1,1-1 1,-1 1-1,1 0 1,-1 0-1,0 0 1,1 0-1,-1 0 1,0 0-1,1 0 0,-1 0 1,0 0-1,1 0 1,-1 0-1,0 0 1,1 0-1,-1 0 1,1 1-1,-1-1 1,0 0-1,1 1 1,-1-1-1,1 0 1,-1 1-1,-5 3 68,0 0 1,1 0-1,-1 1 1,1 0-1,0 0 1,1 0-1,-1 0 1,1 1-1,-7 11 1,-27 60 185,36-73-297,-28 74 96,28-72-113,0 0 1,1 0-1,0 0 1,0 0 0,0 1-1,0-1 1,1 0-1,0 0 1,1 1 0,2 10-1,-3-16-6,0 0 0,1 0-1,-1 0 1,1 0 0,-1 0-1,1 0 1,0 0 0,-1 0 0,1 0-1,0-1 1,0 1 0,-1 0-1,1 0 1,0-1 0,0 1 0,0-1-1,0 1 1,0-1 0,0 1 0,0-1-1,0 0 1,0 1 0,0-1-1,0 0 1,0 0 0,0 0 0,1 1-1,-1-1 1,0-1 0,0 1-1,0 0 1,0 0 0,0 0 0,0 0-1,0-1 1,0 1 0,2-1 0,4-2 14,0 0 0,0 0 0,13-8 0,-18 9-13,64-41 109,62-56 1,0 0 49,-115 90-151,-11 7-9,0 0 1,0 0-1,1 0 1,-1 0-1,1 1 1,0-1-1,-1 1 1,1-1 0,0 1-1,0 0 1,0 0-1,0 1 1,5-2-1,-8 2-2,1 0 0,-1 0 0,0 0 1,1 0-1,-1 0 0,0 0 0,1 0 0,-1 0 0,0 1 0,1-1 0,-1 0 0,0 0 0,1 0 0,-1 0 1,0 0-1,1 1 0,-1-1 0,0 0 0,0 0 0,1 0 0,-1 1 0,0-1 0,0 0 0,1 0 0,-1 1 1,0-1-1,0 0 0,0 1 0,0-1 0,1 0 0,-1 1 0,0 15 51,-12 22 17,8-26-49,1-1-12,1-5 4,0 1-1,0-1 1,0 1-1,1 0 1,0 0-1,1-1 1,0 9-1,0-14-10,0 0 0,1-1-1,-1 1 1,1-1 0,-1 1-1,1-1 1,-1 1 0,1-1 0,-1 1-1,1-1 1,-1 1 0,1-1-1,0 1 1,-1-1 0,1 0-1,0 0 1,-1 1 0,1-1-1,0 0 1,-1 0 0,1 0-1,0 1 1,-1-1 0,1 0 0,0 0-1,0 0 1,-1 0 0,1-1-1,0 1 1,-1 0 0,1 0-1,0 0 1,-1 0 0,1-1-1,0 1 1,-1 0 0,2-1 0,26-12 17,49-39-3,-57 37-10,2 0 1,37-18-1,-57 31-6,0 1 0,0 1 0,0-1 0,1 0 0,-1 0 0,0 1 0,1-1 0,-1 1 0,0 0 0,5 0 0,-6 0 4,-1 0-1,1 0 1,0 1-1,-1-1 0,1 0 1,0 0-1,-1 1 1,1-1-1,-1 0 1,1 1-1,-1-1 0,1 0 1,-1 1-1,1-1 1,-1 1-1,1-1 1,-1 1-1,1-1 1,-1 1-1,0 0 0,1-1 1,-1 1-1,0-1 1,1 2-1,-1 2 17,1 0-1,-1 0 1,0 0-1,0 1 1,-1-1 0,1 0-1,-1 0 1,0 0-1,0 0 1,-2 5-1,-13 35 161,8-24-71,-10 41 0,19-54-770,5-12 385,6-13 38,-5 2-29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42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56 10162,'8'-16'1489,"-6"11"-1050,-1 0 0,1 1 0,1 0 0,-1-1-1,1 1 1,0 0 0,4-5 0,-6 10-309,-1 0 0,1 0 0,-1 0 0,1 0 0,-1 1 0,0-1 0,1 0-1,-1 0 1,0 0 0,0 0 0,0 1 0,0-1 0,0 0 0,0 0 0,0 2 0,-7 38 743,-15 59 0,2-17-539,15-60-254,-10 65 172,14-79-222,0-1 0,1 1 0,0 0 0,1-1 0,0 1 0,0-1-1,5 16 1,-6-22-21,1 0 0,-1 0 0,1 0 1,0-1-1,0 1 0,0 0 0,0-1 0,0 1 0,0 0 0,0-1 0,1 1 0,-1-1 0,1 0 0,-1 1 0,1-1 1,-1 0-1,1 0 0,0 0 0,-1 0 0,1 0 0,0 0 0,3 0 0,-2 0 0,0-1 0,0 0 1,0 0-1,0-1 0,0 1 0,0 0 0,0-1 0,0 0 0,0 0 0,0 0 0,0 0 1,0 0-1,3-2 0,4-3 6,0-1 0,0 0 0,0 0 1,-1-1-1,0-1 0,10-11 0,19-30 31,-36 46-50,1 0 1,-1-1 0,1 1 0,-1-1-1,0 1 1,-1-1 0,1 0-1,-1 0 1,0 0 0,0-6-1,0 11 2,-1 0 1,0 0-1,0 0 0,0-1 0,0 1 0,0 0 0,0 0 1,0-1-1,0 1 0,0 0 0,0 0 0,0-1 0,0 1 0,0 0 1,0 0-1,0-1 0,0 1 0,-1 0 0,1 0 0,0 0 0,0-1 1,0 1-1,0 0 0,0 0 0,0 0 0,-1-1 0,1 1 1,0 0-1,0 0 0,0 0 0,0 0 0,-1-1 0,1 1 0,0 0 1,0 0-1,0 0 0,-1 0 0,1 0 0,0 0 0,0 0 0,-1 0 1,1 0-1,0 0 0,0 0 0,-1 0 0,-11 8-54,-8 17-8,15-19 52,2 1 0,-1 0 1,1-1-1,0 1 0,0 1 0,1-1 1,-1 0-1,2 0 0,-1 1 0,1-1 0,0 16 1,1-22 10,0 0 0,0 0 0,1 0 0,-1 0 0,0-1 0,0 1 0,1 0 0,-1 0 0,1 0 0,-1 0 1,1 0-1,-1-1 0,1 1 0,0 0 0,-1 0 0,1-1 0,0 1 0,-1 0 0,1-1 0,0 1 0,0-1 0,0 1 1,0-1-1,-1 0 0,1 1 0,0-1 0,0 0 0,0 1 0,0-1 0,0 0 0,0 0 0,0 0 0,0 0 1,0 0-1,0 0 0,0 0 0,0 0 0,0 0 0,0-1 0,0 1 0,1-1 0,6-1-9,0 0 0,-1-1 0,14-6 0,-20 8 9,83-47-318,-61 33 48,1 2 1,44-20 0,-66 32 245,-1 0 0,1 1 0,-1-1 0,1 1 0,-1-1 0,1 1-1,0 0 1,-1 0 0,1 0 0,-1-1 0,1 2 0,0-1 0,-1 0 0,1 0 0,-1 0 0,1 1 0,3 0 0,-5 0 13,1-1 0,0 1 1,-1 0-1,1 0 0,0-1 0,-1 1 1,1 0-1,-1 0 0,1 0 1,-1-1-1,0 1 0,1 0 1,-1 0-1,0 0 0,0 0 0,1 0 1,-1 0-1,0 0 0,0 0 1,0 0-1,0 0 0,-1 1 1,0 7-9,-1 1 1,0-1-1,-1 1 1,-6 14 0,4-12 65,-16 45 237,3 1 0,2 1-1,2 0 1,-9 99 0,19-73-106,3-32-131,-3-1 1,-16 85-1,17-120 80,-2 0 0,0-1 0,0 1 1,-16 29-1,21-46-105,-1 1 1,1 0-1,-1 0 1,1 0-1,-1-1 1,1 1-1,-1 0 1,0 0-1,0-1 1,1 1-1,-1-1 1,0 1-1,0-1 1,0 1-1,-1 0 1,1-1-9,1 0 0,-1 0 0,1 0 0,-1 0 0,1 0 0,-1 0 0,1 0 0,0 0 0,-1-1 0,1 1 0,-1 0 0,1 0 1,-1 0-1,1 0 0,0-1 0,-1 1 0,1 0 0,-1-1 0,1 1 0,0 0 0,-1-1 0,1 0 0,-2-1 34,0-1 0,1 1 0,0-1-1,-1 0 1,1 1 0,0-1 0,-1-5 0,-2-14 127,1 0 0,1 0 1,2-38-1,10-67 35,-8 105-76,1-20-369,3 0 0,19-72 0,-22 102 236,1 1 0,1-1 0,0 1 0,0 0 0,1 1 0,0-1 0,1 1 0,1 1 0,-1-1 0,1 1-1,1 0 1,0 1 0,0 0 0,14-9 0,25-9-86,5 1-14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43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 2 14203,'1'-1'65,"-1"1"0,1 0 0,-1 0 0,1 0 0,0 0-1,-1 0 1,1 0 0,0 0 0,-1 0 0,1 0 0,0 0 0,-1 0 0,1 0 0,-1 1 0,1-1-1,0 0 1,-1 0 0,1 1 0,-1-1 0,1 0 0,-1 1 0,1-1 0,-1 0 0,1 1 0,-1-1-1,1 1 1,-1-1 0,0 1 0,1-1 0,-1 1 0,0-1 0,1 1 0,-1 1 0,1 0 44,-1 0 0,0 0 1,0 0-1,0 0 0,-1 0 1,1 0-1,0 0 0,-1 0 1,1 0-1,-1 0 0,-1 2 1,-5 11 305,0-1-1,-11 16 1,14-25-270,-383 552 2250,361-520-2410,15-19-266,-2-2 0,-23 27-1,36-42 268,0-1-1,0 0 1,0 0-1,0 0 1,0 0-1,0 1 1,0-1-1,0 0 1,-1 0-1,1 0 1,0 0-1,0 0 1,0 1-1,0-1 1,0 0-1,0 0 1,0 0-1,-1 0 1,1 0-1,0 0 1,0 0-1,0 0 1,0 0-1,-1 1 1,1-1-1,0 0 1,0 0-1,0 0 1,0 0-1,-1 0 1,1 0-1,0 0 1,0 0-1,0 0 1,0 0-1,-1 0 1,1 0-1,0 0 1,0 0-1,0 0 1,0-1-1,-1 1 1,1 0-1,0 0 1,0 0-1,0 0 1,0 0-1,0 0 1,-1 0-1,1 0 1,0 0-1,0-1 1,0 1-1,0 0 1,0 0-1,0 0 1,0 0-1,0 0 1,-1-1-1,2-11-396,-1 11 376,6-77-760,-6 25 207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43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14139,'20'3'1296,"4"11"-752,1 2-192,11 1 489,2 3-185,9 4-64,5-1-56,-3 3-248,2 0-208,-2-3-464,0-2-224,-8-5 480,-2-4-112,-6-9-120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43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12 19732,'0'-3'1337,"13"3"-1057,7 0-104,19 0 312,8 0-224,14 0-184,4-1-128,2-1-360,-2-1-216,-9 2-481,-10-1 457,-22 2 248,-11 5-256,-26 0-56</inkml:trace>
  <inkml:trace contextRef="#ctx0" brushRef="#br0" timeOffset="1">3 141 12187,'-3'13'1576,"13"-3"-624,12 0-296,17-6 1961,6-2-1569,16-2-288,3-3-56,4-4-472,-3-5-384,-4 2 248,-7 0-128,-12 1-176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44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51 14011,'0'-2'178,"1"-1"0,-1 0 0,0 1 0,0-1-1,-1 1 1,1-1 0,0 0 0,-1 1 0,0-1 0,0 1 0,1-1 0,-1 1-1,-2-4 1,2 5-107,0 0 0,0 0-1,-1 0 1,1 0 0,0 0-1,0 1 1,-1-1 0,1 0-1,0 0 1,-1 1 0,1-1-1,-1 1 1,1 0 0,0-1-1,-1 1 1,1 0 0,-1 0-1,1 0 1,-1 0 0,1 0-1,-1 0 1,1 0 0,-1 0-1,1 1 1,-1-1 0,-1 1-1,-7 2 61,0 1 0,0 0 0,0 0 0,0 1 0,1 0 0,0 1 0,0 0 0,0 0 0,1 1 0,-12 12-1,9-8-75,0 1 0,1 0 0,1 1 0,0 0 0,1 0 0,-11 24 0,16-28-29,0-1 0,0 0 0,1 1 0,0-1 0,0 1 0,1 0 0,1 0 0,-1 9 0,1-14-8,1 0 1,-1 0 0,1-1 0,-1 1-1,1 0 1,0-1 0,1 1-1,-1-1 1,1 1 0,-1-1-1,1 0 1,0 0 0,0 0 0,0 0-1,1 0 1,-1 0 0,1 0-1,-1-1 1,1 1 0,0-1-1,5 3 1,-1-1 16,-1-2 0,1 1 0,0-1 1,0 0-1,1 0 0,-1-1 0,0 0 0,1-1 0,-1 1 0,0-1 0,1-1 0,-1 1 0,0-1 1,1 0-1,-1-1 0,12-4 0,-1 0 44,-1-1 0,0-1 0,0 0 0,-1-1 0,24-17 0,-25 14 10,-1 0-1,0 0 1,17-20-1,-26 26-63,-1 0 0,1 0 0,-1 0 0,0-1 0,0 1 0,-1-1 0,0 0 0,0 0 0,-1 0 0,0 0 0,2-9-1,-4 14-20,0 0-1,1 0 1,-1 0-1,0 0 1,0 0-1,0 1 1,0-1-1,-1 0 1,1 0-1,0 0 1,-1 0-1,1 0 1,-1 1-1,0-1 1,0 0-1,1 1 1,-1-1-1,0 0 1,-1 1-1,1-1 1,-2-1-1,1 2-10,0-1 0,1 1 0,-1 0 0,-1 0 0,1 1-1,0-1 1,0 0 0,0 1 0,0-1 0,-1 1 0,1 0 0,0-1-1,0 1 1,-1 0 0,-2 1 0,-3 0-93,-1 1-1,1-1 1,-1 2 0,1-1 0,0 1-1,0 1 1,0-1 0,-9 7-1,6-3-65,2 0-1,-1 1 0,-9 10 1,17-16 134,-1 1 0,1 0 1,0-1-1,0 1 0,0 0 1,0 0-1,0 0 0,0 0 0,1 0 1,0 1-1,-1-1 0,1 0 1,1 1-1,-1-1 0,0 6 1,4 8-295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12435,'9'11'1512,"2"-1"-880,8-4-176,7 1 1145,7-3-953,4 1-72,9-4-72,0-1-128,0-4-360,-2 1-192,-7-3-16,-8-2 128,-3-1-80,-5-5-88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4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13707,'-5'35'1872,"-2"4"-919,-6 1-401,2 1 1952,-1 1-1496,5-4-552,3-2-295,1-11-562,3-7-335,0-8 544,-3 0-168,-1-5-136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46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65 7058,'1'-1'283,"-1"0"1,1 0-1,-1 0 1,1-1-1,-1 1 1,0 0-1,1 0 1,-1-1-1,0 1 1,0 0-1,0 0 1,0-1-1,0 1 1,-1 0-1,1 0 1,0 0-1,0-1 1,-1 1-1,1 0 1,-1 0-1,1 0 1,-1 0-1,1-1 1,-1 1-1,-1-1 1,1 1-63,-1 0 1,1 0-1,-1 0 0,0 1 1,1-1-1,-1 0 1,0 1-1,0-1 1,0 1-1,1 0 1,-1-1-1,0 1 0,0 0 1,0 0-1,-1 0 1,-9 1 111,0 1 0,1 0-1,-1 1 1,-11 4 0,6-1-259,0 1 0,0 1-1,1 0 1,0 2 0,1-1-1,0 2 1,1 0 0,-21 20 0,27-23-51,0 0 0,1 0 1,0 1-1,0 0 0,1 1 1,0 0-1,1-1 0,0 2 1,0-1-1,1 1 0,1-1 1,0 1-1,0 0 0,-2 21 1,5-28-16,0-1 0,-1 0 0,2 1 1,-1-1-1,0 1 0,1-1 0,0 0 0,-1 1 1,1-1-1,1 0 0,-1 0 0,0 0 0,1 0 1,0 0-1,-1 0 0,1 0 0,0 0 1,0-1-1,1 1 0,-1-1 0,1 1 0,-1-1 1,1 0-1,5 3 0,-5-3 4,1-1-1,0 1 1,1-1 0,-1 0 0,0 0-1,0-1 1,0 1 0,1-1 0,-1 0-1,0 0 1,0 0 0,1-1 0,-1 1-1,0-1 1,0 0 0,0 0 0,1-1-1,-1 1 1,5-4 0,4-2 31,0-1 1,-1 0-1,0-1 1,0 0-1,-1-1 1,0-1-1,9-12 1,62-86 211,-42 46-135,-22 33-83,2 1 0,23-28 1,-43 56-39,1 1 0,-1-1 0,0 1 1,0-1-1,1 1 0,-1 0 1,0-1-1,1 1 0,-1-1 0,0 1 1,1 0-1,-1-1 0,0 1 0,1 0 1,-1-1-1,1 1 0,-1 0 1,1 0-1,-1-1 0,1 1 0,-1 0 1,1 0-1,-1 0 0,1 0 0,-1 0 1,1 0-1,-1 0 0,1 0 1,-1 0-1,1 0 0,-1 0 0,1 0 1,-1 0-1,1 0 0,-1 0 0,1 0 1,-1 1-1,1-1 0,-1 0 0,1 0 1,-1 0-1,0 1 0,1-1 1,-1 0-1,1 1 0,-1-1 0,0 0 1,1 1-1,-1-1 0,0 1 0,1-1 1,-1 1-1,0-1 0,0 0 1,0 1-1,1-1 0,-1 2 0,8 34-84,-6-25 42,0 3 24,0 1 0,-1-1 0,0 1 1,-1 0-1,-1-1 0,0 1 0,-1-1 0,0 1 0,-1-1 1,-1 0-1,-1 0 0,0 0 0,0-1 0,-1 1 0,-14 20 1,60-80 94,-5 1-56,112-134 26,-146 178-51,0-1 0,0 1 0,0-1-1,0 1 1,1 0 0,-1 0 0,0 0 0,1 0-1,-1 0 1,1 0 0,-1 0 0,3-1-1,-3 2-1,0 1-1,-1 0 0,1-1 0,0 1 0,-1 0 0,1 0 0,-1-1 0,1 1 0,-1 0 1,0 0-1,1 0 0,-1-1 0,0 1 0,1 0 0,-1 0 0,0 0 0,0 0 0,0 0 0,0 0 1,0 0-1,0 0 0,0 1 0,3 19-1,-2-16 38,0 1 0,0 0 0,-1 0 0,0 0 1,0 0-1,-1 6 0,0-5 3,-18 102 445,1-61-528,16-105-1482,3 52 1581,-1 1 1,0 0-1,0-1 1,-1 1-1,1 0 0,-1-1 1,0 1-1,-3-8 1,-3-1-195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48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197 239 4353,'130'-45'1866,"-128"44"-1634,-1 0 1,1 1 0,0-1 0,-1 0 0,1 0-1,-1 0 1,0 0 0,1 0 0,-1 0 0,0-1-1,1 1 1,-1 0 0,0-1 0,0 1 0,0-1-1,0 1 1,0-1 0,-1 1 0,1-1 0,0 0-1,-1 1 1,1-1 0,-1 0 0,0 0 0,1 1-1,-1-1 1,0 0 0,0 0 0,0 0 0,0 1-1,-1-1 1,1 0 0,0 0 0,-1 1 0,1-1-1,-1 0 1,-1-2 0,1 1 19,0 0-1,-1-1 1,0 1-1,1 0 1,-1 0-1,0 0 1,-1 0-1,1 0 1,0 1-1,-1-1 1,0 1-1,1 0 1,-1-1 0,0 1-1,0 0 1,0 1-1,-1-1 1,-5-2-1,3 3-171,0 0 0,-1 0 0,1 0 1,0 1-1,-1 0 0,1 0 0,-1 0 0,1 1 0,0 0 0,0 0 0,-1 1 0,-5 2 0,2 0-39,1 0-1,0 1 0,0 0 1,0 1-1,1 0 1,-16 13-1,10-4-37,0 0 1,1 0-1,1 2 0,0-1 0,1 1 0,1 1 1,-8 19-1,12-22 2,1-1 0,0 1 0,-3 19-1,6-26 0,1 0 0,0-1 0,1 1-1,0 0 1,0-1 0,1 1 0,0 0-1,3 11 1,-3-16 2,0 0-1,1 1 1,-1-1-1,1 0 1,0 0-1,0 0 1,0 0 0,0-1-1,1 1 1,-1 0-1,1-1 1,-1 0-1,1 0 1,0 0-1,0 0 1,0 0-1,0 0 1,5 1 0,-6-2 5,1 0 0,0 0 1,0 0-1,0 0 0,0-1 0,0 1 1,0-1-1,-1 0 0,1 0 1,0 0-1,0 0 0,0-1 1,0 1-1,0-1 0,0 0 0,0 0 1,-1 0-1,1 0 0,0 0 1,-1 0-1,1-1 0,3-2 1,10-11 38,-1-1 0,-1 0 1,0-1-1,-1-1 1,11-19-1,3-3 0,-15 23-35,9-14 6,1 1-1,2 1 0,39-39 1,-54 60-22,0 1 1,1 0-1,-1 1 1,1 0-1,0 1 1,18-8-1,-21 11-2,1 0 0,-1 0-1,1 1 1,-1-1 0,1 2-1,0-1 1,-1 1 0,1 0-1,0 1 1,-1 0-1,9 1 1,-15-1-1,1-1 0,0 1 0,0-1 0,-1 1 0,1-1 0,0 1 0,-1 0 0,1 0 0,-1 0 0,1 0 0,-1 0 0,1 0 0,-1 0 0,0 1 0,1-1 0,-1 0 0,0 1 0,0-1 0,0 1 0,1 1 0,-1 0 0,0 0 0,0 0 0,-1 0 0,1 0 0,-1 0 0,0 0 0,1 0 0,-1 0 0,-1 0 0,1 0 0,-1 4 0,-2 7 5,-1-1 0,-1 1-1,0 0 1,-8 13 0,10-21 7,-16 38 189,-2-2 1,-2 0-1,-2-2 1,-38 49-1,70-114 271,22-40-288,3-3-151,-3-2-1,35-126 0,-62 181-100,-2 15 70,0 0-1,0 0 1,0 0 0,0 0-1,0 0 1,0 0-1,0 1 1,0-1 0,0 0-1,0 0 1,-1 0-1,1 0 1,0 0 0,0 0-1,0 0 1,0 0 0,0 0-1,0 0 1,0 0-1,0 0 1,0 0 0,0 0-1,0 0 1,0 0-1,0 0 1,0 0 0,0 0-1,0 0 1,-1 0-1,1 0 1,0 0 0,0 0-1,0 0 1,0-1-1,0 1 1,0 0 0,0 0-1,0 0 1,0 0-1,0 0 1,0 0 0,0 0-1,0 0 1,0 0 0,0 0-1,0 0 1,0 0-1,0 0 1,0 0 0,0 0-1,0 0 1,0 0-1,0 0 1,0 0 0,0 0-1,0-1 1,0 1-1,0 0 1,0 0 0,0 0-1,0 0 1,-1 2-20,0 0-1,0 0 1,0 0 0,1 0 0,-1 1 0,1-1-1,-1 0 1,1 0 0,0 3 0,-1 1-1,1-1-1,1 1 1,-1 0 0,1 0 0,0 0 0,0-1 0,0 1 0,1 0 0,4 9 0,-5-12 20,1 0 0,0-1 1,0 1-1,0 0 0,0-1 1,1 1-1,-1-1 0,1 0 1,-1 0-1,1 0 0,0 0 1,0 0-1,0-1 1,0 1-1,0-1 0,0 0 1,0 0-1,0 0 0,4 1 1,8 0 16,-1-1 1,1 0 0,0-1-1,-1 0 1,1-2 0,0 1 0,-1-2-1,0 0 1,1 0 0,21-10 0,-15 5 36,0-2 1,0 0-1,-1-1 1,0-1-1,-1-1 1,19-17-1,-36 28-45,26-26 102,-26 27-100,-1-1 1,1 0-1,-1 0 1,0 0-1,0 0 1,0 0 0,0 0-1,0 0 1,0 0-1,-1 0 1,1 0-1,-1 0 1,1-1-1,-1-3 1,0 5-9,0 0-1,-1 0 1,1 0 0,-1 0 0,1 0-1,-1 0 1,1 1 0,-1-1 0,0 0 0,1 0-1,-1 0 1,0 1 0,0-1 0,1 0 0,-1 1-1,0-1 1,0 1 0,0-1 0,0 1 0,0-1-1,0 1 1,0 0 0,0-1 0,0 1 0,0 0-1,0 0 1,0 0 0,0 0 0,0 0 0,0 0-1,0 0 1,0 0 0,0 0 0,-1 1 0,-4-1-13,0 0 1,0 1 0,1 0 0,-12 4 0,6 0-1,1 0 1,-1 1-1,1 0 1,0 1-1,0 0 0,0 1 1,1 0-1,1 0 1,-1 1-1,1 0 1,1 1-1,-10 15 1,10-15 13,1 1-1,0 0 1,1 1 0,0-1 0,1 1 0,0 0 0,1 0 0,0 0 0,1 0 0,0 1 0,1-1 0,1 15 0,0-22-8,0 0 0,1 0 0,0 0-1,0 0 1,1 0 0,-1 0 0,1 0 0,0-1 0,0 1-1,1-1 1,-1 1 0,1-1 0,0 0 0,0 0 0,1 0 0,-1 0-1,1 0 1,0-1 0,0 0 0,0 0 0,7 4 0,-7-5 36,1 0 1,-1 0 0,0-1-1,1 1 1,0-1 0,-1 0 0,1-1-1,-1 1 1,1-1 0,0 0 0,0 0-1,-1 0 1,1-1 0,-1 0 0,1 0-1,0 0 1,-1 0 0,1-1-1,-1 1 1,0-1 0,0 0 0,0-1-1,7-4 1,26-27 47,-3-5 50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50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474 34 12859,'60'-33'4090,"-71"45"-3479,0 0 0,-1 0 0,-27 19 0,-2 3-202,-44 43-390,4 4 0,4 3 0,-77 108 0,143-180-1041,11-12 963,0 0-1,0 0 0,0 0 0,-1 0 1,1 0-1,0 0 0,0 0 0,0 0 0,-1 0 1,1 0-1,0 0 0,0 0 0,0 0 1,-1 0-1,1 0 0,0 0 0,0 0 0,0 0 1,-1 0-1,1 0 0,0 0 0,0 0 1,0 0-1,0 0 0,-1 0 0,1 0 1,0 0-1,0 0 0,0 0 0,0-1 0,-1 1 1,1 0-1,0 0 0,0 0 0,0-1 1,-1-1-178,0 0 0,0-1 0,0 1 0,1-1 0,-1 1 0,1-1 0,0 1 0,0-6 0,0-20-756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50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0 114 8826,'6'-23'1006,"-4"12"-322,0 0 1,1 0 0,1 1 0,0-1 0,10-17-1,-14 27-603,0 0-1,1 1 1,-1-1 0,1 1-1,-1-1 1,1 1-1,-1-1 1,1 1 0,-1-1-1,1 1 1,-1 0-1,1-1 1,0 1-1,-1 0 1,1-1 0,0 1-1,-1 0 1,1 0-1,0 0 1,-1 0 0,1 0-1,0 0 1,-1 0-1,1 0 1,0 0-1,-1 0 1,1 0 0,0 0-1,0 0 1,-1 0-1,1 0 1,0 1 0,-1-1-1,1 0 1,-1 1-1,1-1 1,0 0-1,-1 1 1,1-1 0,0 1-1,24 25 794,-19-19-644,25 29 331,-4-5-501,0-1-1,2-1 1,50 38-1,-71-60-143,1-2 0,-1 1 0,1-1 0,1 0 0,-1-1 0,1 0 0,-1-1 0,1 0 0,0 0 0,0-1 0,1 0 0,-1-1 0,0 0 1,0-1-1,1 0 0,-1 0 0,0-1 0,1-1 0,12-2 0,18-11-332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50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69 17204,'12'-4'1576,"5"1"-976,4-3-240,15-1 800,6 0-343,8 0-361,2-2-176,3 2-440,0 0-216,-8 1-593,-7 3 49,-15 0 584,-9 3-216,-12 5-200</inkml:trace>
  <inkml:trace contextRef="#ctx0" brushRef="#br0" timeOffset="0.49">0 283 15435,'11'20'1833,"8"-9"-1161,18-11-216,8-4 944,12-7-664,5-5-71,1-4-377,0-2-304,-9-1-737,-3 3 2146,-26 7-1441,-6 2 16,-10 4-64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38:51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2 656 14859,'0'2'179,"-1"0"0,1 0 1,0 0-1,0 0 0,0 0 0,0 0 0,0 0 0,0 0 0,1 0 1,-1 0-1,1 2 0,-1-4-140,1 1 1,-1-1-1,0 0 0,0 1 1,1-1-1,-1 0 1,0 1-1,0-1 0,1 0 1,-1 0-1,1 1 0,-1-1 1,0 0-1,1 0 0,-1 0 1,0 1-1,1-1 1,-1 0-1,1 0 0,-1 0 1,0 0-1,2 0 0,15-5 1040,3-6-406,-1-2 0,32-25 0,-17 11-244,78-59 533,150-151 1,-232 206-898,67-73 126,-86 90-160,0-1-1,0 0 1,-2-1 0,0 0 0,11-27-1,-16 30-12,-6 10-5,-12 23 10,-12 36-103,2 0 0,3 1 0,3 2 0,1 0 0,4 1 1,2 0-1,3 0 0,-1 73 0,9-125-80,-1 0 1,2 0-1,-1 0 0,1 0 0,0 0 1,1 0-1,3 9 0,-5-16 151,0-1 0,0 0-1,0 1 1,0-1 0,1 0-1,-1 1 1,0-1 0,0 0-1,0 1 1,1-1 0,-1 0-1,0 1 1,1-1 0,-1 0-1,0 1 1,1-1 0,-1 0-1,0 0 1,1 0 0,-1 1-1,0-1 1,1 0-1,-1 0 1,1 0 0,-1 0-1,1 0 1,-1 0 0,0 0-1,1 0 1,-1 0 0,1 0-1,-1 0 1,1 0 0,11-11-354,4-19-192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52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11 13947,'-11'3'888,"12"-2"-744,6-1 0,22 0 240,11 0-144,13-3-72,7 2 16,6-2-48,1 0-96,-8 0-272,-4 2-976,-21 1 1056,-14 4-168,-20 2-112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52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16 11682,'-2'9'1025,"15"-5"-593,9-4-120,9-2 656,9-1-488,9 1-184,7-1-136,4 0-672,0 1 600,2-4-168,-2-1-136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52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13955,'12'-4'297,"-1"0"0,1 1 0,0 1 0,0 0 0,0 0 0,0 2 1,18-1-1,-2 1 108,-19-1-324,8 0 89,0 1 0,18 1 0,-31 0-144,-1-1 0,1 0 0,-1 1 0,1 0 0,-1 0 1,0 0-1,1 0 0,-1 1 0,0-1 0,0 1 0,0 0 0,0 0 0,0 0 0,0 0 1,0 0-1,2 4 0,-3-4-22,-1 0 0,0 0 0,0 0 0,-1 0 0,1 0 0,0 0 1,-1 0-1,1 1 0,-1-1 0,0 0 0,0 0 0,0 0 0,0 0 0,0 1 0,0-1 1,0 0-1,-1 0 0,1 0 0,-1 0 0,0 3 0,-3 4-4,0 1 0,-11 16 0,11-18 4,-114 170-8,3-6-316,100-149 266,13-21 22,3-3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16011,'3'18'1033,"-8"7"-913,0 2-56,0 7 208,-1 2-128,0 4-192,2-1-128,2-3 48,1-5-1505,-1-2 1433,0-5-184,0-11-128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00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11 196 9610,'-4'2'1072,"-2"2"3059,17 0-2540,-7-3-1868,14 2 522,0-1 0,1 0-1,-1-1 1,32-3 0,76-14 253,-118 14-450,425-86 989,47-7-930,-453 90-192,-17 3-18,0 0 0,-1 1 0,1 0 1,0 1-1,19 1 0,-29-1 87,0 0 0,1 0 0,-1 0 0,0 0 0,0 0 1,1 0-1,-1 0 0,0 0 0,1 0 0,-1 0 1,0 0-1,0 0 0,1 0 0,-1 0 0,0 1 0,0-1 1,1 0-1,-1 0 0,0 0 0,0 0 0,0 0 1,1 1-1,-1-1 0,0 0 0,0 0 0,0 1 0,1-1 1,-1 0-1,0 0 0,0 0 0,0 1 0,0-1 0,0 0 1,0 0-1,0 1 0,1-1 0,-1 0 0,0 1 1,0-1-1,-9 10-384,-18 5 31,2-7 114,-5-2 17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01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9290,'56'-47'4634,"-56"47"-4574,0 0-1,1 0 1,-1-1 0,0 1-1,0 0 1,1 0-1,-1 0 1,0-1-1,1 1 1,-1 0 0,0 0-1,1 0 1,-1 0-1,0 0 1,1-1 0,-1 1-1,1 0 1,-1 0-1,0 0 1,1 0-1,-1 0 1,0 0 0,1 0-1,-1 0 1,1 1-1,-1-1 1,0 0-1,1 0 1,-1 0 0,0 0-1,1 0 1,-1 1-1,0-1 1,1 0-1,-1 0 1,3 15 878,-10 24-569,6-34-236,-1 5-98,0-1 0,1 1 0,0 0 0,1 0 0,0 0 0,0 0 0,4 19 0,-4-28-31,0 0 1,1 0-1,-1 0 1,1 0-1,-1 0 0,1 0 1,-1 0-1,1 1 0,0-1 1,-1-1-1,1 1 0,0 0 1,0 0-1,0 0 1,0 0-1,0-1 0,0 1 1,0 0-1,0-1 0,0 1 1,0 0-1,0-1 0,2 1 1,0-1 4,-1 1 1,1-1-1,0 0 1,0 0-1,0 0 1,0 0 0,0 0-1,0-1 1,4 0-1,5-3 29,-1 0 0,1-1-1,17-10 1,5-6 106,41-33 1,-19 11 41,-81 83-30,18-29-30,0 1 0,1-1 0,0 1 1,1 1-1,0-1 0,1 1 0,0 0 1,-3 19-1,7-31-110,0-1 0,0 1 0,0 0 1,0-1-1,0 1 0,0-1 0,0 1 0,0 0 0,0-1 0,0 1 1,0-1-1,0 1 0,0 0 0,0-1 0,1 1 0,-1-1 1,0 1-1,0-1 0,1 1 0,-1-1 0,0 1 0,1-1 0,-1 1 1,0-1-1,1 1 0,-1-1 0,1 1 0,-1-1 0,1 0 0,-1 1 1,1-1-1,-1 0 0,1 0 0,-1 1 0,2-1 0,9 1 276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15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14243,'1'-3'386,"2"-13"466,-2 14-521,0 10-37,4 224 704,0-163-919,18 92-1,-22-158-77,0 5 20,1 1 0,0-1 0,1 0 0,0-1-1,4 9 1,-7-15-11,0 0-1,1 0 0,0 0 1,-1-1-1,1 1 0,-1 0 1,1 0-1,0-1 0,0 1 1,-1 0-1,1-1 0,0 1 1,0-1-1,0 1 0,0-1 1,0 1-1,0-1 0,0 0 1,0 1-1,1-1 0,-1 0 9,1 0 0,-1-1-1,1 1 1,-1 0 0,1-1 0,-1 0-1,0 1 1,1-1 0,-1 0-1,0 1 1,1-1 0,-1 0 0,0 0-1,0 0 1,0 0 0,0 0-1,0 0 1,1-2 0,28-35 306,-2-2-1,29-54 1,-23 37-87,134-227 82,-168 284-347,1 0 1,-1-1 0,1 1-1,-1-1 1,0 1-1,1-1 1,-1 1-1,0-1 1,0 1-1,1-1 1,-1 1 0,0-1-1,0 1 1,0-1-1,1 1 1,-1-1-1,0 1 1,0-1 0,0 0-1,0 1 1,0-1-1,0 1 1,0-1-1,0 1 1,0-1 0,-1 0-1,1 1 1,0-1-1,0 0 1,-16 6-571,-21 21 88,7-3 70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16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10 13067,'-1'-2'86,"0"1"1,-1 0-1,0 1 1,1-1-1,-1 0 0,1 0 1,-1 1-1,0-1 1,0 1-1,1-1 1,-1 1-1,0 0 0,0-1 1,1 1-1,-1 0 1,0 0-1,0 0 1,0 1-1,1-1 1,-1 0-1,0 1 0,0-1 1,1 1-1,-1 0 1,0-1-1,1 1 1,-1 0-1,1 0 0,-2 1 1,-4 2 14,1 1 0,0-1 0,0 1 0,0 0 0,-7 9 0,2 0-19,1 1 1,0-1-1,1 1 0,1 1 0,0 0 1,1 0-1,1 1 0,1-1 0,0 1 1,1 0-1,-2 21 0,6-37-76,0 0-1,-1 1 1,1-1-1,0 0 1,0 0 0,0 0-1,0 0 1,0 0-1,0 0 1,0 1 0,1-1-1,-1 0 1,0 0-1,1 0 1,-1 0 0,1 0-1,-1 0 1,1 0-1,-1 0 1,1 0-1,-1 0 1,1 0 0,1 0-1,-1 0 1,0-1 0,0 0-1,0 0 1,0 1 0,0-1-1,0 0 1,0 0 0,0 0-1,0 0 1,0 0 0,0-1-1,0 1 1,0 0 0,0 0 0,0-1-1,0 1 1,0 0 0,0-1-1,1 0 1,8-5 31,-1 0-1,0 0 1,12-12 0,-18 15-29,12-10 22,40-31 94,-49 40-116,-1 0 0,1 0 0,0 1 0,0 0 0,1 0 0,-1 1 0,13-4 0,-16 6-9,-1 0-1,0 0 0,1 1 0,-1-1 0,1 0 1,-1 1-1,0-1 0,1 1 0,-1 0 0,0 0 1,1 0-1,-1 0 0,0 0 0,0 0 0,0 1 1,0-1-1,0 1 0,0-1 0,-1 1 0,1 0 1,0 0-1,-1 0 0,0 0 0,1 0 0,-1 0 1,0 0-1,1 3 0,5 9-12,0 0-1,-2 0 1,6 19 0,-6-16 8,-5-17 6,0 1 0,0-1 0,0 0-1,0 1 1,0-1 0,0 1 0,0-1-1,1 0 1,-1 1 0,0-1 0,0 0 0,0 1-1,0-1 1,1 0 0,-1 1 0,0-1 0,0 0-1,1 1 1,-1-1 0,0 0 0,1 0 0,-1 1-1,0-1 1,1 0 0,-1 0 0,0 0-1,1 1 1,-1-1 0,1 0 0,-1 0 0,0 0-1,1 0 1,-1 0 0,1 0 0,10-11 6,3-24 30,8-53 74,-20 77-71,-1-1 0,0 1 1,0 0-1,-1-1 0,-3-21 0,3 32-33,0 0 1,0 0-1,-1 0 0,1 0 0,0 0 0,0 0 1,-1 0-1,1 0 0,-1 0 0,1 1 0,-1-1 0,1 0 1,-1 0-1,1 0 0,-1 1 0,-1-2 0,2 2-1,0 0 0,-1 0-1,1-1 1,0 1-1,-1 0 1,1 0-1,-1 0 1,1 0-1,0 0 1,-1 0-1,1 0 1,-1 0-1,1 0 1,0 1-1,-1-1 1,1 0-1,0 0 1,-1 0-1,1 0 1,0 0-1,-1 1 1,1-1-1,0 0 1,-1 0 0,1 0-1,-1 1 1,-1 1 8,1 0 0,-1 0 0,1 0 0,-1 0 0,1 0 0,0 0 0,0 0 0,0 1 0,0-1 0,-1 3 0,1-3-11,0 0 1,1 0-1,-1 0 0,1 0 0,0 0 1,-1 0-1,1 0 0,0 0 1,0 0-1,0 0 0,0 0 0,1 0 1,-1 0-1,1 0 0,-1 0 1,1 0-1,-1 0 0,1 0 1,0 0-1,0-1 0,0 1 0,0 0 1,0-1-1,1 1 0,-1-1 1,0 1-1,1-1 0,1 2 0,0-1-5,0-1 0,0 0-1,0 0 1,0-1-1,0 1 1,1-1 0,-1 1-1,0-1 1,0 0-1,0 0 1,0 0 0,1-1-1,-1 1 1,0-1-1,0 0 1,0 1 0,6-4-1,-4 2-45,1 0-1,0-1 0,0 0 1,-1 0-1,1 0 1,-1-1-1,0 0 0,0 0 1,0 0-1,-1 0 1,0-1-1,1 0 0,-2 0 1,5-5-1,-2-7-103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18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51 10034,'18'-51'5655,"-162"317"-4047,129-231-1584,1 0 1,2 1-1,1 1 0,2 0 0,-9 73 0,17-98-33,1 0 0,0 0 0,1-1 0,0 1 0,0 0 0,1-1 0,1 1-1,0-1 1,1 0 0,5 12 0,-7-18-12,1 0 0,0-1 0,0 1 0,0-1 0,1 1 0,0-1 0,-1 0 0,2-1 0,-1 1 0,0-1 0,1 1 0,-1-1 0,1 0 0,0-1 0,0 1 0,0-1 0,0 0 0,1-1 0,-1 1 0,0-1 0,1 0 0,-1 0 0,7 0 0,18-1-101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21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9546,'1'9'984,"-3"8"-664,-4 3-112,0 4 617,0 2-273,2-1-344,1-1-56,0-1-96,2-3 0,1-3-392,1-2-729,1-10 945,2-9-456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21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11642,'2'3'1049,"-2"4"-825,-3 8-128,-3 3 600,1 10-520,-1 5-72,1 7-32,0 3 0,-1-5-40,3 1-16,2-7-56,-1-7-96,4-10-392,2-11-608,2-14 968,2-10-192,4-9-105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21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12307,'1'0'1056,"5"0"-792,3-2-88,5-1 472,3 2-264,9 1-368,0-1-256,4-1 240,7 2-80,6 2-16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24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0 216 12387,'14'-6'1760,"19"-19"-1277,0 0 1,-2-2-1,52-57 1,-60 60-362,-17 16-107,8-7 0,-13 14-15,-1 1 0,0 0 1,0 0-1,0 0 0,0 0 1,1 0-1,-1 0 0,0-1 0,0 1 1,0 0-1,1 0 0,-1 0 0,0 0 1,0 0-1,1 0 0,-1 0 0,0 0 1,0 0-1,0 0 0,1 0 0,-1 0 1,0 0-1,0 0 0,1 0 0,-1 0 1,0 1-1,0-1 0,0 0 0,1 0 1,-1 0-1,0 0 0,0 0 1,0 0-1,1 1 0,-1-1 0,0 0 1,0 0-1,0 0 0,0 0 0,0 1 1,1-1-1,-1 0 0,0 0 0,0 0 1,0 1-1,0-1 0,0 0 0,0 0 1,0 0-1,0 1 0,0-1 0,0 0 1,0 0-1,0 1 0,0-1 1,0 0-1,0 0 0,0 0 0,0 1 1,0-1-1,0 0 0,0 0 0,0 1 1,0-1-1,-1 0 0,-1 73 16,1-55-89,0 0-1,1 0 1,0 0 0,5 26-1,-5-43 59,0 0 0,0 1 0,1-1 0,-1 0-1,0 0 1,0 0 0,1 0 0,-1 0-1,1 0 1,-1 1 0,1-1 0,-1 0-1,1 0 1,0 0 0,0-1 0,-1 1 0,1 0-1,0 0 1,0 0 0,0 0 0,0-1-1,0 1 1,0 0 0,0-1 0,0 1 0,0-1-1,0 1 1,0-1 0,0 0 0,0 1-1,1-1 1,-1 0 0,0 0 0,0 0 0,0 0-1,1 0 1,-1 0 0,0 0 0,0 0-1,2-1 1,17-5-169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25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8418,'3'10'1000,"1"7"-600,0 10-144,1 6 1216,-1 9-1159,2 2-33,-2 8 64,0 1-40,-2 1-56,-2 0-48,-6 1-72,-1 1-16,-9-2-184,-3 2-712,-3-4 720,-4-3-104,-7-8-56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 11618,'0'0'65,"0"0"0,0-1 0,0 1 0,0 0-1,1-1 1,-1 1 0,0 0 0,0 0 0,0-1-1,0 1 1,0 0 0,1-1 0,-1 1 0,0 0-1,0 0 1,0-1 0,1 1 0,-1 0-1,0 0 1,0 0 0,1-1 0,-1 1 0,0 0-1,1 0 1,-1 0 0,0 0 0,0 0 0,1 0-1,-1-1 1,0 1 0,1 0 0,-1 0 0,0 0-1,1 0 1,-1 0 0,0 0 0,1 0-1,-1 0 1,0 1 0,1-1 0,-1 0 0,0 0-1,0 0 1,1 0 0,-1 0 0,0 0 0,1 1-1,-1-1 1,0 0 0,0 0 0,1 0 0,-1 1-1,0-1 1,1 1 0,13 15 570,-13-15-622,8 14 28,0-1-1,0 1 1,-2 0 0,0 1 0,0 0-1,-2 0 1,0 0 0,-1 1-1,0-1 1,-1 1 0,-1 0 0,-1 0-1,0 0 1,-2 0 0,-2 24-1,1-27-6,-1 0-1,-1 1 0,0-1 0,-1-1 1,0 1-1,-1-1 0,0 0 0,-1 0 1,-1-1-1,0 0 0,0 0 0,-2-1 1,1 0-1,-1 0 0,-1-1 0,0-1 1,0 0-1,-19 12 0,17-14-99,0 0-1,0-1 1,0 0-1,-1-1 1,0-1-1,0 0 1,0-1-1,0 0 1,-1-1 0,-16 0-1,14-3-128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25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13267,'-11'6'1296,"5"1"-856,3 3-184,10-1 1161,9-2-921,14-3-232,6-2-24,10-4-72,7-1-72,4 2-264,-1-2-128,-10 3-376,-7 4 560,-24 8-136,-7 2-97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26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13507,'15'6'1248,"7"-1"-928,4 3-160,4-1 664,4 3-608,5 3-112,-5 2 1,-1 3 15,-7-11-80,-3-6-48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33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5 10298,'0'0'64,"0"0"0,0 0 0,1 0 0,-1 0 0,0 0 0,0 0 0,0 0 0,0-1 0,0 1 0,0 0 0,0 0 0,0 0 0,0 0 0,0 0 0,0 0 0,0-1 0,0 1 0,0 0 0,0 0 0,0 0 0,0 0 0,0 0 0,0 0-1,-1 0 1,1-1 0,0 1 0,0 0 0,0 0 0,0 0 0,0 0 0,0 0 0,0 0 0,0 0 0,0 0 0,0-1 0,0 1 0,-1 0 0,1 0 0,0 0 0,0 0 0,0 0 0,0 0 0,0 0 0,0 0 0,-1 0 0,1 0 0,0 0 0,0 0 0,0 0 0,0 0 0,0 0 0,-7 7 1061,-5 13-498,-9 20-110,-71 145 468,72-137-839,-30 99-1,48-137-166,0 1 0,0-1-1,1 1 1,0 0 0,1 0-1,0-1 1,3 20 0,-2-27-22,-1 0 0,1 0 1,0 0-1,-1 0 0,1 0 1,1 0-1,-1 0 0,0 0 1,1-1-1,-1 1 0,1-1 1,0 1-1,0-1 0,0 1 1,0-1-1,0 0 0,1 0 0,-1 0 1,0 0-1,1-1 0,0 1 1,-1-1-1,1 1 0,0-1 1,0 0-1,0 0 0,0 0 1,0 0-1,0-1 0,4 1 1,28-3-205,4-7-100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35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2 9098,'-1'-1'797,"1"1"-637,0 0-1,0 0 0,-1 0 1,1 0-1,0 0 1,0 0-1,0 0 1,-5 2 3666,5-2-3667,-9 12 1752,-6 22-2312,11-26 1059,-64 132 468,38-82-772,-43 117-1,69-161-352,0 0-1,2 0 0,-1 1 0,2-1 0,0 1 0,1-1 0,0 1 1,3 15-1,-3-29-53,1 1 0,-1-1-1,0 0 1,0 1 0,1-1 0,-1 0 0,0 1 0,1-1 0,-1 0 0,1 0 0,0 1 0,-1-1-1,1 0 1,0 0 0,0 0 0,1 2 0,-1-3-2,-1 0 0,1 0 1,-1 0-1,1 0 0,-1 0 0,1 0 0,-1 0 0,1 0 0,0 0 1,-1 0-1,1 0 0,-1-1 0,1 1 0,-1 0 0,1 0 0,-1 0 1,0-1-1,1 1 0,-1 0 0,1-1 0,-1 1 0,1 0 1,-1-1-1,0 1 0,1 0 0,-1-1 0,0 1 0,1-1 0,4-7-558,1 0 0,-1-1 0,5-12 0,-5 10 752,15-23-992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35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41 11843,'19'-40'1939,"-31"96"122,-14 52-1578,-12 59 446,33-137-749,1 0 0,2 0 0,2 49-1,0-79-204,0 1-1,0 0 1,0 0-1,0 0 1,0 0-1,0-1 1,0 1-1,0 0 0,0 0 1,0 0-1,0-1 1,1 1-1,-1 0 1,0 0-1,1 0 1,-1-1-1,0 1 0,1 0 1,-1-1-1,1 1 1,0 1-1,8-15-557,3-29 75,-5 10 158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36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12587,'18'-3'3722,"33"-2"-2287,24-3-1120,199-36-399,-271 44-46,-1-1-91,1 1 0,-1 0 0,0-1 0,0 1 0,1 0 0,-1 0 0,0 0 0,1 0 0,-1 1-1,0-1 1,0 0 0,4 2 0,-4-6-979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36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8 130 10802,'-1'0'57,"1"0"-1,0 0 0,0 0 1,-1 0-1,1 0 0,0 0 0,0 0 1,-1 0-1,1 0 0,0 0 1,0 0-1,-1 0 0,1 0 1,0 0-1,0 0 0,-1 1 1,1-1-1,0 0 0,0 0 1,0 0-1,-1 0 0,1 1 0,0-1 1,0 0-1,0 0 0,0 0 1,-1 1-1,1-1 0,0 0 1,0 0-1,0 1 0,0-1 1,0 0-1,0 0 0,0 1 1,0-1-1,0 0 0,0 0 0,0 1 1,0-1-1,0 0 0,11 6 1557,20 0-552,-17-6-936,-1 0 1,1-2-1,-1 0 1,1 0 0,-1-1-1,0-1 1,0 0-1,0 0 1,0-2-1,16-9 1,-1-2 3,0-1 0,-1-2 0,26-25 0,-53 44-134,0 1-1,1 0 1,-1-1-1,1 1 0,-1 0 1,0-1-1,1 1 1,-1 0-1,1-1 1,-1 1-1,1 0 0,-1 0 1,1-1-1,-1 1 1,1 0-1,-1 0 0,1 0 1,-1 0-1,1 0 1,-1 0-1,1 0 0,0 0 1,3 9-99,-8 27-39,2-26 109,-1 9 38,-4 24-629,2 0 0,1 60 0,7-82 376,3-16-93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36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2 12907,'1'-2'1224,"-5"17"-800,-7 10-192,-8 20 1072,-1 9-831,-5 12-257,1 4-40,-2 6-72,5 2-24,5-9-40,5-5-64,9-10-104,2-5-88,6-4-208,7-4 143,4-8 145,0-8-72,6-14-88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37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3 326 12019,'-3'6'2693,"10"-8"-1160,11-6-690,38-27 251,100-79 0,36-59-728,-192 173-366,-1 0 0,1 0 0,0 1 1,0-1-1,0 0 0,0 0 1,0 0-1,0 0 0,0 0 1,0 0-1,0 0 0,0 0 0,0 1 1,0-1-1,1 0 0,-1 0 1,0 0-1,0 0 0,0 0 1,0 0-1,0 0 0,0 0 0,0 1 1,0-1-1,0 0 0,0 0 1,0 0-1,0 0 0,0 0 0,0 0 1,1 0-1,-1 0 0,0 0 1,0 0-1,0 0 0,0 0 1,0 0-1,0 0 0,0 0 0,0 0 1,1 1-1,-1-1 0,0 0 1,0 0-1,0 0 0,0 0 1,0-1-1,0 1 0,0 0 0,1 0 1,-1 0-1,0 0 0,0 0 1,0 0-1,0 0 0,-6 21 22,-12 26 4,7-22-69,-3 5-241,1-1 1,2 2-1,1 0 0,1 0 1,-5 34-1,14-64 236,0 0 1,0 0-1,0 0 0,0 0 1,0 0-1,0 0 0,0 0 1,0 0-1,0 0 0,1 0 1,-1 0-1,0 0 0,1 0 1,-1 0-1,0 0 0,1-1 0,-1 1 1,1 0-1,0 0 0,-1 0 1,1 0-1,1 1 0,0-1-6,0 0-1,-1-1 0,1 1 1,0 0-1,0 0 1,0-1-1,0 1 0,0-1 1,0 0-1,0 1 0,2-1 1,20-1-520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3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14275,'0'0'1160,"10"0"-784,2-1-152,10-5 561,7 2-377,6-2-368,7-1-136,4 0-216,0-2 312,0 4-160,-3-3-80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11362,'-24'32'982,"1"1"-1,1 2 0,-27 57 0,33-53-780,1 0 1,1 1 0,3 0-1,1 1 1,2 0 0,-3 44-1,10-66-245,0-1 0,1 1 0,1-1 0,1 1 0,1-1 0,0 0 0,12 35 0,-13-46-16,1 0-1,0-1 0,0 1 1,1-1-1,0 1 0,0-1 1,0 0-1,1-1 0,0 1 1,0-1-1,0 0 0,1 0 1,0 0-1,0-1 0,0 0 1,0 0-1,1-1 0,0 0 1,-1 0-1,1 0 1,0-1-1,12 3 0,25-3-287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38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18 12723,'1'24'1240,"-1"0"-936,-3 9-120,0 0 504,0 3-408,2 1-16,0-4-120,-1-5-136,2-8-200,4-6-96,4-11-872,3-5 984,2-12-176,3-4-112</inkml:trace>
  <inkml:trace contextRef="#ctx0" brushRef="#br0" timeOffset="1">270 1 13915,'5'2'1000,"-6"11"-752,1 7-112,-4 5 304,2 3-168,-2 5-112,1 0 16,2-3-39,1-1-113,0-5-321,-2-2 449,-4-5-168,-2-3-8,-5-6-48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38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13555,'6'-9'1072,"15"-4"-672,5-2-136,10-4 504,2 0-279,11 2-121,6 1-32,-1 2-240,2 4-192,-9 6 112,-15-3-40,-16 1-88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39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2 194 11218,'0'0'28,"0"0"0,0 0-1,0 0 1,0 0-1,0 0 1,1 0 0,-1 0-1,0 0 1,0 0 0,0 0-1,0 0 1,0 1-1,0-1 1,0 0 0,0 0-1,0 0 1,0 0-1,0 0 1,0 0 0,0 0-1,0 0 1,0 0 0,0 0-1,0 0 1,0 1-1,0-1 1,0 0 0,0 0-1,0 0 1,0 0-1,0 0 1,0 0 0,0 0-1,0 0 1,0 0-1,0 0 1,0 1 0,0-1-1,0 0 1,0 0 0,-1 0-1,1 0 1,0 0-1,0 0 1,0 0 0,0 0-1,0 0 1,0 0-1,0 0 1,0 0 0,0 0-1,0 0 1,0 0 0,0 0-1,-1 0 1,1 0-1,0 0 1,0 0 0,0 0-1,0 0 1,0 0-1,0 0 1,0 0 0,0 0-1,11 1 1250,18-5 236,-2-5-990,0-1-1,-1-2 0,37-21 0,68-53 373,-69 43-646,-62 43-249,1 0-1,-1 0 1,0 0 0,0 0-1,0 0 1,0 0 0,1 0-1,-1 0 1,0 0 0,0-1-1,0 1 1,0 0 0,1 0-1,-1 0 1,0 0 0,0 0-1,0 0 1,0 1 0,1-1-1,-1 0 1,0 0 0,0 0-1,0 0 1,0 0 0,0 0-1,1 0 1,-1 0 0,0 0-1,0 0 1,0 0 0,0 1 0,0-1-1,1 0 1,-1 0 0,0 0-1,0 0 1,0 0 0,0 0-1,0 1 1,0-1 0,0 0-1,0 0 1,0 0 0,0 0-1,0 1 1,0-1 0,0 0-1,0 0 1,0 0 0,0 0-1,0 1 1,0-1 0,0 0-1,0 0 1,0 0 0,0 0-1,0 1 1,0-1 0,0 0-1,0 0 1,0 0 0,0 0-1,0 0 1,0 1 0,0-1-1,0 0 1,-1 0 0,-2 17-30,2-13 25,-1 8-34,0 0 0,1 0 0,1 0 0,0 0 0,0 0 1,1 0-1,3 13 0,-3-21 9,1 0-1,-1 0 1,1 1 0,-1-1-1,1 0 1,0-1 0,0 1-1,1 0 1,5 6 0,-6-8 25,0 0 1,0 0-1,0 0 1,1-1-1,-1 1 1,1-1-1,-1 0 1,1 1-1,-1-1 1,1 0-1,0-1 1,-1 1-1,1 0 1,0-1-1,0 1 1,-1-1-1,4 0 1,18-2-124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39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12 12315,'3'-2'130,"-1"1"1,0 0-1,1 0 1,-1 0 0,0 0-1,1 0 1,-1 0-1,1 0 1,0 1-1,-1-1 1,1 1 0,0 0-1,-1 0 1,1 0-1,-1 0 1,1 0 0,0 1-1,-1-1 1,1 1-1,-1 0 1,1 0-1,-1 0 1,1 0 0,-1 0-1,1 0 1,-1 0-1,3 3 1,3 2-30,-1 0 1,1 0-1,-1 0 1,-1 1-1,1 0 0,6 10 1,-3-2-21,-1 1-1,-1 0 1,-1 0 0,0 0 0,-1 1 0,-1 0-1,0 0 1,-1 1 0,-1-1 0,-1 1 0,-1-1-1,-1 35 1,-2-11 35,-2-1-1,-2 1 0,-2-1 1,-20 61-1,12-55-118,-2-1 0,-2-1 0,-1 0-1,-3-1 1,-54 73 0,20-50-50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47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97 13691,'-3'-2'952,"9"0"-608,10 0-72,11-2 384,11-3-103,14-5-65,5-1-8,6-1-24,1-2-24,-6 5-280,-3 1-184,-14 7-400,-12 3-144,-20 8 448,-11 5-136,-19 5-128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47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11618,'0'6'1225,"5"-1"-777,13-2-16,6-1 1056,12 1-952,4-2-40,7-1-207,2 0-185,1-4 128,5-1-32,-7 1-224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48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15411,'53'-12'1492,"-37"7"-1250,33-5-1,-27 8-97,1 1 0,0 0 0,30 4 0,-47-2-124,0 0 1,0 0-1,-1 0 0,1 0 1,-1 1-1,1 0 0,-1 0 1,0 0-1,1 1 0,-1 0 0,0 0 1,-1 0-1,1 1 0,0-1 1,-1 1-1,0 0 0,0 0 1,5 8-1,-7-10-17,-1 1-1,0 0 1,1 0-1,-1 0 1,0 0 0,-1 0-1,1 0 1,0 0 0,-1 0-1,0 0 1,1 0-1,-1 0 1,-1 1 0,1-1-1,-1 5 1,-1-2 10,0 0-1,0 0 1,0-1 0,-1 1 0,1-1-1,-1 1 1,-6 6 0,-4 5 47,-2-1 0,0-1 0,-23 20 0,-16 7 226,35-28-134,1 0 0,0 1 1,1 1-1,-23 28 0,38-42-144,0 0 0,1 0 0,0 0 0,-1 1 0,1-1 1,0 0-1,0 0 0,0 1 0,0-1 0,0 1 0,1-1 0,-1 1 0,1-1 0,0 1 1,-1-1-1,1 1 0,0-1 0,1 1 0,-1-1 0,0 1 0,1-1 0,-1 1 0,1-1 1,0 1-1,0-1 0,0 0 0,0 1 0,0-1 0,0 0 0,1 0 0,-1 0 0,1 0 1,2 2-1,1 1-6,-1-1 1,1-1-1,1 1 1,-1-1 0,0 0-1,1 0 1,0 0-1,0-1 1,-1 0 0,1 0-1,1-1 1,9 2-1,2-1 3,-1-1 1,1-1-1,0-1 0,0 0 0,-1-2 0,1 0 0,23-7 0,-26 6 17,-1-1 0,0-1 0,0 0 0,-1-1 0,0 0 0,0-1 0,0-1 0,-1 0-1,12-12 1,-22 19 1,0 1 0,0-2 0,0 1 0,-1 0 0,1 0-1,0 0 1,-1-1 0,0 1 0,1-1 0,-1 1 0,0-1 0,0 0-1,-1 1 1,1-1 0,-1 0 0,1-4 0,-1 5-7,0 1 0,-1-1-1,1 1 1,-1-1 0,0 1 0,1-1 0,-1 1-1,0 0 1,0-1 0,0 1 0,0 0 0,0 0 0,0 0-1,0-1 1,0 1 0,0 0 0,-1 0 0,1 1-1,0-1 1,-1 0 0,1 0 0,-1 1 0,1-1-1,-1 1 1,1-1 0,-1 1 0,1-1 0,-1 1 0,1 0-1,-4 0 1,-8-2-23,-1 1-1,1 1 0,0 0 1,-1 1-1,1 0 1,0 1-1,0 0 0,0 2 1,0-1-1,0 1 1,0 1-1,-13 7 1,25-11 11,0-1 0,0 0 0,0 1 1,1-1-1,-1 1 0,0-1 1,0 1-1,1 0 0,-1-1 1,0 1-1,1-1 0,-1 1 0,1 0 1,-1 0-1,1-1 0,-1 1 1,0 1-1,1-2 10,1 1 0,-1-1 0,0 0 0,0 1 0,0-1 0,0 0 0,1 1 0,-1-1 0,0 0 0,0 0 0,1 1 0,-1-1 0,0 0 0,0 0 0,1 1 0,-1-1 0,0 0 0,1 0 0,-1 0 0,0 0 0,1 1 1,-1-1-1,0 0 0,1 0 0,-1 0 0,1 0 0,-1 0 0,36 2 314,-33-2-400,34-1 94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1:50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67 14171,'0'-2'108,"0"1"0,0 0 0,0 0-1,0-1 1,0 1 0,0 0 0,0 0 0,1-1 0,-1 1-1,0 0 1,1 0 0,-1 0 0,1 0 0,0-1 0,-1 1-1,1 0 1,0 0 0,-1 0 0,1 0 0,0 1-1,0-1 1,0 0 0,0 0 0,0 0 0,0 1 0,0-1-1,0 0 1,0 1 0,1-1 0,1 0 0,40-15 643,-41 15-676,10-3-22,0 0 0,0 1-1,0 1 1,0 0 0,1 0 0,-1 1 0,18 1 0,-29 0-54,-1 0 1,1 0-1,-1 0 1,1 0-1,-1 0 0,1 0 1,-1 0-1,1 1 1,-1-1-1,1 0 1,-1 0-1,1 0 1,-1 1-1,1-1 1,-1 0-1,0 0 1,1 1-1,-1-1 1,1 1-1,-1-1 0,0 0 1,1 1-1,-1-1 1,0 1-1,0-1 1,1 0-1,-1 1 1,0-1-1,0 1 1,1 0-1,-1 0 2,-1 0 0,1 0 0,0 0 0,0 0 0,-1 0 0,1 0 0,0 0 0,-1 0 0,1 0 0,-1 0 0,0 0 0,1 0 0,-2 1 0,-30 28 69,29-28-59,-50 39 255,23-18 173,-50 48 1,79-71-437,1 0 1,-1 1-1,1-1 0,-1 1 1,1-1-1,-1 1 1,1-1-1,-1 1 1,1-1-1,0 1 1,-1 0-1,1-1 1,0 1-1,0-1 1,-1 1-1,1 0 1,0-1-1,0 1 1,0 0-1,0-1 0,0 1 1,0 0-1,0-1 1,0 1-1,0 0 1,0-1-1,0 1 1,0 0-1,1-1 1,-1 1-1,0 1 1,2-1-4,-1 0 1,0 0 0,0 0-1,1 0 1,-1 0 0,0-1-1,1 1 1,-1 0 0,1-1 0,-1 1-1,1 0 1,2 0 0,9 1-21,0 0 0,19 0 0,-28-2 24,64 5-293,50 0-965,-82-8 1007,-2-6-113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06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4 484 12931,'-2'7'121,"1"1"1,1-1-1,-1 1 1,1 0-1,0-1 1,1 1-1,0 0 1,0-1-1,3 10 0,0 6 76,126 621 987,-129-640-1170,3 9 82,0-1-1,0 1 1,9 14-1,-13-27-71,0 0 1,0 0-1,1-1 0,-1 1 0,0 0 0,0 0 1,0 0-1,1 0 0,-1-1 0,0 1 1,0 0-1,0 0 0,1 0 0,-1-1 1,0 1-1,0 0 0,0 0 0,0 0 1,0-1-1,1 1 0,-1 0 0,0-1 1,0 1-1,0 0 0,0 0 0,0-1 0,0 1 1,0 0-1,0 0 0,0-1 0,0 1 1,0 0-1,0-1 0,0 1 0,-1-1 1,4-17 230,1-178 915,8-480-885,-12 668-293,-1 2-2,1 0 0,1 0 0,-1 1 0,1-1 0,1-6 0,-1 10 8,-1 1 0,1 0-1,-1-1 1,1 1 0,0 0-1,0-1 1,-1 1 0,1 0 0,0 0-1,0 0 1,0 0 0,0 0-1,0 0 1,1 0 0,-1 0 0,0 0-1,0 1 1,1-1 0,-1 0-1,0 1 1,1-1 0,-1 1 0,1-1-1,1 1 1,66-13-71,41-8-26,-53 7 82,336-80-33,5 23 54,-106 29-26,324-33 30,-246 73-28,-116 4 9,-222-2 10,39-2 20,0 3 1,81 12-1,-152-13-15,0 0 0,0 1-1,1-1 1,-1 0 0,0 0-1,0 1 1,0-1 0,1 0 0,-1 0-1,0 1 1,0-1 0,0 0-1,0 1 1,1-1 0,-1 0 0,0 0-1,0 1 1,0-1 0,0 0 0,0 1-1,0-1 1,0 0 0,0 1-1,0-1 1,0 0 0,0 1 0,0-1-1,0 0 1,0 1 0,-1-1-1,1 0 1,0 1 0,0-1 0,0 0-1,-1 1 1,-5 14 83,5-13-64,-17 41 71,2 0-1,-17 69 0,29-82-1174,4-30 1071,0 0 1,0 1 0,0-1 0,0 0-1,0 0 1,0 1 0,0-1 0,0 0-1,0 0 1,0 1 0,0-1 0,0 0-1,0 0 1,0 1 0,0-1 0,0 0-1,0 0 1,0 0 0,0 1-1,0-1 1,0 0 0,1 0 0,-1 0-1,0 1 1,0-1 0,0 0 0,0 0-1,1 0 1,-1 1 0,0-1 0,0 0-1,0 0 1,0 0 0,1 0-1,-1 0 1,0 0 0,0 1 0,1-1-1,-1 0 1,0 0 0,0 0 0,0 0-1,1 0 1,-1 0 0,0 0 0,0 0-1,1 0 1,-1 0 0,10-8-235,10-14-174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08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18 313 12891,'-3'6'198,"0"0"0,1 0 1,0 0-1,0 0 0,0 1 0,1-1 1,-1 11-1,1 50 90,2-40-112,37 516 303,-12-268 12,-24-246-404,6 48 319,-8-77-398,0 0 0,0 0 1,0 0-1,0 0 1,0 0-1,1 0 1,-1 0-1,0 0 1,0 1-1,0-1 1,0 0-1,0 0 0,0 0 1,0 0-1,1 0 1,-1 0-1,0 0 1,0 0-1,0 0 1,0 0-1,0 0 1,0 0-1,1 0 1,-1 0-1,0 0 0,0 0 1,0 0-1,0 0 1,0 0-1,0 0 1,1 0-1,-1-1 1,0 1-1,0 0 1,0 0-1,0 0 1,0 0-1,0 0 0,0 0 1,0 0-1,1 0 1,-1 0-1,0-1 1,0 1-1,0 0 1,0 0-1,0 0 1,0 0-1,0 0 1,0 0-1,0 0 0,0-1 1,0 1-1,0 0 1,6-8 167,14-38 338,17-57 0,-2 7-218,159-345-272,-174 403-124,2 1-1,1 1 1,2 1-1,2 1 1,42-43-1,-53 64 62,0 0 0,1 1-1,1 1 1,0 0 0,0 2-1,39-15 1,123-28-2,-138 41 41,121-25-223,1 6-1,284-14 1,-262 35 175,214-38 1,-370 42 47,332-52 80,-287 49-39,1 4 1,138 10 0,-51 5 17,0-7 1,201-21-1,-201-5-41,19-2 322,-182 24-329,1 0 0,-1 0 0,0 0 0,1 1-1,-1-1 1,1 0 0,-1 0 0,1 0 0,-1 0-1,0 0 1,1 0 0,-1 1 0,1-1 0,-1 0-1,0 0 1,1 0 0,-1 1 0,0-1-1,1 0 1,-1 1 0,0-1 0,1 0 0,-1 1-1,0-1 1,0 0 0,0 1 0,1-1 0,-1 1-1,0-1 1,0 0 0,0 1 0,0-1 0,0 1-1,1-1 1,-1 0 0,0 1 0,0-1 0,0 1-1,0-1 1,-1 1 0,-2 25 280,0-5-146,4 2-127,-2-1-1,-1 0 0,0 1 1,-2-1-1,-9 35 0,5-27-134,-5 51 0,12-80 114,1-1 1,0 1 0,0 0 0,0 0 0,0 0 0,0 0 0,0 0-1,0 0 1,0-1 0,0 1 0,0 0 0,1 0 0,-1 0 0,0 0 0,0 0-1,1-1 1,-1 1 0,1 0 0,0 1 0,1-1-5,-1-1-1,1 1 1,-1-1 0,1 0 0,0 1-1,-1-1 1,1 0 0,0 0-1,-1 0 1,3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12939,'14'-1'173,"0"0"0,0 1 0,0 1 0,0 0 0,0 1 0,0 0 0,0 1 0,0 1 0,-1 0 0,0 0 0,0 2 0,0 0 0,0 0 0,12 9 0,-22-12-160,0-1 0,0 1 1,0 0-1,0 0 0,0 0 0,-1 1 1,1-1-1,-1 1 0,0-1 0,0 1 0,0 0 1,-1-1-1,1 1 0,-1 0 0,1 5 0,-1-3-8,-1 0 0,1 0 0,-1 0 0,-1 0 0,1 0 0,-1 0 0,0 0 0,-1 0 0,-2 8 0,-4 5-2,0-1 0,-2-1 0,0 1 0,0-1 0,-17 18 0,-10 10 161,-50 44 0,53-56 1,31-30-134,0 0-1,0 1 1,0-1 0,1 1-1,-1 0 1,1 0 0,-2 5-1,3-8-25,1 0 0,-1 0 0,1 0 0,0 0 0,0 0-1,-1 0 1,1 0 0,0 0 0,0 0 0,0 0 0,0 0-1,0 0 1,0 0 0,1 0 0,-1 0 0,0 0 0,0 0 0,1 0-1,-1 0 1,1 0 0,-1 0 0,1 0 0,-1 0 0,1 0 0,-1-1-1,1 1 1,0 0 0,-1 0 0,1-1 0,0 1 0,0 0-1,0-1 1,0 1 0,-1-1 0,1 1 0,0-1 0,2 1 0,6 2-6,0 0 0,1-1 0,-1 0 0,1 0 0,-1-1 0,1 0 0,-1-1 1,1 0-1,-1-1 0,17-2 0,-2-2 67,0-1 0,45-17 0,-63 21-18,48-23 407,-51 24-367,0-1-1,0 1 0,-1-1 0,1 0 0,-1 0 0,1 0 0,-1 0 0,0-1 1,0 1-1,0-1 0,0 1 0,0-1 0,0 1 0,-1-1 0,2-5 0,-3 8-47,0-1-1,1 0 1,-2 0-1,1 0 1,0 1 0,0-1-1,0 0 1,0 0-1,0 0 1,-1 1-1,1-1 1,0 0-1,-1 0 1,1 1-1,-1-1 1,1 0-1,-1 1 1,1-1-1,-1 0 1,1 1-1,-1-1 1,1 1-1,-1-1 1,0 1 0,1-1-1,-1 1 1,0 0-1,0-1 1,1 1-1,-1 0 1,0-1-1,0 1 1,1 0-1,-3 0 1,-32-7 176,31 7-223,-42 0-436,38 0 20,0 1 0,-1-1 1,1 0-1,0-1 1,0 0-1,0 0 1,-15-5-1,15-3-104,6-7-109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10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1 462 8442,'0'0'98,"0"0"0,1 1 0,-1-1 1,0 0-1,0 1 0,1-1 0,-1 0 1,0 1-1,1-1 0,-1 0 0,0 0 1,1 1-1,-1-1 0,1 0 0,-1 0 0,0 0 1,1 0-1,-1 0 0,1 1 0,-1-1 1,1 0-1,-1 0 0,0 0 0,1 0 1,-1 0-1,1 0 0,-1 0 0,1 0 0,-1 0 1,0-1-1,1 1 0,-1 0 0,1 0 1,-1 0-1,0 0 0,1-1 0,-1 1 0,1 0 1,-1 0-1,0-1 0,1 1 0,-1 0 1,0-1-1,0 1 0,1 0 0,-1-1 1,0 1-1,0 0 0,1-1 0,-1 1 0,0-1 1,0 1-1,0 0 0,0-1 0,0 1 1,0-1-1,1 1 0,-1 0 0,0-1 1,0 0-1,4 19 220,0 1 0,-1-1 0,0 1 1,-2 0-1,0 19 0,0 6-93,3 46 95,1 14-146,22 128 1,-18-200-152,-9-31-19,1-1 0,-1 1 0,0-1 0,0 1 0,1-1 0,-1 1-1,0-1 1,1 1 0,-1-1 0,0 0 0,1 1 0,-1-1 0,1 1 0,-1-1 0,0 0-1,1 1 1,-1-1 0,1 0 0,-1 0 0,2 1 0,-2-1 5,1-1 0,0 1 0,-1 0 0,1 0 0,-1-1 0,1 1 0,-1 0 0,1-1 1,-1 1-1,1 0 0,-1-1 0,1 1 0,-1-1 0,1 1 0,-1-1 0,0 1 0,1-1 0,-1 1 0,0-1 0,1 1 1,-1-1-1,0 0 0,1 0 0,6-20 128,0 1 0,-1-2 0,-1 1 0,-1-1 0,2-43 0,-1 19 2,24-499-531,-28 539 403,0 0 0,0 0-1,0 0 1,1 0 0,-1 0-1,2 0 1,-1 1 0,0-1 0,7-9-1,0 1-12,1 0 0,13-15 1,-23 28 1,1 1 1,-1-1 0,1 0 0,-1 0 0,1 1-1,0-1 1,-1 1 0,1-1 0,0 1 0,-1-1 0,1 1-1,0-1 1,0 1 0,0-1 0,-1 1 0,1 0-1,0 0 1,0-1 0,0 1 0,0 0 0,0 0-1,-1 0 1,1 0 0,0 0 0,0 0 0,0 0 0,0 0-1,0 0 1,0 0 0,0 1 0,-1-1 0,1 0-1,0 1 1,0-1 0,0 0 0,0 1 0,3 3 3,-1-1 0,1 0 0,-1 1-1,0-1 1,5 9 0,4 4 9,-7-11-12,0 0 0,-1 0 0,2-1-1,-1 0 1,1 0 0,-1-1 0,1 1 0,0-1 0,0 0-1,0-1 1,1 1 0,-1-1 0,1-1 0,-1 1-1,8 0 1,-1-1 0,0-1 0,0-1 0,0 0 0,0 0 0,0-1 0,25-8 0,127-51 11,-119 41-7,1 3 0,1 1-1,58-11 1,12 13-21,131 1-1,4 1-9,-70-7-10,316-16 67,-357 33-23,178 6 8,-312-4-17,-3 0 1,1 0-1,-1 1 1,0-1-1,0 1 1,0 0-1,0 1 1,0-1-1,6 3 1,15-13 1432,-6 1-1521,45-5 111,0 3 1,97-4 0,-161 14 109,6 345-128,2-273-766,-7-94 633,1-10-34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11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13635,'-14'49'2313,"1"-8"-1640,5-4-390,2 0 0,1 1 0,1 40 0,4-77-271,-1 0-1,1 0 0,0 0 1,0 1-1,0-1 1,0 0-1,0 0 1,1 0-1,-1 0 0,0 0 1,0 0-1,1 0 1,-1 0-1,1 0 1,-1 0-1,1-1 0,-1 1 1,1 0-1,-1 0 1,1 0-1,0 0 1,-1-1-1,2 2 1,-1-2 7,0 0 0,0 0 1,1 0-1,-1 0 0,0 0 1,0 0-1,0-1 1,1 1-1,-1 0 0,0-1 1,0 1-1,0-1 1,0 1-1,0-1 0,0 1 1,0-1-1,0 0 0,0 1 1,0-1-1,1-2 1,124-113 1017,-30 25-603,-96 90-432,1 1 1,0-1-1,-1 0 1,1 1-1,0-1 1,0 1-1,-1-1 1,1 1-1,0-1 1,0 1-1,0 0 1,0-1-1,0 1 1,0 0-1,-1 0 1,1 0-1,2 0 1,-3 0-2,1 0-1,-1 0 1,0 0 0,1 1-1,-1-1 1,1 0 0,-1 0-1,0 1 1,1-1 0,-1 0-1,0 1 1,1-1 0,-1 0-1,0 1 1,1-1 0,-1 1-1,0-1 1,0 0 0,0 1 0,1-1-1,-1 1 1,0-1 0,0 1-1,0 0 1,1 5-3,0 0-1,-1 0 1,0 0-1,-1 9 1,1-3-6,0 25-33,1-10-114,-1 1 1,-6 35-1,5-57-250,0-7 156,1-12 56,0 12 184,0-23-222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12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8226,'1'7'1232,"0"4"-456,-1 6-280,0 8 993,-1 3-281,-2 8-320,0 0-176,2 0-232,-2-2-96,2-4-144,-1-4-64,2-10-192,2-5-80,0-11-168,4-8 40,0-12 136,0-7-32,2-9-80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13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39 13187,'-2'7'1176,"0"7"-960,-3 7-96,1 3 600,0 9-520,1 3-88,0 1-56,1-1-40,2-6-104,0-3-80,0-11-136,0-13 312,-2-2-80,0-17-40,-2-9-72</inkml:trace>
  <inkml:trace contextRef="#ctx0" brushRef="#br0" timeOffset="1">2 26 12683,'-2'0'1232,"5"0"-920,10-1-48,4-2 712,6 1-512,6-1-80,1-1-95,1 1-153,1 0-360,-5-1-609,-8 1 745,-6 3-136,-12 0-160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13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1 190 12507,'0'0'88,"0"0"1,0-1-1,0 1 1,0 0 0,0 0-1,0-1 1,0 1-1,0 0 1,0 0-1,0-1 1,0 1-1,0 0 1,0 0 0,0-1-1,0 1 1,0 0-1,0 0 1,0-1-1,0 1 1,0 0 0,0 0-1,0-1 1,0 1-1,1 0 1,-1 0-1,0 0 1,0-1 0,0 1-1,0 0 1,1 0-1,-1 0 1,0 0-1,0-1 1,0 1 0,1 0-1,-1 0 1,0 0-1,0 0 1,0 0-1,1 0 1,-1 0 0,0-1-1,0 1 1,1 0-1,-1 0 1,21-13 580,-3 2-209,-1-3-316,0 0-1,-1-2 0,-1 0 0,-1-1 0,0 0 1,-1-1-1,12-21 0,-25 39-143,0 0 1,0 0-1,0-1 0,0 1 0,0 0 1,0 0-1,0 0 0,0-1 1,0 1-1,0 0 0,0 0 1,0 0-1,0 0 0,0-1 0,0 1 1,0 0-1,0 0 0,0 0 1,0 0-1,1 0 0,-1-1 0,0 1 1,0 0-1,0 0 0,0 0 1,0 0-1,0 0 0,1 0 0,-1 0 1,0-1-1,0 1 0,0 0 1,0 0-1,1 0 0,-1 0 1,0 0-1,0 0 0,0 0 0,0 0 1,1 0-1,-1 0 0,0 0 1,0 0-1,0 0 0,0 0 0,1 0 1,-1 0-1,0 0 0,0 0 1,1 0-1,-1 13 1,-5 24-7,4-33 8,-1 11 80,-2 2-68,2-1 0,0 1 0,1 0 0,0-1-1,3 20 1,-2-35 8,0 0-13,0 0 1,0 0-1,0 0 0,1 0 0,-1 0 0,0 0 0,0 0 0,1 0 0,-1 0 0,1 0 1,-1-1-1,1 1 0,-1 0 0,1 0 0,0 0 0,-1-1 0,1 1 0,0 0 0,0 0 0,6 1 54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14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6 14347,'9'-6'1160,"-9"13"-872,-5 6-168,-2 6 889,-3 4-665,0 10-312,-1 1-16,-2 5 0,0 4-8,1 1-8,4-2 0,5-2 0,3-3-64,4-5-208,9-5-136,7-14 312,7-9-33,6-12-63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14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2 285 12179,'0'1'44,"0"-1"0,0 0 0,0 0 0,-1 0 0,1 1 0,0-1 0,0 0 0,0 0 0,0 1 0,0-1 0,-1 0 0,1 0 0,0 1 0,0-1 0,0 0 0,0 0 0,0 1 0,0-1 0,0 0 0,0 0 0,0 1 0,0-1 0,0 0 0,0 1 0,0-1 0,0 0 0,0 0 0,1 1 0,-1-1 0,0 0 0,0 0 0,0 1 0,0-1 0,0 0 0,1 0 0,-1 0 0,0 1 0,0-1 0,0 0 0,1 0 0,-1 0 0,12-7 993,19-24 29,-28 28-859,46-49 673,-3-3-1,60-90 1,-106 145-878,0 0 0,0 0 1,0 0-1,-1 0 0,1 0 0,0 0 0,0 0 1,0 1-1,0-1 0,0 0 0,0 0 0,0 0 1,0 0-1,0 0 0,-1 0 0,1 0 0,0 0 1,0 0-1,0 0 0,0 0 0,0 0 0,0 0 1,0 0-1,-1 0 0,1 0 0,0 0 0,0 0 1,0 0-1,0 0 0,0 0 0,0 0 0,0 0 1,0 0-1,-1 0 0,1 0 0,0-1 0,0 1 1,0 0-1,0 0 0,0 0 0,0 0 0,0 0 1,0 0-1,0 0 0,0 0 0,0 0 0,0 0 1,0-1-1,-1 1 0,1 0 0,0 0 0,0 0 1,0 0-1,0 0 0,0 0 0,0-1 0,-6 10 5,0 1-1,0-1 0,0 1 1,1 0-1,1 0 0,-5 16 0,0-4-14,3-7-60,-1 1 0,2-1 0,0 1 0,1 0 0,1 1 0,0-1 0,-1 23 0,4-38 35,0-1 0,0 1 0,0 0-1,0-1 1,0 1 0,0 0 0,0-1-1,0 1 1,0-1 0,1 1 0,-1 0 0,0-1-1,0 1 1,1 0 0,-1-1 0,0 1-1,0-1 1,1 1 0,-1-1 0,1 1-1,-1-1 1,1 1 0,-1-1 0,0 1 0,1-1-1,0 0 1,-1 1 0,1-1 0,-1 0-1,1 1 1,-1-1 0,1 0 0,0 0-1,-1 1 1,2-1 0,-1 0-22,1 0-1,0-1 1,-1 1-1,1-1 1,-1 1-1,1-1 1,-1 1-1,1-1 1,-1 0 0,1 0-1,-1 1 1,0-1-1,3-2 1,9-9-371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14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13819,'4'1'1272,"10"-1"-752,2 0-176,7-1 969,9-2-665,2 0-416,2 0-176,1-1-400,-4 0 56,-1-1 200,-7 2-144,-4 3-128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15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36 14243,'0'13'1168,"-7"3"-824,1 4-168,0 4 329,-1 1-81,1-1-80,3-2-104,2-5-328,1-3-240,4-11-929,3-6 1113,2-7-192,0-4-112</inkml:trace>
  <inkml:trace contextRef="#ctx0" brushRef="#br0" timeOffset="1">199 3 13363,'7'-2'1248,"-7"10"-800,-6 4-208,-3 3 1129,2 4-801,0 7-328,0 1-72,1 2-40,1-1-88,0-3-160,2-2-136,3-8-304,-4-5 344,1-10 56,-4-5-89,-4-8-127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15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77 11026,'-8'-1'2137,"10"0"-1609,6-2 1336,4-2-767,8 0-217,4-1-40,8-1-168,4 3-64,7-2-216,4 2-152,0 1-336,1 3-240,-5-2-464,-3-1-1000,-4-1 1448,-3-5-281,-9-5-271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0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14371,'3'-3'188,"0"0"-1,0 0 1,0 0 0,1 0-1,-1 0 1,1 0 0,-1 1-1,1 0 1,0-1 0,0 2-1,6-3 1,50-16 890,-50 18-795,4-3-184,-1 2 1,1 0-1,-1 0 0,1 1 1,0 1-1,0 1 0,18 1 1,-31-2-100,0 1 1,0 0-1,0 0 1,0 1-1,-1-1 1,1 0-1,0 0 1,0 0-1,0 1 1,0-1-1,0 0 1,0 1-1,-1-1 1,1 0 0,0 1-1,0-1 1,-1 1-1,1 0 1,0-1-1,-1 1 1,1 0-1,0-1 1,-1 1-1,1 0 1,-1 0-1,1-1 1,-1 1-1,0 0 1,1 0-1,-1 0 1,0 0-1,1-1 1,-1 1-1,0 0 1,0 0-1,0 0 1,0 0-1,0 0 1,0 0 0,0 0-1,0 0 1,0-1-1,0 1 1,-1 0-1,1 0 1,0 0-1,-1 0 1,1 0-1,0-1 1,-1 1-1,1 0 1,-1 0-1,1 0 1,-1-1-1,-1 2 1,-3 5-4,0 0 0,-1-1-1,0 1 1,-8 6 0,-12 8 193,-1-1 1,-2 0-1,-51 25 1,81-44-179,-1 0 1,1-1 0,0 1 0,0 0 0,0-1-1,0 1 1,0-1 0,0 0 0,0 1 0,0-1 0,0 0-1,2 1 1,71 18-415,-58-14 210,1 0 0,0-1 0,1-1 0,-1 0 0,30 0 1,-17-6-84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16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2 298 13539,'0'1'52,"-1"0"0,1-1 1,0 1-1,0-1 0,0 1 1,0 0-1,0-1 0,0 1 1,0 0-1,0-1 0,0 1 0,0 0 1,0-1-1,0 1 0,0 0 1,0-1-1,1 1 0,-1 0 0,0-1 1,1 1-1,-1-1 0,0 1 1,1-1-1,-1 1 0,0-1 0,1 1 1,-1-1-1,1 1 0,-1-1 1,1 1-1,0-1 0,-1 0 1,1 1-1,-1-1 0,1 0 0,-1 0 1,1 1-1,0-1 0,-1 0 1,1 0-1,0 0 0,-1 0 0,1 0 1,0 0-1,-1 0 0,1 0 1,0 0-1,-1 0 0,1 0 0,1 0 1,4-1 224,0 0 1,0-1 0,0 1 0,10-5-1,19-11 195,-1-1 0,-1-1 0,-1-2 0,0-2 0,-2 0 0,51-53 0,-69 65-435,34-38 55,-41 43-93,0 1 0,-1-1-1,0 0 1,0 0 0,-1 0 0,4-10 0,-18 28-75,-1 9 42,0 1-1,2 0 0,-14 44 1,20-51-122,0 1 1,1-1-1,1 1 1,0-1 0,1 1-1,0 0 1,3 18 0,-2-31 106,0 0 1,1-1 0,-1 1 0,1-1 0,-1 1-1,1 0 1,0-1 0,0 1 0,0-1 0,1 1-1,-1-1 1,1 0 0,-1 0 0,1 0 0,-1 1-1,1-1 1,0-1 0,0 1 0,0 0 0,1 0-1,-1-1 1,0 1 0,0-1 0,1 0 0,-1 0-1,1 0 1,-1 0 0,5 1 0,20-1-432</inkml:trace>
  <inkml:trace contextRef="#ctx0" brushRef="#br0" timeOffset="1">640 99 12291,'8'16'1504,"2"4"-944,-1 1-144,-1 8 1329,-3 8-1145,-4 3-16,-5 9-136,-8 1-64,-8 6-96,-5 0-56,-7 1-296,-2 4-224,-11-11 280,-8-4-56,0-18-80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16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25 275 11266,'-2'2'187,"-18"18"1116,20-20-1272,-1 1 1,1-1-1,0 1 0,-1 0 1,1-1-1,0 1 1,0-1-1,-1 1 0,1 0 1,0-1-1,0 1 0,0 0 1,0-1-1,0 1 1,0 0-1,0-1 0,0 1 1,0 0-1,0-1 1,1 1-1,-1 0 0,0-1 1,0 1-1,1-1 1,-1 1-1,0 0 0,1-1 1,-1 1-1,0-1 1,1 1-1,-1-1 0,1 1 1,-1-1-1,1 1 1,-1-1-1,1 0 0,-1 1 1,1-1-1,-1 0 1,2 1-1,3 2 57,1 0 1,0-1-1,0 0 1,0 1-1,0-2 0,0 1 1,1-1-1,7 1 0,58 0 228,-50-3-203,473-31 1119,-352 18-1057,644-52 108,645-64 441,-801 64 1183,-618 65-1832,-6 0-20,0 0 0,-1 1 0,1 0 0,8 1 0,-15-1-54,1 0 0,-1 0 1,0 0-1,0 0 0,0 0 0,1 0 1,-1 0-1,0 0 0,0 0 1,1 0-1,-1 0 0,0 0 1,0 0-1,0 0 0,1 0 1,-1 0-1,0 0 0,0 0 0,0 1 1,1-1-1,-1 0 0,0 0 1,0 0-1,0 0 0,0 1 1,0-1-1,1 0 0,-1 0 1,0 0-1,0 1 0,0-1 1,0 0-1,0 0 0,0 1 0,-5 4-128,-12 4-381,11-8 308,0 0 0,1-1 0,-1 1 0,0-1 0,1 0-1,-1-1 1,0 1 0,1-1 0,-1 0 0,1 0 0,-1-1 0,1 0 0,0 0 0,-1 0-1,1-1 1,0 1 0,-6-5 0,-23-20-567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1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14019,'3'6'204,"-1"1"0,0 0 0,0 0 0,0 0 1,-1 0-1,0 1 0,0-1 0,-1 0 0,-1 13 0,2 1 194,1 123 1235,-2-142-1603,0 0 0,0-1 0,0 1 0,0 0 0,0-1 0,0 1 0,1 0 0,-1-1 0,1 1 0,-1 0 0,1-1 0,-1 1 0,1-1 0,0 1 0,0-1 0,0 0 0,0 1 0,0-1 0,0 0 0,0 0 0,0 1 0,0-1 0,1 0 0,1 1 0,0-1 5,0-1-1,0 1 1,0-1 0,0 0 0,0 0-1,0 0 1,0 0 0,0 0-1,0-1 1,0 0 0,0 1-1,0-1 1,5-2 0,15-6 59,1-1 0,-1 0-1,32-22 1,64-50 105,-60 41-109,-31 21-56,-4 2-45,1 1-1,46-23 1,-69 40 5,-1-1-1,0 1 1,0-1 0,1 1-1,-1-1 1,0 1 0,1 0-1,-1 0 1,1 0 0,-1-1 0,0 1-1,1 1 1,-1-1 0,3 0-1,-4 1 3,1-1-1,0 0 1,-1 1-1,1-1 1,-1 0 0,1 1-1,-1-1 1,1 1-1,-1-1 1,1 1-1,-1-1 1,0 1-1,1-1 1,-1 1-1,0-1 1,1 1 0,-1 0-1,0-1 1,0 1-1,1 0 1,-1 0-1,0 4-14,1 0 1,-1 0-1,-1 1 0,1-1 1,-1 0-1,-1 5 0,1-2 14,-7 34-52,2-14 527,-3 50 1,9-76-438,0 0 1,0 1-1,0-1 1,0 0-1,0 1 1,1-1 0,-1 0-1,1 1 1,0-1-1,0 0 1,-1 0-1,1 0 1,1 0-1,-1 0 1,0 0 0,0 0-1,1 0 1,2 3-1,13 4 285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20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758 223 10330,'1'-5'157,"3"-9"422,-1 0-1,-1 0 1,0 0 0,-1-1-1,0-14 1,-2 25-457,1 0 1,-1 0 0,0 0 0,0 0 0,0 0 0,0 0 0,-1 0 0,0 0 0,1 1-1,-1-1 1,-1 1 0,1 0 0,0-1 0,-1 1 0,0 0 0,0 0 0,0 0-1,0 1 1,0-1 0,0 1 0,-1 0 0,-6-3 0,-6-2-17,0 0 0,0 2 1,-1 0-1,0 0 0,0 2 0,0 0 1,-1 1-1,-22 1 0,14 1-99,1 1 1,-1 2-1,1 0 1,-50 14-1,54-9-8,0 0 0,1 1 0,0 1 0,0 1 0,1 1 0,1 1 0,0 0 0,1 1 0,0 1 0,1 0 0,-23 31 0,24-28-4,2 2-1,0 0 1,1 0 0,1 1 0,1 1-1,1-1 1,1 2 0,1-1-1,1 1 1,-6 46 0,9-37-5,2 0 0,1 0 0,2 0 0,1 0 0,1-1 1,9 33-1,-7-43 0,0 0 0,1-1 0,2 0 0,0-1 0,1 0 0,0 0 0,2-1-1,0-1 1,29 33 0,-33-43 7,1 1 0,0-1 0,0-1-1,0 0 1,1 0 0,0-1 0,0 0 0,0 0-1,1-1 1,0-1 0,-1 0 0,1 0-1,0-1 1,1-1 0,-1 1 0,0-2-1,0 0 1,0 0 0,1-1 0,10-2 0,10-3 13,-1-1 0,-1-2 1,0-1-1,0-2 1,53-27-1,15-15 71,94-67 1,-144 86-32,-1-2 0,-2-2 0,66-75 0,-98 100-35,-2-1 0,0-1 0,0 0 1,-1 0-1,-1-1 0,-1 0 0,9-26 0,-15 35-9,0 0-1,0 0 0,-1 0 1,0 0-1,0-1 1,-1 1-1,0 0 0,0 0 1,-1-1-1,0 1 1,-1 0-1,0 0 0,0 0 1,0 0-1,-1 0 1,0 1-1,-1-1 0,0 1 1,-7-11-1,3 8-14,-1-1 0,0 2 0,-1-1 0,0 1 0,0 1 0,-1 0 0,0 0 0,0 1 0,-1 1 0,0-1 0,-22-6 0,15 6-21,-1 1 1,0 2-1,0 0 1,-1 0-1,1 2 1,-41 1-1,-64 7-71,72-6 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34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37 12843,'-10'6'1272,"3"-3"-888,10 4-56,10-3 624,13-4-384,5-1-23,15-5-97,6-1-56,7-2-104,5-1-120,-4 0-392,-2 2-208,-13 4 376,-7 2-112,-24 6-72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34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13707,'7'6'1312,"7"-6"-960,9-7-80,7-2 673,9 1-609,5-3-40,6 4-80,3 2-192,2-1-1785,1 0 1665,-2 0-280,-2-1-152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36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 13971,'4'6'110,"0"1"0,-1-1-1,0 0 1,0 1 0,0 0 0,-1 0-1,0-1 1,0 2 0,-1-1 0,2 13-1,1 6 98,70 305 777,38 185 288,-110-509-1252,2 13 289,-1-19-52,0-12 43,5-44 172,2-69 1,-5 48-278,6-64-74,38-597-11,-49 727 116,2-8-1129,-2 18 866,0-1 1,1 1-1,-1 0 0,0 0 0,1 0 1,-1 0-1,1 0 0,-1-1 0,0 1 1,1 0-1,-1 0 0,1 0 1,-1 0-1,1 0 0,-1 0 0,0 0 1,1 0-1,-1 1 0,1-1 0,-1 0 1,0 0-1,1 0 0,-1 0 0,0 0 1,1 1-1,-1-1 0,1 0 1,-1 0-1,0 1 0,1-1 0,-1 0 1,0 1-1,0-1 0,1 0 0,-1 0 1,0 1-1,0-1 0,0 1 0,1-1 1,5 6-344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37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1 392 10802,'2'-1'109,"-1"-1"-1,1 1 1,0 0 0,0 0-1,-1 1 1,1-1-1,0 0 1,0 1 0,0-1-1,0 1 1,0-1-1,0 1 1,0 0 0,0 0-1,4 0 1,0 0 162,314-32 1873,582-41-1130,-531 61-984,345-21 120,180-63 737,-459 22-380,-152 23-241,-266 48-259,36-5 50,-55 9-49,1-1-1,-1 0 1,0 1 0,1-1-1,-1 0 1,1 1-1,-1-1 1,0 1 0,1-1-1,-1 0 1,0 1 0,0-1-1,1 1 1,-1-1-1,0 1 1,0-1 0,0 1-1,1-1 1,-1 1 0,0-1-1,0 1 1,0-1-1,0 1 1,0-1 0,0 1-1,0 0 1,0-1-1,0 1 1,0-1 0,-1 1-1,1-1 1,0 1 0,0 0-1,-5 24 198,4-21-167,-39 144 543,19-73-794,16-62 151,1-4-15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37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15259,'-16'32'731,"-37"91"511,48-109-1146,1 0 0,0 1 0,1-1 0,1 1 0,0 0 0,1 27 0,1-41-84,0 1 0,0-1 0,0 1 0,0-1-1,0 1 1,0-1 0,0 1 0,1-1 0,-1 0 0,1 1 0,-1-1 0,1 1 0,0-1 0,0 0 0,-1 0 0,1 1 0,0-1 0,0 0-1,0 0 1,0 0 0,0 0 0,0 0 0,1 0 0,-1 0 0,2 1 0,0-1 1,-1-1 0,1 0 0,-1 1 0,1-1 0,-1 0 0,1 0 0,-1 0 0,1-1 1,-1 1-1,1-1 0,-1 1 0,1-1 0,4-2 0,4-2 18,0 0 0,0-1 0,0-1 0,-1 0 0,11-9 0,98-105 220,-90 89-250,-28 31-1,0 0-1,0 0 1,0 0 0,0 0 0,0 0 0,0 0 0,0 0 0,0 0 0,1 0-1,-1 1 1,0-1 0,0 1 0,1-1 0,2 0 0,-4 1 0,1 0 1,-1 0-1,0 0 1,1 0-1,-1 1 1,1-1-1,-1 0 1,0 0-1,1 0 1,-1 1-1,0-1 1,1 0-1,-1 1 1,0-1 0,1 0-1,-1 0 1,0 1-1,0-1 1,1 1-1,-1-1 1,0 0-1,0 1 1,0-1-1,1 1 1,-1-1-1,0 0 1,0 1-1,0-1 1,0 1-1,1 6 4,-1 0-1,0 0 0,0 0 1,-1 9-1,0-13-5,-18 156 1307,19-158-1285,0-1 0,0 1 0,-1-1 0,1 1 1,0-1-1,0 1 0,0-1 0,0 0 0,0 1 0,0-1 0,0 1 0,1-1 0,-1 1 0,0-1 0,0 1 0,0-1 0,0 1 0,1-1 0,-1 1 0,0-1 0,0 1 0,1-1 0,-1 0 0,0 1 0,1-1 0,-1 0 1,0 1-1,1-1 0,-1 0 0,1 1 0,-1-1 0,1 0 0,7 1 299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38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16 12091,'1'1'64,"0"-1"0,0 0 0,0 1 0,0-1 0,-1 1 0,1-1 0,0 1 0,0-1 1,0 1-1,-1-1 0,1 1 0,0 0 0,-1-1 0,1 1 0,-1 0 0,1 0 0,-1-1 0,1 1 1,-1 0-1,0 0 0,1 0 0,-1 0 0,0 0 0,1-1 0,-1 1 0,0 0 0,0 0 1,0 0-1,0 0 0,0 0 0,0 0 0,0 1 0,-7 37 1508,3-24-984,-2 19-35,1-4 14,-2 32-1,7-61-566,-1 0 0,1-1 0,0 1 0,0 0-1,0 0 1,0 0 0,0-1 0,1 1 0,-1 0 0,0 0 0,0 0 0,0-1 0,1 1 0,-1 0 0,0 0 0,1-1-1,-1 1 1,1 0 0,-1-1 0,1 1 0,-1 0 0,1-1 0,-1 1 0,1-1 0,-1 1 0,2 0 0,-1-1-31,0 1 1,1-1-1,-1 0 1,0 0-1,0 0 1,1 0-1,-1 0 1,0 0-1,1 0 1,-1 0-1,0 0 1,0-1-1,1 1 1,1-1-1,3-2-213,0 1-1,-1-1 1,1-1-1,-1 1 0,9-7 1,-1-2-458,-1-1 1,0 0-1,-1-1 1,0 0-1,-1-1 0,13-24 1,-15 21 1375,0 0 0,-1 0 1,5-23-1,-12 71 1249,1-8-1763,-13 162 620,14-177-588,3-6-114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14419,'18'0'920,"18"-2"-824,3-5-32,8-3 96,13-2-48,8 1-24,2 0 0,-1 1-80,-8-1-72,-9 7-168,-3 0-96,-21 4-792,-6 1 936,-21 5-152,-9 0-160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39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11370,'3'11'1417,"6"-6"-793,8-5-104,7-4 1536,12 0-1407,6-5-33,6-2-48,5-1-32,0-2-272,-2 1-264,-8 1-536,-6 1-848,-9 2 1144,-5-2-217,-7 2-151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3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1 224 11330,'0'1'104,"0"0"1,0 0-1,-1 0 0,1 0 0,0 0 0,1 0 0,-1 0 0,0 0 0,0 0 0,0 0 0,1 0 0,-1 0 0,0 0 0,1 0 0,-1 0 0,1 0 0,-1-1 0,1 1 0,-1 0 1,1 0-1,0 0 0,-1-1 0,1 1 0,0 0 0,0-1 0,-1 1 0,3 0 0,-2-1 13,1 1-1,0-1 1,-1 0 0,1 0-1,0 0 1,-1 0 0,1-1 0,0 1-1,-1 0 1,1-1 0,0 1-1,-1-1 1,1 1 0,2-3-1,8-3 257,-1-1-1,0-1 0,11-10 0,-18 15-258,118-112 1174,-39 32-1546,-82 83 249,-1 0 1,0-1 0,0 1 0,1 0 0,-1 0 0,0-1 0,0 1-1,1 0 1,-1 0 0,0 0 0,1-1 0,-1 1 0,0 0-1,1 0 1,-1 0 0,1 0 0,-1 0 0,0 0 0,1 0 0,-1 0-1,0 0 1,1 0 0,-1 0 0,1 0 0,-1 0 0,0 0-1,1 0 1,-1 0 0,0 0 0,1 1 0,-1-1 0,0 0 0,1 0-1,-1 0 1,0 0 0,1 1 0,-1-1 0,0 0 0,0 0-1,1 1 1,-1-1 0,0 0 0,0 1 0,0-1 0,1 0-1,-1 1 1,0-1 0,0 0 0,0 1 0,0-1 0,0 0 0,0 1-1,0-1 1,1 1 0,5 27-120,-5-18 95,2 3 29,-1-2-37,0 0-1,1-1 1,7 16-1,-10-24 32,1-1-1,-1 1 1,1 0 0,0-1 0,0 1-1,0-1 1,0 1 0,0-1 0,0 0-1,1 1 1,-1-1 0,0 0 0,1 0-1,-1 1 1,1-1 0,-1-1 0,1 1-1,0 0 1,-1 0 0,1 0 0,0-1-1,-1 1 1,1-1 0,0 1 0,0-1-1,0 0 1,2 0 0,13-3-74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0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1 12203,'-7'4'680,"1"0"0,0 1 0,-10 10 0,-16 21-303,3 1-1,1 2 1,1 0 0,3 2-1,1 1 1,-28 74 0,48-110-361,-5 16 112,-9 39-1,15-56-138,1 0-1,1 0 0,-1 0 0,1 0 0,0 0 1,0 0-1,0 0 0,0 0 0,1 0 0,0 0 1,0 0-1,1 0 0,-1-1 0,4 8 0,-3-10-20,0 1-1,0-1 0,1 0 0,-1 1 0,0-1 0,1 0 1,0 0-1,-1-1 0,1 1 0,0-1 0,0 1 1,0-1-1,0 0 0,0 0 0,0 0 0,0 0 0,1-1 1,-1 1-1,4-1 0,3 1-23,0-1 0,0 0-1,1-1 1,18-3 0,17-10-193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5 317 13131,'-1'0'93,"1"1"0,-1 0 0,1 0 1,-1 0-1,1 0 0,-1 0 0,1 0 1,0 0-1,0 0 0,-1 0 0,1 0 0,0 0 1,0 0-1,0 0 0,0 0 0,0 0 0,1 0 1,-1 2-1,1-3-42,-1 1 1,0-1 0,1 0-1,-1 0 1,1 0-1,-1 1 1,1-1 0,-1 0-1,1 0 1,-1 0-1,1 0 1,-1 0 0,1 0-1,-1 0 1,1 0-1,-1 0 1,1 0 0,-1 0-1,1 0 1,-1 0-1,1 0 1,-1 0 0,1-1-1,-1 1 1,1-1 0,38-21 1192,48-44-742,-3-4 0,87-94 1,-156 150-535,-10 13-14,-6 8 30,-7 11 16,8-17-1,-5 11-31,-57 137 198,54-127-268,2 0 1,0 0-1,1 0 0,-3 45 0,8-65 14,0 0 0,0 0-1,0 0 1,0 0-1,1 0 1,-1 0 0,0 0-1,1 0 1,-1 0 0,1-1-1,0 1 1,0 0-1,0 0 1,0 0 0,0-1-1,0 1 1,0 0-1,0-1 1,1 1 0,-1-1-1,1 0 1,-1 1 0,1-1-1,-1 0 1,1 0-1,0 0 1,0 0 0,-1 0-1,1 0 1,0-1 0,0 1-1,0-1 1,0 1-1,0-1 1,0 0 0,3 1-1,20 0-627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0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 12795,'-4'9'1272,"4"0"-896,4-5-88,5-1 688,3-3-536,3 3-95,5-2-225,3-1-176,3-6 136,2-5-40,-1-8-120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1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24 13363,'-8'11'1240,"0"4"-904,-2 8-128,0 2 1008,2 7-975,-1 1-73,1 4-40,0 2-40,4-6-144,3-5-144,2-9-265,5-3 137,4-13 168,1-5-96,8-16-56</inkml:trace>
  <inkml:trace contextRef="#ctx0" brushRef="#br0" timeOffset="1">312 1 14563,'-13'17'1080,"-4"7"-792,-3 7-120,-1 4 241,3 4-89,3 4-72,5-1 8,5-8-208,3-2-136,4-11-264,2-7 472,3-11-184,2-4-32,-3-16-56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1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65 14043,'-3'-1'1536,"3"-1"-1032,7 0-191,7-3 695,12-1-328,6 1-128,5-2-200,5-1-112,3 3-224,4-1-112,1 2-368,-1 2-200,-3-2 496,0 1-96,-6-1-144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2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1 217 14475,'0'0'25,"0"0"0,0 0 0,0 0 1,0 0-1,0 0 0,0 0 0,0 0 0,0 0 0,0 0 0,0 0 1,0 0-1,0 0 0,1 1 0,-1-1 0,0 0 0,0 0 0,0 0 0,0 0 1,0 0-1,0 0 0,0 0 0,0 0 0,0 0 0,0 0 0,0 0 0,0 0 1,0 0-1,0 0 0,0 0 0,0 0 0,0 0 0,0 1 0,0-1 0,0 0 1,0 0-1,0 0 0,0 0 0,0 0 0,0 0 0,0 0 0,0 0 0,0 0 1,0 0-1,0 0 0,0 0 0,0 0 0,0 1 0,0-1 0,0 0 0,0 0 1,0 0-1,0 0 0,0 0 0,0 0 0,0 0 0,0 0 0,0 0 1,-1 0-1,1 0 0,0 0 0,0 0 0,0 0 0,0 0 0,0 0 0,0 0 1,0 0-1,9-1 613,11-6-30,22-14-333,-1-2 0,0-2-1,-2-2 1,66-59 0,-96 78-656,-11 10-99,-16 15 208,11-6 259,0 0-1,0 0 0,-7 16 0,12-23 7,1 1 0,-1-1 0,0 1 0,1-1 0,0 1 0,0-1-1,1 1 1,-1 0 0,1-1 0,0 1 0,0 0 0,1 7-1,0-11-40,-1 1 0,1-1 0,-1 0 0,1 0 0,-1 0 0,1 1 0,0-1 0,0 0 0,0 0 0,-1 0 0,1 0 0,0 0 0,0 0 0,0-1 0,0 1 0,1 0 0,-1 0 0,0-1-1,0 1 1,0-1 0,1 1 0,1 0 0,1 0-41,0 0-1,1-1 1,-1 1 0,0-1-1,1 0 1,3-1-1,15-1-282</inkml:trace>
  <inkml:trace contextRef="#ctx0" brushRef="#br0" timeOffset="1">644 1 14627,'-4'11'1024,"4"5"-752,0 4-72,4 6 241,-1 3-97,1 5 24,2 5-8,0 5-40,-2 6-56,-4 8-104,-7 0-8,-7 5-80,-8 0-72,-12-1-336,-8-2-160,-8-10 424,-2-7-88,-1-12-56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2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1 261 11282,'572'-82'3135,"-109"11"-2302,-1 42-635,2 28-67,-165 2 112,746-71 1719,-978 63-1545,-64 9-339,-7 2-140,-7 3-254,7-6 260,0 0-1,0-1 0,0 1 1,0-1-1,0 0 0,0 0 1,0 0-1,0-1 1,0 1-1,0-1 0,0 0 1,-8-3-1,-21-7-152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3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14867,'2'1'86,"-1"1"-1,1-1 0,-1 1 1,1 0-1,-1 0 1,0 0-1,0-1 1,0 1-1,0 0 1,0 0-1,0 0 0,-1 1 1,1-1-1,0 0 1,-1 3-1,1 37 295,-2-24-70,0 42 279,0-24 46,5 59 0,-4-93-612,0-1 0,0 0 1,0 1-1,0-1 0,0 1 1,1-1-1,-1 0 1,1 0-1,-1 1 0,1-1 1,-1 0-1,1 0 0,0 1 1,0-1-1,-1 0 0,1 0 1,0 0-1,0 0 1,0 0-1,0 0 0,0 0 1,0-1-1,3 2 0,-3-1-1,1-1 0,0 0-1,0 0 1,0 0-1,-1 0 1,1 0 0,0 0-1,0 0 1,-1-1 0,1 1-1,0 0 1,0-1-1,-1 0 1,1 1 0,2-2-1,7-5 63,0 0-1,-1 0 1,19-17-1,-26 21-64,209-194 407,-209 194-435,0 0 0,1 1 0,-1-1 0,1 1-1,-1-1 1,1 1 0,0 0 0,5-2-1,-8 4 9,-1 0-1,1 0 0,-1 0 1,1 0-1,-1 0 0,1 0 0,-1 0 1,1 0-1,-1 0 0,1 0 0,-1 0 1,1 1-1,-1-1 0,1 0 0,-1 0 1,0 0-1,1 1 0,-1-1 0,1 0 1,-1 0-1,0 1 0,1-1 0,-1 0 1,1 1-1,-1-1 0,1 1 0,-1 1 0,1-1 1,0 1-1,-1-1 0,1 1 0,-1 0 0,1 0 0,-1-1 0,0 1 0,0 0 0,0 0 0,0 2 0,-2 28 20,-1 1 1,-8 33-1,5-29-515,-4 44 0,10-81 399,0 1 0,0 0-1,0-1 1,0 1 0,0 0-1,0-1 1,0 1 0,0 0-1,0-1 1,0 1 0,0 0-1,0-1 1,1 1 0,-1 0-1,0-1 1,1 1 0,-1 0-1,0-1 1,1 1 0,0-1 49,-1-1 0,1 1 0,-1-1 0,1 1 0,0-1 0,-1 0 0,1 1 0,-1-1 0,0 0 0,1 0 0,-1 1 0,0-1 0,1 0 0,-1 0 0,0 0 0,0 1 0,1-3 0,7-25-660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10 144 13043,'-10'17'1064,"15"-7"-648,5-9-56,13-6 816,5-5-455,12-9-177,3-3-24,7 0-136,4-3-128,-1 1-528,-3 4-216,-7 7 384,-3 4-152,-9 6-104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4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14067,'3'-3'227,"1"-1"-1,0 1 1,0 0 0,0 0-1,1 0 1,-1 1 0,1 0-1,-1 0 1,1 0 0,0 0-1,0 1 1,0 0 0,9-2-1,7 1 376,42 1 1,-55 1-495,-1 0-31,17 0 285,38 6 0,-56-5-322,-1 0-1,1 0 1,-1 0 0,0 1-1,0 0 1,0 0-1,0 0 1,0 1-1,0 0 1,0 0 0,-1 0-1,0 0 1,6 6-1,-9-9-33,0 1 0,-1 0 0,1 0 0,0 0 0,-1 0 0,1 0 0,-1 0 0,1 0 0,-1 0 0,0 1 0,1-1 0,-1 0 0,0 0 0,0 0 0,0 0 0,0 0 0,0 1 0,0-1 0,0 0 0,0 0 0,0 0 0,-1 2 0,0-1 3,0 0-1,0 1 0,0-1 1,0 0-1,-1 1 1,1-1-1,-1 0 1,0 0-1,-3 3 0,-4 3 25,-1-1-1,0 1 0,-15 7 1,21-13-17,-51 26 122,-10 6 18,57-25-118,15-5-82,17-4-178,104-23-567,-39 5 553,-17 7-29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4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13699,'5'0'992,"13"7"-616,4 4-104,21 4 408,8 7-175,12 1-137,4 2 0,8 7-312,-1-3 448,-6-5-408,-7-4-24,-18-8-72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5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14571,'17'-2'1032,"8"6"-848,2 7-80,7 9 256,4 5-151,5 5 191,0 3-304,1 3 16,2-2-24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6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14363,'2'11'1416,"6"1"-976,18-6-87,11-9 951,16-2-856,6-2-64,7 0 8,0-1-96,1 0-304,-2 1-240,-15 7-256,-10 0-208,-15 7 496,-10 3-152,-7 6-160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6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14459,'23'5'1064,"18"1"-768,9-4-120,15-2 217,4 0-73,8-1-224,0-3 480,-2 4-424,-9 0 0,-12 0-96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7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0 266 10506,'2'1'134,"0"1"0,-1 0 0,1 0-1,-1 0 1,0 1 0,1-1 0,-1 0-1,0 0 1,0 1 0,0-1 0,-1 0-1,1 1 1,0 4 0,1 1 211,52 254 2396,-22 3-2251,-20-154-131,-3-32-213,4 37 99,33 144 0,-45-257-238,1 4 50,0 0-1,0 1 0,0-1 0,1 0 0,7 11 0,-10-17-43,0-1 1,0 1-1,1-1 0,-1 1 0,0-1 0,0 0 0,1 1 0,-1-1 1,0 1-1,1-1 0,-1 0 0,1 1 0,-1-1 0,1 0 0,-1 0 0,0 1 1,1-1-1,-1 0 0,1 0 0,-1 0 0,1 0 0,-1 1 0,1-1 0,-1 0 1,1 0-1,-1 0 0,1 0 0,0 0 0,-1 0 0,1 0 0,-1 0 1,1-1-1,1 0 12,-1 1 0,0-1 0,0 0 0,0 0 0,1 0 0,-1 0 1,0 0-1,0-1 0,0 1 0,-1 0 0,2-2 0,18-43 343,-18 41-318,166-484 465,-42-11-1350,-117 456 782,12-75-65,-19 101 155,0 0-1,-2 0 1,0 0-1,-4-27 1,3 41 19,1 0 0,-1 0 0,-1-1 0,1 1 0,0 0 0,-1 0 1,0 0-1,0 0 0,0 1 0,-1-1 0,1 1 0,-1-1 1,0 1-1,0 0 0,0 0 0,0 0 0,-1 0 0,-4-3 0,41 2-300,-6 1-388,1-1 0,-2-2-1,1 0 1,37-15-1,-27 5 69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48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0 250 11266,'10'-3'243,"-1"1"0,1 0 0,-1 1 0,1 0 0,0 1 0,14 0 0,-2 0 114,834-31 2405,-2-24-2847,269 8-53,-598 31 823,263-45 247,-719 54-918,262-17 45,-318 24-26,37 2 107,-48-2-113,1 0 1,-1 1-1,1-1 0,-1 1 0,0-1 0,1 1 0,-1 0 1,0 0-1,0 0 0,0 0 0,0 1 0,0-1 0,0 1 0,0-1 1,0 1-1,2 2 0,-3-3 6,0 1-1,-1 0 1,1-1 0,0 1 0,-1-1-1,1 1 1,-1 0 0,0 0 0,0-1 0,0 1-1,0 0 1,0-1 0,0 1 0,0 0-1,0 0 1,0-1 0,-1 1 0,1 0-1,-2 1 1,-16 34 446,13-27-373,-163 349-229,160-342-106,8-17 224,0 0 0,0 0 0,0 0 0,-1 0 0,1 0 0,0 0 0,0 0 0,0 0 0,0 0 0,0 0 0,0 0 0,0 0 0,0 0 0,0 0 0,0 0 0,-1 0 0,1 0 0,0 0-1,0 0 1,0 0 0,0 0 0,0 0 0,0 0 0,0 0 0,0 0 0,0 0 0,0 0 0,0 0 0,-1 0 0,1 0 0,0 0 0,0 0 0,0 0 0,0 0 0,0-1 0,0 1 0,0 0 0,0 0 0,0 0 0,0 0 0,0 0 0,0 0 0,0 0 0,0 0 0,0 0 0,0 0 0,0-1 0,0 1 0,0 0 0,0 0-1,0 0 1,0 0 0,0 0 0,0 0 0,0 0 0,0 0 0,0 0 0,0 0 0,0-1 0,0 1 0,0 0 0,0 0 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0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 13875,'1'-2'1288,"2"4"-928,3 14-32,-4 6 417,0 13-241,-2 4-56,0 11-16,-2 3-56,-3 1-224,2-1-200,-1-8-352,2-8-112,4-20-112,3-7-1425,7-24 1609,5-11-320,4-13-96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0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20 10730,'9'-14'1481,"-7"10"-745,0 2-312,-5 8 1728,-1 6-1400,-3 10-255,1 6-113,-1 10-184,0 7-72,2-1-112,-1 1-56,6-7-136,0-2-96,0-10-208,3-9-105,-3-15 401,2-2-128,-4-16-40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1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14403,'0'-3'1168,"1"2"-752,6 1-136,10 1 505,8 2-81,9 0-136,6-2-80,9-1-64,4 0-32,4-1-168,-1-2-120,-4-3-432,-3 2-288,-15 0 512,-10 1-104,-22 3-112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2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1781 463 8090,'-25'-11'723,"1"-2"0,1-1 0,0 0-1,-24-21 1,-19-12-40,-24-9-133,-3 3 0,-162-65 0,197 96-522,-2 3 1,0 2-1,-1 3 0,-1 3 1,-116-7-1,156 18-56,1 1 0,0 0 0,0 2 0,0 1 1,0 0-1,0 2 0,1 0 0,-37 18 0,31-11-42,0 2-1,2 1 1,0 1-1,0 0 1,-39 42 0,34-30-32,2 2 1,1 1 0,1 1 0,2 1 0,-30 58-1,42-68 72,2-1 0,0 1 0,1 1 0,1-1 0,2 1 0,0 1 0,2-1 0,1 0 0,0 1 0,4 33 0,1-29 16,2-1 1,1 1-1,1-1 1,1 0-1,2-1 0,1 0 1,1 0-1,1-1 0,1-1 1,24 32-1,-23-37-83,1-2 1,1 0-1,0 0 0,2-2 1,0 0-1,1-2 0,0 0 1,1-1-1,1-1 0,0 0 0,1-2 1,39 13-1,196 35-1810,-68-19-91,16 16 931,-97-25 491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3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12859,'17'-13'1024,"9"-10"-728,5-4-136,11-12 280,1-4-72,4-11-88,0-2-56,-1 1-144,-6 1-80,-11 8-224,-5 3-112,-11 14 280,-7 9-72,-6 19-32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13819,'5'-20'2178,"-8"45"-1204,-2 10-836,-3 114-115,16 199 1,-7-332-19,4 38 16,-4-50-18,0 0 0,0 0 0,0 0 0,0 0 0,1 0 0,-1-1 0,1 1 0,0 0 0,0-1-1,4 6 1,-4-8 2,-1 0-1,1 0 1,-1 0-1,1 0 1,-1 0-1,1 0 0,0-1 1,0 1-1,-1 0 1,1-1-1,0 1 1,0-1-1,0 0 0,-1 0 1,1 0-1,0 1 1,0-2-1,0 1 1,0 0-1,0 0 1,-1-1-1,1 1 0,0-1 1,2 0-1,5-2 18,-1-1-1,0 0 1,13-8 0,10-9 28,-2-1 1,36-34 0,47-59 62,-65 66-96,-41 43-20,-1 0-6,0 0-1,0 1 1,1 0-1,0 0 0,0 1 1,0 0-1,10-6 0,-16 10 9,1 0-1,-1 0 1,1 0-1,-1-1 0,1 1 1,0 0-1,-1 0 1,1 0-1,-1 0 0,1 0 1,-1 0-1,1 0 1,-1 0-1,1 0 0,0 0 1,-1 0-1,1 0 1,-1 0-1,1 1 0,-1-1 1,1 0-1,-1 0 1,1 1-1,-1-1 0,1 0 1,-1 1-1,1-1 1,0 1-1,0 0-1,0 1 1,-1-1-1,1 0 1,0 1-1,-1-1 1,1 1-1,-1-1 1,1 1-1,-1 0 1,1 2-1,-1 48-26,-1-40 18,-2 128 48,3-138-34,-1 0 0,1 0-1,0-1 1,0 1 0,1 0-1,-1 0 1,0-1 0,1 1 0,-1 0-1,1 0 1,-1-1 0,1 1 0,0 0-1,-1-1 1,3 3 0,-2-3-2,0 0 0,0-1 1,0 1-1,0 0 0,0-1 1,0 1-1,0-1 0,0 1 1,0-1-1,0 0 1,0 1-1,0-1 0,1 0 1,-1 0-1,0 0 0,0 0 1,0 0-1,0 0 0,0 0 1,1 0-1,-1-1 0,0 1 1,0 0-1,0-1 0,1 0 1,14-5-22,-1-1 1,0-1 0,0-1 0,-1 0-1,15-12 1,12-9-39,-18 15 26,-7 4-17,0 1-1,1 0 1,0 0 0,1 2 0,0 0-1,20-5 1,-37 13 46,1-1 0,0 1 0,-1-1 1,1 1-1,0 0 0,0 0 0,-1 0 0,1 0 0,0 0 0,0 0 1,-1 0-1,1 0 0,0 1 0,-1-1 0,1 1 0,0-1 0,-1 1 1,1 0-1,-1 0 0,1-1 0,-1 1 0,1 0 0,-1 0 0,1 1 0,-1-1 1,0 0-1,0 0 0,0 1 0,1-1 0,-1 0 0,1 3 0,0 2 33,0 1 0,0 0 0,0-1 0,0 1 0,-1 0 0,0 10-1,2 6 139,-3-22-156,0 0-1,0 0 0,1 0 0,-1 0 0,0 0 0,1 0 0,-1 0 0,1-1 1,-1 1-1,1 0 0,0 0 0,-1 0 0,1 0 0,0-1 0,0 1 1,-1 0-1,1-1 0,0 1 0,0-1 0,0 1 0,0-1 0,0 1 1,0-1-1,0 1 0,0-1 0,0 0 0,0 0 0,0 1 0,0-1 1,0 0-1,0 0 0,0 0 0,0 0 0,0 0 0,0-1 0,1 1 1,6-1 29,0-1 0,-1 1 0,14-6 0,-14 4-24,88-34 124,-62 23-134,1 1 0,51-13 1,-81 25-13,0 1 1,-1-1-1,1 1 1,0-1-1,0 1 1,0 0 0,0 1-1,-1-1 1,1 1-1,0 0 1,0-1 0,-1 2-1,1-1 1,0 0-1,-1 1 1,0 0-1,1-1 1,-1 1 0,0 1-1,0-1 1,5 4-1,-5-2-6,1 1 0,-1-1 0,0 1 0,0 0 1,0 0-1,0 0 0,-1 0 0,0 0 0,0 0 0,-1 0 0,1 1 0,-1-1 0,1 10 0,-1-12-9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1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0 321 13259,'0'1'75,"0"-1"1,1 1-1,-1-1 1,0 1-1,0 0 1,0-1 0,1 1-1,-1-1 1,0 1-1,1-1 1,-1 1-1,0-1 1,1 0-1,-1 1 1,1-1-1,-1 1 1,1-1-1,-1 0 1,1 1-1,-1-1 1,1 0-1,-1 0 1,1 1-1,-1-1 1,1 0 0,0 0-1,-1 0 1,1 0-1,-1 1 1,1-1-1,0 0 1,-1 0-1,1 0 1,-1-1-1,1 1 1,0 0-1,-1 0 1,1 0-1,0-1 1,28-6 710,-15 2-553,-1-1-1,0 0 0,-1-1 0,1-1 1,-1 0-1,13-11 0,60-62 331,-55 48-471,-2-2-1,35-55 1,-47 66-91,-16 24-2,0 0 1,0 0 0,0 0-1,0 0 1,0 0-1,0 0 1,0 0 0,0 0-1,0 0 1,0 0-1,0 1 1,1-1 0,-1 0-1,0 0 1,0 0-1,0 0 1,0 0 0,0 0-1,0 0 1,0 0-1,0 0 1,0 0 0,1 0-1,-1 0 1,0 0-1,0 0 1,0 0 0,0 0-1,0 0 1,0 0-1,0 0 1,0 0 0,1 0-1,-1 0 1,0 0-1,0 0 1,0 0 0,0 0-1,0 0 1,0 0-1,0 0 1,0 0 0,0 0-1,1 0 1,-1 0-1,0-1 1,0 1 0,0 0-1,0 0 1,0 0-1,0 0 1,0 0 0,0 0-1,0 0 1,0 0-1,0 0 1,0 0-1,0-1 1,0 1 0,0 0-1,0 0 1,0 0-1,0 0 1,0 0 0,0 15-19,-7 38-9,2-24 2,4-17 52,-2 3-80,2 1 0,0-1 1,2 21-1,-1-33 12,0 0 0,0 0 0,1 0 0,0 0-1,-1 0 1,1 0 0,0 0 0,0 0 0,1-1 0,-1 1-1,0 0 1,1 0 0,0-1 0,0 1 0,0-1-1,0 0 1,0 0 0,0 1 0,0-1 0,1-1 0,-1 1-1,6 3 1,4-2-155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1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7 14443,'0'-6'1040,"-6"13"-856,-4 7-88,-3 12 248,-1 7-63,-2 12-105,-1 6-48,1 12 16,3 2-8,7-5 8,6-3 0,9-7 16,7-8-32,12-13-256,10-8-184,12-15 264,1-6-48,12-13-48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2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0 220 14715,'1'0'81,"-1"0"0,1 1 0,-1-1 0,0 0 0,1 0 0,-1 0 0,1 0 0,-1 0 0,1 0 0,-1 0 0,1 0 0,-1 0 0,1 0 0,-1 0 0,0-1 0,1 1 0,-1 0 0,1 0 0,-1 0 0,1-1 0,-1 1 0,0 0 0,1 0 0,-1-1 0,0 1 0,1 0 0,-1-1 0,0 1 0,1-1 0,19-12 345,-17 11-117,291-199 2334,-307 213-2641,-1-1-1,2 2 1,-1 0-1,2 0 1,0 1-1,0 0 1,2 1-1,0 0 1,0 1-1,1 0 1,1 0-1,1 1 1,-5 17-1,10-26-35,-1-1 1,1 1-1,1-1 0,-1 1 0,1-1 0,2 12 0,-2-17 12,0 0-1,0-1 0,0 1 1,1-1-1,-1 1 1,0-1-1,1 1 0,-1-1 1,1 0-1,0 1 1,0-1-1,-1 1 0,1-1 1,0 0-1,0 0 0,0 0 1,0 1-1,1-1 1,-1 0-1,0 0 0,0-1 1,1 1-1,-1 0 1,0 0-1,1-1 0,-1 1 1,1 0-1,-1-1 1,1 0-1,-1 1 0,1-1 1,-1 0-1,1 0 1,-1 1-1,1-1 0,2-1 1,21-4-162,8-9-67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2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6 109 14979,'-6'6'1457,"8"0"-1025,9-5-144,4 1 464,6-4-312,5-1-104,5 1-304,1-4-192,1 0-1400,-3 0 1376,-8 2-265,-4 1-151</inkml:trace>
  <inkml:trace contextRef="#ctx0" brushRef="#br0" timeOffset="1">653 0 15283,'-12'9'1321,"-1"8"-865,-1 3-184,-3 5 552,-1 0-240,3 6-264,2-3-128,3-2-384,5-4-144,8-10-312,6-6-112,10-12 480,-1-6-192,12-11-81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3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586 96 14275,'-17'18'1160,"-16"9"-752,-1 3-144,-1 6 425,4 3-121,8 0-200,4-2-56,9-5-160,7-7-128,5-12-352,4-6-216,1-12 440,-1-10-120,-5-6-88</inkml:trace>
  <inkml:trace contextRef="#ctx0" brushRef="#br0" timeOffset="1">0 35 13875,'6'-3'1240,"11"3"-744,9 0-176,13 0 505,7 0-137,9-2-192,8-3-80,6 1-168,6 0-160,-5-3-368,-7 1-144,-16 3 312,-12 3-64,-27 1-72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2 339 15187,'-2'6'1207,"10"-6"-700,14-8-134,8-6 21,0-1-1,-1-1 0,0-2 0,26-22 1,99-94-7,-53 34-612,-122 132 293,2 0 0,-18 40 1,29-54-33,1 0 1,1 1 0,1-1-1,0 1 1,2 0 0,-2 21-1,4-38-45,1 1 0,0 0-1,0 0 1,0 0-1,0 0 1,0-1 0,1 1-1,-1 0 1,1 0 0,0-1-1,0 1 1,0 0 0,0-1-1,0 1 1,0-1-1,1 1 1,-1-1 0,1 0-1,0 1 1,0-1 0,0 0-1,3 2 1,-2-2 55,0-1 1,0 0-1,0 0 0,0 0 1,0 0-1,0 0 0,1 0 1,-1-1-1,0 0 0,1 0 1,-1 0-1,0 0 1,1 0-1,-1 0 0,0-1 1,0 0-1,1 0 0,4-2 1,25-12 34,2-10 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3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489 0 13739,'1'9'307,"1"-1"-1,-1 0 1,1 0-1,0 0 1,1-1-1,0 1 1,0-1 0,5 8-1,6 18 476,-4-8-425,-2 0 0,-1 1 0,-1 0 0,-1 0 0,2 28 0,-7-36-290,0 0-1,-1-1 1,0 1-1,-2 0 1,0-1 0,-1 1-1,0-1 1,-12 26 0,4-17-83,-2 0 0,-1-1 0,-1 0 1,-1-1-1,-1-1 0,-1-1 1,-32 29-1,7-11-52,-2-3 1,-86 53 0,112-78 28,-36 17 0,34-22-11,-34 8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4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12603,'3'2'118,"-1"0"0,1-1 1,-1 1-1,1-1 0,0 1 1,0-1-1,0 0 1,0 0-1,0-1 0,0 1 1,0-1-1,0 1 0,0-1 1,0 0-1,0 0 0,4-1 1,0 1 69,509-15 3329,-269 2-2921,-116 8-413,1504-83 308,-1462 72-489,300-18 180,-453 33-168,-15 0-13,0 1 0,0-1 1,0 1-1,0 1 0,0-1 0,0 0 0,0 1 1,9 3-1,-14-4-10,0 0-1,0 0 1,0 0-1,0 0 1,-1 0 0,1 0-1,0 0 1,0 0 0,0 0-1,0 0 1,0 0 0,0 0-1,0 0 1,0 0 0,0 0-1,0 0 1,0 0-1,0 0 1,0 0 0,0 0-1,0 0 1,0 0 0,0 1-1,0-1 1,-1 0 0,1 0-1,0 0 1,0 0-1,0 0 1,0 0 0,0 0-1,0 0 1,0 0 0,0 0-1,0 0 1,0 0 0,0 1-1,0-1 1,0 0 0,0 0-1,0 0 1,1 0-1,-1 0 1,0 0 0,0 0-1,0 0 1,0 0 0,0 0-1,0 0 1,0 0 0,0 0-1,0 0 1,0 1 0,0-1-1,0 0 1,0 0-1,0 0 1,0 0 0,0 0-1,0 0 1,1 0 0,-1 0-1,0 0 1,0 0 0,0 0-1,0 0 1,0 0 0,-10 3-471,-14 0 138,-6 0 88,-16 0-101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4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13211,'0'-1'47,"0"1"-1,1-1 1,-1 1 0,1-1-1,-1 1 1,1-1 0,-1 1-1,1-1 1,-1 1 0,1-1 0,-1 1-1,1-1 1,-1 1 0,1 0-1,0 0 1,-1-1 0,1 1 0,0 0-1,-1 0 1,1-1 0,0 1-1,-1 0 1,1 0 0,0 0 0,-1 0-1,1 0 1,0 0 0,-1 0-1,1 1 1,0-1 0,-1 0-1,1 0 1,0 0 0,-1 1 0,1-1-1,0 0 1,-1 1 0,1-1-1,-1 0 1,1 1 0,-1-1 0,1 1-1,-1-1 1,1 1 0,-1-1-1,1 1 1,-1-1 0,1 1-1,-1 0 1,0-1 0,1 1 0,-1 0-1,0-1 1,0 1 0,1 0-1,1 7 321,0-1 0,0 1 0,2 14 0,-4-19-272,5 49 948,-5-35-766,1 0-1,1 0 1,1 0 0,1 0 0,10 32-1,-12-47-257,-1 1-1,1-1 1,0 0-1,-1 0 0,1 0 1,0 0-1,0 0 1,0 0-1,1 0 0,-1 0 1,0-1-1,1 0 1,-1 1-1,1-1 1,-1 0-1,1 0 0,0 0 1,-1 0-1,1-1 1,0 1-1,0-1 0,-1 0 1,1 1-1,0-1 1,3-1-1,7 0-26,1 0 0,-1-1 0,25-7 0,2-5-147,0-2 0,-1-1 1,-1-2-1,36-25 0,43-21-537,-91 54 439,-26 11 250,0 0 1,0 0-1,0 0 1,0 0-1,0 0 0,1 0 1,-1 0-1,0 0 1,0 0-1,0 0 0,0 0 1,0-1-1,0 1 1,0 0-1,0 0 0,0 0 1,1 0-1,-1 0 1,0 0-1,0 0 0,0 0 1,0 0-1,0 1 1,0-1-1,0 0 0,0 0 1,1 0-1,-1 0 1,0 0-1,0 0 0,0 0 1,0 0-1,0 0 1,0 0-1,0 0 0,0 0 1,0 0-1,0 0 1,0 0-1,1 1 0,-1-1 1,0 0-1,0 0 1,0 0-1,0 0 0,0 0 1,0 0-1,0 0 1,0 0-1,0 0 0,0 1 1,0-1-1,0 0 1,0 0-1,0 0 0,0 0 1,0 0-1,0 0 1,0 0-1,0 0 0,0 1 1,-4 9-10,-9 10 85,-16 21 59,-22 33-283,50-73 143,0 0 6,0 0 1,0 0-1,1 0 1,-1 0 0,1 0-1,-1 0 1,0 1 0,1-1-1,0 0 1,-1 0 0,1 0-1,0 0 1,-1 1 0,1-1-1,0 0 1,0 0-1,0 1 1,0-1 0,0 0-1,1 0 1,-1 1 0,0-1-1,0 0 1,1 1 0,8 5-54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5090 5068 11026,'9'-14'649,"26"-36"145,-3-2 0,30-66-1,-56 104-797,10-21-2,-2-1 0,17-66-1,-29 92 37,0 0 0,0-1 0,-1 1 0,0 0 0,-1-1 0,-1 1-1,1-1 1,-1 1 0,-1 0 0,0 0 0,-1-1 0,0 2 0,0-1-1,-1 0 1,-7-12 0,-19-28 176,1-1 1,3-2-1,-27-77 1,16 12 18,-80-233-68,53 192-401,-124-224-1,-197-365-79,330 638 96,-6 4 1,-4 2 0,-80-97-1,-175-216-623,197 263 906,-251-239 0,323 344-21,-3 3 0,-1 3 0,-2 1 0,-71-38 1,-431-197-134,81 44 1,405 195 144,-91-33 0,123 57-33,-1 2 0,0 1 0,0 3 0,-44-4 0,13 7-13,1 3 0,-1 3 1,1 3-1,0 4 0,-77 18 1,97-14 34,1 3 0,1 1-1,1 3 1,1 2 0,0 2 0,2 2 0,-76 54 0,75-42-199,2 1-1,1 3 1,3 1 0,1 2 0,2 2 0,-35 55-1,59-76-29,5-4-54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12235,'3'-28'4130,"-3"28"-4083,1 16 857,-5 86 413,1-70-1233,3 54 0,0-85-99,0 1 0,0 0 0,0-1 0,0 1 0,0 0 0,0-1 0,1 1 1,-1-1-1,1 1 0,-1 0 0,1-1 0,0 1 0,0-1 0,0 1 0,-1-1 0,1 0 0,0 1 0,1-1 0,-1 0 0,0 0 0,0 0 0,3 2 0,-2-2-24,0-1 1,0 0 0,-1 1-1,1-1 1,0 0-1,0 0 1,0 0 0,0 0-1,-1-1 1,1 1 0,0 0-1,0-1 1,0 1-1,-1-1 1,1 0 0,0 1-1,1-2 1,9-5-234,0-1-1,-1 0 1,0-1 0,11-10 0,-21 17 241,19-18-344,-15 14 285,0 1-1,0 0 1,0 0-1,1 1 1,-1-1-1,1 1 1,0 0-1,9-4 1,-15 8 102,1 0 1,0-1 0,-1 1 0,1 0 0,-1 0 0,1 0 0,-1 0-1,1 0 1,0 0 0,-1 0 0,1 0 0,-1 0 0,1 0-1,-1 0 1,1 0 0,0 0 0,-1 0 0,1 1 0,-1-1 0,1 0-1,-1 0 1,1 1 0,-1-1 0,1 0 0,-1 1 0,1-1-1,-1 0 1,1 1 0,-1-1 0,0 1 0,1-1 0,-1 1 0,0-1-1,1 1 1,-1-1 0,0 1 0,0-1 0,1 1 0,-1-1-1,0 1 1,0-1 0,0 1 0,0 1 0,2 33 714,-1-13 1253,-1-22-1958,0 0-1,0 1 0,0-1 0,0 0 0,0 0 1,0 0-1,0 0 0,0 1 0,0-1 1,0 0-1,0 0 0,0 0 0,0 1 1,0-1-1,0 0 0,1 0 0,-1 0 1,0 0-1,0 0 0,0 1 0,0-1 1,0 0-1,1 0 0,-1 0 0,0 0 1,0 0-1,0 0 0,0 0 0,1 0 1,-1 0-1,0 1 0,0-1 0,0 0 1,1 0-1,-1 0 0,0 0 0,0 0 1,0 0-1,0 0 0,1 0 0,-1 0 0,3-2 402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7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9 13019,'0'-1'25,"-1"0"0,1 1 0,-1-1 0,0 1 0,1-1 0,-1 1 0,1-1 0,-1 1 0,0-1 0,0 1 0,1-1 0,-1 1 0,0 0 0,0-1 0,1 1 0,-1 0 0,0 0 0,0 0 0,0 0 0,1-1 0,-1 1 0,0 0 0,0 0 0,0 1 0,0-1 0,1 0 0,-1 0 0,0 0 0,0 0 0,0 1 0,1-1 0,-1 0 0,0 1 0,1-1 0,-1 1 0,0-1 0,0 1 0,1-1 0,-1 1 0,1-1 0,-2 2 0,-3 3-16,1 0-1,0 0 1,-8 11 0,11-15 9,-61 95 53,-111 160 295,170-252-358,-2 3-4,0 0 1,0 0-1,-5 12 1,10-18-12,-1 0 1,1-1-1,-1 1 1,1 0-1,-1 0 1,1 0 0,0-1-1,0 1 1,-1 0-1,1 0 1,0 0 0,0 0-1,0-1 1,0 1-1,0 0 1,0 0 0,0 0-1,0 0 1,0 0-1,0-1 1,1 1 0,-1 0-1,0 0 1,0 0-1,1-1 1,-1 1-1,1 0 1,-1 0 0,1-1-1,-1 1 1,1 0-1,-1-1 1,1 1 0,-1 0-1,1-1 1,0 1-1,-1-1 1,1 1 0,0-1-1,0 0 1,-1 1-1,1-1 1,0 0 0,0 1-1,1-1 1,16 2-301,1-1 0,-1 0 0,0-2 0,0 0 1,35-7-1,-37 6 311,29-5-294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7652 150 12747,'-9'-3'93,"0"1"-1,0 0 1,0 0 0,-1 1 0,1 0 0,0 1 0,0 0-1,-1 1 1,-9 1 0,-15 4-234,-38 13 0,5-2-99,3-6-15,1-2-1,-109-1 0,-130-21 302,57 1 233,-468 13 325,281 2-513,186-3-63,-341 2 5,30-4-75,1-37-83,130-18 22,-40-5-2,-5 29 32,-46 45 38,406-1 37,1 4 0,-178 49 1,204-36 141,1 3 1,2 4-1,-119 70 1,-206 170 338,245-139-1355,140-118 735,7-11-71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2:59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1 14035,'-3'12'231,"-2"0"1,1 0-1,-13 22 0,-5 9-208,-105 322 99,112-315-113,6-21-12,-7 23-65,-19 104 0,35-137-18,0-19 81,0 0 0,0 1 0,1-1 0,-1 0 0,0 0 0,0 1 0,0-1 0,0 0 0,0 0 1,0 1-1,1-1 0,-1 0 0,0 0 0,0 0 0,0 1 0,1-1 0,-1 0 0,0 0 0,0 0 0,0 0 0,1 0 0,-1 0 0,0 1 0,0-1 0,1 0 0,-1 0 0,0 0 0,0 0 0,1 0 0,-1 0 0,0 0 0,1 0 0,-1 0 0,3-1-23,0-1 0,0 1 0,0 0 0,-1-1 0,1 0 0,0 0 0,-1 0 0,3-2 0,201-160-483,-134 112 428,77-42 0,-9 19 52,16-10-6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3:54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14339,'0'0'535,"8"0"2185,26 3-1901,0-2-1,-1-2 0,47-5 0,99-26-335,-17 3-616,-151 28-105,2-1-90,-12 2-588,-6 0-900,-1 0 1587,0 1 0,0 0 0,0 1 1,0-1-1,-7 4 0,-14 4-594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3:54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 15211,'2'12'1080,"10"-9"-703,1-3-73,11-3 432,5-3-160,5-5-24,5-1-16,4-4-40,-1 1-40,-2-1-240,-3-1-208,-3 4-408,-1 3-264,-7 5 512,-7 1-104,-6 3-128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6:38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371 1191 13243,'-26'-41'1557,"16"26"-1186,-6 39-224,2 11-149,1 2 0,3 0 1,0 0-1,-7 71 0,3 155-180,16-140-1,27 196-1,36 201 182,-43-307 573,-20-170-437,9 82 0,-8-108-210,0-1 0,1 1 0,1 0 0,1-1 0,8 18 0,-12-32 65,0 0 0,0 0 0,0 0 1,0 0-1,0-1 0,0 1 0,0 0 1,1-1-1,-1 0 0,1 1 0,2 0 0,13 8 53,36 35 55,55 61 1,-75-72-212,-30-30 106,-1 0 0,1 1 0,-1 0 0,0 0 0,0 0 0,0 0 0,-1 1 0,0-1 0,0 1 0,0-1 0,0 1 0,-1 0 0,0-1 0,0 8 0,0 9-23,-1-1 1,-5 34 0,2-31 1,-3 33-23,2-34 22,1 0 0,1 0 0,1 0 0,5 45 0,-3-63 19,0-1-1,0 1 1,1 0-1,-1 0 1,1-1-1,0 1 1,0-1-1,1 0 1,-1 0-1,1 0 0,0 0 1,0 0-1,1 0 1,-1-1-1,1 1 1,4 2-1,-2-2-11,1 0 0,0 0 0,0-1 0,0 0 0,0 0 0,1-1 0,-1 0 0,1 0 0,9 1 0,9-1-32,-1-1 1,0-2-1,1 0 0,-1-2 0,29-6 1,54-14 4,-48 8-35,1 4 0,100-7-1,84 20-106,48-1 100,25-23-219,276-2-395,-50 76 594,-20-2 25,158-47-686,0-41 562,-430 22 573,1234-130 801,-859 65-1328,3 32 50,358 34 116,-1 28 248,-930-12-224,1302 0 296,-634-4-211,130 43-74,-136-2-8,-172-37 169,218 7 182,-259 33 57,-480-38-321,-11 0 25,1-2 0,0 1-1,0-2 1,-1 0 0,1-1 0,18-4 0,-11 0-186,-1-1 1,-1-1 0,1-1 0,-1-1 0,-1-1-1,1 0 1,-2-2 0,35-26 0,-33 22 33,1 2 1,-1 1 0,2 0-1,0 2 1,1 0-1,-1 2 1,2 0-1,-1 2 1,39-6 0,20 2-112,131-2 1,-131 10-85,648-59-629,-626 53 1662,134 7 0,72-5-531,-298 6-282,0-1 0,24-6 0,-36 8-1,0-1 0,-1 0-1,1 1 1,0-1 0,0 0 0,-1 1 0,1-1-1,-1 0 1,1 0 0,0 1 0,-1-1 0,1 0 0,-1 0-1,0 0 1,1 0 0,-1 0 0,0 0 0,1-1-1,4-24 108,-3 13-63,13-48-93,-3-1 1,-3-1 0,-3 0 0,-2 0 0,-9-115-1,-2 99 3,-27-270-340,18 243 188,-34-128 0,27 160 228,-3 1 0,-4 1 0,-39-69 0,-137-187 285,41 112-359,120 163-33,-99-88-1,106 112 19,-2 1-1,0 1 0,-2 3 1,-74-32-1,-188-55-78,251 93 125,-198-62-61,-2 11 0,-426-59 0,-146 60-1108,-2 37-728,341 15 1638,-1498-77 522,-354-39 393,706 131-879,0 86-376,1541-79 597,-2718 252 942,1902-155-947,-75 10-132,946-108 159,-779 104 925,556-71-1604,242-36 557,4-2-27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5:35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28 11755,'0'0'45,"-1"0"1,1 0-1,-1 0 1,1 0-1,-1 1 1,1-1-1,-1 0 1,1 0 0,0 1-1,-1-1 1,1 0-1,-1 0 1,1 1-1,0-1 1,-1 0-1,1 1 1,0-1 0,-1 1-1,1-1 1,0 0-1,0 1 1,-1-1-1,1 1 1,0 0 0,7 6 675,27 4 13,-24-8-511,44 18 345,-41-15-531,1 0-1,-1-1 1,1-1 0,0 0-1,0 0 1,25 1 0,7-6 73,47-6 0,24-1 15,-98 8-106,-1 0 1,1 2-1,-1 0 1,26 8-1,-19-5 4,1 0 0,-1-2 1,1-1-1,0-1 0,0-1 0,30-4 0,337-3 64,-221 9-90,196-25 0,194-29 22,-382 39-30,99-2 610,-279 14-592,0 0-1,0 1 1,0-1-1,0 1 1,0-1 0,0 1-1,0-1 1,0 1 0,-1-1-1,1 1 1,0-1-1,0 1 1,0-1 0,-1 1-1,1-1 1,0 1 0,-1-1-1,1 1 1,0 0-1,-1-1 1,0-1-170,0 2 30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5:44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54 12643,'-1'2'131,"-1"-1"1,1 1-1,0 0 1,0 0 0,0 0-1,0 0 1,0 0-1,0 0 1,1 0-1,-1 0 1,1 0 0,-1 0-1,1 1 1,0-1-1,0 0 1,0 0 0,0 0-1,0 0 1,0 1-1,1 2 1,0-2-53,1 0 0,-1 0 1,1 0-1,-1-1 0,1 1 1,0 0-1,0-1 0,1 1 1,-1-1-1,0 1 0,1-1 1,3 2-1,2 2-31,0-1 0,0 0 1,1-1-1,0 0 0,0 0 1,0-1-1,1 0 0,11 1 1,19 1-11,1-2 1,-1-1 0,1-3 0,0-1 0,53-10-1,-32 0-101,-1-4 0,99-38-1,-145 48-3,1 1 1,-1 0-1,1 2 0,0-1 0,0 2 0,0 0 0,20 0 0,-33 2 67,0 0 0,0 0-1,0-1 1,-1 1 0,1-1 0,0 1-1,0-1 1,-1 0 0,1 0-1,-1-1 1,1 1 0,-1 0-1,1-1 1,-1 0 0,0 1-1,0-1 1,0 0 0,0 0-1,0 0 1,0 0 0,0-1-1,-1 1 1,1 0 0,-1-1-1,0 1 1,1-1 0,0-5-1,-2 8 0,0-1 1,0 1-1,0-1 0,0 1 1,0 0-1,0-1 0,0 1 1,0-1-1,0 1 0,-1-1 1,1 1-1,0 0 0,0-1 1,0 1-1,-1-1 0,1 1 1,0 0-1,-1-1 0,1 1 1,0 0-1,-1 0 0,1-1 0,0 1 1,-1 0-1,1 0 0,-1-1 1,1 1-1,0 0 0,-1 0 1,1 0-1,-1 0 0,1 0 1,-1 0-1,1 0 0,-1 0 1,1 0-1,0 0 0,-1 0 1,-22 0-32,19 0 30,-107 16 146,7-1 19,-25-3-75,-147-7 0,257-8-205,14 2-100,13 3-31,45 17-142,-25-9 251,37 8-1,-40-13 49,1-2-1,-1 0 1,1-2 0,0-1 0,-1-1-1,1-1 1,-1-2 0,1 0-1,-1-2 1,39-13 0,-35 10-291,-27 8 286,-6 2 62,-5 2 74,-26 6 65,0-2 1,0-2 0,-1-1-1,0-1 1,0-3 0,1 0-1,-65-11 1,95 11-111,3 0-37,1 0 0,0 0 0,0 0 0,0 0 0,-1-1 0,1 1 0,0 0-1,0 0 1,0-1 0,0 1 0,0 0 0,0-1 0,0 0 0,-1 1 0,1-1 0,1 1 0,-1-1 0,0 0 0,0 0 0,0 0 0,0 1 0,0-1 0,1 0 0,-2-1 0,2-2-218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5:59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9 7914,'-24'-8'2530,"24"8"-2094,12 4 501,9 4-655,0-1 0,1-1 0,0-1 0,0-1 1,34 1-1,116-5 483,-76-2-428,212 20-175,-157-6-141,360 14-4,245 20-81,-288-28-42,0-30 22,-13 0-50,434-39-18,237 18-141,-882 32 273,125 6 48,-336 1-26,-28-5-166,1 0-1,0 1 1,0-2 0,0 1 0,9-1 0,-9-1-5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6:00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12 297 10722,'-11'3'1425,"20"-3"-170,11 1-925,-2 1-194,-1-1 0,0-1 0,1-1 0,-1 0-1,23-6 1,85-24 222,-82 19-245,192-61 229,5-1-248,-170 56-102,107-14 0,-83 23 1,-14 2 37,85-20-1,-157 25-77,-6 1-67,0 0-1,0 0 1,1 0 0,-1 1 0,0-1 0,0 1-1,0 0 1,1-1 0,3 1 0,-9-3-92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13819,'21'-4'1080,"4"2"-872,-1 1-96,9 0 632,3-1-744,4 1-368,0-1 320,-4 2-48,-3 5-72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6:02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7082,'11'0'404,"-1"0"0,1 0 1,-1 1-1,0 1 1,0 0-1,0 0 1,0 1-1,0 0 1,13 6-1,24 6 154,-15-7-381,0-2 0,0-1 1,1-2-1,41-1 0,131-16 252,-42 2-156,288 10 115,-69 3-61,191-29 40,294 0-145,-774 30-212,794 8 158,-781-8-118,0 5-1,115 21 1,-218-27-46,1 0 0,0-1 0,0 1 0,-1-1 1,1 0-1,0 0 0,0 0 0,-1 0 0,1-1 0,0 0 0,-1 0 0,1 0 0,-1 0 0,1 0 0,-1-1 0,1 1 0,4-4 1,-5 4-33,1-1 0,0 1 0,0 0 0,1 1 0,-1-1 0,0 1 0,0-1 0,0 1 0,7 1 0,1-1 23,437-6-37,-399 9 42,168 3 10,-193-12-100,-25 6 87,0 0 0,0 0 1,0 0-1,0 0 0,0 0 0,0 0 1,0 0-1,1 0 0,-1 0 1,0 0-1,0-1 0,0 1 0,0 0 1,0 0-1,0 0 0,0 0 0,0 0 1,0 0-1,1 0 0,-1 0 0,0-1 1,0 1-1,0 0 0,0 0 1,0 0-1,0 0 0,0 0 0,0 0 1,0-1-1,0 1 0,0 0 0,0 0 1,0 0-1,0 0 0,0 0 0,0-1 1,0 1-1,0 0 0,0 0 0,0 0 1,0 0-1,0 0 0,0 0 1,-1 0-1,1-1 0,0 1 0,-14-5-40,-8 1-8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5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14835,'-3'4'520,"9"3"-1000,1-2 536,8-8-104,2-9-96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0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15227,'0'0'47,"0"1"0,-1-1-1,1 0 1,0 1 0,0-1 0,0 1-1,0-1 1,0 1 0,-1-1 0,1 0-1,0 1 1,0-1 0,0 1 0,0-1-1,0 1 1,0-1 0,1 1-1,-1-1 1,0 1 0,0-1 0,0 0-1,0 1 1,0-1 0,1 1 0,-1-1-1,0 0 1,0 1 0,1-1 0,-1 1-1,0-1 1,1 0 0,-1 1-1,0-1 1,1 0 0,-1 0 0,0 1-1,1-1 1,-1 0 0,1 0 0,-1 0-1,0 1 1,1-1 0,-1 0 0,1 0-1,-1 0 1,1 0 0,-1 0 0,1 0-1,-1 0 1,0 0 0,1 0-1,-1 0 1,1 0 0,-1 0 0,1 0-1,0-1 1,35-6 867,-27 5-675,70-13 267,1 3 0,128-2 0,-251 14 617,14-5-1003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3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67 10210,'-1'1'52,"1"-1"-1,0 0 1,-1 0-1,1 1 1,-1-1-1,1 0 1,0 1-1,-1-1 1,1 0-1,0 1 1,-1-1-1,1 0 1,0 1-1,0-1 1,-1 1-1,1-1 1,0 1 0,0-1-1,0 1 1,-1-1-1,1 1 1,0-1-1,0 0 1,0 1-1,0-1 1,0 1-1,0-1 1,0 1-1,0-1 1,0 1-1,1-1 1,-1 1-1,1 0 15,-1 0-1,1 0 0,0 0 0,0 0 1,0 0-1,0-1 0,0 1 0,0 0 1,0-1-1,0 1 0,0-1 0,0 1 1,2-1-1,47 12 400,-40-11-448,52 9 103,106 3 0,67-16-18,-129 1-75,532 23 43,-120 0-69,387-42-91,-349 2 78,388 16 133,-21 1 10,387-70-88,-889 42 81,-349 23 135,-99-1-297,14 6 29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2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776 105 11098,'2'-13'878,"-1"9"-647,0 0 0,-1 0 0,1 0 0,-1 0 1,0 0-1,0 0 0,0 0 0,-2-6 0,2 9-203,-1 0 0,0-1 0,0 1 0,0 0-1,0 0 1,0 0 0,0 0 0,-1 0 0,1 0 0,0 0-1,0 1 1,-1-1 0,1 0 0,0 1 0,-1-1-1,1 1 1,-1-1 0,1 1 0,-2-1 0,-30-3 182,28 4-168,-84-14 464,59 8-274,-38-2-1,58 8-236,0 0 0,0 1 0,0 1 0,1 0 0,-1 0 0,0 1 0,-16 6 0,-63 36-34,84-42 41,-11 6-3,0 2 0,1 0 1,0 1-1,1 0 0,1 1 1,0 1-1,-17 22 0,-66 114 9,73-109-10,6-13-1,4-9-22,1 1-1,2 0 1,0 0 0,1 1-1,-8 27 1,17-45 23,0 0 0,0 1 0,0-1 0,0 0 0,1 0 0,-1 0 0,1 1 0,0-1 0,0 0 0,0 0 0,0 0 0,0 0 0,1 0 0,-1 0 0,1-1 0,0 1 0,0 0 0,0-1 0,0 0 0,5 5 0,16 24 100,10 46-58,-23-51-23,20 37-1,8 3 0,47 61 0,-70-108-12,0 0 0,1-2 1,1 1-1,1-2 0,1-1 0,0 0 0,30 18 1,-28-22 5,0 0-1,0-1 1,0-2 0,1 0 0,1-1 0,-1-1-1,1-2 1,0 0 0,0-1 0,25 0 0,12-3 63,0 2 0,62 11-1,-102-10-54,-1 0-1,1-2 0,0-1 0,0 0 0,-1-2 0,1 0 0,-1-1 0,1-1 0,-1-1 0,33-12 0,-38 11-2,0-1 0,0 0-1,-1 0 1,0-2 0,-1 1 0,0-2 0,0 1-1,-1-2 1,0 0 0,-1 0 0,0-1 0,-1 0-1,0 0 1,11-21 0,-3-4 195,-2 0 1,-1-1-1,-2-1 1,-2 0 0,-1-1-1,-2 0 1,3-61-1,-4 39 154,-4 47-263,0 0 0,0 0 0,-2-1 0,0 1 0,-1 0 1,0-1-1,-1 1 0,-1 0 0,-5-18 0,0 15-83,-1 1 0,0-1 0,-1 2 0,-1-1 0,-1 2 0,0-1 0,-1 2 0,0 0 0,-1 0 0,-1 1 0,0 1 0,-20-12 0,-9-4 8,-2 2 1,-1 2-1,-63-23 0,-67-13-2173,169 58 1966,0 0 0,-1 1 0,-14-2 0,5 3-227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52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67 4113,'1'-4'785,"0"-1"0,0 0 1,-1 1-1,0-1 0,1 0 1,-1 0-1,-1 0 0,0-6 0,1 10-603,-1 0-1,1 0 0,-1 0 0,1 0 0,0 1 0,-1-1 1,0 0-1,1 0 0,-1 0 0,1 1 0,-1-1 1,0 0-1,1 1 0,-1-1 0,0 0 0,0 1 0,0-1 1,-1 0-1,0 1-116,0-1 0,0 1 0,0-1 0,0 1 0,0 0 0,0 0-1,0 0 1,0 0 0,0 0 0,0 1 0,0-1 0,-2 1 0,-1 0-49,1 1 0,-1 0 0,1 0 0,0 0 0,0 0 0,0 1 0,0-1 0,0 1 0,1 0 0,-1 0 0,1 1 0,0-1 0,0 1 0,0 0 0,0-1 0,0 1 0,-2 6 0,-4 9 82,0 1 0,-9 34-1,7-22-62,-7 16-33,7-23-1,2 1 0,1 0 0,0 1 0,-5 43 0,10-25-11,2 1 0,5 54 0,-1-80 3,0-1 0,1 1 0,1-1 0,0 0 0,2 0 0,0-1 0,16 28-1,-1-2 33,-18-33-4,2 0 0,-1 0 0,2 0 0,-1-1 0,16 19 0,-21-29-17,0 1-1,-1 0 1,1-1-1,0 1 1,0-1-1,-1 1 1,1-1-1,0 1 1,0-1-1,0 1 1,0-1-1,0 0 1,-1 0-1,1 1 1,0-1-1,0 0 1,0 0-1,0 0 1,0 0-1,0 0 1,0 0-1,0 0 1,0-1-1,1 1 1,0-1 16,0 0 0,1 0 0,-1 0 0,0-1 0,0 1 0,0 0 1,-1-1-1,1 1 0,3-4 0,-1 0 28,-1 1 0,1-1 0,-1 0 0,0 0 0,0-1 0,0 1 1,2-8-1,20-73 325,23-92-24,-40 131-45,1-54-1,0-3 21,-9 100-307,0-1-1,-1 0 1,1 1-1,-1-1 1,0 1-1,0-1 1,0 1-1,-1-1 1,0 1-1,0 0 1,0 0-1,0 0 1,-5-7-1,4 8-123,1-1-1,0 1 0,-1 0 0,0 0 0,1 0 1,-1 1-1,0-1 0,-1 1 0,1-1 0,0 1 1,-1 0-1,1 0 0,-1 0 0,0 1 0,1 0 0,-6-2 1,-2 3-273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54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1009 137 8570,'-1'-5'508,"-1"0"0,0 0 1,0 0-1,-1 1 0,1-1 1,-1 0-1,0 1 0,-1 0 1,1 0-1,-7-6 0,4 4-235,0 0-1,0 1 1,-1 0-1,0 0 1,0 0-1,-8-3 1,-1 2-30,0 1-1,0 0 1,-1 1 0,1 1-1,-32-3 1,-88 5 81,69 3-315,-40-8 1,73 2-20,0 2 1,-1 2-1,-34 4 0,63-3 5,-1 1 1,0 0-1,1 0 0,0 1 0,-1-1 1,1 2-1,0-1 0,1 1 0,-1-1 1,1 2-1,-1-1 0,1 0 0,0 1 1,1 0-1,-6 7 0,-6 11-13,0 0-1,-17 35 1,17-29 2,16-29 16,-60 113-90,51-93 69,1 0 0,1 1 0,-8 39 0,9-29 18,-17 128-18,21-137 17,2 1 0,0-1 0,2 1 1,0-1-1,7 27 0,-1-13 11,2 1 0,2-1 0,1-1 0,19 37 0,-25-59 19,1-1 1,0 0 0,1 0-1,0 0 1,0-1 0,1-1-1,1 1 1,0-2 0,0 1-1,1-2 1,0 1 0,1-2-1,20 10 1,-11-8-13,1-1 0,0-2 0,1 0 0,0-1 0,-1-1 0,38 0 1,6-4 23,72-10 0,-79 5-30,-23 3 8,0-2 0,0-1 0,58-17 0,-63 12-12,-4 2 1,0-2 1,-1-1 0,46-25 0,-63 29-5,-2 0 1,1 0-1,-1-1 1,0 0-1,0-1 1,-1 1 0,11-19-1,33-72 16,-43 83-16,82-194 598,-83 194-550,32-80 102,-36 85-94,0 1 0,-1-1 0,0 1 1,0-1-1,-1 0 0,-1 0 0,0-15 0,-2 18-4,1 0-1,-2 1 1,1-1-1,-1 1 1,0 0-1,0-1 1,-1 2-1,0-1 1,-5-7-1,-9-9 48,-21-22 1,38 43-98,-15-14-1,0 0 0,-2 2 0,1 0 0,-2 0 0,0 2 0,0 0 0,-1 1 1,-1 1-1,0 1 0,0 1 0,-26-6 0,-6 2-286,1 3 1,-1 2-1,-86 0 0,126 6 474,7 2-142,0-1 0,0-1 1,0 1-1,1-1 1,-1 0-1,-7-2 0,7 0-52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0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13635,'-13'-2'856,"7"1"-848,4 1-56,9 0 48,4 3-24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1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13059,'-1'4'333,"0"0"0,0 0-1,-1-1 1,1 1 0,-1 0 0,1-1 0,-1 1 0,-4 5 0,1 0-94,-27 54-210,3 1-1,3 2 0,2 1 1,4 0-1,3 2 0,-12 90 1,26-130-251,0 1 0,3 38 1,0-60 83,1 0 1,0 0-1,0 0 1,1 0-1,0 0 1,0 0-1,1 0 1,0-1-1,0 1 1,1-1-1,0 0 1,0 0-1,7 8 1,-8-12 96,-1 0 0,1-1 1,-1 0-1,1 1 0,0-1 0,0 0 0,0-1 1,0 1-1,0 0 0,1-1 0,-1 0 1,0 0-1,1 0 0,-1 0 0,1 0 0,-1-1 1,1 1-1,-1-1 0,1 0 0,0 0 0,-1 0 1,1-1-1,4 0 0,46-14-576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0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 13467,'2'-4'992,"-2"8"-824,-2 5-88,-4 13 256,-1 16-104,-1 16-112,-1 9-96,0 15-136,1-5-8,1-6-40,1-4 32,3-13-56,0-5-72,3-27-96,2-12-256,0-29 496,1-8-80,3-15-8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14787,'4'0'196,"0"0"0,0 1 0,0 0 0,0-1-1,0 2 1,0-1 0,7 3 0,-8-3-9,71 21 133,-30-9-369,44 19-1,-87-32 49,26 16-66,-26-16 65,-1 1-1,1-1 1,0 1-1,-1 0 0,1-1 1,-1 1-1,1 0 1,-1-1-1,1 1 1,-1 0-1,1 0 1,-1-1-1,0 1 1,1 0-1,-1 0 0,0 0 1,0-1-1,1 1 1,-1 0-1,0 0 1,0 0-1,0 0 1,0 0-1,0 0 0,0-1 1,-1 1-1,1 0 1,0 0-1,0 0 1,0 0-1,-1-1 1,1 1-1,-1 1 1,-4 3-3,1 0 1,-1 0 0,0-1 0,0 1-1,-1-1 1,1 0 0,-1-1 0,0 0-1,-10 5 1,1-1 13,-143 77-61,148-77-41,11-9 19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1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12843,'1'-1'888,"12"2"-672,3-1-40,13-3 232,7-1-136,8-1-48,5 1 0,-1-3-16,0 1-40,-5 1-224,-6 0-184,-10 1 216,-7 3-40,-11-2-32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1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49 12603,'17'-3'1008,"16"-2"-720,6-1-96,12-3 192,2 1-72,6 2-192,-3 2-152,-7-1 120,-8 3-88,-16 7-72</inkml:trace>
  <inkml:trace contextRef="#ctx0" brushRef="#br0" timeOffset="1">0 429 10546,'2'17'1056,"8"-8"-559,7-8-145,12-2 1192,8-2-1056,15-6-224,2-5-104,2-7-1776,3-5 1632,1-7-248,-1-3-208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1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13803,'-20'18'409,"1"2"-1,0 0 1,-20 30-1,-40 72-150,56-81-208,2 1-1,2 1 0,-22 70 0,32-83-23,1 0 0,2 1 0,2 0-1,0 0 1,2 1 0,3 41 0,0-59-38,1-1 0,0 1 0,1-1 0,1 1 0,0-1 0,0 0 0,2-1 0,0 1 0,0-1 0,1 0 0,10 14 0,-13-21 0,1 0 0,-1 0-1,1 0 1,0-1 0,0 1-1,0-1 1,1-1 0,-1 1 0,1-1-1,0 0 1,0 0 0,0 0 0,1-1-1,-1 0 1,0-1 0,1 1-1,-1-1 1,1 0 0,0-1 0,-1 1-1,1-1 1,-1-1 0,1 1 0,0-1-1,6-2 1,47-16-107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1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69 8074,'4'-3'596,"-1"-1"0,0 0 0,0 0 0,-1 0 0,1 0 0,-1 0 1,0-1-1,0 1 0,0-1 0,-1 1 0,2-9 0,-3 12-544,0 1 0,0-1 0,0 1 0,0-1-1,0 1 1,0 0 0,0-1 0,-1 1 0,1-1 0,0 1-1,0 0 1,0-1 0,-1 1 0,1 0 0,0-1-1,0 1 1,-1 0 0,1-1 0,0 1 0,-1 0 0,1 0-1,-1-1 1,1 1 0,0 0 0,-1 0 0,1 0 0,0-1-1,-1 1 1,1 0 0,-1 0 0,1 0 0,-1 0 0,1 0-1,0 0 1,-1 0 0,1 0 0,-1 0 0,1 0 0,-1 0-1,1 0 1,0 0 0,-1 0 0,1 1 0,-1-1 0,1 0-1,0 0 1,-1 0 0,0 1 0,-26 8 230,24-7-204,-18 8-321,0 0 0,1 2 0,1 1 0,0 0 0,0 2 0,2 0 0,-31 33 0,43-42 217,0 0 0,0 1-1,1-1 1,-1 1 0,1 0-1,1 0 1,0 1 0,0-1-1,0 1 1,-2 13 0,4-18 27,1 1 0,-1-1 1,1 1-1,0-1 0,0 1 1,1-1-1,-1 1 1,1-1-1,0 0 0,0 1 1,0-1-1,0 0 0,0 0 1,1 1-1,-1-1 0,1 0 1,0 0-1,0-1 0,0 1 1,0 0-1,1-1 0,-1 1 1,1-1-1,-1 0 0,1 0 1,0 0-1,3 2 0,0-1 13,-1 0-1,1 0 1,0-1-1,0 0 1,0 0 0,0-1-1,0 1 1,0-1-1,1-1 1,-1 1-1,0-1 1,1 0-1,-1 0 1,0-1-1,0 0 1,1 0-1,8-3 1,-5 0 59,0 0 1,-1 0-1,0-1 0,1 0 1,-2 0-1,1-1 1,-1 0-1,0-1 0,0 0 1,10-11-1,-12 10 2,1 0 0,-1 0 0,0-1 0,-1 0 0,0 0 0,0 0 0,-1-1 0,0 1 0,-1-1 0,4-15 0,-6 19-58,0 0-1,-1 0 1,1 0-1,-1-1 1,-1 1-1,1 0 1,-1 0-1,0-1 0,0 1 1,-1 0-1,0 0 1,0 0-1,0 0 1,-1 1-1,1-1 1,-2 1-1,-5-9 1,-13-8-1088,22 21 1022,0 1 0,-1-1 0,1 1 0,0-1 0,-1 1 0,1-1 0,-1 1 0,1 0 0,-1-1 0,1 1 0,-1 0 0,1-1 0,-1 1 0,1 0 0,-1 0 0,1 0 0,-1-1 0,1 1 0,-1 0 0,0 0 0,1 0 0,-1 0 0,1 0 0,-1 0 0,0 0 0,1 0 0,-1 0 0,1 0 0,-1 1 0,1-1 0,-1 0 0,1 0 0,-1 0 0,0 1 0,1-1 0,-1 0 0,1 1 0,0-1 0,-1 0 0,1 1 0,-1-1 0,1 1 0,-1-1 0,1 1 0,0-1 0,-1 1-1,1 0 1,-2 9-652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1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9834,'3'3'1248,"4"-3"-712,7 0-159,2-2 1159,7-2-936,2-2-120,2-1-208,0-1-208,-4-1 80,-2 2-64,-8 4-80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1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10042,'29'-37'3710,"18"-28"-3122,-3-3 1,-3-1-1,49-114 0,-90 183-563,0-1-1,0 0 1,1 1 0,-1-1 0,0 0 0,0 1 0,0-1 0,1 1 0,-1-1-1,0 1 1,0-1 0,1 1 0,-1-1 0,1 1 0,-1-1 0,0 1-1,1-1 1,-1 1 0,1-1 0,-1 1 0,1 0 0,0-1 0,2 13 221,-1 1-277,15 82-620,-15-85 540,1-9-16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2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11787,'-7'5'204,"0"0"0,1 0 0,0 1 0,0 0 0,1 0 0,0 1 0,0 0 0,-8 13 0,-23 49-13,-59 125 198,82-164-352,2 1 1,1 1-1,2-1 0,-7 53 1,5 94 32,11-147-78,0 0 0,3-1 0,12 53 0,-15-77-3,1 0 0,0-1 0,0 1 1,0-1-1,1 0 0,0 1 0,0-1 0,0-1 0,1 1 0,0 0 0,0-1 0,0 0 0,6 6 0,-7-8-59,1 0 1,-1 0 0,0-1-1,1 1 1,-1-1 0,1 0-1,-1 0 1,1 0 0,-1 0-1,1 0 1,0-1 0,0 0-1,-1 0 1,1 0 0,0 0-1,-1 0 1,1-1 0,0 0-1,-1 1 1,1-2 0,0 1-1,5-3 1,2-2-36,0 0 1,0-1-1,0 0 1,-1-1-1,0 0 0,13-15 1,18-27-330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1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14443,'5'-3'1096,"8"-1"-840,4-2-96,8-1 273,2 0-121,9 0-48,1-2-64,3 2-328,2 0-176,-3 1 280,-8 6-72,-12 2-48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1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281 101 11194,'2'-3'218,"0"0"0,-1-1 0,1 1 0,-1 0 0,0-1 0,1 1-1,-1-1 1,-1 0 0,1 1 0,-1-1 0,1 0 0,-1 1 0,0-1-1,0 0 1,-1 0 0,1 1 0,-2-5 0,1 6-132,0 0-1,0 0 1,0 0 0,0 0 0,0 0-1,0 1 1,0-1 0,-1 0 0,1 1-1,-1-1 1,1 1 0,-1 0 0,0-1-1,0 1 1,1 0 0,-1 0 0,0 0-1,0 0 1,0 0 0,0 1 0,0-1-1,0 1 1,0-1 0,0 1 0,-1 0-1,1-1 1,0 1 0,0 0 0,0 1-1,0-1 1,-4 1 0,0 0-96,1 0 0,-1 1 0,0 0 1,0 0-1,1 1 0,0-1 0,-1 1 0,1 0 1,0 1-1,0-1 0,1 1 0,-8 7 0,-4 5-149,2 1 1,-14 18-1,14-14 28,0 0 0,1 1 0,1 1 0,-10 28 1,16-37 93,2 0 0,0 1 0,0-1 0,2 1 0,-1 0 0,2-1 0,0 1 0,2 23 0,-1-34 37,0-1 0,1 1 1,-1-1-1,1 1 1,0-1-1,0 0 0,0 1 1,0-1-1,1 0 0,-1 0 1,1 1-1,0-1 0,0 0 1,0-1-1,0 1 0,0 0 1,1-1-1,-1 1 0,1-1 1,0 0-1,0 0 0,0 0 1,0 0-1,0 0 0,0-1 1,0 1-1,1-1 0,-1 0 1,0 0-1,1 0 0,-1 0 1,1-1-1,-1 1 0,1-1 1,-1 0-1,1 0 0,-1 0 1,5-1-1,8-2 53,0 0-1,-1 0 1,1-2-1,-1 1 1,0-2-1,0 0 1,27-17-1,-9 3 139,-1-2-1,34-31 0,-43 34 8,-1-2 0,29-35 0,-45 50-154,-1-1-1,0 0 1,-1 0-1,1 0 1,-1-1-1,-1 0 1,1 1-1,-2-1 1,1 0-1,-1-1 0,0 1 1,0 0-1,0-17 1,-2 23-42,0-1 1,0 1-1,-1-1 0,1 1 0,0-1 1,-1 1-1,0-1 0,0 1 1,0 0-1,0-1 0,0 1 0,0 0 1,0 0-1,-1 0 0,1 0 1,-1 0-1,0 0 0,1 0 0,-4-2 1,2 2-23,0 0 0,0 1 0,0-1 0,-1 1 0,1 0 0,0 0 0,-1 0 0,1 0 0,-1 1 0,1-1 0,-1 1 0,-4 0 0,-6 1-519,0 0 0,1 1 0,-1 1 0,1 1 0,-25 8 1,-14 11-901,32-11 612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1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9306,'5'6'1136,"5"-3"-624,13-3-80,7-2 1025,13-2-769,3-4-72,7-4-56,-2 1-104,-1-4-224,-4 2-8,-8 6-112,-10 3-88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8 14251,'-2'-1'58,"0"0"-1,1 0 1,-1 0 0,0 0-1,0 1 1,0-1-1,0 1 1,0-1 0,0 1-1,0 0 1,0 0 0,0 0-1,0 0 1,0 0-1,0 0 1,0 0 0,1 1-1,-1-1 1,0 1-1,0-1 1,0 1 0,0 0-1,0 0 1,-2 2 0,-5 1 16,1 1 1,1 1-1,-1-1 1,-6 7 0,6-5-70,1 0 0,1 1 1,-1 0-1,1 0 0,-9 17 1,13-21 7,0-1 0,1 0 0,-1 1 0,1-1 0,0 1 0,0 0 0,0-1 0,0 1 0,1 0 0,-1-1 0,1 1 0,0 0 0,0 0 0,0-1 0,1 1 0,-1 0 0,1-1 0,0 1 0,2 4 0,-2-6 5,-1-1 1,1 1-1,0-1 1,0 0-1,0 1 1,0-1-1,0 0 1,0 0-1,1 0 0,-1 0 1,0 0-1,0 0 1,1 0-1,-1 0 1,1 0-1,-1-1 1,1 1-1,-1-1 1,3 2-1,-1-2 11,1 0 0,-1 0 1,0 0-1,0 0 0,0 0 0,0-1 0,0 1 0,0-1 1,5-1-1,1-2 41,-1 0 0,0 0 1,1 0-1,-2-1 0,15-12 1,-15 11-3,0 0 0,0-1 1,-1 0-1,0-1 0,0 1 0,-1-1 1,8-15-1,-12 21-56,0 0 1,0 0-1,-1 0 1,1 0 0,0 0-1,-1-1 1,1 1-1,-1 0 1,0 0-1,1 0 1,-1-1-1,0 1 1,0 0 0,-1 0-1,1 0 1,0-1-1,-1 1 1,1 0-1,-1 0 1,0 0-1,0 0 1,0 0-1,0 0 1,0 0 0,0 0-1,0 0 1,-1 1-1,1-1 1,-1 0-1,1 1 1,-1-1-1,0 1 1,0 0-1,1-1 1,-1 1 0,0 0-1,-4-2 1,1 2-13,1-1 0,-1 1 0,1 0 0,-1 0 0,1 0 1,-1 1-1,0-1 0,1 1 0,-1 0 0,-7 2 0,8-2-79,1 0-1,0 1 0,0 0 1,0 0-1,0 0 1,0 0-1,0 0 0,0 0 1,0 1-1,0-1 0,1 1 1,-1 0-1,0 0 0,1 0 1,0 0-1,-4 4 0,6-5 59,-1-1-1,1 1 1,0 0-1,-1-1 0,1 1 1,0 0-1,-1 0 0,1-1 1,0 1-1,0 0 1,0 0-1,0-1 0,0 1 1,0 0-1,0 0 1,0 0-1,0-1 0,0 1 1,0 0-1,0 0 1,0-1-1,1 1 0,-1 0 1,1 0-1,4 7-321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1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12755,'4'4'976,"6"4"-784,0 2-64,3 5 552,1 3-472,1 10-128,0 4 8,-2 8-16,-4 4-8,-8 8-16,-5 0-24,-13 5-144,-5 5-88,-9 1-368,-8 1-896,-4-8 1240,-3-9-224,-1-15-145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1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 12819,'3'-2'140,"0"1"1,0-1-1,0 1 0,0-1 1,0 1-1,1 0 1,-1 0-1,1 0 0,-1 1 1,0-1-1,1 1 1,-1 0-1,1 0 1,-1 0-1,7 1 0,-4 0-93,0 0 0,0 0-1,0 1 1,-1 0-1,1 0 1,0 0-1,-1 0 1,8 5 0,-12-6-53,-1 0 0,1 0 1,0-1-1,0 1 0,0 0 0,-1 0 1,1 0-1,0 0 0,-1 0 1,1 0-1,-1 0 0,1 0 1,-1 0-1,1 1 0,-1-1 0,0 0 1,0 0-1,1 0 0,-1 0 1,0 1-1,0-1 0,0 0 1,0 0-1,-1 0 0,1 0 0,0 1 1,0-1-1,-1 0 0,1 0 1,-1 0-1,1 0 0,-1 0 1,1 0-1,-1 0 0,0 0 0,1 0 1,-2 2-1,-4 5-42,-1-1 0,1 1-1,-12 9 1,10-9 15,-61 54-190,-14 15 180,81-74 49,0-1-1,0 0 0,0 1 0,0 0 0,0-1 1,1 1-1,-1 0 0,1 0 0,-2 4 0,3-7-3,0 1 0,0-1-1,0 1 1,0-1-1,0 1 1,0-1 0,0 1-1,0-1 1,0 1-1,0-1 1,0 1 0,1-1-1,-1 1 1,0-1 0,0 1-1,1-1 1,-1 1-1,0-1 1,0 1 0,1-1-1,-1 1 1,1-1 0,0 1 1,0 0 0,0 0 0,0-1 0,1 1 0,-1 0 0,0-1 0,0 0 0,1 1 0,-1-1 1,0 0-1,1 1 0,1-1 0,21 0-76,0-2 1,0 0-1,0-1 1,-1-1-1,25-9 1,-13 5-4,11-2-5,-4-1-14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1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11522,'1'0'70,"0"0"0,1 1-1,-1-1 1,0 0-1,0 0 1,0 1-1,0-1 1,0 1-1,0-1 1,0 1-1,1-1 1,-2 1-1,1 0 1,0-1-1,0 1 1,0 0 0,0 0-1,0 0 1,0 0-1,-1 0 1,1 0-1,0 0 1,-1 0-1,1 2 1,16 33 783,-13-27-645,4 12-72,-2 1 1,0 0 0,-1 1-1,-1-1 1,-1 1 0,-1 0-1,-2 44 1,-3-27 12,-2 1-1,-1-1 0,-20 65 1,9-51-181,-3 0 1,-2-2 0,-2 0 0,-2-2-1,-3-1 1,-2-1 0,-2-2 0,-51 57-1,15-30-62,1-6-24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2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 11546,'0'0'37,"0"0"0,0-1 0,-1 1-1,1 0 1,0 0 0,0 0-1,0 0 1,0 0 0,0-1-1,1 1 1,-1 0 0,0 0-1,0 0 1,0 0 0,0 0-1,0-1 1,0 1 0,0 0-1,0 0 1,0 0 0,0 0-1,0 0 1,0 0 0,0-1 0,1 1-1,-1 0 1,0 0 0,0 0-1,0 0 1,0 0 0,0 0-1,0 0 1,1 0 0,-1 0-1,0 0 1,0 0 0,0 0-1,0 0 1,0 0 0,1 0-1,-1 0 1,0 0 0,0 0-1,0 0 1,0 0 0,9 4 530,6 10-350,-7-2-178,0 0 0,-1 0 1,0 1-1,-1 0 0,-1 1 1,0-1-1,6 28 0,-5-11 11,-1 1 1,1 52-1,-7-65-3,0 1 0,-1 0-1,-1 0 1,-1-1 0,0 0 0,-13 33-1,-56 101 336,3-8-557,65-132 148,-14 41-546,18-48 454,-1 0 1,1 0 0,0 0 0,1 0 0,-1 0 0,1 0 0,0 0 0,1 6 0,-1-10 112,0-1 1,0 0-1,0 0 1,0 0-1,0 0 1,0 0-1,0 0 1,0 1-1,0-1 1,0 0 0,0 0-1,0 0 1,0 0-1,0 0 1,0 0-1,0 0 1,1 1-1,-1-1 1,0 0-1,0 0 1,0 0 0,0 0-1,0 0 1,0 0-1,0 0 1,0 0-1,0 0 1,1 0-1,-1 1 1,0-1 0,0 0-1,0 0 1,0 0-1,0 0 1,0 0-1,0 0 1,1 0-1,-1 0 1,0 0-1,0 0 1,0 0 0,0 0-1,0 0 1,0 0-1,1 0 1,-1 0-1,0 0 1,0 0-1,0 0 1,0 0 0,0 0-1,0-1 1,1 1-1,-1 0 1,0 0-1,0 0 1,10-8-387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3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8570,'3'2'309,"1"1"0,-1 0 0,0 1 0,0-1 0,4 5 1,-4-4-143,0 0 0,0 0 0,1-1 0,-1 1-1,7 4 1,1-2-41,0 0 0,1 0 0,0-1 0,0-1 0,0 0 0,0-1 0,1 0 0,-1-1-1,1 0 1,0-1 0,0 0 0,-1-1 0,1 0 0,0-2 0,20-3 0,1-3 166,0-1 0,0-1 0,-1-2 1,48-25-1,-32 12-4,7-3 83,95-35 0,-135 57-346,1 1 1,-1 1-1,1 0 1,1 2-1,-1 0 0,0 1 1,0 0-1,1 2 1,-1 0-1,30 5 0,-28 1-24,1 0-1,-2 1 0,1 1 0,-1 1 0,22 15 0,-19-11-35,2-1 0,39 17 0,-46-25 1,-7-2 15,1 0-1,-1 1 0,0-1 0,0 2 0,-1-1 1,1 1-1,-1 1 0,0-1 0,14 14 0,-22-19 23,0 0 0,0 0 0,-1 0 0,1 0-1,0 0 1,0-1 0,0 1 0,0 0 0,0 0-1,0 0 1,-1 0 0,1 0 0,0 0 0,0 0-1,0 0 1,0 0 0,-1 0 0,1 0 0,0 0-1,0 0 1,0 0 0,0 0 0,0 0 0,-1 0-1,1 0 1,0 0 0,0 0 0,0 0 0,0 0-1,0 0 1,0 0 0,-1 1 0,1-1 0,0 0-1,0 0 1,0 0 0,0 0 0,0 0 0,0 0 0,0 0-1,-1 0 1,1 1 0,0-1 0,0 0 0,0 0-1,0 0 1,0 0 0,0 0 0,0 1 0,0-1-1,0 0 1,0 0 0,0 0 0,0 0 0,0 0-1,0 1 1,0-1 0,0 0 0,0 0 0,0 0-1,0 0 1,0 0 0,0 1 0,0-1 0,0 0-1,0 0 1,0 0 0,1 0 0,-8-2-45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3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12971,'52'-24'1267,"102"-41"-194,-82 40-938,0 4 1,135-23-1,-198 43-135,-1 0 1,0 0 0,1 1-1,-1 0 1,0 0 0,1 1-1,-1 0 1,0 0 0,0 1-1,0 0 1,0 1 0,0-1-1,0 2 1,0-1 0,-1 1-1,0 0 1,8 6 0,9 7 4,-10-6 0,1 0 0,32 16 0,-40-25 54,-1 1 0,1-1 1,-1 0-1,1 0 0,0-1 0,-1 0 1,1-1-1,0 1 0,0-1 0,0 0 0,11-2 1,3-1 150,-1-2 1,1 1 0,-1-2-1,0-1 1,0-1 0,31-16-1,-47 20-312,0 1 0,0-1 0,0 0 0,0-1 0,0 1 0,-1-1 0,0 1 0,0-1 0,0 0 0,0 0 0,-1 0 0,0 0 0,0-1 0,-1 1 0,1-1 0,0-9-1,5-26-277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2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13587,'12'-5'1128,"13"-2"-744,4-4-160,5-2 736,9-1-519,9-2-249,2-1-72,0-1-296,-1 3-184,-13 0-993,-7 4 1153,-12 5-216,-5 5-144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2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10978,'12'6'1193,"9"-5"-577,6-2-240,15-6 1592,4-1-1448,10 0-448,1-2 104,5 1-24,-5-1 24,-7 1-176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3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13307,'0'2'147,"1"-1"-1,0 1 1,-1 0 0,0-1-1,1 1 1,-1-1 0,0 1-1,0 0 1,1-1 0,-1 1-1,-1 0 1,1-1 0,0 1 0,0 0-1,-1-1 1,0 3 0,1 2 95,-17 90 27,-3 0-1,-40 110 0,43-150-339,15-53 58,-2 14-402,4-17 395,0 0 0,0 1 0,0-1 0,-1 0-1,1 1 1,0-1 0,0 0 0,0 1 0,0-1 0,0 1 0,0-1 0,0 0 0,0 1 0,0-1 0,1 0 0,-1 1 0,0-1 0,0 0 0,0 1 0,0-1 0,0 0 0,1 1 0,-1-1 0,0 0 0,0 1 0,1-1 0,-1 0 0,0 0-1,0 1 1,1-1 0,-1 0 0,2 0-170,0-2-44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3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9858,'3'4'1160,"4"2"-680,11-2-95,2 0 1351,8-2-1056,4-2-64,7 0-40,-1-4-16,1-5-63,-2-1-73,-5-2-272,-5 2-168,-5 5-392,-5 2-129,-10 6 409,-4 2-128,-3 4-80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14163,'-7'-1'88,"0"1"0,0 0 0,0 0 0,0 1 0,0 0 0,1 0 0,-1 1 0,0 0 0,0 0 0,1 0 0,-1 1 0,1 0 0,0 0 1,0 1-1,-8 5 0,10-6-76,0 0 1,0 1 0,0-1 0,0 1-1,1 0 1,-1 0 0,1 0 0,0 0-1,1 0 1,-1 1 0,1 0 0,-1-1-1,1 1 1,1 0 0,-1 0 0,1 0-1,0 0 1,0 0 0,0 0 0,0 11-1,1-14-4,1 0 0,-1 0-1,0 0 1,0-1-1,1 1 1,-1 0 0,1 0-1,0 0 1,0 0-1,-1 0 1,1-1 0,0 1-1,0 0 1,1-1 0,-1 1-1,0-1 1,0 1-1,1-1 1,-1 0 0,3 2-1,-1-1 8,0-1 0,0 0-1,0 1 1,0-1 0,0-1-1,1 1 1,-1 0 0,0-1-1,0 0 1,0 1 0,5-2-1,5 0 25,0-1-1,-1 0 1,0-1-1,1-1 1,13-5-1,-21 7-19,72-32 161,-70 30-104,-1 1 1,1-1-1,-1-1 1,0 1-1,0-1 1,0 0-1,-1 0 1,9-11-1,-14 15-31,1 0 1,0 0-1,-1 1 0,1-1 0,-1 0 1,1 0-1,-1 0 0,1 0 1,-1 0-1,0 0 0,0 0 0,1 0 1,-1 0-1,0 0 0,0 0 1,0 0-1,0 0 0,0 0 0,0-2 1,-1 2-48,1 1-1,-1-1 1,1 1 0,-1-1 0,1 1 0,-1-1 0,1 1 0,-1-1-1,1 1 1,-1-1 0,0 1 0,1 0 0,-1-1 0,0 1 0,1 0 0,-1-1-1,0 1 1,1 0 0,-1 0 0,0 0 0,0 0 0,-8-1-235,1 1 0,-1 0 1,1 1-1,-9 1 0,0 0-19,-1-2 52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3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136 104 13779,'16'-2'1480,"5"-5"-976,4-6-208,4 0 513,1 0-377,-2-3-88,0 2-272,-6 1-232,-4 3-456,-5 7-353,-9 6 689,-4 4-232,-4 6-64</inkml:trace>
  <inkml:trace contextRef="#ctx0" brushRef="#br0" timeOffset="1">0 390 12611,'7'6'1152,"6"-3"-808,14-3-8,3-5 464,8-2-328,5-1-8,1 1-175,1-2-201,-4 0 112,-5 2-48,-12 0-168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3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8 13683,'-1'0'25,"1"0"1,0 0-1,0 0 1,0 0-1,-1 0 1,1 0-1,0 0 1,0 0-1,0 0 1,-1 0-1,1 0 1,0 0-1,0 0 1,0 0-1,-1 0 0,1 0 1,0 0-1,0 0 1,0 0-1,-1 0 1,1 0-1,0 0 1,0 0-1,0 0 1,0 0-1,-1-1 1,1 1-1,0 0 1,0 0-1,0 0 0,0 0 1,0 0-1,-1-1 1,1 1-1,0 0 1,0 0-1,0 0 1,0 0-1,0-1 1,0 1-1,0 0 1,0 0-1,0 0 1,0-1-1,0 1 1,-1 0-1,1 0 0,0 0 1,0-1-1,1 1 1,-1 0-1,0 0 1,0 0-1,0-1 1,0 1-1,0 0 1,0 0-1,0 0 1,0-1-1,0 1 1,0 0-1,0 0 1,0 0-1,1-1 0,-19 8 290,7 1-280,0 1 1,1-1 0,0 2 0,0-1 0,1 2-1,1-1 1,-11 16 0,-45 86-74,59-102 58,-22 44 27,3 1-1,-19 65 1,32-83-25,1 2 1,2-1-1,2 1 0,-2 49 1,8-77-44,0 0 0,1 1-1,0-1 1,1 0 0,0 0 0,5 14 0,-6-21 11,1 0 1,-1-1-1,1 1 0,0 0 1,0-1-1,0 1 1,1-1-1,-1 1 0,1-1 1,0 0-1,0 0 1,0-1-1,0 1 0,0-1 1,1 1-1,-1-1 1,1 0-1,0 0 0,6 2 1,-5-3-2,0 0 1,0 0-1,1 0 1,-1-1-1,10 0 1,27-5-93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4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65 12611,'0'-2'122,"0"1"0,0 0 0,1 0 1,-2-1-1,1 1 0,0 0 0,0-1 0,0 1 1,-1 0-1,1 0 0,0-1 0,-1 1 0,1 0 1,-1 0-1,0 0 0,1 0 0,-1-1 1,0 1-1,0 0 0,-1-1 0,0 1-57,1 1 0,-1-1 0,1 1 0,-1 0 0,0-1 0,1 1 0,-1 0 0,1 0 0,-1 0 0,0 0 0,1 1 0,-1-1 0,1 0 0,-1 1 0,1-1 0,-1 1 0,1-1 0,-3 2 0,-14 7 18,0 1 0,1 0 0,0 2 0,0 0 0,1 0 0,1 2 0,0 0 0,1 1 0,0 0 0,-20 31 0,29-39-60,1-1 1,0 1-1,1 0 0,-1 0 1,2 0-1,-1 1 0,1-1 1,0 1-1,-2 12 0,4-18-13,0 1 0,0-1-1,0 1 1,0 0 0,0-1-1,1 1 1,-1-1 0,1 1 0,0-1-1,0 0 1,-1 1 0,2-1-1,-1 0 1,0 1 0,0-1-1,1 0 1,-1 0 0,1 0 0,0 0-1,-1 0 1,1-1 0,0 1-1,0 0 1,0-1 0,1 0 0,-1 1-1,0-1 1,0 0 0,1 0-1,-1 0 1,0 0 0,4 0-1,3 1 21,-1 0 0,1-1 0,0 0 0,0-1 0,0 1 0,0-2 0,-1 1-1,1-1 1,0-1 0,0 0 0,13-4 0,-10 2 37,0-1 0,0-1-1,0 0 1,-1 0 0,0-1 0,0 0 0,18-18 0,-21 18-7,-1 0 0,-1 0 0,1-1 0,-1 0 0,-1-1 0,1 1 1,-1-1-1,-1 0 0,0 0 0,4-13 0,-6 15-16,0 1-1,-1-1 1,0 0-1,-1 0 1,1 1-1,-1-1 1,-1 0-1,1 0 0,-1 1 1,0-1-1,-1 0 1,0 1-1,0-1 1,0 1-1,0 0 1,-5-7-1,3 7-47,0 0-1,0 0 0,0 1 1,-1-1-1,0 1 1,0 0-1,0 1 0,-10-7 1,14 10 0,0 0 1,0 0 0,0 0 0,-1 1-1,1-1 1,0 0 0,0 1 0,-1-1-1,1 1 1,-1-1 0,1 1 0,-1-1-1,1 1 1,-1 0 0,1 0 0,0 0-1,-1 0 1,1 0 0,-1 0 0,1 0-1,-1 1 1,1-1 0,-1 0 0,1 1-1,-1-1 1,1 1 0,0 0-1,-1-1 1,1 1 0,0 0 0,0 0-1,0 0 1,-1 0 0,1 0 0,0 0-1,0 0 1,0 0 0,1 0 0,-1 0-1,0 1 1,0-1 0,1 0 0,-1 1-1,0-1 1,1 0 0,-1 2 0,0 0 19,0-1 0,1 0 0,-1 0 0,1 0 0,-1 0 0,1 1 0,0-1 0,0 0 0,0 0 0,0 4 0,4 8-22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4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 12139,'-3'-1'1384,"4"2"-768,2 1-280,6-1 1280,2-1-751,5-3-257,2-1-72,4 0-176,1-3-56,1-1-144,-1 0-120,-3-2-376,-3 3-264,-5 1 464,-2 3-120,-9 3-120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4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12395,'17'-17'3507,"40"-44"-2424,11-23-654,61-99-1,-129 183-429,0 0 0,0-1 0,0 1 0,0 0-1,0 0 1,0 0 0,1 0 0,-1 0 0,0 0-1,0-1 1,0 1 0,0 0 0,0 0 0,0 0-1,0 0 1,0 0 0,0 0 0,0 0 0,1 0-1,-1 0 1,0-1 0,0 1 0,0 0 0,0 0-1,0 0 1,0 0 0,1 0 0,-1 0 0,0 0-1,0 0 1,0 0 0,0 0 0,0 0 0,0 0-1,1 0 1,-1 0 0,0 0 0,0 0-1,0 0 1,0 0 0,0 0 0,0 0 0,1 0-1,-1 0 1,0 1 0,0-1 0,0 0 0,0 0-1,0 0 1,1 0 0,2 10-36,0 26 2,-2-21 14,0 0 38,0-6-29,-1 1-1,2-1 1,-1 0 0,1 0 0,1 0-1,0 0 1,0 0 0,6 12-1,-9-21 14,0 1-1,1-1 0,-1 0 0,0 1 1,0-1-1,0 0 0,0 1 0,1-1 1,-1 0-1,0 1 0,0-1 1,1 0-1,-1 1 0,0-1 0,1 0 1,-1 0-1,0 1 0,1-1 0,-1 0 1,0 0-1,1 0 0,-1 1 0,1-1 1,-1 0-1,0 0 0,1 0 0,-1 0 1,1 0-1,-1 0 0,0 0 0,1 0 1,-1 0-1,1 0 0,-1 0 0,0 0 1,1 0-1,-1 0 0,1 0 0,-1-1 1,0 1-1,1 0 0,-1 0 0,0 0 1,1-1-1,-1 1 0,1-1 0,6-7-2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4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14 13299,'2'-2'137,"0"1"0,0-1 0,-1 1-1,1 0 1,0 0 0,0 0 0,1 0 0,-1 0 0,0 0 0,0 1 0,0-1 0,0 1 0,1-1 0,-1 1-1,0 0 1,1 0 0,-1 0 0,0 0 0,0 0 0,1 1 0,-1-1 0,0 1 0,0-1 0,0 1 0,1 0-1,-1 0 1,0 0 0,0 0 0,0 0 0,-1 1 0,1-1 0,0 0 0,2 3 0,-1-1-125,-1 0 0,0 0 0,0 0 0,0 1 1,0-1-1,0 1 0,-1-1 0,1 1 0,-1 0 0,0-1 1,0 1-1,-1 0 0,1 0 0,-1 0 0,0-1 1,0 1-1,0 0 0,0 0 0,-1 5 0,-2 0-9,0 0 0,0 0-1,-1 0 1,0 0 0,0-1-1,-1 1 1,0-1 0,-8 8-1,-54 60 29,53-61-10,-2 1 0,9-10-4,1 1 0,0 0 0,-8 10 1,14-17-17,0 0-1,0 0 1,0 0 0,0 1 0,0-1 0,0 0 0,0 0 0,0 0 0,0 0 0,0 0 0,0 0 0,0 1 0,-1-1 0,1 0 0,0 0-1,0 0 1,0 0 0,0 0 0,0 0 0,0 1 0,0-1 0,0 0 0,1 0 0,-1 0 0,0 0 0,0 0 0,0 1 0,0-1-1,0 0 1,0 0 0,0 0 0,0 0 0,0 0 0,0 0 0,0 0 0,0 1 0,0-1 0,1 0 0,-1 0 0,0 0 0,0 0 0,0 0-1,0 0 1,0 0 0,1 0 0,8 1 26,9-3 2,39-13 190,59-25-1,-69 23-133,-5 2-8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4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29 151 11330,'-1'-6'157,"1"0"0,0 0 0,1 0-1,-1 0 1,1 0 0,0 0 0,1 1-1,-1-1 1,1 0 0,0 0 0,1 1-1,-1-1 1,1 1 0,0 0 0,0 0-1,1 0 1,0 0 0,0 1 0,0-1-1,0 1 1,1 0 0,-1 0 0,1 1-1,0-1 1,0 1 0,0 0 0,1 1-1,-1-1 1,1 1 0,0 0 0,-1 0-1,1 1 1,0-1 0,0 1 0,0 1-1,0-1 1,0 1 0,8 1 0,-10-1-123,0 0-1,0 0 1,0 1 0,0 0 0,0-1 0,-1 1 0,1 1-1,0-1 1,-1 0 0,1 1 0,0 0 0,-1 0 0,0 0 0,0 0-1,1 1 1,-1-1 0,-1 1 0,1 0 0,0 0 0,-1 0-1,1 0 1,-1 0 0,0 0 0,2 5 0,-2-3-32,0 1-1,-1-1 1,1 0 0,-1 1 0,0 0-1,-1-1 1,0 1 0,1 0 0,-2-1 0,1 1-1,-1 0 1,0-1 0,0 1 0,0-1-1,-1 1 1,-3 7 0,-3 5-43,-1-1 0,-1 0 0,-1 0 0,0-1 1,-1-1-1,-26 27 0,-93 72-276,127-111 312,1-1 0,-1 1 0,1 0 0,0 1 1,0-1-1,0 0 0,-3 5 0,6-7 4,0-1 1,0 1 0,0-1-1,0 0 1,-1 1 0,1-1-1,0 1 1,0-1-1,0 0 1,0 1 0,0-1-1,0 1 1,0-1 0,0 0-1,0 1 1,0-1 0,0 1-1,0-1 1,1 0-1,-1 1 1,0-1 0,0 0-1,0 1 1,0-1 0,1 1-1,-1-1 1,0 0-1,0 1 1,1-1 0,-1 0-1,2 1 0,-1 0 0,1 0 0,0 0 0,-1-1-1,1 1 1,0-1 0,0 1 0,-1-1-1,1 0 1,0 0 0,2 1 0,39-1 115,69-9 0,-51 3-93,-8 1 42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4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52 13379,'0'-3'135,"0"1"0,0-1 0,-1 1 0,1-1 0,0 1 0,-1-1 0,0 1 0,0-1 0,1 1 0,-1 0 0,-1 0 0,1-1 0,0 1 0,-1 0 0,1 0 0,-3-3 0,3 4-69,-1 0 0,1 0 0,0 0-1,-1 1 1,1-1 0,-1 0 0,0 1-1,1-1 1,-1 1 0,1-1-1,-1 1 1,0 0 0,1-1 0,-1 1-1,0 0 1,1 0 0,-1 0 0,0 0-1,1 1 1,-1-1 0,0 0-1,1 1 1,-1-1 0,0 1 0,1 0-1,-3 1 1,-3 2 27,0 0 0,0 1 0,1 0 0,0 0 0,0 0-1,0 1 1,1 0 0,0 0 0,0 1 0,0-1 0,-6 14 0,1 0-51,0 0 0,1 1 0,-5 23 0,8-27-25,2 1 0,0 0 0,1 0-1,1 1 1,0 23 0,2-36-14,1 0 0,-1 0 0,1 0 0,1 0 0,-1-1 0,1 1 0,0 0-1,5 9 1,-5-11 0,0-1 0,0 0 0,0-1 0,1 1-1,-1 0 1,1-1 0,0 1 0,-1-1 0,1 0-1,0 0 1,0 0 0,1 0 0,-1-1-1,0 1 1,7 1 0,0 0 25,0-1-1,1-1 1,-1 0 0,1 0-1,-1-1 1,0-1 0,1 1-1,-1-2 1,1 1 0,-1-1-1,0-1 1,0 0 0,0-1-1,-1 1 1,1-2-1,-1 0 1,0 0 0,13-9-1,-8 4 49,0-1 0,-1 0 1,0-1-1,-1 0 0,0-1 0,-1-1 0,0 0 0,-1 0 0,-1-1 0,10-21 0,-12 21 9,-1-1 0,-1 1 0,6-31 0,-10 40-88,0 0-1,0 0 1,-1 0 0,0-1 0,0 1-1,0 0 1,-1 0 0,0 0 0,0 0-1,-1 0 1,1 1 0,-1-1 0,-5-9-1,6 13-27,0 0 0,0 0-1,-1 0 1,1 0-1,-1 0 1,0 0 0,0 0-1,1 1 1,-1-1-1,0 0 1,0 1-1,-1 0 1,1-1 0,0 1-1,0 0 1,-1 0-1,1 0 1,0 1 0,-6-2-1,4 2-42,0 0-1,0 0 0,0 0 0,0 1 1,-1 0-1,1-1 0,0 2 1,0-1-1,0 0 0,0 1 1,-3 1-1,-8 6-140,1 0 0,0 0-1,0 2 1,-21 20 0,6-2-169,3-1 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4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13947,'13'4'1320,"7"-1"-776,4-3-208,7 0 465,5 0-137,4 0-192,-2-1-256,-2-1 1704,1 2-1680,-6 0 24,-5 0 73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5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38 13563,'0'-1'69,"1"0"0,-1-1 1,0 1-1,0-1 0,0 1 1,0-1-1,0 1 0,0-1 1,-1 1-1,1-1 0,0 1 0,-1-1 1,1 1-1,-1 0 0,1-1 1,-1 1-1,0 0 0,0-1 0,0 1 1,0 0-1,1 0 0,-3-2 1,1 2-32,0 0 0,0 1 1,0-1-1,0 1 0,0-1 1,0 1-1,1 0 0,-1-1 1,0 1-1,0 0 0,0 0 0,0 1 1,0-1-1,0 0 0,0 1 1,0-1-1,0 1 0,-2 0 1,-13 6 30,0 0-1,1 1 1,0 1 0,0 0 0,1 1 0,0 0-1,-20 20 1,12-8-64,2 0-1,0 1 0,-28 42 1,43-57 0,1 1 1,0-1-1,0 1 1,1 0-1,0 1 1,1-1-1,0 1 1,-2 10-1,4-16 6,1-1-1,0 0 0,0 0 1,0 0-1,0 0 1,1 0-1,-1 0 0,1 0 1,0 0-1,0 0 1,0 0-1,0 0 0,0-1 1,0 1-1,1 0 1,0 0-1,-1-1 1,1 1-1,0-1 0,0 0 1,0 0-1,1 1 1,-1-1-1,0-1 0,1 1 1,-1 0-1,1-1 1,0 1-1,0-1 1,3 2-1,6 1 83,1 0 0,-1 0 0,0-1 0,1-1-1,0 0 1,0-1 0,-1 0 0,1-1 0,0-1 0,0 0 0,0 0 0,-1-2 0,1 1 0,19-8-1,-19 6 41,-1-1 0,1 0-1,-1-1 1,1-1 0,-2 0-1,1 0 1,-1-1-1,0-1 1,-1 0 0,0 0-1,0-1 1,-1 0-1,12-18 1,-12 13 28,-1 1-1,-1-1 1,0-1 0,6-21 0,-11 29-145,0 0 1,0 1 0,-1-1 0,0 0 0,0 0 0,-1 0 0,0 0 0,-1 0 0,1 0 0,-2 0 0,-1-8 0,3 14-68,-1 0 1,1 1 0,0-1-1,-1 1 1,1-1-1,-1 1 1,0-1 0,1 1-1,-1 0 1,0-1-1,0 1 1,0 0 0,0 0-1,0-1 1,0 1-1,0 0 1,-1 0 0,1 0-1,0 0 1,0 1-1,-1-1 1,1 0 0,-1 0-1,1 1 1,-1-1-1,1 1 1,-1 0 0,1-1-1,-1 1 1,1 0-1,-1 0 1,0 0-1,1 0 1,-1 0 0,1 0-1,-1 0 1,1 0-1,-1 1 1,1-1 0,-1 1-1,1-1 1,-3 2-1,-2 1-311,0 0 0,1 0 0,0 1 0,0 0 0,0 0-1,0 0 1,0 1 0,1 0 0,-6 7 0,-7 15-547,2 3-128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14795,'20'0'1152,"2"1"-904,-4-1-88,5-6 225,6 1-97,2 0-144,2 0-152,0 0-312,-1 2-153,-5 1-1383,-3-1 1544,-12 1-248,-11 2-184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5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14347,'16'-3'1152,"5"-1"-784,3-1-168,5 1 385,3 0-209,-1-2-376,-1 2-248,-5 1 280,-3 2-72,-3 1-168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5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3 220 12027,'-1'0'36,"1"0"1,0 1 0,0-1-1,0 0 1,0 0 0,-1 0 0,1 0-1,0 0 1,0 1 0,0-1-1,0 0 1,0 0 0,0 0-1,0 0 1,0 1 0,0-1 0,-1 0-1,1 0 1,0 0 0,0 1-1,0-1 1,0 0 0,0 0-1,0 0 1,0 0 0,0 1 0,0-1-1,0 0 1,1 0 0,-1 0-1,0 1 1,0-1 0,0 0 0,0 0-1,0 0 1,0 0 0,0 1-1,0-1 1,0 0 0,1 0-1,-1 0 1,0 0 0,0 0 0,0 1-1,0-1 1,0 0 0,1 0-1,-1 0 1,0 0 0,0 0 0,0 0-1,1 0 1,-1 0 0,0 0-1,0 0 1,0 0 0,0 0-1,1 0 1,-1 0 0,0 0 0,0 0-1,0 0 1,1 0 0,-1 0-1,0 0 1,0 0 0,1 0-1,22-9 1217,30-23-200,24-22-146,79-72 1,-144 120-959,-12 6 49,1 0 0,-1 0 1,0 0-1,0 0 1,1 0-1,-1 0 0,0 1 1,0-1-1,1 0 1,-1 0-1,0 0 0,0 1 1,0-1-1,0 0 1,1 0-1,-1 0 0,0 1 1,0-1-1,0 0 1,0 1-1,0-1 1,0 0-1,0 0 0,0 1 1,1-1-1,-1 0 1,0 0-1,0 1 0,0-1 1,-4 32-92,2-18 42,0-2-71,1 1 0,0-1 0,1 0 0,1 1 0,0-1 0,0 0 0,1 0 0,5 15 0,-1-16-80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0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28 13451,'-16'-10'928,"8"4"-784,-2 2-88,8 0-8,2 1-504,8 4 424,3 3-88,3-2-112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0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 13635,'-6'4'1024,"9"-5"-696,10-1-64,11-6 408,5-5-191,6 0-145,4-1-40,3-1-208,1 2-152,-7 2-488,-3 5 480,-11 3-113,-1 2-111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1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50 9690,'6'-11'1032,"-4"7"-532,0-1 1,0 1 0,1 0-1,0 0 1,0 0 0,0 0-1,7-6 1,-10 10-434,1 1 0,-1-1 0,1 0 0,-1 1 0,0-1 0,0 1 0,1-1 0,-1 0 0,0 1 0,0-1 0,1 1 0,-1-1 0,0 1 0,0-1 0,0 1 0,0-1 0,1 1 0,-1-1 0,0 1 0,0-1 0,0 1 0,0-1 0,0 1 0,0-1 0,-1 1 0,1-1 0,0 0 0,0 1 0,0-1 0,-1 2 0,-1 20 445,-16 78 344,6-42-740,3 1 0,-2 77 0,11-133-199,0 0 1,0 0-1,0 1 1,1-1-1,-1 0 0,1 0 1,-1 0-1,1 0 1,0 0-1,1 0 1,-1 0-1,2 3 0,-5-11-966,-5-7 655,-2 5 50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1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13459,'4'0'1432,"6"-3"-944,7 0-136,3-3 681,7-2-473,5 0-64,4 0-240,1 1-184,0 1-248,-1-1 200,-3 2-128,-3 3-104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47 13475,'0'-1'106,"0"-1"0,0 0 1,0 1-1,0-1 0,-1 0 0,1 1 0,-1-1 1,1 1-1,-1-1 0,1 0 0,-1 1 1,0-1-1,0 1 0,0 0 0,0-1 1,0 1-1,0 0 0,0-1 0,0 1 0,-2-1 1,0 0 30,0 1 0,0-1 0,0 1 1,0-1-1,0 1 0,0 0 0,0 0 1,0 0-1,-7 0 0,3 0-19,0 1 1,-1 0-1,1 0 0,0 1 1,-1 0-1,1 0 0,0 0 0,-13 5 1,9 0-97,1 0 1,0 0-1,0 1 1,1 0-1,0 1 1,0 0-1,1 0 1,0 1-1,0 0 1,1 0 0,0 1-1,1 0 1,0 0-1,-8 18 1,9-16-23,0-1 1,1 1 0,0 0 0,1 0 0,1 1 0,0-1-1,0 0 1,1 1 0,1 0 0,0-1 0,1 1-1,0-1 1,5 21 0,-4-27 0,0 0 0,0-1 0,0 1 1,1-1-1,0 0 0,0 1 0,0-1 0,1-1 0,-1 1 1,1 0-1,0-1 0,1 0 0,-1 0 0,1 0 0,5 3 0,-3-3 10,0 0-1,0-1 0,0 0 0,1-1 0,-1 0 0,1 0 0,-1 0 0,1-1 0,0 0 0,12 0 0,-6-2 26,0 0 0,0-1 0,0 0 0,0-1 0,0 0 0,-1-2 0,0 1 0,0-2-1,0 1 1,0-2 0,-1 0 0,17-12 0,-18 10 16,-1 0 1,-1-1-1,0 0 1,0-1-1,0 0 0,-2 0 1,1-1-1,-2 0 1,1 0-1,4-13 0,-8 17-24,0 0-1,-1 0 1,0 0 0,0 0-1,-1 0 1,0 0-1,0 0 1,-1 0-1,0 0 1,0-1-1,-1 1 1,0 0 0,-1 0-1,1 0 1,-2 0-1,1 0 1,-7-14-1,7 19-30,1 0-1,-1 1 0,0-1 1,0 0-1,0 1 1,0 0-1,0-1 0,0 1 1,0 0-1,-1 0 0,1 0 1,-1 1-1,0-1 1,1 1-1,-1-1 0,0 1 1,0 0-1,0 0 1,0 0-1,0 0 0,0 1 1,0-1-1,0 1 0,-4-1 1,0 2-355,0 0-1,0 0 1,0 1 0,0 0 0,0 0-1,1 0 1,-1 1 0,1 0 0,-9 5 0,-8 1-1091,18-9 581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1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11666,'-8'14'1249,"4"-4"-705,2-3-216,8 2 1168,8-1-776,12-1-143,5-2-9,10-5-104,0 0-56,4-6-80,-2-1-88,-8-5-328,-2 1-240,-11-3 280,-5-4-64,-8-2-80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1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12547,'7'-5'392,"0"1"1,1-1-1,-1 1 1,1 0-1,0 1 1,0 0-1,1 0 1,-1 0-1,1 1 0,13-1 1,-16 2-328,0 0 0,0 1 0,-1 0 0,1 0 0,0 0 0,0 1-1,0 0 1,-1 0 0,1 0 0,-1 1 0,1 0 0,-1 0 0,1 0 0,-1 1 0,0 0 0,9 6 0,-13-8-61,0 1 0,1-1 0,-1 1-1,0-1 1,0 1 0,0 0 0,0 0 0,0-1 0,-1 1 0,1 0 0,0 0 0,-1 0 0,0 0 0,1 0-1,-1 0 1,0 0 0,0 0 0,0 0 0,0 0 0,0 0 0,0 0 0,-1 0 0,1 0 0,-1 0 0,1-1-1,-1 1 1,0 0 0,0 0 0,0 0 0,0-1 0,0 1 0,-2 3 0,-4 4 17,-1 1 0,1-1 0,-2-1 0,-9 9 1,-66 57 306,83-73-323,1-1 0,-1 1 1,0 0-1,0 0 1,1-1-1,-1 1 0,1 0 1,-1 0-1,1 0 1,-1 0-1,1 0 0,-1 0 1,1 0-1,0 0 1,0 0-1,-1 0 0,1 0 1,0 0-1,0 1 1,0-1-3,1 0 0,-1 0 1,0-1-1,1 1 0,-1-1 1,0 1-1,1 0 1,-1-1-1,1 1 0,-1-1 1,1 1-1,0-1 0,-1 1 1,1-1-1,-1 0 1,1 1-1,0-1 0,-1 0 1,1 1-1,1-1 0,4 2-10,1-1 0,-1 1 0,0-1 0,11 0 0,-16-1 0,20 0 65,0 0 0,-1-1 1,1-1-1,0-1 0,-1-1 0,28-8 1,5-7-2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1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13875,'1'0'68,"0"-1"0,0 1 0,0 0 0,1 0 0,-1 0 0,0 1 1,0-1-1,0 0 0,0 0 0,0 1 0,0-1 0,0 0 0,0 1 0,0-1 0,0 1 0,0-1 0,0 1 0,0 0 0,0 0 1,0-1-1,-1 1 0,1 0 0,0 0 0,0 0 0,-1-1 0,2 3 0,20 26 604,-13-13-566,0 0-1,-1 0 1,-1 1 0,-1 0 0,0 0 0,-1 1-1,4 26 1,-6-19 7,-1 1 0,-2 0 0,0-1 0,-7 46-1,-1-27-14,-2-2 0,-2 1 0,-2-1 0,-1-1 0,-40 75 0,31-74-8,-2 0-1,-1-2 1,-2-1 0,-2-2 0,-1-1 0,-60 52 0,39-47-26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11482,'14'8'1321,"5"-2"-753,7-3-160,5-3 528,5-3-296,4 0-72,5-7-152,2 0-103,-8-7-105,-5-3-120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2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14531,'3'-5'984,"7"4"-720,7 1-56,8 0 257,8 0-121,7 0-24,4-1-8,2-2-80,-1 1-72,-4 2-248,-4 0-176,-8 2-272,-4 2-193,-15-1 505,-5 3-136,-12 2-80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2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14571,'10'-3'1296,"7"-6"-856,2-1-175,6 0 447,3 0-168,3 0-168,4 3-128,0 3-536,1 1 120,0 1 96,1 1-72,-2-3-88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2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 13579,'0'0'26,"0"-1"1,0 1-1,0 0 1,0 0-1,0 0 1,0 0-1,0 0 1,1-1-1,-1 1 0,0 0 1,0 0-1,0 0 1,0 0-1,0 0 1,1 0-1,-1 0 1,0 0-1,0 0 0,0 0 1,0 0-1,1 0 1,-1 0-1,0 0 1,0 0-1,0 0 1,0 0-1,1 0 1,-1 0-1,0 0 0,0 0 1,0 0-1,0 0 1,1 0-1,-1 0 1,0 0-1,0 0 1,0 0-1,0 0 0,0 0 1,1 1-1,-1-1 1,0 0-1,0 0 1,0 0-1,-1 11 518,-10 20-49,8-24-132,-23 67-194,3 1-1,4 1 0,2 1 1,-7 108-1,23-182-177,1 1 0,0 0 0,0 0 0,0-1 0,1 1 0,-1 0 0,1-1 0,2 6 0,-3-9 6,0 0-1,0 0 0,0 0 0,0 1 1,0-1-1,0 0 0,0 0 0,0 0 1,0 0-1,0 1 0,0-1 0,1 0 1,-1 0-1,0 0 0,0 0 0,0 0 1,0 0-1,0 1 0,1-1 0,-1 0 1,0 0-1,0 0 0,0 0 0,0 0 1,1 0-1,-1 0 0,0 0 0,0 0 1,0 0-1,0 0 0,1 0 1,-1 0-1,0 0 0,0 0 0,0 0 1,1 0-1,-1 0 0,0 0 0,0 0 1,0 0-1,0 0 0,1 0 0,-1 0 1,0 0-1,0 0 0,0-1 0,1 1 1,8-19-264,-4 2 189,-1-1 0,1-18-1,0-6-73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2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13219,'7'-7'1280,"6"4"-784,6-3-208,11 2 1121,7-2-857,9 2-248,1 0-56,5 1-72,-3-2-96,-3 1-232,-5 4-144,-11-1-224,-5 1-64,-10 0-809,-3 0 1089,-6 2-280,-5-2-112</inkml:trace>
  <inkml:trace contextRef="#ctx0" brushRef="#br0" timeOffset="1">158 170 13955,'8'1'1152,"4"2"-752,2-3-144,8 1 601,2-1-345,6 3-176,2-1-80,2-2-288,-1 3-176,-4-3-1497,-5 0 1529,-7 1-232,-2 5-144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2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13651,'11'13'1296,"11"-14"-632,7-7-240,8-2 593,4 0-249,5-1-128,-1 1-152,-1 3-464,-4 2-304,-8 5 240,-6 2-96,-6 2-128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2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18 11514,'-2'-9'2075,"-1"0"197,2 9-2249,0 0 1,1 0-1,-1 0 1,1 0 0,-1 1-1,1-1 1,-1 0-1,0 0 1,1 0 0,-1 0-1,1 0 1,-1 1-1,1-1 1,-1 0 0,1 1-1,-1-1 1,1 0-1,-1 1 1,1-1 0,0 0-1,-1 1 1,0 0 0,-12 13 63,1 0 1,0 0 0,1 2 0,0-1-1,-11 23 1,3-6 6,0 2 18,0 0 0,2 2 1,2 0-1,-12 40 0,21-55-76,1 0 0,1 1 0,0-1 0,2 1 0,0 0-1,2 0 1,0 0 0,6 38 0,-4-49-85,1 0 1,0 0-1,1-1 0,0 1 1,1-1-1,0 0 1,7 10-1,-9-15 29,0-1 0,1 1-1,-1-1 1,1 0 0,0 0-1,0 0 1,0-1 0,1 1-1,-1-1 1,1 0 0,0-1 0,0 1-1,0-1 1,0 0 0,11 3-1,-9-4-10,-1 0-1,1-1 0,0 0 0,7-1 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2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89 13851,'3'-5'371,"-1"0"1,0-1-1,0 1 1,-1-1-1,1 0 1,-1 1-1,-1-1 1,1-10-1,-1 15-288,0-1-1,0 1 0,0 0 1,-1 0-1,1-1 0,0 1 1,-1 0-1,1 0 0,-1-1 1,1 1-1,-1 0 0,0 0 1,1 0-1,-1 0 0,0 0 0,0 0 1,0 0-1,-1-1 0,0 1-21,1 0-1,-1 1 1,0-1-1,0 0 1,1 1-1,-1-1 1,0 1-1,0 0 1,0-1-1,0 1 1,0 0-1,0 0 1,0 0-1,0 1 1,1-1-1,-3 1 1,-5 1-31,0 1 1,0 0-1,1 0 0,-1 1 0,1 0 1,0 0-1,0 1 0,0 0 1,1 1-1,-10 8 0,4-1-58,0 0-1,1 0 1,0 2-1,-12 19 1,17-23 9,1 0 1,1 0 0,0 1-1,0-1 1,1 1 0,1 0-1,0 0 1,0 1 0,-1 20-1,4-29 12,0 0 1,0 0-1,0 0 0,1 0 0,-1 0 0,1 0 1,0 0-1,0 0 0,0-1 0,0 1 0,1 0 1,0 0-1,0-1 0,0 1 0,0-1 0,0 0 1,1 0-1,-1 0 0,1 0 0,0 0 0,0 0 1,0 0-1,0-1 0,1 0 0,-1 0 0,0 0 0,1 0 1,0 0-1,-1-1 0,1 1 0,0-1 0,0 0 1,6 1-1,-1-1 4,-1-1-1,1 0 1,-1 0 0,1-1 0,-1 0 0,1-1 0,-1 1-1,0-1 1,0-1 0,0 0 0,0 0 0,0-1 0,0 0-1,-1 0 1,8-6 0,-2 1 35,-1 0 0,0 0 0,0-2 0,-1 0 0,0 0 0,-1 0 0,13-20 0,-18 22 6,0-1-1,-1 1 0,0-1 0,0 1 1,-1-1-1,-1 0 0,1-1 0,-2 1 1,2-11-1,-3 17-51,0 1-1,0-1 1,0 0-1,-1 1 1,1-1-1,-1 1 1,0-1-1,0 1 1,0 0-1,-1-1 1,1 1-1,-4-6 1,4 7-47,-1 0 0,0 1 0,0-1 1,0 0-1,0 0 0,0 1 0,0 0 1,0-1-1,-1 1 0,1 0 0,0 0 1,-1 0-1,1 0 0,-1 0 0,1 1 0,-1-1 1,1 1-1,-1 0 0,-4 0 0,2 0-278,1 1 0,-1-1 0,0 1 0,0 1 0,1-1 0,-1 1 0,1-1 0,-1 2 0,1-1 0,0 0 0,0 1 0,0-1 0,0 1 0,0 1 1,-6 5-1,0 3-636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2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14507,'5'0'1264,"4"0"-800,2-2-143,10 0 495,3-3-176,7 1-200,2 0-192,3-1-504,-3 2 1104,2 2-784,-5 1-32,-9 0-32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2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14651,'7'-9'3761,"18"-11"-3002,-6 4-543,23-25-45,147-148-298,-183 183 111,15-13-122,-21 19 135,0-1 1,0 1-1,0 0 1,1 0-1,-1 0 1,0 0-1,0 0 1,1 0 0,-1 0-1,0 0 1,0 0-1,0 0 1,1 0-1,-1 0 1,0 0-1,0 0 1,1 0-1,-1 0 1,0 0-1,0 0 1,0 0-1,1 0 1,-1 0-1,0 0 1,0 0-1,0 0 1,1 0-1,-1 1 1,0-1-1,0 0 1,0 0 0,1 0-1,-1 1 1,2 13-68,-5 38 22,0-31-172,2 0 0,0-1 0,2 1 1,3 27-1,-4-47 209,0-1 0,0 1 0,0 0 0,1 0 0,-1 0 1,0 0-1,0 0 0,1-1 0,-1 1 0,0 0 0,1 0 0,-1 0 0,0-1 0,1 1 0,-1 0 1,1 0-1,0-1 0,-1 1 0,1-1 0,0 1 0,-1 0 0,1-1 0,0 1 0,-1-1 1,1 0-1,0 1 0,0-1 0,0 1 0,-1-1 0,1 0 0,0 0 0,0 0 0,0 1 1,0-1-1,1 0 0,15-9-249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2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13539,'0'-3'168,"0"1"-1,1 0 1,-1 0-1,0 0 1,1-1 0,-1 1-1,1 0 1,0 0 0,-1 0-1,1 0 1,0 0-1,0 0 1,1 0 0,-1 0-1,0 1 1,1-1-1,-1 0 1,1 1 0,-1-1-1,1 1 1,0-1 0,0 1-1,2-1 1,-3 1-127,1 0-1,-1 1 1,1-1 0,-1 1-1,1 0 1,0-1 0,-1 1-1,1 0 1,-1 0 0,1 0-1,0 0 1,-1 0 0,1 0 0,0 1-1,-1-1 1,1 0 0,-1 1-1,1-1 1,-1 1 0,1 0-1,-1-1 1,1 1 0,-1 0-1,0 0 1,1 0 0,-1 0 0,0 0-1,0 0 1,0 1 0,0-1-1,2 2 1,0 3-49,1-1 0,-1 1 0,0 0 1,-1 0-1,0 0 0,1 0 0,-2 0 0,1 0 0,-1 1 0,0-1 0,0 1 1,-1-1-1,0 1 0,0-1 0,0 0 0,-1 1 0,0-1 0,-1 1 0,1-1 1,-5 11-1,-2 4 33,-1 0 1,-1-1 0,-1-1-1,-20 30 1,31-49-21,0 0 1,0 0 0,-1 0-1,1 1 1,0-1 0,0 0-1,0 0 1,0 0 0,0 1-1,0-1 1,-1 0 0,1 0-1,0 0 1,0 1 0,0-1-1,0 0 1,0 0 0,0 1-1,0-1 1,0 0-1,0 0 1,0 0 0,0 1-1,0-1 1,0 0 0,0 0-1,0 1 1,0-1 0,1 0-1,-1 0 1,0 0 0,0 1-1,0-1 1,0 0 0,0 0-1,0 0 1,1 0 0,-1 1-1,0-1 1,12 3 26,24-6-337,-28 2 141,20-1-173,35-4 22,-33-2 99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13851,'4'-1'108,"-1"-1"0,1 1 0,0 1-1,0-1 1,0 0 0,0 1 0,-1 0 0,1 0 0,0 0 0,0 0-1,0 1 1,6 1 0,3-1 152,5 1-59,49 5 212,-61-6-386,1 0 0,-1 1 0,0-1 0,0 2 0,0-1 0,0 1 0,10 5 0,-15-6-24,1-1-1,-1 0 0,1 0 1,-1 1-1,0-1 1,0 1-1,0-1 0,0 1 1,0 0-1,0-1 0,0 1 1,-1 0-1,1-1 0,0 1 1,-1 0-1,0 0 0,1 0 1,-1 0-1,0-1 0,0 1 1,0 0-1,0 0 0,0 0 1,-1 0-1,1 0 0,0 0 1,-2 2-1,-1 6-10,-1 0 1,0-1-1,-10 17 1,13-23 5,-74 116-72,47-78 47,2 1 0,-35 75 0,58-108 20,-1-1 1,2 1-1,-1 0 0,1 1 0,1-1 1,-1 14-1,2-19 3,0-1 1,0 1-1,0 0 1,1-1-1,0 1 1,-1-1-1,1 1 1,1-1-1,-1 1 1,0-1-1,1 0 1,0 1-1,0-1 1,0 0-1,0 0 1,0 0-1,0-1 1,1 1-1,3 3 1,0-2 0,1 0-1,-1 0 1,1 0 0,0-1-1,0 0 1,1 0 0,-1-1 0,0 0-1,1 0 1,0-1 0,-1 0 0,1 0-1,0-1 1,-1 0 0,1 0 0,0-1-1,0 0 1,8-2 0,-3 0 82,-1 0 1,1-1-1,0-1 0,-1 0 1,0 0-1,0-1 1,-1-1-1,1 0 1,16-15-1,-20 15 59,-1-1 1,0 0-1,0 0 1,-1-1-1,0 1 1,-1-1-1,0-1 1,0 1-1,-1-1 0,0 0 1,-1 0-1,3-11 1,-5 16-99,0 0 0,0 1 1,-1-1-1,1 0 0,-1 1 1,0-1-1,0 0 0,-1 0 1,1 1-1,-1-1 0,0 0 0,-1 1 1,1-1-1,-1 1 0,1-1 1,-1 1-1,-1 0 0,1 0 1,-1 0-1,1 0 0,-1 0 0,0 0 1,-1 1-1,1 0 0,0-1 1,-1 1-1,0 0 0,-7-4 1,8 5-117,0 1 0,0-1 0,0 1 0,0 0 0,0 0 0,-1 0 0,1 0 0,0 1 0,0-1 0,-1 1 0,1 0 0,0-1 0,0 2 0,-1-1 0,1 0 0,0 1 0,0-1 0,-1 1 0,1 0 0,0 0 0,0 0 0,0 1 0,0-1 0,0 1 0,0 0 0,1-1 0,-1 1 0,1 0 0,-1 1 0,1-1 0,-1 0 0,-1 4 0,3-5 53,1-1 0,0 0-1,-1 1 1,1-1-1,0 1 1,-1-1 0,1 1-1,0-1 1,0 1 0,0-1-1,-1 1 1,1-1-1,0 1 1,0-1 0,0 1-1,0-1 1,0 1 0,0 0-1,0-1 1,0 1-1,0-1 1,0 1 0,0-1-1,0 1 1,1-1 0,-1 1-1,0-1 1,0 1-1,1-1 1,-1 1 0,0-1-1,0 1 1,1-1 0,-1 1-1,1-1 1,11-3-399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2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12747,'6'4'1288,"4"5"-912,0 5-176,2 6 1288,3 13-1199,1 5-81,1 9-40,1 3-8,-5 7 0,-5 1-8,-8 0-40,-3 1 0,-11-3-24,-9-1-144,-7-4-240,-4-4 280,-11-14-40,-1-5-40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4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13227,'-1'14'725,"-1"-1"0,-1 0 0,-4 16 0,-2 8-519,6-24-178,-7 37-31,1 0 0,3 0 1,0 60-1,6-110 19,3 20-558,-3-19 472,0-1 0,1 1-1,-1-1 1,0 1 0,1-1-1,-1 1 1,0-1 0,1 1-1,-1-1 1,1 0 0,-1 1-1,0-1 1,1 1 0,-1-1-1,1 0 1,-1 0 0,1 1-1,0-1 1,-1 0 0,1 0-1,-1 0 1,1 0 0,-1 1-1,1-1 1,0 0 0,-1 0-1,2 0 1,1 0-390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4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13043,'-2'0'1072,"6"6"-776,3-3-96,10 1 800,3-1-512,6 0-216,3 0 1,2-3-297,1 1-184,-1-1 280,-3 3-48,-8 0-128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4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43 12723,'-2'6'1168,"2"10"-728,0 4-152,-4 13 952,-2 6-695,-1 11-265,-3 7-48,0 3-192,0 0-120,1-7-304,2-7-105,3-14-247,4-8-232,3-15 616,2-9-208,1-15-32</inkml:trace>
  <inkml:trace contextRef="#ctx0" brushRef="#br0" timeOffset="1">0 71 10946,'6'-5'1561,"5"0"-705,4-3-320,7 1 1808,6-1-1215,8-1-433,4 0-128,6 2-176,-1 1-48,-2 4-264,-2-1-168,-10 1-408,-4 2-184,-11 0 512,-15 0-104,-5 0-128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4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49 14123,'17'4'1600,"7"-5"-1072,9-7-199,9-2 623,2 0-344,2 0-112,-3 2-408,-3 2-280,-10 6-624,-8 1 704,-21 4-184,-11 2-144</inkml:trace>
  <inkml:trace contextRef="#ctx0" brushRef="#br0" timeOffset="1">1 380 13747,'23'-7'1304,"13"-3"-888,4 0-160,6-2 280,4 1-247,0 2-586,-3 0 474,-17 9-274,-7 3-135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4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 13603,'7'-5'1013,"-13"5"-404,-15 8 60,9-2-565,1 2 0,0 0 0,1 0 0,0 1 0,0 0 1,1 0-1,0 1 0,1 1 0,-10 14 0,-5 11-74,-27 61-1,36-69 0,1 2 1,2 0-1,1 0 0,2 1 0,1 0 0,-6 53 0,13-77-19,-1 1 0,2 0 0,-1-1-1,1 1 1,0 0 0,3 11 0,-2-15-43,-1-1 0,0 0 0,1 1 1,0-1-1,0 0 0,0 0 0,0 0 1,0 0-1,0 0 0,1-1 1,-1 1-1,1-1 0,0 1 0,0-1 1,0 0-1,5 2 0,1 0-233,0 0 0,0-1-1,0 0 1,1-1 0,-1 0 0,15 1-1,61 0-172,-63-3 271,55 1-396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4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54 10274,'1'-1'116,"0"0"-1,0 0 1,0-1-1,0 1 1,0 0 0,0 0-1,-1 0 1,1-1-1,0 1 1,-1 0-1,1-1 1,-1 1-1,0 0 1,1-1-1,-1 1 1,0-1 0,0 1-1,0 0 1,0-2-1,0 2-1,0-1 0,-1 1 0,1 0 0,-1 0 0,1 0-1,-1 0 1,0 0 0,1 1 0,-1-1 0,0 0 0,0 0 0,1 0 0,-1 0-1,0 1 1,0-1 0,0 0 0,0 1 0,-2-2 0,-1 1 102,0-1 0,-1 1 0,1 0-1,0-1 1,-1 2 0,1-1 0,-1 1 0,1-1 0,-1 1 0,-8 1 0,2 2-166,0 0 1,0 0 0,0 1 0,1 1 0,-1 0-1,1 0 1,0 1 0,1 0 0,-1 1-1,1 0 1,0 0 0,1 1 0,0 0 0,0 0-1,-7 12 1,4-5-77,1 0 0,0 1 0,1 0 0,1 1 0,0 0-1,2 0 1,0 0 0,-7 32 0,12-41 18,0-1 0,0 1-1,0-1 1,1 1 0,0 0-1,1-1 1,-1 1 0,2-1 0,1 9-1,-2-12 15,1-1-1,-1 1 1,1-1-1,0 0 0,0 0 1,0 1-1,0-1 1,1 0-1,-1-1 0,1 1 1,-1 0-1,1-1 1,0 1-1,0-1 0,0 0 1,1 0-1,-1 0 1,0-1-1,7 3 0,5 0 49,-1 0 0,1-1 0,0 0-1,0-2 1,0 1 0,0-2-1,0 0 1,29-5 0,-13 0 116,1-1 1,-1-2-1,35-14 1,-49 16-57,-1-1 0,0 0 1,0-1-1,-1-1 0,0-1 0,-1 0 0,18-16 0,-28 22-83,0 0-1,0 0 1,0-1-1,0 0 1,-1 0 0,0 0-1,0 0 1,0 0-1,0 0 1,-1-1-1,0 0 1,0 1-1,-1-1 1,1 0-1,-1 0 1,0 0-1,-1 0 1,0 0-1,0 0 1,0 0-1,0 1 1,-1-1-1,0 0 1,-4-11-1,3 11-58,0 1-1,0 0 0,-1 0 0,0 0 0,0 0 0,0 1 0,0-1 0,-1 1 1,0-1-1,0 1 0,0 1 0,0-1 0,-1 1 0,1-1 0,-1 1 1,0 0-1,0 1 0,0-1 0,0 1 0,-1 0 0,1 0 0,0 1 1,-10-2-1,7 2-213,1 0-1,0 1 1,0 0 0,-1 0 0,1 0 0,0 1 0,0 0 0,0 1 0,0-1-1,0 1 1,0 1 0,0-1 0,0 1 0,1 0 0,0 1 0,-1 0 0,1 0-1,-5 5 1,-19 21-1295,21-23 730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4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12787,'10'7'1136,"14"-2"-656,7-1-160,10-4 328,5 0-80,6-4-304,-1-1-128,2-6 41,-1-1-57,-14-3-184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4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11690,'31'-11'849,"1"2"0,0 0 0,1 2 0,0 2 0,59-2 0,-87 7-804,-1 0-1,1 0 1,-1 0 0,0 1 0,1 0 0,7 3 0,-11-4-41,-1 0 1,1 0-1,-1 0 1,1 1-1,-1-1 0,0 0 1,1 1-1,-1-1 1,1 0-1,-1 1 0,0-1 1,1 1-1,-1-1 1,0 0-1,1 1 1,-1-1-1,0 1 0,0-1 1,1 1-1,-1-1 1,0 1-1,0-1 0,0 2 1,0-1-4,0 0 0,0 0 1,0 0-1,-1 0 0,1 0 0,-1 0 1,1 0-1,-1 0 0,1 0 0,-1 0 1,1 0-1,-1 0 0,0 0 0,0-1 0,1 1 1,-2 1-1,-13 10-20,-1-1 1,1 0-1,-2-1 1,1 0-1,-22 7 1,2 1-38,18-9 15,13-7 16,0 0 0,0 0 1,1 1-1,-1 0 0,1 0 1,-1 0-1,-4 5 1,9-8 21,0 0 1,0 0-1,0 0 1,0 0-1,-1 1 1,1-1-1,0 0 1,0 0-1,0 0 1,0 0-1,0 0 1,0 1-1,0-1 0,0 0 1,0 0-1,0 0 1,0 0-1,0 1 1,0-1-1,0 0 1,0 0-1,0 0 1,0 0-1,0 1 1,0-1-1,0 0 1,0 0-1,0 0 1,0 0-1,0 1 1,0-1-1,0 0 1,0 0-1,0 0 1,1 0-1,-1 0 1,0 1-1,0-1 1,0 0-1,0 0 1,0 0-1,0 0 1,1 0-1,10 5-60,15-2-90,17 0-381,1-3 1,52-6 0,-39 0 259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4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 11458,'4'1'1329,"2"5"-865,0 8-168,1 6 1608,-3 13-1552,-2 12-32,-7 13 25,-5 8-1,-13 12-40,-5-1-56,-12 8-40,-8-2-64,-8-2-304,-5-5 2080,-8-18-1752,2-10 136,3-16 64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13947,'0'-3'76,"1"1"0,-1-1 0,1 1 0,0 0 0,0-1 0,0 1 0,0 0 0,1 0 0,-1 0 0,0 0 0,1 0 0,0 0 0,-1 0 0,1 0 0,0 0 0,0 1 0,0-1 0,0 1 0,0 0 0,0-1 0,0 1 0,1 0 0,-1 0 0,0 0 0,1 1 0,-1-1 0,1 1 0,-1-1 0,1 1 0,-1 0 0,1 0 0,-1 0 0,4 0 0,7 1 77,0 1 0,0 0-1,-1 0 1,1 2 0,15 5 0,-19-6-129,1 1 1,-1 0-1,0 1 1,-1 0-1,1 0 0,-1 1 1,0 0-1,13 13 1,-18-16-27,-1-1 0,0 1 0,0-1 0,0 1-1,0 0 1,-1-1 0,1 1 0,-1 0 0,0 0 0,0 0 0,0 0 0,0 1 0,0-1 0,-1 0 0,1 0 0,-1 0 0,0 1 0,0-1 0,0 0-1,0 0 1,-1 1 0,1-1 0,-1 0 0,0 0 0,0 0 0,0 0 0,0 0 0,-1 0 0,1 0 0,-4 5 0,-2 0-2,1 0 0,-1-1 0,0 0 0,-1 0 0,1 0 0,-2-1 0,1 0 0,-12 5 0,-13 11 22,33-22-23,-1 0-1,1 1 0,-1-1 0,1 0 0,-1 0 0,1 0 0,-1 1 0,1-1 1,0 0-1,-1 1 0,1-1 0,0 0 0,-1 1 0,1-1 0,0 0 0,0 1 1,-1-1-1,1 1 0,0-1 0,0 1 0,-1-1 0,1 1 0,0-1 1,0 1-1,0-1 0,0 0 0,0 1 0,0-1 0,0 1 0,0-1 0,0 1 1,0-1-1,0 1 0,0-1 0,0 1 0,0-1 0,1 1 0,-1-1 0,0 1 1,0-1-1,0 1 0,1-1 0,-1 0 0,0 1 0,1-1 0,-1 0 0,0 1 1,1-1-1,-1 0 0,0 1 0,1-1 0,-1 0 0,1 1 0,-1-1 1,0 0-1,1 0 0,-1 0 0,1 1 0,0-1 0,32 10-614,41-2 201,-28-5 179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5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6 107 13443,'-5'9'2109,"15"-15"-560,8-5-1053,8 2-329,-1 1-1,1 2 1,0 0-1,33-2 1,110-1-117,-87 7-130,-73 2-27,0-1-1,-1 0 1,1 0 0,0-1-1,-1 0 1,1 0 0,-1-1-1,0 0 1,0 0 0,0-1 0,0 0-1,8-6 1,1-4-166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5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65 121 12523,'-5'10'1290,"7"-6"-151,17-7 310,-11 0-1314,217-49 1331,62-17-1309,-269 63-119,-16 5-43,-3 1-11,-28 13-71,-353 148-157,381-161 244,-46 19-55,-95 22-1,141-40 41,0-1-1,0 0 1,1 1-1,-1-1 0,0 0 1,0 0-1,0 0 0,0 0 1,0 0-1,0 0 0,0 0 1,0 0-1,1-1 1,-1 1-1,0 0 0,0 0 1,-2-2-1,3 2 3,0 0 1,0-1-1,0 1 0,0 0 0,0-1 0,0 1 1,0-1-1,0 1 0,0 0 0,0-1 1,0 1-1,0-1 0,0 1 0,0 0 0,1-1 1,-1 1-1,0 0 0,0-1 0,0 1 1,0-1-1,1 1 0,-1 0 0,0 0 1,0-1-1,1 1 0,0-1 0,25-22-529,3 5 34,1 3 0,1 0 0,0 2 0,43-12-1,25-11-178,-57 16 328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98 12147,'5'-7'288,"-1"-1"1,1 1-1,0 0 1,0 1-1,1 0 1,0-1-1,0 2 1,1-1-1,-1 1 1,9-6-1,-10 8-156,0 1 0,0-1 0,0 0 0,0 1 0,0 0 0,1 0 0,-1 1 1,0 0-1,1 0 0,-1 0 0,1 0 0,0 1 0,-1 0 0,1 0 0,-1 0 0,9 2 0,-13-1-117,1-1 0,-1 1 0,0-1 0,0 1 1,1 0-1,-1 0 0,0 0 0,0 0 0,0 0 0,0 0 0,0 0 0,0 0 0,0 0 0,0 0 0,0 0 0,0 0 1,-1 1-1,1-1 0,0 0 0,-1 1 0,1-1 0,-1 1 0,0-1 0,1 0 0,-1 1 0,0-1 0,0 1 1,0-1-1,0 1 0,0-1 0,0 1 0,0-1 0,-1 2 0,0 5-10,-1 0 0,0 0 0,0 0 0,-6 13 0,-13 20-67,-3 0 0,0-1 1,-61 70-1,10-11-6,66-81 37,9-17 28,0-1 0,-1 0 1,1 1-1,0-1 0,0 0 1,0 0-1,0 1 0,0-1 1,0 0-1,0 1 0,0-1 1,1 0-1,-1 1 0,0-1 0,0 0 1,0 0-1,0 1 0,0-1 1,0 0-1,1 1 0,-1-1 1,0 0-1,0 0 0,0 1 1,1-1-1,-1 0 0,0 0 1,0 0-1,1 1 0,-1-1 1,3 0-21,-1 1 0,1-1-1,0 0 1,-1 0 0,1 0 0,0 0 0,-1 0 0,1 0 0,0-1 0,3-1 0,6 0-51,-1-1 1,0-1-1,1 0 1,-2 0-1,1-1 0,17-11 1,8-7-100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88 14379,'2'-3'123,"-1"-1"-1,-1 1 1,1 0 0,0 0-1,-1 0 1,0 0 0,1-1-1,-1 1 1,-1 0 0,1 0-1,0-1 1,-1 1 0,1 0 0,-1 0-1,0 0 1,0 0 0,-3-4-1,3 5-76,0 0 0,-1 0 0,1 0 1,-1 0-1,1 1 0,-1-1 0,0 1 0,0-1 0,1 1 0,-1 0 0,0 0 0,0-1 0,0 1 0,-1 1 0,1-1 0,0 0 0,0 1 1,0-1-1,-1 1 0,1-1 0,0 1 0,-1 0 0,1 0 0,0 0 0,-4 1 0,0 0-28,1 0 0,0 1 0,0 0-1,0 0 1,0 0 0,0 0 0,0 1 0,1 0-1,-1 0 1,1 0 0,0 1 0,0-1 0,0 1 0,0 0-1,0 0 1,1 1 0,-5 7 0,-1 3 10,0 0 1,1 0-1,1 1 0,-7 21 1,8-16 35,0 0 0,1 0 0,2 1-1,-3 32 1,6-46-30,0 0-1,0-1 0,0 1 1,1 0-1,0-1 0,1 1 0,-1-1 1,1 1-1,1-1 0,0 0 1,0 0-1,0 0 0,1 0 1,0 0-1,0-1 0,5 7 0,-7-11-14,0-1 0,0 1-1,0 0 1,0-1-1,0 1 1,0-1-1,1 0 1,-1 0-1,0 1 1,1-2-1,-1 1 1,1 0 0,-1 0-1,1-1 1,-1 1-1,1-1 1,3 0-1,-1 0 11,-1-1 0,1 1 0,-1-1 0,1-1 0,-1 1 0,1 0 0,-1-1 0,0 0 0,5-3 0,6-4 80,-1-1 1,0-1-1,24-23 1,-37 33-105,17-17 72,-1 0-1,0-1 1,-1-1-1,-1 0 0,-1-1 1,-1-1-1,-1 0 1,-1 0-1,10-29 0,-20 46-108,1-1 0,-1 1 0,0 0-1,0-1 1,-1 1 0,0 0-1,0-1 1,0-5 0,-1 9-15,1 0 0,0 0 0,-1 1 0,1-1 0,-1 0 0,0 0 0,0 1 0,0-1 0,0 1 0,0-1 1,0 1-1,0-1 0,0 1 0,0-1 0,-1 1 0,1 0 0,-1 0 0,1 0 0,-1 0 0,1 0 0,-1 0 0,1 0 0,-1 0 0,0 0 0,-3 0 0,0 0-32,-1 0 0,0 0 0,1 1 0,-1-1 0,0 1 0,0 1 0,-7 0 0,-14 6-346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13827,'16'0'1480,"6"-1"-1016,3-2-208,6-1 553,4-1-529,-2-1-256,-4 2 192,-6 0-96,-12 0-192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13491,'1'2'110,"-1"1"0,0-1 1,0 0-1,0 0 0,0 0 1,0 0-1,0 0 0,-1 0 0,1 0 1,-1 0-1,1 0 0,-1 0 1,0-1-1,0 1 0,-1 3 0,-3 8 290,-12 39-232,3 1-1,3 1 1,1 0-1,-3 82 1,19-143-1033,0-8 31,4-29 106,-5 19 297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14163,'-3'-3'1352,"2"2"-880,6 1 241,8 0-281,5 0-48,7-2-152,5 0-24,11-1-32,2-2-8,1 0-112,-2-1-136,-5 2-392,-4-4-24,-10 4 368,-7 0-136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59 12339,'9'2'1504,"8"-4"-736,8-5-264,6-2 1281,6-2-905,8 1-216,-1 0-144,-1 3-480,-4 2-280,-9 5-768,-10 0 864,-14 8-176,-12-1-152</inkml:trace>
  <inkml:trace contextRef="#ctx0" brushRef="#br0" timeOffset="1">1 317 14283,'10'9'1336,"11"-12"-872,3-4-192,7-2 513,3 0-345,5 2-472,1-3 248,-4-3-152,-5-1-104,-4-5-120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12 11979,'0'-1'36,"0"1"1,1 0 0,-1-1 0,0 1-1,0 0 1,0-1 0,0 1 0,0 0-1,0-1 1,0 1 0,0-1 0,0 1-1,-1 0 1,1-1 0,0 1 0,0 0-1,0-1 1,0 1 0,0 0-1,-1-1 1,1 1 0,0 0 0,0 0-1,0-1 1,-1 1 0,1 0 0,0 0-1,0-1 1,-1 1 0,1 0 0,0 0-1,-1 0 1,1-1 0,0 1 0,-1 0-1,1 0 1,0 0 0,-1 0 0,1 0-1,0 0 1,-1 0 0,1 0 0,-1 0-1,-19 10 1142,-17 26 116,19-13-1181,0 0 0,2 1 0,0 0 0,2 2 0,1-1 0,1 2-1,-14 44 1,21-56-128,1 1 1,1-1-1,0 1 0,1 0 0,1 0 0,0 0 0,1 0 1,1 0-1,0 0 0,1 0 0,1-1 0,1 1 0,0 0 1,1-1-1,9 19 0,-12-29-149,0 0 0,1-1-1,0 0 1,0 0 0,1 0 0,-1 0 0,1 0 0,4 4 0,-6-7 125,0 1 0,1-1 1,-1 0-1,0 1 0,0-1 0,1 0 1,-1 0-1,1-1 0,-1 1 1,1 0-1,-1-1 0,1 0 1,0 1-1,-1-1 0,1 0 1,-1 0-1,1-1 0,2 0 0,27-11-502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40 15179,'0'-2'126,"1"0"-1,-1 0 1,0 1-1,1-1 1,-1 0-1,0 0 1,0 0-1,0 1 0,-1-1 1,1 0-1,0 0 1,-1 1-1,1-1 1,-1 0-1,0 1 1,0-3-1,0 3-81,0 0 0,0 1 0,0-1 0,0 0 0,0 1 0,0-1 0,0 1 0,0-1 0,0 1 0,0-1 0,0 1 0,0 0 0,0 0 0,0-1 0,0 1 0,0 0 0,0 0 0,0 0 0,0 0 0,-1 0 0,1 1 0,0-1 0,0 0 0,0 0 0,0 1 0,0-1 0,0 1 0,-1 0 0,-9 3 37,1 1 1,0 0-1,0 1 0,1 0 1,0 0-1,0 1 1,0 1-1,1-1 0,0 1 1,-12 16-1,8-9-101,2 0 0,0 1 0,0 1 0,2-1 0,-12 32 0,19-44 15,-1 1 0,1 0 0,0 0 0,0 0 1,0 0-1,1-1 0,0 1 0,0 0 0,0 0 0,0 0 0,1 0 1,0 0-1,0 0 0,0 0 0,3 4 0,-3-6 7,1 0 0,-1-1 1,1 1-1,0-1 0,0 0 0,0 0 0,0 0 0,0 1 0,0-2 0,1 1 1,-1 0-1,1 0 0,-1-1 0,1 0 0,0 1 0,-1-1 0,1 0 1,0 0-1,0-1 0,0 1 0,0 0 0,0-1 0,0 0 0,0 0 1,0 0-1,4 0 0,5-2 14,0 0 1,0 0-1,0-1 1,0 0-1,0-1 1,-1-1-1,0 0 1,19-10-1,-7 0 53,0-1-1,38-32 0,-50 37-47,0 0-1,0 0 0,-1-1 1,11-17-1,-19 26-52,0 0 1,0 0-1,0-1 0,0 1 0,0-1 1,-1 1-1,1-1 0,-1 1 0,0-1 1,0 0-1,-1 0 0,1 0 0,-1 1 1,0-1-1,0 0 0,0 0 1,0 0-1,-1 0 0,0 1 0,1-1 1,-1 0-1,-3-6 0,2 8-36,1 0 0,-1 0 0,0 0 0,0 0 0,0 0 0,0 0 0,0 1 0,-1-1 0,1 1 0,0-1 0,-1 1 0,1 0 0,-1 0-1,0 0 1,1 0 0,-1 1 0,0-1 0,-2 1 0,-2-1-35,1 0-1,0 1 1,-1 0-1,1 0 0,0 1 1,-11 2-1,-10 8-390</inkml:trace>
  <inkml:trace contextRef="#ctx0" brushRef="#br0" timeOffset="0.49">67 194 15139,'8'0'1240,"10"0"-847,5-3-185,6 1 272,4-3-304,4 0 48,2-3-40,-8 4-72,-6 0-112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3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10394,'12'-2'280,"1"-1"-1,0-1 0,-1 0 1,0-1-1,0 0 0,0-1 0,11-8 1,3 0 227,-9 5-255,68-32 720,-74 36-869,0 1-1,0 1 1,1 0 0,-1 1 0,23-3 0,-32 5-96,1 0 1,-1 0-1,0 0 1,1 0-1,-1 1 1,0-1 0,1 0-1,-1 1 1,0 0-1,0-1 1,1 1 0,-1 0-1,0 0 1,0 0-1,0 1 1,0-1 0,0 0-1,-1 1 1,1-1-1,2 3 1,-2-1-7,0 1 0,0-1 0,-1 1 0,1-1 0,-1 1 0,1 0 0,-1-1 1,-1 1-1,1 0 0,0 0 0,-1 0 0,0 5 0,0 18-21,-2 0 0,0 0 0,-2 0 0,-1 0-1,-17 50 1,-60 125 21,32-106 130,39-77-73,11-19-56,0 0 0,0 0 0,0 0 0,0 0 0,-1 0-1,1 0 1,0 0 0,0 0 0,0 1 0,0-1 0,0 0 0,0 0 0,0 0-1,0 0 1,-1 0 0,1 1 0,0-1 0,0 0 0,0 0 0,0 0 0,0 0-1,0 0 1,0 1 0,0-1 0,0 0 0,0 0 0,0 0 0,0 0 0,0 1-1,0-1 1,0 0 0,0 0 0,0 0 0,0 0 0,0 1 0,0-1 0,0 0-1,1 0 1,-1 0 0,0 0 0,0 0 0,0 1 0,0-1 0,0 0 0,0 0-1,0 0 1,1 0 0,-1 0 0,0 0 0,0 0 0,0 1 0,8-5 66,3-5-31,-1-1 0,0 0 1,-1-1-1,15-22 0,5-6 33,89-100 277,-87 106-215,0 2-1,41-30 0,-59 52-116,-1 1 0,1 0 0,0 1-1,1 1 1,0 0 0,0 1 0,0 0-1,1 1 1,-1 0 0,26-1 0,-30 4-73,0 0 0,0-1 1,0 0-1,0 0 0,0-1 1,18-8-1,-19 1-48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15987,'0'6'104,"-2"-1"-1,1 0 1,0 1 0,-1-1-1,0 0 1,0 0-1,-1 0 1,1-1-1,-7 9 1,-6 13-55,0 5-36,2 1 0,1 0 0,1 1 0,2 0 0,1 1 0,2-1 0,1 1 0,2 1 0,1-1 0,2 0 0,1 1 0,2-1 1,1 0-1,11 41 0,-13-67-12,1-1 0,-1 1 1,1-1-1,4 8 0,-6-14 1,0 1 0,0-1 0,-1 1 0,1-1 0,0 0 0,1 0 0,-1 1 0,0-1 0,0 0 0,0 0 0,1 0 0,-1 0 0,0 0 0,1 0 0,-1-1 0,1 1 0,-1 0 0,1-1 0,0 1 0,-1-1 0,1 0 0,-1 1 0,1-1 0,0 0 0,-1 0 0,4 0 0,-1-1 5,-1 0 0,1 0 0,0-1 0,-1 1 1,1-1-1,-1 0 0,1 0 0,-1 0 0,0 0 1,0-1-1,5-4 0,30-36 64,-30 33-55,104-143 291,-81 108-219,-31 44-86,0 1 1,1-1-1,-1 0 1,1 1-1,-1-1 1,1 0-1,-1 1 1,1-1-1,-1 1 1,1-1-1,-1 1 1,1-1-1,0 1 1,-1-1-1,1 1 1,0 0-1,-1-1 1,1 1-1,0 0 1,0-1-1,0 2-1,-1-1 1,0 0-1,1 1 0,-1-1 1,0 0-1,1 1 0,-1-1 1,0 0-1,1 1 0,-1-1 1,0 1-1,0-1 0,0 1 1,1-1-1,-1 0 0,0 1 1,0-1-1,0 1 0,0-1 1,0 1-1,0-1 0,0 1 1,0 0-1,-1 44 27,0-33-20,0 0-22,1 0 1,0 0 0,1-1-1,5 23 1,-5-32 8,-1 0 0,0 0 0,1 0 0,0-1 0,0 1 0,-1 0 1,1 0-1,0-1 0,0 1 0,0 0 0,1-1 0,-1 1 0,0-1 1,1 0-1,-1 1 0,1-1 0,-1 0 0,1 0 0,-1 0 0,1 0 0,0 0 1,0 0-1,0 0 0,-1-1 0,1 1 0,0-1 0,0 1 0,0-1 1,0 0-1,0 0 0,0 1 0,0-2 0,0 1 0,0 0 0,0 0 0,-1 0 1,5-2-1,7-2-65,0-1-1,-1-1 1,1 0 0,-1-1-1,0 0 1,0-1 0,18-17 0,-10 10-118,25-16 0,-44 31 180,-1-1 0,1 0-1,0 1 1,0-1 0,0 1 0,0-1-1,0 1 1,0 0 0,0-1-1,0 1 1,0 0 0,0 0 0,0-1-1,0 1 1,0 0 0,0 0 0,0 0-1,0 0 1,0 0 0,0 1-1,0-1 1,0 0 0,0 0 0,2 2-1,-2-1 11,0 0 1,-1 0-1,1 0 0,0 0 0,-1 0 0,1 1 0,0-1 0,-1 0 0,0 1 0,1-1 1,-1 0-1,0 1 0,0-1 0,1 0 0,-1 1 0,0-1 0,-1 0 0,1 3 1,0 4 19,-1-2 4,1 0 1,0-1-1,0 1 1,1 0-1,-1 0 1,3 7-1,-3-12-13,1 1 0,0-1 0,-1 0 0,1 1 0,0-1 0,0 0 0,0 0 0,0 1 0,0-1 0,0 0 0,0 0 0,0 0 0,0 0 0,0 0 0,1-1 0,-1 1 0,0 0 0,1 0 0,-1-1 0,0 1 0,1-1 0,-1 1 0,1-1 0,-1 0 0,1 0 0,-1 1 0,1-1 0,-1 0 0,1 0 0,1-1 0,9 0 32,0 0-1,0-1 0,0-1 0,-1 0 0,16-6 0,59-28-142,-36 14-18,-44 20 117,9-3-105,0 0-1,0 0 0,1 2 0,21-5 0,-34 9 89,0-1-1,0 1 1,0-1-1,0 1 1,0 0-1,0 1 1,0-1-1,0 0 1,0 1 0,0-1-1,-1 1 1,1 0-1,0 0 1,0 0-1,-1 0 1,1 1-1,0-1 1,-1 1-1,0-1 1,1 1 0,-1 0-1,0 0 1,0 0-1,0 0 1,0 1-1,0-1 1,0 0-1,-1 1 1,1 0-1,-1-1 1,2 4-1,7 35 167,-9-34-85,0-1 0,1 0-1,0 1 1,0-1 0,0 0-1,0 0 1,1 0-1,0 0 1,7 10 0,-8-15-51,-1 0 0,0 0 0,1 0 0,-1 0 0,1 0 0,-1 0 0,1 0 0,-1 0 0,1-1 0,0 1 0,-1-1 0,1 1 0,0-1 0,-1 0 0,1 0 1,0 0-1,0 0 0,-1 0 0,1 0 0,0 0 0,-1 0 0,4-1 0,17 0-517,-22 1 492,1 0 0,-1 0 0,0 0 1,0 0-1,0 0 0,1 0 0,-1 0 0,0 0 1,0 0-1,1 1 0,-1-1 0,0 0 1,0 0-1,0 0 0,1 0 0,-1 0 1,0 0-1,0 1 0,0-1 0,0 0 0,1 0 1,-1 0-1,0 0 0,0 1 0,0-1 1,0 0-1,0 0 0,0 1 0,0-1 0,0 0 1,1 0-1,-1 0 0,0 1 0,0-1 1,0 0-1,0 0 0,0 1 0,0-1 1,0 0-1,0 0 0,0 0 0,0 1 0,-1-1 1,1 0-1,-6 10-239,-4-3-28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16291,'0'0'47,"1"1"-1,-1-1 0,0 0 0,0 1 0,0-1 1,0 1-1,1-1 0,-1 0 0,0 1 0,0-1 1,1 1-1,-1-1 0,0 0 0,0 1 1,1-1-1,-1 0 0,0 0 0,1 1 0,-1-1 1,1 0-1,-1 0 0,0 0 0,1 1 0,-1-1 1,1 0-1,-1 0 0,0 0 0,1 0 0,-1 0 1,1 0-1,-1 0 0,1 0 0,-1 0 0,1 0 1,-1 0-1,0 0 0,1 0 0,-1 0 0,1 0 1,-1 0-1,1-1 0,24-3 382,10-8-175,0-1-1,-1-1 1,-1-2-1,34-21 1,-45 24-209,98-61 30,-100 61-230,-1-2 0,33-30 1,-67 64 97,1 1 1,1 0 0,0 1 0,-16 39 0,23-46-10,0 1 1,1 0-1,1 0 1,0 0-1,1 0 1,1 0-1,1 1 1,0 22-1,3-27-66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 11514,'1'-1'83,"0"0"-1,0 1 0,0-1 1,1 0-1,-1 0 0,0 1 1,0-1-1,0 1 0,1-1 1,-1 1-1,0 0 0,0-1 1,1 1-1,-1 0 0,0 0 1,1 0-1,-1 0 0,0 0 0,1 0 1,-1 0-1,0 0 0,1 1 1,-1-1-1,0 0 0,0 1 1,1-1-1,-1 1 0,0 0 1,0-1-1,0 1 0,0 0 1,0 0-1,0-1 0,0 1 1,0 0-1,0 0 0,0 0 0,1 2 1,5 5 196,-1 1 1,-1-1-1,1 1 1,3 10-1,-4-9-172,6 11 123,0 1 0,-2 1-1,-1-1 1,-1 2 0,0-1 0,2 26 0,-6-29-133,-2 0 1,0 1 0,-2-1-1,0 0 1,-1 0-1,-1 0 1,-10 34 0,2-22 90,-2 0 1,-1-1-1,-1-1 1,-2 0-1,-1-1 1,-1-1-1,-2 0 1,-1-2-1,0-1 1,-39 33-1,6-15 108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14523,'-7'8'964,"1"2"1,-1-1-1,-5 13 0,2-1-936,2 0 0,0 1 0,1 0 0,-7 43 0,12-49-179,0 1 1,1 0-1,1 0 1,1 0-1,0 0 1,1 0-1,5 21 1,6-8-891,-13-29 1013,0 0 0,0-1 0,0 0 0,1 1 0,-1-1 0,0 1-1,0-1 1,1 1 0,-1-1 0,0 1 0,1-1 0,-1 0-1,0 1 1,1-1 0,-1 0 0,1 1 0,-1-1 0,1 0 0,-1 1-1,0-1 1,1 0 0,-1 0 0,1 0 0,-1 0 0,1 1-1,-1-1 1,1 0 0,-1 0 0,1 0 0,0 0 0,-1 0 0,1 0-1,-1 0 1,1 0 0,-1 0 0,1-1 0,-1 1 0,1 0-1,-1 0 1,1 0 0,-1 0 0,1-1 0,-1 1 0,0 0 0,1-1-1,-1 1 1,1 0 0,-1-1 0,0 1 0,1 0 0,-1-1-1,0 1 1,1-1 0,4-11-428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11931,'11'-3'1248,"8"1"-680,1 2-232,11 0 1592,4 2-1359,6-2-353,4 1-184,1-1 80,-2 0 40,-8-1-112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22 13571,'1'-1'122,"0"1"0,-1 0 1,1-1-1,0 1 0,0-1 0,-1 1 1,1-1-1,0 0 0,-1 1 0,1-1 1,0 0-1,-1 1 0,1-1 0,-1 0 1,1 1-1,-1-1 0,0 0 0,1 0 1,-1 0-1,0 0 0,1-1 0,-1 1-29,-1 1-1,1-1 1,-1 1-1,1 0 1,-1-1-1,1 1 0,-1-1 1,0 1-1,1 0 1,-1 0-1,1-1 1,-1 1-1,0 0 0,1 0 1,-1 0-1,0-1 1,1 1-1,-1 0 1,0 0-1,1 0 0,-2 1 1,-6-1 317,0 0 0,-1 1 0,-12 2 0,-4 4-319,1 1 1,-1 1-1,2 1 1,-1 1 0,2 1-1,-25 16 1,38-22-103,0 1 0,1-1 1,-1 1-1,2 1 0,-1-1 0,1 1 1,0 1-1,1-1 0,0 1 0,0 0 1,1 0-1,0 1 0,1 0 1,0 0-1,0 0 0,1 0 0,-2 15 1,4-21 7,1 0 0,-1 0 0,1 0 1,0 0-1,1 0 0,-1 1 0,1-1 1,0 0-1,0 0 0,0-1 0,0 1 1,1 0-1,0 0 0,-1 0 0,1-1 1,4 5-1,-3-4-3,1 0 0,-1-1-1,1 1 1,0-1 0,1 0 0,-1 0 0,0 0-1,1 0 1,0-1 0,0 0 0,6 2 0,2 0-4,0-1 0,0-1 0,0 0 0,0 0 0,0-2 0,1 0 0,-1 0 0,0-1 1,18-4-1,-2-2 52,0-2 0,0-1 0,-2-1 0,1-2 0,-2 0 0,1-2 0,-2-1 0,0-1 0,29-26 0,-46 36-3,0-1-1,-1 0 1,1 0 0,-2 0 0,1-1 0,-1 0 0,0-1-1,7-16 1,-12 23-43,1 0 0,-1 0-1,-1 0 1,1 0 0,0 0-1,-1 0 1,1 0-1,-1 0 1,0 0 0,0 0-1,0 0 1,0 0 0,-1 0-1,1 0 1,-1 0 0,0 0-1,0 1 1,0-1 0,0 0-1,0 0 1,-1 0 0,1 1-1,-1-1 1,0 1 0,0-1-1,0 1 1,0 0 0,0 0-1,0 0 1,0 0 0,-1 0-1,1 0 1,-1 1-1,-5-3 1,-1-1-183,-2 1-1,1 0 0,0 1 1,-1 0-1,1 0 1,-1 2-1,0-1 1,0 1-1,-16 1 0,20 0-76,0 0 0,0 1-1,0-1 1,0 2-1,0-1 1,0 1-1,0 0 1,0 0-1,1 1 1,0 0 0,-1 0-1,1 1 1,0 0-1,0 0 1,-9 9-1,0 5-628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13467,'12'-2'1248,"9"2"-776,1-1-208,9-1 689,7-1-513,8 2-392,2-2 168,-8 3-112,-2-1-72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3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 13691,'9'-8'2018,"0"5"-1773,1-1 0,-1 1 0,1 1 0,0 0 0,-1 0 0,14 0 0,-19 2-237,0-1 0,0 1 0,0 0 0,0 0 0,0 1 0,0-1 0,0 1 0,-1 0-1,1 0 1,0 0 0,0 1 0,-1-1 0,1 1 0,-1 0 0,1 0 0,-1 0 0,0 0 0,5 5-1,-7-5 3,1 0 0,-1 1-1,1-1 1,-1 1-1,0 0 1,0 0 0,0-1-1,-1 1 1,1 0-1,-1 0 1,1 0-1,-1 0 1,0 0 0,0-1-1,0 1 1,-1 0-1,1 0 1,-1 0 0,1 0-1,-1 0 1,0-1-1,0 1 1,0 0-1,-3 3 1,-2 6 36,0-1 0,-1 0 0,0-1 0,-11 12 0,1-3 67,-2-1 0,0 0 0,-1-1 0,0-1-1,-34 19 1,53-35-102,-13 10 49,10-5-14,8-3 35,21-2-289,46-6 0,5 0-252,-34 5 302,-7 1-35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1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10354,'-6'10'1152,"6"-1"-687,0-2-177,10-7 1368,4 3-1096,8-3-280,3 0-8,8-2-48,3 2-32,4-1-112,1-1-104,-4 1-288,-1-2-448,-8 2 648,-6 1-144,-18 0-72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1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12251,'0'2'976,"12"0"-608,3-2-64,13-3 472,3 0-184,8-3-96,3 2-32,2 0-295,3 0-169,-8 2 136,-6 2-88,-12 2-144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1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11370,'-2'13'5364,"-10"61"-4636,-7 22-520,-4 15-570,-11 163 0,35-260-138,-1-14 489,1 0 0,-1 0 0,0 0 0,0 1 0,0-1 0,0 0 0,0 0 0,0 0 0,0 0 0,0 0 0,0 0 0,0 0 0,1 0 0,-1 0 0,0 0 0,0 0 0,0 0 0,0 0 0,0 0 0,0 0 0,0 0 0,1 0 0,-1 0 0,0 0 0,0 0 0,0 0 0,0 0 0,0 0 0,0 0 0,1 0 0,-1 0 0,0 0 0,0 0 0,0 0 0,0 0 0,0 0 0,0 0 0,0 0 0,0 0 0,1 0 0,-1 0 0,0 0 0,0 0 0,0-1 0,0 1 0,0 0 0,13-18-662,-10 13 663,6-11-289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13627,'6'11'696,"3"2"-504,-6 3-120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1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14091,'3'0'1312,"7"-2"-984,4-6-144,3 0 561,9-2-425,4 0-40,9-2-64,1 2-64,3 3-192,0 0-136,-4 4-256,-4 2-96,-5-1 407,-5 1-127,-12 1-96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1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60 11402,'1'18'1217,"11"-10"-577,6-10-168,13-7 952,6-1-672,7-4-151,4 0-9,-3 1-288,0 1-304,-9 7-640,-6 0 584,-14 5-152,-15-1-105</inkml:trace>
  <inkml:trace contextRef="#ctx0" brushRef="#br0" timeOffset="1">1 432 12827,'14'0'1416,"12"-5"-776,7-4-216,8-4 769,5 0-497,1-1-216,1 1-264,-7-1-1304,-1 5 1072,-12 8-240,-8-1-193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1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12851,'-3'1'119,"0"-1"0,0 1 0,0-1 0,0 1-1,0 0 1,0 0 0,1 0 0,-1 1 0,0-1 0,1 1 0,-4 1 0,-27 25-40,25-21 132,-16 15-113,2 2-1,1 0 1,0 2-1,2 0 0,1 1 1,1 0-1,2 2 0,1 0 1,1 1-1,1 0 0,2 1 1,1 0-1,1 0 0,2 1 1,-4 48-1,9-69-55,1 0 0,1 1 0,-1-2-1,2 1 1,-1 0 0,2 0 0,4 16 0,-5-22-58,0-1 0,0 0 1,1 1-1,-1-1 1,1 0-1,0 0 0,0-1 1,0 1-1,0-1 1,1 1-1,-1-1 0,1 0 1,0 0-1,0-1 1,0 1-1,0-1 1,1 0-1,-1 0 0,7 2 1,2-1-109,0 0 0,-1-1 0,1-1 0,0 0 1,0 0-1,22-3 0,5-4-123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1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28 12419,'1'-1'149,"0"0"-1,-1 0 1,1 0 0,0 0 0,-1 0 0,1 0 0,-1 0 0,0 0 0,1 0 0,-1 0 0,0-1-1,0 1 1,0-2 0,0 3-77,0-1-1,0 1 1,0-1-1,0 1 1,0-1-1,0 1 1,-1 0-1,1-1 1,0 1-1,0-1 1,-1 1-1,1 0 1,0-1-1,-1 1 1,1 0-1,0-1 1,-1 1-1,1 0 1,0-1-1,-1 1 1,1 0-1,-1 0 1,0-1-1,-1 1 44,0-1 1,0 1-1,0 0 0,0 0 0,0 0 0,0 0 0,0 0 0,0 0 1,0 0-1,0 1 0,0-1 0,0 1 0,0-1 0,-2 2 1,-6 3-35,1 0 0,0 0 1,0 1-1,1 1 0,-1-1 1,1 1-1,1 1 1,-1-1-1,1 1 0,1 0 1,-1 1-1,-4 10 1,-1 0-81,2 0 1,1 1 0,1 1 0,-11 38-1,13-38 1,2 0-1,-3 22 1,7-37 3,-1 0 0,1 0 0,0 0 0,1 0 1,-1 0-1,1 0 0,0 0 0,1 0 1,-1-1-1,1 1 0,1 0 0,2 6 0,-3-10 2,-1 0-1,0 0 0,1-1 0,-1 1 0,1 0 0,-1-1 1,1 1-1,0-1 0,-1 1 0,1-1 0,0 0 1,0 0-1,0 0 0,0 0 0,0 0 0,1 0 0,-1-1 1,3 1-1,-1 0 6,-1-1 1,1 0-1,0 0 1,0 0-1,0-1 1,0 1-1,-1-1 1,1 0-1,7-3 1,3-3 30,0 0 0,0-1 0,0-1 0,12-10 0,0-1 21,-2 0-1,-1-2 1,25-30 0,-34 36-137,-2-1 0,0 0 1,0-1-1,-2 0 0,15-36 0,-23 50-2,-1 0-1,0 0 1,0 0-1,0 0 1,0 0-1,-1 0 1,1 0-1,-1 0 1,0 0-1,0 0 1,-1-5-1,0 8 50,1-1 0,-1 0 0,0 1 0,0-1 0,0 0 0,1 1-1,-1-1 1,-1 1 0,1-1 0,0 1 0,0 0 0,0-1 0,-1 1-1,1 0 1,-1 0 0,1 0 0,-1 0 0,1 0 0,-1 0 0,0 0-1,1 1 1,-1-1 0,0 1 0,0-1 0,-2 0 0,-24-2-306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1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12811,'-3'9'1296,"6"-3"-712,7-3-168,8-3 1001,7-2-585,12-3-240,3-1-72,4-3-336,1-1-232,-1-4 152,-6-1-88,-26 1-72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1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8 399 15099,'-1'0'70,"1"0"-1,0 0 1,-1 0 0,1 0-1,-1-1 1,1 1 0,0 0-1,-1 0 1,1-1 0,0 1-1,-1 0 1,1-1-1,0 1 1,0 0 0,-1-1-1,1 1 1,0 0 0,0-1-1,0 1 1,-1 0 0,1-1-1,0 1 1,0-1-1,0 1 1,0-1 0,0 1-1,0 0 1,0-1 0,0 1-1,0-1 1,0 1-1,0-1 1,0 1 0,0 0-1,0-1 1,0 1 0,0-1-1,1 1 1,-1 0 0,0-1-1,0 1 1,0-1-1,1 1 1,-1 0 0,0-1-1,0 1 1,1 0 0,-1-1-1,1 1 1,21-22 732,-14 16-557,54-53-154,-1-2 0,-4-4 0,68-96 0,-125 160-96,0 1 0,0 0-1,0-1 1,0 1 0,1 0-1,-1-1 1,0 1 0,0 0-1,0-1 1,1 1 0,-1 0-1,0-1 1,1 1 0,-1 0-1,0 0 1,0-1-1,1 1 1,-1 0 0,1 0-1,-1 0 1,0-1 0,1 1-1,-1 0 1,0 0 0,1 0-1,-1 0 1,1 0 0,-1 0-1,1 0 1,3 11-81,-6 32 28,1-31 41,1 0 20,-2 112-733,3-101 545,0-1 0,2 0 0,8 33 0,1-22-47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1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12555,'13'46'777,"-3"1"0,-1 1 0,-2-1 0,-3 1 0,-2 0 0,-6 88 1,-2-97-767,0 0 0,-3-1 0,-1-1 0,-2 1 1,-2-2-1,-1 0 0,-1 0 0,-3-2 0,0 0 1,-2-1-1,-2-1 0,-1-2 0,-1 0 1,-1-1-1,-2-2 0,-34 27 0,19-24-208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2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12915,'23'7'1216,"7"-6"-672,3 2-216,6-8 512,6-3-215,5 3-329,3-3 32,-3-9-112,-6-4-40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4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9 184 12483,'0'-9'317,"0"-1"1,0 1-1,0-1 1,1 1-1,1 0 0,-1-1 1,2 1-1,-1 0 1,5-11-1,-4 15-192,0-1-1,0 1 0,1 0 0,-1 0 0,1 1 0,0-1 0,0 1 1,1-1-1,0 1 0,-1 1 0,1-1 0,0 1 0,1 0 0,-1 0 1,8-3-1,-9 4-74,0 1 0,0-1-1,0 1 1,0 0 0,0 0 0,0 1 0,0-1 0,0 1 0,0 0 0,0 0 0,7 1 0,-9 0-43,0-1 0,0 1 0,0 0 0,-1-1 0,1 1 0,0 0 0,-1 0 0,1 0 0,-1 0 0,1 0 0,-1 0 1,0 1-1,1-1 0,-1 1 0,0-1 0,0 0 0,0 1 0,0 0 0,0-1 0,0 1 0,0 0 0,-1-1 0,1 1 1,-1 0-1,1 0 0,-1 0 0,0-1 0,1 3 0,-1 5 3,0 0-1,0 0 1,-1 0-1,0 0 1,-1 0 0,0-1-1,0 1 1,-1 0 0,0-1-1,-6 12 1,-7 11 42,-24 36 0,39-66-50,-97 132 319,97-132-312,0 0-1,0 0 1,0 0-1,0 0 1,0 1-1,0-1 1,1 0-1,-1 0 1,0 1-1,1-1 1,-1 0-1,1 0 1,0 1-1,-1-1 1,1 1-1,0 0 1,0-1-8,1 0 1,0-1-1,-1 1 1,1-1-1,0 1 0,-1-1 1,1 0-1,0 1 1,-1-1-1,1 0 0,0 1 1,0-1-1,0 0 1,-1 0-1,1 0 0,0 0 1,0 0-1,0 0 1,-1 0-1,1 0 0,0 0 1,0 0-1,0 0 1,-1 0-1,1 0 1,0-1-1,0 1 0,1-1 1,118-29 290,-90 21-304,13-4 25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2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13 13323,'14'-10'1777,"-13"7"-135,-4 4-1457,1 1-1,-1-1 1,0 1-1,1 0 1,0 0-1,-1-1 1,-2 5 0,-17 16-24,2 2 1,0 0 0,2 1 0,-16 28 0,-51 115-109,67-128-26,-15 53 0,29-79-29,0 1-1,1 0 0,1 0 0,0 0 1,1 0-1,1 0 0,1 18 0,0-29-30,-1 0 0,1 0 0,0 0 0,0 0 0,0 0-1,1 0 1,-1 0 0,1-1 0,0 1 0,0-1 0,0 1 0,0-1-1,1 0 1,-1 1 0,1-1 0,0-1 0,0 1 0,7 4-1,-4-3-5,1-1-1,0 1 0,1-2 0,-1 1 0,0-1 1,1 0-1,0-1 0,14 1 0,29 1-153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14739,'-4'23'403,"1"0"-1,1 0 1,1 0-1,4 41 1,-3-62-398,0 0 1,0 0 0,0 0-1,0 0 1,1 0 0,-1 0 0,0 0-1,1 0 1,0 0 0,-1 0-1,1 0 1,0-1 0,0 1-1,0 0 1,0 0 0,0-1 0,1 1-1,-1-1 1,0 1 0,1-1-1,-1 0 1,1 1 0,-1-1-1,1 0 1,2 1 0,-1-1-4,0-1 0,0 1 0,0-1 0,0 0 1,0 0-1,1 0 0,-1-1 0,0 1 0,0-1 0,0 1 1,0-1-1,0 0 0,0 0 0,-1-1 0,6-2 0,10-6-21,0-2 0,0 0 0,20-19-1,-22 18 9,-1 1-1,2 0 0,0 1 0,18-9 0,-34 19 13,0 1 0,0-1 0,0 1 0,0-1 0,0 1 0,0-1 0,0 1 0,0 0-1,1-1 1,-1 1 0,0 0 0,0 0 0,0 0 0,0 0 0,0 0 0,1 0 0,-1 0 0,0 1 0,0-1 0,0 0-1,0 1 1,0-1 0,0 0 0,0 1 0,0 0 0,0-1 0,0 1 0,0-1 0,0 1 0,0 0 0,0 0 0,0 0-1,-1-1 1,1 1 0,0 0 0,-1 0 0,1 0 0,0 0 0,-1 0 0,1 0 0,-1 0 0,0 0 0,1 1-1,-1-1 1,0 0 0,0 0 0,1 2 0,0 8 28,1 0 0,-2 0 0,0 0 0,-1 13 0,1-6 5,-1-18-35,1 1 0,0-1 1,0 1-1,0-1 0,0 1 0,0-1 1,0 1-1,0-1 0,0 1 0,0-1 1,0 1-1,0-1 0,0 1 0,1-1 0,-1 1 1,0-1-1,0 1 0,0-1 0,1 1 1,-1-1-1,0 1 0,1-1 0,-1 1 1,0-1-1,1 0 0,-1 1 0,0-1 0,1 0 1,-1 1-1,1-1 0,-1 0 0,1 0 1,-1 1-1,1-1 0,-1 0 0,1 0 1,-1 0-1,1 0 0,-1 1 0,1-1 1,-1 0-1,1 0 0,-1 0 0,1 0 0,-1 0 1,1 0-1,-1 0 0,1-1 0,-1 1 1,1 0-1,-1 0 0,1 0 0,0-1 1,3-1 4,0 0 0,0 0 0,0 0 0,0-1 0,4-4 0,13-10-28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2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14547,'0'0'52,"0"1"-1,0-1 1,1 0-1,-1 0 1,0 1-1,0-1 1,1 0-1,-1 0 1,0 1-1,0-1 1,0 0 0,0 1-1,1-1 1,-1 0-1,0 1 1,0-1-1,0 0 1,0 1-1,0-1 1,0 0-1,0 1 1,0-1-1,0 0 1,0 1 0,0-1-1,0 0 1,0 1-1,0-1 1,0 0-1,-1 1 1,1-1-1,0 0 1,0 1-1,-5 16 106,4-14 29,-28 109 1090,-28 211 1,56-314-1626,1-1-1,0 0 1,0 0 0,2 9 0,-1-19 282,0 0 0,0-1 0,0 1-1,0-1 1,-1 1 0,1-1 0,-1 1 0,1-6-1,-1 6 18,1-22-332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2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15699,'6'0'1481,"4"0"-1113,10 0-176,6-1 712,8-1-472,6-1-64,5 0-184,-1 1-40,-1-1-32,-3 0-96,-11 0-248,-6 1-208,-9 1-248,-5 0 528,-8 1-96,2 0-144</inkml:trace>
  <inkml:trace contextRef="#ctx0" brushRef="#br0" timeOffset="1">76 231 15459,'22'3'1737,"3"-6"-1145,7-7-272,4-1 840,5-1-536,1 0-72,-3 0-408,-5 3-312,-8 7-560,-9 2-112,-8 1 616,-5 3-192,-8 5-128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2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14603,'5'3'1368,"9"-1"-791,7-2-209,11 0 480,5 0-120,8-2-328,3 1-176,4-2-560,-2 0-64,-3-1 264,-4 4-144,-5 0-104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2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15395,'-6'10'1709,"-14"16"-1250,1 2 0,1 0-1,-24 51 1,18-25-460,-20 72 0,42-120 3,-27 103 18,26-95-20,1 0 0,0 0 0,1 1 0,1-1 0,2 25 0,-2-35-22,1-1 0,0 0 1,-1 1-1,1-1 0,1 0 1,-1 0-1,0 1 0,1-1 1,0 0-1,-1-1 0,1 1 0,0 0 1,1 0-1,-1-1 0,0 1 1,1-1-1,-1 0 0,1 0 1,0 0-1,0 0 0,3 2 1,3-1-17,-1 0 1,0 0-1,1-1 1,0 0 0,-1 0-1,1-1 1,13 0 0,27 0-110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2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22 15315,'-2'-2'110,"0"0"-1,1 0 1,-1 1 0,0-1-1,0 1 1,0-1-1,0 1 1,0-1-1,-1 1 1,1 0 0,0 0-1,0 0 1,-1 1-1,1-1 1,-1 0 0,1 1-1,-5-1 1,3 1-27,1 1 0,-1-1 0,0 1 0,0-1 0,1 1 1,-1 0-1,0 1 0,1-1 0,-1 1 0,-4 2 0,-2 3-14,1-1 0,0 1 0,0 1 0,1 0-1,0 0 1,-12 15 0,7-4-31,0 0-1,1 1 1,0 1-1,2 0 1,1 0-1,0 1 1,2 0 0,0 0-1,2 1 1,-5 38-1,10-56-16,-1 1 0,1-1 0,1 0-1,-1 1 1,1-1 0,0 0 0,0 0-1,0 1 1,1-1 0,0 0 0,4 9-1,-4-12-5,-1 0-1,1 0 1,0 0 0,0 0-1,0 0 1,0 0-1,0 0 1,1-1 0,-1 1-1,0-1 1,1 1-1,-1-1 1,1 0-1,-1 0 1,1 0 0,0-1-1,0 1 1,-1 0-1,1-1 1,0 0 0,0 0-1,-1 0 1,1 0-1,3 0 1,6-2 19,-1 0 1,1-1-1,-1 0 1,0-1-1,0 0 1,-1 0 0,1-1-1,-1-1 1,0 0-1,14-11 1,1-3 47,0-1 1,33-37 0,-43 42-95,-2 0 1,20-30-1,-29 40-48,0-1 0,-1 0 0,0 0 0,0 0 0,-1 0 0,1 0-1,-2 0 1,1-1 0,-1 1 0,1-15 0,-2 20 16,0 0-1,0 0 1,-1 0 0,1 0 0,0 0 0,-1 1-1,1-1 1,-1 0 0,0 0 0,0 0 0,1 0-1,-1 0 1,0 1 0,-1-1 0,1 0 0,0 1 0,0-1-1,-1 1 1,1 0 0,-1-1 0,1 1 0,-1 0-1,0 0 1,1 0 0,-1 0 0,0 0 0,0 0-1,0 0 1,0 1 0,1-1 0,-5 0 0,-2 0-82,0 0 0,-1 1 0,1-1 0,-1 2 0,1-1 1,-11 3-1,-13 3-266</inkml:trace>
  <inkml:trace contextRef="#ctx0" brushRef="#br0" timeOffset="1">28 264 12299,'14'2'1608,"12"-7"-928,7-5-304,6 0 1393,6-1-1249,4-1-304,-2-1-1128,-2 1 928,-21-3-192,-7 2-209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2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3 263 16708,'0'0'44,"0"0"1,0-1 0,0 1-1,-1 0 1,1 0 0,0 0 0,0 0-1,0 0 1,0 0 0,0 0 0,0 0-1,0 0 1,-1 0 0,1 0 0,0 0-1,0-1 1,0 1 0,0 0-1,0 0 1,0 0 0,0 0 0,0 0-1,0 0 1,0 0 0,0-1 0,-1 1-1,1 0 1,0 0 0,0 0-1,0 0 1,0 0 0,0-1 0,0 1-1,0 0 1,0 0 0,0 0 0,0 0-1,0 0 1,0-1 0,1 1-1,-1 0 1,0 0 0,0 0 0,6-8 814,14-6-300,-18 13-377,47-32 86,0-2-1,46-45 0,-87 72-264,7-6 10,-1 1 0,19-27 1,-22 29-30,-11 11 15,1 0 0,-1 0 0,0 0 0,0 0 0,0 0-1,0 0 1,1 0 0,-1 0 0,0 0 0,0 0 0,0 1 0,0-1 0,1 0 0,-1 0 0,0 0 0,0 0 0,0 0 0,0 1 0,0-1 0,1 0 0,-1 0 0,0 0 0,0 0 0,0 1 0,0-1 0,0 0 0,0 0 0,0 0 0,0 0 0,0 1 0,0-1 0,0 0 0,0 0 0,0 0 0,0 1 0,0-1 0,0 0 0,-2 31-63,1-27 64,-1 13-67,-10 104-114,12-109-177,0 0 0,1 0 0,0 0 0,1 0 0,1 0-1,-1-1 1,9 22 0,0-19-90,2-6-173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2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12563,'1'3'1392,"7"6"-904,-3 7-200,2 4 968,-1 11-807,-4 8-65,-7 15-80,-3 8-64,-15 5-112,-4 5-40,-12-3-136,-6-3-120,-3-12-977,-3-5 1025,6-19-112,6-10-120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2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 14107,'19'-6'1192,"-2"9"-784,2 3-104,4 8 641,0 2-321,-3 14-160,-3 7-16,-11 22-72,-9 9-32,-24 13-120,-12 4-136,-16 7-336,-3 2-192,-10-4 392,4-9-120,8-28-64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2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1095 11899,'2'-21'766,"-2"18"-719,1-1 0,0 1 0,-1 0 1,0 0-1,0-1 0,0 1 0,0 0 0,-1 0 0,1-1 0,-1 1 0,1 0 0,-3-4 1,40-9-73,-34 14 13,1 0 208,-1 1 1,0-1-1,0 0 1,0 0-1,0 0 1,0-1-1,-1 1 0,1-1 1,-1 1-1,1-1 1,-1 0-1,0 0 1,0 0-1,3-6 0,-4 6 40,1 0 0,0 0 0,-1 0 0,1 0 0,1 1 0,-1-1 0,4-4 0,5-17 624,26-48-893,-20 37 40,28-43 0,-37 67-7,0 0 1,1 0-1,1 1 0,-1 0 0,1 1 0,1 0 0,17-12 0,6 3-10,1 2-1,0 1 0,1 1 1,63-14-1,-3 0-106,47-25-221,-90 31 134,0 2 0,2 3 0,64-12 0,-71 25 126,0 2 1,95 7-1,-85-1 52,88-5 1,-97-2 30,0 3 0,88 9 0,95 31 1,52 7-29,-211-40 44,142-4 1,-157-10 48,0-2-1,86-26 1,28-5 69,44 15-60,46-9-67,102-68 15,-88 22 34,-68 21-9,-164 44-78,-1-3 0,65-35-1,-105 51 30,-3 2-41,1-1 0,-1 1 0,1-1-1,0 1 1,0-1 0,-1 1 0,1-1 0,0 1 0,0 0 0,-1-1-1,1 1 1,0 0 0,0 0 0,0 0 0,0 0 0,0-1 0,-1 1-1,1 0 1,0 0 0,0 1 0,0-1 0,1 0 0,1 3-150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3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11899,'0'0'62,"-1"0"0,0 0 1,1 0-1,-1 0 1,0 1-1,1-1 1,-1 0-1,0 0 1,1 0-1,-1 1 1,1-1-1,-1 0 0,1 1 1,-1-1-1,1 1 1,-1-1-1,1 1 1,-1-1-1,1 1 1,-1-1-1,1 1 1,0-1-1,-1 1 0,1 0 1,-6 21 560,7 23-504,1-35-103,0 0-1,0 0 1,1 0 0,0-1 0,1 1 0,0-1 0,1 0 0,0 0 0,0 0 0,10 11-1,-12-15 16,0-1 1,1 0-1,-1-1 0,1 1 0,0-1 0,0 0 0,1 0 0,-1 0 0,1 0 0,-1-1 0,1 1 0,0-1 0,0-1 0,0 1 0,0-1 0,0 0 0,0 0 0,0 0 0,1 0 0,-1-1 0,10-1 0,15-4 254,42-13 1,-48 10-204,1 2 0,47-6 1,57 11-59,-96 2-26,1 0 0,0-2 0,-1-2-1,63-13 1,-81 12 3,52-16 4,1 3 1,112-12-1,11 17-7,140-12 4,-127 3 38,292 8 0,-403 16-39,412 19 16,-489-21-15,96 11 3,-101-10-4,-1 0 0,1 1 0,-1 0 0,1 1 0,-1 0 1,0 1-1,18 11 0,-20-8-1,-1-1 1,1 1-1,-1 1 1,-1-1-1,0 1 1,0 0-1,-1 1 1,0-1-1,6 19 0,19 31 0,16 2-3,-34-47 15,-1 1 1,0 0 0,-1 0-1,10 21 1,-14-10-193,-3-6-24,0-12 122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 15123,'-2'3'1208,"10"0"-967,2-3-105,7-1 496,3-2-280,7-3-536,3-2-136,5-7 272,0-8-96,-3-7-24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3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12347,'14'-17'1057,"-3"4"-497,0 0 0,0 1 0,2 0 0,-1 1 0,1 0 0,1 1 0,25-15 0,-38 25-544,0-1 0,0 1-1,0-1 1,0 1 0,0-1 0,0 1 0,0 0 0,0-1 0,0 1-1,0 0 1,0 0 0,0 0 0,0 0 0,0 0 0,0 0 0,0 0-1,0 0 1,0 0 0,0 1 0,0-1 0,0 0 0,0 1-1,0-1 1,0 0 0,1 2 0,-1-1-9,0 0 1,0 0-1,0 1 0,-1-1 1,1 0-1,-1 1 0,1-1 1,-1 0-1,1 1 0,-1-1 0,0 1 1,1-1-1,-1 1 0,0-1 1,0 3-1,-1 8-15,-1 0-1,0 0 1,-5 16 0,6-23 23,-12 35-12,-34 74 0,12-35 15,33-74-33,0 1 1,0-1-1,1 1 1,0 0-1,0-1 1,0 1-1,1 7 1,0-12 7,0 0 0,0 0 0,0 0 1,0 0-1,0 0 0,0 0 0,0 0 1,1-1-1,-1 1 0,0 0 0,1 0 1,-1 0-1,1 0 0,-1 0 0,1 0 1,-1-1-1,1 1 0,-1 0 0,1 0 1,0-1-1,0 1 0,-1 0 0,1-1 1,0 1-1,0-1 0,0 1 0,0-1 1,-1 1-1,1-1 0,0 0 0,0 0 1,0 1-1,0-1 0,0 0 0,0 0 1,0 0-1,0 0 0,0 0 0,0 0 1,0 0-1,0 0 0,0 0 0,0 0 1,0-1-1,0 1 0,0 0 0,1-2 1,7-1 4,0 0 1,0-1 0,-1 0 0,0-1 0,0 0 0,0 0 0,0-1 0,-1 0 0,0 0 0,0-1 0,0 1 0,-1-2 0,10-14 0,5-13 25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3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21 12875,'-6'-3'156,"1"1"1,-1 0-1,0 0 1,1 1 0,-1-1-1,0 1 1,0 1-1,0-1 1,0 1-1,0 0 1,-8 1-1,-2 1-9,1 0-1,0 2 1,-17 5-1,20-5-116,1 0-1,-1 1 0,1 1 1,0 0-1,1 0 0,-1 1 1,1 1-1,1 0 0,0 0 1,0 0-1,0 1 1,1 1-1,0 0 0,-10 17 1,13-18-27,0-1 0,1 2 0,1-1 0,-1 0 0,1 1 0,1 0 0,0-1 0,0 1 0,1 0 0,0 0 0,1 0 0,0 0 0,0 0 0,1 0 0,0 0 0,1 0 0,0 0 0,6 15 0,-5-18 18,0 0 1,1 0 0,0-1-1,0 1 1,0-1 0,0 0-1,1 0 1,0 0-1,1 0 1,-1-1 0,1 0-1,0 0 1,0-1 0,1 0-1,-1 0 1,1 0-1,0-1 1,0 0 0,0 0-1,0-1 1,0 1 0,1-2-1,-1 1 1,10 0 0,3-1 75,-1 0 0,0-2 0,1 0 1,-1-1-1,0-1 0,0 0 0,0-2 1,28-10-1,-9 1 123,1-3 0,-2-1 1,50-33-1,-70 40-134,0-1 1,-2 0-1,1-2 0,-1 1 0,-1-2 1,0 0-1,-2-1 0,22-33 1,-31 44-86,-1 0 0,0 0 0,1 0 0,-2 0 0,1-1 0,-1 1 0,1-1 0,-1 1 0,-1-1 1,1 0-1,-1 1 0,0-1 0,-1 0 0,1 1 0,-3-10 0,2 11-24,-1-1-1,1 1 1,-1 0 0,0 1-1,0-1 1,-1 0-1,1 1 1,-1-1 0,0 1-1,0 0 1,0 0 0,0 0-1,-1 0 1,1 0-1,-1 1 1,1-1 0,-1 1-1,0 0 1,0 0 0,-7-2-1,-3 0-117,-1 1 0,1 0 0,-1 1 0,0 1 0,0 0 0,1 1-1,-1 0 1,-24 5 0,17-2-102,0 2 0,0 0-1,0 2 1,1 0 0,-22 11-1,9 2-170,17-6 52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4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15123,'0'0'41,"1"0"0,-1 0 0,0 0-1,0 0 1,0 0 0,0 0 0,0 0 0,1 0 0,-1 0-1,0 0 1,0 0 0,0 0 0,0 0 0,0 0-1,1 0 1,-1 0 0,0 0 0,0-1 0,0 1 0,0 0-1,0 0 1,0 0 0,0 0 0,1 0 0,-1 0-1,0 0 1,0 0 0,0-1 0,0 1 0,0 0 0,0 0-1,0 0 1,0 0 0,0 0 0,0-1 0,0 1-1,0 0 1,0 0 0,0 0 0,0 0 0,0 0 0,0-1-1,0 1 1,0 0 0,0 0 0,0 0 0,0 0-1,0 0 1,0 0 0,0-1 0,0 1 0,0 0 0,0 0-1,0 0 1,0 0 0,0 0 0,-1 0 0,1-1-1,0 1 1,0 0 0,0 0 0,0 0 0,25-4 982,33 0-504,312-13-217,-346 16-554,0-2-1,-1 0 1,0-2 0,32-10-1,-35 4-68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4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69 14619,'6'-5'249,"-1"1"0,1-1 0,0 1-1,0 1 1,1-1 0,-1 1 0,1 0 0,8-2 0,58-14 334,-62 17-428,7-2-29,0 1 0,25-1 0,-38 3-110,0 1 0,0 0-1,0 1 1,0-1-1,0 1 1,0 0-1,0 1 1,0-1-1,0 1 1,0 0 0,0 0-1,-1 0 1,6 4-1,-8-5-10,-1 1 0,1 0 0,0 0 1,-1 0-1,1-1 0,-1 1 0,0 1 0,0-1 0,1 0 0,-1 0 0,-1 0 0,1 1 0,0-1 0,0 0 0,-1 1 0,0-1 1,1 0-1,-1 1 0,0-1 0,0 1 0,0-1 0,0 0 0,-1 1 0,1-1 0,-1 1 0,1-1 0,-1 0 0,0 0 0,-1 4 1,-3 5 7,-1 0 0,0 0 0,0-1 1,-11 15-1,-6 2-4,0 0 1,-1-1 0,-31 24-1,-90 60 9,135-103-17,5-5-2,1 1 0,0-1 1,0 1-1,0 0 0,0 0 1,1 1-1,-1-1 0,1 1 1,0 0-1,-5 8 0,8-11 2,0-1-1,0 1 1,0 0-1,0 0 1,0 0-1,0-1 1,0 1-1,1 0 1,-1 0-1,0-1 1,0 1-1,1 0 1,-1 0-1,0-1 1,1 1-1,-1 0 1,1-1-1,-1 1 1,1-1-1,-1 1 1,1 0-1,0-1 1,-1 1-1,1-1 1,0 0-1,-1 1 1,1-1-1,0 1 1,-1-1-1,1 0 1,0 0-1,0 1 1,-1-1-1,1 0 1,0 0-1,1 0 1,35 8 9,-32-7-8,57 5-303,84-1 1,-86-5 193,-20 0-9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4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56 14091,'0'0'51,"0"-1"-1,1 1 1,-1-1-1,0 1 1,0 0-1,0-1 1,0 1-1,0-1 1,0 1-1,0 0 1,0-1-1,0 1 1,0-1 0,0 1-1,-1-1 1,1 1-1,0 0 1,0-1-1,0 1 1,0 0-1,-1-1 1,1 1-1,0-1 1,0 1 0,-1 0-1,1 0 1,0-1-1,-1 1 1,1 0-1,-1-1 1,-15-4 585,-19 5 94,23 3-667,0 0 1,1 1-1,0 0 1,0 1 0,0 0-1,0 1 1,1 0-1,0 1 1,0 0 0,1 1-1,-12 11 1,6-4-60,1 0 0,0 1 0,2 1 0,0 0 0,-17 32-1,25-41 0,0 1 0,1-1 0,0 1 0,0 0 0,1 0 0,0 0 0,0 1 0,1-1 0,0 10 0,1-15 4,0 0 1,1-1-1,-1 1 1,1 0-1,0-1 1,0 1-1,0-1 1,0 1-1,1-1 1,-1 0 0,1 1-1,0-1 1,0 0-1,0 0 1,0 0-1,1 0 1,-1-1-1,1 1 1,0-1 0,0 1-1,0-1 1,0 0-1,0 0 1,0 0-1,6 2 1,1-1 41,0 0 0,1 0 1,-1-1-1,0 0 0,1-1 0,-1 0 0,1-1 1,0 0-1,-1 0 0,1-1 0,10-3 1,1 0 93,-1-2 0,0 0 0,0-1 1,27-13-1,-35 13-27,0-1-1,-1 0 1,0 0 0,0-1 0,-1-1-1,0 0 1,-1-1 0,0 1 0,-1-2-1,0 0 1,14-23 0,-17 24-34,-1-1-1,0 1 1,0-1-1,-1 0 1,0-1-1,-1 1 1,-1-1 0,0 1-1,0-1 1,-2 0-1,1 1 1,-2-1-1,-3-25 1,4 36-101,0-1 0,-1 1 1,1 0-1,-1-1 0,1 1 0,-1 0 0,0-1 1,0 1-1,0 0 0,0 0 0,0 0 0,-1 0 1,1 0-1,-1 0 0,1 0 0,-1 0 0,0 1 1,0-1-1,1 0 0,-1 1 0,0 0 0,-1-1 1,1 1-1,0 0 0,0 0 0,0 0 0,-1 0 1,1 1-1,0-1 0,-1 1 0,1-1 0,0 1 1,-1 0-1,1 0 0,-1 0 0,1 0 0,-1 0 1,1 1-1,0-1 0,-5 2 0,-6 3-337,0 0-1,0 0 0,0 1 1,1 1-1,0 1 0,0-1 0,1 2 1,-16 13-1,17-12-188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4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50 9866,'-1'10'1192,"5"0"-576,4-5-223,14-2 1575,9 2-1104,15-5-304,3-3-56,6-2-448,2 0-736,3-10 752,-1-8-72,-10-8-296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4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15203,'0'3'201,"-1"1"-1,1-1 0,-1 1 0,0-1 1,-1 0-1,1 0 0,-1 0 1,1 1-1,-3 2 0,-4 10 230,-11 24-442,2 1-1,2 1 1,2 1 0,-14 74-1,27-116-4,-1 0-1,1 0 0,0 0 1,0-1-1,0 1 0,0 0 1,0 0-1,0 0 1,0 0-1,0 0 0,0-1 1,0 1-1,0 0 0,1 0 1,-1 0-1,0 0 0,1-1 1,-1 1-1,0 0 0,1 0 1,-1-1-1,1 1 0,-1 0 1,1-1-1,-1 1 0,1 0 1,0-1-1,-1 1 0,1-1 1,0 1-1,0-1 0,0 1 1,0-1 17,0 0 1,0 0-1,0-1 1,0 1-1,-1 0 1,1-1-1,0 1 1,0 0-1,0-1 1,-1 1-1,1-1 1,0 0-1,-1 1 1,1-1-1,0 1 1,-1-1-1,1 0 1,0 1-1,-1-1 1,0 0-1,1 0 1,-1 0-1,1 1 1,-1-1-1,0 0 1,1 0-1,-1 0 1,0 0-1,0 0 1,0 1-1,0-3 1,6-19-20,1-4 10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4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12403,'-6'0'1128,"6"7"-728,6 0-144,5 2 1064,5-2-744,10-1-175,2-5-9,14-1-40,2-4-16,2-5-192,-1-1-160,-7 0-384,-3 1-424,-18 5 671,-10 4-159,-15 4-136</inkml:trace>
  <inkml:trace contextRef="#ctx0" brushRef="#br0" timeOffset="1">66 242 12723,'4'9'1608,"9"-8"-976,7-5-264,5-2 1425,3 2-1281,1-2-176,-2 3-352,0 3-272,-8 0 280,-7 3-136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4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13515,'11'3'1304,"11"-2"-776,4-1-200,5-2 529,4-3-329,3-2-480,1-1-408,-2-4 408,-1-2-144,-10-5-200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24 15587,'0'-1'66,"0"1"-1,1-1 1,-1 0-1,0 1 1,0-1-1,0 0 0,0 0 1,0 1-1,0-1 1,0 0-1,0 1 1,0-1-1,0 0 1,0 0-1,0 1 0,-1-1 1,1 0-1,0 1 1,0-1-1,-1 0 1,1 1-1,0-1 1,-1 1-1,1-1 1,-1 0-1,1 1 0,-1-1 1,0 0-1,0 1 11,-1-1-1,1 1 0,0-1 0,-1 1 1,1-1-1,-1 1 0,1 0 0,-1 0 1,1 0-1,-1 0 0,1 0 0,-4 0 1,-5 2 87,0 0 0,0 1 1,-11 4-1,18-6-111,-14 6-33,0 1-1,1 1 1,0 0-1,1 1 1,-1 0-1,2 2 1,0-1-1,0 2 1,1 0-1,1 1 1,-16 21-1,16-18-38,1 0 0,1 0 0,0 1 0,1 0 0,1 1-1,1 0 1,0 0 0,2 1 0,0 0 0,-2 23-1,7-37-41,-1-1-1,1 1 1,0-1-1,0 1 0,1 0 1,0-1-1,0 1 0,0-1 1,0 1-1,1-1 1,0 0-1,0 0 0,1 0 1,-1 0-1,1 0 0,0 0 1,1-1-1,-1 1 1,5 4-1,-3-5-29,1 0 1,-1 0-1,1 0 0,0-1 1,0 1-1,0-1 0,1-1 1,-1 1-1,1-1 0,0 0 1,-1-1-1,1 0 0,0 0 1,0 0-1,8-1 0,32-4-419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12203,'25'-13'3102,"-22"11"-2853,1 0 0,-1 0 0,1 0 0,0 0 0,0 1 0,-1-1 0,8 0 0,-2 0-179,0 2 0,0-1 1,0 1-1,1 0 0,-1 1 0,0 0 1,0 1-1,0-1 0,0 2 0,15 5 1,-20-6-79,-1-1 0,1 1 1,-1 0-1,1 1 0,-1-1 1,0 1-1,0-1 1,0 1-1,0 0 0,0 0 1,-1 0-1,1 0 0,-1 1 1,0-1-1,0 0 1,0 1-1,0 0 0,-1 0 1,0-1-1,1 1 1,-1 0-1,-1 0 0,1 0 1,0 0-1,-1 0 0,0 6 1,-1-1 16,0 0-1,-1 0 1,0-1 0,-1 1 0,0-1 0,0 1 0,0-1-1,-1 0 1,-1 0 0,1 0 0,-1-1 0,0 0 0,-8 8-1,-6 6-177,0-1-1,-42 32 0,52-49-1074,12-9 895,8-3-141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4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17 12915,'-3'-2'215,"1"1"0,-1-1 0,0 1 0,1-1 0,-1 1 0,0 0 0,0 0 0,0 1 0,0-1 0,0 0 0,0 1 0,0 0-1,0 0 1,0 0 0,0 0 0,0 0 0,0 0 0,0 1 0,0 0 0,0-1 0,0 1 0,0 0 0,-3 2 0,-10 4 12,-1 0 0,-22 14 0,36-19-149,-15 9-31,1 0 0,0 1 0,1 1-1,0 1 1,-18 20 0,27-26-52,0 0 1,1 1 0,0 0-1,0 0 1,1 0-1,0 0 1,1 1-1,0 0 1,0 0-1,1 0 1,0 0 0,-1 13-1,3-20-1,1 0 1,0 0-1,0 0 1,0 0-1,0 0 1,0 0-1,1 0 0,-1 0 1,1 0-1,0 0 1,0 0-1,0 0 0,0 0 1,0-1-1,1 1 1,-1 0-1,1-1 1,0 1-1,4 3 0,-3-3-1,0-1 0,1 0-1,-1 0 1,1 0-1,-1 0 1,1 0-1,0-1 1,0 0 0,0 0-1,0 0 1,0 0-1,0 0 1,5-1-1,4 0-3,0 0 0,-1-1-1,1 0 1,0-2-1,0 1 1,-1-1-1,1-1 1,16-7-1,1-3 32,-1-2 1,-1-1-1,42-32 0,-56 38 35,0-1 0,-1 0 0,0-1 1,-1-1-1,-1 0 0,0-1 0,-1 0 1,10-20-1,-18 30-36,1 0-1,-1 0 1,-1 0 0,1-1-1,-1 1 1,0 0 0,1-11 0,-2 14-39,0 1 1,0-1 0,0 0-1,0 1 1,-1-1-1,1 1 1,0-1 0,-1 0-1,0 1 1,1-1 0,-1 1-1,0-1 1,0 1-1,0 0 1,0-1 0,0 1-1,0 0 1,0 0 0,0 0-1,0-1 1,0 1-1,-1 0 1,1 1 0,-1-1-1,1 0 1,0 0 0,-1 1-1,1-1 1,-1 0-1,-2 0 1,-3 0-84,-1-1 1,1 1-1,-1 0 1,1 1-1,-1 0 1,0 0-1,1 1 1,-1 0-1,-11 2 0,-7 5-291</inkml:trace>
  <inkml:trace contextRef="#ctx0" brushRef="#br0" timeOffset="1">107 159 12195,'17'3'1688,"-1"0"-944,4-5-288,3-1 1801,10 0-1617,0-1-96,2 0-384,1 0-296,-3-4 208,0 1-96,-7-1-104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5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8 212 11883,'-1'-1'435,"-5"-4"2623,9 5-853,14-2-1702,1-3-370,0-1 0,-1 0 1,0-2-1,-1 0 0,1 0 0,16-14 1,-3 1 70,-2-1-1,31-30 1,-44 35-107,-13 14-69,1 0 0,-1-1 0,1 1 0,0 0 0,1 1 0,-1-1 0,0 0 1,5-2-1,-7 6-22,-1-1 1,0 1 0,1-1-1,-1 1 1,0 0 0,1-1 0,-1 1-1,0-1 1,0 1 0,0-1-1,1 1 1,-1 0 0,0-1 0,0 1-1,0 0 1,0-1 0,0 1 0,0-1-1,0 1 1,0 0 0,-1-1-1,1 1 1,0-1 0,-1 2 0,-2 20 35,0-5-82,-10 53-263,12-62-47,0 0 0,1 0 0,0 0 0,1 0 0,-1 0-1,4 12 1,-3-18 239,0 1 0,0-1 0,0 1 0,0-1 0,0 1 0,1-1 0,0 0 0,-1 0 0,3 2-1,5 4-568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5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12819,'7'3'888,"0"10"-616,2 0-64,1 7 384,1 4-144,-2 8-64,1 5 16,-10 8 1,-3 5 23,-13 6-120,-7 1-56,-11 2-128,-8 1-136,-3-6 1936,-1-2-1744,7-10 136,5-9 72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5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 13899,'3'-2'1008,"0"4"-824,-1 5-72,-2 8 416,-2 8-216,-2 12-168,-2 5-32,-1 9-32,-4 2 17,-1 2-49,1-3-56,-1-4-265,4-6 73,-1-11 152,7-5-72,4-15-8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5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14187,'17'12'936,"6"-5"-720,8 0-48,14-1 264,5 0-160,10-4-55,4 0-73,2-4 176,-1-5-160,-16-9-56,-6-4-40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5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94 11787,'9'-5'746,"1"1"-332,-1 0-1,0-1 1,9-7 0,-16 11-281,-1 0 0,1 0 0,-1 0 1,0 0-1,1 0 0,-1 0 0,0-1 0,0 1 1,0-1-1,0 1 0,0 0 0,0-1 0,0 0 0,-1 1 1,1-1-1,-1 1 0,1-1 0,-1 0 0,1 0 0,-1 1 1,0-1-1,0 0 0,0 0 0,0 1 0,0-3 0,-1 2-51,1 1 0,-1 0-1,0-1 1,1 1 0,-1 0-1,0 0 1,0 0 0,0 0-1,0-1 1,0 1 0,0 1-1,0-1 1,0 0-1,-1 0 1,1 0 0,0 1-1,0-1 1,-1 0 0,1 1-1,0-1 1,-1 1 0,1 0-1,-1-1 1,1 1 0,-3 0-1,-3-1 63,-1 1 0,1-1 0,-13 3-1,3 0-125,0 2 0,1 0 0,0 0-1,0 2 1,0 0 0,0 1 0,1 0-1,0 2 1,1-1 0,-26 22 0,21-14-60,0 0 0,2 2 0,0 0 0,1 1 1,1 0-1,-23 40 0,33-51 34,1 0-1,0 1 1,1 0-1,0-1 1,0 1-1,1 0 1,0 1-1,0-1 1,1 0 0,0 11-1,1-15 4,1 1 0,-1-1-1,1 0 1,0 0 0,1 0-1,-1 0 1,1 0 0,0 0-1,0-1 1,1 1 0,-1 0 0,1-1-1,0 0 1,0 0 0,0 0-1,1 0 1,0 0 0,-1 0 0,8 4-1,-2-3 5,0 1-1,1-1 1,-1 0-1,1-1 1,1 0-1,-1-1 0,0 0 1,1-1-1,0 0 1,-1-1-1,1 0 1,0 0-1,0-1 1,14-2-1,1-1 52,0-1-1,0-1 1,-1-1 0,45-18 0,-51 16 36,-1 0 1,0-2 0,-1 0-1,0-1 1,0 0 0,-1-2-1,-1 0 1,24-26 0,-32 32-38,-1 0 1,0-1-1,-1 0 1,1 0-1,-1 0 0,-1-1 1,0 0-1,0 0 1,0 0-1,-1 0 1,-1 0-1,0-1 1,0 1-1,-1-1 1,0 0-1,0 1 1,-1-1-1,-1 0 1,1 1-1,-3-12 1,1 16-88,1 0-1,-1 0 1,0 0 0,0 1 0,0-1 0,0 1 0,-1-1-1,0 1 1,0 0 0,0 0 0,-1 0 0,1 1-1,-1-1 1,0 1 0,0 0 0,0 0 0,0 0 0,0 0-1,-1 1 1,1-1 0,-1 1 0,0 1 0,0-1 0,-7-1-1,3 1-159,0 1-1,-1 0 0,1 0 0,0 1 1,-1 0-1,1 1 0,0 0 0,-1 0 1,1 1-1,0 0 0,0 1 0,-12 5 1,6-1-341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5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11474,'10'14'1201,"11"-5"-545,5-8-192,11-2 1448,5-1-1135,8 0-305,-1-3-160,2 1-416,-2 0-1617,-12-11 1617,-5 0-288,-13-4-272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5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85 12699,'4'-6'357,"1"1"0,-1-1-1,1 1 1,1 0 0,-1 0 0,1 1 0,-1-1 0,1 1 0,0 0 0,1 1 0,-1 0 0,1 0 0,-1 0-1,11-2 1,2 0-66,-1 0 0,0 2-1,1 1 1,25-1 0,-40 3-281,0 0 0,0 0 0,0 1 0,0-1 0,0 1 0,0 0 0,0 0 0,0 0 0,-1 1 0,1-1 1,4 3-1,-8-3-11,1-1 1,0 1 0,0 0-1,-1-1 1,1 1 0,-1-1 0,1 1-1,0 0 1,-1-1 0,1 1-1,-1 0 1,0 0 0,1 0 0,-1-1-1,0 1 1,1 0 0,-1 0-1,0 0 1,0 0 0,0 0-1,1 1 1,-2 0-4,1-1 1,-1 1-1,1 0 0,-1 0 0,0-1 0,1 1 0,-1-1 1,0 1-1,0-1 0,0 1 0,0-1 0,-1 1 0,1-1 1,0 0-1,-2 2 0,-14 9-39,0 0 0,-1-1 1,-1 0-1,0-2 0,-30 12 0,21-9-2,-8 2-16,21-8 8,-1 0 0,2 1 0,-25 16 0,27-11-25,12-12 76,0 1-1,0-1 0,0 0 0,0 1 1,0-1-1,0 1 0,0-1 1,0 0-1,0 1 0,0-1 0,0 0 1,0 1-1,0-1 0,0 0 1,0 1-1,1-1 0,-1 0 0,0 1 1,0-1-1,0 0 0,0 1 1,1-1-1,-1 0 0,0 0 0,0 1 1,1-1-1,2 2-13,0-1 1,-1 1-1,1-1 0,0 0 1,0 0-1,0 0 0,0 0 1,6 1-1,56 6-159,1-3-1,92-4 1,-148-1 158,47-1-24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0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6585,'-2'19'383,"2"-12"-115,-1 1 0,1-1 0,0 1-1,0 0 1,1-1 0,1 9 0,-1-14-174,0 0 1,0 1-1,0-1 1,0 0-1,0 0 0,0 0 1,1 0-1,-1 0 1,1 0-1,0 0 1,-1 0-1,1 0 0,0-1 1,0 1-1,0-1 1,0 1-1,0-1 1,1 0-1,-1 0 0,0 0 1,1 0-1,-1 0 1,3 0-1,16 3 370,1 0 0,-1-2-1,1 0 1,37-3 0,14 1 243,-42 2-480,0 1 0,51 11 0,-67-9-192,1-1 0,-1 2 0,-1 0 0,1 1 0,-1 0 0,0 1 1,14 12-1,-17-12-19,12 10 51,34 19 0,-47-31-36,0-1 0,0-1 0,0 0 0,1-1 0,0 0 0,-1 0 0,12 1 0,8-2 69,-1 0-1,1-3 0,32-3 0,91-19 217,-48 6-182,239-10-9,2 24-81,43-2-21,611 1 39,-980 6-62,1288 80 177,-963-44-10,-298-29-102,-1 1-1,0 3 1,-1 2-1,-1 1 1,54 28 0,-72-28 35,-1 0 1,-1 1 0,0 1 0,35 36-1,-20-12 228,50 69 0,-82-101-303,1 0 1,0-1 0,1 1-1,15 12 1,-19-18 5,0-1 0,0 0 0,0 0-1,0-1 1,0 1 0,0-1 0,1 0 0,-1-1 0,1 1-1,-1-1 1,1 0 0,9 0 0,9-1 5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0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1105 12147,'-1'-1'46,"0"0"0,0 0 0,1-1 1,-1 1-1,0-1 0,1 1 0,-1-1 0,1 1 1,-1-1-1,1 1 0,0-1 0,-1 1 1,1-1-1,0 1 0,0-1 0,0 0 1,1 1-1,-1-1 0,0 1 0,0-1 0,1 1 1,-1-1-1,1 1 0,-1-1 0,1 1 1,0-1-1,0 1 0,0 0 0,-1-1 1,1 1-1,0 0 0,1 0 0,-1 0 1,2-2-1,4-3 55,-1 0 0,1 1 0,1 0 0,14-8 0,53-22 397,127-40 0,-109 43-342,524-199 191,-471 177-403,2 7 0,2 6 0,1 7 0,177-16 0,400 20-148,-357 21 209,233 3 63,139-3 88,-484 6-126,17-1-11,-238 0 108,0-1 0,0-2 0,0-1 0,47-18 0,137-67 221,-218 91-351,18-8 12,-1-1-1,37-25 1,-52 32-46,0-1 0,-1 0 0,0 0 0,0 0 1,0-1-1,-1 1 0,1-1 0,-1 0 0,-1-1 0,1 1 0,-1 0 0,0-1 1,4-14-1,-1-9-51,-2-3-34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13595,'-8'3'230,"0"0"-1,0 0 1,1 1 0,-1 0 0,1 0-1,0 1 1,1 0 0,-1 0-1,-10 11 1,3-1-87,1 0 1,-21 32-1,21-28-100,2 0 0,-13 30 0,21-42-31,1 0-1,-1 0 0,1 0 1,1 0-1,-1 0 0,1 0 1,1 0-1,-1 0 0,1 1 1,0-1-1,2 12 1,-1-18-5,-1 1 0,0-1 1,0 0-1,1 0 0,-1 0 1,0 0-1,1 0 1,-1 0-1,1 0 0,-1 0 1,1 0-1,0 0 0,-1 0 1,1 0-1,0-1 1,0 1-1,0 0 0,0 0 1,-1-1-1,1 1 0,0-1 1,0 1-1,0-1 0,2 2 1,-1-2 5,0 0 0,0 0 0,0 0 1,0 0-1,0 0 0,0-1 0,0 1 0,0 0 0,0-1 1,0 0-1,0 1 0,-1-1 0,3-1 0,5-3 50,-1 0-1,0 0 0,0-1 0,12-12 1,-7 4 72,0 0 0,-1 0 0,12-19 0,-18 24-60,-1 0-1,0-1 1,0 1-1,-1-1 1,-1 0-1,1 0 0,1-13 1,-4 21-61,-1 1 0,0-1-1,0 1 1,1-1 0,-1 0 0,0 1 0,0-1 0,-1 1 0,1-1-1,0 0 1,-1 1 0,1-1 0,-1 1 0,1-1 0,-1 1-1,-1-3 1,2 4-9,-1-1-1,0 1 0,1 0 1,-1-1-1,0 1 0,1 0 1,-1 0-1,0-1 0,0 1 1,1 0-1,-1 0 0,0 0 1,0 0-1,0 0 0,1 0 0,-1 0 1,0 0-1,0 0 0,1 0 1,-1 1-1,0-1 0,0 0 1,1 0-1,-1 1 0,0-1 1,1 0-1,-1 1 0,0-1 1,1 1-1,-1-1 0,1 1 1,-1-1-1,1 1 0,-2 1 1,-3 2-86,1 1 1,-1 1-1,1-1 1,0 1-1,1-1 1,-1 1 0,1 0-1,0 0 1,0 1-1,1-1 1,0 1-1,0-1 1,1 1 0,-1-1-1,2 1 1,-1 0-1,1 0 1,0 11-1,0-17 58,0 0-1,0 0 0,0-1 0,0 1 1,1 0-1,-1 0 0,0-1 1,0 1-1,0 0 0,1 0 0,-1-1 1,0 1-1,1 0 0,-1-1 1,1 1-1,-1 0 0,1-1 0,-1 1 1,1-1-1,-1 1 0,1-1 1,-1 1-1,1-1 0,0 1 0,-1-1 1,1 1-1,0-1 0,0 0 0,-1 0 1,1 1-1,0-1 0,0 0 1,-1 0-1,1 0 0,0 0 0,0 0 1,0 0-1,-1 0 0,1 0 1,0 0-1,1 0 0,9-10-303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2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36 12243,'0'0'87,"1"-1"1,-1 1 0,1-1 0,-1 0 0,0 1 0,1-1 0,-1 1 0,0-1-1,1 0 1,-1 1 0,0-1 0,0 0 0,0 1 0,1-1 0,-1 0-1,0 1 1,0-1 0,0 0 0,0 0 0,0 1 0,0-1 0,-1 0-1,1 1 1,0-1 0,0 0 0,0 1 0,-1-1 0,1-1 0,-2 1 42,1 0 1,0 0 0,0 0 0,0 0-1,0 0 1,-1 0 0,1 1-1,0-1 1,-1 0 0,1 1 0,0-1-1,-3 0 1,-1 0 33,1 0 0,-1 0 0,0 0 0,0 0 0,1 1-1,-1 0 1,0 0 0,-5 1 0,4 2-107,-1-1 0,1 1 0,0 0 0,0 1 0,0 0 0,0 0 0,1 0 0,-1 1 0,1-1 0,0 1-1,1 0 1,-8 10 0,-5 9 85,-22 42-1,34-58-97,-10 18 74,2 1 1,0 1-1,2 0 0,1 0 0,1 1 1,1 0-1,2 1 0,-4 47 0,9-72-95,1 0-1,1 0 0,-1 1 1,1-1-1,0 0 1,0 1-1,0-1 0,0 0 1,1 0-1,0 0 0,5 7 1,-5-9-14,0 0-1,0-1 1,0 1 0,0-1-1,1 0 1,-1 1 0,1-1 0,0-1-1,-1 1 1,1 0 0,0-1-1,0 1 1,0-1 0,0 0 0,0 0-1,1 0 1,-1 0 0,0-1-1,5 1 1,2-1 16,0 0-1,0 0 1,-1-1-1,1-1 1,-1 0 0,1 0-1,-1-1 1,0 0-1,0 0 1,0-1 0,13-8-1,0-1 54,0-1-1,-1-1 1,21-20 0,-25 19-5,0-1 1,-2-1 0,0 0-1,0-1 1,-2-1 0,0 0-1,-2-1 1,0 0 0,-1 0-1,-1-1 1,10-41 0,-17 56-49,-1 1 0,0-1 0,-1 0 0,1 0 0,-1 0 0,0 0 0,-1 0 0,0 0 0,0 1 0,-1-1 0,-3-10 0,4 15-32,0-1 1,0 0-1,-1 1 0,1-1 1,-1 1-1,0-1 0,0 1 1,0 0-1,0 0 0,0 0 1,0 0-1,0 0 0,-1 0 1,1 1-1,-1-1 0,1 1 1,-1-1-1,0 1 0,0 0 1,1 0-1,-1 0 0,0 1 0,0-1 1,0 1-1,0 0 0,0-1 1,0 1-1,-5 1 0,0 0-160,0 0 0,1 1 1,0-1-1,-1 2 0,1-1 0,0 1 0,-10 5 0,-45 32-1233,47-30 1153,-1 0-398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2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15019,'0'8'1256,"11"-3"-703,6-3-145,8-1 720,5 1-360,7-4-248,3 1-120,2-4-328,-3 0-264,-15 3 224,-8-1-120,-12-1-112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2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 16171,'0'0'33,"0"-1"0,0 1 0,0 0 0,0 0 0,0 0 0,1 0 0,-1 0 0,0-1 0,0 1 0,0 0 0,0 0 0,0 0 0,0 0 0,0 0 0,1 0 0,-1 0 0,0-1 0,0 1 0,0 0 0,0 0 0,0 0 0,1 0 0,-1 0 0,0 0 0,0 0 0,0 0 0,0 0 0,1 0 0,-1 0 0,0 0 0,0 0 0,0 0 0,0 0-1,1 0 1,-1 0 0,0 0 0,0 0 0,0 0 0,0 0 0,0 0 0,1 1 0,-1-1 0,0 0 0,0 0 0,0 0 0,0 0 0,0 0 0,0 0 0,1 0 0,-1 1 0,0-1 0,0 0 0,0 0 0,0 0 0,0 0 0,0 0 0,0 1 0,0-1 0,-1 16 882,-12 30-413,11-39-332,-15 48 205,-1-2-80,3 1-1,-13 88 0,28-140-292,-1 6 6,0-1 0,1 1 0,1 14 0,0-20-6,-1 0-1,0 0 0,1 0 0,-1 0 0,1 0 0,0 0 0,0-1 1,-1 1-1,1 0 0,0 0 0,0-1 0,1 1 0,-1-1 1,0 1-1,1-1 0,-1 1 0,0-1 0,1 0 0,0 0 1,-1 0-1,3 1 0,2 1 2,1-1 1,-1 0-1,1-1 1,-1 1-1,1-1 1,0 0 0,0-1-1,13 0 1,59-10 6,-58 7-7,20-3-2,-17 1-12,-1 1 1,1 2-1,0 0 1,36 3-1,-58-1 6,0 0 0,0 1 0,1-1 0,-1 0 0,0 1 1,0 0-1,0 0 0,1 0 0,-1 0 0,0 0 0,0 0 0,0 0 0,-1 0 0,1 1 0,0-1 0,0 1 0,1 2 0,-2-3 1,0 1 0,0 0 0,0-1-1,-1 1 1,1 0 0,-1 0 0,1 0 0,-1 0-1,1 0 1,-1 0 0,0 0 0,0-1 0,0 1-1,0 0 1,0 0 0,-1 3 0,-1 2-4,-1 1 1,1-1 0,-1 1-1,-1-1 1,0 0 0,1 0-1,-2-1 1,-6 10-1,3-7 56,-1 0-1,0-1 0,0 0 0,-1 0 0,1-1 0,-2 0 0,1-1 1,-1 0-1,0-1 0,0 0 0,-1 0 0,-18 4 0,19-7-12,0 1 0,1-1 0,-1-1 0,-1 0 0,1-1 0,0 0 0,0-1-1,0 0 1,0 0 0,0-1 0,1-1 0,-1 0 0,0 0 0,-10-6 0,19 8-82,0 0 1,0 0 0,0-1 0,0 1-1,0-1 1,0 0 0,0 0 0,1 1-1,-1-1 1,1 0 0,-1 0-1,1 0 1,0-1 0,0 1 0,0 0-1,0 0 1,0-1 0,0 1 0,1 0-1,-1-1 1,1 1 0,-1-1-1,1 1 1,0-1 0,0 1 0,0-1-1,1 1 1,-1 0 0,0-1 0,1 1-1,0-1 1,1-2 0,8-25-308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6265,'51'25'377,"0"-2"-1,1-3 0,2-1 0,0-3 1,0-3-1,92 11 0,341-2 715,-34-4-448,-162 22 35,45 5 459,-240-36-660,147-7 0,265-55 296,18-1-401,-356 47-254,1 8 0,233 30 0,-309-15 1,173 50-1,-200-42-20,-1 2-1,-1 3 1,71 43 0,-18 4 79,-65-40-81,1-2 0,110 49 0,-158-80-109,0-1 1,0 1-1,1-1 0,-1 0 0,0-1 1,1 0-1,0 0 0,-1 0 1,1-1-1,13-1 0,-5-7-30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2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14155,'0'0'17,"0"0"1,-1 0-1,1 0 0,0 1 1,0-1-1,0 0 0,0 0 1,-1 0-1,1 0 0,0 0 1,0 0-1,0 0 0,0 1 1,-1-1-1,1 0 1,0 0-1,0 0 0,0 0 1,0 1-1,0-1 0,0 0 1,0 0-1,-1 0 0,1 0 1,0 1-1,0-1 0,0 0 1,0 0-1,0 0 0,0 1 1,0-1-1,0 0 0,0 0 1,0 0-1,0 1 0,0-1 1,0 0-1,0 0 0,0 0 1,1 1-1,-1-1 0,0 0 1,0 0-1,0 0 1,0 1-1,0-1 0,0 0 1,0 0-1,1 0 0,-1 0 1,15 8 233,21 1-152,19 0-4,2 0 51,112 34 1,-153-37-136,0 0 0,-1 1 1,1 0-1,-2 1 1,1 1-1,-1 1 0,0 0 1,-1 0-1,0 2 0,-1-1 1,16 21-1,-23-26-7,-1 0 1,0 1-1,0 0 1,-1-1-1,1 1 0,-2 1 1,1-1-1,-1 0 1,0 1-1,0-1 0,-1 1 1,1 12-1,-2-10 19,-1 0 1,0 0-1,-1-1 0,0 1 1,0 0-1,-1-1 0,0 1 1,-8 14-1,-5 4 126,-1-1 0,-1 0-1,-2-2 1,-44 46 0,27-33 69,-94 106 545,113-122-733,1 2 0,1 0 1,1 0-1,-19 44 0,31-60-62,8-19-21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46 13699,'0'-3'123,"-1"1"1,1 0-1,0-1 0,0 1 1,-1 0-1,0-1 1,1 1-1,-1 0 0,0 0 1,0-1-1,0 1 0,0 0 1,0 0-1,-1 0 1,1 0-1,-2-1 0,1 2-75,0 0-1,1 0 1,-1 0-1,0 1 0,1-1 1,-1 1-1,0-1 0,0 1 1,1 0-1,-1 0 1,0 0-1,0 0 0,1 0 1,-1 0-1,0 0 1,0 1-1,0-1 0,1 0 1,-1 1-1,0 0 1,1-1-1,-3 2 0,-5 2 32,1 1 0,-1-1-1,1 2 1,0-1-1,0 1 1,1 0 0,-1 1-1,1 0 1,1 0 0,-1 1-1,1-1 1,1 1-1,0 1 1,-6 9 0,5-5-61,-1 0 1,2 1 0,0-1 0,1 1-1,0 0 1,1 0 0,0 0 0,-1 29 0,4-39-10,0 1 1,1-1 0,-1 0-1,1 1 1,-1-1 0,2 0 0,-1 1-1,0-1 1,1 0 0,3 7-1,-4-9 0,0-1 0,1 0 0,-1 1 0,0-1 0,0 0 0,1 0 0,-1 1 0,1-1 0,-1 0 0,1-1-1,-1 1 1,1 0 0,0 0 0,-1-1 0,1 1 0,0-1 0,0 1 0,-1-1 0,1 0 0,0 1 0,0-1 0,-1 0-1,1 0 1,0-1 0,0 1 0,0 0 0,-1-1 0,4 0 0,5-2 28,-1-1 0,0 0 0,1 0 0,-1-1 0,-1 0 0,1-1 0,9-7 0,56-53 228,-60 52-206,22-19 173,-2-1 0,-2-1-1,40-57 1,-67 81-121,-7 7 15,0 5-110,0-1 0,0 1-1,1-1 1,-1 1 0,0 0 0,1 0 0,-1 0-1,0 0 1,1 0 0,-2 1 0,-7 7-51,0 1 0,0 0 0,1 0 1,1 1-1,-1 0 0,2 0 0,0 1 1,0 0-1,1 1 0,0-1 0,2 1 0,-1 0 1,-3 19-1,7-29 31,1-1 1,-1 1-1,1-1 1,0 1-1,-1 0 1,1-1-1,1 1 0,-1 0 1,0-1-1,1 1 1,-1-1-1,1 1 1,0-1-1,0 1 0,0-1 1,0 1-1,0-1 1,0 0-1,1 1 1,-1-1-1,1 0 0,0 0 1,-1 0-1,1 0 1,0-1-1,0 1 1,0 0-1,1-1 0,-1 1 1,0-1-1,0 0 1,1 0-1,-1 0 1,1 0-1,-1 0 0,4 0 1,5 1 5,-1-1 1,1 0-1,-1-1 1,1 0-1,0 0 1,-1-1-1,12-3 1,35-10-94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12123,'0'-3'148,"0"0"1,0-1-1,0 1 1,1 0 0,-1 0-1,1-1 1,0 1-1,0 0 1,0 0 0,0 0-1,1 0 1,-1 0-1,1 0 1,0 1 0,0-1-1,0 0 1,0 1 0,0 0-1,1-1 1,-1 1-1,1 0 1,-1 0 0,1 0-1,0 1 1,0-1-1,0 0 1,0 1 0,4-2-1,7-2 186,0 1-1,0 0 1,0 1-1,0 0 1,16 0-1,-27 2-271,8 0 109,0 0 0,0 1 0,1 0 1,16 3-1,-26-3-154,0 0 0,-1 0 0,1 1 0,0-1 1,-1 1-1,1-1 0,0 1 0,-1 0 0,1-1 0,-1 1 0,1 0 1,-1 0-1,1 0 0,-1 0 0,0 0 0,1 0 0,-1 1 0,0-1 0,0 0 1,0 1-1,0-1 0,0 1 0,0-1 0,0 1 0,0-1 0,-1 1 0,1 0 1,-1-1-1,1 1 0,-1 0 0,0 0 0,0-1 0,1 1 0,-1 0 0,0 0 1,0-1-1,-1 1 0,1 2 0,-2 5 16,-1 0 0,0 0 0,0 0 0,-1 0 0,0-1 0,-6 11 0,-38 50 55,20-29-42,11-14-24,-36 55 24,46-69-44,1 1 0,0 0 0,1 0 0,-6 20 0,10-30-2,1-1 0,-1 0 0,1 1-1,0-1 1,-1 0 0,1 1 0,0-1 0,1 0 0,-1 1 0,0-1 0,1 0 0,-1 0 0,1 1 0,1 2 0,-1-4 1,0 1-1,0-1 1,0 1 0,0-1-1,0 0 1,0 0 0,0 0-1,1 0 1,-1 0 0,1 0-1,-1 0 1,0 0 0,1 0 0,0 0-1,2 0 1,4 1-14,1-1-1,-1 1 1,1-2 0,-1 1-1,1-1 1,10-2-1,-9 2-32,52-4 379,91 0 931,-100 8-1028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15683,'8'-2'1233,"3"-1"-897,-1 2-88,12 1 440,4-2-176,6 2-136,4-1-128,4 0-312,0 1-240,-4-3 312,-2 0-96,-5 1-80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47 12627,'9'-6'318,"0"0"0,1 1 0,0 0 0,0 0 0,0 1-1,1 1 1,-1 0 0,1 0 0,0 1 0,0 0 0,0 1 0,0 0 0,0 1 0,0 0 0,0 1 0,0 0 0,0 1 0,20 5 0,-28-6-277,-1 0 0,1 0-1,0 0 1,0 1 0,0-1 0,-1 1-1,1 0 1,-1 0 0,1 0 0,-1 0-1,0 0 1,0 0 0,0 0 0,0 1 0,0-1-1,0 1 1,-1 0 0,1 0 0,-1-1-1,1 5 1,-1-3-16,0 0 0,0 0 0,-1 0 0,0 0 0,1 0 0,-2 0-1,1 1 1,0-1 0,-1 0 0,0 0 0,0 0 0,0 0 0,0 0 0,-4 7 0,-3 3-11,0 0 0,-1-1 0,0 1 1,-1-2-1,-16 18 0,-65 53-129,54-51 59,21-18 25,8-7 2,0-1 1,0 1-1,1 1 1,0 0-1,1 0 1,-11 15 0,17-22 24,-1 0 0,1 0 1,-1 0-1,1 0 1,-1 0-1,1 0 1,0 0-1,-1 0 1,1 0-1,0 0 0,0 0 1,0 0-1,0 0 1,0 0-1,0 0 1,0 0-1,0 0 1,0 0-1,1 0 0,-1 0 1,0 0-1,1 0 1,0 1-1,0-1 1,0 1 1,0-1-1,0 0 0,0 0 0,1-1 0,-1 1 0,0 0 1,0 0-1,1-1 0,-1 1 0,1 0 0,-1-1 0,1 1 1,1-1-1,7 2-62,0-1 0,0 0-1,19-2 1,-26 1 24,49-4-482,52-12 0,-53 8 340,9-2-88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54 14379,'1'-1'101,"0"-1"0,0 1 0,0-1 0,0 1 1,-1-1-1,1 1 0,0-1 0,-1 1 0,1-1 0,-1 0 0,1 1 0,-1-1 0,0 0 1,0 1-1,0-1 0,0 0 0,0-1 0,0 2-36,-1-1 0,1 1 0,-1 0 1,1 0-1,-1 0 0,1 1 0,-1-1 0,0 0 0,1 0 1,-1 0-1,0 0 0,0 0 0,0 1 0,1-1 0,-1 0 1,0 1-1,0-1 0,0 1 0,-2-1 0,-1-1 45,0 1 1,-1 0-1,1 0 0,0 1 0,0-1 0,-1 1 1,1 0-1,0 0 0,0 0 0,-1 1 0,1 0 1,-6 1-1,2 1-53,-1 0 1,1 1-1,0-1 1,0 2-1,0-1 0,1 1 1,0 0-1,-7 7 1,10-9-49,1 0-1,-1 1 1,1-1 0,0 1-1,0 0 1,0 0 0,1 0 0,0 0-1,-1 1 1,1-1 0,1 1 0,-1-1-1,1 1 1,-1-1 0,1 1-1,0 5 1,1-8-5,0-1 0,0 0 0,0 1 0,1-1-1,-1 0 1,0 1 0,1-1 0,-1 0 0,1 1 0,0-1-1,-1 0 1,1 0 0,0 0 0,-1 0 0,1 1 0,0-1-1,0 0 1,0 0 0,0-1 0,0 1 0,0 0-1,1 0 1,-1 0 0,0-1 0,0 1 0,0-1 0,1 1-1,-1-1 1,0 1 0,1-1 0,-1 0 0,0 1 0,1-1-1,-1 0 1,2 0 0,7 0 22,-1 1 0,1-1 0,17-3 0,-4-1 3,-1-1 1,1-1-1,-1 0 1,35-17-1,-22 6 39,-2-1 0,33-23-1,-46 24 37,-16 10-10,-13 6 35,-1 5-99,0 0-1,1 0 1,-1 1 0,1 0-1,0 1 1,0 0 0,1 0-1,0 1 1,0 0-1,0 1 1,1-1 0,0 1-1,1 1 1,0-1 0,0 1-1,0 0 1,-4 13 0,9-21-42,0 1 0,1 0 1,-1 0-1,1 0 0,-1 0 1,1 0-1,0 0 1,0 0-1,0 0 0,0 0 1,0 0-1,0 0 1,0 0-1,1 0 0,-1 0 1,1 0-1,-1 0 1,1 0-1,2 3 0,-2-3-11,1 0-1,0 0 0,0 0 0,0 0 1,0 0-1,0-1 0,0 1 0,1-1 1,-1 1-1,0-1 0,1 0 0,4 2 0,6 0-29,0 0 0,1 0-1,-1-1 1,23 0-1,18-2-95,1-4-62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13195,'-13'12'253,"0"1"0,1 0 0,1 1 0,0 0 1,1 0-1,0 2 0,2-1 0,0 1 0,0 0 0,1 1 1,-6 26-1,12-40-233,0 0 1,0 0-1,1 0 0,-1 1 1,1-1-1,0 0 0,0 1 1,0-1-1,0 0 0,1 1 1,-1-1-1,1 0 0,0 0 1,0 0-1,1 4 0,0-5 2,-1 0-1,1 0 1,-1 0-1,1 0 1,0-1 0,0 1-1,0 0 1,0-1-1,0 1 1,0-1-1,0 0 1,0 0-1,1 0 1,-1 0-1,0 0 1,1 0-1,-1 0 1,1-1-1,-1 1 1,4-1-1,4 1 48,0-1-1,1 0 0,-1 0 1,1-1-1,-1-1 0,1 1 1,-1-2-1,0 0 0,0 0 1,0 0-1,-1-2 0,1 1 1,-1-1-1,0 0 0,10-8 1,-11 7 12,1-1 0,-1 0 0,0 0 0,0-1 1,-1 0-1,0 0 0,0-1 0,-1 0 0,0 0 1,-1 0-1,0-1 0,0 0 0,-1 0 0,5-16 0,-9 23-80,1 0 0,0 0 0,-1 0-1,0 0 1,0-1 0,0 1-1,0 0 1,0 0 0,-1 0-1,1 0 1,-1 0 0,0 0-1,0 0 1,0 1 0,0-1-1,0 0 1,-1 0 0,1 1-1,-1-1 1,0 1 0,0-1 0,0 1-1,0 0 1,0 0 0,0 0-1,-1 0 1,1 0 0,-1 0-1,1 1 1,-1-1 0,0 1-1,1-1 1,-1 1 0,0 0-1,-4-1 1,-1 0-147,1 0 0,-1 1 0,0 0 0,1 0 0,-1 1 1,0-1-1,0 2 0,0-1 0,0 1 0,1 0 0,-1 1 0,-14 5 0,-25 17-599,31-15 348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14323,'1'0'62,"0"0"-1,0 0 0,-1 1 1,1-1-1,0 0 1,0 0-1,0 0 1,-1 0-1,1 1 1,0-1-1,0 0 1,-1 1-1,1-1 1,0 1-1,-1-1 1,1 1-1,0-1 1,-1 1-1,1-1 1,-1 1-1,1 0 0,-1-1 1,1 1-1,-1 0 1,1 0-1,0 2 39,0-1 0,0 0-1,-1 1 1,1-1 0,-1 1-1,0-1 1,1 1 0,-1 3-1,-1 8 245,-1-1 0,-5 20 0,6-28-154,-71 246 2130,71-245-2286,-2 0 16,1 0-1,1 0 0,-1 0 0,1 0 0,0 8 0,1-14-44,0 1 0,0 0 0,0 0-1,0 0 1,0 0 0,0 0 0,0 0 0,0 0 0,1 0 0,-1 0 0,0-1 0,1 1 0,-1 0 0,1 0-1,-1 0 1,1-1 0,-1 1 0,1 0 0,0-1 0,-1 1 0,1 0 0,0-1 0,-1 1 0,1-1 0,0 1 0,0-1-1,0 1 1,-1-1 0,1 0 0,0 1 0,0-1 0,0 0 0,0 0 0,0 1 0,0-1 0,0 0 0,0 0 0,0 0-1,-1 0 1,1 0 0,1-1 0,17-1 4,0 0 0,-1-2 1,1 0-1,22-9 0,-27 8-20,1 0 0,0 1 0,0 0 0,0 2 0,0 0 1,1 0-1,21 1 0,-35 1 7,-1 1 1,1-1-1,0 0 1,0 0-1,-1 1 1,1-1-1,0 1 1,-1 0-1,1-1 1,-1 1-1,1 0 1,-1 0-1,1 0 1,-1 0-1,1 0 1,-1 0-1,0 1 1,0-1-1,1 0 1,-1 1-1,1 1 1,-1-1-1,0 0 0,-1 0 0,1 1 0,0-1 0,-1 1 0,0-1 1,1 1-1,-1-1 0,0 1 0,0-1 0,0 1 0,-1-1 0,0 4 0,0 1 1,-2 1 0,1-1 0,-1 1 0,0-1 0,0 0 0,-1 0 0,0 0 0,-8 9 0,5-8 17,0-1 1,-1-1-1,0 1 0,-1-1 1,1 0-1,-1-1 0,0 0 1,0 0-1,-12 3 0,-16 5 122,-40 8 1,58-16-74,-7 1 72,0 0 1,-47 2 0,72-7-151,-1-1 0,1 0 0,-1 0 0,1 0 1,-1-1-1,1 1 0,-1 0 0,0 0 0,1-1 1,-1 1-1,1-1 0,0 1 0,-1-1 0,-1-1 0,3 2 7,-1-1 0,1 1-1,0-1 1,-1 1 0,1-1-1,0 1 1,0-1-1,-1 1 1,1-1 0,0 1-1,0-1 1,0 1 0,0-1-1,-1 1 1,1-1-1,0 1 1,0-1 0,0 0-1,0 1 1,1-1 0,-1 1-1,0-1 1,0 1-1,0-1 1,0 1 0,1-1-1,1-4-19,0 1-1,1-1 0,0 1 0,0 0 1,0 0-1,7-7 0,17-16-122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 14011,'36'-29'1851,"-35"29"-1825,-1-1 1,0 1-1,0 0 0,0 0 0,0 0 0,0 0 1,1-1-1,-1 1 0,0 0 0,0 0 1,0 0-1,0 0 0,1 0 0,-1-1 0,0 1 1,0 0-1,1 0 0,-1 0 0,0 0 1,0 0-1,0 0 0,1 0 0,-1 0 1,0 0-1,0 0 0,1 0 0,-1 0 0,0 0 1,0 0-1,0 0 0,1 0 0,-1 0 1,0 0-1,0 0 0,1 1 0,-1-1 0,0 0 1,0 0-1,0 0 0,1 0 0,-1 0 1,0 1-1,3 12 726,-6 19-5,3-31-724,-27 136 1131,-1 3-869,25-122-377,-3 50 6,5-64-63,1 0 1,0 0-1,1 1 1,-1-1-1,1 0 1,0 0-1,0 1 1,0-1-1,0 0 1,1 0-1,0 0 1,3 5-1,-13-26-1411,-7 4 1081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13483,'10'-5'1544,"3"0"-984,10 1-224,6 0 809,7 1-465,1 1-96,3 1-280,-1 1-296,-3 0-1984,-2 1 1824,-1 4-217,-4-1-239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13539,'3'5'185,"-1"-1"-1,1 0 1,-1 1-1,-1-1 1,1 1 0,-1 0-1,1-1 1,-1 1-1,0 6 1,0 47 390,-1-38-166,-2 29 352,-3-1 0,-14 64 1,-1 6 59,19-115-802,1-1 0,0 1 0,-1-1 0,1 1 0,0-1 0,1 1 0,-1 0 0,0-1 0,1 0 0,1 5 0,-2-6-14,1 0 0,0 0 0,0 0 0,-1 0 0,1 0 0,0-1 0,0 1 0,0 0 0,0 0 0,0-1 0,0 1 0,0 0 0,0-1 0,0 0 0,0 1 0,1-1 0,-1 1 0,0-1 0,0 0 0,0 0 0,1 0 0,-1 0 0,0 0 1,0 0-1,2 0 0,17-2 10,0 0 0,1-1 1,-2-2-1,37-11 0,-37 9-18,0 2 0,0 0 0,1 1-1,-1 1 1,30-2 0,-47 5 1,-1 0 1,1 0-1,0 0 1,0 1-1,-1-1 1,1 0-1,0 1 1,-1-1-1,1 1 1,-1-1-1,1 1 0,0 0 1,-1 0-1,0-1 1,1 1-1,-1 0 1,3 3-1,-3-3 1,0 0-1,-1 0 0,1 0 1,-1 1-1,1-1 1,-1 0-1,1 1 1,-1-1-1,0 0 0,1 1 1,-1-1-1,0 0 1,0 1-1,0-1 0,0 0 1,0 1-1,-1 1 1,-1 3-2,1 0 0,-1-1 1,-1 1-1,1-1 0,-1 0 1,0 0-1,0 0 1,-8 9-1,3-5 13,-1-1 1,0 0-1,0 0 1,-1-1-1,0-1 1,-1 1-1,1-2 1,-1 1-1,-1-2 1,1 1-1,-15 3 1,0-2 59,0 0 0,0-2 1,0-1-1,-29 0 0,35-3 9,-1-1 0,-21-3 0,37 3-79,0 1-1,1-1 1,-1 0-1,0-1 1,1 1 0,-1-1-1,1 0 1,0 0-1,0 0 1,-1-1 0,1 1-1,1-1 1,-1 0-1,-6-6 1,9 7-32,0 1 0,1 0 0,-1-1 1,0 1-1,1-1 0,-1 1 0,1-1 0,-1 1 0,1-1 0,0 1 0,0-1 0,0 1 1,0-1-1,0 1 0,0-1 0,0 0 0,0 1 0,1-1 0,-1 1 0,1-1 0,-1 1 1,1 0-1,-1-1 0,1 1 0,0-1 0,1-1 0,2-2-50,0-1 1,0 0-1,1 1 0,7-7 0,24-18-186,10-7-97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47 14195,'8'-6'377,"0"0"1,1 0-1,0 1 0,0 0 0,1 1 0,9-3 1,-16 5-276,1 1 0,-1 0 0,1 0 0,-1 0 0,1 1 0,0-1 0,-1 1 1,1 0-1,0 0 0,-1 0 0,1 1 0,0-1 0,-1 1 0,1 0 0,-1 0 1,1 0-1,-1 0 0,0 1 0,1-1 0,2 3 0,-5-3-72,1 0-1,-1 0 1,0 0-1,0 0 1,0 0 0,-1 0-1,1 1 1,0-1-1,0 0 1,-1 0-1,1 1 1,0-1 0,-1 1-1,1-1 1,-1 0-1,0 1 1,0-1-1,1 1 1,-1-1 0,0 1-1,0-1 1,0 1-1,-1-1 1,1 1-1,0-1 1,0 1 0,-1-1-1,1 0 1,-1 1-1,0 1 1,-2 3 17,-1 0 0,1 0 1,-1 0-1,0 0 0,-6 6 0,-15 14 34,-1-1-1,-29 21 1,30-26-50,0 1 0,-41 46 0,64-64-29,0-1-1,0 1 1,0 0-1,1 0 1,-1 0 0,0-1-1,1 2 1,0-1-1,0 0 1,0 0-1,0 0 1,1 0 0,-1 1-1,0 3 1,2-5-1,-1 0 0,0-1-1,1 1 1,0 0 0,-1-1 0,1 1 0,0 0 0,0-1 0,-1 1-1,1-1 1,0 1 0,1-1 0,-1 0 0,0 1 0,0-1 0,1 0 0,-1 0-1,0 0 1,1 0 0,-1 0 0,1 0 0,-1 0 0,1-1 0,0 1-1,-1 0 1,1-1 0,3 1 0,22 5-143,1-2 0,0 0-1,0-2 1,1-1 0,45-5 0,-29-1-32,45-10 1,-31 2-50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10938,'28'19'311,"1"-1"-1,1-1 1,0-1-1,1-2 0,58 18 1,-6-9 8,92 12 0,110 6-32,489 7-1,-685-50-98,92-14 0,86-25 519,-119 16-213,-72 13-208,0 3 1,0 4-1,122 6 1,-167 1-191,-1 2 0,0 1 1,0 2-1,-1 1 0,0 1 1,0 1-1,-1 2 0,0 0 0,-1 2 1,-1 1-1,0 2 0,24 19 1,-25-15 188,39 41 0,-58-56-278,-1 0 1,0 1-1,0-1 1,-1 1-1,0 0 1,0 0-1,-1 0 1,1 1-1,-1-1 1,-1 1 0,0 0-1,3 14 1,-7-8-432,0-12 305,0-7 18,1-7-98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1 411 14251,'14'-15'420,"2"1"-1,-1 0 1,2 2 0,0-1-1,28-14 1,15-2-49,1 2-1,118-33 1,137-8-52,-20 33-290,-237 32-13,-1 3 0,1 2 0,62 10 0,-82-3 51,-1 1-1,0 2 1,0 1-1,-2 2 1,0 2-1,39 23 1,-39-20 99,2-1 0,0-3 0,2-1 1,47 12-1,-56-20-67,-1-2 0,1 0 0,0-3 0,1 0 0,-1-2 0,42-6 0,-31 0-49,0-1-1,0-3 1,0-2-1,-1-1 1,-1-2 0,0-2-1,-1-2 1,-2-1-1,1-2 1,63-50-1,-93 65-82,0 0 0,-1 0-1,11-13 1,-17 18-10,0 1 1,0 0-1,0-1 0,0 1 1,0-1-1,0 1 1,0-1-1,0 1 0,-1-1 1,1 0-1,-1 1 1,1-1-1,-1 0 1,0 0-1,1 1 0,-1-1 1,0 0-1,0 0 1,0 0-1,0 1 1,-1-1-1,1 0 0,0 0 1,-1 1-1,1-1 1,-1 0-1,0 1 1,0-1-1,1 1 0,-3-3 1,0 1-137,0 1 1,0-1 0,-1 1-1,1 0 1,-1 0-1,0 0 1,0 0 0,1 1-1,-1-1 1,0 1-1,0 0 1,0 0 0,-7 0-1,-59-3-535,65 4 616,-57 1-788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15627,'24'-12'1241,"18"2"-945,11 0-104,14 2 304,2 0-176,3 6-248,-7 0-192,-6 6-232,-9 2 288,-15 6-104,-14-1-104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3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14379,'6'7'1264,"21"-7"-800,9-6-143,21-1 415,9-1-168,10-1-376,3-2 1472,3-1-1336,-3 1 24,-10 1-32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 15443,'1'0'61,"0"-1"1,0 1-1,0 0 0,0-1 0,0 1 0,0 0 0,0 0 0,0 0 1,0 0-1,0 0 0,0 0 0,0 0 0,0 0 0,0 1 0,0-1 1,0 0-1,0 1 0,0-1 0,1 1 0,-1 0-28,-1-1 1,1 1-1,-1 0 0,1-1 0,-1 1 1,1 0-1,-1 0 0,0-1 0,1 1 1,-1 0-1,0 0 0,0-1 0,0 1 1,0 0-1,0 0 0,0 0 1,0-1-1,0 1 0,0 1 0,-1 6 87,-1 0-1,0 0 1,-1 0-1,-4 9 1,2-5 103,-17 49 139,-65 207 164,86-262-527,-1-2-1,1 1 1,0-1-1,0 0 1,0 1-1,1-1 1,-1 0-1,1 1 1,0-1-1,1 1 0,-1-1 1,1 0-1,1 6 1,-2-9-8,0-1 0,0 0 0,1 1 0,-1-1 0,0 1 0,0-1 0,1 0 0,-1 0 0,0 1 0,0-1 0,1 0 0,-1 1 0,0-1 0,1 0 0,-1 0 0,0 0 0,1 1 0,-1-1 0,0 0 1,1 0-1,-1 0 0,1 0 0,-1 0 0,0 0 0,1 0 0,-1 0 0,1 0 0,-1 0 0,0 0 0,1 0 0,-1 0 0,1 0 0,10-10-703,-9 6 569,-1 1 0,1 0 0,-1-1-1,1 1 1,-1-1 0,1-6 0,-2-14-193,-4-5-102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11378,'-33'37'657,"-5"5"-641,-2-1 8,-5 14 360,4 4-288,8 8 24,8-1 8,14-3 88,8-3 8,17-5-8,8-7-72,14-13-208,4-11-1392,7-24 1320,-1-10-153,1-16-135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1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14659,'10'3'1136,"3"-3"-848,4 0-72,9 0 393,2 2-97,7-2-184,1-2-24,2-1-88,-3 1-24,-7-1-80,-3 0-128,-8 0-328,-4 2-192,-8 2-368,-3 2 696,-2-2-137,-4 1-159</inkml:trace>
  <inkml:trace contextRef="#ctx0" brushRef="#br0" timeOffset="1">90 243 15123,'27'0'1609,"-3"-9"-1105,6-4-184,6-1 664,3-3-424,1 4-16,-6 4-312,-1 4-216,-11 7-520,-8 7-56,-11 10 416,-3 5-184,-10 5-96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1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13667,'25'3'1288,"-1"-2"-744,5-1-192,4-1 681,1-4-361,3 2-496,1-2-232,-4-2 224,-4 2-88,-6 2-184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1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 14835,'0'0'45,"-1"-1"-1,1 1 1,0-1-1,0 1 1,0-1-1,-1 1 0,1 0 1,0-1-1,0 1 1,-1 0-1,1-1 1,0 1-1,-1 0 1,1-1-1,0 1 1,-1 0-1,1 0 1,0-1-1,-1 1 1,1 0-1,-1 0 1,1 0-1,0-1 1,-1 1-1,1 0 1,-1 0-1,1 0 0,-1 0 1,0 0-1,-15 6 372,-13 16-21,29-22-381,-16 15 152,2 0 0,0 2 0,1-1 0,-20 33 0,-33 78 59,53-98-154,0 1-1,-9 36 1,20-57-46,-1 1 0,1-1 0,1 1 0,0 0 1,0 0-1,1 0 0,0-1 0,0 1 0,1 0 0,1 0 0,4 14 1,-5-21-37,1 1 0,-1-1 0,1 0 0,0 0 1,0 0-1,0 0 0,1-1 0,-1 1 0,1 0 0,-1-1 1,1 0-1,0 0 0,0 0 0,0 0 0,0 0 0,1 0 1,-1-1-1,0 1 0,1-1 0,5 1 0,6 2-75,1-2-1,-1 0 0,23 0 0,-24-1 100,31 1-130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1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21 12411,'0'0'89,"1"-1"0,-1 1 1,1-1-1,-1 1 0,0 0 1,1-1-1,-1 1 1,0-1-1,1 1 0,-1-1 1,0 1-1,1-1 0,-1 0 1,0 1-1,0-1 0,0 1 1,0-1-1,1 1 1,-1-1-1,0 0 0,0 1 1,0-1-1,0 1 0,0-1 1,-1 0-1,1 1 0,0-1 1,0 0-1,-1 0 8,0 1 0,0-1-1,1 1 1,-1-1 0,0 1-1,0 0 1,0-1 0,1 1-1,-1 0 1,0 0 0,0 0 0,0 0-1,0 0 1,0 0 0,0 0-1,-1 0 1,-5 1 177,0 0 0,1 0 0,-1 1 0,-9 3 0,2 1-165,0 1-1,0 1 1,1 0 0,1 1-1,-1 0 1,1 1 0,1 1 0,-17 19-1,20-21-108,0 1-1,1-1 1,1 2 0,0-1-1,0 1 1,1 0-1,0 0 1,1 1 0,1-1-1,-1 1 1,-1 18-1,4-26 2,1-1 0,0 1 0,0 0 0,0-1 0,0 1 0,0-1 0,1 1 0,0-1 0,0 0 0,0 1 0,0-1 0,0 0 0,1 1 0,-1-1 0,4 4 0,-3-4 3,0-1 0,0 0 0,0 0 0,1 0 0,-1 0 0,1-1 0,-1 1 1,1-1-1,0 1 0,0-1 0,0 0 0,0 0 0,-1 0 0,1 0 0,0-1 0,1 1 1,-1-1-1,3 0 0,8 0 45,0 0 0,0-2 1,0 1-1,0-2 0,0 0 1,-1-1-1,1 0 0,16-8 1,-11 3 93,0 0 1,-1-1-1,0-1 1,32-26-1,-46 32-82,1 1 0,0-1-1,-1 0 1,0 0 0,0-1-1,0 1 1,-1-1 0,0 0-1,0 0 1,0 0-1,2-10 1,-4 14-51,-1 0 0,0 0 0,1 0 0,-1 0 0,0 0 0,0 0 1,0 0-1,-1 0 0,1 0 0,0-1 0,-1 1 0,1 0 0,-1 0 0,0 1 0,0-1 0,-1-2 0,1 2-39,-1 0 0,0 0 0,0 0-1,0 0 1,0 1 0,0-1 0,0 1 0,0-1 0,0 1-1,0 0 1,-1 0 0,1 0 0,-1 0 0,1 0-1,-1 1 1,-2-2 0,-6 1-396,1 1 0,-1-1 0,1 1-1,0 1 1,-1 0 0,1 0 0,0 1 0,-14 5 0,6-3-10,-3 0-348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1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14083,'3'10'1312,"-2"-6"-856,2-2-168,7 2 873,7-4-465,9 1-272,3-1-80,6 2-120,0-2-176,1-4-424,-2-2-1280,-8-9 1488,-9 3-256,-14-4-201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1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3 131 12371,'0'0'56,"0"1"0,-1-1 0,1 0 0,0 0 0,0 0 0,0 0 1,0 0-1,0 0 0,-1 0 0,1 0 0,0 1 0,0-1 0,0 0 1,0 0-1,0 0 0,0 0 0,0 0 0,0 1 0,0-1 0,0 0 0,-1 0 1,1 0-1,0 0 0,0 1 0,0-1 0,0 0 0,0 0 0,0 0 1,0 0-1,0 1 0,0-1 0,0 0 0,1 0 0,-1 0 0,0 0 0,0 0 1,0 1-1,0-1 0,0 0 0,0 0 0,0 0 0,0 0 0,0 0 0,0 1 1,1-1-1,-1 0 0,0 0 0,0 0 0,0 0 0,0 0 0,0 0 1,0 0-1,1 0 0,-1 0 0,0 1 0,15 1 988,21-6-500,2-4-222,1-3 1,-1-1-1,-1-2 0,0-2 0,-2-1 0,66-41 0,-121 81-331,1 2-1,-27 43 0,42-61-47,-23 43 69,25-46-179,1 0 1,-1 0-1,1 0 1,-1 0 0,1 1-1,0-1 1,1 0-1,-1 1 1,1-1-1,0 5 1,0-8 142,0 0 0,0 0 0,1-1 0,-1 1 0,0 0 0,1 0 0,-1-1 0,0 1 0,1 0 0,-1 0 0,1-1 0,-1 1 0,1-1 0,0 1 0,-1 0 0,1-1 0,-1 1 0,1-1 0,0 1 0,0-1 0,-1 0 0,1 1 0,0-1 0,0 0 1,-1 1-1,1-1 0,0 0 0,0 0 0,0 0 0,-1 1 0,1-1 0,0 0 0,0 0 0,1-1 0,18 2-474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2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29 13603,'7'-5'452,"1"1"0,0 0 0,1 1 0,-1 0 0,1 0-1,-1 1 1,11-2 0,-17 4-395,0 0 0,1 0-1,-1 0 1,0 0 0,0 0-1,0 0 1,1 1 0,-1-1-1,0 1 1,0-1 0,0 1-1,0 0 1,0 0 0,0 0-1,0 0 1,0 0 0,0 0-1,0 1 1,-1-1 0,1 0-1,0 1 1,-1 0 0,1-1-1,-1 1 1,0 0 0,1 0-1,-1 0 1,0 0-1,0 0 1,0 0 0,-1 0-1,1 0 1,0 0 0,0 3-1,1 8 19,0 1-1,-1-1 0,0 0 0,-1 1 0,0-1 1,-1 0-1,-5 23 0,-28 92 96,32-122-159,-12 40-143,-40 81 0,44-105 53,-2-2 0,-1 0 0,0 0 0,-2-1-1,-29 30 1,30-38-90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2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13355,'-1'8'1528,"1"-5"-824,1-1-304,12 1 1409,6 0-905,10 0-320,2 1-96,11-1-152,2 1-40,3-1-192,-1-1-56,-8-2-312,-7 1-288,-14 1 464,-14-1-128,0 3-72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2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12243,'30'-1'1632,"3"-2"-952,12-4-272,5-2 1745,7-1-1609,2 0-264,-3 3 240,-5 4-288,-12 7-96,-5 5-48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84 14603,'0'-3'142,"0"-1"1,0 1-1,0 0 0,0 0 1,-1 0-1,1 0 0,-1 0 1,0 0-1,0 0 0,0 0 1,0 0-1,0 1 0,-1-1 1,1 0-1,-1 1 0,0-1 1,0 1-1,0-1 0,0 1 1,0 0-1,-1 0 0,1 0 1,-1 0-1,1 0 0,-1 1 1,1-1-1,-1 1 0,0-1 1,0 1-1,0 0 0,-4-1 1,2 1-71,-1-1 1,1 1-1,0 0 0,-1 1 1,1-1-1,0 1 1,-1 0-1,1 0 1,0 1-1,-1-1 1,1 1-1,0 1 0,-1-1 1,1 1-1,0-1 1,0 2-1,-7 3 1,4 0-68,1 0 1,0 1-1,1 0 1,0 0-1,0 0 1,0 1-1,1-1 1,0 1-1,0 1 1,1-1-1,-4 12 1,4-10-11,1 1-1,0-1 1,0 1 0,2 0 0,-1 0 0,1-1 0,0 1 0,1 0-1,2 16 1,-2-23 4,1-1 0,0 0 0,-1 0-1,1 0 1,0 1 0,0-1-1,1 0 1,-1 0 0,1-1 0,-1 1-1,1 0 1,0 0 0,0-1 0,0 1-1,1-1 1,-1 0 0,0 1-1,6 2 1,-4-3 2,0 0-1,0 0 1,0-1-1,0 0 0,1 0 1,-1 0-1,0 0 1,1 0-1,-1-1 1,1 0-1,-1 0 0,6-1 1,7-1 3,0-2 0,0 0 0,0-1 1,-1 0-1,0-2 0,15-7 0,3-4 45,-1-1 0,-1-1 0,-1-2 0,0-1 0,-2-1 0,34-38 0,-43 38 36,-20 24-83,0 0 1,0 0-1,1 0 0,-1 0 0,0-1 1,0 1-1,0 0 0,1 0 0,-1-1 1,0 1-1,0 0 0,0 0 0,0-1 1,0 1-1,1 0 0,-1 0 1,0-1-1,0 1 0,0 0 0,0 0 1,0-1-1,0 1 0,0 0 0,0-1 1,0 1-1,0 0 0,0 0 0,0-1 1,0 1-1,0 0 0,0 0 0,-1-1 1,1 1-1,0 0 0,0-1 0,0 1 1,-1 0-1,-9 3 63,1 5-16,0 0 1,0 0-1,0 1 1,1 0 0,1 1-1,-1 0 1,2 0-1,-1 0 1,1 1-1,1 0 1,0 0-1,-6 21 1,10-29-33,0-1 1,0 1-1,1 0 1,-1 0-1,1 0 1,0 0-1,0 0 1,0 0-1,0-1 1,1 1-1,-1 0 0,1 0 1,-1 0-1,1 0 1,0-1-1,0 1 1,1 0-1,-1-1 1,0 1-1,1-1 1,3 5-1,23 18 126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13683,'-3'20'440,"0"0"0,-1 0 1,-1 0-1,-14 35 0,13-40-378,0 1 1,1 0-1,1 1 0,0-1 0,1 1 1,1 0-1,0 21 0,2-37-69,0 1-1,0-1 1,0 0 0,0 1-1,0-1 1,1 0 0,-1 0-1,0 1 1,1-1-1,-1 0 1,1 0 0,0 0-1,-1 1 1,1-1-1,0 0 1,-1 0 0,1 0-1,0 0 1,0 0 0,0-1-1,0 1 1,0 0-1,0 0 1,0 0 0,0-1-1,1 1 1,-1-1 0,0 1-1,0-1 1,1 1-1,-1-1 1,0 0 0,0 0-1,1 1 1,-1-1 0,0 0-1,1 0 1,-1 0-1,0-1 1,0 1 0,1 0-1,0-1 1,5 0-41,0-1 1,0 0 0,-1 0-1,1 0 1,-1-1-1,9-5 1,10-9 13,-1 0 0,0-1 0,-2-2 0,0 0 0,34-42 0,-55 60 51,0 1 1,1-1 0,0 0 0,-1 1-1,1-1 1,0 1 0,0-1 0,-1 1 0,4-2-1,-4 3-7,-1 0-1,1 0 0,-1 0 1,1 0-1,-1 0 0,1 0 1,-1 0-1,1 0 1,0 0-1,-1 1 0,1-1 1,-1 0-1,1 0 0,-1 0 1,0 0-1,1 1 0,-1-1 1,1 0-1,-1 1 0,1-1 1,-1 0-1,0 1 1,1-1-1,-1 0 0,0 1 1,1-1-1,-1 1 0,0-1 1,1 1-1,-1-1 0,0 1 1,0-1-1,0 1 1,1-1-1,-1 1 0,0-1 1,0 1-1,0-1 0,0 1 1,0-1-1,0 1 0,0-1 1,0 2-1,5 29 112,11 46 84,-10-65-215,4-4-36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1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13835,'-6'-10'1408,"1"-2"-800,5-1-200,0 2 569,0 4-145,0 5-248,0 1-40,-1-2-376,0 9-200,-2 5-512,-3 1 992,6-7-488,1 1-88,7-7 16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1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10754,'2'3'1089,"1"2"-753,-2 0-104,2-1 512,0 2-376,1-2-16,-1 0-16,-2-2-176,4 2-48,-4 0 16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2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16195,'18'-6'1281,"21"0"-977,8-4-80,12-3 360,3 2-176,4 1-120,-5 0-88,-5 6-328,-7 2-264,-23 2 368,-9 10-128,-14 3-24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0:2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13619,'24'-2'1376,"12"-1"-952,14-2-168,8-4 857,9 0-809,5 1-272,-2-1 136,-1 5-24,-16 5-96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1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14483,'-4'-5'1104,"0"4"-888,-1 0-88,2 1 425,0 1-265,3 3-392,0 1-201,0-1 281,3 0-72,6 6-40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1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14107,'-8'6'5281,"6"-14"-5585,8 3 160,1-3-16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2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79 10906,'1'-1'145,"0"0"0,1 0 0,-1 0 0,0 0 0,0-1-1,0 1 1,0 0 0,0-1 0,0 1 0,-1 0 0,1-1 0,0 1-1,-1-1 1,1 1 0,-1-1 0,1 1 0,-1-1 0,0 0 0,1 1 0,-1-1-1,0 1 1,0-1 0,0 0 0,-1 1 0,1-1 0,0 1 0,0-1-1,-1 0 1,1 1 0,-1-1 0,0 1 0,1-1 0,-1 1 0,0 0-1,0-1 1,0 1 0,0 0 0,0-1 0,0 1 0,0 0 0,0 0-1,-3-2 1,1 1-22,-1 0-1,1 0 1,0 0-1,-1 1 1,1-1-1,-1 1 1,0 0-1,1 0 1,-1 0-1,0 0 1,0 1-1,0-1 1,0 1-1,1 0 1,-1 0-1,0 1 1,-7 1-1,-1 2-70,0 1-1,1 0 1,-1 1 0,1 1-1,1 0 1,-1 0 0,1 1-1,-10 10 1,-1 2-47,0 2 1,-23 32 0,33-38-13,0 0 0,-15 30 0,23-41 4,1 0-1,0 0 1,0 1-1,1-1 1,-1 0-1,1 1 1,0-1 0,0 1-1,1-1 1,0 1-1,0 0 1,0-1-1,0 1 1,2 5 0,-1-8 0,0-1 1,0 0-1,0 0 1,0 0-1,1 0 1,-1-1 0,0 1-1,1 0 1,-1 0-1,1-1 1,0 1 0,0-1-1,-1 1 1,1-1-1,0 0 1,0 0-1,0 0 1,0 0 0,0 0-1,1 0 1,-1-1-1,0 1 1,0-1 0,1 1-1,-1-1 1,0 0-1,0 0 1,3 0-1,5 0 0,0 0-1,-1-1 0,1-1 0,-1 0 0,15-4 0,-8 0 6,0 0 0,-1-1-1,1-1 1,-1-1 0,-1 0 0,0-1-1,0 0 1,-1-1 0,17-18 0,-13 10 15,0 0-1,-2-2 1,0 1 0,-1-2 0,18-37 0,-24 38 0,-8 21-17,0 0 1,0 0-1,0 0 0,0 0 1,-1 0-1,1 0 1,0 0-1,0 0 0,0 0 1,0 0-1,0 0 0,0 0 1,0 0-1,0 0 0,0 0 1,0 0-1,-1 0 0,1 0 1,0 0-1,0 0 0,0 0 1,0 0-1,0 0 0,0 0 1,0 0-1,0 0 0,0 0 1,0 0-1,0 0 0,0 0 1,-1 0-1,1 0 1,0 0-1,0 0 0,0 0 1,0 0-1,0-1 0,0 1 1,0 0-1,0 0 0,0 0 1,0 0-1,0 0 0,0 0 1,0 0-1,0 0 0,0 0 1,0 0-1,0 0 0,0-1 1,0 1-1,0 0 0,0 0 1,0 0-1,0 0 0,0 0 1,0 0-1,0 0 0,0 0 1,-3 3 2,0 1-1,0 0 1,0 0 0,1 0 0,-4 7 0,-7 17 4,-16 48 0,26-67-68,0 1 0,1-1 0,0 1 0,1 0 0,0 0-1,0 0 1,1 0 0,0 0 0,3 12 0,-3-20 58,1 0 0,-1 0 0,1 0 0,0 0 0,0 0-1,0 0 1,0 0 0,0 0 0,1 0 0,-1-1-1,0 1 1,1 0 0,-1-1 0,1 1 0,0-1 0,-1 0-1,1 0 1,0 1 0,0-1 0,0 0 0,0 0-1,0-1 1,3 2 0,2 0-13,-1-1 1,1 0-1,-1 0 1,1-1-1,-1 0 0,1 0 1,7-2-1,51-10-124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2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14907,'-3'5'1312,"10"-3"-823,6 0-129,13-4 536,4 1-184,16 0-200,5 1-144,4 0-424,-1 0-288,1 4 344,-5 3-120,-8 2-88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2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15507,'-1'15'490,"-1"-1"0,0 1 0,-1-1 0,-5 17 0,-3 10 221,4-11-290,-15 81 777,19-92-1019,2 0-1,-1 0 1,4 33 0,-2-50-184,0-1-1,0 1 1,0-1 0,0 1-1,0 0 1,1-1 0,-1 1 0,1-1-1,-1 1 1,1 0 0,0-1-1,-1 1 1,1-1 0,0 0 0,0 1-1,0-1 1,0 0 0,0 0-1,0 1 1,1-1 0,-1 0 0,0 0-1,0 0 1,1 0 0,-1-1-1,1 1 1,-1 0 0,1-1 0,-1 1-1,1 0 1,-1-1 0,1 0-1,0 1 1,-1-1 0,1 0 0,0 0-1,-1 0 1,1 0 0,-1 0-1,3-1 1,6-1-87,-1 0 0,1-1 0,-1 0 0,0-1 0,12-6-1,-16 8 64,19-10-148,-3 0-13,1 2 0,0 1 0,33-9 0,-50 16 176,0 1 0,0 0 0,0 0 0,0 1 0,0-1 0,0 1 0,0 0 1,1 1-1,-1-1 0,0 1 0,0 0 0,0 0 0,-1 0 0,1 1 0,0 0 0,0 0 0,-1 0 0,1 0 0,-1 1 0,0 0 0,0 0 0,5 4 0,-6-4 22,0 1 0,-1-1 0,1 1 0,-1 0 0,1-1 0,-1 1 0,0 0 0,-1 1 0,1-1 0,-1 0 0,0 0 0,0 1 0,0-1 0,0 6-1,-1-7 10,0 0-1,0 0 0,0 0 0,0 0 1,-1 0-1,1 0 0,-1 0 0,0 0 1,0 0-1,0 0 0,0 0 0,0 0 0,-1-1 1,1 1-1,-1-1 0,1 1 0,-1-1 1,0 1-1,0-1 0,-1 0 0,-3 3 0,-12 5 102,0-1-1,-1-1 1,0-1-1,0-1 1,0 0-1,-32 4 1,21-3-3,-4 1-9,14-3-158,-1 0 0,1-1 0,-1-1 0,1 0-1,-1-2 1,-23-1 0,43 0 47,1 0-1,-1 0 1,1 0 0,-1 0-1,1 0 1,-1 0-1,1 0 1,-1 0-1,1 0 1,-1 0-1,1 0 1,0 0 0,-1-1-1,1 1 1,-1 0-1,1 0 1,-1 0-1,1-1 1,0 1 0,-1 0-1,1 0 1,0-1-1,-1 1 1,1 0-1,0-1 1,-1 1-1,1-1 1,0 1 0,-1 0-1,1-1 1,0 1-1,0-1 1,0 1-1,0-1 1,-1 1 0,1 0-1,0-1 1,0 1-1,0-1 1,0 1-1,0-1 1,0 1-1,0-1 1,0 1 0,0-1-1,0 1 1,0-1-1,1 1 1,-1 0-1,0-1 1,0 0 0,10-18-161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2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19 13315,'20'-14'1296,"2"9"-792,-2 5-128,-3 13 633,-3 9-153,-5 14-216,-1 7-80,-8 13-168,-3 2-32,-8 7-88,-9-1-72,-9-2-64,-7-2-136,-12-8-456,-5-8 1120,-12-14-640,-2-5-24,2-11 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16059,'4'4'1009,"10"-4"-857,8 0-72,9-3 144,8-1-208,5-2-384,1 1-80,4-1 376,-3-3-56,-6 1-161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2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 11779,'-6'0'136,"1"0"0,-1-1 1,1 2-1,0-1 0,-1 1 1,1 0-1,0 0 0,-1 0 1,1 1-1,0 0 0,-5 2 1,-9 5 188,-26 18 1,37-22-114,-35 25-49,1 2 1,2 1 0,1 3 0,2 1-1,1 1 1,2 2 0,-45 71-1,68-93-104,0 0 0,1 1-1,1 1 1,1-1-1,1 1 1,0 0 0,2 1-1,-6 39 1,10-50-56,0 1 0,1-1 0,0 1 0,1 0 0,0-1 1,1 0-1,0 1 0,1-1 0,0 0 0,0 0 0,1 0 0,1-1 0,-1 1 0,1-1 0,1 0 0,0 0 1,0-1-1,1 0 0,14 14 0,-6-10-15,1-1 1,0 0-1,0-1 1,1-1 0,0 0-1,34 11 1,43 8-51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3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65 14539,'0'-2'95,"0"-1"0,0 1 0,0-1 1,1 1-1,-1-1 0,1 1 0,-1-1 0,1 1 0,0 0 0,0-1 0,0 1 0,0 0 1,0 0-1,1-1 0,-1 1 0,1 0 0,0 0 0,-1 1 0,1-1 0,0 0 0,2-1 0,0 1 15,-1 0-1,1 0 1,0 0-1,0 1 0,0 0 1,-1 0-1,1 0 0,0 0 1,1 0-1,-1 1 0,0 0 1,5 0-1,-2 0-24,0 1 0,-1-1-1,1 1 1,-1 1 0,0-1 0,1 1 0,-1 0 0,0 1 0,0 0-1,0 0 1,0 0 0,-1 0 0,1 1 0,-1 0 0,0 0-1,0 0 1,4 6 0,-6-6-51,0 1 0,0 0 0,-1 0 0,0 0 0,0 0-1,0 0 1,0 0 0,-1 0 0,0 1 0,0-1 0,0 0 0,-1 9 0,0-5-5,-1 0 1,0 0 0,-1 0 0,0 0 0,0-1 0,-7 17-1,-1-5-4,0 0 0,-2-1 0,0-1-1,-1 1 1,-20 21 0,-58 48 38,71-69-62,19-18-2,-18 20-14,19-21 13,0 1 1,-1-1-1,1 1 1,0-1-1,0 0 1,0 1 0,-1-1-1,1 1 1,0-1-1,0 1 1,0-1-1,0 1 1,0-1-1,0 1 1,0-1-1,0 1 1,0-1 0,0 1-1,0-1 1,0 1-1,1-1 1,-1 1-1,0-1 1,0 1-1,0-1 1,1 0-1,-1 1 1,0-1-1,0 1 1,1-1 0,-1 0-1,0 1 1,1-1-1,-1 0 1,0 1-1,1-1 1,-1 0-1,1 0 1,-1 1-1,1-1 1,-1 0 0,1 0-1,-1 0 1,0 1-1,1-1 1,-1 0-1,1 0 1,-1 0-1,1 0 1,-1 0-1,1 0 1,-1 0 0,2 0-1,19 1-131,-1-1 0,1 0 0,0-2 0,35-6 0,-4 1 33,11-1-38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4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3 15955,'-4'-1'140,"1"0"-1,-1 1 0,1 0 0,-1-1 1,1 1-1,-1 1 0,1-1 0,-1 0 0,1 1 1,-1 0-1,1-1 0,0 2 0,-1-1 1,1 0-1,0 0 0,0 1 0,0 0 1,-4 2-1,-6 5-33,0 1 1,-19 18-1,23-19-38,-26 25-56,1 1 0,1 2 0,3 1 0,1 1 0,1 2 0,-29 59 1,41-67-22,2 0 0,1 1 0,1 1 0,3 0 0,0 0 0,2 1 0,2 0 0,1 0 0,2 47 0,3-66 13,0 0 1,1 1 0,1-1-1,0 0 1,2 0 0,0 0-1,1-1 1,0 0 0,1 0-1,15 24 1,-14-29 17,1 1 0,0-1 1,1-1-1,0 1 0,0-2 0,1 1 0,0-2 0,1 1 0,0-1 1,0-1-1,1-1 0,0 1 0,16 4 0,56 14 22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2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1776 48 8754,'-145'-12'719,"-534"-24"421,635 37-950,1 1 1,-1 2-1,1 3 1,0 1-1,1 2 0,0 1 1,0 3-1,1 1 1,1 3-1,1 1 0,0 1 1,-42 31-1,51-29-113,1 0 1,2 2-1,0 1 0,1 2 1,-34 46-1,44-51-103,2 0 1,1 1-1,1 1 1,1 0-1,1 1 0,1 0 1,1 0-1,-7 39 1,-14 256-333,18-140 445,4-110-48,-7 117 37,13-146-79,2-1 0,9 64 0,-8-88 4,2-1 0,0 1 0,1-1 0,0 0 0,1 0 0,1 0-1,0-1 1,1 0 0,16 21 0,-11-20-1,2 0-1,-1 0 1,2-1-1,0-1 1,0 0-1,36 19 1,136 63-18,18 10 5,-136-64 17,210 115 18,-233-133-13,0-3 0,2-2 0,0-2 0,61 11 0,-26-14 24,90 1 0,88-9 10,106 7-17,-82 24 19,40 3 32,-249-34-46,0-3 0,100-11-1,-103-2-22,0-4 0,-1-2 0,-1-4 0,134-57 0,261-163 51,-202 96-10,-109 60 1,-120 63-26,-1-1 0,40-36 0,-59 45-9,-1-1-1,0-1 0,-1 0 1,-1-1-1,0 0 1,10-21-1,-15 23 2,-1 0-1,-1 0 0,-1 0 1,0-1-1,-1 0 1,0 0-1,-2 0 0,2-33 1,-4 27 14,-2 1 0,0-1 0,-1 1 0,-2 0 0,0 0 0,-1 0 0,-9-20 0,-4-3 63,-2 0 0,-30-43 1,18 35 19,-3 3 0,-2 1 0,-3 2 1,-77-70-1,54 62 67,-3 3 0,-138-80-1,129 92-81,-2 3 0,-1 3 0,-121-33 0,-259-26-1319,236 55 634,135 15 207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2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8321 12907,'12'-5'854,"95"-50"-1634,-45 15 125,-3-3-1,-1-2 1,64-65-1,-49 35 805,105-143 0,-141 164 147,-2-2-1,-3-2 1,-2-1 0,22-65-1,71-258 257,-60 172-550,106-347 74,-45-11 103,-59-142 268,-61-2 25,-24 314-186,-17 3 1,-113-505-1,-80-154-318,87 471 360,108 471-12,-6 1 0,-4 3-1,-64-112 1,54 127 17,22 41-174,-40-88 1,73 139-223,-1-1 0,0 1 0,1-1 0,-1 1 0,1 0 0,0-1 0,0 1 0,-1-1 0,1 1 0,0-1 0,0 0 0,0 1 0,1-1 0,-1 1 0,0-1 0,1 1-1,-1 0 1,0-1 0,1 1 0,0-1 0,-1 1 0,1 0 0,0-1 0,0 1 0,0 0 0,1-2 0,2-1-318,1 0 0,0 1 0,-1 0 0,1 0 0,9-4 0,-10 4 343,11-4-706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2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48 840 13051,'-2'0'209,"-23"1"498,24 0-684,0-1 0,0 0 1,0 0-1,0 0 0,0-1 1,0 1-1,0 0 0,0 0 0,0-1 1,0 1-1,0 0 0,0-1 0,0 1 1,0-1-1,0 1 0,0-1 1,1 1-1,-1-1 0,-1-1 0,2 0-9,0 0-1,1 0 1,-1 0-1,1 0 0,-1 0 1,1 0-1,0 0 1,-1 0-1,1 0 0,0 1 1,2-3-1,-1-1 13,10-24 83,-1-1-1,-1 1 1,-2-2-1,-1 1 1,-1-1-1,-2-1 1,-1 1-1,-2-47 1,-7-17 549,-27-136 0,13 107-282,19 118-356,-2-15-91,5 16-41,6 11-52,4 11 87,-1 1 0,-1 1 1,12 28-1,9 16 17,-13-31 36,2-2 0,0 1 0,3-2-1,0-1 1,47 43 0,-49-53-42,0-2 1,1 0-1,0-1 0,1-2 1,1 0-1,0-1 0,1-2 1,41 13-1,-5-9-273,1-3 1,0-3-1,77 2 0,-30-9 15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9826,'0'0'107,"1"0"0,-1 0 0,0-1 0,0 1 0,0 0 0,0 0 0,0-1 0,1 1 0,-1 0-1,0 0 1,0 0 0,0 0 0,1-1 0,-1 1 0,0 0 0,0 0 0,1 0 0,-1 0 0,0 0 0,0 0 0,1-1 0,-1 1 0,0 0-1,0 0 1,1 0 0,-1 0 0,0 0 0,0 0 0,1 0 0,-1 0 0,0 0 0,1 0 0,-1 1 0,0-1 0,0 0 0,1 0 0,-1 0 0,0 0-1,0 0 1,1 0 0,-1 0 0,0 1 0,14 10 1263,6 4-735,-11-12-535,1 0 0,-1-1 0,1 0 0,0-1 0,18 0 0,53-4 42,-68 2-117,413-42 15,63 42-28,-212 9-16,332 19-34,-258-19-23,0-28 19,80-2-67,162 10 30,-294 5 13,-87 4 47,375-16-47,-47 4 70,-118 7 0,619 10-28,-603 13-24,544 33-442,281-6 366,-347-69 212,-329 5-76,-251 9 14,446 4 60,-536 20-75,350 32-13,-294-21 2,0-21 0,-63-1 0,461 1-78,-152 4-256,-544-5 404,-1-1-39,1 1 0,-1 0 1,0 1-1,0-1 0,0 1 0,0-1 0,0 1 0,1 0 1,-1 0-1,-1 0 0,1 0 0,3 2 0,0 3 11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4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10194,'-3'11'317,"1"0"0,1-1 1,0 1-1,0 0 0,1-1 0,0 1 0,1 0 0,0 0 0,3 10 0,1 22-138,-16 408 271,0-271-36,-27 278 210,-2 70-162,35-257-77,-8 203-83,6 288 318,12-258-360,-1-48-63,-12 81-140,-1-117-24,-13 18 49,18-378-74,0 234 193,1-4-43,-6 34 399,6-130-304,4-151-1021,0-38 473,1-6 23,4-23-68,1-13 44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3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13723,'-9'-7'5521,"16"4"-4889,8 1-168,6 1-192,5-1-48,6 1-176,2 1-96,3 0-272,3 3-144,-7 0 1176,-6 2-752,-15-2-8,-11-3-80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3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21 11658,'2'-2'165,"15"-16"1447,-11 18-805,-5 13 29,-14 50 143,-29 90 0,14-57-862,19-64-92,-33 140 53,41-169-92,1-1 0,-1 1 0,1 0 1,0-1-1,0 1 0,0 0 0,0 0 1,0-1-1,1 1 0,0 3 0,-1-6 6,0 1-1,1-1 0,-1 0 0,0 1 0,0-1 1,0 0-1,1 1 0,-1-1 0,0 0 1,1 0-1,-1 1 0,0-1 0,1 0 0,-1 0 1,0 1-1,1-1 0,-1 0 0,0 0 1,1 0-1,-1 0 0,0 1 0,1-1 0,-1 0 1,1 0-1,0 0 0,15-7-293,-11 4 258,-1-1 0,0 1 0,-1-1 1,1 0-1,0 0 0,-1 0 0,0-1 0,0 1 0,-1-1 0,1 0 0,-1 0 0,2-5 0,5-19-148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5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4 302 13595,'-4'13'992,"4"-12"-720,3-4-104,20-16 344,7-3-144,9-14-128,2-3-168,4-7-424,-4-4 408,-2-2-104,-5 4-56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14523,'0'20'1120,"-6"10"-752,1 2-128,-1 2 577,2 3-393,2 1-144,2-1-16,2-3-144,-1-1-216,0-7 40,-1-1 32,-1-1-72,-2-1-16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3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14531,'6'0'1696,"0"0"-1135,4-6-241,4 2 1184,9 1-912,4 0-104,6 0-208,4 0-88,4-1-144,-3-1 0,-3 3-128,-2-1-152,-9-3-328,-2 2-168,-10-1-1577,-6 1 1921,-4 4-304,-1-3-280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3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55 13491,'14'2'1176,"8"-2"-632,2-8-128,10 1 441,5 0-169,4-2-120,0 1-136,0 1-336,-4 1-296,-11 2-1264,-3 4 1256,-11 5-225,-5 4-167</inkml:trace>
  <inkml:trace contextRef="#ctx0" brushRef="#br0" timeOffset="1">0 335 13179,'9'5'1040,"12"-3"-592,11-2-96,9-5 336,7 3-128,6-3-87,1 2-169,0-2-400,-3-2 304,-8-1-184,-6 1-120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3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21 12747,'1'-1'133,"-1"0"0,0 1 0,0-1 1,0 0-1,0 0 0,1 0 0,-1 1 1,-1-1-1,1 0 0,0 0 0,0 0 1,0 0-1,0 1 0,0-1 0,-1 0 1,1 0-1,0 1 0,-1-1 0,1 0 0,-1 0 1,1 1-1,0-1 0,-2 0 0,2 0-29,-1 1 0,0 0 0,0 0 0,0-1 0,1 1 0,-1 0-1,0 0 1,0 0 0,0 0 0,1 0 0,-1 0 0,0 0 0,0 0-1,0 0 1,1 1 0,-1-1 0,0 0 0,-1 1 0,-4 2 100,0 0 0,1 0 0,-1 0 1,-8 8-1,-4 6-139,1 0 0,0 0 0,2 2 0,0 0 1,1 1-1,-18 33 0,5 1-57,-30 84 0,43-99-3,2 0 1,1 2-1,2-1 0,-4 48 1,11-72-54,1 0 0,1 0 0,1 0 0,0 0 0,1 0 0,0 0 0,2 0-1,-1 0 1,2-1 0,0 0 0,1 0 0,1 0 0,14 23 0,-15-29 3,1-1 0,0 1 0,0-1-1,1-1 1,0 1 0,1-1 0,-1-1-1,1 0 1,0 0 0,1-1-1,0 0 1,-1 0 0,2-1 0,-1 0-1,15 2 1,-13-4-35,0 0 0,21-2 0,-30 0 67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3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90 11787,'3'-6'455,"0"0"0,0 0 1,1 0-1,0 1 1,0-1-1,1 1 0,0 0 1,-1 1-1,2-1 1,-1 1-1,0 0 0,11-6 1,-12 7-368,1 1 1,0 0-1,0 0 0,0 0 1,0 0-1,0 1 1,0 0-1,0 0 0,1 0 1,-1 1-1,0 0 1,1 0-1,-1 0 0,0 0 1,1 1-1,8 2 0,-11-2-90,-1 0-1,1 0 0,0 0 1,-1 1-1,1-1 0,-1 1 1,0 0-1,1-1 0,-1 1 0,0 0 1,0 0-1,0 0 0,0 1 1,-1-1-1,1 0 0,-1 1 1,1-1-1,-1 1 0,0 0 1,0-1-1,0 1 0,0 0 0,0 0 1,-1-1-1,1 1 0,-1 0 1,0 0-1,0 0 0,0 0 1,0 0-1,0-1 0,-1 1 0,0 4 1,-1 4-56,-1-1 0,0 1 0,-1-1 0,1 0 0,-2 0 0,0-1 1,-10 17-1,-3-3-23,-1-1 1,-1-1 0,-1-1-1,0 0 1,-2-2-1,-27 18 1,41-30 88,8-5-5,-1 0-1,1 0 1,0 0 0,-1 0-1,1 0 1,0 0 0,0 1 0,-1-1-1,1 0 1,0 1 0,0-1-1,1 1 1,-1-1 0,-1 4 0,2-5-3,0 1 1,0-1 0,0 1 0,0-1-1,0 1 1,0-1 0,1 1 0,-1 0-1,0-1 1,0 1 0,0-1 0,1 1-1,-1-1 1,0 1 0,1-1 0,-1 0-1,0 1 1,1-1 0,-1 1 0,0-1-1,1 0 1,-1 1 0,1-1 0,-1 0-1,1 1 1,-1-1 0,1 0 0,0 0-1,5 3-9,0-2-1,1 1 0,-1-1 1,0 0-1,1 0 0,6-1 1,121 0-1356,-83-1 1239,4 1-147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3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61 11995,'30'-23'2014,"-28"22"-1830,-1-1 0,0 1 0,1 0 0,-1-1 0,0 1 0,0-1 0,1 1 1,-1-1-1,-1 0 0,1 1 0,0-1 0,0 0 0,-1 0 0,1 1 0,0-1 0,-1 0 0,1-3 0,-2 4-141,1 1-1,0 0 0,0-1 0,-1 1 0,1 0 1,0-1-1,-1 1 0,1 0 0,-1-1 1,1 1-1,0 0 0,-1 0 0,1-1 0,-1 1 1,1 0-1,0 0 0,-1 0 0,1 0 1,-1 0-1,1-1 0,-1 1 0,1 0 0,-1 0 1,1 0-1,-1 0 0,1 0 0,-1 1 1,1-1-1,-1 0 0,-15 3 341,5 2-301,1 0 1,-1 0-1,1 1 1,1 1-1,-1 0 0,1 0 1,0 1-1,-13 14 0,3 0-103,0 1 0,-19 32 0,29-39-10,0 0 0,0 1 0,2-1 0,-8 26 0,13-36 17,0 0 1,1 0 0,-1 0 0,2 0 0,-1 1 0,0-1 0,1 0 0,1 0 0,-1 1 0,1-1 0,0 0 0,0 0-1,0 0 1,1 0 0,0 0 0,4 8 0,-3-10 5,0 0 0,0 0 0,1-1 0,-1 1 0,1-1 0,0 0 0,0 0 0,0 0-1,0-1 1,1 0 0,-1 1 0,1-1 0,-1-1 0,1 1 0,0-1 0,-1 0 0,7 1 0,6 1-17,-1-2 1,1 1 0,29-3-1,-27-1 58,0 0 0,-1-1 0,1 0 0,-1-2 0,0 0 0,0-1 0,-1-1 0,1-1 0,-1 0 0,-1-1 0,0-1 0,0-1 0,-1 0 0,19-18 0,-29 22 12,1 0 0,-1 0 0,-1-1-1,1 0 1,-1 0 0,0 0 0,-1 0 0,0-1 0,0 1-1,-1-1 1,0 0 0,-1 1 0,0-1 0,0 0-1,-1 0 1,0 0 0,0 0 0,-1 0 0,-1 0-1,-2-10 1,3 13-50,-1 0-1,0 0 1,0 0-1,-1 1 1,0-1-1,0 0 1,0 1-1,0 0 1,-1 0-1,0 0 1,0 0-1,-9-7 1,9 9-58,-1 0-1,1 0 1,-1 1 0,1 0 0,-1-1 0,0 2 0,0-1 0,0 0 0,0 1 0,0 0 0,0 0 0,0 1 0,-1 0 0,1-1 0,0 2 0,0-1 0,-6 1 0,1 2-188,0-1 0,1 1 0,-1 1 0,1 0 0,-1 0 0,1 1 0,1 0 0,-1 1 0,1 0 0,0 0 0,0 1 0,0 0 0,1 0 0,-10 13 0,-8 14-592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3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13027,'0'0'1216,"8"0"-880,7 0-16,10 0 776,9-1-631,6-1-97,10 0-384,1-4 0,10 4 160,-2 1-40,-5 0-200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3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43 15011,'0'-3'92,"-1"1"0,1 0 0,-1 0 0,0 0 0,1 0 0,-1 0 0,0 0 0,0 0 0,-1 0 0,1 0 0,0 0 0,-1 1 0,1-1 0,-1 1 0,1-1 0,-1 1 0,0-1 0,1 1 0,-1 0 0,0 0 0,0 0 0,0 0 0,0 0 0,0 0 0,-5-1-1,3 2-28,0 0 0,0 0 0,0 0 0,0 1-1,1 0 1,-1-1 0,0 1 0,0 1-1,0-1 1,0 0 0,1 1 0,-1 0-1,-5 3 1,-7 6-33,0 0 0,1 1 0,0 1 0,1 0 0,1 1 0,-18 24 0,10-9-58,3 0 0,-28 55 0,41-73 17,0 0 1,1 0 0,0 1 0,1-1-1,0 1 1,0-1 0,0 16-1,3-22 5,0-1-1,0 1 0,1-1 0,-1 0 0,1 1 0,0-1 0,0 0 1,0 1-1,1-1 0,-1 0 0,1 0 0,0 0 0,1 0 0,-1-1 0,0 1 1,1-1-1,0 1 0,0-1 0,0 0 0,0 0 0,1 0 0,6 4 1,-1-1 1,1-2 0,-1 1 0,1-2 1,0 1-1,1-1 0,-1-1 1,0 0-1,1 0 0,-1-1 0,1 0 1,0-1-1,13-1 0,-10 0 49,0-1 0,-1 0 0,1-1 0,-1-1 0,0 0-1,0 0 1,0-1 0,-1-1 0,15-8 0,-18 6 47,1 0 1,-1 0-1,0 0 0,0-1 0,-1-1 1,-1 0-1,1 0 0,-1 0 1,-1 0-1,0-1 0,-1-1 1,0 1-1,6-21 0,-9 23-49,0 0-1,0 0 0,-1 0 1,0 0-1,0-1 1,-1 1-1,-1 0 1,-1-14-1,1 17-79,-1 0-1,0 0 0,0 0 0,0 0 1,0 0-1,-1 1 0,0-1 1,0 1-1,-1-1 0,0 1 1,0 0-1,0 0 0,-5-4 1,7 7-117,0 0 0,-1 0 0,1 0 1,-1 1-1,1-1 0,-1 1 0,0-1 1,0 1-1,1 0 0,-1 0 0,0 0 1,0 0-1,0 1 0,0-1 1,0 1-1,0 0 0,0 0 0,0 0 1,0 0-1,0 0 0,0 1 0,0-1 1,0 1-1,0 0 0,0 0 0,0 0 1,0 0-1,1 1 0,-1-1 1,0 1-1,1-1 0,-1 1 0,1 0 1,0 0-1,-1 0 0,1 0 0,0 1 1,-2 3-1,-9 12-757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3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14067,'15'0'1032,"4"2"-680,3-1-104,5 2 344,3-2-183,4 4-225,2-4-200,-3-2-1737,-1-5 1729,-5-10-328,-4-2-208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3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12323,'29'-18'4513,"-25"15"-4167,40-26 384,171-118-703,-215 146-35,0 1 1,1 0 0,-1-1 0,0 1 0,1-1 0,-1 1 0,0 0-1,1 0 1,-1-1 0,1 1 0,-1 0 0,1 0 0,-1-1 0,1 1-1,-1 0 1,0 0 0,1 0 0,-1 0 0,1 0 0,-1-1 0,1 1-1,-1 0 1,1 0 0,-1 0 0,1 0 0,-1 1 0,1-1 0,-1 0-1,1 0 1,-1 0 0,1 0 0,-1 0 0,1 1 0,-1-1 0,1 0-1,-1 0 1,0 1 0,1-1 0,-1 0 0,1 1 0,-1-1 0,0 0-1,1 1 1,-1-1 0,0 1 0,0-1 0,1 1 0,-1-1 0,0 0-1,0 1 1,1-1 0,-1 1 0,0-1 0,0 1 0,0-1 0,0 1-1,0-1 1,0 2 0,1 37-201,-1-26 20,0-7 93,0-3 63,0 1-1,0 0 0,1-1 1,-1 1-1,1-1 0,-1 1 1,1-1-1,0 1 0,0-1 1,1 1-1,3 5 0,4 3-109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7:3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12747,'3'-3'146,"-1"0"0,1 0 0,0 1 1,0-1-1,0 1 0,1 0 0,-1 0 1,1 0-1,-1 1 0,1-1 0,-1 1 1,6-2-1,-6 3-108,-1 0 1,1 0-1,0 0 0,-1 0 1,1 1-1,-1-1 1,1 1-1,-1 0 0,1-1 1,-1 1-1,1 0 0,-1 0 1,0 1-1,0-1 0,1 0 1,-1 1-1,0-1 1,0 1-1,3 3 0,6 7-10,0 0 0,0 1 0,-1 1 0,-1 0 0,0 0 0,-1 1 0,-1 0 0,0 0-1,-1 0 1,-1 1 0,7 32 0,-8-25-10,-1-1 1,-1 1-1,0-1 0,-2 1 0,-1-1 0,-1 1 1,-1-1-1,-7 30 0,6-38-109,0 0 0,-1 0 0,-1 0 0,0-1 0,0 0-1,-2 0 1,0-1 0,0 0 0,-1 0 0,0-1 0,-1 0 0,-1 0 0,1-1 0,-2-1-1,1 0 1,-1-1 0,-1 0 0,-18 9 0,-12-1-265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12123,'32'7'1344,"5"-7"-928,20-9-128,12 1 608,20-1-432,8-1-56,5-1-88,-6 1-135,-7 4-394,-7 3-127,-15 3-192,-9 3-176,-20 1 456,-8 1-144,-11-1-128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5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 10394,'-1'0'31,"1"0"0,0 0 0,0 0-1,0 0 1,0 0 0,0 0 0,0-1-1,-1 1 1,1 0 0,0 0 0,0 0 0,0 0-1,0 0 1,0 0 0,-1 0 0,1 0 0,0 0-1,0 0 1,0 0 0,0 0 0,-1 0-1,1 0 1,0 0 0,0 0 0,0 0 0,0 0-1,0 0 1,-1 0 0,1 0 0,0 0-1,0 0 1,0 0 0,0 1 0,0-1 0,-1 0-1,1 0 1,0 0 0,0 0 0,0 0 0,0 0-1,0 0 1,0 1 0,0-1 0,-1 0-1,1 0 1,0 0 0,0 1 0,-5 11 686,1 18 681,0 77-805,5 0-1,4 0 1,6 0 0,23 106-1,-28-193-198,-6-20-378,0 0-1,1 1 1,-1-1 0,0 0 0,0 0-1,0 0 1,0 0 0,0 1-1,0-1 1,1 0 0,-1 0 0,0 0-1,0 0 1,0 1 0,0-1 0,1 0-1,-1 0 1,0 0 0,0 0 0,0 0-1,1 0 1,-1 0 0,0 0 0,0 0-1,1 0 1,-1 1 0,0-1-1,0 0 1,0 0 0,1 0 0,-1-1-1,0 1 1,0 0 0,1 0 0,-1 0-1,0 0 1,0 0 0,3-2 79,-1-1 1,0 1-1,0 0 1,-1-1-1,1 0 1,0 1-1,-1-1 1,2-4-1,33-68 827,224-410 1654,-210 414-5089,-56 77 2011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5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175 106 12195,'4'-15'941,"-1"6"-480,0 1 0,-1-1 1,2-15-1,-4 23-357,1-1-1,-1 1 1,0-1-1,0 0 0,0 1 1,-1-1-1,1 1 1,0-1-1,0 0 1,-1 1-1,1-1 1,-1 1-1,0-1 1,1 1-1,-1 0 0,0-1 1,0 1-1,0 0 1,0-1-1,0 1 1,0 0-1,0 0 1,0 0-1,0 0 1,-1 0-1,-1-1 0,1 1-40,0 1-1,1-1 0,-1 1 0,0 0 1,0 0-1,1-1 0,-1 2 0,0-1 1,0 0-1,1 0 0,-1 0 0,0 1 1,0-1-1,1 1 0,-1-1 0,0 1 1,1 0-1,-1 0 0,1 0 0,-1 0 1,1 0-1,-3 1 0,-29 30 359,19-16-365,1 1 1,0 1-1,-13 26 0,21-35-65,0 1-1,1-1 1,0 1-1,1 0 1,0 1-1,0-1 1,1 1-1,-1 17 1,3-28 8,0 1 0,0-1 0,0 0 0,0 1 0,0-1 1,0 1-1,0-1 0,0 0 0,0 1 0,0-1 0,0 0 0,0 1 0,0-1 0,1 0 0,-1 1 1,0-1-1,0 0 0,0 1 0,1-1 0,-1 0 0,0 1 0,0-1 0,1 0 0,-1 0 0,0 1 1,0-1-1,1 0 0,-1 0 0,0 0 0,1 0 0,-1 1 0,0-1 0,1 0 0,-1 0 0,1 0 1,-1 0-1,0 0 0,1 0 0,-1 0 0,0 0 0,1 0 0,-1 0 0,0 0 0,1 0 0,-1 0 1,1 0-1,-1 0 0,0 0 0,1-1 0,16-7 53,-8 1-6,-1-1 0,0 1 0,0-2 1,-1 1-1,0-1 0,11-18 0,28-60 420,-41 80-540,-2 10 25,-2 11-32,-3 50-196,0-34 95,2 0 1,4 37 0,-4-66 174,0 0 1,0 1 0,0-1 0,0 0 0,1 0-1,-1 1 1,0-1 0,1 0 0,-1 0 0,1 0 0,-1 1-1,1-1 1,0 0 0,0 0 0,-1 0 0,1 0 0,0 0-1,0 0 1,0-1 0,2 3 0,-2-3 4,0 0-1,1 1 1,-1-1 0,0 0 0,0 0 0,1 0-1,-1 0 1,0 0 0,1 0 0,-1 0-1,0 0 1,0 0 0,1-1 0,-1 1-1,0-1 1,0 1 0,2-1 0,5-4 6,0 0 0,0 0 1,0-1-1,9-9 0,-14 12-4,40-37 105,-30 26-34,1 1-1,0 0 1,1 1-1,25-16 1,-39 27-71,1 0 1,-1 0-1,1 1 1,-1-1-1,1 0 1,0 0-1,0 1 1,-1-1-1,1 1 1,0 0 0,-1 0-1,1-1 1,0 1-1,0 0 1,0 0-1,-1 1 1,1-1-1,0 0 1,0 1-1,-1-1 1,1 1-1,0-1 1,-1 1-1,1 0 1,0-1-1,-1 1 1,1 0-1,-1 0 1,0 0-1,1 0 1,-1 1-1,0-1 1,1 0-1,-1 1 1,0-1-1,0 1 1,0-1-1,0 1 1,-1-1-1,1 1 1,1 2-1,-26-43 2105,16 28-1654,1 0 0,-9-20 0,17 28-1013,7 3-21,18 8-602,-1 0 0,-16-7 963,0 0-1,-1 0 1,1-1 0,0-1-1,0 1 1,-1-1 0,1-1-1,0 1 1,12-6 0,16-8-394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5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 14595,'0'0'47,"0"0"-1,0 0 1,0 0-1,0-1 1,0 1 0,0 0-1,0 0 1,0 0-1,0-1 1,0 1 0,0 0-1,-1 0 1,1 0-1,0 0 1,0-1-1,0 1 1,0 0 0,0 0-1,0 0 1,0 0-1,0 0 1,-1 0-1,1-1 1,0 1 0,0 0-1,0 0 1,0 0-1,0 0 1,-1 0 0,1 0-1,0 0 1,0 0-1,0 0 1,0 0-1,-1 0 1,1 0 0,0-1-1,0 1 1,0 0-1,-1 0 1,1 0 0,0 1-1,0-1 1,0 0-1,0 0 1,-1 0-1,1 0 1,0 0 0,0 0-1,0 0 1,0 0-1,-1 0 1,-14 9 1324,-13 15-262,10-5-1023,1 0-1,1 1 1,1 1-1,1 1 0,0 0 1,2 0-1,-12 30 1,13-24-93,1 1 0,1 0 0,2 0 1,1 1-1,-4 56 0,10-75-43,-1 0 0,2 0 0,0 1-1,0-1 1,1 0 0,0 0 0,1 0 0,0 0 0,6 11 0,-7-18-56,0 0 1,0-1 0,0 1-1,0-1 1,1 0 0,-1 0 0,1 0-1,0 0 1,0 0 0,0 0-1,0-1 1,0 0 0,1 1-1,-1-1 1,1-1 0,0 1-1,-1 0 1,1-1 0,0 0-1,0 0 1,0 0 0,0 0-1,0 0 1,0-1 0,0 0 0,0 0-1,0 0 1,5-1 0,-4 0 9,0 1 0,-1-1-1,1 0 1,-1-1 0,8-2 0,25-19-636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5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8 15899,'3'-7'1433,"-7"10"-1049,-6 5-168,-7 11 616,-5 2-216,-2 12-320,-5 5-104,-4 9-192,0 2-72,3 1-88,3-3-72,4-5-208,3-6-120,1-9 1240,0-9-816,2-18 16,-1-8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5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15435,'14'3'1089,"8"5"-849,2 5-64,11 6 256,0 2-144,11 8-88,-1 1-64,1 2-280,-3-4-176,-3-2-656,-6-6 799,-7-11-135,-2-8-152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5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13843,'14'14'1480,"2"5"-944,-2 5-160,3 5 857,1 10-681,-1 8 8,-7 16-72,-4 9-72,-9 8-136,-6 4-128,-12 4-192,-5-2-128,-12-3-456,0-7 536,1-19-96,2-12-80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5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13931,'1'2'1480,"8"3"-952,10-2-120,6 0 905,11-1-673,4 1-72,8 2-112,2-1-112,-3-3-312,-1 2-176,-7-1-400,-8-1-184,-11-1 520,-7 0-208,-14-3-64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5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14907,'12'0'1408,"15"-6"-847,7-7-177,14-3 472,6-1-152,3 0-256,1 0-232,-4 7-360,-4 5 224,-11 5-160,-12 2-112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 14659,'0'0'46,"0"-1"-1,0 1 1,0-1-1,1 1 1,-1 0-1,0-1 1,0 1-1,1 0 1,-1 0-1,0-1 1,1 1-1,-1 0 1,0 0 0,1-1-1,-1 1 1,1 0-1,-1 0 1,0 0-1,1 0 1,-1-1-1,1 1 1,-1 0-1,0 0 1,1 0-1,-1 0 1,1 0-1,0 0 1,-2 12 672,-14 27-122,11-30-416,-17 54 416,-27 127 0,11 70-1452,32-278 1556,5-14-728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5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14715,'15'-6'1296,"5"-1"-791,3 1-193,8 0 464,3 1-64,5-1-144,0 2-88,1-1-160,-3 1-112,-4 3-192,-3-1-112,-7 1-336,-4 1-176,-6 1-368,-3-1 736,-6 7-208,-2-1-112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14659,'-4'8'362,"-1"-1"0,1 1-1,1 0 1,-1 0 0,1 0-1,-2 12 1,4-18-313,1 0-1,0 1 1,-1-1 0,1 0 0,0 0-1,0 1 1,1-1 0,-1 0-1,0 0 1,1 1 0,-1-1-1,2 3 1,-1-3-31,0-1 1,0 0-1,-1 0 0,1 0 0,0 0 1,0 0-1,0 0 0,1 0 0,-1 0 1,0 0-1,0-1 0,0 1 0,0 0 1,1-1-1,-1 1 0,0-1 0,1 1 1,-1-1-1,0 0 0,1 0 0,-1 1 1,2-1-1,7 0-123,-1 0 0,1 0 0,-1-1 1,1-1-1,-1 1 0,0-2 0,0 1 0,10-5 1,71-34-965,-57 25 775,-30 14 260,8-4-24,0 1 0,1 0-1,0 1 1,0 0-1,13-2 1,-24 6 92,0-1 1,0 1-1,0 0 1,0 0-1,-1 0 0,1 0 1,0 0-1,0 0 0,0 1 1,0-1-1,0 0 1,0 0-1,-1 1 0,1-1 1,0 0-1,0 1 1,0-1-1,-1 1 0,1-1 1,0 1-1,0-1 0,-1 1 1,1-1-1,-1 1 1,1 0-1,0 0 0,-1-1 1,1 1-1,-1 0 1,0 0-1,1-1 0,-1 1 1,0 0-1,1 0 1,-1 0-1,0 0 0,0 0 1,0 0-1,1-1 0,-1 1 1,0 0-1,-1 1 1,1 6 202,0-1 0,-1 0 0,0 0 1,-4 9-1,3-6 20,-5 28-941,7-38 669,0 0 0,0 0 0,0 1 0,0-1 0,-1 0 0,1 0 0,0 0 0,0 1 0,0-1 0,0 0 0,-1 0 1,1 0-1,0 1 0,0-1 0,0 0 0,-1 0 0,1 0 0,0 0 0,0 0 0,-1 0 0,1 1 0,0-1 0,0 0 0,-1 0 0,1 0 0,0 0 1,-1 0-1,1 0 0,0 0 0,0 0 0,-1 0 0,1 0 0,0 0 0,-1-1 0,-4-3-314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0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72 16083,'20'0'1441,"6"-1"-913,-2-8-240,11 1 624,2-4-248,4 2-232,1-1-136,-8 2-384,-1 3-184,-8 2-408,-4 3-144,-9 1-880,-4 0 1288,-6 4-321,-4 3-183</inkml:trace>
  <inkml:trace contextRef="#ctx0" brushRef="#br0" timeOffset="1">0 511 13939,'19'0'1512,"12"-6"-736,1 0-295,9-2 1159,1-2-792,5 0-280,-1 0-136,-6 0-480,-4 1-320,-12 6 304,1 5-112,-9 3-128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0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12811,'-35'43'2018,"-8"20"-1265,3 2 0,-39 84 0,62-111-460,2 2 0,1 0-1,2 0 1,2 2-1,-8 63 1,16-90-257,1 1 1,1-1-1,1 1 0,0-1 1,1 1-1,0-1 0,6 18 1,-6-27 14,0 0-1,1 0 1,-1 0 0,1 0 0,0-1-1,1 1 1,-1-1 0,1 0-1,0 0 1,0 0 0,1 0 0,-1-1-1,1 0 1,0 0 0,1 0 0,-1 0-1,0-1 1,1 0 0,9 4 0,-4-3 8,1-1-1,0 0 1,-1-1 0,1 0 0,17 0 0,16-1 42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0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 14819,'3'-3'1112,"-14"14"-880,-7 7-88,-8 10 345,-4 7-121,-4 9-176,-2 6-72,-2 8-32,4 0-8,3 0-56,2-4-24,6-4-120,3-2-128,4-11-224,2-8-145,1-15 473,3-6-152,3-18-64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14051,'7'-5'1200,"11"10"-792,2 5-120,4 3 825,5 1-537,8 7-256,3 4 8,3 4-288,2 1-224,-5-3 240,-4-4-80,-11-7-88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0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12627,'-3'1'1408,"4"0"-752,8 1-216,9-2 1385,10-3-1017,8 0-216,4-1-184,4 1-392,3 0-248,-1 0-1464,-1 3 1544,-5 2-337,-6 2-239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15683,'4'5'1137,"-5"11"-929,-2 4-88,-4 10 312,-2 8-144,1 9-224,-2 2-80,-1 1-128,4-1-88,3-8-144,1-5-80,5-15-49,2-12-1223,3-22 1368,2-10-184,-2-10-24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0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14531,'3'-4'1280,"10"2"-816,4 2-135,15 0 567,11-1-152,10-4-200,6 1-64,2-2-136,1 2-112,-6-2-312,-5-1-208,-13 1-344,-12 5-448,-16 1 816,-5 7-192,-6 5-184</inkml:trace>
  <inkml:trace contextRef="#ctx0" brushRef="#br0" timeOffset="1">131 216 14467,'27'-1'1632,"2"-1"-1079,8-4-233,2 1 800,4-1-584,0-1-152,-2 1-472,-8 2-352,-8 1 376,-7 3-144,-6 4-96</inkml:trace>
  <inkml:trace contextRef="#ctx0" brushRef="#br0" timeOffset="2">55 569 14843,'30'2'1328,"14"-12"-919,5-5-177,7-4 216,1-1-296,-1 0-968,-3 1 920,-10 1-320,-7 3-169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0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15555,'-1'2'1185,"-19"17"-881,-3 10-120,-7 8 424,0 6-128,-2 12-184,2 3-88,9 10-32,3 0-32,13-3-24,3-6-88,7-3-176,6-8-152,9-9-296,3-12 360,4-18 64,3-13-80,9-17-152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0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14731,'0'2'1184,"-10"11"-832,-8 2-143,-7 13 495,-7 3-192,-5 9-208,-5 6-88,1 4-88,3-1-104,8-6-272,3-6-176,10-14 704,4-10-352,13-17-48,3-12-48</inkml:trace>
  <inkml:trace contextRef="#ctx0" brushRef="#br0" timeOffset="1">24 122 14059,'8'16'1280,"9"3"-848,4-2-184,8 3 377,5 1-57,5-4-280,0-1-248,-1-4 32,-2-2-64,-11-6-104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0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13083,'15'3'1064,"2"10"-712,4 7-112,7 13 496,-1 4-144,2 8-231,-1 3-17,-8 7-64,-7 1-16,-13 7-112,-10 1-88,-19 5-232,-8 3-96,-17-2 2152,-6-1-1800,-4-5 136,3-7 56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4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37 13787,'11'-7'411,"1"2"0,0 0 1,-1 0-1,2 1 0,15-3 0,-22 6-305,-1 0-1,1 0 1,0 0-1,0 1 1,0 0 0,-1 0-1,1 1 1,0-1-1,0 1 1,0 1-1,-1-1 1,1 1-1,8 3 1,-12-4-89,0 0 0,-1 0 0,0 0 0,1 0 1,-1 0-1,1 0 0,-1 1 0,0-1 0,0 0 0,0 1 1,0-1-1,0 1 0,0-1 0,0 1 0,0-1 0,-1 1 0,1 0 1,0-1-1,0 4 0,-1-2-3,0 0 0,0 0-1,0 0 1,-1 0 0,1 0 0,-1 0-1,1 0 1,-1 0 0,0 0 0,-2 4-1,-4 6 3,0 0-1,-1-1 1,-18 21-1,19-24 1,-39 47 48,-50 67 87,84-105-136,1 0-1,0 0 0,2 1 0,0 1 0,-7 22 0,13-32-9,0 0-1,1-1 1,1 1-1,0 0 1,0 0-1,1 15 1,0-22-4,0 1 0,1 0 0,0 0 1,0-1-1,0 1 0,0-1 0,0 1 0,1-1 0,0 1 0,-1-1 1,1 0-1,0 1 0,1-1 0,-1 0 0,0-1 0,1 1 0,0 0 1,0-1-1,0 1 0,3 1 0,4 1 5,-1-1 0,1 0 0,0 0 1,0-1-1,0 0 0,0-1 0,1 0 0,-1-1 1,1 0-1,-1-1 0,1 0 0,-1-1 0,12-1 0,-4-1 24,0 0 0,-1-1 0,1-1-1,-1-1 1,0 0 0,29-16 0,-38 18 45,0-1 0,0 0 0,0-1 1,-1 0-1,0 0 0,8-10 0,-13 14-41,0 0 0,0 0 0,-1-1 0,1 1-1,-1-1 1,1 1 0,-1-1 0,0 0-1,0 1 1,0-1 0,-1 0 0,1 0-1,-1 0 1,1 0 0,-1 0 0,0 0 0,0 0-1,0 1 1,0-1 0,-1 0 0,1 0-1,-1 0 1,0 0 0,-1-2 0,-1-2-22,-1 0 0,0 1 0,-1-1 0,0 1 0,1 0 0,-2 0 0,1 1 0,-1 0 0,0 0 0,0 0 1,0 1-1,-1-1 0,1 2 0,-1-1 0,-11-4 0,3 2-250,0 1 0,0 0 1,-1 1-1,0 1 0,0 0 0,-23 0 1,20 4-286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0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10010,'0'0'2038,"3"12"673,11 36-1836,-1 1 0,9 74-1,-20-93-841,0-1-1,-2 1 0,-1-1 0,-1 1 0,-11 47 0,-6-7-540,-43 100 1,52-144 462,-14 33-212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0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13619,'12'-8'379,"1"1"1,-1 0-1,1 1 0,0 1 1,1 0-1,-1 0 0,1 1 1,0 1-1,0 0 1,0 1-1,1 1 0,24 1 1,-37-1-365,0 2 0,-1-1 0,1 0 0,-1 0 0,1 0 1,0 1-1,-1-1 0,1 1 0,-1-1 0,1 1 0,-1-1 0,1 1 1,-1 0-1,0 0 0,1 0 0,-1 0 0,0 0 0,0 0 0,0 0 1,0 0-1,0 0 0,0 1 0,0-1 0,2 3 0,-3-1-7,1-1 0,-1 1 0,1 0 0,-1-1-1,0 1 1,0 0 0,0-1 0,-1 1 0,1 0 0,-1-1-1,1 1 1,-1-1 0,-1 5 0,-4 7-5,-1 0-1,0-1 1,-1 0-1,-11 14 1,-69 77 70,87-103-71,-1 1 0,1-1 0,0 1 0,0-1 0,0 1 0,1-1 0,-1 1 0,0-1 0,0 1 0,1 0 0,-1 3 0,1-5-1,0 1-1,0-1 1,0 1 0,0-1-1,0 0 1,0 1-1,0-1 1,1 1 0,-1-1-1,0 1 1,0-1 0,0 0-1,1 1 1,-1-1-1,0 0 1,0 1 0,1-1-1,-1 0 1,0 1 0,1-1-1,-1 0 1,0 1-1,1-1 1,-1 0 0,1 0-1,-1 0 1,1 1 0,0-1-1,4 1-21,0 0-1,0-1 1,0 1-1,0-1 0,0 0 1,7-1-1,-10 1 3,23-2-88,0-1 0,-1 0-1,27-9 1,-5-3-1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0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235 171 9914,'20'-25'990,"-2"4"-156,-2 1 1,-1-2-1,16-28 1,-31 48-743,1 1 1,0-1 0,0 1-1,0-1 1,-1 1 0,1-1-1,-1 0 1,1 1 0,-1-1-1,0 0 1,0 1 0,0-1-1,0 0 1,0 1 0,0-4-1,-1 5-58,1 0-1,0-1 1,-1 1-1,1 0 1,0-1-1,-1 1 1,1 0-1,-1 0 1,1-1-1,-1 1 1,1 0-1,-1 0 1,1 0-1,-1 0 1,1 0-1,-1-1 1,1 1-1,-1 0 0,1 0 1,-1 0-1,1 0 1,-1 0-1,1 1 1,-1-1-1,1 0 1,-1 0-1,1 0 1,-1 0-1,1 0 1,-1 1-1,-6 2 98,0 0 1,0 1-1,1 0 0,0 0 0,-7 5 0,-14 14-21,2 1-1,0 1 1,1 1-1,2 1 1,1 1-1,1 0 1,1 2 0,2 1-1,1 0 1,1 1-1,2 0 1,-11 40-1,20-52-75,1 0 0,0 0-1,2 0 1,0 0-1,2 0 1,0 1-1,1-1 1,1 0-1,0 0 1,2-1 0,1 1-1,12 31 1,-5-25 140,0 1 0,2-1 0,1-1 0,1-1 0,1 0 0,1-2 0,42 41 0,-9-21 101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1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18 13499,'8'-6'1224,"4"1"-824,1-1-152,2 9 592,4 7-327,-2 20-121,-2 10-24,-10 16-128,-3 7-40,-12 16-40,-9 8-32,-14 18-144,-7 2-128,-16-2-296,-4-3-40,-6-10 376,-3-4-152,5-12-88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1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10762,'0'-4'281,"0"0"1,0 0-1,0 0 0,1 0 0,-1 0 0,1 0 0,0 0 1,0 1-1,4-8 0,-3 8-198,-1 1 0,1 0 0,0-1 0,0 1 0,0 0 1,1 0-1,-1 1 0,0-1 0,1 0 0,-1 1 0,1 0 0,0-1 0,-1 1 0,5-1 0,22-7 122,-1 1 0,1 2 0,33-4 0,93-2 115,-63 6-218,-74 5-97,232-10-46,-216 12 20,-1 2-1,1 1 1,-1 1 0,0 2-1,46 16 1,-55-13 21,2-2-1,-1 0 1,1-2-1,0-1 1,0 0-1,1-2 1,-1-2 0,33-1-1,-26-3 49,-2-2-1,58-17 1,57-28 151,-26 6-2,-108 41-166,-1 1-1,1 0 1,0 1-1,13-1 1,-15 2 96,0-1 1,0 0-1,0 0 0,0-1 1,0 0-1,11-5 0,54-28 610,30-12-276,-89 42-451,-1 0 0,1 2-1,0-1 1,0 2 0,20-2-1,-10 4-21,-3 0-5,-1-1-1,1-1 1,-1-1 0,29-7 0,11-10-204,-35 10-46,0 2 0,0 1 1,1 0-1,0 2 0,46-2 0,-31 11-54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1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10282,'52'15'1112,"0"-2"1,1-2-1,57 4 0,-22-3-626,-24-3-531,0-3 0,1-3 0,-1-2 0,1-4 0,-1-2 0,110-23 0,-78 4-40,-27 6-94,101-12 0,-129 29 146,-7 2-38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1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12259,'3'-1'266,"0"0"0,1 0 0,-1 0 0,1 1 0,0-1 0,-1 1 0,1 0 0,-1 0 0,1 0 0,7 2 0,-1-2-16,93 3 214,0-4 0,170-25-1,-255 23-479,0 2 0,1 0 0,-1 0-1,0 2 1,33 5 0,85 27-22,5 1 191,-136-33-147,1 0 1,0-1 0,0 0-1,0 0 1,0 0 0,-1 0-1,1-1 1,0 0 0,0 0-1,-1-1 1,1 0 0,-1 0-1,1 0 1,-1 0 0,0-1-1,0 0 1,0 0 0,0-1-1,0 1 1,6-7 0,-12 7-27,-7 1-68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1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14259,'2'2'1432,"11"0"-992,10 0-127,10-4 783,14-2-592,9-3-72,6-2-16,0 1-48,-5-2-424,-4 1-232,-10 6-304,-9 3-200,-18 6 560,-13 4-200,-6 3-145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1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14915,'13'15'1200,"7"-8"-799,1-3-121,11-1 512,4 0-336,5 0-232,2 1-160,0-2-760,3-10 720,-7-7-168,-2-7-160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2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12659,'-11'21'1777,"-58"201"66,59-180-2139,2 0 1,2 0-1,-1 61 1,19-130-1176,-5-3 1080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13563,'52'-25'1607,"13"-6"-432,-58 28-1068,0 1 1,0 0-1,0 0 1,1 0-1,-1 1 1,0 0 0,8 1-1,-13-1-95,0 1 1,0 0-1,-1 1 1,1-1-1,0 0 1,-1 0-1,1 1 0,0-1 1,-1 1-1,1-1 1,-1 1-1,1 0 1,-1 0-1,1 0 1,-1-1-1,1 2 0,-1-1 1,0 0-1,1 0 1,-1 0-1,0 0 1,0 1-1,1 1 0,-1-1-3,0 1 0,0-1-1,0 1 1,-1 0 0,1-1-1,-1 1 1,0 0 0,0-1-1,0 1 1,0 0-1,0-1 1,0 1 0,-1 3-1,-3 7 10,0 0-1,0 0 0,-1-1 0,-11 21 0,-84 128 340,99-159-355,0 0 1,0 0 0,0-1 0,0 1 0,1 0 0,-1 0 0,0 0 0,1 0-1,0 0 1,-1 0 0,1 0 0,0 0 0,0 0 0,0 0 0,0 0 0,0 0 0,1 0-1,-1 2 1,1-2-5,0 0 0,0-1 0,0 1 0,0-1 0,0 1-1,0-1 1,1 0 0,-1 1 0,0-1 0,1 0-1,-1 0 1,1 0 0,-1 0 0,1 0 0,-1 0 0,3 0-1,6 2 7,0 0-1,-1-1 1,1 0-1,0 0 1,19-1-1,10 0-20,4-2 13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14459,'13'-2'1696,"5"0"-1023,2-2-209,5 1 872,3-3-592,1 3-88,0-2-128,1 3-168,-3-1-368,-1 3-208,-6 2-408,-2 1-120,-5 1-312,-1-4 728,-6 1-224</inkml:trace>
  <inkml:trace contextRef="#ctx0" brushRef="#br0" timeOffset="1">22 224 12779,'2'4'1432,"16"-2"-640,7-2-248,5-5 1033,3 0-593,5-4-256,4 2-184,-3-2-480,-1 1-320,-9 0-1616,-5 3 1632,-12 5-336,-6 4-225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2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1 898 13107,'1'14'1480,"11"-4"-936,4-10-160,5 0 697,8 0-401,1-1-88,1-5-248,1 2-184,1-6-472,-4-7 344,-4-9-128,-3-1-112</inkml:trace>
  <inkml:trace contextRef="#ctx0" brushRef="#br0" timeOffset="1">814 1 15763,'-19'23'1273,"-1"11"-1089,-10 16-48,-2 5 456,-2 9-448,-2 4-8,7 2-8,5-1-32,10-9-24,8-6-8,7-5-64,9-3 24,8-6-136,7-4-152,5-9-280,-1-5 464,7-18-80,-4-4-64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2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0 14747,'-8'23'968,"-5"9"-848,-4 1-56,-7 7 120,-5 6-64,-4 4 8,0-1 17,-4-2-49,1-4-32,0-3-24,3-4-80,3-9-265,5-4-87,3-17 320,1-9-72,3-14-64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2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13123,'12'-9'1072,"1"14"-736,-2 3-112,8 9 768,4 2-480,4 10-231,3 1-49,6 4 8,0 1-88,-2-4-264,0-5-184,1-12 256,-5-8-72,-4-9-56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2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11178,'19'-8'636,"4"-1"45,0 0 1,0 2-1,1 0 0,0 2 1,32-4-1,-54 9-616,-1 0 0,1 0 0,0 0 1,0 0-1,-1 0 0,1 0 0,0 0 0,0 1 0,-1-1 0,1 1 0,0-1 0,0 1 1,-1 0-1,1 0 0,-1-1 0,1 1 0,-1 0 0,3 3 0,-3-3-22,0 0 0,-1 0 0,1 0 0,-1 0 0,1 0 0,-1 1-1,0-1 1,1 0 0,-1 0 0,0 1 0,0-1 0,0 0 0,0 1 0,0-1-1,0 0 1,0 0 0,-1 1 0,1-1 0,-1 2 0,-3 7 88,0-1-1,0 0 1,-1-1 0,0 1 0,-7 8-1,-28 34 357,-59 59 0,98-109-485,1-1 1,-1 0-1,1 1 1,-1-1-1,1 0 1,-1 1-1,1-1 0,0 1 1,-1-1-1,1 0 1,-1 1-1,1-1 1,0 1-1,-1-1 1,1 1-1,0 0 1,0-1-1,-1 1 0,1-1 1,0 1-1,0-1 1,0 1-1,0 0 1,0-1-1,0 1 1,0-1-1,0 1 1,0 0-1,0-1 0,0 1 1,0-1-1,0 1 1,0-1-1,1 1 1,-1 0-1,0-1 1,0 1-1,1-1 0,-1 1 1,0-1-1,1 1 1,-1-1-1,1 0 1,-1 1-1,0-1 1,1 1-1,-1-1 1,1 0-1,-1 1 0,1-1 1,-1 0-1,1 1 1,-1-1-1,1 0 1,0 0-1,-1 0 1,2 1-1,5 0-79,1 1 0,-1-1 1,15 1-1,-9-1-124,-2 1 208,0-1-1,0-1 0,0 0 0,-1 0 0,1-1 0,14-3 0,7-5-106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2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14555,'6'-2'1304,"6"2"-1008,5 3-15,3 1 551,11 2-352,4 0-96,4-2-128,5 1-168,-1-3-376,0-2-1232,-6 2 1328,-2-1-201,-11-1-215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2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30 13683,'0'-1'47,"0"1"0,0 0 0,-1-1 0,1 1 0,0 0 0,0-1 0,0 1 1,0 0-1,0-1 0,0 1 0,0 0 0,0-1 0,0 1 0,0 0 0,0-1 0,0 1 0,0-1 0,0 1 0,0 0 0,0-1 1,0 1-1,0 0 0,0-1 0,0 1 0,1 0 0,-1-1 0,0 1 0,0 0 0,0-1 0,1 1 0,-1-1 0,15-7 693,17 0-43,-28 7-652,0 1 0,0 0 0,0 0 0,0 0 0,0 1 0,0-1 0,0 1 0,0 0 0,0 0 0,6 3 0,-8-3-35,0 0 0,0 1-1,-1-1 1,1 0 0,0 1 0,-1-1 0,1 1 0,-1 0 0,0-1 0,1 1 0,-1 0 0,0 0 0,0 0 0,0 0 0,0 0 0,0 0 0,-1 0 0,1 0 0,-1 1 0,1-1 0,-1 4 0,0 3-1,0-1 1,-1 0-1,0 1 1,0-1 0,-1 0-1,0 0 1,0 1-1,-1-2 1,0 1-1,-8 13 1,-7 10 20,-24 33 1,37-56-19,-52 65 99,34-46 46,-36 57-1,57-80-131,0 0 0,0 0 0,1 1-1,-1-1 1,1 0 0,-2 7 0,3-11-21,0 1 1,0 0 0,0 0 0,0 0-1,0 0 1,0 0 0,0 0-1,0 0 1,0 0 0,0 0 0,1 0-1,-1 0 1,0 0 0,1 0 0,-1 0-1,0-1 1,1 1 0,-1 0 0,1 0-1,-1 0 1,1-1 0,0 1-1,-1 0 1,1-1 0,0 1 0,0 0-1,-1-1 1,1 1 0,0-1 0,0 1-1,0-1 1,0 0 0,0 1 0,1-1-1,4 2-49,0-1 0,1 0 0,-1-1-1,1 0 1,-1 0 0,1 0 0,-1-1-1,1 0 1,6-1 0,62-21-503,-39 11 515,16-3-171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2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14075,'-4'14'1240,"-8"2"-960,-8 8-80,-3 6 521,-7 8-393,-2 2-48,-2 3-56,-2-2-8,6-2-64,1-3-32,2-8-80,3-3-80,4-9-264,3-5-144,1-7 368,3-1-72,4-4-72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2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15267,'3'6'1056,"6"8"-887,2 5-49,6 6 352,2 3-160,8 5-176,3 1 8,6-1-168,3-4-112,0-4-288,-4-3-1521,0-6 1689,-1-2-272,-4-5-168</inkml:trace>
  <inkml:trace contextRef="#ctx0" brushRef="#br0" timeOffset="1">759 0 15483,'-5'22'1097,"-3"11"-921,-4 0-56,2 11 184,0 2-112,3 3-96,1-1-96,3-5-344,0-3-152,3-9-409,-1-4 689,-2-14-152,3-10-160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2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14427,'0'-7'1304,"9"4"-848,2 2-159,5 1 631,7 0-224,6 2-248,4 0-104,7 2-160,1-1-88,1 0-216,-2 0-104,-4 1-280,-7-1-176,-9-2 472,-5 1-136</inkml:trace>
  <inkml:trace contextRef="#ctx0" brushRef="#br0" timeOffset="1">40 261 15267,'12'8'1665,"6"-4"-1097,11-8-240,3-4 856,8-2-600,3 0-160,0 0-416,0 2-216,-7 2-456,-6 3-520,-14 3 888,-11 2-264,-18 3-168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13539,'-3'15'307,"1"1"0,0 0 0,2 0 0,0 0 0,0 0 0,2 0 0,0-1 0,6 26 1,-3-16-125,17 78 51,6 42 92,-25-123-274,-2 0 0,0 0 0,-1 0 0,-7 40 0,2-37-26,-2-1 0,-1-1 0,-1 1 0,-1-1 0,-1-1 0,0 0-1,-2 0 1,-1-1 0,-22 26 0,-16 13 22,-95 85 0,79-86-32,7-14-25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3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13787,'13'0'1384,"5"0"-992,8 0-192,6-3 425,3-1-634,6 0-327,-3-5 424,1 5-96,0-3-224</inkml:trace>
  <inkml:trace contextRef="#ctx0" brushRef="#br0" timeOffset="1">695 1 13843,'-5'3'227,"0"1"0,0-1 0,1 1 0,-1 0 0,1 1 0,0-1 1,1 1-1,-1 0 0,-4 7 0,-23 52 695,24-47-741,-12 26 141,-20 69 0,33-91-243,1 0 0,2 0 0,0 0 1,1 0-1,1 38 0,1-54-118,1 0 0,-1 0 0,1 0 1,0 0-1,0 0 0,1-1 0,-1 1 0,1 0 1,0-1-1,1 1 0,-1-1 0,1 0 0,0 0 1,0 1-1,4 3 0,-3-4-126,1-1 0,-1 0 0,1 0 0,-1-1 1,1 1-1,0-1 0,0 0 0,0 0 0,0-1 0,0 1 0,0-1 1,1 0-1,-1-1 0,6 1 0,19 0-357,2-6-147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3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13715,'-15'15'1104,"-2"11"-800,-2 4-88,-6 8 216,-1 6-16,-6 6-47,-2 2-25,-2-1-128,3-3-72,0-7-128,3-5-104,3-12-296,1-5 504,6-19-168,6-4-48,2-12-24</inkml:trace>
  <inkml:trace contextRef="#ctx0" brushRef="#br0" timeOffset="1">1 130 14723,'14'-2'1264,"5"8"-839,2 5-129,9 7 384,3 2-104,7 1-168,0 1-48,3-1-272,-2-2-176,-3-3-344,-3-5-152,-10-4 456,-2-2-152,-5-4-64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3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13723,'12'1'1344,"2"12"-856,-1 3-192,0 8 825,0 3-521,-3 15-168,-3 7-16,-9 7-208,-5 4-80,-11 4-208,-5 2-96,-10-4-256,-6 0-168,-2-12 432,-5-6-112,-3-11-88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 14347,'10'-11'1000,"-1"8"-824,-9 11-48,-5 17 256,0 8-88,-2 10-143,-2 4-41,0 4-32,1 0 8,1-4-32,-1-4-16,6-9-72,-1-5-56,1-9-192,2-6-89,3-6 305,1-6-88,1-2-32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13427,'-6'4'1200,"9"-4"-768,5 3-112,11-3 680,7-1-279,10-3-217,7 1-80,7 1-368,3-2-240,1-2 264,5-5-80,-3-9-120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3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 14979,'1'7'1056,"-7"16"-848,-7 7-88,-2 17 225,-3 6-129,3 10-64,0-1-8,2-2-200,6-4-112,3-13-248,4-9 336,1-24-16,2-10-73,-1-23-63</inkml:trace>
  <inkml:trace contextRef="#ctx0" brushRef="#br0" timeOffset="1">1 12 14507,'8'-8'1400,"5"6"-903,4 2-161,8 3 744,6 3-352,9 0-272,6 1-72,6-1-200,-1-2-72,3-3-216,-4-1-216,-7-5-360,-6-4 200,-11 0 296,-9 2-168,-11 3-80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3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14275,'24'6'1728,"3"-5"-1095,11-5-297,5-2 1064,2-2-784,4-1-144,-4 1-376,-4 2-248,-12 3-528,-6 3-32,-16 4 488,-4 2-192,-10 4-104</inkml:trace>
  <inkml:trace contextRef="#ctx0" brushRef="#br0" timeOffset="1">1 366 13939,'14'5'1464,"11"1"-904,0-3-216,13-2 673,0 1-337,8-2-264,0 0-240,-1-3 136,-4 1-272,-4 4-48,-4 2-64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3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13107,'-9'3'245,"-1"0"0,0 1 0,1 0 0,0 0 0,0 1 0,0 0 1,1 1-1,-14 11 0,12-10 64,-4 4-186,1 2 1,0-1-1,0 1 0,1 1 0,1 0 1,0 1-1,1 0 0,1 1 1,1 0-1,0 0 0,1 1 0,0 0 1,1 0-1,-3 22 0,5-21-114,0 0 0,2 0 0,0 0 0,1 1-1,1-1 1,1 0 0,1 1 0,0-1 0,1 0 0,1 0-1,1 0 1,0-1 0,1 1 0,9 15 0,-11-25-172,1-1 1,0 0-1,0 0 1,0-1 0,1 1-1,0-1 1,0-1-1,1 1 1,0-1-1,0 0 1,0 0 0,0-1-1,1 0 1,-1-1-1,1 1 1,0-1-1,0-1 1,1 0-1,9 2 1,21-2-510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3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30 13459,'48'-29'3322,"-77"62"-1379,-55 62-1659,-124 181 0,181-233-504,-18 24-795,37-60 521,5-11 168,4-14-22,-1 17 333,5-25-447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3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12859,'-1'-6'1392,"1"3"-960,5 3-168,4 6 952,5 7-639,4 4-73,5 8-168,2 5-88,7 4-40,1 2-72,1 0-304,1-2-160,-1-9 312,0-7-120,1-16-64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5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3 4385,'-24'-2'357,"1"1"0,-1 2 1,0 0-1,0 2 0,1 1 0,-1 0 0,1 2 1,0 0-1,1 2 0,-1 1 0,1 0 0,1 2 1,0 0-1,1 2 0,0 0 0,1 1 1,0 1-1,1 0 0,-22 26 0,17-12-222,1 0 1,2 2-1,1 0 0,1 1 1,2 1-1,2 1 0,0 0 1,3 0-1,-10 44 0,1 27 264,-12 199 0,20-33-223,13-189-130,14 106 0,-14-186-43,0 11 10,2 1 0,-1-1 0,8 20 0,-9-31 1,-1 0 1,1 0-1,0 0 1,0 0-1,0 0 1,0 0-1,0 0 1,0-1-1,0 1 0,1 0 1,-1-1-1,1 1 1,-1-1-1,1 1 1,0-1-1,0 1 1,-1-1-1,1 0 0,0 0 1,0 0-1,0 0 1,0-1-1,0 1 1,0 0-1,0-1 1,1 1-1,-1-1 1,0 0-1,4 0 0,3-2 54,-1-1-1,1 0 1,-1 0-1,1-1 1,-1 0-1,-1-1 0,16-10 1,-15 9-23,33-24 208,0-2 1,-2-1-1,50-56 1,93-130 406,-155 186-594,156-221 300,-147 194-308,-2-2 1,37-96-1,-49 100-58,27-113 0,-45 153-21,-1 0 0,0-1-1,-2 0 1,0 1 0,-1-1-1,-1 0 1,0 1 0,-2-1-1,0 1 1,-10-31 0,10 42-28,0-1 0,-1 1-1,1 0 1,-1 1 0,-1-1 0,1 1 0,-1-1 0,-11-9 0,14 14 19,0 0 0,0 0 0,-1 1 0,1-1 0,-1 1 0,1-1 0,-1 1 0,1 0 0,-1 0 0,0 0 0,0 0-1,0 0 1,0 1 0,1-1 0,-1 1 0,0 0 0,0-1 0,0 2 0,0-1 0,0 0 0,0 0 0,0 1 0,0 0 0,1 0 0,-6 1 0,-10 9-180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3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14123,'9'2'270,"0"0"0,-1 1 1,1 0-1,-1 0 0,1 1 0,-1 0 0,0 1 1,-1 0-1,10 7 0,1 3 147,-1 0 1,22 25-1,-32-33-357,-1 1-1,-1 0 1,1 0-1,-1 0 1,-1 1-1,1-1 1,-2 1-1,1 0 1,-1 0-1,3 16 1,-4-12-32,-1 0 1,0 0-1,-1 0 0,0 0 1,-1 0-1,0 0 1,-4 15-1,-3-1-88,-1 1 0,-1-1-1,-1 0 1,-2-1 0,0-1 0,-25 35-1,17-29 4,-2-1 0,-1-1 0,-1-1 0,-2-1 0,-1-2 1,-32 25-1,8-15-126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3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10986,'-2'1'126,"-1"-1"-1,1 1 1,0 0-1,-1-1 1,1 1-1,0 0 0,0 0 1,-1 1-1,1-1 1,0 0-1,0 1 1,0-1-1,-3 4 1,-24 27 807,25-27-698,-13 16 117,2 2 0,1-1 0,0 2 0,2 0 0,0 0 0,2 1 0,1 1-1,1 0 1,-8 43 0,4 12 36,-5 152-1,17-216-392,-2 44-662,9 97 0,-7-155 627,0 0 0,1 1 0,-1-1-1,1 0 1,0 0 0,0 1 0,0-1 0,1 0-1,-1 0 1,1 0 0,-1 0 0,5 4-1,8 1-363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4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14363,'7'22'868,"1"0"0,14 26 0,4 13-170,-17-35-594,-1 0 0,-1 1 0,-1 0 0,-1 0 0,-2 1 0,-1-1 0,-2 43 0,-2-48-160,-1 0 0,0 0 0,-2-1 0,-1 1 0,-1-1 0,0-1 0,-2 1 0,0-1 0,-23 35 0,14-29-204,-2-1 0,0-1-1,-2 0 1,-1-2 0,-45 35-1,29-27-151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4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13899,'0'-2'112,"1"1"-1,-1-1 1,1 0 0,0 0 0,-1 1-1,1-1 1,0 0 0,0 1 0,0-1-1,0 1 1,0-1 0,0 1 0,0 0-1,1-1 1,-1 1 0,0 0 0,1 0-1,1-1 1,31-18 842,-22 15-739,1 1 1,0 0 0,0 1-1,0 0 1,0 1 0,0 0-1,0 1 1,0 1 0,19 1-1,-27 0-176,1-1 0,0 2-1,-1-1 1,1 0 0,-1 1-1,1 0 1,-1 1-1,0-1 1,0 1 0,8 5-1,-10-6-26,-1 1-1,1 0 1,0-1-1,-1 1 1,1 0-1,-1 1 1,0-1-1,0 0 1,-1 1-1,1-1 1,0 1-1,-1-1 1,0 1-1,0 0 1,0-1-1,0 1 1,-1 4-1,1 3-12,-1-1 0,-1 0 0,0 0 0,-1 0-1,1 0 1,-2 0 0,0 0 0,0-1 0,0 1 0,-1-1 0,-1 0-1,0 0 1,-7 11 0,-11 11-13,0 0 1,-32 31-1,33-38 7,17-20-3,1 1-1,0 0 1,0 1-1,0-1 1,-5 12 0,9-16-3,-1 0 1,1 0-1,-1 1 0,1-1 1,0 0-1,-1 0 1,1 0-1,0 1 1,0-1-1,0 0 1,0 0-1,0 1 1,0-1-1,1 0 1,-1 0-1,0 0 0,0 1 1,1-1-1,-1 0 1,1 0-1,-1 0 1,1 0-1,0 0 1,-1 0-1,1 0 1,0 0-1,0 0 1,0 0-1,-1 0 0,1 0 1,0 0-1,0-1 1,0 1-1,0 0 1,0-1-1,1 1 1,-1-1-1,0 1 1,2 0-1,13 3-441,1 0-1,-1-1 1,1-1-1,0-1 1,0 0 0,21-2-1,-6 1 210,29 1-346,2-1-157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4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13675,'6'5'179,"-1"0"0,1 0 0,-1 1-1,0-1 1,-1 1 0,1 1 0,-1-1 0,0 1 0,-1-1 0,1 1 0,-2 0 0,1 0-1,2 9 1,1 10 130,0 1-1,2 32 1,-5-14-157,-1 0 0,-3 0 0,-1 0 0,-3-1 0,-1 1 0,-20 71 0,7-55-263,-2 0 0,-3-2 0,-2 0 0,-37 57 0,50-92-16,-2-1 0,-1 0-1,-1-1 1,-1-1 0,-33 31-1,8-19-158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0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 12483,'1'-1'90,"-1"1"1,1-1-1,0 1 1,-1-1-1,1 1 1,-1-1-1,1 1 1,0 0-1,-1 0 1,1-1-1,0 1 1,-1 0-1,1 0 1,0 0-1,-1-1 1,1 1-1,0 0 1,-1 0-1,1 0 1,0 0-1,0 0 1,-1 1-1,1-1 1,0 0-1,-1 0 1,1 0-1,0 1 1,-1-1-1,1 0 1,1 1-1,-2 0 36,1 1-1,0-1 1,-1 0-1,1 0 0,-1 1 1,1-1-1,-1 1 0,0-1 1,1 0-1,-1 1 1,0-1-1,0 1 0,0-1 1,0 2-1,-2 11 357,0 0-1,-5 19 1,6-28-488,-30 106 458,-7 28-422,34-118-1052,0 1 0,2 0 0,0-1 0,3 33 0,-1-49-697,-5-10 868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0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14611,'9'2'1248,"3"6"-1024,9 1-24,6 0 433,10-1-321,6-1-48,3-2-120,1-4-208,-2-5 136,-4-2 0,-5 0-96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0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15331,'-39'168'2905,"20"-97"-2790,3 1 0,-8 90 0,26-135-547,-2-27 422,0 0 1,0 0-1,0 0 1,0 0-1,0 0 1,0 0-1,0 1 1,0-1-1,0 0 1,0 0-1,0 0 1,0 0-1,0 0 1,0 0 0,1 0-1,-1 0 1,0 0-1,0 0 1,0 0-1,0 0 1,0 0-1,0 1 1,0-1-1,0 0 1,0 0-1,0 0 1,1 0-1,-1 0 1,0 0-1,0 0 1,0 0-1,0 0 1,0 0-1,0 0 1,0 0-1,0 0 1,1 0-1,-1 0 1,0 0-1,0-1 1,0 1 0,0 0-1,0 0 1,0 0-1,0 0 1,0 0-1,0 0 1,0 0-1,1 0 1,-1 0-1,0 0 1,0 0-1,0 0 1,0-1-1,7-12-204,0-7 15,1-7-67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0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14723,'3'0'1248,"12"-2"-807,5-2-105,10 2 528,7 1-120,10 0-176,6-1-80,0-1-96,0-1-72,-5 0-224,-5-1-200,-12 2-440,-6 1 392,-24 2 40,-1-3-96,-22 3-88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0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55 16003,'11'-2'1505,"14"-4"-945,2 2-232,7-4 552,2 1-176,1-1-280,-2 0-224,-7 1-504,-2 3-280,-11 7-176,-8-2-1728,-9 8 1975,-6 5-367,-4 2-184</inkml:trace>
  <inkml:trace contextRef="#ctx0" brushRef="#br0" timeOffset="1">0 278 14235,'0'4'1568,"10"-4"-879,8-4-289,5-2 1280,2-1-880,4 1-352,4 2-144,-4 1-376,-1-2-224,-3 3-440,-4-1-424,-7-3 880,-3 0-224,-7-1-176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21 14099,'1'-1'71,"-1"0"1,0 0-1,1 0 1,-1 0-1,0 0 0,1 0 1,-1 0-1,1 0 0,-1 0 1,1 0-1,0 0 0,0 1 1,-1-1-1,1 0 1,0 0-1,0 1 0,0-1 1,-1 0-1,1 1 0,0-1 1,0 1-1,0 0 1,0-1-1,0 1 0,0-1 1,0 1-1,2 0 0,-1 1-11,0-1-1,0 1 1,0 0-1,0 0 0,0 1 1,-1-1-1,1 0 1,0 1-1,-1-1 0,1 1 1,-1-1-1,1 1 1,1 3-1,10 12-24,0 1 0,-1 1 1,-1 0-1,-1 0 0,-1 1 0,-1 1 1,0-1-1,-2 1 0,0 0 1,5 38-1,-9-27-53,0 0 0,-2-1 0,-1 1 0,-2 0 0,-1-1 1,-15 55-1,0-22-229,-3 0 0,-49 98-1,-79 109-403,150-271 651,-50 88-276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12507,'-2'0'94,"0"0"1,0-1-1,0 1 0,0 1 1,0-1-1,0 0 1,0 0-1,0 1 0,0-1 1,0 1-1,0 0 1,0 0-1,0-1 1,0 1-1,1 0 0,-1 1 1,0-1-1,1 0 1,-1 0-1,1 1 1,-1-1-1,-1 3 0,-31 40 849,33-44-915,-17 29 283,1 0 0,2 1 1,-22 58-1,18-31 121,-14 77-1,24-91-162,-4 64 1,12-92-254,1 0 1,1-1-1,0 1 1,0 0-1,1-1 0,1 1 1,1-1-1,6 19 1,-8-28-53,0-1-1,1 1 1,-1 0 0,1-1 0,0 1-1,0-1 1,0 0 0,1 0-1,-1 0 1,1-1 0,0 1 0,0-1-1,0 0 1,1 0 0,-1 0 0,1-1-1,-1 1 1,1-1 0,0 0-1,0-1 1,0 1 0,0-1 0,0 0-1,0 0 1,0 0 0,1-1 0,-1 0-1,0 0 1,10-1 0,14-8-220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1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11482,'1'5'1369,"-1"7"-873,-10 8-176,-4 7 1168,-8 6-896,-6 6-72,-7 5-143,1 2-49,-5-2-80,2-2-32,1-6-72,5-3-48,5-6-176,4-4-184,6-7 264,4-5-48,4-6-32,3-4-40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1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13259,'7'11'1400,"2"5"-944,4 0-160,4 5 1153,9 8-953,5-1-80,6 4-112,1-2 16,3 0-256,-2-3-184,-3 1 16,-3-6 80,-6-3-56,0 1-88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1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14235,'11'0'1224,"-5"10"-832,1 3-144,2 11 793,1 5-465,1 13-280,3 3-64,-2 10-72,-1 2 0,-8 3-96,-3 1-64,-13-7-240,-4-1-152,-10-10 320,-5-6-64,-2-12-48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1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26 11458,'2'-8'814,"1"-6"256,-3 14-1038,0 0 0,0 0 0,0-1 0,-1 1 1,1 0-1,0 0 0,0-1 0,0 1 0,-1 0 0,1 0 0,0 0 0,0-1 0,-1 1 0,1 0 0,0 0 0,-1 0 1,1 0-1,0 0 0,0-1 0,-1 1 0,1 0 0,0 0 0,-1 0 0,1 0 0,0 0 0,-1 0 0,1 0 0,0 0 1,-1 0-1,1 0 0,0 1 0,-1-1 0,1 0 0,0 0 0,0 0 0,-1 0 0,1 0 0,0 0 0,-1 1 0,1-1 0,0 0 1,0 0-1,-1 0 0,1 1 0,-5 2 74,-1 0 1,1 0-1,0 0 1,0 1-1,1 0 1,-1 0-1,1 0 1,-7 8-1,-30 46 327,11-11-259,1 3-1,3 0 1,3 1 0,1 2 0,3 0-1,-23 100 1,38-131-209,1 0 0,1 1 0,1-1 0,0 0-1,2 0 1,1 1 0,6 29 0,-6-42 0,1-1 0,0 1 1,0-1-1,1 0 0,0 0 0,1-1 1,0 1-1,0-1 0,1 0 0,0 0 1,0-1-1,1 1 0,0-1 0,0-1 1,0 1-1,1-2 0,0 1 0,18 9 1,-14-10-30,1 0-1,19 4 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1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12 11554,'0'-1'52,"0"1"-1,0 0 1,0-1-1,0 1 1,0-1-1,0 1 1,0 0-1,0-1 1,0 1-1,1-1 1,-1 1-1,0 0 1,0-1-1,0 1 1,0 0-1,1-1 1,-1 1-1,0 0 1,0-1-1,1 1 0,-1 0 1,0-1-1,0 1 1,1 0-1,-1 0 1,0-1-1,1 1 1,-1 0-1,0 0 1,1 0-1,-1-1 1,1 1-1,-1 0 1,0 0-1,1 0 1,-1 0-1,1 0 1,-1 0-1,0 0 1,1 0-1,-1 0 1,1 0-1,-1 0 0,0 0 1,1 0-1,-1 0 1,1 1-1,-1-1 1,0 0-1,1 0 1,-1 0-1,0 0 1,1 1-1,-1-1 1,0 0-1,1 0 1,-1 1-1,23 17 1642,-15-8-1553,-2 0 0,1 0 0,-1 0 1,-1 1-1,0 0 0,-1 0 0,0 0 0,0 1 0,-1-1 1,3 23-1,-3-3-38,-1 1 0,-4 61 0,-1-60-105,-2 0 0,-1-1 0,-2 0 0,0 0 0,-18 38 0,18-50-50,-1-1 0,-1 0 0,0-1 0,-2 0 0,0 0 0,-1-2 0,-1 1 0,0-2 0,-20 17 0,24-24 10,0-1-1,-22 11 0,-19 5-130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1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14099,'6'-5'265,"1"0"1,0 1-1,0 0 0,0 0 0,1 0 1,-1 1-1,1 0 0,0 0 0,0 1 1,0 0-1,0 0 0,0 1 1,1 0-1,15 1 0,-20 0-222,0 0 0,0 1 0,0-1 0,0 1 0,0 0 0,0 0 0,-1 0 0,1 1 0,0-1 0,-1 1 0,1 0 0,-1 0 0,1 0 0,-1 0 0,0 1 0,0 0 0,0-1 0,0 1 0,-1 0 0,1 0 0,-1 0-1,1 1 1,-1-1 0,0 1 0,-1-1 0,1 1 0,-1-1 0,1 1 0,-1 0 0,0 0 0,0 0 0,0 7 0,-1 0-25,0 0-1,0 0 0,-1 1 1,-1-1-1,0 0 0,-1 0 1,0 0-1,0-1 0,-1 1 1,0-1-1,-8 14 0,-7 7-2,0 0 0,-28 34-1,-53 49 41,99-113-54,-1 1 0,1-1 0,-1 1 0,1-1-1,0 1 1,0-1 0,0 1 0,0 0 0,0 0 0,0-1 0,0 1 0,1 0 0,-1 0 0,1 0-1,-1 2 1,1-3 0,0-1-1,0 1 1,1-1-1,-1 0 1,0 1-1,0-1 0,1 1 1,-1-1-1,0 0 1,0 1-1,1-1 0,-1 0 1,0 1-1,1-1 1,-1 0-1,1 1 1,-1-1-1,0 0 0,1 0 1,-1 1-1,1-1 1,0 0-1,19 4-5,112-5-483,-19 0 186,-57 3 154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4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13995,'-1'11'1184,"6"4"-672,4-4-160,7-2 585,8 2-233,11-2-168,5 0-40,4-4-64,3-2-128,2-3-312,-3-1-168,-6-5-352,-4-4-160,-13 1 496,-9 2-120,-14 3-144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4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13819,'13'1'1416,"6"-1"-760,4-1-248,7-4 545,4 1-121,4 0-184,0-1-208,1 1-568,-2 1-304,-1 2 352,-2 1-104,-5 3-136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4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14 11090,'0'-1'131,"0"0"0,1 0-1,-1 0 1,1 1-1,-1-1 1,0 0-1,1 0 1,-1 1 0,1-1-1,0 0 1,-1 1-1,1-1 1,0 1 0,-1-1-1,1 1 1,0-1-1,-1 1 1,1-1-1,1 1 1,-2 0-44,1 0 0,-1 1 0,0-1-1,1 0 1,-1 1 0,0-1 0,1 0 0,-1 1 0,0-1-1,0 1 1,1-1 0,-1 1 0,0-1 0,0 1 0,0-1-1,0 1 1,0-1 0,1 1 0,-1-1 0,0 1 0,0-1-1,0 0 1,0 2 0,-2 39 1307,-14 55-792,-34 109 0,28-121-550,16-62-85,3-12-61,0 0 1,1 0-1,0 0 0,0 13 0,2-23 74,-1 1-1,1-1 0,0 0 0,0 1 0,0-1 0,0 0 0,0 1 0,0-1 0,0 0 0,0 1 0,0-1 0,0 0 0,0 1 0,0-1 0,1 0 0,-1 0 0,0 1 0,0-1 0,0 0 0,0 1 0,0-1 0,1 0 0,-1 0 0,0 1 0,0-1 0,0 0 0,1 0 0,-1 0 0,0 1 0,0-1 0,1 0 0,-1 0 0,0 0 0,1 0 0,-1 1 0,0-1 1,1 0-1,11-7-524,8-16 66,-9 1 222,0-7 11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13451,'-17'15'1556,"2"3"-1386,0 1 0,2 0 0,0 1 0,-14 29 0,-32 93-66,43-92-100,2 0-1,3 1 1,2 0 0,2 1 0,2 0 0,4 101-1,3-128-58,1-1 0,1 0-1,1 0 1,16 44-1,-17-58 31,0 1 0,1 0 0,1-1 0,0 0 0,0-1-1,1 1 1,0-1 0,0 0 0,1-1 0,1 0 0,-1 0-1,14 9 1,22 4-83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4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14443,'6'-1'1208,"7"1"-720,1 1-143,11 0 663,1 1-216,8-2-176,3 0-72,2 0-80,-2 0-72,-4-2-304,-1 0-128,-8 0-408,-4-1-200,-5 2-1128,-5-1 1448,-6 2-296</inkml:trace>
  <inkml:trace contextRef="#ctx0" brushRef="#br0" timeOffset="1">39 324 15259,'16'7'1617,"5"-2"-1089,10-8-152,3-1 640,3-4-416,3 1-128,-1 0-288,-2 1-240,-7 2-528,-4 3-184,-14 2 528,-7 9-168,-6 6-192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4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12307,'22'10'1688,"6"-1"-936,6-5-240,3-1 1041,8-2-657,-4-1-160,-1-4-448,-4 0-344,-4-2-1568,-5 0 1488,-8 0-296,-4-1-217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4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13923,'-5'1'146,"0"0"0,0 1-1,0-1 1,1 1 0,-1 0 0,1 1-1,-1-1 1,1 1 0,0 0 0,0 0-1,0 0 1,-4 5 0,-5 5 42,2 0 1,-12 17-1,9-10-117,1 2-1,2 0 0,0 0 0,1 1 1,1 0-1,2 1 0,-10 47 0,11-32-19,1 0 1,2 0-1,2 1 0,4 49 0,-1-67-58,0-1 1,2 1-1,0-1 1,2 0-1,12 33 0,-15-48-11,-1 0 0,1-1 0,0 1-1,1-1 1,-1 0 0,1 0 0,0 0-1,0-1 1,1 0 0,-1 1 0,1-1 0,0-1-1,0 1 1,0-1 0,1 0 0,-1 0-1,1 0 1,-1-1 0,1 0 0,0 0-1,0 0 1,0-1 0,12 1 0,11-1-110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4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 13707,'-7'10'1168,"-10"13"-760,-3 4-128,-5 11 496,-4 4-247,-3 11-145,-3 2-8,-1 2-112,3-3-80,-1-5-80,2-3-56,1-10-152,4-3-224,-1-15-1593,3-5 1721,2-7-224,-2-5-136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4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14355,'19'20'1192,"4"4"-976,7 9-24,3 2 377,7 3-329,4 5 0,4-2-64,1-6-128,-6-6-304,-6-5 1288,-10-6-984,-7-5 16,-8-11 16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4 136 13763,'0'-1'58,"-1"1"0,1 0 1,-1-1-1,1 1 0,0-1 1,0 1-1,-1-1 0,1 1 0,0-1 1,0 1-1,0-1 0,-1 1 0,1-1 1,0 1-1,0-1 0,0 1 1,0-1-1,0 0 0,0 1 0,0-1 1,0 1-1,0-1 0,0 1 1,1-1-1,-1 1 0,0-1 0,0 1 1,0-1-1,1 1 0,-1-1 0,0 1 1,0-1-1,1 1 0,-1-1 1,1 1-1,-1 0 0,0-1 0,1 1 1,-1 0-1,1-1 0,0 1 0,24-21 801,-15 14-364,57-44 1106,-58 45-1457,-1 1 0,2 0 0,-1 0 0,0 1 0,1 1 1,12-4-1,-20 7-131,0-1-1,0 1 1,0-1 0,0 1 0,0 0 0,0 0 0,0 0 0,0 0-1,0 1 1,0-1 0,0 0 0,0 1 0,0 0 0,0-1 0,0 1 0,0 0-1,0 0 1,-1 0 0,1 0 0,0 0 0,-1 0 0,1 1 0,0-1 0,-1 0-1,0 1 1,1-1 0,-1 1 0,0 0 0,0-1 0,0 1 0,0 0 0,0 0-1,0 0 1,0 0 0,-1 0 0,1 0 0,-1 0 0,1 0 0,-1 2-1,2 7-58,-1 0 0,0 0-1,-1 1 1,0-1-1,-3 22 1,0-19-24,0 0 1,-1-1 0,0 1 0,-1-1-1,-1 0 1,0 0 0,-1-1 0,0 0-1,-1 0 1,0 0 0,-1-1 0,0 0-1,-1-1 1,-17 15 0,19-19-32,0 1 1,1 0 0,0 0-1,1 0 1,-11 17 0,16-23 81,0 1 0,0-1 1,0 1-1,0 0 0,1 0 0,-1-1 1,1 1-1,-1 0 0,1 0 0,0 0 1,0 0-1,0 0 0,0-1 1,0 1-1,0 0 0,0 0 0,0 0 1,1 0-1,-1-1 0,1 1 1,0 0-1,-1 0 0,1-1 0,0 1 1,0 0-1,0-1 0,0 1 0,0-1 1,0 1-1,1-1 0,-1 0 1,0 1-1,1-1 0,-1 0 0,1 0 1,-1 0-1,1 0 0,2 1 1,5 4-38,0-1 0,0 0-1,1 0 1,0 0 0,0-1 0,0-1 0,0 0 0,0 0 0,1-1 0,0-1 0,-1 1 0,1-2 0,16 0 0,-3-6-42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26 14803,'4'-4'484,"12"-15"616,-15 19-1074,-1 0 0,1-1 0,-1 1 0,1 0 0,-1 0 0,1 0-1,0-1 1,-1 1 0,1 0 0,-1 0 0,1 0 0,0 0 0,-1 0 0,1 0-1,-1 0 1,1 0 0,0 0 0,-1 0 0,1 0 0,-1 0 0,1 1 0,0-1-1,-1 0 1,1 0 0,-1 1 0,1-1 0,-1 0 0,1 1 0,-1-1-1,1 0 1,-1 1 0,1-1 0,-1 1 0,0-1 0,1 1 0,-1-1 0,1 1-1,6 10 31,0-1-1,-1 1 0,0 1 0,-1-1 1,7 21-1,12 63-87,-17-55 61,-2 1 0,-2-1-1,-1 1 1,-2 0 0,-2-1-1,-1 1 1,-3-1-1,-1 0 1,-2 0 0,-1-1-1,-3 0 1,-1-1 0,-1-1-1,-27 47 1,31-66-292,-1 0-1,-1 0 1,-1-1 0,-25 26 0,32-37 150,0 1 1,0-2 0,-1 1-1,1-1 1,-1 0-1,0 0 1,0-1-1,-1 0 1,0-1 0,1 0-1,-1 0 1,0-1-1,-15 2 1,-5-6-471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13395,'6'3'1464,"0"-1"-768,-2-2-232,6 1 1009,1 2-489,4 1-288,1 0-88,5 4-160,5-1-128,3-1-184,1-1-192,0-5-496,-2-3 1160,2-8-640,-2-3-8,-4-5-48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11795,'-7'11'417,"1"1"0,1 0 0,0 0 0,1 1 1,-4 14-1,0 1 366,-16 44-430,4 2 0,3 1 0,-14 142 0,31-210-364,-1 0-10,1-1 0,0 1 0,0 0 0,1 0 0,2 13-1,-3-20 18,0 0-1,0 1 0,0-1 1,0 0-1,0 0 0,0 1 1,0-1-1,0 0 0,0 1 1,0-1-1,1 0 0,-1 1 1,0-1-1,0 0 0,0 0 1,1 1-1,-1-1 0,0 0 1,0 0-1,1 1 0,-1-1 1,0 0-1,0 0 0,1 0 1,-1 0-1,0 1 0,1-1 1,-1 0-1,0 0 0,1 0 1,-1 0-1,0 0 0,1 0 0,-1 0 1,0 0-1,1 0 0,-1 0 1,0 0-1,1 0 0,-1 0 1,0 0-1,0 0 0,1 0 1,-1 0-1,0-1 0,1 1 1,-1 0-1,0 0 0,1 0 1,-1 0-1,0-1 0,0 1 1,1 0-1,-1 0 0,0-1 1,0 1-1,1 0 0,9-16-158,-5 5 119,0-1 1,-1 0 0,3-13-1,3-17-36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16804,'5'-10'1392,"10"7"-1016,3 0-152,8-1 488,6-1-200,6-2-208,3 0-80,0 0-240,1-2-176,-8 2-280,1 1-120,-10 5-272,-3 1-72,-12 4 560,-4 3-248,-9 8-1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15515,'-1'1'73,"0"0"0,0-1 0,1 1 0,-1-1 0,0 1 0,1 0 0,-1 0 0,1-1 0,-1 1 0,1 0-1,-1 0 1,1 0 0,0-1 0,-1 1 0,1 0 0,0 0 0,-1 2 0,-7 19-29,-1 18 108,2 1 1,1-1 0,-1 75-1,7-112-153,-1 9-14,1 0 0,0 0-1,1 0 1,1 0 0,3 12-1,-5-22 11,1 0-1,-1 0 1,1-1-1,0 1 1,0 0 0,0 0-1,0-1 1,0 1-1,0-1 1,0 1-1,0-1 1,1 1 0,-1-1-1,1 0 1,-1 0-1,3 2 1,-2-2-1,0-1 0,0 1 0,0-1 0,0 1 0,0-1 0,0 0-1,0 0 1,0 0 0,1 0 0,-1-1 0,0 1 0,0 0 0,0-1 0,0 1 0,0-1 0,-1 0 0,1 0 0,0 0 0,2-1 0,7-4-50,0-1 0,-1-1 1,0 1-1,16-17 1,36-43-169,-36 37 146,90-102-293,-116 132 370,0 0 0,0 0 0,0-1 0,0 1 0,0 0 0,1-1 1,-1 1-1,0 0 0,0 0 0,0-1 0,1 1 0,-1 0 0,0 0 0,0 0 0,1 0 0,-1-1 1,0 1-1,1 0 0,-1 0 0,0 0 0,0 0 0,1 0 0,-1 0 0,0 0 0,1-1 1,-1 1-1,0 0 0,1 0 0,-1 0 0,0 0 0,1 1 0,-1-1 0,0 0 0,1 0 0,-1 0 1,0 0-1,2 13-5,-8 18 2,1-13-54,1 0 1,1 0-1,0 0 0,1 0 0,1 27 0,4-27 18,5-7-32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47 13763,'10'1'1480,"15"-2"-800,2-4-232,7-2 649,5 0-233,1 0-248,0-2-160,-5 2-528,-2 3-304,-12 5-264,-5 5-576,-16 4 904,-9 1-249,-8 7-119</inkml:trace>
  <inkml:trace contextRef="#ctx0" brushRef="#br0" timeOffset="1">1 494 14355,'17'3'1392,"9"-5"-824,2-3-223,8-3 455,1-2-104,2-1-296,0-1-256,-6 1-616,-2 1-120,-8-2 400,-4 0-160,-6-13-128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13163,'-1'13'1312,"-16"7"-744,-3 4-200,-6 5 737,-4 2-345,-2 5-184,-2 3-96,-1-1-184,2 0-72,5-2-104,-1-2-48,6-5-232,3-2-136,4-10-312,2-5 152,5-12 288,5-6-112,4-10-120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16315,'2'-4'1145,"3"7"-961,4 4-72,4 7 384,3 2-184,5 6-216,5-1-24,4 3-8,3-1-80,3-3-272,-3-2-216,-5-7 424,-5-2-80,-10-8-72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14251,'-2'26'2402,"-11"46"-1,2-8-1971,-28 228-1039,42-339-880,3 13 1139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14979,'3'3'1352,"7"3"-919,3-2-153,8 0 728,7 3-384,8-1-312,4 0-72,4-3-160,1-2-128,-2-1-288,-3 0-168,-9-1 96,-6-1-1905,-13 2 1897,-9 3-312,-13 2-104</inkml:trace>
  <inkml:trace contextRef="#ctx0" brushRef="#br0" timeOffset="1">1 274 14259,'0'3'1464,"10"-2"-832,7 1-231,7-1 1039,3 0-680,8 2-328,1 0-144,-2 0-472,0 0-248,-8 4 360,-10 0-128,-15 3-88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13787,'3'16'1360,"13"-7"-736,4-6-248,8-3 657,8-5-289,3-3-384,1-5-240,-1-4-184,-4-1-1768,-4 0 1575,-6 2-255,-6 2-232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23 12651,'-1'-21'1457,"1"21"-1427,0 0 0,0-1-1,-1 1 1,1 0 0,0 0-1,0 0 1,0 0-1,-1 0 1,1 0 0,0 0-1,0 0 1,0-1-1,0 1 1,-1 0 0,1 0-1,0 0 1,0 0-1,0 0 1,-1 0 0,1 0-1,0 0 1,0 0 0,-1 0-1,1 0 1,0 1-1,0-1 1,0 0 0,0 0-1,-1 0 1,1 0-1,0 0 1,0 0 0,0 0-1,-1 0 1,1 1-1,0-1 1,0 0 0,0 0-1,0 0 1,0 0 0,0 0-1,-1 1 1,1-1-1,0 0 1,0 0 0,-23 38 1329,-6 18-850,-30 85 0,47-107-382,3 0 0,0 0 0,2 0 0,-3 43 0,10-66-102,0 0 1,0 0 0,1 0 0,0 0 0,1 0 0,0 0 0,1 0 0,4 11 0,-6-19-55,1 0 1,-1 0-1,0 0 0,1 0 1,0 0-1,-1-1 1,1 1-1,0 0 1,0-1-1,1 0 1,-1 1-1,0-1 1,1 0-1,0 0 1,-1 0-1,1-1 0,0 1 1,0-1-1,0 1 1,0-1-1,0 0 1,0 0-1,0 0 1,0-1-1,1 1 1,-1-1-1,0 1 1,0-1-1,1 0 1,-1-1-1,5 0 0,24-8-167,1-9-70</inkml:trace>
  <inkml:trace contextRef="#ctx0" brushRef="#br0" timeOffset="1">674 103 13907,'-7'20'1128,"-13"9"-784,-4 5-112,-13 12 240,-4 2-7,-4 5-65,-1 1-40,1 1-136,2-2-48,7-8-176,5-4-104,9-17-296,5-10 344,9-15-40,3-9-72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14899,'11'18'1529,"2"2"-1057,5-5-184,3 7 776,8-2-528,5 0-88,3-4-424,4-2-224,2-4 240,-2-3-56,1 0-104,-5-1-40</inkml:trace>
  <inkml:trace contextRef="#ctx0" brushRef="#br0" timeOffset="1">495 3 15075,'1'-3'1321,"10"5"-769,7 4-160,0 14 368,4 5-56,-1 20-80,-2 6-64,-3 12-176,-5 5-80,-7 8-192,-4 1-72,-11 8-80,-5 1-96,-8 0-240,-5-5-152,-5-6 424,-5-3-136,-7-15-48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4:5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14067,'9'0'1008,"2"13"-688,-2 5-72,5 15 320,1 7-87,0 15-89,0 4-16,-7 8-32,-2 2-32,-10 4-120,-6 3-104,-12 3-192,-6 0-120,-10-2-296,-2 0-24,-3-4 392,2-2-144,8-11-121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4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10634,'-1'0'107,"0"0"-1,1 0 0,-1 0 1,0 0-1,0 0 0,0 0 1,0 0-1,0 0 1,0 0-1,1 1 0,-1-1 1,0 0-1,0 1 0,0-1 1,1 0-1,-1 1 0,0-1 1,0 1-1,1-1 1,-1 1-1,0 0 0,1-1 1,-1 1-1,1 0 0,-1-1 1,1 1-1,-1 0 1,0 1-1,-14 28 1059,12-22-1018,-15 36 136,3 1-1,1 1 1,-12 74-1,-1 145 50,24-198-201,3-1 1,3 0-1,2 1 1,20 89-1,-24-151-144,15 46-122,-16-49 125,1 0 1,-1 0-1,1 0 1,0 0-1,0-1 1,0 1-1,0 0 1,0-1-1,0 1 1,1-1-1,-1 1 1,0-1-1,1 0 1,-1 1-1,1-1 1,-1 0-1,1 0 1,0 0-1,0 0 1,-1 0 0,1-1-1,3 2 1,9-4-115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5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1120 11378,'-21'-516'3269,"13"382"-3588,-4 0-551,34 290 1035,-15-124-70,0 0 0,23 57 0,-29-86-85,0-1 0,0 1 0,0-1 0,0 0 0,1 1 0,-1-1 0,1 0 0,0 0 0,-1 0 0,3 2 0,-3-4-7,-1 0 1,1 0 0,-1 1-1,0-1 1,1 0-1,-1 0 1,1 0-1,-1 0 1,1 1-1,-1-1 1,1 0 0,-1 0-1,1 0 1,-1 0-1,1 0 1,-1 0-1,1 0 1,-1-1 0,1 1-1,-1 0 1,1 0-1,-1 0 1,1-1-1,1 1 4,-1-1-1,0 0 1,0 0-1,1-1 0,-1 1 1,0 0-1,0 0 1,0-1-1,0 1 1,-1 0-1,2-2 0,6-15 31,-1 1 0,0-1 0,-2 0 0,0 0-1,-1-1 1,3-25 0,3-118 109,-9 144-136,0-17-5,0-110-21,-2 119-13,-1 0 0,-1 1 0,-10-38 0,11 58-9,0 6 13,0 11 8,1 20 28,3-2 46,1 0 1,10 46-1,-9-59-40,1 0 0,0-1 0,2 0 0,0 0-1,16 28 1,-19-38-12,0-1 0,0 0-1,1 0 1,-1-1 0,1 1 0,0-1-1,0 0 1,0 0 0,1-1-1,5 3 1,18 5 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 14387,'-7'13'1288,"7"-7"-856,4-6-184,10 0 1017,5 0-713,8-2-320,6-1-152,10-2-384,7 0 64,5-6 192,2-2-64,2-6-152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5:4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62 13019,'1'-3'208,"-1"0"1,1 0-1,0 0 1,1 0 0,-1 0-1,1 0 1,-1 0-1,1 0 1,0 1-1,0-1 1,0 1-1,0-1 1,0 1-1,1 0 1,-1-1 0,1 1-1,-1 1 1,1-1-1,0 0 1,0 1-1,0-1 1,0 1-1,0 0 1,0 0-1,4-1 1,-4 1-194,-1 1 1,1-1-1,0 1 1,0 0-1,-1 0 0,1 0 1,0 0-1,0 1 1,-1-1-1,1 0 0,0 1 1,0 0-1,-1 0 0,1 0 1,-1 0-1,1 0 1,-1 1-1,1-1 0,-1 1 1,0-1-1,0 1 1,0 0-1,0 0 0,0 0 1,0 0-1,0 0 1,-1 0-1,1 0 0,2 5 1,-2 0-14,1 0 1,-1 0 0,0 0-1,-1 0 1,0 0 0,0 0-1,0 0 1,-1 0 0,0 0-1,0 1 1,-1-1-1,0 0 1,0 0 0,-1 0-1,0 0 1,0 0 0,-5 10-1,-6 9 20,0 0 0,-34 48-1,33-55-9,-7 12 0,8-13 11,0 0-1,1 1 0,1 1 0,0 0 0,2 1 1,-10 30-1,18-49-17,1-1 1,-1 0 0,1 1-1,0-1 1,-1 1 0,1-1-1,0 1 1,0-1-1,0 1 1,0-1 0,0 1-1,1-1 1,-1 1 0,0-1-1,1 1 1,-1-1-1,1 1 1,-1-1 0,1 0-1,0 1 1,0-1 0,-1 0-1,1 0 1,0 1 0,0-1-1,0 0 1,0 0-1,0 0 1,1 0 0,-1 0-1,0-1 1,0 1 0,1 0-1,-1 0 1,0-1-1,1 1 1,-1-1 0,1 1-1,-1-1 1,1 0 0,-1 0-1,1 1 1,-1-1 0,3 0-1,6 0 65,0 0 0,-1-1 0,1 0-1,0 0 1,14-5 0,-7 1-207,0 0-1,0-1 1,21-12 0,-32 15-37,0 0 1,-1-1-1,1 1 1,-1-1-1,1 0 1,-1-1-1,-1 1 1,1-1-1,0 0 1,-1-1-1,6-9 1,-1-5-387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0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12963,'-2'10'1360,"4"-7"-736,8 1-216,11-7 1833,5-4-1625,11-5-280,8 2 8,3 0-80,1 2-72,0 2-280,-5 3-144,-5 5-304,-5 3-128,-9 4-440,-8 0-633,-10-1 1257,-3 2-272,-8-3-40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0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13083,'7'9'1352,"13"-9"-656,5-6-168,8-7 897,5-1-545,8-5-160,-1 1-176,3-1-640,0 3-48,-5 11 184,-6 7-176,-11 16-160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0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17308,'0'1'29,"0"-1"1,0 0-1,0 1 1,0-1-1,0 0 1,0 1-1,0-1 1,0 0-1,0 0 1,0 1-1,0-1 1,0 0-1,0 1 1,0-1-1,1 0 1,-1 0-1,0 1 1,0-1-1,0 0 1,1 0-1,-1 0 1,0 1-1,0-1 1,0 0-1,1 0 1,-1 0-1,0 1 1,0-1 0,1 0-1,-1 0 1,0 0-1,1 0 1,-1 0-1,0 0 1,0 0-1,1 0 1,-1 0-1,0 0 1,1 0-1,-1 0 1,0 0-1,1 0 1,-1 0-1,0 0 1,0 0-1,1 0 1,-1 0-1,0 0 1,1 0-1,-1-1 1,0 1-1,0 0 1,1 0-1,-1 0 1,0 0-1,0-1 1,1 1-1,-1 0 1,0 0-1,0-1 1,0 1-1,0 0 1,1 0-1,-1-1 1,0 35 310,-1-24-120,-22 350-152,24-418-2252,-1 28 1750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13427,'0'-14'1768,"3"5"-1072,4 8-352,3 1 2049,10 0-1809,3 1-192,13-1-152,3-3-72,8-1-72,2-2-40,-1-2 0,-5-2-104,-5 0-280,-4 1-160,-14 3-448,-6 6 728,-9 9-128,-4 10-136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 16107,'7'0'1225,"6"0"-985,5-2-32,10-3 584,3 0-296,7 0-240,-3-1-96,7 0-256,-3 3-200,-8 2-328,-6 1-432,-13 7 776,-2 3-248,-7 3-137</inkml:trace>
  <inkml:trace contextRef="#ctx0" brushRef="#br0" timeOffset="1">0 382 11066,'22'25'1553,"3"-8"-873,6-13-256,3-1 1768,5-6-1800,2-4-183,2-12-321,-3-1-1257,-2-8 1241,-5-4-240,-6-1-232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15363,'-2'17'1097,"-8"11"-913,-5 5-88,-3 12 392,1 2-216,0 9-152,0 3-8,7-5 0,4-2 0,8-5-40,6-2 16,8-11-136,5-4-128,8-10-336,4-7-689,7-13 1001,0-4-208,0-11-112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16388,'-3'7'1168,"-4"13"-968,-3 5-80,-6 8 344,-3 5-216,-5 8-112,0 2 24,-3-3-56,-1-2 8,4-5-112,1-7-128,4-9-280,4-5-136,3-17 464,5-9-144,3-11-120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0 691 12115,'0'-5'1464,"5"7"-872,5 3-264,4 3 1937,5 2-1593,11 3-360,0-1-96,7 6-168,5-1-232,3-3-408,-2-4 584,-1-6-168,-5-1-64</inkml:trace>
  <inkml:trace contextRef="#ctx0" brushRef="#br0" timeOffset="1">549 59 15563,'28'-14'1286,"42"-13"0,-58 23-1054,0 0 0,0 1 0,0 1 1,1 0-1,-1 1 0,16 0 0,-26 1-215,0 0-1,-1 0 1,1 0-1,0 0 0,-1 0 1,1 0-1,0 1 1,-1-1-1,1 1 1,0-1-1,-1 1 1,1 0-1,-1-1 0,1 1 1,-1 0-1,1 0 1,-1 0-1,0 0 1,1 0-1,-1 0 0,0 1 1,0-1-1,0 0 1,0 1-1,0-1 1,0 0-1,0 1 1,0-1-1,-1 1 0,1 0 1,-1-1-1,1 1 1,-1 0-1,1-1 1,-1 1-1,0 0 1,0-1-1,0 1 0,0 0 1,0-1-1,0 1 1,0 0-1,-1-1 1,1 1-1,-2 2 1,0 5 1,-1 0 1,0-1 0,-1 0 0,0 0 0,0 0-1,-1 0 1,-7 9 0,-20 19 187,-2-1 0,-1-2 0,-63 45 1,78-62-82,18-15-109,0 0 1,0 1-1,0-1 1,1 0-1,-1 1 1,1-1-1,-1 1 1,1 0 0,-1-1-1,1 1 1,0 0-1,0 0 1,0 0-1,0 0 1,0 0-1,0 2 1,1-3-11,0-1 0,0 1-1,0 0 1,0-1 0,1 1 0,-1-1 0,0 1-1,0 0 1,0-1 0,1 1 0,-1-1 0,0 1 0,1-1-1,-1 1 1,1-1 0,-1 1 0,0-1 0,1 1-1,-1-1 1,2 1 0,19 8 39,7-1-401,1-2 1,0-1 0,0-1 0,1-1 0,-1-2-1,1-1 1,50-6 0,-45-2-176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 14675,'0'-1'46,"0"1"0,0 0-1,0-1 1,0 1 0,0 0 0,0-1 0,0 1-1,1-1 1,-1 1 0,0 0 0,0-1-1,0 1 1,0 0 0,1 0 0,-1-1 0,0 1-1,0 0 1,0-1 0,1 1 0,-1 0-1,0 0 1,1-1 0,-1 1 0,0 0 0,0 0-1,1 0 1,-1 0 0,0-1 0,1 1 0,-1 0-1,0 0 1,1 0 0,-1 0 0,1 0-1,-1 0 1,0 0 0,1 0 0,-1 0 0,0 0-1,1 0 1,-1 0 0,0 0 0,1 0-1,-1 0 1,0 0 0,1 1 0,-1-1 0,0 0-1,1 0 1,-1 0 0,0 1 0,1-1-1,-1 0 1,0 1 0,21 15 1105,-19-13-1004,11 10-6,-1 1 0,-1 1 1,0 0-1,-1 0 0,0 1 1,-2 1-1,1-1 1,6 24-1,-5-12-75,-2 0 0,-1 1 0,-2 0-1,4 46 1,-8-48-34,-2-1 0,-1 1 0,-1 0-1,-1-1 1,-1 0 0,-1 0-1,-2 0 1,0 0 0,-13 24 0,2-12-174,-1-2 1,-1 0 0,-2-2-1,-2 0 1,-31 33 0,25-37 3,9-17-58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11811,'-13'19'1264,"0"7"-920,-3 11-120,3 6 1600,2 7-1736,2 2-128,7 2-192,0-5 232,4-5-24,3-8 16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13099,'-5'-3'1552,"0"-1"-512,10 4 1041,5 1-1241,8 4-216,5-1-104,13 3-152,4 0-40,10 2-40,1-1 16,0 2-183,-4-4-193,-6-2-681,-4-1 673,-13-3-120,-4-5-48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55 15603,'8'-7'414,"1"1"0,0 0 0,0 0 0,19-9 0,-22 12-306,0 1-1,1 0 1,-1 0-1,0 0 1,1 1-1,-1 0 1,1 0-1,0 0 1,7 1-1,-12 0-86,0 1-1,-1-1 1,1 0-1,0 1 1,-1-1-1,1 1 1,0 0-1,-1 0 1,1-1-1,-1 1 1,1 0-1,-1 0 1,0 0-1,1 0 1,-1 1-1,0-1 1,0 0-1,0 1 1,1-1-1,-2 0 1,1 1-1,0-1 1,0 1-1,0 0 1,-1-1-1,1 1 1,-1 0-1,1-1 1,-1 1-1,1 3 1,0 2 17,-1 1 0,0 0-1,0-1 1,-1 1 0,-2 13 0,-3 6 33,-1-2 1,-1 1-1,-21 45 1,-47 68 159,16-30-80,57-104-139,0 1 0,1 0 0,0 0 0,0 0 0,0 0 1,0 0-1,0 12 0,2-16-16,0 0 0,0 0 0,0 0 0,0 0 0,1 0 0,-1 0 0,1 0 0,-1 0 0,1 0 0,0 0 0,0 0 0,0 0 0,0-1 0,0 1 0,0 0 0,0-1 0,1 1 0,-1 0 0,1-1 0,-1 0 0,1 1 0,-1-1 0,1 0 0,0 0 0,0 0 0,-1 0 0,5 1 0,1 1 14,1-1-1,-1 0 1,1 0-1,0-1 1,-1 0-1,1 0 1,0-1-1,12-1 0,65-11 966,-60 7-1096,19-3 275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 16636,'2'-3'1392,"-2"7"-1056,-1 6-120,-2 13 488,-1 9-136,-1 13-200,0 4-120,-1 6-104,0-2-72,2-3 8,1-6-72,0-8-168,3-9-144,0-12-328,0-8-224,2-7 632,1-7-144,-1-10-128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16972,'0'-1'62,"0"1"1,0-1-1,0 1 1,0-1 0,0 1-1,0-1 1,0 1-1,1-1 1,-1 1-1,0-1 1,0 1 0,0-1-1,0 1 1,1-1-1,-1 1 1,0 0-1,0-1 1,1 1 0,-1-1-1,0 1 1,1 0-1,-1-1 1,0 1-1,1 0 1,-1-1 0,1 1-1,-1 0 1,1 0-1,-1-1 1,0 1-1,1 0 1,-1 0 0,1 0-1,-1 0 1,1 0-1,-1-1 1,1 1 0,-1 0-1,1 0 1,-1 0-1,1 0 1,-1 1-1,1-1 1,0 0 0,31 5 708,-17-2-616,25 1-411,0-1 0,0-2 0,0-2 0,0-2-1,0-1 1,45-12 0,-79 15 295,6-2-2536,-21 9 650,-7 3 906</inkml:trace>
  <inkml:trace contextRef="#ctx0" brushRef="#br0" timeOffset="1">20 257 15147,'15'10'1673,"5"-7"-1049,10-6-184,6-2 672,7-2-392,3 0-72,1-1-352,-3-1-272,-6 0-560,-7 5-336,-15 4 640,-7 4-192,-18 3-184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16564,'17'0'1416,"8"-3"-1000,3-4-176,10-1 264,0-2-256,5-5-512,-1-1 136,-4 6 88,-2 0-184,-3 3-152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 14739,'0'0'66,"1"-1"1,-1 1-1,1 0 0,0 0 1,-1 0-1,1 0 0,-1-1 1,1 1-1,0 0 0,-1 0 0,1 0 1,0 0-1,-1 1 0,1-1 1,-1 0-1,1 0 0,0 0 1,-1 0-1,1 1 0,-1-1 0,2 1 1,-2-1-31,0 0 1,0 1-1,0-1 1,0 1 0,1-1-1,-1 1 1,0-1-1,0 1 1,0-1-1,0 1 1,0-1 0,0 1-1,-1-1 1,1 0-1,0 1 1,0-1-1,0 1 1,0-1-1,0 1 1,-1-1 0,1 1-1,0-1 1,-24 35 757,13-22-386,-220 351 1107,225-355-2148,2-10 350,3-17-3,1 15 197,0-12-164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14811,'2'6'1681,"3"3"-1081,5 5-200,2 2 984,6 5-744,5 2-80,6 1-96,4-1-88,1 0-207,5-3-121,-5-4-281,-3-3-119,-4-1-304,-6-2-96,-9 0 216,-4 0 216,-8-2-160,-5-2-120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14115,'-13'10'558,"-1"0"0,2 1 0,0 1 0,0 0 0,1 0 0,-10 16 0,1-1-401,1 2-1,1 0 1,2 1-1,1 1 1,1 0-1,2 1 1,1 0-1,1 1 1,2 0-1,-4 38 1,11-59-162,0 1 0,1 0 0,0 0 0,1 0 0,1-1 0,0 1 0,1 0 0,0-1 0,8 19 0,-9-24-37,1-2 0,0 1 0,1 0 0,-1-1 1,1 1-1,0-1 0,1 0 0,-1 0 0,1-1 0,0 1 0,0-1 0,0 0 0,1 0 1,-1-1-1,1 0 0,0 0 0,0 0 0,0-1 0,1 0 0,7 2 0,1-1-140,0-2-1,0 0 1,1 0-1,-1-2 0,0 0 1,0 0-1,1-2 1,-1 0-1,26-9 1,-2-3-218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 14283,'0'-5'1256,"6"7"-696,1 5-175,3 4 655,0 2-160,0 9-104,1 2-48,1 11-112,-4 6-55,-5 11-177,-3 4-72,-7 7-216,-7 1-176,-15 2-416,-7-1-329,-14-11 649,-7-4-136,-6-15-136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14043,'-7'3'218,"0"1"0,0 0 0,0 1 0,1 0 0,0 0 0,-1 0 0,2 1 0,-1-1 0,1 1 0,0 1 0,-5 6 0,-1 4-11,2 0 1,-1 0-1,-9 27 1,7-9-133,2 0 1,1 1-1,2 0 0,1 1 1,2-1-1,2 1 0,1-1 1,2 1-1,1 0 0,2-1 0,1 1 1,2-1-1,2 0 0,17 44 1,-20-66-222,0 0 0,0 0 0,2-1 1,-1 0-1,2-1 0,0 1 1,17 17-1,-19-23 2,0-1 0,0 0 0,1-1 0,-1 1 0,1-2 0,0 1 0,1-1 0,-1 0 0,1-1 0,-1 0 0,1 0 0,0-1 0,17 2 0,15-2-490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10242,'0'2'96,"1"-1"0,-1 1-1,0 0 1,1-1 0,-1 1-1,1-1 1,0 1 0,0-1-1,-1 1 1,1-1 0,0 1-1,0-1 1,0 0 0,0 1-1,1-1 1,-1 0 0,0 0-1,0 0 1,1 0 0,-1 0-1,1 0 1,-1 0 0,1-1-1,-1 1 1,1 0 0,-1-1-1,1 1 1,0-1 0,2 1-1,8 1 168,0 0 0,0 0 0,14-1 0,-22-1-203,101 0 990,174-25-1,-69 4-719,148 2-880,63-5-2133,-366 19 2282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14651,'22'35'803,"-2"1"-1,-1 1 1,-1 1-1,-2 1 0,-2 0 1,12 57-1,-21-71-775,-1 0 0,-2 0-1,0 1 1,-2-1-1,0 1 1,-2-1-1,-1 1 1,-1-1-1,-1 0 1,-1-1 0,-15 39-1,10-40-40,0 0 0,-1 0 0,-1-1 0,-24 31 0,26-39-215,0-2 0,-1 0 1,0 0-1,-1-1 1,0 0-1,-1-1 1,-26 15-1,38-24 187,1 0 0,-1 0-1,0-1 1,0 1 0,1 0 0,-1-1 0,0 1-1,0-1 1,0 1 0,0-1 0,0 0 0,0 0-1,0 0 1,1 0 0,-1 0 0,-2-1 0,-1-6-437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 16003,'1'-1'97,"-1"1"0,1-1 0,-1 0 0,1 1 0,-1-1-1,1 1 1,0-1 0,-1 1 0,1-1 0,0 1 0,-1-1 0,1 1-1,0 0 1,0 0 0,-1-1 0,1 1 0,0 0 0,0 0-1,0 0 1,-1 0 0,1-1 0,0 1 0,0 0 0,0 1-1,0-1 1,-1 0 0,2 0 0,0 1 70,1 0-1,-1 0 1,0 0 0,1 0-1,-1 1 1,0-1 0,0 1-1,4 3 1,0 1 36,0 0 0,-1 1 1,1 0-1,5 9 0,-8-9-173,1 1-1,-1 0 1,-1-1 0,0 1-1,0 0 1,0 1-1,-1-1 1,0 0 0,-1 0-1,1 0 1,-2 1-1,1-1 1,-1 0-1,0 0 1,-1 1 0,-4 12-1,-1-1-14,-1 0 0,-1 0 0,0-1 1,-2-1-1,-15 23 0,2-11 207,-36 38 0,50-58-132,10-10-82,0 1-1,-1-1 0,1 0 1,0 0-1,0 0 1,-1 0-1,1 1 0,0-1 1,0 0-1,-1 0 0,1 1 1,0-1-1,0 0 0,0 0 1,0 1-1,-1-1 0,1 0 1,0 0-1,0 1 0,0-1 1,0 0-1,0 1 0,0-1 1,0 0-1,0 0 0,0 1 1,0-1-1,0 0 0,0 1 1,0-1-1,0 0 0,0 1 1,0-1-1,0 0 1,0 1-1,0-1 0,0 0 1,1 0-1,-1 1 0,0-1 1,0 0-1,0 0 0,1 1 1,16 1 123,24-8-288,-39 6 134,33-7 343,2 2 0,47-1 0,-48 5-205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15851,'1'3'207,"0"-1"0,0 1-1,0 0 1,0 0 0,0 0-1,-1 0 1,0 0-1,1 0 1,-1 0 0,0 0-1,0 0 1,-1 4 0,1 1 219,-5 80 923,-24 136 0,14-124-1268,9-64-170,2-12-345,-1 46 0,5-58-377,2-20-240,0-23 130,-7-2 412,-8-10-45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14795,'17'8'1512,"13"-2"-791,9-2-257,6-2 816,6-2-352,2-3-432,-2-2-312,-3-5-2152,-1 3 1944,-14 0-392,-6 1-232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1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16187,'0'7'1713,"-2"11"-1225,-3 10-192,-2 5 752,-4 14-472,3 8-144,-4 8-168,4 1-95,1-6-169,1-7-72,4-8-145,1-5-95,4-23-272,4-12-136,0-21 40,-1-11 400,-2-14-136,2-3-96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12963,'0'-12'1536,"14"4"-696,3-1-264,12 0 1497,4 1-953,9 1-280,4-1-88,8 1-199,3 3-193,-5 1-400,-3 0-264,-11 3-425,-3 0-175,-17-3 608,-15 3-192,-11 5-160</inkml:trace>
  <inkml:trace contextRef="#ctx0" brushRef="#br0" timeOffset="1">90 287 17044,'18'4'1600,"13"-7"-1072,4-2-240,7-1 552,-1-3-160,-2 2-503,-3 0-362,-10 6-295,-8-1 368,-13 2-176,-10 3-80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13619,'6'9'1616,"14"-9"-800,5-2-311,8-8 1239,8 0-896,3-4-496,2-2-296,-3-1-1616,-3 1 1496,-13 2-376,-4 2-216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19 15491,'0'0'73,"0"-1"1,0 0-1,1 1 0,-1-1 0,0 0 0,0 1 0,0-1 1,0 0-1,0 1 0,0-1 0,0 0 0,0 0 0,0 1 1,0-1-1,0 0 0,0 1 0,-1-1 0,1 0 0,0 1 1,0-1-1,-1 0 0,1 1 0,0-1 0,-1 1 0,1-1 1,-1 0-1,0 1-13,0 0 1,0 0 0,0 0 0,1 0-1,-1 0 1,0 1 0,0-1 0,0 0-1,1 0 1,-1 1 0,0-1-1,0 1 1,1-1 0,-1 1 0,0-1-1,1 1 1,-1-1 0,0 1 0,-6 6 256,1-1 0,0 1 0,-7 9 1,-5 14-66,0 1 1,2 0-1,1 1 1,-19 65 0,21-52-195,3 1 0,1 0 0,-2 56 0,9-67-10,3 57 0,0-82-88,0 0 0,1 0 0,0 0-1,1 0 1,0 0 0,0-1 0,1 1 0,0-1-1,1 0 1,6 11 0,-8-17-7,-1 0 0,1-1-1,-1 1 1,1 0 0,0-1-1,0 0 1,0 0 0,0 0 0,0 0-1,0 0 1,1 0 0,-1-1-1,1 0 1,-1 0 0,1 0-1,-1 0 1,1 0 0,0-1 0,-1 1-1,1-1 1,0 0 0,0 0-1,4-1 1,3-1-36,-1 0 0,1-1 0,0 0 0,-1-1 0,0 0 0,17-10 0,33-21-340</inkml:trace>
  <inkml:trace contextRef="#ctx0" brushRef="#br0" timeOffset="1">701 243 14107,'-9'10'1592,"-3"7"-1128,-6 8-191,-3 2 1143,-4 10-968,0 2-120,-4 5-104,3 1-112,0-5-232,1-2-176,3-10-368,3-10-336,1-16 768,3-8-145,5-17-191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12851,'18'3'1704,"0"4"-1040,4 7-256,2 2 1433,5 6-1169,1 2-128,3 0-480,-2-1-264,-1-4-440,1-3 560,-3-9-176,2-3-104</inkml:trace>
  <inkml:trace contextRef="#ctx0" brushRef="#br0" timeOffset="1">587 0 15963,'18'13'1473,"1"0"-889,-2 1-216,3 9 512,0 4-136,-5 9-88,-8 6-111,-7 8-249,-12 4-136,-11 10-200,-8 3-96,-14 7-176,-3-2-137,-4-5-439,3-6 680,8-11-160,3-13-64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12267,'-23'7'1312,"-5"15"-856,-5 5-216,-4 16 1576,-4 7-1463,-4 14-201,0 11-8,5 15-56,6 9-8,11 4 0,5 1-8,14-6-48,6-4-72,19-13-320,9-8-17,15-25 289,9-14-80,13-17-80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14507,'0'0'47,"0"-1"0,0 1 0,1-1 0,-1 0 0,1 1 0,-1-1-1,0 1 1,1-1 0,-1 1 0,1-1 0,-1 1 0,1-1 0,-1 1 0,1 0 0,-1-1 0,1 1 0,0 0-1,-1-1 1,1 1 0,0 0 0,-1 0 0,1 0 0,0-1 0,-1 1 0,1 0 0,0 0 0,-1 0 0,2 0-1,-1 1-8,-1 0-1,1-1 1,0 1-1,-1 0 1,1 0-1,-1-1 1,1 1-1,-1 0 0,1 0 1,-1 0-1,0 0 1,1 0-1,-1 0 1,0 0-1,0 0 1,0 1-1,2 50 351,-2-48-314,-5 178 228,5-182-300,0 1 1,0-1-1,0 1 1,0-1 0,0 1-1,0-1 1,0 1-1,0 0 1,0-1 0,0 1-1,0-1 1,0 1-1,1-1 1,-1 1-1,0-1 1,0 1 0,1-1-1,-1 0 1,0 1-1,1-1 1,-1 1-1,1-1 1,-1 0 0,0 1-1,1-1 1,-1 0-1,1 1 1,-1-1 0,1 0-1,-1 0 1,1 1-1,-1-1 1,1 0-1,0 0 1,1 0 6,0 0 0,0 0-1,1 0 1,-1 0 0,0-1 0,0 1-1,0-1 1,0 1 0,3-2-1,43-25 125,-46 26-129,27-17 66,108-64 87,-135 81-164,0 0 0,0 0 0,0 0 0,1 0 1,-1 0-1,0 1 0,0-1 0,1 1 0,-1-1 0,0 1 0,1 0 0,-1 0 0,0 0 0,1 0 0,3 1 0,-5 0-1,0-1-1,1 1 0,-1 0 1,0 0-1,0 0 0,0 0 1,0 0-1,0 0 0,0 0 1,0 1-1,0-1 0,0 0 1,0 0-1,-1 1 0,1-1 1,0 1-1,-1-1 0,1 0 1,-1 1-1,0-1 0,1 1 1,-1-1-1,0 1 0,0-1 1,0 3-1,0 2-88,0 0 0,0 0 0,0 1 0,-1-1 0,0 0 0,0 0 0,0 0 0,-1 0 0,0-1 0,0 1 0,-1 0 0,1-1 0,-1 0 0,-6 8 0,3-8-166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14139,'8'15'670,"1"-1"1,20 25-1,-16-24-263,18 30 1,-21-27-258,-1 1 1,-1 0-1,-1 0 0,0 1 0,-1 0 1,-1 0-1,-1 0 0,-1 1 0,0 22 1,-3-19-87,-1 0 0,-1 0 1,-1 0-1,-1 0 1,-1-1-1,-1 0 0,-16 38 1,2-16-255,-2-1 0,-2 0 0,-2-2 0,-1-1 0,-39 44-1,43-63-2,7-15-92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 14763,'20'-9'1198,"0"1"0,0 0 0,38-8 0,-51 15-1066,0-1 1,0 2 0,0-1 0,0 1-1,0 0 1,0 0 0,1 1-1,-1 0 1,0 0 0,0 1-1,0 0 1,-1 0 0,1 1 0,0 0-1,6 3 1,-10-4-109,0 0 0,0 1-1,0-1 1,-1 0 0,1 1 0,-1-1 0,1 1 0,-1 0-1,0 0 1,0 0 0,-1 0 0,1 0 0,0 0-1,-1 1 1,0-1 0,0 0 0,0 1 0,0-1 0,0 1-1,-1-1 1,0 1 0,1-1 0,-1 1 0,-1-1-1,1 1 1,0-1 0,-3 8 0,0 1-11,0 0 0,-2-1 0,1 1 0,-2-1 1,1 1-1,-12 15 0,-11 10 10,-1 0 0,-36 33 0,-34 43-11,95-108-10,1-1-1,0 1 0,0 0 1,0 0-1,0 0 0,1 0 1,0 0-1,0 0 1,1 1-1,-3 10 0,4-14-4,0 0 0,1 1-1,-1-1 1,0 0 0,1 0-1,0 0 1,-1 0 0,1 0 0,0 1-1,0-1 1,0-1 0,0 1-1,0 0 1,1 0 0,-1 0-1,1-1 1,-1 1 0,1 0 0,-1-1-1,1 1 1,0-1 0,0 0-1,0 0 1,0 0 0,0 0-1,0 0 1,0 0 0,0 0-1,4 0 1,7 3-98,0-1 0,0 0 0,0-1-1,1 0 1,-1-1 0,17-1 0,-4-1-22,0-2 0,33-7 1,-9-2-111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 13691,'-1'2'70,"0"0"-1,0 0 1,0 0-1,0 0 1,0 0 0,0 0-1,0 1 1,1-1-1,-1 0 1,1 1 0,0-1-1,-1 0 1,1 1 0,0-1-1,0 0 1,1 1-1,-1-1 1,0 0 0,1 0-1,0 1 1,-1-1-1,1 0 1,0 0 0,0 0-1,0 0 1,0 1-1,1-2 1,-1 1 0,1 0-1,-1 0 1,1 0 0,-1-1-1,1 1 1,0-1-1,0 1 1,0-1 0,0 0-1,0 0 1,0 1-1,0-2 1,4 2 0,6 3 66,1-1 1,-1-1-1,1 0 1,0-1-1,1 0 1,13-1-1,16-1 114,1-1 0,0-2 0,47-11-1,131-37 380,-125 27-446,-26 7-39,173-37 149,-200 47-304,0 2 0,0 2 0,69 3 0,-102 1-26,-1 0 1,1 1-1,-1 0 1,0 1 0,0 0-1,0 0 1,0 1-1,-1 0 1,17 11-1,-25-15 75,-1 1 0,1-1-1,-1 1 1,1-1 0,0 0-1,-1 1 1,1-1 0,-1 0-1,1 0 1,0 1 0,-1-1-1,1 0 1,0 0 0,-1 0-1,1 0 1,0 0 0,-1 0-1,1 0 1,0 0 0,-1 0-1,1 0 1,0 0 0,-1-1-1,1 1 1,-1 0 0,1 0-1,0 0 1,-1-1 0,1 1-1,-1 0 1,1-1 0,-1 1-1,1-1 1,-1 1 0,1-1-1,-1 1 1,1-1 0,-1 1-1,1-1 1,-1 1 0,1-2-1,4-9 233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13355,'0'2'84,"0"0"0,1 0-1,-1 0 1,1 0 0,-1 0 0,1 0 0,0 0 0,0 0 0,0 0-1,0 0 1,0-1 0,0 1 0,0 0 0,1-1 0,-1 1-1,1-1 1,-1 1 0,1-1 0,-1 0 0,1 1 0,0-1 0,0 0-1,-1 0 1,1 0 0,0-1 0,0 1 0,0 0 0,0-1 0,0 1-1,3-1 1,9 3 199,-1-1 0,1-1 0,20 0 0,-34-1-275,90-5 687,0-4 0,101-24 0,-27 5-303,147-9-126,49-8-51,-314 36-346,-30 5 0,1 1 0,-1 0-1,1 1 1,0 0-1,-1 2 1,30 2-1,-45-2 125,-1 0 0,0 0 0,0 0 1,1 0-1,-1 0 0,0 0 0,1 0 0,-1 0 0,0 0 0,0 0 0,1 0 0,-1 0 0,0 0 0,0 0 0,1 0 0,-1 0 0,0 0 0,0 0 0,1 0 0,-1 1 0,0-1 0,0 0 0,1 0 0,-1 0 0,0 0 0,0 1 0,0-1 0,1 0 0,-1 0 0,0 1 0,0-1 0,0 0 0,0 0 1,0 0-1,0 1 0,1-1 0,-1 0 0,0 1 0,0-1 0,0 0 0,0 0 0,0 1 0,0-1 0,0 0 0,0 0 0,0 1 0,0-1 0,0 0 0,0 1 0,0-1 0,-1 0 0,1 0 0,0 1 0,0-1 0,0 0 0,0 0 0,0 1 0,-12 6-266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12331,'-5'2'3496,"15"2"-1837,22 1-808,27-5-285,0-3 1,87-16-1,-2 0-1058,-139 18 345,1 1 0,0 0 0,-1 0 0,1 0 0,0 1 0,8 1 0,-13-2 103,1 1 0,-1 0-1,1-1 1,-1 1 0,1 0 0,-1 0-1,0 0 1,1 0 0,-1 0-1,0 0 1,0 0 0,0 0 0,0 0-1,0 1 1,0-1 0,0 0-1,0 1 1,0-1 0,0 0-1,-1 1 1,1-1 0,-1 1 0,1 0-1,-1-1 1,1 3 0,1 15-556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15019,'6'5'1232,"4"1"-991,8-2 39,11 1 504,13-3-376,2 0-16,8-1-112,1 1-224,-3-2 1880,0 0-1624,-6-2 17,-5-1 23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13763,'0'0'101,"0"1"1,1-1-1,-1 1 1,1-1-1,-1 1 1,0 0-1,0-1 1,1 1-1,-1-1 1,0 1-1,0 0 1,0-1-1,0 1 1,0 0-1,0-1 0,0 1 1,0 0-1,0-1 1,0 1-1,0 0 1,-1 0-1,-1 20 381,-11 62 1411,-37 309-1262,50-378-1327,4-18-210,4-20 112,-3 0 379,-1-8-20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14971,'4'-11'1312,"7"2"-887,2 3-145,4 3 856,4-1-472,6 0-352,4-2-72,8 0-48,3 1 0,-1-4-80,2 2-112,-6 1-280,-2 0-160,-8 5-360,-4 2-872,-10 7 1327,-9 0-287,-10 5-216</inkml:trace>
  <inkml:trace contextRef="#ctx0" brushRef="#br0" timeOffset="1">1 388 14899,'8'10'1497,"11"-7"-1041,8-7-112,9-4 504,10-3-328,6 1-24,1-2-320,-2 4-344,-3 2-840,-8 3 936,-13 9-256,-10 4-184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15339,'2'4'1040,"7"5"-839,4-1-73,10 1 280,7-1-152,9 0-64,5-4-80,3-4-432,2-6 368,4-4-72,-3 0-40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15379,'0'0'25,"0"0"0,0 0-1,0 0 1,0 0 0,0 0 0,1 0-1,-1 0 1,0 0 0,0 0 0,0 0-1,0 0 1,0 1 0,0-1-1,0 0 1,1 0 0,-1 0 0,0 0-1,0 0 1,0 0 0,0 1 0,0-1-1,0 0 1,0 0 0,0 0-1,0 0 1,0 0 0,0 1 0,0-1-1,0 0 1,0 0 0,0 0 0,0 0-1,0 0 1,0 1 0,0-1-1,0 0 1,0 0 0,0 0 0,0 0-1,0 0 1,0 0 0,0 1 0,-1-1-1,1 0 1,0 0 0,0 0-1,0 0 1,-8 17 314,0 0 0,-1-1 0,-1-1 0,-14 18 1,-20 33 539,20-23-715,1 2 0,3 0 0,2 1-1,2 1 1,2 1 0,2 0 0,2 1-1,-5 60 1,14-89-193,1 0-1,1 0 1,0 0-1,2 0 1,0 0-1,1-1 1,10 27-1,-12-39-42,2 1 0,-1-1 0,1 0 0,0 0 0,1 0-1,0-1 1,0 1 0,0-1 0,7 5 0,-8-7-7,1 0 0,0-1-1,0 0 1,0 0 0,0 0 0,1-1 0,-1 0-1,1 0 1,-1 0 0,1-1 0,0 1 0,0-1-1,9 0 1,0-1-59,1-1-1,-1 0 1,0-1 0,21-5-1,16-7-322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0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 13827,'-5'-3'1008,"13"9"-840,4 4-80,6 13 464,0 9-352,4 18-152,1 9-8,-5 16-16,-3 9 16,-15 16 0,-7 12-8,-19 7-16,-9 0-40,-13-8-224,-7-3 488,-14-11-240,1-6-16,3-24-16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2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15707,'1'0'1594,"-2"4"-506,-6 13-26,-13 23-533,-53 81-663,-4-3 1,-120 139-1,194-253 66,-16 16-77,18-19 132,1-1-1,-1 1 1,1-1-1,-1 1 1,1-1-1,-1 1 1,1-1-1,-1 0 1,1 1-1,-1-1 0,1 0 1,-1 1-1,0-1 1,1 0-1,-1 0 1,1 1-1,-1-1 1,0 0-1,1 0 1,-1 0-1,0 0 0,1 0 1,-1 0-1,0 0 1,1 0-1,-1 0 1,0 0-1,1-1 1,-2 1-1,-3-9-334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3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16596,'17'2'1104,"12"11"-952,4 2-48,10 8 312,3 5-256,8 5-80,-1-2 0,0 1-312,-1-7-192,-9-12 376,-7-8-88,-9-12-40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3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 15411,'31'-1'1699,"-17"0"-1133,1 0-1,20 2 1,-32-1-502,0 1-1,-1-1 1,1 1-1,0-1 1,-1 1-1,1 0 1,0 0-1,-1 0 1,1 0-1,-1 0 1,0 1-1,1-1 1,-1 1-1,0 0 1,0-1-1,0 1 1,0 0-1,3 4 1,-4-3-37,0-1 1,0 1 0,0 0 0,0 0 0,0 0-1,-1 0 1,1 0 0,-1 0 0,0 0-1,0 0 1,0 0 0,0 0 0,-1 0 0,1 0-1,-1 0 1,0 0 0,0 0 0,-1 4 0,-4 7 18,0-1 0,-12 19 0,16-28-31,-69 102 150,42-66-101,-27 51 0,54-88-62,1-1 0,-1 1 0,1 0 0,0 0 0,0 0 0,0 0 0,1 0 0,-1 0 0,1 0 0,-1 1 0,1-1 0,0 0 0,0 0 0,1 0 0,0 4 0,0-5-11,0 1 1,0-1 0,0 0-1,0 0 1,0 0-1,1 0 1,-1 0-1,1 0 1,-1 0 0,1-1-1,0 1 1,0 0-1,-1-1 1,1 1 0,0-1-1,1 0 1,-1 0-1,0 0 1,0 0 0,5 1-1,13 3-193,0 0-1,1-2 1,0-1-1,-1 0 1,29-2 0,-23 0 127,31 0-195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3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14691,'5'9'1256,"4"12"-695,-2 5-129,3 13 608,0 5-224,0 13-152,-1 2-24,-6 9-72,-3 0-103,-10 10-305,-6 3-152,-11 5-369,-5 2-247,-11-4-1696,-3 2 1960,-15-8-296,-4-8-265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3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13763,'2'5'1256,"7"0"-872,3 1-176,9-2 1377,5-1-945,15-2-320,5 1-32,6-2-40,-1 0-96,0-2-288,-6-1-192,-7-1 296,-4 0-128,-12-2-120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3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 15683,'0'-1'37,"0"1"0,0 0 0,0 0 0,0-1-1,0 1 1,0 0 0,1 0 0,-1-1 0,0 1-1,0 0 1,0 0 0,0 0 0,1-1 0,-1 1-1,0 0 1,0 0 0,1 0 0,-1 0 0,0-1 0,0 1-1,1 0 1,-1 0 0,0 0 0,0 0 0,1 0-1,-1 0 1,0 0 0,0 0 0,1 0 0,-1 0-1,0 0 1,1 0 0,-1 0 0,0 0 0,0 0-1,1 0 1,-1 0 0,0 0 0,0 0 0,1 0-1,-1 1 1,3 13 745,-7 27-101,4-37-534,-67 344 581,49-263-1098,18-85 362,0 0-1,0 0 0,0 0 0,0 0 0,0 0 1,0-1-1,0 1 0,0 0 0,0 0 0,1 0 0,-1 0 1,0 0-1,0 0 0,0 0 0,0 0 0,0 0 1,0 0-1,0 0 0,0 0 0,0 0 0,0 0 0,0 0 1,0 0-1,0 0 0,0 0 0,0 0 0,0 0 1,0 0-1,1 0 0,-1-1 0,0 1 0,0 0 1,0 0-1,0 0 0,0 0 0,0 0 0,0 1 0,0-1 1,0 0-1,0 0 0,0 0 0,0 0 0,0 0 1,1 0-1,-1 0 0,0 0 0,0 0 0,0 0 0,0 0 1,0 0-1,0 0 0,0 0 0,0 0 0,0 0 1,0 0-1,0 0 0,0 0 0,0 0 0,0 0 0,0 0 1,0 1-1,0-1 0,0 0 0,6-7-264,2-9-31,0 0 1,0-1-1,-2 0 0,0-1 1,7-32-1,-6 2-111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3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12979,'-3'-6'1464,"4"5"-824,6-2-248,6-1 1473,6-2-913,8-4-272,3-1-104,12-2-144,-1 0-32,4-3-104,-2 3-72,-4 2-328,-4 1-224,-7 4-408,-7 4 24,-12 7 480,-6-1-184,-9 2-112</inkml:trace>
  <inkml:trace contextRef="#ctx0" brushRef="#br0" timeOffset="1">29 352 16267,'19'0'1425,"5"-2"-921,7-2-168,4-2 416,4-1-144,4-2-176,-3 1-136,-5 1-576,-2 1-320,-13 3 488,-6 4-160,-10 8-88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3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14115,'17'12'1176,"7"-8"-744,5-4-152,5-3 361,3-1-225,5-7-440,1-5 344,-6-6-192,-1-1-56,-7 0-160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3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 14579,'0'-1'35,"0"1"0,0-1 0,-1 1-1,1-1 1,0 1 0,-1-1 0,1 1 0,0-1-1,-1 1 1,1 0 0,-1-1 0,1 1 0,-1-1-1,1 1 1,0 0 0,-1 0 0,0-1 0,1 1-1,-1 0 1,1 0 0,-1 0 0,1-1 0,-1 1-1,1 0 1,-1 0 0,0 0 0,1 0 0,-1 0-1,1 0 1,-1 0 0,0 1 0,-1-1-7,1 1 0,-1 0 1,1 0-1,-1-1 0,1 1 1,-1 1-1,1-1 0,0 0 0,-1 0 1,0 2-1,-25 36 215,9-5-119,2 1 0,1 1 0,1 0 0,2 1 0,2 0 0,1 1 0,3 0 0,0 1 0,1 72-1,5-102-87,0 0-1,1 0 0,1-1 1,-1 1-1,2-1 0,-1 1 1,1-1-1,6 12 0,-8-17-53,1 0 0,-1 0-1,1-1 1,0 1 0,0-1-1,0 0 1,1 0 0,-1 1-1,1-1 1,-1-1 0,1 1-1,-1 0 1,1-1 0,0 1-1,0-1 1,0 0-1,0 0 1,0 0 0,0 0-1,0 0 1,0-1 0,0 0-1,0 1 1,0-1 0,0 0-1,5-1 1,1 0-55,0-1 0,-1-1-1,1 1 1,0-1 0,-1-1 0,0 1-1,0-2 1,0 1 0,0-1 0,9-7 0,15-13-268</inkml:trace>
  <inkml:trace contextRef="#ctx0" brushRef="#br0" timeOffset="1">676 166 13107,'4'2'1672,"-4"3"-1056,-3 14-240,-8 5 1905,-9 12-1793,-3 4-96,-9 12-56,-2 1-64,-6 3-104,1-2-32,-1-6-224,3-8-168,5-10-384,4-10-160,6-17 584,5-7-128,4-16-168</inkml:trace>
  <inkml:trace contextRef="#ctx0" brushRef="#br0" timeOffset="2">272 268 14123,'17'0'1224,"6"16"-752,3 5-168,8 8 553,2 3-257,7 2-152,0 2-128,0-8-440,0-2-248,-4-10 328,-1-2-88,-5-8-160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3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 13579,'14'-3'1544,"0"3"-944,4 4-96,0 5 1425,5 11-1169,-1 4-88,-2 15-80,-2 6-40,-9 10-127,-6 3-81,-13 3-248,-9 4-112,-14-1-352,-4-2-177,-6-7 441,-2-8-40,5-16-72,4-6-112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12075,'-7'18'864,"7"2"-648,3 0-16,15 0 368,10 0-192,15 3-88,8 2-8,14-7-16,-2 1-8,4-5-152,-4-1-120,-6-3-256,-6-1-416,-17-5 584,-11 2-104,-23 3-72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3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14 13483,'0'0'96,"0"-1"0,0 1 0,0-1 0,0 1 0,0-1 1,0 1-1,0-1 0,0 1 0,0-1 0,0 0 0,0 1 0,0-1 0,0 1 1,-1-1-1,1 1 0,0-1 0,0 1 0,-1-1 0,1 1 0,0-1 0,-1 1 1,1 0-1,0-1 0,-1 1 0,1-1 0,0 1 0,-2-1 0,2 1-16,-1 0-1,0 0 0,0 1 0,1-1 0,-1 0 1,0 0-1,1 0 0,-1 1 0,0-1 1,1 0-1,-1 1 0,0-1 0,1 1 0,-1-1 1,1 1-1,-1-1 0,0 1 0,-26 31 913,26-30-909,-32 48 182,2 2 1,3 0-1,2 2 1,2 1 0,-19 67-1,31-86-342,1 1 0,2 0 0,2 1 0,1 0-1,2 0 1,1 1 0,4 42 0,0-68-38,1 1 1,0-1 0,2 1-1,8 24 1,-9-32 84,-1 0 0,1 0-1,0 0 1,1-1 0,-1 1 0,1-1 0,1 0 0,-1 0 0,0 0 0,1-1 0,0 0 0,9 6 0,-6-6-36,1 0-1,0 0 1,0-1-1,14 3 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3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13419,'-1'1'120,"0"0"0,0 0-1,0 0 1,0-1 0,0 1 0,0 0 0,0 0-1,0 0 1,0 1 0,1-1 0,-1 0 0,0 0-1,1 0 1,-1 1 0,0-1 0,1 0 0,0 0 0,-1 1-1,1-1 1,0 0 0,0 1 0,0-1 0,0 1-1,0-1 1,0 3 0,6 38 1387,-5-37-1356,28 115 852,-16-71-825,-2 0 0,-2 0 0,3 58 0,-11-85-237,-2 0 0,0 0-1,-2 0 1,0 0 0,-2 0 0,0 0 0,-2-1-1,-17 41 1,18-49-62,0-1 0,-1-1 1,-1 0-1,0 0 0,0 0 0,-1-1 0,0 0 0,-1 0 0,0-1 1,0-1-1,-1 0 0,0 0 0,-1-1 0,0 0 0,0-1 1,-13 5-1,-24 1-419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3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58 16524,'11'-9'463,"0"2"0,0 0 0,1 0 0,0 1 0,20-8 0,-26 12-302,1 0-1,0 1 1,0 0-1,-1 0 1,1 1-1,0-1 1,0 1-1,0 1 1,0-1-1,0 1 1,0 1-1,10 2 1,-13-2-130,-1-1 0,0 0 0,1 1 0,-1 0 0,0 0 0,0 0 0,0 0 0,0 0 0,-1 0 0,1 1 0,-1 0 0,1-1 0,-1 1 0,0 0 0,0 0 0,0 0 0,0 0 0,-1 1 0,1-1 0,-1 0 0,0 1 0,0-1 0,0 1 1,0-1-1,-1 1 0,1 0 0,-1-1 0,0 1 0,0 4 0,-1 6-12,-1 0 0,0 0 0,0-1 1,-2 1-1,0-1 0,-8 21 0,-7 6-32,-2 0 0,-1-2 0,-46 60 0,-95 97-340,157-188 329,5-7 21,-14 22-121,15-21 120,0-1 0,0 1 0,0 0 0,0-1-1,0 1 1,0-1 0,0 1 0,0-1 0,0 1 0,0 0 0,0-1 0,1 1 0,-1-1 0,0 1 0,0-1 0,1 1 0,-1-1 0,0 1 0,0-1 0,1 1 0,-1-1 0,1 1 0,-1-1-1,0 0 1,1 1 0,-1-1 0,1 1 0,-1-1 0,1 0 0,-1 0 0,1 1 0,-1-1 0,1 0 0,0 0 0,-1 0 0,1 0 0,-1 1 0,1-1 0,-1 0 0,1 0 0,0 0-1,-1 0 1,1 0 0,0-1 0,24 3-139,-1-1 0,0-1 0,31-5 0,3 0 917,67 4-413,-68 1-226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4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169 109 7650,'9'-5'881,"-2"-1"0,1-1 0,-1 1 0,1-1 0,-2-1 1,1 1-1,-1-1 0,0 0 0,-1-1 0,7-13 0,-12 22-792,1-1 0,-1 1 0,0 0 0,0-1-1,1 1 1,-1-1 0,0 1 0,0-1-1,0 1 1,0-1 0,0 1 0,0 0 0,1-1-1,-1 1 1,0-1 0,0 1 0,0-1 0,-1 1-1,1-1 1,0 1 0,0-1 0,0 1 0,0 0-1,0-1 1,0 1 0,-1-1 0,1 1-1,0-1 1,0 1 0,-1 0 0,1-1 0,0 1-1,-1-1 1,0 1 4,0 0 0,0 0 0,0 0 0,0 0 0,0 0 0,-1 0 0,1 0 0,0 0 0,0 0-1,0 0 1,0 1 0,0-1 0,-2 1 0,-35 20 594,36-20-554,-25 15-32,-35 28-1,56-39-191,-1 1 0,1 0 0,0 0 0,1 0 0,-1 0 0,1 1 0,1 0 0,-1 0 0,1 0 0,-5 14 0,8-20 55,0 1-1,1 0 1,-1-1-1,1 1 1,0 0-1,-1-1 1,1 1-1,0 0 1,0 0-1,0-1 1,0 1 0,0 0-1,1 0 1,-1-1-1,1 1 1,-1 0-1,1-1 1,-1 1-1,1-1 1,0 1 0,0-1-1,-1 1 1,1-1-1,0 1 1,1-1-1,-1 0 1,0 1-1,0-1 1,0 0-1,1 0 1,-1 0 0,1 0-1,-1 0 1,1 0-1,-1-1 1,1 1-1,-1 0 1,4 0-1,5 2-87,1-1 0,-1 0 0,1-1 0,20 1 0,-26-2 108,121 10-488,-109-8 454,1 2-1,-1 0 0,0 1 0,32 14 1,-46-18 47,1 1-1,-1-1 1,0 1 0,0 0 0,1 0 0,-1 0-1,-1 1 1,1-1 0,0 1 0,-1 0 0,1-1 0,-1 1-1,0 0 1,0 0 0,0 1 0,0-1 0,0 0-1,-1 1 1,1-1 0,-1 1 0,0-1 0,0 1 0,-1 0-1,1-1 1,-1 1 0,0 0 0,0 6 0,-1-2 46,-1-1-1,0 0 1,0-1 0,0 1 0,-1 0 0,0-1 0,-1 1-1,1-1 1,-1 0 0,-1 0 0,1 0 0,-1-1 0,-8 9-1,-5 1 169,-1-1-1,0 0 0,-1-2 0,0 0 0,-1-1 0,0-1 0,-1-1 0,0-1 0,0-1 0,-1 0 0,0-2 0,0-1 0,-26 1 0,44-4-212,0-1-1,1 0 0,-1 0 1,1-1-1,-1 0 1,1 1-1,-1-1 0,1-1 1,-8-2-1,11 4-31,0-1 0,0 0 1,0 0-1,0 1 0,0-1 0,0 0 0,0 0 0,1 0 0,-1 0 1,0 0-1,0 0 0,1 0 0,-1 0 0,0 0 0,1-1 0,0 1 1,-1 0-1,1 0 0,-1 0 0,1-1 0,0 1 0,0 0 0,0-1 1,0 1-1,0 0 0,0 0 0,0-1 0,0 1 0,0 0 0,1 0 1,-1-1-1,1 1 0,-1 0 0,1 0 0,-1 0 0,1 0 0,-1 0 1,1-1-1,1 0 0,4-7-252,1 1 1,0 0-1,0 0 1,1 0-1,-1 1 1,2 0-1,-1 1 1,1-1-1,13-5 1,6-4-314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4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11258,'0'-1'69,"1"1"0,-1-1-1,0 1 1,1 0 0,-1-1-1,1 1 1,-1 0-1,1-1 1,-1 1 0,1 0-1,0 0 1,-1-1 0,1 1-1,-1 0 1,1 0-1,-1 0 1,1 0 0,0 0-1,-1 0 1,1 0 0,-1 0-1,1 0 1,0 0-1,-1 0 1,1 0 0,-1 0-1,1 0 1,0 1 0,-1-1-1,1 0 1,-1 0-1,1 1 1,-1-1 0,1 0-1,-1 1 1,1-1 0,-1 1-1,1-1 1,-1 1-1,0-1 1,1 1 0,-1-1-1,0 1 1,1-1 0,-1 1-1,0-1 1,0 1-1,1-1 1,-1 1 0,0 0-1,15 41 2029,-11-27-1587,-2-8-339,1 0 1,0 0-1,1-1 0,-1 1 0,1-1 1,6 8-1,-8-13-149,-1 1-1,1-1 1,-1 1 0,1-1-1,-1 0 1,1 0 0,0 1-1,0-1 1,0-1 0,0 1-1,-1 0 1,1 0 0,0-1-1,0 1 1,1-1 0,-1 1-1,0-1 1,0 0 0,0 0-1,0 0 1,0 0 0,0 0-1,0-1 1,0 1 0,0-1-1,0 1 1,3-2 0,3-2 23,0 0 0,0 0 0,0-1 0,-1 0 0,1 0 0,-1-1 0,-1 0 0,1 0 0,-1-1 0,0 0 0,0 0 0,-1 0 0,0-1 0,-1 0 0,7-14 0,-5 9 35,-1 0 0,0 0 1,-1-1-1,0 1 0,-2-1 1,1 0-1,-2 0 0,0 0 0,-1-22 1,0 31-47,-1 0 0,0 0 1,0-1-1,0 1 0,-1 0 1,0 0-1,0 0 0,0 1 1,-5-10-1,6 13-26,-1-1-1,1 1 1,0-1 0,0 1 0,-1 0-1,1-1 1,-1 1 0,1 0 0,-1 0-1,1 0 1,-1 0 0,1 0 0,-1 1-1,0-1 1,0 0 0,1 1-1,-1 0 1,0-1 0,0 1 0,0 0-1,0 0 1,0 0 0,1 0 0,-1 0-1,0 0 1,0 0 0,0 1 0,0-1-1,1 1 1,-1-1 0,-2 2 0,-2 1-3,-1 1 0,1 0 0,0 1 1,0-1-1,0 1 0,1 0 1,-1 1-1,1-1 0,1 1 0,-1 0 1,1 0-1,0 1 0,-6 12 1,-2 6-10,2 0 1,-12 40 0,17-48-17,1 0 0,1 1 1,0-1-1,1 1 0,0 25 1,2-39-35,0 1 0,1-1 0,-1 1-1,1-1 1,0 1 0,0-1 0,0 0 0,1 1 0,-1-1 0,1 0 0,0 0 0,0 0 0,1 0 0,-1 0 0,1-1 0,-1 1 0,1-1-1,1 0 1,-1 0 0,0 0 0,1 0 0,-1 0 0,1-1 0,0 1 0,0-1 0,8 3 0,-3-2-172,0-1-1,0-1 1,0 1 0,1-1 0,-1-1 0,1 0-1,-1 0 1,0-1 0,1 0 0,-1-1 0,0 0-1,0 0 1,9-4 0,0-1-139,-1 0-1,0-1 1,0-1-1,-1 0 1,25-20-1,15-19-578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4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13 14515,'-2'-13'1079,"-2"19"-343,-4 24 70,-1 36-569,3 1 0,3-1 0,3 1 0,3 0 0,20 114 1,-20-165-241,-3-11-20,1 1 0,0 0 1,0 0-1,0 0 0,1-1 0,0 1 0,0 0 1,0-1-1,1 0 0,4 8 0,-11-35-2021,-9-3 505,-1 0 0,-32-41 1,-42-38 1227,35 44 3013,53 60-2580,0 0-1,-1-1 1,1 1-1,-1 0 1,1-1-1,0 1 1,-1-1-1,1 1 1,0-1-1,-1 1 1,1-1 0,0 1-1,0-1 1,0 1-1,-1-1 1,1 1-1,0-1 1,0 1-1,0-1 1,0 1-1,0-1 1,0 1-1,0-1 1,0 0-1,0 1 1,0-1-1,0 1 1,0-1-1,1 0 1,0 1-9,-1-1 0,1 0 0,0 1 0,0-1 0,0 1 1,-1 0-1,1-1 0,0 1 0,0 0 0,0-1 0,0 1 0,0 0 0,0 0 0,0 0 1,1 0-1,47 3 985,-40-2-741,13 2 148,8 0-393,-1 0 1,1-2-1,0-1 1,30-4-1,-57 3-101,-1 1 0,1-1 1,-1 1-1,1-1 0,-1 0 0,0 0 0,0 0 1,1 0-1,-1-1 0,0 1 0,0-1 0,0 1 0,0-1 1,-1 0-1,1 1 0,0-1 0,2-4 0,6-16-37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4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14091,'0'0'27,"0"0"0,1 0 0,-1 0 0,0 0 0,0 0 0,0 0 0,0 0 0,0 0 0,0 0-1,0 0 1,0 0 0,1 0 0,-1 0 0,0 0 0,0 1 0,0-1 0,0 0 0,0 0 0,0 0 0,0 0 0,0 0 0,0 0 0,0 0 0,0 0 0,0 0 0,0 1 0,0-1 0,0 0 0,0 0-1,0 0 1,0 0 0,0 0 0,1 0 0,-2 0 0,1 1 0,0-1 0,0 0 0,0 0 0,0 0 0,0 0 0,0 0 0,0 0 0,0 0 0,0 0 0,0 1 0,0-1 0,0 0 0,0 0-1,0 0 1,0 0 0,-6 10 455,-11 13-165,16-22-230,-262 387 4504,244-358-4383,-118 197-229,132-223-1463,5-11 908,4-20 358,-3 20-58,6-30-367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4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14347,'0'0'1184,"8"13"-816,2 3-128,5 11 489,7 4-65,8 8-200,9 3-24,9 5-96,4 2-48,1-5-80,-1-1-56,-5-10-200,-4-3-184,-7-7-312,-11-7 888,-7-10-432,-5-5-48,-5-2-48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4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29 16660,'11'1'1400,"8"-1"-944,5 0-168,11-1 464,3-2-184,8 0-312,1-2-192,1-1-376,-5 0-192,-7 3-328,-6 0-456,-13 3 848,-6 3-240,-12 3-9</inkml:trace>
  <inkml:trace contextRef="#ctx0" brushRef="#br0" timeOffset="1">0 329 16396,'16'10'1544,"11"-10"-920,8-6-256,8-4 608,6 1-192,5-4-359,-1-2-201,2 3-553,-4 8-279,-12 4 448,-5 3-136,-5 1-136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4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358 201 10954,'30'-27'1072,"-7"7"-103,-1 0-1,-1-1 0,35-46 0,-55 65-904,0 1-1,0-1 0,0 1 1,0-1-1,-1 1 1,1-1-1,0 0 0,-1 1 1,1-1-1,-1 0 0,0 0 1,1 1-1,-1-1 0,0 0 1,0-2-1,0 3-28,-1 0-1,1 1 1,0-1 0,-1 0-1,1 0 1,0 1 0,-1-1-1,1 0 1,-1 0 0,1 1-1,-1-1 1,0 1 0,1-1-1,-1 0 1,0 1 0,1-1-1,-1 1 1,0 0 0,1-1-1,-1 1 1,0 0 0,-1-1-1,-2 0 40,0 0-1,-1 1 1,1-1 0,0 1-1,0 0 1,-1 0-1,1 1 1,0-1 0,0 1-1,0 0 1,-6 2-1,-14 6 90,0 1-1,1 2 1,1 0 0,-1 1-1,-21 18 1,10-5-14,2 2 1,-40 42 0,53-48-86,1 1 1,0 1-1,2 0 1,-19 37-1,28-45-24,0-1 0,1 1 0,0 0 0,1 1 0,1-1-1,1 1 1,0 0 0,0 32 0,3-44-31,0 1 0,0-1-1,1 0 1,0 0 0,0 0 0,0 0 0,1 0-1,-1 0 1,1 0 0,0-1 0,1 1-1,-1 0 1,1-1 0,0 0 0,0 0 0,6 7-1,-5-8 4,0 0 1,0-1-1,0 1 0,1-1 0,-1 0 0,0 0 0,1 0 0,0-1 0,-1 1 0,1-1 0,0 0 0,0-1 0,0 1 0,0-1 1,0 0-1,-1 0 0,1 0 0,6-2 0,9-2 46,0 0 1,-1-1-1,1-2 1,-1 0-1,-1 0 0,34-21 1,-8 1 181,62-50 0,-72 50-83,-1-2 1,-2-1-1,-1-1 0,34-47 0,-58 70-124,0-1 1,-1 1-1,0-1 1,-1 0-1,0-1 1,3-11-1,-5 17-25,-1-1 0,0 0 0,-1 0 1,1 1-1,-1-1 0,0 0 0,0 0 0,-1 0 0,1 1 0,-1-1 0,0 0 0,-1 0 1,1 1-1,-1-1 0,-2-5 0,0 4-39,-1-1-1,1 1 1,-1 0 0,0 1-1,-1 0 1,1-1 0,-1 2-1,0-1 1,0 1-1,-1 0 1,1 0 0,-1 0-1,0 1 1,0 0 0,0 1-1,0-1 1,-12-1 0,5 1-197,0 1 0,-1 0 0,1 0 1,-1 2-1,0 0 0,1 1 1,-1 0-1,-18 4 0,25-3 70,0 1-1,0-1 1,1 1 0,-1 0-1,0 1 1,1 0 0,0 0-1,0 1 1,0-1 0,1 1 0,-1 1-1,1 0 1,-8 9 0,-8 13-501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10594,'-2'1'1016,"6"5"-615,7-2-105,11-1 1320,5-1-1136,16 1-160,9 0-16,9 1 32,4 0-40,1 0 2017,1 5-2009,-7 2 120,-7 2 88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4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16988,'-2'-3'1528,"6"3"-1192,9 0-72,6 0 584,10 0-384,9 3-96,12-2-87,5 1-81,2-2-264,-2 0-225,-8-6-439,-4-4 624,-11 3-160,-9-2-72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4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13 631 14387,'-3'10'667,"0"0"1,1 0-1,-2 20 0,4-29-611,0 0 1,0 0-1,0 1 1,0-1-1,0 0 0,0 0 1,0 1-1,0-1 0,1 0 1,-1 0-1,1 1 0,-1-1 1,1 0-1,-1 0 0,1 0 1,0 0-1,-1 0 0,2 1 1,-1-1 0,0-1 1,1 1 0,-1-1 0,0 0-1,0 1 1,0-1 0,0 0 0,1 0-1,-1 0 1,0 0 0,0 0 0,0 0 0,1 0-1,-1-1 1,0 1 0,0 0 0,0-1-1,0 1 1,1-1 0,-1 1 0,0-1 0,0 1-1,0-1 1,1-1 0,37-21 261,0-3 1,-2-1-1,0-1 0,-3-3 1,60-64-1,-22 7-84,76-116 0,-140 192-225,38-64 49,-41 66-49,0 0 1,-1 0-1,0 0 1,-1 0-1,3-22 1,-4 15-1,-2 17-10,-1 0 0,1 0 0,0 0 1,0 0-1,0 0 0,0 0 0,0 0 0,0 0 1,0 0-1,0 0 0,0 1 0,0-1 0,0 0 0,0 0 1,0 0-1,0 0 0,0 0 0,0 0 0,0 0 1,0 0-1,0 0 0,-1 0 0,1 0 0,0 0 1,0 0-1,0 0 0,0 0 0,0 0 0,0 0 1,0 0-1,0 0 0,0 0 0,0 0 0,0 0 1,0 0-1,0 0 0,-1 0 0,1 0 0,0 0 0,0 0 1,0 0-1,0 0 0,0 0 0,0 0 0,0 0 1,0 0-1,0 0 0,0 0 0,0-1 0,0 1 1,0 0-1,0 0 0,0 0 0,0 0 0,0 0 1,-1 0-1,1 0 0,0 0 0,0 0 0,0 0 0,0 0 1,0 0-1,-11 31 14,1 10-112,1 2 1,3-1-1,1 1 1,2 0-1,2 0 0,8 72 1,-5-102-101,0-1 1,1 0 0,1 1-1,6 13 1,-9-22 137,1 0 0,0 0 0,0 0-1,1-1 1,-1 1 0,1-1 0,0 0 0,0 1 0,0-1 0,0 0 0,0-1 0,1 1 0,0-1 0,-1 1 0,7 2 0,14 1-390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7:0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2472 15171,'1'2'38,"1"-1"0,-1 1-1,0-1 1,1 1 0,-1-1-1,0 0 1,1 0 0,0 1-1,-1-1 1,1 0 0,0-1 0,0 1-1,-1 0 1,1 0 0,0-1-1,0 1 1,0-1 0,2 1-1,4 1 11,36 10-124,0-1 0,0-2 0,69 3 0,139-11-133,286-75-212,-205 20 306,221 13 167,1 35 2,-352 5-47,126-1-31,866 10-24,-389 62 244,76 2-133,209-68 25,-693-22 126,48-1-66,0 37-119,-188 13-20,370 25 152,-486-55-124,213 7 15,0 23-21,-148-7 11,253-1 0,-210-16 16,30-1-6,-139-7-20,200-4 52,-1-22 36,34-12-16,-259 34-76,147 12 0,-142 2 7,201-11-1,-26-11-3,-25-5-6,-2-21-35,79-8 10,-241 37 0,316-35 24,-414 44-23,-1 0 1,0 0 0,1-1-1,-1 0 1,0-1 0,0 1-1,0-1 1,-1-1 0,1 1 0,-1-1-1,1 0 1,-1-1 0,0 1-1,-1-1 1,1-1 0,-1 1-1,0-1 1,-1 0 0,1 0 0,-1 0-1,0 0 1,-1-1 0,1 0-1,-1 1 1,-1-1 0,1-1 0,-1 1-1,2-11 1,3-39-30,-2 0-1,-4-89 1,-1 30 8,10-86 49,0-130 38,-28 64-32,8 195-25,-31-119-1,37 176-61,-1 1 0,-1-1 0,-14-27 0,17 38 46,0 0 1,-1 0 0,0 0 0,0 0 0,0 0 0,0 1 0,-1 0 0,0 0 0,0 0 0,0 1-1,0-1 1,-1 1 0,-7-3 0,-36-12-6,-1 2 0,-1 2-1,-67-10 1,-160-6-37,105 15-18,-811-70-283,-122 41 340,264 12 10,-1681-86-196,1436 30-54,469 31-51,88 18-51,-219-19 426,51 3-61,0 41-33,135 57 28,3 37-18,300-41-3,-78 8-49,-290 47-51,558-82 95,-311 54-45,-2-24 3,-402 24-25,467-19 275,239-30 106,-151 51-1,217-62-297,-15 6-168,28-12 164,-1 0-1,0 0 0,1 0 0,-1 1 0,0-1 1,0 0-1,1 0 0,-1 0 0,0 0 1,1 0-1,-1 0 0,0-1 0,1 1 1,-1 0-1,0 0 0,1 0 0,-1-1 1,0 1-1,1 0 0,-1-1 0,0 1 1,1 0-1,-1-1 0,1 1 0,-1-1 1,1 1-1,-1-1 0,1 1 0,-1-1 1,1 1-1,0-1 0,-1 1 0,0-2 1,-2-13-89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0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74 13275,'0'0'25,"0"0"-1,0 0 1,0 0 0,0 0-1,0 0 1,0 1 0,0-1-1,0 0 1,0 0 0,0 0 0,0 0-1,0 0 1,0 0 0,-1 0-1,1 0 1,0 0 0,0 1-1,0-1 1,0 0 0,0 0 0,0 0-1,0 0 1,0 0 0,-1 0-1,1 0 1,0 0 0,0 0-1,0 0 1,0 0 0,0 0 0,0 0-1,-1 0 1,1 0 0,0 0-1,0 0 1,0 0 0,0 0-1,0 0 1,0 0 0,-1 0 0,1 0-1,0 0 1,0 0 0,0-1-1,0 1 1,0 0 0,0 0-1,0 0 1,0 0 0,0 0 0,-1 0-1,1 0 1,0 0 0,0 0-1,0 0 1,0-1 0,0 1-1,0 0 1,-7 21 563,-5 31-238,-23 299-143,4-27-202,30-311-1,1-8 1,-1 0 1,1 0-1,-1 0 1,0 0-1,0-1 1,0 1-1,-1 0 1,0 0-1,0-1 1,-2 5-1,6-30 95,21-143-238,1-219 0,-27 219 369,3 164-230,0 0 0,0-1 0,0 1 0,0 0 0,-1 0 1,1 0-1,0 0 0,0-1 0,0 1 0,0 0 0,0 0 1,0-1-1,0 1 0,0 0 0,0 0 0,0 0 0,0-1 0,0 1 1,0 0-1,0 0 0,0-1 0,0 1 0,0 0 0,0 0 0,0 0 1,0-1-1,1 1 0,-1 0 0,0 0 0,0 0 0,0 0 0,0-1 1,0 1-1,0 0 0,1 0 0,-1 0 0,0 0 0,0-1 0,0 1 1,0 0-1,1 0 0,-1 0 0,0 0 0,0 0 0,1 0 0,-1 0 1,0 0-1,0 0 0,0 0 0,1 0 0,-1 0 0,0 0 0,0 0 1,0 0-1,1 0 0,-1 0 0,0 0 0,0 0 0,1 0 0,-1 0 1,0 0-1,0 0 0,0 0 0,1 1 0,7 0-13,4 0 0,1 0-1,-1 0 0,1-2 0,-1 1 0,1-2 1,-1 1-1,0-2 0,0 0 0,0 0 0,0-1 1,15-7-1,-6 0 14,-1-1 1,1-1-1,-2-1 0,35-31 1,-50 41 0,1 0-7,-1-1 1,1 1 0,1 0-1,-1 1 1,7-4-1,-11 6 4,-1 1 1,1 0-1,-1 0 1,1-1-1,0 1 0,-1 0 1,1 0-1,-1 0 0,1 0 1,0 0-1,-1 0 0,1 0 1,0 0-1,-1 0 1,1 0-1,-1 0 0,1 0 1,0 0-1,-1 1 0,1-1 1,-1 0-1,1 0 0,0 1 1,0 0-1,0 0 1,-1 0 1,1 0-1,0 0 0,-1 0 1,1 1-1,0-1 0,-1 0 0,0 1 1,1-1-1,-1 0 0,0 1 0,0-1 1,0 1-1,0-1 0,0 0 0,0 2 1,-13 159 195,1-27-10,12-123-181,0 113 149,1-110-187,0-1 0,2 1 0,0-1 0,0 1 0,2-1 0,7 18 0,-3-18-469,-5-10 170,-4-9 89,-4-7 4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0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101 106 5889,'16'-18'1860,"0"-1"0,-1-1-1,17-28 1,-39 47 86,-3 7-1661,1 0 1,0 1-1,0-1 0,1 2 1,0-1-1,-14 17 0,-1 1-90,20-23-183,-39 43 86,38-41-136,0 1 0,1 0 1,0 0-1,0 0 0,0 1 0,0-1 0,1 1 0,-2 5 1,4-10 7,0 0 1,0 0-1,0 0 1,0 0-1,0 0 0,0 0 1,0 0-1,0 0 1,1 0-1,-1-1 1,0 1-1,1 0 1,-1 0-1,0 0 1,1 0-1,-1-1 1,1 1-1,-1 0 0,1 0 1,-1-1-1,1 1 1,0 0-1,-1-1 1,1 1-1,0-1 1,0 1-1,-1-1 1,1 1-1,0-1 1,0 1-1,1-1 0,34 11-747,-21-7 477,-4 0 157,0 0 1,0 1 0,0 0 0,-1 1 0,1 0-1,-1 0 1,-1 1 0,1 1 0,-1-1 0,-1 2 0,11 11-1,-15-15 119,0 1 0,0 0 0,0 0 0,-1 1 0,0-1 0,0 1 0,0-1 0,-1 1 0,0 0 0,0 0 0,-1 0 0,0 0 0,0 0 0,-1 0 0,0 0 0,0 0 0,-1 0 0,1 0 0,-1 0-1,-3 9 1,0-4 134,-1 1-1,0-1 0,-1 0 0,0 0 0,-1-1 0,0 0 0,-1 0 0,-10 11 0,11-14 71,-1 0 0,0-1 0,0 0 0,0 0 0,-1 0 0,0-1-1,0-1 1,-1 0 0,0 0 0,-13 5 0,22-10-167,-1 1 0,1-1-1,-1 0 1,1 1 0,-1-1 0,1 0 0,-1 0 0,1 0-1,0 0 1,-1 0 0,1 0 0,-1 0 0,1-1-1,-1 1 1,1 0 0,-1-1 0,-2-1 0,3 2-46,0-1 1,0 0-1,1 0 1,-1 0-1,0 0 1,0 1-1,1-1 1,-1 0-1,1 0 1,-1-1-1,0 1 1,1 0-1,0 0 1,-1 0-1,1 0 1,0 0-1,-1-2 1,1-3-71,0 1 0,0-1 0,1 1 1,-1 0-1,1 0 0,0-1 1,1 1-1,2-6 0,9-19-321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0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 14603,'0'0'17,"0"0"-1,0 0 0,0 0 1,0 0-1,0-1 1,-1 1-1,1 0 1,0 0-1,0 0 1,0 0-1,0 0 1,0 0-1,0 0 0,-1 0 1,1 0-1,0 0 1,0 0-1,0 0 1,0 0-1,0 0 1,0 0-1,-1 0 0,1 0 1,0 0-1,0 0 1,0 0-1,0 0 1,0 0-1,0 0 1,-1 0-1,1 0 1,0 0-1,0 0 0,0 0 1,0 0-1,0 1 1,0-1-1,0 0 1,-1 0-1,1 0 1,0 0-1,0 0 0,0 0 1,0 0-1,0 0 1,0 1-1,0-1 1,0 0-1,0 0 1,0 0-1,0 0 1,0 0-1,0 0 0,0 1 1,0-1-1,0 0 1,0 0-1,0 0 1,0 0-1,0 1 1,-8 16 270,-5 22-118,-4 37-189,3 0 0,-6 141-1,24-269-172,2 16 51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0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14459,'0'0'992,"5"7"-784,4 1-80,5 1 232,6-3-119,9-3-25,7-3-8,3-2-160,2-4-136,1-4-264,-5 2-97,-4 2-935,-6 2 1136,-18 7-232,-11 7-168</inkml:trace>
  <inkml:trace contextRef="#ctx0" brushRef="#br0" timeOffset="1">62 217 13067,'0'4'920,"9"1"-680,7-5-72,11-3 344,6-3-216,11-1-56,4 0-112,2-3-128,-2 1-128,-6 2-400,-3 4 464,-21 5-168,-10 5-72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0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12755,'0'27'944,"10"-11"-624,3-9-120,8-7 408,2-1-264,6-4-128,0 1-128,2-6 64,-4-10 0,-9-9-128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0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13435,'0'2'1016,"1"-1"-824,8-1-80,12 0 392,8-3-112,11 0-96,5-1-40,6 0-71,1 0-9,-1-1-160,-5 1-144,-11 3-329,-8 1 409,-13 4-120,-5 3-64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6:0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12235,'21'17'1024,"5"-11"-688,4-6-152,8 0 400,3 0-304,5 2-8,4-1-56,-5-10-40,-5-2-80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4 122 5105,'0'-1'54,"0"0"0,-1 1 0,1-1 0,-1 0 0,1 1 0,0-1 0,0 0 0,-1 0 0,1 1 0,0-1 0,0 0 0,0 0 0,0 1 0,0-1 0,0 0 1,0 0-1,0 1 0,0-1 0,0 0 0,0 0 0,0 1 0,1-1 0,-1 0 0,0 0 0,0 1 0,1-1 0,-1 0 0,1 1 0,-1-1 0,1 0 0,-1 1 0,1-1 0,-1 1 0,1-1 0,-1 1 0,1-1 0,0 0 0,28-20 1160,-26 19-997,16-10 416,1 0 0,0 2 0,28-10 1,-39 16-383,1 1 1,0 0-1,0 1 1,0 0 0,0 1-1,0 0 1,0 0-1,0 1 1,17 2 0,-26-2-218,1 0-1,0 1 1,-1-1 0,1 1 0,0-1 0,-1 1 0,1 0 0,-1 0 0,1 0 0,-1 0 0,1 0 0,-1 0 0,0 0 0,1 0-1,-1 0 1,0 1 0,0-1 0,0 0 0,0 1 0,0-1 0,0 1 0,-1-1 0,1 1 0,0 0 0,-1-1 0,1 1 0,-1 0 0,1-1-1,-1 1 1,0 0 0,0-1 0,0 1 0,0 0 0,0 0 0,0-1 0,0 1 0,-2 3 0,0 6 27,-1 0 0,0 1 0,-1-1 0,-7 14 0,9-21-43,-84 164 170,58-119-153,2 2-1,2 0 1,-26 83 0,48-129-33,1 0 0,0 0 1,0 1-1,0-1 0,1 1 0,0-1 1,0 1-1,0-1 0,0 1 1,1-1-1,0 0 0,3 9 1,-3-11 1,1 0 1,0 0-1,-1 0 1,1 0 0,0-1-1,1 1 1,-1-1-1,0 1 1,1-1 0,0 0-1,-1 0 1,1 0 0,0-1-1,0 1 1,0 0-1,0-1 1,0 0 0,0 0-1,0 0 1,1 0-1,-1 0 1,4-1 0,9 3 40,1-2 0,0-1 1,-1 0-1,1 0 0,-1-2 0,1 0 1,18-6-1,-13 3 123,0-2-1,-1 0 1,0-2-1,34-18 1,-49 23-82,0 1 1,0-1-1,-1-1 0,1 1 1,-1-1-1,5-5 1,-9 8-61,0 1 0,0 0 0,0 0 0,0-1 1,0 1-1,0-1 0,0 1 0,-1-1 0,1 1 1,-1-1-1,1 1 0,-1-1 0,0 1 0,1-1 1,-1 0-1,0 1 0,0-1 0,0 0 0,0 1 1,-1-1-1,1 1 0,0-1 0,-1 0 0,1 1 1,-1-1-1,1 1 0,-1-1 0,0 1 0,1-1 1,-1 1-1,-2-2 0,-1-1 14,0 0-1,0 0 1,-1 0 0,1 1 0,-1 0-1,0 0 1,0 0 0,0 1 0,0 0-1,-9-3 1,-6-1-51,-32-5 0,36 8-220,-31-1 1,42 4 131,0 0 0,-1 1 0,1-1 0,0 1 0,0 0 0,0 0 0,0 1 0,0 0 0,-8 3 0,13-5 81,-1 1 0,0-1 1,0 1-1,1-1 1,-1 1-1,0-1 0,1 1 1,-1-1-1,1 1 1,-1-1-1,1 1 0,-1 0 1,1-1-1,-1 1 1,1 0-1,-1-1 0,1 1 1,0 0-1,0 0 1,-1-1-1,1 1 0,0 0 1,0 0-1,0 0 1,0 0-1,0-1 0,0 1 1,0 0-1,0 1 1,8 7-291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7:0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1704 129 11931,'-296'-84'3526,"292"83"-3483,-165-35 1073,142 33-1020,0 0 0,0 2 0,0 1 0,-39 5 0,30 0-101,-1 2 0,1 1 0,1 2 0,-1 2 0,2 1 0,0 1 0,0 2 0,2 2 0,0 1 0,1 1 0,1 1 1,-50 48-1,-23 36-265,-120 161 0,190-219 231,1 1 0,3 2 0,2 1 0,-23 60 0,33-68 29,3 1-1,1 1 1,3 0 0,1 0 0,-4 74-1,13-97 6,0-1-1,2 1 1,0-1-1,1 1 1,1-1-1,2 0 0,0-1 1,0 1-1,2-1 1,1-1-1,19 33 0,-13-30 1,0 0 0,2-1 0,1 0 0,1-2 0,0 0 0,1-1 0,1-1 0,45 27 0,-30-24-6,1-1-1,1-3 0,1 0 1,0-3-1,63 13 0,208 20-9,-279-43 23,100 11 16,1-5 0,204-14-1,-291 1 17,0-3 0,-1-1 0,1-3-1,-2-1 1,0-2 0,0-2-1,-2-2 1,0-1 0,-1-3 0,-1-1-1,-1-2 1,-1-1 0,41-39 0,-26 16 86,-2-3 1,-2-2-1,51-76 1,-68 83 5,-1-2-1,-3-2 1,-2 0 0,29-89-1,-46 116-87,-2 0 0,-1-1 0,0 0 0,-2 0 0,0-50 0,-4 60-40,0 1 0,-1-1 0,0 1-1,-1-1 1,-1 1 0,-1 0 0,0 0 0,0 0-1,-1 1 1,-1 0 0,-13-19 0,-4 3-39,-2 1 0,0 2 0,-2 0 0,-48-33-1,-15-15 56,44 29 107,-60-76 1,15 14-151,84 99-37,-1-1-1,1 1 0,-2 1 1,1-1-1,-1 1 0,0 1 1,0 0-1,-1 1 0,0 0 1,0 0-1,0 1 0,-1 1 1,1 0-1,-1 0 0,1 1 1,-1 0-1,-14 1 0,-31 2-199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3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9650,'-2'11'180,"0"1"-1,1-1 1,0 1-1,1-1 1,0 1-1,0-1 1,2 1-1,-1-1 1,1 0-1,1 1 1,0-1-1,1 0 1,0-1-1,1 1 1,6 11-1,-3-9-125,1-1 0,0 0 0,0-1 0,1 0 0,1 0 0,0-1 0,0-1 0,1 0 0,0 0 0,1-1 0,16 8-1,-1-3 45,0-2 0,0-1 0,1-2 0,1 0 0,0-2 0,-1-1 0,36 1 0,216-9 485,-252 1-529,63-3 105,323-12 389,1 25-291,-51 5-105,-259-15 94,152-23 0,-23-21 213,86-12 82,-284 55-509,0 2-1,0 2 0,0 1 1,42 8-1,143 40 0,-70-13-371,-119-30-248,68 16-1734,-79-16 1725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3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12659,'0'-2'82,"0"1"1,0-1-1,0 1 1,1-1-1,-1 1 0,0 0 1,1-1-1,-1 1 1,0-1-1,1 1 1,0 0-1,-1 0 1,1-1-1,0 1 1,0 0-1,0 0 1,-1 0-1,1 0 0,0 0 1,1 0-1,1-2 1,31-22 487,-23 18-276,106-69 283,2 6 0,208-89 0,-225 117-625,134-34-1,-162 57-89,1 4 0,130-10 0,-159 24 93,0 2 0,0 1 0,0 3 0,-1 2 0,0 2 0,0 2 0,-1 2 0,-1 1 0,49 25 0,67 38 10,76 32 129,-205-98-41,0-1 0,0-2 0,1-1 0,0-2 0,0-1 0,39 1 0,-32-7 42,-1-1-1,1-1 1,-1-3 0,0-1 0,-1-1-1,50-20 1,199-107 590,-173 78-425,-98 51-346,0 0-1,0 0 1,0 1-1,1 1 1,0 0-1,0 1 0,0 1 1,30-3-1,-42 7 43,0-1-1,0-1 1,1 1 0,-1 0-1,0-1 1,0 0-1,0 0 1,4-1-1,10-7-213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3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85 14259,'1'8'162,"0"1"-1,0-1 1,-1 1-1,0 0 0,0-1 1,-3 9-1,1 7-4,-2 52-108,4-1 0,3 1-1,3-1 1,31 145 0,-35-211-38,-1-3 28,1 0 0,-1 0 0,2 0-1,-1 0 1,3 5 0,-5-10-19,1 0 0,-1-1 0,0 1 1,1-1-1,-1 1 0,1-1 0,-1 1 0,1-1 0,-1 1 0,1-1 1,-1 0-1,1 1 0,0-1 0,-1 0 0,1 1 0,-1-1 0,1 0 0,0 0 1,-1 1-1,1-1 0,1 0 0,-1 0 26,0-1-1,0 1 1,0 0 0,0-1-1,0 1 1,0-1-1,0 1 1,0-1 0,0 1-1,0-1 1,0 0 0,0 0-1,0 1 1,-1-1-1,1 0 1,0 0 0,0-1-1,19-25 566,-2-1-1,18-37 0,8-14 81,225-321 907,-246 369-1756,1 0 0,52-49 0,-69 76-415,-9 10-929,-14 14-281,1-10 1185,-1-5-79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3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160 115 13787,'2'-4'170,"0"0"1,0 0-1,-1 0 0,1 0 0,-1 0 1,0 0-1,0 0 0,-1-1 1,1 1-1,-1 0 0,0 0 1,0-1-1,0 1 0,-1 0 0,1-1 1,-1 1-1,0 0 0,0 0 1,-1 0-1,1 0 0,-1 0 0,-4-7 1,6 10-145,-1 0 0,0 0 0,1 0 0,-1 1 0,0-1 0,0 0 0,0 0 0,0 1 0,0-1 0,0 1 0,0-1 0,0 0 0,0 1 0,0 0 0,0-1 0,0 1 0,0 0 1,0-1-1,0 1 0,0 0 0,0 0 0,0 0 0,-1 0 0,1 0 0,0 0 0,0 0 0,0 0 0,0 1 0,0-1 0,0 0 0,0 1 0,0-1 0,0 1 0,0-1 0,0 1 0,0-1 0,0 1 0,0 0 0,0 0 0,0-1 0,0 1 0,0 1 1,-4 3 5,0 0 0,0 0 0,1 1 1,0 0-1,-6 10 0,-5 13 6,1 0 0,-17 52-1,26-61-34,0-1 0,0 1 0,2 0 0,1 0 0,0 30 0,2-46-3,0 1 0,0 0 1,1-1-1,0 1 0,0-1 0,0 1 0,0-1 1,1 0-1,0 1 0,3 4 0,-4-7 4,0-1 0,0 0-1,0 0 1,0 1 0,0-1 0,1 0-1,-1 0 1,0 0 0,1 0-1,-1-1 1,1 1 0,-1 0 0,1-1-1,-1 1 1,1-1 0,0 1-1,-1-1 1,1 0 0,0 0 0,-1 1-1,1-1 1,0 0 0,-1-1-1,1 1 1,-1 0 0,1 0 0,0-1-1,-1 1 1,1-1 0,2-1-1,3-1 29,1-1-1,-2 0 0,1 0 0,0 0 0,-1-1 0,0 0 0,0-1 0,0 0 1,-1 1-1,8-12 0,2-2 141,-2-2 0,14-25 0,-9 2 137,-7 15-92,-8 24-137,-3 11-31,0-4-51,-1 9-79,0 1-1,1-1 1,1 0-1,-1 0 1,4 13-1,-4-23 66,0 1 0,1 0 0,-1 0 0,1 0 0,0 0 0,-1-1-1,1 1 1,0 0 0,0 0 0,0-1 0,0 1 0,1-1 0,-1 1-1,0-1 1,1 0 0,-1 1 0,0-1 0,1 0 0,0 0 0,-1 0-1,1 0 1,0 0 0,-1 0 0,1-1 0,0 1 0,0 0-1,0-1 1,0 0 0,0 1 0,-1-1 0,1 0 0,0 0 0,0 0-1,0 0 1,0 0 0,0-1 0,3 0 0,7-2-24,0-1 0,0-1-1,0 0 1,-1 0 0,0-1 0,13-9 0,-13 7 39,1 2 1,-1-1 0,1 1 0,0 1-1,23-7 1,-33 12 2,-1-1 0,1 1 0,0 0-1,0-1 1,0 1 0,-1 0 0,1 0-1,0 0 1,0 0 0,0 1 0,-1-1 0,1 0-1,0 1 1,-1-1 0,1 1 0,0 0 0,-1 0-1,1-1 1,0 1 0,-1 0 0,0 0 0,3 2-1,-1 1 10,-1-1-1,0 1 1,1-1 0,-1 1-1,-1 0 1,1 0-1,1 5 1,8 17 202,-11-26-202,0 0 0,0 0-1,0 0 1,0 1 0,0-1 0,0 0 0,1 0 0,-1 0 0,0 1-1,0-1 1,0 0 0,0 0 0,0 0 0,1 0 0,-1 0-1,0 1 1,0-1 0,0 0 0,1 0 0,-1 0 0,0 0 0,0 0-1,0 0 1,1 0 0,-1 0 0,0 0 0,0 0 0,1 0 0,-1 0-1,0 0 1,0 0 0,0 0 0,1 0 0,-1 0 0,0 0-1,0 0 1,1 0 0,-1 0 0,0 0 0,0 0 0,9-10 312,3-16 156,-12 25-453,9-21 402,-2 0 0,-1 0 0,-1-1 0,0 0 0,-2 0 0,1-26 0,-1 53-674,0 0-1,0 0 1,0-1 0,1 1 0,0-1 0,0 0 0,0 0-1,0-1 1,0 1 0,0-1 0,1 1 0,-1-1 0,1-1-1,0 1 1,-1-1 0,11 2 0,-7-3 24,1-1 0,-1 0 1,0-1-1,0 0 0,1 0 0,14-7 1,17-11-670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3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21 15203,'1'0'72,"-1"-1"0,1 0 0,-1 1-1,1-1 1,-1 0 0,0 0 0,1 1-1,-1-1 1,0 0 0,1 0 0,-1 0-1,0 0 1,0 1 0,0-1 0,0 0-1,0 0 1,0 0 0,0 0 0,0 0 0,0 1-1,0-1 1,-1-1 0,0 1-37,1 1 0,-1 0 0,0 0 0,1 0 0,-1-1 0,0 1 1,1 0-1,-1 0 0,1 0 0,-1 0 0,0 0 0,1 0 0,-1 0 0,0 1 0,1-1 0,-1 0 1,0 0-1,1 0 0,-1 1 0,0-1 0,0 1 0,-38 21 619,24-9-581,1-1-1,0 2 1,0 0 0,2 0-1,0 1 1,0 1 0,2 0-1,-14 25 1,3 4-26,1 1 0,-14 50 0,-4 47 60,34-124-82,1 1 0,1 0 0,1 0-1,0 0 1,4 27 0,-2-42-22,0 1 0,0 0 0,0-1 0,1 1 0,0-1 0,0 1 0,0-1 0,1 0 1,3 5-1,-4-7-11,1 0 1,-1 0-1,1 0 1,0-1-1,0 1 1,0-1-1,0 0 1,0 1-1,0-2 1,1 1-1,-1 0 1,1 0-1,-1-1 1,7 2-1,1-1-75,0 0-1,0-1 0,0 0 1,0-1-1,0 0 0,0-1 0,1 0 1,11-3-1,-4 0-2,1-2-1,-1 0 1,32-15 0,13-16-165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3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87 14115,'0'0'6,"1"-6"392,1 0 1,-1-1 0,0 1 0,0-1 0,-1-9-1,0 14-325,0 1 0,0-1 0,-1 0 0,1 1 0,-1-1 0,1 1-1,-1-1 1,1 1 0,-1-1 0,0 1 0,0-1 0,0 1 0,0 0-1,0-1 1,0 1 0,0 0 0,0 0 0,0 0 0,-1 0 0,1 0-1,0 0 1,-1 0 0,1 0 0,-1 1 0,1-1 0,-1 0-1,-2 0 1,-2 0 25,0 0 0,0 0 0,0 1 0,0 0-1,0 0 1,0 0 0,0 1 0,0 0 0,0 0 0,0 0-1,0 1 1,1 0 0,-1 0 0,-8 4 0,-1 3-56,0-1 0,0 2 0,-24 19 1,27-17-40,-1 0 1,2 1-1,0 0 0,0 1 1,1 0-1,1 1 1,0 0-1,1 0 1,1 1-1,-10 29 1,14-35 4,0 1 1,0 0 0,1 0 0,0 0 0,1 0-1,0 0 1,1 0 0,0 1 0,1-1-1,0 0 1,1 0 0,0 0 0,1 0 0,0-1-1,1 1 1,0-1 0,9 17 0,-10-21 10,1-1 0,0 1 1,0-1-1,1 0 1,0 0-1,0-1 0,0 1 1,0-1-1,0 0 1,1 0-1,0-1 0,0 0 1,0 0-1,0 0 0,1-1 1,-1 0-1,1 0 1,-1 0-1,9 0 0,-6-1 17,1-1-1,-1 0 0,1-1 1,-1 0-1,1-1 0,-1 0 1,0 0-1,1-1 0,-1 0 1,-1 0-1,1-1 0,16-10 1,-8 3 35,0-1 1,-1 0 0,-1-2-1,0 0 1,0 0 0,-2-2 0,0 1-1,16-26 1,-22 30-119,0-2 0,0 1 0,-1-1-1,-1 0 1,0 0 0,-1-1 0,0 1 0,-1-1 0,-1 0-1,0 0 1,-1 0 0,0 0 0,-2-15 0,1 27-11,0-1 1,0 1-1,-1-1 0,1 1 1,-1-1-1,1 1 0,-1 0 1,0-1-1,0 1 1,0 0-1,0 0 0,-1 0 1,1 0-1,-1 0 0,1 0 1,-1 0-1,0 0 1,1 0-1,-1 1 0,0-1 1,0 1-1,0-1 0,0 1 1,-1 0-1,1 0 1,0 0-1,0 0 0,-1 0 1,1 1-1,0-1 0,-1 1 1,1-1-1,-1 1 1,1 0-1,-1 0 0,1 0 1,-1 0-1,1 0 0,-1 1 1,1-1-1,0 1 1,-5 1-1,-23 9-534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15923,'13'0'1401,"2"-1"-977,1-1-184,9 0 840,3-1-528,8-2-312,6 0-224,1-4-544,-3 1 584,-3-1-112,-3 0-88,-8 1-72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3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 15739,'2'1'125,"1"0"0,-1-1 0,0 1 0,0-1-1,1 1 1,-1-1 0,0 0 0,1 0 0,-1 0 0,1-1-1,-1 1 1,0 0 0,0-1 0,1 0 0,-1 1-1,4-3 1,35-19 452,-34 18-320,33-20 350,-1-3 1,63-55 0,-83 64-566,0-1 1,-1-1-1,-1 0 1,-1-2-1,-1 1 1,17-35-1,-29 51-51,-1 2-5,-1 0 0,1 0 0,-1-1 0,0 1-1,0-1 1,0 1 0,0 0 0,0-7 0,-1 10 11,0 0-1,0 0 1,0 1-1,0-1 1,0 0-1,0 0 1,-1 0 0,1 0-1,0 0 1,0 0-1,0 0 1,0 0-1,-1 0 1,1 0-1,0 0 1,0 0 0,0 0-1,0 0 1,0 0-1,-1 0 1,1 0-1,0 0 1,0 0-1,0 0 1,0 0 0,-1 0-1,1 0 1,0 0-1,0 0 1,0 0-1,0 0 1,0 0-1,-1 0 1,1-1 0,0 1-1,0 0 1,0 0-1,0 0 1,0 0-1,0 0 1,0 0-1,-1-1 1,1 1 0,0 0-1,0 0 1,0 0-1,0 0 1,0 0-1,0-1 1,0 1-1,0 0 1,0 0 0,0 0-1,0 0 1,0-1-1,0 1 1,0 0-1,0 0 1,-9 14-97,4 1 55,0-1-1,0 2 1,2-1-1,0 0 0,1 1 1,-1 21-1,2-5-269,2 0-1,6 36 1,-5-53 237,1-1 1,1 1-1,0-1 0,9 20 1,7 6-194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3:3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24 13603,'17'-9'1168,"8"0"-752,1 4-168,1 6 440,4 11-47,-2 18-81,-7 10-48,-11 23-96,-7 9-72,-17 16-64,-11 13-24,-19 15-112,-10 1-160,-10-2-496,0-3 496,1-16-120,5-7-24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13987,'1'-3'101,"0"0"-1,1 0 1,0 0 0,-1 0 0,1 0-1,0 1 1,0-1 0,1 0-1,-1 1 1,0 0 0,1 0 0,0 0-1,-1 0 1,1 0 0,0 0-1,0 0 1,0 1 0,0 0-1,0-1 1,4 0 0,8-3 268,1 1 0,28-5 0,-33 7-248,0 1 0,0 0 1,0 1-1,1 0 0,-1 1 0,20 4 1,-28-4-107,0-1 0,0 1 1,0 1-1,0-1 0,0 0 1,0 1-1,0 0 0,0-1 0,0 1 1,-1 0-1,1 1 0,2 1 1,-4-2-15,0 0 1,0 0 0,1 0 0,-1 0-1,0 0 1,-1 1 0,1-1 0,0 0 0,-1 0-1,1 0 1,-1 1 0,1-1 0,-1 0-1,0 1 1,0-1 0,0 0 0,-1 1-1,1-1 1,-1 3 0,-1 3-14,-1 0 0,0-1 0,-1 1 0,1-1 0,-2 1 0,1-1 0,-1 0 0,0-1 0,0 1 0,-9 8 1,-11 9-52,-30 22 1,54-45 61,-25 18-30,16-12 10,0 1 0,-13 12 0,23-20 20,0 0 0,-1 0 0,1 1 0,0-1-1,0 0 1,-1 0 0,1 0 0,0 0 0,0 0 0,0 1 0,-1-1 0,1 0-1,0 0 1,0 0 0,0 0 0,0 1 0,-1-1 0,1 0 0,0 0-1,0 1 1,0-1 0,0 0 0,0 0 0,0 1 0,0-1 0,0 0-1,0 0 1,0 1 0,0-1 0,0 0 0,0 0 0,0 1 0,0-1-1,0 0 1,0 0 0,0 1 0,0-1 0,0 0 0,0 0 0,0 1-1,0-1 1,0 0 0,1 0 0,-1 0 0,0 1 0,0-1 0,0 0 0,0 0-1,1 0 1,-1 1 0,0-1 0,0 0 0,0 0 0,1 0 0,-1 0-1,0 0 1,0 1 0,1-1 0,15 1-131,-13-2 102,96-10-445,-59 8 338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5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10930,'2'10'1313,"1"0"-809,9-4-152,4-2 1776,11 2-1616,4-2-96,6-1-79,1 2 23,1-4-56,0 2-120,-5-2-328,-4 1-232,-10 1-977,-2-1 1153,-11 3-184,-3-2-184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5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13307,'40'0'1616,"6"0"-1008,4-2-216,5-2 753,2-2-505,-2 1-200,-8-1 608,-5 6-768,-19 3-96,-8 4-40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5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57 11346,'8'-16'2172,"16"-25"-1,-26 53 746,-17 60-1863,4-15-878,-15 50-338,-31 214 0,61-318 78,-1 0 0,1 1 0,0-1 0,1 1 1,-1-1-1,2 7 0,-2-10 66,0 1 0,0-1 0,0 1 0,1-1 0,-1 0 0,0 1 0,0-1 0,0 1 0,1-1 0,-1 0 0,0 1 0,1-1 0,-1 0 0,0 0 0,1 1 0,-1-1 0,0 0 0,1 0 0,-1 1 0,0-1 0,1 0 0,0 0 0,0 0-1,-1 0-1,1 0 1,0 0 0,0 0-1,-1 0 1,1-1-1,0 1 1,0 0 0,-1 0-1,1-1 1,0 1 0,-1 0-1,1-1 1,0 1 0,-1-1-1,1 1 1,0-2 0,10-10-211,1-5-19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5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14187,'-1'-2'2032,"13"2"-1775,7 0 1871,15 0-1832,8 0-152,11 0-32,2 0-16,2 0-80,-1 0-64,-9 0-208,-4 0-144,-13 0-344,-8 3-240,-17 1 712,-6 4-233,-13 0-47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5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19 14619,'2'9'1232,"10"-9"-744,6 0-143,13-3 439,4-1-152,8-2-208,1 2-160,3-1-384,-4 2-264,-7 2 328,-9 0-144,-21 2-88</inkml:trace>
  <inkml:trace contextRef="#ctx0" brushRef="#br0" timeOffset="1">0 377 13155,'6'3'1592,"18"-3"-712,9-4-312,9-3 1105,6 0-665,1 0-264,1-2-208,-5 0-752,-2 2 328,-23 7-136,-9 2-128,-14 2-88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5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33 12387,'0'-2'101,"-1"0"0,1 1 0,0-1 1,-1 1-1,0-1 0,1 1 0,-1-1 0,0 1 1,0 0-1,0-1 0,0 1 0,0 0 1,0-1-1,0 1 0,0 0 0,-1 0 0,1 0 1,0 0-1,-1 0 0,-1 0 0,0 0 55,0 0-1,1 0 0,-1 1 1,0-1-1,0 1 0,0 0 1,0 0-1,1 0 0,-1 0 1,0 0-1,-3 1 0,-5 2 95,1 0-1,-1 0 1,1 1-1,-1 1 1,-9 5-1,2 1-223,0 1 0,1 0 0,0 1 0,1 1 0,0 0 0,1 1 0,1 1 0,1 0 0,0 1 0,-15 26 0,13-15-18,1 0 0,2 1 0,0 1 0,2 0 0,1 0 0,-6 43 0,11-49 2,0 0 0,2 0 1,1 0-1,1 0 1,5 35-1,-4-51-50,1 0-1,0 0 1,0 0 0,1 0-1,0 0 1,1-1-1,-1 1 1,8 9 0,-8-13-55,1 1 0,0-1 1,0 0-1,1 0 0,-1 0 1,1 0-1,0-1 1,-1 0-1,2 0 0,-1 0 1,0 0-1,0-1 1,7 2-1,2 0-7,0-1 0,-1-1 0,1 0 0,0-1 0,0 0 0,17-2 0,33-5-346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5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25 14147,'0'-1'99,"0"0"0,0 0 1,0 0-1,-1 0 0,1 0 0,0 0 0,0 0 0,0 1 1,-1-1-1,1 0 0,0 0 0,-1 0 0,1 0 1,-1 1-1,1-1 0,-1 0 0,1 0 0,-1 1 0,0-1 1,1 0-1,-1 1 0,0-1 0,0 1 0,0-2 1,-1 2 25,-1-1 1,1 0 0,0 1 0,0-1 0,0 1 0,0-1 0,0 1 0,0 0 0,-1 0 0,-2 0 0,-3 1 102,0 1 0,0-1 0,0 1 0,-14 6 0,8-2-183,1 1 0,-1 1-1,1 1 1,0 0 0,1 0-1,0 1 1,1 1 0,0 0 0,0 1-1,1-1 1,-15 26 0,14-20-50,2 1 0,0 0 0,0 0 0,2 1 0,0 0 0,2 1 0,0-1 0,-4 35 0,8-46 6,1-1-1,0 1 1,0-1-1,0 1 1,1-1-1,1 1 1,-1-1-1,1 0 1,3 10-1,-3-14 3,-1 0 0,1-1 0,-1 1-1,1 0 1,0 0 0,0-1 0,0 1-1,0-1 1,1 0 0,-1 1-1,1-1 1,-1 0 0,1 0 0,0-1-1,-1 1 1,1-1 0,0 1 0,0-1-1,0 0 1,0 0 0,1 0-1,-1 0 1,5 0 0,1-1 12,0 0 1,0-1-1,0 0 0,0 0 1,0-1-1,-1 0 0,1-1 1,-1 1-1,0-2 1,1 1-1,6-6 0,8-3 61,-1-2-1,31-26 1,-31 22 19,-1-1 0,37-43 1,-51 53-151,0 0 1,0-1 0,-1 0 0,0 0-1,-1 0 1,0-1 0,-1 0 0,0 1-1,-1-2 1,2-12 0,-4 22 22,0 0 0,-1 0-1,0 0 1,0 0 0,1 0 0,-1 0 0,0 0 0,0 0-1,-1 0 1,1 0 0,0 0 0,-1 0 0,1 0 0,-1 0-1,0 0 1,1 1 0,-1-1 0,0 0 0,0 0 0,0 1-1,-1-1 1,1 0 0,0 1 0,0-1 0,-1 1 0,1 0-1,-1-1 1,0 1 0,1 0 0,-1 0 0,0 0 0,-3-1-1,-18-1-324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5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14923,'31'-2'1064,"4"-8"-936,6 0-232,0-3 320,5 1-39,-3-1-89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14259,'0'1'65,"0"0"-1,1-1 0,-1 1 1,0 0-1,1-1 1,-1 1-1,0-1 1,1 1-1,-1-1 1,1 1-1,-1-1 1,1 1-1,-1-1 1,1 1-1,-1-1 1,1 1-1,0-1 1,-1 0-1,1 1 1,0-1-1,-1 0 1,1 0-1,0 0 0,-1 1 1,1-1-1,0 0 1,-1 0-1,1 0 1,0 0-1,0 0 1,-1 0-1,1 0 1,0 0-1,-1-1 1,1 1-1,0 0 1,-1 0-1,1-1 1,1 1-1,32-15 415,-28 12-364,14-8 7,0-1-1,-1-1 1,0 0 0,-1-2 0,0 0 0,-2-1 0,0 0 0,0-2 0,-2 0-1,0 0 1,-1-2 0,13-25 0,-28 53-73,0 1 0,0 0 1,1 0-1,0 16 0,0-3-79,-1 0-25,-1 1-361,2 31 0,1-49 322,0 0 0,1 1 0,-1-1 0,1 0 0,0 0-1,1 0 1,-1 0 0,1-1 0,0 1 0,1 0 0,4 8 0,8 0-233,0-12-94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5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14019,'6'0'147,"1"0"0,-1 0 1,0 1-1,1 0 0,-1 1 0,0-1 0,0 1 0,0 0 1,0 0-1,0 1 0,-1 0 0,1 0 0,-1 0 1,0 1-1,0 0 0,0 0 0,0 0 0,-1 0 0,1 1 1,-1 0-1,0 0 0,0 0 0,-1 0 0,5 10 1,-4-5-138,0-1 1,-1 0-1,0 1 1,-1 0-1,0-1 1,0 1 0,-1 0-1,-1 0 1,0 0-1,0 0 1,-1 0-1,0 0 1,0 0 0,-1 0-1,-4 9 1,-1 0 23,-1-1 0,-1 0 0,-1 0-1,-1-1 1,0-1 0,-1 0 0,0 0 0,-2-1 0,0-1 0,0 0 0,-1-1 0,-1-1 0,-17 11 0,33-23-36,0 0 1,-1 0-1,1 0 1,0 0 0,0 0-1,0 0 1,0 0-1,-1 0 1,1 0-1,0 0 1,0 0 0,0 1-1,0-1 1,0 0-1,-1 0 1,1 0 0,0 0-1,0 0 1,0 0-1,0 0 1,0 0-1,-1 0 1,1 1 0,0-1-1,0 0 1,0 0-1,0 0 1,0 0 0,0 0-1,0 0 1,0 1-1,0-1 1,0 0 0,0 0-1,0 0 1,-1 0-1,1 1 1,0-1-1,0 0 1,0 0 0,0 0-1,0 0 1,0 1-1,1-1 1,-1 0 0,0 0-1,0 0 1,0 0-1,0 0 1,0 1-1,0-1 1,0 0 0,0 0-1,0 0 1,0 0-1,0 0 1,0 1 0,1-1-1,13 1-239,29-5-381,-38 3 523,81-7-390,-32 5 141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14795,'-3'2'63,"1"-1"1,1 1-1,-1 0 0,0 0 0,0-1 1,1 1-1,-1 1 0,1-1 0,-1 0 0,1 0 1,0 1-1,0-1 0,0 0 0,0 1 1,0-1-1,0 4 0,0-1 33,-12 38 52,2 1-1,2 0 0,2 1 1,2-1-1,2 1 1,1 0-1,3 0 1,10 65-1,-10-100-110,0-1 0,1 1 1,0-1-1,1 1 0,0-1 0,6 11 0,-8-18-20,1 0-1,-1 1 0,1-1 1,-1 0-1,1 0 1,0 0-1,0 0 0,0-1 1,0 1-1,0 0 0,0-1 1,0 1-1,0-1 1,1 0-1,-1 0 0,1 0 1,-1 0-1,1 0 0,-1-1 1,1 1-1,-1-1 1,1 1-1,0-1 0,-1 0 1,1 0-1,-1 0 0,5-1 1,3-1 35,1-1 0,-1 0 1,0 0-1,0-1 0,0 0 0,-1-1 1,1 0-1,10-8 0,6-6 89,34-31 0,24-30-24,-83 79-118,0 0 0,0 0 0,0 0 0,0 0 0,0 1 0,0-1 0,1 0 0,-1 1 0,0-1 0,0 1 0,0-1 0,1 1 0,2-1 0,-4 1 1,0 0-1,1 0 1,-1 0-1,0 0 0,1 0 1,-1 1-1,0-1 0,1 0 1,-1 0-1,0 0 1,1 1-1,-1-1 0,0 0 1,1 0-1,-1 1 1,0-1-1,0 0 0,1 1 1,-1-1-1,0 0 1,0 1-1,0-1 0,0 0 1,1 1-1,-1-1 0,0 0 1,0 1-1,0-1 1,0 1-1,1 5-4,-1 0 0,0 0 0,-1 0 1,-1 10-1,1-5 7,-1 9-8,0-9 2,1 1 0,0-1-1,1 1 1,0 0 0,2 14 0,-2-25 3,1 0 1,-1 0-1,0 0 1,0-1-1,1 1 1,-1 0-1,0 0 1,1 0-1,-1 0 1,1-1-1,-1 1 1,1 0-1,0-1 1,-1 1-1,1 0 1,0-1-1,-1 1 1,1-1-1,0 1 1,0-1-1,-1 1 0,1-1 1,0 1-1,1-1 1,0 1-1,0-1 1,-1 0-1,1 0 1,0 0-1,0 0 1,0 0-1,0 0 1,0-1-1,0 1 0,-1 0 1,3-2-1,5-1-3,-1-1-1,1 0 0,11-9 0,-18 12 3,36-25-20,-20 14 16,0 0 1,36-18-1,-54 30 5,1 0 0,-1-1 0,1 1 0,-1 0 0,1-1-1,-1 1 1,1 0 0,-1 0 0,1 0 0,0-1 0,-1 1 0,1 0 0,-1 0 0,1 0 0,0 0-1,-1 0 1,1 0 0,0 0 0,-1 0 0,1 1 0,-1-1 0,1 0 0,0 0 0,-1 0 0,1 1 0,-1-1-1,1 0 1,-1 0 0,1 1 0,-1-1 0,1 1 0,-1-1 0,1 0 0,0 1 0,2 22-16,0 2 16,-3-24 1,0-1 0,1 1 1,-1 0-1,0 0 0,1-1 1,-1 1-1,1 0 0,-1 0 0,1-1 1,-1 1-1,1-1 0,0 1 1,-1 0-1,1-1 0,0 1 1,-1-1-1,1 1 0,0-1 1,0 0-1,-1 1 0,1-1 1,0 0-1,0 0 0,0 1 1,1-1-1,8 0-6,0-1-1,1 0 1,-1 0-1,0-1 1,0-1 0,0 0-1,0 0 1,17-9-1,6 0-56,-26 10 50,4-2-43,0 0 1,1 1-1,21-3 1,-31 6 46,-1-1 1,1 1 0,-1 0 0,1 0-1,-1 0 1,1 0 0,0 0 0,-1 0-1,1 0 1,-1 1 0,1-1 0,-1 0 0,1 1-1,-1 0 1,1-1 0,-1 1 0,1 0-1,-1-1 1,0 1 0,1 0 0,-1 0-1,0 0 1,0 0 0,0 1 0,0-1-1,0 0 1,0 0 0,0 1 0,0-1-1,0 0 1,-1 1 0,1-1 0,0 1-1,-1-1 1,1 1 0,-1-1 0,1 3 0,-1 13 565,1 0 1,-2 0-1,-5 31 1,6-46-516,-2 7 379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8:5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12139,'13'39'1120,"-3"7"-640,-3 2-160,-1 10 472,-6 5-24,-7 8-104,-6 8-79,-11 7-153,-5 2-56,-11 1-160,-7-1-208,-18 1 56,-11-6-8,-6-11-80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4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2669 316 12499,'-1'-5'42,"1"0"0,-1 1 0,0-1 0,0 0 1,0 0-1,0 1 0,-1-1 0,0 1 0,0-1 1,0 1-1,-1 0 0,1 0 0,-1 0 0,0 0 1,0 0-1,-1 1 0,1-1 0,-1 1 0,1 0 0,-1 0 1,-5-3-1,-9-7 80,-1 0-1,0 1 1,0 1 0,-1 1-1,-1 1 1,-37-11 0,25 11-21,0 2 0,-1 1 0,-60-2 0,18 7-40,1 4 1,0 2-1,0 4 1,-133 34-1,-204 78-292,188-52 172,-99-1 109,32-10 45,259-48-88,1 0 0,1 2 0,-1 2 0,2 0 0,0 2 0,1 2 0,0 0 0,2 1 0,-34 32 1,45-36-13,1 0 0,0 0 0,1 2 1,1 0-1,1 0 0,0 1 1,1 0-1,1 0 0,1 2 1,0-1-1,1 1 0,2 0 1,0 0-1,1 0 0,-3 39 1,13 116-27,1-16 8,-19 23 25,2-6 4,10-160 1,1-1-1,1 1 1,1-1-1,0 1 1,1-1-1,0 0 1,1 0-1,1-1 0,1 0 1,0 0-1,0 0 1,11 14-1,14 14 26,2-1-1,46 44 0,-52-56-23,0 1-6,102 96 16,-113-113-17,0 0 1,0-2-1,1 1 1,1-2-1,0-1 1,31 12-1,-1-7 8,0-2 0,79 9 0,106-3 37,-120-11-33,161 6-1,-215-14-12,-1-2-1,96-17 0,112-45 1,4 0 0,-242 60 1,194-46-2,-185 39 5,-1 0 0,0-3 0,62-35 0,-59 25-7,0-2 0,-3-1 0,0-2 0,-2-2 0,55-64 0,-51 47-30,-2-2-1,-2-2 1,51-105-1,-30 32 335,-6-3-1,39-151 1,-84 257-262,-1-1 0,0 0 0,-2 0 0,-1 0 0,-1-1 0,-1 1 0,-1 0 0,-9-44 0,1 30-15,-1 1 1,-1 0 0,-2 0 0,-32-58-1,27 63-10,-2 1 0,-1 0 0,-1 2-1,-1 0 1,-1 2 0,-2 1-1,-1 1 1,-36-25 0,14 16-30,-1 3 1,-2 2-1,-1 2 0,-75-26 1,5 2 40,78 28-39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0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9 13851,'17'-9'4313,"-24"12"-3392,-4 3-848,1 1 0,0 0-1,0 1 1,1 0-1,0 0 1,0 1-1,-12 16 1,-46 73 241,47-63-338,1 0 0,2 1-1,1 1 1,2 0 0,2 1-1,1 0 1,2 1 0,2 1-1,1-1 1,2 1 0,2 0 0,4 55-1,-1-85-69,0 0-1,0 0 1,1 0-1,0-1 1,1 1-1,0 0 1,1-1-1,0 0 1,0 0-1,1 0 1,0 0-1,9 11 1,-12-18 66,0 0-1,-1 0 1,1 0-1,0-1 1,1 1 0,-1 0-1,0-1 1,0 0-1,4 2 1,-4-2-8,0-1 1,0 0-1,0 0 0,0 1 1,0-1-1,0 0 1,-1-1-1,1 1 0,4-1 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0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12 13603,'9'-10'1168,"-9"10"-1153,0-1 0,0 1 0,0 0 0,0 0 0,0 0 0,0 0 0,0 0 0,0 0 1,0 0-1,0 0 0,0 0 0,0 0 0,0 0 0,0 0 0,0 0 0,0 0 0,0 0 0,0 0 0,0 0 0,0 0 0,0 0 0,1 0 0,-1 0 0,0 0 0,0 0 0,0 0 0,0 0 0,0 0 0,0 0 0,0 0 1,0 0-1,0 0 0,0 0 0,0 0 0,0 0 0,0 0 0,0 0 0,1 0 0,-1 0 0,0 0 0,0 0 0,0 0 0,0 0 0,0 0 0,0 0 0,0 0 0,0 0 0,0 0 0,0 0 0,0 0 0,0 0 0,0 0 0,0 0 1,0 0-1,0 1 0,0-1 0,0 0 0,0 0 0,0 0 0,0 0 0,0 0 0,0 0 0,0 0 0,0 0 0,0 0 0,0 0 0,0 0 0,0 0 0,0 0 0,-6 26 1242,-26 67-197,-44 159-456,74-236-803,4-17 458,11-27 833,-9 17-675,6-9-204,1-2 88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0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15235,'-2'0'1040,"8"3"-823,4 1-65,9-1 400,4-3-160,7-1-104,4-1-16,5-2-16,1-2 8,-4-4-72,0 2-96,-9 2-272,-3 6-128,-8 0-304,-7 4 288,-9 6 128,-8 5-112,-4-1-128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0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31 10658,'-1'3'1225,"8"-2"-505,4-1-224,9-1 968,5 0-496,6-4-184,5 2-71,3-1-153,-2 0-112,-2 1-288,-4-1-208,-8 1-336,-6-2-1617,-15 5 1721,-5-1-216,-12 1-200</inkml:trace>
  <inkml:trace contextRef="#ctx0" brushRef="#br0" timeOffset="1">1 313 11674,'3'15'1577,"14"-15"-625,6-7-344,11-9 1777,2-1-1345,6-3-296,1 0-56,0 1-280,-5 2-256,-3 4-560,-2 3-304,-15 5 552,-6 3-112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0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16564,'-1'9'634,"-1"0"0,-1-1 0,-6 15 0,1 1-475,-41 113 24,22-65-136,3 0 0,-25 131 0,46-181-128,0 33 0,3-47 5,0-1 0,1 1 0,0-1 1,0 0-1,1 1 0,0-1 0,5 13 1,-6-18 64,0 0 0,-1-1 0,1 1 0,0 0 0,0-1 0,1 1 0,-1-1 0,0 0 0,0 1 0,1-1 0,-1 0 0,1 0 0,-1 0 0,1 0 0,-1 0 0,1 0 0,0 0 0,-1 0 0,1-1 0,0 1 0,0 0 0,0-1 0,0 0 0,-1 0 0,1 1 0,0-1 0,0 0 0,0 0 0,2-1 0,29-12-206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0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62 12539,'2'-1'215,"27"-19"1384,-28 19-1463,1 0-1,-1-1 1,1 1-1,-1-1 0,0 1 1,1-1-1,-1 0 1,0 1-1,0-1 1,0 0-1,0 0 1,-1 0-1,1 0 0,0-2 1,-1 3-85,0 1-1,0 0 1,0-1 0,0 1-1,0-1 1,0 1 0,0-1 0,0 1-1,0 0 1,0-1 0,0 1 0,0-1-1,0 1 1,0 0 0,-1-1 0,1 1-1,0 0 1,0-1 0,-1 1-1,1-1 1,0 1 0,0 0 0,-1 0-1,1-1 1,0 1 0,-1 0 0,1 0-1,0-1 1,-1 1 0,-16-3 708,-18 8-152,35-5-584,-17 5 45,1 0-1,-1 0 0,1 2 1,1 0-1,-1 1 1,1 0-1,1 1 0,-1 1 1,-14 13-1,19-15-65,1 1 0,1-1 0,0 1 0,0 1 0,1-1 0,0 1 0,0 1 0,1-1 0,1 1 0,0 0 0,0 1 0,1-1 0,-4 21 0,7-29-1,1 1 1,-1-1 0,1 0 0,0 0-1,0 0 1,0 0 0,0 0 0,0 1-1,1-1 1,0 0 0,-1 0 0,1 0-1,0 0 1,1 0 0,-1 0 0,0 0-1,1-1 1,0 1 0,-1 0 0,1-1-1,0 0 1,0 1 0,3 1 0,-1-1 7,-1-1 0,1 0 1,0 0-1,-1 0 0,1-1 1,0 1-1,0-1 1,0 0-1,1 0 0,-1-1 1,0 1-1,0-1 0,0 0 1,1 0-1,-1 0 1,7-1-1,6-3 53,0 0 0,-1-1 0,0 0 0,0-1 0,0-1 0,-1-1 0,20-12 0,-16 8 48,-1-1 0,0-1 1,-1-1-1,0 0 0,15-19 1,-25 25-33,-1 1 1,0-1-1,0 0 1,0-1 0,7-20-1,-12 28-69,0 0-1,-1-1 1,1 1-1,-1-1 0,1 1 1,-1-1-1,0 1 1,0-1-1,0 1 1,0-1-1,0 1 0,-1-1 1,0-3-1,0 4-22,0 1-1,0-1 1,0 0 0,0 1-1,-1-1 1,1 1-1,0 0 1,0-1-1,-1 1 1,1 0 0,-1 0-1,1 0 1,-1 0-1,0 0 1,1 0-1,-1 0 1,0 1 0,0-1-1,1 0 1,-4 0-1,-2 0-163,0 1-1,0-1 0,0 1 0,0 1 1,0-1-1,0 1 0,0 0 1,0 1-1,1 0 0,-1 0 1,0 0-1,1 1 0,0-1 0,-1 2 1,1-1-1,-9 8 0,-9 4-430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0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12219,'15'-4'1632,"5"0"-952,7-2-232,4 0 1513,4 2-1313,2 1-104,-1 0-296,-3 2-240,-6-2-1096,0 2 1024,-10 1-216,-5-3-96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0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15323,'0'5'706,"2"6"720,-1-11-1354,-1 1 0,1-1 0,0 0 0,0 1-1,0-1 1,-1 0 0,1 0 0,0 0 0,0 0-1,0 0 1,0 0 0,-1 0 0,1 0 0,0 0-1,0 0 1,1 0 0,8-2 146,-1 0-1,0-1 1,0 0-1,0-1 1,0 1-1,-1-2 1,10-5 0,60-44 376,-52 35-392,3-2-80,0-2 0,-2-2 0,-1 0 0,37-46 0,-67 78-188,-1 0-1,2 1 0,-1 0 1,1-1-1,0 1 0,1 1 1,-3 12-1,1 7-438,-3 32 0,9-20 425,-2-37 62,1-1 0,0 1 0,-1-1 0,1 0 0,0 1 0,0-1 0,0 0 0,0 0 0,1 1 1,-1-1-1,0 0 0,1 0 0,0-1 0,1 3 0,14 4-229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5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10594,'17'9'992,"4"17"-615,1 10-177,2 18 560,2 9-304,-3 13-144,-3 4-72,-10 9-120,-6 4-40,-11 13-88,-9 2 32,-8 1-32,-5-5 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16035,'-5'11'294,"2"0"0,-1 0-1,1 1 1,1-1 0,0 1-1,0 18 1,0-12 7,1-5-230,-4 35 142,5-44-191,0-1 1,1 1-1,-1 0 1,0-1-1,1 1 1,0-1-1,0 1 0,0-1 1,0 0-1,3 5 1,-3-7-22,0 1 0,0-1 0,0 0 0,0 0 0,1 0 0,-1 0 0,0 0 1,1-1-1,-1 1 0,0 0 0,1-1 0,-1 1 0,1-1 0,-1 1 0,1-1 0,0 1 1,-1-1-1,1 0 0,-1 0 0,1 0 0,0 0 0,-1 0 0,1 0 0,-1-1 0,1 1 1,-1 0-1,1-1 0,-1 1 0,1-1 0,2-1 0,4-2-45,0 0 0,0 0-1,14-10 1,14-17-91,-29 24 84,1 0 1,-1 0 0,1 1 0,1 0 0,13-7 0,-22 13 49,0 0 1,1-1-1,-1 1 0,0 0 1,1 0-1,-1 0 0,1 0 1,-1 0-1,0 0 1,1 0-1,-1 0 0,0 0 1,1 0-1,-1 0 0,0 0 1,1 0-1,-1 1 0,0-1 1,1 0-1,-1 0 1,0 0-1,1 0 0,-1 1 1,0-1-1,0 0 0,1 0 1,-1 0-1,0 1 1,1-1-1,-1 0 0,0 1 1,0-1-1,0 0 0,1 0 1,-1 1-1,0-1 0,0 0 1,0 1-1,0-1 1,0 0-1,0 1 0,0-1 1,0 0-1,0 1 0,0-1 1,0 1-1,0-1 0,0 0 1,0 1-1,0-1 1,0 0-1,0 1 0,0-1 1,-3 24 20,3-22-21,-2 8 38,-4 30-112,5-38 99,1 1-1,0-1 1,0 1 0,0-1-1,0 0 1,0 1 0,1-1-1,-1 0 1,1 1 0,-1-1-1,1 0 1,2 5 0,-3-7-18,1 0 0,-1 1 0,0-1 0,1 0 0,-1 1 0,1-1 0,-1 0 0,0 0 0,1 1 0,-1-1 1,1 0-1,-1 0 0,1 0 0,-1 0 0,1 1 0,-1-1 0,1 0 0,-1 0 0,1 0 0,-1 0 0,0 0 0,1 0 1,-1 0-1,2-1 0,5 0 63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1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14331,'20'6'1336,"6"6"-960,-5 9-96,1 6 721,-5 15-553,-4 5-48,-10 10-88,-5 7-16,-16 6-40,-9 3-80,-9 0-344,-6 0-200,-1-8 336,-1-5-64,6-17-80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1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 11242,'1'0'94,"0"0"-1,0-1 0,0 1 0,-1 0 0,1 0 0,0-1 0,0 1 0,0 0 0,0 0 1,0 0-1,0 0 0,0 0 0,0 0 0,0 0 0,0 1 0,0-1 0,-1 0 0,1 0 1,0 1-1,0-1 0,0 1 0,0-1 0,-1 1 0,1-1 0,0 1 0,0-1 0,-1 1 1,1 0-1,0-1 0,0 2 0,20 25 1152,-9-5-984,0 1-1,-1 1 1,-2-1 0,0 2-1,-2-1 1,0 1 0,-2 0-1,-1 0 1,-1 1 0,-1-1-1,-1 1 1,-1 0 0,-4 28-1,-1-17-173,-1-1-1,-2 0 0,-1 0 1,-2-1-1,-2 0 0,-1 0 1,-1-2-1,-31 49 0,12-30-675,-3-1-1,-2-3 0,-2 0 0,-73 64 1,72-78-20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1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13 278 6633,'-2'-6'647,"0"-1"-1,1 1 0,-1-1 0,2 1 1,-1-1-1,1 0 0,0 0 1,0 1-1,1-1 0,0 0 0,2-7 1,0 4-248,0 1 0,1-1 0,0 1 1,1 0-1,0 0 0,0 0 0,7-8 1,-5 7-229,2 1 0,-1-1 1,1 1-1,1 1 1,-1 0-1,1 0 0,1 1 1,0 0-1,0 1 1,0 0-1,0 1 0,17-6 1,-25 10-144,0 0 0,1 0 0,-1 1 0,1-1 0,-1 1 0,1 0 0,-1 0 0,0 0 0,1 0 0,-1 1 0,1-1 0,-1 1 0,5 1 0,-6-1-23,-1 0 0,1 0 0,0 0 1,-1 0-1,1 1 0,-1-1 0,1 1 0,-1-1 0,0 1 0,1-1 0,-1 1 1,0-1-1,0 1 0,0 0 0,0 0 0,0 0 0,-1 0 0,1-1 0,-1 1 0,1 0 1,-1 0-1,1 0 0,-1 0 0,0 2 0,0 7-10,-1-1 1,0 0-1,0 0 0,-1 0 1,0 0-1,-1 0 1,0 0-1,-1 0 0,0-1 1,-10 18-1,-8 9-21,-31 41-1,-85 83 46,133-155-16,-15 19-31,20-24 27,0 1 0,0-1 0,0 0 0,0 1 0,0-1 0,-1 0 1,1 0-1,0 1 0,0-1 0,0 0 0,0 1 0,0-1 0,0 0 1,0 1-1,0-1 0,0 0 0,0 1 0,0-1 0,1 0 0,-1 1 1,0-1-1,0 0 0,0 0 0,0 1 0,0-1 0,1 0 0,-1 1 1,0-1-1,16 4-19,109-10-316,14 1-71,-95 6 306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1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14427,'-3'20'500,"-1"-1"0,0 1 0,-9 22 0,-6 26-267,5 2-332,3 0 0,-3 113 0,13-184 57,0 1-1,0 0 0,0-1 0,0 1 1,0-1-1,0 1 0,0-1 0,0 1 1,0-1-1,1 0 0,-1 1 0,0-1 1,0 0-1,1 0 0,-1 1 0,0-3 1,-13-11-192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9:1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14107,'13'-5'1584,"5"0"-1040,12 1-159,6-2 871,10 2-544,3 0-96,2 4-152,-2 0-104,0 3-368,-5 1-272,-7-1 280,-2 1-88,-9-3-56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4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3353 94 9866,'0'-1'186,"1"0"0,-1 0 0,0 0 0,0 0 0,0 0 0,0 0 0,0 0 0,0 0 0,0 0-1,0 0 1,0 0 0,-1 0 0,1 0 0,0 0 0,0 0 0,-1 0 0,1 0 0,-1 0 0,1 1 0,-1-1 0,1 0 0,-2-1 0,0 0-35,0 1 1,0 0-1,0-1 1,1 1-1,-1 0 0,-1 0 1,1 0-1,0 1 1,-4-2-1,-6-1-129,0 2-1,0 0 0,-14 0 0,18 0 228,-41-1-229,0-3 0,-63-15 0,57 10-161,-1 3 0,0 2 0,0 3-1,-76 5 1,-225 42-96,248-29 243,-537 60-189,516-64 117,-210 46 0,259-37-28,2 2 1,1 5 0,-129 64 0,17 19 73,165-93 54,2 1 1,0 0-1,0 2 1,2 0-1,-24 32 0,7 1-18,3 1 0,2 1 0,2 2-1,3 1 1,3 2 0,-28 99 0,32-77 16,4 2 0,4 0 0,3 1 0,3 129 0,7-193-27,1-1 1,2 1-1,0-1 0,1 0 0,1 0 1,0 0-1,2-1 0,1 1 0,0-2 0,2 1 1,19 30-1,0-6 91,2-2 1,63 67-1,-71-86-60,2-1 0,1-1 1,0-2-1,1 0 0,45 22 1,-19-16-5,2-3 0,101 27 0,120 10 7,-272-58-38,55 9 11,1-2 1,0-3-1,111-5 1,-124-4-8,1-2 0,-1-3 0,0-1 0,-1-2 0,60-25 0,160-93 2,-9-22 5,-100 57 1,67-52 10,-184 115-7,-1-2 1,-1-1 0,38-48-1,146-184 229,-198 236-214,-1-2 0,-1 0 0,-1-2 0,-3 0-1,0-1 1,-3-1 0,17-54 0,-7-7 396,24-173 0,-45 236-261,-1 1 1,-1-1-1,-3 0 1,0 1-1,-2-1 0,-10-43 1,9 61-99,-1 0 0,0 1 1,-1-1-1,-1 1 0,0 0 0,-2 1 0,1 0 1,-2 0-1,0 1 0,-1 0 0,0 1 0,-1 0 1,0 0-1,-18-12 0,8 10-117,0 1-1,-2 1 1,0 1 0,0 1-1,-1 1 1,-43-12-1,23 12-50,0 2 1,0 1-1,-50 1 0,14 4-11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5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16844,'15'6'1216,"-5"20"-984,-2 10-96,-13 12 304,-4 14-168,-3 10-232,2 4-88,0-3-304,0-10-216,8-16-600,2-10-945,0-18 1617,-2-9-376,-7-13-160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5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14523,'20'6'1184,"11"0"-856,11-1-144,14 0 257,4-4-217,4-5 8,5 1 24,-6-7-160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6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13203,'-18'63'157,"3"1"0,2 0 0,3 0 0,3 1-1,2 73 1,13-20-103,39 196 0,-15-131-34,-12 15-490,-8-56 118,-6-87 193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7:0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3851 141 10682,'5'-10'3898,"-4"5"-3627,0-1 1,0 1-1,-1-1 0,1 1 0,-2-11 0,0 14-246,0 0 0,0 1 0,0-1 0,-1 0-1,1 1 1,-1-1 0,1 1 0,-1-1-1,1 1 1,-1 0 0,0 0 0,1 0-1,-1-1 1,0 2 0,0-1 0,0 0 0,0 0-1,0 1 1,-3-1 0,-45-7 49,39 7-41,-170-21 77,-144-10-124,-523 76-224,-8 102 204,435-50-27,313-66 37,1 5 0,-103 50 0,-191 116-51,378-189 44,1 1 0,-32 25 0,45-30 10,0 0 0,1 0 0,-1 1-1,2 0 1,-1 0 0,2 1 0,-1 0-1,-5 11 1,-5 19-50,2 0 0,-19 74 1,-7 89-10,41-201 80,-10 48-2,3 1-1,2 0 1,2 0-1,5 60 1,0-92 2,0 1 0,2-1 1,0 0-1,1 0 1,1 0-1,1-1 0,0 0 1,1 0-1,1-1 0,1 0 1,1-1-1,0 0 1,1 0-1,15 14 0,-6-10-4,0-2 1,2-1-1,0-1 0,1 0 0,0-2 0,1-1 0,42 15 0,-13-9-34,1-2 1,98 16-1,-39-18 35,0-6 0,0-4 0,213-20 0,336-84 274,38-46-196,-216 1-70,-391 106 13,-1-4 0,171-104-1,-181 91 25,-2-3 0,-3-4 0,-3-3 0,-2-4 0,70-86 0,-127 137-5,-2-1-1,-1-1 0,21-38 0,-31 51-14,0 0-1,0 0 0,-1-1 0,0 1 1,0-1-1,0 1 0,-1-1 1,-1 1-1,1-1 0,-1 0 0,0 0 1,-1 1-1,0-1 0,0 0 1,-4-12-1,-6-3 51,0 0 1,-1 1-1,-2 0 1,0 1-1,-33-38 1,21 27-33,-11-14-46,-1 1 1,-3 3 0,-1 1-1,-59-44 1,76 67-62,0 2 0,-1 0 0,-1 2 0,-1 1 0,1 1 0,-2 1 0,0 2 0,0 0 0,0 2 0,-33-3 0,4 7-103,0 3 1,-1 2-1,-97 16 1,39-1-18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17308,'6'-1'1168,"9"1"-1032,2 0-136,7 0 24,5 0-368,-1 0-264,3-2 464,0 2-160,-1-1-112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7:0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7409 244 9218,'-38'-42'3384,"30"33"-3342,-2 1 0,1 0 0,-1 1 0,0 0 0,0 0 0,-1 1 0,0 1 0,-18-8 0,2 5 75,0 1 0,-1 1 0,1 1 0,-42-2 0,-117 6 465,93 3-431,-87-1-7,-419-15-311,-477-19 286,744 36-359,-381 10 64,-90-21 481,661-3-304,-324-20-21,323 28 5,-181 19 0,-144 57-143,77-9 57,267-48 300,1 5-1,-148 45 1,221-48 21,0 1 1,-91 51-1,109-51-112,2 2 0,0 1 0,1 1 1,1 1-1,-27 32 0,36-33-98,0 1 0,2 1 1,1 0-1,1 1 0,1 1 0,1 0 1,-9 31-1,4 2-43,2 1 0,-12 86 1,24-117 22,1 1 1,2-1-1,0 1 1,3 0-1,0-1 1,10 47-1,-7-57 7,0-1-1,2 0 1,0 0-1,1-1 1,0 0-1,2 0 1,0-1-1,1-1 1,1 1 0,0-2-1,16 16 1,-3-9 3,0-1 1,1-2-1,1 0 1,1-2-1,0-1 1,37 16-1,192 61 20,-167-64-21,205 72 16,253 82-15,11-40 97,-370-111 8,194 5 1,190-25 54,-300-22-143,-2-11 1,0-13-1,343-87 0,-342 54-8,480-108 47,495-76 49,-1145 229-61,0-5-1,119-48 1,-162 50-19,-1-2 1,-1-4-1,-2-1 0,97-75 0,-110 72 19,-1-1-1,65-76 0,-90 91 19,0-1-1,-1 0 1,-1-1-1,-2-1 0,0 0 1,-2-1-1,15-46 1,-19 44-2,0 1 0,-2 0-1,-1-1 1,-1 0 0,-1 0 0,-2 0 0,-5-42 0,3 54-56,0 0-1,-1 0 1,0 1 0,-1-1-1,-1 1 1,0 0 0,-1 1 0,-1 0-1,0 0 1,0 0 0,-2 1-1,1 0 1,-1 1 0,-22-18-1,-3 3-5,-2 1 0,0 2-1,-2 2 1,-56-23-1,-170-48-54,-375-50-1006,505 119 837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 10962,'4'-4'468,"14"-14"2360,-18 17-2785,1 1 1,-1 0 0,0 0-1,0 0 1,0 0 0,1 0-1,-1 0 1,0 0 0,0 0-1,0 0 1,1 0 0,-1 0-1,0 0 1,0 0 0,0 0-1,1 0 1,-1 0 0,0 0-1,0 0 1,1 0 0,-1 0-1,0 0 1,0 0 0,0 0-1,1 0 1,-1 0 0,0 0-1,0 0 1,0 1 0,1-1-1,-1 0 1,0 0 0,0 0-1,3 15 1151,-4 9-700,-2-1 1,-6 27 0,1-7-294,1 2-119,0-6-270,1 0 0,2 0 0,2 55 0,5-84-371,2-12 94,5-16 116,0-11 74,1-7-57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3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13555,'-4'-7'2008,"5"8"-1696,7 4 1289,4-1-889,6-1-272,6 1-120,8-3-144,3-1-48,10-2-16,1-4-48,1-1-232,-1-2-208,-9 2-328,-4 1-528,-14 5 952,-11 1-185,-16 10-199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3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14475,'-10'5'1248,"8"3"-832,5-3-159,13 0 511,7-3-112,13 1-152,5-1-72,8-1-256,2 1-144,-2-1-280,-3 2-168,-13 6-320,-10 1-120,-22 4 519,-6 2-191,-20 1-88</inkml:trace>
  <inkml:trace contextRef="#ctx0" brushRef="#br0" timeOffset="1">0 389 12923,'0'20'1112,"17"-11"-640,8-9-184,13-5 536,7-2-336,6-1-464,4-1-16,-1-7 120,4 1-56,-8-1-208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3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15787,'-1'0'551,"-68"83"2052,45-48-2435,2 1 1,1 2-1,2 0 0,-22 63 0,34-79-190,1-1-1,0 1 1,2 0 0,1 0 0,1 0 0,0 0-1,2 1 1,0-1 0,2 0 0,6 33 0,-6-46 59,0-1 0,1 0 0,0 0 1,0 0-1,1-1 0,9 14 0,-12-19-20,0 0-1,1 0 1,0 0-1,-1 0 1,1 0-1,0 0 1,0-1-1,0 1 1,0-1-1,0 1 1,0-1-1,0 0 1,1 0-1,-1 0 1,0 0-1,1 0 1,-1-1-1,0 1 1,1-1-1,-1 1 1,1-1-1,-1 0 1,1 0-1,-1 0 1,1 0-1,-1-1 1,4 0-1,28-12 56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3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55 14403,'-4'0'117,"-1"1"-1,0 0 1,1 0 0,-1 0-1,1 0 1,-1 1 0,1-1-1,0 1 1,-1 0 0,1 1-1,0-1 1,0 1 0,1 0-1,-1 0 1,0 0 0,1 0-1,0 1 1,0-1 0,0 1-1,-4 6 1,2-3-29,1 1 0,0-1 0,0 1 0,1 0 0,0 0 0,0 0 0,1 0 0,0 1 0,1-1 0,-2 13 0,3-18-58,0 1 0,0-1 0,0 0 0,0 0 0,1 0 0,-1 0 0,1 0 0,0 0 0,-1 0 0,2 0 0,-1 0 0,0 0 0,0 0 0,1-1 0,0 1 0,-1 0 0,1-1 0,0 0 0,0 1 0,1-1 0,-1 0 0,0 0-1,1 0 1,5 3 0,-2-2 21,0-1 0,0 0 0,1 0 0,-1 0 0,1-1 0,0 0 0,-1 0 0,1-1 0,0 0 0,12-1 0,2-2 5,-1 0 1,0-1-1,0-1 0,-1 0 1,24-11-1,-33 12-68,0-1 0,-1 0 0,1 0-1,-1-1 1,-1 0 0,1 0 0,-1-1 0,0 0-1,0-1 1,-1 0 0,11-14 0,-16 19-30,-1 0 1,1 0 0,-1 0-1,0 0 1,0 0 0,0-1-1,0 1 1,0 0 0,-1 0-1,1-1 1,-1 1 0,0 0-1,0-1 1,0 1 0,0 0-1,-1-1 1,0 1 0,1 0-1,-1-1 1,0 1 0,-1 0-1,1 0 1,0 0 0,-1 0-1,0 0 1,1 0 0,-1 1-1,0-1 1,-1 0 0,1 1-1,-4-4 1,-2-1-71,-1 0 0,1 1 0,-1 0 0,0 0 0,-1 1 0,1 0 0,-1 1 0,-16-6 0,-15 2-276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3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13987,'0'0'1240,"8"4"-784,5 0-200,10 1 585,7-2-289,12-3-240,2 0-248,5-6-1144,4 0 1048,-2-4-217,-2-3-95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3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14835,'1'1'66,"-1"0"0,0-1 0,1 1 0,-1 0 0,0 0-1,1-1 1,-1 1 0,1 0 0,-1-1 0,1 1 0,0-1 0,-1 1 0,1-1 0,-1 1-1,1-1 1,0 1 0,0-1 0,-1 1 0,1-1 0,0 0 0,0 1 0,-1-1 0,2 0-1,24 1 617,26-16 78,-51 15-730,35-14 144,1-2-1,-2-2 1,-1-1 0,0-1 0,-1-2 0,-1-1 0,-2-2-1,32-32 1,-66 62-175,1 0 1,-1-1-1,1 1 0,0 1 1,0-1-1,1 0 0,-1 1 0,-1 6 1,-12 51 0,14-54 2,-4 17-98,2 1 0,-2 31 0,5-50 63,1-1 0,0 1 0,1-1 0,-1 1 0,1 0 0,1-1 0,0 0 0,0 1 0,0-1 0,1 0 0,0 0 0,6 10 0,12 4-102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3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12483,'16'5'1296,"5"7"-888,2 18-96,1 9 760,1 12-624,-2 8-31,-8 7-1,-6 4-48,-15 5-136,-9 1-56,-17 4-136,-7 0-96,-9-1-352,-10-3 152,-3-6 144,-2 0-40,1-9-80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7:1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99 128 12035,'66'5'3655,"-45"-2"-3343,31 0 0,167-13 1010,149 0-307,-270 13-907,0-5 1,112-16-1,-130 5-80,26-4-7,168-5 1,-240 22 2,80-2-4,-97 1 23,1-2 0,-1 1 0,0-2-1,23-8 1,-40 12-35,0 0 0,-1 0 0,1 0-1,0 0 1,-1 0 0,1-1 0,0 1-1,0 0 1,-1 0 0,1 0 0,0 0-1,0-1 1,0 1 0,-1 0 0,1 0-1,0 0 1,0-1 0,0 1 0,0 0-1,-1 0 1,1-1 0,0 1 0,0 0-1,0 0 1,0-1 0,0 1 0,0 0-1,0-1 1,0 1 0,0 0 0,0 0-1,0-1 1,0 1 0,0 0-1,0-1 1,0 1 0,0 0 0,0 0-1,0-1 1,0 1 0,0 0 0,0 0-1,1-1 1,-1 1 0,0 0 0,0 0-1,0-1 1,0 1 0,1 0 0,-1 0-1,0 0 1,0-1 0,0 1 0,1 0-1,-1 0 1,0 0 0,0 0 0,1-1-1,-1 1 1,0 0 0,1 0 0,-1 0-1,1 0 1,-24-7 121,2 4-260,1 2 1,-1 0-1,0 1 1,0 1-1,-40 8 1,10-3-89,-397 24-567,58-6 514,-243 19-79,414-30 292,215-12 60,-11 0 49,23 2 4,62 5 85,-1-4 0,79-4-1,138-22-148,-158 10-140,-104 10 114,885-55-1592,-853 56 1486,-35 0 169,-30 1 352,-111 7-459,87-4 98,-13 0-102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15011,'2'4'141,"0"0"1,1 0-1,-1-1 0,1 1 1,-1-1-1,1 1 0,0-1 0,0 0 1,1 0-1,-1 0 0,0-1 1,1 1-1,0-1 0,0 0 0,5 3 1,-5-3-113,0 0-1,0 0 1,0 0 0,0 1 0,0-1 0,-1 1 0,0 0 0,1 0 0,-1 0 0,0 1 0,0-1 0,-1 1 0,1-1 0,-1 1 0,2 5-1,-3-7-30,-1 0-1,1 0 0,-1 1 0,0-1 0,0 0 0,0 1 1,0-1-1,0 0 0,-1 1 0,1-1 0,-1 0 0,1 0 0,-1 0 1,0 1-1,0-1 0,0 0 0,0 0 0,0 0 0,0 0 1,-1 0-1,1-1 0,-4 4 0,-4 4-10,0 0-1,0-1 1,-12 7-1,8-5 15,-33 22 18,27-20 28,1 1 0,-23 21 0,40-33-53,1-1-1,-1 1 1,0 0 0,1-1 0,-1 1 0,0 0 0,1 0 0,-1 0-1,1-1 1,-1 1 0,1 0 0,0 0 0,-1 0 0,1 0-1,0 1 1,0-2-29,0 0 0,0 1-1,0-1 1,0 0-1,0 1 1,0-1 0,0 0-1,1 1 1,-1-1 0,0 0-1,0 0 1,0 1 0,1-1-1,-1 0 1,0 0 0,0 1-1,0-1 1,1 0 0,-1 0-1,0 1 1,1-1 0,-1 0-1,0 0 1,0 0 0,1 0-1,-1 0 1,1 1-1,2-1-116,-1 0 0,1 1 0,0-1 0,-1 0 0,1 0-1,-1 0 1,1 0 0,5-2 0,7-2-315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7:1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96 4857,'2'-2'154,"-1"0"-1,0 1 1,0-1-1,1 1 1,-1-1 0,0 0-1,0 0 1,0 0-1,-1 0 1,1 0 0,0 0-1,-1 0 1,1 0-1,-1 0 1,0 0 0,0 0-1,0 0 1,0 0-1,0 0 1,0 0 0,-1-2-1,0 1 32,0 1 0,-1 0 0,1 0 0,-1 0-1,1 0 1,-1 0 0,0 0 0,0 0 0,0 1 0,0-1 0,0 1 0,0-1-1,0 1 1,0 0 0,-1 0 0,1 0 0,-4-1 0,-8-3 160,0 1 0,-1 1 0,1 0 0,-1 0 0,0 2 0,0 0 0,-26 2 0,14 1-205,1 1 0,-1 2 0,-37 10 1,48-9-100,0 0 0,1 0 0,-1 1 0,1 1 0,1 1 0,-1 0 0,2 1 0,-1 0 0,1 1 0,1 1 0,0 0 0,1 1 0,0 0 0,1 0 0,0 1 0,1 0 1,1 1-1,-8 18 0,-9 20 5,3 1 0,1 1 0,4 1 0,2 0 0,2 1 0,-8 87 0,20-127 28,0-1-1,2 1 0,0 0 1,0 0-1,2 0 0,0 0 0,1-1 1,1 1-1,0-1 0,1 0 1,1-1-1,1 1 0,0-2 0,0 1 1,2-1-1,0 0 0,0-1 1,2 0-1,13 13 0,-19-21-47,1-1 0,-1 1-1,1-1 1,-1-1 0,1 1-1,0-1 1,0 0 0,1-1 0,-1 0-1,0 0 1,1 0 0,0-1-1,-1 0 1,1-1 0,0 1 0,-1-1-1,1-1 1,0 0 0,-1 0-1,1 0 1,-1-1 0,1 0 0,8-4-1,10-6 54,0 0 0,-1-1 0,0-2 0,-1 0 0,22-20 0,58-50 423,139-146 0,-199 184-368,41-54 0,-73 85-102,0-1 0,-2 0 0,0 0-1,-1-1 1,0 0 0,-2-1 0,10-33 0,-16 44-18,0 1-1,0-1 1,0 1 0,-1-1-1,0 0 1,0 1 0,-1-1 0,0 0-1,0 1 1,-1-1 0,0 1-1,0 0 1,-1 0 0,0 0 0,0 0-1,0 0 1,-1 0 0,0 1-1,-9-10 1,5 6-9,-1 2 1,-1-1-1,0 2 0,0-1 0,0 1 1,-1 1-1,0 0 0,0 0 1,-1 1-1,0 0 0,-14-3 0,5 2-247,0 1-1,-1 1 1,1 1-1,-1 1 0,0 1 1,0 1-1,0 0 0,1 2 1,-1 1-1,1 0 1,-1 2-1,-27 9 0,26-3-351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3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14955,'3'3'1224,"17"1"-823,9-1-105,21 0 360,9-2-168,14 1-88,1-1-152,1-1-488,1 0-1264,-6 2 1352,-6-1-249,-16-1-167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3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77 12459,'4'-3'294,"1"-1"1,-2 0 0,1 1 0,0-1-1,3-6 1,-6 10-245,-1-1 0,1 0 0,-1 0 0,1 0-1,-1 0 1,1 1 0,-1-1 0,0 0 0,0 0 0,1 0 0,-1 0 0,0 0-1,0 0 1,0 0 0,0 0 0,0 0 0,0 0 0,0 0 0,0 0-1,-1 0 1,1 0 0,0 0 0,0 0 0,-1 0 0,1 0 0,-1 0 0,1 1-1,-1-1 1,1 0 0,-1 0 0,1 0 0,-1 1 0,0-1 0,0 0 0,1 1-1,-1-1 1,-1 0 0,-2-1 72,0-1 1,0 1-1,-1 1 0,1-1 1,-1 1-1,1-1 0,-1 1 0,1 1 1,-1-1-1,0 1 0,1-1 1,-1 1-1,0 1 0,0-1 0,-6 2 1,-5 1-1,1 0 0,1 1 0,-22 9 0,22-7-107,-1 2 0,2-1 1,-1 2-1,1-1 0,1 2 0,-1 0 1,2 0-1,-17 19 0,21-22-12,1 1 0,0 1 1,0-1-1,1 1 0,0 0 0,0 0 0,1 0 0,0 1 0,1 0 0,0-1 0,0 1 0,1 0 0,1 1 1,-1 11-1,2-18 4,0 0 0,0 1 0,1-1 1,-1 0-1,1 1 0,0-1 1,1 0-1,-1 0 0,1 0 0,-1 0 1,1 0-1,0 0 0,1-1 0,-1 1 1,5 5-1,-3-5 12,1 0 1,0 0-1,0-1 1,0 1-1,0-1 0,0 0 1,0 0-1,1-1 1,0 0-1,5 2 0,7 0 50,0 0 0,-1-2 0,1 0-1,0-1 1,0 0 0,29-4 0,-12-1 77,0-2 0,0-1 0,35-13 0,-52 14-50,0-1 1,-1 0-1,0-1 1,0-1-1,-1-1 1,0 0-1,21-18 1,-33 23-56,1 1 0,-1-1 1,0 1-1,0-1 0,-1 0 1,1-1-1,-1 1 0,0-1 1,-1 1-1,1-1 0,-1 0 1,3-11-1,-5 13-27,1 0 1,-1 0-1,0 0 1,0 0-1,-1 0 1,1 0-1,-1 0 1,1 0-1,-1 0 0,-1 1 1,1-1-1,0 0 1,-1 1-1,0-1 1,0 1-1,0-1 0,0 1 1,-1 0-1,1 0 1,-1 0-1,-4-4 1,2 2-120,-1 0 1,0 1 0,0-1 0,0 1 0,-1 1 0,1-1-1,-1 1 1,0 0 0,0 0 0,0 1 0,-1 0 0,1 1-1,0-1 1,-1 1 0,1 1 0,-1-1 0,1 1 0,-1 1-1,1-1 1,-1 1 0,1 1 0,0-1 0,-1 1 0,1 1-1,0-1 1,-9 5 0,-13 11-412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3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13707,'13'0'1472,"17"0"-832,10 0-208,16-4 953,7-2-617,7 1-368,2-3-248,-3-2 800,-6 2-800,-16 4-40,-10-1-64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3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13443,'6'21'1408,"4"4"-928,2 11-96,5 4 881,0 10-729,-1 5 0,-6 4-8,-3 1-40,-14 0-184,-9 2-56,-21 5-224,-8 2-88,-19 1-280,-5 2-192,-8-3 424,2-2-120,3-10-40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1:4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13835,'1'-3'104,"0"0"0,1 0 0,-1 0 0,1 1 0,0-1 1,0 0-1,0 1 0,0 0 0,0-1 0,1 1 0,-1 0 0,1 0 0,-1 0 0,1 0 0,0 1 0,0-1 1,-1 1-1,1 0 0,4-2 0,9-2 145,1 0 1,21-4-1,-31 7-41,182-26 1312,-156 25-1322,1 2 0,0 2 0,53 7 0,-79-7-170,0 1 0,0-1-1,0 1 1,0 1 0,-1 0-1,1 0 1,-1 0 0,1 1-1,-1 0 1,9 7-1,-16-11-22,1 1-1,0 0 1,0 0-1,-1 0 0,1 0 1,0 0-1,-1 0 0,1 0 1,-1 0-1,1 0 0,-1 1 1,0-1-1,1 0 0,-1 0 1,0 0-1,0 0 0,0 1 1,0-1-1,0 0 0,0 0 1,0 0-1,-1 2 0,0 0 2,0-1-1,0 0 0,0 1 0,0-1 1,0 0-1,0 0 0,-1 0 0,1 0 0,-1 0 1,-3 3-1,-9 7 10,-1-1 0,-1 0 0,0 0 0,-31 14 0,-76 27 88,117-50-94,-169 62 143,146-49-119,29-15-32,-1 1 0,1-1 0,-1 0 1,1 0-1,0 1 0,-1-1 0,1 0 0,0 1 0,-1-1 1,1 0-1,0 1 0,0-1 0,-1 1 0,1-1 0,0 0 1,0 1-1,0-1 0,0 1 0,-1-1 0,1 1 0,0-1 1,0 0-1,0 1 0,0-1 0,0 1 0,0-1 0,0 1 1,0-1-1,0 1 0,1 0 0,-1-1 0,1 1 0,-1 0 0,1 0 0,-1-1 0,1 1 0,0-1 0,0 1 0,-1-1 0,1 1 0,0-1 0,0 1 0,-1-1 0,1 1 0,0-1 0,0 0 0,1 1 0,19 3-103,1-1-1,0 0 0,0-2 0,24 0 1,-7-1-124,135 3-96,-83-3 139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7:2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 64 11875,'0'-2'1297,"-1"-1"-1164,-1-1 0,0 1 1,1 0-1,-1 0 0,0 0 0,-1 0 0,1 0 0,0 0 1,-1 1-1,0-1 0,1 1 0,-1 0 0,0 0 0,0 0 0,0 0 1,-1 0-1,1 1 0,0-1 0,-1 1 0,1 0 0,-1 0 1,1 0-1,-4 0 0,-10-2 5,0 0 1,0 1 0,-29 1-1,19 2-126,0 1 0,0 2 0,1 0 0,-1 2 0,1 1 0,1 1-1,-1 1 1,1 1 0,1 2 0,0 0 0,0 2 0,2 0 0,-1 1 0,2 2 0,0 0-1,1 1 1,1 1 0,1 1 0,0 1 0,2 0 0,0 1 0,-15 30 0,18-26-1,0-1 1,2 2 0,2 0-1,0 0 1,1 1 0,2 0-1,1 0 1,1 0 0,2 1-1,0-1 1,2 1 0,2 0-1,0-1 1,2 0 0,1 1-1,1-1 1,1-1 0,2 1-1,18 39 1,-13-37 2,1 0-1,2-1 1,1-1-1,41 49 0,-50-66-5,0-2 0,1 1 0,0-1 0,1-1 0,0 0 0,0 0 0,1-1-1,0-1 1,0 0 0,0-1 0,1 0 0,0 0 0,0-2 0,25 5-1,-23-7 27,0 0 0,0-1-1,0-1 1,0-1 0,0 0-1,0 0 1,0-2 0,23-7-1,-18 2 26,1 0-1,-1-2 0,-1 0 0,0-1 1,20-16-1,8-14 86,-1-2 0,-3-2 1,43-58-1,-2-5 23,115-195-1,-189 288-143,-1-2 0,-1 1 0,0-1 0,4-20 0,-10 34-15,-1-1 1,0 0-1,0 0 0,-1-1 1,1 1-1,-1 0 1,0 0-1,0 0 0,-1 0 1,0 0-1,0 0 1,0 0-1,0 0 0,-1 0 1,0 0-1,0 1 1,0-1-1,0 1 0,-1-1 1,-3-4-1,-1 2 7,-1 0 0,1 1 0,-1 0 0,0 0 0,-1 1-1,1 0 1,-1 0 0,0 1 0,0 0 0,-1 0 0,1 1 0,-18-3 0,-13-1-84,-69-4 0,109 11 67,-98-2-553,-14-1-417,81-2 694,9-3-107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1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 13667,'-6'0'215,"0"-1"0,-1 1 0,1 0 0,-1 0 1,1 1-1,-1-1 0,1 2 0,-1-1 0,1 1 0,0 0 0,0 0 1,0 0-1,-7 5 0,0-1 41,0 2 0,1 0 0,-1 0 0,-17 18-1,26-22-210,0 0 0,0 0 0,1 0-1,-1 1 1,1-1 0,0 1 0,0 0-1,1 0 1,0 0 0,-3 7 0,5-11-33,0 0 1,-1 1-1,1-1 1,0 0 0,0 1-1,0-1 1,0 0-1,0 1 1,0-1 0,0 0-1,1 1 1,-1-1-1,0 0 1,1 0-1,-1 1 1,1-1 0,0 0-1,0 2 1,1-1-1,-1-1 0,1 0 0,-1 0 0,1 1 0,0-1 0,-1 0 0,1 0 0,0 0 0,0-1 0,0 1 0,0 0 0,0-1-1,-1 1 1,1-1 0,0 0 0,3 1 0,5-1 4,-1 0 0,0-1 0,1 0 0,-1 0 0,0-1 0,1 0 0,-1 0 0,0-1 0,-1 0 0,1-1 0,9-5 0,-9 4-14,0 0 0,0 0 0,-1-1 0,0-1 0,0 1 0,0-1 0,-1-1 0,0 1 0,-1-1 0,7-10 0,-12 16-3,0 0 0,1 1 0,-1-1 1,-1 0-1,1-1 0,0 1 0,0 0 1,-1 0-1,0 0 0,1 0 0,-1 0 1,0 0-1,0-1 0,0 1 0,0 0 0,0 0 1,-1 0-1,1-1 0,0 1 0,-1 0 1,0 0-1,0 0 0,-1-2 0,1 2-6,0 1 0,0 0 0,0-1 0,-1 1 1,1 0-1,0 0 0,-1 0 0,1 0 0,-1 1 0,1-1 0,-1 0 0,1 0 0,-1 1 0,0-1 0,1 1 0,-1 0 0,0-1 0,1 1 0,-1 0 0,0 0 0,0 0 1,1 0-1,-1 0 0,0 1 0,1-1 0,-1 0 0,0 1 0,1-1 0,-4 2 0,2 0-85,0-1-1,0 0 1,0 1 0,0 0-1,0 0 1,0 0 0,1 0-1,-1 0 1,-4 5 0,7-7 65,-1 1 1,0 0-1,1 0 1,-1 0 0,1-1-1,-1 1 1,1 0-1,-1 0 1,1 0-1,0 0 1,-1 0 0,1 0-1,0 0 1,0 0-1,0 0 1,0 0 0,0 0-1,0 0 1,0 0-1,0 0 1,0 0 0,0 0-1,0 0 1,1 0-1,-1 0 1,0 0 0,1 0-1,-1 0 1,1-1-1,-1 1 1,1 0-1,-1 0 1,1 0 0,0-1-1,-1 1 1,1 0-1,1 1 1,14 7-363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15283,'-5'6'254,"0"0"-1,0 1 0,1-1 0,0 1 1,0 0-1,1 1 0,-5 11 0,8-17-231,-1 0-1,1 0 1,0 0-1,-1 0 1,1 0-1,0 0 1,0 0-1,0 0 1,0 0-1,1 0 1,-1-1-1,1 1 1,-1 0-1,1 0 1,-1 0-1,1 0 1,0 0-1,0 0 0,0-1 1,0 1-1,0 0 1,1-1-1,-1 1 1,0-1-1,1 1 1,-1-1-1,1 0 1,-1 0-1,1 1 1,0-1-1,-1 0 1,1-1-1,0 1 1,3 1-1,7 2-62,1 0-1,-1-1 1,0 0-1,1-1 0,0 0 1,-1-1-1,1-1 1,19-1-1,-23 0 50,1 0 0,-1-1 0,0 1 0,0-2 1,1 1-1,-1-2 0,-1 1 0,1-1 0,0 0 0,-1-1 0,15-10 0,-21 14 20,-1 0 0,0-1 0,1 1-1,-1 0 1,0 0 0,0-1 0,0 1 0,0 0 0,0-1 0,0 1 0,0-1 0,-1 1 0,1-1 0,0 1 0,-1-1-1,1 0 1,-1 1 0,1-4 0,-2 3 2,1 1-1,0 0 1,-1-1 0,1 1-1,-1 0 1,1-1-1,-1 1 1,1 0 0,-1 0-1,0-1 1,0 1-1,0 0 1,0 0 0,0 0-1,0 0 1,0 0 0,-2-1-1,-2-2 50,-1 1 1,1 0-1,-1 0 1,0 1-1,0 0 0,0 0 1,0 0-1,-8-1 1,2 1-77,0 0 0,0 1 0,0 0 1,-1 1-1,1 1 0,0 0 0,0 0 1,0 1-1,0 0 0,-16 6 1,27-7-62,0-1 1,1 0 0,-1 0-1,0 0 1,1 1 0,-1-1-1,1 0 1,-1 1 0,0-1 0,1 1-1,-1-1 1,1 1 0,-1-1-1,1 1 1,-1-1 0,1 1-1,-1-1 1,1 1 0,0 0 0,-1-1-1,1 1 1,0 0 0,0-1-1,-1 1 1,1 0 0,0 0-1,0 0 18,1-1-1,-1 1 0,0-1 0,1 1 0,-1-1 0,1 1 1,-1-1-1,1 1 0,0-1 0,-1 1 0,1-1 0,-1 0 0,1 1 1,0-1-1,-1 0 0,1 0 0,0 1 0,-1-1 0,1 0 1,0 0-1,-1 0 0,1 0 0,0 0 0,-1 0 0,1 0 0,1 0 1,16 0-480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47 14043,'10'-8'736,"-7"7"-595,0-1-1,0 0 0,0 0 0,0 0 0,-1 0 1,1-1-1,-1 1 0,1-1 0,-1 0 1,0 1-1,0-1 0,2-4 0,-4 7-118,0 0 0,0 0-1,0 0 1,0 0 0,0-1-1,0 1 1,0 0 0,0 0-1,0 0 1,0 0 0,0 0-1,0 0 1,0-1 0,0 1-1,0 0 1,0 0 0,0 0-1,0 0 1,0 0 0,0-1-1,0 1 1,0 0 0,0 0-1,-1 0 1,1 0 0,0 0-1,0 0 1,0 0 0,0-1-1,0 1 1,0 0 0,0 0-1,0 0 1,-1 0 0,1 0-1,0 0 1,0 0 0,0 0-1,0 0 1,0 0 0,-1 0-1,1 0 1,0 0 0,0 0 0,0 0-1,0 0 1,0 0 0,-11 2 499,-13 8-17,15-3-434,0 0 0,0 0 0,1 1-1,0 0 1,0 0 0,1 1 0,0 0 0,-6 11 0,-43 86 46,51-96-92,-18 42 66,2 0-1,2 1 0,-17 83 0,28-95-44,2 1 0,1 1 0,3-1 0,1 1 0,6 50 0,-4-82-87,0 1 1,2-1-1,-1 0 0,1 0 0,1 0 0,0 0 0,1-1 1,0 1-1,0-1 0,8 10 0,-8-14 21,0 0 0,0-1 0,0 0 0,1 0 0,-1 0 0,1-1-1,0 0 1,1 0 0,-1 0 0,1-1 0,-1 0 0,1 0 0,0 0 0,0-1 0,0-1 0,10 2-1,2-1-73,32-1-1,-51-1 94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3 554 14011,'-1'1'81,"1"0"0,0 0 1,-1 0-1,1 0 0,0 0 0,0 0 0,0 0 1,0 0-1,0 0 0,0 0 0,0 0 1,0 0-1,0 0 0,0 0 0,1 1 0,-1-2-47,1 1-1,-1-1 0,0 0 1,0 1-1,1-1 0,-1 0 0,0 0 1,1 1-1,-1-1 0,1 0 1,-1 0-1,0 0 0,1 1 0,-1-1 1,1 0-1,-1 0 0,0 0 1,1 0-1,-1 0 0,1 0 0,-1 0 1,1 0-1,0 0 0,3 0 86,0-1 0,0 0 0,-1 0 0,1 0-1,0-1 1,4-1 0,15-8 235,-2-2 0,0 0 0,28-22 1,56-55 272,-76 63-465,78-69 402,148-170 0,-241 252-424,-22 36-49,-23 47-55,-25 80 0,42-105-182,3 1 0,2 0 1,-5 51-1,13-86 100,0-1-1,1 0 1,1 0-1,1 18 1,6-12-97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16740,'23'0'1288,"-2"-9"-1024,2 1-104,7-4 112,3 1-392,2-1-144,-2 4 288,-5-4-184,1 4-120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17300,'3'9'1072,"-4"7"-1024,-2 8-16,0 6 128,-1 4-128,1 8-32,-2 2 8,3-2 8,-1 0-40,0-10-192,-1-1-160,1-7 336,-2-3-80,1-5-24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14787,'4'10'1416,"9"-1"-991,7-3-145,6-2 728,7-3-624,4 2-40,9-3-24,6-3-88,2-1-344,-1-2-264,-3-2-1008,-4-4 1200,-17-5-184,-8 0-185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5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9490,'-8'47'1120,"0"6"-736,1 13-112,2 6 681,8 15-465,7 3-72,12-2-112,6-7-56,15-6-96,6-8-40,10-11-56,4-13-24,10-20-184,2-14 152,3-26-32,1-15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13267,'-1'4'259,"1"1"1,-1-1-1,1 1 0,0-1 1,0 1-1,0-1 0,1 1 1,0-1-1,0 1 0,2 7 1,2 10 514,-4 3-422,-1-18-239,1-1 0,-1 1 0,1 0-1,0-1 1,0 1 0,3 6 0,-3-12-102,-1-1 0,0 1 0,1 0 0,0-1 1,-1 1-1,1 0 0,-1-1 0,1 1 0,0-1 0,-1 1 0,1-1 1,0 1-1,-1-1 0,1 0 0,0 1 0,0-1 0,0 0 0,-1 0 1,1 1-1,0-1 0,0 0 0,0 0 0,0 0 0,-1 0 0,1 0 0,0 0 1,0 0-1,0 0 0,-1-1 0,1 1 0,0 0 0,1-1 0,28-12-5,-26 10-4,19-9-55,51-27-103,-67 36 118,1 0-1,0 1 1,-1-1-1,1 1 1,0 1-1,0 0 1,14-1-1,-21 2 34,0 0 0,0 0 0,0 0 0,0 0 0,0 0 0,0 1 0,0-1 0,0 0 0,0 0 0,0 1 0,0-1 0,0 1 0,0-1 0,0 1 0,0-1 0,0 1-1,-1 0 1,1-1 0,0 1 0,0 0 0,-1-1 0,1 1 0,-1 0 0,1 0 0,0 1 0,0 0 7,-1 0 1,1 0-1,-1 0 0,1 0 1,-1 0-1,0 0 1,0 0-1,0 0 0,0 0 1,-1 0-1,0 4 0,-1 2-3,-1 0-1,0 0 0,0 0 1,0 0-1,-6 7 0,-2 1-253,12-17 181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2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13771,'4'45'1576,"2"6"-968,1-4-216,3 6 1145,-2 13-937,0 4-16,-6 8-112,-2 3-112,-10 5-136,-7 5-88,-13 3-232,-7 2-176,-12-1-272,-7-1 424,-14-8-48,0-3-96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3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35 8930,'1'-3'171,"-1"-22"554,-5 19-495,-6 10-97,-3 9 3,0 1-1,1 0 1,1 1 0,0 0-1,1 1 1,-11 20-1,8-13-128,-168 285 61,144-231 173,2 1 1,-29 97-1,52-133-98,2 1 0,3 0 0,-7 82 1,14-95-85,2 0 1,0-1-1,2 1 1,2 0 0,0-1-1,15 46 1,-2-30-62,1 0 0,2-1 0,39 58 0,95 112-584,-151-208 554,1 0-36,-1 0 0,1 0 0,0 0 0,1-1 0,5 5 0,-10-9 57,0-1 0,0 1 0,0-1 0,0 1 0,0 0 1,0-1-1,0 0 0,0 1 0,0-1 0,1 0 1,-1 1-1,0-1 0,0 0 0,0 0 0,0 0 0,0 0 1,0 0-1,1 0 0,-1 0 0,0 0 0,0-1 1,0 1-1,0 0 0,0-1 0,0 1 0,0-1 0,0 1 1,0-1-1,0 0 0,0 1 0,0-1 0,0 0 1,0 1-1,0-1 0,-1 0 0,1 0 0,0 0 0,-1 0 1,2-2-1,6-10 5,0-1-1,-1 0 1,-1-1 0,8-22 0,1-6 106,286-586 1854,-272 574-1849,72-153 148,-83 165-271,-2 0-1,-2-1 0,9-46 1,-21 75-49,1 0 0,-2 0 0,0 0 0,-1 0 0,0 0 0,-1 0 0,-1 0 0,-1 1 0,-7-27 0,8 33 6,-1 1-1,-1-1 1,1 1-1,-1 0 1,-1 0 0,1 1-1,-1-1 1,0 1-1,-1 0 1,0 0 0,1 1-1,-2-1 1,1 1 0,-1 1-1,1-1 1,-1 1-1,-1 0 1,1 1 0,-11-4-1,-24-4-84,0 3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14323,'13'-3'1248,"-3"2"-1016,20-7-56,9 4 481,15-7-425,14-1-40,6 1-128,2-1-96,-7 5-272,-6 3-401,-14 4 561,-15 0-104,-17 4-128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2 139 13939,'-1'13'1240,"3"-8"-952,14-5 48,9-8 481,18-2-313,4-4-48,10 1-184,6-1-160,5-2-328,-1 2 680,-5-6-480,-5-3-64,-14-2-88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14043,'24'-11'118,"1"0"-1,0 2 1,0 1-1,1 1 1,0 1 0,0 2-1,1 0 1,0 2-1,-1 1 1,40 3 0,-53-1-127,0 0-1,0 2 1,0-1 0,0 2 0,-1 0 0,1 0 0,-1 1 0,0 0 0,17 11 0,-25-13-5,1 0 1,-1 1-1,0-1 0,0 1 1,0-1-1,0 1 1,0 1-1,-1-1 1,0 0-1,0 1 0,0 0 1,0-1-1,-1 1 1,0 0-1,0 1 0,0-1 1,-1 0-1,1 0 1,-1 1-1,-1-1 0,1 1 1,-1-1-1,0 1 1,0-1-1,-1 7 1,-2 1-23,0 0 0,-1 0 1,0-1-1,-1 0 0,-1 0 1,0 0-1,0-1 0,-14 19 1,-8 5-83,-37 38 0,-3-8 147,46-46 47,1 1 0,1 1 1,-34 45-1,50-62-56,2 1 1,-1 0-1,1-1 0,-1 1 1,1 0-1,1 0 1,-1 0-1,-1 8 0,3-11-10,0 0 0,0 0 0,0-1 0,0 1 0,0 0 0,1 0 0,-1 0 0,1-1 0,-1 1 0,1 0 0,0-1 0,-1 1 0,1 0 0,0-1 0,0 1 0,0-1-1,0 1 1,0-1 0,1 0 0,-1 1 0,0-1 0,1 0 0,-1 0 0,1 0 0,-1 0 0,3 1 0,2 1 12,1 0-1,1 0 1,-1-1 0,0 0-1,0 0 1,1-1 0,-1 0 0,1 0-1,-1-1 1,1 0 0,-1 0-1,1-1 1,10-2 0,10-2 11,-1-2 0,33-12 0,73-35 217,-116 46-142,-1-1 0,-1 0 0,0-1-1,0 0 1,24-25 0,-33 30-13,-1-1 0,0 0 0,7-13 0,-11 18-74,0 0 0,0 0 0,-1 0 0,1 0 0,0-1-1,-1 1 1,1 0 0,-1 0 0,0-1 0,1 1 0,-1 0 0,0-1 0,0 1 0,0 0-1,0-1 1,0 1 0,0 0 0,0-1 0,0 1 0,-1 0 0,1-1 0,-1 1-1,1 0 1,0 0 0,-1-1 0,0 1 0,1 0 0,-1 0 0,0 0 0,0 0-1,-1-2 1,-1 1 23,0 0 0,-1 0 0,1 1-1,0-1 1,-1 1 0,1 0-1,-1 0 1,1 0 0,-8-1 0,-38-1 173,29 2-154,-130-3-627,139 2 422,11 2 139,0 0 1,0 0-1,0-1 0,0 1 1,0 0-1,0 0 0,0 0 1,0-1-1,0 1 1,0 0-1,0 0 0,0 0 1,0 0-1,0-1 0,0 1 1,0 0-1,0 0 1,0 0-1,1-1 0,-1 1 1,0 0-1,0 0 0,0 0 1,0 0-1,0 0 0,0-1 1,0 1-1,1 0 1,-1 0-1,0 0 0,0 0 1,0 0-1,0 0 0,0 0 1,1 0-1,-1-1 1,0 1-1,0 0 0,0 0 1,1 0-1,-1 0 0,0 0 1,0 0-1,0 0 1,0 0-1,1 0 0,-1 0 1,0 0-1,16-5-154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12795,'21'-3'418,"-1"0"0,0 2 1,1 0-1,-1 1 1,26 4-1,-26-2-101,-8-2-180,-7 0-84,1 0 1,-1 0-1,0 1 1,0-1 0,1 1-1,-1 0 1,0 1-1,0-1 1,0 1-1,0 0 1,0 0 0,0 1-1,6 4 1,-10-6-48,-1 0 0,1 0 0,0 0 0,0 0 1,-1 0-1,1 0 0,-1 1 0,1-1 0,-1 0 0,0 0 1,1 1-1,-1-1 0,0 0 0,0 1 0,0-1 0,0 0 1,0 0-1,0 1 0,0-1 0,-1 0 0,1 1 0,0-1 0,-1 0 1,1 0-1,-1 1 0,0 1 0,-23 35-52,16-28 41,-33 46-70,13-18 34,1 1-1,2 1 1,-32 69-1,54-103 32,1 1-1,-1 0 0,2 0 0,-1 0 0,1 0 0,0 0 1,0 10-1,1-14 3,0 0 1,0-1 0,1 1-1,-1 0 1,1 0 0,0-1-1,0 1 1,0 0-1,0-1 1,0 1 0,0-1-1,1 1 1,-1-1 0,1 0-1,0 0 1,0 1 0,0-1-1,0 0 1,0-1 0,0 1-1,0 0 1,3 1-1,2 0-75,1 1 0,-1-2 0,1 1-1,0-1 1,0 0 0,0-1 0,0 0-1,0 0 1,0-1 0,0 0 0,0 0-1,0-1 1,9-1 0,4-2-59,1-1-1,0 0 1,33-15-1,14-14-158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11 13571,'0'-1'31,"0"1"1,0 0-1,0-1 1,0 1-1,-1-1 1,1 1 0,0-1-1,0 1 1,0-1-1,0 1 1,-1 0-1,1-1 1,0 1-1,-1-1 1,1 1-1,0 0 1,-1-1-1,1 1 1,0 0-1,-1-1 1,1 1-1,0 0 1,-1 0-1,1 0 1,-1-1-1,1 1 1,-1 0-1,1 0 1,-1 0-1,1 0 1,-1 0-1,1 0 1,0-1 0,-1 1-1,1 0 1,-1 1-1,1-1 1,-1 0-1,1 0 1,-1 0-1,1 0 1,-1 0-1,-28 6 117,18-1-48,0 0-1,1 0 1,-1 1 0,1 1-1,1-1 1,-1 2 0,1-1-1,-16 18 1,-3 6 32,-29 44 0,33-40-94,1 1-1,2 1 0,2 1 1,1 0-1,2 2 1,2 0-1,1 0 0,2 1 1,-9 71-1,7 57 46,12-136-86,2 1 0,2 0 0,6 34 0,-7-58-20,1 0 1,-1 0 0,2-1 0,-1 1 0,1-1 0,1 0-1,-1 0 1,12 15 0,-13-20 4,0 0-1,1 0 1,0-1 0,0 1 0,0-1-1,0 0 1,0 0 0,1 0 0,-1-1-1,1 0 1,0 0 0,0 0-1,-1 0 1,1-1 0,1 1 0,-1-1-1,0-1 1,9 1 0,-5 0-2,0-2-1,0 1 1,-1-1 0,15-4-1,42-20-103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55 433 10418,'-9'5'637,"1"0"-1,0 0 0,1 1 1,-1 0-1,-6 7 0,54-36 2660,30-36-2667,91-99-1,41-74-1494,-234 287 520,-3-2 324,-61 96 67,79-119-76,1 1 0,-23 65 1,38-93 3,-6 28-164,7-30 186,0 0 0,0 0 0,0 0 0,0 0 0,0 0 1,0 0-1,0 0 0,0-1 0,0 1 0,0 0 0,1 0 0,-1 0 0,0 0 0,1 0 0,-1 0 0,1 0 0,-1-1 0,1 1 0,-1 0 1,1 0-1,-1-1 0,1 1 0,0 0 0,-1-1 0,1 1 0,0 0 0,0-1 0,-1 1 0,2 0 0,12 0-85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13795,'3'0'1040,"7"2"-704,4-2-96,8 0 248,2-2-152,9-2-352,1-3 1521,1 3-1249,-2-1 72,-3 0-80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5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11771,'6'-9'233,"0"1"0,1 0 1,0 0-1,0 0 0,1 1 1,0 0-1,0 0 0,18-10 1,-19 13-173,0 0 1,0 0-1,1 1 0,-1 0 1,1 1-1,-1 0 1,1 0-1,0 0 1,0 1-1,0 1 1,0-1-1,9 1 1,-15 0-57,1 1 0,-1-1-1,0 1 1,1-1 0,-1 1 0,0 0 0,1 0 0,-1 0 0,0 0-1,0 0 1,0 1 0,0-1 0,0 1 0,0-1 0,0 1 0,0 0 0,-1 0-1,1-1 1,-1 1 0,1 0 0,-1 0 0,0 1 0,0-1 0,0 0 0,0 0-1,0 1 1,0-1 0,0 0 0,-1 1 0,0-1 0,1 1 0,-1-1 0,0 0-1,0 5 1,0 5 1,-1 0 0,0 1 0,-1-1 0,0 0-1,-6 17 1,-5 7 79,-30 59 0,-3 8 269,44-85-237,2-18-113,0 1 0,0-1-1,0 0 1,0 0 0,0 1 0,0-1 0,0 0 0,1 1-1,-1-1 1,0 0 0,0 0 0,0 0 0,1 1 0,-1-1 0,0 0-1,0 0 1,1 0 0,-1 1 0,0-1 0,0 0 0,1 0 0,-1 0-1,0 0 1,0 0 0,1 0 0,-1 0 0,0 0 0,1 0 0,-1 0-1,3 0 15,1 0-1,-1-1 1,0 0-1,-1 0 1,1 0-1,0 0 1,3-2-1,63-32 44,95-66-1,-107 64-66,8-5 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21 13323,'0'-2'46,"-1"1"-1,0-1 1,0 1 0,0 0-1,0 0 1,0-1 0,0 1-1,0 0 1,-1 0 0,1 0 0,0 0-1,-1 0 1,1 1 0,0-1-1,-1 0 1,1 1 0,-1-1-1,1 1 1,-1-1 0,0 1 0,1 0-1,-1-1 1,1 1 0,-1 0-1,1 0 1,-1 0 0,0 0-1,1 0 1,-1 1 0,1-1-1,-1 1 1,0-1 0,1 1 0,-3 0-1,-5 3 65,0 0 0,0 1 0,0 0 0,-10 8-1,-9 7 131,1 1 0,0 1 1,-36 42-1,51-51-197,2 0 0,-1 1 0,2 0 0,0 0 0,1 1 0,0 0 0,1 1 0,1-1 0,-6 23 0,11-33-26,0-1 0,0 1 0,1-1-1,-1 1 1,1-1 0,0 1 0,1-1-1,-1 1 1,3 8 0,-2-10-8,0-1 1,0 0-1,0 1 0,0-1 1,1 0-1,-1 1 0,1-1 1,0 0-1,-1 0 0,1 0 1,0-1-1,0 1 1,0 0-1,0-1 0,1 1 1,-1-1-1,0 0 0,4 2 1,3 0 2,0 0 1,0-1 0,0 0-1,0-1 1,0 0 0,1 0-1,-1-1 1,0 0 0,0 0-1,1-1 1,-1-1 0,0 1-1,15-6 1,-11 3 5,0-1 1,-1 0-1,0-1 1,0 0 0,0-1-1,0 0 1,-1-1-1,17-16 1,-21 17 8,0-1-1,-1 0 1,0 0 0,0 0 0,-1 0 0,0-1 0,-1 0-1,0 0 1,0-1 0,-1 1 0,3-14 0,-5 19-84,0 0 0,-1 1 0,1-1 0,-1 0 0,0 0 0,0 0 0,0 1 0,-1-1 0,1 0 0,-1 0 0,0 1 0,0-1 0,0 0 0,-1 1 0,1-1 0,-1 1 0,0 0 0,0-1 0,0 1 0,0 0 0,-1 0 0,1 0 0,-1 1 0,0-1 0,0 0 0,0 1 0,0 0 0,0 0 0,0 0 0,0 0 0,-1 0 0,-3-1 0,2 1-48,0 1-1,1-1 1,-1 1 0,0 0 0,0 0 0,0 1-1,-6-1 1,-5 1-459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13275,'1'0'56,"1"0"0,-1 0-1,0 0 1,1 1 0,-1-1 0,1 1 0,-1-1 0,0 1 0,0-1 0,1 1 0,-1 0-1,0 0 1,0 0 0,0-1 0,0 1 0,0 0 0,0 0 0,0 0 0,0 1-1,0-1 1,1 2 0,14 31 71,-13-25 34,7 17-36,-1 1 0,-1 1 0,-1-1 0,-2 1 0,-1 0 0,-1 1 0,-1 34 0,-3-41-10,-1 0 0,-1 0 0,0-1 0,-2 1-1,-1-1 1,-1 0 0,0 0 0,-2-1 0,-22 39 0,0-12 66,-3-1 1,-1-2-1,-2-1 0,-84 73 1,86-89-100,15-20-72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14131,'21'-4'1080,"11"-2"-800,4 0-128,8-1 488,3 0-327,5 1-337,-3 2-112,-6 1-241,-7 3-447,-18 3 640,-5 4-144,-13 5-120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12371,'20'7'1008,"19"-5"-688,4-2-136,12-5 208,0 0-200,6-5 8,0 1 0,-3 2-120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12899,'10'-1'64,"0"1"0,0 0 1,0 0-1,0 1 0,-1 0 1,1 1-1,0 0 0,0 1 1,-1 0-1,1 0 0,-1 1 1,0 0-1,0 1 0,-1 0 1,1 0-1,-1 1 0,0 0 0,0 0 1,-1 1-1,0 0 0,0 1 1,-1-1-1,0 1 0,0 0 1,-1 1-1,0-1 0,0 1 1,-1 0-1,0 1 0,0-1 1,-1 0-1,-1 1 0,0 0 1,0 0-1,-1 0 0,0 0 0,0 0 1,-1 0-1,-1 0 0,0-1 1,0 1-1,-1 0 0,-3 13 1,-1-8-51,0 0 0,-1 0 1,-1-1-1,0 0 1,0-1-1,-2 0 0,1 0 1,-13 11-1,-14 11 154,-48 38-1,75-66-123,7-6-31,-26 26 208,27-26-205,1 0 0,-1 0 0,0 0 0,0 0 0,1 0-1,-1 1 1,0-1 0,1 0 0,0 0 0,-1 0 0,1 1 0,-1-1-1,1 0 1,0 0 0,0 1 0,0-1 0,0 0 0,0 1 0,0-1 0,0 0-1,0 0 1,0 1 0,1-1 0,-1 0 0,1 0 0,0 3 0,2-1 33,0 1 0,0-1 0,1 0 0,-1 0 0,1 0-1,-1 0 1,1-1 0,0 0 0,0 0 0,0 0 0,1 0 0,7 2 0,10 3 148,28 3-1,-46-9-170,23 4 135,-1-2 0,29 1 0,-43-4-62,-1-1 0,1 0 0,-1 0 0,1-1 0,-1 0 0,0-1 1,15-6-1,-24 9-77,-1-1 1,0 1-1,1-1 1,-1 1-1,0-1 1,0 0-1,1 0 0,-1 0 1,0 0-1,0 0 1,0 0-1,0 0 1,0 0-1,0 0 1,0 0-1,0-1 1,-1 1-1,2-3 0,-2 3-4,0 0 0,0 0 0,0 0-1,0 0 1,0 0 0,0 0 0,0-1-1,0 1 1,-1 0 0,1 0 0,0 0-1,-1 0 1,1 0 0,-1 0 0,1 0-1,-1 0 1,0 0 0,1 0 0,-2 0-1,-2-4 16,-1 1-1,1 0 0,-1 0 0,0 1 0,0-1 0,0 1 1,-10-4-1,-9-3-250,-1 0 0,-29-6 1,38 13-849,1 0 1,-25-1 0,28 4 458,12 0 591,0 0-1,0 0 0,0 0 0,0 0 1,0 1-1,1-1 0,-1 0 0,0 0 1,0 0-1,0 0 0,0 0 0,0 0 1,0 0-1,0 0 0,0 0 0,0 0 0,0 1 1,0-1-1,0 0 0,0 0 0,0 0 1,0 0-1,0 0 0,0 0 0,0 0 1,0 0-1,0 1 0,0-1 0,0 0 1,0 0-1,0 0 0,0 0 0,0 0 1,0 0-1,0 0 0,0 0 0,0 0 1,0 1-1,0-1 0,0 0 0,0 0 1,0 0-1,-1 0 0,1 0 0,0 0 0,0 0 1,0 0-1,0 0 0,0 0 0,0 0 1,0 0-1,0 0 0,0 0 0,0 0 1,-1 0-1,1 1 0,14 5-895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13515,'1'-3'73,"0"1"0,0 0 1,1-1-1,-1 1 0,1 0 0,-1 0 1,1 0-1,0 0 0,0 0 0,0 1 0,0-1 1,0 1-1,0-1 0,1 1 0,-1-1 1,0 1-1,1 0 0,-1 0 0,1 1 1,-1-1-1,5 0 0,7-2 53,0 1 1,24-1-1,-33 3-58,17-1 36,1 1 1,0 1-1,31 6 1,-44-5-72,-1 0 0,1 1-1,-1 0 1,0 0 0,0 1 0,0 0-1,0 0 1,-1 1 0,0 1 0,11 8-1,-17-12-16,1 0-1,-1 0 1,0 0-1,0 1 0,-1-1 1,1 1-1,0-1 1,-1 1-1,0 0 0,1 0 1,-1-1-1,0 1 1,0 0-1,-1 0 0,1 0 1,-1 0-1,1 4 1,-1-3 5,-1 1 1,1 0 0,-1-1-1,0 1 1,0-1-1,-1 1 1,1-1 0,-1 0-1,0 1 1,-3 4 0,-5 5 66,0 1 0,-2-2 0,1 1 0,-23 18 1,17-16 14,-16 16 83,32-32-183,1 0-1,-1 1 1,1-1-1,-1 1 1,1-1-1,0 1 0,-1-1 1,1 1-1,0 0 1,-1-1-1,1 1 1,0-1-1,-1 1 1,1 0-1,0-1 1,0 1-1,0-1 1,0 1-1,0 0 1,0-1-1,0 1 1,0 0-1,0-1 1,0 1-1,0 0 1,0-1-1,0 1 1,0 0-1,1-1 1,-1 1-1,0-1 1,0 1-1,1 0 1,-1-1-1,0 1 1,1-1-1,-1 1 0,1-1 1,-1 1-1,1-1 1,-1 1-1,1-1 1,-1 0-1,1 1 1,-1-1-1,1 0 1,0 1-1,0-1 1,3 2-11,1-1 1,-1 0 0,0 0-1,0-1 1,8 1-1,38-2 724,-1-3 0,72-13 0,-113 16-750,63-11 410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5:4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34 225 12403,'0'0'22,"0"0"0,0 1-1,0-1 1,0 0 0,0 0 0,-1 0 0,1 0 0,0 0 0,0 0 0,0 0 0,0 0 0,0 0 0,0 0 0,0 0 0,0 0 0,-1 0 0,1 0 0,0 0-1,0 0 1,0 0 0,0 0 0,0 0 0,0 0 0,-1 0 0,1 0 0,0 0 0,0 0 0,0 0 0,0 0 0,0 0 0,0 0 0,-1 0 0,1 0 0,0 0 0,0 0-1,0 0 1,0 0 0,0 0 0,0 0 0,0-1 0,0 1 0,0 0 0,-1 0 0,-2 18 62,-11 172 676,8-67-458,0 34 237,6-154-514,0 0 1,0 0 0,1 0 0,-1 0-1,1-1 1,0 1 0,-1 0-1,1 0 1,1 0 0,-1 0 0,2 2-1,-2-3-6,0-1 0,0 0 0,1 0 0,-1 0-1,0 0 1,1 0 0,-1 0 0,1 0 0,-1-1-1,1 1 1,-1 0 0,1-1 0,-1 1 0,1-1-1,0 0 1,-1 1 0,1-1 0,-1 0 0,1 0-1,0 0 1,-1 0 0,1-1 0,2 1 0,12-3 62,0 0 0,0-2 1,-1 1-1,0-2 1,0 0-1,0-1 0,26-16 1,-1-4 108,55-48 1,202-216 472,-265 258-249,-2-2 1,-1-2 0,-2 0 0,40-76 0,-43 55-25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1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12451,'-4'17'1181,"0"0"-1,-3 31 1,-5 64-1640,9-77 748,-15 265-491,28-350-724,-4 5 722,2-8-52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1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9650,'6'0'1296,"7"0"-712,9 0-223,6-1 1471,12-2-1288,8 2-120,5-4-80,1 1-32,-1-2-136,-3 1-80,-7 0-224,-8 1-48,-14 4 136,-6 1-48,-13 7-8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1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12731,'6'6'1200,"8"-3"-840,15-3-104,4-2 776,14-2-656,5 1-80,5-1-216,2 0-80,-6 1-224,-6 0-1000,-15 1 1040,-5 4-208,-18 1-120</inkml:trace>
  <inkml:trace contextRef="#ctx0" brushRef="#br0" timeOffset="1">3 499 10842,'35'-1'1297,"6"-1"-809,8-5-208,1 3 752,5-2-576,-2 2-232,-8-3-632,-6 0 456,-6 4-144,-7-2-128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12771,'-3'0'883,"-2"9"-666,-2 12-124,1 11 112,2 0-1,1 0 1,2 36 0,12 99-21,-6-103-89,0 5-55,5 147 1,-13-198-190,3-18 136,0 0 0,0 1-1,0-1 1,0 0 0,-1 0 0,1 0-1,0 1 1,0-1 0,0 0 0,0 0 0,-1 0-1,1 1 1,0-1 0,0 0 0,0 0 0,-1 0-1,1 0 1,0 0 0,0 0 0,-1 0 0,1 0-1,0 1 1,0-1 0,-1 0 0,1 0 0,0 0-1,0 0 1,-1 0 0,1 0 0,0 0-1,0 0 1,-1 0 0,1-1 0,-2 0-30,0-1 0,0 1 0,0-1 1,0 1-1,1-1 0,-1 0 0,0 0 0,1 0 0,0 0 1,-3-4-1,-7-16-140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1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14211,'-31'25'434,"-7"5"-28,1 1-1,-43 48 1,69-67-349,2 1 1,-1 0-1,2 0 1,0 1 0,0 0-1,1 0 1,1 1-1,0 0 1,1 0 0,1 0-1,-3 18 1,5-15-13,0-1 1,1 0-1,1 1 1,1-1-1,0 1 1,2-1-1,0 0 1,0 0-1,2 0 1,11 29-1,-10-33-79,0-1 0,1 0 0,0 0 0,1-1 0,0 0 0,1 0 0,0-1 0,0 0 0,1 0 0,1-1 0,0-1 1,0 0-1,0 0 0,15 6 0,-8-5-103,1-1 0,0-1 1,1 0-1,38 6 1,-20-9-90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1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15 11827,'1'0'147,"-1"0"0,1-1 0,-1 1 0,1 0 0,-1 0 0,1-1 0,-1 1 0,0 0 0,1-1 0,-1 1 0,0 0 0,1-1 0,-1 1 0,0-1 0,1 1 0,-1-1 0,0 1 0,0-1 0,0 1 0,1-1 0,-1 1 1,0-1-1,0 1 0,0-1 0,0 1 0,0-1 0,0 1 0,0-1 0,0 1 0,0-1 0,0 0 0,-17 2 1214,-25 14-1548,37-13 145,-2 0-32,-1 1-1,1 0 1,0 1-1,0 0 1,0 0-1,1 0 1,-1 1-1,1 0 1,0 0-1,0 1 1,-7 9-1,12-14 62,1 1-1,-1-1 1,1 0-1,-1 0 0,1 0 1,0 0-1,0 0 1,0 1-1,-1-1 1,1 0-1,0 0 1,1 0-1,-1 1 0,0-1 1,0 0-1,0 0 1,1 0-1,-1 0 1,1 0-1,-1 1 0,1-1 1,-1 0-1,1 0 1,-1 0-1,1 0 1,0 0-1,0 0 1,-1-1-1,1 1 0,0 0 1,0 0-1,0-1 1,0 1-1,0 0 1,0-1-1,0 1 1,0-1-1,2 1 0,6 4-86,0-1-1,0-1 0,14 4 1,-19-5 56,11 2-45,-4-2-11,1 2-1,-1-1 0,0 2 1,0-1-1,17 11 1,-26-14 98,0 1 1,0-1-1,-1 1 1,1-1-1,0 1 1,-1 0 0,0-1-1,1 1 1,-1 0-1,0 0 1,0 0-1,0 0 1,0 0 0,0 1-1,0-1 1,0 0-1,-1 0 1,1 0-1,-1 1 1,0-1 0,0 0-1,0 1 1,0-1-1,0 0 1,0 0-1,0 1 1,-1-1 0,1 0-1,-1 0 1,0 0-1,0 1 1,0-1-1,0 0 1,0 0 0,-2 3-1,-2 4 99,-1-1 0,0 0-1,0 0 1,-1-1-1,1 0 1,-2 0 0,1 0-1,-1-1 1,0 0 0,0-1-1,-1 0 1,1 0 0,-17 6-1,13-6 42,0-1 0,0-1 0,0 0-1,0-1 1,0 0 0,0 0 0,-1-2 0,1 1-1,0-2 1,-22-2 0,31 2-45,1 1 1,-1-1-1,0 0 1,0 0-1,1 0 1,-1 0-1,0 0 1,1-1-1,-1 1 1,1-1-1,0 0 0,-1 0 1,1 0-1,0 0 1,0 0-1,0 0 1,1 0-1,-1-1 1,0 1-1,1 0 1,0-1-1,-2-3 1,-4-16 224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12203,'3'-3'2928,"21"-12"-2306,5-3-569,0-2-1,-1-2 1,-1 0 0,-1-2 0,-1 0 0,-1-2 0,32-46-1,-33 35-41,-23 37-11,0 1 0,0-1-1,0 0 1,0 0 0,0 0 0,0 0 0,0 0-1,1 1 1,-1-1 0,0 0 0,0 0 0,0 0-1,0 0 1,0 0 0,0 0 0,0 1 0,0-1-1,1 0 1,-1 0 0,0 0 0,0 0-1,0 0 1,0 0 0,0 0 0,1 0 0,-1 0-1,0 0 1,0 0 0,0 0 0,0 0 0,1 0-1,-1 0 1,0 0 0,0 0 0,0 0-1,0 0 1,0 0 0,1 0 0,-1 0 0,0 0-1,0 0 1,0 0 0,0 0 0,0 0 0,1 0-1,-1 0 1,0-1 0,0 1 0,0 0-1,0 0 1,0 0 0,0 0 0,0 0 0,1 0-1,-1 0 1,0-1 0,0 1 0,0 0 0,0 0-1,0 0 1,0 0 0,0 0 0,0-1 0,0 1-1,0 0 1,0 0 0,1 11-1,-4 52-17,1-46-36,1 0 1,0 0-1,2 1 1,-1-1-1,2 0 1,7 33-1,-7-45 24,0-1 0,0 1 1,0-1-1,0 0 0,4 5 0,3-1-78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9698,'11'-8'1174,"-11"7"-982,1 0 0,0 0 0,0 1-1,0-1 1,0 0 0,0 1 0,0-1 0,0 1-1,0-1 1,1 1 0,-1-1 0,0 1 0,0 0-1,2-1 1,-2 2-150,0-1 0,1 1 0,-1-1 0,0 1 0,0 0 1,0 0-1,0 0 0,0-1 0,0 1 0,0 0 0,-1 0 0,1 0 0,0 0 0,0 1 0,-1-1 0,1 0 0,-1 0 0,2 2 0,1 3-28,-1-1-1,1 0 1,-1 1-1,0 0 1,-1 0-1,1-1 1,-1 1-1,0 0 1,-1 0-1,1 0 1,-1 0-1,0 0 1,-1 0-1,1 0 1,-3 8-1,0-5 27,0-1-1,0 1 1,-1-1-1,0 0 0,-1 0 1,0-1-1,0 1 0,0-1 1,-11 10-1,5-7 64,0 2 192,12-11-312,-1-1-1,0 1 0,0 0 1,1-1-1,-1 0 0,0 1 1,1-1-1,-1 1 0,0-1 1,1 1-1,-1-1 0,1 0 1,-1 1-1,1-1 0,-1 0 1,1 0-1,-1 1 0,1-1 1,-1 0-1,1 0 0,-1 0 1,1 1-1,0-1 0,-1 0 1,1 0-1,-1 0 0,1 0 1,-1 0-1,1 0 0,0 0 1,57 6-1867,-35-4 1410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12555,'-1'2'339,"0"1"0,0 0 0,0 0 1,-1 0-1,1-1 0,-1 1 0,0 0 1,1-1-1,-4 3 0,3-2-172,-46 62 156,7-9-194,-45 79 0,76-116-147,1 0-1,1 0 1,0 1-1,1 0 1,2 1-1,0-1 1,1 1-1,-2 35 1,5-49-65,1-1 0,1 1 0,-1-1 0,1 1 0,1-1 0,-1 0 0,1 1 0,0-1-1,0 0 1,1 0 0,6 11 0,-8-14 36,1-1-1,0 0 1,0 1-1,0-1 0,0 0 1,1 0-1,-1 0 0,0-1 1,1 1-1,0 0 1,-1-1-1,1 0 0,0 1 1,0-1-1,-1 0 0,1-1 1,0 1-1,0 0 1,0-1-1,0 0 0,0 1 1,0-1-1,0-1 1,0 1-1,0 0 0,0-1 1,4 0-1,33-11-404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12395,'4'11'1048,"2"5"-840,2 7-56,2 3 368,5 5-296,3 7-24,1-1 0,1 3-16,0-3-64,0 1-32,-4-8-24,0 0-40,-6-10-256,-3-6 136,-12-22-16,-6-11 32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12051,'20'-7'1240,"4"-6"-864,12-5-128,4-2 592,3-2-400,-1 1-40,-3 2-176,-5 3-160,-12 3-552,-11 5 480,-17 6-104,-9 1-40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13187,'-1'2'960,"7"-1"-712,7-1-104,8-1 328,8-3-120,7 1-160,8 1-72,3-1-232,4 2-208,-4 1 280,-3 3-48,-8-2-96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10106,'2'7'303,"1"1"-1,-1-1 0,1 0 1,1 0-1,-1 0 0,1-1 1,1 1-1,5 6 0,7 14 322,-1-1-353,-2 0 0,15 38 0,-25-51-237,0 1 0,0-1 0,-1 1 0,-1-1 0,0 1 0,-1 0 0,-1 22 0,-3-12 23,-1 1-1,-2-1 0,0 0 0,-1 0 1,-2 0-1,0-1 0,-1 0 1,-2-1-1,0-1 0,-1 1 0,-1-2 1,-1 0-1,-1-1 0,-1 0 0,-28 23 1,45-41-49,-4 2 19,1 0-1,-1 1 1,0-2 0,0 1-1,-1 0 1,1-1 0,0 1-1,-1-1 1,1-1-1,-1 1 1,-9 2 0,-9-8 155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2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11755,'21'26'1160,"-1"1"-832,3 6-96,3 5 368,1 6-136,-5 2-40,-10 7-112,-6 3-56,-17 8-96,-8 5-40,-20 3-24,-6-2-64,-7-1-160,-1-5 96,3-8 16,4-7-16,13-15-16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12691,'10'11'912,"6"2"-736,4 1-24,5-1 144,8 5-72,3-3-16,3 0 24,-5-7-112,2-1-80,-6-1-688,-3-3 592,-12-3-64,-4-6-56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6:0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30 8306,'-4'-3'169,"-1"0"0,1 0 0,0 0 0,-1 1 1,1-1-1,-1 1 0,0 0 0,0 0 0,0 1 0,0-1 0,0 1 1,0 0-1,0 1 0,0-1 0,0 1 0,0 0 0,-1 0 0,1 1 1,0-1-1,-9 3 0,-4 2-94,0 0 0,1 1 0,-1 0 0,-23 14 0,-32 17-76,-210 116-20,263-140 21,1 1 0,1 1 0,0 1 0,1 0 0,1 1 0,-24 31 0,29-32 0,0 1 0,1-1 0,1 2 0,1-1 0,0 1 0,1 0 0,1 1 0,-5 28 0,9-36-1,2 1 1,-1-1-1,2 1 1,-1-1-1,2 0 1,-1 1-1,6 18 1,2-1-14,21 46 1,-22-56-1,1 0 1,1-1-1,1 1 0,1-2 0,0 0 1,1 0-1,1-1 0,0-1 0,1 0 1,1-1-1,0-1 0,1-1 1,33 20-1,67 24-92,160 53 0,-246-99 59,1-2 0,-1-1 0,1-2 0,1-1 0,-1-1 0,33-3 0,194-22-383,-246 20 394,73-10-390,107-2 0,87 0 287,-180 7 195,-73 5-5,127-14 196,-137 13-221,1-1 0,-2-1 0,1 0 0,0-1 0,-1-1 0,27-15 0,-39 18-13,0 1-1,0-1 1,0 0-1,0 0 1,-1 0-1,1-1 1,-1 1-1,0-1 1,-1 0-1,1 0 1,-1 0-1,0 0 1,0 0-1,0 0 1,-1 0-1,0-1 1,1-5-1,1-13-410,-2 0 0,-1-35 1,0 54 260,-3-23-262,-1-1 1,-2 2-1,0-1 1,-2 1-1,-20-46 0,2 4 1764,11 24-266,-1 1 0,-3 0 0,-42-71 0,52 102-1067,0 0 1,0 1-1,-2-1 1,1 2-1,-1-1 0,-1 2 1,0-1-1,-1 2 0,0 0 1,0 0-1,-1 1 1,0 1-1,0 0 0,-1 1 1,-15-4-1,-59-11-40,0 5-1,-177-10 1,238 26 2,-54 8 0,55-4 2,1-2 0,-38 0 0,-153-27-47,106 9-44,111 16 95,-15-1-48,1-1-1,0 0 0,0-1 0,0-1 1,0 0-1,-15-8 0,5-3-40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7:1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8690,'-6'-23'2041,"5"18"-1216,6 20-1061,-4-12 149,0 1 0,0-1 1,0 0-1,0 0 0,1 0 1,-1 0-1,1 0 0,0-1 1,0 1-1,0 0 0,0-1 1,0 1-1,0-1 0,1 0 0,-1 0 1,1 0-1,0 0 0,0 0 1,-1 0-1,1-1 0,0 0 1,0 1-1,0-1 0,1 0 1,-1 0-1,0-1 0,0 1 1,1-1-1,-1 1 0,0-1 1,0 0-1,1 0 0,3-1 0,111-11 61,4 0 354,-42 9-169,-1 4 1,120 16 0,-140-9-146,1-3-1,1-2 1,-1-3 0,0-3 0,0-2 0,80-18 0,85-20-86,326-19 0,-11 71 37,-160 3 25,-346-12 12,115 0 103,161 21 1,-222-9-30,547 50 97,102-96-51,-554 17-36,1 9 1,305 24 0,296 40-89,2-75-356,175-21 1162,-405 7-1039,-176 5-206,-278 26 362,116 13 1,99 28 68,158 42 371,-233-38-243,117 1 131,-242-32-81,22 2 85,1-7-1,207-15 1,-14-36-24,-92 9-169,-170 30-240,127 7 1,-181-1 62,13-1 44,-2-7-33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8:2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825 245 5145,'-3'-4'157,"1"0"0,0 0 1,-1 0-1,1 0 0,1 0 0,-1 0 0,1-1 0,0 1 1,0-1-1,0 1 0,0-1 0,0-5 0,1 3 176,-1 0-1,0 1 0,-1-1 1,-3-9-1,4 15-284,1 0 1,-1 1 0,1-1-1,-1 0 1,1 0-1,-1 1 1,0-1 0,1 1-1,-1-1 1,0 0-1,1 1 1,-1-1 0,0 1-1,0 0 1,0-1-1,0 1 1,1 0 0,-1-1-1,0 1 1,0 0-1,0 0 1,0 0 0,0 0-1,0 0 1,0 0-1,1 0 1,-1 0 0,0 0-1,0 0 1,0 0-1,0 1 1,0-1 0,0 0-1,1 1 1,-1-1-1,-1 1 1,-32 19 487,30-17-515,-163 97 149,105-65-183,-88 63 1,132-83 5,0 0 0,1 1 0,0 1 0,1 0 0,1 1 0,1 1 0,1 1-1,-18 34 1,19-27-17,1-1-1,1 2 0,1 0 0,2 0 0,1 0 0,1 1 0,-2 39 0,7-54-20,-1 1-1,2 0 0,0-1 1,1 1-1,0-1 0,1 0 1,1 1-1,0-1 1,1-1-1,0 1 0,1-1 1,1 0-1,0 0 0,1-1 1,0 0-1,14 16 1,-12-19-14,0-1 0,0 0 0,0 0 0,1-2 0,0 1 0,1-1 0,0-1 0,-1 0 0,15 4 0,19 4-105,53 7 1,-63-14 130,66 15 63,0 3 0,147 57-1,-182-54 12,191 71-20,-202-80-75,0-4-1,106 15 1,240-9-65,-246-16 166,-46 0 8,275 5 199,-1-27-72,-259 5-138,557-43 176,-599 53-213,1141-52-228,-513 20-12,-282 11 196,85-3 173,-375 33-39,191 30 0,-226-22-86,-22-5-13,2-4 0,-1-4-1,0-3 1,0-4 0,152-31 0,174-77 47,-319 86-37,0 5 0,131-17-1,-22 6-149,-194 33 146,59-16-218,-59 16 215,1-1 0,-1 0-1,0 0 1,0 0-1,0 0 1,0-1 0,0 0-1,-1 1 1,1-1 0,-1-1-1,5-4 1,-8 8 25,1-1 0,0 0 0,-1 1 0,0-1-1,1 0 1,-1 1 0,1-1 0,-1 0 0,0 0 0,0 1 0,1-1 0,-1 0 0,0 0 0,0 1 0,0-1 0,0 0 0,0 0 0,0 1 0,0-1 0,0 0 0,0 0 0,0 0-1,0 1 1,-1-1 0,1 0 0,0 0 0,0 1 0,-1-1 0,0-1 0,0 1 23,0 0 1,-1 0-1,1-1 0,-1 1 0,1 0 1,-1 0-1,0 0 0,1 1 0,-1-1 1,0 0-1,-3 0 0,-5-1 92,0 0 0,1 1-1,-16 0 1,6 0-6,0-1 0,0 0 0,0-1 1,1-1-1,-1 0 0,1-2 0,-33-14 0,18 3-186,1-1 0,1-1 0,-34-28 1,-68-60-670,-33-26-60,123 102 761,-1 3 1,-50-25 0,-36-10 508,-205-68 1,245 106-1277,-153-22-1,-97 9-1094,303 35 1772,-522-34-258,-91-9 744,474 27-244,-712-52-3426,320 70 2290,-162-4 3266,523-2-2031,-678-16 836,0 42 1123,213 44 78,253-19-1492,351-39-691,-121-6-1,78-13-62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8:4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71 11514,'-2'5'1735,"-1"14"-1072,-2 28-373,-61 771 414,66-815-702,-2 23 19,1 0-1,0 0 1,2 0 0,9 47-1,-10-71-17,0 0 0,1 0 0,0 0 0,-1 0 0,1 0-1,0 0 1,0 0 0,0 0 0,0 0 0,1-1 0,-1 1 0,0 0 0,1-1-1,-1 1 1,1-1 0,0 1 0,-1-1 0,1 0 0,0 1 0,4 0 0,-1 0 20,0-1 0,1 0 1,-1 0-1,1 0 1,-1-1-1,9 0 1,-8 0 4,1 0 0,0 1 1,0 0-1,0 0 1,7 2-1,19 8 41,117 35-25,-119-38-84,1-2 0,61 4 0,0-11-24,166-24-1,-66 3 70,283 11-16,-385 11 0,394-33-40,-54 0-108,-6 43-75,-2 24-22,-325-26 242,883 28 350,-910-40-340,99-21 0,65-27-22,-26 4-13,-192 44-25,-1 1 0,1 1 0,0 0 0,-1 1 0,1 1 0,0 1 0,0 0 0,-1 1 0,27 7 0,-58-14 272,6 3-239,0-1-1,0 0 0,1 0 1,-10-6-1,15 8 12,1-1 0,0 1-1,0-1 1,0 1 0,0-1 0,1 0-1,-1 1 1,0-1 0,1 0 0,-1 0-1,1 0 1,0-1 0,-1 1 0,1 0 0,0 0-1,1-1 1,-1 1 0,0 0 0,1-1-1,-1 1 1,0-4 0,1-31-15,6-48-1,-3 61 71,-1-1 0,-1 0 0,-1 0 0,-1 0 0,-6-27 0,-11-23-51,-4 0 0,-51-115 0,64 171 23,-2 0 0,-22-31 0,2 3 6,27 40-5,-1 0-1,1 1 1,-1-1-1,-10-9 0,12 13 5,0 1-1,-1 0 0,1 0 0,0 0 0,-1 0 1,1 1-1,-1-1 0,1 1 0,-1 0 0,0 0 1,1 0-1,-7 0 0,-161-8 114,6 1-131,-53-21-82,-54-5-64,-165 0-16,-38-4 49,-224-6-216,283 57 33,235-6 213,-455-3 719,600-6-605,-212-2 454,206 6-696,0 1 0,0 3 1,-76 20-1,-73 42-1750,126-44 1440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9:0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1261 388 9346,'-208'-79'1912,"130"47"-1281,-143-39 0,197 67-605,-1 0-1,0 2 1,0 1-1,0 0 1,0 2-1,0 1 1,0 1-1,0 2 1,1 0-1,0 1 1,0 2-1,-41 17 1,41-14-28,1 2 1,1 0 0,0 1-1,0 1 1,1 1 0,1 1 0,1 1-1,1 0 1,0 1 0,1 1-1,2 1 1,-16 26 0,11-9-15,2 0-1,2 1 1,2 0 0,1 1 0,2 1 0,2 0 0,2 0-1,-3 50 1,7-45-35,3 1 0,2 0 0,1 0 0,3 0 0,2-1 0,1 0 0,19 50 0,-20-74-10,0 0 0,2-1 0,1 1 0,1-2-1,0 0 1,2 0 0,0-1 0,21 21 0,-19-25 8,0-1 1,0 0 0,2-2-1,-1 0 1,1-1 0,1 0 0,0-2-1,1 0 1,28 8 0,-11-7-29,0-2 0,1-1 0,72 3 0,118-13-252,-177 2 232,499-48-1215,-512 42 1318,-1-1 0,0-2-1,-1-2 1,0-1 0,-1-2 0,66-37 0,-77 36 212,-1 0 1,0-2 0,-2 0-1,0-1 1,-1-2 0,-1 0-1,0-1 1,-2 0-1,28-49 1,-24 28 295,-1-1 0,-3 0 0,21-85 0,-20 50 134,9-116 1,-23 140-601,-2 0 0,-2-1-1,-13-98 1,9 131-163,0 1 0,-2-1-1,0 1 1,-2 0-1,0 0 1,-1 1-1,-2 0 1,0 1-1,-1 0 1,-1 0 0,-25-28-1,24 35-80,0 0-1,-2 1 1,1 1-1,-1 0 1,-1 1-1,0 1 1,0 1-1,-1 0 1,0 1-1,0 1 1,-30-6-1,-16-1-251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5:3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4377 160 8970,'-6'-4'33,"1"1"-1,-1-1 1,1 0 0,-1 0-1,1-1 1,0 0 0,1 0-1,-1 0 1,1 0 0,0-1-1,0 0 1,-3-6 0,4 6-63,-1 0 1,1 0-1,-1 1 0,0-1 1,-1 1-1,1 0 1,-1 0-1,0 1 1,0 0-1,-1-1 0,1 2 1,-1-1-1,-7-3 1,3 4-12,-1 0 1,1 0-1,-1 1 1,0 1-1,0 0 1,-21 0-1,-69 11-233,44-3 53,-246 0-2066,2-26 1747,219 12 624,-8 3-270,-179 14 1,-87 44 794,-35 6 69,274-49-726,-163-8 0,210-6-44,-314-10-710,2 22 675,-468 29-733,740-40 351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5:3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7746 170 2609,'-856'-54'3027,"270"-12"-1820,-2 33 779,252 29-1043,-469-9-717,-203 19 489,-89 66-23,832-52-788,-727-5-2483,706-30 1015,-481-19-2177,607 30 3293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5:3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5709 56 568,'-1213'24'6276,"724"-13"-3620,0-35-3369,341 11-2,-713-40-1690,93 78 2439,-265 107 4846,936-119-4772,-110 19 256,160-22-147,0 2 0,-58 23 0,88-29-188,1 2-1,0 0 1,0 0 0,1 2 0,-25 19 0,33-22-55,0-1-1,0 1 1,1 1 0,0-1 0,0 1-1,1 1 1,0-1 0,0 0 0,1 1 0,0 0-1,0 0 1,-1 10 0,0 1-34,2-1 1,0 1-1,1-1 1,1 1-1,1 0 1,1 0-1,4 28 1,0-21 31,2 0 1,0-1 0,2 1 0,22 44-1,-8-29 17,1-1-1,3-1 0,1-1 0,2-1 1,64 61-1,-64-72-14,1-2-1,1-2 1,2 0 0,0-3 0,51 24-1,192 64 95,-237-94-27,18 4 23,0-2-1,1-3 1,83 8 0,183-3 134,-248-16-142,865-7 83,0-46-681,426 6 316,-779 47 378,679-15 236,268-56-175,-1052 46-56,-22 0-3,873-33 43,356 61-147,-1405 7-42,1625 48 84,-735 17 4,-490-31-26,1-41-18,-341-7-48,710-23-258,-722 2 201,469-24 76,-413 25 93,-4-30 2,122-73 68,-488 119-152,-1 0-1,0-1 1,0-1-1,-1-1 0,25-16 1,-39 22-9,1 0-1,-1-1 1,0 1 0,-1-1-1,1 0 1,-1 0 0,1 0 0,-1 0-1,0 0 1,-1-1 0,1 0 0,-1 1-1,0-1 1,0 0 0,0 0-1,-1 0 1,1 0 0,-1 0 0,-1-1-1,1 1 1,-1 0 0,0 0 0,0-1-1,0 1 1,-1 0 0,-1-6 0,-2-4 46,0 0 1,-1 0 0,-1 0 0,-1 1 0,0 0 0,-14-21 0,-62-75 102,66 89-155,-47-57-104,-3 4 1,-142-124 0,168 165 44,-2 2-1,0 3 1,-2 1 0,-1 2 0,-2 2-1,0 2 1,-68-20 0,61 28 59,-1 1 0,-1 4 0,-90-4 0,-174 24 662,316-12-665,-13 2 34,-1-1 0,0 0 0,0-1-1,0-1 1,-36-7 0,1-13 126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2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12155,'1'4'856,"1"-5"-1160,15-6 232,-1 0 1296,2-3-1368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258 139 1936,'15'-8'908,"32"-21"2527,-44 28-3050,-1-1 1,1 0-1,-1 0 1,1-1-1,-1 1 0,0 0 1,0-1-1,0 1 0,0-1 1,-1 0-1,1 1 1,-1-1-1,2-4 0,-3 6-210,1-1 0,-1 0-1,0 1 1,0-1 0,-1 1-1,1-1 1,0 0 0,0 1-1,-1-1 1,1 1-1,-1-1 1,0 1 0,1-1-1,-1 1 1,0-1 0,0 1-1,0 0 1,0 0-1,0-1 1,0 1 0,0 0-1,0 0 1,0 0 0,-1 0-1,1 0 1,0 0 0,-1 0-1,-2-1 1,-2-1 75,-1 0 0,0 1 0,0-1 0,1 1 0,-10-1 0,8 1-190,1 2 0,-1-1 1,1 1-1,-1 0 1,0 1-1,1-1 1,-1 2-1,1-1 0,-1 1 1,1 0-1,-9 4 1,6-1-43,-1 0 0,1 1 1,0 0-1,1 0 0,-1 1 0,1 1 1,-8 8-1,8-7-25,-1 2 0,2-1 0,0 1 0,0 0 0,1 1 0,0-1-1,1 1 1,0 1 0,1-1 0,0 1 0,1 0 0,1 0 0,-3 19 0,6-28 4,0-1 0,0 1 1,0 0-1,0-1 0,0 1 0,1 0 1,0-1-1,0 1 0,0-1 1,0 1-1,0-1 0,1 0 0,-1 1 1,1-1-1,0 0 0,0 0 1,3 4-1,-1-3-2,1 0 1,-1-1-1,1 1 0,-1-1 1,1 0-1,0 0 0,0-1 1,0 1-1,1-1 0,6 2 1,5 0-15,1 0 0,0-1 1,0-1-1,0-1 0,0-1 1,21-1-1,-13-2-6,0-1 0,1-1 0,-2-1 0,1-1 0,-1-1 0,47-22 0,-57 22 19,-1 0 1,1-1-1,-2 0 1,1-1-1,-2 0 1,1-1-1,-1-1 1,-1 0-1,0-1 1,-1 0-1,0 0 1,9-18-1,-16 24-10,0 1 0,0-1-1,-1 1 1,0-1 0,0 0-1,-1 0 1,1 0 0,-2 0-1,1-10 1,-1 14-36,0 0 0,0 0 1,-1 0-1,1 0 0,-1 0 0,0 0 0,0 0 0,0 0 0,0 0 0,0 1 0,-1-1 1,1 0-1,-1 1 0,0-1 0,0 1 0,0-1 0,0 1 0,0 0 0,0 0 1,-1 0-1,1 0 0,0 0 0,-6-2 0,3 2-117,-1 0 0,0 0 0,0 0 0,0 1 0,0 0 0,0 0 0,0 1 0,-11 0 0,3 0-64,-1 2 1,-23 5-1,-10 6-470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21 421 10554,'12'-156'4225,"-16"24"-3923,2 110-245,-1 1-1,0 0 1,-2 0 0,-8-24 0,10 43 28,3 10-31,4 15 1,6 15-28,2 0 0,1 0 0,3-1 0,0-1 0,3-1-1,44 65 1,-50-84-35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12427,'1'10'1312,"15"-4"-536,10-6-240,14-2 985,9-1-601,11 0-296,6-2-192,4-5-504,0-2 336,-7-12-264,-7-2-136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11747,'0'0'48,"0"1"1,0-1-1,0 0 1,-1 0-1,1 0 1,0 0 0,0 0-1,0 1 1,0-1-1,0 0 1,0 0 0,0 0-1,0 0 1,0 0-1,0 1 1,0-1 0,0 0-1,0 0 1,0 0-1,0 0 1,0 1 0,0-1-1,0 0 1,0 0-1,0 0 1,0 0 0,0 1-1,1-1 1,-1 0-1,0 0 1,0 0-1,0 0 1,0 0 0,0 0-1,0 1 1,0-1-1,1 0 1,-1 0 0,0 0-1,0 0 1,0 0-1,1 0 1,9-1 1332,19-10-94,-20 7-1087,259-110 1915,-205 84-2013,-1-4 1,62-44 0,-80 47-158,-50 41 50,0 1 1,1 0-1,0 0 0,0 0 0,1 1 1,-3 17-1,6-24 81,0 1-1,1-1 1,-1 0 0,1 1-1,0-1 1,1 0 0,1 10-1,-1-12-15,-1-1-1,1 1 1,0-1-1,0 1 1,0-1-1,1 0 1,-1 0-1,1 0 1,-1 0-1,1 0 1,-1 0-1,1 0 1,0 0-1,0 0 1,0-1-1,0 1 1,3 0-1,15 6 262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130 101 8674,'-27'92'1364,"-53"123"0,58-162-975,22-48-30,4-11-218,7-12-67,46-152 386,-57 169-447,0 1 0,1-1 0,-1 1 0,0 0-1,0-1 1,1 1 0,-1 0 0,0-1 0,1 1-1,-1 0 1,0-1 0,1 1 0,-1 0 0,1-1-1,-1 1 1,1 0 0,-1 0 0,0 0 0,1-1-1,-1 1 1,1 0 0,-1 0 0,1 0 0,-1 0-1,1 0 1,-1 0 0,1 0 0,-1 0 0,1 0-1,-1 0 1,1 0 0,-1 0 0,1 0 0,-1 0-1,0 1 1,1-1 0,-1 0 0,1 0 0,-1 1 0,1-1-1,-1 0 1,0 0 0,1 1 0,0 0 0,22 19 297,-13-12-238,-6-5-60,1 0 0,-1 0 0,1-1-1,0 1 1,0-1 0,0-1 0,0 1 0,1-1-1,-1 1 1,0-1 0,1-1 0,-1 1-1,1-1 1,-1 0 0,9-1 0,-7-1-2,0 0 1,1 0-1,-1 0 1,0-1-1,0 0 1,0 0-1,-1-1 0,1 0 1,-1 0-1,6-6 1,3-3 3,-1-1-1,-1 0 1,0-1 0,-1-1 0,0 0-1,-2 0 1,15-31 0,-1-9-63,-22 50 32,-1 1 0,1 0-1,-1-1 1,-1 1 0,1-1-1,-1 0 1,0 1 0,-1-10 0,1 15 15,0-1 0,0 1 0,1-1 0,-1 1 0,0-1 0,0 1 0,-1-1 0,1 1 0,0-1 0,0 0 0,0 1 0,0-1 0,0 1 0,0-1 0,-1 1 0,1 0 0,0-1 0,0 1 0,-1-1 0,1 1 0,0-1 0,-1 1 0,1 0 0,0-1 0,-1 1 0,1 0 0,-1-1 0,1 1 0,-1 0 0,1-1 0,-1 1 0,1 0 0,-1 0 0,1 0 0,-1 0 0,1-1 0,-1 1 0,1 0 0,-1 0 0,1 0 0,-1 0 0,1 0 0,-1 0 0,1 0 0,-1 0 0,1 0 0,-1 1 0,1-1 0,-1 0 0,1 0 0,-1 1 0,-2 0-3,0 1 0,1 0 0,-1 1 0,1-1 0,-1 0 0,1 1 0,0-1 1,-2 4-1,-10 15 38,1 1 1,2 0-1,0 0 1,1 1 0,1 1-1,1 0 1,1 0-1,2 0 1,0 1-1,-2 40 1,7-64-35,0 1 0,0 0 0,0 0 0,0 0 1,0-1-1,1 1 0,-1 0 0,0 0 0,1-1 0,0 1 0,-1 0 0,1-1 0,0 1 0,0-1 1,0 1-1,0-1 0,0 1 0,0-1 0,2 2 0,-2-2-32,1 0 1,-1-1-1,1 1 0,0 0 1,-1-1-1,1 1 0,0-1 1,-1 0-1,1 0 0,0 1 1,-1-1-1,1 0 0,0 0 1,0-1-1,-1 1 0,1 0 1,0-1-1,-1 1 0,1-1 1,2 0-1,48-20-1125,-52 21 1161,1 0 0,-1 0 0,1 0 0,-1 0 0,0 0 0,1 0 0,-1 0-1,0 0 1,1 0 0,-1 0 0,0 0 0,1 1 0,-1-1 0,0 0 0,1 0 0,-1 0-1,0 1 1,1-1 0,-1 0 0,0 1 0,0-1 0,1 0 0,-1 0 0,0 1 0,0-1 0,0 0-1,0 1 1,1-1 0,-1 0 0,0 1 0,0-1 0,0 1 0,0-1 0,0 0 0,0 1-1,0-1 1,0 0 0,0 1 0,0-1 0,0 1 0,0-1 0,0 0 0,0 1 0,0-1-1,0 0 1,-1 1 0,1-1 0,0 1 0,-6 20 560,5-19-520,1 0 113,-6 21 70,10-18-747,8-6-108,-3-2 299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86 11162,'13'-5'480,"-1"-1"-1,1-1 0,-1 0 0,-1 0 1,1-1-1,-1-1 0,12-12 1,-22 21-462,0-1 0,0 1 0,-1-1 0,1 0 0,0 1 1,-1-1-1,1 0 0,0 0 0,-1 1 0,1-1 0,-1 0 1,1 0-1,-1 0 0,0 0 0,1 1 0,-1-3 1,0 3-10,0 0 0,-1 0 1,1-1-1,0 1 0,-1 0 1,1 0-1,0 0 0,-1 0 1,1-1-1,0 1 0,-1 0 1,1 0-1,0 0 0,-1 0 1,1 0-1,-1 0 1,1 0-1,0 0 0,-1 0 1,1 0-1,0 0 0,-1 0 1,1 1-1,-1-1 0,0 0 1,-30 12 226,-32 29 26,57-37-266,0 1 1,0 0-1,1 0 0,0 0 1,0 1-1,0 0 1,-6 9-1,11-14-2,-1-1-1,1 1 1,0 0-1,-1 0 0,1-1 1,0 1-1,0 0 1,-1 0-1,1 0 1,0-1-1,0 1 1,0 0-1,0 0 1,0 0-1,0 0 1,0-1-1,0 1 1,0 0-1,1 0 1,-1 0-1,0-1 1,0 1-1,1 0 1,-1 0-1,1-1 1,-1 1-1,0 0 0,1-1 1,0 1-1,-1 0 1,1-1-1,-1 1 1,1-1-1,0 1 1,-1-1-1,1 1 1,0-1-1,-1 1 1,1-1-1,0 0 1,0 1-1,-1-1 1,3 0-1,2 2-118,1 0 1,0-1-1,0 0 0,9 0 0,16 0-1258,31-4-1,-43 1 801,-1 1 0,0 0-1,0 2 1,1 0 0,-1 1 0,30 7 0,-33 0 1683,-15-9-1003,1 1 0,-1-1 1,0 1-1,1-1 0,-1 0 0,1 1 1,-1-1-1,1 1 0,-1-1 1,1 0-1,-1 1 0,1-1 0,-1 0 1,1 0-1,-1 0 0,1 1 0,0-1 1,-1 0-1,1 0 0,-1 0 0,1 0 1,0 0-1,-1 0 0,1 0 0,-1 0 1,1 0-1,0 0 0,-1 0 0,1-1 1,-1 1-1,1 0 0,-1 0 0,1 0 1,0-1-1,-1 1 0,1 0 0,-1-1 1,1 1-1,-1-1 0,0 1 0,1 0 1,-1-1-1,1 1 0,-1-1 0,0 1 1,1-1-1,-1 1 0,0-1 0,0 1 1,1-1-1,-1 0 0,0 1 1,0-2-1,3-5-102,0 1 0,0-2 1,-1 1-1,0 0 0,-1 0 0,0-1 0,1-9 1,1-6-702,-3 22 696,0 1 0,0-1 0,1 1 0,-1-1 0,0 1 0,0-1 0,1 1 0,-1 0 0,1-1 0,-1 1 0,0 0-1,1-1 1,-1 1 0,1 0 0,-1 0 0,1-1 0,-1 1 0,1 0 0,-1 0 0,1 0 0,-1 0 0,1-1 0,-1 1 0,1 0 0,-1 0 0,1 0 0,-1 0 0,1 0 0,-1 0 0,2 1 0,23 2 102,-12-1-72,5-1 58,1 0 1,0-1 0,-1-1-1,1-1 1,-1 0-1,1-2 1,-1 0-1,0-1 1,20-8-1,-38 13-59,1 0 0,0 0-1,0 0 1,0-1-1,0 1 1,-1-1 0,1 1-1,0 0 1,0-1-1,-1 0 1,1 1 0,0-1-1,-1 1 1,1-1-1,0 0 1,-1 1 0,1-1-1,-1 0 1,1 0-1,-1 1 1,0-1 0,1 0-1,-1 0 1,0 0-1,1 1 1,-1-3 0,0 3-4,-1-1 1,1 1-1,-1-1 1,1 1 0,-1-1-1,1 1 1,-1-1 0,1 1-1,-1-1 1,0 1 0,1 0-1,-1-1 1,0 1 0,1 0-1,-1 0 1,0 0 0,1-1-1,-1 1 1,0 0 0,1 0-1,-1 0 1,0 0-1,1 0 1,-1 0 0,0 0-1,1 0 1,-1 0 0,0 1-1,1-1 1,-1 0 0,-1 1-1,-5 0 38,1 1 1,-1 1-1,0-1 0,1 1 0,-12 7 0,16-10-50,0 1 0,1 0-1,-1 0 1,1 0 0,-1 0-1,1 0 1,-1 1 0,1-1-1,0 0 1,-1 1 0,1-1-1,0 1 1,0-1 0,0 1-1,0-1 1,1 1 0,-1 0-1,0 0 1,1-1-1,-1 1 1,1 0 0,-1 0-1,1 0 1,0-1 0,0 1-1,0 4 1,0-5 62,1 1-1,0-1 1,0 0-1,-1 1 1,1-1 0,0 0-1,0 0 1,0 0-1,0 1 1,0-1-1,1 0 1,-1 0 0,0-1-1,0 1 1,1 0-1,-1 0 1,0-1 0,1 1-1,-1 0 1,1-1-1,1 1 1,37 7 945,-34-7-1079,48 3 424,5-3 118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13051,'0'18'1080,"0"5"-736,-6-2-152,2 3 464,1 1-296,3-5-248,0-3-200,3-8-1000,5-2 1008,1-7-208,0-2-104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12899,'0'2'1136,"1"1"-952,4 4-72,2 0 472,8 0-440,11-4-40,7-3-104</inkml:trace>
  <inkml:trace contextRef="#ctx0" brushRef="#br0" timeOffset="1">401 131 13275,'-48'20'1174,"38"-17"-1107,-1 1 0,-18 10 0,29-13-90,-1-1 0,0 0 1,1 1-1,-1-1 0,0 1 1,1-1-1,-1 1 0,1-1 1,-1 1-1,1-1 0,-1 1 1,1-1-1,0 1 0,-1-1 1,1 1-1,-1 0 0,1-1 1,0 1-1,0 0 0,-1-1 1,1 1-1,0 0 0,0 0 1,0-1-1,0 1 0,0 0 1,0-1-1,0 1 0,0 1 1,1 0-36,0-1 0,-1 1 1,1-1-1,0 1 0,0-1 1,0 1-1,0-1 0,1 1 1,-1-1-1,0 0 0,3 2 1,4 3-170,1 0 0,0-1 0,10 5 0,-19-10 225,48 17-407,-39-14 345,1 0 1,-1 0 0,0 1-1,1 0 1,15 11-1,-25-15 76,1 0 0,-1 0-1,0 0 1,0 1-1,1-1 1,-1 0-1,0 0 1,0 1-1,1-1 1,-1 0-1,0 0 1,0 1 0,0-1-1,1 0 1,-1 1-1,0-1 1,0 0-1,0 1 1,0-1-1,0 0 1,0 1-1,0-1 1,0 0-1,0 1 1,0-1 0,0 0-1,0 1 1,0-1-1,0 0 1,0 1-1,0-1 1,0 0-1,0 1 1,0-1-1,-1 0 1,1 1-1,0-1 1,0 1 0,-16 10 427,-24 5 327,39-16-714,-31 9 658,-41 5 0,59-12-541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81 7290,'13'-8'3175,"-20"7"86,-26 9-1165,29-6-2000,-58 24 538,57-24-636,1 0 0,0 0-1,0 1 1,0 0 0,0 0 0,1 0 0,-1 0 0,1 0 0,0 1-1,0-1 1,-5 7 0,8-9-4,0-1 1,-1 1-1,1 0 0,0-1 0,0 1 1,-1-1-1,1 1 0,0-1 0,0 1 0,0 0 1,0-1-1,0 1 0,0-1 0,0 1 1,0 0-1,0-1 0,0 1 0,0-1 0,0 1 1,0-1-1,0 1 0,1 0 0,-1-1 1,0 1-1,0-1 0,1 1 0,-1-1 0,0 1 1,1-1-1,-1 1 0,1-1 0,-1 0 1,1 1-1,-1-1 0,0 1 0,1-1 0,-1 0 1,1 1-1,0-1 0,-1 0 0,1 0 1,-1 0-1,1 1 0,-1-1 0,1 0 0,0 0 1,-1 0-1,1 0 0,-1 0 0,1 0 1,0 0-1,-1 0 0,1 0 0,0 0 0,39-4-325,-39 4 313,14-3-132,-1-1 0,1-1 0,-1 0 0,0-1 0,0-1 0,0 0 0,12-9 0,5-5-275,46-41 1,-55 38 276,-15 17 269,-15 24 76,5-11-155,-3 5 23,0 0 1,1 1 0,0 0 0,-4 20-1,8-30-55,0 0 0,1 0 0,0 0 0,-1 0 0,1 0 0,0 0 0,0 0 0,0 0 0,1 0-1,-1-1 1,0 1 0,1 0 0,-1 0 0,1 0 0,-1 0 0,1 0 0,0-1 0,0 1 0,0 0 0,0-1 0,0 1 0,0-1-1,0 1 1,1-1 0,-1 1 0,0-1 0,1 0 0,-1 0 0,1 1 0,0-1 0,-1 0 0,1-1 0,0 1 0,0 0 0,-1 0-1,1-1 1,0 1 0,0-1 0,2 1 0,4 0-9,-1 0-1,1-1 0,-1 0 1,1 0-1,-1 0 0,1-1 1,-1 0-1,15-4 0,2-3-516,31-15-1,-36 14-388,0 1-1,27-7 1,-46 15 893,0 0 0,0 0 0,1 0 0,-1 0 0,0 0 0,1 0 1,-1-1-1,0 1 0,0 0 0,1 0 0,-1 0 0,0 0 0,0 0 0,1 1 0,-1-1 0,0 0 0,1 0 0,-1 0 1,0 0-1,0 0 0,1 0 0,-1 0 0,0 0 0,0 1 0,0-1 0,1 0 0,-1 0 0,0 0 0,0 0 0,0 1 0,1-1 1,-1 0-1,0 0 0,0 1 0,0-1 0,0 0 0,0 0 0,1 1 0,-1-1 0,0 0 0,0 0 0,0 1 0,0-1 1,0 0-1,0 0 0,0 1 0,0-1 0,-3 20 499,2-19-357,1 1-1,-1-1 1,1 1-1,0-1 0,-1 1 1,1-1-1,0 1 1,0-1-1,0 1 0,0-1 1,0 1-1,0-1 1,1 1-1,-1-1 0,1 3 1,1-3-60,-1 0 0,1 0 0,0 0 1,0 0-1,0 0 0,0 0 0,0-1 1,0 1-1,0-1 0,0 1 0,0-1 0,0 0 1,0 0-1,0 0 0,0 0 0,4-1 0,35-6 297,-36 6-310,45-11 250,111-21-159,-158 32-136,0 1-1,-1 0 1,1 0-1,0 0 0,0 0 1,0 0-1,0 1 1,0-1-1,0 1 1,-1-1-1,1 1 1,0 0-1,0 1 1,-1-1-1,1 0 0,-1 1 1,1-1-1,-1 1 1,0 0-1,1 0 1,-1 0-1,0 0 1,3 4-1,8 7 1440,-11-12-1360,0 1-1,0-1 1,0 1 0,-1-1-1,1 0 1,1 0 0,-1 0-1,0 0 1,0 0 0,3 1-1,9-3 436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12683,'-2'2'181,"0"0"1,0 0 0,1 0 0,-1 0-1,1 0 1,0 0 0,0 0-1,0 1 1,0-1 0,-1 3 0,0-1 183,-2 3-312,1 1 1,-1 0-1,1 1 0,1-1 0,-1 1 0,1-1 1,1 1-1,0-1 0,0 15 0,1-22-51,0 0 0,1 0 0,0 1 0,-1-1-1,1 0 1,0 0 0,-1 0 0,1 0 0,0 0-1,0 0 1,0 0 0,0 0 0,0 0 0,0 0 0,0 0-1,0-1 1,1 1 0,-1 0 0,0-1 0,0 1-1,1-1 1,-1 1 0,0-1 0,1 0 0,-1 1-1,0-1 1,1 0 0,-1 0 0,0 0 0,1 0 0,2-1-1,5 1 9,0-1-1,0 0 1,13-4-1,20-8-153,-1-2 0,-1-2-1,75-42 1,-116 61 136,-2 2 25,0 1-1,0-1 1,1 1 0,-3 8 0,4-12-11,1 0 0,0-1 0,-1 1 0,1 0 0,0 0 0,0 0 0,0 0 0,0-1 0,-1 1 0,1 0 0,1 0 0,-1 0 0,0 0 0,0-1 0,0 1 0,0 0 0,0 0 0,1 0 0,-1-1 0,0 1 0,1 0 0,-1 0 0,1-1 0,-1 1 0,1 0 0,-1-1 0,1 1 0,-1 0 0,1-1 0,0 1 0,-1-1 0,1 1 0,0-1 0,-1 1 0,1-1 0,0 1 0,0-1 0,-1 0 0,1 0 0,0 1 0,0-1 0,0 0 0,1 0 0,10 1 46,0 0 0,0-1 1,0-1-1,0 0 0,0-1 0,0 0 0,-1-1 1,18-6-1,-13 5-134,1-1 1,0 2-1,20-2 1,-35 5 53,1 0-1,0 1 1,0-1 0,-1 1 0,1 0-1,-1-1 1,1 1 0,-1 1 0,1-1-1,-1 0 1,0 0 0,1 1-1,-1 0 1,0-1 0,0 1 0,0 0-1,0 0 1,2 3 0,-2-2 43,0-1 0,1 0 0,-1 0 1,0 0-1,1 0 0,-1 0 0,1 0 1,0 0-1,0-1 0,0 0 0,-1 1 0,1-1 1,4 1-1,-6-2-59,0 0 1,-1 0-1,1 0 0,-1 1 0,1-1 1,0 0-1,-1 0 0,1 1 1,-1-1-1,1 0 0,-1 1 1,1-1-1,-1 0 0,1 1 1,-1-1-1,1 1 0,-1-1 0,0 1 1,1-1-1,0 1 0,1 5-181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11410,'-20'30'1353,"-25"47"0,22-36-506,15-27-647,0-3-40,1 1 0,1 0 0,0 0 0,1 0 0,0 1 0,-5 24 0,10-36-161,-1 0 0,1 0 0,1 1-1,-1-1 1,0 0 0,0 0-1,0 0 1,1 0 0,-1 1-1,0-1 1,1 0 0,-1 0 0,1 0-1,-1 0 1,1 0 0,0 0-1,0 0 1,-1 0 0,1 0-1,0 0 1,0-1 0,0 1 0,0 0-1,0 0 1,0-1 0,0 1-1,0-1 1,0 1 0,0-1-1,0 1 1,0-1 0,1 0 0,-1 1-1,0-1 1,2 0 0,7 1-168,-1 0 0,1 0 0,16-2 1,-8 1-72,-17 0 236,56 4-711,-53-3 656,0-1 1,0 1 0,0 0-1,0 0 1,0 1 0,0-1-1,-1 1 1,1-1 0,-1 1-1,1 1 1,-1-1 0,4 4-1,-6-6 66,0 1-1,-1 0 0,1-1 0,0 1 1,-1 0-1,1 0 0,-1-1 0,1 1 1,-1 0-1,1 0 0,-1 0 0,0 0 1,1 0-1,-1 0 0,0 0 0,0 0 0,1 0 1,-1 0-1,0 0 0,0 0 0,0-1 1,-1 1-1,1 0 0,0 0 0,0 0 1,0 0-1,-1 1 0,0 0 32,0 0 1,-1 0-1,1 0 0,-1-1 0,1 1 0,-1-1 1,0 1-1,1-1 0,-1 0 0,0 1 0,-3 0 0,-6 3 231,1 0 0,-1-1 0,-17 4 0,13-5-9,1 0 1,-1-1-1,-19 1 1,29-3-271,-1 0 0,1 0 1,0-1-1,0 0 0,0 0 1,0 0-1,1 0 0,-1-1 1,0 1-1,0-1 0,1 0 1,-1-1-1,-6-4 1,11 7 0,-1-1 1,0 1-1,1-1 1,-1 1-1,0-1 1,1 0-1,-1 1 1,1-1-1,-1 0 1,1 1-1,0-1 1,-1 0-1,1 0 1,0 1-1,-1-1 1,1 0-1,0 0 1,0 0-1,0 0 1,0 1-1,0-1 1,0 0-1,0 0 1,0 0-1,0 1 1,0-3-1,10-7-186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75 280 13315,'-7'14'1192,"-5"2"-968,-1 1-80,0 1 432,0 0-480,3-3-112,5-5-600,3-2-1040,4-8 1400,2-2-224,3-14-224</inkml:trace>
  <inkml:trace contextRef="#ctx0" brushRef="#br0" timeOffset="0.5">132 0 15091,'1'7'992,"-3"0"-856,-4 3-152,4 0 721,1 2-505,-2-6-152,2-5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4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1214 8258,'25'-28'138,"-1"-1"0,-1-1 0,-2-1 1,-1-1-1,-1-1 0,-2-1 0,-1 0 1,21-72-1,-23 57-139,-3-1 0,-2-1-1,-2 1 1,-3-1 0,-1-1 0,-6-53 0,1 71 171,-2 0 1,-2 0-1,-1 0 0,-1 0 0,-18-44 1,19 62-19,-1 0 1,0 1-1,-1 0 0,-1 0 1,-13-16-1,15 23-51,0-1 0,0 2 0,-1-1-1,0 1 1,0 0 0,0 1 0,-1 0 0,-19-8-1,17 9-42,-1 1 0,0 1 0,0 0 0,0 0 0,0 2 0,0-1 0,-25 2 0,-5 4-3,-46 9 0,-12 1-266,93-13 201,1-1 0,-1 0 1,1 0-1,-1-1 0,0 0 0,1 0 1,-1 0-1,-7-4 0,-8-9-31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11698,'7'-8'873,"7"8"-689,0 6-104,8 14 360,1 5-176,4 10-160,2 4-64,-1 4-8,3 0-8,-9-8-16,0-2-32,-5-7-104,-2-6-152,-7-7 232,-2-4-16,-5-4-64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13243,'-128'57'1818,"111"-48"-1619,0 1-1,1 0 0,1 1 1,0 1-1,-18 17 0,31-27-202,0 0-1,0 0 1,1 1 0,-1-1-1,0 0 1,1 1-1,0-1 1,-1 1-1,1-1 1,-1 5-1,2-6 3,-1-1 0,1 1 0,0 0 0,0-1 0,0 1 0,0-1 0,1 1 1,-1-1-1,0 1 0,0-1 0,0 1 0,0-1 0,0 1 0,1-1 0,-1 1 0,0-1 0,0 1 0,1-1 0,-1 1 0,0-1 0,1 1 0,0 0-1,0 0 1,1-1-1,-1 1 0,0-1 0,0 1 1,0-1-1,0 1 0,1-1 1,-1 0-1,0 0 0,0 1 0,1-1 1,0 0-1,10 0-61,-1-1 1,1 0-1,-1-1 1,1 0-1,-1 0 0,0-2 1,0 1-1,0-1 1,13-8-1,9-5-211,47-33 0,-41 19 97,-28 22 144,1 0 1,-1 0-1,20-10 0,-31 19 37,0 0-1,1 0 1,-1 0 0,0 0-1,0 0 1,0 0 0,0 0 0,0 0-1,0 0 1,0 0 0,0 0 0,0 0-1,1 0 1,-1 0 0,0 0 0,0 0-1,0 0 1,0 0 0,0 0 0,0 0-1,0 0 1,0 0 0,1 0-1,-1 0 1,0 0 0,0 0 0,0 0-1,0 0 1,0 0 0,0 0 0,0 0-1,0 0 1,0 0 0,1 0 0,-1 0-1,0 0 1,0 0 0,0 1-1,0-1 1,0 0 0,0 0 0,0 0-1,0 0 1,0 0 0,0 0 0,0 0-1,0 0 1,0 0 0,0 1 0,0-1-1,0 0 1,0 0 0,0 0 0,0 0-1,0 0 1,0 0 0,0 0-1,-2 10 112,-8 11 75,-7 10 74,8-16-129,1 1 1,0 0-1,0 0 0,-5 22 0,13-38-145,-1 1 0,1 0 0,0 0 1,0 0-1,0 0 0,-1 0 0,1 0 0,0 0 1,0-1-1,0 1 0,0 0 0,1 0 0,-1 0 1,0 0-1,0 0 0,0 0 0,1 0 0,-1-1 1,0 1-1,1 0 0,-1 0 0,1 0 1,-1-1-1,1 1 0,-1 0 0,1-1 0,0 1 1,-1 0-1,1-1 0,0 1 0,0-1 0,-1 1 1,1-1-1,0 1 0,0-1 0,0 1 0,-1-1 1,1 0-1,0 0 0,0 1 0,0-1 0,0 0 1,0 0-1,0 0 0,1 0 0,2 0-47,1 0-1,-1 0 1,1-1-1,-1 0 1,0 0-1,1 0 1,-1 0-1,8-4 1,17-12-181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12051,'-7'8'340,"0"-1"0,0 0 0,-1 0 1,0-1-1,0 0 0,-12 6 0,-60 27 1172,51-25-734,-28 10-320,57-24-474,0 0 1,1 0-1,-1 0 1,0 1-1,0-1 1,1 0 0,-1 0-1,0 0 1,1 0-1,-1 0 1,0 1-1,0-1 1,1 0-1,-1 0 1,0 1 0,0-1-1,0 0 1,1 0-1,-1 1 1,0-1-1,0 0 1,0 0-1,0 1 1,0-1 0,1 0-1,-1 1 1,0-1-1,0 0 1,0 1-1,0-1 1,0 0-1,0 0 1,0 1-1,0-1 1,0 0 0,0 1-1,0-1 1,0 0-1,0 1 1,-1-1-1,1 0 1,0 1-1,0-1 1,0 0 0,0 0-1,0 1 1,-1-1-1,1 0 1,0 0-1,0 1 1,0-1-1,-1 0 1,1 0 0,0 0-1,0 1 1,-1-1-1,1 0 1,0 0-1,-1 0 1,1 0-1,0 0 1,-1 0 0,1 1-1,0-1 1,0 0-1,-1 0 1,0 0-1,27 10-683,-24-9 639,9 2-158,3 1 75,-1 1 0,1 0-1,-1 0 1,0 2-1,0 0 1,16 11-1,-29-18 142,1 0 1,-1 1-1,1-1 0,-1 1 0,1-1 0,-1 1 0,1-1 0,-1 1 0,1-1 0,-1 1 0,0 0 0,0-1 0,1 1 0,-1 0 0,0-1 1,0 1-1,1-1 0,-1 1 0,0 0 0,0 0 0,0-1 0,0 1 0,0 0 0,0-1 0,0 1 0,0 0 0,-1 1 0,0-1 14,1 0 0,-1 0-1,0 0 1,0 0-1,0 0 1,0 0-1,0 0 1,0 0-1,0 0 1,0 0-1,-1 0 1,-1 0-1,-5 3 114,0-1-1,0 0 0,-11 3 1,18-6-104,-63 13 751,59-13-673,1 1 1,-1-1-1,1 0 1,-1 0-1,1 0 1,-1-1-1,1 1 1,-1-1-1,1 0 1,-1 0-1,-7-4 1,11 4-86,1 1 1,-1 0 0,0-1-1,1 1 1,-1-1-1,1 1 1,-1-1 0,1 0-1,-1 1 1,1-1-1,0 0 1,-1 1-1,1-1 1,0 0 0,-1 1-1,1-1 1,0 0-1,0 1 1,0-1 0,0 0-1,-1 0 1,1 1-1,0-1 1,0 0-1,0 0 1,1 1 0,-1-1-1,0 0 1,0-1-1,10-9 96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36 12235,'1'2'109,"1"-1"1,0 0 0,0 0 0,0 0 0,0 0-1,0 0 1,0 0 0,0-1 0,0 1 0,0-1-1,0 1 1,1-1 0,2 0 0,33 0 325,-21-1-220,-12 2-188,0-1 1,0 0-1,0 0 0,0-1 1,0 0-1,1 1 0,-1-2 1,0 1-1,-1-1 1,1 1-1,0-1 0,7-5 1,-12 7-28,1 0 0,-1 0 0,1-1 1,-1 1-1,0-1 0,1 1 0,-1 0 0,0-1 1,0 1-1,1-1 0,-1 1 0,0-1 1,0 1-1,0-1 0,0 1 0,1-1 0,-1 1 1,0-1-1,0 1 0,0-1 0,0 1 0,0-1 1,0 1-1,0-1 0,0 1 0,0-1 0,-1 1 1,1-1-1,0 1 0,0-1 0,0 1 1,-1-1-1,1 1 0,0 0 0,0-1 0,-1 1 1,1-1-1,0 1 0,-1 0 0,1-1 0,0 1 1,-1 0-1,1-1 0,-1 1 0,1 0 0,-1 0 1,1-1-1,0 1 0,-1 0 0,1 0 0,-1 0 1,1 0-1,-1-1 0,0 1 0,-30-8 37,23 8-20,0 0 0,-1 0 1,1 1-1,0 0 0,0 1 1,0 0-1,0 0 0,1 0 1,-11 5-1,14-5 4,-1 0 0,1 0 1,0 1-1,0-1 0,-1 1 0,2 0 0,-1 0 1,0 0-1,0 0 0,1 1 0,0 0 0,0-1 0,0 1 1,0 0-1,1 0 0,-4 8 0,5-11-37,1 0-1,0 0 0,-1 0 0,1 1 1,0-1-1,0 0 0,0 0 0,0 0 1,0 1-1,0-1 0,0 0 0,0 0 1,0 0-1,1 0 0,-1 1 1,1-1-1,-1 0 0,0 0 0,1 0 1,0 0-1,-1 0 0,1 0 0,0 0 1,-1 0-1,1 0 0,0 0 0,0 0 1,0-1-1,0 1 0,0 0 0,0 0 1,0-1-1,0 1 0,0-1 1,0 1-1,0-1 0,1 1 0,6 1-126,-1 0-1,1 0 1,0 0-1,12 0 0,-12-2 191,29 3-344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230 215 10274,'-21'2'513,"0"1"-1,1 1 1,-36 11 0,46-11-354,0 0 1,0 0-1,1 1 0,-1 0 1,1 1-1,0 0 1,1 0-1,-1 1 1,-7 8-1,15-14-137,0 0 0,0 0 0,0 0 0,0 0 0,0 0 0,0 0 0,1 0 0,-1 1 0,0-1 0,1 0 0,-1 0 0,1 1 0,-1-1 0,1 0 1,0 1-1,0-1 0,-1 0 0,1 1 0,0 1 0,1-2-4,-1 0 0,0 0 0,1 0 0,-1 0 0,1 0 0,0-1 0,-1 1 0,1 0 0,-1 0 0,1 0 0,0-1 0,0 1 0,-1 0 0,1-1 0,0 1 0,0-1 0,0 1 0,0-1 0,2 1 0,2 1 24,1 0 1,-1-1-1,1 0 1,0 0-1,0 0 0,0-1 1,11 0-1,2-3-115,1 0-1,-1-1 0,0-1 1,-1-1-1,1-1 0,-1 0 1,0-2-1,-1 0 1,25-17-1,-3-2-232,-2-1-1,60-61 1,-83 77 326,-1-1 0,0 0 0,-1-1-1,-1 0 1,15-27 0,-24 33 171,-4 7-15,-11 10 144,-8 13-146,0 1 1,2 0 0,1 2 0,0 0-1,2 0 1,1 2 0,1 0-1,1 1 1,-11 33 0,21-52-150,1 1 0,0-1 1,1 1-1,-1 12 0,2-18-15,0 1 0,0 0 0,0-1-1,1 1 1,-1-1 0,1 1 0,0-1-1,0 1 1,1-1 0,-1 1 0,1-1-1,2 5 1,13 10 47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92 12227,'-1'2'154,"0"1"1,0-1 0,1 1 0,-1 0-1,1-1 1,-1 1 0,1 0 0,0-1-1,0 1 1,0 0 0,0 0 0,1-1-1,0 4 1,0-4-65,0 0 0,0 1 1,1-1-1,-1-1 0,1 1 0,-1 0 0,1 0 0,0 0 0,-1-1 1,1 1-1,0-1 0,0 0 0,0 1 0,0-1 0,4 1 0,4 3-15,1-2-1,-1 1 0,0-1 1,1-1-1,-1 0 0,1-1 0,0 0 1,0 0-1,0-1 0,-1-1 1,1 1-1,0-2 0,0 0 0,-1 0 1,1-1-1,-1 0 0,0 0 1,0-2-1,0 1 0,0-1 0,-1 0 1,0-1-1,0 0 0,0-1 1,-1 0-1,9-9 0,-14 13-93,-1 1 1,0-1-1,0 0 0,0 0 1,-1 0-1,1 0 0,-1 0 1,0 0-1,1 0 0,-1-1 1,-1 1-1,1 0 0,0-1 1,-1 1-1,0 0 0,1-1 0,-2-3 1,1 5-5,-1 0 0,1 0 0,-1 0 0,1 0 0,-1 0 0,0 0 1,0 0-1,0 0 0,0 0 0,-1 0 0,1 0 0,0 1 0,-1-1 0,1 1 0,-1-1 1,1 1-1,-1-1 0,0 1 0,0 0 0,0 0 0,1 0 0,-1 0 0,0 0 0,0 0 0,0 1 1,-1-1-1,1 1 0,-3-1 0,-5 0-40,1 0 0,-1 1 0,0 0 0,0 1 0,1-1-1,-1 2 1,0 0 0,1 0 0,0 1 0,-1 0 0,-13 6 0,8-2 36,0 1 0,0 1-1,1 0 1,0 1 0,-23 20 0,29-22 45,0 0 0,0 1 0,1 0 1,1 0-1,-1 0 0,1 1 0,-5 12 1,10-20-20,0 0 0,0 1 0,0-1 0,0 1 1,1-1-1,-1 1 0,1-1 0,-1 1 1,1 0-1,0-1 0,0 1 0,0 0 1,0-1-1,1 1 0,-1-1 0,1 1 0,-1-1 1,1 1-1,0-1 0,0 1 0,0-1 1,0 0-1,1 1 0,-1-1 0,1 0 1,-1 0-1,1 0 0,0 0 0,0 0 0,0 0 1,0-1-1,0 1 0,0-1 0,0 1 1,0-1-1,3 2 0,6 1-11,-1-1-1,1 1 1,0-2 0,0 0-1,0 0 1,13 0-1,35 3-47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12627,'-19'4'340,"0"0"1,1 1 0,-1 1 0,1 1 0,-18 10-1,26-12-232,0 1 0,1 0 0,0 0-1,0 1 1,0 0 0,1 1 0,0 0-1,0 1 1,-12 16 0,19-23-101,0-1-1,0 1 1,0-1 0,0 1 0,1-1 0,-1 1-1,0 0 1,1-1 0,-1 1 0,1 0 0,0 0 0,-1 0-1,1-1 1,0 1 0,0 0 0,0 2 0,1-2-30,-1-1 1,1 0 0,0 1-1,0-1 1,0 0-1,-1 0 1,1 1 0,0-1-1,0 0 1,1 0-1,-1 0 1,0 0-1,0 0 1,0 0 0,1-1-1,-1 1 1,0 0-1,1-1 1,2 2 0,20 6-563,0 0 0,32 5 0,-32-8 91,-1 1 0,35 14 0,-55-19 474,0 0 0,-1 0 0,1 1 0,0-1 0,-1 1-1,0 0 1,1 0 0,2 3 0,-4-4 32,-1-1-1,1 1 0,-1 0 1,0-1-1,0 1 1,1 0-1,-1-1 0,0 1 1,0-1-1,0 1 1,0 0-1,1-1 0,-1 1 1,0 0-1,0-1 1,-1 1-1,1 0 0,0-1 1,0 1-1,0 0 1,0-1-1,0 1 0,-1 0 1,1-1-1,0 1 1,-1-1-1,1 1 0,0 0 1,-1-1-1,1 1 1,-1-1-1,1 1 0,-1-1 1,1 1-1,-1-1 1,1 0-1,-1 1 0,1-1 1,-1 0-1,0 1 1,1-1-1,-2 0 0,-16 10 314,-1-1 0,-1-1-1,1-1 1,-1-1 0,-1-1-1,1 0 1,-1-1 0,-21 0-1,40-4-240,-40 0-536,42 1 434,-1-1 0,0 0 0,0 0 1,1 0-1,-1-1 0,0 1 0,0 0 0,1 0 0,-1 0 0,0 0 0,0-1 0,1 1 0,-1 0 1,0-1-1,0 1 0,1-1 0,-1 1 0,1 0 0,-1-1 0,0 0 0,1 1 0,-1-1 0,1 1 1,-1-1-1,1 0 0,0 1 0,-1-1 0,1 0 0,-1 1 0,1-1 0,0 0 0,0 0 0,0 1 1,-1-1-1,1 0 0,0 0 0,0 1 0,0-1 0,0 0 0,0 0 0,0 1 0,0-1 0,0 0 1,1-1-1,9-20-321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14659,'-13'12'210,"1"0"-1,1 1 0,0 1 1,0 0-1,1 1 1,1-1-1,1 2 0,-11 24 1,8-13-96,2 2 1,0-1-1,2 1 0,-4 34 1,7-37-56,2 1 0,1 0 1,2 33-1,-1-59-57,0-1 1,0 1-1,0 0 0,0 0 0,0 0 1,0 0-1,1 0 0,-1-1 1,0 1-1,0 0 0,1 0 0,-1 0 1,0 0-1,1-1 0,-1 1 1,1 0-1,-1-1 0,1 1 0,-1 0 1,1-1-1,0 1 0,-1 0 0,1-1 1,0 1-1,0-1 0,-1 1 1,1-1-1,1 1 0,-1-1-3,0-1 0,0 1 0,0 0 0,0-1 0,0 1 0,0 0 0,-1-1 0,1 1 0,0-1 0,0 0 1,0 1-1,-1-1 0,1 1 0,0-1 0,-1 0 0,1 0 0,0 1 0,-1-1 0,1 0 0,-1 0 0,0 0 0,1 0 0,-1 0 0,1 0 0,-1 0 0,0-1 0,4-9-64,-1-1 0,0 0 0,-1 1-1,0-1 1,-1-1 0,0-17 0,-2 3-193,-9-47 0,12 80 262,0-1 0,0 0 1,1 1-1,0-1 0,0 0 0,1 0 0,-1 0 1,1-1-1,0 1 0,0-1 0,9 7 1,-3-2 24,1-1 0,0-1 1,0 1-1,20 9 0,-21-14-24,0 0 0,0 0 0,0 0-1,0-1 1,0-1 0,0 0 0,0 0-1,1-1 1,-1-1 0,0 1 0,1-2 0,14-3-1,-16 3-43,-1 0 0,1-1 0,-1 0 0,0-1-1,1 0 1,-1 0 0,-1-1 0,1 0 0,-1 0 0,0-1-1,0 0 1,-1 0 0,1 0 0,6-10 0,-12 14 21,0 1 1,0 0-1,0-1 1,0 1-1,0-1 1,-1 1-1,1-1 1,0 0-1,-1 1 1,1-1-1,-1-2 1,0 4 13,0 0 0,0 0 0,0-1 0,0 1 1,0 0-1,0 0 0,0-1 0,0 1 0,0 0 1,-1 0-1,1-1 0,0 1 0,0 0 0,0 0 1,0 0-1,-1-1 0,1 1 0,0 0 0,0 0 1,0 0-1,-1 0 0,1-1 0,0 1 0,0 0 1,-1 0-1,1 0 0,0 0 0,0 0 0,-1 0 1,1 0-1,0 0 0,-1 0 0,1 0 0,0 0 1,0 0-1,-1 0 0,1 0 0,0 0 0,-4 0 13,1 1-1,0 0 1,0 0-1,1 0 1,-1 0-1,0 1 1,0-1-1,0 1 0,1-1 1,-4 4-1,-5 4 117,1 0-1,0 1 0,-11 14 0,17-19-45,1 0-1,-1 1 0,1-1 0,0 1 0,0-1 1,0 1-1,1 0 0,0 0 0,-2 9 0,4-15-65,0 1-1,0 0 0,0 0 1,0 0-1,0 0 0,1 0 1,-1 0-1,0-1 0,0 1 1,1 0-1,-1 0 0,0 0 1,1 0-1,-1-1 0,1 1 1,-1 0-1,1-1 0,-1 1 1,1 0-1,-1-1 0,1 1 1,0 0-1,-1-1 0,1 1 1,0-1-1,0 1 0,0-1 1,-1 0-1,1 1 0,0-1 1,0 0-1,0 0 0,0 1 1,-1-1-1,1 0 0,0 0 1,0 0-1,0 0 0,0 0 1,0 0-1,1 0 0,6 0-45,0-1 0,0 0-1,11-2 1,-18 3 23,32-9-424,0 0 0,41-19 1,-45 15-8,1 2 1,1 2-1,34-8 1,-64 17 450,0 0-1,0-1 1,0 1 0,0 0 0,0 0-1,0 0 1,0 0 0,0 0 0,0 0 0,0 0-1,1 0 1,-1 0 0,0 0 0,0 0 0,0 1-1,0-1 1,0 0 0,0 1 0,0-1 0,-1 1-1,1-1 1,0 1 0,0 0 0,0-1-1,0 1 1,-1 0 0,2 1 0,-1 0 104,0 0-1,-1 1 1,1-1 0,-1 1 0,0-1 0,0 1-1,0 0 1,0-1 0,0 4 0,-1-3-31,1-2-30,0 0 0,0 0 0,0 0 0,0 0 0,0 0 1,0 0-1,0 0 0,0 0 0,0-1 0,1 1 0,-1 0 0,0 0 0,1 0 1,-1 0-1,0 0 0,1-1 0,-1 1 0,1 0 0,-1 0 0,1-1 0,0 1 1,-1 0-1,1-1 0,1 2 0,-1-2-15,0 1 0,1-1-1,-1 1 1,0-1 0,1 0 0,-1 0 0,1 0-1,-1 0 1,1 0 0,-1 0 0,0 0 0,1 0-1,-1 0 1,3-1 0,6-3-84,0 0 1,0 0-1,14-9 1,-14 8-97,-1 1-11,54-26-989,-59 29 1022,1-1 0,-1 1 0,0 0 1,1 0-1,-1 0 0,1 1 0,-1-1 0,1 1 0,-1 0 0,1 0 0,-1 1 0,7 1 0,-9-2 108,0 1 0,-1-1 1,1 1-1,-1 0 0,1 0 0,-1-1 1,0 1-1,1 0 0,-1 1 1,0-1-1,1 0 0,-1 0 0,0 0 1,0 1-1,0-1 0,0 0 0,0 1 1,-1-1-1,1 1 0,0 0 1,-1-1-1,1 3 0,1 2 163,-2 0-1,1 0 1,-1 0 0,0 12-1,-1-13 60,1 0 0,0-1-1,0 1 1,0 0 0,1 0-1,1 8 1,-1-12-177,0 0-1,-1 0 1,1 0-1,0 0 1,0-1 0,0 1-1,0 0 1,-1 0 0,1 0-1,0-1 1,0 1 0,0-1-1,1 1 1,-1-1-1,0 1 1,0-1 0,0 1-1,0-1 1,0 0 0,1 0-1,-1 0 1,0 0 0,0 0-1,0 0 1,3 0 0,31-5-150,55-22-1056,-62 18 581,-1 1 0,2 1 0,31-4 0,-37 13 220,-17 2 328,-14 4 424,4-6-354,1-1 0,-1 1 0,0-1 0,1-1 0,-1 1 0,0 0-1,0-1 1,0 0 0,-6 0 0,-27-3 102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18116,'0'-3'1592,"0"0"-1312,2-4-608,1 0 1016,-1 1-376,0-1-216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4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65 11843,'5'-3'350,"0"-1"-1,-1 0 1,1 0 0,-1-1 0,6-8 0,-9 13-306,-1-1 0,1 1 0,-1-1 0,0 0 0,1 1 0,-1-1 0,0 0 0,1 1-1,-1-1 1,0 0 0,0 1 0,0-1 0,0 0 0,0 1 0,0-1 0,0 0 0,0 0 0,0 1-1,0-1 1,0 0 0,0 1 0,0-1 0,-1-1 0,0 2 34,0-1 0,0 0-1,0 0 1,0 0 0,0 1 0,0-1 0,0 0-1,0 1 1,-1-1 0,1 1 0,0 0 0,0-1-1,-1 1 1,1 0 0,0 0 0,0 0 0,-1 0-1,-1 0 1,-7 0 93,0 1-1,0 0 1,1 0 0,-1 1-1,1 0 1,-1 1 0,-11 5-1,3-1-86,0 1-1,-29 19 0,42-24-81,0 0 0,-1 1-1,2-1 1,-1 1 0,0 0 0,1 0-1,-1 1 1,1-1 0,1 1 0,-1 0-1,1 0 1,-4 7 0,7-12-4,0 1 0,0 0 0,-1 0 0,1-1 0,0 1 0,0 0 0,0 0 0,1 0 0,-1-1 0,0 1 1,0 0-1,0 0 0,0-1 0,1 1 0,-1 0 0,0-1 0,1 1 0,-1 0 0,1-1 0,-1 1 0,1 0 0,-1-1 0,1 1 0,-1-1 0,1 1 0,-1-1 1,1 1-1,0-1 0,-1 1 0,1-1 0,0 0 0,-1 1 0,1-1 0,0 0 0,0 0 0,-1 1 0,1-1 0,0 0 0,0 0 0,-1 0 0,1 0 0,0 0 1,0 0-1,0 0 0,40-1-153,-38 1 134,17-3-125,0-1 1,0-1-1,26-9 0,-21 5-152,27-4 0,-52 13 289,1-1-1,0 1 1,-1 0-1,1 0 1,-1 0-1,1 0 1,-1 0-1,1 0 1,0 0-1,-1 0 1,1 0-1,-1 0 1,1 0-1,-1 0 0,1 0 1,0 0-1,-1 0 1,1 1-1,-1-1 1,1 0-1,-1 0 1,1 1-1,-1-1 1,1 0-1,-1 1 1,0-1-1,2 1 1,-1 14 7,-2-14 14,1 0-1,0 0 1,0 0 0,0 0 0,-1 0-1,1 0 1,0 0 0,1 0 0,-1 0 0,0 0-1,0 0 1,0 0 0,1 0 0,-1 0-1,0 0 1,1 0 0,-1 0 0,1 0-1,-1 0 1,1 0 0,-1 0 0,1-1-1,0 1 1,-1 0 0,1 0 0,1 0 0,2 1 28,0-1 1,-1 1 0,1-1-1,0-1 1,0 1 0,0 0-1,-1-1 1,1 0 0,0 0-1,0 0 1,5-1 0,48-11 153,-25 5-156,6-1-117,-24 4-69,-1 1 0,1 1 0,0 0-1,0 1 1,1 0 0,20 2-1,-34-1 154,0 0-1,0 0 1,0 1-1,0-1 0,0 0 1,1 0-1,-1 1 0,0-1 1,0 1-1,0-1 0,0 1 1,0-1-1,-1 1 0,1 0 1,0-1-1,0 1 0,0 0 1,0-1-1,-1 1 0,1 0 1,0 0-1,-1 0 0,1 0 1,-1 0-1,1 0 0,-1 0 1,1 0-1,-1 0 0,0 0 1,1 0-1,-1 0 0,0 0 1,0 0-1,0 3 1,17-25 1755,27-66-925,-43 86-909,1 0 1,0 0-1,-1 0 1,1 0-1,0 0 1,0 0-1,-1 0 1,1 1-1,0-1 1,0 1-1,0-1 0,0 1 1,0 0-1,0 0 1,0 0-1,0 0 1,3 0-1,11 0-72,19-8-118,9-5-61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32 12275,'8'-30'2482,"-8"28"-1727,0 3-105,-4 16 29,-16 60-418,-40 174-483,45-173-645,-6 97 0,21-173 83,0-6 599,1-10 88,4-19-212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11554,'7'-11'1313,"6"-4"-873,4-3-152,2-7 736,4-1-576,1 1-48,2-4-256,0 2-208,-5 1 80,-5 0-32,-9-3-88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10210,'0'9'1176,"7"-4"-767,7 1-161,5 1 1296,11 2-1184,7-2-104,9-1-56,7 1 0,0-4-40,-1 0-80,-3-3-176,-5 0-120,-10 0 176,-6 0-24,-11 1-64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10938,'0'4'857,"11"0"-497,8-2-112,15-1 512,6 1-224,13-2-200,3 1 8,2-1-208,-3 0-288,-4 3 200,-10 0-48,-15 4-128</inkml:trace>
  <inkml:trace contextRef="#ctx0" brushRef="#br0" timeOffset="1">0 439 10122,'10'15'1272,"9"-7"-791,11-3-129,4-5 488,9 0-184,2 0-88,4-3-320,1-1-192,-3-1 16,0-3-48,-4-5-104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12819,'-22'34'1040,"-7"2"-880,-4 6-56,0 2 256,2 6-224,2 0-32,9-2-16,6-3-8,8-2-32,6 0-32,12 5-8,5-2 8,7-2 8,8-2-72,8-9 48,3-8 8,8-19-16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34 11434,'-2'-1'1228,"2"1"-1160,0 0 0,0 0 0,0-1 0,0 1 1,0 0-1,0 0 0,0 0 0,0 0 0,0 0 0,0 0 1,0 0-1,0 0 0,0 0 0,0-1 0,0 1 0,0 0 1,1-1 749,-1 1-750,-19 1 1379,-27 5-548,34-2-888,0-1-1,1 1 1,0 1-1,-1 0 1,2 1-1,-1 0 1,1 1-1,-1 0 1,-15 15-1,19-16-32,1 1-1,1 0 0,-1 0 0,1 0 0,0 1 1,1-1-1,0 1 0,0 0 0,0 0 1,1 1-1,1-1 0,-1 1 0,1 0 1,-1 10-1,3-16 19,-1 0 1,1 0 0,0 0-1,0 0 1,0 0-1,0 0 1,0-1-1,1 1 1,-1 0 0,1 0-1,0 0 1,-1-1-1,1 1 1,1 0-1,-1-1 1,0 1-1,1-1 1,-1 1 0,1-1-1,0 0 1,0 1-1,0-1 1,0 0-1,0 0 1,0-1-1,0 1 1,1 0 0,-1-1-1,1 1 1,-1-1-1,1 0 1,0 0-1,-1 0 1,1 0-1,0 0 1,0-1 0,3 1-1,5 0 3,-1 0 0,1-1 0,-1 0-1,1-1 1,0-1 0,-1 1 0,0-2 0,1 1-1,10-5 1,10-5 45,-1-2 0,35-19 1,-50 24 41,-1-1 1,0 0-1,0 0 1,-1-2 0,0 0-1,11-13 1,-23 23-64,1 0 0,0 0 1,-1 0-1,1-1 0,-1 1 0,0 0 0,0-1 0,0 1 1,0 0-1,0-1 0,0 1 0,-1-1 0,1 0 0,-1 1 0,0-1 1,0 1-1,0-1 0,0 0 0,0 1 0,0-1 0,-1 1 1,1-1-1,-1 0 0,-1-2 0,0 1-18,-1-1 0,0 1 0,0 0 0,0 0 0,0 1 0,0-1 0,-1 0 0,0 1 0,1 0 0,-1 0 0,0 0 0,-6-2 0,0-1-134,1 1-1,-1 0 0,-1 0 1,1 1-1,0 1 0,-1 0 1,0 0-1,0 1 1,-21-1-1,3 6-219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10506,'0'0'47,"0"1"1,0-1-1,0 0 0,0 0 0,0 0 0,0 1 0,0-1 0,0 0 1,0 0-1,0 0 0,0 1 0,0-1 0,1 0 0,-1 0 1,0 0-1,0 0 0,0 1 0,0-1 0,0 0 0,1 0 1,-1 0-1,0 0 0,0 0 0,0 0 0,0 1 0,1-1 0,-1 0 1,0 0-1,0 0 0,0 0 0,1 0 0,-1 0 0,0 0 1,0 0-1,0 0 0,1 0 0,-1 0 0,0 0 0,0 0 1,1 0-1,-1 0 0,0 0 0,0 0 0,16-6 1046,11-9-187,15-13 150,71-63-1,26-44-443,-105 101-613,-34 33-5,0 1-1,1-1 0,-1 1 1,0 0-1,1-1 0,-1 1 0,1-1 1,-1 1-1,0 0 0,1-1 1,-1 1-1,1 0 0,-1 0 1,1-1-1,-1 1 0,1 0 0,0 0 1,-1 0-1,1-1 0,-1 1 1,1 0-1,-1 0 0,1 0 1,0 0-1,-1 0 0,1 0 0,0 1 1,-1-1-1,1 1 1,-1 0-1,1-1 1,-1 1-1,0-1 1,1 1-1,-1 0 1,0-1-1,0 1 1,1 0-1,-1-1 1,0 1-1,0 0 0,0-1 1,0 1-1,0 0 1,0 0-1,-3 43-151,2-33 105,0 3-52,1 1 0,0 0-1,1-1 1,4 20-1,-4-30 77,0 0 0,0-1 0,0 1-1,0-1 1,1 0 0,0 1 0,-1-1-1,1 0 1,0 0 0,3 3-1,-3-5 23,-1 1 0,0-1-1,1 0 1,-1 0 0,1 0-1,-1-1 1,1 1 0,-1 0-1,1-1 1,-1 1 0,1 0-1,0-1 1,-1 0 0,1 1-1,0-1 1,0 0 0,-1 0-1,1 0 1,0 0 0,-1 0-1,1-1 1,2 0 0,23-8-119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13411,'0'1'1296,"3"1"-968,2 1-88,5-2 576,5 1-327,5-2-105,7 0-208,5 0-224,6-5 112,5 4 8,0-3-96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9066,'11'2'1200,"4"5"-712,5 7-152,1 3 1401,2 6-1209,0 6-104,-4 7-48,-2 7 0,-13 14-56,-5 3-40,-18 13-56,-7 5-32,-12 1-264,-7-2 320,2-4-232,2-7 0,8-19-16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10898,'-6'-3'1241,"7"1"-753,-1 0-256,20 4 1584,10 1-1368,21 0-296,7-1-64,5 1-72,3-2 0,0 0-120,-4 1-88,-15-2 168,-8 3-24,-23 2-16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0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8138,'9'7'1128,"16"-1"-400,8-5-232,13-1 1193,3 0-921,5 0-112,4-1-104,-5-2-240,-2-1 8,-11-2-176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2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10 12131,'10'-7'1541,"-13"5"-141,-17 11-149,5 2-1222,1 1-1,1 0 0,0 1 0,0 1 1,1 0-1,-11 18 0,2 2-139,-31 64-1,39-72 107,2 1 1,1 0-1,2 0 0,0 1 1,-4 34-1,12-59 4,-1 1-1,1-1 1,0 1-1,0 0 1,0-1-1,1 1 1,-1 0-1,1-1 1,0 1-1,0-1 1,0 1 0,0-1-1,1 0 1,1 4-1,-1-5-1,-1 0 0,1 0-1,0 0 1,0-1 0,0 1-1,0 0 1,0-1 0,1 0-1,-1 1 1,0-1 0,1 0 0,-1 0-1,0 0 1,1-1 0,0 1-1,-1 0 1,1-1 0,-1 0-1,5 0 1,5 1-146,1-2 1,-1 0-1,0 0 0,0-1 0,0-1 1,0 0-1,13-5 0,1-2-222,0-2 0,25-14 0,-10 0-57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8 156 8954,'0'0'35,"0"1"1,0-1-1,0 0 1,-1 0-1,1 0 0,0 0 1,0 0-1,0 0 1,0 0-1,0 0 0,0 0 1,-1 0-1,1 0 1,0 0-1,0 0 1,0 0-1,0 0 0,0 0 1,-1 0-1,1 0 1,0 0-1,0 0 1,0 0-1,0 0 0,0 0 1,-1 0-1,1 0 1,0 0-1,0 0 0,0 0 1,0 0-1,0 0 1,0 0-1,-1 0 1,1 0-1,0-1 0,0 1 1,0 0-1,0 0 1,0 0-1,0 0 0,0 0 1,0 0-1,0-1 1,-1 1-1,1 0 1,0 0-1,0 0 0,0 0 1,0 0-1,0-1 1,-1-12 839,3-16 738,0 22-1428,0 0-1,0 0 1,1 1-1,0-1 1,1 1-1,-1 0 1,1 0-1,0 0 1,0 0-1,1 0 1,0 1-1,0 0 1,0 0-1,12-7 1,-15 10-172,0 0 1,0 1 0,1-1-1,-1 1 1,1 0 0,-1 0-1,1 0 1,-1 0 0,1 0-1,0 1 1,0-1 0,-1 1-1,1-1 1,0 1 0,0 0-1,0 0 1,-1 0-1,1 1 1,0-1 0,0 1-1,-1-1 1,1 1 0,0 0-1,-1 0 1,1 0 0,-1 1-1,1-1 1,-1 1 0,0-1-1,0 1 1,1 0 0,-1-1-1,0 1 1,0 0 0,-1 0-1,1 1 1,0-1 0,-1 0-1,1 1 1,0 2 0,3 4-32,0 1 1,-1 1 0,-1-1-1,1 0 1,-2 1 0,1 0-1,-2-1 1,1 1 0,-2 0 0,1 0-1,-2 15 1,-1-3-20,-1 1 0,-1-1 0,-1 0 0,-10 28 0,7-31 12,5-16 24,1 1 0,0 0 0,0 0 0,0 0 0,1 0 0,-1 0-1,1 0 1,1 0 0,-1 1 0,1 5 0,0-10 2,0-1 0,0 0-1,0 0 1,0 1 0,1-1-1,-1 0 1,0 0 0,0 1-1,1-1 1,-1 0 0,0 0-1,0 0 1,1 1 0,-1-1-1,0 0 1,0 0 0,1 0 0,-1 0-1,0 0 1,1 0 0,-1 0-1,0 1 1,1-1 0,-1 0-1,0 0 1,1 0 0,-1 0-1,0 0 1,1 0 0,-1-1 0,0 1-1,0 0 1,1 0 0,13-5 11,15-12-26,-1-2 0,46-39 0,-61 47-23,15-13 3,28-33 0,-21 18-10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11426,'-70'128'3188,"-14"74"-2831,82-195-351,0-5-3,1 0-1,0 1 1,0-1-1,0 0 1,1 1 0,-1-1-1,0 0 1,1 1 0,0-1-1,-1 1 1,1-1 0,0 1-1,0-1 1,1 1 0,-1-1-1,1 4 1,0-6 17,0 1 1,-1 0 0,1-1-1,0 1 1,0-1-1,0 0 1,-1 1 0,1-1-1,0 0 1,0 1-1,0-1 1,0 0 0,0 0-1,0 0 1,0 0-1,-1 0 1,1 0 0,0 0-1,0 0 1,0 0-1,0 0 1,0 0 0,0-1-1,1 1 1,24-9 373,17-14-295,-1-1-1,-1-1 1,-2-3-1,0-1 1,48-49-1,-84 76-180,1-1-1,-2 0 1,1 0-1,0 0 1,-1-1-1,1 1 1,2-7-1,-2 0-368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12011,'2'4'1184,"6"1"-856,2 0-192,1 3 680,5 0-480,1 2-152,3 0-648,0 0 448,-3-1-56,2 1-88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3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11442,'9'16'1113,"-1"4"-817,4 6-120,2 5 560,0 9-464,-1 3-24,-1 8-40,-5 0-32,-9 1-128,-9 1 2241,-21-3-2057,-8-4 176,-8-12 160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3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 11242,'-1'-1'82,"0"1"-1,0 0 0,0 0 1,0 0-1,0 0 1,0 0-1,0 0 0,-1 0 1,1 0-1,0 0 0,0 0 1,0 1-1,0-1 0,0 0 1,0 1-1,0-1 1,0 1-1,0-1 0,0 1 1,0-1-1,0 1 0,0 0 1,1 0-1,-1-1 0,0 1 1,0 0-1,1 0 1,-1 0-1,0 0 0,1 0 1,-1 0-1,1 0 0,-1 1 1,-3 6 127,0 0 0,1 1 0,-3 9 0,3-9-284,-6 20 73,0 0 1,2 0-1,2 1 1,1 0-1,-1 34 0,5-64 1,0 0-1,0 0 0,0 0 0,0 0 0,0 0 0,0 0 0,0 0 0,0-1 0,0 1 0,1 0 0,-1 0 0,0 0 0,0 0 0,0 0 0,0 0 1,0 0-1,0 0 0,0 0 0,0 0 0,0 0 0,0 0 0,0 0 0,1 0 0,-1 0 0,0 0 0,0 0 0,0 0 0,0 0 0,0 0 0,0 0 0,0 0 1,0 0-1,0 0 0,1 0 0,-1 0 0,0 0 0,0 0 0,0 0 0,0 0 0,0 0 0,0 0 0,0 0 0,0 0 0,0 0 0,0 0 0,0 0 1,0 0-1,1 1 0,-1-1 0,0 0 0,0 0 0,0 0 0,0 0 0,0 0 0,0 0 0,0 0 0,0 0 0,0 0 0,0 0 0,0 1 0,9-14-43,9-18 0,-1-3-17,-2 3 17,1 2 1,2 0 0,21-27-1,-38 54 35,1 0-1,-1 1 0,1-1 1,-1 1-1,1-1 0,0 1 1,0 0-1,-1 0 0,4-2 0,-5 3 9,1 0-1,-1 0 1,1 0 0,-1 0-1,1 0 1,-1 0-1,1 0 1,-1 0-1,0 0 1,1 0-1,-1 1 1,1-1-1,-1 0 1,1 0-1,-1 0 1,0 0 0,1 1-1,-1-1 1,1 0-1,-1 0 1,0 1-1,1-1 1,-1 0-1,0 1 1,0-1-1,1 0 1,-1 1-1,0-1 1,0 1 0,1-1-1,-1 0 1,0 1-1,0-1 1,0 1-1,0-1 1,1 1-1,-1-1 1,0 0-1,0 1 1,0-1-1,0 1 1,0-1 0,0 1-1,0-1 1,0 1-1,-1 0 1,2 21-28,-1 0 0,-4 30 1,1-20-8,3-31 29,0-1 0,-1 0 0,1 0 0,0 0 0,0 0 1,0 0-1,0 0 0,0 0 0,0 1 0,0-1 0,0 0 0,0 0 0,0 0 0,0 0 0,0 0 0,0 1 0,0-1 0,0 0 0,0 0 0,0 0 0,0 0 0,0 0 0,0 1 0,0-1 0,0 0 0,0 0 0,0 0 0,0 0 0,0 0 0,0 0 0,0 1 0,1-1 0,-1 0 0,0 0 0,0 0 0,0 0 0,0 0 1,0 0-1,0 0 0,0 0 0,1 0 0,-1 1 0,0-1 0,0 0 0,0 0 0,0 0 0,0 0 0,0 0 0,1 0 0,4-5-105,-4 4 108,6-7-96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10610,'5'-2'1153,"0"4"-761,2 1-184,9 1 1536,2-1-1416,7 1-256,-2 1-48,7-1-296,-2 0-560,0-4 744,-4 2-96,-8-1-80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3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8354,'12'1'1328,"2"-1"-680,5-4-264,5-2 665,5-1-889,2-2 264,5 2-8,-1 0-144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4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 12683,'-3'2'179,"0"0"1,0 1 0,0-1 0,1 1-1,-1-1 1,1 1 0,-1 0 0,-2 4-1,-1 3-168,-1 0-1,2 0 1,0 1-1,-5 13 1,8-20-16,1 1 0,-1-1 0,1 1 0,0-1 0,1 1 0,-1 0 0,1-1 0,0 1 0,0 0 0,0-1 0,1 1 0,-1-1 0,3 8 0,-2-10 7,-1-1-1,1 0 1,-1 0-1,1 1 1,0-1-1,-1 0 1,1 0-1,0 0 1,0 1-1,0-1 1,0 0-1,0 0 1,0 0-1,0-1 1,0 1-1,0 0 1,0 0-1,1-1 1,-1 1-1,0 0 1,1-1-1,-1 0 1,0 1-1,2-1 1,0 0 21,-1 0 0,1 0 0,-1 0 0,1 0 0,-1-1 0,1 0 0,-1 1 0,1-1 0,-1 0 0,0 0 0,1 0 0,2-2 1,2-2 124,0 0 1,-1 0 0,0 0-1,1-1 1,-2 0 0,1 0-1,6-10 1,-10 13-69,-1 0 0,1-1 0,-1 1 0,1-1 0,-1 1 0,0-1 0,-1 0 0,1 1 0,-1-1 0,1 0 0,-1 1 0,0-1 0,-1 0 0,1 1 0,-1-1 0,1 0 0,-1 1 0,0-1 0,0 0 0,-1 1 0,1 0 0,-1-1 0,0 1 0,0 0 0,0 0 0,0 0 0,0 0 0,-1 0 0,1 0 0,-1 1 0,0-1 0,0 1 0,1 0 0,-2 0 0,1 0 0,0 0 0,0 0 0,-1 1-1,1-1 1,-1 1 0,-5-1 0,2 1 54,2 4 55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 10802,'0'-10'803,"1"-10"2360,2 34-1375,-2 24-1679,-1 0 1,-1 0-1,-13 74 0,7-64-65,-23 194 28,41-257 407,32-80 508,92-146 0,-128 230-991,-5 6-92,1 1 0,0-1-1,0 1 1,0 0 0,1 0-1,4-5 1,-8 9 57,0 0 0,1 0-1,-1 0 1,0 0 0,1 0-1,-1 0 1,0 0 0,1 0 0,-1 0-1,0 0 1,0 0 0,1 0 0,-1 0-1,0 0 1,1 0 0,-1 0 0,0 1-1,1-1 1,-1 0 0,0 0 0,0 0-1,1 0 1,-1 1 0,0-1 0,0 0-1,0 0 1,1 0 0,-1 1-1,0-1 1,0 0 0,0 0 0,1 1-1,-1-1 1,0 0 0,0 1 0,0-1-1,0 0 1,0 0 0,0 1 0,0-1-1,0 0 1,0 1 0,0-1 0,0 0-1,0 1 1,0-1 0,0 0 0,0 0-1,0 1 1,0-1 0,1 19-1090,-4-6 613,-1 1 74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4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11787,'-1'3'992,"2"0"-744,4-1-72,0 4 384,2 0-136,3 2-216,2 1-32,1 0-72,3 1-40,-2-3-8,2-4-48,-3-6 24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4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13379,'-1'11'194,"0"0"-1,-1-1 1,0 1 0,-1 0 0,-8 19 0,-3 15-25,10-32-149,-9 50 48,12-58-65,0 1 1,1-1-1,0 0 1,0 1-1,0-1 1,1 1-1,-1-1 0,4 11 1,-4-15-7,1 0 0,0 0 0,-1 0 0,1 0-1,0 0 1,-1 0 0,1 0 0,0 0 0,0 0 0,0 0 0,0 0 0,0 0 0,0-1 0,0 1 0,0 0 0,0-1 0,0 1 0,0-1-1,1 1 1,-1-1 0,0 0 0,0 1 0,1-1 0,-1 0 0,0 0 0,0 0 0,1 0 0,-1 0 0,0 0 0,0 0 0,1 0 0,-1-1-1,0 1 1,2-1 0,3-1-37,-1 0 0,1 0 0,-1-1-1,1 1 1,-1-1 0,6-4-1,10-12-50,0 0-1,-1-1 1,-1-1-1,-1-1 1,27-42-1,-39 57 944,-6 11-283,-2 10-371,5 87-367,0-72 111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10922,'1'12'309,"0"0"1,1-1-1,1 1 0,0 0 0,0-1 0,1 1 0,0-1 0,1 0 1,1 0-1,8 13 0,10 13-245,42 47 1,-55-70 129,-9-12-189,11 14 84,0 0-1,1-1 0,23 19 1,-37-34-77,1 0 1,-1 1 0,0-1 0,1 0 0,-1 0-1,0 1 1,1-1 0,-1 0 0,0 0 0,1 0-1,-1 0 1,0 1 0,1-1 0,-1 0 0,1 0 0,-1 0-1,0 0 1,1 0 0,-1 0 0,0 0 0,1 0-1,-1 0 1,1 0 0,-1 0 0,0 0 0,1 0-1,-1-1 1,0 1 0,1 0 0,-1 0 0,1-1-1,5-11 303,-4-26 102,-2 31-333,-2-47 304,-3 0-1,-1 0 0,-28-102 1,9 74-270,40 93-100,32 48-26,63 105 0,-84-117-30,-19-32-16,1 0 1,1-1-1,11 15 1,-20-29 38,0 0 1,0 1 0,0-1-1,0 0 1,0 0 0,0 0-1,0 0 1,0 1 0,1-1-1,-1 0 1,0 0-1,0 0 1,0 0 0,0 0-1,0 1 1,1-1 0,-1 0-1,0 0 1,0 0 0,0 0-1,0 0 1,1 0-1,-1 0 1,0 0 0,0 0-1,0 0 1,1 0 0,-1 0-1,0 0 1,0 0 0,0 0-1,0 0 1,1 0 0,-1 0-1,0 0 1,0 0-1,0 0 1,1 0 0,-1 0-1,0 0 1,0 0 0,0 0-1,0 0 1,1-1 0,-1 1-1,0 0 1,0 0-1,0 0 1,0 0 0,0 0-1,0-1 1,1 1 0,-1 0-1,0 0 1,0 0 0,0 0-1,0-1 1,0 1-1,0 0 1,0 0 0,0 0-1,0-1 1,3-14-125,-3 12 84,3-24-203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3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29 12611,'0'-1'223,"0"0"0,1-1 1,-1 1-1,0 0 0,1 0 1,-1 0-1,0 0 0,0 0 1,0-1-1,0 1 0,0 0 1,0 0-1,0 0 0,-1 0 1,1 0-1,0-1 0,-1 1 1,1 0-1,-1 0 0,0-2 1,0 3-136,1 0 0,-1-1 0,0 1 1,0 0-1,1-1 0,-1 1 0,0 0 1,0 0-1,1 0 0,-1 0 0,0-1 1,0 1-1,0 0 0,1 0 1,-1 1-1,0-1 0,0 0 0,0 0 1,1 0-1,-1 0 0,0 1 0,0-1 1,-6 3-23,1 0 1,-1 0 0,1 1-1,0 0 1,-8 6 0,-4 7-74,0 0 1,2 1-1,-1 1 0,-24 38 1,20-22-53,1 1 1,-17 44 0,26-52-48,-13 50 0,21-65 36,0 0 0,1 1-1,1-1 1,0 1-1,1 0 1,1 14 0,-1-25-9,1 0 1,0 0-1,-1 0 1,1 1-1,0-1 1,0 0-1,1 0 0,-1 0 1,1-1-1,-1 1 1,1 0-1,0 0 1,0-1-1,0 1 1,1-1-1,-1 0 1,0 0-1,1 0 1,0 0-1,-1 0 1,1 0-1,0-1 1,0 1-1,4 1 1,3 0-203,0-1 0,1 1 0,-1-2 1,1 1-1,21-1 0,10-1-343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 12483,'0'-1'80,"1"1"0,0 0 0,0-1-1,-1 1 1,1 0 0,0 0 0,0-1 0,0 1 0,-1 0 0,1 0 0,0 0 0,0 0 0,0 0 0,-1 0 0,1 0 0,0 1 0,1-1 0,-2 1-41,1-1 0,-1 0-1,0 0 1,0 1 0,1-1 0,-1 0 0,0 1 0,0-1 0,0 1 0,0-1 0,1 0 0,-1 1 0,0-1 0,0 0 0,0 1 0,0-1-1,0 1 1,0-1 0,0 0 0,0 1 0,0-1 0,0 1 0,0-1 0,0 0 0,-1 1 0,-12 31 1018,8-22-883,-11 24 234,4-9-155,1 0-1,-8 32 0,18-56-244,1 0-1,0 1 0,-1-1 0,1 0 1,0 1-1,0-1 0,-1 1 0,1-1 1,0 0-1,0 1 0,1-1 0,-1 1 1,0-1-1,0 0 0,1 1 0,-1-1 1,1 0-1,-1 1 0,2 1 1,-1-2-2,-1-1 0,1 1 0,0-1 0,0 1 0,0-1 0,0 1 0,-1-1 0,1 0 0,0 0 0,0 1 0,0-1 0,0 0 0,0 0 0,0 0 0,0 0 0,0 0 0,0 0 0,0 0 0,0 0 0,0 0 0,1-1 0,7-1 20,0-1 0,-1 0 0,1-1 0,11-7 0,-17 10-28,172-106-15,-170 104 10,-1 1-25,0-1 0,0 1 0,0 0 1,0 0-1,9-3 0,-13 5 27,1 0-1,-1 0 1,1 0-1,-1 0 1,1 0-1,-1 0 1,1 0-1,-1 0 1,1 0 0,-1 0-1,1 0 1,-1 0-1,1 0 1,-1 1-1,1-1 1,-1 0-1,1 0 1,-1 0 0,1 1-1,-1-1 1,0 0-1,1 1 1,0 0 1,-1 0 1,1 0-1,-1 0 1,1 0-1,-1 0 1,0 0-1,0 0 0,0 0 1,1 0-1,-1 0 1,0 0-1,0-1 1,0 1-1,0 0 1,-1 0-1,1 2 1,-4 19-488,-10 31 1,7-30-1447,7-22 1888,0-1-1,-1 0 1,1 1-1,0-1 0,0 1 1,0 0-1,0-1 1,-1 1-1,1-1 0,0 1 1,0-1-1,0 1 1,0-1-1,0 1 0,0-1 1,0 1-1,0-1 1,1 1-1,-1 0 1,0-1-1,0 1 0,0-1 1,1 2-1,4-3-687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 13627,'0'0'29,"1"0"0,-1 0 0,0 0 0,0 0 1,0 0-1,0 0 0,0 0 0,0-1 0,0 1 0,0 0 0,0 0 1,0 0-1,1 0 0,-1 0 0,0 0 0,0 0 0,0 0 0,0 0 1,0 0-1,0 0 0,0 0 0,1 0 0,-1 0 0,0 0 0,0 0 0,0 0 1,0 0-1,0 0 0,0 0 0,0 0 0,1 0 0,-1 0 0,0 0 1,0 0-1,0 0 0,0 0 0,0 0 0,0 0 0,0 0 0,0 0 1,1 1-1,-1-1 0,0 0 0,0 0 0,0 0 0,0 0 0,0 0 1,0 0-1,0 0 0,0 0 0,0 0 0,0 1 0,0-1 0,0 0 0,0 0 1,0 0-1,0 0 0,0 0 0,0 0 0,0 0 0,0 1 0,0-1 1,0 0-1,-1 14 783,-9 17-284,-52 141 109,49-132-460,12-38-153,1 0-1,-1 0 1,1 0-1,-1 0 1,1 0-1,-1 0 0,1 0 1,0 0-1,0 3 1,0-5-13,0 1 1,1-1-1,-1 0 1,0 0-1,0 1 1,0-1-1,0 0 1,0 0-1,0 1 0,1-1 1,-1 0-1,0 0 1,0 0-1,0 1 1,1-1-1,-1 0 1,0 0-1,0 0 1,0 0-1,1 1 1,-1-1-1,0 0 1,0 0-1,1 0 0,-1 0 1,0 0-1,1 0 1,-1 0-1,0 0 1,0 0-1,1 0 1,-1 0-1,0 0 1,0 0-1,1 0 1,-1 0-1,0 0 1,1 0-1,3-2 81,1 0 0,-1 0-1,1 0 1,-1-1 0,0 0 0,5-4 0,162-111 1435,-52 45-4114,-104 67 1673,-8 6 345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12083,'0'13'1208,"4"1"-704,5-1-192,4 0 536,1 1-168,5-4-512,1-2-664,4-7 520,5-2-96,-3-9-184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13787,'11'6'1064,"0"5"-768,3 3-112,4 12 280,-1 7-64,-2 13-111,-2 4-9,-8 10-96,-5 2-40,-10 4-80,-9-2-16,-5 0-64,-5-4-48,-3-9-176,1-2-16,2-10 184,2-8-56,8-11-33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13619,'-2'12'1568,"-41"217"146,21-126-1618,-12 75 1239,52-233-1365,2 0 0,2 2 0,2 0 0,3 2 0,38-54 0,-53 88-123,27-29 0,-34 41 129,1 0-1,-1 0 1,1 0 0,-1 1 0,1 0 0,0 1 0,1-1 0,12-5 0,-16 9 16,-1-1 1,0 1-1,0 0 0,1-1 1,-1 1-1,0 0 0,0 0 0,1 1 1,-1-1-1,0 0 0,0 1 1,0-1-1,1 1 0,-1 0 0,0-1 1,0 1-1,0 0 0,0 0 1,0 1-1,0-1 0,-1 0 1,1 1-1,0-1 0,0 1 0,-1-1 1,1 1-1,-1 0 0,0 0 1,1 0-1,-1 0 0,0 0 0,0 0 1,0 0-1,-1 0 0,2 4 1,0-2-2,-1 0 0,0 1 0,0-1 0,0 1 0,0-1 0,-1 1 1,0-1-1,1 1 0,-2 0 0,1-1 0,-1 1 0,1-1 0,-1 1 1,0-1-1,-1 0 0,-2 8 0,-1-6 57,1 0-1,-1-1 1,0 1-1,-1-1 1,1 0-1,-1-1 1,0 1-1,0-1 1,0 0-1,-1-1 1,1 0-1,-8 3 1,4-2-13,0 0 0,-1-1 0,1-1 0,-1 1 0,0-2 1,1 1-1,-16-1 0,24-1-37,1 0 0,-1 0 1,1 0-1,-1-1 0,1 1 1,-1 0-1,1-1 0,-1 1 1,1-1-1,-1 1 0,1-1 1,0 1-1,-1-1 0,0-1 1,0-3-86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12587,'-8'23'4669,"-34"95"-4480,23-65-171,7-24-34,2 1-1,1 0 0,-6 34 0,15-63 19,0-1-1,0 0 1,0 1 0,0-1 0,0 0 0,0 1 0,0-1-1,-1 0 1,1 1 0,0-1 0,0 1 0,0-1 0,1 0 0,-1 1-1,0-1 1,0 0 0,0 1 0,0-1 0,0 0 0,0 1 0,0-1-1,1 0 1,-1 1 0,0-1 0,0 0 0,0 0 0,1 1-1,-1-1 1,0 0 0,0 0 0,1 1 0,-1-1 0,0 0 0,1 0-1,-1 1 1,13-6 96,13-17 96,202-213 805,-228 234-1044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11955,'-2'10'1320,"2"1"-880,3 4-112,2-1 904,3 2-728,2 2-80,3 1-63,4-2-121,2-4 1888,1-3-1856,-6-10 96,-1-4 120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12099,'-2'8'2367,"-48"87"14,-17 35-2230,62-120-140,-37 91 143,37-88-145,2-1 1,0 1-1,0 0 1,1 0-1,1 0 1,0 19-1,1-29-64,0 1 0,1-1 0,-1 1 0,1-1 0,0 1 0,0-1 0,0 1 0,0-1 0,0 0 0,1 0 0,0 1 1,0-1-1,0 0 0,0-1 0,0 1 0,0 0 0,1 0 0,-1-1 0,1 0 0,0 1 0,0-1 0,4 3 0,2-1-198,0-1-1,0 1 1,0-1-1,1-1 1,-1 0-1,1 0 1,11 0 0,14 2-370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9890,'7'2'7755,"-7"-3"-7497,14-6 2388,18-15-3455,-23 16 1673,61-46-1184,-2-2 0,60-65 0,-146 168-416,4-12 336,1 0 1,-13 59-1,22-77 229,0-2-51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8:3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12291,'17'41'319,"2"-1"1,1-1-1,3 0 0,30 40 1,-7-9-189,-21-29-76,-14-21 36,1-1-1,0 0 1,2-1-1,17 19 1,-30-36-64,-1-1 1,0 1-1,1-1 0,-1 1 0,1-1 1,-1 0-1,1 1 0,-1-1 0,1 1 1,-1-1-1,1 0 0,-1 0 0,1 1 1,0-1-1,-1 0 0,1 0 0,-1 0 1,1 0-1,0 0 0,-1 1 0,1-1 1,-1 0-1,1 0 0,0-1 0,-1 1 1,1 0-1,-1 0 0,1 0 0,0 0 1,0-1 15,0 0 1,0 0 0,0 0-1,0 0 1,-1 0-1,1 0 1,0 0 0,-1 0-1,1 0 1,-1 0 0,1 0-1,-1 0 1,1-3-1,1-6 196,0 0 0,1-18 0,-3 23-181,-4-246 967,0 136-1006,5 87-85,-1 28 65,0 0-1,0 0 1,1 0-1,-1 0 1,0 0-1,0-1 1,0 1-1,0 0 1,0 0-1,0 0 1,0 0-1,0 0 1,0-1-1,1 1 1,-1 0-1,0 0 0,0 0 1,0 0-1,0 0 1,0 0-1,1 0 1,-1 0-1,0 0 1,0 0-1,0-1 1,0 1-1,0 0 1,1 0-1,-1 0 1,0 0-1,0 0 1,0 0-1,0 0 0,1 0 1,-1 0-1,0 0 1,0 1-1,0-1 1,0 0-1,1 0 1,10 11-59,9 19-150,0 2-1,-2 0 1,-2 2-1,0 0 1,-3 0-1,19 71 1,-27-85 11,0-13-80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4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14619,'-3'0'1712,"6"0"-1463,6 1 607,2-1-80,7 0-192,2 0-96,3 2-200,2-1-152,3-1-464,-3-1-128,-6-4 392,-5 2-152,-7 1-144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14811,'-2'18'316,"0"0"1,-1 0-1,-1 0 0,-1 0 0,-1 0 1,-10 22-1,-7 23-205,6-10-144,1-6-60,2 1 0,-11 73 0,47-167 735,8-25-766,4 2 0,3 0-1,52-72 1,-86 136 100,0 1 1,1 0 0,-1-1-1,1 1 1,0 1-1,0-1 1,7-3-1,-10 6 18,0 0 1,0 1-1,1-1 1,-1 1-1,0-1 0,1 1 1,-1 0-1,0 0 1,1-1-1,-1 1 0,0 0 1,1 0-1,-1 0 1,0 1-1,1-1 0,-1 0 1,0 0-1,1 1 1,-1-1-1,0 1 0,1-1 1,-1 1-1,0 0 1,0-1-1,0 1 0,0 0 1,1 0-1,-1 0 1,0-1-1,-1 1 0,1 1 1,0-1-1,0 0 1,1 1-1,4 6 5,0 1 1,-1-1 0,0 1-1,0 0 1,-1 0-1,0 1 1,4 17-1,-6-23 8,-1 0 0,-1 0 0,1 0 1,0 0-1,-1 0 0,0 0 0,0 0 0,0 0 0,-1 0 0,1 0 0,-1 0 0,0 0 0,0 0 0,0 0 0,-1 0 0,1 0 1,-1-1-1,0 1 0,0 0 0,0-1 0,-5 6 0,-2-2-2,1 0 0,-1 0 0,-1-1 0,1 0 0,-1 0 0,0-1 0,-21 7 0,24-9-32,-1-1-1,0 0 1,-1 0 0,1 0 0,0-1 0,0 0 0,-1-1 0,1 0 0,0 0 0,0-1 0,-10-2 0,7-3-32,8-3-19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9602,'7'18'1280,"1"5"-680,0 9-103,0 5 687,1 12-192,-2 1-128,-4 3-208,-2 3-64,-9-5-143,-10 0-105,-7-8-160,-5-5-168,-5-9 224,-1-5-184,5-7-32,2-4-16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16 13411,'3'-3'1813,"-3"4"-619,-2 13-136,-6 22-585,-52 120-139,46-124-140,14-32-185,0 0-1,0 0 1,0 0-1,0 1 1,0-1-1,0 0 1,0 0-1,0 0 1,0 1-1,0-1 1,0 0 0,0 0-1,0 0 1,1 0-1,-1 0 1,0 1-1,0-1 1,0 0-1,0 0 1,0 0-1,0 0 1,0 0-1,1 1 1,-1-1-1,0 0 1,0 0-1,0 0 1,0 0-1,0 0 1,1 0-1,-1 0 1,0 0-1,0 0 1,0 0 0,0 0-1,1 0 1,-1 0-1,0 0 1,0 0-1,0 0 1,0 0-1,1 0 1,-1 0-1,0 0 1,0 0-1,0 0 1,0 0-1,1 0 1,-1 0-1,0 0 1,0 0-1,0 0 1,0 0-1,1 0 1,-1 0-1,0-1 1,0 1 0,0 0-1,12-4 237,11-9 146,-1-1 0,0-1-1,30-28 1,53-61-773,-56 54-1225,-33 38-1127,-18 18 1864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11322,'1'2'332,"-1"0"0,0 0 0,1-1 0,-1 1 0,1 0 0,-1-1-1,1 1 1,0 0 0,-1-1 0,1 1 0,0-1 0,0 1 0,0-1 0,1 0-1,-1 1 1,2 1 0,-1-2-369,-1 0 0,1 1 0,0-1-1,-1 0 1,1 0 0,0 0 0,0 0 0,-1 0-1,1-1 1,0 1 0,0 0 0,0-1 0,0 0-1,2 1 1,-3-2 147,-1 1 0,1-1 0,-1 0 0,1 0-1,-1 1 1,1-1 0,-1 0 0,0 0 0,0 1 0,1-1 0,-1 0-1,0 0 1,0 0 0,0 1 0,0-1 0,0 0 0,0 0-1,0 0 1,0-1 0,0 2-60,0 0 485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15 14475,'-1'2'4908,"-9"16"-4352,-77 129-163,80-131-311,7-16-77,1 0 1,-1 0 0,0 0-1,0 0 1,0 0-1,0 1 1,0-1-1,0 0 1,0 0-1,0 0 1,1 0 0,-1 0-1,0 0 1,0 0-1,0 0 1,0 1-1,0-1 1,0 0 0,1 0-1,-1 0 1,0 0-1,0 0 1,0 0-1,0 0 1,1 0-1,-1 0 1,0 0 0,0 0-1,0 0 1,0 0-1,1 0 1,-1 0-1,0 0 1,0 0 0,0 0-1,0 0 1,0 0-1,1 0 1,-1-1-1,0 1 1,0 0-1,0 0 1,0 0 0,1 0-1,26-18 479,-20 13-466,133-102 606,-71 52-605,-67 54-41,0-1-1,-1 1 1,1 0 0,0-1 0,0 1 0,0 0 0,-1 0 0,1 0-1,0 1 1,0-1 0,0 0 0,3 0 0,-5 1 11,1 0-1,-1 0 1,0 1 0,1-1-1,-1 0 1,0 0-1,1 0 1,-1 0 0,0 1-1,0-1 1,1 0 0,-1 0-1,0 0 1,0 1 0,1-1-1,-1 0 1,0 0 0,0 1-1,0-1 1,1 0 0,-1 1-1,0-1 1,0 0-1,0 0 1,0 1 0,0 0-1,1 18-252,-3-8 181,0 0 0,0-1-1,-1 1 1,0-1 0,-9 18 0,-30 49 40,8-15-1004,32-60 877,4-5-65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15619,'5'0'1273,"5"0"-825,3 1-184,13-1 480,2 0-120,8 0-288,1-3-192,2 0-464,0-1-200,-6 1 408,-2 2-112,-6 1-144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14155,'-2'30'746,"-2"0"0,-1 0 1,-1 0-1,-2 0 0,-20 52 0,13-41-503,-17 77-1,32-100-194,1-18-46,-1 1 1,0-1-1,0 0 1,0 0-1,0 0 1,1 1-1,-1-1 1,0 0-1,0 0 1,0 0-1,1 0 1,-1 1 0,0-1-1,0 0 1,1 0-1,-1 0 1,0 0-1,0 0 1,1 0-1,-1 0 1,0 0-1,0 0 1,1 0-1,-1 0 1,0 0-1,0 0 1,1 0-1,-1 0 1,0 0-1,0 0 1,1 0-1,-1 0 1,1-1-1,25-17 151,-19 11-143,174-128 331,-148 114-726,0 2-1,1 1 0,67-25 1,-79 38-444,-22 5 743,1 0 1,-1 0 0,1-1 0,-1 1-1,1 0 1,-1 0 0,0 0 0,1 0-1,-1 0 1,1 0 0,-1 0 0,1 0 0,-1 0-1,1 0 1,-1 0 0,1 0 0,-1 0-1,1 0 1,-1 0 0,1 0 0,-1 0-1,1 1 1,-1-1 0,0 0 0,1 0-1,-1 1 1,1-1 0,-1 0 0,0 1-1,1-1 1,-1 0 0,1 1 0,-4 2-558,-5 2-17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5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15499,'8'10'1409,"4"2"-945,2-1-216,9 3 496,2-1-72,0 0-400,0 3-216,-2 0-432,-3 2-208,-6 4 424,-4-2-104,-10-4-136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4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10930,'0'25'1469,"0"27"85,9 81 0,-7-118-1590,1-1 1,0 1-1,1-1 1,0 0-1,1 0 1,1 0-1,0-1 1,1 0 0,1 0-1,11 15 1,-15-23 39,0-1 0,0 0 0,1 0 0,0 0 0,-1 0 1,1-1-1,1 0 0,-1 0 0,8 3 0,2 0 26,33 7-1,1 0 33,-34-2 120,-13-9-172,-1-1-11,-1-1 2,-1 0-9,1 0 7,0 0 0,0 1 1,-1-1-1,1 0 0,0 0 1,-1 0-1,1 0 0,0 1 1,-1-1-1,1 0 1,0 0-1,0 1 0,0-1 1,-1 0-1,1 0 0,0 1 1,0-1-1,0 0 0,-1 1 1,1-1-1,0 0 0,0 1 1,0-1-1,0 0 0,0 1 1,0-1-1,0 0 1,0 1-1,0-1 0,0 0 1,0 1-1,0-1 0,0 0 1,0 1-1,0-1 0,0 0 1,0 1-1,0-1 0,1 0 1,-1 1-1,0-1 1,0 0-1,0 0 0,0 1 1,1-1-1,-1 0 0,0 0 1,0 1-1,1-1 0,-1 0 1,0 0-1,0 1 0,1-1 1,-1 0-1,0 0 0,1 0 1,-1 0-1,0 0 1,1 0-1,-1 1 0,0-1 1,1 0-1,-1 0 0,1 0 1,-16-1-15,-5-4-20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0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 10578,'-12'-57'2207,"9"71"-663,1 15-1250,28 568 172,-4-270-740,-24-298-125,2-29 395,0 0-1,0 0 1,0 0-1,0 0 1,0 0-1,0 0 1,0 0-1,0 0 1,0 1-1,0-1 1,0 0-1,0 0 1,0 0-1,0 0 1,0 0-1,0 0 1,0 0-1,0 0 1,0 0-1,0 0 1,0 0-1,0 0 1,0 1-1,0-1 1,-1 0-1,1 0 1,0 0-1,0 0 1,0 0-1,0 0 1,0 0-1,0 0 1,0 0-1,0 0 1,0 0-1,0 0 1,0 0-1,-1 0 1,1 0-1,0 0 1,0 0-1,0 0 1,0 0-1,0 0 1,0 0-1,0 0 1,0 0-1,0 0 1,0 0-1,0 0 1,-1 0 0,1 0-1,0 0 1,0 0-1,0 0 1,0 0-1,0 0 1,0-1-1,0 1 1,0 0-1,0 0 1,0 0-1,0 0 1,-6-15-138,2-8-10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5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6321,'3'12'59,"0"-1"0,1 0-1,0 0 1,1-1 0,0 1 0,1-1-1,0 0 1,0 0 0,1-1-1,1 0 1,-1 0 0,1 0-1,1-1 1,13 10 0,3 1 65,2-2 0,0 0 1,1-2-1,35 14 0,-21-13-13,2-1 0,0-3 0,1-1 0,0-3 1,0-1-1,75 0 0,279-26 699,-316 12-611,263-18 450,302-29 48,194-84 656,-412 29-644,-8-23-235,-292 90-351,23-4-45,2 7-1,1 6 1,2 7-1,205-7 1,56 35-30,-354 3-40,0 2 0,-1 4 0,0 2 0,84 30 0,-121-33-38,-1 1 1,0 1-1,0 2 0,-1 0 1,-1 2-1,-1 1 0,0 0 1,-1 2-1,-1 0 1,0 2-1,-2 0 0,21 30 1,-28-33-58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1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26 917 11290,'-1'0'59,"1"1"-1,-1-1 1,0 0-1,0 0 1,0 0-1,1 1 1,-1-1-1,0 0 0,0 0 1,0 0-1,0 0 1,1 0-1,-1-1 1,0 1-1,0 0 1,0 0-1,1 0 1,-1-1-1,0 1 0,0 0 1,1-1-1,-1 1 1,0-1-1,1 1 1,-1-1-1,0 1 1,1-1-1,-1 0 0,1 1 1,-1-1-1,0 0 1,1-1 24,-1 0 1,1 0 0,0 0-1,-1 0 1,1 0-1,0 0 1,0 0 0,1 0-1,-1 0 1,0 0 0,1 0-1,0-3 1,3-7 64,1 0 1,0 1-1,8-14 1,1 4-154,0 1 1,2 0-1,0 1 1,1 1-1,1 1 1,0 0-1,2 1 0,-1 1 1,32-17-1,-12 10-3,2 2-1,0 1 1,1 3-1,57-16 1,-56 23 21,-1 1-1,1 2 1,0 2 0,0 2 0,0 2 0,1 2 0,84 14 0,-14 3-13,306 39-22,-252-47 27,240-16 0,-324-2 54,-1-4-1,-1-3 0,0-4 0,149-54 1,-190 55-9,1-2 0,-2-1 0,-1-3 0,-1-1 1,-1-1-1,-1-3 0,-1 0 0,-2-3 0,0 0 0,48-65 1,-75 90-24,-1-1 1,0-1-1,-1 1 1,1 0-1,-2-1 1,1 0 0,-1 0-1,0 0 1,-1-1-1,0 1 1,2-15-1,-4 23-27,0-1 0,0 0-1,1 1 1,-1-1-1,0 1 1,0-1 0,0 0-1,-1 1 1,1-1-1,0 1 1,0-1-1,0 0 1,0 1 0,-1-1-1,1 1 1,0-1-1,0 1 1,-1-1-1,1 1 1,0-1 0,-1 1-1,1-1 1,-1 1-1,1-1 1,0 1 0,-1 0-1,1-1 1,-1 1-1,1 0 1,-1-1-1,0 1 1,1 0 0,-1-1-1,1 1 1,-1 0-1,1 0 1,-1 0 0,0 0-1,1 0 1,-1 0-1,0 0 1,-30 9-650,29-8 596,0 0 0,0 0 0,-1 0 0,1 0 0,0-1 0,0 1 0,-1-1-1,1 1 1,0-1 0,-1 0 0,-3 0 0,-1-6-286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1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13251,'-8'7'1392,"3"2"-808,11-9 360,13 0-479,4 0-121,14 0-176,5-2-56,12 1-56,6-2-32,5 2-168,3-2-88,-2-1-224,-3-1-105,-4-3-863,-6-1 1104,-13-2-224,-7-2-184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1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12027,'3'2'116,"0"-1"1,0 1 0,0-1-1,0 0 1,0 1 0,1-2-1,-1 1 1,0 0 0,1 0-1,-1-1 1,4 0 0,15 3 244,219 61 1070,-197-51-1245,-44-13-184,7 2 25,0 0 0,0 0 0,-1 1-1,8 3 1,-13-5-27,0-1 1,-1 1-1,1-1 1,0 1-1,0 0 1,0-1-1,0 1 1,0 0-1,-1-1 1,1 1-1,0 0 1,0 0-1,-1 0 1,1 0-1,-1 0 1,1 0-1,-1 0 1,1 0-1,-1 0 1,0 0-1,1 0 1,-1 0-1,0 0 1,0 0-1,0 0 1,0 0-1,0 0 1,0 0-1,0 0 1,0 0-1,0 1 1,-1-1-1,1 0 1,-1 2-1,-2 1-7,1 1-1,-1-1 1,-1 0 0,1 1 0,-1-1-1,1-1 1,-1 1 0,-8 5 0,-40 26-36,40-28 38,-23 12 112,0-2 1,-46 15-1,-20 10 523,101-42-621,-1 0-1,1 0 1,-1 1 0,1-1-1,-1 0 1,1 0 0,-1 0-1,1 1 1,-1-1 0,1 0 0,-1 0-1,1 1 1,0-1 0,-1 0-1,1 1 1,-1-1 0,1 1-1,0-1 1,-1 0 0,1 1 0,0-1-1,0 1 1,-1-1 0,1 1-1,0-1 1,0 1 0,0-1-1,0 1 1,0-1 0,-1 1 0,1-1-1,0 1 1,0-1 0,0 2-1,1-1 0,0 0-1,0 0 1,0 0-1,0 0 0,0-1 1,0 1-1,0 0 0,0 0 1,0 0-1,0-1 1,0 1-1,0-1 0,2 1 1,49 15 22,-47-15 0,148 25 306,-106-20-211,-1 1 0,49 15 0,-67-9-324,-25-11 34,0 0 0,1 0 0,-1-1 0,0 1-1,1-1 1,0 0 0,-1 0 0,1 0-1,0 0 1,0 0 0,-1-1 0,1 0 0,0 0-1,7 0 1,4-8-363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2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88 11586,'1'-1'151,"0"-1"0,0 1 0,0-1-1,0 1 1,0-1 0,0 0 0,-1 0-1,1 1 1,-1-1 0,1 0 0,-1 0-1,0 0 1,1 0 0,-1 0 0,0 1-1,0-1 1,0 0 0,-1 0 0,1 0-1,0 0 1,-1 0 0,1 1 0,-1-1-1,0 0 1,1 0 0,-1 1 0,0-1-1,0 0 1,0 1 0,0-1 0,-1 1-1,1 0 1,0-1 0,0 1 0,-3-2 0,1 0-82,-1 1 0,0-1 0,0 0 0,0 1 1,0 0-1,-1 0 0,1 0 0,0 1 0,-1 0 1,0 0-1,1 0 0,-1 0 0,-7 0 1,1 2-76,1 0 0,-1 1 0,0 0 0,1 1 0,-1 0 0,1 0-1,0 2 1,0-1 0,0 1 0,-14 10 0,1 1-87,0 1-1,-39 37 1,44-36-15,-31 39 1,45-51 91,0-1 0,0 1 0,1 0 0,-1 0 0,1 1 0,1-1 0,-1 0 0,1 1 0,0 0 0,1 0 0,0-1 0,-1 12 0,2-15 14,0-1-1,1 0 1,-1 0-1,1 1 1,-1-1-1,1 0 1,0 0-1,0 0 1,0 0-1,0 0 1,0 0 0,1 0-1,-1 0 1,0 0-1,1-1 1,0 1-1,-1 0 1,1-1-1,0 1 1,0-1-1,0 0 1,0 0 0,0 0-1,0 0 1,0 0-1,0 0 1,0 0-1,0-1 1,1 1-1,2 0 1,7 1 46,0 0-1,1-1 1,-1-1 0,17-1 0,-2-1 162,-1-1 1,1-1-1,0-1 0,-1-2 1,0-1-1,-1 0 1,0-2-1,0-1 1,33-20-1,-54 28-160,0 1 1,-1-1-1,1 0 1,0 0-1,-1 0 0,0 0 1,0-1-1,0 1 0,0-1 1,0 0-1,-1 0 0,0 0 1,0 0-1,0 0 0,2-6 1,-3 6-73,-1-1 0,1 1 0,-1 0 0,0 0 0,0 0 0,0-1 0,-1 1 0,1 0 0,-1 0 0,0 0 0,0 0 0,-1 0 1,1 0-1,-1 0 0,0 0 0,0 1 0,-3-5 0,-1 0-155,0-1 0,-1 2 0,0-1 0,0 1 0,-1 0 0,0 1 0,0 0 0,0 0 0,-1 1 0,-17-9 0,-4 1-311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0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13443,'7'-3'1280,"6"3"-808,3-3-176,7 3 697,5-2-289,4 1-280,4 1-88,1-1-304,-1-1-256,2 1 224,0-2-32,-10 0-80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6353,'9'2'195,"0"0"-1,0 0 0,1-1 0,-1 0 0,0-1 0,1 0 0,-1 0 1,0-1-1,1-1 0,-1 1 0,16-6 0,6-4 472,-1 0 0,29-17 0,-29 13-177,0-1 0,-2-1 0,0-1 0,48-42-1,-68 52-384,1 0 1,-2-1-1,1-1 0,-1 1 0,-1-1 0,0 0 0,8-17 0,-12 20-35,1-1 1,-1 1-1,0-1 0,-1 0 1,1 0-1,-2 1 0,1-1 1,-1 0-1,0 0 0,-1 0 1,0 1-1,-2-13 0,2 18-41,1 0-1,-1 0 1,1 0-1,-1 0 1,0 0 0,1 0-1,-1 0 1,0 1-1,0-1 1,0 0-1,-1 1 1,1-1 0,0 0-1,-1 1 1,1 0-1,-1-1 1,1 1-1,-1 0 1,0 0 0,1-1-1,-1 1 1,0 1-1,0-1 1,0 0 0,0 0-1,0 1 1,0-1-1,0 1 1,0 0-1,0-1 1,0 1 0,0 0-1,0 0 1,0 0-1,0 0 1,0 1-1,-2 0 1,-9 2 41,1 0 1,0 2-1,0-1 1,-22 13-1,12-7-85,-17 7 99,14-7-738,-27 15 0,40-20 78,8-4 194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12 152 11899,'-12'6'1128,"18"-3"-768,10-3-160,33-5 1232,18 0-1048,17-3-200,7 0-64,11-5-48,2-1 24,-2-4-80,-9 0-152,-28-1 120,-21-5-16,-22-5-24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10 13835,'5'-1'467,"14"-6"230,-19 7-691,0 0 1,0 0 0,1-1 0,-1 1 0,0 0 0,0 0 0,0 0 0,1 0 0,-1 0 0,0 0 0,0 0 0,0 0 0,1 0 0,-1 0-1,0 0 1,0 0 0,0 0 0,1 0 0,-1 0 0,0 0 0,0 0 0,0 0 0,1 0 0,-1 0 0,0 0 0,0 1 0,0-1-1,1 0 1,-1 0 0,0 0 0,0 0 0,0 0 0,0 0 0,1 1 0,-1-1 0,0 0 0,0 0 0,0 0 0,0 0 0,0 1-1,0-1 1,0 0 0,0 0 0,0 0 0,1 1 0,-1-1 0,0 0 0,0 0 0,0 0 0,0 1 0,0-1 0,0 0 0,0 0 0,0 0-1,0 1 1,0-1 0,-1 0 0,1 0 0,0 0 0,0 1 0,0-1 0,0 0 0,0 0 0,0 0 0,0 1 0,0-1 0,-1 0-1,1 0 1,0 0 0,-6 9 22,1-2-1,-1 1 1,-1-1-1,1 1 1,-1-2 0,-1 1-1,-10 7 1,-3 3 0,-52 43 177,-110 69 0,-91 33 513,212-125-522,51-32-157,8-3-29,0-1-1,0 0 1,0 0-1,0 1 1,1 0-1,-1 0 1,1-1-1,-1 1 1,1 1-1,0-1 1,0 0-1,0 1 1,0-1-1,0 1 1,0-1-1,-1 4 1,3-5-10,0-1 1,0 1 0,0 0 0,0-1-1,0 1 1,0 0 0,0 0 0,1-1-1,-1 1 1,0 0 0,0-1 0,1 1-1,-1 0 1,0-1 0,1 1 0,-1 0-1,0-1 1,1 1 0,-1-1 0,1 1-1,-1 0 1,1-1 0,-1 0 0,1 1-1,0-1 1,-1 1 0,1-1 0,-1 0-1,2 1 1,24 8-13,-20-7 8,55 11-86,1-2-1,122 5 0,-147-14-23,293 1-612,-236-11 557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14187,'3'17'1408,"-2"11"-1032,8 5-216,-7 2 1665,-3 10-1857,1 8-128,1-2-184,4-2-120,5-12-329,1-8-1191,-1-13 1576,-8-15-304,-9-5-144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0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7 242 11546,'-3'29'339,"0"0"-1,2 0 0,1 0 0,6 44 1,-3-56-271,0 0 0,1 0 1,1-1-1,0 1 1,1-1-1,1-1 1,0 1-1,19 27 1,-23-39-53,0 0 1,1 0 0,-1 0-1,1 0 1,0-1-1,0 1 1,0-1 0,6 4-1,-8-6-8,0 0-1,0-1 1,0 1-1,0 0 1,0-1 0,0 1-1,0-1 1,1 0-1,-1 1 1,0-1-1,0 0 1,0 0-1,0-1 1,0 1-1,1 0 1,-1-1 0,0 1-1,0-1 1,0 0-1,0 1 1,0-1-1,0 0 1,2-2-1,3-2 14,-2 0-1,1 0 0,0 0 0,-1-1 0,0 0 0,0 0 1,-1 0-1,5-7 0,28-60 139,-26 50-110,30-63 93,103-194-1734,-139 272 1486,3-4-66,-1 0 0,-1-1 0,10-24-1,-8-1-345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13387,'20'4'1064,"1"7"-952,2 5-48,4 1 368,9 3-520,3-4-856,7 0 848,1-6-80,2-6-96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12635,'0'2'119,"-1"0"1,0 0-1,0 0 1,0-1-1,0 1 1,-1 0 0,1 0-1,0-1 1,-1 1-1,1-1 1,-1 1-1,0-1 1,-1 2 0,-29 18 189,17-12 111,-64 40 1018,79-49-1444,-1 1 1,1-1 0,0 0-1,0 0 1,-1 0 0,1 1 0,0-1-1,-1 0 1,1 0 0,0 1-1,0-1 1,-1 0 0,1 1 0,0-1-1,0 0 1,0 0 0,0 1-1,-1-1 1,1 1 0,0-1-1,0 0 1,0 1 0,0-1 0,0 0-1,0 1 1,0-1 0,0 0-1,0 1 1,0-1 0,0 1 0,0-1-1,0 0 1,0 1 0,0-1-1,0 0 1,1 1 0,-1-1 0,0 0-1,0 1 1,0-1 0,1 0-1,-1 1 1,0-1 0,0 0 0,1 0-1,-1 1 1,0-1 0,0 0-1,1 0 1,-1 0 0,0 1 0,1-1-1,-1 0 1,1 0 0,25 11-268,-15-8 199,14 7-42,0 2 0,-1 0 0,27 19 1,-41-24 107,0 0 1,-1 0-1,0 1 1,0 1 0,-1-1-1,0 1 1,-1 1-1,0-1 1,11 20 0,-17-26 19,0-1 0,0 0 1,0 1-1,0 0 0,0-1 1,-1 1-1,1-1 0,-1 1 1,0 0-1,0-1 1,0 1-1,0 0 0,0-1 1,-1 1-1,1-1 0,-1 1 1,-1 4-1,0-4 34,1 1-1,-1-1 1,-1 0-1,1 0 1,0 0-1,-1 0 1,0 0-1,1 0 1,-1 0-1,-6 3 1,-1 1 151,0-2 0,-1 1 0,1-1 0,-1-1 0,0 0 0,0-1 0,-13 3 0,22-5-108,0-1 0,0 1-1,0-1 1,0 1 0,0-1 0,0 0 0,0 0 0,-1 0 0,1 0 0,0 0 0,0-1-1,0 1 1,0-1 0,0 1 0,0-1 0,0 0 0,0 0 0,0 0 0,0 0 0,0 0-1,0 0 1,1 0 0,-1-1 0,0 1 0,1-1 0,-1 1 0,1-1 0,-2-1 0,-6-16 393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 13139,'-1'-1'135,"-1"0"1,1 0-1,-1 0 0,0 0 1,1 1-1,-1-1 1,0 0-1,0 1 0,1 0 1,-1-1-1,0 1 1,0 0-1,0 0 0,0 0 1,0 0-1,1 0 1,-1 0-1,0 0 1,0 1-1,0-1 0,1 1 1,-1-1-1,0 1 1,0 0-1,1 0 0,-3 1 1,-4 2 171,0 1 1,0 0 0,-14 11-1,15-9-283,0 0 1,0 1-1,0 0 0,1 0 0,0 0 1,0 1-1,1 0 0,-8 18 0,11-23-30,1-1 1,0 1-1,-1 0 0,1 0 0,0-1 0,1 1 0,-1 0 1,1 0-1,0 0 0,-1 0 0,2 0 0,-1 0 1,0 0-1,1 0 0,0 0 0,0 0 0,0-1 0,0 1 1,1 0-1,0-1 0,-1 1 0,1-1 0,0 1 1,1-1-1,4 6 0,-4-7 2,0 1 0,0-1 0,0 0 0,0-1 0,1 1 0,-1 0 0,1-1 0,-1 0 0,1 0-1,-1 0 1,1 0 0,0-1 0,-1 1 0,1-1 0,0 0 0,-1 0 0,1 0 0,0-1 0,0 1 0,-1-1 0,1 0 0,-1 0 0,1 0 0,-1 0 0,5-3 0,5-2 16,0 0 0,0-1 0,0-1 1,22-18-1,-15 9 120,-1 0 0,0-1 0,-2-1 0,0-1 0,-1 0 0,24-40 0,-37 51 219,-9 14-215,-9 18-51,13-17-141,-1 1 0,1 0 0,0-1-1,1 1 1,0 0 0,0 0 0,0 0-1,1 1 1,0-1 0,0 0 0,2 9 0,-1-13-22,0 1 1,0-1-1,0 0 1,1 0 0,-1 0-1,1 0 1,0 0 0,-1 0-1,1 0 1,1-1 0,-1 1-1,0-1 1,1 1 0,-1-1-1,1 0 1,-1 0-1,1 0 1,0 0 0,0-1-1,0 1 1,0-1 0,0 0-1,1 0 1,-1 0 0,0 0-1,4 0 1,38 3-359,7-6-138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 12531,'3'-7'1272,"-2"23"-816,-1 10-240,0 15 1424,0 8-1215,2 11-313,2 3-64,-1 8-56,1-3-72,1-6-88,-3-5-57,-2-11-143,-1-3-88,-8-13-1384,-5-7 1512,-6-16-200,-4-7-112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10938,'8'-19'428,"1"1"1,0-1-1,2 1 0,0 1 0,1 0 0,17-18 0,-18 23-174,0 1 0,1 1 0,0 0 0,1 1 0,0 0 0,1 1 0,0 0 0,25-9 0,-24 12-192,-1 1 0,1 0 0,0 1 0,0 1 0,0 0 1,1 1-1,-1 1 0,0 0 0,27 4 0,-36-3-58,0 0 0,-1 1-1,1 0 1,0 0 0,-1 0-1,0 1 1,1 0 0,-1 0 0,0 0-1,0 0 1,-1 1 0,6 4 0,-7-4-10,0-1 0,-1 1 0,1 0 0,-1 0-1,0 0 1,0 0 0,0 1 0,0-1 0,-1 1 0,1-1 0,-1 1 0,0-1 0,-1 1 0,1 0 0,-1-1 0,0 1 0,-1 6 0,0-3 14,-1 1-1,0-1 0,0 1 0,-1-1 1,0 0-1,0 0 0,-1 0 1,0-1-1,-1 1 0,1-1 1,-1 0-1,-1 0 0,1 0 0,-8 5 1,-1 1 38,0 0 1,0-1-1,-1-1 0,-1 0 1,-25 12-1,22-17 198,19-6-240,1 0-1,-1 0 1,0 0 0,0 0-1,0-1 1,0 1 0,1 0-1,-1 0 1,0 0 0,0-1-1,0 1 1,0 0-1,0 0 1,1 0 0,-1-1-1,0 1 1,0 0 0,0 0-1,0-1 1,0 1-1,0 0 1,0 0 0,0-1-1,0 1 1,0 0 0,0 0-1,0-1 1,0 1 0,0 0-1,0 0 1,0-1-1,-1 1 1,1 0 0,0 0-1,0-1 1,0 1 0,0 0-1,0 0 1,-1 0-1,1-1 1,0 1 0,0 0-1,0 0 1,0 0 0,-1 0-1,1 0 1,0-1 0,0 1-1,-1 0 1,1 0-1,0 0 1,0 0 0,0 0-1,-1 0 1,1 0 0,0 0-1,0 0 1,-1 0-1,1 0 1,0 0 0,0 0-1,-1 0 1,1 0 0,0 0-1,0 0 1,-1 0-1,1 0 1,12-12 27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1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92 471 11931,'-1'1'86,"1"1"0,0-1 1,-1 1-1,1-1 0,-1 0 1,1 1-1,-1-1 1,0 1-1,0-1 0,1 0 1,-1 0-1,0 1 0,0-1 1,0 0-1,0 0 1,-2 1-1,-24 19 588,8-7-120,17-12-523,-21 23 159,17-11-78,6-13-107,0-1 1,0 0-1,0 1 1,0-1-1,0 1 1,0-1-1,0 0 1,0 1-1,0-1 1,1 0 0,-1 1-1,0-1 1,0 0-1,0 1 1,1-1-1,-1 0 1,0 1-1,0-1 1,1 0-1,-1 0 1,0 1-1,1-1 1,-1 0-1,0 0 1,1 0-1,-1 1 1,0-1-1,1 0 1,-1 0 0,1 0-1,-1 0 1,2 1 36,0-1 0,0 0 0,0 0 1,0 0-1,0 0 0,-1 0 1,1 0-1,0-1 0,0 1 0,0-1 1,-1 1-1,1-1 0,0 0 1,-1 1-1,1-1 0,0 0 0,-1 0 1,1 0-1,-1 0 0,1-1 1,-1 1-1,0 0 0,1-1 0,-1 1 1,0-1-1,0 1 0,1-3 1,2-1 74,-1-1 1,0 1 0,0-1 0,-1 0 0,1 0 0,2-10 0,-3 6-166,-1 0-1,0 0 1,0-1 0,0 1-1,-2 0 1,1-1-1,-1 1 1,-1 0-1,0 0 1,0 0-1,-8-19 1,15 37-31,0 1 1,0-1 0,0 0-1,1 0 1,0 0-1,1-1 1,0 0 0,0 0-1,0-1 1,1 0-1,0 0 1,0-1 0,12 6-1,-14-8 90,0-1 0,0 0 0,0 0 0,0-1 0,0 1 0,1-1 0,-1-1 0,0 1 1,1-1-1,-1 0 0,1-1 0,-1 1 0,0-1 0,1 0 0,-1-1 0,0 0 0,0 0 0,0 0 0,0-1 0,0 1 0,7-6 0,1-2 32,-2 0 0,1 0 0,-1-2-1,-1 1 1,0-1 0,-1-1 0,0 0 0,-1 0 0,0-1 0,-1 0-1,8-19 1,-6 9-36,-1 0 1,-1-1-1,-1 0 0,-1-1 0,-1 1 0,2-34 0,-7 50-32,0 0-1,0-1 0,-1 1 1,-3-15-1,4 22 19,0 1 1,-1-1-1,1 1 0,-1-1 0,0 0 1,1 1-1,-1-1 0,0 1 0,0 0 1,0-1-1,0 1 0,0 0 0,0 0 0,-2-2 1,2 3 0,0-1 0,0 1 0,0-1 0,0 1 0,0 0 1,0 0-1,0-1 0,-1 1 0,1 0 0,0 0 0,0 0 0,0 0 0,0 0 1,0 1-1,0-1 0,0 0 0,0 0 0,0 1 0,0-1 0,0 1 1,0-1-1,0 1 0,0-1 0,-1 2 0,-4 2-6,1 0-1,0 0 1,0 1 0,1 0-1,-1 0 1,1 0-1,0 0 1,0 1 0,1 0-1,0 0 1,0 0-1,0 0 1,-3 12 0,-1 3 21,2 0 1,0 0 0,-1 23-1,4-24-1,2 0 0,0-1 0,1 1 0,2-1 0,0 1 0,0-1 0,9 24 0,-4-18 2,1-1 0,2 0 0,0 0 0,29 42 0,-39-64-8,1 0 0,-1 0 0,1 0 1,0 0-1,0-1 0,0 1 0,0 0 0,0-1 1,0 0-1,0 1 0,0-1 0,0 0 1,1 0-1,-1 0 0,1 0 0,4 0 0,-3 0 3,0-1-1,1 0 1,-1 0-1,1 0 1,-1-1-1,0 0 1,1 1-1,7-4 1,3-2 20,-1 0 0,0-1 0,0-1 0,16-12-1,-16 10 29,0-1 0,-1-1 0,0 0-1,-1 0 1,19-27 0,-25 31-41,0 0 1,-1 0-1,-1-1 0,1 1 1,-1-1-1,-1 0 1,0-1-1,0 1 1,0 0-1,-1-1 0,1-18 1,-5 26-138,-1 10 66,-2 13-13,5-20 69,-1 6-8,0 1 1,0-1 0,0 1-1,1-1 1,0 1-1,1-1 1,0 1 0,0-1-1,0 0 1,3 8-1,-3-14 13,-1 0 0,0-1 0,1 1 0,-1-1-1,1 1 1,-1 0 0,1-1 0,-1 1-1,1-1 1,-1 1 0,1-1 0,-1 1-1,1-1 1,0 1 0,-1-1 0,1 0 0,0 1-1,-1-1 1,1 0 0,0 0 0,-1 1-1,1-1 1,0 0 0,0 0 0,0 0-1,1 0 5,-1 0 0,1-1 0,-1 1 0,1-1-1,-1 1 1,1-1 0,-1 0 0,1 1 0,-1-1-1,0 0 1,3-2 0,1-1 18,0-1 0,-1 0 0,1 0 0,6-10 1,2-6 78,19-42 0,-28 55-88,-1-1 0,0 1 0,0-1 0,-1 0 0,0 0 0,-1 0 0,0 0 0,0-11 0,-1 20-14,0 0 0,0 0-1,0 1 1,0-1 0,-1 0 0,1 0 0,0 0 0,0 0-1,0 0 1,0 0 0,0 0 0,-1 0 0,1 1 0,0-1-1,0 0 1,0 0 0,0 0 0,-1 0 0,1 0 0,0 0-1,0 0 1,0 0 0,-1 0 0,1 0 0,0 0 0,0 0-1,0 0 1,0 0 0,-1 0 0,1 0 0,0-1 0,0 1-1,0 0 1,0 0 0,-1 0 0,1 0 0,0 0 0,0 0 0,0 0-1,0 0 1,0-1 0,0 1 0,-1 0 0,1 0 0,0 0-1,0 0 1,0-1 0,0 1 0,0 0 0,0 0 0,0 0-1,0 0 1,0-1 0,0 1 0,0 0 0,0 0 0,0 0-1,0 0 1,0-1 0,0 1 0,0 0 0,0 0 0,-8 12 17,2 2 57,0 1 0,1 0 1,1 0-1,0 1 0,1-1 1,1 1-1,-1 27 0,3-42 100,1 5 837,-14 28-1105,7-19 71,1 1 1,0-1 0,-4 31-1,8-42 17,0 0 0,1 0 0,0-1 0,0 1 0,0 0 0,0 0 0,1 0 0,-1-1 0,1 1 0,0 0 0,0 0 1,0-1-1,1 1 0,-1-1 0,1 1 0,0-1 0,0 0 0,0 0 0,0 0 0,1 0 0,-1 0 0,6 4 0,-7-6 3,1 0-1,-1 0 1,1 0-1,0 0 1,0-1-1,-1 1 1,1-1 0,0 1-1,0-1 1,-1 0-1,1 1 1,0-1 0,0 0-1,0 0 1,0 0-1,-1-1 1,1 1 0,0 0-1,0-1 1,0 1-1,-1-1 1,1 0 0,0 1-1,-1-1 1,1 0-1,-1 0 1,1 0-1,-1 0 1,1 0 0,-1-1-1,2-1 1,3-2-3,-1-1 1,0 1-1,0-1 0,0-1 1,-1 1-1,4-8 1,6-15 9,-2-1 0,-2-1 0,0 1 0,-2-2 0,-1 1 0,4-59 1,-10 70-44,-2 27-30,-3 29-105,12 49-45,-3-40 194,14 256-271,-19-211 417,-14 119 1,13-204-94,-3 23 57,4-27-77,0 0-1,0 0 1,0-1 0,-1 1-1,1 0 1,0 0-1,0 0 1,-1-1 0,1 1-1,0 0 1,-1 0-1,1-1 1,-1 1 0,1 0-1,-1-1 1,1 1 0,-1-1-1,1 1 1,-1 0-1,1-1 1,-1 1 0,0-1-1,0 0 1,-1 1 0,1-1-2,0 0 1,1-1-1,-1 1 1,0 0 0,0-1-1,0 1 1,0-1 0,0 1-1,0-1 1,1 0 0,-1 1-1,0-1 1,1 0 0,-1 0-1,0 0 1,1 1 0,-1-1-1,1 0 1,-1 0 0,1 0-1,-1-1 1,-10-26 42,8 21-34,-5-18-115,0 0 1,2 0-1,0-1 0,2 0 0,1 0 1,1-48-1,3 56-44,0 0 1,1 0-1,2 0 1,0 0-1,0 0 1,2 1-1,0-1 1,1 2-1,1-1 1,16-27-1,-2 15-23,2 1 0,0 1 0,2 1 0,0 1 0,2 2 0,1 0 0,61-35 0,-73 48 133,29-13 1,-42 21 29,1 1 1,0-1 0,-1 1 0,1-1 0,0 1 0,0 1 0,0-1 0,-1 1-1,1-1 1,0 1 0,10 2 0,-14-2 7,1 1 0,-1 0 1,0-1-1,1 1 0,-1 0 0,0-1 0,1 1 1,-1 0-1,0 0 0,0 0 0,0 0 0,0 0 1,0 1-1,0-1 0,0 0 0,-1 0 0,1 1 1,0-1-1,-1 0 0,1 1 0,0-1 0,-1 1 0,0-1 1,1 0-1,-1 1 0,0-1 0,0 1 0,0 2 1,0 4 43,0-1 1,-1 0 0,0 1-1,-2 7 1,-3 9 261,-17 44 0,-2 1 362,25-68-636,-1 1 1,1 0 0,-1 0-1,1 0 1,0-1-1,0 1 1,0 0-1,0 0 1,0 0 0,0-1-1,0 1 1,1 2-1,-1-4-21,1 1 0,-1 0 0,1-1 0,-1 1 0,1-1-1,-1 0 1,1 1 0,0-1 0,-1 1 0,1-1 0,-1 0 0,1 1-1,0-1 1,-1 0 0,1 0 0,0 1 0,0-1 0,-1 0-1,1 0 1,0 0 0,-1 0 0,1 0 0,0 0 0,0 0-1,-1 0 1,1 0 0,0-1 0,-1 1 0,1 0 0,0 0-1,-1-1 1,1 1 0,0 0 0,-1-1 0,2 0 0,10-4 42,0-1 1,0-1 0,-1 0-1,0 0 1,16-14 0,50-51-251,-58 53 88,-3 2-19,-11 11 29,1-1 0,0 2 0,0-1 0,1 1 0,0-1 0,-1 2 0,13-7 0,-19 11 84,1 0-1,-1-1 1,0 1 0,1 0 0,-1 0 0,1 0-1,-1 0 1,1 0 0,-1 0 0,1-1 0,-1 1-1,1 0 1,-1 1 0,1-1 0,-1 0 0,1 0-1,-1 0 1,1 0 0,-1 0 0,1 0 0,-1 1-1,1-1 1,-1 0 0,1 0 0,-1 1 0,0-1 0,1 0-1,-1 0 1,0 1 0,1-1 0,-1 1 0,0-1-1,1 0 1,-1 1 0,0-1 0,0 1 0,1-1-1,-1 1 1,0-1 0,0 0 0,0 1 0,1 0-1,1 22-70,-2-20 81,-2 55 176,0-30 244,3 43 0,-1-69-396,1 0 0,-1-1 0,0 1 0,1 0 0,-1 0 0,1-1 0,-1 1 0,1-1 0,0 1 0,0-1 0,-1 1 0,1-1 0,3 3 0,-4-3-15,1 0-1,0-1 1,0 1-1,-1-1 1,1 0-1,0 1 0,0-1 1,0 0-1,0 1 1,0-1-1,0 0 1,0 0-1,-1 0 0,1 1 1,0-1-1,0 0 1,0-1-1,0 1 1,0 0-1,0 0 1,0 0-1,0 0 0,0-1 1,0 1-1,-1 0 1,2-1-1,10-7 35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2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11995,'-16'2'391,"1"0"0,0 0 0,-1 2 0,1 0 0,0 0 0,1 1 1,-1 1-1,-17 11 0,23-13-342,1 1 0,0 1-1,0 0 1,0 0 0,1 0 0,0 1 0,0 0 0,0 1-1,1-1 1,0 1 0,1 0 0,0 1 0,0-1 0,-4 11-1,8-16-44,0-1 0,1 0-1,-1 0 1,0 1 0,1-1-1,0 1 1,-1-1 0,1 0-1,0 1 1,0-1 0,1 1-1,0 2 1,-1-4-1,0 1 0,1-1 0,-1 0 0,1 0 0,-1 0 0,1 0 0,0 0 0,0 0 0,-1 0 0,1 0 0,0-1 0,0 1 0,0 0 0,0 0 0,0-1 0,0 1 0,0 0 0,1 0 0,3 0-1,-1 0-1,0 0 0,1 0 0,-1-1 1,0 1-1,1-1 0,-1 0 0,1-1 1,-1 1-1,0-1 0,1 0 1,3-1-1,17-6-69,-1-2 1,0 0-1,-1-1 0,0-2 1,38-27-1,1 1-112,-59 37 172,-1 0-1,1 1 1,0 0-1,-1-1 1,1 1-1,0 0 1,0 0 0,0 1-1,3-1 1,-5 1 12,-1 0 0,1 0 1,0 0-1,0 0 1,-1 1-1,1-1 1,0 0-1,-1 1 1,1-1-1,0 0 0,-1 1 1,1-1-1,-1 1 1,1-1-1,-1 1 1,1-1-1,-1 1 1,1-1-1,-1 1 0,1-1 1,-1 1-1,0 0 1,1-1-1,-1 1 1,0 0-1,0-1 1,1 1-1,-1 0 0,0 0 1,0-1-1,0 1 1,0 0-1,0 0 1,0-1-1,0 1 1,0 0-1,0 1 0,0 17 96,0-12-28,-1-1 0,2 1-1,-1 0 1,1-1-1,0 1 1,4 12 0,-4-17-56,0-1 1,0 1 0,0-1 0,0 1 0,0-1 0,0 0 0,0 1-1,1-1 1,-1 0 0,0 0 0,1 0 0,-1 0 0,1 0-1,-1 0 1,1 0 0,0 0 0,-1-1 0,1 1 0,0-1 0,0 1-1,-1-1 1,1 0 0,0 1 0,0-1 0,0 0 0,0 0-1,-1 0 1,1-1 0,0 1 0,0 0 0,1-1 0,17-3-74,0-1 0,-1-1 0,33-15 0,-35 14-227,0 0-1,0 1 0,0 1 0,1 0 0,25-2 0,-42 7 259,1-1 0,-1 1 0,1 0 0,-1 0 1,0 0-1,1 0 0,-1 0 0,1 1 0,-1-1 0,0 0 0,1 1 0,-1-1 0,0 1 0,1-1 0,-1 1 0,0-1 0,0 1 0,0 0 1,0 0-1,1 0 0,-1 0 0,0 0 0,0 0 0,1 1 0,-1 2 69,1-1 0,-1 1 1,0 0-1,0 0 0,0-1 0,0 1 0,0 7 0,-1-10 3,0 0-1,0 0 0,0 1 1,1-1-1,-1 0 0,0 1 1,1-1-1,-1 0 0,1 0 0,-1 0 1,1 0-1,0 1 0,0-1 1,-1 0-1,1 0 0,0 0 0,0-1 1,0 1-1,0 0 0,0 0 1,2 1-1,-1-1 24,0-1 0,0 1 0,1 0 0,-1-1 0,0 1 0,0-1 0,0 0 0,1 0 0,-1 0 0,0 0 0,4-1 0,4 0 97,0-2 0,0 0 0,0 0 1,12-6-1,11-6-52,39-17-597,-63 29 258,-1 0 0,1 1 0,-1 0 0,1 1 0,0-1-1,13 1 1,-18 2 191,-1-1-1,0 1 0,0 0 1,1 0-1,-1 1 0,0-1 1,0 1-1,0-1 0,0 1 1,-1 0-1,1 0 0,0 0 1,-1 1-1,0-1 0,1 0 1,-1 1-1,0 0 0,0-1 1,2 6-1,-2-5 132,0-1 0,-1 1 0,1 0-1,0-1 1,0 0 0,0 1 0,1-1 0,-1 0 0,1 0 0,-1 0 0,1 0 0,-1-1 0,1 1 0,0-1-1,0 0 1,0 1 0,5 0 0,-7-2-93,0 0-1,-1 0 1,1 0-1,0 0 0,-1 0 1,1 0-1,-1 0 1,1-1-1,0 1 1,-1 0-1,1 0 1,-1-1-1,1 1 0,-1 0 1,1-1-1,-1 1 1,1 0-1,-1-1 1,1 1-1,-1-1 1,0 1-1,1-1 0,-1 1 1,1-1-1,-1 1 1,0-1-1,0 1 1,1-1-1,-1 1 0,0-1 1,0 1-1,0-1 1,0 0-1,1 1 1,-1-1-1,0 0 1,0 1-1,0-1 0,0 1 1,0-1-1,-1 0 1,1 0-1,0-18-21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11715,'2'21'1836,"-1"16"-624,-1-9-771,1 1-1,2-1 0,1 0 1,11 44-1,-14-69-416,0 0-1,0 0 1,1 0 0,-1 0-1,1 0 1,-1 0 0,1-1-1,0 1 1,0-1-1,0 1 1,0-1 0,0 1-1,1-1 1,-1 0 0,1 0-1,-1-1 1,1 1 0,5 2-1,-3-2 3,-1-1 0,0 0 0,1-1 0,-1 1 0,0-1 0,1 0 0,-1 0 0,1 0 0,-1 0 0,1-1 0,-1 0 0,5-1 0,10-5 78,0 0 0,0-1 1,-1-1-1,29-19 0,-11 2 33,-26 18-97,0 0 1,22-11 0,-32 19-42,1 0 1,-1 0-1,0 0 1,1-1-1,-1 1 0,1 0 1,-1 0-1,0 0 1,1 0-1,-1 1 0,0-1 1,1 0-1,-1 0 1,0 0-1,1 0 0,-1 0 1,0 0-1,1 0 1,-1 1-1,0-1 0,1 0 1,-1 0-1,0 0 1,1 1-1,-1-1 0,0 0 1,0 1-1,0-1 1,1 0-1,-1 0 0,0 1 1,0-1-1,0 0 1,1 1-1,-1-1 0,0 0 1,0 1-1,6 19-44,-2-9 16,-3-9 31,0 0 0,0-1 0,0 0 0,0 1 1,1-1-1,-1 0 0,0 1 0,1-1 0,-1 0 0,1 0 1,-1 0-1,1 0 0,0 0 0,0-1 0,-1 1 1,1 0-1,0-1 0,0 1 0,0-1 0,-1 0 1,1 0-1,0 0 0,0 0 0,0 0 0,0 0 0,0 0 1,-1 0-1,1-1 0,0 1 0,0-1 0,0 1 1,-1-1-1,3-1 0,7-2 41,1-1 0,-1-1 0,18-12 1,-24 15-37,31-21 93,-19 11-75,1 1 0,1 1-1,-1 1 1,2 0 0,29-9-1,-47 18-28,0 0-1,0 1 0,0-1 1,0 1-1,0 0 0,1 0 0,-1 0 1,0 0-1,0 0 0,0 0 0,0 0 1,1 1-1,-1-1 0,0 1 1,0-1-1,0 1 0,0 0 0,0 0 1,0 0-1,2 2 0,-1 0-8,0 0 0,0 1 0,0-1 0,0 1 0,-1-1 0,0 1 0,0 0 0,4 8 0,-5-9-3,17 31 52,-18-33-44,1 0 1,0 0-1,0 0 0,0 0 0,0 0 1,0 0-1,0 0 0,0 0 0,0 0 0,0 0 1,0 0-1,0-1 0,0 1 0,1-1 1,-1 1-1,0-1 0,1 1 0,-1-1 0,0 1 1,1-1-1,-1 0 0,0 0 0,3 0 1,-4 0 5,0 0 0,1 0 0,-1 0 0,1 0 0,-1 0 0,0 0 0,1 0 0,-1 0 0,0-1 0,1 1 0,-1 0 0,0 0 0,1 0 0,-1 0 0,0-1 0,1 1 1,-1 0-1,0 0 0,0-1 0,1 1 0,-1 0 0,0-1 0,0 1 0,1 0 0,-1 0 0,0-1 0,0 1 0,0-1 0,0 1 0,1 0 0,-1-1 0,0 1 0,0 0 0,0-1 0,0 1 1,0 0-1,0-1 0,0 1 0,0-1 0,0 1 0,0 0 0,0-1 0,-1 1 0,1 0 0,0-1 0,0 1 0,0-1 0,0 1 0,-1-1 0,-6-15-51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2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14843,'0'-8'1160,"1"0"417,-2 12 943,-2 2-2280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2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13075,'1'5'118,"1"0"1,-1 1-1,-1-1 1,1 1-1,-1-1 1,0 1-1,0-1 1,0 1-1,-1-1 1,0 1-1,0-1 1,0 0-1,-4 8 1,-1 17 364,-19 240 209,21 3-181,4-256-468,1-1 81,-2 0 1,-2 19 0,-2-22 248,-2-19 11,-2-21 75,6 3-368,0 0 1,2 0-1,1 0 0,0 0 0,2 0 1,8-42-1,0 27-194,1-1 1,2 1-1,20-44 0,-18 51 13,2 1-1,1 0 0,39-52 1,-48 72 80,0 0 0,1 0 0,1 1 0,-1 0 0,2 1 1,-1 1-1,1-1 0,1 2 0,-1 0 0,1 0 0,1 1 0,15-5 0,-23 9 11,1 1 0,0 0 0,-1 0 0,1 0 0,0 1 0,0 0 0,0 1 0,0-1 0,-1 1 0,1 1 0,8 1 0,-12-1-2,1-1 1,0 1-1,-1-1 0,1 1 0,-1 0 0,1 0 0,-1 1 0,0-1 0,0 1 0,0 0 1,0-1-1,-1 1 0,1 0 0,-1 1 0,0-1 0,0 0 0,0 1 0,0-1 1,0 1-1,1 6 0,-1-4 9,-1-1 1,0 1 0,0-1-1,0 1 1,-1-1 0,0 1-1,0-1 1,0 1 0,-1 0-1,0-1 1,0 1-1,0-1 1,-3 6 0,1-3 24,-1-1 0,0 0 0,0 1 0,0-1 0,-1-1 0,0 1 0,0-1 0,-8 7 0,0-1 63,-1-1 0,0-1 0,-1 0 0,0-1 0,-1 0 0,1-1-1,-29 9 1,33-13-56,-1-1-1,1 0 0,-1-1 0,0-1 1,0 0-1,0 0 0,-13-2 0,22 1-18,0 0-1,-1-1 0,1 1 0,0-1 0,0 0 0,-1 0 0,1-1 1,0 1-1,0-1 0,0 1 0,0-1 0,-4-4 0,5 4-11,0 0-1,1 0 0,-1 0 1,1 0-1,0 0 0,0 0 1,0 0-1,0 0 0,0-1 1,0 1-1,1-1 0,-1 1 1,1 0-1,-1-1 0,1 1 1,0-1-1,0 1 0,0-1 1,0 1-1,1-3 0,11-34 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0 434 12091,'8'9'239,"0"0"1,9 16-1,11 12-289,44 37-4,-65-68 61,1 1 1,0-1-1,1 0 0,-1-1 1,1 0-1,0 0 1,18 6-1,-25-10 18,0-1 0,0 1 0,1-1-1,-1 0 1,0 1 0,0-1 0,0 0 0,0 0 0,0-1-1,1 1 1,-1 0 0,0-1 0,0 1 0,0-1 0,0 0 0,0 1-1,0-1 1,0 0 0,0 0 0,-1-1 0,1 1 0,0 0-1,0 0 1,-1-1 0,1 1 0,-1-1 0,1 0 0,-1 1-1,0-1 1,0 0 0,0 0 0,0 0 0,0 0 0,0 0-1,0 0 1,0-2 0,3-8 116,-1 0 1,-1 1-1,1-1 0,0-23 1,-1-13 173,-2 1 1,-2-1-1,-2 0 1,-16-70-1,26 139-334,1-1-1,11 23 1,-14-34 3,1 0 0,-1 0 0,1 0 0,1-1 0,0 0 1,0 0-1,1 0 0,12 10 0,-18-16 15,0-1-1,1 0 1,0 0-1,-1-1 1,1 1 0,-1 0-1,1 0 1,0-1-1,0 1 1,-1-1 0,1 1-1,0-1 1,0 0 0,0 0-1,-1 0 1,1 0-1,0 0 1,0 0 0,0 0-1,-1-1 1,3 0-1,-1 0 6,0 0-1,-1-1 0,1 0 0,0 1 0,-1-1 1,1 0-1,-1 0 0,0 0 0,0-1 0,0 1 1,3-4-1,2-5 24,-1 0 0,0-1 1,0 1-1,7-25 0,-2-5 72,-2-1 0,-2-1 0,2-53 0,-4 36-87,-5 61-14,0-1 0,0 0 0,0 0 0,1 0-1,-1 0 1,0 0 0,0 1 0,0-1 0,0 0 0,0 0-1,0 0 1,1 0 0,-1 0 0,0 0 0,0 0 0,0 0 0,0 0-1,1 0 1,-1 0 0,0 0 0,0 0 0,0 1 0,0-1 0,1 0-1,-1 0 1,0 0 0,0-1 0,0 1 0,1 0 0,-1 0-1,0 0 1,0 0 0,0 0 0,0 0 0,0 0 0,1 0 0,-1 0-1,0 0 1,0 0 0,0 0 0,0-1 0,0 1 0,1 0 0,-1 0-1,0 0 1,0 0 0,0 0 0,0-1 0,0 1 0,0 0-1,0 0 1,0 0 0,0 0 0,0 0 0,0-1 0,1 1 0,-1 0-1,0 0 1,0-1 0,7 14-38,-4-7-10,4 12-8,2-1 1,18 27-1,-24-40 26,0 0 1,0 0-1,0-1 0,1 1 0,-1-1 1,1 0-1,0 0 0,0 0 0,0 0 0,1-1 1,-1 1-1,1-1 0,-1 0 0,1 0 1,7 1-1,-10-3-6,-1 1 0,0-1 0,0 0-1,0 1 1,1-1 0,-1 0 0,0 0 0,0 0 0,1 0 0,-1 0 0,0 0-1,0-1 1,1 1 0,-1 0 0,0-1 0,0 1 0,0 0 0,0-1 0,0 0 0,1 1-1,-1-1 1,0 1 0,0-1 0,0 0 0,-1 0 0,1 0 0,0 0 0,0 0-1,0 0 1,-1 0 0,1 0 0,0 0 0,-1 0 0,1 0 0,-1 0 0,1 0-1,-1 0 1,0-1 0,1 1 0,-1-2 0,1-15-294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86 13075,'-9'7'1208,"2"1"-840,2 0-144,7-6 624,7 0-328,10-2-175,5 0-81,10 0-112,7-1-24,14 0-8,6-4-24,2-3-112,0-2-152,-3-5-344,-1 2-233,-12-7 593,-5 2-152,-19-4-112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4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14683,'16'-4'388,"-1"1"1,1 0-1,0 1 0,0 1 0,16 1 1,83 8-16,-88-6-318,26 3-40,-1 3 1,1 2-1,50 16 0,-97-24-25,-1-1-1,1 2 0,-1-1 0,0 1 0,0-1 0,0 1 0,7 6 0,-11-8 7,1 0-1,-1 1 1,0-1-1,0 1 1,1 0 0,-1-1-1,0 1 1,-1 0-1,1 0 1,0 0-1,0 0 1,-1-1-1,1 1 1,-1 0 0,0 0-1,1 0 1,-1 0-1,0 0 1,0 0-1,0 0 1,-1 0-1,1 0 1,0 0 0,-1 0-1,0 2 1,-5 12-14,-1-1-1,-1 1 1,0-2 0,-1 1 0,-1-1 0,-17 19 0,3-1 3,-5 7-67,10-16 8,2 1-1,0 0 1,-18 39-1,23-30 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25 108 12435,'53'-108'4941,"-65"188"-3408,-12 201-1609,14-121-1000,5-127 86,5-32 953,0 0 0,0 0 0,0-1 0,0 1 0,0 0 0,0 0 1,-1 0-1,1 0 0,0-1 0,0 1 0,-1 0 0,1 0 0,0-1 0,-1 1 0,1 0 0,-1-1 0,1 1 0,-1 0 0,1-1 0,-1 1 0,0-1 1,1 1-1,-1-1 0,0 1 0,1-1 0,-1 1 0,0-1 0,0 0 0,1 1 0,-1-1 0,0 0 0,0 0 0,0 1 0,-9-6-423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13155,'3'-17'1304,"10"1"-952,9 0-128,7 2 592,8 1-384,6 5-103,6 2-161,4 4-120,-6 4-488,-2 1-329,-8-3 641,-1-5-160,-9-7-96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11883,'-33'107'2729,"-29"166"1,61-266-2672,-1 5 15,0-1 0,1 0-1,1 0 1,1 21-1,-1-31-68,0 1 0,0-1 0,1 1 1,-1-1-1,0 1 0,1-1 0,-1 1 0,1-1 0,0 0 0,-1 1 0,1-1 0,0 0 0,0 1 0,0-1 0,0 0 0,0 0 0,0 0 0,0 0 0,0 0 0,0 0 0,0 0 0,1 0 0,-1 0 0,0-1 0,1 1 0,-1 0 0,0-1 0,1 1 1,-1-1-1,1 1 0,-1-1 0,1 0 0,-1 0 0,1 0 0,-1 0 0,1 0 0,0 0 0,-1 0 0,1 0 0,-1-1 0,1 1 0,-1 0 0,3-2 0,5-1 32,0-1 0,1 0 0,15-10 0,18-7 140,-42 21-175,0-1 0,0 1 0,-1 0 0,1 0 0,0 0 0,-1 0 0,1 0 0,0 0 0,-1 0 0,1 0 0,0 0 0,0 1 0,-1-1 0,1 0 0,0 0 0,-1 1 0,1-1 0,-1 0 0,1 1 0,0-1 0,-1 0 0,1 1 0,-1-1 0,1 1 0,-1-1 0,1 1 0,-1 0 0,1-1 0,-1 1 0,0-1 0,1 1 0,-1 0 0,0-1 0,0 1 0,1 0 0,-1-1 0,0 1 0,0 0 0,0-1 0,0 1 0,0 0 0,0-1 0,0 2 0,2 42-31,-2-28-12,0-14 38,0 0-1,0 0 0,0 0 1,1 1-1,-1-1 0,1 0 1,-1 0-1,1 0 0,0 0 1,0-1-1,0 1 0,0 0 1,0 0-1,0 0 0,1-1 1,2 4-1,-3-4-10,1-1 0,-1 1 1,0 0-1,1-1 0,0 1 0,-1-1 1,1 0-1,-1 1 0,1-1 0,-1 0 1,1 0-1,0 0 0,-1 0 0,1 0 1,-1 0-1,1-1 0,-1 1 0,1 0 1,-1-1-1,1 0 0,-1 1 0,1-1 1,1-1-1,31-17-131,-18 7 56</inkml:trace>
  <inkml:trace contextRef="#ctx0" brushRef="#br0" timeOffset="1">485 328 7706,'-3'12'-56,"-1"-2"56,-4 1 8,1-1 160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103 184 16612,'2'-4'1248,"-9"9"-1016,-5 4-104,-2 7 400,1 2-176,-1 8-192,-2 3-80,3 1-64,3 2 8,6-5-16,2-3-8,2-4-144,0-4-144,2-7-264,-1-8-120,2-4 496,-3-10-152,-2-5-88</inkml:trace>
  <inkml:trace contextRef="#ctx0" brushRef="#br0" timeOffset="1">30 1 16099,'5'0'1369,"-5"5"-1049,1 3-144,5 4 608,1 0-560,7 4-760,3-2-1496,9 5 1735,4-4-295,9-5-184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14555,'-21'10'1234,"-39"14"-1,39-17-879,-35 17 0,55-24-376,1 0 0,-1 1 0,1-1-1,-1 0 1,1 1 0,-1-1-1,0 0 1,1 1 0,-1-1-1,1 1 1,-1-1 0,1 1-1,0-1 1,-1 1 0,1-1-1,0 1 1,-1-1 0,1 1 0,0-1-1,-1 1 1,1 0 0,0-1-1,0 2 1,0-2-4,0 1-1,0-1 1,1 1 0,-1-1 0,0 1 0,0-1-1,1 1 1,-1-1 0,0 1 0,1-1-1,-1 0 1,1 1 0,-1-1 0,1 1-1,-1-1 1,1 0 0,-1 1 0,1-1-1,-1 0 1,1 0 0,35 11-891,-31-9 767,45 7-679,-38-7 732,0 0-1,0 0 0,0 1 0,0 1 0,-1 0 0,0 0 0,18 10 1,-28-13 105,0-1 1,0 1 0,0 0-1,0-1 1,0 1 0,0 0-1,-1 0 1,1 0 0,0-1-1,-1 1 1,1 0 0,0 0-1,-1 0 1,1 0 0,-1 0-1,1 0 1,-1 0 0,0 0-1,0 1 1,1-1 0,-1 0-1,0 0 1,0 0 0,0 0-1,0 0 1,0 0 0,0 0-1,0 1 1,-1-1 0,1 0-1,0 0 1,0 0 0,-1 0-1,1 0 1,-1 0 0,1 0-1,-1 0 1,0 0 0,1 0-1,-1 0 1,0 0 0,0-1-1,1 1 1,-1 0 0,0 0-1,0-1 1,-1 1 0,-4 5 160,0-2 0,-1 1 1,0-1-1,0 0 1,-9 4-1,1-2 219,0 0 0,0-1 1,-19 3-1,29-7-339,0 0 1,0 0-1,0-1 0,0 1 1,0-1-1,0 0 1,0-1-1,0 1 0,0-1 1,0 0-1,0-1 1,0 1-1,-9-5 0,3-2 30,10-1-156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76 197 16203,'-4'7'1329,"-8"7"-1097,1 3-112,-2 3 504,0 6-480,2 0-56,3-3-112,4-2-88,4-5-296,0-4 776,3-11-424,0-2-40,1-12-56</inkml:trace>
  <inkml:trace contextRef="#ctx0" brushRef="#br0" timeOffset="0.49">53 0 17196,'0'0'1224,"0"3"-1096,2 2-224,6 5 184,4 0 88,3 5-240,7-3-88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16131,'-17'3'707,"4"-2"-621,1 0 0,0 2 1,0-1-1,0 1 0,1 1 1,-1 0-1,1 1 0,-12 6 0,23-11-115,-1 1-1,1-1 0,0 0 0,0 0 0,-1 0 0,1 0 0,0 1 0,0-1 0,0 0 0,-1 0 1,1 1-1,0-1 0,0 0 0,0 0 0,-1 1 0,1-1 0,0 0 0,0 0 0,0 1 0,0-1 1,0 0-1,0 1 0,0-1 0,0 0 0,0 0 0,0 1 0,0-1 0,0 0 0,0 1 1,0-1-1,0 0 0,0 1 0,0-1 0,10 8-721,18 1-284,-26-9 933,65 13-885,-47-11 875,0 2 0,1 0 0,25 11 0,-45-15 135,0 0 0,0 0 0,0 0 0,-1 1 1,1-1-1,0 0 0,-1 0 0,1 1 0,0-1 0,0 1 0,-1-1 0,1 1 1,-1-1-1,1 1 0,0-1 0,-1 1 0,1-1 0,-1 1 0,0 0 1,1-1-1,-1 1 0,1 0 0,-1-1 0,0 1 0,1 0 0,-1 0 1,0 0-1,0 0 25,-1 0 0,1 0 0,-1 0 0,1 0 1,-1-1-1,1 1 0,-1 0 0,0 0 0,0-1 1,1 1-1,-1 0 0,0-1 0,0 1 0,0-1 1,0 1-1,0-1 0,-1 1 0,-9 4 438,0-1-1,-18 4 1,26-7-404,-11 3 311,-47 10 727,57-13-1094,0-1 1,0 1-1,0-1 0,0 0 0,0 0 0,0 0 0,0-1 0,0 1 0,0-1 1,0 0-1,-6-3 0,10 4-25,-1 0 0,1 0 0,0 0 0,0 0 0,0 0 0,0 0 0,0 0 0,0 0 0,0 0 0,0 0 0,-1 0 0,1 0 0,0-1-1,0 1 1,0 0 0,0 0 0,0 0 0,0 0 0,0 0 0,0 0 0,0 0 0,0 0 0,0 0 0,0-1 0,0 1 0,0 0 0,0 0 0,0 0 0,0 0 0,0 0 0,0 0 0,0 0 0,0-1 0,0 1 0,0 0 0,0 0 0,0 0 0,0 0 0,0 0 0,0 0 0,0 0 0,0-1 0,0 1 0,0 0 0,0 0 0,0 0 0,0 0-1,0 0 1,0 0 0,0 0 0,1 0 0,-1 0 0,0 0 0,0-1 0,10-5-6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153 182 13179,'1'-1'96,"0"-1"1,0 1-1,0 0 0,0-1 1,0 1-1,0 0 0,-1-1 1,1 1-1,-1-1 0,1 1 1,-1-1-1,1 1 1,-1-1-1,0 0 0,0 1 1,0-1-1,0-2 0,0 3-49,-1 0 0,1 1 0,0-1-1,-1 0 1,1 1 0,-1-1 0,1 0-1,-1 1 1,1-1 0,-1 0-1,0 1 1,1-1 0,-1 1 0,0-1-1,0 1 1,1 0 0,-1-1 0,0 1-1,0 0 1,1-1 0,-1 1 0,0 0-1,-1 0 1,-3-1 29,0 1-1,0 0 1,0 0 0,0 0-1,0 1 1,1-1 0,-1 1-1,0 1 1,-8 2 0,6-1-52,0 1 0,0 0 0,0 0 0,1 0 0,-1 1 0,-9 10 0,13-12-11,0 0 0,0 1 0,0-1 0,0 1 0,0 0-1,1 0 1,0 0 0,0 0 0,0 1 0,0-1 0,1 0 0,-2 7 0,3-9-1,0-1 1,0 0 0,0 1 0,0-1-1,0 0 1,0 1 0,0-1 0,1 0 0,-1 0-1,1 1 1,-1-1 0,1 0 0,-1 0-1,1 0 1,0 1 0,0-1 0,-1 0-1,1 0 1,0 0 0,0 0 0,0 0 0,0-1-1,0 1 1,0 0 0,0 0 0,1-1-1,-1 1 1,0-1 0,0 1 0,0-1-1,1 1 1,-1-1 0,0 0 0,1 1 0,-1-1-1,0 0 1,1 0 0,0 0 0,7 1 57,-1-1 0,1 0 1,-1 0-1,17-3 0,0-3 12,-1 0 0,0-1 0,0-2 0,-1 0 0,0-2 0,31-18 0,-24 9-13,-1 0 0,-1-2 0,50-50 0,-75 68-58,2 1 14,-2-1 1,1 0-1,0-1 1,-1 1-1,0-1 0,0 1 1,0-1-1,3-8 1,-6 13-22,1-1 0,-1 1 0,0 0 0,0 0 0,0-1 0,1 1 0,-1 0 0,0-1 0,0 1 0,0 0 0,0-1 0,0 1 0,0 0 0,0-1 0,0 1 0,0 0 1,0-1-1,0 1 0,0 0 0,0-1 0,0 1 0,0 0 0,0-1 0,0 1 0,0 0 0,0-1 0,0 1 0,-1 0 0,1-1 0,0 1 0,0 0 0,0-1 0,-1 1 0,1 0 0,0 0 0,0-1 0,-1 1 0,1 0 0,0 0 1,0 0-1,-1-1 0,1 1 0,0 0 0,-1 0 0,1 0 0,0 0 0,-1 0 0,1 0 0,0 0 0,-1 0 0,1 0 0,0 0 0,-1 0 0,1 0 0,0 0 0,-1 0 0,1 0 0,0 0 0,-1 0 0,1 0 0,0 0 1,-1 0-1,1 0 0,0 1 0,-1-1 0,1 0 0,-25 14 171,11-1-112,0 1 0,0 0-1,-11 17 1,19-24-64,1 0 0,0 1 0,1 0 0,-1 0 1,1 0-1,1 1 0,0-1 0,-4 17 0,6-23 1,1 1-1,0-1 0,0 1 0,0-1 1,0 1-1,0-1 0,0 1 1,1-1-1,-1 1 0,1-1 0,-1 0 1,1 1-1,0-1 0,0 0 0,0 1 1,1-1-1,-1 0 0,3 3 1,-1-2-9,-1-1 0,1 1 1,0-1-1,0 0 0,0 0 1,0 0-1,1-1 1,-1 1-1,0-1 0,1 0 1,5 2-1,2-1-28,0-1-1,-1 0 1,1 0 0,0-1-1,0 0 1,0-1-1,20-4 1,-21 2 28,0 0 1,0 0-1,0-1 0,0 0 1,0 0-1,-1-2 0,0 1 0,0-1 1,0 0-1,-1-1 0,0 0 1,0 0-1,0-1 0,11-15 0,-15 16 186,-9 10 6,-9 13-5,13-15-195,0 0-1,1 1 1,-1-1-1,1 0 1,-1 0 0,1 0-1,-1 1 1,1-1 0,0 0-1,0 1 1,0-1 0,-1 0-1,1 1 1,0-1-1,1 0 1,-1 0 0,0 1-1,0-1 1,1 0 0,-1 1-1,0-1 1,1 0 0,-1 0-1,1 0 1,0 1-1,-1-1 1,1 0 0,0 0-1,0 0 1,0 0 0,-1 0-1,1 0 1,0-1-1,0 1 1,0 0 0,1 0-1,-1-1 1,0 1 0,0 0-1,0-1 1,0 1 0,1-1-1,-1 0 1,0 1-1,1-1 1,-1 0 0,2 0-1,20 5-155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0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12115,'66'225'1125,"-49"-180"-994,2-1 0,45 77-1,-35-81 362,-29-40-474,0 0 0,0 1 0,0-1 0,0 0 0,0 0 0,1 1 0,-1-1 0,0 0-1,0 0 1,0 0 0,1 1 0,-1-1 0,0 0 0,0 0 0,1 0 0,-1 1 0,0-1 0,0 0 0,1 0-1,-1 0 1,0 0 0,0 0 0,1 0 0,-1 0 0,0 0 0,1 0 0,-1 0 0,0 0 0,0 0-1,1 0 1,-1 0 0,0 0 0,1 0 0,-1 0 0,0 0 0,0 0 0,1 0 0,-1 0 0,0-1-1,1 1 1,-1 0 0,0 0 0,0 0 0,0 0 0,1-1 0,-1 1 0,0 0 0,0 0 0,0 0-1,1-1 1,-1 1 0,0 0 0,0-1 0,0 1 0,0 0 0,0 0 0,1-1 0,4-19 347,-4 17-255,1-5-29,0 0-1,0 1 1,1-1-1,0 1 1,1 0-1,0 0 1,7-10-1,-10 15-94,0 1 1,1-1-1,-1 1 0,1-1 0,-1 1 1,1 0-1,0 0 0,-1-1 0,1 1 1,0 1-1,0-1 0,0 0 0,-1 0 1,1 1-1,0-1 0,0 1 0,0-1 0,0 1 1,0 0-1,0 0 0,0 0 0,0 0 1,0 0-1,0 0 0,0 0 0,0 1 1,0-1-1,0 1 0,0 0 0,0 0 1,0-1-1,0 1 0,-1 0 0,4 2 1,7 6-38,0 1 1,0 0 0,-1 1-1,0 0 1,-1 0 0,0 1-1,8 15 1,-17-26 60,0 0 0,0 0-1,0 1 1,0-1 0,0 0 0,-1 0 0,1 0-1,0 1 1,-1-1 0,1 0 0,-1 1 0,0-1-1,1 1 1,-1-1 0,0 1 0,0-1 0,0 0-1,0 1 1,0-1 0,0 1 0,0-1 0,0 1 0,-1-1-1,1 0 1,-1 1 0,1-1 0,-1 0 0,1 1-1,-1-1 1,0 0 0,1 0 0,-1 1 0,0-1-1,0 0 1,0 0 0,0 0 0,0 0 0,0 0-1,0 0 1,-1-1 0,-1 2 0,-6 3 57,0-2 0,0 1 0,0-1 0,-1 0 0,-11 1 0,5-1-8,2 1-102,0 0-214,-2 0-1,1-1 0,0 0 0,-1-1 1,0-1-1,-29-2 0,45 1 248,0 0 0,-1 1-1,1-1 1,0 0 0,0 0-1,0 0 1,0 0 0,0 0-1,-1 0 1,1 0-1,0 0 1,0 0 0,0 0-1,0 0 1,0 0 0,-1 0-1,1 0 1,0 0 0,0 0-1,0 0 1,0 0-1,0 0 1,0 0 0,-1 0-1,1 0 1,0 0 0,0-1-1,0 1 1,0 0 0,0 0-1,0 0 1,-1 0-1,1 0 1,0 0 0,0 0-1,0 0 1,0-1 0,0 1-1,0 0 1,0 0 0,0 0-1,0 0 1,0 0-1,0 0 1,0-1 0,0 1-1,0 0 1,0 0 0,0 0-1,0 0 1,0 0 0,0-1-1,0 1 1,0 0-1,0 0 1,0 0 0,0 0-1,0-1 1,9-3-337,-9 4 335,17-7-559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2:5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36 13331,'7'-30'1857,"-6"24"-877,-7 22-323,-26 97-26,-24 153 0,12 124-138,38-340-350,6-50-141,0 0 0,0 0 0,0 0 0,0 1 0,0-1 0,0 0 0,0 0 0,0 0 0,0 0 0,0 0 0,0 0 0,0 0 0,0 1 0,0-1 0,0 0 0,-1 0 0,1 0 0,0 0 0,0 0 0,0 0 0,0 0 0,0 0 0,0 0 0,0 0 0,0 1 0,0-1 0,-1 0 0,1 0 0,0 0 0,0 0 0,0 0 0,0 0 0,0 0 0,0 0 0,0 0 0,-1 0 0,1 0 0,0 0 1,0 0-1,0 0 0,0 0 0,0 0 0,0 0 0,-1 0 0,1 0 0,0 0 0,0 0 0,0 0 0,0-1 0,0 1 0,0 0 0,0 0 0,0 0 0,-1 0 0,1 0 0,0 0 0,0 0 0,0 0 0,0 0 0,-5-6 19,2-2-21,0 0 0,1 0 0,0-1 0,0 1 1,1 0-1,-1-17 0,-1-5-57,-22-276-1054,25 303 1110,0-1-1,0 1 1,0-1-1,0 1 0,1-1 1,0 1-1,-1-1 0,1 1 1,0-1-1,3-5 1,-3 8 6,0 0 0,1 0-1,-1 0 1,0 0 0,1 0 0,-1 0 0,1 0 0,-1 0 0,1 0 0,-1 1 0,1-1 0,-1 1 0,1-1 0,-1 1 0,1-1 0,0 1 0,-1 0 0,1 0 0,0 0 0,-1 0 0,1 0 0,0 0 0,-1 1 0,3-1 0,20 3-267,-10-1 115,1 0 0,0-1 0,1 0 0,-1-1 0,0-1 0,0-1 0,24-5 1,3-10-163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12443,'-18'26'663,"1"1"0,1 1 0,1 1 0,1 0 0,-16 52 0,23-56-512,1 0 0,1 0-1,2 0 1,0 1 0,2 0 0,0 0 0,6 38 0,-3-38-147,-1-14-72,0 0 0,1-1-1,0 1 1,1 0 0,5 16-1,-7-28 58,-1 0 0,0 0 0,0 0 0,0 0 0,0 0-1,0 0 1,0 0 0,0 0 0,0 1 0,0-1 0,0 0-1,0 0 1,0 0 0,0 0 0,1 0 0,-1 0 0,0 0-1,0 0 1,0 0 0,0 0 0,0 0 0,0 0 0,0 0-1,1 0 1,-1 0 0,0 0 0,0 0 0,0 0 0,0 0-1,0 0 1,0 0 0,0 0 0,0 0 0,1 0 0,-1 0-1,0 0 1,0 0 0,0 0 0,0 0 0,0 0 0,0 0-1,0 0 1,0 0 0,1 0 0,-1 0 0,0-1 0,0 1-1,0 0 1,0 0 0,0 0 0,0 0 0,0 0 0,6-9-308,2-10-60,19-73 25,18-110 1,-45 202 382,0 0-1,0-1 1,0 1 0,0-1 0,0 1-1,0 0 1,0-1 0,0 1-1,0 0 1,0-1 0,0 1 0,0-1-1,0 1 1,0 0 0,1-1 0,-1 1-1,0 0 1,0-1 0,0 1-1,1 0 1,-1-1 0,0 1 0,0 0-1,1 0 1,-1-1 0,0 1-1,0 0 1,1 0 0,-1-1 0,0 1-1,1 0 1,-1 0 0,1 0 0,-1 0-1,0-1 1,1 1 0,-1 0-1,0 0 1,1 0 0,-1 0 0,1 0-1,-1 0 1,0 0 0,1 0 0,-1 0-1,1 1 1,17 12 693,-4-2-595,-8-8-94,1 0 1,-1-1-1,0 0 1,1 0-1,-1 0 0,1-1 1,0 0-1,-1-1 0,1 1 1,0-1-1,0 0 0,-1-1 1,12-2-1,-15 3 24,0-1-1,0 0 0,0 0 1,0 0-1,0 0 1,0 0-1,0-1 1,0 1-1,0-1 1,-1 0-1,1 0 0,0 0 1,-1 0-1,0 0 1,1-1-1,-1 1 1,0-1-1,0 1 1,-1-1-1,1 0 1,0 0-1,-1 0 0,0 0 1,1 0-1,-1 0 1,-1 0-1,1 0 1,0 0-1,0-6 1,-1 8-43,0 0 0,0 1 0,0-1 0,0 0 0,0 0 0,0 0 0,0 0 0,0 0 0,0 0 1,0 1-1,0-1 0,0 0 0,-1 0 0,1 0 0,0 0 0,-1 1 0,1-1 0,-1 0 0,1 0 1,-1 1-1,1-1 0,-1 0 0,1 1 0,-1-1 0,0 1 0,1-1 0,-1 1 0,0-1 0,0 1 1,1-1-1,-1 1 0,0-1 0,0 1 0,0 0 0,1 0 0,-1-1 0,0 1 0,0 0 0,0 0 1,0 0-1,0 0 0,1 0 0,-1 0 0,0 0 0,0 0 0,0 0 0,-1 1 0,-2 0-7,1 0 0,-1 0 0,1 0-1,-1 1 1,1-1 0,0 1-1,0 0 1,-1 0 0,1 0 0,-2 3-1,2-3-10,1 0-1,-1 0 1,1 1 0,0 0-1,0-1 1,0 1-1,1 0 1,-1 0-1,0 0 1,1 0 0,0 0-1,0 0 1,0 0-1,0 1 1,0 4-1,1-6 3,0 0 0,0 0 0,1 0 0,-1 0 0,1 0 0,-1 0 0,1 0 0,0 0 0,0 0 0,0 0 0,0 0 0,0 0 0,0-1-1,1 1 1,-1 0 0,0-1 0,1 1 0,-1-1 0,1 0 0,0 1 0,-1-1 0,1 0 0,0 0 0,0 0 0,0 0 0,2 0 0,11 5-40,0-1 0,1-1 0,-1-1 0,1 0 0,0-1 0,31 0 0,-20-1-247,31 6-1,-45-2 26,-7-3 457,2-13 145,2-13-197,-1 0 0,11-46 0,-1 2-565,7 105-332,-24-34 747,0 0 0,0-1 1,0 1-1,0-1 0,1 1 1,-1-1-1,1 0 1,-1 0-1,1 0 0,0-1 1,0 1-1,0 0 0,0-1 1,0 0-1,0 0 0,0 0 1,1 0-1,-1 0 1,0-1-1,5 1 0,-4-2 24,0 1-1,0-1 1,0 0-1,0 0 1,0 0-1,-1 0 1,1-1-1,0 0 1,-1 0-1,1 0 1,-1 0-1,0 0 1,1-1-1,-1 1 1,0-1 0,3-4-1,-2 3 1,-1 0-1,0 0 0,-1-1 1,1 0-1,3-8 1,-5 12-13,-1 1-1,0-1 1,0 1 0,0 0-1,1-1 1,-1 1 0,0-1-1,0 1 1,0-1 0,0 1-1,0 0 1,0-1 0,0 1 0,0-1-1,0 1 1,0-1 0,0 1-1,0-1 1,0 1 0,0 0-1,-1-1 1,1 1 0,0-1 0,0 1-1,0 0 1,-1-1 0,0 0-1,0 1 0,0 0 0,0 0 0,0 0-1,0 0 1,0 0 0,-1 0 0,1 1-1,0-1 1,0 0 0,0 1 0,0-1-1,0 0 1,0 1 0,0 0 0,0-1 0,0 1-1,-1 1 1,-6 2 6,1 2 0,0-1 1,0 1-1,0 0 0,1 0 0,-7 10 0,10-14-4,1 1 1,0 0-1,0 0 0,0-1 1,1 1-1,-1 1 0,1-1 1,0 0-1,-1 0 0,2 0 0,-1 1 1,0-1-1,0 0 0,1 1 1,0-1-1,0 0 0,0 1 0,0-1 1,1 6-1,0-7-3,1 1-1,-1-1 1,1 1-1,-1-1 1,1 0-1,0 0 1,-1 0 0,1 0-1,0 0 1,1 0-1,-1 0 1,0-1-1,0 1 1,1-1-1,-1 0 1,1 1 0,-1-1-1,1 0 1,-1 0-1,1-1 1,0 1-1,0-1 1,2 1-1,9 1-29,0-1 0,-1 0 0,17-2 0,-11 1 42,-1-1 0,0-2 0,1 0-1,29-8 1,-49 11 36,0 1-1,0 0 1,0 0 0,0 1 0,0-1-1,1 0 1,-1 0 0,0 0-1,1 0 1,-1 1 0,0-1 0,1 0-1,0 1 1,-1-1 0,1 3-1,-1-3-43,1 0 0,0 0 0,0 0 0,-1 0 0,1 0 0,0 0 0,0-1 0,0 1 0,0 0 0,1 0 0,-1 0 0,0 0 0,0 0 0,1 0 0,-1 0-1,0 0 1,1 0 0,-1 0 0,1 0 0,-1 0 0,1-1 0,-1 1 0,1 0 0,0 0 0,-1-1 0,1 1 0,0 0 0,0-1 0,0 1 0,4 1-53,0 0 0,0 0 1,0 0-1,1-1 1,-1 0-1,0 0 0,0-1 1,1 1-1,-1-1 1,6-1-1,8-1-588,28-7 0,-6 1-1215,-40 9 1754,-1 0 1,1 0 0,0-1-1,-1 1 1,1 0-1,-1 0 1,0 0 0,1 0-1,-1 0 1,0 0-1,1 0 1,-1 0 0,0 0-1,0 0 1,0 0-1,0 0 1,0 0-1,0 0 1,0 0 0,0 1-1,2 14-968,4-9 808,1 1-78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14283,'-12'20'403,"1"2"1,1 0-1,1 0 0,1 0 0,1 1 1,-8 45-1,8-21-133,3-1 1,1 73-1,3-110-300,0-6 7,0 0-1,0 1 0,0-1 0,0 0 1,1 0-1,-1 1 0,1-1 0,0 0 1,0 0-1,0 0 0,2 4 0,-3-7 23,0 0 0,0 0 0,0 0 0,0 0 0,1 1-1,-1-1 1,0 0 0,0 0 0,0 0 0,0 0-1,0 0 1,1 0 0,-1 0 0,0 1 0,0-1 0,0 0-1,1 0 1,-1 0 0,0 0 0,0 0 0,0 0-1,1 0 1,-1 0 0,0 0 0,0 0 0,0 0 0,1 0-1,-1 0 1,0 0 0,0 0 0,0 0 0,0 0-1,1-1 1,-1 1 0,0 0 0,0 0 0,0 0 0,0 0-1,1 0 1,6-10-13,5-14 1,-11 21-1,15-40 3,-1-1-1,10-51 1,-26 101 44,-1-1 1,2 0 0,-1 1 0,0-1-1,1 0 1,0 1 0,0-1-1,1 0 1,0 1 0,-1-1 0,2 0-1,-1 0 1,1 0 0,0 0-1,0 0 1,0 0 0,0 0 0,1 0-1,0-1 1,0 1 0,0-1-1,1 0 1,-1 0 0,1 0 0,0-1-1,0 1 1,0-1 0,1 0-1,-1 0 1,1 0 0,0-1 0,0 0-1,0 0 1,0 0 0,0 0 0,0-1-1,0 0 1,9 1 0,-6-1 7,1 0 0,-1-1 0,0 0 1,0-1-1,0 0 0,0 0 1,0 0-1,0-1 0,0-1 0,0 1 1,-1-1-1,1 0 0,-1-1 0,0 0 1,0 0-1,0-1 0,11-9 1,-24 23 118,0 1 0,1 0 1,0 1-1,1-1 1,0 1-1,-3 16 0,6-26-195,1 0 0,0 0 0,-1 0 0,1 0 0,0 0 0,0 0 0,0 0 0,0 1 0,0-1 0,0 0 0,0 0-1,0 0 1,0 0 0,0 0 0,1 0 0,-1 0 0,0 0 0,1 0 0,0 1 0,0-2 8,-1 1 1,1-1-1,-1 0 1,1 0-1,0 0 1,-1 0-1,1 1 1,0-1-1,-1 0 1,1 0-1,0 0 1,-1 0-1,1 0 1,0 0-1,-1-1 1,1 1-1,0 0 1,-1 0-1,1 0 1,-1-1-1,1 1 1,0 0-1,-1-1 1,1 1-1,-1 0 1,1-1-1,-1 1 1,1-1-1,-1 1 1,1-1-1,0 0 1,10-11-297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12835,'-2'21'904,"4"2"-512,2-4-448,2 8 352,1 1-104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14683,'-7'6'781,"-26"21"798,32-25-1486,-1-1 1,1 1-1,-1 0 1,1-1-1,-1 1 1,1 0-1,0 0 1,0 0-1,0 0 1,0 0-1,0 0 1,0 1-1,1-1 1,-2 4-1,2-5-84,0 0-1,0-1 1,1 1-1,-1 0 1,0 0-1,0-1 1,0 1-1,0 0 1,1-1-1,-1 1 1,0 0-1,1-1 1,-1 1-1,1 0 1,-1-1 0,1 1-1,-1-1 1,1 1-1,-1 0 1,1-1-1,-1 0 1,1 1-1,0-1 1,0 1-1,23 4-100,22-10-281,18-12-46,-64 18 432,0-1-1,0 0 0,0 0 0,1 0 1,-1 0-1,0 0 0,0 0 0,0 1 0,0-1 1,0 0-1,0 0 0,0 0 0,1 0 0,-1 1 1,0-1-1,0 0 0,0 0 0,0 0 1,0 0-1,0 1 0,0-1 0,0 0 0,0 0 1,0 0-1,0 0 0,0 1 0,0-1 0,0 0 1,0 0-1,0 0 0,0 1 0,-1-1 0,1 0 1,0 0-1,0 0 0,0 0 0,0 0 1,0 1-1,0-1 0,0 0 0,0 0 0,-1 0 1,1 0-1,0 1 0,-8 14 348,3-3-1,4-11-347,1 0 0,0 0 1,-1 0-1,1 0 1,0 0-1,-1 0 0,1 0 1,0 1-1,0-1 0,0 0 1,0 0-1,0 0 0,0 0 1,0 0-1,1 1 0,-1-1 1,0 0-1,1 0 0,-1 0 1,0 0-1,1 0 1,0 0-1,-1 0 0,1 0 1,-1 0-1,1 0 0,0 0 1,0 0-1,0-1 0,-1 1 1,1 0-1,0 0 0,0-1 1,0 1-1,0-1 0,0 1 1,0-1-1,0 1 1,0-1-1,1 0 0,-1 1 1,0-1-1,0 0 0,0 0 1,0 0-1,0 0 0,2 0 1,9 1-90,-1-1 1,1-1 0,22-3 0,-18 2 146,18-2-187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13283,'-95'246'5970,"92"-239"-5908,0 0 0,1-1-1,0 1 1,0 1 0,1-1-1,-1 9 1,2-14-73,0 0 0,0 0 0,0 0 0,1 0 0,-1 0 0,1-1 0,-1 1 0,1 0 0,0 0 0,0 0 0,-1-1-1,1 1 1,0 0 0,1-1 0,-1 1 0,0-1 0,0 1 0,1-1 0,-1 0 0,1 1 0,-1-1 0,1 0 0,-1 0 0,1 0 0,0 0 0,0 0 0,3 1 0,7 1-235,0 1 1,0-2-1,19 2 0,-23-3 118,0-1 0,0 1 0,-1 1 0,1-1 0,0 1 0,-1 1 0,1-1 0,-1 1 0,0 0 0,0 1 0,10 6 0,-17-9 135,1-1 0,0 1 0,0 0 1,0 0-1,0 0 0,-1-1 0,1 1 0,0 0 1,-1 0-1,1 0 0,-1 0 0,1 0 0,-1 0 0,1 0 1,-1 0-1,0 0 0,1 0 0,-1 1 0,0-1 0,0 0 1,0 0-1,0 0 0,0 0 0,0 0 0,-1 3 1,1-2 45,-1-1 0,0 1 0,0 0 0,-1 0 0,1-1 0,0 1 0,-1 0 0,1-1 0,-1 1 0,1-1 0,-1 0 0,1 1 0,-3 0 0,-2 2 150,-1-1 1,1 0 0,-1 0 0,0 0 0,0-1-1,0 1 1,-9 0 0,8-2-70,0-1 0,0 0 0,0 0 0,0-1 0,-11-2 0,16 3-155,1-1 0,0 1 0,-1-1 0,1 0-1,0 0 1,0 0 0,0 0 0,-1 0-1,1 0 1,0 0 0,0-1 0,1 1-1,-1-1 1,0 1 0,0-1 0,1 0 0,-1 0-1,1 0 1,0 0 0,-1 0 0,1 0-1,-1-2 1,2-10-160,9 0-110</inkml:trace>
  <inkml:trace contextRef="#ctx0" brushRef="#br0" timeOffset="1">313 125 15163,'0'11'1497,"-5"7"-1089,-1 6-104,-1 2 616,-3 7-392,-2 4-88,1 6-96,-2 0-24,1-4-160,4-2-40,1-7-176,1-4-120,6-12-288,1-4-248,7-13 568,0-8-136,5-6-88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14603,'1'3'165,"0"1"-1,0 0 1,1 0-1,-1-1 1,1 1-1,0-1 1,0 0-1,0 1 1,0-1 0,1 0-1,-1 0 1,1 0-1,0-1 1,0 1-1,0 0 1,0-1-1,0 0 1,1 0-1,-1 0 1,0 0-1,1-1 1,0 1 0,6 1-1,-6-1-106,1-1-1,0 0 1,0 0-1,-1 0 1,1 0-1,0-1 1,0 0-1,0 0 1,0 0 0,0 0-1,0-1 1,0 0-1,-1 0 1,1 0-1,0-1 1,-1 0-1,1 0 1,6-3 0,-10 4-56,0 1 0,0-1 1,0 1-1,0 0 1,-1-1-1,1 1 0,0-1 1,0 0-1,-1 1 1,1-1-1,-1 0 0,1 1 1,0-1-1,-1 0 1,1 0-1,-1 1 0,1-1 1,-1 0-1,0 0 1,1 0-1,-1 0 0,0 1 1,0-1-1,0 0 1,1 0-1,-1 0 0,0 0 1,0 0-1,0 0 1,-1 0-1,1 0 0,0 0 1,0 1-1,0-1 1,-1 0-1,1 0 0,0 0 1,-1 0-1,1 1 1,0-1-1,-1 0 1,1 0-1,-1 0 0,0 1 1,1-1-1,-1 0 1,0 1-1,1-1 0,-1 1 1,0-1-1,0 0 1,-3-1 21,0-1 0,-1 1 1,1 0-1,0 0 1,-1 0-1,1 1 1,-1 0-1,-8-2 1,7 2 16,0 1 0,-1 0 0,1 0 0,0 1 0,0 0 0,0 0 0,0 0 0,1 1 0,-1-1 0,0 1 0,1 1 0,-1-1 0,1 1 0,-9 6 0,11-7 9,0 0 0,1 0 0,0 0 0,-1 1-1,1-1 1,0 1 0,0-1 0,0 1 0,1 0 0,-1 0 0,1 0 0,-1 0 0,1 0-1,0 0 1,0 0 0,1 0 0,-1 0 0,0 1 0,1-1 0,0 0 0,0 0 0,0 1-1,0-1 1,1 0 0,-1 0 0,1 1 0,0-1 0,2 6 0,3 2 71,3-1 38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0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14515,'1'11'2633,"2"51"-2257,-7 24-247,-17 91 0,-27 82 147,30-167-179,10-58 363,2-42 431,4-13-523,2 1 1,-1-1-1,5-32 1,-1 16-127,2-31-523,2 0 0,3 1 0,31-106 0,-36 159 181,0 1 1,1-1 0,1 1 0,0 0 0,0 0 0,2 1 0,-1 0-1,13-12 1,-18 20 81,1 1 0,0 0-1,0 0 1,0 0 0,0 0 0,1 0-1,-1 1 1,1 0 0,-1 0-1,1 0 1,8-2 0,-9 3 12,0 1 0,0 0-1,0 0 1,0 0 0,0 1 0,-1-1 0,1 1-1,0 0 1,0 0 0,0 0 0,-1 0 0,1 1 0,-1-1-1,1 1 1,-1 0 0,0 0 0,4 3 0,-3-2-4,-1-1 0,0 1 1,0 0-1,0 0 0,-1 0 1,1 0-1,-1 0 0,0 1 1,1-1-1,-1 1 0,-1 0 1,1-1-1,-1 1 0,1 0 0,-1 0 1,0 0-1,0 0 0,-1 0 1,1 0-1,-1 0 0,0 1 1,-1 6-1,0-5 30,0-1 1,0 1-1,-1-1 1,1 1-1,-1-1 0,-1 0 1,1 0-1,-1 0 1,0 0-1,0 0 0,0 0 1,-1-1-1,1 1 1,-1-1-1,0 0 0,-5 3 1,-2 1 86,0-1 1,0-1 0,0 0-1,-1 0 1,0-1 0,0 0-1,0-1 1,-1-1 0,0 0-1,-21 2 1,13-7-317,21 2 202,-1 0 1,1-1 0,-1 1 0,1 0-1,0 0 1,-1 0 0,1-1 0,0 1 0,-1 0-1,1 0 1,0-1 0,0 1 0,-1 0-1,1-1 1,0 1 0,0 0 0,-1-1-1,1 1 1,0 0 0,0-1 0,0 1-1,0-1 1,0 1 0,-1 0 0,1-2 0,1 1-7,-1-1 0,1 0 0,0 0 0,-1 0 0,1 1 0,0-1 0,0 0 0,0 1 0,0-1 0,1 1 0,-1-1 0,0 1 0,1 0 0,-1-1 0,3-1 0,20-17-179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1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13443,'-14'3'1612,"17"-2"-355,28-1 269,-12-1-1173,44 3 394,7-2-484,0 4 1,84 14-1,-150-17-293,-1 0-1,1 0 0,-1 0 1,1 0-1,-1 0 1,0 1-1,1-1 0,3 3 1,-7-3 21,0-1 0,1 0 0,-1 1 0,0-1 0,1 0 0,-1 1 0,0-1 0,1 1 0,-1-1 0,0 0 0,0 1 0,0-1 0,1 1 0,-1-1 0,0 1 0,0-1-1,0 1 1,0-1 0,0 1 0,0-1 0,0 1 0,0-1 0,0 1 0,0-1 0,0 1 0,-1 0-2,1 1 0,-1-1 0,0 0 0,0 0 0,1 0 0,-1 1 0,0-1-1,0 0 1,0 0 0,0 0 0,-1-1 0,1 1 0,-1 1 0,-50 31-73,-108 49 1,77-43 215,18-8-905,65-31 754,0 0 1,0 0 0,0 0 0,1 0-1,-1 0 1,0 0 0,0 0-1,0 1 1,0-1 0,0 0 0,0 0-1,0 0 1,0 0 0,1 0 0,-1 0-1,0 0 1,0 0 0,0 0 0,0 1-1,0-1 1,0 0 0,0 0 0,0 0-1,0 0 1,0 0 0,0 0 0,0 1-1,0-1 1,0 0 0,0 0 0,0 0-1,0 0 1,0 0 0,0 0-1,0 1 1,0-1 0,0 0 0,0 0-1,0 0 1,0 0 0,0 0 0,0 0-1,0 0 1,0 1 0,0-1 0,0 0-1,-1 0 1,1 0 0,0 0 0,0 0-1,0 0 1,0 0 0,0 0 0,0 0-1,0 0 1,-1 1 0,13-1-158,7-2-234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0 14339,'-4'3'201,"0"-1"-1,1 0 1,-1 0 0,0 0-1,0-1 1,0 1 0,0-1-1,-5 1 1,-8 3 192,-294 143 622,237-109-988,65-34-69,-1 0-112,0 0 1,1 1-1,-1 0 0,-13 12 0,17-11 33,14-4-59,8-3-45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50 290 11682,'0'50'953,"6"3"-841,4 6-24,3-2 128,6-6-112,1-8-120,0-19-136,0-11 16,-3-25-112,-6-13-448,-12-27 512,-5-8-113,-11-10-31</inkml:trace>
  <inkml:trace contextRef="#ctx0" brushRef="#br0" timeOffset="0.52">2 1 9514,'-2'12'1080,"4"6"-640,2-1-216,6-4 969,1-2-2290,2-1 1041,0-1-152,-1-6-216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43:2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97 9730,'3'-2'356,"0"0"-1,0 0 1,0 0 0,0 0-1,-1-1 1,1 0 0,0 1-1,-1-1 1,0 0 0,0 0 0,0-1-1,0 1 1,0 0 0,1-6-1,-2 8-253,-1-1-1,0 1 1,0-1-1,0 1 0,0-1 1,0 0-1,0 1 1,0-1-1,0 1 1,-1-1-1,1 1 1,0-1-1,-1 1 0,0-1 1,1 1-1,-1-1 1,0 1-1,0-1 1,1 1-1,-1 0 1,0 0-1,0-1 0,-1 1 1,1 0-1,0 0 1,0 0-1,0 0 1,-1 0-1,1 1 1,-1-1-1,1 0 0,0 1 1,-1-1-1,1 0 1,-1 1-1,-1-1 1,-3 0-88,0-1 1,0 1-1,0 1 1,-1-1 0,1 1-1,0 0 1,0 0-1,0 1 1,0 0 0,0 0-1,0 0 1,0 1-1,0-1 1,0 2 0,0-1-1,1 1 1,-1-1-1,-5 6 1,-5 1-114,1 2 0,1 0-1,0 1 1,-24 26 0,24-22 30,0 1 1,1 1-1,-21 38 0,30-48 60,0 1 0,0-1 0,1 1 0,0 0 0,0 0 0,1 0 0,0 0 0,1 0 0,0 0 0,1 1 0,1 17 0,-1-23 16,1 0 0,0-1 0,0 1 0,0 0 0,1-1-1,-1 1 1,1-1 0,0 0 0,0 1 0,0-1 0,0 0 0,0 0 0,1 0-1,4 4 1,-2-4 14,0 1-1,0-1 0,0 0 0,1 0 0,-1 0 0,1-1 1,0 0-1,8 2 0,2-1 77,1 0 0,0-1-1,-1-1 1,1-1 0,29-3 0,-30 1 36,0 0 0,1-2 0,-1 1-1,0-2 1,-1 0 0,1-1 0,-1-1 0,16-9 0,-24 12-77,-1-1 0,1 1-1,-1-1 1,0 0 0,-1-1 0,1 1 0,-1-1-1,0 0 1,0 0 0,-1-1 0,0 0 0,0 1 0,-1-1-1,1-1 1,-2 1 0,1 0 0,-1-1 0,0 1-1,1-11 1,-2 7-56,-1-1-1,0 1 0,-1 0 1,0-1-1,0 1 0,-2 0 1,1 0-1,-1 0 0,-1 0 1,0 1-1,0-1 0,-1 1 1,-1 0-1,0 0 0,0 1 1,-1 0-1,0 0 0,0 0 1,-11-9-1,-8-4-136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223 112 6409,'2'-3'227,"2"-4"714,0-1 1,0 0-1,-1 1 1,0-1 0,0 0-1,-1-1 1,0 1-1,-1 0 1,1-11-1,-2 18-866,0 0-1,0 1 0,0-1 0,0 0 0,-1 0 1,1 1-1,0-1 0,0 0 0,-1 1 0,1-1 1,-1 0-1,1 1 0,0-1 0,-1 0 0,1 1 1,-1-1-1,1 1 0,-1-1 0,0 1 0,1-1 1,-1 1-1,1 0 0,-1-1 0,0 1 0,-1-1 1,0 0 4,0 1 0,0-1 0,-1 1 0,1 0 0,0 0 1,-1 0-1,1 0 0,-4 0 0,-2 1-59,0 1 1,0 0-1,1 0 0,-9 4 1,0 1-157,1 1-1,0 1 1,0 0 0,-24 22 0,32-25 50,0 0 0,0 0 0,1 1 0,0 0 0,1 1 0,0-1 0,0 1 0,0 0 0,1 0 0,-6 16 0,9-21 51,1-1 1,0 1 0,-1-1 0,1 1 0,0-1-1,0 0 1,1 1 0,-1-1 0,0 1-1,1-1 1,-1 1 0,1-1 0,0 0-1,0 1 1,0-1 0,0 0 0,0 0-1,1 0 1,-1 0 0,1 0 0,-1 0 0,1 0-1,0 0 1,0-1 0,-1 1 0,1 0-1,0-1 1,0 0 0,3 2 0,8 4-138,0 0 0,0-1 0,25 8 1,-20-8 43,-5-1 48,-4-2 31,-1-1 1,0 2-1,0-1 1,13 10 0,-19-12 49,-1 0 1,1 0-1,-1 1 1,1-1-1,-1 1 0,0-1 1,0 1-1,1-1 1,-1 1-1,0-1 1,0 1-1,-1 0 1,1 0-1,0 0 1,-1-1-1,1 1 1,-1 0-1,1 0 0,-1 0 1,0 0-1,0 0 1,0 0-1,0 0 1,0 0-1,0 0 1,-1 0-1,0 1 1,-1 7 77,-2-1 0,0 0 0,0 0 0,0 0 0,-1-1 1,-1 1-1,-11 14 0,-52 48 871,67-68-901,-35 28 576,35-30-580,-1 1 1,1 0-1,-1-1 0,0 0 0,1 1 0,-1-1 0,0 0 1,0-1-1,0 1 0,0 0 0,0-1 0,0 0 0,-4 1 0,6-1-78,0-1 0,1 1-1,-1 0 1,0 0-1,1 0 1,-1-1-1,0 1 1,1 0-1,-1-1 1,0 1-1,1 0 1,-1-1-1,1 1 1,-1-1-1,1 1 1,-1-1-1,1 0 1,-1 1-1,1-1 1,-1 1-1,1-1 1,0 0-1,-1 1 1,1-1-1,0 0 1,0 1-1,-1-1 1,1 0-1,0 0 1,0 1-1,0-1 1,0 0-1,0 1 1,0-1-1,0 0 1,0 0-1,0 1 1,0-1-1,1 0 1,-1 0-1,0 1 1,0-1-1,1 0 1,-1 1-1,0-1 1,1 0-1,1-3-132,0 0 0,-1 0-1,1 0 1,1 1 0,-1-1-1,0 1 1,6-5 0,13-8-493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11867,'-5'3'297,"0"0"1,1 0-1,-1 0 1,0 0 0,1 1-1,0 0 1,0 0-1,0 0 1,-5 7 0,1 0 12,1 0 1,-12 23-1,17-30-300,0 0-1,1 0 1,-1 0 0,1 0-1,0 0 1,1 1 0,-1-1-1,1 0 1,0 1 0,0-1-1,1 8 1,-1-10-9,0-1-1,1 1 1,-1-1 0,1 1-1,-1-1 1,1 1-1,0-1 1,0 1 0,0-1-1,-1 0 1,1 1-1,1-1 1,-1 0 0,0 0-1,0 0 1,0 0-1,1 0 1,-1 0 0,0 0-1,1 0 1,-1 0-1,1-1 1,-1 1 0,1-1-1,-1 1 1,1-1 0,-1 1-1,1-1 1,-1 0-1,1 0 1,0 0 0,-1 0-1,1 0 1,2-1-1,5 0-51,0 0-1,0-1 1,0-1-1,0 0 1,-1 0-1,1 0 0,-1-1 1,0-1-1,11-6 1,11-10-437,26-25 0,-30 24 66,-22 18 336,16-9-128,-20 13 217,1 0-1,-1 0 0,0 0 1,0 0-1,0 0 0,1 0 1,-1 0-1,0 0 0,0 0 1,0 0-1,0 0 0,1 0 1,-1 0-1,0 0 0,0 0 1,0 0-1,1 0 0,-1 1 1,0-1-1,0 0 1,0 0-1,0 0 0,0 0 1,1 0-1,-1 0 0,0 1 1,0-1-1,0 0 0,0 0 1,0 0-1,0 0 0,0 1 1,0-1-1,0 0 0,1 0 1,-2 16 249,-7 25 235,5-27-393,0 0 0,1 0 1,-1 26-1,3-40-117,0 1 0,0 0 0,0 0 0,0 0 0,0 0 0,1 0 0,-1 0 0,0 0 0,0 0 1,1 0-1,-1 0 0,1 0 0,-1 0 0,1-1 0,-1 1 0,1 0 0,-1 0 0,1-1 0,0 1 0,-1 0 0,1 0 0,0-1 0,-1 1 0,1-1 0,0 1 0,0-1 0,0 1 0,0-1 0,0 0 0,-1 1 0,1-1 0,0 0 0,0 0 0,0 1 0,0-1 0,0 0 0,0 0 0,0 0 0,0 0 0,0 0 0,0 0 1,0-1-1,0 1 0,2-1 0,13-5-216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12803,'-5'14'247,"2"1"0,0-1 0,1 1 1,0 0-1,1 0 0,1 26 0,0-13-149,0 50-3,-7 124 32,4-190-3,0-18 76,1-22-132,6-23-1140,3 1 1,1 0-1,3 1 1,26-73-1,-34 113 1012,2-5-317,0 0-1,12-22 1,-15 33 416,-1 0 1,1 1-1,0-1 1,0 1-1,0-1 1,0 1-1,0 0 1,0 0-1,0 0 1,1 0-1,-1 0 1,1 1-1,0-1 1,-1 1-1,1-1 1,0 1-1,0 0 1,0 0-1,4-1 1,-6 2 4,1 0 0,-1 0 0,1 0 0,-1 0 0,1 0 0,0 0 0,-1 0 0,1 0 0,-1 1 0,1-1 0,-1 1 0,1-1 0,-1 1 0,1-1 0,-1 1 0,1 0 0,-1 0 0,0 0 0,1 0 0,-1 0 0,0 0 0,0 0 0,0 0 1,0 0-1,0 0 0,0 1 0,0-1 0,0 0 0,0 1 0,-1-1 0,1 1 0,-1-1 0,1 1 0,-1-1 0,1 1 0,-1-1 0,0 1 0,0 0 0,0-1 0,0 1 0,0-1 0,0 1 0,0 0 0,0-1 0,-1 1 0,1-1 0,0 1 0,-1-1 0,0 1 0,1-1 0,-1 1 0,0-1 0,0 0 1,-1 3-1,-9 11 152,0 0 1,-1 0 0,-1-1 0,0 0 0,-1-1 0,0-1 0,-30 20 0,29-26-145,7-6-55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11170,'-2'20'307,"0"1"-1,-1 0 0,-11 34 0,2-5-53,-14 90 155,-8 146 0,49-346-530,6-28-1106,4 1 0,57-135 0,-77 211 1177,0 0-1,1 0 1,0 1 0,0 0-1,10-11 1,-14 19 92,-1 0 0,1 1 0,-1-1 1,1 0-1,0 1 0,-1 0 0,1 0 0,0-1 1,0 1-1,0 0 0,0 0 0,0 1 0,0-1 1,0 0-1,1 1 0,-1-1 0,0 1 0,0 0 1,0-1-1,1 1 0,-1 0 0,0 1 0,0-1 1,1 0-1,-1 0 0,0 1 0,0 0 0,0-1 1,0 1-1,0 0 0,0 0 0,0 0 0,0 0 1,0 0-1,2 2 0,0 0-39,1 1 0,-1-1 0,1 1 0,-1 0 0,0 0 1,5 8-1,-8-11 12,0 0 1,0 0-1,-1 1 1,1-1-1,-1 0 1,1 1-1,-1-1 1,1 1-1,-1-1 1,0 1 0,0-1-1,0 1 1,1-1-1,-1 0 1,-1 1-1,1-1 1,0 1-1,0-1 1,-1 1-1,1-1 1,0 1 0,-1-1-1,0 0 1,1 1-1,-1-1 1,0 0-1,1 1 1,-1-1-1,0 0 1,-2 2-1,-4 4 73,0-1 0,0 1 1,-1-1-1,0 0 0,-1-1 0,1 0 0,-15 6 0,7-4 13,-1 0 1,0-2 0,-22 5-1,12-7-54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9842,'18'-12'1279,"-16"7"-665,-13 6 486,3 1-1030,1 1 0,0 0 0,0 0 0,0 0 0,0 1 0,0 0 0,1 1 0,0-1 0,0 1 0,0 0 0,-7 8 1,7-6-67,0 0 1,1 0 0,-1 0 0,1 1 0,1-1 0,0 1 0,0 0 0,0 1-1,-3 13 1,6-18 1,0 0-1,0 1 0,1-1 0,-1 1 1,1-1-1,1 0 0,-1 1 1,0-1-1,1 1 0,0-1 1,0 0-1,0 0 0,3 5 0,-3-7-1,0 0 0,0 0 0,0 0 0,0-1 0,1 1 0,-1 0 0,1-1 0,-1 1 0,1-1 0,0 0 0,0 1 0,-1-1 0,1 0 0,0 0 0,0 0 0,0 0 0,0 0 0,0-1 0,0 1 0,1-1 0,-1 1 0,0-1 0,0 0 0,0 0 0,0 0 0,1 0 0,3-1 0,1 0 10,0-1 1,-1 0 0,1 0 0,-1 0-1,1-1 1,-1 0 0,0-1 0,0 1 0,-1-1-1,1 0 1,-1-1 0,1 1 0,-1-1-1,4-6 1,-4 6 1,-1 1 0,0-1 0,-1 0 0,1 0 0,-1-1 0,0 1 0,-1-1 0,1 1 0,-1-1 0,0 0 0,0 0 0,-1 0 0,0 0 0,0 0 0,0 0 0,-1-7 0,0 11-12,0 0-1,-1 0 0,1 0 1,-1 0-1,1 1 1,-1-1-1,0 0 1,0 0-1,0 1 1,0-1-1,0 1 1,0-1-1,0 1 0,-1-1 1,1 1-1,0 0 1,-1-1-1,1 1 1,-1 0-1,1 0 1,-1 0-1,0 0 1,0 0-1,1 1 0,-1-1 1,0 0-1,0 1 1,0-1-1,0 1 1,1 0-1,-1 0 1,-3 0-1,2-1-44,1 1 0,-1 0 1,0 1-1,0-1 0,0 0 0,0 1 0,1 0 1,-1 0-1,0-1 0,1 1 0,-1 1 0,0-1 0,1 0 1,0 1-1,-1-1 0,1 1 0,0 0 0,0 0 0,0 0 1,0 0-1,-3 4 0,5-6 19,-1 0 0,1 0-1,0 1 1,-1-1 0,1 0 0,0 1 0,0-1-1,0 0 1,-1 1 0,1-1 0,0 1 0,0-1 0,0 0-1,0 1 1,0-1 0,0 1 0,0-1 0,0 0 0,0 1-1,0-1 1,0 1 0,0-1 0,0 0 0,0 1-1,0-1 1,0 0 0,0 1 0,1-1 0,-1 1 0,0-1-1,0 0 1,0 1 0,1-1 0,-1 0 0,0 1 0,0-1-1,1 0 1,-1 0 0,0 1 0,0-1 0,1 0-1,-1 0 1,1 1 0,-1-1 0,0 0 0,1 0 0,-1 0-1,0 0 1,1 0 0,-1 0 0,1 1 0,-1-1 0,0 0-1,1 0 1,-1 0 0,1 0 0,-1 0 0,0 0-1,1-1 1,-1 1 0,1 0 0,14 1-379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10874,'-8'5'1073,"-8"6"-849,-3 3-104,1 2 760,-3-2-800,6 1-80,3-2-128,2-5-104,10 1-248,3-3-192,11-3-889,2-1 1233,10 0-200,1 1-128</inkml:trace>
  <inkml:trace contextRef="#ctx0" brushRef="#br0" timeOffset="0.09">287 144 7866,'0'8'960,"-14"5"-440,-8 1-168,-9 7 624,-4-1-72,-2 0-95,0-5-65,4-2-208,1-4-32,11-9 888,4-6-1056,11-10 32,5-2 73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9:3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28 102 13403,'22'-7'1879,"19"2"-1666,0-2 1,-1-1-1,42-15 0,-79 22-192,-1 1-1,0-1 0,0 0 0,0 0 1,0-1-1,0 1 0,0 0 0,0-1 1,-1 1-1,4-4 0,-5 5-15,0 0 0,0-1 0,1 1 0,-1 0 0,0-1-1,0 1 1,0 0 0,0-1 0,1 1 0,-1-1 0,0 1 0,0 0 0,0-1 0,0 1-1,0-1 1,0 1 0,0-1 0,0 1 0,0 0 0,0-1 0,-1 1 0,1-1 0,0 0-1,-13-9 41,3 7-55,0 0 0,0 0 0,0 1 0,0 0 1,-1 1-1,1 0 0,0 1 0,-1 0 0,-19 2 0,21-1-19,0 1 0,1 0-1,-1 0 1,0 0 0,1 1-1,-1 1 1,1-1-1,0 1 1,0 1 0,0 0-1,-11 9 1,16-11 20,0 0 0,0 0 1,0 0-1,1 0 1,0 1-1,-1-1 0,1 1 1,0-1-1,1 1 0,-1 0 1,1 0-1,0 0 0,-1 0 1,2 0-1,-1 0 0,0 0 1,1 5-1,0-6-7,0 0 0,1 0 0,-1 0 0,1 0 0,0 0 0,0 0 0,0-1 0,0 1-1,0 0 1,0-1 0,1 1 0,0-1 0,-1 1 0,1-1 0,0 0 0,0 1 0,0-1 0,0 0 0,1 0 0,-1-1 0,1 1 0,-1 0-1,1-1 1,2 2 0,3 0-6,-1-1 1,0 0-1,1 0 0,-1 0 0,1-1 0,-1 0 0,11-1 1,30 0-89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66 13147,'-16'2'2244,"12"-2"-865,12-1-596,100-22-351,-32 6-466,-32 8 29,-24 4-11,0 0 0,1 2 1,-1 0-1,23 1 1,-42 2 12,-1 0 0,1 0 1,-1 0-1,0 0 0,1 0 1,-1 0-1,1 1 0,-1-1 1,1 0-1,-1 0 0,1 0 1,-1 0-1,0 1 0,1-1 0,-1 0 1,1 0-1,-1 1 0,0-1 1,1 0-1,-1 1 0,0-1 1,1 0-1,-1 1 0,0-1 0,0 0 1,1 1-1,-1-1 0,0 1 1,0-1-1,1 1 0,-4 18-54,-20 27-8,14-31 47,-187 444 431,181-422-374,-8 20-195,31-65-999,-6 2 964,-1-1 1,0 1-1,-1 0 0,1 0 0,-1 0 1,-1-12-1,-3-7-248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9 185 11026,'-8'0'4377,"12"-1"-3841,6-1-168,7-2-215,6-2-65,16-1-88,4-3-185,8-9-175,4-2-640,-1-12 864,1-4-144,-4-8-96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5:3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1532 136 6273,'-46'-12'807,"-1"1"-1,0 3 1,0 2-1,-1 2 1,0 2-1,0 2 1,-58 8-1,35 3-593,-64 7-78,83-15-55,-97 8 240,117-7-185,0 2 1,-48 14-1,66-15-119,2 0 0,-1 1 0,1 1 0,0 0 0,0 0 0,1 1 0,0 1 0,-11 11 0,-10 12-56,-31 43 0,-11 11-75,38-48 93,1 1-1,2 2 1,2 1 0,-37 66-1,60-92 19,0 1 1,1 0-1,0 1 0,2 0 0,0 0 0,1 0 1,1 0-1,-2 32 0,5-36-5,0 0-1,2-1 1,-1 1 0,1-1 0,1 1-1,1-1 1,0 0 0,0 0 0,1 0-1,1-1 1,0 0 0,13 19 0,242 373-133,-256-394 112,1 0 1,1 0-1,-1 0 0,2-1 1,-1 0-1,1 0 0,1-1 0,-1 0 1,1 0-1,1-1 0,-1 0 1,1-1-1,19 9 0,48 23 17,-59-28 6,1 0-1,0-2 1,1 0 0,31 8 0,14-5-62,70 3 1,-7-2 37,-34-3 4,1-4-1,-1-4 1,1-5 0,101-16 0,-66 3 19,101-14-42,129-43-124,-262 54 102,134-8 1,60-11-140,-203 20 123,120-23 50,8 10 14,-191 28 3,0-2 0,-1-1 1,0-1-1,30-14 1,88-53-59,-73 36 74,102-73-129,-120 76-38,-45 31 105,0-1 0,0 1-1,0-1 1,-1 0-1,0 0 1,10-15-1,-14 19 66,-1 0-1,1-1 0,-1 1 1,0-1-1,0 1 1,0-1-1,0 1 0,-1-1 1,1 0-1,-1 1 0,1-1 1,-1 0-1,0 0 1,0 1-1,0-1 0,-1 0 1,1 0-1,-1 1 1,1-1-1,-1 0 0,0 1 1,0-1-1,0 1 1,0-1-1,0 1 0,-3-4 1,-2-2 79,-1 1 0,1-1 0,-1 1 1,-1 0-1,1 1 0,-1 0 0,-12-7 0,-67-33 409,61 34-373,-95-45 272,-44-23-218,-4-15-154,-182-135 1,278 178-10,-3 4 1,-2 3 0,-1 3-1,-2 4 1,-91-29 0,72 37-53,-1 3 1,0 6 0,-154-14-1,-45 26-531,240 12 116,1 2 0,-1 4-1,-59 15 1,17 4 89,-9-1-115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83 10914,'14'-3'979,"-14"3"-940,0 0 0,0 0 0,1 0 1,-1 0-1,0 0 0,0 0 0,1-1 0,-1 1 1,0 0-1,0 0 0,0 0 0,1 0 0,-1 0 1,0 0-1,0 0 0,0-1 0,1 1 1,-1 0-1,0 0 0,0 0 0,0 0 0,0-1 1,1 1-1,-1 0 0,0 0 0,0 0 1,0-1-1,0 1 0,0 0 0,0 0 0,0-1 1,0 1-1,0 0 0,0 0 0,0-1 1,0 1-1,0 0 0,0 0 0,0-1 0,0 1 1,0 0-1,0 0 0,0 0 0,0-1 0,0 1 1,0 0-1,0 0 0,0-1 0,-1 1 1,1 0-1,0 0 0,0 0 0,0 0 0,0-1 1,-1 1-1,1 0 0,0 0 0,0 0 1,-1-1-1,1 1-26,-1 0 0,1 0 0,-1-1 0,1 1 1,-1 0-1,1 0 0,-1 0 0,1 0 0,-1 0 1,0-1-1,1 1 0,-1 0 0,1 0 0,-1 1 1,1-1-1,-1 0 0,1 0 0,-1 0 0,0 0 0,1 0 1,-1 0-1,1 1 0,-1-1 0,1 0 0,-1 1 1,1-1-1,-1 0 0,1 1 0,0-1 0,-1 0 1,1 1-1,-1-1 0,1 1 0,0-1 0,-1 1 0,1-1 1,-1 1-1,-12 22-160,11-19 169,-5 13-31,0 0 0,1 1 0,1 0 0,1 0 0,0 0 0,2 0 0,0 1 0,0-1 0,3 29 0,-1-43 28,1 1 0,0-1-1,-1 1 1,1-1-1,0 0 1,1 0-1,-1 0 1,1 1-1,0-1 1,0-1 0,0 1-1,4 5 1,-5-8-5,0 0 0,0 0 1,1 0-1,-1 0 0,0 0 1,0-1-1,0 1 1,1 0-1,-1-1 0,0 1 1,0-1-1,1 1 0,-1-1 1,1 0-1,-1 1 1,3-1-1,-2 0 7,1 0 0,-1-1 0,0 1 0,1-1 0,-1 0 0,0 1 0,1-1 0,-1 0 0,0 0 0,0-1 0,0 1 0,4-3 0,2-3 41,0 0-1,0-1 0,-1 0 0,0 0 0,0-1 1,-1 0-1,0 0 0,5-11 0,3-9 158,15-46-1,-21 54-157,-1 0 0,-1-1 0,-1 0-1,-1 0 1,2-39 0,-8 53-132,-1 11 18,-2 13-17,3-3 16,1 0-1,1 0 1,0 0 0,1 1-1,0-1 1,1 0 0,0 0-1,7 22 1,-8-34 38,-1 0 0,0 1 1,1-1-1,-1 0 0,1 0 0,-1 0 1,1 0-1,-1 0 0,1 0 1,0 0-1,0 0 0,-1 0 0,1-1 1,0 1-1,0 0 0,0 0 0,0-1 1,0 1-1,0-1 0,0 1 1,0 0-1,0-1 0,0 0 0,0 1 1,1-1-1,-1 0 0,0 0 1,2 1-1,-1-2 0,0 1 0,0-1 0,0 0 0,0 1 1,0-1-1,0 0 0,0 0 0,0-1 0,-1 1 0,1 0 0,0 0 1,-1-1-1,1 1 0,-1-1 0,3-3 0,13-21-136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 12779,'0'0'29,"0"0"-1,0-1 1,-1 1 0,1 0 0,0 0 0,0 0-1,0 0 1,0 0 0,0 0 0,-1 0 0,1-1 0,0 1-1,0 0 1,0 0 0,-1 0 0,1 0 0,0 0 0,0 0-1,0 0 1,-1 0 0,1 0 0,0 0 0,0 0 0,0 0-1,-1 0 1,1 0 0,0 0 0,0 0 0,0 0-1,0 0 1,-1 0 0,1 1 0,0-1 0,0 0 0,0 0-1,0 0 1,-1 0 0,1 0 0,1 10 683,9 17-148,-7-21-529,4 13-26,-2 1-1,0 0 1,-1-1 0,-1 1 0,-1 1 0,-1-1-1,0 0 1,-2 0 0,0 0 0,-1 0 0,-1 0-1,-1 0 1,-1 0 0,-8 19 0,-2 2 36,-2-1 1,-1 0 0,-3-2-1,-1 0 1,-39 50-1,49-71-34,-1-2 0,0 1 0,-2-2 1,1 1-1,-2-2 0,-33 23 0,11-16 47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11963,'-6'12'912,"8"2"-640,14 0-56,12-2 680,11-2-376,14-7 0,6 0-8,8-5-40,2-2-39,-2-3-81,-4-2-160,-18 3-528,-8 5 552,-25 2-240,-11 2-40,-11 3-56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11698,'13'4'1305,"7"-3"-873,13-2-184,3-2 1232,7-1-1144,3-2-80,3 2-120,-2 1-96,-7-3 136,-2 3-136,-18-7-32,-5-4-8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12 14147,'0'-1'56,"-1"0"0,1 1 0,-1-1 0,1 0 0,-1 1 0,1-1 1,-1 1-1,1-1 0,-1 0 0,1 1 0,-1-1 0,0 1 0,1 0 0,-1-1 0,0 1 0,0 0 0,1-1 0,-1 1 0,0 0 0,0-1 1,1 1-1,-1 0 0,0 0 0,0 0 0,0 0 0,1 0 0,-1 0 0,0 0 0,0 0 0,0 0 0,1 1 0,-1-1 0,-1 0 1,-28 9 407,18-4-370,1 1-1,0 1 1,1 0 0,-1 0-1,1 1 1,0 0 0,1 1-1,0 0 1,1 0-1,-14 19 1,14-15-110,0 0-1,0 0 1,1 1-1,1 0 1,0 0-1,1 1 1,0-1-1,-4 26 1,8-32-37,1 1 1,-1 0-1,1-1 1,1 1-1,0-1 0,0 1 1,0-1-1,1 1 1,1-1-1,-1 0 1,1 0-1,1 0 1,6 13-1,-3-10-78,1-1 0,0 1 0,1-1 0,0 0 1,0-1-1,1 0 0,0-1 0,14 9 0,-19-13 69,1-1 1,-1 1-1,0 1 1,0-1-1,0 1 0,0 0 1,-1 0-1,4 7 0,-6-10 54,-1 1-1,0 0 0,1 0 0,-1 0 1,-1-1-1,1 1 0,0 0 0,-1 0 0,1 0 1,-1 0-1,0 0 0,0 1 0,0-1 1,-1 0-1,1 0 0,-1 0 0,0 0 0,1-1 1,-1 1-1,-3 5 0,-3 6 25,0-1-1,-1 1 1,-1-1-1,-1-1 1,-16 19-1,-63 51 546,85-79-518,-38 29 415,38-29-384,0-1 0,0 1 1,0-1-1,-1 0 0,1-1 0,0 1 1,-1-1-1,-6 2 0,9-3-59,1 0 0,0 0 0,0 0 0,0 0-1,0 0 1,0 0 0,0-1 0,-1 1 0,1 0 0,0-1-1,0 1 1,0 0 0,0-1 0,0 0 0,0 1 0,0-1-1,0 1 1,1-1 0,-1 0 0,0 0 0,0 0 0,0 1-1,1-1 1,-1 0 0,0 0 0,1 0 0,-1 0 0,1 0-1,-1 0 1,1 0 0,-1 0 0,1 0 0,0 0 0,0-1-1,0 1 1,-1 0 0,1 0 0,0 0 0,0 0 0,0 0-1,1-3 1,-1-3 0,1 0 0,0 1 0,0-1 1,0 0-1,5-11 0,0 3-53,1 0 1,0 1-1,1 0 1,1 0-1,0 0 1,1 1-1,1 1 1,0 0-1,19-17 1,10-3-73,75-46 0,-5 5 410,-104 69-254,-1-1 0,1 1 0,-1-1 0,0 0 0,0 0 0,0-1 0,-1 1 0,0-1 0,0 0 0,0 0 0,-1-1 0,0 1 0,0-1 0,-1 1 0,1-1 0,-1 0 0,-1 0 0,0 0 0,0 0 0,0 0 0,-1 0 0,0 0 0,0-1 0,0 1 0,-1 0 0,-1 0 0,1 0 0,-1 0 0,-3-8 0,0 0-62,-1 0-1,-1 1 0,0 0 1,-1 0-1,0 1 1,-1 0-1,0 0 0,-19-18 1,27 30-36,1 1 1,-1-1 0,1 0-1,-1 1 1,0-1-1,0 1 1,1-1-1,-1 1 1,0-1 0,0 1-1,0 0 1,1-1-1,-1 1 1,0 0-1,0 0 1,0-1 0,0 1-1,0 0 1,1 0-1,-1 0 1,0 0-1,0 0 1,0 0 0,0 1-1,0-1 1,0 0-1,-1 1 1,1 0-2,1-1 0,-1 1 0,1 0 0,0-1 0,-1 1 0,1 0 0,0 0 1,-1-1-1,1 1 0,0 0 0,0 0 0,0 0 0,-1 0 0,1-1 0,0 1 0,0 0 0,0 0 0,1 0 0,-1 0 0,0-1 0,0 1 1,0 0-1,0 0 0,1 0 0,-1-1 0,0 1 0,1 0 0,-1 0 0,1-1 0,0 2 0,17 18-447,6 1-144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27 14651,'-1'-2'253,"0"0"-1,0-1 1,0 1-1,-1 0 0,1 0 1,0 0-1,-1 1 1,1-1-1,-1 0 1,0 0-1,1 1 1,-4-3-1,10 22 812,1-1-1082,0-1-1,-1 2 0,-1-1 0,0 1 0,-1-1 1,-1 1-1,-1 22 0,-1-1-45,-3 1 1,-8 46-1,-2-22 70,-3 0-1,-3-2 1,-2 0 0,-3-1 0,-50 90-1,19-57 565,-4-2 0,-109 128-1,103-144-220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13763,'-2'15'920,"1"12"-808,-6 2-48,-2 8 224,1 9-128,-1 5-136,2 0 16,1-4-16,2-1-8,1-12 8,3-7-24,0-9-128,0-6-88,0-4-648,0-4-648,0-8 736,1-9 71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13491,'2'0'912,"5"7"-784,4 0-32,11 2 272,7-2-96,9 0-88,7-3 24,3-4 8,4-1-16,0-5-128,-7-1-144,-9-3-1024,-6 1 1032,-10 2-160,-7 1-128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13379,'16'12'1256,"8"-10"-688,1-4-224,9 1 424,3-2-95,1-1-177,0 2-240,-2 4-464,-7 4-120,-13 5 216,-4 3-88,-13 6-128</inkml:trace>
  <inkml:trace contextRef="#ctx0" brushRef="#br0" timeOffset="1">3 302 11130,'-3'2'1105,"7"3"-617,9-4-72,12-1 920,5 0-448,14-3-232,8 0-63,5-1-409,0 0 856,5 2-736,-3 0-16,-11 0-200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12 15115,'0'-1'98,"0"1"0,0 0 1,0-1-1,0 1 0,0-1 0,0 1 0,0 0 0,0-1 0,0 1 0,0-1 1,0 1-1,0 0 0,0-1 0,-1 1 0,1-1 0,0 1 0,0 0 0,0-1 0,0 1 1,-1 0-1,1-1 0,0 1 0,0 0 0,-1-1 0,1 1 0,0 0 0,-1 0 0,1-1 1,0 1-1,-1 0 0,-11 5 915,-14 24-1293,21-23 505,-27 31-295,2 1 1,2 1-1,2 2 1,1 1-1,3 0 1,1 2-1,2 1 1,2 0-1,-21 90 1,33-107-46,0 0 0,0 55-1,5-74 3,0-1 0,1 1-1,-1-1 1,2 1-1,-1-1 1,1 0-1,1 1 1,-1-1-1,1 0 1,1-1 0,0 1-1,0 0 1,0-1-1,7 8 1,-7-11 50,0-1 1,0 1 0,0-1-1,1 0 1,0-1 0,-1 1-1,1-1 1,0 0 0,0 0-1,0 0 1,8 1 0,27 3-416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13 12379,'0'0'63,"0"-1"0,0 1 1,0-1-1,0 1 0,0-1 1,0 1-1,0-1 0,0 1 1,0-1-1,0 1 0,0-1 1,0 1-1,-1 0 0,1-1 1,0 1-1,0-1 0,0 1 1,-1 0-1,1-1 0,0 1 1,-1-1-1,1 1 0,0 0 1,-1-1-1,1 1 0,0 0 1,-1 0-1,1-1 0,-1 1 1,1 0-1,-1 0 0,1 0 1,0 0-1,-1-1 0,1 1 1,-1 0-1,1 0 0,-1 0 1,1 0-1,-1 0 0,1 0 1,-1 0-1,0 0 0,-26 0 933,25 1-814,-7 0-102,1 0 0,-1 0 0,1 1 0,-1 1 0,1-1 0,0 1 0,0 1 0,0 0 0,1 0 0,-11 7 0,8-3-58,-1 0 0,1 1 0,0 0 0,1 1 0,0 0 0,-9 15 0,8-11-39,2 1 0,-1 0 1,2 0-1,0 1 0,1 0 0,0 0 1,2 0-1,0 1 0,0 0 1,-1 31-1,5-41 12,0-1-1,0 1 1,1-1-1,0 0 1,0 1-1,0-1 1,1 0-1,0 0 1,0 0-1,1 0 1,-1 0-1,1 0 1,1-1-1,-1 1 1,5 4-1,-4-6 4,0 0 1,0 0-1,1-1 0,-1 1 1,1-1-1,0 0 0,0-1 0,0 1 1,0-1-1,0 0 0,1 0 1,-1-1-1,0 1 0,1-1 0,-1-1 1,1 1-1,7-1 0,-1 0 26,0-1 1,0-1-1,0 0 0,-1-1 0,1 0 0,-1 0 0,0-2 0,0 1 0,0-1 1,-1-1-1,1 0 0,-1 0 0,17-15 0,-13 9 6,0-1 0,-1 0 0,-1-1 0,0 0-1,-1-1 1,0 0 0,-1-1 0,9-20 0,-16 30-71,0 0 1,-1 0-1,1 0 0,-2 0 0,1 0 0,-1 0 1,1 0-1,-2-1 0,1 1 0,-1-1 1,0 1-1,0 0 0,-1-1 0,1 1 1,-2 0-1,1-1 0,-1 1 0,1 0 0,-2 0 1,-2-7-1,-12-7-140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12555,'-39'87'2016,"-6"15"-550,45-102-1477,0 0 0,0 0 0,-1 1 0,1-1 0,0 0 1,0 1-1,0-1 0,0 0 0,0 1 0,0-1 0,0 0 0,0 1 1,0-1-1,0 0 0,0 1 0,1-1 0,-1 0 0,0 0 1,0 1-1,0-1 0,0 0 0,0 1 0,1-1 0,-1 0 0,0 0 1,0 1-1,0-1 0,1 0 0,-1 0 0,0 1 0,0-1 0,1 0 1,-1 0-1,0 0 0,0 0 0,1 1 0,-1-1 0,0 0 0,1 0 1,-1 0-1,0 0 0,1 0 0,-1 0 0,0 0 0,1 0 0,-1 0 1,0 0-1,1 0 0,-1 0 0,21-2-416,-17 1 347,19-1-91,-2-1 142,29 1 0,-45 2 21,0 0 1,-1 0 0,1 1-1,0 0 1,-1 0 0,1 0-1,0 0 1,-1 1-1,0 0 1,1 0 0,-1 0-1,4 3 1,-7-4 5,1-1 1,-1 1 0,0 0-1,0 0 1,-1 0 0,1 0-1,0 1 1,0-1 0,0 0-1,-1 0 1,1 0-1,0 1 1,-1-1 0,0 0-1,1 1 1,-1-1 0,0 0-1,1 1 1,-1-1 0,0 0-1,0 3 1,-1-1 18,1 0-1,-1 0 1,0 0 0,1 0 0,-1 0-1,-1 0 1,1 0 0,0 0 0,-3 3-1,-4 4 117,1 0 0,-2 0 0,-13 13 0,18-19-82,1-2-33,1 1 0,0-1 0,-1 0 1,1 0-1,-1 0 0,0 0 0,1 0 0,-1 0 0,0-1 1,0 1-1,0-1 0,-7 2 0,3-4 57,5-6-93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7786,'1'3'1144,"8"1"-360,2 1-224,5-1 1041,4 2-553,4-3-176,4-2-40,3 0-448,4-1-144,-5-1-80,-3-5-64,-6-2-120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3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12939,'10'-2'628,"0"0"0,0-1 0,0 0 0,-1 0 0,16-8 0,60-32-550,-58 26-147,1 0 1,-2-2 0,-1-1-1,0-1 1,32-35-1,-65 92-15,6-29 98,0 0-1,0 0 0,1 0 1,0 1-1,0-1 1,1 0-1,0 0 0,0 1 1,1-1-1,0 0 1,0 0-1,1 0 0,0 0 1,0 0-1,0 0 1,1 0-1,0-1 0,5 10 1,5-1 37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12251,'0'1'1208,"0"2"-912,4 0-144,3 4 720,6 0-528,5-1-88,9 0-160,7-2-40,9-4-160,6-3-8,0-7 112,1-4-24,-4-5-40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63 13619,'0'0'59,"1"-1"0,-1 1 0,0 0 0,1-1 0,-1 1 0,1-1 0,-1 1 0,0-1 1,1 1-1,-1-1 0,0 1 0,0-1 0,1 1 0,-1-1 0,0 0 0,0 1 0,0-1 0,0 1 0,0-1 0,0 0 0,0 1 0,0-1 1,0 1-1,0-1 0,0 0 0,0 1 0,0-1 0,0 1 0,0-1 0,-1 1 0,1-2 0,-1 1 6,0 0 0,-1 1 1,1-1-1,0 0 0,0 1 0,0-1 0,0 1 0,-1-1 1,1 1-1,0-1 0,0 1 0,-1 0 0,-1-1 0,-5 1 79,1-1 0,-1 1 0,0 1 0,-10 1 0,11-1-150,0 1 1,0 0-1,1 0 1,-1 1-1,1 0 0,-1 0 1,1 1-1,0 0 1,0 0-1,1 0 0,-1 1 1,1-1-1,0 1 0,0 1 1,0-1-1,-6 11 1,6-7-13,0 0 0,0 1 0,1-1 0,0 1 0,1 0 1,0 0-1,1 1 0,0-1 0,0 0 0,0 21 1,2-21 5,1 1 1,0-1 0,0 1 0,1-1-1,0 0 1,1 1 0,0-1 0,1 0 0,0-1-1,9 18 1,-9-21 18,0 0 1,1 0-1,-1-1 0,1 1 0,0-1 0,0-1 1,1 1-1,-1 0 0,1-1 0,0 0 1,0-1-1,1 1 0,-1-1 0,1-1 0,-1 1 1,13 2-1,-4-2 38,0-2 0,0 1 0,0-2 0,0 0 1,0-1-1,1 0 0,-1-1 0,0-1 0,-1 0 0,17-7 0,-21 7 4,-1 0-1,0-1 1,0 0-1,0-1 1,0 0-1,-1 0 1,1-1-1,-1 0 1,-1-1-1,1 1 0,-1-2 1,0 1-1,-1-1 1,0 0-1,0 0 1,5-11-1,-8 13-37,-1-1-1,0 0 0,-1 0 1,1 0-1,-1 0 1,-1 0-1,1 0 0,-1 0 1,0 0-1,-1 0 1,0 0-1,0 0 0,-1 0 1,1 1-1,-1-1 1,-1 0-1,1 1 0,-1-1 1,-1 1-1,-6-11 0,-1 1-155,0 1 0,-1 0 0,0 0-1,-2 1 1,1 1 0,-24-18-1,34 29 115,-39-27-1085,38 26 981,0 1-1,1 0 0,-1 0 1,0 1-1,0-1 1,0 1-1,-1 0 0,1 0 1,-6 0-1,2 2-296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11138,'0'14'1265,"6"-4"-753,12-7-112,8-2 1064,10 1-984,6-1-24,6 1-280,2-2-152,-1-3 128,0-2-88,-9-6-160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9850,'16'13'928,"1"4"-584,2 3-144,-1 9 409,0 1-49,-7 10-232,-4 4-72,-10 11-32,-5-1 0,-15 2-56,-6 1 8,-12-5-40,-7-3-64,-6-11 8,-1-5 8,-1-13-56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 12299,'4'-4'1032,"-8"7"-776,-4 1-144,-9 8 528,3 2-328,-9 7-208,-1 5-64,-2 17-72,-3 6-16,8 15-8,2 2 40,9 5 8,6-3-24,12 0-288,8-7-592,16-12 792,11-7-88,21-19-96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11642,'0'1'164,"0"0"0,0 0 0,0 0 0,0 0-1,0 0 1,1 0 0,-1 1 0,0-1 0,1 0-1,-1 0 1,0-1 0,1 1 0,-1 0-1,1 0 1,0 0 0,-1 0 0,1 0 0,0 0-1,-1-1 1,1 1 0,0 0 0,0-1 0,0 1-1,-1 0 1,1-1 0,0 1 0,2 0-1,35 15-258,-23-10 293,6 3-198,-14-7 0,0 1 0,0 0 0,0 1 0,0 0 0,10 7 0,-16-10 0,0-1 0,-1 1-1,1 0 1,-1-1-1,1 1 1,-1 0 0,0 0-1,1-1 1,-1 1-1,0 0 1,1 0-1,-1-1 1,0 1 0,0 0-1,1 0 1,-1 0-1,0 0 1,0-1-1,0 1 1,0 0 0,0 0-1,-1 0 1,1 0-1,0-1 1,0 1-1,0 0 1,-1 0 0,1 0-1,0-1 1,-1 1-1,1 0 1,-1 0-1,1-1 1,-1 1 0,1-1-1,-1 1 1,0 0-1,1-1 1,-1 1-1,1-1 1,-1 1 0,-1 0-1,-6 5-4,1-1 0,-1 0 0,-9 5 0,6-4-5,-90 49 30,100-54-18,0-1 0,-1 1-1,1-1 1,0 1-1,-1 0 1,1 0-1,0-1 1,0 1-1,-1 0 1,1 0 0,0 0-1,0 0 1,0 1-1,0-1 1,1 0-1,-2 3 1,2-4-2,0 1 1,0-1-1,0 1 1,0 0-1,0-1 1,0 1-1,0-1 1,1 1-1,-1-1 1,0 1-1,0-1 1,1 1-1,-1-1 1,0 1 0,1-1-1,-1 1 1,0-1-1,1 1 1,-1-1-1,1 0 1,-1 1-1,1-1 1,-1 0-1,1 1 1,-1-1-1,1 0 1,0 1-1,7 2-31,0 0 0,1-1 1,16 4-1,127 13-712,-104-14 655,12 1-75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4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13931,'1'3'128,"-1"-1"1,0 1-1,1-1 1,-1 1-1,1-1 1,0 0-1,0 1 0,0-1 1,1 3-1,0-2-92,55 127 396,-50-109-414,0 0 0,-2 0 0,0 1 0,2 32 0,-6-28 58,-2 0 0,0 0 0,-1 0 0,-2-1 1,-1 1-1,-1-1 0,-1 0 0,-1 0 0,-1-1 1,-24 44-1,24-51-42,0-1 1,-2 0 0,0 0-1,-1-2 1,-1 1 0,0-1-1,0-1 1,-2-1 0,0 0-1,0 0 1,-1-2-1,0 0 1,-1-1 0,0 0-1,-28 9 1,-4-6-28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 12275,'0'0'35,"0"0"1,0 0-1,0 0 1,0 0-1,0-1 1,0 1-1,0 0 1,0 0-1,0 0 1,0 0-1,0 0 1,0-1-1,0 1 1,0 0-1,0 0 1,0 0-1,0 0 1,0 0-1,0-1 1,0 1-1,0 0 0,0 0 1,0 0-1,0 0 1,-1 0-1,1 0 1,0-1-1,0 1 1,0 0-1,0 0 1,0 0-1,0 0 1,-1 0-1,1 0 1,0 0-1,0 0 1,0 0-1,0 0 1,0 0-1,-1 0 1,1 0-1,0 0 1,0 0-1,0 0 1,0 0-1,0 0 1,-1 0-1,1 0 1,-10 6 675,-7 12-405,2 10-275,1 0 0,1 0 0,1 1-1,-8 32 1,-21 124-14,38-168-17,0 0-1,1 0 1,1 0 0,2 26-1,-1-39-4,1-1 0,-1 1 0,1 0 0,0-1-1,0 1 1,0 0 0,0-1 0,1 0 0,-1 1 0,1-1-1,0 0 1,0 1 0,0-1 0,0 0 0,1-1-1,-1 1 1,1 0 0,0-1 0,0 1 0,0-1 0,0 0-1,0 0 1,0 0 0,1 0 0,-1-1 0,0 0-1,5 2 1,8 1-14,1-1-1,24 1 1,2-3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18 232 11314,'199'-161'3663,"-193"156"-3643,18-18 92,-23 22-100,0-1 0,0 1-1,0 0 1,0 0-1,-1 0 1,1-1 0,0 1-1,-1-1 1,1 1-1,-1 0 1,1-1 0,-1 1-1,0-1 1,1 1-1,-1-1 1,0 1 0,0-1-1,0-1 1,-1 2-5,1 0 1,-1 0-1,1 1 1,0-1-1,-1 0 1,0 0-1,1 1 1,-1-1-1,1 0 1,-1 1-1,0-1 1,1 0-1,-1 1 1,0-1-1,0 1 1,0-1-1,1 1 1,-1-1-1,0 1 1,0 0-1,0 0 1,0-1-1,0 1 1,0 0-1,0 0 1,1 0-1,-1 0 1,0 0-1,0 0 1,-1 0-1,-33 6 141,22-1-134,0 1 1,0 1-1,1 0 1,0 1-1,0 0 0,1 1 1,0 0-1,0 0 0,1 2 1,0-1-1,1 1 1,0 1-1,1-1 0,0 1 1,1 1-1,0-1 0,-9 27 1,15-34-17,0 0 0,0 1 0,0-1 0,0 1 0,1-1 0,0 1 0,0-1 0,0 1 0,1-1 0,1 9 0,-1-11 0,0-1-1,0 1 1,0-1-1,0 0 1,0 1 0,1-1-1,-1 0 1,1 0 0,-1 0-1,1 0 1,0 0-1,0 0 1,0 0 0,0-1-1,0 1 1,0-1-1,0 1 1,0-1 0,1 0-1,-1 0 1,0 0 0,1 0-1,-1 0 1,4 0-1,0 0-33,0-1 0,0 1 0,0-1 0,0-1-1,0 1 1,0-1 0,0 0 0,0-1 0,0 1-1,0-1 1,0 0 0,-1-1 0,1 1 0,7-6 0,6-4-39,-2 0 1,30-27 0,1-7-85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9554,'4'0'59,"-1"0"-1,1 0 1,0 0 0,0 1-1,-1-1 1,1 1 0,0 0-1,-1 0 1,1 0-1,0 0 1,-1 1 0,0 0-1,1-1 1,5 6 0,-4-3-2,1 0-1,-1 1 1,-1 0 0,1 0 0,-1 1 0,0-1 0,6 12 0,-3-4 54,-1 1-1,-1-1 1,0 1 0,-1 0 0,0 0 0,-1 1 0,1 18 0,-3-18-108,-1 1-1,0 0 1,-2 0 0,0-1-1,0 1 1,-1 0 0,-1-1-1,-1 0 1,0 0 0,-1 0-1,-1-1 1,0 0 0,-1 0-1,0-1 1,-1 0 0,-1 0-1,0-1 1,0 0 0,-1-1-1,-1 0 1,0-1 0,0 0-1,-1-1 1,0 0 0,-1-1-1,-17 7 1,27-13-170,0-2-16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 13931,'0'-1'59,"1"1"0,-1-1-1,0 0 1,0 1 0,1-1 0,-1 0 0,0 1 0,1-1-1,-1 1 1,1-1 0,-1 1 0,1-1 0,-1 1 0,1-1-1,-1 1 1,1-1 0,-1 1 0,1 0 0,-1-1 0,1 1-1,0 0 1,-1-1 0,1 1 0,0 0 0,0 0 0,0 0-12,-1 1 1,1 0 0,-1-1 0,0 1-1,1 0 1,-1 0 0,0-1 0,0 1-1,1 0 1,-1 0 0,0-1 0,0 1-1,0 0 1,0 0 0,0 0 0,0 1-1,-4 42 402,-51 289-244,53-318-236,0-11-15,1 1 0,1-1 0,-1 1 0,1-1 0,0 1 0,0-1 0,0 1 0,1 7 0,8-50-593,-7 5 432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11650,'2'-10'1377,"6"9"-849,3-2-224,11 3 1552,3 0-1360,14 3-223,3-2-89,8 2-152,1 0 8,0-1 0,-7-1-40,-5-1-160,-8-1-137,-14-2 273,-14 3-72,4-2-8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 14691,'11'3'1248,"12"-3"-719,6-2-161,14-3 408,3 0-128,7-1-120,-2 2-152,1 3-368,-6 1-216,-15 4-232,-6 5 320,-14 1-128,-6 1-104</inkml:trace>
  <inkml:trace contextRef="#ctx0" brushRef="#br0" timeOffset="1">0 396 12579,'23'9'1176,"13"-8"-760,6 1-160,5-1 352,3-1 16,-1 0-464,-3-1-128,-5-1 48,-2 1-80,-7-2-96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12139,'-3'0'104,"0"-1"0,1 1 1,-1 0-1,0 1 0,0-1 0,1 0 1,-1 1-1,0 0 0,1-1 1,-1 1-1,1 0 0,-1 0 1,1 0-1,-1 1 0,1-1 1,-2 2-1,-40 32 961,33-25-367,-6 5-649,0 2 0,1-1-1,1 2 1,1 0 0,0 1-1,1 0 1,1 1 0,1 1-1,1 0 1,1 0 0,1 1-1,-11 43 1,16-47-66,0 1 0,1 0 1,0 0-1,2 0 0,0 0 0,1 1 0,1-2 0,1 1 1,1 0-1,1 0 0,0-1 0,1 0 0,1 0 1,1-1-1,0 0 0,12 19 0,-15-28-15,1-1 0,-1 0-1,1 0 1,1 0 0,-1-1 0,1 0-1,0 0 1,0 0 0,1-1 0,0 0 0,15 7-1,14-3-87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36 11522,'1'0'86,"-1"-1"0,1 0 0,-1 1 0,0-1-1,1 1 1,-1-1 0,0 0 0,1 0 0,-1 1-1,0-1 1,0 0 0,0 1 0,0-1 0,0 0-1,0 0 1,0 1 0,0-1 0,0 0 0,0 0-1,0 1 1,0-1 0,0 0 0,-1 1 0,1-1-1,0 0 1,-1 1 0,1-1 0,-1 0 0,0-1 27,0 1 0,-1 0 1,1 0-1,0 0 0,-1 0 1,1 1-1,-1-1 0,1 0 1,-1 1-1,1-1 0,-1 1 1,-1-1-1,-5-1 109,0 1 1,0 0-1,-1 1 0,-8 0 1,6 1-195,0 1 0,0 0 0,0 1 1,1 0-1,-1 0 0,1 1 1,0 1-1,0 0 0,0 0 0,1 1 1,-1 0-1,1 1 0,1 0 1,-1 0-1,1 1 0,-10 13 0,12-14-31,0 0 0,1 1-1,0-1 1,0 1 0,1 0-1,0 1 1,0-1 0,1 1-1,0-1 1,1 1 0,0 0-1,0 0 1,1 0 0,0 0-1,1 1 1,0-1 0,0 0-1,1 0 1,0 0 0,3 12-1,-3-16 7,1 0-1,0-1 0,0 1 1,0-1-1,1 0 1,-1 0-1,1 1 0,0-2 1,0 1-1,0 0 0,1-1 1,-1 1-1,1-1 1,0 0-1,0 0 0,0 0 1,0-1-1,1 0 1,-1 0-1,0 0 0,1 0 1,0 0-1,-1-1 0,1 0 1,0 0-1,0 0 1,6-1-1,3 1 24,0-1 0,0-1 0,0 0 0,0-1 0,-1-1 0,1 0 1,0 0-1,19-9 0,-7 1 76,-1-2 0,0 0 0,23-17 0,-39 24-55,1-1-1,-1 0 1,-1-1-1,1 0 1,-1 0-1,-1-1 1,1 0-1,-1-1 1,10-19-1,-15 27-86,-1-1-1,0 0 1,0 0-1,0 0 0,-1 0 1,1 0-1,-1-1 1,1 1-1,-1 0 1,0 0-1,0 0 0,-1 0 1,1 0-1,0 0 1,-1-1-1,0 1 1,0 0-1,0 0 0,0 1 1,0-1-1,-1 0 1,1 0-1,-1 0 1,0 1-1,0-1 0,-3-2 1,-1-1-104,-1 0 1,1 0-1,-2 1 0,1 0 1,-1 0-1,1 0 0,-17-5 1,-12-5-351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11114,'3'4'1241,"8"-4"-545,2-1-216,9-5 920,5 1-496,6-3-207,4 0-89,1 1-216,2-2-168,-7 3-496,-3-1 16,-10-1 176,-6-1-96,-10-1-56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7 202 10778,'-6'1'986,"8"2"-327,13 1 489,0-4-806,-1-1 1,0 0-1,0-1 1,1-1-1,-1 0 1,-1-1-1,1 0 1,25-13-1,-10 2 64,-1-1 0,49-37-1,-58 37-328,0 0-1,-1-2 1,16-20-1,-29 36-265,-4 10 80,-6 21-3,4-22 62,1-7 49,-3 19-180,-1 36 0,4-50 151,0 0-1,1 0 0,-1 0 0,1 0 1,0 0-1,0 0 0,1-1 1,0 1-1,-1 0 0,1-1 1,1 1-1,4 7 0,8-1-47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12971,'11'-5'288,"1"1"0,0 0 0,-1 1 0,1 0 0,0 1 0,1 1 0,-1-1 0,0 2 0,0 0 0,1 0 0,22 5 1,-33-5-269,0 1 0,0-1 0,0 1 0,0 0 1,0 0-1,0 0 0,-1 0 0,1 0 1,0 0-1,-1 0 0,1 1 0,-1-1 1,1 1-1,-1-1 0,0 1 0,1-1 1,-1 1-1,0 0 0,2 3 0,-3-2-4,1 0 0,0 0 0,-1 1 0,1-1-1,-1 0 1,0 0 0,0 0 0,0 1 0,-1-1 0,1 0-1,-2 5 1,-3 7 21,-1 0-1,0 0 1,-1 0-1,-9 14 1,10-19 11,-3 5-8,-13 25 85,21-37-119,0 0 0,0-1 0,0 1 0,0 0 0,0 0 0,0 0 0,1 0-1,0-1 1,0 1 0,-1 0 0,2 6 0,0-7-31,-1-1 1,1 1-1,0 0 0,0-1 0,0 1 0,0-1 1,1 1-1,-1-1 0,0 1 0,1-1 1,-1 0-1,1 0 0,-1 0 0,1 0 0,-1 0 1,1 0-1,3 2 0,35 11-643,-30-11 570,12 3-98,1 0-58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12123,'-6'1'1160,"8"1"-792,5 1-136,9-1 840,4 3-384,6-1-192,4 2-111,5 2-97,7 1-16,0 0-296,-2-5 224,-9-4-128,-3-6-72,-10-4-56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63 370 12923,'-1'0'55,"-1"1"0,1-1 0,-1 1 1,1-1-1,-1 1 0,1 0 0,-1 0 0,1-1 1,-1 1-1,1 0 0,0 0 0,-1 0 0,1 1 1,0-1-1,0 0 0,0 0 0,0 1 0,0-1 1,0 0-1,0 1 0,1-1 0,-2 3 0,-13 35 168,10-20-202,1-1 0,0 1 1,2-1-1,0 1 0,1 0 0,0 0 0,5 36 0,-3-52 1,-1 1-1,1-1 1,0 0-1,0 0 1,1 0 0,-1 0-1,3 4 1,-4-7-10,0 1 0,1 0 0,-1-1 0,1 1 0,-1-1 0,1 1 0,0-1 0,-1 1 0,1-1 0,-1 1 0,1-1 0,0 0 0,-1 1 0,1-1 0,0 0 0,0 1 0,-1-1 0,1 0 0,0 0 0,0 0 0,-1 0 0,1 0 0,0 0 0,0 0 0,-1 0 0,1 0 0,0 0 0,0 0 0,-1 0 0,1-1 0,0 1 0,0 0 0,-1-1 0,1 1 0,0 0 0,-1-1 0,1 1 0,0-1 0,-1 1 0,2-2 0,3-2 54,0-1 0,0 0 1,-1 0-1,1 0 0,-1-1 1,0 1-1,4-9 0,22-47 277,-26 51-292,22-58 163,-3-2 0,-3-1 0,20-126 0,-37 180-244,-1 0 0,-1 0 0,0 0-1,-1-18 1,-7 17-69,7 18 96,0 0 0,0 0 0,0-1 0,-1 1 0,1 0 0,0 0 0,0 0 0,0-1 0,-1 1 0,1 0 1,0 0-1,0 0 0,-1 0 0,1-1 0,0 1 0,0 0 0,-1 0 0,1 0 0,0 0 0,-1 0 0,1 0 0,0 0 0,0 0 0,-1 0 0,1 0 0,0 0 0,-1 0 0,1 0 0,0 0 0,0 0 0,-1 0 0,1 0 0,0 0 0,-1 0 0,1 1 1,0-1-1,0 0 0,-1 0 0,1 0 0,0 0 0,0 1 0,0-1 0,-1 0 0,1 0 0,0 0 0,0 1 0,0-1 0,-1 0 0,1 0 0,0 1 0,0-1 0,0 1 0,-4 5-23,1 1 0,0-1 0,1 1 0,-1 0-1,1 0 1,1 1 0,-1-1 0,1 0 0,0 9 0,0 2-38,0 0 1,4 32-1,-2-43 14,0 0 0,1 0-1,0 0 1,0 0 0,0 0 0,1-1-1,0 1 1,0-1 0,1 1 0,0-1 0,0-1-1,0 1 1,1 0 0,0-1 0,0 0-1,0 0 1,0-1 0,8 5 0,-3-2-115,2-1 0,-1-1 0,1 0 0,0 0 0,0-1 0,0-1 0,0 0 0,1-1 0,18 2 0,19-3-302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0:5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11771,'1'-2'125,"1"-1"1,-1 1-1,1 0 1,-1 0 0,1 0-1,0 0 1,-1 0 0,1 0-1,0 0 1,1 0 0,-1 1-1,0-1 1,0 1 0,1 0-1,-1 0 1,5-2 0,44-12 828,-50 15-939,126-22 1315,-114 21-1240,0 0 0,-1 1 1,1 0-1,0 1 1,-1 0-1,1 1 1,-1 0-1,15 5 1,-26-6-84,0-1 1,1 0 0,-1 1 0,1-1 0,-1 1 0,1 0 0,-1-1-1,0 1 1,0 0 0,1 0 0,-1 0 0,0-1 0,0 1 0,0 1-1,0-1 1,0 0 0,0 0 0,0 0 0,0 0 0,0 1-1,-1-1 1,1 0 0,-1 1 0,1-1 0,-1 1 0,1-1 0,-1 1-1,0-1 1,1 1 0,-1-1 0,0 1 0,0-1 0,0 1 0,0-1-1,0 1 1,-1-1 0,1 0 0,0 1 0,-1-1 0,1 1-1,-1-1 1,-1 3 0,-2 3 2,-1 1 0,0-1-1,-1 0 1,1 0 0,-13 10 0,-14 11-11,-1-3 0,-41 26 0,36-26-15,-52 44 1,87-67 9,0 1 0,0-1 0,1 1 0,-1 0 0,1 0-1,0 0 1,0 0 0,0 1 0,0-1 0,-2 7-1,4-9 5,0 0-1,0 0 0,0 0 0,0 1 0,0-1 1,0 0-1,0 0 0,0 1 0,0-1 0,1 0 0,-1 0 1,0 0-1,1 1 0,-1-1 0,1 0 0,-1 0 0,1 0 1,0 0-1,-1 0 0,1 0 0,0 0 0,0 0 1,0 0-1,0 0 0,0-1 0,0 1 0,0 0 0,0-1 1,0 1-1,0 0 0,0-1 0,0 1 0,1-1 0,1 1 1,7 2 34,0-1 0,0 0 1,0 0-1,0-1 0,1-1 1,-1 0-1,1 0 0,-1-1 1,0 0-1,1 0 0,13-5 1,24-6 39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60 10330,'10'-4'878,"-7"4"-532,0-1 0,0 0 1,0 0-1,0 0 0,0 0 1,0 0-1,-1-1 0,1 1 0,0-1 1,-1 0-1,1 0 0,-1 0 1,1 0-1,2-4 0,-5 6-289,0-1-1,0 1 0,0-1 1,-1 1-1,1-1 1,0 1-1,0-1 1,-1 1-1,1 0 0,0-1 1,-1 1-1,1-1 1,-1 1-1,1 0 0,0 0 1,-1-1-1,1 1 1,-1 0-1,1 0 1,-1-1-1,1 1 0,-1 0 1,1 0-1,-1 0 1,1 0-1,-1 0 0,1 0 1,-1 0-1,1 0 1,-1 0-1,1 0 1,-1 0-1,1 0 0,-1 0 1,-22 0 383,23 0-437,-15 1 28,0 0 0,0 2 0,0 0 0,0 0 0,1 2 0,0 0 0,0 0 0,-26 15 0,32-16-46,0 1 0,1 0 0,0 0 0,0 1 0,0 0 0,1 0 0,0 0 0,0 1-1,0 0 1,1 0 0,0 1 0,0-1 0,1 1 0,0 0 0,0 0 0,-3 13 0,6-18 11,0 0-1,1-1 1,-1 1 0,1 0 0,0 0 0,-1 0-1,1 0 1,0 0 0,1 0 0,-1-1 0,1 1 0,-1 0-1,1 0 1,0 0 0,0-1 0,0 1 0,0 0 0,0-1-1,1 1 1,-1-1 0,1 1 0,0-1 0,0 0 0,0 0-1,0 0 1,0 0 0,0 0 0,0 0 0,1 0 0,-1-1-1,1 1 1,-1-1 0,6 2 0,0 0 0,0-1-1,0 0 1,0 0 0,0-1 0,1 0 0,-1 0-1,0-1 1,1 0 0,-1-1 0,16-2 0,-2-3 25,0-1-1,-1 0 1,0-2 0,-1-1 0,0 0 0,0-1 0,-1-1 0,0-1 0,-1-1 0,-1 0-1,28-31 1,-40 40 9,-1 0 0,0-1 0,0 1 0,0-1-1,-1 0 1,0 0 0,0 0 0,2-9 0,-4 13-58,-1 1-1,1-1 1,-1 0 0,0 0-1,1 0 1,-1 0 0,0 1 0,0-1-1,0 0 1,-1 0 0,1 0-1,0 0 1,-1 1 0,1-1 0,-1 0-1,0 0 1,1 1 0,-1-1-1,0 0 1,0 1 0,0-1 0,0 1-1,0-1 1,-1 1 0,1 0-1,0-1 1,-1 1 0,1 0 0,-1 0-1,1 0 1,-1 0 0,0 0-1,1 0 1,-4-1 0,0 0-95,0 0-1,0 0 1,0 1 0,0 0-1,-1 0 1,1 0 0,0 0 0,-9 0-1,-1 5-354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11947,'6'5'1232,"7"-1"-800,13-4-64,5 1 960,10 1-840,2-2-24,7 0-199,0 0-185,-6-6-977,-4 0 937,-9 2-256,-9 0-112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12547,'5'-1'507,"0"1"1,0-2 0,-1 1 0,1 0-1,-1-1 1,1 0 0,-1 0 0,7-5-1,39-26-32,-43 29-202,15-12-227,-2 0 0,0-1 0,-1-1 0,0-1 0,-2-1 0,0 0 0,-1-1 0,-1-1 0,-1-1 0,-1 0 0,-2 0 0,0-1 0,13-41 0,-23 64-435,1 6 109,3 16-40,2 28 65,-2 30 32,-4-39 178,2 0 0,9 40 0,-4-48 15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56 9722,'3'-3'323,"21"-19"2814,-23 22-3059,-1-1 1,0 1-1,1-1 1,-1 1 0,1-1-1,-1 1 1,0-1 0,0 0-1,1 1 1,-1-1-1,0 0 1,0 1 0,0-1-1,0 1 1,0-1 0,0 0-1,0 1 1,0-1-1,0 0 1,0 1 0,0-1-1,0 0 1,0 1 0,-1-1-1,1 0 1,0 1-1,0-1 1,-1 1 0,1-1-1,0 1 1,-1-1 0,1 1-1,0-1 1,-1 1-1,1-1 1,-1 1 0,1-1-1,-1 1 1,1 0 0,-1-1-1,0 1 1,1 0-1,-1-1 1,1 1 0,-1 0-1,-1-1 1,-2 0 54,0 0-1,0 0 1,0 0 0,-1 0-1,1 1 1,0-1 0,-1 1 0,1 0-1,0 0 1,-7 2 0,-45 10 325,54-11-440,-18 4 2,2 2 1,-1 0-1,1 1 0,0 0 0,-19 14 0,30-18-27,0 0 1,0 1-1,1 0 0,0 1 0,0-1 0,0 1 1,1 0-1,-1 1 0,1-1 0,1 1 0,0 0 1,0 0-1,0 1 0,1-1 0,-3 9 0,5-14 2,0 0 0,1 1 0,0-1 0,-1 0 0,1 0-1,0 0 1,0 0 0,0 0 0,0 1 0,1-1-1,-1 0 1,1 0 0,-1 0 0,1 0 0,0 0 0,0 0-1,-1 0 1,1 0 0,1 0 0,1 2 0,-1-1-2,0-1 0,1 0 1,-1 0-1,1-1 1,0 1-1,0 0 0,-1-1 1,1 0-1,0 1 0,0-1 1,0 0-1,5 0 0,3 1-8,1-1 0,-1 0 0,1-1 0,-1 0 0,1-1 0,19-3 0,-10-1 23,-1-1 0,0 0 1,0-2-1,-1 0 0,0-1 0,0-1 0,-1-1 0,0 0 0,-1-2 0,0 0 0,-1 0 1,16-19-1,-29 29 5,0-1 1,-1 1-1,1-1 1,-1 0-1,0 0 1,0 0 0,0 0-1,0 0 1,-1 0-1,2-8 1,-3 11-21,0-1 0,0 1 0,0-1 0,0 1 0,0-1 1,-1 1-1,1-1 0,0 1 0,-1 0 0,1-1 0,-1 1 0,0 0 0,1-1 0,-1 1 0,0 0 1,0 0-1,0-1 0,0 1 0,0 0 0,0 0 0,0 0 0,0 0 0,0 0 0,0 0 1,-1 1-1,1-1 0,0 0 0,-1 1 0,1-1 0,0 1 0,-1-1 0,1 1 0,-1 0 0,-2-1 1,-5-1-323,-1 0 0,0 1 0,1 1 0,-1-1 0,0 1 0,0 1 0,1 0 1,-1 0-1,0 1 0,1 0 0,-1 1 0,1 0 0,0 0 0,0 1 0,0 0 0,0 1 1,-12 8-1,9 0-535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13787,'1'-2'1208,"9"2"-824,8 0-136,7-1 513,5-2-209,6 1-296,0 1-264,4 0 80,0 1-40,-5 0-56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13451,'1'0'94,"0"0"1,0 0 0,0 0-1,0 0 1,0 0-1,0 0 1,0 1 0,0-1-1,0 0 1,-1 1-1,1-1 1,0 1-1,0-1 1,0 1 0,0-1-1,-1 1 1,1-1-1,0 1 1,0 0 0,-1 0-1,2 1 1,-1 0 12,0 0 0,0 0 0,0 1 0,0-1 0,0 0 0,-1 0 0,1 1 0,-1-1-1,0 3 1,1 7 47,-2-1-1,1 1 0,-3 12 0,2-17-87,-20 147-445,21-154 374,0 0 0,0 0 0,0 0 0,0 0 0,0 0 0,0 0 0,0 1 0,0-1 0,0 0 0,0 0 1,0 0-1,0 0 0,0 0 0,0 0 0,0 0 0,0 1 0,0-1 0,0 0 0,0 0 0,-1 0 0,1 0 0,0 0 0,0 0 0,0 0 0,0 0 0,0 1 0,0-1 0,0 0 0,0 0 0,0 0 1,0 0-1,0 0 0,-1 0 0,1 0 0,0 0 0,0 0 0,0 0 0,0 0 0,0 0 0,0 0 0,0 0 0,-1 0 0,1 0 0,0 0 0,0 0 0,0 0 0,0 0 0,0 0 0,0 0 0,0 0 1,-1 0-1,-3-2-179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11514,'6'-2'1209,"6"2"-809,9 0-160,1 0 840,9 0-808,6 0-72,5-3-560,1 1 464,-2-1-120,2 0-112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25 13739,'0'0'42,"0"-1"1,1 1-1,-1-1 0,0 1 1,1-1-1,-1 0 0,0 1 1,0-1-1,0 0 1,0 1-1,1-1 0,-1 0 1,0 1-1,0-1 0,0 0 1,0 1-1,0-1 0,-1 1 1,1-1-1,0 0 1,0 1-1,0-1 0,0 0 1,-1 1-1,1-1 0,0 1 1,-1-1-1,0 0 0,0 0-12,0 0 0,0 1 0,0-1 0,0 0 0,0 1-1,0-1 1,-1 1 0,1 0 0,0-1 0,0 1 0,-1 0 0,1 0-1,-2 0 1,-5 0 71,0 0 1,0 1-1,1 0 0,-10 2 0,-4 3 16,1 0 0,-1 1-1,2 2 1,-1 0 0,1 1 0,-23 15-1,35-20-117,0 0-1,1 0 0,-1 1 1,1-1-1,0 1 1,1 1-1,-1-1 1,1 1-1,1 0 0,-1 0 1,1 0-1,1 1 1,-1-1-1,1 1 1,0 0-1,1 0 0,0 0 1,-2 17-1,4-22 5,-1-1 0,2 1 0,-1 0 0,0 0 1,0 0-1,1 0 0,0 0 0,-1-1 0,1 1 0,0 0 0,0-1 0,1 1 0,-1 0 0,1-1 0,-1 0 0,1 1 0,0-1 0,-1 0 0,1 0 0,1 0 0,-1 0 1,0 0-1,0 0 0,1-1 0,-1 1 0,1-1 0,-1 1 0,1-1 0,-1 0 0,1 0 0,0 0 0,5 0 0,3 2 12,0-2 0,1 0-1,-1 0 1,0-1 0,1 0 0,-1-1-1,13-3 1,3-1 34,0-2 1,-1 0-1,0-2 1,0-1-1,-1-1 1,0-1-1,-1-2 1,39-27-1,-59 38-33,0 0-1,-1 0 1,1 0-1,-1-1 1,0 1-1,0-1 1,0 1-1,0-1 0,-1 0 1,1 0-1,-1-1 1,0 1-1,1-5 1,-2 7-17,-1 1 0,0-1-1,0 0 1,0 1 0,0-1 0,0 0 0,0 1 0,0-1 0,-1 0 0,1 1 0,-1-1 0,1 1-1,-1-1 1,1 0 0,-2-1 0,0 0-16,0 1-1,0 0 1,0-1-1,0 1 1,0 0-1,-1 0 1,1 0-1,-1 0 1,1 1 0,-5-3-1,-4-1-162,0 0-1,-1 1 1,1 1 0,-1 0-1,0 1 1,0 0 0,0 0-1,-14 1 1,9 1-108,0 0 0,0 2 1,0 0-1,0 1 0,-21 6 0,-7 6-460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12251,'11'2'1368,"8"-2"-856,11-2-160,6-2 552,11 1-312,5-3-87,-2 1-449,-2-2 704,-9 1-624,-9 2-48,-14 1-64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17 256 13379,'-2'-4'-36,"0"1"0,0-1 0,0 0 0,1 1 0,-1-1 0,1 0 0,0 0 0,0 0 0,0 0 0,0-1 0,1 1 0,0 0 0,0 0 0,0 0 0,0 0 0,1 0 0,-1-1 0,1 1 0,0 0 0,0 0 1,1 0-1,-1 1 0,1-1 0,0 0 0,0 0 0,0 1 0,0 0 0,1-1 0,-1 1 0,1 0 0,0 0 0,0 0 0,0 0 0,5-3 0,-7 5 11,0 1 0,0-1-1,0 0 1,0 0 0,0 0 0,0 1 0,0-1-1,1 1 1,-1-1 0,0 1 0,0-1-1,0 1 1,1 0 0,-1-1 0,0 1 0,0 0-1,1 0 1,-1 0 0,0 0 0,0 0 0,1 0-1,-1 0 1,0 1 0,0-1 0,1 0 0,-1 1-1,0-1 1,0 1 0,0-1 0,0 1 0,1 0-1,-1-1 1,0 1 0,0 0 0,0 0 0,-1 0-1,1 0 1,0-1 0,0 1 0,0 0 0,-1 1-1,1-1 1,0 1 0,3 6 69,0 0 0,-1 0-1,0 0 1,-1 1 0,2 8 0,-3-15-33,39 191 1536,16 63-803,-53-243-676,0 0-1,-1-1 0,0 1 0,-1 17 1,-1-28-30,0 1 1,0 0-1,0 0 0,0-1 1,0 1-1,-1-1 1,0 1-1,1 0 1,-1-1-1,0 1 0,0-1 1,0 1-1,0-1 1,-1 0-1,1 0 1,-1 1-1,1-1 0,-1 0 1,0 0-1,0 0 1,0-1-1,0 1 0,0 0 1,0-1-1,-1 1 1,1-1-1,-5 2 1,6-3-24,0 1 0,-1-1 0,1 0 0,0 0 0,-1 0 0,1 0 0,0 0 0,-1 0 0,1 0 1,0 0-1,-1-1 0,1 1 0,0-1 0,0 1 0,-1-1 0,1 1 0,0-1 0,0 1 1,0-1-1,0 0 0,0 0 0,0 0 0,0 0 0,0 1 0,0-1 0,0 0 0,0-1 0,0 1 1,1 0-1,-1 0 0,1 0 0,-1 0 0,1-1 0,-1 1 0,1 0 0,-1-2 0,-2-6 10,1 0-1,-1 0 0,2-1 0,-2-10 1,1-27-68,1 0 0,3 0 0,10-69 0,43-137-185,-51 236 228,-2 7 32,1 1 0,-1 0 0,2 0 1,-1 0-1,9-15 0,-12 23-28,1 1 0,-1 0 0,0 0 0,0-1-1,0 1 1,0 0 0,1 0 0,-1 0 0,0-1 0,0 1 0,0 0 0,1 0 0,-1 0 0,0 0 0,0 0-1,1-1 1,-1 1 0,0 0 0,0 0 0,1 0 0,-1 0 0,0 0 0,0 0 0,1 0 0,-1 0-1,0 0 1,1 0 0,-1 0 0,0 0 0,0 0 0,1 0 0,-1 0 0,0 0 0,0 0 0,1 0-1,-1 0 1,0 1 0,0-1 0,1 0 0,-1 0 0,0 0 0,0 0 0,1 1 0,-1-1 0,0 0 0,0 0-1,0 0 1,0 1 0,1-1 0,-1 0 0,0 0 0,0 1 0,0-1 0,0 0 0,0 0 0,0 1-1,0-1 1,1 1 0,6 19 79,-6-16-60,2 5-10,0 0 1,0 0-1,1-1 0,0 1 0,0-1 1,1 0-1,7 9 0,-10-15 1,-1-1 0,1 1-1,0 0 1,0-1 0,0 1 0,0-1-1,0 1 1,1-1 0,-1 0 0,0 0 0,0 0-1,1 0 1,-1 0 0,1-1 0,-1 1-1,1-1 1,-1 0 0,1 0 0,-1 1 0,1-1-1,-1-1 1,1 1 0,-1 0 0,1-1-1,-1 1 1,1-1 0,-1 0 0,0 0 0,1 0-1,-1 0 1,4-2 0,-1-1 33,1 0 0,0 0 1,-1 0-1,0-1 0,0 0 1,0 0-1,-1 0 0,1 0 0,-1-1 1,-1 0-1,1 0 0,-1 0 1,4-8-1,-3 4 26,-1 1-1,1-1 1,-2 0-1,1 0 1,-2 0-1,1-1 1,-1 1-1,-1-14 1,0 22-67,0 0 1,0 0-1,-1 0 0,1 0 1,-1 1-1,1-1 1,-1 0-1,0 0 1,0 1-1,0-1 0,0 0 1,0 1-1,0-1 1,0 1-1,0-1 1,-1 1-1,0-2 0,1 3-5,0-1-1,0 1 0,0-1 0,0 1 1,1 0-1,-1-1 0,0 1 0,0 0 0,0-1 1,0 1-1,0 0 0,0 0 0,0 0 1,0 0-1,0 0 0,0 0 0,0 0 1,1 1-1,-1-1 0,0 0 0,0 0 0,0 1 1,0-1-1,0 0 0,0 1 0,1-1 1,-1 1-1,0-1 0,0 1 0,1 0 0,-1-1 1,0 1-1,1 0 0,-1-1 0,0 1 1,0 1-1,-1 1-9,0 0 0,1 0 0,-1 0 0,1 1 0,0-1 0,-1 0 0,1 1-1,1-1 1,-1 1 0,0 0 0,1-1 0,0 1 0,0-1 0,0 1 0,0-1 0,1 1 0,-1 0 0,3 5 0,-1-1-28,0 0 0,1 0 0,0 0 1,0-1-1,1 0 0,0 0 0,6 9 0,-7-12-9,1 0 1,0 0-1,-1 0 0,2-1 0,-1 1 1,0-1-1,1 0 0,-1 0 0,1-1 1,0 1-1,0-1 0,0 0 0,0-1 1,0 1-1,0-1 0,0 0 0,1 0 1,-1 0-1,0-1 0,1 0 0,-1 0 1,0 0-1,1-1 0,-1 0 0,0 0 1,1 0-1,-1-1 0,0 1 0,5-4 1,21-11-249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11747,'0'-3'203,"0"-1"0,0 1 0,0 0 1,0-1-1,1 1 0,0-1 1,-1 1-1,1 0 0,0-1 1,1 1-1,-1 0 0,1 0 1,-1 0-1,1 0 0,0 0 1,0 0-1,0 0 0,0 1 1,1-1-1,-1 1 0,1-1 1,-1 1-1,1 0 0,0 0 1,3-2-1,-3 2-161,-1 1 0,1-1 0,0 0 0,0 1 0,0-1 0,-1 1 0,1 0 0,0 0 0,1 0 0,-1 0-1,0 1 1,0-1 0,0 1 0,0 0 0,0 0 0,1 0 0,-1 0 0,0 0 0,0 1 0,0-1 0,0 1 0,0 0 0,0 0 0,0 0 0,0 1 0,0-1 0,4 3 0,-5-2-37,0 0-1,-1 1 1,1-1-1,-1 1 1,0-1 0,1 1-1,-1 0 1,0-1-1,0 1 1,-1 0 0,1 0-1,-1-1 1,1 1 0,-1 0-1,0 0 1,0 0-1,0 0 1,0 0 0,-1-1-1,1 1 1,-2 4-1,-1 7-1,-1-1-1,-11 25 0,-6 6 8,-53 77 1,62-102-3,12-18-11,-1 0-1,1 0 1,-1 0-1,0 0 1,1 0-1,0 0 1,-1 0-1,1 0 1,0 0-1,-1 0 1,1 0-1,0 1 1,0-1-1,0 0 1,0 0-1,0 0 1,0 0-1,1 0 1,-1 1-1,0-1 0,0 0 1,1 0-1,-1 0 1,1 0-1,-1 0 1,1 0-1,-1 0 1,1 0-1,0 0 1,0 0-1,-1 0 1,1-1-1,0 1 1,0 0-1,0 0 1,0-1-1,0 1 1,0 0-1,0-1 1,0 1-1,2 0 1,6 3-141,0 0 0,1-1 0,18 5 1,-15-5-208,11 5-482,-9-3 508,1-1-1,23 4 0,-12-7-149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0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13667,'15'20'1032,"-5"10"-712,1 6-72,-3 10 216,-4 7 0,-4 7 9,-5 3-25,-13 0-88,-9 5-32,-6 3-112,-7 7-40,-4 4-56,-4 2-184,0-4 1888,2-1-1672,4-6 144,2-4 72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13563,'-4'-3'1160,"5"3"-832,8 2-152,14 0 512,8 3-71,12-1-225,6 0-80,10-1-88,1 0-56,-1 1-64,-2-2-120,-11-2-336,-9 0-136,-13-2 384,-5 2-104,-13 0-89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13635,'1'4'1296,"9"-1"-888,17-5-72,11 0 577,13-3-409,5 2-16,6 1-248,-1-1-160,-2 3-328,-4 0 296,-17 5-152,-9 3-96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 11450,'1'-24'2602,"-7"37"-574,-9 39-762,3-3-984,-2 5-228,2 1 0,2 0 1,-2 64-1,11-86-75,0 38 60,1-63-106,1-1-1,0 0 1,0 0-1,1 1 1,0-1 0,0 0-1,4 7 1,-6-14 55,0 1 1,0-1-1,0 0 1,0 1 0,0-1-1,0 0 1,0 0-1,1 1 1,-1-1-1,0 0 1,0 0-1,0 1 1,0-1 0,1 0-1,-1 0 1,0 1-1,0-1 1,0 0-1,1 0 1,-1 0-1,0 1 1,0-1 0,1 0-1,-1 0 1,0 0-1,1 0 1,-1 0-1,0 0 1,0 0 0,1 0-1,-1 0 1,0 1-1,1-1 1,-1 0-1,0 0 1,0-1-1,1 1 1,-1 0 0,0 0-1,1 0 1,-1 0-1,0 0 1,1 0-1,-1 0 1,10-13-205,0-5-14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13195,'-3'8'1040,"6"-5"-808,7-3-32,10 0 328,5 2-32,5-5-72,3-3-47,2 2-73,7-1-80,-5 0 16,-1 0-80,-7 3-160,-3-1-136,-8 3-280,-1 4-81,-7-3 369,-2 4-64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 11378,'-7'6'1073,"13"-4"-665,4 0-96,13-2 688,1-2-240,11-2-168,1 1-80,4 0-119,-2 2-177,-5 1-376,-3 1-265,-15 5 345,-7 4-128,-9 6-96</inkml:trace>
  <inkml:trace contextRef="#ctx0" brushRef="#br0" timeOffset="1">1 248 10842,'1'14'1009,"13"-2"-561,2-5-136,10-1 544,3-1-272,5 0-64,-1-4-64,0-1-328,-1-4-1056,-5-6 920,-3 0-144,-8-2-184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13707,'-8'6'216,"0"-1"1,0 1 0,1 1-1,0-1 1,0 1-1,0 1 1,-5 7-1,-37 61 118,39-59-246,-4 6-66,1 0 1,2 1-1,0 0 0,2 1 1,0 0-1,-8 44 1,15-57-44,0 1 0,1 0 1,1 0-1,0 0 0,0 0 1,2 0-1,-1-1 0,2 1 1,-1 0-1,2-1 1,0 0-1,0 1 0,1-2 1,1 1-1,11 19 0,-13-25-33,0 0-1,1 1 0,0-2 1,0 1-1,0 0 0,1-1 1,0 0-1,0-1 0,0 1 1,0-1-1,1 0 0,-1 0 1,1-1-1,10 4 0,23 2-137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32 13491,'1'-1'62,"-1"0"1,1 0 0,-1 1-1,0-1 1,0 0-1,1 0 1,-1 0 0,0 0-1,0 1 1,0-1-1,0 0 1,0 0 0,0 0-1,0 0 1,0 0 0,0 1-1,0-1 1,-1 0-1,1 0 1,0 0 0,-1 1-1,1-1 1,0 0-1,-1 0 1,1 1 0,-1-1-1,1 0 1,-2-1-1,1 1 23,-1 1 0,0-1 0,1 0 1,-1 0-1,0 1 0,0-1 0,0 1 0,1-1 0,-1 1 0,0 0 0,0 0 0,-3 0 0,-2 0 121,-1 0 1,1 1-1,-1 0 1,1 1-1,-14 4 0,12-2-160,1 1 0,-1 0-1,1 0 1,0 1 0,0 0-1,0 0 1,1 1-1,-10 11 1,13-14-55,1 0-1,0 1 1,0-1 0,0 1-1,1-1 1,-1 1 0,1 0-1,0 0 1,0 0 0,1 1-1,0-1 1,0 0 0,0 0-1,0 1 1,1-1 0,0 11-1,1-13 4,0-1-1,0 1 0,0 0 0,0-1 0,0 1 0,0-1 0,0 0 0,1 1 0,0-1 0,-1 0 0,1 0 0,0 0 0,0 0 0,0 0 0,0 0 0,0 0 0,1-1 0,-1 1 0,0-1 0,1 0 0,-1 0 0,1 0 0,-1 0 0,1 0 0,0 0 0,0 0 1,-1-1-1,5 1 0,6 0-7,1 0 0,-1 0-1,1-1 1,18-2 0,-12-1 20,-1 0-1,35-10 1,-45 10 10,0-1 0,0 1 0,-1-2 0,1 1 0,-1-1 0,0 0 0,13-11-1,-19 14-38,0 1-1,-1-1 1,1 1-1,-1-1 0,1 0 1,-1 0-1,0 0 1,0 1-1,0-1 0,0 0 1,0 0-1,0 0 1,0-1-1,-1 1 0,1 0 1,-1 0-1,0 0 1,1 0-1,-1-1 0,0 1 1,0 0-1,-1 0 1,1 0-1,0-1 0,-1 1 1,1 0-1,-1 0 1,0 0-1,1 0 0,-1 0 1,0 0-1,0 0 1,-1 0-1,1 0 0,0 1 1,-1-1-1,-1-2 1,-1 0-99,0 0 1,0 0-1,-1 1 1,1-1-1,-1 1 1,0 0-1,0 0 1,0 0-1,0 1 1,0 0-1,-1 0 1,1 0-1,-10-1 1,-15 2-413</inkml:trace>
  <inkml:trace contextRef="#ctx0" brushRef="#br0" timeOffset="1">16 128 10450,'3'0'1152,"6"3"-551,1-3-153,7 1 1248,0-1-1016,6 3-136,3-3-64,2 1-280,0-1-240,-3 2 136,0 2-96,-4-2-136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12939,'0'0'42,"0"0"0,-1 1 0,1-1-1,0 0 1,0 1 0,0-1 0,0 0 0,0 1 0,0-1 0,0 0 0,0 1 0,0-1 0,0 0 0,0 1 0,0-1 0,1 0 0,-1 0-1,0 1 1,0-1 0,0 0 0,0 1 0,0-1 0,1 0 0,-1 0 0,0 1 0,0-1 0,1 0 0,-1 0 0,0 1 0,0-1-1,1 0 1,-1 0 0,0 0 0,0 1 0,1-1 0,-1 0 0,0 0 0,1 0 0,-1 0 0,1 0 0,18-2 858,21-15 20,-40 17-902,18-10 271,0 0 1,-1-1 0,0 0-1,-1-2 1,-1 0 0,0-1 0,19-22-1,-30 38-517,-1 8 45,2 22-90,-2-14 113,4 28-168,-6-36 21,0 0 0,1 0 0,0 1 0,0-1 0,6 13 0,-7-21 260,0-1 0,0 1 0,0-1 0,0 1 0,0-1 0,0 0 0,1 1 0,-1-1 0,0 0 0,1 0 0,-1 0 0,1 0 1,-1 0-1,1 0 0,-1-1 0,3 2 0,13-1-463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13819,'-7'12'217,"1"0"0,1 1 0,0-1 0,0 1 0,1 0 0,1 0 0,0 0 0,-1 17 0,3-23-256,1-1-1,0 1 1,0-1-1,0 0 1,1 1-1,0-1 1,0 1-1,0-1 1,1 0 0,0 0-1,0 0 1,1 0-1,0 0 1,0 0-1,0-1 1,1 1 0,-1-1-1,1 0 1,6 6-1,-6-8 21,1-1 0,-1 1-1,0-1 1,1 0 0,-1 0-1,1 0 1,0-1 0,-1 0-1,1 0 1,0 0 0,7 0-1,-6 0 6,-1 0 1,1 0-1,0 0 0,-1 0 0,1 1 0,6 3 0,-10-4 10,0 1-1,-1-1 1,1 0-1,0 1 1,0 0-1,-1-1 1,1 1-1,-1 0 1,1 0-1,-1 0 1,0 0 0,0 0-1,0 0 1,0 0-1,0 0 1,0 0-1,-1 0 1,1 1-1,-1-1 1,1 3-1,-1 0-3,1 0-1,-1 1 0,-1-1 0,1 0 0,-1 1 0,0-1 0,0 0 0,-3 10 0,3-13-13,0 1-1,0 0 0,-1 0 0,1 0 0,-1-1 0,1 1 1,-1 0-1,0-1 0,0 0 0,0 1 0,0-1 0,0 0 1,-1 0-1,1 0 0,-1-1 0,-4 4 0,7-5 11,-1 0-1,1 0 1,-1 1-1,0-1 1,1 0-1,-1 0 1,1 0-1,-1 0 1,0 0-1,1 0 1,-1 0-1,0 0 1,1 0-1,-1 0 1,0 0-1,1 0 1,-1 0-1,0 0 1,1-1-1,-1 1 1,1 0-1,-1 0 1,0-1-1,1 1 1,-1-1-1,1 1 1,-1 0-1,1-1 1,-1 1-1,1-1 1,-1 1-1,1-1 1,0 1-1,-1-1 0,1 1 1,0-1-1,-1-1 1,-5-25-122,4-15-50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13187,'1'-2'58,"0"0"0,-1 0 1,1 0-1,0 0 0,0 0 1,0 1-1,0-1 0,0 0 1,1 0-1,-1 1 0,0-1 0,1 0 1,-1 1-1,1 0 0,0-1 1,0 1-1,-1 0 0,1 0 1,0 0-1,0 0 0,0 0 0,0 0 1,0 1-1,0-1 0,0 0 1,0 1-1,0 0 0,0 0 1,1-1-1,-1 1 0,0 0 0,0 1 1,0-1-1,0 0 0,0 1 1,0-1-1,1 1 0,-1 0 1,3 1-1,0 0-30,0 0-1,1 1 1,-1 0-1,0 0 1,-1 0 0,1 1-1,0 0 1,-1-1 0,0 2-1,0-1 1,0 0 0,-1 1-1,6 8 1,-6-7-23,-1 0 0,0 0 0,-1 0 0,1 1 0,-1-1 0,0 0 0,-1 0 0,1 1 0,-1-1 1,-1 0-1,1 1 0,-1-1 0,0 0 0,-1 1 0,-2 8 0,-1-2-37,0-1 0,0 1 0,-1-1 0,-1-1 0,0 1 0,-12 14 0,19-26 10,-1 1-1,1-1 1,-1 0-1,1 1 1,0 0-1,-1-1 1,1 1-1,0-1 0,-1 1 1,1-1-1,0 1 1,0 0-1,-1-1 1,1 1-1,0 0 1,0-1-1,0 1 0,0 0 1,0-1-1,0 1 1,0 0-1,0-1 1,0 1-1,0 0 1,1-1-1,-1 1 1,0 0-1,0-1 0,0 1 1,1-1-1,-1 1 1,0-1-1,1 1 1,-1 0-1,1-1 1,-1 1-1,1-1 0,-1 0 1,1 1-1,-1-1 1,1 1-1,-1-1 1,1 0-1,-1 1 1,1-1-1,0 0 1,0 1-1,3 0-54,0 1-1,0-1 1,0 0-1,0 0 1,0 0-1,7 0 1,10-2-91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10826,'6'21'969,"-2"6"-561,0 8-152,1 9 368,-5 8 0,-3 7-104,-7 4-40,-9 3-104,-5-2-40,-9-1-112,-3-3 0,-6-11-248,1-9-1816,-2-14 1704,3-6-208,9-13-136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1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12819,'2'12'928,"6"-2"-640,4 0-64,12 1 400,5 1-160,12-2-88,5 3 24,3-2-288,0-4 761,2-4-689,-2-10 24,-10-15-88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2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 12483,'61'-6'1628,"-33"2"-1028,0 2-1,38 2 1,-64 0-585,1 0 0,-1 0 1,0 0-1,1 1 0,-1-1 0,0 1 0,0 0 1,0 0-1,0 0 0,0 0 0,0 0 0,0 0 1,0 0-1,0 1 0,0-1 0,0 1 0,-1-1 0,1 1 1,-1 0-1,1 0 0,-1-1 0,1 1 0,-1 0 1,0 0-1,0 0 0,0 1 0,0-1 0,-1 0 1,1 0-1,-1 0 0,1 1 0,-1-1 0,0 0 1,1 0-1,-1 1 0,0-1 0,-1 0 0,1 1 0,0-1 1,-2 3-1,-2 15-32,-1 0 1,-2-1 0,0 1-1,-1-2 1,-1 1 0,0-1-1,-24 33 1,12-23-38,-2 0 1,0-1-1,-47 40 0,46-50 29,18-13 21,1-1 1,0 1-1,0 1 0,-8 7 0,13-12 4,0 1-1,-1-1 1,1 0-1,0 1 1,0-1-1,-1 0 0,1 1 1,0-1-1,0 0 1,0 1-1,0-1 0,0 1 1,0-1-1,-1 0 1,1 1-1,0-1 1,0 1-1,0-1 0,0 1 1,1-1-1,-1 0 1,0 1-1,0-1 0,0 1 1,0-1-1,0 0 1,0 1-1,1-1 1,-1 0-1,0 1 0,0-1 1,0 0-1,1 1 1,-1-1-1,0 0 0,1 1 1,-1-1-1,0 0 1,1 0-1,-1 1 1,0-1-1,1 0 0,17 8-10,-16-8 9,32 9 89,56 5 0,-59-10-88,3 1 46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2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 13187,'9'-19'2118,"-8"19"-1222,-1 4-117,-9 37 1005,5-20-1896,-6 31 117,-3 13-800,2 1 1,-1 82-1,13-173-1126,-3 0 1436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2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12531,'18'6'1216,"10"-2"-680,0-1-200,10 0 320,-1 0-40,4-3-119,1 1-97,-6-2-456,-3-1-216,-12 1 191,-3-2-71,-10 0-48</inkml:trace>
  <inkml:trace contextRef="#ctx0" brushRef="#br0" timeOffset="1">64 200 10266,'9'16'1352,"3"-9"-767,16-8-121,0-2 848,10-3-640,-3-1-56,6-2-240,-6 2-224,-5 3-1248,-5 4 1096,-15 4-296,-6 5-120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2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11851,'18'0'1160,"5"-2"-760,2 1-168,3-2 352,2-2-208,-1 0-72,3-1-40,-8-1-240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2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11843,'-37'20'992,"2"7"-792,0 11-64,2 6 288,4 9-264,5 1 8,12 5-16,8-3 8,7-3-80,5-3-16,7-7-32,0-4-96,8-12-1064,0-4 1032,3-7-96,6 0-96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91 10130,'5'-6'644,"0"-1"1,0 1-1,-1-1 0,0 1 1,-1-1-1,1-1 0,-1 1 0,3-12 1,-6 19-596,0-1 1,0 0-1,0 1 1,0-1-1,0 1 1,0-1-1,0 1 1,0-1-1,0 0 0,0 1 1,0-1-1,0 1 1,0-1-1,0 1 1,-1-1-1,1 1 1,0-1-1,0 1 1,-1-1-1,1 1 1,0-1-1,-1 1 1,1-1-1,0 1 1,-1-1-1,1 1 1,-1 0-1,1-1 1,-1 1-1,0-1 0,0 1 4,0 0 0,-1-1 0,1 1-1,-1 0 1,1 0 0,0 0 0,-1 0-1,1 0 1,-1 0 0,1 0 0,-3 1-1,-2 1-13,0 0-1,0 0 1,0 1-1,-9 5 1,5-1-59,0 1-1,1 0 1,0 1 0,0 0 0,1 1-1,0-1 1,1 2 0,0-1 0,-6 12-1,3-3-29,1 1-1,0 1 0,2 0 1,-7 27-1,12-38 35,0 1 1,0 0-1,1 0 0,0-1 1,1 1-1,0 0 0,3 12 1,-3-19 13,1-1 1,0 0-1,-1 0 1,1 0 0,1 0-1,-1 1 1,0-2-1,1 1 1,0 0-1,-1 0 1,1 0-1,0-1 1,0 1 0,1-1-1,-1 0 1,1 1-1,-1-1 1,1 0-1,-1 0 1,1-1 0,0 1-1,0-1 1,0 1-1,0-1 1,0 0-1,0 0 1,6 1-1,1-1 27,0-1 0,0 0-1,0 0 1,0-1-1,0 0 1,0-1 0,0 0-1,0-1 1,-1 0-1,0 0 1,18-9 0,-9 2 114,1 0-1,-2-1 1,1-1 0,25-24 0,-38 32-150,-1 0 0,0 0-1,0 0 1,-1-1 0,1 1 0,-1-1 0,0 0-1,0 0 1,-1 0 0,1-1 0,-1 1 0,-1 0-1,1-1 1,-1 0 0,1 1 0,-1-1 0,-1 0-1,1 1 1,-1-1 0,0 0 0,-1 0 0,1 1-1,-1-1 1,0 0 0,-1 1 0,1-1 0,-1 1-1,0-1 1,0 1 0,-1 0 0,0 0 0,0 0-1,0 0 1,0 1 0,-1-1 0,0 1 0,0 0 0,0 0-1,0 0 1,-1 0 0,1 1 0,-11-6 0,7 5-116,0 0 0,0 0 0,-1 1 1,-10-3-1,-6 1-282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13099,'16'-3'1512,"6"-7"-1032,9-3-184,2 0 576,4-1-559,3 1-233,-4 3 120,-6 0-144,-10-1-192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11747,'-1'0'71,"0"1"1,0 0-1,1 0 1,-1 0-1,0 0 0,1 0 1,-1 0-1,0 0 1,1 0-1,-1 0 1,1 0-1,0 0 1,-1 0-1,1 0 1,0 0-1,0 0 1,-1 0-1,1 0 1,0 2-1,0 2 88,-3 9 118,0 0 1,1 0-1,1 0 1,1 1-1,0-1 1,0 0-1,2 0 1,3 20-1,0-16-223,1 0 1,0 0-1,1-1 0,1 0 0,20 31 0,62 78-8,-3-5-920,-87-121 864,0 0 1,0 0 0,-1 0-1,1 0 1,0 0 0,0 0-1,0 0 1,0 0 0,0 0-1,0 0 1,0 0 0,0 0 0,0 0-1,0 0 1,0 0 0,0 0-1,0 0 1,-1 0 0,1 0-1,0 0 1,0 0 0,0 0-1,0 0 1,0 0 0,0 0-1,0 0 1,0 0 0,0 0-1,0 0 1,0 0 0,0 0 0,0 0-1,0 0 1,-1 0 0,1 0-1,0 1 1,0-1 0,0 0-1,0 0 1,0 0 0,0 0-1,0 0 1,0 0 0,0 0-1,0 0 1,0 0 0,0 0-1,0 0 1,0 0 0,0 0 0,0 0-1,0 1 1,0-1 0,0 0-1,0 0 1,0 0 0,0 0-1,0 0 1,0 0 0,0 0-1,0 0 1,-7-3-264,-9-10-100,0-1 0,1-1 0,-22-29 0,11 14 196,9 11 130,-47-55 165,55 63 131,1-1-1,1 1 1,0-1-1,-10-24 1,16 35-212,1-1 0,-1 1 1,1-1-1,-1 1 0,1-1 0,0 0 1,0 1-1,-1-1 0,1 0 0,0 1 1,1-1-1,-1 0 0,0 1 0,0-1 1,1 1-1,-1-1 0,1 0 0,-1 1 1,1-1-1,0 1 0,0-1 0,-1 1 1,1 0-1,0-1 0,0 1 0,0 0 0,1-1 1,-1 1-1,0 0 0,0 0 0,1 0 1,-1 0-1,1 0 0,-1 1 0,2-2 1,6-2-13,0 1 0,0 0 0,0 0 0,19-2 0,-18 3 20,43-7-32,6-2-97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10162,'37'-14'4490,"-8"-2"-4087,-1-2-1,0-2 1,-2 0-1,41-40 1,-67 60-405,0 0 1,0 0-1,0 0 0,0 0 1,0-1-1,0 1 1,0 0-1,0 0 0,0 0 1,1 0-1,-1 0 1,0 0-1,0 0 0,0 0 1,0 0-1,0 0 1,0 0-1,0 0 0,1 0 1,-1 0-1,0 0 1,0 0-1,0 0 0,0 0 1,0 0-1,0 0 0,1 0 1,-1 0-1,0 0 1,0 0-1,0 0 0,0 0 1,0 0-1,0 0 1,1 0-1,-1 0 0,0 0 1,0 0-1,0 0 1,0 0-1,0 1 0,0-1 1,0 0-1,0 0 1,4 9-42,-1 19-50,-1-16-31,16 58-1929,-16-59 1648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33 10802,'1'0'145,"0"-1"-1,-1 0 0,1 0 1,-1 0-1,1 1 0,-1-1 1,1 0-1,-1 0 0,1 0 1,-1 0-1,0 0 1,1 0-1,-1 0 0,0 0 1,0 0-1,0 0 0,0 0 1,0 0-1,0 0 0,0 0 1,0-2-1,-1 2-47,1 1 0,-1-1 0,1 0-1,-1 1 1,1-1 0,-1 1 0,0-1 0,1 1-1,-1-1 1,0 1 0,1-1 0,-1 1 0,0-1-1,0 1 1,1 0 0,-1 0 0,0-1 0,0 1-1,0 0 1,-1 0 0,-1-1-6,-1 1 0,0 0 1,0 0-1,0 0 0,0 0 0,0 1 0,1 0 1,-1 0-1,0 0 0,-4 1 0,-4 5-94,0 0-1,1 1 0,0 1 0,1-1 1,-1 1-1,2 1 0,-1 0 0,1 1 1,1-1-1,-8 14 0,5-7-19,2 0-1,0 1 1,0 0-1,2 0 1,0 1-1,-5 26 1,10-38 19,1 0-1,0 0 1,0 1 0,1-1 0,-1 0 0,2 0-1,-1 1 1,1-1 0,0 0 0,1 0-1,2 9 1,-2-13 14,-1 0-1,1 1 0,0-1 0,0 0 1,0 0-1,1 0 0,-1-1 0,1 1 1,0 0-1,-1-1 0,1 0 1,0 1-1,0-1 0,1 0 0,-1-1 1,0 1-1,1-1 0,-1 1 1,1-1-1,-1 0 0,1 0 0,0-1 1,6 2-1,3-2 58,1 0-1,-1 0 1,0-1 0,0-1-1,0 0 1,0-1 0,0 0-1,0-1 1,-1 0 0,18-10-1,-12 5 102,0 0 0,-1-2 0,0 0 0,-1 0 0,0-2 0,18-19-1,-28 26-87,-1 1 0,0-1 0,0-1-1,-1 1 1,8-14 0,-11 19-115,-1-1-1,1 0 1,-1 1 0,1-1-1,-1 1 1,1-1 0,-1 0 0,0 0-1,0 1 1,0-1 0,0 0-1,0 1 1,0-1 0,0 0 0,-1 1-1,1-1 1,-1 0 0,1 1-1,-1-1 1,1 1 0,-1-1-1,0 1 1,0-1 0,0 1 0,0-1-1,0 1 1,0 0 0,0-1-1,0 1 1,-1 0 0,1 0 0,0 0-1,-2-1 1,-42-26-1167,25 13 704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13123,'17'5'1448,"10"-8"-872,5-2-248,8 1 544,4-3-239,3-2 231,-2-4-504,-12-2-208,-4-3-80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11266,'6'13'1049,"7"10"-673,-2 3-128,3 8 360,-1 6 16,-8 12-192,-5 2-136,-8 9-128,-6 3-40,-15-1-64,-6-4-40,-20-5 24,-1-7-40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 13531,'-19'3'1424,"5"-2"-800,8 2-256,3-4 721,5-1-313,9 0-216,2 0-96,13 1-224,4-1-96,7 4-128,1-2-80,3 1-264,-1 2-184,-5 0 416,-2-3-72,-8-9-72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14971,'0'0'1008,"-6"10"-872,-2 4-72,-2 9 265,-3 5-137,4 9-136,2 4-32,-2 5-16,2-1-8,4-7 0,2-3-56,1-8-80,1-7-105,4-13-159,-1-7-152,0-17 400,2-6-96,-3-14-80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13443,'1'-2'1080,"8"2"-704,2 2-96,11-1 520,-1-1-191,8 0-177,4 0-64,-1-1-64,2-1-80,-7-1-280,-1 1-200,-7 0-320,-4 2-113,-7 0 465,-6 2-136,-2 3-104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12907,'0'7'1152,"11"-5"-592,6-1-176,5-2 376,4-1-103,4-1-49,3 2-128,-3-1-336,-1 2-272,-9 2-88,-6 2 152,-13 0-120,-4 1-56</inkml:trace>
  <inkml:trace contextRef="#ctx0" brushRef="#br0" timeOffset="1">0 232 12603,'6'15'1112,"10"-11"-648,2-3-160,8 1 312,3-2-64,2 1-264,2-1-208,0-3-1560,-1-1 1448,-8-12-328,-1-1-160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 13171,'-5'-1'130,"1"1"-1,-1 0 1,0 0 0,0 0 0,1 1 0,-1-1 0,0 1-1,1 0 1,-1 1 0,1-1 0,-1 1 0,1 0 0,0 0-1,-1 0 1,-4 4 0,-6 4 33,0 1 0,-21 20 0,23-18-147,0 0 0,1 2 0,1-1 0,1 1 0,0 1 0,1 0 0,0 0 0,-10 30 0,14-33-1,1 1 1,0-1 0,1 1-1,1 0 1,0 0-1,1 0 1,0 0-1,1 0 1,1 0-1,0 0 1,7 27-1,-7-36-51,1 1-1,0-1 0,0 0 0,1 0 0,-1 1 0,1-2 0,0 1 0,1 0 0,-1-1 0,1 1 0,0-1 1,0 0-1,0 0 0,6 4 0,-6-6-3,0 0 0,0 0 1,0 0-1,0 0 0,1-1 1,-1 1-1,1-1 0,-1 0 0,1 0 1,-1-1-1,1 0 0,-1 1 0,1-2 1,-1 1-1,1 0 0,0-1 1,-1 0-1,7-2 0,33-15-204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19 13339,'-3'-2'165,"-1"0"1,1 0-1,0 0 1,-1 0-1,1 1 0,-1-1 1,1 1-1,-1 0 1,0 0-1,0 0 0,1 0 1,-1 1-1,-5-1 1,-51 2 811,50 0-965,1 0 1,-1 1-1,1 0 0,-1 1 1,1 0-1,0 0 1,0 1-1,0 0 1,1 1-1,0-1 1,-1 2-1,2-1 1,-1 1-1,-13 13 1,16-13-16,0 0 0,0 1 0,1-1 0,0 1 0,0 0 0,0 0 0,1 0 0,0 0 1,1 1-1,0-1 0,0 1 0,0 0 0,1-1 0,0 1 0,0 0 0,1 0 0,0 0 0,3 14 1,-3-18 17,1 0 0,0 1 0,0-1 0,0 0 0,0 0 1,1 0-1,0 0 0,0 0 0,0 0 0,0 0 1,0-1-1,1 1 0,0-1 0,0 1 0,0-1 0,0 0 1,6 4-1,-4-4 25,0 0 0,0-1 0,0 0 0,0 0 0,1 0 0,-1-1 0,1 1 0,-1-1 0,1-1 0,-1 1 0,1-1 0,7 0 0,-1-1 63,1 0 0,-1-1-1,0-1 1,0 0 0,0-1 0,-1 0 0,1 0-1,-1-1 1,0-1 0,0 0 0,18-14 0,-24 15-111,0 1 0,-1-1 1,0 0-1,0 0 0,0 0 1,0-1-1,-1 0 1,0 1-1,0-1 0,0 0 1,-1 0-1,0 0 0,0-1 1,0-6-1,-1 10-41,-1-1 0,1 0 0,-1 1 0,0-1 0,0 0 0,-1 1 0,1-1 0,-1 0 1,0 1-1,0-1 0,0 1 0,0-1 0,0 1 0,-1-1 0,0 1 0,0 0 0,0 0 0,0 0 0,0 0 0,0 0 0,-1 0 0,0 1 0,1-1 0,-1 1 0,0 0 0,-4-3 0,-20-7-365</inkml:trace>
  <inkml:trace contextRef="#ctx0" brushRef="#br0" timeOffset="1">58 163 14619,'17'3'1216,"6"-2"-800,2 0-175,6 1 447,5-2-176,6 0-360,-1-2-280,1-3 216,-3-2-64,-8-3-144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15035,'1'3'264,"-1"1"0,1-1 0,0 1 0,0-1 0,0 1-1,4 6 1,1 1-242,0 1 0,1-1-1,1 0 1,-1 0 0,2-1-1,10 11 1,-15-18-40,0 0-1,0 0 1,0 0-1,0 0 1,0-1-1,1 1 1,-1-1-1,1 0 1,0-1-1,-1 1 1,1-1 0,0 0-1,0 0 1,0 0-1,0-1 1,0 0-1,0 0 1,0 0-1,7-1 1,9-4-161,-1-1 0,0-1 0,-1 0 0,23-13 0,-22 10-148,1 1 0,1 1 0,23-6 0,-43 13 298,0 1 1,0-1 0,1 1-1,-1 0 1,0 0 0,0 0-1,0 0 1,1 0 0,-1 0 0,0 0-1,0 1 1,0-1 0,1 1-1,-1-1 1,0 1 0,0 0-1,0 0 1,0 0 0,0 0-1,0 0 1,-1 1 0,1-1-1,2 3 1,-1-1 40,-1 1-1,0-1 1,0 0-1,0 1 1,-1 0-1,1-1 1,-1 1-1,0 0 1,0 0 0,0 0-1,-1 0 1,1 6-1,-1-1 130,0 0-1,-1-1 0,0 1 0,0-1 0,-1 1 1,0-1-1,-1 0 0,0 0 0,0 0 0,-1 0 1,1 0-1,-2-1 0,1 1 0,-1-1 1,0 0-1,-1-1 0,-9 10 0,4-6 33,0 1 0,-1-2 0,0 0 0,0 0 0,-1-1 0,0-1 0,-1 0 0,1-1 1,-19 6-1,23-10-164,-1 1 0,0-1 1,-12 1-1,18-3-64,1 0-1,-1 0 1,0 0 0,1-1-1,-1 1 1,1-1-1,-1 1 1,1-1-1,0 0 1,-1-1 0,1 1-1,-5-3 1,7 3-1,0 1-1,1-1 1,-1 1 0,0-1 0,0 0-1,1 1 1,-1-1 0,0 0 0,1 0-1,-1 0 1,0 0 0,1 1 0,-1-1-1,1 0 1,0 0 0,-1 0 0,1 0-1,0 0 1,-1 0 0,1 0 0,0 0-1,0-2 1,0 1-28,0 0 0,1 0 0,-1 0 0,1 0 0,0 0 0,-1 0 0,1 0 0,0 1 1,0-1-1,0 0 0,2-1 0,2-4-135,1 1 0,0-1 0,0 1 0,11-8 0,20-12-614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3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12747,'0'9'1048,"6"8"-704,-2 1-120,0 10 304,-1 5-96,-4 10-32,-8 8-72,-11 11-104,-7 4-31,-16 1 1255,-3 0-1296,-14-2 104,-3-5 112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4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13891,'56'-45'2207,"-49"41"-2075,-1 0 1,1 0-1,-1 1 1,1 0 0,1 0-1,-1 0 1,10-1-1,-16 3-124,0 1 1,0 0-1,0 0 0,0 0 0,0 0 0,0 0 0,0-1 0,0 2 1,0-1-1,0 0 0,0 0 0,0 0 0,-1 0 0,1 1 0,0-1 1,0 0-1,0 1 0,0-1 0,0 1 0,0-1 0,-1 1 0,1-1 1,0 1-1,0 0 0,-1-1 0,2 2 0,-1-1-5,-1 1 1,1 0-1,0-1 1,-1 1-1,1 0 0,-1 0 1,0-1-1,0 1 0,1 0 1,-1 0-1,0-1 0,0 1 1,-1 2-1,0 5-5,-1 0 0,0 0 0,-1-1 0,-5 13-1,-13 23 25,12-27-7,1-1-1,-10 31 1,18-46-21,0-1 1,0 1 0,0 0 0,-1-1 0,1 1-1,0 0 1,1 0 0,-1-1 0,0 1-1,0 0 1,0 0 0,0-1 0,1 1-1,-1 0 1,0-1 0,0 1 0,1 0 0,-1-1-1,1 1 1,-1 0 0,1-1 0,-1 1-1,1-1 1,-1 1 0,1-1 0,-1 1-1,1-1 1,0 1 0,-1-1 0,1 0-1,0 1 1,-1-1 0,1 0 0,0 0 0,-1 1-1,1-1 1,0 0 0,0 0 0,-1 0-1,1 0 1,0 0 0,1 0 0,38 0-453,-34 0 294,108-2-1929,-76 5 1588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11698,'-1'2'84,"1"-1"-1,-1 0 0,1 1 1,-1-1-1,1 1 0,0-1 1,0 0-1,-1 1 0,1-1 1,0 1-1,0-1 0,1 1 0,-1-1 1,0 0-1,0 1 0,1-1 1,-1 1-1,1-1 0,0 2 1,1 5 229,31 441 1057,-21-217-1168,-12-221-192,0-9 6,0 1 0,0-1 0,0 0 0,0 0 0,0 0 0,0 0 0,1 0 0,-1 0 0,1 0 0,-1 0 1,1 0-1,1 3 0,-2-5-7,0 0 1,1 0 0,-1 0 0,0 0 0,0 0 0,1 0 0,-1 0-1,0 0 1,0 0 0,1 0 0,-1 0 0,0 0 0,0 0-1,1 0 1,-1 0 0,0 0 0,0 0 0,1 0 0,-1 0 0,0-1-1,0 1 1,0 0 0,1 0 0,-1 0 0,0 0 0,0 0-1,0-1 1,1 1 0,-1 0 0,0 0 0,0 0 0,0-1-1,0 1 1,0 0 0,1 0 0,-1 0 0,0-1 0,0 1 0,0 0-1,0 0 1,0-1 0,7-12 163,-6 12-137,249-413 2142,-206 347-2127,83-120-127,-126 185-9,1 0-1,-1 0 1,1 0 0,0 1 0,-1-1-1,1 1 1,0-1 0,0 1 0,0 0-1,0-1 1,0 1 0,3-1 0,9-4-796,-7 1 485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28 13651,'1'0'101,"0"-1"1,-1 0-1,1 0 1,0 0-1,-1 0 0,1 0 1,-1 0-1,0 1 1,1-1-1,-1 0 0,0 0 1,0 0-1,1 0 1,-1 0-1,0-1 0,0 1 1,0 0-1,0 0 1,0 0-1,0 0 1,-1 0-1,1-1 0,-1 1-64,1 1 0,-1-1 0,0 1 0,0-1 0,1 1-1,-1 0 1,0-1 0,1 1 0,-1 0 0,0 0 0,0 0 0,1 0-1,-1-1 1,0 1 0,0 0 0,0 0 0,1 0 0,-1 1 0,0-1-1,0 0 1,0 0 0,1 0 0,-1 0 0,0 1 0,0-1 0,1 0-1,-1 1 1,0-1 0,0 1 0,-11 6-118,0 0-1,0 0 1,1 1-1,0 0 1,0 1-1,1 0 1,0 1-1,1 0 1,0 1 0,1 0-1,0 0 1,0 0-1,1 1 1,-7 18-1,13-29 79,1 0-1,-1 1 1,0-1-1,1 0 1,0 0 0,-1 0-1,1 1 1,0-1-1,0 0 1,-1 1-1,1-1 1,0 0-1,0 0 1,0 1-1,1-1 1,-1 0-1,0 1 1,0-1-1,1 0 1,0 2-1,0-2 3,0-1-1,-1 1 1,1-1 0,0 1-1,0-1 1,-1 0-1,1 0 1,0 1-1,0-1 1,0 0-1,0 0 1,-1 0 0,1 0-1,0 0 1,0 0-1,0 0 1,0 0-1,-1 0 1,1 0 0,0-1-1,0 1 1,1-1-1,6-2 4,-1 0 0,0 0 0,0-1 0,0 0 0,7-6 0,6-6 188,0-2 1,-1-1 0,32-38 0,-58 70-207,1 0 1,1 0-1,0 1 1,1 0-1,0 0 1,-3 26 0,7-39 11,0 0 1,-1 0 0,1 0 0,0 0 0,0-1-1,0 1 1,0 0 0,0 0 0,0 0 0,1 0-1,-1 0 1,0 0 0,0 0 0,1 0 0,-1-1 0,0 1-1,1 0 1,-1 0 0,1 0 0,-1-1 0,1 1-1,-1 0 1,1-1 0,0 1 0,-1 0 0,1-1-1,0 1 1,0-1 0,-1 1 0,1-1 0,0 1 0,0-1-1,0 1 1,-1-1 0,1 0 0,0 0 0,0 1-1,0-1 1,0 0 0,0 0 0,0 0 0,0 0-1,0 0 1,0 0 0,-1 0 0,1 0 0,2-1 0,4-1-15,1 0 1,-1-1 0,1 0 0,10-6-1,-8 4 16,3-1 9,2-1 1,-1 2-1,1 0 0,0 1 0,19-4 0,-29 8-11,0-1-1,0 1 0,0 0 0,0 1 1,0-1-1,0 1 0,-1 0 1,1 0-1,0 0 0,0 1 0,-1 0 1,1 0-1,0 0 0,-1 0 0,0 1 1,0-1-1,0 1 0,0 1 1,0-1-1,5 5 0,-6-5-5,-1 0-5,0 0-1,1 0 1,0-1-1,0 1 1,-1-1-1,1 0 1,6 3 0,-8-5 19,0 1 0,0-1 0,0 0 0,0 0 0,0 0 0,0 0 1,0 0-1,0 0 0,0 0 0,0-1 0,0 1 0,0 0 1,0 0-1,0-1 0,0 1 0,0-1 0,0 1 0,-1-1 1,1 1-1,0-1 0,0 1 0,0-1 0,-1 0 0,1 1 1,0-1-1,-1 0 0,1 0 0,0 0 0,-1 1 0,1-1 0,-1 0 1,0 0-1,1 0 0,-1-1 0,5-8 64,-1 0 0,-1 0 0,0 0 0,-1-1 1,0 1-1,0-1 0,-1 1 0,0-1 0,-1 0 0,-1-10 0,1 15-109,0 6 22,1-1 0,-1 1-1,1-1 1,-1 1 0,1 0-1,-1-1 1,1 1 0,-1 0-1,1 0 1,-1 0 0,1-1 0,-1 1-1,1 0 1,0 0 0,-1 0-1,1 0 1,-1 0 0,1 0-1,0 0 1,-1 0 0,1 0-1,-1 0 1,1 0 0,0 1-1,24 1-309,-15-1 200,10 0-92,35-5 1,-27 2 101,12-1 13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32 11995,'1'-1'119,"0"-1"0,-1 1 0,1-1 0,-1 1 0,1-1 1,-1 0-1,0 1 0,0-1 0,1 1 0,-1-1 0,-1-2 0,1 4-71,0-1 0,0 1 0,0-1 0,0 1 0,-1-1 0,1 1 0,0-1 0,0 1 0,-1-1 0,1 1 0,0 0 0,-1-1 0,1 1 0,0-1 0,-1 1 0,1 0-1,-1-1 1,1 1 0,-1 0 0,1 0 0,0-1 0,-2 1 0,-1-1 43,1 1-1,-1 0 1,1-1-1,-1 1 1,0 1-1,1-1 0,-1 0 1,0 1-1,1-1 1,-1 1-1,1 0 1,-4 1-1,-6 3-19,1 1-1,0 0 1,1 0 0,-1 1-1,1 1 1,1-1-1,-17 18 1,3 0-65,-31 44 1,31-37-26,2 2-1,-32 69 1,45-84 5,0 1 0,1 0-1,2 1 1,0 0 0,1 0-1,1 0 1,0 24 0,2-39 7,2 1 1,-1-1 0,1 0-1,0 0 1,0 1-1,0-1 1,1 0 0,0 0-1,1 0 1,-1 0-1,1-1 1,0 1-1,0-1 1,1 1 0,0-1-1,0 0 1,0-1-1,0 1 1,1-1 0,10 8-1,-8-7 13,0-1 0,1-1 0,-1 1 0,1-1 0,0-1 0,0 1 0,0-1 0,0-1 0,1 1 0,-1-1 0,0-1 0,0 0 0,1 0 0,-1 0 0,12-3 0,-1-1 39,-1-1 0,0 0-1,0-2 1,0 0 0,-1-1 0,0-1 0,18-11-1,-7 1 71,-2-1-1,0-1 1,28-29-1,-41 37-49,-1-1 0,-1 0 0,0 0 0,9-19 1,-16 28-88,-1 0 0,-1-1 0,1 0 0,-1 1 0,0-1 0,0 0 0,-1 0 0,1 0 0,-1-1 0,-1 1 0,1 0 1,-1 0-1,0 0 0,-1-1 0,-1-8 0,1 12 11,0-1 1,-1 1 0,1 0-1,-1 0 1,0 0-1,0 0 1,0 0-1,0 1 1,-1-1-1,1 0 1,-1 1-1,1 0 1,-7-4-1,-14-6-115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7 9522,'-1'0'63,"1"-1"-1,-1 1 1,1-1 0,-1 1-1,0-1 1,1 1 0,-1-1-1,0 1 1,1 0-1,-1-1 1,0 1 0,1 0-1,-1 0 1,0-1 0,0 1-1,1 0 1,-1 0 0,0 0-1,0 0 1,1 0-1,-1 0 1,0 0 0,0 0-1,1 0 1,-1 1 0,0-1-1,0 0 1,1 0 0,-1 1-1,-1 0 1,-25 11 945,25-10-705,-10 5-211,1 1 0,1 0 0,-1 0 0,1 1 0,1 1 0,0 0 0,0 0 0,1 1 0,-12 19 1,2 3-90,1 0 1,-16 44 0,15-26 21,3 1 0,1 1 0,3 1 0,3-1-1,-3 69 1,10-100-58,1-1-1,5 35 0,-4-48 26,0 0 0,1-1 0,0 1 0,1-1 0,0 1 0,0-1 0,0 0 0,1 0 0,0 0 0,5 6 0,11 5-56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9546,'1'3'262,"0"-1"0,0 1 0,0 0 0,0-1 0,1 1 0,-1-1 0,1 1 0,-1-1 0,1 0 0,0 1 0,3 1 0,7 11 442,57 101 77,-60-98-759,0 0-1,-1 1 0,-1 1 0,7 31 1,-14-46-29,1 0 0,-1 0 0,0 0 0,0 0 0,0 0 0,-1 0 0,0 0 0,0 0 0,0 0 0,-1 0 0,1 0 0,-1-1 0,0 1 0,0 0-1,-1-1 1,0 0 0,1 1 0,-7 5 0,-5 6-360,-1-2 0,0 0-1,-24 16 1,2-1-269,18-12 227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12067,'-2'3'1152,"2"1"-792,2 1-168,6 0 744,5 1-296,7 1-176,0 1-56,4-3-119,3 0-25,2-3-272,0 0 448,-4-2-288,-2 1-24,-5-4-112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12363,'1'0'136,"0"0"0,0 1 0,0-1 0,0 0 0,-1 0 1,1 0-1,0 0 0,0 0 0,0 0 0,0 0 0,0 0 0,0 0 1,0 0-1,0-1 0,0 1 0,-1 0 0,1-1 0,0 1 1,1-1-1,20-10 690,-18 9-573,30-16 297,-2-1 0,60-47 1,-96 85-873,2 1 0,-1 36 0,2-47 199,2 0-1,-1 0 1,2 0-1,-1 0 0,1 0 1,0-1-1,1 1 1,5 13-1,1-5-99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1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8706,'2'9'1168,"6"8"-544,-2 0-240,1 7 1329,0 4-1089,-2 9-48,-4 4-104,-2 15-152,-7 4-48,-4 9-104,-9 1-32,-10 4-208,-6-1-64,-9-6 128,-3-5-32,0-14-24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11867,'11'26'2683,"-11"-26"-2669,1 1-1,-1 0 1,0-1 0,1 1 0,-1 0-1,0-1 1,1 1 0,-1 0 0,1-1-1,-1 1 1,1-1 0,-1 1 0,1-1-1,0 1 1,-1-1 0,1 0 0,-1 1 0,1-1-1,0 0 1,-1 1 0,1-1 0,0 0-1,0 0 1,-1 1 0,1-1 0,0 0-1,0 0 1,0 0 0,1-1 15,-1 1 1,1-1 0,-1 1-1,1-1 1,-1 0-1,0 1 1,1-1-1,-1 0 1,0 0 0,0 0-1,1 0 1,0-2-1,4-4 101,0 0-1,-1 0 1,7-14-1,11-28 418,20-61 0,-22 53-386,-15 48-210,-2 14-3,-2 17-24,-1-21 72,-1 6-11,14 128-194,-10-116 206,0 1-1,1-1 1,1 0 0,14 33 0,-13-41 8,1 1 1,0-1-1,1-1 1,0 0 0,1 0-1,0-1 1,18 14-1,-11-9 4,27 28-1,-33-29-6,0 1 1,16 29-1,-23-37 11,-1 0 0,0 1 0,0-1 1,-1 1-1,0 0 0,0 0 0,0-1 1,-1 1-1,1 14 0,-2-20 1,0 0 0,0 0 1,0 0-1,0 0 0,-1 0 0,1 1 0,0-1 1,0 0-1,-1 0 0,1 0 0,-1 0 1,1 0-1,-1 0 0,1 0 0,-1 0 0,0 0 1,1 0-1,-1 0 0,0-1 0,0 1 0,1 0 1,-1 0-1,0-1 0,0 1 0,0 0 1,0-1-1,0 1 0,0-1 0,0 1 0,0-1 1,0 0-1,-1 1 0,1-1 0,0 0 0,0 0 1,0 0-1,0 0 0,0 0 0,-1 0 1,0 0-1,-3-1 31,0 0 1,0 0 0,0 0-1,0 0 1,0-1 0,1 0-1,-1 0 1,-5-4-1,-11-7-5,2-1 0,0-1 0,0-1 0,2-1 0,0 0 0,1-1 0,0-1-1,2 0 1,-14-25 0,25 39-116,0-1-1,0 0 0,1 0 0,0 0 1,0 0-1,1 0 0,-1 0 1,1 0-1,1 0 0,-1-11 0,1 13 26,1 0-1,-1 1 1,1-1-1,0 0 0,0 0 1,1 0-1,-1 0 1,1 1-1,0-1 1,0 1-1,0-1 0,0 1 1,0 0-1,1 0 1,0 0-1,-1 0 0,6-4 1,26-17-269,10-2-62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2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12891,'-8'-2'1432,"3"1"-848,0-2-224,7 3 801,6 0-369,12 1-184,6 1-96,12 1-264,3-1-48,11 3-72,1-1-64,0 2-160,-6-2-176,-10 0 912,-8 1-640,-22-1 16,-7 0-32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2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11771,'16'18'1456,"13"-9"-872,12-9-184,8-3 752,8-1-464,1-1-71,-2 0 1703,4 5-1904,-9 5 72,-3 1 56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3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9098,'2'-4'336,"0"0"1,0 0-1,0 0 1,1 1-1,0-1 0,-1 1 1,2-1-1,-1 1 1,0 0-1,0 0 0,1 1 1,0-1-1,-1 1 1,1 0-1,0 0 0,0 0 1,0 0-1,1 1 1,7-3-1,3 0-209,0 1 0,0 1 1,0 0-1,23 0 0,-37 2-124,0 0 1,-1 0-1,1 0 0,0 0 0,0 0 0,-1 0 0,1 0 1,0 0-1,0 0 0,-1 0 0,1 0 0,0 0 1,0 1-1,-1-1 0,1 0 0,0 1 0,-1-1 0,1 0 1,0 1-1,-1-1 0,1 1 0,-1-1 0,1 1 0,-1-1 1,1 1-1,-1-1 0,1 1 0,-1 0 0,1-1 1,-1 1-1,0 0 0,1-1 0,-1 1 0,0 0 0,0 0 1,1-1-1,-1 1 0,0 0 0,0 0 0,0-1 1,0 1-1,0 0 0,0 0 0,0-1 0,0 1 0,0 0 1,-1 0-1,1-1 0,0 1 0,0 0 0,-1-1 1,1 2-1,-3 5 3,0 0 0,-1 0 1,0-1-1,-5 8 0,7-10 0,-24 34 24,-52 88 45,70-111-71,1 1 0,0 0 1,2 0-1,0 0 0,0 1 0,-3 26 0,8-42 4,0 0 0,0 0-1,0 0 1,0 0 0,0 0-1,0 1 1,0-1-1,1 0 1,-1 0 0,0 0-1,1 0 1,-1 0 0,1 0-1,-1 0 1,1 0 0,-1 0-1,1 0 1,0 0 0,-1 0-1,1 0 1,0 0 0,0 0-1,0-1 1,0 1 0,0 0-1,0-1 1,0 1-1,0-1 1,0 1 0,0-1-1,0 1 1,0-1 0,0 0-1,0 1 1,0-1 0,0 0-1,1 0 1,-1 0 0,0 0-1,0 0 1,0 0 0,2 0-1,7-1 159,0 0 0,0 0-1,18-6 1,-22 6-108,12-4-329,1 1 0,-1 1 1,32-1-1,-50 2-18,-5-3-108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13059,'-5'16'992,"12"-4"-512,12-11-104,11-1 400,4 0-71,15-4-89,5-1-56,2-2-48,0-1-128,-10 0-432,-3 4-248,-19 4 8,-7 4 200,-24 4-120,-11-3-80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13451,'20'-2'1400,"14"1"-888,9-1-232,9 0 440,4-1-103,5 0-481,4 1-328,-1 0 176,-1-1-152,-5-7-120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 11322,'4'2'1177,"-4"8"-697,-6 7-208,-4 9 1568,0 8-1480,-2 12-192,0 7-8,1 3-56,1 1 0,2-4-56,4-1-24,1-15-144,3-4-64,0-14-216,2-6-240,1-13 504,-1-7-104,0-14-112</inkml:trace>
  <inkml:trace contextRef="#ctx0" brushRef="#br0" timeOffset="1">15 0 13923,'10'0'1272,"4"2"-992,10 2-72,8 2 480,11 1-295,7-1-81,9 0-64,1-2-48,0-3-64,-3 1-88,-8-4-280,-9 1-144,-14-3-1201,-10-1 1369,-15 5-208,2 0-160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12227,'13'12'1368,"9"-10"-704,1 0-232,8-2 488,-1 0-79,6 0-201,-2-2-216,-3 1-560,-9 1-224,-10 6 272,-3-2-128,-9 3-96</inkml:trace>
  <inkml:trace contextRef="#ctx0" brushRef="#br0" timeOffset="1">1 354 10530,'17'6'1729,"6"0"-825,13-6-280,3 1 1472,8-2-1207,3-2-33,3 0-480,0-3-320,-7 2 88,-4 2-144,-10 4-176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14219,'-15'10'920,"-9"7"-832,-5 5-8,-5 6 256,-2 7-208,-3 9-24,4 6 16,4 8 0,6 2 0,6 3 8,6-1-39,9-4-33,5-3-8,12-12-32,6-4-104,9-14 88,5 0-16,5-8-16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83 10106,'14'-6'994,"-1"-1"0,1-1 0,-1 0-1,19-17 1,-31 25-946,-1 0-1,1-1 0,-1 1 1,1 0-1,-1-1 1,1 1-1,-1 0 1,0-1-1,1 1 0,-1 0 1,0-1-1,1 1 1,-1-1-1,0 1 0,1-1 1,-1 1-1,0-1 1,0 1-1,0-1 0,0 1 1,1-1-1,-1 1 1,0-1-1,0 1 1,0-1-1,0 1 0,0-1 1,0 1-1,0-1 1,0 1-1,0-1 0,-1 0 1,1 1-1,0-1 1,0 1-1,0-1 0,-1 1 1,1-1-1,0 1 1,0 0-1,-1-1 1,1 1-1,0-1 0,-1 1 1,1 0-1,-1-1 1,1 1-1,0 0 0,-1-1 1,1 1-1,-1 0 1,1 0-1,-1-1 1,1 1-1,-1 0 0,1 0 1,-1 0-1,1 0 1,-1-1-1,1 1 0,-1 0 1,0 0-1,-36-4 619,27 4-672,1 1-1,-1 0 1,1 1-1,0 0 1,0 1-1,0 0 1,0 0-1,0 1 1,1 0-1,-1 0 1,1 1-1,0 0 1,1 1-1,-1 0 1,1 0-1,0 0 1,1 1-1,-11 13 1,10-12-14,1 0 0,0 1 0,1-1 0,0 1 0,0 0 0,1 1 0,0-1-1,0 1 1,1 0 0,1-1 0,0 1 0,0 1 0,1-1 0,0 0 0,1 0 0,0 0 0,1 14 0,0-19 19,0-1 0,0 0 1,1 1-1,-1-1 0,1 0 0,0 0 0,0 0 1,0 0-1,1 0 0,-1 0 0,1-1 1,0 1-1,0-1 0,0 0 0,0 0 0,1 0 1,-1 0-1,1-1 0,0 1 0,0-1 0,0 0 1,0 0-1,0 0 0,0-1 0,1 1 1,-1-1-1,0 0 0,1 0 0,-1-1 0,1 1 1,7-1-1,3-1 58,1 1 0,-1-2 1,1 0-1,-1-1 0,0-1 1,0 0-1,27-12 0,-22 7 66,-1-1 0,0 0 0,-1-1 0,27-22 0,-40 29-133,0 0-1,0 0 0,-1-1 1,1 1-1,-1-1 0,0 0 1,-1 0-1,1-1 0,-1 1 1,0-1-1,0 0 0,-1 0 0,1 0 1,-1 0-1,-1 0 0,1 0 1,-1 0-1,0-1 0,0-8 1,-2 10-40,0 0 0,0 0 0,0 1 1,0-1-1,-1 1 0,0-1 0,0 1 1,0 0-1,-1 0 0,1 0 0,-1 0 1,0 0-1,0 0 0,0 1 0,-1-1 1,1 1-1,-1 0 0,-7-5 0,-18-10-263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11322,'0'11'1249,"4"1"-785,10-2 8,7 0 928,14 0-704,10-4-32,9-1-351,5-4 1999,10-5-1856,0-8 168,-3-1-112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11763,'1'2'957,"12"47"470,-5-20-994,1 1 0,19 42 0,-27-70-408,0 0 0,0 1 0,0-1 1,1 0-1,-1-1 0,0 1 0,1 0 0,0 0 0,-1-1 0,1 1 1,0-1-1,0 1 0,3 1 0,-4-2-6,0-1 0,0 0 0,0 0 1,0 0-1,0 0 0,0 0 0,0 0 0,0 0 0,0 0 1,0 0-1,0 0 0,0-1 0,0 1 0,0 0 0,0-1 0,0 1 1,0-1-1,0 1 0,0-1 0,0 1 0,-1-1 0,1 1 1,0-1-1,0 0 0,-1 0 0,1 1 0,0-1 0,-1 0 1,1 0-1,-1 0 0,1 0 0,0-1 0,6-12 141,0 0 0,-1-1-1,-1 0 1,0 0 0,-1-1-1,3-17 1,9-33-110,-16 65-70,0 0 0,1 0 0,-1 0-1,0 0 1,0 0 0,1 0-1,-1 0 1,1 0 0,-1 0 0,1 0-1,-1 0 1,1 1 0,0-1-1,-1 0 1,1 0 0,0 1 0,-1-1-1,1 0 1,0 1 0,0-1-1,0 1 1,0-1 0,1 0 0,-1 1-4,0 1 0,0-1 0,0 0 1,0 1-1,0-1 0,0 1 1,0-1-1,0 1 0,0-1 1,-1 1-1,1 0 0,0 0 0,0-1 1,0 1-1,-1 0 0,1 0 1,-1 0-1,1 0 0,0 0 1,-1-1-1,1 3 0,8 13-214,-5-7 166,1-1 1,-1 0-1,13 14 1,-16-20 84,0-1 0,0 0 1,0 1-1,1-1 0,-1 0 1,1 0-1,-1 0 0,1 0 0,-1 0 1,1 0-1,-1 0 0,1-1 1,0 1-1,0 0 0,-1-1 1,1 0-1,0 1 0,0-1 0,0 0 1,-1 0-1,1 0 0,0 0 1,0 0-1,0 0 0,3-2 1,2-1 43,0 0 0,1 0 1,-2-1-1,1-1 1,0 1-1,-1-1 0,0 0 1,9-9-1,43-54 206,-40 44-232,1 0-57,15-20-180,-31 41 141,1-1-1,-1 1 0,1 0 1,-1 0-1,1 0 0,0 0 1,0 1-1,7-3 1,-10 4 48,-1 1 0,1 0 0,0 0 0,0 0 0,0 0 0,0 0 1,-1 0-1,1 0 0,0 0 0,0 0 0,0 0 0,-1 0 0,1 1 1,0-1-1,0 0 0,0 1 0,-1-1 0,1 0 0,0 1 1,-1-1-1,1 1 0,0-1 0,-1 1 0,1-1 0,-1 1 0,1-1 1,-1 1-1,1 0 0,-1-1 0,1 1 0,-1 0 0,1 0 1,-1-1-1,1 2 0,9 30-236,-9-27 214,10 29-4,-7-21 25,-5-17-133,-10-20 104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13339,'5'3'1424,"8"0"-984,8-3-160,8-4 625,9-1-377,7 2-80,9-1-304,1 1-256,1-4 136,-3-4-40,-6-7-88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14115,'2'0'1080,"-7"6"-848,1 2-112,-6 10 376,-1 3-119,-5 15-201,0 6-120,-1 9-56,2-1 8,4-1-8,2-2-8,4-8-40,5-5-40,3-12-153,1-9-95,3-16 264,-1-7-48,1-14-48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13195,'19'-2'1184,"2"2"-712,8 0-168,5 0 432,4-1-183,3 1-105,-1-2-32,-4 2-168,-4-1-160,-9 1-312,-5 0-152,-8 0-329,-8 0 577,5 4-128,-9 1-112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0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10946,'7'7'1553,"10"-1"-841,10-8-208,8-1 1088,5-1-792,7 0-79,1 2-145,-5-1-136,-6 3-424,-7 3-256,-14 6 160,-8 1 8,-9 0-72,-8 0-56</inkml:trace>
  <inkml:trace contextRef="#ctx0" brushRef="#br0" timeOffset="1">0 331 12083,'18'9'1280,"7"-6"-808,6-2-168,7-4 288,2-5 328,5-8-536,2-4-7,-4-12-169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1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9978,'-16'5'381,"0"0"1,0 1-1,0 1 0,1 0 0,0 1 1,0 1-1,1 0 0,-20 18 0,24-18-289,0 0 1,1 1-1,0 1 0,1-1 0,0 1 0,1 1 0,0 0 1,1-1-1,0 2 0,1-1 0,-4 17 0,1-2-20,2 0 1,1 1-1,-2 35 0,7-54-61,-1 1 0,1-1 0,1 1 0,0-1 0,0 1 0,1-1 0,0 0 0,1 0 0,0 1 0,0-2 0,1 1 0,0 0 0,7 10 0,-8-15-59,1 0 1,0-1-1,0 1 1,0-1-1,0 1 0,1-1 1,0 0-1,-1-1 1,1 1-1,0-1 1,0 0-1,0 0 1,1-1-1,-1 0 0,0 0 1,0 0-1,1 0 1,-1-1-1,8 0 1,2 0-76,-1-1 0,1-1 1,0 0-1,-1-1 0,27-9 1,19-12-210</inkml:trace>
  <inkml:trace contextRef="#ctx0" brushRef="#br0" timeOffset="1">781 132 12787,'-1'-2'100,"0"-1"0,0 1 0,0 0 0,-1 0 0,1-1 0,0 1 0,-1 0 0,0 1 0,1-1 0,-1 0 1,0 0-1,0 1 0,0-1 0,0 1 0,-1-1 0,1 1 0,0 0 0,0 0 0,-1 0 0,1 0 0,-1 1 0,1-1 0,-1 0 1,1 1-1,-1 0 0,1 0 0,-1 0 0,1 0 0,-1 0 0,1 0 0,-1 0 0,1 1 0,-6 1 0,-2 1 22,-1 0-1,1 1 1,0 0-1,0 1 1,0 0-1,-13 10 1,13-8-110,1 0 0,0 1 1,0 0-1,1 1 0,0 0 0,1 0 1,0 1-1,-8 14 0,10-16-11,2-1 1,-1 1-1,1 0 0,0 1 0,0-1 0,1 0 0,1 1 0,-1 0 0,1-1 1,0 1-1,1-1 0,1 13 0,-1-18 5,1 1 0,-1 0-1,1-1 1,0 1 0,0-1 0,1 1 0,-1-1-1,1 1 1,-1-1 0,1 0 0,0 0 0,0 0-1,0 0 1,1 0 0,-1 0 0,1-1-1,4 4 1,-3-3 9,0-1 0,0 0 0,0 0 0,0 0 0,1-1-1,-1 1 1,1-1 0,-1 0 0,1 0 0,-1-1 0,1 1 0,6-1-1,3-1 36,0-1 0,0 0 0,0-1 0,-1-1 0,1 0 0,-1 0 0,0-1 0,16-9 0,-6 2 87,-1-2 0,32-24 0,-47 33-119,-1 0 0,0-1-1,0 0 1,0 0 0,-1 0-1,0-1 1,0 0 0,-1 0-1,0 0 1,0 0 0,0-1 0,2-8-1,-5 13-37,-1 1-1,1 0 0,-1-1 0,0 1 1,0-1-1,1 1 0,-2-1 1,1 1-1,0-1 0,0 1 0,-1 0 1,0-1-1,1 1 0,-1 0 0,0-1 1,0 1-1,0 0 0,0 0 1,-1 0-1,1 0 0,-1 0 0,1 0 1,-1 0-1,1 0 0,-1 1 1,0-1-1,-3-1 0,0-1-22,-1 1 0,0 0 1,0 0-1,-1 0 0,1 1 0,-1 0 0,1 0 1,-1 0-1,-7 0 0,-24-1-218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1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11666,'4'12'977,"8"-5"-577,4-1-80,6 1 288,10-1-112,4-4 128,4-2-344,6-5 16,-3-5 16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1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11 331 12563,'-10'13'783,"10"-13"-774,0 0 0,0 0 0,0 1 0,0-1 0,0 0 0,0 0 0,0 0 0,0 0 0,0 0 0,0 0 0,0 0 0,0 0 0,0 0 0,0 0 0,0 1-1,0-1 1,0 0 0,0 0 0,0 0 0,0 0 0,0 0 0,0 0 0,0 0 0,0 0 0,0 0 0,0 0 0,0 1 0,0-1 0,0 0 0,0 0 0,1 0 0,-1 0 0,0 0-1,0 0 1,0 0 0,0 0 0,0 0 0,0 0 0,0 0 0,0 0 0,0 0 0,0 0 0,0 0 0,1 0 0,-1 0 0,0 0 0,0 0 0,0 0 0,0 0 0,0 0 0,0 0-1,0 0 1,0 0 0,0 0 0,1 0 0,-1 0 0,0 0 0,0 0 0,0 0 0,0 0 0,0 0 0,0 0 0,0 0 0,0 0 0,0 0 0,30-17 618,339-259 878,-362 270-1492,9-6 7,32-20 0,-47 32-21,-1-1-1,1 1 0,0-1 1,-1 1-1,1 0 1,0-1-1,0 1 0,-1 0 1,1 0-1,0-1 1,0 1-1,-1 0 0,1 0 1,0 0-1,0 0 1,-1 0-1,1 0 0,0 0 1,0 0-1,0 1 1,-1-1-1,1 0 0,1 1 1,-2-1-1,1 1-1,-1-1 1,1 1 0,-1 0 0,0-1 0,1 1 0,-1 0-1,0 0 1,1-1 0,-1 1 0,0 0 0,0 0-1,1-1 1,-1 1 0,0 0 0,0 0 0,0-1-1,0 3 1,-1 5-11,0 1-1,-1-1 1,-3 13-1,3-13 13,-7 30 87,1 1-1,-3 71 0,11-105 116,0 0-1,0 0 0,1 1 1,-1-1-1,1 0 0,1 0 1,1 5-1,-3-8-180,1-1 0,-1 0 0,1 0 0,-1 0 0,1 0 0,-1 0 0,1 0 0,0 0 0,0 0 0,-1 0-1,1 0 1,0 0 0,0 0 0,0-1 0,0 1 0,0 0 0,0-1 0,0 1 0,0 0 0,0-1 0,0 1 0,1-1 0,-1 0 0,0 1 0,0-1 0,0 0 0,1 0-1,-1 0 1,0 0 0,0 0 0,1 0 0,-1 0 0,0 0 0,0 0 0,0-1 0,2 0 0,1-1 59,1 0 1,-1 0-1,0-1 0,1 0 1,4-5-1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1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14675,'1'-2'146,"0"0"0,1 1 0,-1-1 0,0 0-1,1 1 1,-1-1 0,1 1 0,-1-1 0,1 1 0,3-2 0,3-3 47,122-98 1262,-83 60-1359,-16 14-55,39-28 1,-70 58-43,0 0 1,1 0 0,-1-1 0,0 1 0,0 0 0,0 0 0,0 0 0,0 0 0,0 0 0,0 0-1,0 0 1,0 0 0,0 0 0,0 0 0,1 0 0,-1 0 0,0 0 0,0 0 0,0 0 0,0 0 0,0 0-1,0 0 1,0 0 0,0 0 0,0 1 0,0-1 0,1 0 0,-1 0 0,0 0 0,0 0 0,0 0-1,0 0 1,0 0 0,0 0 0,0 0 0,0 0 0,0 0 0,0 0 0,0 0 0,0 0 0,0 0 0,0 1-1,0-1 1,0 0 0,0 0 0,0 0 0,0 0 0,0 0 0,0 0 0,0 0 0,0 0 0,0 0-1,0 0 1,0 1 0,0-1 0,0 0 0,0 0 0,0 0 0,0 0 0,0 0 0,0 0 0,0 0 0,0 0-1,0 0 1,0 0 0,0 1 0,-3 11-6,-6 21-9,7-27 11,-4 12-79,1 0 1,-3 30-1,7-44 48,0 0-1,1-1 1,0 1-1,0 0 0,0 0 1,0 0-1,1 0 1,-1 0-1,1 0 1,0-1-1,0 1 0,1 0 1,-1 0-1,1-1 1,-1 1-1,1-1 0,0 0 1,1 1-1,2 3 1,12 2-109,6-6-40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1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12979,'-2'19'952,"2"4"-744,0 3-80,0 7 272,3 1-152,-3 6-72,0 5-32,-6 8-64,-2 3-16,-10 5-24,-3 2-32,-9-4 56,-6-5-64,3-3 8,3-10 32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1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 13307,'15'-7'1096,"-2"6"-784,2 1-128,3 7 440,0 6-160,-5 10-176,-3 7-71,-5 17-89,-7 10-16,-12 14-40,-9 5-32,-12 1-128,-5-1-160,-6-4 216,1-5-24,2-17-49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5:4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494 128 6833,'-37'-11'952,"0"2"0,-1 2-1,0 1 1,-1 2-1,-41 1 1,71 3-847,0 0 0,0 0 0,0 1 0,0 0 0,0 1 0,0 0 0,0 1 1,0-1-1,-15 9 0,18-8-85,0 1 1,0 1-1,0-1 1,1 1-1,0-1 1,0 2-1,0-1 0,1 0 1,-1 1-1,1 0 1,1 0-1,-1 0 1,-3 10-1,-3 10-28,1 0 0,1 1 0,2 1-1,0-1 1,2 1 0,-1 51 0,5-15-43,17 120 1,-9-126 12,2-1 1,3 0-1,3-1 1,33 81-1,-39-114 25,1-1-1,2 0 1,0-1-1,1 0 1,1-1-1,0-1 1,2 0-1,0-1 1,1-1-1,1-1 1,1-1-1,0 0 1,23 12 0,-26-18-17,1-1 0,-1 0 1,1-1-1,0-1 0,0-1 1,1-1-1,0 0 0,21 0 1,-27-3-18,0-1-1,0-1 1,1 0 0,-1 0 0,-1-2 0,1 1-1,0-2 1,0 0 0,-1 0 0,0-1 0,0-1 0,18-11-1,-11 4 22,-2-1-1,0-1 0,-1-1 0,0 0 0,-1-1 1,-1 0-1,-1-1 0,0-1 0,-1 0 0,13-31 1,-5 3 84,-2 0 1,-2-1 0,16-80-1,-24 87 20,-1-1-1,-3 1 0,-1-2 1,-2 1-1,-2 0 1,-2 0-1,-13-70 0,11 91-23,-1 0-1,0 0 0,-2 0 1,0 1-1,-2 0 0,0 1 1,-1 0-1,0 1 0,-2 0 1,0 1-1,-1 0 0,-1 1 1,-1 1-1,0 0 0,-1 1 1,-28-18-1,18 17-7,0 1 1,-1 1-1,-1 1 1,-1 2-1,-43-10 0,14 9-129,-110-7 0,139 16-348,-49 5 0,68-2 344,0 0 0,0 1 0,1 1 0,-1 0-1,1 0 1,-1 1 0,-15 9 0,-1 7-242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15019,'10'17'936,"0"-4"-1088,5-9 152,8-5 168,12-9-208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3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50 11650,'1'-4'363,"0"1"0,0-1 0,0 0-1,0 0 1,-1 0 0,1 0 0,-1-7-1,0 10-303,0 1 0,-1-1 0,1 0 0,0 1 0,0-1 0,0 1-1,0-1 1,-1 1 0,1-1 0,0 1 0,0-1 0,-1 1 0,1 0 0,0-1-1,-1 1 1,1-1 0,0 1 0,-1 0 0,1-1 0,-1 1 0,1 0 0,-1-1-1,1 1 1,-1 0 0,-1-1-6,1 1 0,0 0 0,0 0 0,-1 0 0,1 1-1,0-1 1,0 0 0,-1 0 0,1 1 0,0-1 0,0 0 0,0 1 0,-1-1 0,1 1-1,-1 1 1,-23 12 34,1 2-1,1 1 0,0 0 1,2 2-1,0 1 0,1 0 1,1 2-1,0 0 0,2 1 1,-19 33-1,25-36-91,0 1-1,1 0 1,1 1-1,1 0 1,1 0-1,1 1 1,1 0-1,1 0 1,1 0 0,0 0-1,2 1 1,1-1-1,4 25 1,-3-41-24,0 0 1,1 0-1,0 0 1,0 0 0,1 0-1,0 0 1,0-1-1,0 1 1,1-1-1,0 0 1,0 0-1,1 0 1,0-1-1,0 0 1,0 0 0,0 0-1,10 7 1,16 2-64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3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10018,'2'0'399,"0"0"0,0 0 0,0 1 0,0-1-1,0 1 1,0-1 0,0 1 0,0 0 0,0 0 0,0-1 0,0 2-1,-1-1 1,1 0 0,0 0 0,-1 0 0,4 4 0,-2-2-256,0 1 0,0 0 0,-1 0 0,1 0 1,-1 1-1,0-1 0,2 5 0,0 2-231,-1 0 0,0 0 0,-1 0 0,0 0 0,0 20 0,-3-22 118,0 0-1,0 0 1,-1 0 0,0 0 0,0 0-1,-1 0 1,-1-1 0,-4 9 0,-40 66 232,37-65-216,-32 46 40,28-45-392,0 2 0,2 0 0,1 0 0,0 2 1,2-1-1,-10 31 0,19-51 208,1-1 0,-1 1 0,1 0-1,0 0 1,0 0 0,0 0 0,0 0 0,0 0 0,0 0 0,0 0 0,1 0 0,0 3 0,3 0-185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4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22 13043,'2'-2'133,"17"-18"1472,-19 20-1589,0 0 0,0 0 0,0 0 0,0 0 0,0 0 0,0 1-1,0-1 1,0 0 0,1 0 0,-1 0 0,0 0 0,0 0 0,0 0 0,0 0-1,0 0 1,0 0 0,0 0 0,0 0 0,0 0 0,0 0 0,0 0-1,0 0 1,0 0 0,0 0 0,0 0 0,0 0 0,0 0 0,0 0 0,0 0-1,0 0 1,0 0 0,0 0 0,1 0 0,-1 0 0,0 0 0,0 0 0,0 0-1,0 0 1,0 0 0,0 0 0,0 0 0,0 0 0,0 0 0,0 0-1,0 0 1,0 0 0,0 0 0,0 0 0,0 0 0,-8 16 686,-18 29-402,2 2 0,2 1 0,-18 56-1,28-65-304,2-1 0,1 1-1,3 1 1,-4 68-1,9-100-7,1-5-4,0 0 0,0 0 0,0 0 1,0 0-1,0 0 0,0-1 1,1 1-1,-1 0 0,1 0 0,0 0 1,0-1-1,2 4 0,-3-5 8,0-1-1,0 0 0,0 0 0,0 1 1,0-1-1,1 0 0,-1 0 1,0 0-1,0 0 0,0 1 0,1-1 1,-1 0-1,0 0 0,0 0 0,0 0 1,1 0-1,-1 0 0,0 1 1,0-1-1,1 0 0,-1 0 0,0 0 1,0 0-1,1 0 0,-1 0 0,0 0 1,0 0-1,1 0 0,-1 0 1,0 0-1,1 0 0,-1 0 0,0-1 1,0 1-1,0 0 0,1 0 0,-1 0 1,0 0-1,0 0 0,1-1 1,8-11-221,3-19 64,-4-11-4,-2-6-65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4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14035,'27'-4'1360,"13"-3"-816,4 0-216,9-1 521,3 1-97,0 0-184,-3 1-152,-5 6-176,-3-1-88,-12 2-216,-4 2-128,-12 0-360,-4 1 544,-11 1-104,-2 0-48,-9 0-96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 12963,'20'3'1448,"5"0"-928,9-3-160,2-1 448,8-2-159,-1 1-49,0-1-192,-1 2-200,-8 1-576,-8 3 432,-12 3-120,-4 2-64,-10 2-64</inkml:trace>
  <inkml:trace contextRef="#ctx0" brushRef="#br0" timeOffset="1">0 386 13115,'18'15'1200,"9"-10"-672,4-5-184,12-2 424,6-2-175,3-2-25,-2 0-96,-3-1-368,-2 0-240,-11 0 128,-5-2-64,-11-1-72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4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27 10434,'17'-21'3068,"-14"16"-800,-12 15-1049,-17 25-985,1 2-1,-28 54 1,22-34-184,-96 190 25,107-197-65,1 1 0,3 1 1,-11 60-1,24-93-17,0-1-1,1 1 1,2 0 0,-1 0-1,2-1 1,1 1 0,0 0 0,6 20-1,-5-28 0,0 0-1,2-1 1,-1 1-1,1-1 1,0 0-1,1 0 1,0-1-1,1 0 1,0 0-1,0 0 1,1-1-1,0 0 0,1 0 1,15 10-1,10 2-21,2-5 10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5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99 11170,'2'-6'317,"0"1"-1,-1-1 0,1 0 1,-1 0-1,-1 0 1,1 0-1,-1 1 0,0-10 1,-1 13-250,1 0 0,-1 0 1,0 0-1,0 0 1,1 1-1,-1-1 1,0 0-1,-1 0 1,1 1-1,0-1 0,0 1 1,-1-1-1,1 1 1,-1-1-1,1 1 1,-1 0-1,0 0 0,1 0 1,-1 0-1,0 0 1,0 0-1,0 0 1,1 1-1,-1-1 1,0 1-1,0-1 0,0 1 1,0 0-1,-3-1 1,-1 1-21,-1 0 0,1 0 0,-1 0 0,1 1 0,0 0 0,0 0 0,-1 1 1,1 0-1,0 0 0,-11 5 0,-6 5 1,-28 19 0,51-31-47,-28 19 9,1 1 0,-34 32 1,49-41-7,0 2 0,1-1 0,1 1 0,0 1 0,1-1 0,-14 29 1,21-38-3,1 0 1,-1 0-1,1 1 1,0-1-1,0 0 1,0 1-1,0-1 1,1 1-1,0 6 1,0-8-1,1-1 0,-1 0 0,1 0 0,-1 1 0,1-1 0,0 0 0,0 0 0,0 0 0,0 0 0,1 0 0,-1 0 0,0 0 0,1 0 0,-1 0 0,1-1 0,0 1 0,0 0 1,-1-1-1,1 0 0,3 2 0,3 1 9,1 0 1,0 0 0,0-1-1,0 0 1,0-1 0,1 0 0,-1 0-1,0-1 1,1 0 0,0-1-1,-1 0 1,12-2 0,4-1 23,0-1 0,0-1 0,34-12 0,-38 10-3,0 0 0,-1-2 0,0-1 0,22-13 0,-37 20-37,0 0 0,-1 0 0,1-1 0,0 0 0,-1 0 0,0 0 0,0 0 1,0-1-1,-1 1 0,0-1 0,0 0 0,0 0 0,0 0 0,-1 0 0,1-1 0,-1 1 1,-1-1-1,1 1 0,-1-1 0,1-10 0,-2 12-57,0 0-1,-1 0 1,0 1 0,0-1-1,0 0 1,0 1 0,-1-1-1,0 1 1,1 0 0,-1-1-1,0 1 1,0 0 0,-1 0-1,1 0 1,-1 0 0,0 1-1,1-1 1,-1 1 0,0-1-1,0 1 1,-1 0 0,1 0-1,0 1 1,-1-1 0,1 1-1,-1-1 1,1 1 0,-1 0-1,0 0 1,-4 0 0,-9 2-352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12755,'23'3'1240,"13"-3"-704,6 0-208,11-3 376,2 0-64,4-1-191,-3-2-321,-11 0 32,-7 3-72,-18-1-160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5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13187,'1'1'52,"-1"-1"1,0 1 0,1-1-1,-1 1 1,1-1 0,-1 1-1,1-1 1,-1 1 0,1-1-1,-1 0 1,1 1 0,-1-1-1,1 0 1,-1 0 0,1 1-1,0-1 1,-1 0 0,1 0-1,0 0 1,-1 0 0,1 0-1,-1 0 1,1 0 0,0 0-1,-1 0 1,1 0 0,0 0-1,-1 0 1,1 0 0,-1 0-1,1 0 1,0-1 0,-1 1-1,1 0 1,0-1 0,29-11 302,-26 10-87,33-15-11,-1-2 0,0-1 0,-2-2 0,0-1 0,54-50 0,-95 96-350,-8 43 0,13-55 290,1-1-1,1 0 0,0 1 0,0-1 1,1 0-1,0 1 0,1-1 1,0 0-1,1 0 0,4 13 0,4-11 119,1-6 137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9466,'18'-2'799,"-3"0"-225,0 1 0,0 0 0,0 1-1,0 1 1,0 0 0,0 1-1,23 6 1,-37-8-562,0 0 0,0 0 0,-1 1 0,1-1-1,0 0 1,0 0 0,-1 1 0,1-1 0,0 0 0,0 1 0,-1-1-1,1 1 1,0-1 0,-1 1 0,1-1 0,-1 1 0,1-1 0,-1 1-1,1 0 1,-1-1 0,1 1 0,-1 0 0,1-1 0,-1 1 0,0 0 0,1 0-1,-1-1 1,0 1 0,0 0 0,0 0 0,0-1 0,1 1 0,-1 0-1,0 0 1,0 0 0,0-1 0,-1 1 0,1 0 0,0 0 0,0 0-1,0-1 1,-1 1 0,1 0 0,0 0 0,-1-1 0,1 1 0,0 0-1,-1-1 1,1 1 0,-1 0 0,1-1 0,-1 1 0,0-1 0,1 1-1,-1-1 1,0 1 0,0 0 0,-7 6 5,0 0 0,-1-1 0,-14 9 0,14-9 6,-28 17-5,21-13-17,0 0 1,1 0-1,0 2 0,-15 15 0,29-26-1,0-1 0,1 0 0,-1 1 0,1-1 0,-1 1 0,1-1 0,-1 1 0,1 0 0,-1-1 0,1 1 0,-1-1 0,1 1 0,0 0 1,-1-1-1,1 1 0,0 0 0,0-1 0,0 1 0,-1 0 0,1-1 0,0 1 0,0 0 0,0 0 0,0-1 0,0 1 0,0 0 0,0 0 0,0-1 0,1 1 0,-1 0 0,0-1 0,0 1 0,1 0 0,-1-1 0,0 1 0,1 0 0,-1-1 0,0 1 0,1-1 0,-1 1 0,1-1 1,-1 1-1,1-1 0,0 1 0,-1-1 0,1 1 0,-1-1 0,1 1 0,0-1 0,-1 0 0,1 0 0,0 1 0,1-1 0,5 2 4,0 0 1,0 0-1,1-1 1,8 1-1,-9-1-1,30 3 283,62 0 0,-66-6-196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13251,'-8'7'106,"2"0"-1,-1 0 1,1 1 0,0 0-1,0 0 1,1 0 0,0 1-1,1 0 1,0 0 0,0 0-1,1 0 1,0 0 0,1 1-1,0 0 1,-1 13 0,2-21-132,1-1 0,0 1 0,0-1 0,0 0 0,0 1 0,0-1 0,0 1 0,1-1 0,-1 0 0,0 1 0,1-1 0,-1 1 0,1-1 0,-1 0 0,1 0 0,0 1 0,-1-1 0,1 0 0,0 0-1,0 0 1,0 0 0,0 0 0,0 0 0,0 0 0,0 0 0,0 0 0,0 0 0,1-1 0,1 2 0,3 0-183,0-1-1,0 0 0,0 0 0,0 0 1,11 0-1,19 3-442,-25-1 553,0 0 0,0 1 0,0 1 1,-1 0-1,1 0 0,-1 1 0,0 1 0,-1-1 1,10 10-1,-15-13 143,-1 1 1,1 0-1,-1-1 0,0 1 1,0 0-1,-1 1 0,1-1 1,-1 0-1,0 1 1,3 8-1,-5-10 33,1 0 0,-1 1 1,1-1-1,-1 1 0,0-1 0,0 1 1,-1-1-1,1 1 0,-1-1 0,1 1 1,-1-1-1,0 1 0,-1-1 0,1 0 1,-1 0-1,-2 6 0,-1-3 115,0 1 0,0-1 0,-1 0 0,1 0 1,-1-1-1,0 0 0,-1 0 0,-13 8 0,17-11-152,0 0 0,0 0 0,-1-1 0,1 1 0,0-1 0,-1 1 0,0-1 0,1 0 0,-1-1 0,0 1 0,1-1 0,-1 1 1,0-1-1,0 0 0,1-1 0,-1 1 0,0 0 0,1-1 0,-1 0 0,0 0 0,-3-2 0,-9-12 81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2:5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12563,'-2'0'2008,"9"0"-1680,3 0 1040,13 2-703,9-2-81,8 1-176,4 0-48,4 2-328,0 0-216,1 0 224,-3 1-48,-10-1-112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1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12011,'-4'-7'1240,"4"4"-784,0 0-208,2 3 976,-2 3-696,2 8-224,1 5-72,0 10-104,1 7-31,-2 10-17,-1 6 8,1 2 8,-2 4-64,0-2 928,0-2-856,3-6 64,1-10 48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1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11803,'2'0'1120,"-2"14"-776,-9 8-160,2 5 1176,-2 10-1032,-2 12-224,1 3-40,1 5-16,-1-1-16,4-7 8,5-6-16,1-10 16,0-3-32,4-12-88,-1-3-128,1-14 176,6-4-16,0-7-24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1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13715,'5'1'1344,"6"-4"-992,9-7-120,6-1 448,4-3-239,4-1-73,7 0-104,-1 0-88,-3 5-160,-4 2-144,-7 2 80,-9 3 16,-16 3-24,-1-3-24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1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87 13995,'16'-6'1360,"14"-3"-840,3-4-224,5 1 537,3-4-209,-1 4-256,-2 1-200,-9 7-472,-9 1-1641,-16 8 1673,-5 1-232,-15 4-200</inkml:trace>
  <inkml:trace contextRef="#ctx0" brushRef="#br0" timeOffset="1">0 303 13603,'16'0'1240,"10"-1"-856,1-5-152,7 0 376,2 0-111,1 1-289,-2-1-232,-8 5 64,-4-1-88,-7 2-64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8 12419,'0'0'21,"0"-1"-1,0 1 1,0 0 0,1 0 0,-1 0 0,0 0 0,0 0 0,0 0-1,0-1 1,0 1 0,0 0 0,0 0 0,0 0 0,0 0 0,0 0-1,0-1 1,0 1 0,0 0 0,0 0 0,0 0 0,0 0 0,0-1 0,0 1-1,0 0 1,0 0 0,0 0 0,0 0 0,0-1 0,0 1 0,0 0-1,0 0 1,0 0 0,0 0 0,0 0 0,0-1 0,0 1 0,-1 0-1,1 0 1,0 0 0,0 0 0,0 0 0,0 0 0,0-1 0,0 1 0,-1 0-1,1 0 1,0 0 0,0 0 0,0 0 0,0 0 0,-1 0 0,1 0-1,0 0 1,0 0 0,0 0 0,0 0 0,-1 0 0,1 0 0,0 0-1,0 0 1,-14 8 523,-16 20-28,8-4-453,2 2-1,1 1 1,1 0 0,1 1-1,-22 49 1,20-30-36,2 1 0,-22 97 1,33-119-20,2 1 0,1-1 0,1 1 0,1 0 0,4 40 0,-2-59-4,0-1 1,1 1-1,0 0 0,0 0 1,1-1-1,0 0 0,1 1 1,-1-1-1,10 13 0,-9-16 5,0 0-1,-1 0 0,2 0 1,-1-1-1,0 0 0,1 1 1,0-1-1,-1-1 1,1 1-1,0-1 0,1 0 1,-1 0-1,0 0 0,1-1 1,9 2-1,14 0 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9 11058,'0'0'32,"0"0"0,0 0 0,0 0 0,0 0-1,0 0 1,0 0 0,0-1 0,1 1 0,-1 0 0,0 0-1,0 0 1,0 0 0,0 0 0,0 0 0,0 0-1,0-1 1,0 1 0,0 0 0,0 0 0,0 0 0,0 0-1,0 0 1,0-1 0,0 1 0,0 0 0,0 0-1,0 0 1,0 0 0,0 0 0,0-1 0,0 1-1,0 0 1,0 0 0,0 0 0,0 0 0,0 0 0,0-1-1,0 1 1,0 0 0,0 0 0,0 0 0,0 0-1,0 0 1,-1 0 0,1-1 0,-9-1 575,-13 2 240,9 2-692,1 0-1,0 1 1,-1 1 0,1 0-1,1 1 1,-1 0-1,1 0 1,-1 2 0,2-1-1,-1 1 1,1 1-1,-13 11 1,10-6-107,0 0 0,2 0 0,-1 1-1,2 1 1,0 0 0,0 0 0,1 1 0,-7 19 0,13-26-11,0-1 1,0 1-1,0 0 1,2 0-1,-1 0 1,0 12-1,2-19-24,0 1-1,0-1 0,0 1 1,0 0-1,0-1 1,1 1-1,0-1 0,-1 1 1,1-1-1,0 1 1,0-1-1,0 0 0,0 1 1,1-1-1,-1 0 1,1 0-1,-1 0 0,1 0 1,0 0-1,-1 0 1,1 0-1,0-1 0,0 1 1,1-1-1,-1 1 1,0-1-1,3 1 0,2 1 21,1-1 0,0-1 0,-1 1 0,1-1 0,0-1 0,-1 1 0,1-1 0,0-1 0,0 1 0,0-1 0,-1-1 0,1 1 0,9-5 0,-1 1 55,0-1 1,-1-1 0,1 0 0,-1-1 0,15-11 0,-23 14-45,-1 0-1,1-1 1,-1 0-1,-1 0 1,1 0-1,-1-1 1,0 0-1,0 0 1,-1 0-1,0 0 1,0-1 0,-1 0-1,0 1 1,3-13-1,-5 15-41,0 0-1,0 0 1,-1 0-1,1 0 1,-1 0-1,0-1 1,-1 1-1,1 0 1,-1 0-1,0 0 1,0 0-1,-1 0 1,0 0-1,1 1 1,-2-1-1,1 0 1,0 1-1,-1-1 1,0 1-1,0 0 1,0 0-1,-1 0 1,1 0-1,-8-5 1,6 6-71,0 0-1,-1 0 1,1 1 0,-1 0 0,1 0-1,-1 0 1,0 0 0,0 1 0,0 0-1,0 0 1,0 1 0,0 0 0,0 0-1,0 0 1,-9 2 0,-16 3-203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14339,'11'-7'1216,"8"2"-848,4-2-152,7 1 385,4 1-153,5 2-224,0-1-200,-9 2-1553,-1 1 1417,-14-4-224,-5-2-136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11234,'2'2'157,"0"-1"-1,0 1 0,-1-1 0,1 1 0,-1 0 1,1 0-1,-1 0 0,1-1 0,-1 1 0,0 1 1,0-1-1,0 0 0,1 4 0,1-1 287,7 16-230,-1 1 1,-1-1-1,0 2 0,-2-1 0,0 1 0,-2 0 0,0 0 0,-2 0 1,0 27-1,-2-35-264,-1-1 0,-1 0 0,0 0 0,-1-1 0,0 1 0,-1 0 0,-1-1 0,0 0 0,-1 0 0,0-1 0,-1 1 0,-1-1 0,0-1 0,0 1 0,-1-1 0,-14 13 0,15-17-43,0 1 1,-1-1 0,-11 7-1,2-7-138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2 199 11546,'0'0'89,"0"0"-1,0-1 0,0 1 1,-1 0-1,1-1 0,0 1 0,0 0 1,0-1-1,0 1 0,0 0 1,0-1-1,0 1 0,0 0 0,0-1 1,0 1-1,0 0 0,0-1 1,0 1-1,0 0 0,0-1 0,0 1 1,0 0-1,0-1 0,0 1 1,0 0-1,1-1 0,-1 1 0,0 0 1,0 0-1,0-1 0,1 1 1,-1 0-1,0 0 0,0-1 0,1 1 1,-1 0-1,0 0 0,0 0 1,1-1-1,0 1 0,15-10 1141,-11 7-934,30-17 133,-2-1 0,0-2 0,-1-2 0,53-53-1,-77 72-403,-5 10-29,-3 11-32,0-14 35,-1 14-79,1 0 0,0-1 0,1 1 0,1 0-1,0 0 1,1 0 0,0-1 0,10 23 0,-13-35 8,1-1 1,0 1-1,0-1 0,0 1 1,0-1-1,0 1 1,0-1-1,0 0 1,0 0-1,0 1 1,1-1-1,-1 0 1,0 0-1,1 0 1,-1-1-1,1 1 1,-1 0-1,1 0 1,-1-1-1,1 1 1,0-1-1,-1 1 1,4-1-1,11 1-342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46 487 12923,'14'-21'665,"-2"0"-1,0-1 1,-1 0 0,-1-1 0,10-37 0,-19 59-647,-1 0 0,1-1 0,-1 1 0,0 0 0,1-1 1,-1 1-1,0 0 0,0-1 0,0 1 0,0-1 0,0 1 0,0 0 1,0-1-1,0 1 0,-1-1 0,1 1 0,-1 0 0,1-1 1,-1 1-1,1 0 0,-2-2 0,1 3-21,0-1 1,0 1-1,0 0 0,0 0 1,0-1-1,0 1 0,0 0 1,-1 0-1,1 0 0,0 0 0,0 0 1,0 0-1,0 0 0,0 1 1,0-1-1,-1 0 0,1 1 1,0-1-1,0 1 0,0-1 1,0 1-1,0-1 0,0 1 0,1 0 1,-1-1-1,0 1 0,0 0 1,-1 1-1,-7 5-51,-1 1 1,1 1-1,0-1 0,-14 20 0,19-23 37,0 0 0,1 0 0,0 1 0,0 0 0,0-1 0,1 1 0,-1 0 0,1 0 0,1 1 0,-1-1 0,0 8 0,2-13 15,0 0 0,0 0 0,0-1 1,0 1-1,0 0 0,0 0 0,0 0 1,0-1-1,1 1 0,-1 0 0,0 0 1,0-1-1,1 1 0,-1 0 0,1-1 1,-1 1-1,0 0 0,1-1 1,-1 1-1,1 0 0,-1-1 0,1 1 1,0-1-1,-1 1 0,1-1 0,0 1 1,1 0-4,0-1 1,-1 1 0,1-1 0,-1 0 0,1 0 0,0 1 0,0-1-1,-1 0 1,1 0 0,0-1 0,2 1 0,4-2-23,0 0 0,0-1 1,0 1-1,7-5 0,12-8-135,-1-1 0,27-21 0,-24 16-270,35-19 0,-63 40 465,-1 0 1,1 0-1,0-1 0,0 1 0,-1 0 0,1 0 1,0-1-1,-1 1 0,1 0 0,0-1 0,-1 1 1,1-1-1,0 1 0,-1-1 0,1 1 0,-1-1 1,1 0-1,-1 1 0,1-1 0,-1 0 0,1 1 1,-1-1-1,0 0 0,0 1 0,1-1 0,-1 0 1,0 0-1,0 1 0,0-1 0,1 0 0,-1 0 1,0 1-1,0-1 0,0 0 0,0 0 0,-1 0 1,1 1-1,0-1 0,0 0 0,0 0 0,-1 0 1,-1-10-112,0-21-782,2 1 0,1-1 0,1 1 1,11-52-1,-7 43-299,-2 18 563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4 10258,'-2'-1'111,"-1"0"0,0 0 0,0 1 0,0 0 0,0-1 0,0 1 0,0 0 0,0 1 0,0-1 0,0 0 0,0 1 1,0 0-1,0 0 0,0 0 0,0 0 0,-3 1 0,-47 26 308,45-24-444,-12 10 120,0 0 1,1 1-1,1 1 0,0 1 0,1 0 1,1 1-1,0 1 0,2 0 0,0 2 1,-20 39-1,16-23 23,2 1 0,1 0 1,2 1-1,2 0 0,-11 69 1,20-87-118,0-1 0,1 0 0,1 1 1,1-1-1,1 1 0,1-1 0,1 0 0,12 39 1,-13-48-19,1-1 0,1 0 0,0 0 0,1 0 0,0 0 0,0-1 0,1 0 0,0 0 1,0-1-1,1 0 0,0 0 0,1-1 0,0 0 0,0 0 0,0-1 0,1 0 0,18 7 0,28 6-56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13075,'6'7'968,"-3"12"-672,-2 1-88,5 10 280,1 5-88,4 14-88,1 6 0,-2 6-72,-1 4-39,-7 2-105,-3 3-40,-15-1-16,-5-1-104,-12-8-241,-5-7 113,-2-13 120,0-6-32,7-11-40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13635,'3'-6'192,"1"0"1,1 1-1,-1-1 0,1 1 1,0 0-1,0 1 0,0-1 1,1 1-1,-1 0 0,1 0 1,0 1-1,13-6 0,-16 8-141,0 0 0,0 0-1,1 1 1,-1-1 0,0 1-1,1-1 1,-1 1 0,1 0 0,-1 0-1,0 1 1,1-1 0,-1 1-1,1-1 1,-1 1 0,0 0-1,0 1 1,0-1 0,1 0-1,-1 1 1,0 0 0,-1-1-1,1 1 1,0 0 0,0 1-1,-1-1 1,0 0 0,1 1-1,1 2 1,0 1-19,0-1 0,0 1 0,-1 0 0,0 0 0,0 0 0,0 0 0,-1 0 0,0 1 1,0-1-1,1 13 0,-2-8-16,0-1-1,-1 1 1,-1 0 0,0 0 0,0 0 0,-4 12 0,0-2-9,-2-1 0,0 1-1,-2-1 1,0-1 0,-1 0-1,-15 21 1,-50 58 16,74-97-22,0 0 0,1 0 1,-1 1-1,0-1 0,0 0 1,1 0-1,-1 0 0,1 1 1,-1-1-1,1 0 0,0 1 1,-1-1-1,1 0 0,0 1 1,0-1-1,0 0 0,0 3 1,0-3-8,1 0 0,-1 0 0,0-1 1,1 1-1,-1 0 0,1 0 0,-1 0 0,1-1 1,0 1-1,-1 0 0,1-1 0,0 1 1,0 0-1,-1-1 0,1 1 0,0-1 0,0 0 1,0 1-1,1 0 0,4 1-12,1 0 1,0-1-1,0 0 1,0 0-1,9 0 1,-9 0 74,126 9 1764,-87-6-1501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2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13227,'16'17'1200,"4"6"-712,0 4-176,4 8 624,-1 5-351,-1 13-185,-7 10-8,-13 20-152,-11 5-56,-21 8-144,-9 4-80,-19 12-160,-10 5-128,-15 2 520,-3-7-248,-4-16-32,4-7-40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10586,'0'-1'159,"0"0"-1,1 1 1,-1-1-1,1 0 1,-1 0-1,0 1 1,1-1-1,0 0 1,-1 0 0,1 1-1,-1-1 1,1 1-1,0-1 1,0 0-1,-1 1 1,1 0-1,0-1 1,0 1-1,0-1 1,-1 1-1,1 0 1,2-1-1,25-7 969,-22 7-897,477-93 1095,-376 77-1329,-79 12-21,420-50-407,-385 52-1931,-78-2 1876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64 12283,'3'-5'435,"-1"0"1,0 0-1,0-1 1,0 1-1,-1-1 1,0 1-1,1-7 1,-2 8 211,1 3-609,-1 1-1,0 0 1,0-1-1,0 1 0,0 0 1,0-1-1,0 1 1,0 0-1,0-1 1,0 1-1,0 0 1,0-1-1,0 1 1,0 0-1,0-1 1,0 1-1,0 0 0,0-1 1,0 1-1,-1 0 1,1 0-1,0-1 1,0 1-1,0 0 1,0-1-1,-1 1 1,1 0-1,0 0 0,0-1 1,-1 1-1,1 0 1,0 0-1,-1-1 1,-11 4 480,-11 12-297,22-14-196,-31 23-12,2 1-1,0 2 1,2 1-1,1 1 1,1 1-1,-36 55 1,59-78-17,-1-1-1,1 1 1,0 0 0,0 0-1,1 0 1,0 0 0,0 0 0,-1 11-1,3-15 4,0-1 1,0 1-1,0 0 0,0-1 0,0 1 0,1 0 0,0-1 0,-1 1 0,1-1 0,0 1 1,0 0-1,0-1 0,0 0 0,1 1 0,-1-1 0,1 0 0,-1 0 0,1 0 0,0 0 1,0 0-1,0 0 0,0 0 0,0-1 0,0 1 0,1-1 0,2 2 0,3 1 8,0-1 0,1 0 0,-1-1 0,1 0 0,0 0 0,-1-1 0,1 0 0,0 0-1,0-1 1,0 0 0,-1-1 0,1 0 0,0 0 0,10-4 0,0 0 18,-1 0 0,0-2 0,-1 0 1,0-1-1,27-17 0,-32 17-10,-1 0 1,0-1-1,0-1 0,-1 1 0,0-2 1,9-11-1,-15 16-13,1 0 0,-1-1 0,0 1 0,-1-1 0,1 0 0,-1 0 0,-1-1-1,1 1 1,-1 0 0,-1-1 0,1 1 0,0-14 0,-2 19-38,0-1-1,0 1 1,-1-1-1,1 1 1,-1-1 0,1 1-1,-1-1 1,0 1-1,1 0 1,-1-1 0,0 1-1,-1 0 1,1 0-1,0 0 1,-1 0 0,1 0-1,-1 0 1,0 0-1,1 0 1,-1 0 0,0 1-1,0-1 1,0 1-1,0 0 1,-1-1-1,1 1 1,0 0 0,0 0-1,-1 0 1,-4 0-1,3 0-55,0 0-1,0 1 0,0-1 1,0 1-1,0 1 0,-1-1 1,1 0-1,0 1 0,0 0 0,0 0 1,0 0-1,0 0 0,0 1 1,1-1-1,-1 1 0,0 0 0,1 0 1,-5 4-1,-9 12-422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13851,'3'0'1088,"12"0"-744,6 0-112,6 0 376,2 0-135,8 0-153,2 0-136,-3 0-296,-3-3-1793,-12 3 1721,-2 0-216,-9 0-176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13835,'11'1'293,"0"0"-1,0-1 1,-1 0-1,1-1 1,0 0-1,11-3 1,64-19 123,-74 19-321,12-4-16,1-1-1,-2-1 0,27-14 1,-40 18-51,0 0 0,0-1 0,-1 0 0,0 0 0,-1-1 1,1 0-1,-1-1 0,-1 1 0,10-15 0,-19 29-5,0 1 0,0-1-1,1 0 1,0 1 0,0 0 0,0 8 0,0-3-8,1-2 7,-1-1-1,1 1 1,1 0 0,-1 0 0,2-1 0,-1 1 0,1-1 0,1 1 0,0-1 0,0 0 0,7 13-1,-4-11 37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13347,'-1'1'175,"0"0"0,0 1 1,0-1-1,0 0 0,0 0 0,1 1 1,-1-1-1,1 0 0,-1 1 0,1-1 1,-1 0-1,0 2 0,-2 5 258,-23 50 568,4-12-691,-30 91-1,50-127-405,0-1 0,0 1-1,0 17 1,5-48-1135,-3 7 932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13283,'19'-4'1096,"5"1"-744,5 2-168,5 1 400,3 2-144,2 0-144,4 2-95,-10-1-258,0 0-135,-12-3 152,-5-3-32,-11-3-48</inkml:trace>
  <inkml:trace contextRef="#ctx0" brushRef="#br0" timeOffset="0.49">0 150 12899,'12'3'1144,"11"-5"-696,3 1-160,7-1 392,2-3-144,-2 2-95,0 0-161,-8 0-488,-5 3-57,-13 1 201,-4 5-88,-10 3-104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10 342 9898,'-2'3'113,"1"0"1,0 0-1,0 0 1,0 0-1,0 0 0,0 0 1,1 1-1,-1-1 0,1 0 1,0 7-1,4 37 255,-3-37-156,5 27 106,1-1-1,2 0 0,1 0 1,2-1-1,1-1 1,20 37-1,-31-66-283,1 0 0,1 0 0,-1 0 0,1 0 0,-1-1 0,1 1 0,1-1 0,-1 0 0,9 6 0,-12-9-20,1 0 0,0 0 0,0-1 0,0 1 0,0 0 0,0 0 0,0-1 1,0 0-1,0 1 0,1-1 0,-1 0 0,0 0 0,0 0 0,0 0 0,0 0 0,0-1 0,0 1 0,1-1 0,-1 1 0,0-1 0,0 0 1,0 1-1,-1-1 0,1 0 0,0-1 0,0 1 0,0 0 0,-1 0 0,1-1 0,1-1 0,4-4 32,0-1 0,-1 0 0,0 0-1,0 0 1,-1-1 0,0 0 0,0 0 0,-1 0-1,4-14 1,3-12 276,7-45 0,-16 73-264,-2 9-38,1 0 0,0 1 0,0-1-1,0 0 1,0 0 0,1 0-1,-1 0 1,0-1 0,1 1-1,-1 0 1,1-1 0,0 1 0,2 1-1,32 25-15,-32-26-3,-1 0 0,1 0 0,0 0 0,0-1-1,0 1 1,0-1 0,0 0 0,0 0 0,1-1-1,-1 1 1,0-1 0,0 0 0,1 0 0,-1 0-1,7-2 1,-4 0-8,1 0 0,-1-1 0,0 0 0,-1 0-1,1 0 1,0-1 0,-1 0 0,8-7 0,3-3-72,-1-2 0,-1 0 0,0 0 0,-1-2 0,13-20 0,-6 3-140,-13 22 80,0 0 1,0 0-1,18-20 1,-21 30 160,0 0 0,0 0 0,0 0 1,0 0-1,0 1 0,0 0 1,1 0-1,-1 0 0,1 1 1,7-1-1,14-5 266,-5 0-115,-1-1 1,0 0-1,0-2 0,-1 0 1,0-2-1,-1 0 1,0-1-1,20-19 0,-21 9-70,-8 0-32</inkml:trace>
  <inkml:trace contextRef="#ctx0" brushRef="#br0" timeOffset="1">797 31 13051,'1'8'920,"11"3"-800,1-6-72,12-3-128,8-4-1184,12-8 1128,2-6-224,6-12-112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10602,'-3'5'1129,"9"0"-561,11-3-176,5-2 1000,5-1-672,6 0-224,1-1-64,4 2-208,-1 0-192,-6 0 48,-2 3-64,-7 1-64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11 9882,'-3'-11'3924,"-10"18"-2336,-3 7-1350,1 1-1,0 1 1,0 0 0,-13 21-1,10-13-158,-94 136 119,94-130-142,2 0 0,1 1 0,-18 55 1,31-79-49,0 0 1,0 0-1,1 0 1,0 0 0,0 0-1,1 0 1,0 0-1,0 0 1,0 0-1,1 0 1,2 10 0,-2-13-33,1-1 1,-1 0 0,1 0 0,-1 0 0,1-1 0,0 1 0,0 0-1,0-1 1,1 1 0,-1-1 0,1 1 0,-1-1 0,1 0 0,0 0-1,-1 0 1,1-1 0,0 1 0,0-1 0,0 0 0,1 1 0,-1-1-1,0-1 1,0 1 0,1 0 0,6 0 0,6 0-57,1-1 1,33-3-1,-1-4-87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250 108 11290,'2'-2'128,"-1"1"0,1-1-1,0 0 1,-1 0 0,0 0-1,1-1 1,-1 1-1,0 0 1,0 0 0,0-1-1,0 1 1,-1 0 0,1-1-1,-1 1 1,1-1 0,-1 1-1,0-1 1,0 1-1,0-1 1,0 1 0,0-1-1,-1 1 1,1-1 0,-1 1-1,0 0 1,0-1-1,1 1 1,-1 0 0,-1-1-1,1 1 1,0 0 0,-1 0-1,-2-3 1,2 2-50,-1 1 0,1-1 1,-1 1-1,0 0 0,0 0 0,0 0 0,-1 0 1,1 1-1,0-1 0,-1 1 0,1 0 1,0 0-1,-1 0 0,0 0 0,1 1 0,-1-1 1,1 1-1,-1 0 0,0 0 0,1 0 1,-1 0-1,-6 2 0,1 2-62,0-1-1,1 1 1,-1 0 0,1 1 0,0-1-1,0 2 1,1-1 0,-1 1-1,1 0 1,1 1 0,-1 0-1,-5 8 1,3-4-1,1-1 0,1 2 0,0-1-1,1 1 1,0 0 0,1 0 0,-8 25 0,12-34-3,1 1 0,-1-1 0,0 0 0,1 0 0,0 1 0,0-1 0,0 0 0,0 1 0,0-1 0,1 0 0,0 0 0,-1 1 0,1-1 0,0 0 0,1 0 0,-1 0 0,0 0 0,1 0 0,2 3 0,-1-2 13,1-1-1,-1 0 1,1 0 0,-1-1 0,1 1-1,0-1 1,0 1 0,0-1 0,0 0 0,0-1-1,1 1 1,-1-1 0,7 2 0,8 0 69,1 0 1,-1-1 0,1-1 0,34-2 0,-44 1-84,0-1 1,0-1-1,1 0 0,-1-1 1,0 1-1,-1-2 1,1 0-1,0 0 1,-1 0-1,15-10 1,-22 12-86,0 0-1,0 0 1,0 0 0,0 0 0,0 0 0,0-1 0,0 1-1,-1 0 1,1-1 0,-1 1 0,0-1 0,0 0 0,0 1-1,0-1 1,0 0 0,0 0 0,-1 1 0,0-1 0,1 0-1,-1 0 1,0 0 0,-1-4 0,1 2-85,-1 1 0,0 0 1,-1-1-1,1 1 0,-1 0 0,0 0 0,0 0 1,0 0-1,0 0 0,-1 0 0,1 1 0,-1-1 1,-5-4-1,-12-10-600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13891,'-6'-4'1360,"4"2"-880,2-1-208,9 2 617,4-1-185,4 1-288,2 1-128,2 0-312,4 0-232,-5 0 224,-2 0-32,-8-2-32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13811,'9'-2'513,"0"0"1,-1 0-1,1-1 1,13-7-1,6-2 5,30-8 7,-14 5-354,0-2 1,48-26 0,-94 45-174,0 0 0,-1 0 0,1 0 0,0 0 1,1 0-1,-1 0 0,0 0 0,1 1 0,-1-1 0,1 1 1,-2 2-1,-13 42-89,8-16 637,-2 37 0,8-56-389,2-9 63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10746,'7'15'405,"-1"1"0,-1 0 0,0 0 0,-1 0-1,-1 0 1,2 21 0,-3 1 250,-3 60 0,0-83-594,-1 0 0,0 0 0,-1-1 1,0 1-1,-2-1 0,0 0 0,0 0 1,-1 0-1,-1 0 0,0-1 0,-1-1 0,0 1 1,-1-1-1,-1-1 0,0 1 0,0-2 0,-1 1 1,0-1-1,-15 9 0,7-4-38,8-6-101,-1-1 1,1 1 0,-1-2-1,0 0 1,-1 0 0,0-1-1,-20 6 1,21-11-23,6-3-43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0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13491,'9'-1'1304,"4"1"-792,4-2-200,10 0 857,5-3-521,11 5-200,-2-1-144,5 2-304,-3 1-256,-6 2 256,-1 3-72,-10 3-96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1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10786,'-1'-4'1305,"-4"1"-793,5 0-168,0 0 760,2 5-344,1 3-112,2 8-176,2 4-64,-4 9-55,0 6-49,-4 14-56,1 7-48,-6 8-64,2 5-144,5-4 56,3-8 0,11-28-48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72 8930,'6'-72'3855,"-12"88"-2158,-10 35 0,-86 482 123,122-625-3422,-13 63 1248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4 109 15027,'0'0'73,"-1"-1"0,1 0 0,-1 0 0,1 0 0,0 0 0,0 1 0,-1-1 0,1 0 0,0 0 0,0 0-1,0 0 1,0 0 0,0 0 0,0 0 0,0 1 0,0-1 0,0 0 0,0 0 0,1 0 0,-1 0 0,0 0 0,0 0 0,1 1 0,-1-1 0,1 0 0,-1 0-1,1 1 1,-1-1 0,1 0 0,-1 1 0,1-1 0,0 0 0,-1 1 0,1-1 0,0 1 0,0-1 0,-1 1 0,1-1 0,0 1 0,0 0 0,0-1-1,1 1 1,5-4 142,0 2 0,1-1-1,11-2 1,-17 4-178,269-59-796,-242 57-1962,-39 5 721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10842,'-1'12'162,"1"0"1,1 0-1,0 0 0,0-1 0,1 1 0,1-1 0,0 1 0,1-1 0,0 0 0,6 12 0,-3-9 15,2 1 0,0-2 0,1 1 0,0-1 0,1 0 0,20 17 0,47 36-178,-47-42 5,-2 2 0,0 1 1,49 60-1,-72-78 56,0 1 1,-1 0-1,0 0 0,0 0 0,-1 1 0,4 15 0,-7-23 10,0 0 1,0 1-1,0-1 0,-1 0 0,1 0 1,-1 0-1,0 0 0,0 0 1,0 1-1,-1-1 0,1 0 0,-1 0 1,1 0-1,-1 0 0,0 0 1,0 0-1,-1 0 0,1 0 0,-1 0 1,1 0-1,-1-1 0,0 1 0,0-1 1,0 1-1,0-1 0,0 0 1,-3 2-1,3-2 3,-1-1 0,1 0 0,0 0 0,0 0 0,-1 0 0,1-1 0,0 1 0,-1-1 0,1 1 0,-1-1 0,1 0 0,-1 0 0,1 0 0,-1 0 0,1-1 1,0 1-1,-1 0 0,1-1 0,-1 0 0,1 0 0,0 1 0,0-1 0,-1-1 0,1 1 0,0 0 0,0 0 0,0-1 0,0 1 0,-3-4 0,-2-2 45,0-1 0,0 1-1,1-1 1,0-1 0,-9-15 0,5 6-246,2-1 0,0 0 0,1 0 0,1-1 0,0 0-1,2 0 1,-3-28 0,5 14-655,1-1 0,1 1 0,9-57 0,-3 51 328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13971,'12'0'1424,"5"-2"-784,5-3-215,6-3 615,4 1-208,1 0-184,0 0-64,-3 0-416,-3 0-264,-4 5-488,-7 2-176,-11 4 560,-5 4-176,-10 5-120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14299,'7'10'1192,"4"-9"-808,5-2-152,5-5 361,4 0-121,5-3-288,0-1-224,3 2 1664,-3-4-1472,-4 2 32,-3 0 40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13467,'-12'32'1022,"-67"211"2085,71-212-3005,2 0 1,1 0 0,1 1 0,2-1-1,3 63 1,1-81-127,0 0 1,1 1-1,1-1 1,0 0 0,0 0-1,12 21 1,-13-28-16,0-1 1,0 0 0,0 0 0,0-1 0,1 1 0,0-1-1,0 1 1,0-1 0,1-1 0,-1 1 0,1 0 0,0-1-1,0 0 1,0 0 0,0-1 0,0 1 0,1-1 0,5 1-1,19-1-159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4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9898,'2'50'4132,"-4"-13"-3890,-2-1 0,0 1 1,-3-1-1,-1 0 0,-2-1 1,-1 0-1,-2 0 0,-1-1 0,-1-1 1,-3 0-1,0-1 0,-27 33 1,35-51-436,0 0 1,-1-1-1,-1 0 1,0-1 0,-1 0-1,-23 16 1,10-15-198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5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11947,'19'-13'1020,"1"0"0,1 2 1,28-13-1,-40 21-852,1-1 0,-1 1 1,1 1-1,-1 0 0,1 0 0,0 1 0,0 0 0,0 1 0,0 0 0,15 2 0,-21-1-143,-1 0-1,1 0 0,0 0 1,0 0-1,0 1 0,0 0 1,-1-1-1,1 2 0,-1-1 1,0 0-1,1 1 0,-1-1 1,0 1-1,3 4 0,-2-2-11,-1 0 0,1 0-1,-1 0 1,0 1 0,-1 0-1,1-1 1,-1 1-1,2 10 1,-1 1-13,0 0-1,-2 0 1,0 0-1,-1 0 1,-4 32-1,0-21 1,-2-1 0,0 0 0,-2-1 0,-1 1 0,-16 33 0,-73 116 5,60-114-4,-34 78 1,63-119-63,-9 32 0,16-45 40,0-1 1,1 2 0,-1-1-1,2 0 1,-1 0 0,1 0-1,2 13 1,-2-19 11,0 0-1,1 0 1,-1-1-1,1 1 1,0 0 0,-1-1-1,1 1 1,0-1 0,0 1-1,0 0 1,0-1 0,0 0-1,0 1 1,0-1-1,1 0 1,-1 0 0,0 1-1,1-1 1,-1 0 0,2 1-1,1-1 38,-1 0-1,0 0 0,0 0 0,1 0 1,-1 0-1,1-1 0,-1 0 0,0 1 0,7-2 1,5 0 133,-1-2 0,1 1 0,24-10 1,-38 12-162,4-2-22,0 0 0,0-1 0,0 1 0,0-1 0,-1 0 0,0 0 0,1 0-1,-1-1 1,0 1 0,0-1 0,5-7 0,11-15-98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3:5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40 162 9178,'-36'3'3046,"32"-4"-787,25 1-1499,258-12-462,-128 3-298,327-3 19,144-8 30,-565 16-28,520-21 54,-552 26-90,44-2-18,-63 0 30,0 1-1,-1-1 1,1 0 0,0 0 0,-1-1 0,1 0-1,-1 0 1,1 0 0,4-4 0,-8 5-22,1-1 0,-1 0 0,0 1 0,0-1 0,0 0 0,0 0 0,0-1 0,0 1 0,-1 0 0,1-1 0,-1 1 0,1-1 0,-1 1 1,0-1-1,0 0 0,0 1 0,0-1 0,-1 0 0,1-4 0,-3-7-74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13395,'-1'3'1184,"5"3"-816,9-5-144,12-7 560,9 3-247,10 1-161,7-1-96,12 0-88,1-3-56,1 0-80,-5 1-56,-10-1-184,-4 0-136,-15 2-48,-9-2 272,-16 0-105,-6-1-71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12507,'8'16'1264,"15"-11"-576,3-3-184,14-8 1113,6-1-825,10-5-208,0-1-24,0 2-176,0-1-280,-12 4-544,-5 5-1728,-15 13 1855,-8 3-263,-10 4-232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14603,'-3'9'712,"0"1"0,1 0 0,0 0 0,-1 15 0,-3 63-890,5-67 389,0-6-213,-5 148 42,7-134-99,1 1 0,1 0 0,9 40 1,-11-68 14,-1 1 0,1-1 0,0 1 0,0-1 0,0 0 0,0 1 1,0-1-1,1 0 0,-1 0 0,4 4 0,-5-6 38,0 0-1,0 0 1,0 0 0,0 0-1,1 1 1,-1-1-1,0 0 1,0 0-1,0 0 1,0 0 0,1 0-1,-1 0 1,0 0-1,0 0 1,0 0-1,1 0 1,-1 0 0,0 0-1,0 0 1,0 0-1,0 0 1,1 0-1,-1 0 1,0 0 0,0 0-1,0 0 1,0 0-1,1 0 1,-1-1-1,0 1 1,0 0 0,0 0-1,0 0 1,1 0-1,-1 0 1,0 0 0,0-1-1,0 1 1,0 0-1,0 0 1,0 0-1,0 0 1,1-1 0,2-18-139,-2-16-68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12619,'19'1'1256,"17"2"-704,8 0-192,12-2 440,3-1-48,1-1-135,-1-3-113,-6-2-208,-5 0-120,-17 2-344,-11 1-200,-19 3 1472,2 4-1072,-20 6 40,-6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13235,'24'45'1257,"-14"-25"-1002,0-1 0,15 20 0,-22-35-239,0 0 0,0 1-1,1-2 1,0 1 0,0 0-1,0-1 1,0 0 0,0 0-1,1 0 1,-1 0 0,1-1-1,0 1 1,8 1 0,-11-3 5,0-1 0,0 1 1,-1-1-1,1 0 0,0 0 1,0 0-1,-1 0 0,1 0 1,0 0-1,0 0 0,0-1 1,-1 1-1,1-1 0,0 1 0,-1-1 1,1 0-1,0 1 0,-1-1 1,2-1-1,0 0 14,-1 0 0,0-1 1,0 1-1,0-1 0,0 1 0,0-1 0,0 1 0,0-1 0,2-6 0,0-4 112,1-1 0,-2 1 0,4-27 0,-6 31-61,3-24 157,-4 24-217,1 0 0,0 1 1,0-1-1,1 1 0,0-1 0,4-10 0,-6 19-29,0 0-1,0 0 1,1-1-1,-1 1 1,0 0-1,0 0 1,1 0-1,-1-1 1,0 1-1,0 0 1,1 0-1,-1 0 1,0 0-1,1 0 1,-1 0-1,0-1 1,1 1-1,-1 0 1,0 0-1,1 0 1,-1 0-1,0 0 1,0 0-1,1 0 1,-1 0-1,0 0 1,1 1-1,-1-1 1,0 0 0,1 0-1,-1 0 1,0 0-1,0 0 1,1 0-1,-1 1 1,0-1-1,1 0 1,-1 0-1,0 0 1,0 1-1,0-1 1,1 0-1,-1 0 1,0 1-1,0-1 1,0 0-1,1 1 1,9 13-103,-9-13 94,5 8-64,-2-1 19,1-1-1,0 0 1,0-1-1,12 12 0,-16-17 62,1 0 0,-1 0-1,0 0 1,0 0-1,1 0 1,-1 0 0,0-1-1,1 1 1,-1-1 0,1 1-1,-1-1 1,1 1-1,0-1 1,-1 0 0,1 1-1,-1-1 1,1 0 0,-1 0-1,1 0 1,0-1-1,-1 1 1,1 0 0,-1-1-1,1 1 1,-1-1 0,1 1-1,-1-1 1,1 1-1,-1-1 1,0 0 0,1 0-1,1-1 1,4-5 31,0-1 1,0 1-1,-1-1 0,0-1 1,0 1-1,-1-1 0,0 0 1,0 0-1,-1 0 0,3-11 1,-2 8-49,0 0 1,0 1-1,1 0 0,0 0 1,13-16-1,-18 26 3,-1 1-1,1-1 0,-1 1 0,1-1 1,0 1-1,0-1 0,-1 1 1,1-1-1,0 1 0,0 0 1,-1 0-1,1-1 0,0 1 0,0 0 1,0 0-1,-1 0 0,1 0 1,0 0-1,0 0 0,0 0 0,-1 0 1,1 0-1,0 0 0,0 0 1,0 0-1,0 1 0,-1-1 0,1 0 1,0 1-1,0-1 0,-1 0 1,1 1-1,0-1 0,-1 1 1,1-1-1,0 1 0,-1 0 0,1-1 1,-1 1-1,1 0 0,-1-1 1,1 1-1,-1 0 0,1 1 0,4 5-56,0 0-1,-1 1 0,5 10 0,-6-12-6,-3-6 80,1 1-1,0 0 0,-1 0 0,1 0 0,-1 0 0,1 0 1,-1 0-1,1 0 0,-1 0 0,0 0 0,1 0 0,-1 0 0,0 0 1,0 0-1,0 0 0,0 0 0,0 2 0,-16-25 140,-1-11-98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13059,'13'9'1432,"19"-9"-712,9-6-264,8-2 777,4-1-425,6-1-112,-2 1-120,-5 4-504,-8 2-304,-15 7 1552,-12 5-1272,-12 4 16,-5 2 40</inkml:trace>
  <inkml:trace contextRef="#ctx0" brushRef="#br0" timeOffset="1">13 398 10930,'26'3'1513,"11"-1"-865,14-2-240,3-1 1136,11 1-920,-1-3-32,-2-1-311,-4-2 1983,-10 0-2000,-10 1 120,-13-5 72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12339,'-28'33'2543,"-13"29"-2219,3 2 0,-48 109 0,71-136-257,2 1 1,1 1-1,2 0 0,1 0 0,3 1 1,-3 60-1,8-84-58,1-1 0,1 1-1,1 0 1,0-1 0,1 1 0,1-1 0,10 27 0,-11-34-13,0-1 1,1 0-1,0-1 0,1 1 1,-1-1-1,1 0 1,0 0-1,1 0 1,-1-1-1,1 0 0,0 0 1,1 0-1,-1-1 1,1 0-1,0 0 1,0-1-1,12 5 0,27 3-20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64 10266,'2'-3'247,"0"1"0,1 0 0,-1-1 0,0 1 0,-1-1 0,1 0 0,0 1 0,-1-1 0,0 0 0,1 0 0,0-5 0,-2 7-154,0 1 0,0-1 1,0 0-1,0 0 0,0 0 1,0 1-1,0-1 0,0 0 1,0 0-1,0 1 1,-1-1-1,1 0 0,0 0 1,-1 1-1,1-1 0,0 0 1,-1 1-1,1-1 0,-2-1 1,1 1-7,0 0 0,-1 0 0,1 0 0,0 1 0,-1-1 0,1 0 0,-1 1 0,0-1 1,1 1-1,-1-1 0,1 1 0,-4-1 0,-3 0-26,0 1 1,0 0-1,0 0 1,0 0 0,0 1-1,1 0 1,-1 1-1,0 0 1,0 0-1,1 0 1,0 1-1,-13 6 1,11-3-14,-1 0-1,1 1 1,0 0 0,0 0 0,1 1-1,0 0 1,0 0 0,-10 15 0,11-12-18,1-1 1,0 1-1,0 0 1,1 0-1,1 1 1,0-1-1,-5 23 1,7-25-11,1 0 0,0 0 1,1 0-1,0 0 0,0 0 1,1-1-1,0 1 0,1 0 1,0 0-1,0 0 0,4 8 1,-5-13-15,1 0 0,0 0 0,0 0 1,1 0-1,-1 0 0,1-1 1,-1 1-1,1-1 0,0 0 0,1 0 1,-1 0-1,1 0 0,-1 0 0,1-1 1,7 4-1,-5-3 11,0-1-1,-1-1 1,1 1-1,0-1 1,0 0-1,0-1 1,0 1-1,0-1 1,0 0-1,10-2 1,-1-1 54,-1 0 1,1-1-1,-1-1 1,0-1-1,0 0 1,0 0-1,-1-1 1,20-14-1,-19 10 65,0 0 0,-1-1-1,0 0 1,17-22 0,-25 28-71,0-1 0,-1 0 0,0 0 0,0 0 1,0 0-1,-1-1 0,0 0 0,0 0 0,-1 0 0,0 0 0,2-16 0,-4 20-92,0 1-1,-1 0 0,1-1 0,0 1 1,-1 0-1,0-1 0,0 1 0,0 0 1,0 0-1,0 0 0,-1 0 0,1 0 1,-1 0-1,0 0 0,0 0 0,0 0 1,0 1-1,-1-1 0,1 1 0,0 0 1,-1 0-1,0 0 0,0 0 0,1 0 1,-7-2-1,3 1-55,-2 0 0,1 0 0,0 1 0,0 0 0,-1 1 0,1-1 0,-1 2 0,1-1 1,-1 1-1,-10 1 0,-21 5-340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10834,'8'3'1273,"8"-2"-593,7-1-288,11-3 1224,2 0-952,9-2-352,-1-1-176,2-3 48,-2 2-56,-3-1-192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13499,'0'-1'110,"0"0"0,-1 0 1,1 0-1,1 0 0,-1 0 0,0 1 0,0-1 1,0 0-1,0 0 0,1 0 0,-1 0 1,0 1-1,1-1 0,-1 0 0,1 0 0,-1 1 1,1-1-1,-1 0 0,1 0 0,-1 1 1,2-1-1,17-17 499,-12 12-237,70-62 586,86-80-233,-162 147-722,-1 1-1,0 0 1,0 0 0,0 0-1,0 0 1,1-1 0,-1 1-1,0 0 1,0 0 0,0 0 0,0 0-1,1 0 1,-1 0 0,0 0-1,0 0 1,1 0 0,-1-1-1,0 1 1,0 0 0,0 0-1,1 0 1,-1 0 0,0 0-1,0 0 1,1 0 0,-1 0 0,0 1-1,0-1 1,0 0 0,1 0-1,-1 0 1,0 0 0,0 0-1,1 0 1,-1 0 0,0 0-1,0 1 1,0-1 0,0 0-1,1 0 1,-1 0 0,0 0 0,0 1-1,0-1 1,0 0 0,0 0-1,0 0 1,1 1 0,-1-1-1,0 0 1,0 0 0,0 0-1,0 1 1,0-1 0,0 0-1,0 0 1,0 1 0,0-1 0,0 0-1,2 15 36,-2 22-100,9 63 1,-6-83 70,0-1 0,2 0 0,0 0 1,0-1-1,1 1 0,12 19 0,1-6-37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11122,'6'27'1233,"-2"4"-817,2 2-136,3 2 1056,1 10-992,-2 2 24,1-1-8,-1 3-32,-5-1-104,-3 1-56,-8 3-48,-7-4-80,-6 1-136,-5-2-112,-4-5-104,-3-8 248,6-15-88,4-13-24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0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13603,'19'-4'303,"1"-1"0,-1 2 0,1 1 0,0 0 0,-1 2 0,1 0 0,0 1 0,0 1 0,-1 1 0,21 5 0,-37-7-282,1 0 0,-1 1 0,0-1 0,1 1 1,-1-1-1,0 1 0,0 0 0,0 0 0,-1 0 1,4 4-1,-5-5-17,0 0 0,-1 0-1,1 0 1,0 0 0,-1 0 0,1 1 0,-1-1 0,1 0-1,-1 1 1,0-1 0,1 0 0,-1 1 0,0-1 0,0 0-1,0 1 1,0-1 0,0 0 0,0 1 0,0-1 0,-1 0-1,1 1 1,0-1 0,-1 0 0,1 1 0,-1-1 0,0 0-1,1 0 1,-1 0 0,0 1 0,-1 0 0,-4 7 6,-2 1 0,0-2 0,0 1 0,0-1 0,-15 11 0,-56 35 48,49-35-27,1-1-2,-18 11 8,43-26-34,1-1-1,0 1 1,0 0-1,0 0 1,0 0 0,0 0-1,0 0 1,1 1-1,-4 5 1,6-8-3,0 0 0,0-1 0,-1 1 0,1 0 1,0 0-1,0 0 0,0-1 0,0 1 0,0 0 0,0 0 0,1 0 0,-1-1 0,0 1 0,0 0 0,0 0 1,1-1-1,-1 1 0,0 0 0,1-1 0,-1 1 0,1 0 0,-1-1 0,1 1 0,-1 0 0,1-1 1,-1 1-1,1-1 0,0 1 0,-1-1 0,1 0 0,0 1 0,-1-1 0,1 1 0,0-1 0,-1 0 0,1 0 1,0 1-1,0-1 0,1 0 0,37 9 5,-31-8-3,15 3 259,-1 0 1,1-2 0,0 0-1,36-3 1,-25-4-18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10410,'7'4'130,"1"1"1,-1 0-1,0 0 0,0 1 0,0 0 1,-1 0-1,1 0 0,-2 1 0,1 0 1,-1 0-1,0 1 0,0-1 0,-1 1 1,0 0-1,-1 0 0,5 13 0,-1 3 135,-1 1-1,-1 0 0,-1 0 0,1 41 1,-5-34-120,-2-1 1,-1 1-1,-1-1 1,-2 1 0,-1-1-1,-1-1 1,-2 0-1,-1 0 1,-23 44 0,14-37-103,-1-1 1,-2-1-1,-2 0 1,-1-2-1,-1-1 1,-53 48-1,46-53-35,6-8-7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14659,'23'2'1664,"10"-2"-1111,13-4-185,2-2 560,10-1-344,2-1-24,0 1-296,-3 0-248,-9 1 16,-11 4-64,-13 0-104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13811,'0'0'40,"0"0"-1,0 0 1,0-1 0,1 1-1,-1 0 1,0 0-1,0 0 1,0 0 0,0 1-1,0-1 1,1 0 0,-1 0-1,0 0 1,0 0 0,0 0-1,0 0 1,1 0-1,-1 0 1,0 0 0,0 0-1,0 0 1,0 0 0,0 0-1,0 1 1,1-1 0,-1 0-1,0 0 1,0 0-1,0 0 1,0 0 0,0 1-1,0-1 1,0 0 0,0 0-1,0 0 1,0 0 0,0 0-1,0 1 1,0-1-1,0 0 1,0 0 0,0 0-1,1 13 475,-6 12 25,-3 14-39,-24 112 142,27-117-627,1 1 1,0 47 0,5-78-20,-1-1 1,0 1-1,1-1 0,0 1 1,0 0-1,0-1 0,0 0 0,4 6 1,-5-8 13,0-1 1,0 0 0,0 1 0,1-1 0,-1 1-1,0-1 1,0 0 0,1 1 0,-1-1-1,0 0 1,1 0 0,-1 1 0,0-1 0,1 0-1,-1 0 1,1 1 0,-1-1 0,0 0 0,1 0-1,-1 0 1,1 0 0,-1 0 0,1 0-1,-1 0 1,1 1 0,0-2 0,-1 1 21,1 0 0,0-1 0,0 0 1,0 1-1,0-1 0,-1 0 0,1 1 1,0-1-1,-1 0 0,1 1 0,-1-1 0,1 0 1,-1 0-1,1 0 0,-1 0 0,1 0 0,-1-1 1,6-15 93,-1-5 37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12467,'-1'0'864,"2"1"-872,3 9-48,3-3 1128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14067,'11'10'1600,"3"1"-1040,12 1-167,3-1 535,10-1-272,1-1-24,3-3-128,0-2-208,-3-4-512,-6-4-312,-12-6 448,-4-2-104,-13-1-72</inkml:trace>
  <inkml:trace contextRef="#ctx0" brushRef="#br0" timeOffset="1">1 345 14539,'24'3'1504,"19"-8"-927,4 1-249,9-2 456,3 3-96,0-1-296,-3 1-264,-13 5-496,-7 5 320,-23 7-168,-9 2-56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14139,'14'3'1448,"17"-3"-816,4 0-231,14-3 559,4 1-248,6-3-336,-5 1-240,7 1 64,-7 0-136,-11-1-184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10178,'0'0'45,"0"0"-1,0 0 1,1 1-1,-1-1 1,0 0-1,0 0 1,0 0-1,0 0 1,1 0-1,-1 1 1,0-1-1,0 0 1,0 0-1,0 0 1,0 0-1,1 1 1,-1-1-1,0 0 0,0 0 1,0 1-1,0-1 1,0 0-1,0 0 1,0 0-1,0 1 1,0-1-1,0 0 1,0 0-1,0 1 1,0-1-1,0 0 1,0 0-1,0 0 1,0 1-1,0-1 1,0 0-1,0 0 1,-1 0-1,1 1 1,0-1-1,0 0 1,0 0-1,-6 13 555,5-10-430,-18 41 148,-113 285 984,111-267-1179,3 2 0,3 0 1,-11 87-1,25-131-118,-1-1 0,2 1 1,1 0-1,1 0 0,0 0 0,1-1 1,10 34-1,-10-46-13,-1 0 0,1 0 0,0 0 0,1 0 0,0 0 0,0-1 0,0 1 0,1-1 0,0 0 0,0-1 0,0 1 0,1-1 0,0 0 0,0 0 0,0-1 1,1 0-1,-1 0 0,1 0 0,0-1 0,0 0 0,0 0 0,13 2 0,23-2-46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26 11314,'8'-20'1709,"-8"15"-745,-10 11 4,-8 13-661,2 1 0,0 0 0,1 2 0,1 0 0,-16 33 0,30-54-298,-27 50 45,-26 70-1,45-98-60,0 0 0,2 1 0,1 0 0,1-1-1,-2 42 1,5-59-29,1 1-1,1 0 1,-1-1-1,1 1 1,0-1-1,0 0 1,1 1-1,0-1 1,0 0-1,0 0 1,1 0-1,0 0 1,0 0-1,0-1 1,1 1-1,0-1 1,0 0-1,0 0 1,1 0-1,0-1 1,0 0-1,0 0 0,0 0 1,1 0-1,-1-1 1,1 0-1,0 0 1,0 0-1,0-1 1,0 0-1,1 0 1,-1-1-1,0 1 1,1-1-1,-1-1 1,13 1-1,24-3-223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223 110 10434,'3'-7'293,"-1"0"-1,0-1 0,-1 1 1,0 0-1,0-1 0,-1 1 1,0-11-1,0 16-242,0 0 0,0 0 0,0 1-1,0-1 1,-1 0 0,1 1 0,-1-1-1,1 0 1,-1 1 0,0-1 0,1 1-1,-1-1 1,0 1 0,0-1 0,0 1-1,0 0 1,0-1 0,-1 1 0,1 0-1,0 0 1,-1 0 0,1 0 0,0 0-1,-1 0 1,1 0 0,-1 1 0,1-1-1,-1 0 1,0 1 0,1-1 0,-1 1 0,0 0-1,1-1 1,-1 1 0,0 0 0,0 0-1,1 0 1,-3 1 0,0-1-21,-1 1 0,1 1 0,0-1 0,0 1 0,0 0 0,-1-1 1,2 2-1,-1-1 0,0 0 0,0 1 0,1 0 0,-1 0 0,1 0 0,-3 4 0,-7 7 1,2 0 0,-12 17-1,13-15-13,-1 1 0,2-1-1,0 2 1,2-1-1,0 1 1,0 0 0,2 0-1,0 1 1,1 0 0,-2 24-1,6-40 12,0 0 0,0 0 0,0 1 0,1-1 1,-1 0-1,1 0 0,0 0 0,0 0 0,0 1 0,0-1 0,0 0 0,1-1 0,-1 1 0,1 0 0,0 0 0,0-1 0,4 5 0,-3-4 34,0-1-1,1 1 1,0-1 0,-1 0 0,1 0-1,0 0 1,0 0 0,0-1-1,0 0 1,0 0 0,9 1-1,2-1 133,-1 0-1,1-1 1,0-1-1,0-1 0,-1 0 1,27-7-1,-30 5-97,0 1-1,0-1 0,0-1 1,-1 0-1,0 0 0,1-1 1,-2-1-1,1 1 0,-1-2 1,0 1-1,0-1 1,8-11-1,-13 13-121,0 1-1,0-1 1,-1 1-1,0-1 1,0 0-1,0 0 1,-1-1 0,0 1-1,0-1 1,-1 1-1,0-1 1,0 1 0,0-1-1,-1 1 1,0-1-1,0 0 1,-1 1-1,0-1 1,0 0 0,0 1-1,-1-1 1,-4-9-1,2 5-184,-1 1 0,0 0 0,-1 0-1,0 0 1,0 1 0,-11-11 0,14 15 84,-1 1 0,-1 0 1,1 0-1,-1 0 1,1 1-1,-1-1 0,0 1 1,0 0-1,0 1 0,-1-1 1,1 1-1,-1 0 0,-9-2 1,-8 4-479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14539,'7'5'1264,"10"-5"-824,6-2-167,8-1 415,7 0-136,3 1-344,4-1-248,-4 0 144,-1 0-72,-9-1-144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10698,'35'-22'5668,"9"-8"-3543,92-57-1769,-135 86-356,3-1 2,1-1 0,0 1 1,0-1-1,8-1 0,-12 3-2,0 1-1,-1 0 1,1 0-1,0 0 1,0-1-1,-1 1 0,1 0 1,0 0-1,0 0 1,-1 0-1,1 1 0,0-1 1,0 0-1,-1 0 1,1 0-1,0 1 1,-1-1-1,1 0 0,0 1 1,-1-1-1,1 0 1,0 1-1,-1-1 1,1 1-1,-1-1 0,1 1 1,-1-1-1,1 1 1,-1 0-1,1-1 0,-1 1 1,1-1-1,-1 1 1,0 0-1,1 0 1,-1-1-1,0 1 0,0 0 1,0-1-1,1 2 1,0 7-49,2 0 1,-1 0 0,1-1 0,1 1 0,-1-1-1,10 16 1,-10-20 15,1 0 0,-1 0 0,1 0-1,-1 0 1,1-1 0,0 0 0,0 1-1,1-1 1,-1-1 0,1 1 0,-1-1-1,1 1 1,8 1 0,15 3-99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1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11354,'0'16'1097,"6"9"-625,1 5-160,2 11 472,0 8-120,-2 7-160,-2 3-64,-5 4-144,-2 0-72,-10-2-136,-2-3-64,-6-7-224,-3-6 152,0-11 24,3-7-40,8-10-40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2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11458,'5'1'223,"0"1"-1,0-1 0,0 1 0,0 0 0,0 1 1,0-1-1,0 1 0,-1 0 0,1 0 1,-1 0-1,0 1 0,7 7 0,0 1 120,-1 1-1,18 27 0,-18-23-285,-1-1-1,0 1 0,-1 1 1,-1-1-1,-1 1 0,0 0 1,-2 1-1,0 0 0,-1-1 1,-1 1-1,0 0 0,-2 0 1,0 0-1,-1 0 0,-1 0 1,-1 0-1,0 0 0,-2-1 1,0 0-1,-1 1 1,-1-2-1,0 1 0,-1-1 1,-1 0-1,-22 29 0,16-27-300,-1-1 0,0-1 0,-1 0 0,-1-1 0,-1-1 0,0-1 0,-22 12 0,13-11-218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4:2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12643,'0'-1'107,"1"-1"0,0 1 0,0-1 0,0 1 0,0 0 0,1-1 1,-1 1-1,0 0 0,0 0 0,1 0 0,-1 0 0,1 0 0,-1 0 0,1 0 1,-1 0-1,1 1 0,0-1 0,-1 0 0,1 1 0,3-1 0,39-2 752,-38 3-645,9 0-47,1 1 0,-1 1 0,0 0 0,-1 1 0,1 1 0,0 0 0,19 8 0,-29-10-148,0 0 0,0 1-1,0-1 1,-1 1-1,1 0 1,-1 0 0,0 0-1,0 1 1,0-1-1,0 1 1,-1 0 0,0 0-1,1 0 1,-1 1-1,-1-1 1,1 1 0,-1 0-1,0 0 1,0-1-1,0 1 1,0 0 0,-1 1-1,0-1 1,1 8-1,-3-2-7,0 0 0,-1 1 0,0-1 0,0 0 0,-1 0 0,-1 0 0,0 0 0,0-1 0,-1 0-1,-1 0 1,1 0 0,-2 0 0,1-1 0,-10 10 0,-13 14 2,-2 0 1,-40 31-1,70-63-12,-4 3 0,3-2-12,-1 0 1,1 0-1,-1 0 1,1 0-1,0 0 1,0 1 0,0-1-1,0 1 1,-1 2-1,3-5 9,0 1-1,0-1 1,0 0-1,0 0 1,0 1-1,0-1 1,0 0-1,0 1 1,0-1 0,1 0-1,-1 0 1,0 1-1,0-1 1,0 0-1,0 0 1,0 1-1,1-1 1,-1 0-1,0 0 1,0 1 0,0-1-1,1 0 1,-1 0-1,0 0 1,0 1-1,1-1 1,-1 0-1,0 0 1,0 0 0,1 0-1,-1 0 1,1 0-1,22 4-55,263 4 60,-254-7 56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13475,'13'38'696,"35"71"0,-15-39-492,-19-36-140,115 241 962,-132-305 202,-108-252-759,105 265-585,8 11-25,0 6 122,-1 0-1,1 0 0,0 0 1,-1 0-1,1 0 1,-1 1-1,1-1 0,0 1 1,-1-1-1,1 1 1,1 1-1,18 4-4,-12-4 16,1 0 0,-1-1 1,1-1-1,0 1 0,0-2 0,-1 1 0,1-1 0,-1-1 0,1 0 0,-1 0 0,1-1 0,15-6 0,-12 3 21,-1-1 0,0 0 0,-1 0-1,1-1 1,-2 0 0,1-1 0,-1-1 0,16-18-1,-18 18 8,0-1 0,0 0 0,-2-1 0,1 0 0,-1 0 1,-1 0-1,0 0 0,-1-1 0,3-13 0,-5 17-10,-1-1 1,0 1 0,0 0 0,-1-1 0,0 1 0,-1 0 0,0 0-1,0-1 1,-1 1 0,0 0 0,-1 0 0,0 0 0,-5-11-1,5 15-12,-1-1-1,1 1 0,-1 0 1,0 0-1,0 0 1,0 1-1,-1-1 0,1 1 1,-1 0-1,0 0 0,-8-4 1,11 7-1,0 0 0,0 0 0,0 0 0,0 0 0,0 1 0,0-1 0,0 1 0,-1-1 0,1 1 0,0 0 0,0 0 0,0 0 0,-1 0 0,1 0 0,0 0 0,0 0 0,0 1 0,-1-1 0,1 1 0,0 0 0,0 0 0,0 0 0,0 0 0,0 0 0,0 0 0,1 0 0,-1 0 1,0 1-1,0-1 0,1 1 0,-1-1 0,1 1 0,-1 0 0,1 0 0,-2 3 0,0 1 2,0-1 0,1 1 0,0 0-1,0 0 1,0-1 0,1 1 0,0 1 0,0-1 0,0 0 0,1 0 0,0 0 0,0 0 0,0 0 0,1 1 0,3 9 0,-1-2 21,1 0 1,1-1 0,0 1 0,1-1 0,13 22 0,-15-28-9,1 1 0,0-1 1,1-1-1,0 1 0,0-1 0,0 0 1,1 0-1,-1-1 0,1 1 1,1-2-1,-1 1 0,1-1 0,12 5 1,-14-7-22,0 0 0,0-1 1,0 0-1,1 0 0,-1-1 1,0 1-1,0-1 0,1 0 1,-1-1-1,0 0 0,0 0 1,1 0-1,-1-1 0,0 0 1,0 0-1,-1 0 0,1-1 1,0 0-1,6-4 0,-2-1-75,0 0-1,0 0 0,0-1 0,-1 0 0,-1 0 1,0-1-1,0-1 0,-1 1 0,0-1 0,-1 0 1,0-1-1,-1 1 0,0-1 0,-1 0 0,0-1 1,3-15-1,-6 43 190,2-1 1,-1 0 0,2 0-1,5 14 1,-9-28-125,0 0 0,0 1 0,0-1 0,0 0 0,0 1 0,0-1 0,0 0 0,0 1 0,0-1 0,0 0 0,1 1 0,-1-1 0,0 0 0,0 1 0,0-1 1,1 0-1,-1 1 0,0-1 0,0 0 0,1 0 0,-1 0 0,0 1 0,0-1 0,1 0 0,-1 0 0,0 0 0,1 1 0,-1-1 0,0 0 0,1 0 0,-1 0 0,0 0 0,1 0 0,-1 0 0,0 0 0,1 0 0,0 0 0,5-13-523,-3-1 327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3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14299,'-16'9'1088,"15"1"-656,7-4-96,25-5 481,15-2-49,14-5-88,9-1-56,7 0-56,4-2-64,2-1-208,-3 0-160,-13 0-392,-5 0-240,-10 0-392,-6-2 96,-4 1 448,-9-2-168,-9 0-152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3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16147,'1'0'74,"0"0"0,-1 0 0,1-1 0,-1 1 0,1 0 0,0 0-1,-1 0 1,1 0 0,-1 0 0,1 0 0,0 0 0,-1 0 0,1 0-1,0 0 1,-1 0 0,1 0 0,-1 0 0,1 0 0,0 1 0,-1-1-1,1 0 1,-1 1 0,1-1 0,-1 0 0,1 1 0,-1-1 0,1 1-1,22 10 227,-22-10-158,17 9 177,87 50 425,-89-49-771,0 0 0,-1 1 0,-1 1-1,17 18 1,-27-27 4,-1 1-1,0-1 1,1 1-1,-2 0 1,1 0-1,-1 0 1,1 1-1,-1-1 1,-1 1-1,1-1 1,-1 1-1,0-1 1,0 1-1,-1 0 1,0-1-1,0 1 1,0 0-1,0 0 1,-1-1-1,0 1 1,0-1-1,-1 1 1,0-1-1,0 1 1,-2 5-1,-5 5-13,1 1-1,-2-2 0,0 0 1,-1 0-1,-1 0 0,-21 20 0,32-34 87,-34 30 1058,33-29-1073,1-1 1,-1 1 0,0-1-1,0 0 1,0 0 0,0 0 0,0 0-1,0 0 1,0 0 0,0 0 0,0-1-1,-1 1 1,1-1 0,0 0 0,0 1-1,0-1 1,-4-1 0,1-3 311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3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14595,'-16'69'1436,"2"0"-1,-7 128 0,21-190-1403,0-1 0,0 0 0,1 1-1,-1-1 1,1 1 0,3 8 0,-3-14-30,-1 0 1,1 0 0,-1 1 0,1-1 0,0 0 0,-1 0 0,1 1 0,0-1 0,0 0 0,0 0 0,0 0 0,0 0 0,0 0 0,0-1 0,0 1 0,1 0 0,-1 0 0,0-1 0,0 1 0,1-1-1,-1 1 1,0-1 0,1 1 0,-1-1 0,1 0 0,-1 0 0,0 0 0,1 1 0,-1-1 0,1-1 0,-1 1 0,0 0 0,1 0 0,2-1 0,3-1 1,1-1 0,-1 0 0,0 0 1,0 0-1,0-1 0,0 0 0,-1-1 0,7-5 1,48-46 39,-49 45-30,30-34 65,-26 26 13,1 2 0,22-19 0,-39 36-89,0 0 0,0 1 0,0-1 0,0 0 1,0 0-1,0 0 0,-1 0 0,1 0 1,0 0-1,0 0 0,0 0 0,0 0 1,0 0-1,0 0 0,0 0 0,0 1 1,0-1-1,0 0 0,0 0 0,0 0 1,1 0-1,-1 0 0,0 0 0,0 0 0,0 0 1,0 0-1,0 0 0,0 0 0,0 0 1,0 0-1,0 1 0,0-1 0,0 0 1,0 0-1,0 0 0,0 0 0,0 0 1,0 0-1,0 0 0,0 0 0,0 0 1,1 0-1,-1 0 0,0 0 0,0 0 0,0 0 1,0 0-1,0 0 0,0 0 0,0 0 1,0 0-1,0 0 0,0 0 0,0 0 1,1 0-1,-1 0 0,0 0 0,0 0 1,0 0-1,0 0 0,0 0 0,0 0 1,0 0-1,0 0 0,0 0 0,-3 13 136,-12 27 5,7-16-70,3-10-93,1 0-1,1 0 0,0 0 1,-1 20-1,4-30-6,0 0 1,0-1-1,1 1 0,-1 0 0,1-1 0,0 1 1,0 0-1,0-1 0,0 1 0,2 3 0,-2-6 29,0 1-1,0 0 0,1-1 0,-1 1 0,0-1 0,1 0 0,-1 1 0,1-1 0,-1 0 1,1 0-1,0 0 0,-1 0 0,1 0 0,0 0 0,0 0 0,0-1 0,0 1 1,-1-1-1,1 1 0,3-1 0,-1 0 0,1 0 0,-1 0 0,1-1 1,-1 0-1,0 0 0,1 0 0,-1 0 0,0-1 1,0 1-1,6-5 0,23-12-133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3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4 233 11394,'0'0'60,"-1"1"0,1 0 0,0-1 0,-1 1 0,1 0 0,0-1 0,-1 1 0,1 0 0,0 0 0,0-1 0,0 1 0,0 0 0,0 0 0,0-1 0,0 1 0,0 0 0,0 0 0,0-1 0,0 1 0,0 0 0,1 0 0,-1-1 0,0 1 0,0 0 0,1-1-1,-1 1 1,1 0 0,-1-1 0,1 1 0,-1-1 0,1 1 0,0 0 0,1 0 54,0 0 0,-1-1 0,1 1 0,0-1 0,0 0 0,0 1-1,0-1 1,0 0 0,0 0 0,-1 0 0,1 0 0,3-1 0,8-2 316,0 0 0,22-10-1,-10 2-77,0-1 0,-1-2 0,35-24 0,-47 29-289,0 0 0,-1-1 1,-1 0-1,0-1 1,0 0-1,-1 0 0,0-1 1,9-17-1,-16 26-58,-1 0-1,1 0 1,-1 0 0,0-1-1,-1 1 1,1 0 0,0-1-1,-1-3 1,0 6-5,0 0 1,0 1-1,0-1 1,0 0 0,0 0-1,0 0 1,0 1-1,-1-1 1,1 0-1,0 0 1,-1 1-1,1-1 1,0 0-1,-1 0 1,1 1 0,-1-1-1,1 0 1,-1 1-1,0-1 1,1 1-1,-1-1 1,1 1-1,-1-1 1,0 1-1,0-1 1,1 1 0,-1 0-1,0-1 1,0 1-1,1 0 1,-1 0-1,0 0 1,0-1-1,0 1 1,1 0-1,-1 0 1,0 0 0,0 0-1,0 0 1,-1 1-1,-3-1 2,-1 1-1,1 0 0,-1 1 1,1-1-1,0 1 1,0 0-1,0 0 1,0 1-1,0 0 0,-6 4 1,-45 37 72,34-24 34,1 1 0,-36 47 0,47-55-44,2 0 1,-1 1-1,2 0 1,0 0-1,0 1 1,1 0-1,-4 17 1,9-29-60,1 0 0,-1-1-1,1 1 1,-1 0 0,1 0 0,0 0 0,0 0 0,0 0 0,0-1 0,1 1 0,-1 0 0,1 0 0,0 0-1,-1-1 1,1 1 0,1 0 0,1 3 0,-2-4-32,1 0 0,0-1 0,-1 1 1,1 0-1,0-1 0,0 0 0,0 1 0,0-1 0,0 0 0,0 0 0,1 0 1,-1 0-1,0-1 0,0 1 0,1-1 0,4 1 0,4 0-63,0-2 0,0 1 0,0-1 0,0-1 0,0 0-1,-1 0 1,19-7 0,28-14-235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3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15091,'2'7'168,"-1"0"0,-1 0 0,1 0 0,-1 0 0,-1 0 0,1 0 0,-1 0 1,0 0-1,-1 0 0,1 0 0,-4 8 0,-6 13 162,-17 33-1,22-50-160,-13 28 106,-2-2-1,-2 0 1,-1-1 0,-2-1-1,-1-1 1,-46 43 0,38-51 46,34-25-315,0-1 0,0 1 0,0-1 0,0 1 0,-1-1 0,1 1 0,0-1 0,0 0 0,-1 0 0,1 1 0,0-1 0,-3 0 0,4-1-14,-1 1 0,1 0 0,-1 0 0,1 0 0,-1-1 0,1 1 0,-1 0 0,1-1 0,-1 1 0,1 0 0,-1-1 0,1 1 0,0-1 0,-1 1 0,1-1 0,0 1 0,-1-1 0,1 1 0,0-1 0,0 1 0,-1-1 0,1 1 0,0-1 0,0 1 0,0-1 0,0 0 0,0 1 0,0-1 0,0 0 0,0-17-278,0 0 0,2 0 0,0 0 0,1 0 0,7-23 0,-4 15-134,31-144-5270,-36 168 5706,-1 1 0,0-1 1,0 1-1,1-1 0,-1 1 0,1-1 1,-1 1-1,1-1 0,0 1 1,-1 0-1,1-1 0,2-1 0,-3 3 7,0-1 0,1 1-1,-1 0 1,0 0-1,1 0 1,-1 0 0,0 0-1,1 0 1,-1 0-1,0 0 1,1 0 0,-1 0-1,0 0 1,1 0-1,-1 0 1,0 0 0,1 0-1,-1 1 1,0-1-1,0 0 1,1 0 0,-1 0-1,0 0 1,1 0-1,-1 1 1,0-1 0,0 0-1,1 0 1,-1 1-1,0-1 1,0 0 0,0 0-1,0 1 1,1-1-1,3 6 528,-1 0 0,0 0-1,5 13 1,-5-12-102,6 15 94,2-1 0,1 0 0,0-1 0,1 0-1,1-1 1,29 30 0,-32-38-771,1 0-1,0-1 0,1 0 0,0-1 0,0 0 0,1-1 1,0-1-1,1 0 0,0-1 0,29 8 0,-12-8-344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3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15491,'15'13'1593,"-7"20"-881,-8 11-296,0 17 880,-3 3-472,0 12-240,1 0-159,3-2-481,2-3-305,3-8-527,1-10-176,1-17 760,5-6-240,-3-17-224</inkml:trace>
  <inkml:trace contextRef="#ctx0" brushRef="#br0" timeOffset="1">6 398 17508,'-6'-10'1368,"18"10"-1048,17 6-120,29 0 1505,11-5-1153,21-16-224,39-11 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4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15859,'-3'2'113,"0"-1"-1,0 1 0,0 1 0,1-1 0,-1 0 0,1 1 0,-1-1 1,1 1-1,0 0 0,0 0 0,0 0 0,0 0 0,0 0 0,1 0 1,-2 5-1,-1 1 86,-17 32 71,2 2 0,3 1-1,1 0 1,2 1 0,2 0 0,2 1 0,-4 63 0,12-93-256,1 0 1,0-1-1,1 1 1,5 25-1,-5-38-14,0 1-1,0-1 1,0 1-1,1-1 1,-1 1-1,1-1 1,0 0-1,0 0 1,0 0-1,0 0 1,4 3-1,-4-5-1,-1 1-1,1-1 0,0 0 0,0 0 1,0 0-1,0 0 0,0 0 0,0 0 1,0-1-1,0 1 0,0-1 0,1 1 1,-1-1-1,0 0 0,0 0 0,0 0 1,1 0-1,-1 0 0,0 0 0,3-1 1,1-1-134,0 0 0,1-1 0,-1 1 0,0-1 0,-1 0 0,1-1 0,0 0 0,-1 1 0,0-2 1,0 1-1,0 0 0,-1-1 0,1 0 0,-1 0 0,0-1 0,4-7 0,4-7-225,-1-1-1,0-1 0,7-24 0,3-16-317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4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9 178 14243,'1'3'113,"1"-1"1,-1 0-1,0 1 1,1-1-1,-1 0 1,1 1-1,0-1 1,0 0-1,0-1 0,0 1 1,0 0-1,0 0 1,0-1-1,1 1 1,4 1-1,-3-2-22,-1 0 1,1 0-1,0-1 0,0 0 0,0 1 1,-1-1-1,1-1 0,0 1 0,0 0 1,0-1-1,4-1 0,8-3 52,0-1 1,-1 0-1,0-2 0,0 1 1,-1-2-1,0 0 1,0 0-1,-1-1 0,0-1 1,-1 0-1,0-1 0,-1-1 1,20-26-1,-31 39-141,15-29 201,-14 28-194,-1 0-1,0 0 1,0 1 0,0-1 0,1 0 0,-1 0 0,0 1 0,0-1 0,0 0-1,0 0 1,0 0 0,0 1 0,0-1 0,-1 0 0,1 0 0,0 1-1,0-1 1,0 0 0,-1 0 0,1 1 0,-1-1 0,1 0 0,0 1 0,-1-1-1,1 0 1,-1 1 0,1-1 0,-1 1 0,0-1 0,1 1 0,-1-1-1,1 1 1,-1-1 0,0 1 0,1 0 0,-1-1 0,0 1 0,0 0-1,1 0 1,-2-1 0,-3 1 27,0-1 1,1 1-1,-1 0 0,0 0 0,0 1 1,1-1-1,-1 1 0,0 0 0,0 0 1,1 1-1,-1-1 0,1 1 0,0 0 1,-9 5-1,-7 5 170,-31 25 0,34-23-106,0 1-1,1 0 1,1 1-1,-19 26 0,26-32-65,1 0 0,1 1-1,0 0 1,1 0 0,0 1-1,0 0 1,1-1 0,1 1-1,-3 17 1,5-25-94,0 0 0,1 0 1,0 0-1,0 0 0,0 0 0,1 0 1,-1 0-1,1 0 0,0 0 0,0 0 1,0 0-1,0 0 0,1-1 0,0 1 1,0 0-1,0-1 0,0 0 0,0 1 0,1-1 1,-1 0-1,1 0 0,0 0 0,0 0 1,0-1-1,0 1 0,1-1 0,-1 0 1,1 0-1,-1 0 0,1 0 0,0-1 1,-1 0-1,1 1 0,0-1 0,0 0 1,5 0-1,2 0-244,1 0-1,-1 0 1,1-2 0,0 1 0,-1-1 0,1-1 0,-1 0-1,0-1 1,1 0 0,-1 0 0,14-7 0,28-18-758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20 15515,'0'-1'78,"1"1"0,-1-1 0,0 0 0,0 0 1,0 0-1,0 0 0,0 0 0,0 1 0,0-1 0,0 0 0,0 0 0,0 0 0,0 0 0,-1 1 0,1-1 0,0 0 0,0 0 0,-1 0 0,1 1 0,-1-1 0,1 0 0,-1 0 0,0 0-26,0 1-1,1 0 0,-1 0 1,1 0-1,-1 0 0,0 0 1,1 0-1,-1 1 0,0-1 1,1 0-1,-1 0 0,1 0 1,-1 0-1,0 1 1,1-1-1,-1 0 0,1 1 1,-1-1-1,1 0 0,-1 1 1,0 0-1,-4 4 127,-1 0-1,2 0 1,-1 0-1,-4 7 1,-2 5-135,1 1 0,1 0-1,1 0 1,-11 34 0,15-38-67,0 0 0,1 0 0,1 0 0,0 0 0,1 1 0,1-1 0,1 20-1,-1-32 10,0-1-1,0 1 0,0-1 1,1 0-1,-1 1 0,0-1 1,1 1-1,-1-1 0,1 0 1,-1 1-1,1-1 0,0 0 0,-1 0 1,1 0-1,0 1 0,0-1 1,0 0-1,0 0 0,0 0 1,0 0-1,0 0 0,0-1 0,0 1 1,3 1-1,-3-2-38,1 1 0,0-1 0,0 0 1,0 0-1,0 0 0,0-1 0,0 1 0,0 0 0,-1-1 0,1 1 0,0-1 1,0 1-1,-1-1 0,1 0 0,3-2 0,7-5-203,-1 0 0,0-1-1,17-17 1,-27 25 271,45-48-381,5-9-71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56:4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13611,'-3'2'250,"0"1"1,1 0-1,-1 0 0,0 0 1,1 0-1,0 0 0,0 0 1,0 0-1,0 1 1,-2 6-1,-6 8 385,-6 11 5,1 0 1,2 1 0,1 0 0,1 1 0,2 0-1,-11 61 1,12-30-574,3 2 0,4 98 0,3-124-54,2-29 35,0-25 55,45-322-148,-43 312-26,-3 23-18,0 8 49,3 15 25,-5-15 7,4 13-2,1-1-1,1 1 1,0-1 0,16 27 0,-19-39 9,0 1 0,0-1 0,0 0 0,1 0 0,0 0 1,0-1-1,7 5 0,-9-6 0,0-2 0,0 1 0,1 0 0,-1-1 1,0 1-1,1-1 0,0 0 0,-1 0 0,1-1 0,0 1 1,-1-1-1,1 0 0,0 0 0,3 0 0,-2-1-7,0 0 0,0-1 0,-1 1 0,1-1 0,-1 0 0,1 0-1,-1-1 1,0 1 0,0-1 0,0 0 0,0 0 0,0 0 0,-1-1-1,1 1 1,-1-1 0,0 0 0,0 0 0,0 0 0,2-6 0,2-2-41,0-2-1,-1 1 1,0-1 0,-2 0 0,5-16 0,-5 3-47,-3 26 90,-1-1 0,0 1 0,0 0 0,1 0 0,-1 0 0,0 0 0,0-1 0,-1 1 0,1 0 0,0 0 0,0 0 0,-1 0 0,1 0 0,0-1 0,-1 1 0,1 0 0,-1 0 0,1 0 0,-2-1 0,2 2 6,0 0 0,-1 0 0,1 0 0,0 0 0,-1 0-1,1 0 1,0 0 0,0 0 0,-1 0 0,1 0 0,0 0 0,-1 0 0,1 0 0,0 0 0,-1 0 0,1 0 0,0 0 0,0 0 0,-1 1 0,1-1 0,0 0 0,0 0 0,-1 0 0,1 1 0,0-1-1,0 0 1,-1 0 0,1 0 0,0 1 0,0-1 0,-1 1 0,-7 13 47,-2 17 69,8-25-91,0 0-1,1 0 1,0 0-1,0 1 1,0-1 0,1 0-1,0 1 1,2 11-1,-2-17-32,1 1-1,-1 0 1,1 0-1,-1-1 1,1 1-1,0-1 1,0 1 0,0-1-1,0 1 1,0-1-1,0 1 1,0-1-1,0 0 1,1 1-1,-1-1 1,0 0-1,1 0 1,-1 0-1,1 0 1,-1 0-1,1-1 1,0 1-1,-1 0 1,1-1-1,0 1 1,-1-1-1,1 1 1,0-1-1,0 0 1,-1 0 0,1 0-1,0 0 1,0 0-1,0 0 1,2-1-1,10-1-163,0-1 0,25-9-1,-28 8 95,-1 1 0,1 0-1,0 1 1,0 0-1,14-1 1,-21 3 78,0 1 0,0-1 0,0 1 0,0 0 0,0 0 0,0 0 0,-1 0 0,1 1 0,0-1-1,-1 1 1,1 0 0,-1 0 0,1 0 0,-1 1 0,0-1 0,0 1 0,0 0 0,5 6 0,14 26 124,-19-29-101,0 0-1,0-1 1,1 1 0,0-1 0,0 0 0,0 0 0,8 7 0,-11-11-21,0-1 0,0 1 1,0-1-1,0 1 0,0-1 1,1 1-1,-1-1 1,0 0-1,0 0 0,0 0 1,1 0-1,-1 1 0,0-2 1,0 1-1,1 0 1,-1 0-1,0 0 0,0 0 1,0-1-1,1 1 0,-1-1 1,0 1-1,0-1 0,0 1 1,0-1-1,0 0 1,0 1-1,0-1 0,0 0 1,0 0-1,0 0 0,0 0 1,-1 0-1,2-1 0,2-3 0,0-1 0,0 1 0,0-1 0,4-11 0,13-40 2,-15 40-47,0-1 0,14-25-1,-20 42 42,1 0 1,0 0-1,-1 0 0,1 0 0,0 0 0,0 0 1,0 0-1,0 0 0,-1 0 0,1 1 0,0-1 1,0 0-1,1 1 0,-1-1 0,0 1 0,0-1 1,0 1-1,0-1 0,0 1 0,1 0 0,-1-1 1,0 1-1,0 0 0,1 0 0,-1 0 0,0 0 0,0 0 1,1 0-1,1 1 0,2 0 7,1 1-1,-1 1 1,0-1-1,0 0 1,7 5 0,4 2 37,0-2-3,0-1 0,1 0 0,0-2 0,0 0 0,0 0 0,1-2 0,-1 0 1,1-1-1,-1-1 0,1-1 0,0 0 0,-1-1 0,20-5 0,-18 2-36,0 0 0,0-2-1,0 0 1,-1-1 0,0 0 0,-1-2 0,0 0 0,0-1 0,-1-1 0,-1 0 0,21-21 0,-34 31-1,1-1 0,0 0 0,-1 0 1,0-1-1,0 1 0,0 0 0,0-1 0,0 0 0,-1 1 1,2-5-1,-3 7 1,0 0 0,0 1 1,0-1-1,0 0 0,0 0 1,0 0-1,0 0 0,0 0 0,0 0 1,0 1-1,0-1 0,-1 0 1,1 0-1,0 0 0,-1 1 0,1-1 1,-1 0-1,1 0 0,-1 0 1,0 0 3,-1 0 0,1 0 0,0 0 1,0 0-1,-1 0 0,1 0 0,-1 1 1,1-1-1,-1 1 0,1-1 0,-1 1 1,1-1-1,-1 1 0,-2 0 0,-5-1 59,0 1 0,0 1-1,-1 0 1,1 0-1,0 1 1,0 0-1,0 0 1,0 1-1,1 0 1,-1 0-1,-15 10 1,10-5 50,2 0 1,-1 1 0,1 0-1,0 1 1,1 0 0,-16 19 0,22-23-84,1-1 0,0 1 0,1 0 0,-1 0 0,1 0 1,0 0-1,1 0 0,-1 1 0,1 0 0,1-1 1,-1 1-1,1 0 0,0 0 0,1-1 0,-1 1 0,1 0 1,1 0-1,1 9 0,-1-10-87,1 0-1,0 0 1,0-1 0,1 1 0,0-1-1,0 1 1,0-1 0,0 0-1,1 0 1,0 0 0,0-1 0,0 1-1,1-1 1,-1 0 0,1 0-1,0-1 1,0 0 0,0 1 0,1-1-1,8 3 1,-4-3 94,0 0-1,0 0 1,0-1 0,1-1-1,-1 0 1,0 0 0,1-1-1,-1 0 1,0-1 0,1 0-1,-1 0 1,0-1 0,0-1-1,13-4 1,44-18-176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1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5 351 12499,'-5'8'1435,"9"-12"109,8-19-32,0-6-1361,-3-1 0,0 0 0,-2-1 0,-1 0 0,-2 0-1,0 0 1,-2-38 0,-8 36-103,-2 19-48,8 14-1,-1 0-1,1-1 1,0 1 0,-1 0-1,1 0 1,-1 0 0,1-1-1,0 1 1,-1 0 0,1 0-1,-1 0 1,1 0 0,0 0-1,-1 0 1,1 0 0,-1 0-1,1 0 1,0 0 0,-1 0-1,1 0 1,-1 0 0,1 0-1,-1 0 1,1 1 0,0-1 0,-1 0-1,1 0 1,0 0 0,-1 1-1,0-1 1,0 2-13,-1-1 1,1 1-1,-1 0 0,1 0 0,0 0 1,0 0-1,0 0 0,0 0 1,0 0-1,0 0 0,0 0 1,1 0-1,-1 1 0,1-1 1,-1 4-1,-1 36-135,2-28 115,1 1 0,5 28 1,-5-37 36,0-1 0,1 0 0,0 1 1,0-1-1,0 0 0,1 0 0,0 0 1,0 0-1,0 0 0,6 7 0,-8-11-14,0 0-1,0 0 0,1 0 0,-1 0 0,0-1 0,0 1 0,1 0 0,-1-1 0,0 1 0,1 0 0,-1-1 1,1 0-1,-1 1 0,1-1 0,-1 0 0,1 0 0,-1 0 0,0 0 0,1 0 0,-1 0 0,1 0 0,-1 0 0,1-1 1,-1 1-1,1 0 0,-1-1 0,1 1 0,-1-1 0,0 0 0,1 0 0,-1 1 0,0-1 0,0 0 0,0 0 0,0 0 1,2-2-1,3-3-46,0 0 0,0-1 0,0 0 0,8-14 0,3-10-82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4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1669 338 8530,'-50'-51'987,"6"5"379,-1 3-1,-74-55 1,100 86-1244,-1 1 0,0 0 0,-1 2 0,0 0 0,-1 2 0,-28-7 0,9 5-73,0 2 0,-66-2 0,47 8-52,1 3-1,-1 2 1,1 3 0,0 3-1,0 2 1,-61 22 0,76-19-9,2 1 1,0 3 0,1 1-1,1 2 1,1 1 0,2 3-1,0 1 1,-52 49 0,73-59-4,0 0 1,1 1 0,1 0-1,1 1 1,1 1 0,0 0-1,2 1 1,0 0 0,1 0-1,1 1 1,2 0 0,0 1-1,1 0 1,1-1 0,1 2-1,1-1 1,1 0 0,1 0-1,4 24 1,1-11 26,2-1 0,1 0 1,17 45-1,-16-58-8,1-1 1,0-1-1,1 0 1,2 0-1,0-1 1,21 24-1,6-2-5,1-2 0,2-1-1,80 52 1,156 74 21,-246-148-18,1 0 0,0-2 1,1-2-1,0-1 0,1-1 0,50 6 1,-54-13 11,0-1-1,0-2 1,0-1 0,0-1 0,0-2 0,-1-1 0,53-15-1,-40 5 33,0-3 0,72-38 0,76-62 101,-17 10 89,-107 71-101,105-65 301,-156 89-370,0 0 0,0-1 0,-1-1 0,-1 0 0,-1-1 0,0-1-1,13-21 1,-15 18-22,-1 0 0,-1-1 0,0 0-1,-2 0 1,-1-1 0,0 0 0,-2 0-1,6-41 1,-10 47-36,-1 1-1,0-1 1,-1 0-1,-1 1 1,0-1 0,-1 1-1,-1 0 1,0 0 0,-1 0-1,-1 1 1,0-1-1,-1 1 1,-15-23 0,4 12-33,-1 2 1,-2 0 0,0 1 0,-1 1 0,-1 1 0,0 1 0,-2 1 0,0 2 0,-1 0 0,-32-13 0,-3 3-232,0 2 1,-2 4-1,-103-21 1,149 38 149,6 1 10,-1 0 0,1 0 0,-1-1-1,1-1 1,0 0 0,0 0-1,1-1 1,-1-1 0,-10-7-1,4-1-128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19 497 12435,'-19'4'1311,"22"-7"-487,35-13-145,117-47 143,148-52-348,-280 107-464,0 2 0,0 1 0,43-5 0,-57 10-13,0 0-1,-1 0 1,1 0 0,-1 1 0,1 1 0,-1 0-1,1 0 1,-1 0 0,0 1 0,0 0 0,0 1-1,0-1 1,-1 2 0,8 4 0,-3 0 6,0 0-1,0-1 1,1-1 0,1 0-1,21 8 1,-27-13 12,-1 0 0,1-1 0,0 0-1,0 0 1,-1 0 0,1-1 0,0 0 0,0-1 0,0 0 0,-1 0 0,1 0-1,10-4 1,4-3-35,-1-1-1,0-1 1,-1 0-1,1-2 1,-2 0 0,0-2-1,19-16 1,-13 8-538,-1-2 0,-1 0 0,-2-2 0,24-34 1,-34 44 133,-1-1-1,11-25 1,-12 13-310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6 126 13091,'-1'-3'80,"0"1"0,0-1 0,1 1 0,-1-1 0,0 0 1,1 1-1,0-1 0,-1 0 0,1 1 0,1-1 0,-1 0 0,0 1 0,0-1 1,1 0-1,0 1 0,-1-1 0,1 1 0,0-1 0,0 1 0,0-1 0,1 1 1,-1 0-1,1-1 0,-1 1 0,1 0 0,0 0 0,0 0 0,0 0 0,0 1 1,0-1-1,0 0 0,4-1 0,3-3 39,1 0-1,0 1 1,0 0 0,1 1 0,-1 0-1,19-4 1,-14 5-94,1 1 0,-1 1-1,0 0 1,1 0 0,-1 2-1,1 0 1,-1 1 0,0 0-1,0 2 1,0-1 0,0 2-1,-1 0 1,1 1 0,-1 0-1,24 16 1,-32-19-40,-1 1-1,1 0 1,-1 0-1,-1 1 1,1-1-1,-1 1 1,1 0-1,-1 1 1,-1-1 0,1 1-1,-1-1 1,0 1-1,2 7 1,-2-4-9,0 0 1,-1 0-1,-1 0 1,0 0-1,0 0 0,0 0 1,-1 0-1,-2 13 1,-3 10-94,-2-1 1,-2 0 0,0-1 0,-17 37-1,-17 28-25,30-74 80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61 11426,'0'-1'60,"0"-4"161,-1 0 0,1 0 0,-1-1 0,0 1 1,-3-8-1,4 12-191,-1-1 0,0 1 1,1 0-1,-1 0 0,0 0 1,0 0-1,1-1 1,-1 1-1,0 0 0,0 1 1,0-1-1,-1 0 0,1 0 1,0 0-1,0 1 1,0-1-1,0 0 0,-1 1 1,1-1-1,0 1 0,-1 0 1,1-1-1,0 1 0,-1 0 1,1 0-1,0 0 1,-3 0-1,-1 0 22,0 1 1,1 0-1,-1 0 0,0 1 1,0-1-1,0 1 1,1 0-1,-1 0 0,1 0 1,0 1-1,-1 0 0,1 0 1,0 0-1,1 0 1,-1 1-1,1-1 0,-1 1 1,1 0-1,0 0 1,-4 7-1,-2 4-26,0 1-1,1 0 1,1 0 0,-8 26-1,7-15 27,1 0-1,2 1 1,-3 33-1,7-44-18,0-1-1,2 1 0,0-1 1,1 1-1,0-1 0,9 30 0,-10-42-17,0 0-1,0 0 0,1 0 0,0-1 0,0 1 1,0 0-1,0-1 0,0 1 0,0-1 1,1 0-1,0 0 0,0 0 0,0 0 1,0 0-1,0 0 0,0-1 0,1 0 1,-1 0-1,1 0 0,0 0 0,0 0 0,0-1 1,-1 1-1,1-1 0,0 0 0,1 0 1,-1-1-1,0 1 0,0-1 0,0 0 1,0 0-1,0 0 0,1-1 0,-1 1 1,0-1-1,5-2 0,5-1 34,0-2-1,0 1 1,0-2-1,-1 0 1,0 0 0,0-1-1,16-15 1,-7 4 148,-1 0-1,36-44 1,-73 85-117,2 1 0,1 0 0,1 1 0,1 1-1,1 0 1,-9 36 0,11-33-80,2 1 0,0-1 0,2 1 0,1 0 1,1 1-1,4 44 0,-1-65-56,1 1 0,0-1-1,0 0 1,1 0 0,0 0 0,1 0 0,0 0 0,5 8 0,-7-15-6,-1 1-1,1-1 1,-1 0 0,1 1 0,0-1-1,0 0 1,0 0 0,0 0 0,0 0-1,0-1 1,1 1 0,-1-1-1,1 1 1,-1-1 0,1 0 0,-1 0-1,1 0 1,0 0 0,-1 0 0,1-1-1,0 1 1,0-1 0,0 0-1,-1 0 1,1 0 0,0 0 0,0 0-1,0 0 1,0-1 0,3-1 0,0 0-4,-1-1 1,1 1-1,-1-1 1,0-1-1,7-5 1,30-25-445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15 12763,'-1'-1'48,"0"0"0,1 0 0,-1 0 1,0 0-1,0 0 0,0 0 0,0 0 1,0 1-1,0-1 0,0 0 0,0 0 1,0 1-1,-1-1 0,1 1 0,0-1 1,0 1-1,-1 0 0,1-1 0,0 1 1,-3 0-1,1 0-4,0 0-1,0 0 1,0 1 0,0-1 0,-1 1 0,1 0 0,0 0-1,-4 2 1,-1 0 23,1 1 0,0 0 0,0 1 0,1-1 0,0 1 0,-9 9 0,5-2-12,1 0-1,0 1 1,0 1-1,1-1 1,1 1-1,1 1 1,0-1-1,0 1 0,2 0 1,-5 24-1,5-18 4,1 1 0,1-1-1,1 1 1,1 0 0,1-1-1,1 1 1,5 24-1,-6-40-34,1 0 0,0 0 0,0 0 0,0 0 0,0 0 0,1-1 0,0 1 0,0-1 0,1 0-1,0 1 1,0-2 0,0 1 0,5 4 0,-6-6 0,0-1 0,1 0 0,-1 0 0,1 0 0,0 0 1,0 0-1,-1-1 0,1 0 0,0 0 0,0 0 0,0 0 0,0-1 0,1 1 0,-1-1 0,0 0 0,0 0 0,0-1 0,0 1 0,0-1 0,0 0 0,5-1 1,3-3 39,1 0 0,-1-1 0,0 0 0,0 0 0,-1-2 1,0 1-1,0-1 0,-1-1 0,0 0 0,11-12 1,-1-2 65,0-2 0,-2 0 0,20-36 1,-26 40-64,-1 0 0,-1-1-1,7-24 1,-14 37-57,0-1 0,-1 1 0,0-1 0,-1 0 0,0 1 0,-1-1 0,0 0 0,0 0-1,-1 0 1,-2-10 0,2 17-31,1 0-1,-1 1 1,0-1 0,0 1-1,0-1 1,-1 1 0,1 0-1,0-1 1,-1 1-1,0 0 1,1 0 0,-1 0-1,0 0 1,0 0-1,0 1 1,-1-1 0,1 0-1,0 1 1,0 0-1,-1-1 1,1 1 0,-1 0-1,1 0 1,-1 1 0,0-1-1,1 0 1,-1 1-1,0 0 1,1-1 0,-1 1-1,0 0 1,1 0-1,-1 1 1,0-1 0,0 1-1,1-1 1,-1 1 0,1 0-1,-1 0 1,1 0-1,-5 2 1,5-2-31,1 0 0,-1 0 0,0 0 0,1 0 0,-1 0 0,1 1 0,-1-1 0,1 1 0,0-1 0,0 1 0,-1-1 0,1 1 0,0-1 0,0 1 0,1 0 0,-1 0 0,0-1 0,0 1 0,0 2 0,1-3 30,0 1 0,0-1 0,0 0 0,0 0-1,0 0 1,0 0 0,0 0 0,1 1 0,-1-1 0,0 0 0,1 0-1,-1 0 1,1 0 0,-1 0 0,1 0 0,-1 0 0,1 0 0,0 0-1,-1 0 1,1 0 0,0 0 0,0-1 0,-1 1 0,1 0 0,0 0-1,0-1 1,0 1 0,0-1 0,0 1 0,0-1 0,2 1 0,24 7-343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12123,'4'11'1160,"-10"14"-912,-16 16-16,-4 7 304,-10 10-40,0 6 0,-1-3-72,4-3-64,6-10-72,5 0-7,11-14-137,3-4-160,10-19-296,1-11 127,3-20 105,2-10-32,1-8-104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44 12971,'-5'-5'100,"0"1"-1,0 0 1,0 0 0,0 0 0,-1 1 0,0 0-1,0 0 1,0 0 0,0 1 0,0 0 0,0 0-1,-10-2 1,11 4-52,0 0-1,0-1 1,0 2-1,0-1 1,0 0-1,0 1 1,1 0-1,-1 0 1,0 1-1,0-1 1,1 1-1,-1 0 1,1 1-1,-1-1 1,1 1-1,0-1 1,-5 5-1,1 0 10,1 0-1,1 1 1,-1 0 0,1 0-1,1 0 1,-1 1-1,1-1 1,1 1 0,0 1-1,0-1 1,-5 19 0,6-17-42,1 0 0,0-1 0,1 1 0,0 0 0,1 0 0,0 0 0,0 0 0,1 0 1,1 0-1,5 19 0,-6-26-14,0 0 0,0-1 0,1 0 0,-1 1 0,1-1 0,0 0 0,0 0 0,0 0 0,0 0 0,1 0 0,-1-1 0,1 1 0,0-1 0,0 1 0,0-1 0,0 0 0,5 2 0,-4-2-1,0-1 0,0 1-1,1-1 1,-1-1-1,1 1 1,-1 0-1,0-1 1,1 0-1,-1 0 1,1-1-1,-1 1 1,8-3 0,-1 0 2,0 0 0,0-1 1,-1-1-1,1 0 1,-1 0-1,0-1 1,-1 0-1,1-1 1,-1 0-1,10-11 1,-11 9 9,0 0 0,-1 0 0,0 0 0,-1-1 0,0 0 0,0 0 0,-1-1 0,4-12-1,-7 19-1,-1 0 0,0-1-1,0 1 1,0 0-1,0 0 1,-1-1-1,0 1 1,0 0 0,0-1-1,0 1 1,-1 0-1,0-1 1,0 1-1,0 0 1,0 0-1,0 0 1,-1 0 0,0 0-1,0 0 1,0 0-1,0 0 1,-1 1-1,1-1 1,-6-4-1,6 6-1,-1-1-1,1 1 0,-1 0 0,0 0 0,0 0 0,0 1 1,0-1-1,0 1 0,0-1 0,0 1 0,0 0 0,-1 0 0,1 0 1,0 1-1,-1-1 0,1 1 0,-4 0 0,2 0 2,1 1-1,-1 0 0,0 0 1,1 0-1,-1 0 1,1 1-1,0 0 0,-1 0 1,1 0-1,0 0 1,-5 5-1,2-3-7,1 2 0,0-1 1,0 1-1,1 0 0,-1 0 0,1 0 1,1 1-1,-1 0 0,1-1 0,0 2 1,1-1-1,0 0 0,0 1 0,-3 10 1,5-8-29,0-1 0,1 1 0,-1-1 1,2 0-1,-1 1 0,2-1 1,-1 0-1,1 0 0,0 1 0,1-1 1,0-1-1,1 1 0,-1 0 0,2-1 1,-1 0-1,1 0 0,1 0 1,-1 0-1,1-1 0,0 0 0,1 0 1,0-1-1,0 0 0,0 0 1,1-1-1,0 1 0,0-2 0,10 6 1,46 16-136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84 12979,'-5'9'223,"1"0"1,1 0 0,-1 1-1,1-1 1,1 1 0,0 0-1,-1 12 1,3-20-193,0 1 0,0-1 0,0 0 0,0 1 0,0-1 0,0 1 0,1-1 0,-1 0-1,1 0 1,0 1 0,-1-1 0,1 0 0,0 0 0,1 0 0,-1 0 0,0 0 0,0 0 0,1 0 0,-1 0 0,1 0 0,0-1 0,-1 1 0,1-1 0,0 1-1,0-1 1,0 0 0,0 1 0,0-1 0,0 0 0,1 0 0,-1-1 0,0 1 0,0 0 0,1-1 0,-1 0 0,4 1 0,2-1 13,1 0 1,-1 0-1,0-1 1,1-1-1,-1 1 1,0-1-1,0 0 1,0-1-1,-1 0 1,1 0-1,0-1 1,-1 0-1,9-6 1,-5 3 23,-1-1-1,1 0 1,-1-1 0,0 0 0,-1 0 0,0-1-1,12-18 1,-20 26-51,1-1 0,0 0 0,0 0-1,-1 0 1,0-1 0,0 1-1,0 0 1,0 0 0,0-1 0,-1 1-1,1 0 1,-1-1 0,0 1 0,0-1-1,0 1 1,-1-4 0,0 4-15,0 1 0,0-1 0,0 1 0,0-1 0,0 1 0,-1 0 0,1 0 0,-1 0 0,1 0 0,-1 0 0,0 0 0,0 0 0,0 0 0,0 1-1,0-1 1,0 1 0,-1-1 0,1 1 0,0 0 0,-1 0 0,-3-1 0,-4-1-101,0 1 0,0 0 0,-1 0 0,1 1 0,0 1 0,-1 0 1,1 0-1,0 1 0,-1 0 0,-14 4 0,12-2-201,-1 1 0,1 0 0,0 1 0,0 0 0,1 2 1,-1-1-1,-14 11 0,6 2-328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49 10394,'1'-1'92,"-1"-1"-1,0 0 0,0 0 0,0 0 1,0 0-1,0 0 0,0 0 1,-1 0-1,1 0 0,-1 1 1,1-1-1,-1 0 0,0 0 0,1 0 1,-1 1-1,0-1 0,0 1 1,0-1-1,0 0 0,-1 1 1,-1-2-1,1 2 4,0-1 1,0 1-1,0 1 1,0-1-1,0 0 1,0 0-1,0 1 0,0-1 1,-1 1-1,1 0 1,0-1-1,0 1 1,-1 0-1,1 1 1,-3-1-1,-4 2 67,0 0 1,0 0-1,1 1 0,-1 0 1,1 0-1,0 1 1,0 0-1,-8 6 0,5-2-80,0 1 0,1-1 0,0 2 0,1 0-1,0 0 1,-10 13 0,15-16-54,-1 1 0,1-1 1,0 1-1,0 0 0,1 0 0,0 0 0,0 0 1,1 0-1,1 1 0,-3 15 0,4-21-18,0-1-1,0 1 0,0 0 1,0-1-1,1 1 1,-1 0-1,1-1 1,0 1-1,-1-1 0,1 1 1,0-1-1,1 1 1,-1-1-1,0 0 0,1 1 1,-1-1-1,1 0 1,-1 0-1,1 0 1,4 3-1,-4-4 1,1 1-1,0 0 1,0-1 0,0 0 0,-1 0 0,1 0-1,1 0 1,-1 0 0,0-1 0,0 1-1,0-1 1,0 0 0,0 0 0,0 0-1,0 0 1,1-1 0,4 0 0,2-2 10,-1 0 1,1-1-1,0 1 1,-1-2-1,0 1 1,0-2-1,0 1 1,9-8-1,9-9 20,25-29 0,-22 22-34,-30 28-8,1 0-1,0 0 0,-1 1 0,1-1 1,0 0-1,0 0 0,0 1 0,0-1 1,-1 1-1,1-1 0,0 1 1,0-1-1,0 1 0,2-1 0,-3 2 0,1 0-1,-1 0 1,0 0-1,1-1 0,-1 1 1,0 0-1,1 0 1,-1 0-1,0 0 0,0 0 1,0 0-1,0 0 1,0 0-1,0 0 0,0 0 1,0 0-1,0 0 1,-1 1-1,-3 61-26,-1-5 110,4 86 1,3-126-45,0 0 0,1 0 1,0 0-1,2 0 1,0-1-1,1 1 0,0-2 1,2 1-1,10 17 1,-18-33-37,1 0 0,0 0 0,0 0 0,-1 0 0,1 0 0,-1 0-1,1 1 1,-1-1 0,1 0 0,-1 0 0,0 1 0,1-1 0,-1 0 0,0 0 0,0 1 0,0-1 0,0 0 0,0 1 0,0-1 0,-1 0 0,1 1 0,0-1 0,-1 0 0,1 0 0,0 0 0,-1 1 0,0-1 0,1 0 0,-1 0 0,0 0 0,0 0 0,1 0 0,-1 0 0,0 0 0,0 0 0,0 0-1,0 0 1,0-1 0,0 1 0,-2 0 0,-5 3 35,0 0 0,0-1-1,0 0 1,-1 0 0,-9 1 0,3-1 107,-86 19 759,87-20-787,1-1 0,-1 0 0,0-1 0,0 0-1,-19-4 1,32 4-151,0 0-1,0 0 0,0 0 0,0 0 1,0 0-1,0 0 0,0 0 0,0-1 1,0 1-1,0 0 0,0-1 0,1 1 1,-1-1-1,0 1 0,0-1 0,0 1 1,0-1-1,1 0 0,-1 1 0,0-1 1,1 0-1,-1 0 0,0 1 0,1-1 1,-1 0-1,1 0 0,0 0 0,-1 0 1,1 0-1,-1 0 0,1 0 0,0 0 1,0 0-1,0 0 0,0 0 0,-1 0 1,1 0-1,1 0 0,-1 0 0,0 0 1,0 0-1,0 0 0,0 1 0,1-1 1,-1 0-1,0 0 0,1 0 1,-1 0-1,1-1 0,4-6-204,0 1 0,0-1 0,0 1 0,10-9-1,-9 9 230,27-31-702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13155,'-4'0'113,"1"1"0,-1-1 1,0 1-1,1 0 0,-1 0 0,1 0 1,-1 0-1,1 1 0,-1-1 0,1 1 1,0 0-1,0 0 0,0 0 0,0 1 1,0-1-1,0 0 0,1 1 0,-1 0 1,1 0-1,-3 3 0,4-4-80,0 0 1,0 0-1,0 0 0,0 0 0,0 0 0,1 0 0,-1 0 1,1 0-1,-1 0 0,1 0 0,0 0 0,0 0 1,0 0-1,0 0 0,0 1 0,0-1 0,0 0 0,1 0 1,-1 0-1,1 0 0,0 0 0,-1 0 0,1 0 1,0 0-1,0 0 0,0 0 0,1-1 0,-1 1 0,0 0 1,1-1-1,-1 1 0,1-1 0,-1 1 0,1-1 1,0 0-1,1 2 0,3 0-10,0 1-1,1-1 1,-1 0 0,1-1 0,-1 1 0,1-1-1,0 0 1,-1-1 0,9 1 0,66 2-37,-52-4 5,7 0-25,-24 0 8,1-1 1,0 2-1,-1-1 0,1 2 0,-1 0 1,1 0-1,14 6 0,-26-8 24,1 1 0,-1-1-1,0 1 1,0-1 0,0 1-1,0 0 1,0-1-1,0 1 1,-1 0 0,1 0-1,0-1 1,0 1 0,0 0-1,-1 0 1,1 0 0,0 0-1,-1 0 1,1 0 0,-1 0-1,1 0 1,-1 1 0,0-1-1,1 2 1,-1-1 10,0 0-1,-1 1 1,1-1-1,0 0 1,-1 0 0,1 0-1,-1 0 1,0 0-1,0 0 1,0 0 0,0 0-1,-1 2 1,-5 4 89,1 1 0,-1-1-1,-1-1 1,-9 10 0,-7 3 401,-1 0 0,-27 15 0,45-30-398,-1 0 0,0-1 0,0-1 1,0 1-1,0-1 0,-1-1 0,1 0 1,-1 0-1,0 0 0,1-1 0,-1 0 0,-10-1 1,16 0-127,0-1 1,-1 1 0,1-1-1,0 0 1,0 0 0,0 0-1,0 0 1,0-1 0,0 1-1,0-1 1,1 0 0,-1 1-1,0-1 1,1-1 0,0 1-1,-1 0 1,1 0 0,0-1-1,0 0 1,-2-3 0,1 0-27,-1-1 0,1 0 0,1 0 0,-1 0-1,1-1 1,0 1 0,-1-13 0,1-26-317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121 130 16259,'-2'-1'100,"-1"0"-1,1 0 0,-1 1 1,0-1-1,0 0 0,1 1 0,-1 0 1,0 0-1,0 0 0,0 0 0,1 0 1,-1 0-1,0 1 0,0-1 0,1 1 1,-1 0-1,0 0 0,1 0 0,-1 0 1,-3 2-1,2 0-36,1 1 1,-1-1-1,1 0 0,0 1 1,0 0-1,0 0 0,0 0 1,1 0-1,-1 0 0,1 1 1,-2 5-1,-1 4-65,0 1 0,1-1 0,1 1 1,0 0-1,1 0 0,1 1 0,0-1 0,1 0 0,1 0 0,0 0 0,6 29 0,-6-41 3,-1-1 0,1 0-1,-1 0 1,1 0-1,0 0 1,0 0 0,0 0-1,0 0 1,0-1 0,0 1-1,1 0 1,-1 0-1,0-1 1,1 1 0,0-1-1,-1 1 1,1-1-1,0 0 1,3 2 0,-3-3 2,-1 0 0,1 0 1,-1 0-1,1 0 0,-1 0 1,1 0-1,-1 0 1,1-1-1,-1 1 0,1-1 1,-1 1-1,1-1 0,-1 0 1,1 1-1,-1-1 1,0 0-1,0 0 0,1 0 1,-1 0-1,0 0 0,0 0 1,0 0-1,0-1 1,0 1-1,0 0 0,0 0 1,1-3-1,6-10 28,-1 0 0,0-1 1,0 1-1,-2-1 0,0 0 0,5-26 0,-2 0 85,2-57 0,-10 87-99,2-2-12,-1 1 0,-1-1 0,0 0 1,-1 0-1,0 1 0,-1-1 0,-4-17 0,5 29-7,1 0-1,0 0 0,0 0 1,-1 1-1,1-1 0,-1 0 1,1 0-1,-1 1 0,1-1 1,-1 1-1,1-1 1,-1 0-1,1 1 0,-1-1 1,0 1-1,1-1 0,-2 0 1,1 1 0,1 0-1,0 0 1,-1 0 0,1 0 0,0 0 0,-1 0 0,1 0-1,-1 0 1,1 1 0,0-1 0,-1 0 0,1 0-1,0 0 1,-1 0 0,1 0 0,-1 1 0,1-1 0,0 0-1,0 0 1,-1 1 0,1-1 0,0 0 0,-1 1-1,1-1 1,-2 3-7,1-1 0,-1 1 0,1-1 0,-1 1 0,1 0 0,0 0 0,0 3 0,-3 10-28,2 0 1,0 1-1,1-1 1,1 1 0,2 28-1,2-19 18,0-1 0,15 49-1,-15-62 23,1 0 0,0-1 0,0 1-1,1-1 1,1 0 0,0-1-1,8 11 1,-13-19-2,0 0 1,0 0-1,0 0 0,0 0 0,0-1 1,1 1-1,-1-1 0,0 1 0,1-1 1,-1 0-1,1 0 0,0 0 0,-1 0 1,1-1-1,5 2 0,-5-2 0,0-1-1,-1 1 1,1-1 0,0 0-1,0 1 1,-1-1-1,1 0 1,0-1 0,-1 1-1,1 0 1,-1-1-1,0 0 1,1 1 0,-1-1-1,0 0 1,0 0 0,0 0-1,3-5 1,2-2-7,0-1 1,-1-1-1,0 1 1,-1-1-1,0 0 0,-1-1 1,0 1-1,0-1 1,2-15-1,-3 7-22,0 0 1,-1-1-1,-2 0 0,-2-33 0,-6 16-23,8 37 49,0 0-1,0 0 1,0 0-1,-1 0 0,1 0 1,0 1-1,-1-1 1,1 0-1,-1 0 1,1 0-1,0 1 0,-1-1 1,0 0-1,1 0 1,-1 1-1,1-1 0,-1 1 1,0-1-1,0 0 1,1 1-1,-1-1 0,0 1 1,0 0-1,0-1 1,1 1-1,-1 0 0,0-1 1,0 1-1,0 0 1,0 0-1,0 0 0,0 0 1,0 0-1,1 0 1,-1 0-1,-2 0 0,2 1 0,0 0 0,0 0 0,0-1-1,0 1 1,0 0 0,1 0 0,-1 1 0,0-1-1,0 0 1,1 0 0,-1 0 0,0 0-1,1 1 1,-1-1 0,1 0 0,0 0 0,-1 1-1,1-1 1,0 0 0,0 1 0,0-1-1,0 0 1,0 1 0,0-1 0,0 0-1,1 3 1,-1 0-11,1 1-1,0-1 0,-1 1 1,2-1-1,-1 0 1,3 7-1,-2-9-9,-1 0 1,1-1-1,-1 1 0,1 0 1,0-1-1,-1 0 1,1 1-1,0-1 0,0 0 1,0 0-1,0 0 0,0 0 1,0-1-1,1 1 1,-1 0-1,0-1 0,0 0 1,0 1-1,1-1 0,-1 0 1,0 0-1,0 0 1,5-1-1,-5 1 262,-5 16-2484,2-16 2292,0 0 1,1 0-1,-1 1 1,0-1 0,0 0-1,1 0 1,-1 0-1,0 0 1,1 0-1,-1-1 1,0 1-1,1 0 1,-1 0-1,0 0 1,1-1 0,-1 1-1,1 0 1,-1 0-1,0-1 1,1 1-1,-1-1 1,1 1-1,-1 0 1,1-1-1,-1 1 1,1-1 0,-1 1-1,1-1 1,0 0-1,-1 1 1,1-1-1,0 1 1,-1-1-1,1 0 1,0 1-1,0-1 1,-1 0 0,1 1-1,0-1 1,0 0-1,0 1 1,0-1-1,0 0 1,0 1-1,0-1 1,0-1-1,5-44 102,-1 22-804,-4 24 656,0 0 1,0-1-1,0 1 1,0 0 0,0 0-1,0 0 1,0 0-1,0 0 1,0 0-1,0-1 1,0 1-1,0 0 1,0 0-1,0 0 1,0 0 0,0 0-1,0 0 1,0-1-1,0 1 1,0 0-1,0 0 1,0 0-1,0 0 1,0 0 0,0 0-1,0-1 1,0 1-1,0 0 1,-1 0-1,1 0 1,0 0-1,0 0 1,0 0-1,0 0 1,0 0 0,0-1-1,0 1 1,0 0-1,-1 0 1,1 0-1,0 0 1,0 0-1,0 0 1,0 0-1,0 0 1,-1 0 0,1 0-1,0 0 1,0 0-1,0 0 1,0 0-1,0 0 1,0 0-1,-1 0 1,1 0-1,0 0 1,-8 8 41,-6 16-12,6-5-75,1 0 1,0 0 0,-4 26 0,10-36 31,-1 0 0,1 0 0,1-1 1,0 1-1,0 0 0,0 0 0,1 0 0,1 0 0,4 17 0,-6-25-5,1 1 0,-1-1 1,0 0-1,1 0 0,0 1 0,-1-1 0,1 0 1,0 0-1,0 0 0,-1 0 0,1 0 0,0 0 1,0 0-1,0 0 0,0 0 0,0 0 0,1 0 1,-1 0-1,0-1 0,0 1 0,1-1 0,-1 1 1,2 0-1,-1-1-26,0 0 0,-1 0 1,1 0-1,0-1 0,0 1 0,-1 0 1,1-1-1,0 0 0,-1 1 0,1-1 1,0 0-1,-1 0 0,1 0 0,-1 0 1,3-1-1,1-3-55,0 1 1,-1-1-1,1 1 1,-1-1-1,0 0 1,-1-1-1,1 1 1,5-12-1,0-10-47,-1 0-16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12827,'19'-9'1376,"0"6"-848,4 2-240,4-5 808,6 0-599,10-1-329,6-2-1361,5-6 1089,9-5-208,12-15-168</inkml:trace>
  <inkml:trace contextRef="#ctx0" brushRef="#br0" timeOffset="1">1108 0 14019,'-4'45'872,"-26"6"-624,-10 2-48,-3 5 104,1 1-16,8-6 16,4-5-31,14-13-121,6-8-40,10-10-296,4-4-153,5-12-71,2-2 296,-2-12-136,1-4-56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 11498,'-4'-1'128,"0"-1"-1,1 1 1,-1 0 0,0 1-1,0-1 1,0 1-1,1-1 1,-1 1-1,0 0 1,0 1-1,0-1 1,0 1-1,1-1 1,-1 1-1,0 0 1,0 1-1,-5 2 1,5-2-30,1 1-1,-1 0 1,1 0 0,0 0 0,0 0 0,0 0 0,0 1 0,1-1-1,0 1 1,-1 0 0,1-1 0,0 1 0,1 0 0,-1 0-1,-1 8 1,0-2-41,1 0 0,1 0 0,0 0 0,0 1 0,1-1-1,0 0 1,1 0 0,2 13 0,-2-19-49,0 1 0,0-1 0,0 1 0,0-1 0,1 1 0,-1-1 0,1 0 0,1 0 0,-1 0 0,0 0 0,1 0-1,0 0 1,0-1 0,0 1 0,0-1 0,1 0 0,-1 0 0,1 0 0,0 0 0,4 2 0,-6-4 2,0 0 1,0-1-1,0 1 1,1 0-1,-1-1 0,0 1 1,0-1-1,0 0 0,0 0 1,1 1-1,-1-1 0,0-1 1,0 1-1,1 0 0,-1-1 1,0 1-1,0-1 0,0 1 1,4-3-1,-4 1 8,1 1 0,0-1 1,-1-1-1,0 1 0,1 0 0,-1-1 0,0 1 0,0-1 0,0 1 1,0-1-1,-1 0 0,2-3 0,1-3 23,-1 0 0,0 0 1,0 0-1,-1 0 0,-1 0 0,1-1 0,-1 1 0,-1-13 1,-1 12-16,0-1 1,0 1 0,-2 0 0,1 0 0,-1 1-1,-4-11 1,6 17-28,0 1-1,0-1 1,0 1 0,-1-1-1,1 1 1,0 0-1,-1-1 1,0 1-1,1 0 1,-1 0 0,0 0-1,0 1 1,0-1-1,0 0 1,-1 1 0,1-1-1,0 1 1,-1 0-1,1-1 1,-1 1 0,1 0-1,-1 1 1,0-1-1,1 0 1,-1 1-1,0 0 1,-4-1 0,5 1-11,0 1 0,0-1 1,0 0-1,1 1 0,-1-1 1,0 1-1,0 0 1,0 0-1,1-1 0,-1 1 1,0 0-1,1 0 0,-1 1 1,1-1-1,-1 0 0,1 0 1,0 1-1,-1-1 1,0 3-1,0-1-55,0 0 0,1 0 0,0 0 0,-1 1 0,1-1 1,1 1-1,-1-1 0,0 0 0,1 1 0,-1 3 0,1 2-87,1 0 0,-1 0 1,2 0-1,-1 0 0,1 0 0,0 0 0,5 12 0,16 24-174,7 5-125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99 13091,'-2'0'54,"0"0"0,-1 0 1,1 0-1,-1 1 0,1-1 1,0 1-1,-1 0 0,1 0 1,0 0-1,0 0 0,0 0 1,0 0-1,0 0 0,0 1 1,0-1-1,0 1 0,0-1 0,0 1 1,1 0-1,-1 0 0,1 0 1,-1 0-1,1 0 0,0 0 1,0 0-1,0 0 0,0 1 1,0-1-1,0 0 0,1 1 1,-1-1-1,1 0 0,0 1 1,-1-1-1,1 1 0,0-1 1,0 0-1,1 1 0,-1-1 0,1 1 1,-1-1-1,1 0 0,-1 1 1,1-1-1,0 0 0,0 0 1,0 0-1,1 1 0,-1-1 1,0 0-1,1-1 0,-1 1 1,1 0-1,0 0 0,0-1 1,0 1-1,-1-1 0,5 3 0,-1-2-12,0 1 0,0-1 0,0-1-1,0 1 1,0-1 0,0 1-1,0-2 1,1 1 0,-1 0 0,0-1-1,1 0 1,-1 0 0,0-1-1,1 0 1,-1 0 0,0 0-1,0 0 1,1-1 0,-1 0 0,0 0-1,-1 0 1,1 0 0,0-1-1,7-5 1,-9 5-29,1 0 0,-1 1 1,0-1-1,0-1 0,0 1 0,0 0 0,-1-1 0,1 1 1,-1-1-1,0 0 0,0 0 0,0 0 0,0 0 1,-1 0-1,1 0 0,-1-1 0,-1 1 0,1 0 0,0 0 1,-1-1-1,0 1 0,0-1 0,0 1 0,-1 0 0,1-1 1,-1 1-1,0 0 0,0 0 0,-1-1 0,-1-4 0,0 5-28,1-1 0,-1 1-1,0 0 1,0 0-1,0 0 1,-1 0 0,1 1-1,-1-1 1,0 1-1,0 0 1,0 0 0,0 1-1,-1-1 1,1 1-1,-1 0 1,1 0 0,-1 0-1,0 0 1,0 1-1,-6-1 1,6 1 36,1 1-1,-1-1 1,1 1 0,-1 0-1,1 0 1,-1 0 0,1 1-1,-1 0 1,1 0 0,-1 0-1,1 0 1,-1 1 0,1-1-1,0 1 1,0 0 0,0 1-1,0-1 1,0 1 0,1-1-1,-1 1 1,1 0 0,-4 5-1,-11 16 94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24 14755,'-2'-2'73,"1"0"0,-1 0-1,0 0 1,0 1 0,0-1 0,0 0-1,0 1 1,-1-1 0,1 1-1,0 0 1,-1 0 0,1 0 0,-1 0-1,1 0 1,-1 1 0,1-1-1,-1 1 1,-2-1 0,1 1-7,-1 1-1,1-1 1,0 1 0,-1-1 0,1 2 0,0-1-1,0 0 1,0 1 0,0-1 0,-4 4-1,-3 1 17,1 1 0,0 0 0,1 1 0,-1 0 0,1 1 0,-13 17 0,9-9-48,1 1-1,1 0 0,-16 35 0,23-43-27,0-1 0,1 0 0,0 1 0,1-1-1,0 1 1,0 0 0,1-1 0,0 1 0,1 0 0,1 13 0,-1-22-4,0 0 1,0 0 0,1 0-1,-1 0 1,0 1 0,0-1-1,1 0 1,-1 0-1,1 0 1,-1 0 0,1 0-1,0 0 1,-1 0 0,1 0-1,0 0 1,0 0-1,-1 0 1,1 0 0,0-1-1,0 1 1,0 0 0,0-1-1,2 2 1,-1-2 1,-1 1 0,1-1 0,0 0 0,0 0 0,-1 0 0,1 0 1,0 0-1,0 0 0,0 0 0,-1-1 0,1 1 0,0-1 0,3 0 0,3-3 6,0 0 0,0-1 0,0 0 0,-1 0 0,9-7 0,13-16-93,-2 0 0,44-61 0,5-5-458,-76 94 536,1-1-1,-1 1 0,0 0 0,0-1 1,0 1-1,0 0 0,0-1 1,1 1-1,-1 0 0,0 0 1,0-1-1,1 1 0,-1 0 0,0 0 1,0-1-1,1 1 0,-1 0 1,0 0-1,0 0 0,1 0 0,-1-1 1,0 1-1,1 0 0,-1 0 1,0 0-1,1 0 0,-1 0 1,0 0-1,1 0 0,-1 0 0,0 0 1,1 0-1,-1 0 0,0 0 1,1 0-1,-1 0 0,0 0 0,1 0 1,-1 0-1,0 1 0,1-1 1,-1 0-1,0 0 0,1 0 0,-1 1 1,0-1-1,0 0 0,1 0 1,-1 0-1,0 1 0,0-1 1,1 0-1,-1 1 0,0-1 0,0 0 1,0 0-1,0 1 0,0-1 1,1 0-1,-1 1 0,0-1 0,0 0 1,0 1-1,0 0 0,2 24-44,-2-23 46,1 35 174,1 0 0,2-1 0,13 59 0,-14-83-95,1 1 0,0-1 0,1 0 0,1 0 0,0-1 0,0 0 1,1 0-1,1 0 0,-1-1 0,2 0 0,-1 0 0,2-1 0,16 14 0,-25-23-74,-1 1 0,1-1 1,-1 1-1,0-1 0,1 0 0,-1 1 1,1-1-1,-1 1 0,0-1 0,1 1 1,-1-1-1,0 1 0,0-1 0,1 1 1,-1-1-1,0 1 0,0 0 0,0-1 1,0 1-1,0-1 0,0 1 1,0 0-1,0-1 0,0 1 0,0-1 1,0 1-1,0 0 0,0-1 0,0 1 1,-1-1-1,1 1 0,0-1 0,0 1 1,-1-1-1,1 1 0,0-1 0,-1 1 1,1-1-1,0 1 0,-1-1 0,1 1 1,-1-1-1,1 0 0,-1 1 0,1-1 1,-1 0-1,1 1 0,-1-1 0,1 0 1,-2 1-1,-30 15 77,29-15-56,-31 13 346,-2-1 0,0-2 0,-71 12 0,99-21-353,0-2-1,1 1 1,-1-1 0,-9-1-1,16 1-44,0 0 0,0 0 0,0 0-1,0 0 1,1 0 0,-1 0 0,0 0 0,0-1 0,0 1-1,0 0 1,0 0 0,1-1 0,-1 1 0,0-1-1,0 1 1,1 0 0,-1-1 0,0 0 0,0 1 0,1-1-1,-1 1 1,1-1 0,-1 0 0,0 1 0,1-1-1,-1 0 1,1 0 0,0 1 0,-1-1 0,1 0 0,0 0-1,-1 0 1,1 0 0,0 0 0,0 1 0,0-1 0,0 0-1,0 0 1,0 0 0,0 0 0,0 0 0,0 0-1,0 1 1,0-1 0,1 0 0,-1 0 0,0 0 0,0 0-1,1 1 1,-1-1 0,1-1 0,1-1-33,1 0 0,-1 0 0,1 0 0,-1 0 0,1 0 1,0 0-1,0 1 0,0-1 0,0 1 0,1 0 0,4-2 0,34-17-478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55 10706,'2'-2'124,"0"0"-1,0 0 1,-1-1-1,1 1 1,-1-1-1,1 0 1,1-4-1,-3 6-104,0 1-1,0-1 1,0 0-1,0 1 0,0-1 1,0 0-1,0 1 1,-1-1-1,1 0 1,0 1-1,0-1 1,0 0-1,-1 1 1,1-1-1,0 1 1,-1-1-1,1 0 0,0 1 1,-1-1-1,1 1 1,-1-1-1,1 1 1,-1-1-1,1 1 1,-1-1-1,1 1 1,-1 0-1,1-1 1,-1 1-1,0 0 0,1-1 1,-1 1-1,0 0 1,1 0-1,-1 0 1,0 0-1,1 0 1,-1-1-1,0 1 1,1 0-1,-1 1 1,-1-1-1,-5-1 136,0 1-1,0 1 1,0-1 0,0 1 0,0 0-1,0 1 1,0 0 0,0 0-1,0 0 1,1 1 0,-12 6-1,4-1 61,0 0 0,1 1 0,0 0 0,-15 15 0,18-15-43,2 1 0,-1 0 0,-8 12 0,15-18-114,0-1 0,-1 0 0,2 1 0,-1 0 0,0-1 0,1 1 0,0 0 0,-1 0 0,1 0 1,1 0-1,-1 0 0,1 0 0,0 8 0,0-11-41,0 0-1,0-1 1,0 1-1,0 0 1,0 0-1,0-1 1,1 1-1,-1 0 1,0 0 0,1-1-1,-1 1 1,1 0-1,-1-1 1,0 1-1,1 0 1,-1-1 0,1 1-1,0-1 1,-1 1-1,1-1 1,-1 1-1,1-1 1,0 1 0,-1-1-1,1 0 1,0 1-1,0-1 1,1 0 7,0 0 0,0 1 0,0-1 0,0 0 0,-1-1 1,1 1-1,0 0 0,0-1 0,0 1 0,-1-1 0,3 0 0,6-3 42,-1-1-1,0 0 0,10-8 1,8-8-37,-1-1 0,-2-1 1,0-2-1,24-32 0,-14 17-236,-34 40 201,0-1-1,0 1 0,0 0 1,0 0-1,1 0 1,-1-1-1,0 1 0,0 0 1,0 0-1,0 0 1,0 0-1,1-1 0,-1 1 1,0 0-1,0 0 1,0 0-1,1 0 0,-1 0 1,0 0-1,0-1 1,0 1-1,1 0 0,-1 0 1,0 0-1,0 0 1,0 0-1,1 0 0,-1 0 1,0 0-1,0 0 1,1 0-1,-1 0 0,0 0 1,0 0-1,1 0 1,-1 0-1,0 0 0,0 1 1,0-1-1,1 0 1,-1 0-1,3 13-122,-3 34 162,-1-19-16,2-11 38,1 0 1,1 0 0,0 0 0,1 0-1,8 18 1,38 78 311,-33-77-288,-15-31-68,0 0 0,0 0 1,0 0-1,-1 0 0,1 0 1,-1 0-1,-1 1 0,1-1 1,-1 0-1,0 1 0,0-1 0,0 0 1,-1 1-1,-1 8 0,0-11 20,1 0-1,0 1 0,-1-1 1,0 0-1,0 0 0,0 0 1,0 0-1,0 0 0,0 0 1,-1 0-1,0-1 1,1 0-1,-1 1 0,0-1 1,0 0-1,0 0 0,0 0 1,-1-1-1,1 1 0,0-1 1,-1 0-1,-4 1 0,0 0 18,1-1-1,-1 0 1,0-1-1,1 0 1,-1 0-1,0-1 0,1 1 1,-1-2-1,1 1 1,-12-5-1,16 5-78,0 0 0,-1 0 0,1-1 0,0 0 0,0 1 0,0-1-1,1 0 1,-1-1 0,0 1 0,1 0 0,-3-4 0,3 4 6,1 0 0,0 0-1,0 0 1,0 0 0,0 0 0,1 0 0,-1 0 0,1 0 0,-1 0-1,1-1 1,-1 1 0,1 0 0,0 0 0,0 0 0,0 0 0,1-1-1,-1 1 1,0 0 0,2-3 0,8-19-282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13123,'-13'13'1088,"-11"13"-576,-5 4-144,-3 10 472,2 6-103,5 2-113,5 0-48,8-5-80,6-6-104,6-10-304,7-8-144,4-19-360,-1-9-168,-2-15-104,-4-10 480,-4-12-200,0-3-97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5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194 107 10994,'-19'0'1046,"0"1"-1,-34 6 0,44-5-766,0 0 0,1 1 0,-1 0 0,1 0 0,0 1 0,0 0 0,0 0 0,-8 7 0,15-10-255,-1-1 0,1 1 1,0 0-1,0 0 0,0 0 1,0 0-1,0 0 0,0 0 1,0 0-1,0 0 0,1 0 0,-1 0 1,0 1-1,1-1 0,-1 0 1,1 1-1,-1-1 0,1 0 0,-1 1 1,1-1-1,0 0 0,0 3 1,0-3-23,1 0 1,-1 0-1,1-1 0,0 1 1,-1 0-1,1-1 1,0 1-1,-1 0 1,1-1-1,0 1 1,0-1-1,0 1 1,0-1-1,-1 0 1,1 1-1,0-1 0,0 0 1,0 0-1,0 1 1,0-1-1,0 0 1,0 0-1,0 0 1,0 0-1,0 0 1,0 0-1,0-1 1,0 1-1,0 0 0,0 0 1,1-2-1,8 0-5,0-1-1,-1 0 0,1-1 0,-1 0 0,0-1 1,0 0-1,-1 0 0,0-1 0,1 0 1,-2-1-1,1 1 0,-1-1 0,0-1 0,0 1 1,-1-1-1,0-1 0,6-11 0,-11 18 0,0 0-1,0 1 0,-1-1 1,1 0-1,0 0 0,-1 0 1,0 1-1,1-1 0,-1 0 1,0 0-1,0 0 0,0 0 0,0 0 1,0 0-1,-1 0 0,1 0 1,0 1-1,-1-1 0,0 0 1,1 0-1,-1 0 0,0 1 1,0-1-1,0 0 0,0 1 1,0-1-1,0 1 0,0-1 1,-1 1-1,1 0 0,-1-1 0,1 1 1,-1 0-1,1 0 0,-1 0 1,1 0-1,-1 0 0,0 0 1,0 1-1,-3-2 0,-1 0-1,1 1 1,0 0-1,-1 0 0,1 0 0,-1 1 0,0-1 1,1 1-1,-1 1 0,1-1 0,-1 1 0,1 0 1,-1 0-1,-6 3 0,7-2 2,1 0 1,-1 0-1,1 1 1,-1-1-1,1 1 1,0 0-1,0 0 1,0 1-1,1-1 1,-1 1-1,1 0 1,0 0-1,0 0 1,0 1-1,-4 8 1,6-10-8,0-1 0,0 1 0,1 0 0,-1 0 0,1 0 0,0 0 0,-1 0 0,1 0 0,0 0 0,1 0 1,-1-1-1,1 1 0,-1 0 0,1 0 0,0 0 0,0 0 0,0-1 0,0 1 0,0 0 0,1-1 0,-1 1 0,1-1 0,0 0 0,0 1 0,0-1 0,0 0 0,0 0 0,4 3 1,26 15-50,11-5-48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82 10610,'-6'62'1703,"4"-45"-1139,-2 30-1,5-41-457,-1 0-1,1 0 0,-1 0 0,2-1 0,-1 1 1,1 0-1,-1-1 0,2 1 0,2 5 0,-4-10-78,0 1 0,0 0-1,1-1 1,-1 1 0,1 0 0,-1-1-1,1 0 1,0 1 0,-1-1-1,1 0 1,0 0 0,0 0-1,0 0 1,0 0 0,0 0-1,0-1 1,0 1 0,0-1-1,0 1 1,0-1 0,0 0-1,0 0 1,0 0 0,0 0-1,0 0 1,1 0 0,-1-1-1,0 1 1,2-1 0,3-1 26,1-1 1,-1 1-1,0-1 1,-1 0-1,1 0 1,0-1-1,6-5 1,7-6 91,-2 0 0,30-31 0,-42 39-78,0 0 1,0-1-1,0 1 1,-1-1-1,0 0 1,-1-1-1,0 1 1,0-1-1,-1 0 1,2-9-1,-4 16-31,0 0 1,-1 0-1,0-1 0,0 1 0,1 0 1,-1-1-1,-1 1 0,1 0 0,0 0 0,0-1 1,-1 1-1,1 0 0,-1 0 0,0-1 1,0 1-1,0 0 0,0 0 0,0 0 0,0 0 1,-1 0-1,-1-1 0,1 0 10,-1 1-1,1 1 0,-1-1 1,0 0-1,0 1 1,0-1-1,0 1 1,0 0-1,0 0 0,-1 0 1,1 0-1,-7 0 1,-7 0 42,-1 1-1,1 0 1,0 2 0,-24 4 0,37-5-97,-3 0 396,2-1 561,14-8-488,16-13-151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15027,'1'3'92,"1"0"1,0 0-1,-1 1 0,1-1 0,-1 0 0,0 1 0,0-1 1,-1 1-1,1-1 0,-1 1 0,1 4 0,-5 41-115,3-34 154,-10 75-21,-9 131-40,20-194-83,1-1 1,0 0-1,2 1 0,2-1 1,0 0-1,11 30 1,-13-46-67,1 0 1,1 0-1,0-1 0,0 1 1,1-1-1,0-1 1,1 1-1,0-1 0,0 0 1,0-1-1,1 1 1,0-2-1,1 1 1,14 8-1,-3-5-465,1 0-1,1-2 1,-1 0 0,1-1-1,39 6 1,-22-6-507,75 26 0,-101-28 975,0 0 1,0 2-1,-1-1 0,1 2 1,-2 0-1,1 0 1,-1 1-1,0 0 1,9 11-1,-6-3 224,0 1 1,-1 1 0,-1 0-1,-1 0 1,-1 1-1,0 0 1,11 37-1,-3 8 849,11 81 0,-17-81-99,26 86-1,-31-130-846,1 0-1,1-1 0,0 0 1,2-1-1,0 0 0,2 0 1,0-1-1,16 17 0,43 36 116,28 33-64,-88-90-47,-1 1 0,-1 0 0,0 1 1,-1 0-1,13 34 0,-6 2 209,-3 1 0,-2 0 0,4 61-1,-8-52 301,29 115-1,-30-160-490,0 1 1,1-1-1,0 0 0,21 31 1,-22-39-86,1 0 0,0-1 0,0 1 0,1-2 0,1 1 1,-1-1-1,1 0 0,0-1 0,15 9 0,71 26-83,-49-24 17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10410,'0'18'2864,"-1"-4"-2605,0 0 1,2 1-1,-1-1 1,2 1 0,0-1-1,1 0 1,9 26-1,4 29-24,-10-33-258,-2 1 0,-2 0 0,-1 0 0,-7 59 0,5-91 8,1 0-1,-2-1 1,1 1 0,0-1-1,-1 1 1,0-1 0,-4 7-1,-2-4-48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6:0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60 13195,'0'-3'62,"-1"0"1,1 0-1,-1 1 1,0-1-1,0 0 0,0 0 1,0 1-1,-1-1 1,1 1-1,-1-1 1,0 1-1,1 0 1,-1-1-1,0 1 0,0 0 1,0 0-1,-1 0 1,1 1-1,-5-4 1,3 4-18,0-1 0,0 1 0,-1 0 1,1 0-1,0 0 0,-1 0 0,1 1 0,0 0 1,-1 0-1,1 0 0,-1 0 0,-3 2 0,-5 0-11,0 1-1,1 1 0,-1 0 1,1 1-1,0 1 0,0-1 1,1 2-1,-14 9 0,1 4-30,1 1-1,1 1 0,1 0 0,1 2 1,0 0-1,2 2 0,2 0 1,0 1-1,1 0 0,-14 39 1,9-12-9,2 1 0,3 1 0,2 0 0,-9 96 0,18-116-9,2 1-1,2-1 0,1 1 0,8 48 1,-7-71 7,1 0-1,1-1 1,0 1 0,1-1 0,0 0 0,1 0-1,0 0 1,1-1 0,1 0 0,0 0 0,0-1-1,1 0 1,1-1 0,11 11 0,-6-9-13,0-2-1,1 1 1,0-2 0,1 0 0,0-1-1,1 0 1,-1-2 0,1 0-1,1-1 1,-1-1 0,1 0 0,-1-2-1,1 0 1,27-1 0,-30-1 5,0-2 1,0 0 0,0 0-1,0-2 1,0 0 0,-1 0 0,1-2-1,-2 0 1,1 0 0,0-1-1,-1-1 1,-1-1 0,1 0-1,-1-1 1,-1 0 0,0-1-1,13-15 1,-2-2 43,-2-2 0,-1 0 0,-2-2 0,-1 0-1,22-58 1,-16 25 105,-3 0-1,12-77 0,-23 91 35,4-70 0,-12 102-126,-1 1-1,-1-1 1,-1 1-1,0-1 0,-1 1 1,-1 0-1,-9-23 1,10 33-83,-1 0 1,0 0 0,0 0-1,-1 1 1,0-1-1,0 1 1,-1 1 0,0-1-1,0 1 1,-1 0-1,0 0 1,0 1 0,0 0-1,0 0 1,-1 0-1,0 1 1,0 0 0,0 1-1,0 0 1,-1 0-1,1 1 1,-1 0 0,-10-1-1,-3 0-194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10954,'1'32'599,"2"1"0,1-1 0,2 1 0,1-1 0,14 40 0,72 149 118,-90-215-693,27 58 383,74 117 0,-104-180-395,1-1 0,-1 1 0,1 0 0,-1 0-1,1-1 1,-1 1 0,1 0 0,0-1-1,-1 1 1,1-1 0,0 1 0,0-1 0,-1 1-1,1-1 1,0 1 0,1 0 0,-1-1-1,-1-1 0,0 1 0,1 0 0,-1 0 0,0 0 1,0 0-1,1-1 0,-1 1 0,0 0 0,1 0 0,-1 0 1,0-1-1,0 1 0,0 0 0,1 0 0,-1-1 0,0 1 0,0 0 1,0-1-1,1 1 0,-1 0 0,0-1 0,0 1 0,0 0 0,0-1 1,0 1-1,0 0 0,0-1 0,0-33 400,-6-5-234,-2 1 1,-2 0-1,-2 0 0,-1 2 0,-1-1 0,-23-39 1,22 54-299,11 17-11,8 12 14,0 1 63,1-1 1,0-1-1,1 1 1,-1-1-1,1 0 1,1 0 0,-1 0-1,1-1 1,13 8-1,-17-11 43,0-1-1,0 1 1,0-1-1,0 1 1,0-1-1,0 0 1,0 0 0,1-1-1,-1 1 1,0-1-1,1 1 1,-1-1-1,0 0 1,1 0 0,-1-1-1,0 1 1,1-1-1,-1 1 1,0-1-1,0 0 1,1 0-1,-1-1 1,0 1 0,0 0-1,0-1 1,-1 0-1,1 0 1,3-2-1,0-2-4,0-1 1,-1 1-1,1-1 0,-1 0 0,-1-1 0,1 1 0,-1-1 0,5-13 0,0-8 22,8-34 0,3-9-37,-20 72 30,0 0 1,0-1 0,0 1 0,0 0-1,0 0 1,0-1 0,0 1 0,0 0-1,0-1 1,0 1 0,0 0 0,0 0-1,0-1 1,0 1 0,1 0 0,-1 0-1,0-1 1,0 1 0,0 0 0,0 0-1,1 0 1,-1-1 0,0 1 0,0 0-1,1 0 1,-1 0 0,0 0 0,0-1-1,0 1 1,1 0 0,-1 0 0,0 0-1,1 0 1,-1 0 0,0 0 0,0 0-1,1 0 1,-1 0 0,0 0 0,1 0-1,-1 0 1,0 0 0,1 0 0,7 14-24,3 31 7,-10-40 12,2 9 11,1-1 0,0 0 0,7 16 0,-11-28-3,0-1 1,0 1 0,0-1 0,0 0-1,1 1 1,-1-1 0,0 1-1,0-1 1,1 1 0,-1-1 0,0 0-1,0 1 1,1-1 0,-1 1 0,0-1-1,1 0 1,-1 0 0,1 1 0,-1-1-1,0 0 1,1 0 0,-1 1 0,1-1-1,-1 0 1,1 0 0,-1 0 0,1 0-1,-1 1 1,0-1 0,1 0-1,-1 0 1,1 0 0,-1 0 0,1 0-1,-1 0 1,1-1 0,-1 1 0,1 0-1,-1 0 1,1 0 0,-1 0 0,1 0-1,-1-1 1,0 1 0,1 0 0,-1 0-1,1-1 1,-1 1 0,0 0-1,1-1 1,-1 1 0,0 0 0,1-1-1,-1 1 1,0-1 0,1 1 0,17-29 5,-17 25-27,25-50-380,-16 30-342,2 0 0,17-26 0,-29 49 697,1 0 0,-1 0 0,1 0 0,-1 1 0,1-1 1,0 0-1,-1 0 0,1 1 0,0-1 0,0 0 0,-1 1 0,1-1 0,0 0 0,0 1 0,0 0 0,0-1 0,0 1 1,0-1-1,0 1 0,0 0 0,0 0 0,1-1 0,-1 2 23,0-1-1,0 0 1,0 1-1,0-1 1,-1 1 0,1-1-1,0 1 1,0-1-1,0 1 1,-1-1 0,1 1-1,0 0 1,-1 0-1,1-1 1,-1 1 0,1 0-1,-1 0 1,1 0-1,0 1 1,3 7 59,-1 1 0,0-1 0,4 18 0,-4-15 114,-2-6-20,13 32 697,-14-37-800,1 0-1,-1 0 1,0 0-1,1-1 1,-1 1-1,1 0 1,-1 0-1,1 0 1,0 0-1,-1-1 0,1 1 1,0 0-1,0-1 1,-1 1-1,1-1 1,0 1-1,0-1 1,0 1-1,0-1 1,-1 1-1,1-1 1,0 0-1,0 1 1,0-1-1,0 0 1,0 0-1,0 0 1,0 0-1,0 0 1,0 0-1,0 0 1,0 0-1,0 0 1,1-1-1,2-1 22,0 0-1,-1-1 0,1 1 0,-1-1 1,0 0-1,1 0 0,-1 0 1,-1 0-1,1-1 0,0 1 1,-1-1-1,3-5 0,23-52 307,-27 58-341,20-52-328,16-66 0,-31 108-52,-5 13 358,-1 0-1,0 0 0,0 0 1,1 0-1,-1 0 1,0 0-1,0 0 0,1 0 1,-1 0-1,0 0 0,0 0 1,1 0-1,-1 0 0,0 0 1,0 0-1,1 0 0,-1 0 1,0 0-1,0 0 0,0 1 1,1-1-1,-1 0 0,0 0 1,0 0-1,0 0 1,1 1-1,-1-1 0,0 0 1,0 0-1,0 0 0,1 1 1,12 28-149,-9-18 222,1-1-11,-1 0 1,2-1-1,0 1 0,0-1 1,0 0-1,12 12 1,-15-19-40,-1 0 0,0 0 0,0 0 0,1-1 0,-1 1 0,1-1 0,0 1 1,-1-1-1,1 0 0,0 0 0,0 0 0,0 0 0,-1-1 0,1 1 0,0-1 0,0 1 0,0-1 1,0 0-1,0 0 0,0-1 0,0 1 0,0-1 0,0 1 0,0-1 0,0 0 0,-1 0 0,1 0 0,0 0 1,3-3-1,4-3-157,0 0 0,0-1 0,0 0-1,-1-1 1,0 0 0,-1-1 0,0 0 0,10-16 0,18-21-3422,-34 47 2230,-2 6 677,-1 6-29,-4 9-211,4-13 860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73 12563,'0'-3'116,"-1"1"0,0-1 0,0 1 0,0-1 0,0 1 0,-1 0 0,1-1 1,-1 1-1,1 0 0,-1 0 0,0 0 0,0 0 0,0 0 0,0 0 0,0 1 1,0-1-1,0 1 0,-1-1 0,1 1 0,0 0 0,-1 0 0,1 0 0,-1 0 0,0 0 1,-3 0-1,1 0-33,0 0 1,0 1 0,0-1 0,0 1-1,0 0 1,0 0 0,0 0 0,0 1-1,0 0 1,0 0 0,0 0 0,-8 4-1,6-1-26,0 1 0,0 0-1,1 0 1,0 1 0,0 0 0,0 0-1,1 0 1,0 0 0,0 1 0,1 0-1,-1 0 1,2 0 0,-7 16 0,3-4 10,1 0 0,0 0 0,1 1 0,-3 32 0,7-35-38,0 1 0,2 27 1,-1-41-29,0 0 1,1 1 0,0-1-1,-1 0 1,2 0 0,-1 0-1,0 0 1,1 0 0,0 0-1,-1 0 1,2-1 0,-1 1-1,0 0 1,1-1 0,0 0-1,5 6 1,-6-8-2,-1 0 0,1 0-1,-1-1 1,1 1 0,0 0 0,0-1 0,-1 1 0,1-1-1,0 0 1,0 1 0,0-1 0,-1 0 0,1 0 0,0 0 0,0 0-1,0-1 1,0 1 0,-1 0 0,1-1 0,0 1 0,0-1-1,-1 0 1,1 1 0,0-1 0,-1 0 0,1 0 0,-1 0 0,1 0-1,-1 0 1,0-1 0,1 1 0,-1 0 0,1-2 0,6-6 6,0 0 0,-1-1 0,11-19 0,5-12 65,-3-1 1,-1-2 0,-2 1-1,18-77 1,-33 113-42,-1-1 1,0 1-1,0 0 0,-1-14 0,0 21-28,0 0-1,0-1 1,0 1-1,0 0 1,0 0-1,0 0 1,0 0 0,0 0-1,0-1 1,0 1-1,0 0 1,0 0-1,0 0 1,0 0 0,0 0-1,0 0 1,0-1-1,0 1 1,-1 0 0,1 0-1,0 0 1,0 0-1,0 0 1,0 0-1,0 0 1,0-1 0,0 1-1,0 0 1,-1 0-1,1 0 1,0 0 0,0 0-1,0 0 1,0 0-1,0 0 1,0 0-1,-1 0 1,1 0 0,0 0-1,0 0 1,0 0-1,0 0 1,0 0-1,0 0 1,-1 0 0,1 0-1,0 0 1,0 0-1,0 0 1,0 0 0,0 0-1,-1 0 1,1 0-1,0 0 1,0 0-1,0 0 1,0 0 0,0 1-1,0-1 1,-7 6 28,1 3-13,1 0-1,-1 1 1,2-1 0,-1 1-1,1 0 1,-3 15-1,-14 67 7,20-85-23,-4 20-5,1 1 0,1 0-1,2 38 1,2-49-2,1-1 0,0 1-1,1 0 1,1-1 0,1 0-1,12 30 1,-6-21-8,-1 1 1,-1 1-1,-1-1 0,-2 1 1,-1 1-1,3 31 1,-7-42 119,-1 0 0,0 0 0,-1 1 0,-1-1 0,0 0 0,-2 0 0,0 0 0,0 0 1,-2-1-1,0 0 0,-9 16 0,14-29-16,-1 0 0,0 0 1,0 0-1,0 0 0,0 0 1,-1 0-1,1-1 0,-1 1 0,1-1 1,-1 0-1,0 0 0,0 0 0,0 0 1,0 0-1,0-1 0,0 0 1,-1 1-1,1-1 0,0 0 0,-6 1 1,4-2-13,0 0 0,0 0 1,-1-1-1,1 1 0,0-1 1,0 0-1,0 0 1,0-1-1,0 0 0,0 0 1,0 0-1,1 0 0,-6-4 1,-28-23-160,31 23-356,-1 0 0,-16-11 0,16 15-306,7 6 294,7 9 18,6 6-159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10258,'0'12'632,"-1"14"349,2-1 0,8 49 1,-6-58-872,1 5 67,0 0 0,2 0 1,1-1-1,12 28 0,-19-47-150,1 0-1,-1 1 1,1-1 0,-1 0-1,1 0 1,0 0 0,0 0 0,-1 0-1,1 0 1,0 0 0,0 0-1,0 0 1,0 0 0,0 0-1,0 0 1,0-1 0,1 1 0,-1 0-1,0-1 1,0 1 0,0-1-1,1 0 1,-1 1 0,0-1 0,3 1-1,-2-2 14,-1 0 0,1 1 1,0-1-1,-1 0 0,1 0 0,0 0 0,-1 0 0,0 0 0,1 0 0,-1 0 0,0-1 0,1 1 1,-1 0-1,0-1 0,0 1 0,0-1 0,0 0 0,1-2 0,10-22 205,-2 0 0,0 0 0,-2 0 0,6-34-1,-5 22-46,29-140 335,-27 337-365,-10-155-170,-1 6-12,2 0 1,-1 0-1,2 0 1,4 15-1,-7-24 10,1 0 1,-1 0-1,1 1 1,-1-1-1,1 0 0,-1 0 1,1 0-1,0 0 1,-1 1-1,1-1 0,0 0 1,0 0-1,0-1 0,0 1 1,0 0-1,0 0 1,0 0-1,0-1 0,1 1 1,-1 0-1,0-1 1,0 1-1,0-1 0,1 0 1,-1 1-1,0-1 1,1 0-1,-1 0 0,0 1 1,1-1-1,-1 0 1,0-1-1,1 1 0,-1 0 1,0 0-1,0 0 1,1-1-1,-1 1 0,0-1 1,0 1-1,1-1 1,-1 1-1,0-1 0,0 0 1,1-1-1,5-2-8,0-2 1,-1 1-1,0-1 0,0 0 0,0 0 0,-1-1 1,9-13-1,29-57-7,-35 62 18,-2 3-3,-5 8-5,1 0-1,0 0 0,1 0 0,-1 1 0,1-1 0,3-3 1,-6 7 6,0 0 1,0 0 0,0 0 0,0 0 0,0-1 0,0 1 0,0 0 0,0 0 0,1 0 0,-1 0 0,0 0 0,0 0 0,0 0 0,0 0 0,0 0 0,0 0 0,1 0 0,-1 0 0,0 0 0,0 0 0,0 0 0,0 0-1,0 0 1,0 0 0,1 0 0,-1 0 0,0 0 0,0 0 0,0 0 0,0 0 0,0 0 0,0 0 0,0 1 0,1-1 0,-1 0 0,0 0 0,0 0 0,0 0 0,0 0 0,0 0 0,0 0 0,0 0 0,0 0 0,0 1-1,0-1 1,0 0 0,0 0 0,0 0 0,1 0 0,-1 0 0,0 0 0,0 0 0,0 1 0,3 12-75,0 25-37,-2-28 63,0 16-47,-1-14-18,1 0-1,0 0 1,1 0 0,0-1 0,0 1-1,8 20 1,-9-31 109,-1 0-1,1 0 0,-1 0 0,1 0 1,0 0-1,-1-1 0,1 1 1,0 0-1,0 0 0,0 0 0,-1-1 1,1 1-1,0 0 0,0-1 1,0 1-1,0-1 0,0 1 0,0-1 1,0 1-1,0-1 0,1 0 1,-1 1-1,0-1 0,0 0 1,0 0-1,0 0 0,0 0 0,0 0 1,1 0-1,-1 0 0,0 0 1,0-1-1,0 1 0,0 0 0,0-1 1,0 1-1,0-1 0,0 1 1,0-1-1,2 0 0,14-20-131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 14155,'-2'-1'66,"0"1"0,0-1 1,0 1-1,0 0 0,0 0 0,0 0 0,0 0 1,0 0-1,0 0 0,0 0 0,0 1 0,0-1 1,0 1-1,0 0 0,0-1 0,0 1 0,0 0 1,0 0-1,0 0 0,1 0 0,-1 0 0,1 1 1,-1-1-1,0 1 0,1-1 0,0 1 0,-1-1 0,1 1 1,0 0-1,0-1 0,0 1 0,-1 2 0,-2 6 67,-1 1-1,2 0 0,-1 0 0,-2 18 0,4-19-62,1-4-60,0-1 0,0 1 0,1 0 0,0-1 0,0 1 0,0 0 0,0-1 0,1 1 0,0 0 0,1-1 0,1 7 0,-2-11-7,-1 0-1,0-1 0,0 1 1,0 0-1,1 0 1,-1 0-1,0-1 0,1 1 1,-1 0-1,1-1 1,-1 1-1,1 0 0,-1-1 1,1 1-1,0 0 0,-1-1 1,1 1-1,-1-1 1,1 1-1,0-1 0,0 0 1,-1 1-1,1-1 1,0 0-1,0 1 0,0-1 1,-1 0-1,1 0 0,0 0 1,0 0-1,0 0 1,-1 0-1,1 0 0,0 0 1,0 0-1,0 0 1,1 0-1,0-1 5,-1 0 1,1 0-1,0 0 0,0 0 0,0 0 1,-1 0-1,1-1 0,-1 1 1,1 0-1,-1-1 0,1 0 0,0-1 1,5-7 67,0-1 0,-1 1-1,-1-1 1,0 0 0,5-17 0,-8 24-41,-1 0-1,0-1 1,0 1-1,-1-1 1,1 1-1,-1-1 1,0 1-1,0-1 1,0 1-1,-1-1 1,0 1-1,0-1 1,0 1-1,0 0 1,-1 0-1,1-1 0,-4-4 1,5 8-33,0 1 0,0-1 0,-1 1 1,1-1-1,0 0 0,0 1 0,-1-1 0,1 1 0,0-1 1,-1 1-1,1 0 0,0-1 0,-1 1 0,1-1 0,-1 1 1,1 0-1,-1-1 0,1 1 0,0 0 0,-1-1 0,0 1 1,1 0-1,-1 0 0,1-1 0,-1 1 0,1 0 0,-1 0 1,1 0-1,-1 0 0,0 0 0,1 0 0,-1 0 0,1 0 1,-1 0-1,1 0 0,-1 0 0,0 0 0,1 0 0,-1 1 1,1-1-1,-1 0 0,1 0 0,-1 1 0,1-1 1,-1 0-1,1 1 0,-1-1 0,1 0 0,-1 1 0,1-1 1,0 1-1,-1 0 0,-1 1-54,1 0 0,0 0-1,0 0 1,0 0 0,0 0 0,0 0 0,0 1 0,1-1-1,-1 0 1,1 5 0,-1-7-1,1 1 0,0 0 0,0 0 0,0 0 1,0 0-1,1 0 0,-1 0 0,0 0 0,0 0 0,0 0 0,1 0 0,-1-1 0,1 1 0,-1 0 0,0 0 0,1 0 0,-1-1 0,1 1 1,0 0-1,-1 0 0,1-1 0,0 1 0,-1-1 0,1 1 0,1 0 0,-1 0-27,1-1 1,-1 0-1,1 1 1,-1-1-1,1 0 0,-1 0 1,1 0-1,-1 0 1,1 0-1,-1 0 0,1-1 1,-1 1-1,0 0 0,3-1 1,2-2-87,0 1 0,-1-1 0,1 0 0,-1 0 0,1 0 1,8-9-1,16-21-484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12571,'-5'2'160,"0"2"0,1-1 0,0 0 0,-1 1 1,1 0-1,1 0 0,-1 0 0,1 0 0,-1 1 0,1-1 1,-3 7-1,0-1 220,-14 17 245,12-17-361,0-1 0,1 2 1,1-1-1,-1 1 0,-5 15 1,12-25-255,0-1 0,0 1 0,0-1 0,-1 1 0,1-1 0,0 1 0,0-1 0,0 1 0,0-1 0,0 1 0,0-1 0,1 1 0,-1-1 0,0 1 0,0-1 0,0 1 0,0-1 0,1 1 0,-1-1 0,0 1 0,0-1 0,1 1 0,-1-1 0,0 1 0,1-1 0,-1 0 0,0 1 0,1-1 0,-1 0 0,1 1 0,-1-1 0,1 0 0,-1 0 0,0 1 0,1-1 0,-1 0 0,1 0 0,-1 0 0,1 0 0,-1 0 0,1 1 0,0-1 0,-1 0 0,1 0 0,32-1-6,-20 1-6,-10 0-4,21 1-78,0 1 0,32 7 0,-50-8 58,1 1 1,-1 0-1,0 0 1,0 1-1,0-1 1,-1 1-1,1 0 1,0 1-1,-1-1 1,0 1 0,0 0-1,0 1 1,-1-1-1,5 7 1,-7-10 16,-1 1 1,0 0-1,0 1 1,0-1-1,0 0 1,0 0-1,0 0 1,0 1-1,-1-1 1,1 0-1,-1 1 1,0-1-1,0 0 1,0 1 0,0-1-1,0 5 1,-1-3 11,0 1 1,-1-1-1,1 0 1,-1 0-1,0 0 1,0 0-1,0-1 1,-5 7 0,-1-1 57,0 0 1,0 0-1,-1-1 1,0 0-1,-20 12 1,27-19-52,-1 1 1,1 0-1,-1-1 1,0 0-1,0 0 0,0 0 1,0 0-1,1 0 1,-1 0-1,0-1 1,-5 1-1,7-1-8,0 0-1,0-1 1,0 1 0,0 0 0,0-1 0,0 1-1,0-1 1,0 1 0,0-1 0,0 1-1,0-1 1,0 0 0,1 0 0,-1 1-1,0-1 1,0 0 0,1 0 0,-1 0-1,0 0 1,1 1 0,-1-1 0,1 0 0,-1 0-1,1 0 1,0 0 0,-1-1 0,1 1-1,0 0 1,0 0 0,0 0 0,0 0-1,0 0 1,0 0 0,0-1 0,-1-11 2,2-1 1,0 1-1,3-21 1,-3 32-6,8-51-80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0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14747,'-7'13'204,"0"1"1,1 0-1,1 0 0,0 1 0,0-1 1,2 1-1,0 0 0,-2 29 0,5-35-186,0 0 0,0 0-1,1 0 1,1 0-1,-1 0 1,1-1-1,1 1 1,0 0-1,0-1 1,1 0-1,0 1 1,0-1-1,0-1 1,1 1 0,1-1-1,6 8 1,1-3-4,0 0 1,17 11 0,-19-15-42,0 0 1,-1 0-1,0 1 0,14 17 0,-23-25-5,0 0 0,-1 0 0,1 0 0,0 0 0,0 0 0,0 0 0,-1 1 0,1-1 0,-1 0 0,1 1 0,-1-1 0,1 0 0,-1 1 0,0-1 0,0 1 0,1-1 0,-1 0 1,0 3-1,-1-4-15,1 1 0,-1 0 0,1-1 0,-1 1 0,1-1 1,-1 1-1,1-1 0,-1 1 0,1-1 0,-1 0 1,1 1-1,-1-1 0,0 0 0,1 1 0,-1-1 1,0 0-1,1 0 0,-1 1 0,0-1 0,1 0 1,-1 0-1,0 0 0,1 0 0,-3 0 0,-3 0-219,-1-1-1,0 0 1,0 0-1,0 0 1,-10-5 0,-18-8 484,0-2 1,1-1 0,-53-37-1,85 53-63,0-1 0,0 1 0,0 0 0,0-1 0,1 0 0,-1 1 0,1-1 0,-1 0 0,1 0 0,-3-3 0,4 4-115,0 1 1,0-1-1,0 0 0,0 1 0,0-1 0,0 0 0,0 1 0,0-1 0,1 0 0,-1 1 0,0-1 0,0 0 0,1 1 0,-1-1 0,0 0 0,1 1 0,-1-1 0,0 1 0,1-1 0,-1 1 0,1-1 0,-1 1 0,1-1 0,-1 1 0,1-1 0,-1 1 0,1 0 0,0-1 0,-1 1 0,1 0 0,-1-1 0,1 1 0,0 0 0,-1 0 0,1 0 0,0 0 0,0 0 0,51-19 241,-21 8-377,0 0 0,-1-2 0,54-33-1,-22 1-73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14827,'-11'5'230,"0"0"1,1 1-1,0 0 0,0 0 1,1 1-1,-1 1 0,2 0 0,-1 0 1,-9 11-1,2 2-141,1 0 1,1 1-1,-12 25 1,20-37-79,2 1 1,-1 1 0,1-1 0,1 0-1,0 1 1,1 0 0,0 0-1,0 23 1,2-31-13,0 1 1,1-1 0,-1 0-1,1 1 1,0-1-1,0 0 1,1 0-1,-1 1 1,1-1-1,0 0 1,5 7-1,-5-9-5,0 1 0,0-1 1,1 0-1,0 1 0,-1-1 0,1 0 0,0 0 0,0-1 0,0 1 0,0-1 0,0 1 0,0-1 1,0 0-1,1 0 0,-1-1 0,0 1 0,6 0 0,-3-1-42,1 0-1,-1 0 1,1-1-1,-1 1 1,0-1-1,1-1 1,-1 1 0,0-1-1,0 0 1,0-1-1,0 0 1,9-5-1,-2 0-8,0-1-1,0-1 0,-1 0 0,12-14 0,17-23-116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153 164 14787,'-7'1'132,"1"1"-1,-1-1 1,1 1-1,0 0 1,-1 1 0,1-1-1,0 1 1,0 1-1,1-1 1,-1 1-1,1 0 1,-1 0-1,1 1 1,1-1 0,-1 1-1,1 0 1,-1 0-1,-5 12 1,4-8-118,1 1 1,0 0 0,0 0-1,1 0 1,1 1 0,0-1-1,0 1 1,1 0-1,0 0 1,0 18 0,2-28-14,0 0 1,0-1-1,0 1 1,0 0-1,0 0 1,0 0-1,0-1 1,1 1-1,-1 0 1,0 0-1,0 0 1,1-1-1,-1 1 1,0 0-1,1-1 1,-1 1-1,1 1 1,0-2-1,-1 0 1,1 0 0,-1 1 0,0-1 0,1 0-1,-1 0 1,1 0 0,-1 0 0,1 0 0,-1 0-1,0 0 1,1 0 0,-1 0 0,1 0 0,-1 0 0,1 0-1,-1 0 1,0 0 0,1 0 0,-1 0 0,1 0-1,-1-1 1,1 1 0,2-1 5,-1-1-1,1 1 1,-1-1 0,0 0 0,1 0-1,-1 0 1,0 0 0,2-3-1,94-139 177,-31 40-8,-66 103-173,3-5 14,-1 1 0,1 0 0,0 1 0,8-8 0,-11 11-12,0 1-1,-1-1 0,1 1 1,0-1-1,0 1 1,0-1-1,-1 1 1,1-1-1,0 1 0,0 0 1,0-1-1,0 1 1,0 0-1,0 0 1,0 0-1,-1 0 0,1 0 1,0 0-1,0 0 1,0 0-1,0 0 1,0 0-1,0 0 0,0 1 1,0-1-1,0 0 1,-1 1-1,1-1 1,0 0-1,0 1 0,0-1 1,-1 1-1,1 0 1,0-1-1,0 1 1,-1-1-1,1 1 0,0 1 1,4 5 0,1-1 1,0 0-1,0 0 1,0 0-1,1-1 0,7 5 1,-10-8-9,-1 0 0,1-1 1,0 1-1,0-1 0,0 0 0,0 0 1,0 0-1,0-1 0,0 0 0,1 0 1,-1 0-1,0 0 0,0 0 0,5-2 1,37-12-39,9-3-62,-53 16 89,1 1 1,0-1-1,0 1 1,0 0-1,0 0 1,0 0-1,0 0 1,-1 1 0,1-1-1,0 1 1,0-1-1,0 1 1,0 0-1,4 3 1,6 7-95,-12-10 109,-1 0-1,1 0 1,-1-1-1,1 1 0,-1 0 1,1-1-1,0 1 0,-1 0 1,1-1-1,0 1 1,0-1-1,-1 1 0,1-1 1,0 1-1,0-1 0,0 0 1,0 1-1,-1-1 1,1 0-1,0 0 0,0 0 1,0 0-1,0 1 0,0-1 1,0 0-1,0-1 1,0 1-1,0 0 0,-1 0 1,1 0-1,0 0 0,0-1 1,0 1-1,0 0 1,0-1-1,-1 1 0,1-1 1,0 1-1,1-2 0,13-9 57,0-1 0,-1 0 0,16-18 0,-17 16-51,1 1-1,29-22 1,-23 26-130,-19 9 118,-1 0 0,1 0 0,0 0 0,-1 0 0,1 0 0,-1 0 0,1 0 0,0 0 0,-1 0 0,1 0 0,-1 1 0,1-1 0,-1 0 0,1 0 0,0 1 0,-1-1 0,1 0 0,-1 1 0,1 0 0,1 1-16,-1 1-1,1-1 0,-1 1 0,0 0 1,0-1-1,0 1 0,0 0 0,-1 0 1,1 4-1,-1-5 26,1 0 0,-1 1 0,0-1 0,1 0 0,-1 1 1,1-1-1,0 0 0,0 0 0,0 0 0,0 1 0,0-1 0,0 0 1,1 0-1,-1-1 0,1 1 0,-1 0 0,1 0 0,2 1 0,-3-3 41,0 0 0,1 1 0,-1-1 0,0 0 0,1 0 0,-1 0 0,0 0 0,1-1 1,-1 1-1,0 0 0,1 0 0,-1-1 0,0 1 0,1-1 0,-1 1 0,0-1 0,0 0 0,0 0 0,2-1 0,22-18 1087,-6 0-817,1-5 69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85 14107,'-11'22'1015,"6"-14"-761,0 1 1,1-1 0,0 1-1,1 0 1,0 1-1,0-1 1,1 1 0,0-1-1,1 1 1,-1 15 0,2-24-246,0 0 0,0 0 0,0 0 0,0 1 1,0-1-1,1 0 0,-1 0 0,0 1 1,1-1-1,-1 0 0,1 0 0,-1 0 0,1 0 1,-1 0-1,1 0 0,0 0 0,0 0 1,-1 0-1,1 0 0,0 0 0,0 0 1,0-1-1,0 1 0,0 0 0,0 0 0,0-1 1,0 1-1,0-1 0,1 1 0,-1-1 1,0 0-1,0 1 0,0-1 0,1 0 1,-1 0-1,1 0 0,1 0-16,0 0 0,0-1 0,0 1-1,0-1 1,0 0 0,-1 0 0,1 0 0,0 0 0,-1 0-1,1-1 1,-1 1 0,1-1 0,2-2 0,3-4-5,-1 0 1,0-1-1,-1 1 1,0-1-1,0 0 1,-1-1-1,5-10 1,11-20 6,-21 40 5,0 0 0,0 0 1,0-1-1,0 1 1,0 0-1,0 0 1,0-1-1,0 1 0,0 0 1,0 0-1,0 0 1,1-1-1,-1 1 1,0 0-1,0 0 0,0 0 1,0-1-1,1 1 1,-1 0-1,0 0 1,0 0-1,0 0 0,0 0 1,1-1-1,-1 1 1,0 0-1,0 0 1,1 0-1,-1 0 0,0 0 1,0 0-1,0 0 1,1 0-1,-1 0 0,0 0 1,0 0-1,1 0 1,-1 0-1,0 0 1,0 0-1,1 0 0,-1 0 1,0 0-1,0 0 1,0 0-1,1 1 1,-1-1-1,5 12 35,2 4 7,-5-15-40,0 0 1,0 0-1,-1 0 1,1-1-1,0 1 1,0-1-1,0 1 1,0-1-1,0 0 1,0 1-1,1-1 0,-1 0 1,0 0-1,0 0 1,0-1-1,0 1 1,0-1-1,0 1 1,0-1-1,0 1 1,0-1-1,0 0 1,-1 0-1,1 0 0,0 0 1,2-2-1,9-6-50,-1 0 0,18-17 0,-17 14-30,69-55-650,-81 65 698,0 1 0,0 0-1,1 0 1,-1 0 0,1 0 0,-1 0 0,1 0 0,-1 1 0,1-1 0,-1 0 0,1 1 0,-1-1 0,1 1 0,0 0 0,-1-1-1,1 1 1,0 0 0,1 0 0,-2 1 13,0-1-1,0 1 1,0-1-1,0 1 0,0-1 1,0 1-1,0 0 1,0-1-1,0 1 1,-1 0-1,1 0 1,0 0-1,0 0 1,-1 0-1,1 0 1,-1 0-1,1 0 0,-1 0 1,1 0-1,-1 0 1,0 0-1,0 0 1,1 0-1,-1 0 1,0 0-1,0 0 1,0 1-1,0 0 0,2 41-80,-3-32 127,1 0-1,1 0 1,0 0-1,0 0 1,1-1-1,1 1 0,7 20 1,-10-30-30,1 0 0,0 1 0,-1-1-1,1 0 1,0 0 0,0 0 0,0 1 0,0-1 0,0 0 0,0 0 0,0 0 0,0-1 0,0 1-1,1 0 1,-1 0 0,0-1 0,0 1 0,1 0 0,-1-1 0,1 1 0,-1-1 0,0 0 0,1 1-1,-1-1 1,1 0 0,-1 0 0,1 0 0,-1 0 0,1 0 0,-1 0 0,0-1 0,1 1-1,2-1 1,1-1-5,0-1 0,0 1 0,0-1 0,0 0 0,0 0 0,-1 0 0,7-7 0,23-25-42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14091,'11'-6'847,"0"-1"0,0 0 1,11-11-1,-6 4-772,0-1 0,-1-1 0,15-20 0,-26 31-95,-1-1 0,0 0 0,0 0 0,0 0 0,3-10 0,-6 15 14,1 1 0,-1-1 0,0 0 0,0 0 0,0 0 1,1 1-1,-1-1 0,0 0 0,0 0 0,0 0 0,-1 0 0,1 1 0,0-1 0,0 0 0,0 0 1,-1 0-1,1 1 0,0-1 0,-1 0 0,1 0 0,-1 0 0,0 0 1,0 1-1,0 0 1,0-1-1,0 1 1,0 0-1,0-1 1,0 1-1,0 0 1,0 0-1,0 0 1,0 0-1,0 0 1,0 0-1,0 0 1,0 0-1,-1 0 1,1 1-1,0-1 1,0 0-1,0 1 1,-1 0-1,-5 2 7,0 0 0,1 1 0,-1 0-1,1 0 1,0 0 0,1 1 0,-1 0 0,1 0 0,0 1 0,0-1-1,-8 13 1,6-8 67,1 0-1,0 0 0,1 1 1,0 0-1,0 0 0,-5 21 0,10-30-47,-1 0-1,1 0 1,-1 0-1,1 0 1,0 0-1,0 0 1,0 1-1,0-1 0,0 0 1,0 0-1,1 0 1,-1 0-1,1 0 1,-1 0-1,1 0 1,0 0-1,0 0 0,0 0 1,0 0-1,0 0 1,0 0-1,2 1 1,-1-1-4,0-1 0,1 0 1,-1 1-1,0-1 1,1 0-1,-1 0 0,0 0 1,1-1-1,-1 1 1,1 0-1,-1-1 0,1 0 1,0 0-1,-1 1 1,1-2-1,-1 1 1,1 0-1,3-1 0,5-1 6,-1-1 0,1 1 0,-1-2 0,0 0 0,18-9 0,46-32 13,-42 24-34,-18 11-1,-10 7-8,1 0 0,0 0 0,-1 0 0,1 1 0,7-3 0,-10 5 8,-1-1-1,1 1 1,0 0-1,0-1 1,0 1 0,0 0-1,-1 0 1,1 1 0,0-1-1,0 0 1,0 1-1,0-1 1,-1 1 0,1-1-1,0 1 1,-1 0-1,1 0 1,0-1 0,2 4-1,2-1 48,0 1 0,0-1 0,0 0-1,1 0 1,-1 0 0,1-1-1,0 0 1,-1-1 0,1 1 0,12 0-1,-7-2-5,1 0 0,-1-1 0,0 0-1,0-1 1,18-5 0,3-3-228,0-3-1,-1 0 1,38-23 0,-53 27-47,-9 4 51,-1 1 0,0 0 0,1 0 0,0 1 0,0 0 0,14-2 0,-22 4 167,1 1-1,-1 0 1,1 0 0,-1 0 0,1 0 0,0 0 0,-1 0 0,1 1 0,-1-1-1,1 0 1,-1 0 0,1 0 0,-1 0 0,1 1 0,-1-1 0,1 0-1,-1 0 1,1 1 0,-1-1 0,0 0 0,1 1 0,-1-1 0,1 0 0,-1 1-1,0-1 1,1 1 0,-1-1 0,0 1 0,0-1 0,1 1 0,-1-1 0,0 1-1,0-1 1,0 1 0,1-1 0,-1 1 0,0-1 0,0 1 0,0-1-1,0 1 1,0-1 0,0 1 0,0-1 0,0 1 0,0 0 0,-1-1 0,1 1-1,0 0 1,-10 34-60,6-25 73,2 0 26,0-7-23,1 1-1,0-1 1,0 0 0,1 1 0,-1-1-1,1 1 1,-1-1 0,1 0 0,0 1 0,0-1-1,1 5 1,2-7-35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10690,'15'26'1096,"-1"1"0,-1 1 0,-1 0 1,13 53-1,-4-14-582,35 116 1091,20 58 20,-70-232-1532,-1-12-18,1-19 14,82-516-1898,-86 526 1710,3-16-237,2 1 1,10-29-1,-13 50 171,0 8 53,1 17 3,0 28 31,-6-36 99,0 0-1,-1-1 1,0 1-1,-1 0 1,0-1 0,0 1-1,-1-1 1,-1 0-1,0 0 1,0-1-1,-1 1 1,0-1 0,0-1-1,-1 1 1,0-1-1,-1 0 1,0 0 0,0-1-1,0 0 1,-1-1-1,0 0 1,-1 0 0,1-1-1,-1 0 1,0-1-1,-20 7 1,28-11-30,0 0 1,1 1-1,-1-1 0,0 0 0,1 0 1,-1 0-1,0 0 0,0-1 1,1 1-1,-1 0 0,1-1 0,-1 1 1,-3-2-1,5 2 8,-1-1 1,0 1-1,1-1 0,-1 1 1,1-1-1,-1 1 0,1-1 1,-1 1-1,1-1 0,-1 1 1,1-1-1,-1 0 1,1 1-1,0-1 0,-1 0 1,1 1-1,0-1 0,0 0 1,-1 1-1,1-1 0,0 0 1,0 0-1,0 1 0,0-1 1,0 0-1,0 0 1,0 1-1,0-1 0,0 0 1,0 1-1,1-1 0,-1 0 1,1-1-1,11-18-104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11987,'0'17'944,"8"12"-712,7 1-64,5 3 320,4-2-160,5-6-104,-1-4-24,0-14-40,-3-5-8,-7-14-88,-7-8-80,-11-13-1040,-7-5 984,-9-15-96,-2-15-88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 12819,'0'12'343,"0"0"0,-1-1 1,0 1-1,-1 0 0,0 0 0,-5 12 1,-3 22 336,8-35-555,-2 14 297,0 0 0,1 50 0,3-74-403,0 0-1,0 0 1,0-1 0,0 1-1,0 0 1,0 0 0,1 0-1,-1 0 1,0 0 0,0-1-1,1 1 1,-1 0 0,1 0-1,-1-1 1,0 1-1,2 1 1,-2-2-5,0 0-1,1 0 1,-1 0-1,0 0 1,1 0 0,-1 0-1,0 0 1,0 0-1,1 0 1,-1 0-1,0 0 1,1 0-1,-1 0 1,0-1 0,1 1-1,-1 0 1,0 0-1,0 0 1,1 0-1,-1-1 1,0 1-1,0 0 1,0 0 0,1 0-1,-1-1 1,0 1-1,0 0 1,0 0-1,1-1 1,14-29 445,-8 6-342,-1 0 0,-1 0 0,-2 0 0,0-1 0,-2 0 0,0 1 0,-4-33 0,3 54-125,-1-1-1,1 1 1,0 0 0,-1 0-1,1 0 1,-1 0-1,0 0 1,0 0 0,-1 0-1,1 0 1,0 0 0,-1 1-1,-3-6 1,9 25-783,-2-16 712,0 1-1,0-1 1,0 0 0,0 0-1,0 0 1,0 0 0,0 0-1,0 0 1,0-1-1,1 1 1,-1-1 0,0 0-1,0 1 1,1-1 0,-1 0-1,0 0 1,4-1 0,40-6-497,-7-5 211,5-3-7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83 9978,'-1'2'193,"-1"-1"-1,1 0 0,-1 0 1,1 0-1,-1 0 1,0 0-1,1 0 0,-1 0 1,0 0-1,0-1 1,0 1-1,1-1 1,-1 1-1,0-1 0,0 0 1,0 1-1,0-1 1,-3-1-1,-7 3 910,-1 1-553,0 1-1,-1 0 1,1 1-1,1 1 1,-22 11-1,30-14-509,1-1 0,0 0 0,0 1 0,0 0-1,0 0 1,0 0 0,1 0 0,-1 0-1,1 0 1,-3 6 0,4-6-31,0-1 0,0 1 1,0 0-1,1-1 0,-1 1 1,1 0-1,0-1 0,0 1 0,0 0 1,0 0-1,0-1 0,0 1 0,1 0 1,-1-1-1,1 1 0,0 0 0,1 2 1,-1-2-6,1-1 0,-1 0 0,0 0 0,1 0 0,0 0 1,-1 0-1,1 0 0,0 0 0,0-1 0,0 1 0,0-1 0,0 1 1,0-1-1,0 0 0,1 1 0,-1-1 0,0-1 0,1 1 1,-1 0-1,1 0 0,-1-1 0,1 0 0,-1 1 0,1-1 0,-1 0 1,1 0-1,0 0 0,-1-1 0,1 1 0,2-1 0,2 0 16,-1-1-1,1 1 1,-1-1-1,0-1 1,0 1-1,0-1 1,0 0 0,0 0-1,0-1 1,7-5-1,-8 4-71,-1 1 0,1-1 0,-1 0 0,0 0 0,-1 0 0,1 0-1,-1-1 1,0 0 0,0 1 0,-1-1 0,0 0 0,0 0 0,0-1 0,-1 1 0,0 0 0,0 0 0,0-1-1,-1 1 1,0 0 0,0-1 0,-1 1 0,0-1 0,0 1 0,0 0 0,-1 0 0,0 0 0,0 0 0,0 0 0,-1 0-1,0 0 1,0 1 0,0-1 0,-1 1 0,0 0 0,-5-5 0,1 1-374,7 6-88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13683,'-1'10'1584,"-2"8"-1134,-3 27 484,1 0-1,3 74 0,2-117-911,0 0 0,0-1 0,0 1 0,1 0 0,-1-1 0,0 1-1,1 0 1,-1-1 0,1 1 0,0-1 0,-1 1 0,1-1 0,0 1 0,0-1-1,0 0 1,0 1 0,0-1 0,0 0 0,0 0 0,1 0 0,-1 0 0,0 0 0,1 0-1,1 1 1,0-1-11,1 0 0,-1 0-1,1 0 1,-1-1 0,1 0-1,-1 0 1,1 0-1,-1 0 1,1 0 0,6-2-1,20-4-246,-16 2 7,1 1-1,20-1 1,-32 3 176,0 1-1,0 0 1,0 0 0,0 1 0,0-1 0,0 1 0,0-1-1,0 1 1,0 0 0,0 0 0,-1 0 0,1 0 0,0 1-1,0-1 1,-1 1 0,1 0 0,2 2 0,-4-3 46,0 0 0,1 0 0,-1 1 0,0-1 0,0 1 0,0-1 0,0 1 0,0-1 0,-1 1 0,1 0 1,0-1-1,-1 1 0,1 0 0,-1-1 0,0 1 0,1 0 0,-1 0 0,0-1 0,0 1 0,-1 3 0,1-2 56,-1-1-1,0 1 1,0 0-1,0-1 1,0 1-1,-1 0 1,1-1 0,-1 0-1,1 1 1,-1-1-1,-4 4 1,2-1 86,-1-1 0,0 0 0,0 0 0,-1-1 0,1 1 0,-1-1 0,0 0 0,1 0-1,-1-1 1,-12 3 0,13-4-146,1 0 0,0-1 0,-1 0-1,1 0 1,0 0 0,-1 0-1,1-1 1,0 0 0,-1 0 0,1 0-1,0 0 1,-4-2 0,6 2-42,1 0 1,0 0 0,-1 0 0,1 0-1,0 0 1,-1 0 0,1 0 0,0 0 0,0-1-1,0 1 1,0 0 0,0-1 0,1 1-1,-1 0 1,0-1 0,0 1 0,1-1-1,-1 1 1,1-1 0,0 0 0,-1 1-1,1-1 1,0 1 0,0-1 0,0 0 0,0 1-1,0-1 1,0 0 0,1 1 0,-1-1-1,0 1 1,1-1 0,-1 1 0,2-4-1,6-12-501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14387,'0'0'24,"0"0"0,0-1 1,1 1-1,-1 0 0,0 0 0,0 0 0,0 0 1,0 0-1,0 0 0,0-1 0,0 1 0,0 0 0,0 0 1,0 0-1,0 0 0,0-1 0,0 1 0,0 0 0,0 0 1,0 0-1,0 0 0,0 0 0,0-1 0,0 1 1,0 0-1,0 0 0,0 0 0,0 0 0,0 0 0,0-1 1,0 1-1,0 0 0,0 0 0,0 0 0,-1 0 1,1 0-1,0 0 0,0-1 0,0 1 0,0 0 0,0 0 1,0 0-1,0 0 0,-1 0 0,1 0 0,0 0 1,0 0-1,0 0 0,0 0 0,0 0 0,-1 0 0,1 0 1,0 0-1,0 0 0,0 0 0,0 0 0,0 0 1,-1 0-1,1 0 0,0 0 0,0 0 0,0 0 0,-18 5 628,-18 13 91,31-15-710,1-1 0,1 1-1,-1 0 1,0-1 0,1 2 0,-1-1-1,1 0 1,0 1 0,0-1 0,0 1-1,1 0 1,-1 0 0,1 0 0,0 0 0,0 1-1,0-1 1,1 1 0,0-1 0,-1 1-1,0 7 1,2-12-28,0 1 0,0-1 0,0 0 0,0 1 0,1-1 0,-1 0 0,0 1 0,0-1 0,0 0 0,0 1 0,0-1 0,0 0 0,0 1 0,1-1 0,-1 0 0,0 0 0,0 1 0,0-1 0,1 0 0,-1 1 0,0-1 0,0 0 0,1 0 0,-1 0 0,0 1 0,1-1 0,-1 0 0,0 0-1,1 0 1,-1 0 0,0 0 0,1 0 0,-1 1 0,16-3 119,13-12 39,-16 1-69,0-1 0,12-15 0,11-12-236,-35 51-164,-4 5 178,-6 37-210,9-48 325,-1 0-1,1-1 1,0 1 0,0 0-1,1 0 1,-1-1 0,1 1-1,0 0 1,0-1 0,0 1-1,2 4 1,-2-7 5,-1 0 0,1-1 0,-1 1 0,1 0-1,-1-1 1,1 1 0,-1-1 0,1 1 0,0 0 0,-1-1 0,1 0 0,0 1-1,-1-1 1,1 1 0,0-1 0,0 0 0,0 0 0,-1 1 0,1-1 0,0 0-1,0 0 1,0 0 0,-1 0 0,1 0 0,0 0 0,0 0 0,0 0 0,0 0-1,-1-1 1,1 1 0,0 0 0,0 0 0,-1-1 0,1 1 0,0 0-1,0-1 1,-1 1 0,2-1 0,2-2-25,-1 0 1,1 1-1,-1-1 0,0 0 0,5-6 1,12-18-63,5-15 10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9234,'-1'-1'266,"1"1"0,-1 0 1,0 0-1,1 0 0,-1 0 0,0 0 0,1 0 1,-1 0-1,0 1 0,1-1 0,-1 0 1,0 0-1,1 0 0,-1 1 0,0-1 0,1 0 1,-1 1-1,0-1 0,1 0 0,-1 1 0,1-1 1,-1 1-1,1-1 0,-1 2 0,-11 20 1785,-2 37-2479,12-47 1149,-8 38-369,3-1 0,2 2 0,1-1 1,6 68-1,-2-116-342,0 1 0,1 0-1,-1-1 1,1 1 0,-1-1 0,1 1 0,0-1 0,3 5 0,-4-6-8,0-1-1,1 1 0,-1-1 1,0 0-1,0 1 0,1-1 0,-1 0 1,1 0-1,-1 1 0,0-1 1,1 0-1,-1 0 0,1 1 1,-1-1-1,0 0 0,1 0 1,-1 0-1,1 0 0,-1 0 1,1 0-1,-1 0 0,1 0 1,0 0-4,0 0 1,0 0 0,0-1-1,0 1 1,0-1 0,0 1-1,0-1 1,0 1 0,0-1-1,0 1 1,-1-1 0,1 0-1,1-1 1,16-16-134,-3 2-75,1 0 1,29-21-1,-40 34 148,0-1 1,0 1-1,0 1 1,1-1-1,-1 1 0,1 0 1,-1 0-1,1 0 0,0 1 1,0 0-1,-1 0 0,1 0 1,0 1-1,12 0 1,-16 0 58,0 1 0,1-1 0,-1 1 0,0-1 0,1 1 0,-1 0 0,0 0 0,0 0 0,0 0 0,0 0 0,0 0 0,0 0 0,0 1 0,0-1 0,0 1 0,-1-1 0,1 1 0,-1 0 0,1 0 0,-1 0 0,0 0 0,1 0 0,-1 0 0,0 0 0,0 0 0,-1 0 0,1 0 0,0 1 0,-1-1 0,1 0 0,-1 1 0,0-1 0,0 0 0,0 1 0,0-1 0,0 0 0,0 1 0,-1-1 0,1 0 0,-1 0 0,1 1 0,-1-1 0,0 0 0,0 0 0,0 0 1,0 0-1,0 0 0,-1 0 0,1 0 0,-3 2 0,-3 5 129,-1-1 0,0 0 1,0 0-1,-1-1 1,0 0-1,-1 0 0,1-1 1,-1-1-1,0 1 0,-1-1 1,1-1-1,-17 5 1,26-9-125,0 1 0,0-1 0,0 0 0,0 1 0,0-1 1,0 0-1,0 0 0,0 0 0,0 1 0,0-1 0,0 0 1,0 0-1,0 0 0,0-1 0,0 1 0,0 0 0,0 0 1,0-1-1,0 1 0,0 0 0,0-1 0,0 1 0,1-1 1,-1 1-1,0-1 0,0 1 0,0-1 0,1 0 1,-1 1-1,0-1 0,1 0 0,-1 0 0,0 1 0,1-1 1,-1 0-1,1 0 0,-1 0 0,1 0 0,0 0 0,-1 0 1,1 0-1,0 0 0,0 0 0,-1-1 0,1-5 27,0 0 1,1 1-1,-1-1 0,1 0 1,3-10-1,6-19-92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12035,'8'6'1408,"-6"7"-840,-4 12-184,-6 8 976,0 3-736,2 0-103,2 3-73,-1-2-80,4-7-256,1-4-160,4-16-296,1-10-1577,6-10 1681,2-7-240,0-16-152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14731,'0'0'34,"0"0"0,0 0 0,0 0 0,0 0 0,-1 0 0,1 0 0,0 0 0,0 0 0,0 0-1,0 0 1,0 0 0,0 0 0,0 0 0,0 0 0,0 0 0,0 0 0,0 0 0,-1 0 0,1 0 0,0 0 0,0 0 0,0 0 0,0 0-1,0 0 1,0 0 0,0 0 0,0 0 0,0 0 0,0 0 0,-1 0 0,1 0 0,0 0 0,0 0 0,0 0 0,0 0 0,0 0 0,0 0-1,0 0 1,0 0 0,0 1 0,0-1 0,0 0 0,0 0 0,0 0 0,0 0 0,0 0 0,0 0 0,0 0 0,0 0 0,0 0 0,-1 0-1,1 0 1,0 1 0,0-1 0,0 0 0,0 0 0,0 0 0,0 0 0,1 0 0,-1 0 0,-3 11 743,-1 13-382,-3 36 106,-2 27 299,1 119 1,8-199-768,1 1 0,0 0 1,0-1-1,1 1 0,0-1 0,6 15 1,-8-21-33,1 1 0,-1-1 0,1 1 0,0-1 0,0 0 0,0 1 0,0-1 0,0 0 0,0 0 0,0 1 0,0-1 0,0 0 0,0 0 0,1-1 0,-1 1 0,0 0 0,1 0 0,-1 0 0,1-1 0,-1 1-1,1-1 1,-1 1 0,1-1 0,-1 0 0,1 0 0,-1 1 0,1-1 0,0 0 0,-1 0 0,1-1 0,-1 1 0,1 0 0,-1 0 0,1-1 0,-1 1 0,1-1 0,-1 1 0,1-1 0,-1 0 0,2-1 0,5-3-13,0-1-1,-1 0 0,0-1 1,0 1-1,-1-1 0,0-1 1,0 1-1,-1-1 0,6-10 1,1-1-19,-3 6-6,-1 1 0,-1-1 0,0-1 1,-1 1-1,0-1 0,-1 0 0,3-16 0,-8 22 26,-5 10 10,-4 11 8,7-8 1,1 1 1,0 0-1,0-1 1,1 1-1,0 0 1,0-1-1,0 1 1,1 0-1,0-1 0,0 1 1,0 0-1,3 7 1,-4-11-16,1-1 0,-1 1 0,1 0 1,0 0-1,0 0 0,-1-1 0,1 1 1,0 0-1,0-1 0,1 1 0,-1-1 0,0 0 1,0 1-1,1-1 0,-1 0 0,1 1 1,-1-1-1,1 0 0,0 0 0,-1-1 0,1 1 1,0 0-1,-1 0 0,1-1 0,0 1 1,0-1-1,0 1 0,0-1 0,0 0 0,-1 0 1,1 0-1,0 0 0,0 0 0,0 0 1,0-1-1,0 1 0,0-1 0,-1 1 0,1-1 1,2 0-1,1-2-135,-1-1-1,0 1 1,0-1 0,0 1 0,0-1 0,-1 0-1,1-1 1,-1 1 0,0-1 0,0 1-1,-1-1 1,1 0 0,-1 0 0,0 0-1,0 0 1,1-6 0,1-17-407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14939,'1'-16'2414,"-4"22"-562,-2 31-549,6-1-1261,2 0-1,1 0 0,2 0 0,2 0 0,1-1 0,21 51 0,-26-75-54,8 15-90,-1 0 0,-2 1 0,8 35 0,-17-45-95,0-17 199,0 0-1,0 1 1,0-1-1,0 0 1,0 0-1,0 0 0,0 1 1,0-1-1,0 0 1,-1 0-1,1 0 1,0 1-1,0-1 1,0 0-1,0 0 1,-1 0-1,1 0 1,0 0-1,0 1 1,0-1-1,-1 0 1,1 0-1,0 0 1,0 0-1,-1 0 1,1 0-1,0 0 1,0 0-1,0 0 1,-1 0-1,1 0 1,0 0-1,0 0 1,-1 0-1,1 0 1,0 0-1,0 0 1,0 0-1,-1 0 1,1 0-1,0 0 1,0 0-1,-1-1 1,1 1-1,0 0 1,0 0-1,0 0 1,0 0-1,-1 0 1,1-1-1,0 1 1,0 0-1,0 0 1,0 0-1,0-1 1,-1 1-1,1 0 0,0 0 1,0 0-1,0-1 1,-5-4 54,0-1 0,0 1 1,1-1-1,0 0 0,0 0 1,0 0-1,1-1 0,0 1 0,-3-10 1,1 3-12,1-1 1,1 1-1,-3-25 1,6 38-46,0 0 1,0 0 0,0-1-1,0 1 1,0 0 0,0-1-1,0 1 1,0 0 0,0-1-1,0 1 1,0 0 0,0 0-1,0-1 1,0 1 0,0 0-1,1-1 1,-1 1 0,0 0-1,0 0 1,0-1 0,0 1-1,1 0 1,-1 0 0,0-1-1,0 1 1,0 0 0,1 0-1,-1 0 1,0-1 0,0 1-1,1 0 1,-1 0 0,0 0-1,1 0 1,-1 0 0,0 0-1,0 0 1,1-1 0,-1 1-1,0 0 1,1 0 0,-1 0-1,0 0 1,1 0 0,-1 0-1,0 1 1,1-1 0,-1 0-1,0 0 1,0 0 0,1 0-1,-1 0 1,0 0 0,1 0-1,-1 1 1,18 8-31,-16-8 27,10 5-7,1 0-1,0-1 0,0 0 0,0-1 0,0 0 0,24 3 1,-30-7 11,-1 1 0,1-1 0,-1 0 0,1 0 0,0-1 0,-1 0 0,0 0 0,1-1 0,-1 1 0,0-1 0,0-1 0,1 1 0,-2-1 0,1 0 0,0-1 0,7-5 0,-7 3 5,-1-1 0,1 0 1,-1 0-1,0-1 0,-1 1 1,0-1-1,0 0 0,-1 0 1,0 0-1,0-1 0,-1 1 1,0-1-1,1-15 0,-2 23-4,-1 0 0,0 0 0,0 0 0,0 0 0,0 0 0,0 0 0,0 0 0,0 1-1,-1-1 1,1 0 0,0 0 0,0 0 0,-1 0 0,1 0 0,-1 0 0,1 0 0,-1 1-1,1-1 1,-1 0 0,1 0 0,-2-1 0,1 2-1,1 0-1,-1 0 1,1 0 0,-1 1 0,0-1-1,1 0 1,-1 0 0,1 0 0,-1 0 0,1 1-1,-1-1 1,1 0 0,-1 0 0,1 1-1,-1-1 1,1 1 0,-1-1 0,1 0-1,0 1 1,-1-1 0,1 1 0,0-1-1,-1 1 1,1-1 0,0 1 0,0-1-1,-1 1 1,1-1 0,0 1 0,0-1-1,0 1 1,0-1 0,0 1 0,-1-1-1,1 2 1,-3 9-2,0 1 1,0 0-1,1 0 0,1 0 1,-1 16-1,2-24 4,0 1-1,0-1 0,0 1 1,1-1-1,-1 1 1,1-1-1,0 1 1,1-1-1,-1 0 1,1 1-1,0-1 0,0 0 1,0 0-1,0 0 1,1-1-1,0 1 1,3 4-1,-4-7 2,-1 0-1,1 0 1,0 0-1,-1 0 1,1 0-1,0-1 1,0 1-1,-1 0 1,1-1-1,0 0 1,0 1-1,0-1 1,0 0-1,0 0 0,0 0 1,0 0-1,-1 0 1,1 0-1,0-1 1,0 1-1,0-1 1,0 1-1,0-1 1,-1 0-1,1 1 1,0-1-1,2-2 1,3-1 5,-1-1 1,-1 1-1,1-1 0,-1 0 1,9-10-1,-3 1-20,0 0 1,-1-1-1,-1-1 0,0 1 1,-1-1-1,0-1 0,-1 0 1,8-34-1,-16 56 4,1 0 0,-1 1 1,1-1-1,0 0 0,1 0 0,-1 0 1,1 0-1,0 0 0,0 0 0,1-1 1,-1 1-1,1 0 0,0-1 0,0 1 1,4 4-1,-2-4 1,1 0 1,0-1 0,0 0 0,0 0-1,0 0 1,1-1 0,-1 1-1,1-1 1,0-1 0,11 5-1,-17-9-31,0 1 0,-1 0 0,1 0 0,0 0 0,-1 0-1,1 0 1,-1 0 0,1 0 0,-1 0 0,1 0 0,-1 0-1,-1-1 1,-21-23 4,8-1-112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15011,'-6'0'1288,"9"5"-967,4 0-129,5 1 768,4 1-592,5-2-232,5-3-80,1 0-40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15787,'-12'3'658,"0"-1"-339,0 1-1,1 1 1,-1 0-1,1 0 1,0 1-1,-17 11 1,28-16-313,-1 0 0,1 0 1,0 0-1,0 0 1,0 0-1,-1 0 1,1 1-1,0-1 0,0 0 1,0 0-1,-1 0 1,1 0-1,0 1 0,0-1 1,0 0-1,0 0 1,-1 1-1,1-1 0,0 0 1,0 0-1,0 1 1,0-1-1,0 0 0,0 0 1,0 1-1,0-1 1,0 0-1,0 0 0,0 1 1,0-1-1,0 0 1,0 1-1,0-1 1,0 0-1,0 0 0,0 1 1,0-1-1,1 0 1,-1 0-1,0 0 0,0 1 1,0-1-1,0 0 1,0 0-1,1 1 0,-1-1 1,17 7-130,20-1-245,4-6 170,-1-1-1,41-7 0,15-1 108,-91 9 93,0-1 0,0 2-1,-1-1 1,1 0 0,9 3-1,-13-3 10,0 0-1,0 1 0,-1-1 0,1 0 0,0 1 0,0-1 1,-1 1-1,1-1 0,0 1 0,-1-1 0,1 1 1,0-1-1,-1 1 0,1-1 0,-1 1 0,1 0 0,-1 0 1,1-1-1,-1 1 0,0 0 0,1 0 0,-1-1 0,0 1 1,1 0-1,-1 0 0,0 0 0,0-1 0,0 1 1,0 0-1,0 0 0,0 0 0,0 0 0,0 0 0,0-1 1,0 1-1,-1 0 0,1 0 0,0 0 0,0-1 1,-1 1-1,0 1 0,-5 9 211,0 1 0,-1-1-1,-1-1 1,0 1 0,0-1 0,-14 11 0,9-7 63,-6 7 316,-1-1 1,-26 19-1,46-39-597,-1 1 0,0-1 0,1 1 0,-1-1 1,0 1-1,1-1 0,-1 0 0,0 1 0,1-1 0,-1 0 0,0 1 0,0-1 0,1 0 0,-1 0 0,0 0 0,0 0 0,0 0 0,1 0 0,-3 0 0,3 0-31,-1 0 0,1-1 1,0 1-1,-1 0 0,1-1 0,0 1 1,-1 0-1,1-1 0,0 1 0,0-1 0,0 1 1,-1 0-1,1-1 0,0 1 0,0-1 1,0 1-1,0-1 0,0 1 0,-1-1 1,1 1-1,0-1 0,0 1 0,1-1 0,-1-3-119,0-1 0,1 1-1,0 0 1,-1 0-1,2 0 1,1-5 0,6-13-255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10298,'5'17'317,"1"1"0,1-1-1,1-1 1,0 1 0,1-1-1,0-1 1,2 0 0,0 0 0,21 22-1,-22-27-279,0-1-1,0-1 1,1 1 0,0-2-1,0 0 1,1 0-1,0-1 1,0 0 0,0-1-1,1-1 1,0 0-1,0 0 1,25 3 0,-37-7-24,1 0 0,0 0 0,-1 1 0,1-1 0,-1 0 0,1 0 0,-1-1 0,1 1 0,0 0 1,-1 0-1,1-1 0,-1 1 0,1-1 0,-1 1 0,1-1 0,-1 0 0,2-1 0,-2 2 2,-1-1 0,1 0 0,-1 1 0,0-1 0,1 0 0,-1 0 0,0 1 0,0-1 0,0 0 0,0 0 0,1 1 0,-1-1-1,0 0 1,0 0 0,0 0 0,-1 1 0,1-1 0,0 0 0,0 0 0,0 1 0,0-1 0,-1 0 0,1 1 0,-1-2 0,-3-6 105,0 1 1,-1 0 0,0 0-1,-11-11 1,12 14-90,-7-10 29,-2 0-1,0 1 0,0 1 1,-1 0-1,-1 1 0,-22-14 1,19 21-16,18 4-42,-1 0 0,1 0 1,-1 1-1,1-1 0,-1 0 1,1 0-1,0 0 0,-1 0 0,1 1 1,0-1-1,-1 0 0,1 0 1,-1 1-1,1-1 0,0 0 1,0 1-1,-1-1 0,1 0 1,0 1-1,0-1 0,-1 1 0,1-1 1,0 0-1,0 1 0,-1 1 5,1 0 0,0 0 0,0 0 0,0 0-1,0-1 1,0 1 0,1 0 0,-1 0 0,1 0 0,-1 0-1,1-1 1,-1 1 0,1 0 0,0 0 0,1 1-1,3 5 10,1 0-1,-1-1 1,1 0-1,1-1 1,-1 1-1,1-1 1,0 0-1,1-1 1,-1 0-1,1 0 1,0-1-1,11 5 1,-9-4 16,1-1 0,0 0 0,0-1 0,1 0 0,-1-1 0,0 0 0,1-1 0,-1 0 0,17-2 0,-22 1 3,1-1 0,0 0-1,-1-1 1,1 1 0,-1-1 0,1-1 0,-1 1 0,0-1-1,0 0 1,0 0 0,0-1 0,-1 0 0,1 0 0,-1 0-1,0-1 1,0 0 0,6-8 0,-5 4 8,-1 1 0,0-1 0,0-1 0,-1 1 0,0 0 0,-1-1 0,0 0 0,-1 0 0,0 0 0,2-20 0,-3 17-87,0 1 1,0-1-1,-2 1 0,1 0 0,-2-1 1,1 1-1,-2 0 0,0 0 0,-6-16 1,9 27 30,0 0 0,-1 0 0,1 0 0,-1 0 0,1 0 1,-1 0-1,1 1 0,-1-1 0,1 0 0,-1 0 0,0 1 1,0-1-1,1 0 0,-3 0 0,3 1 5,0 0 0,-1 0 0,1 0 0,0-1 1,0 2-1,-1-1 0,1 0 0,0 0 0,-1 0 0,1 0 0,0 0 0,-1 0 0,1 0 1,0 0-1,0 0 0,-1 0 0,1 1 0,0-1 0,0 0 0,-1 0 0,1 0 0,0 1 1,0-1-1,-1 0 0,1 0 0,0 1 0,0-1 0,0 0 0,-1 1 0,0 1-17,0 1-1,0 0 0,0-1 1,0 1-1,0 0 0,1 0 1,-1 0-1,1 4 1,0 4 30,1 0 0,0 0 1,1 0-1,0 0 0,1-1 1,0 1-1,0-1 1,1 1-1,10 16 0,-12-23 15,1 0 0,-1 0 0,1 0 0,1 0 0,-1 0 0,0-1-1,1 1 1,0-1 0,0 0 0,7 4 0,-8-6 1,0 1-1,0-1 1,0 0 0,0 0 0,0-1 0,1 1-1,-1-1 1,0 1 0,0-1 0,0 0 0,1 0 0,-1 0-1,0-1 1,0 1 0,0-1 0,1 0 0,4-2-1,-4 1 8,-1 0-1,1 0 0,-1 0 1,1 0-1,-1-1 0,0 0 1,0 0-1,0 0 0,0 0 1,-1 0-1,1 0 0,-1-1 1,0 1-1,3-7 0,6-7-21,-13-18-3332,1 6 2781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1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1780 10450,'87'-29'1132,"109"-52"0,76-56-618,-174 85-284,619-309 369,-340 171-413,344-161-53,-228 125-95,-23 11 146,-402 183-141,84-47 83,-151 79-117,0-1 1,0 1-1,0-1 0,0 1 0,0-1 0,0 0 1,0 1-1,0-1 0,0 0 0,0 0 1,0 0-1,0 0 0,-1 0 0,1 0 0,0 0 1,-1 0-1,1 0 0,-1 0 0,1 0 0,-1 0 1,1-2-1,-1-4 24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2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78 4865,'2'-3'760,"-1"0"-432,-1 0-96,0-3 729,0 2-577,0 0-120,-4-2-128,-1 2-40,1-1-72,-2 3-24,1-4-152,-2 3-152,1-6-305,-1 6 521,1-4-104,-1-3-48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6065,'-1'1'295,"-1"0"0,1 0 0,0 0-1,-1 0 1,1 1 0,0-1 0,0 1-1,0-1 1,0 0 0,0 1 0,0 0-1,1-1 1,-1 1 0,0 2 0,1-4-250,0 1 1,-1 0 0,1-1-1,0 1 1,0 0-1,0-1 1,0 1 0,0-1-1,0 1 1,0 0 0,1-1-1,-1 1 1,0-1-1,0 1 1,0 0 0,1-1-1,-1 1 1,0-1 0,0 1-1,1-1 1,-1 1-1,1-1 1,-1 1 0,0-1-1,1 1 1,-1-1 0,1 1-1,-1-1 1,1 0-1,-1 1 1,1-1 0,-1 0-1,1 0 1,0 1 0,-1-1-1,1 0 1,-1 0-1,1 0 1,0 0 0,0 0-1,56 7 329,1-3 0,89-6 0,15 1-355,-141 2 4,0 2 0,0 0 0,-1 1 0,0 2 0,0 0 0,0 0 0,37 20 0,-41-18-31,0-1 0,1 0 0,0-1 1,0-1-1,0-1 0,0 0 0,1-1 1,0-1-1,22 0 0,293-23-15,3 0 21,-112 4-28,-152 9-11,132 0 0,176 5 14,-1-29 56,-325 27-24,334-8-3,-93 6 29,132 11 16,-356 1-47,290 31-7,-311-25 40,51 17 0,16 5 13,-102-31-50,0 1 0,0-2 0,0 0-1,0-1 1,0-1 0,0 0 0,19-4 0,7-4-32,49-19 0,-71 21 4,-54 5 238,4-9-171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3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 7490,'-3'-1'165,"-1"0"0,1 0 0,-1 0 0,1 0 0,-1 1 0,0-1 0,1 1 0,-1 0 0,1 0 0,-1 0 0,0 1 0,1-1 0,-1 1 0,1 0 0,-1 0 0,1 0 0,-1 1 0,1-1 0,0 1 0,-1 0 0,1 0 0,0 0 0,0 0 0,1 0 0,-1 1 0,0-1 0,1 1 0,-1 0 0,1-1 0,0 1 0,0 1 0,0-1 0,-1 4 0,-16 37-67,-22 78-1,20-53-70,-10 32 85,4 1 0,5 2 1,-18 210-1,39-295-79,-2 27 104,5 67 0,-1-101-124,0 0-1,1 1 1,1-1 0,0 0-1,0-1 1,1 1 0,1-1 0,0 1-1,0-1 1,12 16 0,-14-22-17,1-1 0,-1 0 0,1 0 0,0 0 0,0 0 1,1-1-1,-1 0 0,1 0 0,-1 0 0,1 0 0,0-1 0,0 1 1,0-1-1,0-1 0,1 1 0,-1-1 0,0 0 0,1 0 0,-1 0 1,1-1-1,9 0 0,-8-1 3,0 0 0,1-1 1,-1 0-1,0 0 0,0-1 0,0 1 0,-1-2 1,1 1-1,0-1 0,-1 0 0,0 0 0,0 0 1,0-1-1,-1 0 0,8-9 0,4-7 54,-1-1 0,-1 0 0,-1-1 0,14-30 0,35-102 280,-40 93-182,-3-2 0,-2 0 0,-4-1 0,8-84 0,-19 115-115,-3 1 0,-1 0 1,-1-1-1,-8-39 0,5 50-38,-1 0 0,-1 1 0,-1 0 0,0 0 0,-2 1-1,-23-36 1,28 49-35,0 0 0,0 0 0,-1 1 0,-1 0-1,1 0 1,-1 1 0,0 0 0,0 0-1,-1 1 1,0-1 0,0 2 0,0-1 0,0 1-1,-1 0 1,0 1 0,0 0 0,0 1 0,0-1-1,-16-1 1,13 4-71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3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34 2769,'-1'-1'96,"1"-1"1,-1 0 0,1 0 0,-1 0 0,0 0 0,0 0 0,0 1 0,0-1 0,0 0-1,0 1 1,0-1 0,0 1 0,-1-1 0,1 1 0,-1-1 0,1 1 0,-3-2 0,2 3 3,1-1 0,-1 1 1,0-1-1,1 1 1,-1 0-1,0-1 0,1 1 1,-1 0-1,0 0 1,1 0-1,-1 1 1,0-1-1,1 0 0,-1 1 1,1-1-1,-4 2 1,-1 1 152,-1 0 0,1 1 0,-1 0 0,1 0 0,0 1 0,1 0 0,-11 10 0,-7 14-8,1 0 0,2 2 0,-19 34 0,9-13-56,6-10-38,2 0 0,1 2 1,3 1-1,1 0 1,3 1-1,1 1 0,3 0 1,2 0-1,-4 76 0,9-80-25,3-1 0,1 1 0,2 0 0,9 44 0,-9-71-92,1-1 1,1 0-1,0 0 0,1-1 1,0 1-1,1-1 0,1-1 1,0 1-1,1-1 0,0-1 0,1 0 1,1 0-1,0-1 0,17 14 1,-17-17-27,-1-1 1,1 0-1,0 0 1,1-2 0,0 1-1,0-1 1,0-1 0,0 0-1,1-1 1,-1 0 0,16 1-1,-17-4 16,-1 0 1,0 0-1,0-1 0,1 0 0,-1 0 0,0-1 1,0-1-1,0 0 0,-1 0 0,1-1 0,-1 0 1,1-1-1,-1 0 0,14-10 0,-6 0 84,-1 0 0,0 0 0,-1-2 0,0 0 1,-2-1-1,0 0 0,-1-1 0,-1 0 0,15-36 0,-1-8 374,31-124 0,-41 123-214,9-83 0,-21 117-229,-1 0-1,-2 1 1,0-1 0,-3 0 0,-6-33 0,7 52-33,-1 0-1,-1 0 1,0 0-1,0 1 0,-1-1 1,-1 1-1,1 0 1,-2 0-1,1 1 1,-13-13-1,0 3 1,-2 0 1,0 2-1,-28-18 1,39 27-212,-1 1 0,-15-17 0,23 21 143,1 1 1,0-1 0,0 1 0,0-1 0,0 0 0,0 1 0,1-1 0,-1 0 0,1 0 0,0 0 0,0 0-1,0-1 1,0 1 0,0 0 0,1 0 0,-1-4 0,3-10-255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6:3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31 11514,'-68'-30'2081,"67"30"-2060,0 0 0,0 0 0,0 0 0,0-1 0,0 1 1,0 1-1,0-1 0,0 0 0,-1 0 0,1 0 0,0 1 0,0-1 0,0 0 0,0 1 1,0-1-1,0 1 0,0-1 0,0 1 0,1-1 0,-1 1 0,0 0 0,0 0 1,0-1-1,1 1 0,-1 0 0,0 0 0,1 0 0,-1 0 0,0 0 0,1 0 0,-1 0 1,1 0-1,0 0 0,-1 2 0,-16 45 55,14-35-23,-148 504 15,66-155-68,77-316-1,3 0 0,1 1 0,3 47 0,2-65-7,2-1 1,1 0 0,1 1-1,1-2 1,1 1-1,14 31 1,-15-45-4,2 1 1,-1-1-1,2-1 1,0 1-1,0-1 0,1-1 1,1 0-1,0 0 0,14 10 1,-19-17 6,0 0-1,1 0 1,0-1 0,-1 0 0,2 0 0,-1-1 0,0 0 0,1 0-1,-1 0 1,1-1 0,0 0 0,0-1 0,0 0 0,0 0-1,0-1 1,0 0 0,0 0 0,0-1 0,15-2 0,-6-3 14,0 0 1,0-1-1,-1-1 1,0 0-1,0-2 1,-1 1-1,23-20 1,-5 0 35,-1-1 0,27-35 0,-26 23 54,-1-1-1,-3-2 0,-1-1 1,-3-1-1,-2-1 1,-1-1-1,-3-1 0,-3 0 1,-1-2-1,-3 0 0,-1 0 1,-4-1-1,3-76 0,-10 106-113,-1 0 0,-1 0 0,-2 0 0,0 0-1,-1 0 1,-1 1 0,-1 0 0,-1 0 0,0 1-1,-19-31 1,18 37-95,-1 1 0,0 0 0,-1 0 0,-1 1 0,0 0 0,0 1 0,-1 1 0,-1 0 0,0 1 0,-1 0 0,0 1 0,0 1 0,-1 0 0,-22-7 0,-12 3-141,2 8-53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4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 10490,'6'-20'2210,"-4"19"-833,-2 13-463,-47 489 368,32-374-1131,14-125-173,1 0 0,0 0 0,0 0 1,-1 0-1,1 0 0,1 0 1,-1 1-1,0-1 0,0 0 1,1 0-1,-1 0 0,1 0 1,0 0-1,-1 0 0,3 3 0,-3-5 5,1 0 0,-1 1 1,1-1-1,-1 0 0,0 1 0,1-1 0,-1 0 0,1 0 0,-1 1 0,1-1 0,-1 0 0,1 0 0,0 0 0,-1 0 0,1 0 0,-1 0 0,1 0 0,-1 0 0,1 0 0,-1 0 0,2 0 0,18-9-116,5-16-20,8-20-85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4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 11218,'0'-1'106,"0"0"1,-1 0-1,1 1 0,-1-1 0,1 0 0,-1 0 0,0 1 0,1-1 0,-1 0 0,0 1 0,1-1 1,-1 1-1,0-1 0,0 1 0,1-1 0,-1 1 0,0-1 0,0 1 0,0 0 0,0-1 0,0 1 1,0 0-1,0 0 0,0 0 0,1 0 0,-1 0 0,0 0 0,-2 0 0,2 1-27,0 0 0,-1-1 0,1 1-1,0 1 1,0-1 0,0 0 0,0 0 0,0 0-1,1 0 1,-1 1 0,0-1 0,1 0 0,-1 1-1,0-1 1,0 3 0,-2 7 13,1 0 0,0-1 0,-1 20-1,-1 137-33,-10 143 55,-17-125 265,25-154-258,5-26-93,0 0-2,0 0-1,0-1 1,0 1-1,1 0 1,0 0-1,0 0 1,1 8 0,4-26-440,-2-11-284,-5-14 266,-1 17 167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4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10226,'6'10'1023,"-1"0"0,0 1-1,3 12 1,0-2-700,42 130 345,9 20-155,-58-167-481,2 1 1,-1-1 0,0 1-1,1-1 1,0 0-1,0 0 1,0 0 0,0 0-1,8 6 1,-10-9-15,1 0 0,-1-1 1,1 1-1,0 0 0,-1 0 0,1-1 1,0 1-1,0-1 0,-1 1 0,1-1 1,0 0-1,0 0 0,0 1 0,-1-1 1,1-1-1,0 1 0,0 0 0,0 0 1,-1-1-1,1 1 0,0-1 0,0 1 1,-1-1-1,1 0 0,0 0 0,-1 0 1,1 0-1,-1 0 0,3-1 0,12-13 145,0-1 0,0 0 0,-2-1 1,25-36-1,-13 17-97,81-121-84,-75 95-48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4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 11795,'6'-61'2059,"-3"54"-1185,-1 12-344,1 11-143,2 109-110,-21 218 0,16-341-275,-7 60-20,3-32-1483,-1 34 0,5-63 1008,2 1-144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14339,'0'7'912,"13"3"-904,4-1-344,5-2 424,2 2-96,5-5-72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4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18 249 10690,'0'0'41,"0"0"-1,0-1 1,-1 1-1,1 0 1,0 0-1,-1-1 0,1 1 1,0 0-1,-1 0 1,1-1-1,0 1 1,-1 0-1,1 0 1,-1 0-1,1 0 0,0 0 1,-1-1-1,1 1 1,-1 0-1,1 0 1,-1 0-1,1 0 1,0 0-1,-1 0 1,1 0-1,-1 1 0,1-1 1,0 0-1,-1 0 1,1 0-1,-1 0 1,1 0-1,0 1 1,-1-1-1,1 0 0,0 0 1,-1 1-1,1-1 1,0 0-1,-1 0 1,1 1-1,0-1 1,0 0-1,-1 1 1,1-1-1,0 0 0,0 1 1,-1-1-1,1 1 1,0-1-1,0 0 1,0 1-1,0-1 1,0 1-1,0-1 0,0 1 1,0-1-1,0 0 1,0 1-1,0-1 1,0 1-1,0 0 1,0 35 493,1-29-443,8 109 288,-7-102-334,1-1 0,0 1 1,1-1-1,0 0 1,1 0-1,7 15 0,-11-27-31,-1 1 0,1-1 0,-1 0 0,1 0 0,0 0 0,-1 0-1,1-1 1,0 1 0,0 0 0,-1 0 0,1 0 0,0 0-1,0-1 1,0 1 0,0 0 0,0-1 0,0 1 0,0-1 0,0 1-1,1-1 1,-1 0 0,0 1 0,0-1 0,0 0 0,0 0 0,0 0-1,1 0 1,-1 0 0,0 0 0,0 0 0,0 0 0,0 0-1,1-1 1,-1 1 0,0 0 0,0-1 0,0 1 0,0-1 0,0 1-1,0-1 1,0 0 0,1 0 0,5-5 72,-1 1 0,0-1 0,0 0 0,10-13 0,-11 13-37,44-58 109,-3-1 0,-3-3-1,53-113 1,-95 180-160,2-5-16,0 0 0,0 0 0,0-1 0,-1 1 0,0-1-1,0 0 1,-1 1 0,0-1 0,0 0 0,0-9 0,-10-13-140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12499,'-2'2'90,"0"1"-1,1-1 1,-1 1 0,1-1 0,0 1 0,0 0 0,0 0 0,0-1 0,0 1-1,1 0 1,-1 0 0,1 4 0,0-6-77,0 1 1,1-1-1,-1 1 0,1-1 0,0 1 1,-1-1-1,1 1 0,0-1 1,0 0-1,0 1 0,0-1 0,0 0 1,0 0-1,1 0 0,-1 0 0,0 0 1,0 0-1,1 0 0,-1 0 1,1 0-1,-1-1 0,1 1 0,1 0 1,14 5 71,0 0 0,0-1 1,0-1-1,1 0 0,21 1 1,97 0 51,-92-4-120,556-31 133,-198 2-99,-282 25-33,164 17 1,-146 8-4,160 46 1,-172-35 91,218 27 0,-324-59-64,1 0-1,-1-1 1,0-1-1,0 0 0,33-8 1,-45 7 12,1-1 0,0 0 0,-1 0-1,0-1 1,1 0 0,-2 0 0,1-1 0,0 0 0,-1 0 0,0-1-1,0 0 1,-1 0 0,1 0 0,10-15 0,-1-10 136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 14291,'0'-7'1145,"-3"8"-366,-3 19-16,-6 31-297,-3 38-355,4 0 1,1 151-1,10-237-109,0 6 5,1 0 0,-1 0 0,1 0 1,4 14-1,-5-22-4,1 0 1,-1 0 0,1 0-1,-1 0 1,1 0-1,-1 0 1,1 0 0,-1 0-1,1 0 1,0 0-1,0 0 1,-1 0 0,1-1-1,0 1 1,0 0 0,0-1-1,0 1 1,1 0-1,0 0 4,-1-1-1,0 0 1,1 0-1,-1 0 1,0 0-1,1 0 1,-1 0-1,0-1 1,1 1 0,-1 0-1,0-1 1,0 1-1,0-1 1,1 1-1,-1-1 1,0 0-1,0 1 1,0-1-1,0 0 1,2-1-1,22-21 84,0 0-1,22-28 0,-4 4-1,4-4-4,-26 27-52,1 0-1,0 2 0,35-26 1,-57 48-32,0 0 0,0 1 0,0-1 0,0 0 0,0 0 0,0 0 0,0 0 0,0 0 1,0 0-1,0 0 0,0 0 0,0 1 0,0-1 0,0 0 0,0 0 0,0 0 0,0 0 0,0 0 1,0 0-1,1 0 0,-1 0 0,0 0 0,0 0 0,0 0 0,0 1 0,0-1 0,0 0 0,0 0 1,0 0-1,0 0 0,0 0 0,0 0 0,1 0 0,-1 0 0,0 0 0,0 0 0,0 0 0,0 0 1,0 0-1,0 0 0,0 0 0,0 0 0,0 0 0,1 0 0,-1 0 0,0 0 0,0 0 1,0 0-1,0 0 0,0 0 0,0 0 0,0 0 0,0 0 0,0 0 0,1 0 0,-1 0 0,0-1 1,0 1-1,0 0 0,0 0 0,0 0 0,0 0 0,0 0 0,0 0 0,0 0 0,0 0 0,0 0 1,0 0-1,0-1 0,-4 14 6,-13 22 4,13-27-7,-2 4-7,0 0 0,1 1 0,0-1 0,1 1 0,0 0 0,1 1 0,1-1 0,0 0 0,0 19 0,2-30 1,0 1 0,0-1 0,0 0-1,1 0 1,-1 1 0,1-1 0,-1 0 0,1 0-1,0 0 1,0 0 0,0 0 0,0 0 0,0 0-1,1 0 1,-1 0 0,0-1 0,1 1 0,-1 0-1,1-1 1,3 3 0,-3-3-11,1 0 0,0 0 0,0 0 1,-1 0-1,1 0 0,0-1 0,0 1 0,0-1 0,0 0 1,0 0-1,0 0 0,0 0 0,5-1 0,4-2-58,1 0 0,-1-1-1,1 0 1,-1-1 0,21-13-1,55-42-299,-52 33 226,-20 19 236,-16 8-84,1 0-1,-1 0 0,0 0 1,1 0-1,-1 0 1,0 0-1,1 0 0,-1 0 1,0 0-1,1 0 1,-1 0-1,0 0 0,0 0 1,1 0-1,-1 0 1,0 0-1,1 1 1,-1-1-1,0 0 0,0 0 1,1 0-1,-1 1 1,0-1-1,0 0 0,1 0 1,-1 1-1,0-1 1,1 3 39,0-1 0,-1 1 0,1-1 1,-1 1-1,1-1 0,-1 1 0,0 0 1,-1 4-1,1-5-13,0 0 1,0 1 0,-1-1 0,1 1-1,1-1 1,-1 0 0,0 1 0,1-1-1,-1 0 1,1 1 0,0-1 0,-1 0-1,1 0 1,0 1 0,0-1 0,3 4-1,-2-5-18,0 0 0,0 0 0,0-1 0,0 1 0,1 0 0,-1-1-1,0 1 1,0-1 0,0 0 0,0 0 0,1 0 0,-1 0 0,0 0-1,0 0 1,0 0 0,1-1 0,3-1 0,39-15-44,-38 13 22,71-34-120,-38 17-91,43-16 1,-83 37 214,1-1 1,0 1-1,-1 0 1,1-1-1,-1 1 1,1 0-1,0 0 1,0-1-1,-1 1 1,1 0-1,0 0 1,-1 0-1,1 0 1,0 0-1,-1 0 1,1 0-1,0 0 1,0 0-1,-1 0 1,1 0-1,0 1 1,-1-1-1,1 0 1,0 0-1,0 1 1,-1 14 30,-2-3 4,2-12-28,0 0-1,0 0 1,0 1 0,0-1 0,0 0 0,0 1 0,0-1 0,0 0 0,0 0 0,0 1 0,0-1 0,0 0 0,0 0 0,0 1 0,1-1 0,-1 0 0,0 0 0,0 1 0,0-1 0,0 0 0,1 0 0,-1 0 0,0 1 0,0-1 0,1 0 0,-1 0 0,0 0 0,0 0 0,1 1-1,-1-1 1,0 0 0,0 0 0,1 0 0,14 0 42,19-9-41,-29 7-7,16-6-30,-16 6 16,0 0 0,-1 0 0,1 0-1,0 1 1,0-1 0,0 1 0,0 0-1,1 1 1,-1-1 0,0 1-1,9 1 1,-13-1 19,-1 1 1,1 0-1,0 0 0,0-1 0,0 1 1,0 0-1,-1 0 0,1 0 0,-1 0 1,1 0-1,0 0 0,-1 0 0,0 0 1,1 0-1,-1 0 0,0 0 0,1 0 1,-1 1-1,0-1 0,0 0 0,0 0 1,0 0-1,0 0 0,0 0 0,0 1 0,-1 1 1,4 21 137,-2-24-139,-1 1 0,1 0 0,-1-1 0,1 1 1,-1 0-1,1-1 0,-1 1 0,1-1 0,0 1 0,0-1 0,-1 1 0,1-1 1,0 0-1,-1 1 0,1-1 0,0 0 0,0 0 0,0 1 0,0-1 0,-1 0 1,1 0-1,0 0 0,0 0 0,0 0 0,0 0 0,-1 0 0,1 0 0,1-1 1,3 0-78,0 0 0,-1-1 0,1 0 0,-1 0 0,1 0 0,-1-1 0,0 1 0,0-1 0,0 0 0,7-7 0,1 0 9,7-4-137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13747,'0'1'63,"1"-1"0,-1 1 0,1 0 0,-1-1 0,1 1-1,-1-1 1,0 1 0,1 0 0,-1 0 0,0-1 0,0 1 0,0 0 0,1-1 0,-1 1 0,0 0 0,0 0-1,0-1 1,0 1 0,0 0 0,0 0 0,0-1 0,0 1 0,-1 0 0,1 0 0,-1 1 0,-3 24 212,4-26-256,-57 393 2584,57-393-2608,0 0 1,0 0-1,0 0 1,-1-1-1,1 1 1,0 0-1,0 0 1,0 0-1,0 0 0,-1-1 1,1 1-1,0 0 1,0 0-1,-1 0 1,1 0-1,0 0 1,0 0-1,0 0 0,-1 0 1,1 0-1,0-1 1,0 1-1,-1 0 1,1 0-1,0 0 1,0 0-1,-1 1 1,1-1-1,0 0 0,0 0 1,-1 0-1,1 0 1,0 0-1,0 0 1,-1 0-1,1 0 1,0 0-1,0 1 1,0-1-1,-1 0 0,1 0 1,0 0-1,0 0 1,0 1-1,0-1 1,0 0-1,-1 0 1,1 0-1,0 1 0,0-1 1,0 0-1,0 0 1,0 1-1,0-1 1,0 0-1,0 0 1,0 1-1,0-1 1,0 0-1,0 1 0,-11-20-284,8 10 227,0 1 1,1 0-1,0-1 0,0 1 1,1-1-1,0 0 0,1-8 1,0 17 64,0-1 1,0 1 0,0 0-1,1 0 1,-1-1-1,0 1 1,0 0 0,0 0-1,1-1 1,-1 1-1,0 0 1,0 0 0,1 0-1,-1 0 1,0 0 0,0-1-1,1 1 1,-1 0-1,0 0 1,1 0 0,-1 0-1,0 0 1,1 0 0,-1 0-1,0 0 1,0 0-1,1 0 1,-1 0 0,0 0-1,1 0 1,-1 0-1,0 0 1,1 0 0,-1 0-1,0 1 1,0-1 0,1 0-1,-1 0 1,0 0-1,0 0 1,1 1 0,-1-1-1,0 0 1,0 0 0,1 1-1,17 10 126,-14-8-87,2 0-29,-1 0 0,1 0 0,0-1-1,0 0 1,0 0 0,0-1 0,0 1 0,0-1-1,1-1 1,7 1 0,-1-2 11,0 0 0,-1-1-1,1-1 1,13-4 0,4-2-37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13555,'-10'1'741,"1"0"0,0 0 0,0 1 1,0 0-1,-13 5 0,-40 20 155,59-26-918,2-1 4,-1 1 0,0 0 1,1-1-1,-1 1 0,1 0 0,0 0 1,-1 0-1,1 0 0,0 0 0,-1 0 0,1 0 1,0 1-1,0-1 0,0 0 0,0 1 0,0-1 1,0 1-1,-1 2 0,2-3-4,1 0 1,-1 0-1,0 0 1,0 0-1,1 0 0,-1 0 1,0 0-1,1-1 0,-1 1 1,1 0-1,-1 0 1,1 0-1,0 0 0,-1-1 1,1 1-1,0 0 1,0 0-1,-1-1 0,1 1 1,0-1-1,0 1 0,0-1 1,0 1-1,0-1 1,0 1-1,-1-1 0,1 0 1,0 0-1,0 1 0,2-1 1,9 3-139,-1-1 0,0 0 1,19 1-1,-19-3 83,-1 1-1,1 1 1,0 0 0,12 4-1,-22-6 79,-1 0-1,1 0 0,0 0 1,-1 1-1,1-1 0,-1 0 1,1 0-1,0 1 0,-1-1 1,1 0-1,-1 1 0,1-1 1,-1 0-1,1 1 0,-1-1 1,1 1-1,-1-1 0,1 1 1,-1-1-1,0 1 0,1 0 1,-1-1-1,0 1 0,0-1 1,1 1-1,-1 0 0,0-1 1,0 1-1,0 0 0,0-1 1,0 1-1,0-1 0,0 1 1,0 0-1,0-1 0,0 1 1,0 0-1,0-1 1,0 1-1,0 0 0,-1-1 1,1 1-1,0-1 0,0 1 1,-1 0-1,1-1 0,-1 1 1,1-1-1,0 1 0,-1-1 1,1 1-1,-1-1 0,1 1 1,-1-1-1,1 0 0,-1 1 1,0-1-1,-6 6 100,0 0-1,0-1 1,-11 6 0,13-7-9,-44 21 535,45-23-579,-1 0-1,1-1 1,0 0-1,-1 0 0,1 0 1,-1 0-1,1-1 1,-1 0-1,1 0 1,-5 0-1,8 0-16,1 0 0,-1 0 0,1 0 0,0 0 0,-1 0 0,1 0 0,0 0 0,-1 0 0,1 0 0,-1 0 0,1 0 0,0-1 0,-1 1 0,1 0 0,0 0 0,-1 0 0,1 0 0,0-1 0,-1 1 0,1 0 0,0 0 0,-1-1 0,1 1 0,0 0 0,0-1 0,-1 1 0,1 0 0,0-1 0,0 1 0,0 0 0,0-1 0,-1 1-1,1 0 1,0-1 0,0 1 0,0-1 0,0 1 0,0 0 0,0-1 0,0 1 0,0-1 0,0 1 0,0 0 0,0-1 0,0 1 0,0-1 0,0 1 0,1 0 0,-1-1 0,0 1 0,0 0 0,0-1 0,1 1 0,-1 0 0,0-1 0,0 1 0,1 0 0,-1 0 0,0-1 0,0 1 0,1 0 0,-1 0 0,0-1 0,1 1 0,14-7 256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17 13475,'-4'-2'119,"0"1"0,0-1 0,0 1 0,0 0 0,0 0 0,0 1 1,0-1-1,-1 1 0,1 0 0,0 0 0,0 0 0,0 0 0,0 1 0,0 0 0,0 0 0,0 0 1,0 0-1,0 1 0,0-1 0,0 1 0,-3 2 0,-10 6 36,1 0 1,1 1-1,-17 14 0,31-24-147,0-1-2,-3 3 37,-1 1 1,1-1-1,0 1 0,0 0 0,0 0 1,1 0-1,-1 0 0,1 1 0,0 0 1,0-1-1,-2 8 0,5-12-36,-1 1-1,1-1 1,0 0-1,0 1 1,0-1-1,0 1 1,0-1-1,0 1 1,0-1-1,0 0 1,0 1-1,0-1 1,0 1-1,0-1 1,0 0-1,0 1 1,0-1-1,0 1 1,0-1-1,0 0 1,1 1 0,-1-1-1,0 0 1,0 1-1,0-1 1,1 0-1,-1 1 1,0-1-1,1 0 1,-1 1-1,0-1 1,1 0-1,-1 0 1,0 1-1,1-1 1,18 1 91,21-12-140,28-18-181,-46 19 102,0 0-1,1 2 1,26-7 0,-47 15 112,0-1 0,0 1 0,0 0 1,0-1-1,0 1 0,0 0 1,0 0-1,0 1 0,0-1 0,0 0 1,0 1-1,0-1 0,0 1 0,0-1 1,4 3-1,-5-2 18,0 0 1,1 0-1,-1 0 1,0 0-1,0 1 1,0-1-1,0 0 0,0 0 1,-1 1-1,1-1 1,0 1-1,0-1 1,-1 1-1,1-1 0,-1 1 1,1 1-1,0 6 88,-1 0-1,0 0 1,0 0 0,-1 0-1,-3 16 1,-1-1 129,3-16-106,0 0 1,1 1-1,0-1 1,0 1 0,1 13-1,3-19 86,2-8-118,4-8-28,-9 13-56,15-30 94,16-42 1,-7 13-206,-24 58 104,1 1 0,-1 0 0,0 0 0,0-1 0,0 1-1,0 0 1,1 0 0,-1-1 0,0 1 0,0 0 0,0 0 0,1 0-1,-1 0 1,0-1 0,0 1 0,1 0 0,-1 0 0,0 0-1,0 0 1,1 0 0,-1 0 0,0 0 0,0 0 0,1 0 0,-1 0-1,0 0 1,1 0 0,-1 0 0,0 0 0,0 0 0,1 0-1,-1 0 1,0 0 0,1 0 0,-1 0 0,0 0 0,0 0 0,1 1-1,-1-1 1,0 0 0,0 0 0,0 0 0,1 0 0,-1 1 0,0-1-1,13 12 3,-9-8-3,5 3 29,0 0 1,1-1 0,0 0 0,1-1 0,-1 0 0,1-1-1,-1 0 1,2-1 0,-1 0 0,0-1 0,0 0-1,1 0 1,-1-1 0,17-1 0,-13-1-12,-1 0-1,1-1 1,-1 0 0,0-1 0,1-1 0,-1 0-1,-1-1 1,1 0 0,-1-1 0,25-16-1,-35 20-17,0 0 0,0 0 0,0-1 0,-1 0 0,1 0 0,-1 1 0,1-1 0,-1-1 0,0 1 0,0 0 0,-1 0 0,1-1 0,-1 1 0,1-1 0,0-5 0,-1 7 1,-1 1 0,0 0 0,0-1 0,0 1 0,0 0 0,0-1 0,-1 1 0,1 0 0,0 0 0,0-1 0,-1 1 0,1 0 0,-1 0 1,1-1-1,-1 1 0,0 0 0,1 0 0,-2-2 0,0 2 2,0 0 0,1-1-1,-1 1 1,0 0 0,1 0 0,-1 0 0,0 0 0,0 1 0,0-1 0,0 0-1,0 1 1,0-1 0,0 1 0,0 0 0,-4 0 0,-1 0 21,0 0 0,-1 1 1,1 0-1,0 0 0,0 1 1,-1 0-1,1 0 0,1 0 0,-1 1 1,-10 6-1,14-8-5,1 0 1,0 1-1,-1-1 0,1 1 0,0-1 1,0 1-1,0 0 0,0 0 1,0 0-1,0 0 0,0 0 0,1 1 1,-1-1-1,1 0 0,0 1 0,-1-1 1,1 1-1,0-1 0,1 1 1,-1 0-1,0-1 0,1 1 0,-1 0 1,1 0-1,0-1 0,0 1 0,0 0 1,0 0-1,1 0 0,-1-1 1,2 4-1,-1-3 31,1 1 0,0-1 1,0 0-1,0 0 0,0 0 1,0 0-1,1 0 0,-1-1 0,1 1 1,0-1-1,0 0 0,0 1 1,0-1-1,0 0 0,0-1 0,0 1 1,1-1-1,-1 1 0,1-1 0,-1 0 1,1 0-1,7 0 0,6 2 157,0-2-1,0 0 0,27-2 1,8-4 89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26 12243,'0'0'111,"0"-1"1,1 0 0,-1 0 0,0 1-1,0-1 1,0 0 0,0 1 0,0-1-1,0 0 1,0 0 0,0 0 0,0 1-1,0-1 1,0 0 0,0 1 0,0-1 0,-1 0-1,1 0 1,0 1 0,-1-1 0,1 0-1,0 1 1,-1-1 0,1 0 0,-1 1-1,1-1 1,-1 1 0,1-1 0,-1 1-1,0-1 1,1 1 0,-1-1 0,1 1-1,-1 0 1,0-1 0,1 1 0,-1 0-1,0 0 1,0-1 0,1 1 0,-1 0 0,0 0-1,0 0 1,-1 0 0,-1-1 126,-1 1-1,1-1 1,0 1 0,-1 0 0,1 0 0,-1 1 0,1-1-1,-6 2 1,4 0-184,1 0-1,-1 1 1,1-1-1,-1 1 1,1 0-1,0 0 1,1 0-1,-1 1 1,0-1-1,1 1 1,0 0-1,-4 5 1,3-2-51,0 0 0,0 0 0,0 0-1,1 0 1,0 1 0,1-1 0,-2 10 0,3-16-3,1 1 1,-1-1-1,1 1 0,-1-1 1,1 1-1,0-1 1,0 1-1,0 0 0,0-1 1,0 1-1,0-1 1,0 1-1,1-1 0,-1 1 1,1-1-1,-1 1 0,1-1 1,-1 1-1,1-1 1,0 0-1,-1 1 0,1-1 1,0 0-1,0 0 0,0 1 1,0-1-1,0 0 1,1 0-1,-1 0 0,0 0 1,0 0-1,1-1 0,-1 1 1,0 0-1,1-1 1,-1 1-1,1-1 0,-1 1 1,1-1-1,-1 1 1,1-1-1,-1 0 0,1 0 1,-1 0-1,1 0 0,-1 0 1,1 0-1,2-1 1,5 0-9,1 0 1,-1-1 0,0 0 0,0-1 0,0 0 0,16-8 0,14-12-142,-1-2 0,40-34-1,-77 59 143,-1 0 0,0 0 0,0 0 1,0-1-1,0 1 0,0 0 0,0 0 0,1 0 0,-1 0 0,0-1 0,0 1 0,0 0 0,0 0 1,1 0-1,-1 0 0,0 0 0,0 0 0,0 0 0,1 0 0,-1 0 0,0 0 0,0-1 0,0 1 1,1 0-1,-1 0 0,0 0 0,0 0 0,0 0 0,1 0 0,-1 1 0,0-1 0,0 0 0,0 0 0,1 0 1,-1 0-1,0 0 0,0 0 0,0 0 0,1 0 0,-1 0 0,0 1 0,0-1 0,0 0 0,0 13-146,-10 27 62,5-25 36,-7 45-35,12-56 94,-1 1 1,1 0-1,0 0 1,0-1-1,0 1 1,0 0-1,1 0 1,0-1-1,0 1 1,2 5-1,-3-9-10,1 0 1,-1-1-1,1 1 1,-1 0-1,1-1 0,-1 1 1,1 0-1,-1-1 0,1 1 1,-1-1-1,1 1 1,0-1-1,-1 1 0,1-1 1,0 0-1,-1 1 0,1-1 1,0 0-1,-1 0 1,1 1-1,0-1 0,0 0 1,0 0-1,-1 0 0,1 0 1,0 0-1,0 0 1,-1 0-1,1 0 0,0 0 1,0 0-1,-1-1 0,1 1 1,0 0-1,0 0 0,-1-1 1,2 0-1,2-1-74,-1 0 0,1 0 0,-1 0 0,0 0 1,6-6-1,3-6-22,-1 0 1,-1 0 0,0-1-1,-1-1 1,15-31-1,3-14-152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13099,'-35'88'2563,"-3"4"-396,35-81-2102,0 0 0,1-1 0,0 1 0,1 0 0,0 0 0,1 0 0,1 11 0,13 114-2461,-14-136 2392,2 11-74,-2-11 77,1 1-1,-1-1 1,0 0-1,0 0 0,0 0 1,0 0-1,0 0 0,0 1 1,0-1-1,0 0 1,0 0-1,0 0 0,0 0 1,1 0-1,-1 0 0,0 1 1,0-1-1,0 0 1,0 0-1,0 0 0,1 0 1,-1 0-1,0 0 0,0 0 1,0 0-1,0 0 1,0 0-1,1 0 0,-1 0 1,0 0-1,0 0 0,0 0 1,0 0-1,0 0 1,1 0-1,-1 0 0,0 0 1,0 0-1,0 0 1,0 0-1,1 0 0,-1 0 1,0 0-1,0 0 0,0 0 1,0-1-1,0 1 1,0 0-1,1 0 0,-1 0 1,0 0-1,0 0 0,0 0 1,0 0-1,0-1 1,0 1-1,0 0 0,0 0 1,0 0-1,0 0 0,0 0 1,0-1-1,0 1 1,1 0-1,-1 0 0,0 0 1,0 0-1,-1-1 0,6-11-34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12 14467,'0'0'68,"0"-1"0,0 1-1,0 0 1,1 0 0,-1-1 0,0 1-1,0 0 1,0-1 0,0 1 0,0 0 0,0-1-1,0 1 1,0 0 0,0-1 0,0 1-1,0 0 1,0-1 0,0 1 0,0 0-1,0-1 1,0 1 0,0 0 0,0 0-1,0-1 1,0 1 0,-1 0 0,1-1 0,0 1-1,0 0 1,0 0 0,-1-1 0,1 1-1,0 0 1,0 0 0,-1-1 0,1 1-1,0 0 1,0 0 0,-1 0 0,1 0 0,0-1-1,-1 1 1,-18 1 1365,-21 11-461,28-7-805,-51 24 127,57-26-335,0 1 1,1-1 0,-1 1 0,1 0 0,0 0 0,0 1 0,-7 8 0,11-12 25,1-1 0,0 0 0,0 0 0,-1 1 0,1-1 0,0 0 0,0 1 0,0-1 0,-1 0 0,1 1 0,0-1 0,0 0 0,0 1 1,0-1-1,0 0 0,0 1 0,0-1 0,0 0 0,0 1 0,0-1 0,0 1 0,0-1 0,0 0 0,0 1 0,0-1 0,0 0 0,0 1 0,1-1 0,-1 0 1,0 1-1,0-1 0,13 6-389,23-5-216,-29-1 495,39-1-379,-10 0 135,40 4 0,-73-3 358,1 1 1,0 0-1,0 0 1,-1 0-1,1 0 1,-1 0-1,5 3 0,-7-4 17,-1 0-1,1 1 1,0-1 0,-1 1-1,1-1 1,-1 0-1,1 1 1,-1 0-1,1-1 1,-1 1-1,1-1 1,-1 1-1,0-1 1,1 1-1,-1 0 1,0-1 0,1 1-1,-1 0 1,0 0-1,0-1 1,0 1-1,1 0 1,-1-1-1,0 1 1,0 0-1,0 0 1,0-1-1,-1 1 1,1 0 0,0 0-1,0-1 1,0 1-1,0 0 1,-1-1-1,1 1 1,0 0-1,-1-1 1,1 1-1,0 0 1,-1-1-1,0 2 1,-5 5 88,0-1-1,0 1 1,0-1 0,-1 0-1,1-1 1,-2 0 0,1 0-1,0 0 1,-13 5 0,5-3 92,0-1 0,0 0 1,-1-2-1,-19 4 0,33-7-201,-1 0 0,0-1 0,0 0-1,0 0 1,0 0 0,0 0 0,1 0-1,-1 0 1,0-1 0,0 1 0,0-1-1,0 0 1,1 0 0,-1 0 0,0 0-1,-3-3 1,5 4-18,1-1 0,-1 0 0,0 1-1,1-1 1,-1 0 0,1 1 0,-1-1 0,1 0 0,-1 0 0,1 1-1,0-1 1,-1 0 0,1 0 0,0 0 0,0 0 0,0 1-1,0-1 1,-1 0 0,1 0 0,0 0 0,1-1 0,-1 0-7,1-1 1,-1 1-1,1 0 1,0 0-1,0 0 1,0 0-1,0 0 1,1 0 0,-1 0-1,0 1 1,1-1-1,1-1 1,21-18-323,6 1-132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31 15611,'0'-1'64,"0"1"0,0-1 0,0 1-1,0-1 1,0 0 0,0 1 0,0-1-1,0 1 1,0-1 0,0 1 0,0-1-1,-1 0 1,1 1 0,0-1 0,0 1-1,-1-1 1,1 1 0,0-1 0,-1 1-1,1-1 1,0 1 0,-1 0 0,1-1-1,-1 1 1,1-1 0,0 1 0,-1 0-1,0-1 1,-21-5 729,14 5-574,0 1 0,0 0 0,-12 1 0,10 1-173,1 1 0,0-1 0,0 1 0,0 1-1,1 0 1,-1 0 0,1 1 0,-14 9 0,19-12-39,0 0 1,0 0 0,0 1 0,1-1 0,-1 1-1,1-1 1,0 1 0,-1 0 0,1 0 0,0 0-1,0 0 1,1 0 0,-1 1 0,1-1-1,0 0 1,0 1 0,0-1 0,0 1 0,0-1-1,1 1 1,-1-1 0,1 1 0,0 0 0,0-1-1,2 7 1,-2-9 1,1 1 0,-1-1 0,1 1 0,0-1 1,0 0-1,0 1 0,0-1 0,0 0 0,0 0 0,0 0 0,0 0 0,0 0 0,1 0 0,-1 0 0,0 0 0,1 0 0,-1 0 0,1-1 0,-1 1 0,1-1 1,-1 1-1,1-1 0,-1 1 0,1-1 0,-1 0 0,1 0 0,-1 0 0,1 0 0,2 0 0,4-1 16,0 1 1,-1-1-1,1-1 1,13-4-1,-6 1-35,-2 0 0,1-1 0,0-1 0,13-9-1,-22 13-55,-1 0-1,0 0 1,0 0-1,0 0 1,-1 0-1,1-1 1,-1 0-1,0 0 1,0 0-1,0 0 1,0 0-1,-1 0 1,0-1-1,0 1 0,0-1 1,1-6-1,-2 10-9,-1 0 0,0 0-1,0-1 1,0 1-1,0 0 1,0 0 0,0-1-1,0 1 1,0 0-1,-1 0 1,1-1 0,0 1-1,-1 0 1,1 0 0,-1 0-1,0 0 1,1 0-1,-1 0 1,0-1 0,1 1-1,-3-1 1,1 0 16,0 1-1,0 0 1,0 0 0,0 0 0,0-1-1,0 2 1,0-1 0,0 0 0,0 0 0,-1 1-1,-3-1 1,-21 0-583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73 118 10714,'-13'17'742,"1"0"0,1 1-1,-10 20 1,18-33-595,1 0-1,0 0 0,0 0 1,0 0-1,1 0 0,0 0 1,0 1-1,0-1 0,0 0 1,1 1-1,0-1 0,0 1 1,1-1-1,-1 0 0,1 1 1,0-1-1,3 7 0,-3-10-113,-1-1-1,1 1 0,0 0 0,0-1 1,0 1-1,0-1 0,1 1 0,-1-1 0,0 0 1,1 1-1,-1-1 0,1 0 0,-1 0 1,1 0-1,-1 0 0,1 0 0,0-1 0,-1 1 1,1 0-1,2 0 0,0 0-8,0-1 1,0 0-1,0 0 0,0 0 1,-1 0-1,1 0 0,0-1 0,0 0 1,5-1-1,3-3-28,0 1-1,-1-2 1,0 1 0,0-2-1,13-9 1,2-6-116,-1-1 1,-2-1-1,39-50 1,-7 8-501,-41 53 380,-13 13 239,-1 0 1,0 0-1,0-1 1,1 1-1,-1 0 1,0 0-1,1 0 1,-1 0-1,0 0 0,1 0 1,-1 0-1,0 0 1,1 0-1,-1 0 1,1 0-1,-1 0 1,0 0-1,1 0 1,-1 0-1,0 0 1,1 0-1,-1 0 0,0 0 1,0 1-1,1-1 1,0 2 31,1-1 1,-1 1 0,-1 0-1,1 0 1,0 0-1,0 0 1,-1-1-1,1 1 1,-1 0 0,1 4-1,5 15 245,-5-18-225,0-1 0,1 1 0,-1-1 0,1 1 0,-1-1 0,1 0 0,0 1 0,0-1 0,0 0 0,0 0 0,0 0 0,0-1 0,1 1 0,-1 0 0,1-1 0,4 3 0,-2-3-31,0 0 0,-1 0 0,1 0 0,0 0 1,0-1-1,-1 1 0,1-1 0,0 0 0,6-2 0,8-1-233,0-2-1,0 0 0,34-16 1,-53 21 203,30-15-323,-1 0 0,48-36 0,-64 42 226,29-21-308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8474,'2'-4'433,"0"1"1,1-1-1,0 1 1,0 0 0,-1 0-1,2 0 1,-1 0-1,0 0 1,5-2-1,-7 4-323,-1 1-1,1 0 1,-1 0 0,1-1-1,0 1 1,-1 0-1,1 0 1,0 0 0,-1 0-1,1 0 1,-1 0-1,1 0 1,0 0 0,-1 0-1,1 0 1,0 0-1,-1 0 1,1 0 0,0 0-1,-1 1 1,1-1-1,-1 0 1,1 0 0,0 1-1,0 0 17,0 1-1,0-1 1,0 0-1,0 1 1,0-1-1,0 0 1,-1 1-1,1-1 1,0 1-1,-1-1 1,1 1-1,-1 0 1,0-1-1,1 4 1,2 37 625,-2 0 0,-7 82 0,4-101-574,16-157 956,-6 89-1105,-8 44-41,1 1 1,-1-1-1,0 1 0,1-1 0,-1 1 1,1-1-1,-1 1 0,0 0 0,1-1 0,-1 1 1,1-1-1,-1 1 0,1 0 0,-1 0 1,1-1-1,-1 1 0,1 0 0,0 0 1,-1 0-1,1-1 0,-1 1 0,1 0 0,-1 0 1,1 0-1,1 0 0,17 1-407,-16-1 299,47 2-1511,72-7 0,-70 0 1085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7:5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12331,'-36'6'1862,"4"-1"-271,0 2 1,-55 17 0,83-22-1526,-1 1-1,0-1 1,1 1 0,0 0-1,0 0 1,0 1 0,0-1 0,0 1-1,-4 5 1,7-8-65,0 0 0,0 0 0,0 0 0,1 0 0,-1 0 0,0 0 0,1 1 0,-1-1 0,1 0 0,-1 0 0,1 1 0,0-1-1,-1 0 1,1 0 0,0 1 0,0-1 0,0 0 0,0 1 0,0-1 0,0 0 0,1 1 0,-1-1 0,0 0 0,1 1 0,-1-1 0,0 0 0,1 0 0,0 0 0,-1 1 0,1-1 0,0 0 0,-1 0 0,1 0 0,0 0 0,0 0 0,0 0 0,0 0 0,0-1 0,0 1 0,0 0 0,2 1 0,2 0-16,1 0 0,-1 0 0,0 0 0,1 0 1,-1-1-1,1 0 0,-1 0 0,1 0 1,0-1-1,-1 0 0,1 0 0,0-1 1,-1 1-1,1-1 0,-1 0 0,1-1 0,7-2 1,11-4-18,-1-2 0,33-18 0,-30 12 90,-19 12 0,0-1-1,0 1 1,0 0 0,1 1 0,11-5-1,-18 8-42,0 0 0,-1 1-1,1-1 1,-1 0 0,1 0 0,0 0 0,-1 1-1,1-1 1,-1 0 0,1 0 0,-1 1-1,1-1 1,-1 0 0,1 1 0,-1-1-1,1 1 1,-1-1 0,0 1 0,1-1-1,-1 1 1,0-1 0,1 1 0,-1-1-1,0 1 1,1-1 0,-1 1 0,0 0-1,0-1 1,0 2 0,8 25 103,-3-10-88,-4-15-39,0 0 0,1 0 0,-1-1 0,0 1 0,1 0 0,-1 0 0,1-1 0,0 1 0,0-1 0,-1 1 0,1-1 0,0 0 0,0 0 0,0 0 0,1 0 0,-1 0 0,0 0 0,0-1 0,0 1 0,1-1 1,-1 1-1,0-1 0,0 0 0,1 0 0,-1 0 0,4 0 0,7-2-334,0 0 0,1 0 1,19-8-1,2 1-1127,-34 9 1363,-1 0 0,1 0 0,0-1 0,-1 1 0,1 0 0,0 0 0,-1 0 0,1 0 0,0 0 0,-1-1 0,1 1 0,0 0 0,-1 1 0,1-1 0,0 0 0,0 0 0,-1 0 1,1 0-1,0 0 0,-1 1 0,1-1 0,-1 0 0,1 1 0,0-1 0,-1 0 0,1 1 0,-1-1 0,1 1 0,-1-1 0,1 1 0,-1-1 0,1 1 0,-1-1 0,0 1 0,1 1 0,1 1-379,0-1-46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135 108 14611,'-32'3'3243,"18"3"-2871,1 0-1,-17 10 0,26-14-363,0 1 1,0-1 0,0 1-1,0 0 1,0 0-1,1 1 1,0-1 0,-1 1-1,1 0 1,-4 7 0,7-11-8,0 0 0,-1 1 1,1-1-1,0 0 0,0 1 1,0-1-1,0 0 0,-1 1 1,1-1-1,0 0 0,0 1 0,0-1 1,0 0-1,0 1 0,0-1 1,0 1-1,0-1 0,0 0 1,0 1-1,0-1 0,0 0 1,0 1-1,1-1 0,-1 0 1,0 1-1,0-1 0,0 0 0,0 1 1,1-1-1,-1 0 0,0 1 1,0-1-1,1 0 0,-1 0 1,1 1-1,14 0-25,18-10-129,-7-3-83,0-2 0,-1 0-1,-1-1 1,0-2 0,-1 0-1,-1-1 1,-1-2 0,22-24-1,-31 31 134,-11 12 144,-3 3 41,-17 24 330,11-14-156,1 1 0,-9 20 0,14-28-180,0 1 0,0-1 0,1 1 0,-1 0 0,1 0 0,0 0 0,1 0 1,0 0-1,0 6 0,0-10-89,0-1 1,1 0-1,-1 1 0,0-1 1,1 1-1,-1-1 1,1 0-1,-1 1 1,1-1-1,0 0 1,-1 0-1,1 1 0,0-1 1,0 0-1,0 0 1,0 0-1,0 0 1,0 0-1,0 0 1,1 0-1,-1-1 1,0 1-1,0 0 0,1-1 1,-1 1-1,0-1 1,1 1-1,-1-1 1,3 1-1,-1-1-31,1 1-1,0-1 0,-1 0 1,1 0-1,0-1 1,-1 1-1,1-1 1,0 0-1,-1 0 0,7-2 1,13-8-196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11330,'-1'2'347,"-1"0"0,1 0-1,-1 0 1,1-1 0,-1 1-1,0 0 1,0-1 0,0 1 0,0-1-1,-3 3 1,2-2 390,-8 6 94,8-6-734,-1 0 1,0 0-1,1 1 1,-1 0-1,1 0 1,0 0-1,0 0 1,0 0-1,0 1 1,1-1-1,-1 1 1,1 0-1,0 0 1,0 0-1,-2 6 1,4-9-98,0-1 0,-1 1 1,1 0-1,0-1 0,0 1 1,0-1-1,1 1 0,-1 0 0,0-1 1,0 1-1,0-1 0,0 1 1,0-1-1,1 1 0,-1-1 0,0 1 1,1-1-1,-1 1 0,0-1 0,1 1 1,-1-1-1,0 1 0,1-1 1,-1 1-1,1-1 0,0 1 0,18 3-22,21-7-104,27-11-158,-35 7 112,-1 1 0,44-3 1,-71 9 199,0 0 1,0 0-1,0 1 0,-1 0 1,1-1-1,0 1 1,0 1-1,-1-1 0,1 0 1,0 1-1,-1 0 1,1 0-1,2 2 0,15 8 408,-18-11-382,0 0 0,0 0-1,1 0 1,-1 0 0,1-1-1,-1 1 1,1-1 0,-1 0-1,1 0 1,-1 0 0,6-1-1,41-11 68,-32 6-166,7-1-103,33-8-380,-53 14 441,0 0 0,0 0 0,0 1 0,1 0 0,-1 0 0,0 0 0,0 1 0,9 1 0,-13-1 76,0-1-1,1 1 0,-1-1 0,0 1 1,0 0-1,0-1 0,1 1 0,-1 0 0,0 0 1,0 0-1,0 0 0,0 0 0,0 0 1,-1 0-1,1 0 0,0 0 0,0 1 0,-1-1 1,1 0-1,-1 0 0,1 1 0,-1-1 1,1 1-1,-1-1 0,0 0 0,0 1 0,1-1 1,-1 0-1,0 1 0,0-1 0,-1 2 1,6 22 303,-5-25-291,1 1 0,-1-1 0,1 1 0,-1-1-1,1 0 1,0 1 0,-1-1 0,1 0 0,0 1-1,-1-1 1,1 0 0,0 0 0,-1 0 0,1 0-1,0 0 1,-1 1 0,1-1 0,0 0 0,-1-1-1,1 1 1,0 0 0,-1 0 0,1 0 0,0 0 0,-1 0-1,1-1 1,0 1 0,-1 0 0,1-1 0,0 1-1,-1 0 1,1-1 0,-1 1 0,1-1 0,-1 1-1,1-1 1,0 0 0,13-10-26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16067,'-5'28'977,"1"0"-1,-1 35 1,2-17-709,1-20-154,-1-2 1,1 0 0,1 1 0,3 25 0,-2-49-108,0 1-1,0-1 1,0 0 0,1 1 0,-1-1-1,0 0 1,1 0 0,-1 1 0,0-1-1,1 0 1,0 0 0,-1 0 0,1 0-1,0 1 1,-1-1 0,1 0 0,0 0-1,0 0 1,0-1 0,0 1 0,0 0-1,1 1 1,0-2-2,-1 0 1,0 0-1,0 0 0,0 0 0,0 0 0,1 0 1,-1 0-1,0 0 0,0 0 0,0-1 0,0 1 1,1 0-1,-1-1 0,0 1 0,0-1 1,0 1-1,0-1 0,0 0 0,1 0 0,6-5 16,-1-1-1,0 1 0,0-2 0,7-9 0,129-187 118,-97 133-965,-43 67 335,-5 7 227,-6 10-87,-1 6-13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68 12867,'2'0'156,"0"0"1,-1-1-1,1 1 0,-1-1 1,1 1-1,-1-1 1,1 0-1,-1 0 0,1 0 1,-1 1-1,0-1 1,0-1-1,1 1 0,-1 0 1,0 0-1,0 0 1,0-1-1,0 1 0,0 0 1,0-1-1,0-1 0,-1 2-111,0 1-1,0 0 0,0-1 0,0 1 0,0 0 0,0-1 0,-1 1 0,1 0 0,0-1 0,0 1 0,0 0 0,-1-1 0,1 1 0,0 0 0,0-1 0,-1 1 0,1 0 0,0 0 0,-1 0 0,1-1 0,0 1 0,-1 0 0,1 0 0,0 0 0,-1 0 0,1 0 0,-1-1 0,1 1 1,0 0-1,-1 0 0,1 0 0,-1 0 0,1 0 0,0 0 0,-1 0 0,1 1 0,-18-2 441,17 1-404,-7 1 101,0 0 0,0 1-1,0 0 1,0 0 0,0 1 0,-14 6 0,18-7-164,0-1-1,0 2 1,0-1 0,1 0-1,-1 1 1,1 0-1,-1-1 1,1 1 0,0 1-1,0-1 1,0 0-1,0 1 1,1 0 0,-3 4-1,4-7-13,1-1 0,0 1 0,0 0 0,0-1 0,-1 1 1,1 0-1,0 0 0,0-1 0,0 1 0,0 0 0,0-1 0,0 1 0,0 0 0,0-1 0,0 1 0,1 0 0,-1-1 0,0 1 0,0 0 0,1-1 0,-1 1 0,0 0 0,1-1 0,-1 1 0,0-1 0,1 1 0,-1-1 0,1 1 1,-1-1-1,1 1 0,-1-1 0,1 1 0,0-1 0,-1 0 0,1 1 0,-1-1 0,1 0 0,0 0 0,-1 1 0,1-1 0,0 0 0,-1 0 0,1 0 0,1 0 0,37 2 82,-31-2-67,18-2 25,-1 0-1,46-11 1,-12 2 229,-54 9-30,-8 2-122,-11 4 39,-61 33 56,75-37-218,0 0 0,0 0 0,0 0-1,0 0 1,0 0 0,-1 0 0,1 0-1,0 0 1,0 0 0,0 0 0,0 0-1,0 0 1,0-1 0,0 1 0,0 0 0,0 0-1,-1 0 1,1 0 0,0 0 0,0 0-1,0 0 1,0 0 0,0 0 0,0 0-1,0 0 1,0 0 0,0 0 0,0 0-1,0 0 1,0-1 0,0 1 0,0 0 0,0 0-1,0 0 1,0 0 0,0 0 0,0 0-1,0 0 1,0 0 0,0 0 0,0-1-1,0 1 1,0 0 0,0 0 0,0 0-1,0 0 1,0 0 0,0 0 0,0 0 0,0 0-1,0 0 1,0-1 0,0 1 0,0 0-1,0 0 1,0 0 0,0 0 0,0 0-1,0 0 1,0 0 0,0 0 0,0 0-1,0 0 1,1 0 0,6-9-93,17 1-3,0 1 0,1 1 1,-1 1-1,1 1 0,0 1 0,0 1 0,29 2 0,-53 0 98,0 0 0,0 0 0,0 0-1,0 0 1,0 0 0,0 0 0,0 0-1,0 0 1,0 0 0,-1 0 0,1 0-1,0-1 1,0 1 0,0 0 0,0-1-1,0 1 1,0-1 0,0 1 0,0-1-1,-1 1 1,1-1 0,0 0 0,0 1-1,-1-1 1,1 0 0,-1 0 0,1 1-1,0-1 1,-1 0 0,1 0 0,-1 0-1,0 0 1,1 0 0,-1 0 0,0 0 0,1 1-1,-1-1 1,0-2 0,4-9-9,1-13-28,-5 21-16,1 1 0,-1-1 0,1 1 0,0-1 0,0 1 0,0-1 1,4-5-1,9 19-355,-2 0 307,-3-6 51,0-1-1,0 0 0,0-1 1,0 1-1,0-2 0,1 1 1,-1-1-1,1-1 0,-1 0 1,1 0-1,-1-1 0,1 0 1,-1 0-1,0-1 0,0-1 1,1 0-1,-1 0 0,10-5 1,-52 40-504,30-29 610,1 1 0,-1-1 0,0 0 1,1 1-1,0-1 0,0 1 0,0 0 0,0 0 1,0 0-1,1 0 0,0 0 0,0 0 1,0 0-1,0 6 0,1-10-59,0 0 0,0 1-1,0-1 1,0 0 0,0 0 0,0 1-1,0-1 1,0 0 0,0 1 0,0-1 0,0 0-1,0 0 1,0 1 0,1-1 0,-1 0-1,0 0 1,0 0 0,0 1 0,1-1-1,-1 0 1,0 0 0,0 0 0,0 1 0,1-1-1,-1 0 1,0 0 0,0 0 0,1 0-1,-1 0 1,0 0 0,1 1 0,-1-1-1,0 0 1,0 0 0,1 0 0,-1 0 0,0 0-1,1 0 1,-1 0 0,0 0 0,0 0-1,1 0 1,-1-1 0,0 1 0,1 0 0,-1 0-1,0 0 1,0 0 0,1 0 0,-1 0-1,0-1 1,0 1 0,0 0 0,1 0-1,-1 0 1,0-1 0,0 1 0,0 0 0,1-1-1,13-12-115,-7-2 16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13635,'9'6'800,"-2"1"616,6 2-1544,5 5 496,7 2-31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129 139 12203,'-26'16'1198,"13"-9"-745,1 1 0,0 0 1,1 0-1,-1 1 1,2 0-1,-18 20 0,27-28-429,1-1-1,0 0 1,-1 1-1,1-1 1,0 1 0,-1-1-1,1 1 1,0-1-1,0 1 1,0-1-1,-1 1 1,1-1-1,0 1 1,0-1-1,0 1 1,0-1 0,0 1-1,0-1 1,0 1-1,0 0 1,0 0-1,9 2 230,19-11-410,-8-2-166,-1-1 1,-1 0-1,0-2 0,0 0 1,-1-1-1,-1-1 1,18-20-1,-45 67 1649,11-30-1280,-21 53 1425,19-50-1326,1 0 0,0 1 1,0-1-1,0 0 0,1 0 0,-1 0 0,1 0 0,1 1 0,0 6 0,-1-11-123,0 0 0,1-1 0,-1 1 0,0 0 0,0 0 0,0-1 0,1 1 0,-1 0 0,1 0 0,-1-1 0,0 1-1,1-1 1,-1 1 0,1 0 0,0-1 0,-1 1 0,1-1 0,-1 1 0,1-1 0,0 1 0,-1-1 0,1 0 0,0 1-1,-1-1 1,1 0 0,1 1 0,0-1-10,-1 0 0,1 0 0,0 0 0,0 0 0,-1-1 0,1 1 1,-1 0-1,1-1 0,0 1 0,-1-1 0,4-1 0,2-3-105,1 1 0,-1-1 1,13-12-1,2-5-386,-1-1 1,30-43 0,29-55-481,-79 119 954,5-10 468,-11 15-12,-12 17 255,13-14-521,-3 3 29,1 0 0,0 0 0,1 0 0,0 0-1,0 1 1,1 0 0,0 0 0,-4 18 0,8-27-218,0 0 0,0 0 0,0 0 1,0-1-1,0 1 0,0 0 0,0 0 1,0 0-1,0-1 0,1 1 0,-1 0 1,0 0-1,1 0 0,-1-1 0,0 1 1,1 0-1,-1-1 0,1 1 0,-1 0 1,1-1-1,-1 1 0,1-1 0,0 1 1,0 0-1,1 0-46,0 0-1,0 0 1,0 0 0,0 0-1,0-1 1,1 1 0,-1-1 0,0 1-1,3-1 1,6 0-385,0 0 0,22-3 0,-26 2 236,5-1-149,24-2-413,-35 4 735,1-1 1,-1 1-1,1 0 1,0 0-1,-1 1 0,1-1 1,-1 0-1,1 0 1,-1 1-1,1-1 0,-1 1 1,1 0-1,-1-1 1,1 1-1,2 1 0,-4-1 41,0 0-1,1-1 1,-1 1 0,0 0-1,0-1 1,0 1-1,0 0 1,0-1 0,1 1-1,-1 0 1,0-1-1,0 1 1,-1 0-1,1-1 1,0 1 0,0 0-1,0-1 1,0 1-1,-1 0 1,1-1 0,0 1-1,0 0 1,-1-1-1,1 1 1,-1-1 0,1 1-1,0-1 1,-1 1-1,0 0 1,-16 17 466,15-16-389,-14 13 842,-35 25 1,44-35-759,-1 0 0,0-1 0,0 0 0,-1 0 0,1 0 0,-1-1 0,-12 2 0,19-4-201,1-1-1,-1 0 1,1 0-1,-1 1 1,1-1 0,-1 0-1,0 0 1,1-1-1,-1 1 1,1 0 0,-1 0-1,1-1 1,-1 1 0,1-1-1,0 1 1,-1-1-1,1 0 1,0 1 0,-1-1-1,1 0 1,0 0 0,0 0-1,-1 0 1,1 0-1,0 0 1,0 0 0,0 0-1,1-1 1,-1 1 0,0 0-1,0-1 1,1 1-1,-1 0 1,0-1 0,1 1-1,-1-3 1,0 0-83,1-1 0,-1 1 1,1-1-1,0 1 0,0-1 0,0 1 0,1-1 1,-1 1-1,1-1 0,0 1 0,3-6 0,7-15-441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17412,'-1'0'1304,"-8"10"-992,-1 4-104,-5 12 584,-4 3-232,-5-2-192,-1 6-47,-1 0-49,5-3-8,5-3-80,-1-4-96,11-6-400,3-4-160,9-7 1792,7-6-1336,6-6 48,3-2 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15323,'6'0'447,"106"-4"3418,-101 2-3798,0 1-1,1-2 1,-1 1-1,0-2 1,0 1-1,-1-2 1,18-8-1,-28 13-62,1-1 0,0 1 1,0 0-1,-1-1 0,1 1 0,0 0 0,-1-1 1,1 1-1,0-1 0,-1 1 0,1-1 0,-1 0 0,1 1 1,-1-1-1,1 1 0,-1-1 0,1 0 0,-1 1 1,0-1-1,1 0 0,-1-1 0,0 2 0,-1-1-1,1 1 0,-1-1 1,1 1-1,-1 0 1,1-1-1,-1 1 0,0 0 1,1 0-1,-1 0 1,0-1-1,1 1 0,-1 0 1,1 0-1,-1 0 1,0 0-1,1 0 0,-1 0 1,-1 1-1,-38 4 57,25 0-38,0 1 0,1 1 0,-24 14-1,33-18-10,0 0 0,0 0 0,1 1 0,-1 0 0,1 0 0,0 0 0,0 1 0,0-1 0,1 1 0,-1 0 0,1 0-1,-5 10 1,8-14-17,-1 1 0,1-1 0,0 0-1,-1 0 1,1 0 0,0 1-1,0-1 1,0 0 0,0 0 0,0 1-1,0-1 1,0 0 0,0 0-1,1 0 1,-1 1 0,0-1 0,1 0-1,-1 0 1,1 0 0,-1 0-1,1 0 1,0 0 0,-1 0 0,1 0-1,0 0 1,0 0 0,0 0-1,-1 0 1,1 0 0,0 0 0,0-1-1,0 1 1,0 0 0,1-1 0,-1 1-1,0-1 1,0 1 0,0-1-1,0 0 1,1 1 0,-1-1 0,0 0-1,2 0 1,6 1-145,0 0 0,-1-1 0,1 0 0,15-2 1,-4-1 348,-1-1 1,0-2 0,0 0-1,27-12 1,-6 0-230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1 663 11578,'11'-14'407,"1"1"0,0 1-1,1 0 1,20-15-1,-14 14-1716,0 1 0,40-18 0,-43 20 445,-23 9 993,2 2 272,-1 0-1,1 1 0,0 0 1,-9 3-1,7 0-171,1 0 0,-1 0 0,1 1 0,1 0 0,-1 0 0,1 0 0,0 1 0,0-1 0,1 1 0,-1 0 0,2 1 0,-1-1 0,1 1-1,0-1 1,-3 15 0,0 3-44,1 0 1,2 0-1,-2 46 0,5-60-114,0 0 0,1 0 1,0 0-1,1 0 1,0 0-1,0 0 1,1 0-1,1-1 0,0 0 1,6 12-1,-7-17-61,0 0 1,1 1-1,0-2 0,0 1 1,0 0-1,1-1 0,-1 0 0,1 0 1,0 0-1,0-1 0,0 0 1,1 1-1,-1-2 0,1 1 0,0-1 1,0 0-1,0 0 0,0 0 1,10 0-1,-11-1-9,0 0-1,0-1 1,0 0 0,0 0-1,0 0 1,0 0 0,0-1 0,0 0-1,0 0 1,0 0 0,0-1-1,0 1 1,-1-1 0,1-1 0,0 1-1,-1 0 1,0-1 0,0 0-1,0 0 1,8-7 0,-7 3 20,0 0 0,0 0 1,0-1-1,-1 1 0,0-1 1,0 0-1,-1 0 0,0 0 0,-1-1 1,1 1-1,1-15 0,-2 3 114,0 0 0,-1 1 0,-1-1 0,0 0 0,-2 0 0,0 0 0,-2 1 0,0-1-1,-1 1 1,-1 0 0,-8-18 0,11 31-75,0 0-1,0 0 1,-1 1 0,1-1-1,-9-8 1,11 13-57,0 0 1,0 0-1,0 0 1,0 0 0,0 0-1,0 1 1,0-1-1,0 0 1,0 0-1,0 1 1,0-1-1,-1 1 1,1-1-1,0 1 1,0-1-1,-1 1 1,1 0-1,0 0 1,-1 0-1,1-1 1,0 1 0,-1 0-1,1 1 1,0-1-1,-1 0 1,1 0-1,0 1 1,0-1-1,-1 0 1,1 1-1,0-1 1,0 1-1,0 0 1,-1-1-1,0 2 1,1-1-15,0 0 0,0 0 1,0 0-1,0 0 0,0 0 0,0 0 1,1 0-1,-1 1 0,0-1 0,1 0 1,-1 0-1,1 1 0,0-1 0,-1 0 1,1 0-1,0 1 0,0-1 0,-1 0 1,1 1-1,1 1 0,-1 0-13,0 0 0,1 0 0,0 0 0,0 0 0,0 0 0,0 0 0,0 0 0,4 4 0,-3-2-4,1-1 0,0 0 0,0 0-1,1 0 1,-1-1 0,1 1 0,0-1-1,0 0 1,0 0 0,0 0-1,7 3 1,-6-4 18,1-1-1,0 0 0,-1 0 1,1-1-1,0 1 0,0-1 1,-1 0-1,1-1 1,0 0-1,0 0 0,-1 0 1,1 0-1,0-1 1,-1 0-1,0 0 0,1 0 1,-1-1-1,0 0 1,0 0-1,6-5 0,2-2 4,-1 0-1,1-1 0,-2 0 1,0-1-1,0 0 1,9-15-1,-5 2 32,-1 0-1,-2 0 1,0-1 0,-2-1-1,-1 1 1,-1-2 0,-1 1-1,-1-1 1,-2 0 0,-1 0-1,-1-1 1,-1 1 0,-7-56-1,4 72-7,0 0 0,-1 0-1,-1 0 1,-6-14 0,9 24-13,0-1 0,0 1 0,0-1 0,-1 1 0,0 0-1,1 0 1,-1 0 0,0 0 0,0 0 0,0 0 0,-2-2 0,3 4-2,0-1 0,-1 1 0,1-1 0,0 1 0,0 0 0,0 0 0,0-1 0,0 1 0,0 0 0,0 0 0,0 0 0,-1 0 0,1 0 0,0 0 0,0 1 0,0-1 0,0 0 0,0 0 0,0 1 0,0-1 0,0 1 0,0-1 0,0 1 0,0-1 0,0 1 0,0 0 0,-1 1-1,-3 2 0,1 1-1,0 0 0,0 0 0,0 0 0,0 1 0,1-1 0,0 1 0,0 0 0,0 0 0,1 0 0,0 0 0,-2 8 0,-1 8 6,1 0 0,-1 29 0,3-32 11,2-1 0,0 1 0,1 0 0,1-1 0,1 1 0,1-1 0,0 1 0,1-1 0,1-1 0,1 1 0,0-1 0,2 0 0,0 0 0,0-1 0,2-1 0,0 0 0,21 23 0,47 39-142,115 85 1,-55-48-176,-130-107 267,-3-3-14,0 1 0,0 0-1,-1 1 1,0-1 0,0 1 0,0 0 0,6 11 0,-10-17 46,-1 1 1,0-1-1,0 0 1,0 1-1,0-1 1,0 1-1,0-1 1,0 1-1,0-1 1,0 0-1,0 1 1,0-1-1,0 1 1,0-1-1,0 0 1,0 1-1,0-1 1,-1 1-1,1-1 1,0 0-1,0 1 1,0-1-1,-1 0 1,1 1-1,0-1 1,0 0-1,-1 1 1,1-1-1,0 0 1,-1 0-1,1 1 1,0-1-1,-1 0 1,1 0-1,0 0 1,-1 1-1,1-1 1,-1 0-1,1 0 1,0 0-1,-1 0 1,1 0-1,-1 0 1,1 0-1,0 0 1,-1 0-1,1 0 1,-1 0-1,1 0 1,-1 0-1,-23-2 51,6-2 23,1-1 0,-1-1 0,1 0 1,0-2-1,0 0 0,1 0 0,0-2 1,1 0-1,-20-16 0,11 5 12,1 0 0,1-2 0,0 0 0,-28-43 0,41 54-76,1-1 0,0 0 0,1 0 0,1-1 0,0 0 1,1 0-1,1-1 0,-4-14 0,8 24-22,-1 1 0,1-1-1,-1 1 1,1-1 0,1 1 0,-1-1-1,0 1 1,1-1 0,0 1 0,0 0-1,1-1 1,-1 1 0,1 0 0,0 0-1,0 0 1,0 0 0,0 0 0,1 0-1,0 1 1,0-1 0,0 1 0,0 0-1,0 0 1,1 0 0,-1 0 0,1 0-1,0 1 1,0 0 0,0-1 0,7-1-1,11-5-15,1 2 0,26-5 0,-32 8 6,46-10-79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11 13323,'0'-1'61,"0"1"0,1 0 0,-1 0 1,0 0-1,0 0 0,0 0 0,0 0 0,0 0 0,1-1 1,-1 1-1,0 0 0,0 0 0,0 0 0,0 0 0,0 0 1,0-1-1,1 1 0,-1 0 0,0 0 0,0 0 0,0-1 1,0 1-1,0 0 0,0 0 0,0 0 0,0-1 1,0 1-1,0 0 0,0 0 0,0 0 0,0 0 0,0-1 1,0 1-1,0 0 0,0 0 0,0 0 0,0-1 0,0 1 1,-1 0-1,1 0 0,0 0 0,0 0 0,0-1 0,0 1 1,0 0-1,0 0 0,-1 0 0,1 0 0,-13-3 1565,-17 6-192,-13 12-434,41-14-976,-1 0 0,1 0 0,0 1 0,0-1 0,0 0 0,0 1 0,0 0 0,0-1 0,0 1 0,1 0 0,-1 0 0,1 0 0,-1 0 0,1 0 0,0 0 0,-2 3 0,3-4-21,0 0 0,1-1 0,-1 1-1,0 0 1,0-1 0,0 1 0,1 0-1,-1-1 1,0 1 0,1-1 0,-1 1-1,1 0 1,-1-1 0,0 1 0,1-1-1,-1 1 1,1-1 0,0 1 0,-1-1-1,1 0 1,-1 1 0,1-1 0,0 0-1,-1 1 1,1-1 0,0 0 0,-1 0-1,1 0 1,0 1 0,-1-1 0,1 0 0,0 0-1,0 0 1,29 5-157,-28-5 136,44 3-355,-24-1 15,0 0 1,34 8-1,-55-10 345,0 0-1,0 0 1,0 0-1,0 1 1,0-1-1,-1 0 1,1 1 0,0-1-1,0 1 1,0-1-1,0 1 1,0 0-1,-1-1 1,1 1 0,0 0-1,0 0 1,-1 0 14,0-1 1,0 1 0,0-1-1,0 0 1,0 1-1,0-1 1,0 1 0,0-1-1,0 0 1,0 1-1,0-1 1,0 0 0,0 1-1,0-1 1,0 1 0,0-1-1,-1 0 1,1 1-1,0-1 1,0 0 0,-1 1-1,1-1 1,0 0 0,0 0-1,-1 1 1,1-1-1,-1 0 1,-2 3 68,-1 0-1,0-1 1,0 0 0,0 0-1,-7 3 1,-24 7 453,-1-1 0,0-1 1,0-2-1,-47 3 0,82-11-527,-29 0 427,29 0-410,1 0 0,-1 0 0,0 0 0,1 0 0,-1 0 0,1 0 1,-1 0-1,0-1 0,1 1 0,-1 0 0,0 0 0,1-1 0,-1 1 0,1 0 0,-1-1 0,1 1 1,-1-1-1,1 1 0,-1 0 0,1-1 0,-1 1 0,1-1 0,-1 0 0,1 1 0,0-1 1,-1 1-1,1-1 0,0 1 0,0-1 0,-1 0 0,1 1 0,0-1 0,0 0 0,0 1 1,0-1-1,0 0 0,0 1 0,0-2 0,3-7-13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0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15403,'345'-21'4086,"173"26"-3759,408 3-776,-601-23 736,6 0 69,-194 11-795,-137 4 404,0 0 1,0 0 0,1 0-1,-1 0 1,0 0-1,1 0 1,-1 0-1,0 0 1,0 0-1,1 0 1,-1 0 0,0 0-1,0 0 1,1 0-1,-1-1 1,0 1-1,0 0 1,1 0 0,-1 0-1,0 0 1,0-1-1,0 1 1,1 0-1,-1 0 1,0 0 0,0-1-1,0 1 1,0 0-1,1 0 1,-1-1-1,0 1 1,0 0-1,0 0 1,0-1 0,0 1-1,0 0 1,0-1-1,0 1 1,0 0-1,0 0 1,0-1 0,0 1-1,0 0 1,0 0-1,0-1 1,0 1-1,0 0 1,0-1-1,0 1 1,-1 0 0,-6-14-417,-8-4 27,-2-1-161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1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69 8722,'-2'-1'269,"-1"-1"0,1 1 0,-1-1 1,1 0-1,-1 1 0,1-1 0,0 0 0,0-1 0,0 1 0,0 0 1,-2-4-1,4 6-211,-1 0 0,1-1-1,0 1 1,0 0 0,0-1 0,0 1 0,0 0 0,0-1 0,0 1 0,-1 0 0,1-1 0,0 1-1,0-1 1,1 1 0,-1 0 0,0-1 0,0 1 0,0 0 0,0-1 0,0 1 0,0 0 0,0-1-1,0 1 1,1 0 0,-1-1 0,0 1 0,0 0 0,1-1 0,-1 1 0,0 0 0,1-1-1,0 0-6,1 1 0,-1-1 0,1 0 0,0 1-1,-1-1 1,1 1 0,0 0 0,-1-1-1,1 1 1,0 0 0,3 0 0,62 3 205,79 14 1,-1 0-262,341-6-6,2-35 109,155-2 122,-230 34-189,38 1-78,198-27 70,-77 1-13,779 10-205,-274 20 162,-863-5 3,134 8 12,-328-15 18,-14-1-6,0 0 0,-1 0-1,1 1 1,0 0 0,-1 0 0,1 0-1,-1 0 1,7 4 0,-12-5 4,0 0 1,1 0-1,-1 0 0,0 0 1,0 0-1,0 0 1,0 0-1,0 0 1,0 0-1,0 0 0,0 1 1,0-1-1,0 0 1,1 0-1,-1 0 0,0 0 1,0 0-1,0 0 1,0 0-1,0 1 0,0-1 1,0 0-1,0 0 1,0 0-1,0 0 0,0 0 1,0 0-1,0 0 1,0 1-1,0-1 1,0 0-1,0 0 0,0 0 1,0 0-1,0 0 1,0 0-1,0 0 0,0 1 1,-1-1-1,1 0 1,0 0-1,0 0 0,0 0 1,0 0-1,0 0 1,0 0-1,0 0 0,0 0 1,0 0-1,0 1 1,-1-1-1,-9 5-116,-16 1-3,7-5 84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2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10778,'31'-14'1064,"1"1"0,59-14 0,76-8-1047,-80 22 57,1 4-1,0 4 1,169 12 0,205-1-6,54 5-10,-378 1-48,254-10 0,-325-7-4,299-16 24,1 27 20,-151 9 17,278-17 0,-99-31 104,208-11 21,-51 50-114,-3 33-10,-289-19-66,87-7-212,-126-7 122,-203-2 113,-13 0-448,-13-1-1031,-22 0 577,10-2 379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8:4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7802,'338'-60'4822,"317"-45"-2998,-384 77-1819,447-31 125,-134 73-51,737 74 41,-1227-84-116,491 27-9,-3 30 10,-523-52-6,592 66 43,-639-75-31,-10 0-12,1 0 0,-1-1-1,0 2 1,1-1-1,-1 0 1,1 0 0,-1 1-1,5 1 1,-30 8-351,18-9 313,4 0-33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3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6465,'88'2'774,"151"-16"-1,81-35-208,-204 30-508,624-59-8,-273 70-28,202-11 369,-198-16 166,149-10 250,3 23-245,-466 22-473,1461-24 152,-351-13-223,-3 73-81,320 126 158,-383-45 670,4-80 1198,-707-53-1206,69 1-1302,-564 15 505,222-5-1319,-154-2 972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 14211,'1'0'40,"0"-1"0,-1 1 0,1 0 0,0 0-1,0 0 1,0 0 0,0 0 0,0 0 0,-1 0 0,1 0 0,0 0 0,0 0 0,0 0-1,0 1 1,-1-1 0,1 0 0,0 0 0,0 1 0,-1-1 0,1 1 0,0-1 0,0 1-1,-1-1 1,1 1 0,0-1 0,-1 1 0,1 0 0,-1-1 0,1 1 0,-1 0 0,1-1-1,-1 1 1,0 0 0,1 0 0,-1-1 0,0 1 0,1 0 0,-1 0 0,0 0 0,0 0-1,0 1 1,1 5-5,0 1-1,-1-1 1,0 1-1,-2 8 1,2-3 231,-3 83-93,4 0-1,5 1 1,25 137 0,-20-182-234,9 53-289,-20-101 305,1-1 0,-1 0 0,0 1 0,0-1 0,0 0 0,-1 1 0,1-1 0,-1 0 0,0 0 0,0 1 0,0-1 0,0 0 0,0 0 0,-3 4 0,3-6-13,0 0-1,0 0 1,-1 0-1,1 0 1,0 0-1,-1 0 1,1 0-1,-1 0 0,1 0 1,-1-1-1,1 1 1,-1-1-1,1 1 1,-1-1-1,0 1 0,1-1 1,-1 0-1,0 0 1,1 0-1,-1 0 1,0 0-1,1 0 1,-1-1-1,0 1 0,1 0 1,-1-1-1,0 1 1,1-1-1,-4-1 1,-12-7-174,0 1 0,0-2 0,-19-15-1,-16-13-273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10682,'-3'21'354,"1"1"0,1 0 0,1 0 0,1-1 0,1 1 0,1 0 0,1-1 0,0 1-1,2-1 1,16 39 0,-17-48-236,1 0 1,1 0-1,0 0 0,1-1 0,0-1 0,1 1 1,0-1-1,12 10 0,-14-14-73,1 0 0,0 0 0,1-1 0,0 0 0,-1-1 0,2 0-1,-1 0 1,0-1 0,1 0 0,-1 0 0,20 1 0,-18-3-3,-1-1 0,1-1 0,-1 0 0,1 0 0,-1-1-1,1 0 1,-1-1 0,0-1 0,0 1 0,0-1 0,-1-1 0,0 0 0,1 0 0,-2-1-1,1 0 1,9-8 0,10-12 90,0-1 0,-1-1 0,23-33 0,-10 4-176,-1-1 0,31-68 0,-55 99-22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14371,'-1'0'57,"1"1"-1,-1-1 0,0 1 1,0 0-1,1-1 1,-1 1-1,0 0 1,1 0-1,-1 0 1,1 0-1,-1-1 0,1 1 1,0 0-1,-1 0 1,1 0-1,0 0 1,-1 0-1,1 0 1,0 2-1,-2 3 42,-2 11 39,0 1 1,1-1-1,1 1 1,0-1-1,3 37 1,15 88 141,8-17-178,-19-104-54,2 0 0,0 0-1,17 33 1,-23-51-26,0-1-1,1 1 0,-1-1 0,0 1 1,1-1-1,0 0 0,-1 0 0,1 0 1,0 0-1,0 0 0,0 0 1,0 0-1,0-1 0,1 1 0,-1-1 1,1 1-1,-1-1 0,1 0 0,-1 0 1,1 0-1,4 1 0,-4-3 15,0 1-1,0-1 1,0 0-1,0 0 1,0 0-1,0 0 1,0 0-1,-1-1 1,1 1-1,0-1 1,-1 0-1,1 0 1,-1 0-1,0 0 1,0 0-1,0 0 1,0-1 0,0 1-1,3-5 1,20-32 310,-1-2 0,-2 0 0,22-61 0,-17 40-54,76-182-322,-92 225-170,-7 19 73,-4 10-15,-3 8-92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12115,'6'31'1200,"4"0"-792,5-3-176,8-6 904,5-1-760,9-14-328,2-5-1720,6-15 1536,3-9-208,5-5-168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13019,'6'36'424,"2"0"0,1-1 1,1 0-1,24 52 0,-5-27-42,55 87-1,-77-136-333,22 30 82,-27-38-100,0-1 0,1 0 0,-1 0 0,1 0 0,-1 0 0,1 0 0,-1 0 0,1-1-1,0 1 1,0-1 0,0 0 0,6 2 0,-8-3-12,0 1 0,1-1 1,-1 0-1,0 0 0,0 0 0,1-1 0,-1 1 0,0 0 0,1 0 0,-1-1 0,0 1 1,0-1-1,1 1 0,-1-1 0,0 1 0,0-1 0,0 0 0,0 1 0,0-1 1,0 0-1,0 0 0,0 0 0,0 0 0,0 0 0,-1 0 0,1 0 0,0 0 0,0 0 1,0-3-1,2-3 55,0 0 0,0-1-1,-1 1 1,1-10 0,12-81 404,-5 0-1,-4-114 1,-15-181-1141,7 385-76,-1 10 477,-2 11-9,6 13-185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2 213 13099,'-1'1'27,"1"-1"-1,0 0 1,0 0 0,0 1-1,1-1 1,-1 0 0,0 0-1,0 1 1,0-1 0,0 0 0,0 0-1,0 0 1,0 1 0,0-1-1,0 0 1,0 0 0,1 0-1,-1 1 1,0-1 0,0 0 0,0 0-1,0 0 1,1 0 0,-1 0-1,0 1 1,0-1 0,0 0-1,1 0 1,-1 0 0,0 0 0,0 0-1,0 0 1,1 0 0,-1 0-1,0 0 1,0 0 0,1 0-1,-1 0 1,0 0 0,0 0 0,0 0-1,1 0 1,-1 0 0,0 0-1,0 0 1,1 0 0,-1 0 0,15-2 100,-6-2-21,0 1-1,0-1 0,-1 0 0,1-1 0,-1 0 0,0 0 1,0-1-1,-1 0 0,0-1 0,11-11 0,-13 12-55,0 0 0,0 0 0,-1 0-1,0 0 1,0-1 0,0 0 0,-1 0-1,0 0 1,0 0 0,-1-1 0,0 1 0,0-1-1,0-11 1,-2 17-24,1 0 1,-1-1-1,-1 1 0,1 0 1,0 0-1,-1 0 0,1 0 1,-1 0-1,1 0 0,-1 0 1,0 0-1,0 0 0,-1-3 1,1 4-9,0 0 0,0 1 0,1-1 1,-1 0-1,0 0 0,0 1 0,0-1 1,0 0-1,0 1 0,0-1 0,0 1 1,-1-1-1,1 1 0,0 0 0,0-1 0,0 1 1,0 0-1,-2 0 0,0 0 10,-1 0-1,1 0 1,-1 1-1,1 0 1,-1 0-1,1 0 1,-1 0 0,1 0-1,0 1 1,0-1-1,0 1 1,0 0-1,0 0 1,-3 3-1,-3 3 14,0 0-1,1 0 0,1 1 0,-1 0 1,2 0-1,-1 1 0,1 0 0,-8 17 1,11-20-25,0 0 0,0 1 0,1 0 1,0 0-1,0 0 0,1 0 0,0 0 0,0 0 1,1 0-1,0 0 0,1 0 0,-1 0 1,3 9-1,-2-14-10,0-1 0,-1 1 0,1-1 0,0 1 0,0-1 0,0 0 1,1 1-1,-1-1 0,0 0 0,1 0 0,0 0 0,-1 0 0,1 0 0,0 0 0,0 0 0,0-1 0,0 1 1,0-1-1,1 0 0,2 2 0,-1-2-14,0 0 1,0 0-1,0 0 1,0 0-1,0-1 1,0 0-1,1 0 1,-1 0-1,0 0 1,0-1-1,7-1 1,3-2-172,0-1 0,-1 0 1,0-1-1,0 0 0,0-1 0,16-12 0,-15 8 61,0 0 0,0-2 0,-1 0 0,20-24-1,6-17-241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54 231 11026,'16'0'544,"-1"-1"0,0 0 0,0-1 0,0 0 0,17-6-1,-26 6-419,0 0-1,1-1 0,-2 1 0,1-2 0,0 1 0,-1-1 1,1 1-1,-1-1 0,0-1 0,0 1 0,-1-1 0,1 0 0,-1 0 1,5-8-1,-5 7-72,-2 1 1,1-1-1,0 0 1,-1 0-1,0 0 1,0 0-1,-1 0 1,0 0-1,0 0 1,0-1-1,-1 1 1,0 0-1,-1-9 1,1 13-35,-1-1 0,1 0 0,-1 0 0,0 0 0,0 1 0,0-1 0,0 0 0,0 1 0,0-1 0,-1 1 0,0 0 0,1-1 0,-1 1 0,0 0-1,0 0 1,0 0 0,0 0 0,0 0 0,-1 1 0,1-1 0,0 1 0,-1-1 0,1 1 0,-1 0 0,0 0 0,1 0 0,-1 0 0,0 0 0,0 1 0,0-1 0,-4 1 0,0 0 5,-1 0 0,1 1 0,-1 0 0,1 1 0,-1-1-1,1 1 1,0 1 0,0-1 0,0 1 0,0 0 0,0 1 0,1 0 0,0 0 0,-1 0 0,1 1 0,-7 7-1,6-5 0,-1 0 0,1 1-1,0 0 1,1 0-1,0 1 1,0 0-1,1 0 1,0 0-1,0 0 1,1 1-1,-4 14 1,7-19-8,0 1 0,0-1 0,1 0 0,-1 1 1,1-1-1,0 1 0,1-1 0,-1 1 0,1-1 0,0 0 1,1 0-1,3 11 0,-3-12-4,0-1 0,0 1 0,1 0 0,-1-1 0,1 1 0,0-1 0,0 0 0,0 0 0,1 0 0,-1 0 0,1-1 0,-1 0 0,1 1 0,0-1 0,0 0 0,7 2 0,-1-1-20,2 0-1,-1-1 1,0 0 0,0-1-1,1 0 1,-1-1 0,21-2-1,-15 0-2,-1-1 0,0 0 0,0-1 0,29-11 0,10-15-37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32 109 14075,'-2'5'118,"-6"23"505,1 1 0,2 0 0,-3 35 0,7-57-541,1 0 0,0 0 0,0 0 0,1 0-1,0 0 1,0 0 0,0-1 0,1 1 0,0 0-1,0-1 1,1 1 0,0-1 0,0 0-1,1 0 1,0 0 0,0 0 0,0 0 0,0-1-1,8 7 1,-4-6-121,0 2 0,-1-1 1,1 1-1,9 14 0,-14-19 30,-1 1-1,-1-1 1,1 1 0,0 0 0,-1-1 0,0 1 0,0 0-1,0 0 1,0 0 0,0 0 0,-1 0 0,0 0-1,0 0 1,0-1 0,-1 8 0,-1-11 232,0-8-132,0-10-18,-6-128-214,4 91-221,4-110-1,0 160 359,1 0 0,-1 0-1,1 0 1,0 0 0,1 1 0,-1-1 0,1 0-1,0 0 1,0 1 0,0 0 0,1-1 0,-1 1-1,1 0 1,0 0 0,0 0 0,1 1 0,-1-1-1,1 1 1,0-1 0,0 1 0,0 1-1,0-1 1,0 0 0,1 1 0,-1 0 0,1 0-1,0 0 1,-1 1 0,1 0 0,0 0 0,6-1-1,21-3 21,-1 1 0,0 1 0,1 2-1,31 2 1,-60-1-15,-1 1 0,0-1 0,0 0 0,1 1 0,-1-1 0,0 1 0,0-1 1,0 1-1,0 0 0,0 0 0,0 0 0,0 0 0,0 0 0,0 1 0,-1-1 0,1 1 0,0-1 0,-1 1 0,1-1 0,1 4 0,-2-2 8,0 0 0,0 0 0,0-1 0,-1 1 0,1 0 0,-1 0 0,0 0 0,0 0 0,0 0 0,0 0 0,0 0 0,-1 0 0,1 0 0,-1-1-1,-2 6 1,-2 6 76,0-1 0,-2 0 0,1 0-1,-2-1 1,1 0 0,-2 0-1,-17 19 1,-1-3 329,-51 40 0,69-60-340,-1 0 0,0-1 0,-1 0 1,1-1-1,-1 0 0,-15 5 0,24-10-78,1-1 1,-1 1-1,1-1 1,-1 1-1,0-1 0,1 0 1,-1 0-1,0 1 1,1-1-1,-1 0 0,0-1 1,1 1-1,-1 0 1,1 0-1,-1-1 0,0 1 1,1-1-1,-1 1 1,1-1-1,-1 0 1,1 0-1,-1 1 0,1-1 1,-1 0-1,1 0 1,0-1-1,0 1 0,0 0 1,-1 0-1,1 0 1,-1-3-1,0-1 7,0 0 1,0 0-1,0 0 0,1 0 0,0 0 1,0 0-1,0 0 0,1-8 1,-1-46-78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91 14691,'-1'0'68,"1"0"0,-1-1-1,0 1 1,0 0 0,1 0-1,-1-1 1,0 1 0,0 0-1,0 0 1,1 0 0,-1 0-1,0 0 1,0 0 0,0 0-1,0 0 1,1 0 0,-1 1-1,0-1 1,0 0 0,0 0 0,1 1-1,-1-1 1,0 0 0,0 1-1,1-1 1,-1 1 0,0-1-1,1 1 1,-1-1 0,0 2-1,0 0 59,-1 0-1,1 0 1,0 1-1,0-1 1,0 1-1,0-1 1,0 1-1,0-1 1,0 6-1,0 3 120,0 1-1,1-1 1,1 18 0,-1-26-229,0-1 0,0 1 0,1-1 0,-1 1 0,1-1 0,-1 0 0,1 1 0,0-1 0,0 0 1,0 1-1,0-1 0,1 0 0,-1 0 0,1 0 0,-1 0 0,1 0 0,-1 0 0,1 0 0,0-1 0,0 1 0,0-1 0,0 1 1,4 1-1,-3-2-6,1 0 0,-1 0 0,1-1 0,-1 0 0,1 1 0,0-1 0,-1 0 0,1-1 0,-1 1 1,1 0-1,-1-1 0,1 0 0,-1 0 0,0 0 0,1 0 0,2-2 0,19-10 24,0-1 0,-2-1 0,31-25 0,-31 22-15,0 2 0,1 0 0,30-14 0,-51 28-19,1 1 0,-1 0-1,0 0 1,1 0-1,-1 0 1,1 0 0,-1 0-1,1 1 1,-1 0 0,1 0-1,-1 0 1,6 1 0,-7-1-2,1 1 1,-1 0-1,1 0 1,-1 0-1,1 1 1,-1-1-1,0 0 1,1 1 0,-1 0-1,0-1 1,0 1-1,0 0 1,0 0-1,-1 0 1,1 0-1,1 3 1,6 9-20,-5-7 17,1-1-1,-1 1 0,1-1 1,0 0-1,9 8 1,-12-13 6,-1 0 1,0 0 0,1 0-1,0 0 1,-1-1-1,1 1 1,0 0-1,-1-1 1,1 1-1,0-1 1,0 1-1,-1-1 1,1 0-1,0 0 1,0 0-1,0 0 1,-1 0 0,1 0-1,0 0 1,0-1-1,-1 1 1,1-1-1,0 1 1,0-1-1,-1 0 1,1 1-1,-1-1 1,1 0-1,1-2 1,8-5 18,-2 0 1,1-1-1,-1 0 0,-1-1 1,0 0-1,8-11 0,-8 9-4,1 1 0,0-1 0,1 2 0,15-13-1,-25 22-18,1 0 1,0 0-1,0 1 0,0-1 0,0 0 0,0 1 0,0-1 0,0 0 1,0 1-1,1 0 0,-1-1 0,0 1 0,0 0 0,0-1 1,0 1-1,1 0 0,-1 0 0,0 0 0,0 0 0,0 0 0,1 0 1,-1 0-1,0 1 0,0-1 0,2 1 0,-1 0-1,-1 1 0,1-1-1,-1 0 1,1 1 0,-1-1-1,0 1 1,1-1 0,-1 1-1,0 0 1,0 0 0,0-1-1,-1 1 1,2 4 0,2 6-53,-1-1 0,-1 1 0,2 24 0,-5-8-934,1-28 930,0 1 1,-1-1-1,1 0 1,0 1-1,0-1 1,0 0-1,0 1 1,0-1-1,0 0 1,0 1-1,-1-1 1,1 0-1,0 1 1,0-1-1,0 0 1,-1 0-1,1 1 1,0-1-1,0 0 0,-1 0 1,1 1-1,0-1 1,-1 0-1,1 0 1,-1 0-1,1 0 9,-1 0-1,0 0 0,1-1 0,-1 1 0,0 0 0,1-1 1,-1 1-1,1 0 0,-1-1 0,1 1 0,-1-1 0,1 1 0,-1-1 1,1 1-1,-1-1 0,1 0 0,-1 1 0,1-2 0,-10-14-616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15891,'-5'10'1129,"5"-3"-2634,0-9 1585,6-3 128,3-6-512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10 355 9738,'0'-23'2190,"-5"-37"0,4 56-229,0 7-617,-1 16 6,2 29-381,2-32-860,0 0 1,2 0 0,0-1 0,0 1-1,2-1 1,0 0 0,8 16 0,-10-25-113,-1 0 1,1-1 0,0 0 0,0 0-1,1 0 1,-1 0 0,1 0 0,10 6-1,-11-9 5,-1 0 0,1 0-1,0 0 1,0-1-1,-1 1 1,1-1-1,0 0 1,0 0-1,0-1 1,1 1 0,-1-1-1,0 0 1,0 0-1,0 0 1,5-1-1,1-1-1,-1-1 1,0 0-1,0 0 0,-1 0 0,1-1 0,-1-1 0,0 0 0,0 0 0,0 0 0,-1-1 0,1 0 0,-1-1 0,-1 1 0,1-1 0,6-11 0,8-11-2,-1-2 0,24-53 0,-31 59-9,9-21-139,-22 46 148,0 0-1,0 0 1,0 0 0,0-1 0,0 1 0,0 0 0,0 0 0,0 0 0,0 0 0,1 0-1,-1 0 1,0 0 0,0 0 0,0 0 0,0 0 0,0 0 0,0 0 0,0 0 0,0 0-1,0 0 1,0 0 0,0 0 0,0 0 0,1 0 0,-1 0 0,0 0 0,0 0-1,0 0 1,0 0 0,0 0 0,0 0 0,0 0 0,0 0 0,0 0 0,0 0 0,0 0-1,1 0 1,-1 0 0,0 0 0,0 0 0,0 0 0,0 0 0,0 0 0,0 0 0,0 0-1,0 0 1,0 0 0,0 0 0,0 1 0,0-1 0,0 0 0,0 0 0,0 0-1,0 0 1,0 0 0,0 0 0,0 0 0,0 0 0,0 0 0,0 0 0,0 1 0,4 8-58,0 9-3,-4-12 25,3 27-81,-3-32 116,0 1 0,1-1-1,-1 0 1,0 0 0,1 0 0,-1 1 0,0-1 0,1 0 0,-1 0 0,1 0-1,0 0 1,-1 0 0,1 0 0,0 0 0,0 0 0,0 0 0,-1 0 0,1 0-1,2 1 1,-2-2 4,0 0-1,-1 0 1,1-1 0,0 1-1,0 0 1,-1 0-1,1 0 1,0 0-1,0-1 1,-1 1 0,1 0-1,0-1 1,-1 1-1,1-1 1,0 1-1,-1-1 1,1 1 0,-1-1-1,1 1 1,-1-1-1,1 1 1,-1-1 0,1 0-1,-1 1 1,1-1-1,-1 0 1,1-1-1,11-23 10,-10 21-9,15-40 10,-8 19 6,1 1 0,19-32-1,-29 55-17,1 1 0,-1-1 0,0 1 0,0-1-1,0 1 1,1-1 0,-1 1 0,0 0 0,0-1 0,1 1-1,-1-1 1,0 1 0,1 0 0,-1-1 0,1 1-1,-1 0 1,0 0 0,1-1 0,-1 1 0,1 0 0,-1 0-1,1 0 1,-1-1 0,1 1 0,-1 0 0,1 0-1,-1 0 1,1 0 0,-1 0 0,1 0 0,0 0 0,0 1 0,-1 0-1,1-1 1,0 1 0,0 0 0,-1 0 0,1-1 0,-1 1 0,1 0 0,-1 0 0,1 0-1,-1 0 1,1 0 0,-1 0 0,0 1 0,9 46-18,-8-41 8,1 14-4,5 27 13,-6-44 10,-1-1-1,1 0 1,0 0-1,0 0 1,1 1-1,-1-1 1,1-1-1,-1 1 1,1 0-1,4 5 1,-5-8-4,-1 1 0,1-1 0,0 1 0,0-1 0,-1 1 0,1-1 0,0 0 0,0 1 0,0-1 0,0 0 0,-1 0 0,1 0 0,0 1 0,0-1 0,0 0 0,0 0 0,0 0 0,0-1 0,-1 1 0,1 0 0,0 0 0,0 0 0,0-1 0,0 1 0,-1 0 0,1-1 0,0 1 0,0 0 0,-1-1 0,1 1 0,0-1 0,0 0 0,20-21 83,-21 22-86,24-32 117,29-57 1,-1 4-196,-51 83 65,0 1 1,0-1-1,0 1 0,0-1 1,0 1-1,1 0 1,-1 0-1,0 0 0,1-1 1,-1 1-1,1 0 1,-1 1-1,3-2 1,4 5-126,-4 11 34,-3 10 18,-1-15 96,0 1 0,1 0-1,0-1 1,1 1-1,5 15 1,-7-24-7,0-1 1,0 0-1,0 1 1,0-1-1,1 0 1,-1 1-1,0-1 1,0 0-1,0 1 1,1-1-1,-1 0 0,0 1 1,1-1-1,-1 0 1,0 0-1,0 1 1,1-1-1,-1 0 1,1 0-1,-1 0 1,0 0-1,1 1 1,-1-1-1,0 0 1,1 0-1,-1 0 0,0 0 1,1 0-1,-1 0 1,1 0-1,-1 0 1,0 0-1,1 0 1,-1 0-1,1 0 1,-1 0-1,0 0 1,1-1-1,-1 1 0,0 0 1,1 0-1,-1 0 1,0-1-1,1 1 1,-1 0-1,0 0 1,1 0-1,-1-1 1,0 1-1,0 0 1,1-1-1,-1 1 0,0 0 1,0-1-1,1 1 1,13-22 57,-13 21-70,46-69-1727,-47 69 1670,1 0 1,-1 0-1,1 1 0,-1-1 1,1 0-1,-1 0 0,1 0 1,0 1-1,-1-1 0,1 0 1,0 1-1,0-1 0,-1 0 0,1 1 1,0-1-1,0 1 0,1-1 1,-2 1 25,1 0 0,-1 0 0,0 1-1,1-1 1,-1 0 0,0 0 0,1 0 0,-1 0 0,0 1 0,1-1 0,-1 0 0,0 0 0,0 1 0,1-1-1,-1 0 1,0 0 0,0 1 0,1-1 0,-1 0 0,0 1 0,0-1 0,0 0 0,1 1 0,-1-1 0,0 0-1,0 1 1,0-1 0,0 1 0,1 3-31,0 0 0,-1 1 0,1-1 0,-1 0 0,0 7 0,0-11 83,0 1 0,0-1 0,-1 0 0,1 0 0,0 1 0,0-1 0,0 0 0,0 0 0,0 1 0,0-1 0,0 0-1,0 0 1,1 1 0,-1-1 0,0 0 0,0 0 0,0 1 0,0-1 0,0 0 0,0 0 0,0 0 0,0 1 0,1-1 0,-1 0 0,0 0 0,0 0 0,0 1 0,1-1 0,-1 0 0,0 0 0,0 0 0,0 0-1,1 0 1,-1 1 0,0-1 0,1 0 0,10-3 388,12-13 63,-22 15-449,8-5 55,0-1 0,1 1 1,-1 0-1,1 1 0,12-5 0,-18 9-67,-1 0 0,1 0 0,-1 0 0,1 0 0,-1 1-1,1-1 1,0 1 0,-1 0 0,1 0 0,0 1 0,-1-1 0,1 1 0,0-1-1,-1 1 1,1 0 0,-1 1 0,1-1 0,-1 1 0,5 2 0,16 12-7,-15-10 10,1 1 0,1-1 0,-1 0 0,14 4 1,-19-8-4,-1-1 1,0 0 0,1 0-1,-1-1 1,1 1 0,-1-1 0,1 0-1,-1 0 1,1-1 0,0 1 0,-1-1-1,0 0 1,1 0 0,7-4-1,2-1-101,-1-1 0,0-1-1,-1 0 1,0 0 0,0-1-1,-1-1 1,0 0-1,18-22 1,-17 16-83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 14747,'-10'-3'1360,"4"3"-951,2 6-185,4-2 568,2 0-248,6-1-584,2-3 1952,5-1-1792,0-5 112,5-8 56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39 364 14891,'-6'7'428,"1"0"0,1 0-1,-1 1 1,1-1 0,-5 14-1,8-18-366,0 0 0,0-1 0,0 1 0,1 0 0,-1 0 0,1 0 0,0 0-1,-1 0 1,1 0 0,1-1 0,-1 1 0,0 0 0,1 0 0,-1 0 0,1 0 0,0 0-1,0-1 1,0 1 0,0 0 0,3 3 0,-4-5-51,1 0 1,0 0-1,-1-1 1,1 1-1,0 0 1,-1 0-1,1-1 1,0 1-1,0 0 1,0-1-1,0 1 1,-1-1-1,1 1 0,0-1 1,0 1-1,0-1 1,0 0-1,0 1 1,0-1-1,0 0 1,0 0-1,1 0 1,-1 0-1,0 0 1,0 0-1,1 0 0,0-1 13,1 0 0,-1 1-1,0-1 1,0-1-1,0 1 1,0 0-1,-1 0 1,1-1-1,0 1 1,0-1-1,2-3 1,2-3 51,1-1 0,-1 0 1,-1 0-1,6-11 0,2-12 64,-1-1-1,-1 0 1,8-47-1,5-104-217,-22 167 34,-1 14 30,-1 0 0,1-1-1,-1 1 1,0 0 0,0 0-1,0 0 1,0 0 0,0-1-1,-1 1 1,1 0 0,-3-6-1,3 10 15,0-1 0,0 0 0,0 0 0,0 0 0,0 0 0,0 0-1,0 0 1,0 1 0,0-1 0,0 0 0,0 0 0,0 0 0,-1 0 0,1 0 0,0 0 0,0 0-1,0 0 1,0 1 0,0-1 0,0 0 0,0 0 0,0 0 0,0 0 0,0 0 0,-1 0-1,1 0 1,0 0 0,0 0 0,0 0 0,0 0 0,0 0 0,0 0 0,0 0 0,-1 0-1,1 0 1,0 0 0,0 0 0,0 0 0,0 0 0,0 0 0,0 0 0,-1 0 0,1 0-1,0 0 1,0 0 0,0 0 0,0 0 0,0 0 0,0 0 0,0 0 0,-1 0 0,1 0-1,0 0 1,0 0 0,0 0 0,0-1 0,0 1 0,0 0 0,0 0 0,0 0 0,0 0-1,0 0 1,0 0 0,0 0 0,-1-1 0,1 1 0,-4 15-51,0 0 0,1 0 0,0 1 0,1-1 0,0 24 0,1-16 31,-1 14 56,3 69 1,0-96-103,0-1 0,1 1 0,0 0 0,0-1 0,1 1 0,0-1 1,1 0-1,0 0 0,0 0 0,1 0 0,0-1 0,8 10 0,-12-17 56,1 1 0,0 0 0,-1 0 0,1-1 0,0 1 0,0-1 0,0 1 0,0-1 0,1 0 0,-1 0 0,0 0 0,0 0 0,1 0 0,-1-1 0,0 1-1,1-1 1,-1 0 0,1 1 0,-1-1 0,0 0 0,1 0 0,-1 0 0,1-1 0,-1 1 0,1-1 0,-1 1 0,5-3 0,46-23-224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 15115,'0'-1'107,"0"0"0,1 0 0,-1 0 0,0 0-1,0 0 1,0 0 0,0 0 0,-1 0 0,1 0-1,0 1 1,0-1 0,-1 0 0,1 0 0,0 0 0,-1 0-1,1 0 1,-2-1 0,-2 4 673,-1 8-170,1 6 37,1 0 1,-3 31-1,5-42-623,1 0 0,0 0 0,0 0 0,0-1 0,1 1-1,0 0 1,0 0 0,0-1 0,0 1 0,1 0 0,0-1 0,0 1 0,5 7-1,-5-10-15,-1 0-1,1-1 0,0 1 0,1-1 0,-1 0 1,0 1-1,0-1 0,0 0 0,1 0 0,-1 0 1,0-1-1,1 1 0,-1 0 0,1-1 0,-1 0 0,1 0 1,-1 1-1,1-1 0,-1-1 0,4 1 0,9-2-2,0-1 0,19-5 0,-9 2-15,-11 3-23,-1 1 0,1 0 0,15 1-1,-25 1 17,0 0-1,0 0 0,-1 1 1,1 0-1,0-1 0,0 1 1,-1 1-1,1-1 0,-1 0 1,1 1-1,-1 0 0,1 0 1,-1 0-1,0 0 0,0 0 1,5 5-1,-2 1-24,-1 0 0,1 0 0,-1 1 0,-1-1 0,0 1 1,0 0-1,0 1 0,-1-1 0,-1 0 0,0 1 0,0 0 0,-1-1 0,1 15 0,-2-11 66,0-1-1,0 1 1,-1-1-1,-1 1 1,0-1-1,-1 0 1,0 1-1,-1-2 1,0 1-1,-7 13 1,9-22 7,0 1 0,1-2 0,-2 1 0,1 0 1,0 0-1,0 0 0,-1-1 0,0 0 0,1 1 0,-1-1 0,0 0 0,0 0 1,0 0-1,0-1 0,0 1 0,-1-1 0,1 0 0,0 0 0,-1 0 0,1 0 1,-1 0-1,1-1 0,-1 0 0,-4 0 0,4 0-24,0-1 1,-1 1-1,1-1 1,0 0-1,0-1 1,0 1-1,0-1 1,0 0-1,0 0 0,0 0 1,1 0-1,-1-1 1,1 0-1,0 1 1,-1-1-1,1 0 1,1-1-1,-1 1 0,-4-7 1,3 4-152,1 0 1,-1-1 0,1 1-1,1-1 1,-1 1-1,1-1 1,1 0 0,-1 0-1,1 0 1,0-9-1,0 13 67,1 0 0,1 0 0,-1 0 0,0 0-1,1 0 1,-1 0 0,1 0 0,0 0 0,0 0-1,0 0 1,0 1 0,1-1 0,-1 0-1,1 1 1,0-1 0,0 1 0,-1 0 0,2-1-1,-1 1 1,0 0 0,0 0 0,1 0 0,-1 1-1,1-1 1,-1 1 0,5-3 0,19-5-547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32 189 11899,'24'-15'1093,"-1"-2"1,0 0 0,-2-1 0,30-32 0,-49 48-1041,0 0 1,0-1-1,0 1 0,-1-1 1,1 1-1,-1-1 1,0 0-1,1 0 1,-1 0-1,-1 0 0,1 0 1,0 0-1,-1 0 1,1 0-1,-1-5 1,0 7-35,0 0 1,0 0 0,-1 0 0,1 0 0,0 0 0,-1 0 0,1 0 0,-1 0-1,1 0 1,-1 0 0,1 0 0,-1 1 0,1-1 0,-1 0 0,0 0 0,0 1-1,1-1 1,-1 0 0,-1 0 0,0 0 2,0 0-1,0 1 1,0-1-1,0 1 1,0-1 0,0 1-1,0-1 1,0 1 0,0 0-1,0 0 1,0 0-1,0 0 1,-2 1 0,-4 1 19,0-1-1,0 2 1,0-1 0,1 1 0,-1 0 0,1 1 0,-1-1 0,1 2 0,1-1-1,-1 1 1,0 0 0,1 0 0,0 1 0,0 0 0,1 0 0,-5 7-1,6-9-37,1 1 0,0 0 0,0 0 0,0 1-1,0-1 1,1 0 0,0 1 0,0 0-1,1-1 1,0 1 0,0 0 0,0 0 0,0 0-1,1-1 1,0 1 0,0 0 0,1 0 0,0 0-1,0 0 1,0-1 0,0 1 0,1 0-1,3 6 1,-3-9-20,-1 0-1,1 0 1,0 0 0,1 0-1,-1 0 1,0-1 0,1 1-1,-1-1 1,1 0 0,0 1-1,0-1 1,0-1-1,0 1 1,0 0 0,0-1-1,0 1 1,1-1 0,-1 0-1,1 0 1,-1 0-1,1-1 1,-1 1 0,1-1-1,6 0 1,4-1-45,1 0 0,-1-1 0,0 0 0,25-9 0,17-6-98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75 415 14619,'-1'-21'1132,"0"8"-680,0 0-1,0 0 0,-1 0 0,-1 0 0,-7-22 1,10 35-439,0-1 0,0 1 1,0 0-1,0-1 1,0 1-1,-1 0 1,1-1-1,0 1 1,0 0-1,0-1 0,0 1 1,-1 0-1,1-1 1,0 1-1,0 0 1,-1-1-1,1 1 1,0 0-1,-1 0 0,1-1 1,0 1-1,-1 0 1,1 0-1,0 0 1,-1-1-1,1 1 0,0 0 1,-1 0-1,1 0 1,-1 0-1,1 0 1,0 0-1,-1 0 1,1 0-1,0 0 0,-1 0 1,1 0-1,-1 0 1,1 0-1,0 0 1,-1 0-1,-1 2 2,1-1-1,0 0 1,0 0 0,0 0-1,0 1 1,0-1 0,0 1-1,0-1 1,1 1 0,-2 1-1,-12 42-26,8-21-53,-4 34-1,9-52 55,1 0-1,0 0 0,-1 0 0,2 1 0,-1-1 0,1 0 0,0 0 0,0 0 0,1 0 0,0 0 1,2 7-1,-3-12 9,0 0 0,-1-1 0,1 1 0,-1 0 0,1 0 1,0 0-1,0 0 0,-1-1 0,1 1 0,0 0 0,0-1 1,0 1-1,0-1 0,0 1 0,0-1 0,0 1 0,0-1 1,0 0-1,0 1 0,0-1 0,0 0 0,0 0 0,0 0 0,0 0 1,0 0-1,0 0 0,0 0 0,0 0 0,0 0 0,0 0 1,0-1-1,1 1 0,-1 0 0,-1-1 0,1 1 0,0-1 0,0 1 1,2-2-1,2-1-13,1-1 0,-1 0 1,0-1-1,9-8 0,32-44-59,-36 42 49,1 1 1,0 1-1,15-14 1,-25 25 19,0 1 1,0 0-1,1 1 1,-1-1-1,0 0 0,0 0 1,1 0-1,-1 1 1,0-1-1,1 0 0,-1 1 1,1-1-1,-1 1 0,1 0 1,-1 0-1,0-1 1,1 1-1,-1 0 0,1 0 1,-1 0-1,1 1 1,-1-1-1,1 0 0,-1 0 1,3 1-1,14 2-156,-17-3 159,0 0 1,0-1 0,0 1-1,0 0 1,0 0-1,-1-1 1,1 1 0,0-1-1,0 1 1,-1-1-1,1 1 1,0-1 0,-1 0-1,1 1 1,0-1-1,-1 0 1,1 1 0,-1-1-1,1 0 1,-1 0-1,1 1 1,-1-1 0,0 0-1,1 0 1,-1 0-1,0 0 1,0 0 0,0 1-1,0-1 1,0 0-1,1 0 1,-1 0 0,-1 0-1,1 0 1,0-1-1,-4-34 82,1 23-73,0 0 0,-1 0 0,-1 0 1,0 1-1,-1 0 0,0 0 0,-8-12 0,8 17-272,8 11 3,10 12-81,-8-11 313,1-1 1,0 0 0,0 0-1,0-1 1,0 1 0,1-1-1,0 0 1,-1-1 0,1 1-1,0-1 1,0 0 0,0-1-1,0 1 1,1-1 0,-1-1-1,9 1 1,-9-1 69,-1-1 0,1 0 1,-1 0-1,1-1 0,-1 1 1,1-1-1,-1-1 0,0 1 1,0-1-1,0 1 0,0-1 0,0-1 1,-1 1-1,0-1 0,1 0 1,-1 0-1,-1 0 0,6-7 0,-3 2 55,0 0 0,0 0-1,-1-1 1,-1 0-1,0 0 1,0 0-1,3-12 1,-2-3 119,5-46-1,-4 107-452,1-2 0,21 61 0,-24-82 226,19 46 13,-20-54 9,-1-1 0,0 0 0,1 1 1,0-1-1,0 0 0,0-1 0,0 1 0,1 0 0,-1-1 0,6 4 1,-8-7-16,-1 1 1,1-1-1,0 1 1,0-1 0,0 1-1,-1-1 1,1 1 0,0-1-1,0 0 1,0 1 0,0-1-1,0 0 1,0 0-1,0 0 1,0 0 0,0 0-1,0 0 1,0 0 0,0 0-1,0 0 1,0 0 0,-1 0-1,1-1 1,0 1 0,2-1-1,-2 0-35,0 0 1,0 0-1,0 0 0,0 0 1,0-1-1,-1 1 0,1 0 1,0-1-1,-1 1 0,1 0 1,0-1-1,-1 1 0,0-1 0,1-2 1,1-6-144,-1-1 0,-1 1 0,-1-18 0,-4-26-56,-5-8-111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13411,'0'-9'1648,"0"3"-1072,-5 5-264,-1 2 953,-3 11-593,-2 3-136,-2 3-272,0 6-112,-1 0-80,1 2-16,3-3 0,1 0 24,8-7-104,1-2-112,11-8-48,5-3 176,7-5-80,3-1-32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164 214 14603,'-4'0'115,"-1"-1"0,1 1 1,-1 0-1,1 0 0,-1 0 0,1 1 0,-1-1 0,1 1 0,0 0 1,-1 1-1,1-1 0,0 1 0,0 0 0,0 0 0,0 0 1,0 0-1,0 1 0,0-1 0,1 1 0,-6 6 0,-1 1-11,1 1-1,0 0 0,1 1 0,0 0 1,-8 17-1,14-26-88,1 0 0,-1 0 0,1 0 0,0 0 0,0 0 0,0 1 0,1-1 0,-1 0 0,1 0 0,-1 1 0,1-1 0,0 1 0,1-1 0,0 5 0,-1-6-5,1 0-1,0-1 1,-1 0 0,1 1 0,0-1 0,0 1 0,0-1 0,0 0 0,0 1 0,0-1 0,0 0 0,0 0-1,1 0 1,-1 0 0,0 0 0,1 0 0,-1-1 0,1 1 0,-1 0 0,1-1 0,-1 1 0,1-1-1,-1 1 1,1-1 0,-1 0 0,1 1 0,0-1 0,-1 0 0,1 0 0,0 0 0,2-1 0,3 0 10,0-1 0,-1 1 1,1-2-1,-1 1 1,1-1-1,-1 1 0,0-2 1,0 1-1,0-1 1,0 0-1,-1 0 1,1 0-1,4-7 0,4-2 21,-1-1 0,-1 0 0,18-27 0,-20 25-26,0 0 0,-1-1 0,0 1 0,-2-2-1,9-26 1,-39 132-35,23-82 27,-2 5 31,1-1-1,0 1 1,1 17 0,0-26-24,0 0 0,1 0 0,-1 0-1,1 0 1,-1 0 0,1 0 0,0-1 0,-1 1 0,1 0 0,0 0 0,2 2 0,-2-3-3,0-1 0,0 1 0,-1 0 0,1-1 0,0 1 0,0-1 0,0 1 0,0-1 0,0 1 0,0-1-1,0 0 1,0 1 0,0-1 0,0 0 0,0 0 0,0 0 0,0 0 0,0 0 0,0 0 0,0 0 0,0 0 0,2 0-1,2-2 19,0 0-1,0 0 0,-1 0 0,1 0 1,-1-1-1,1 0 0,-1 0 1,0 0-1,0 0 0,0-1 0,5-6 1,36-46 44,-45 56-73,89-136-638,-89 135 623,0 1 0,0-1 0,0 1 0,0-1 0,1 1 0,-1-1 0,0 1 0,1-1 0,-1 1 0,0-1 0,1 1 0,-1-1 0,0 1 0,1 0 0,-1-1 0,1 1 0,-1 0 0,0-1 0,1 1 0,-1 0 0,1 0 0,-1-1 0,1 1-1,-1 0 1,1 0 0,-1 0 0,1 0 0,0 0 0,2 14-179,-8 30 203,4-42 4,0 8 37,-2 7 157,0-1-1,1 27 0,2-43-191,-1 1 0,1 0 0,0-1-1,0 1 1,0-1 0,0 1 0,0-1-1,0 1 1,0 0 0,1-1-1,-1 1 1,0-1 0,0 1 0,0-1-1,1 1 1,-1 0 0,0-1 0,0 1-1,1-1 1,-1 0 0,0 1-1,1-1 1,-1 1 0,1-1 0,-1 1-1,1-1 1,-1 0 0,1 1 0,-1-1-1,1 0 1,-1 0 0,1 1-1,-1-1 1,1 0 0,-1 0 0,1 0-1,-1 1 1,1-1 0,0 0 0,-1 0-1,1 0 1,-1 0 0,1 0-1,0 0 1,-1-1 0,1 1 0,-1 0-1,2 0 1,1-1 25,0-1-1,0 1 0,-1 0 1,1-1-1,0 0 0,-1 0 1,1 0-1,3-3 1,62-71 236,-49 51-377,2 2 0,29-27 0,-49 49 82,1 0 1,-1 0-1,0 0 1,0 1-1,1-1 1,-1 0-1,0 0 1,1 1-1,-1-1 1,0 1-1,4-2 1,-5 3 10,1-1 1,0 0 0,-1 0-1,1 0 1,-1 1-1,1-1 1,0 0-1,-1 1 1,1-1-1,-1 1 1,1-1-1,-1 0 1,1 1-1,-1-1 1,0 1-1,1-1 1,-1 1 0,0-1-1,1 1 1,-1 0-1,0-1 1,1 1-1,-1-1 1,0 1-1,0 0 1,0-1-1,0 1 1,0 0-1,1-1 1,-1 2 0,0 6-31,1-1-1,-1 1 1,-1 15 0,0-18 39,0 0 0,1 1 0,-1-1-1,1 0 1,1 1 0,-1-1-1,1 0 1,0 0 0,0 0 0,0 0-1,1 1 1,2 4 0,-3-9-5,-1 0 0,1 0 1,0 0-1,-1-1 0,1 1 0,0-1 1,0 1-1,0 0 0,0-1 0,0 1 1,0-1-1,0 0 0,0 1 0,0-1 1,0 0-1,0 1 0,0-1 0,0 0 1,0 0-1,0 0 0,0 0 0,0 0 1,0 0-1,0 0 0,0-1 0,0 1 1,0 0-1,0 0 0,0-1 0,0 1 1,0-1-1,0 1 0,0-1 0,0 1 1,0-1-1,1-1 0,5-3-135,1-1 1,-1 1-1,8-10 0,-8 8-75,102-106-2440,-70 69 1988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13331,'-42'23'2195,"-57"38"1003,99-61-3191,0 0 0,0 0 0,-1 0 0,1 0 0,0 1 1,0-1-1,-1 0 0,1 0 0,0 0 0,0 0 0,0 0 0,-1 1 0,1-1 0,0 0 0,0 0 0,0 0 0,0 1 1,-1-1-1,1 0 0,0 0 0,0 0 0,0 1 0,0-1 0,0 0 0,0 0 0,0 1 0,0-1 0,0 0 1,0 0-1,0 1 0,0-1 0,0 0 0,0 0 0,0 1 0,9 0-14,24-6-280,-27 4 245,21-4-329,42 0 1,-59 5 287,1 0-1,0 1 1,0 0 0,0 1-1,-1 0 1,20 6 0,-28-7 99,0 0 0,0 0 0,0 0 0,-1 0 1,1 0-1,0 0 0,0 0 0,-1 0 0,1 1 0,-1-1 1,1 0-1,-1 1 0,0-1 0,0 1 0,1 0 0,-1 0 1,0-1-1,0 1 0,1 3 0,-2-3 39,0 1 0,1-1 0,-1 1 0,0-1 0,0 1 0,-1-1 0,1 1 0,0-1 0,-1 1 0,1-1 0,-1 0 0,0 1 0,0-1-1,0 0 1,0 1 0,-2 1 0,-2 4 171,0 0 0,-1 0-1,0-1 1,-1 0 0,0 0-1,0 0 1,-13 9 0,15-13-143,1 1 0,-1-1-1,0-1 1,0 1 0,0-1 0,-1 0 0,1 0 0,0 0 0,-1-1 0,1 0-1,-1 0 1,0 0 0,1-1 0,-9 0 0,11 0-147,1-1 0,0 0 0,0 1 0,-1-1 0,1 0 1,0 0-1,0-1 0,0 1 0,0 0 0,0-1 0,0 1 0,1-1 0,-1 0 0,0 1 0,1-1 0,-1 0 1,1 0-1,0 0 0,0 0 0,-1 0 0,1 0 0,0 0 0,1-1 0,-1 1 0,0 0 0,1-1 0,-1 1 1,1 0-1,0-1 0,0 1 0,0-5 0,0 2-111,0 0 0,0 0 0,0 1 0,1-1 0,0 0 0,0 0 0,0 0 1,1 0-1,-1 1 0,1-1 0,0 1 0,1-1 0,-1 1 0,1 0 0,3-4 0,17-12-580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4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11851,'11'-5'520,"1"0"1,-1 0 0,0-1-1,0-1 1,-1 0 0,0 0-1,0-1 1,-1 0 0,0-1-1,0 0 1,9-12 0,26-27-63,-81 69-260,24-12-58,1 1 0,-1 0 0,2 1 0,-1 1 1,2 0-1,0 0 0,-12 19 0,21-30-125,1-1 0,-1 1 0,1 0 0,0-1 0,-1 1-1,1 0 1,-1-1 0,1 1 0,0 0 0,0 0 0,0-1 0,-1 1 0,1 0-1,0 0 1,0 0 0,0-1 0,0 1 0,0 0 0,0 0 0,0 0 0,1-1-1,-1 1 1,0 0 0,0 0 0,1-1 0,0 2 0,0-1 3,-1 0 0,1 0-1,1 0 1,-1-1 0,0 1 0,0 0 0,0-1 0,0 1 0,0-1 0,1 1-1,-1-1 1,0 0 0,0 0 0,3 1 0,4-1 24,-1 0-1,1 0 1,0 0-1,12-3 1,19-7-164,70-29 1,-55 15 70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 15227,'-4'7'166,"1"1"-1,0 0 0,0 0 1,0 0-1,1 0 0,0 0 1,1 0-1,0 1 1,0-1-1,1 1 0,0-1 1,0 1-1,1-1 0,0 1 1,0-1-1,1 0 1,1 0-1,-1 0 0,1 0 1,0 0-1,1 0 0,0-1 1,0 1-1,1-1 0,5 6 1,-9-11-155,0 0 0,1 0 0,-1 0 0,1-1 0,-1 1 0,1-1 1,0 1-1,0-1 0,-1 0 0,1 1 0,0-1 0,0 0 0,0 0 0,1 0 0,-1-1 0,0 1 1,0 0-1,0-1 0,1 0 0,-1 1 0,0-1 0,0 0 0,1 0 0,-1 0 0,0 0 0,0-1 1,1 1-1,-1-1 0,0 1 0,0-1 0,0 0 0,0 0 0,4-1 0,2-5 4,1 1 0,-1-1-1,0 0 1,-1 0 0,13-17-1,2-1 22,-20 23-33,0 0 0,0 0 0,0 0 0,0 1 0,1-1 0,-1 1 0,1-1 0,4-1 0,-6 3-3,0-1 1,0 1 0,0 0 0,0 0 0,0 0 0,0 0 0,0 0 0,0 0 0,1 0 0,-1 0 0,0 0 0,0 0-1,0 0 1,0 1 0,0-1 0,1 1 0,2 2 0,-1 0 0,0 0 0,0 0 1,0 0-1,0 0 0,0 1 0,-1-1 0,5 9 0,15 19-1,-21-30 0,1 1 0,-1-1 0,0 0 1,1 0-1,0 1 0,-1-1 0,1 0 0,-1 0 1,1-1-1,0 1 0,0 0 0,-1-1 0,1 1 0,0-1 1,0 1-1,2-1 0,-1 0 1,0-1 0,0 1 1,0-1-1,-1 0 0,1 0 0,0 0 1,0 0-1,-1-1 0,1 1 0,-1-1 1,1 1-1,-1-1 0,0 0 0,1 0 1,-1 0-1,3-4 0,32-43 29,-31 40-25,18-29 10,-17 26-26,0 1 0,1-1-1,0 1 1,0 1 0,1 0 0,0 0-1,18-14 1,-25 23 3,0-1 0,-1 1-1,1 0 1,0 0 0,0 1-1,0-1 1,0 0 0,0 0-1,0 1 1,0 0-1,0-1 1,0 1 0,1 0-1,-1 0 1,0 0 0,0 0-1,0 0 1,0 1 0,2-1-1,-1 2-4,0-1 0,0 0 0,0 1-1,0 0 1,-1-1 0,1 1-1,-1 0 1,1 0 0,-1 1 0,0-1-1,4 4 1,3 8-31,-1-1 0,0 2 0,-1-1 0,7 18 0,-7-14 23,8 9-141,-6-19 217,-9-8-24,0 0-1,1 0 1,-1-1-1,0 1 1,0 0-1,1 0 1,-1-1-1,0 1 1,0 0-1,1-1 1,-1 1-1,0 0 1,0-1-1,0 1 1,0 0-1,1-1 1,-1 1-1,0 0 1,0-1-1,0 1 1,0 0-1,0-1 1,0 1-1,0 0 0,0-1 1,0 1-1,0-1 1,0 1-1,0 0 1,0-1-1,0 1 1,-1-1-1,0-10 114,0 0 0,-1 0-1,-5-18 1,-6-16 130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15499,'4'17'1217,"-3"-1"-993,-1-3 8,-3-9 608,2-4-432,18-9-368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10602,'0'-26'3470,"0"26"-3436,0 0 1,0 0-1,0 0 1,0 0-1,0-1 1,0 1-1,0 0 1,0 0-1,0 0 1,0 0-1,0 0 1,0 0-1,0 0 1,0 0-1,0 0 1,0 0-1,1 0 1,-1-1-1,0 1 1,0 0-1,0 0 1,0 0 0,0 0-1,0 0 1,0 0-1,0 0 1,0 0-1,0 0 1,0 0-1,0 0 1,1 0-1,-1 0 1,0 0-1,0 0 1,0 0-1,0 0 1,0 0-1,0 0 1,0 0-1,0 0 1,0 0-1,1 0 1,-1 0-1,0 0 1,0 0-1,0 0 1,0 0-1,0 0 1,0 0-1,0 0 1,0 0-1,0 0 1,0 0-1,0 0 1,0 0-1,1 1 1,-1-1-1,0 0 1,0 0-1,0 0 1,7 14 1006,25 77 1084,-18-48-1772,1 0 0,26 47 0,-40-88-344,0 1 1,1-1-1,-1 1 1,1-1-1,-1 0 1,1 0 0,0 0-1,0 0 1,0 0-1,0 0 1,0-1-1,0 1 1,1-1-1,-1 1 1,0-1-1,1 0 1,-1 0 0,4 1-1,-4-2-5,0 0 0,0 0 1,0 0-1,0 0 0,0 0 0,0-1 1,0 1-1,0-1 0,0 0 0,0 1 1,0-1-1,0 0 0,0 0 0,0 0 0,0-1 1,-1 1-1,1 0 0,-1-1 0,1 1 1,-1-1-1,1 1 0,-1-1 0,2-2 0,10-15 14,-2 0-1,0 0 0,-1-1 0,-1-1 0,11-35 1,-10 26-35,25-50 1,-35 79 14,0 0-1,1 1 1,-1-1-1,0 1 0,0-1 1,1 0-1,-1 1 1,0-1-1,0 1 1,1-1-1,-1 1 1,1-1-1,-1 1 1,1 0-1,-1-1 1,1 1-1,-1 0 1,1-1-1,-1 1 1,1 0-1,-1-1 0,1 1 1,-1 0-1,1 0 1,-1 0-1,1-1 1,0 1-1,-1 0 1,1 0-1,0 0 1,-1 0-1,1 0 1,-1 0-1,1 0 1,0 0-1,-1 0 1,1 1-1,-1-1 0,1 0 1,-1 0-1,2 1 1,1 2-13,0-1 0,0 1 0,0 0 0,0 0 0,4 7 0,-6-8 7,1 0 1,-1 0-1,1 1 1,-1-1-1,1 0 1,0 0-1,0-1 1,0 1-1,0 0 1,1-1-1,-1 1 1,0-1-1,3 2 1,-2-3 5,-1 0 0,0-1 0,0 1 0,1 0 0,-1-1-1,0 1 1,1-1 0,-1 0 0,0 1 0,0-1 0,0 0 0,0-1 0,0 1 0,3-3 0,30-26-23,-7 5 23,-27 23 1,1 1 0,0-1-1,0 1 1,0 0-1,0 0 1,0 0 0,1 0-1,-1 0 1,0 0-1,0 0 1,1 1 0,-1-1-1,0 1 1,1 0-1,-1-1 1,1 1 0,-1 0-1,0 1 1,1-1-1,-1 0 1,1 1 0,-1-1-1,0 1 1,0 0-1,1-1 1,-1 1 0,0 0-1,3 2 1,1 3-4,0-1 0,-1 1 0,1 0 1,-1 1-1,0-1 0,7 14 0,-9-13-9,0-2 0,1 1 0,0 0 0,0-1 0,0 0 0,1 0 0,0 0 0,0 0 0,9 6 0,-14-11-10,1 1 0,0-1 0,0 0 0,0 0 0,0 1 0,0-1 0,0 0 1,0 0-1,0 0 0,0 0 0,0 0 0,0 0 0,0-1 0,0 1 0,0 0 0,0 0 1,-1-1-1,1 1 0,0 0 0,0-1 0,0 1 0,0-1 0,0 1 0,-1-1 0,1 0 1,0 1-1,-1-1 0,2 0 0,18-26-277,-15 19 261,13-19-160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127 220 15243,'-29'17'1708,"23"-14"-1495,-1 1 0,0 0 1,-9 8-1,9-6-68,1 1 1,0-1-1,0 1 1,1 0-1,0 1 0,-9 15 1,12-19-132,0 0 1,1 1 0,-1-1-1,1 1 1,0 0 0,0-1-1,0 1 1,0 0 0,1-1-1,0 1 1,0 0-1,0 0 1,1-1 0,2 10-1,-3-13-13,0 1-1,1-1 1,-1 0-1,1 0 1,-1 0-1,1 0 1,0 0-1,-1 1 1,1-1-1,0 0 1,0-1-1,0 1 1,0 0-1,0 0 1,0 0-1,0 0 0,0-1 1,0 1-1,0 0 1,0-1-1,0 1 1,1-1-1,-1 0 1,0 1-1,0-1 1,1 0-1,-1 0 1,0 1-1,0-1 1,1 0-1,-1 0 1,0-1-1,0 1 1,1 0-1,-1 0 0,0 0 1,0-1-1,1 1 1,1-2-1,2 0 1,-1 1 0,0-2-1,1 1 1,-1 0 0,0-1-1,0 0 1,0 0-1,-1 0 1,6-6 0,0-4-7,0-1 0,-1 0 0,-1 0 0,-1-1 0,6-16 0,-5 11-386,8-34 0,-16 61 337,-1 47-100,2-51 169,0 0 0,0 1-1,1-1 1,-1 1-1,1-1 1,0 1 0,0-1-1,0 0 1,0 0 0,1 1-1,0-1 1,2 3 0,-4-5-6,1 0 1,0-1 0,0 1 0,-1-1 0,1 1 0,0-1 0,0 1 0,0-1 0,0 1 0,0-1 0,0 0 0,0 0 0,0 1-1,0-1 1,0 0 0,0 0 0,0 0 0,0 0 0,0 0 0,0 0 0,0 0 0,0-1 0,0 1 0,0 0 0,0-1-1,0 1 1,0 0 0,-1-1 0,1 1 0,0-1 0,1 0 0,31-24 190,-24 17-143,30-25-21,25-20-480,-62 52 422,-1 0 0,1 0-1,-1 0 1,1 1 0,-1-1-1,1 0 1,-1 0-1,1 1 1,0-1 0,0 1-1,-1 0 1,1-1 0,0 1-1,0 0 1,-1 0 0,1 0-1,0 0 1,0 0 0,-1 1-1,1-1 1,0 0 0,-1 1-1,1-1 1,0 1 0,-1 0-1,3 1 1,1 1-10,-1 1 0,1 0 0,0 1-1,-1-1 1,0 1 0,4 6 0,-3-5 77,0 0 1,0 1-1,11 7 0,-15-12-15,1-1 0,-1 0 0,1 0-1,0 0 1,-1 0 0,1-1 0,0 1 0,0 0 0,0-1 0,-1 1-1,1-1 1,0 0 0,0 1 0,0-1 0,0 0 0,0 0 0,0 0 0,0 0-1,3-2 1,2 0 32,-1 0 0,1-1 0,-1 0 0,1-1 0,-1 1 0,0-1 0,-1-1 0,1 1 0,-1-1 0,0 0 0,0 0 0,9-11 0,2-8-263,27-48 0,-22 33-408,-18 34 441,10-16-319,-12 20 450,-1 1 1,0-1 0,0 1-1,1-1 1,-1 1 0,1-1 0,-1 1-1,0-1 1,1 1 0,-1 0-1,1-1 1,-1 1 0,1 0-1,-1-1 1,1 1 0,-1 0-1,1-1 1,-1 1 0,1 0 0,0 0-1,-1 0 1,1 0 0,-1 0-1,1 0 1,-1-1 0,2 2-1,-1-1 4,-1 1-1,1 0 0,0 0 0,-1 0 1,0 0-1,1 0 0,-1 0 0,1 0 0,-1 0 1,0 0-1,0 1 0,0-1 0,0 0 0,0 0 1,0 0-1,0 0 0,0 1 0,0 1-32,0 15 42,0 14 231,0-31-167,0 0 1,1 1-1,-1-1 1,0 1 0,1-1-1,-1 0 1,1 1-1,-1-1 1,1 0-1,0 1 1,-1-1 0,1 0-1,0 0 1,0 0-1,0 0 1,1 2 0,-1-3-12,0 0 0,0 1 0,0-1 0,0 0 0,-1 0 0,1 0 0,0 0 0,0 0 0,0 0 0,0 0 0,0 0 1,0 0-1,-1-1 0,1 1 0,0 0 0,0 0 0,0-1 0,0 1 0,-1-1 0,1 1 0,0-1 0,0 1 0,-1-1 0,1 1 1,0-1-1,-1 1 0,1-1 0,-1 0 0,1 0 0,-1 1 0,1-1 0,0-1 0,20-32 256,-18 29-265,8-15-99,-7 12-126,0 0-1,1 0 1,-1 0 0,2 1-1,-1 0 1,1 0-1,11-11 1,-16 17 167,0 1-1,-1 0 1,1-1-1,0 1 1,-1 0 0,1-1-1,0 1 1,-1 0-1,1 0 1,0-1 0,0 1-1,-1 0 1,1 0-1,0 0 1,0 0-1,-1 0 1,1 0 0,0 0-1,0 0 1,-1 1-1,1-1 1,0 0 0,0 0-1,-1 0 1,1 1-1,0-1 1,-1 1-1,1-1 1,0 0 0,-1 1-1,1-1 1,-1 1-1,1-1 1,-1 1 0,1-1-1,-1 1 1,1 0-1,-1-1 1,1 1-1,-1 0 1,0-1 0,1 2-1,12 36-699,-11-33 681,35 157 724,12 44 2007,-43-186-2605,-1 0 0,-2 1-1,0 0 1,1 36 0,-4-47-3,-1-1 0,1 1 0,-2-1 0,1 1 1,-1-1-1,-1 1 0,1-1 0,-2 0 0,1 0 0,-1 0 0,-1-1 0,-6 11 1,10-18-42,1 1 0,-1-1 1,0 0-1,0 0 0,1 0 1,-1 0-1,0 0 1,0 0-1,0 0 0,0 0 1,-1 0-1,1 0 0,0 0 1,0-1-1,0 1 1,-1 0-1,1-1 0,0 1 1,-1-1-1,1 0 0,0 1 1,-1-1-1,1 0 1,-1 0-1,1 0 0,0 0 1,-1 0-1,1 0 0,-1 0 1,1 0-1,0-1 1,-1 1-1,1 0 0,-1-1 1,1 1-1,0-1 0,0 0 1,-1 1-1,1-1 1,0 0-1,0 0 0,0 0 1,0 0-1,-2-1 0,-1-4 41,0 1 0,-1-1-1,2 0 1,-1 1-1,1-2 1,0 1 0,-4-11-1,1-3-110,0 0 1,2-1-1,0 1 0,1-1 0,2 0 0,0 0 0,1 0 0,1 0 1,0 0-1,2 0 0,1 0 0,0 1 0,2-1 0,0 1 1,14-29-1,6-1-121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37 9378,'3'-2'530,"0"1"-1,-1-1 1,1 0 0,0 1 0,0-1-1,-1-1 1,1 1 0,1-3-1,-3 5-431,-1 0 0,0 0 0,0-1 0,0 1-1,0 0 1,1 0 0,-1-1 0,0 1 0,0 0 0,0-1 0,0 1-1,0 0 1,0 0 0,0-1 0,0 1 0,0 0 0,0-1-1,0 1 1,0 0 0,0-1 0,0 1 0,0 0 0,0 0-1,0-1 1,0 1 0,-1 0 0,1-1 0,0 1 0,0 0-1,0 0 1,0-1 0,-1 1 0,0-1 41,0 0 0,0 1-1,-1-1 1,1 0 0,0 1 0,-1-1 0,1 1 0,-1-1 0,1 1-1,0 0 1,-3 0 0,-10-1 46,0 0 1,1 1-1,-1 1 1,0 0-1,1 1 1,-22 6-1,11-1-45,0 1 0,-40 19 0,59-24-114,-27 14 107,31-16-125,-1 0-1,1 0 1,0 0 0,-1 0 0,1 0-1,0 1 1,0-1 0,-1 0 0,1 1-1,0-1 1,0 1 0,1-1-1,-1 1 1,0-1 0,0 1 0,0 2 0,1-3-10,0-1 1,1 1 0,-1 0 0,0-1 0,0 1-1,1-1 1,-1 1 0,0 0 0,1-1 0,-1 1 0,1-1-1,-1 1 1,1-1 0,-1 1 0,1-1 0,-1 1-1,1-1 1,-1 1 0,1-1 0,0 0 0,-1 1 0,1-1-1,0 0 1,-1 0 0,1 0 0,0 1 0,-1-1-1,1 0 1,0 0 0,-1 0 0,1 0 0,0 0 0,0 0-1,0 0 1,31 0-128,-28-1 98,112-11-597,-90 7 392,1 1-1,-1 2 0,0 1 1,1 0-1,-1 2 0,34 6 1,-55-6 181,0 0 1,0 1-1,0 0 1,0 0 0,-1 0-1,1 0 1,0 1-1,-1 0 1,0 0 0,0 0-1,6 5 1,-9-6 51,1 0 0,-1-1 0,0 1-1,1 0 1,-1 0 0,0 0 0,0 0 0,0 0 0,-1 0 0,1 0 0,0 0 0,-1 0 0,0 0-1,1 1 1,-1-1 0,0 0 0,0 0 0,0 0 0,0 1 0,0-1 0,-1 0 0,1 0-1,-1 0 1,1 0 0,-1 0 0,0 0 0,0 0 0,-2 4 0,-2 2 121,-1 0 0,0-1 0,0 0 1,-1 0-1,1 0 0,-2-1 0,1 0 0,-1 0 1,0 0-1,0-1 0,0-1 0,-10 5 0,7-4 1,0-1 0,0 0 1,0-1-1,0 0 0,0-1 0,-1 0 0,1 0 0,-1-1 0,-18-2 0,28 2-142,0-1 0,0-1 0,-1 1 0,1 0 0,0 0 0,0-1 0,0 1 0,0-1 0,0 0 0,0 0-1,0 0 1,0 0 0,0 0 0,1 0 0,-1 0 0,0 0 0,1-1 0,-1 1 0,0-1 0,1 1 0,0-1 0,-1 0 0,1 1 0,0-1 0,0 0 0,0 0 0,0 0 0,0 0 0,1 0 0,-1 0-1,0-3 1,1 2-10,0 0 0,0-1-1,1 1 1,-1 0-1,1 0 1,0 0 0,0-1-1,0 1 1,0 0-1,0 0 1,1 1 0,0-1-1,-1 0 1,1 0-1,0 1 1,0-1 0,1 1-1,-1 0 1,0-1-1,4-1 1,24-15-311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14723,'0'0'59,"-1"1"0,1-1 0,0 0 0,-1 0 0,1 0 0,0 1-1,-1-1 1,1 0 0,0 1 0,-1-1 0,1 0 0,0 0 0,0 1 0,-1-1 0,1 1-1,0-1 1,0 0 0,0 1 0,0-1 0,-1 1 0,1-1 0,0 0 0,0 1 0,0-1-1,0 1 1,0-1 0,0 0 0,0 1 0,0-1 0,0 1 0,1 15 284,18 97 537,52 167 1,-57-228-706,-4-15-66,1-1-1,2 0 1,23 44 0,-25-66-37,-11-14-69,0 0 0,0 0 1,0 1-1,1-1 1,-1 0-1,0 0 0,0 0 1,0 0-1,0 0 1,0 0-1,1 0 0,-1 0 1,0 0-1,0 0 0,0 0 1,0 0-1,1 0 1,-1 0-1,0 0 0,0 0 1,0 0-1,1 0 1,-1 0-1,0 0 0,0 0 1,0 0-1,0 0 1,1 0-1,-1 0 0,0 0 1,0 0-1,0 0 1,0-1-1,0 1 0,1 0 1,-1 0-1,0 0 0,0 0 1,0 0-1,0 0 1,0-1-1,1-1 11,-1 1 0,0-1 0,1 0-1,-1 0 1,0 0 0,0 1 0,0-1 0,0 0 0,-1 0-1,1 0 1,0 1 0,-1-1 0,-1-3 0,-4-13-111,-2 0 1,0 1 0,-13-21-1,16 31-342,0 0 0,0 0-1,0 1 1,-1-1 0,0 1 0,0 0-1,0 1 1,-1 0 0,-14-9 0,10 10-351,2 2-70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12843,'7'4'1168,"4"6"-992,6 3-288,3 0 1272,3 0-1064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17 219 11554,'-9'-5'1489,"5"-1"-769,1-4-208,4-4 1240,7-2-695,7 0-281,5-1-112,5-2-232,5 2-208,4-3-144,4 0 24,-8-9-96,1-1-64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83 9002,'7'-25'1908,"-5"17"-825,1 0 0,-2 0 0,1 0 0,0-11 0,-2 18-1055,0 1 0,0 0 1,0 0-1,0 0 0,0-1 1,0 1-1,0 0 0,0 0 0,0 0 1,0-1-1,0 1 0,0 0 0,0 0 1,0 0-1,0-1 0,0 1 1,-1 0-1,1 0 0,0 0 0,0 0 1,0-1-1,0 1 0,0 0 1,0 0-1,-1 0 0,1 0 0,0 0 1,0 0-1,0-1 0,0 1 1,-1 0-1,1 0 0,0 0 0,0 0 1,0 0-1,-1 0 0,1 0 0,0 0 1,0 0-1,0 0 0,-1 0 1,1 0-1,0 0 0,0 0 0,0 0 1,-1 0-1,1 0 0,0 0 1,0 0-1,0 0 0,-1 0 0,1 1 1,0-1-1,0 0 0,0 0 1,0 0-1,-1 0 0,1 0 0,0 0 1,0 1-1,0-1 0,0 0 0,0 0 1,0 0-1,0 0 0,-1 1 1,1-1-1,-12 12 494,11-11-388,-6 7-59,1 0 0,1 1 0,0 0-1,0-1 1,0 2 0,1-1 0,-4 14 0,-16 71-149,21-81 70,1 0 0,1 1-1,0-1 1,1 0-1,1 17 1,-1-29 3,0 0 1,0 0-1,0 0 1,0 0-1,0 0 1,0 0-1,0 0 1,0 0-1,0 0 1,1 0-1,-1 0 1,0-1-1,1 1 1,-1 0-1,1 0 1,-1 0-1,1 0 1,-1-1-1,1 1 1,-1 0-1,1 0 1,0-1-1,-1 1 1,1 0-1,0-1 1,0 1-1,-1-1 1,1 1-1,0-1 1,0 0-1,0 1 1,0-1-1,0 0 1,-1 1-1,1-1 1,0 0-1,0 0 1,0 0-1,0 0 1,0 0-1,0 0 1,0 0-1,0 0 1,0 0-1,0 0 1,0-1-1,0 1 1,0 0 0,-1-1-1,1 1 1,0 0-1,1-1 0,3-2 0,-1 0-1,1 0 0,-1 0 0,1 0 0,-1-1 0,0 1 0,0-1 0,4-6 0,4-8 5,0-1 0,-2 0 1,0-1-1,-1 0 0,-1-1 0,-1 0 1,-1 0-1,6-39 0,-8 40-5,-5 38-4,0 19-11,3-19 2,0 0 1,8 27-1,-8-38-15,0 0 1,0-1-1,1 1 0,0-1 1,0 1-1,0-1 1,1 0-1,0 0 0,6 6 1,-9-11 65,1 0-1,-1 1 1,1-1 0,-1 0 0,1-1 0,0 1-1,-1 0 1,1 0 0,0-1 0,-1 1-1,1-1 1,0 1 0,0-1 0,0 0 0,0 1-1,0-1 1,-1 0 0,1-1 0,0 1 0,0 0-1,0 0 1,0-1 0,-1 1 0,1-1 0,0 1-1,0-1 1,-1 0 0,1 0 0,0 0 0,-1 0-1,1 0 1,-1 0 0,1 0 0,-1-1 0,0 1-1,0 0 1,1-1 0,-1 1 0,0-1 0,0 1-1,0-1 1,0 0 0,1-2 0,12-32 210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14339,'3'44'859,"1"0"0,2 0-1,12 43 1,0-19-49,38 96 1,-37-123-468,-17-39-319,-1 0 0,0 1 0,1-1-1,0 0 1,-1 0 0,1 0 0,0 0-1,0 0 1,0-1 0,0 1 0,0-1-1,1 1 1,3 1 0,-5-3-19,0 0 1,-1 1-1,1-1 0,0 0 1,-1 0-1,1 0 0,0 0 1,-1-1-1,1 1 0,-1 0 1,1 0-1,0 0 1,-1 0-1,1-1 0,0 1 1,-1 0-1,1-1 0,-1 1 1,1 0-1,-1-1 0,1 1 1,-1-1-1,1 1 0,-1-1 1,1 1-1,-1-1 1,0 1-1,1-1 0,-1 1 1,0-1-1,1 0 0,-1 1 1,0-1-1,0 1 0,0-1 1,0 0-1,1 1 0,-1-1 1,0 0-1,0 0 0,2-30 96,-2 29-89,0-13 13,0-1 1,-1 0-1,-1 0 1,-1 0-1,0 1 1,-1-1-1,0 1 1,-2 0-1,0 0 0,0 1 1,-1 0-1,-13-20 1,25 41-61,1-1 0,0 1 0,0-1 1,1-1-1,-1 1 0,1-1 0,0 0 1,1-1-1,-1 0 0,12 5 0,-13-7 30,-1 0 0,1 0-1,0-1 1,-1 0 0,1 0-1,0 0 1,0-1 0,0 0-1,0 0 1,0 0-1,-1-1 1,1 0 0,0 0-1,0 0 1,-1-1 0,1 0-1,9-4 1,-6 0 0,0 0-1,-1-1 1,1 0-1,-1 0 1,-1-1 0,1 0-1,-1 0 1,0-1-1,-1 0 1,0 0 0,-1 0-1,0-1 1,0 0-1,-1 0 1,0 0-1,-1-1 1,2-12 0,-8 38-38,1-1 0,1 1 0,0 0-1,0 0 1,2-1 0,-1 1 0,2 0 0,0 0 0,1-1 0,8 26 0,-10-39 45,0 1 0,-1-1-1,1 1 1,0-1 0,-1 0-1,1 1 1,0-1 0,0 0 0,0 1-1,1-1 1,-1 0 0,0 0 0,0 0-1,3 1 1,-4-2 27,1 1 0,-1-1 1,1 0-1,-1 0 0,1 0 1,0 0-1,-1 0 0,1 0 0,-1 0 1,1 0-1,-1 0 0,1-1 1,-1 1-1,1 0 0,0 0 0,-1 0 1,1-1-1,-1 1 0,1 0 1,-1 0-1,1-1 0,-1 1 0,0 0 1,1-1-1,-1 1 0,1-1 1,2-3 60,-1 1 1,0-1 0,0 1 0,0-1 0,0 0 0,-1 1 0,1-1 0,1-8 0,3-17 187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12683,'-6'12'968,"5"2"-816,2-1-144,4-6-1112,3-1 1064,5-5-248,3-1-128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10706,'0'0'108,"0"0"0,0 0 0,0 1 0,0-1 0,0 0 1,0 0-1,0 1 0,0-1 0,0 0 0,0 1 0,0-1 0,0 0 0,0 0 0,0 1 0,0-1 0,0 0 0,0 0 0,-1 1 0,1-1 0,0 0 0,0 0 0,0 1 0,0-1 0,0 0 0,-1 0 0,1 0 0,0 1 0,0-1 0,-1 0 0,1 0 0,0 0 0,0 0 0,0 0 1,-1 1-1,1-1 0,0 0 0,-1 0 0,1 0 0,0 0 0,0 0 0,-1 0 0,1 0 0,0 0 0,-22 8 1025,8-2-572,8-3-309,-45 26 649,48-27-875,1 0 0,-1 0 0,0 0-1,1 0 1,-1 1 0,1-1 0,0 1 0,-1-1 0,1 1 0,0 0 0,1 0 0,-1 0-1,-2 5 1,4-8-25,0 1-1,0-1 0,0 1 0,0 0 0,0-1 0,0 1 1,0-1-1,0 1 0,0-1 0,0 1 0,0 0 1,0-1-1,0 1 0,0-1 0,0 1 0,0-1 1,1 1-1,-1-1 0,0 1 0,0-1 0,1 1 1,-1-1-1,0 1 0,1-1 0,-1 1 0,1-1 1,-1 1-1,18 3-66,23-11-139,-37 6 182,28-8-136,-9 3-102,0 0-1,0 1 1,0 2-1,1 0 0,41 1 1,-63 2 245,0 0 1,0 0 0,0 0-1,0 0 1,0 1-1,0-1 1,0 1 0,0-1-1,0 1 1,0 0-1,0 0 1,0 0-1,-1 0 1,1 0 0,0 0-1,-1 0 1,1 1-1,-1-1 1,1 0 0,-1 1-1,1 0 1,-1-1-1,0 1 1,0 0-1,0-1 1,2 5 0,-3-4 52,0 0 1,0 1-1,0-1 1,0 1-1,-1-1 1,1 1 0,-1-1-1,1 0 1,-1 1-1,0-1 1,0 0 0,0 0-1,0 1 1,0-1-1,0 0 1,-1 0-1,1 0 1,-1 0 0,1-1-1,-1 1 1,0 0-1,-2 1 1,-8 8 169,-1-1 0,0 0 1,0-1-1,-1-1 0,-1 0 0,1 0 0,-1-2 0,-1 0 1,1-1-1,-1 0 0,0-1 0,0-1 0,-23 2 1,37-5-252,0 0 1,-1 0 0,1 0 0,0 0 0,-1-1 0,1 1-1,0-1 1,-4-1 0,5 2 28,0 0 1,1-1-1,-1 1 1,0-1-1,1 1 0,-1-1 1,0 0-1,1 1 1,-1-1-1,1 0 0,-1 1 1,1-1-1,-1 0 1,1 0-1,0 1 0,-1-1 1,1 0-1,0 0 1,-1 0-1,1 1 0,0-1 1,0 0-1,0 0 1,0 0-1,0-1 0,2-12-294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12883,'2'3'144,"0"0"0,-1 0 0,1 0 0,-1 0 1,1 0-1,-1 0 0,0 0 0,0 1 0,0-1 0,-1 0 1,1 6-1,1 2 106,22 101 1232,53 151-1,-74-258-1414,11 30 206,-13-34-244,-1 0 1,1 0-1,0 1 0,-1-1 0,1 0 0,0 0 0,0 0 1,0 0-1,0 0 0,0 0 0,0 0 0,0-1 1,0 1-1,0 0 0,0 0 0,0-1 0,1 1 0,-1-1 1,0 1-1,1-1 0,1 1 0,-2-2-3,0 1 0,0 0 0,0-1 0,0 1-1,0-1 1,0 1 0,0-1 0,0 0 0,0 1 0,0-1 0,-1 0 0,1 0-1,0 0 1,0 0 0,0 1 0,-1-1 0,1 0 0,-1 0 0,1 0 0,-1 0-1,1-1 1,-1 1 0,0 0 0,1 0 0,-1 0 0,0 0 0,0 0 0,0 0-1,0-2 1,3-39 321,-3 41-323,0-19 100,-1 1 0,-4-20 0,4 31-132,-1 1 0,0 0 0,0 0 0,0 0 0,-1 0 0,0 0 0,-1 0 0,-4-8 0,-1 8-118,5 14 7,6 18-12,0-18 122,0 0 1,0 1-1,0-1 1,1 0-1,0-1 0,1 1 1,-1 0-1,9 10 1,-9-14 17,-1 0 0,1-1 0,-1 0 0,1 0 0,0 1 0,0-2 0,0 1 0,0 0 0,0 0 1,0-1-1,0 0 0,1 0 0,-1 0 0,0 0 0,1 0 0,-1-1 0,1 1 0,-1-1 0,1 0 0,-1 0 1,7-1-1,-5 0 10,1 0 0,-1 0 0,0-1 1,0 1-1,0-1 0,-1 0 1,1-1-1,0 1 0,-1-1 1,1 0-1,-1 0 0,6-6 0,1-2 55,0-1 0,15-24 0,-15 22-11,20-25-1,-31 39-62,1 0-1,-1 0 1,0 0 0,0 0-1,0-1 1,0 1 0,0 0-1,1 0 1,-1 0 0,0 0-1,0 0 1,0 0-1,0 0 1,1 0 0,-1 0-1,0-1 1,0 1 0,0 0-1,0 0 1,1 0 0,-1 0-1,0 0 1,0 0 0,0 0-1,1 0 1,-1 0 0,0 0-1,0 0 1,0 0-1,1 0 1,-1 1 0,0-1-1,0 0 1,0 0 0,0 0-1,1 0 1,-1 0 0,0 0-1,0 0 1,0 0 0,0 1-1,5 10-18,1 27-15,-4-21 27,-1-11-5,16 63-23,-16-65 27,1 0 0,-1 0 0,1 0 0,0 0 0,0 0 0,0 0 0,1 0 0,-1-1 0,1 1 0,0-1-1,0 0 1,0 1 0,5 2 0,-7-5-3,-1-1-1,1 1 0,-1-1 1,1 0-1,0 1 1,-1-1-1,1 0 0,0 0 1,-1 0-1,1 0 1,0 1-1,-1-1 0,1 0 1,0 0-1,-1 0 0,1 0 1,0 0-1,-1-1 1,1 1-1,0 0 0,-1 0 1,1 0-1,0-1 0,-1 1 1,1 0-1,0 0 1,0-1-1,0 0 56,0-1 1,0 1-1,0 0 0,0 0 1,0-1-1,0 1 0,0-1 0,-1 1 1,1-1-1,0 1 0,0-3 1,1-2 89,-1-1 0,0 0 0,0 0 1,0-10-1,-4-29-25,-5-6 81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12379,'7'13'952,"2"-1"-768,3-5-152,6-6-456,5-2 544,7-6-176,6-2-144</inkml:trace>
  <inkml:trace contextRef="#ctx0" brushRef="#br0" timeOffset="1">273 1 11434,'-12'13'689,"1"0"0,1 1 0,1 0 0,0 1 0,0 0 0,2 1 0,0-1 0,0 1 0,-7 32 0,13-45-648,1-1 0,0 0 0,-1 1 0,1-1 0,0 0 0,0 1 0,0-1 0,0 0 0,1 1 0,-1-1 0,1 0 0,-1 0 0,1 1 0,0-1 0,0 0-1,0 0 1,0 0 0,0 0 0,0 0 0,0 0 0,4 3 0,-3-3-63,1 0 1,0 0-1,0-1 0,0 1 0,-1-1 0,1 0 0,0 0 0,1 0 0,-1 0 0,0-1 0,0 1 0,0-1 0,0 0 1,1 1-1,3-2 0,21 1-641,-12 0 386,0 0 1,0-2 0,17-2-1,-11-4-161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12611,'-2'1'147,"-1"0"0,0 0 0,1 0 0,0 0 1,-1 0-1,1 0 0,0 0 0,-1 1 0,1-1 0,0 1 0,0 0 1,0 0-1,0 0 0,1-1 0,-1 2 0,-2 2 0,2-3-46,0 1 0,0 0-1,1-1 1,-1 1-1,1 0 1,-1 0 0,1 0-1,0 0 1,0 0-1,0 0 1,0 0 0,1 1-1,-1 3 1,1-6-94,0-1 0,1 1 1,-1-1-1,0 1 0,1-1 1,-1 0-1,0 1 0,1-1 0,-1 0 1,0 1-1,1-1 0,-1 0 1,1 0-1,-1 1 0,1-1 1,-1 0-1,1 0 0,-1 0 0,1 1 1,-1-1-1,1 0 0,-1 0 1,1 0-1,-1 0 0,1 0 0,-1 0 1,1 0-1,20 0 63,-13-1-51,27 1-104,39 6 0,-63-5-1,0 1-1,0 0 0,-1 1 1,1 0-1,-1 1 1,1 0-1,16 10 0,-25-13 78,-1 0-1,1-1 0,-1 1 0,0 0 0,1 0 0,-1 1 0,0-1 0,1 0 0,-1 0 1,0 0-1,0 1 0,0-1 0,0 1 0,0-1 0,-1 1 0,1-1 0,0 1 1,-1-1-1,1 1 0,-1 0 0,1-1 0,-1 1 0,0 2 0,0-2 17,0 0 0,-1 0 0,0 0 0,0 0 0,1 0 0,-1 0 0,0 0 0,0 0 0,-1 0 0,1-1 0,0 1 0,-1 0 0,1-1 1,-1 1-1,-2 1 0,-4 3 91,0-1-1,0 0 1,0 0 0,0-1 0,-1 0 0,0-1 0,-11 4 0,15-6 52,1 0-1,-1 0 0,1 0 1,-1 0-1,0-1 0,1 0 1,-1 0-1,0 0 1,1-1-1,-1 0 0,1 1 1,-1-2-1,1 1 0,-1 0 1,1-1-1,-6-3 0,-6-11 330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13083,'-8'23'447,"2"-1"1,1 1-1,0 1 0,2-1 1,1 1-1,0 0 0,2-1 1,3 26-1,-3-46-402,1 0 1,-1 0-1,1-1 1,-1 1-1,1 0 1,0 0-1,0-1 1,0 1-1,1-1 1,-1 1-1,1-1 1,-1 1-1,1-1 1,0 0-1,0 0 1,0 0-1,3 3 1,-3-4-36,0 0 0,0 0 0,0-1 0,1 1 0,-1 0 0,0-1 0,0 0 0,1 1 0,-1-1 0,0 0 0,0 0 0,1 0 0,-1 0 0,0-1 0,1 1 0,-1-1 0,0 1 0,0-1 0,0 0 0,1 0 0,2-2 0,9-4-177,0-2 0,0 0 1,13-12-1,-19 14-16,1 0-1,-1 1 1,2-1-1,-1 2 1,0-1-1,1 1 1,0 1-1,21-7 1,-31 11 174,1 0 0,-1 0-1,1 0 1,-1 0 0,1 0 0,-1 0-1,1 0 1,-1 0 0,1 0 0,-1 0 0,1 0-1,-1 1 1,1-1 0,-1 0 0,1 0-1,-1 0 1,1 1 0,-1-1 0,0 0-1,1 0 1,-1 1 0,1-1 0,-1 0 0,0 1-1,1-1 1,-1 1 0,0-1 0,0 0-1,1 1 1,2 18 43,-3-14 51,-1 0 0,0 0-1,0 0 1,0 0 0,-2 6-1,-2-1 201,0-1 0,-1 0 0,1-1 0,-2 1-1,1-1 1,-1 0 0,0-1 0,-1 1 0,-12 8 0,17-14-206,-1 0 0,0 1 0,1-1 0,-1 0 0,-1-1 0,1 1 0,0-1 0,0 1 0,0-1 0,-1-1 0,-4 1 0,6-1-111,0 0 1,0 0-1,0 0 0,0-1 0,0 0 1,0 0-1,0 1 0,0-2 0,1 1 0,-1 0 1,0 0-1,0-1 0,1 0 0,-1 1 0,1-1 1,-1 0-1,-2-4 0,-6-8-172,3-1-84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 13515,'-6'1'220,"0"0"-1,0 0 1,0 1 0,0 0-1,0 0 1,0 1 0,1 0-1,-1 0 1,1 0 0,0 1-1,0-1 1,0 1 0,-8 9-1,10-11-153,0 1 0,1 0 0,-1 0-1,1 0 1,-1 0 0,1 1 0,0-1-1,1 1 1,-1-1 0,1 1 0,-1 0-1,1-1 1,0 1 0,0 0 0,1 0-1,-1 0 1,1 0 0,0 0 0,0 0-1,0 0 1,0 0 0,2 6 0,-1-8-44,-1-1 1,1 1 0,-1-1-1,1 1 1,0-1 0,0 0 0,-1 1-1,1-1 1,0 0 0,0 0 0,0 1-1,1-1 1,-1 0 0,0 0 0,0 0-1,1 0 1,-1-1 0,0 1 0,1 0-1,2 1 1,-1-2-1,0 1 0,0-1 0,0 1 0,0-1 0,0 0 0,0 0 1,0 0-1,0-1 0,0 1 0,4-2 0,2 0 3,-1-1 1,0 0-1,0-1 1,0 0-1,0 0 1,12-9-1,-10 5-5,-1-1-1,1 0 0,-1 0 0,7-11 0,-14 18-18,0 0 0,0 0 0,-1 0 0,1 0 0,-1-1 0,1 1 0,-1 0 0,0-1-1,0 0 1,0 1 0,0-1 0,-1 1 0,1-1 0,-1 0 0,1 0 0,-1 1 0,0-1 0,0 0 0,0 0 0,-1 1 0,1-1 0,-1 0 0,1 1 0,-1-1-1,-1-3 1,1 5-2,0 0-1,0 1 0,0-1 0,0 0 1,-1 0-1,1 0 0,0 1 0,0-1 1,0 1-1,-1-1 0,1 1 0,0-1 1,-1 1-1,1 0 0,0 0 0,-1 0 1,1 0-1,0 0 0,-1 0 0,1 0 1,0 0-1,-1 0 0,-1 1 0,-31 8-54,31-8 33,-1 1 1,1 0-1,-1 0 0,1 0 1,0 1-1,-4 3 1,6-5-21,-1 0 1,1 0-1,0 0 0,0 0 1,1 0-1,-1 1 1,0-1-1,0 0 1,1 1-1,-1-1 0,0 0 1,1 1-1,-1-1 1,1 1-1,0-1 1,-1 1-1,1-1 0,0 3 1,0-4 3,1 0-1,-1 1 1,0-1 0,1 0 0,-1 0-1,0 1 1,1-1 0,-1 0 0,0 0-1,1 1 1,-1-1 0,1 0 0,-1 0-1,0 0 1,1 0 0,-1 0 0,1 0-1,-1 0 1,1 0 0,-1 0 0,0 0 0,1 0-1,-1 0 1,1 0 0,-1 0 0,0 0-1,1 0 1,-1 0 0,1 0 0,-1 0-1,0-1 1,2 1 0,15-6-244,-16 5 239,23-9-365,3-5-77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209 368 13195,'-1'-1'38,"1"1"1,-1-1 0,0 1-1,1-1 1,-1 1-1,0 0 1,1-1-1,-1 1 1,0 0 0,1-1-1,-1 1 1,0 0-1,1 0 1,-1-1 0,0 1-1,0 0 1,1 0-1,-1 0 1,0 0-1,0 0 1,0 0 0,1 0-1,-1 1 1,0-1-1,1 0 1,-1 0 0,0 0-1,0 1 1,1-1-1,-1 0 1,-1 1 0,-26 11 62,18-6-32,0 0-1,1 1 1,-1 0-1,2 1 1,-1 0-1,1 0 1,0 1-1,1 0 1,0 1-1,-6 10 1,4-5-83,1 0 1,0 0-1,2 1 1,-1 0-1,2 0 1,-4 21-1,7-27 6,0 0 1,1 0-1,0 13 1,1-20 6,0 0 0,1 0 0,-1 0 0,1 0 0,-1 0 0,1 0 0,0 0 0,0 0 0,1 0 0,-1 0 1,1 0-1,-1 0 0,1-1 0,2 4 0,-3-5 1,0 0 1,0 0-1,0-1 0,0 1 0,0 0 1,0 0-1,0-1 0,0 1 1,0 0-1,1-1 0,-1 1 1,0-1-1,0 0 0,1 1 1,-1-1-1,0 0 0,1 0 1,-1 0-1,0 0 0,1 0 0,-1 0 1,1 0-1,2-1 3,-1 0 0,0 0 1,0 0-1,0-1 0,0 1 0,0-1 0,0 1 0,4-5 1,4-3 7,0 0 0,-2-1 0,11-13 0,0-1 15,-2 0-1,0-1 1,-2-1-1,-1-1 1,-1 0 0,-1-1-1,-1 0 1,-2-1-1,9-38 1,-17 58-6,-2 7-12,1 0-1,0 0 1,-1 0 0,0 0-1,1-1 1,-1 1-1,0 0 1,0 0-1,0 0 1,0-1 0,-1 1-1,1 0 1,-1 0-1,1 0 1,-2-3-1,2 5-3,0 0-1,0 0 0,0-1 0,-1 1 0,1 0 1,0 0-1,0-1 0,0 1 0,-1 0 0,1 0 0,0-1 1,-1 1-1,1 0 0,0 0 0,0 0 0,-1 0 1,1 0-1,0-1 0,-1 1 0,1 0 0,0 0 1,-1 0-1,1 0 0,0 0 0,-1 0 0,1 0 1,0 0-1,-1 0 0,1 0 0,0 0 0,-1 0 1,1 0-1,0 1 0,0-1 0,-1 0 0,1 0 1,0 0-1,-1 0 0,1 1 0,0-1 0,0 0 1,-1 0-1,1 0 0,0 1 0,0-1 0,-1 0 1,1 0-1,0 1 0,0-1 0,0 0 0,0 1 1,-1-1-1,-10 19 77,9-12-67,0 0-1,1 0 1,0 1 0,0-1 0,0 1 0,1-1-1,0 1 1,0-1 0,1 0 0,0 1 0,1-1-1,-1 0 1,6 14 0,-6-19-7,0 1-1,0 0 1,0-1 0,1 1-1,-1-1 1,1 0 0,-1 1 0,1-1-1,0 0 1,0 0 0,0 0-1,0 0 1,1-1 0,-1 1-1,0 0 1,1-1 0,-1 0-1,1 1 1,-1-1 0,1 0-1,0 0 1,-1-1 0,1 1 0,0 0-1,0-1 1,0 0 0,-1 0-1,1 0 1,0 0 0,0 0-1,0 0 1,0-1 0,-1 1-1,1-1 1,0 0 0,-1 0-1,1 0 1,0 0 0,2-2-1,4-2 9,1 0-1,-1-1 0,-1 0 0,1 0 0,-1-1 0,-1 0 0,1 0 0,-1-1 1,0 0-1,-1 0 0,7-11 0,7-14 33,26-60 1,-34 66-51,-13 95 156,1-67-145,-1 0-1,1-1 1,0 1 0,0-1-1,0 1 1,0 0 0,0-1-1,1 1 1,-1-1-1,0 1 1,0 0 0,0-1-1,0 1 1,1-1-1,-1 1 1,0-1 0,1 1-1,-1-1 1,0 1-1,1-1 1,-1 1 0,0-1-1,1 1 1,-1-1 0,1 0-1,-1 1 1,1-1-1,-1 0 1,1 1 0,-1-1-1,2 0 1,-1 0 6,0 0 0,0 0 0,1 0 0,-1 0 0,0-1 0,0 1 0,1 0 0,-1-1 0,0 1 0,0-1 0,0 1 1,0-1-1,2-1 0,4-3 40,-1-1 0,1 1 0,9-12 0,7-17-12,-1-1 1,-2 0-1,-1-1 1,22-61-1,-35 81-95,3 2-39,-9 14 91,0 0 1,0 0-1,1 0 0,-1 0 0,0 0 1,0 0-1,0 0 0,1 0 0,-1 0 0,0 0 1,0 0-1,0 0 0,0 0 0,1 0 1,-1 0-1,0 0 0,0 0 0,0 0 0,0 0 1,1 0-1,-1 0 0,0 0 0,0 0 0,0 1 1,0-1-1,1 0 0,-1 0 0,0 0 1,0 0-1,0 0 0,0 0 0,0 1 0,0-1 1,0 0-1,1 0 0,-1 0 0,0 0 1,0 1-1,0-1 0,0 0 0,7 31-45,-6-20 74,1-3 1,0 6 44,1 0 1,7 22 0,-9-34-51,0 1 1,0-1-1,0 1 0,0-1 0,0 0 0,0 1 1,1-1-1,0 0 0,-1 0 0,1 0 0,0 0 1,0 0-1,0 0 0,0-1 0,0 1 0,0-1 1,0 1-1,1-1 0,-1 0 0,0 0 0,4 1 1,-5-2 40,0 0 0,1 0 0,-1 0 0,1 0 0,-1 0 0,0 0 0,1 0 1,-1-1-1,0 1 0,1-1 0,-1 1 0,0-1 0,1 1 0,-1-1 1,0 0-1,0 1 0,0-1 0,0 0 0,0 0 0,0 0 0,0 0 1,0 0-1,0 0 0,0 0 0,0 0 0,0-1 0,-1 1 0,1 0 1,-1 0-1,1-1 0,0-1 0,5-16 294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 12187,'-29'-12'5023,"22"12"-4873,1 0 0,-1 1 0,1 0 1,-1 0-1,1 1 0,-1-1 0,1 2 0,0-1 0,0 1 0,0-1 0,0 2 0,1-1 0,-1 1 0,1-1 0,0 1 0,0 1 0,0-1 0,-8 11 0,7-9-140,0 1 0,1 0-1,0 0 1,0 1 0,0 0 0,1-1-1,0 1 1,1 1 0,0-1 0,0 0-1,1 1 1,0 0 0,-2 16 0,4-23-10,0 1 1,0 0-1,0-1 1,1 1-1,-1 0 1,1-1-1,0 1 1,-1-1-1,1 1 1,0-1-1,0 1 0,1-1 1,-1 1-1,0-1 1,1 0-1,-1 0 1,1 0-1,0 0 1,4 4-1,-4-5 1,1 0 0,-1 1 0,1-1-1,0 0 1,0 0 0,-1 0 0,1 0-1,0-1 1,0 1 0,0-1 0,0 0-1,0 0 1,0 0 0,0 0 0,-1 0-1,1-1 1,0 1 0,5-2 0,0-1 2,0 0 0,1-1 1,-1 0-1,0 0 1,-1-1-1,1 0 0,-1 0 1,0-1-1,0 1 0,0-2 1,9-11-1,-13 15-28,0-1-1,-1 1 1,1 0-1,-1-1 1,0 1-1,0-1 1,0 0-1,-1 0 1,1 0-1,-1 0 1,0 0-1,0 0 1,0 0-1,0 0 1,-1 0-1,0 0 1,0-1-1,0 1 1,0 0-1,-1 0 1,0 0-1,1 0 1,-2 0-1,1 0 1,0 0-1,-1 0 1,-2-4-1,2 5-43,1 1 0,-1 0 0,-1 0 1,1 0-1,0 0 0,0 0 0,-1 1 0,1-1 0,-1 1 0,1-1 0,-1 1 0,0 0 0,1 0 0,-1 0 0,0 1 1,0-1-1,-5 0 0,6 0-3,0 1 0,0 0 0,0 0 0,1 0 0,-1 0 0,0 0 0,0 0 0,0 1 0,0-1 0,0 0 0,1 1 0,-1 0 0,0-1 0,0 1 0,1 0 0,-1 0 0,1 0 0,-1 0 0,0 0 0,1 0 1,0 0-1,-1 1 0,1-1 0,0 1 0,0-1 0,-1 1 0,0 1 0,2-2 57,0-1 1,0 1-1,0-1 1,-1 0-1,1 1 1,0-1-1,0 1 1,0-1-1,0 0 1,0 1-1,0-1 1,0 1-1,0-1 1,0 0-1,0 1 1,0-1-1,0 1 1,1-1-1,-1 0 1,0 1-1,0-1 0,0 1 1,1-1-1,-1 0 1,0 1-1,0-1 1,1 0-1,-1 0 1,0 1-1,0-1 1,1 0-1,-1 1 1,0-1-1,1 0 1,-1 0-1,0 0 1,1 1-1,-1-1 1,1 0-1,-1 0 1,0 0-1,2 0 1,13 0-252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09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12899,'-20'42'1571,"2"1"0,-17 62 1,27-76-1319,2-1 0,1 0 0,1 1 0,1 0 0,2 36 0,1-61-208,1 1-1,0 0 1,0 0 0,0 0 0,0 0 0,1-1 0,3 9 0,-4-12-39,-1 1 0,1-1 0,-1 0 1,1 0-1,0 0 0,0-1 0,-1 1 1,1 0-1,0 0 0,0 0 1,0 0-1,0-1 0,0 1 0,0 0 1,0-1-1,0 1 0,0-1 0,0 1 1,1-1-1,-1 0 0,0 0 0,0 1 1,0-1-1,0 0 0,1 0 1,-1 0-1,0 0 0,0 0 0,0 0 1,1 0-1,-1-1 0,0 1 0,0 0 1,0-1-1,0 1 0,2-2 1,3-1-3,0 0 0,-1-1 0,0 0 0,0 0 1,0 0-1,0 0 0,6-9 0,28-41 47,-22 31 42,33-47 523,4 2-1,65-63 1,-110 123-691,-7 7 19,0-1 0,0 1 0,-1 0 1,1-1-1,-1 1 0,1-1 0,-1 1 0,1-1 0,-1 0 0,0 0 1,0 1-1,0-1 0,0 0 0,0 0 0,0 0 0,0 0 0,-1 0 0,1 0 1,0-3-1,-7-2-258,-11 3-74</inkml:trace>
  <inkml:trace contextRef="#ctx0" brushRef="#br0" timeOffset="1">203 228 14539,'13'37'1576,"4"-1"-951,4 0-225,5-3 680,3-4-240,-2-8-552,0 1 1689,-7-7-1705,-4 6 16,-9-6 40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14491,'0'-7'1763,"7"15"-789,15 32-374,-9-15-353,98 180 72,-47-82-278,3 14-68,-62-130-399,-7-17-22,-9-19-229,-16-18 130,12 20 216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6 231 13451,'-4'-3'1504,"2"2"-1008,8-5-104,4 2 705,11-7-257,5-2-112,14-10-184,6 4-112,9-2-88,-4-4-104,2 2-392,-4-1-280,-9 4 384,-4 0-88,-12 3-72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13699,'4'14'494,"0"0"0,1-1-1,1 0 1,12 20 0,1 3-234,-9-14-123,0-1 15,0 1-1,2-1 1,26 36 0,-38-57-143,1 1 0,-1 0 0,1 0 0,0-1 0,-1 1 0,1-1 0,0 1 0,-1 0 0,1-1 0,0 1 0,0-1 0,-1 0 1,1 1-1,0-1 0,0 0 0,0 1 0,0-1 0,-1 0 0,1 0 0,0 0 0,0 0 0,0 0 0,0 0 0,0 0 0,0 0 0,0 0 1,-1 0-1,1 0 0,0 0 0,0-1 0,0 1 0,0 0 0,0-1 0,-1 1 0,1-1 0,0 1 0,0-1 0,-1 1 0,1-1 0,0 1 0,-1-1 1,1 0-1,-1 1 0,1-1 0,-1 0 0,2-1 0,3-5 48,0-1 0,-1 0 0,8-16 0,-5 8 25,-5 12-60,0 0 0,1 0 0,-1 0 0,1 0 1,0 0-1,0 1 0,5-5 0,-7 7-18,0 1 1,0-1-1,-1 1 1,1-1-1,0 1 0,0 0 1,-1-1-1,1 1 0,0 0 1,0 0-1,0-1 1,0 1-1,0 0 0,0 0 1,-1 0-1,1 0 1,0 0-1,2 0 0,-2 1 0,0 0 0,0-1 0,0 1 0,1 0 0,-1-1 0,0 1 0,0 0-1,0 0 1,0 0 0,0 0 0,0 0 0,-1 0 0,1 0 0,0 0 0,0 0 0,0 2 0,9 18 45,-2-1 1,0 2 0,5 22-1,1 2-45,-9-36 404,-2-15 444,-1-19-102,-2 24-801,2-25 387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13971,'3'0'190,"1"1"-1,-1-1 1,0 0 0,1 0-1,-1 0 1,1-1 0,-1 1-1,0-1 1,1 0 0,-1 0-1,0 0 1,0 0 0,0 0-1,0-1 1,0 1 0,0-1-1,0 0 1,5-4 0,2-3 102,1 0 1,-1-1 0,10-12-1,-9 9-116,-1 0-1,-1-1 0,13-24 0,-19 31-124,1-1 1,-1 0-1,0 0 0,-1 0 0,0 0 0,0 0 1,-1-1-1,1-15 0,-2 23-46,1 0 1,-1 0 0,0 0-1,0 0 1,0 0-1,0 0 1,0 0-1,0 1 1,0-1-1,-1 0 1,1 0 0,0 0-1,0 0 1,-1 0-1,1 0 1,-1 0-1,1 0 1,-1 1-1,1-1 1,-1 0 0,1 0-1,-1 1 1,0-1-1,1 0 1,-1 1-1,0-1 1,0 1-1,1-1 1,-1 1-1,0-1 1,0 1 0,0-1-1,0 1 1,0 0-1,1-1 1,-1 1-1,0 0 1,0 0-1,0 0 1,0 0 0,-1 0-1,-2 0 3,1 1 0,0 0-1,0 0 1,0 0 0,1 1 0,-1-1 0,0 1-1,0-1 1,1 1 0,-1 0 0,-3 3 0,-6 7 3,0 1 0,1 0 0,0 1 0,1 0 0,1 0 0,-8 18 1,10-20-6,2 1 0,0-1 0,1 1 0,0 0 0,0 0 1,2 0-1,0 1 0,-1 17 0,3-27-14,-1-1 0,1 0 0,0 1-1,1-1 1,-1 1 0,1-1 0,0 0 0,-1 1 0,1-1-1,1 0 1,-1 0 0,0 1 0,1-1 0,0 0 0,-1-1 0,1 1-1,1 0 1,-1 0 0,0-1 0,0 1 0,1-1 0,0 0-1,-1 0 1,1 0 0,0 0 0,0 0 0,0-1 0,0 1 0,0-1-1,1 0 1,-1 0 0,0 0 0,0 0 0,1 0 0,-1-1-1,1 0 1,-1 0 0,0 0 0,1 0 0,-1 0 0,1 0 0,-1-1-1,6-1 1,3-1-32,0-1 0,-1 0-1,1-1 1,10-6 0,10-9-83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117 274 9834,'2'-7'548,"1"-1"1,-2 1-1,1 0 1,-1-1-1,0 1 0,-1-1 1,0-12-1,0 16-330,0 0 1,0 1-1,-1-1 1,1 1-1,-1-1 0,0 1 1,0-1-1,0 1 0,0-1 1,-1 1-1,1 0 1,-1 0-1,0 0 0,0 0 1,0 0-1,-1 0 0,-4-5 1,6 8-178,0-1 0,0 0 0,-1 1 1,1-1-1,0 1 0,-1-1 0,1 1 1,0 0-1,-1-1 0,1 1 0,-1 0 0,1 0 1,-1 0-1,1 0 0,0 0 0,-1 0 0,1 1 1,0-1-1,-1 0 0,1 1 0,-1-1 0,1 1 1,0 0-1,0-1 0,-1 1 0,1 0 0,0-1 1,0 1-1,0 0 0,0 0 0,0 0 0,0 0 1,0 0-1,0 0 0,0 1 0,-1 1 0,-3 5 14,1-1-1,-1 1 1,1 0-1,-4 13 0,2-5-48,1 0 0,1 1 0,0-1-1,1 1 1,1 0 0,0 0 0,2 0-1,0 0 1,1 0 0,0 0 0,5 22 0,-5-37-8,-1 0 0,1 0 0,-1 0 0,1 1 0,0-1 1,-1 0-1,1 0 0,0-1 0,0 1 0,1 0 0,-1 0 0,0 0 1,1-1-1,-1 1 0,1-1 0,-1 1 0,1-1 0,0 0 0,-1 1 1,1-1-1,0 0 0,0 0 0,2 1 0,-1-2 0,-1 0-1,0 0 0,1-1 1,-1 1-1,0-1 1,0 1-1,1-1 0,-1 0 1,0 1-1,0-1 1,0 0-1,0-1 1,0 1-1,0 0 0,0 0 1,0-1-1,0 1 1,-1-1-1,1 0 0,-1 0 1,3-3-1,9-12-5,0-1-1,-2 0 0,0 0 0,-1-1 1,-1 0-1,9-30 0,-2 0 84,12-78 1,-24 111-41,-2 4 38,0-1 0,0 1 0,-1 0 0,-1-21 0,-2 25 69,-1 11-3,-1 15 9,1 8-125,2 1 1,1-1-1,1 1 0,1 0 1,1-1-1,1 0 0,16 50 1,-19-73-80,0 0 0,0 0 0,1 0 0,0 0 0,-1-1 0,1 1 0,0 0 0,0-1 0,1 1 0,-1-1 0,0 0 0,1 0 0,4 4 0,-6-6 29,0 1 0,0-1 1,1 1-1,-1-1 0,0 0 0,0 1 0,1-1 1,-1 0-1,0 0 0,0 0 0,1 0 0,-1 0 1,0 0-1,1 0 0,-1-1 0,0 1 1,0 0-1,1-1 0,-1 1 0,0-1 0,0 1 1,0-1-1,0 1 0,0-1 0,0 0 0,0 0 1,0 1-1,0-1 0,0 0 0,0 0 1,0 0-1,0 0 0,-1 0 0,1 0 0,0-1 1,0-1-1,10-16-304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0 615 14611,'20'-7'763,"0"-1"1,-1-1-1,0-1 0,31-21 0,-39 23-708,-2 1 0,1-1-1,-1-1 1,0 0 0,-1 0 0,0-1-1,0 0 1,-1 0 0,8-16 0,-13 21-31,0-1 1,0 1 0,-1-1-1,1 0 1,0-9 0,-2 13-16,0 1 0,0-1 0,0 1 0,0-1 0,-1 1 0,1 0 0,0-1 0,0 1 0,-1-1 0,1 1 0,-1 0 1,-1-3-1,2 4-4,-1-1 0,1 1 0,-1-1 0,1 1 1,-1 0-1,1-1 0,-1 1 0,1 0 1,-1-1-1,0 1 0,1 0 0,-1 0 1,1-1-1,-1 1 0,0 0 0,1 0 0,-1 0 1,0 0-1,1 0 0,-1 0 0,0 0 1,1 0-1,-1 0 0,0 0 0,1 1 0,-1-1 1,0 0-1,0 1 0,-2 0 7,1 0-1,-1 1 1,0-1-1,1 1 1,0 0-1,-1 0 1,1 0-1,0 0 1,0 0-1,0 1 0,0-1 1,1 1-1,-1-1 1,1 1-1,-1-1 1,-1 6-1,-15 46 60,13-35-62,1 0 0,-3 37 0,7-49-10,0 0 0,0-1 0,0 1 0,1 0 0,0 0 0,0-1 0,0 1 0,1-1 0,0 1 0,1-1 0,4 10 1,-7-15-12,1 0 1,0 0-1,-1 0 1,1 0 0,0 0-1,0 0 1,0-1-1,0 1 1,-1 0 0,1 0-1,0-1 1,0 1-1,0 0 1,1-1 0,-1 1-1,0-1 1,0 0 0,0 1-1,0-1 1,0 0-1,1 1 1,-1-1 0,0 0-1,0 0 1,0 0-1,1 0 1,-1 0 0,0-1-1,0 1 1,0 0-1,1 0 1,-1-1 0,0 1-1,0-1 1,0 1-1,0-1 1,2-1 0,1 0-127,0-2 0,0 1 0,0 0 1,0-1-1,-1 1 0,1-1 0,5-8 1,2-8-478,-1 0 0,0 0 0,-1-1 0,-1 0 0,-2 0 0,9-40 0,9-136-3131,-24 189 3401,3-23-362,3-65-776,-6 84 2327,0 1 0,-5-23 0,2 38 767,0 10-1283,-7 80 1964,3 0-1,11 177 1,-3-257-2249,0 0 1,1 0 0,1 0-1,1 0 1,0 0 0,0 0-1,13 25 1,-16-38-62,-1 0 1,0 0-1,1 0 0,-1 0 1,1-1-1,-1 1 0,1 0 0,0 0 1,-1 0-1,1-1 0,0 1 1,0 0-1,-1-1 0,1 1 0,0-1 1,0 1-1,0-1 0,0 1 1,0-1-1,0 0 0,0 1 0,0-1 1,0 0-1,-1 0 0,1 1 1,2-1-1,-1-1-9,-1 0 0,0 1 0,0-1 0,0 0 0,0 0 1,0 1-1,0-1 0,0 0 0,0 0 0,0 0 0,0-1 0,0 1 0,0 0 0,-1 0 1,1 0-1,0-3 0,4-6-115,-1-1-1,-1 0 1,3-15 0,13-103-232,-10 66 334,-8 73 223,0 1-92,0 0 0,1-1 0,0 1 1,1 0-1,6 16 0,-8-26-80,0 0-1,-1 0 1,1-1-1,0 1 1,0 0 0,0-1-1,0 1 1,0-1 0,-1 1-1,1-1 1,0 0 0,0 1-1,0-1 1,0 0 0,0 0-1,0 0 1,0 1 0,0-1-1,0 0 1,0 0 0,0 0-1,0-1 1,0 1 0,0 0-1,0 0 1,0-1 0,0 1-1,0 0 1,0-1 0,2 0-1,26-19 148,-28 20-157,44-43 128,-37 34-120,2-1 1,-1 1 0,1 0-1,1 1 1,0 1-1,0-1 1,14-6 0,-24 14-12,0-1 0,0 1 1,0 0-1,0-1 0,1 1 1,-1 0-1,0 0 1,0 0-1,1-1 0,-1 1 1,0 1-1,0-1 0,1 0 1,-1 0-1,0 0 0,0 1 1,1-1-1,-1 1 0,0-1 1,0 1-1,2 0 0,16 21-27,-17-19 28,0-1 0,0 1 0,0 0 0,1-1 0,-1 1 0,5 3 0,-5-5 2,-1-1 1,0 1 0,0-1-1,1 1 1,-1-1-1,0 1 1,1-1 0,-1 0-1,1 0 1,-1 1 0,0-1-1,1 0 1,-1-1-1,1 1 1,-1 0 0,0 0-1,1 0 1,-1-1-1,0 1 1,1-1 0,1 0-1,4-3 6,-1 1 0,1-1 0,-1 0-1,0 0 1,-1-1 0,1 0 0,8-10-1,33-46-191,-17 22-257,-26 33 319,14-14-214,-18 19 305,1 0 0,0 0-1,-1 1 1,1-1 0,0 1 0,0-1 0,-1 0 0,1 1 0,0-1-1,0 1 1,0 0 0,0-1 0,0 1 0,0 0 0,0 0 0,0-1 0,0 1-1,0 0 1,0 0 0,1 0 0,-2 0 6,1 1 0,0-1 0,0 1 0,-1-1 0,1 1 1,-1-1-1,1 1 0,-1 0 0,1-1 0,-1 1 0,1 0 0,-1-1 0,1 1 0,-1 0 0,0-1 0,1 1 1,-1 0-1,0 0 0,0 0 0,1-1 0,-1 2 0,3 21-152,-3-18 116,1 17 65,-1-16 70,-1-1 0,2 1-1,-1-1 1,1 1 0,0-1-1,0 1 1,3 9 0,-4-15-62,0 0 0,0 0 0,0 0 0,1 1 0,-1-1 0,0 0 0,0 0 0,0 0 0,0 1 0,0-1 0,1 0 1,-1 0-1,0 0 0,0 0 0,0 0 0,1 1 0,-1-1 0,0 0 0,0 0 0,0 0 0,1 0 0,-1 0 0,0 0 1,0 0-1,1 0 0,-1 0 0,0 0 0,0 0 0,0 0 0,1 0 0,-1 0 0,0 0 0,0 0 0,1 0 0,-1 0 0,0 0 1,0 0-1,1 0 0,8-10 176,6-15-21,2-16-174,-12 26-127,0 0-1,2 1 1,0 0-1,0 0 0,1 1 1,1 0-1,13-15 1,-22 27 120,0 1 0,1 0 1,-1-1-1,0 1 0,1 0 0,-1 0 0,0-1 1,1 1-1,-1 0 0,0 0 0,1-1 1,-1 1-1,1 0 0,-1 0 0,0 0 0,1 0 1,-1 0-1,1-1 0,-1 1 0,0 0 1,1 0-1,-1 0 0,1 0 0,-1 0 1,1 0-1,-1 0 0,0 1 0,1-1 0,-1 0 1,1 0-1,0 0 0,6 14-169,-3 24 206,-4-33-21,0-2 21,0 0-1,0 0 0,1 0 0,-1-1 0,1 1 0,-1 0 1,1 0-1,0 0 0,0-1 0,1 1 0,0 2 0,-1-4-19,-1-1-1,0 0 1,1 0-1,-1 1 1,0-1-1,0 0 0,1 0 1,-1 0-1,0 0 1,1 1-1,-1-1 1,0 0-1,1 0 0,-1 0 1,0 0-1,1 0 1,-1 0-1,0 0 1,1 0-1,-1 0 0,1 0 1,-1 0-1,0 0 1,1 0-1,-1 0 1,0 0-1,1 0 0,-1-1 1,0 1-1,1 0 1,-1 0-1,2-2-23,0 1-1,0-1 1,-1 1-1,1-1 1,-1 0-1,1 0 1,-1 0-1,2-3 1,14-25-503,-2 0 1,-2-1-1,16-51 1,-13 20 36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12051,'-10'51'1901,"3"1"0,-2 80 0,9-110-1586,1-1-1,4 27 1,-4-38-278,1-1 0,0 1 0,1-1 0,0 0 0,1 0 0,-1 0 1,7 10-1,-4-13-392,-8-14 90,-8-15-67,-1 3 237,-1 2 1,-1-1-1,-1 2 1,-1-1-1,-18-15 1,44 37 273,0-1 0,1 0 0,-1-1 1,23 3-1,-24-5-159,-1 0-1,0-1 1,0 0-1,0-1 1,0 1 0,0-2-1,0 1 1,0-1 0,-1-1-1,1 1 1,-1-1-1,15-11 1,0-1-31,-2-2 0,37-38 0,-32 29-40,-26 27 51,0-1 1,0 1 0,0 0-1,0-1 1,1 1-1,-1-1 1,0 1 0,0 0-1,1 0 1,-1-1 0,0 1-1,1 0 1,-1-1-1,0 1 1,1 0 0,-1 0-1,0 0 1,1-1 0,-1 1-1,0 0 1,1 0 0,-1 0-1,1 0 1,-1 0-1,0 0 1,1-1 0,-1 1-1,1 0 1,-1 0 0,0 0-1,1 1 1,-1-1-1,1 0 1,-1 0 0,0 0-1,1 0 1,-1 0 0,1 0-1,-1 0 1,0 1-1,1-1 1,-1 0 0,0 0-1,1 1 1,-1-1 0,0 0-1,1 0 1,-1 1 0,0-1-1,0 0 1,1 1-1,-1-1 1,0 0 0,0 1-1,0-1 1,1 1 0,-1-1-1,0 0 1,0 1-1,0-1 1,0 1 0,0-1-1,0 0 1,0 1 0,0 0-1,1 35 241,-1-27-167,0 3 29,0 2 67,1 0 0,0 0 0,1-1 0,0 1 0,4 13 0,-6-25-147,1-1 1,-1 0 0,1 0-1,-1 0 1,0 0 0,1 0-1,0 0 1,-1 0 0,1 0-1,0 0 1,-1 0 0,1 0-1,0-1 1,0 1 0,0 0-1,1 1 1,-1-2-18,-1 0 1,1 0-1,-1 0 1,1 0-1,0 0 0,-1 0 1,1 0-1,-1 0 0,1 0 1,0 0-1,-1 0 1,1 0-1,-1 0 0,1 0 1,-1-1-1,1 1 0,-1 0 1,1 0-1,-1-1 1,1 1-1,-1 0 0,1-1 1,0 0-1,1-1-53,1-1 0,-1 0-1,0 1 1,1-1 0,-1-1 0,-1 1 0,1 0 0,2-6-1,0-3-35,-1 0-1,4-24 1,-2 0-87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12843,'-7'17'1528,"5"2"-920,2-3-272,3-10 1377,4-4 719,8-4-2032,3 0 64,4-6-64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6:0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0 7962,'-38'30'238,"2"2"0,1 1 0,1 1 0,3 2 1,0 1-1,3 2 0,1 0 0,2 2 0,1 1 0,-18 47 1,14-20 53,3 2 1,3 1 0,3 1 0,3 1 0,-9 124 0,20-151-250,3 0 0,2 0 0,2 1 1,2-1-1,12 53 0,-12-83-147,1-1 0,1 0 0,0 0 0,1 0-1,1-1 1,0 0 0,16 21 0,-17-27-90,1 1-1,1-2 1,0 1-1,0-1 1,0-1 0,1 0-1,0 0 1,1-1 0,-1 0-1,1 0 1,20 6 0,-18-8 31,1 0 1,-1-1 0,1 0-1,0-1 1,0-1 0,0 0-1,0 0 1,0-2 0,0 0-1,-1 0 1,1-2 0,0 1-1,0-2 1,-1 0 0,0 0-1,0-1 1,0-1 0,0 0-1,-1-1 1,0 0-1,-1-1 1,1 0 0,-1-1-1,-1 0 1,11-13 0,-2-2 417,0 0-1,-2-2 1,-1 0 0,-2 0 0,0-2-1,-2 0 1,13-40 0,-3-6 1204,20-135 1,-31 138-575,0-73 1,-10 118-737,-2 0 0,0-1 1,-2 1-1,-1 0 0,-1 0 0,-10-29 0,12 47-170,0 0 1,-1 0-1,1 0 0,-2 0 0,1 1 0,-1 0 1,0 0-1,-10-11 0,11 15-54,1 0 0,-1 0-1,0 0 1,0 0 0,-1 1 0,1-1 0,-1 1-1,1 0 1,-1 1 0,0-1 0,1 1-1,-1 0 1,0 0 0,0 0 0,0 1 0,-8-1-1,0 3 2,0 0 0,0 0 0,0 2 0,0-1 0,1 2 0,-1-1-1,1 2 1,0-1 0,-16 12 0,-37 30-384,55-38 381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2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35 14715,'1'-5'511,"0"-20"795,-5 20-824,-7 14 12,0 5-450,1 1-1,0 1 1,1 0 0,1 0 0,-8 20-1,-25 89-240,18-36 207,21-78 4,0 0-1,1 0 1,1 0 0,-1 0-1,2 0 1,1 12-1,-2-21-11,0-1-1,0 0 0,0 0 0,0 0 0,1 1 0,-1-1 0,0 0 0,1 0 1,-1 0-1,1 0 0,-1 0 0,1 0 0,-1 0 0,1 0 0,0 0 0,0 0 1,-1 0-1,1 0 0,0 0 0,0-1 0,0 1 0,0 0 0,0 0 0,0-1 1,0 1-1,0-1 0,2 1 0,-1-1-13,0 0-1,0 0 1,0 0 0,0-1 0,0 1-1,0-1 1,0 1 0,0-1 0,0 0-1,0 0 1,0 0 0,0 0 0,-1 0-1,4-2 1,5-5 48,0-1 0,0 0 0,13-18 0,39-60 19,-61 85-55,32-47-41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70 12483,'-1'10'511,"0"1"0,0-1 1,-1 0-1,-5 18 0,-1 0 1103,8-28-1562,0 1 0,-1-1 0,1 1 0,0-1 0,0 1 0,0-1 0,0 1 0,0-1 0,0 1 0,0-1 0,0 1 0,0-1 0,0 1 0,0-1 0,0 1 0,0-1 0,0 1 0,0-1 0,0 1 0,1-1 0,-1 0 0,0 1-1,0-1 1,0 1 0,1-1 0,-1 1 0,0-1 0,1 1 0,0-1-16,0 0 0,-1 0 0,1 0 0,0 0 0,-1 0 0,1 0 0,0 0 0,0 0 0,-1 0-1,1 0 1,0 0 0,0-1 0,-1 1 0,1 0 0,0-1 0,0 0 0,32-20 108,-30 18-84,-1 1-58,22-15-39,32-20-1,-49 33 33,1 0 1,-1 0-1,1 1 0,0 0 0,0 1 1,0 0-1,0 0 0,0 1 0,13-1 1,-16 2 38,-1 0 1,0 1-1,1 0 1,-1 0 0,6 3-1,-8-3 5,1 0 0,-1 0 0,0-1 0,1 1 0,-1 0 0,0-1 0,1 0 0,-1 1 0,1-1 0,-1 0 0,1 0 0,-1 0 0,0-1 0,1 1 0,-1-1 0,1 1 0,-1-1 0,4-1 0,1-3 60,1 0 0,-1-1 0,0 0 0,6-7 0,-9 9-96,0-1 0,0 1 1,1 0-1,-1 0 0,1 1 1,0 0-1,0 0 0,0 0 1,0 0-1,0 1 0,9-3 1,-13 4 5,0 1 0,-1 0 1,1 0-1,0 0 0,0 0 0,0 0 1,0 0-1,0 0 0,-1 1 1,1-1-1,0 0 0,0 0 1,0 1-1,0-1 0,-1 0 0,1 1 1,0-1-1,-1 1 0,1-1 1,0 1-1,0-1 0,-1 1 1,1-1-1,-1 1 0,1 0 0,0 0 1,8 21 1091,-7-15-1205,0-2 315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0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84 324 11891,'-5'2'254,"1"-1"1,0 1 0,0 0 0,0 0 0,0 0 0,0 1 0,0-1-1,0 1 1,1 0 0,-1 0 0,1 0 0,0 1 0,0-1-1,0 1 1,1 0 0,-1-1 0,1 1 0,-4 8 0,4-6-140,-1 0-1,1 0 1,0 0 0,1 0 0,-1 0 0,1 1-1,0-1 1,1 0 0,0 1 0,0-1 0,0 0-1,2 13 1,-1-17-104,-1-1-1,0 0 1,1 1-1,-1-1 0,0 1 1,1-1-1,0 0 1,-1 0-1,1 1 1,0-1-1,0 0 0,-1 0 1,1 0-1,0 0 1,0 0-1,0 0 1,0 0-1,1 0 1,1 1-1,-2-2-3,0 1 0,0-1 0,0 0 0,0 0 0,0 0-1,0 0 1,0 0 0,0 0 0,1 0 0,-1 0 0,0-1 0,0 1 0,0 0 0,0-1 0,0 1 0,0 0 0,0-1-1,0 0 1,1 0 0,3-3 11,1 0 0,-2 0 0,1-1 0,0 0 1,-1 0-1,7-10 0,2-7 24,-1 0 1,-1-1-1,-2-1 0,0 0 1,7-30-1,-7 22-16,-9 31-28,0 1 0,0 0 0,0-1 0,0 1 0,0 0-1,1-1 1,-1 1 0,0 0 0,0-1 0,0 1 0,0 0 0,0-1 0,0 1 0,1 0 0,-1 0 0,0-1 0,0 1 0,0 0 0,1-1 0,-1 1 0,0 0 0,1 0 0,-1 0 0,0-1 0,0 1 0,1 0 0,-1 0 0,0 0 0,1 0-1,-1-1 1,0 1 0,1 0 0,-1 0 0,0 0 0,1 0 0,-1 0 0,0 0 0,1 0 0,-1 0 0,0 0 0,1 0 0,-1 0 0,0 0 0,1 1 0,-1-1 0,0 0 0,1 0 0,-1 0 0,0 0 0,1 0 0,-1 1 0,0-1 0,1 0 0,-1 0-1,0 1 1,0-1 0,1 0 0,-1 0 0,0 1 0,0-1 0,0 0 0,1 0 0,-1 1 0,0-1 0,0 0 0,0 1 0,19 31-95,-11-17 51,-7-12 48,1-1 0,-1 1 1,1-1-1,0 0 0,0 0 1,0 1-1,0-1 0,0 0 1,0 0-1,0-1 0,1 1 0,-1 0 1,1-1-1,-1 0 0,1 1 1,0-1-1,-1 0 0,1 0 1,0-1-1,0 1 0,0-1 1,0 1-1,-1-1 0,1 0 1,0 0-1,0 0 0,0 0 1,0-1-1,0 1 0,0-1 1,-1 1-1,1-1 0,0 0 0,0 0 1,-1-1-1,1 1 0,-1 0 1,1-1-1,-1 0 0,0 1 1,3-4-1,8-6 32,-1-1 0,-1 0 0,0-1 0,-1 0 0,0-1 0,-1 0 0,-1-1 0,10-21 0,-2-2-6,-2-1 0,11-48 1,-21 72-91,-4 23-17,-1 11 29,6 182 634,-1-166-320,1 0 1,2 0-1,20 58 1,45 70 245,-45-109-540,36 111-1,-59-152 19,-1-1-1,2 18 0,-5-28 14,1 0-1,-1 0 0,0 1 0,0-1 1,0 0-1,0 0 0,0 0 1,-1 0-1,1 0 0,0 0 1,-1 0-1,0 0 0,1 0 1,-1 0-1,0 0 0,0 0 1,0 0-1,0 0 0,-1-1 1,1 1-1,0 0 0,-3 2 0,2-4 4,0 1-1,1 0 0,-1-1 0,0 0 0,1 1 1,-1-1-1,0 0 0,0 0 0,1 0 0,-1 0 1,0 0-1,1-1 0,-1 1 0,0 0 0,1-1 1,-1 1-1,0-1 0,1 0 0,-1 0 0,1 1 0,-1-1 1,1 0-1,-1 0 0,1 0 0,0 0 0,-1-1 1,0 0-1,-6-6 18,-1 0 0,-11-17 1,18 23-15,-11-16 13,1 1 0,0-2 0,1 1 1,2-2-1,-1 1 0,2-1 1,1-1-1,0 1 0,2-1 1,0-1-1,2 1 0,-3-37 1,7 49-60,-1 1 1,1-1-1,1 1 1,0 0-1,0 0 1,0 0-1,1 0 1,0 0-1,1 0 1,0 1-1,8-13 1,-1 7-59,0 0 1,0 0-1,1 1 1,27-21-1,5 0-83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35 13683,'1'-1'122,"-1"-1"0,1 1 0,0 0 1,-1-1-1,1 1 0,-1 0 0,1-1 0,-1 1 1,0-1-1,1 1 0,-1-1 0,0 1 0,0-1 0,0 1 1,0-1-1,-1 1 0,1 0 0,-1-2 0,1 2-87,0 1 0,0-1 0,0 1 0,0 0 1,-1-1-1,1 1 0,0 0 0,0-1 0,0 1 0,-1 0 0,1 0 0,0-1 0,-1 1 0,1 0 0,0 0 0,-1-1 0,1 1 0,0 0 0,-1 0 0,1 0 0,0 0 0,-1-1 1,1 1-1,-1 0 0,0 0 9,0 0 0,0 1 1,0-1-1,0 0 0,0 0 1,0 1-1,1-1 1,-1 0-1,0 1 0,0-1 1,0 1-1,1-1 0,-1 1 1,0-1-1,-1 2 0,-4 5 39,-1 1 0,1-1-1,0 1 1,0 0-1,1 1 1,1-1 0,-1 1-1,1 0 1,-3 12-1,-2 6 64,-9 55 0,17-80-140,-2 16 60,1 0 1,0 20 0,2-35-61,0 1 0,0-1 1,0 1-1,0-1 1,1 0-1,-1 1 1,1-1-1,0 0 1,0 0-1,0 1 0,1-1 1,-1 0-1,1 0 1,-1 0-1,1 0 1,0-1-1,0 1 1,5 4-1,-6-6-24,1 0 0,0-1-1,0 1 1,-1 0 0,1-1 0,0 1 0,0-1-1,0 1 1,0-1 0,0 0 0,0 0 0,0 0-1,0 0 1,-1 0 0,1 0 0,0-1 0,0 1-1,0-1 1,0 1 0,0-1 0,3-1 0,2-2-72,0 1 0,-1-1 1,1 0-1,7-8 1,2-2-5,-1-1 0,0-1 0,16-24 0,8-16-162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 13363,'-13'62'1718,"8"-44"-1242,1 1-1,1 0 1,1 0-1,0 30 0,2-49-463,0 0-1,0 1 0,0-1 1,0 0-1,0 0 0,0 1 0,0-1 1,0 0-1,0 0 0,0 1 1,0-1-1,0 0 0,0 0 0,0 1 1,1-1-1,-1 0 0,0 0 1,0 0-1,0 1 0,0-1 0,1 0 1,-1 0-1,0 0 0,0 0 1,0 0-1,1 1 0,-1-1 1,0 0-1,0 0 0,1 0 0,-1 0 1,0 0-1,0 0 0,1 0 1,-1 0-1,0 0 0,0 0 0,1 0 1,-1 0-1,0 0 0,0 0 1,1 0-1,-1 0 0,0 0 0,0 0 1,1 0-1,-1 0 0,0 0 1,0-1-1,1 1 0,11-7 143,-11 6-130,31-23 239,-14 11-90,25-16 0,-37 26-158,1-1 0,0 1 0,-1 1 0,1-1-1,0 1 1,0 0 0,1 1 0,6-1 0,-12 2-13,-1 0-1,0 0 1,0 0 0,1 0 0,-1 1 0,0-1 0,0 0-1,0 1 1,0-1 0,0 1 0,1-1 0,-1 1 0,0-1-1,0 1 1,0 0 0,1 1 0,-2-2-1,1 1 0,-1-1-1,0 0 1,1 1 0,-1-1 0,1 0 0,-1 1 0,1-1-1,-1 0 1,1 1 0,-1-1 0,1 0 0,-1 0 0,1 0-1,-1 0 1,1 1 0,-1-1 0,1 0 0,-1 0 0,1 0-1,0 0 1,-1 0 0,1 0 0,-1 0 0,1-1 0,-1 1-1,1 0 1,-1 0 0,1 0 0,-1 0 0,1-1 0,-1 1-1,1 0 1,-1 0 0,1-1 0,-1 1 0,1-1 0,-1 1-1,0 0 1,1-1 0,-1 1 0,0-1 0,1 1 0,-1 0-1,0-1 1,0 1 0,1-1 0,-1 0 0,19-26 8,20-25 19,-36 48-28,0 1 0,0-1 0,1 1 0,0 0 0,-1 0 1,1 1-1,0-1 0,1 1 0,-1 0 0,8-3 0,-10 5 0,-1-1-1,1 1 0,-1-1 0,1 1 1,0 0-1,-1 0 0,1 0 0,-1 0 1,1 0-1,0 0 0,-1 1 0,1-1 1,-1 1-1,1-1 0,-1 1 0,1-1 1,-1 1-1,1 0 0,-1-1 0,1 1 1,-1 0-1,0 0 0,0 0 0,1 0 1,0 2-1,2 3 0,0-1 1,0 1 0,-1 0-1,0 0 1,3 6 0,-4-7-86,0 0 0,0-1 1,1 1-1,-1-1 0,6 7 0,-2-38-2685,-4 6 2240,2-1-173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 15315,'-1'-1'61,"0"1"1,0 0-1,0-1 0,0 1 0,0 0 0,0 0 0,0-1 1,0 1-1,0 0 0,0 0 0,0 0 0,0 0 0,0 0 1,0 1-1,0-1 0,0 0 0,0 0 0,0 1 1,0-1-1,0 0 0,0 1 0,0-1 0,1 1 0,-3 0 1,1 2 42,-1-1 0,1 0 1,0 1-1,0-1 1,0 1-1,0 0 0,-3 5 1,-1 4 242,0 2 0,-6 20 0,12-34-343,-5 18 194,2 0-1,0 0 0,0 0 0,2 1 1,1-1-1,0 1 0,1-1 1,5 28-1,3 2 52,3-2 0,18 47 1,-26-79-237,1-1 0,1 1 0,7 12 0,-6-18-13,-5-8 0,-3-5 0,-31-300 5,32 305-6,0 0 1,0-1-1,0 1 1,0 0-1,0 0 1,-1 0-1,1-1 1,0 1-1,0 0 1,0 0-1,0-1 1,0 1-1,0 0 0,0 0 1,0-1-1,0 1 1,0 0-1,0 0 1,0-1-1,0 1 1,1 0-1,-1 0 1,0-1-1,0 1 1,0 0-1,0 0 1,0 0-1,0-1 0,1 1 1,-1 0-1,0 0 1,0 0-1,0 0 1,0-1-1,1 1 1,-1 0-1,0 0 1,0 0-1,0 0 1,1 0-1,-1 0 1,0-1-1,0 1 1,1 0-1,-1 0 0,0 0 1,0 0-1,1 0 1,-1 0-1,0 0 1,0 0-1,1 0 1,-1 0-1,0 0 1,0 0-1,1 0 1,-1 1-1,0-1 1,1 0-1,13 8-21,-12-7 15,3 3-1,0-1 1,0 0-1,1-1 1,-1 1-1,1-1 1,0 0-1,0-1 1,-1 1-1,1-1 1,0 0 0,8 0-1,-11-1 10,1-1-1,0 1 1,0-1-1,-1 0 1,1 0-1,-1 0 1,1 0-1,-1-1 1,1 1-1,-1-1 1,0 0 0,1 0-1,-1 0 1,0 0-1,0-1 1,-1 1-1,1-1 1,-1 0-1,4-4 1,4-8 2,-1 0 1,0-1-1,-1-1 1,9-26 0,-18 77-64,0-25 60,-2 10 12,2-1 0,0 1-1,3 29 1,-2-47-12,0 0 0,0 0 1,0 0-1,0-1 0,0 1 1,1 0-1,-1 0 0,0 0 0,1 0 1,-1 0-1,0 0 0,1 0 0,-1 0 1,1-1-1,-1 1 0,1 0 1,0 0-1,0 0 0,0-1 7,-1 1 0,1-1 0,-1 0 0,1 0 0,-1-1 0,1 1 0,-1 0 0,1 0 0,-1 0 0,0 0 0,1 0 0,-1 0 0,1-1 0,-1 1 0,1 0 0,-1 0 0,0-1 0,1 1 0,-1 0 0,0 0 0,1-1 0,-1 1 0,0-1 0,1 1 0,-1-1 0,19-31 253,-9 13-183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16500,'-6'-5'1496,"7"10"-1056,2 1-208,2 4 856,0 5-528,1 7-800,3 2 288,-1-9-120,1-8-56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139 230 13667,'0'-1'73,"0"1"-1,0-1 1,0 0 0,0 1-1,0-1 1,0 0 0,-1 1-1,1-1 1,0 1 0,0-1-1,0 0 1,-1 1-1,1-1 1,0 1 0,-1-1-1,1 0 1,0 1 0,-1-1-1,1 1 1,-1-1 0,1 1-1,-1 0 1,1-1 0,-1 1-1,1-1 1,-2 0 0,1 1 19,-1 0-1,1-1 1,0 1 0,-1 0 0,1 0 0,-1 0-1,1 0 1,0 0 0,-1 0 0,1 0 0,-1 1 0,0-1-1,-3 2 53,1-1 0,0 1 0,-1 0 0,1 0 0,0 0-1,0 0 1,-4 3 0,-1 4-33,0 0-1,0 1 1,1 0-1,-8 12 1,13-18-111,1 0 0,-1 0 0,1 0-1,0 0 1,0 1 0,0-1 0,1 1 0,0-1 0,0 1 0,0-1-1,0 1 1,1 0 0,-1 0 0,2 5 0,-1-9 0,0 0 0,0 0-1,0 0 1,1 0 0,-1 0 0,0 0-1,1 0 1,-1 0 0,1-1 0,-1 1 0,1 0-1,-1 0 1,1 0 0,0-1 0,-1 1 0,1 0-1,0-1 1,0 1 0,-1 0 0,1-1 0,0 1-1,0-1 1,0 1 0,0-1 0,0 0-1,0 1 1,-1-1 0,1 0 0,0 0 0,0 0-1,0 1 1,0-1 0,0 0 0,0 0 0,0 0-1,0-1 1,0 1 0,0 0 0,0 0 0,0 0-1,0-1 1,0 1 0,0-1 0,1 0-1,5-1-2,-1-1 0,1 0 0,-1-1 0,12-7 0,-5 0-6,0 0 0,-1 0 0,-1-1 0,0-1 0,0 0 1,13-23-1,-5 4 0,27-64 1,-40 82 15,0-1 0,-1 1 0,0-1 0,-1 0-1,3-24 1,-8 28 30,-1 16 4,-4 21 15,0 14-7,0 56 1,6-81-47,0 1 0,1 0 1,1 0-1,1 0 1,0-1-1,8 25 0,-10-37-22,1 0-1,-1 0 0,1 0 1,-1 0-1,1 0 0,0 0 1,1 0-1,-1 0 1,0-1-1,5 5 0,-6-6 15,0-1 0,0 1-1,0-1 1,0 1 0,0-1-1,1 0 1,-1 1 0,0-1 0,0 0-1,0 0 1,0 0 0,1 0-1,-1 0 1,0 0 0,0 0 0,0 0-1,1 0 1,-1 0 0,0-1-1,0 1 1,0-1 0,0 1-1,0-1 1,0 1 0,0-1 0,0 1-1,0-1 1,0 0 0,0 0-1,0 1 1,0-1 0,0 0 0,-1 0-1,2-1 1,16-22-59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12307,'1'6'551,"0"-2"-320,-1 0 1,1 0 0,0 0-1,0 0 1,1 0-1,1 4 1,-2-7-166,-1 0 1,1-1-1,-1 1 0,1-1 0,-1 1 1,1-1-1,-1 1 0,1-1 0,-1 1 1,1-1-1,0 1 0,-1-1 1,1 0-1,0 0 0,-1 1 0,1-1 1,0 0-1,0 0 0,-1 0 1,1 1-1,0-1 0,-1 0 0,1 0 1,0 0-1,0 0 0,-1 0 1,1-1-1,0 1 0,0 0 0,-1 0 1,1 0-1,0-1 0,-1 1 1,1 0-1,0-1 0,-1 1 0,1 0 1,0-1-1,-1 1 0,1-1 0,-1 1 1,2-2-1,5-4 284,0-1 0,1 1 1,-2-1-1,1-1 0,-1 0 0,10-16 1,26-57 595,-37 72-842,18-49 248,-22 55-342,1-1 1,-2 1-1,1-1 1,0 1-1,-1-1 1,1 0-1,-1 1 1,0-1-1,0 1 1,0-1-1,-1 0 1,1 1 0,-1-1-1,-2-5 1,3 9-11,0-1 1,0 1-1,-1-1 1,1 1-1,0-1 1,-1 1-1,1 0 1,-1-1-1,1 1 1,0-1-1,-1 1 1,1 0-1,-1-1 1,1 1-1,-1 0 0,1-1 1,-1 1-1,1 0 1,-1 0-1,1 0 1,-1-1-1,0 1 1,1 0-1,-1 0 1,1 0-1,-1 0 1,1 0-1,-1 0 1,0 0-1,-18 10 16,-10 23-6,20-18-6,0 0 0,1 1 0,0 0 0,1 0 0,1 1 0,1 0 0,0 0 0,1 1 0,1-1 0,1 1 0,0 27 0,1-41-5,1-1 1,1 1 0,-1-1 0,0 1-1,1-1 1,0 1 0,-1-1-1,2 1 1,-1-1 0,0 0 0,1 0-1,3 6 1,-4-7-16,1-1 0,-1 1 0,1-1 0,0 1 0,0-1 0,0 0 0,0 0 0,0 1 0,0-1 0,0-1 0,0 1 0,0 0 0,0-1 0,1 1 0,-1-1 0,0 1 0,0-1 0,1 0 0,-1 0 0,0 0 0,3-1 0,6 0 168,-1-1 0,1-1 0,-1 1 0,0-2 0,0 1 0,0-2 0,14-7 0,17-12-44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9362,'0'-1'800,"-2"1"-816,0 0-32,2 1 544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10578,'2'3'320,"0"1"1,1 0-1,-1-1 0,0 0 0,1 0 1,0 0-1,0 0 0,0 0 0,3 2 1,-5-4-228,-1-1 0,1 0 1,0 1-1,0-1 0,-1 0 1,1 0-1,0 0 0,-1 1 1,1-1-1,0 0 0,0 0 0,0 0 1,-1 0-1,1 0 0,0 0 1,0 0-1,-1-1 0,1 1 1,0 0-1,1-1 0,-1 0 0,1 0 1,0 0-1,-1 0 0,1-1 0,-1 1 0,0 0 0,0-1 0,1 1 0,-1-1 0,0 0 0,2-3 0,49-113 1754,1-3-1077,-47 109-723,1 0 0,1 0-1,0 0 1,1 1 0,0 0 0,1 1-1,11-10 1,-19 19-50,1-1 0,-1 0 0,0 1 0,1-1 0,-1 1 0,1-1 0,-1 1 0,1 0 0,0 0-1,-1 1 1,1-1 0,0 0 0,0 1 0,0 0 0,-1 0 0,1-1 0,0 2 0,4-1 0,-5 1-4,0-1 0,0 1 0,0 0 0,0 0 0,-1 0 1,1 0-1,0 0 0,-1 0 0,1 0 0,-1 1 0,1-1 0,-1 0 0,1 1 1,-1-1-1,0 1 0,0 0 0,0-1 0,0 1 0,0 0 0,0 0 0,-1 0 1,1-1-1,0 1 0,-1 0 0,1 0 0,-1 3 0,1 6-1,0 0-1,-1 0 0,0 1 1,-1-1-1,-4 17 0,3-16 38,0 1 0,1-1-1,1 21 1,0-33-28,0 0 0,0 0 0,0 0 1,0 0-1,0 0 0,0 1 0,0-1 0,0 0 0,0 0 1,0 0-1,0 0 0,0 0 0,0 0 0,0 0 0,0 0 1,0 1-1,0-1 0,0 0 0,0 0 0,0 0 0,0 0 1,0 0-1,0 0 0,0 0 0,0 0 0,0 0 0,0 0 1,0 1-1,1-1 0,-1 0 0,0 0 0,0 0 0,0 0 1,0 0-1,0 0 0,0 0 0,0 0 0,0 0 0,0 0 1,1 0-1,-1 0 0,0 0 0,0 0 0,0 0 0,0 0 1,0 0-1,0 0 0,0 0 0,0 0 0,1 0 0,-1 0 1,0 0-1,0 0 0,0 0 0,0 0 0,6-6 31,3-10-16,18-58-657,-26 75 663,-1-1-1,0 0 1,1 0 0,-1 0 0,0 0 0,0 0 0,1 0 0,-1 0 0,0 0-1,0 0 1,1 0 0,-1 0 0,0 0 0,1 0 0,-1 0 0,0 0-1,0-1 1,1 1 0,-1 0 0,0 0 0,0 0 0,1 0 0,-1 0 0,0-1-1,0 1 1,1 0 0,-1 0 0,0 0 0,0-1 0,0 1 0,0 0-1,1 0 1,-1-1 0,0 1 0,0 0 0,0 0 0,0-1 0,7-14 45,-2 0 0,7-23 0,7-22-18,-11 45-9,-7 15-40,-1 0 1,0 0-1,0 0 1,0 0-1,0-1 0,0 1 1,0 0-1,0 0 1,0 0-1,1 0 1,-1 0-1,0 0 1,0 0-1,0 0 0,0 0 1,0 0-1,0 0 1,1 0-1,-1 0 1,0 0-1,0 0 1,0 0-1,0 0 0,0 0 1,0 0-1,1 0 1,-1 0-1,0 0 1,0 0-1,0 0 1,0 0-1,0 0 0,0 0 1,1 0-1,-1 0 1,0 0-1,0 0 1,0 0-1,0 0 1,0 1-1,0-1 0,0 0 1,0 0-1,0 0 1,1 0-1,-1 0 1,0 0-1,5 26 21,-4-16-12,2 20 3,-1 29 1,-2-31 18,6 38 0,-4-60-381,1-8 219,4-16 326,4-28 624,-5 18-752,2-2 44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13979,'7'3'157,"0"-1"1,1 1-1,-1-2 0,0 1 1,1-1-1,-1 0 0,1-1 1,0 0-1,-1 0 0,1 0 1,-1-1-1,1 0 1,-1-1-1,1 1 0,-1-2 1,0 1-1,10-5 0,-2 0-59,-1 0 0,0-1 0,0 0 1,-1-1-1,0 0 0,-1-2 0,16-14 0,-16 12-40,-1-1 1,0-1-1,-1 1 0,0-2 1,7-17-1,-12 24-57,-1-1 0,0 0 0,-1-1 0,0 1 0,0-1 0,-1 1 0,-1-1 0,1 0 0,-2-18 0,0 27-10,0 0 0,0 0 0,0 1 0,0-1 0,0 0 0,-1 0 0,1 1 0,-1-1 0,1 0 0,-1 1 0,1-1 0,-1 0 0,0 1 0,0-1 0,0 1 0,0-1 0,0 1 0,0 0 0,0-1 0,-1 1 0,1 0 0,0 0 0,-1 0 0,1 0 0,-1 0 0,1 0 0,-1 0 0,1 1 0,-1-1 0,0 0 0,1 1 0,-1-1 0,0 1 0,0 0 0,1 0 0,-1-1 0,0 1 0,0 0 0,1 1 0,-1-1 0,0 0 0,0 0 0,1 1 0,-1-1 0,0 1 0,-1 0 0,-7 3-34,1 1 0,0 0-1,0 0 1,0 1 0,1 0-1,0 1 1,0 0 0,-9 10 0,-2 4-37,-31 45 0,42-54 91,0 1 1,1-1-1,1 1 0,0 1 1,1-1-1,0 1 1,1 0-1,1 0 1,-3 20-1,6-29-41,-1 1 1,1-1-1,0 0 0,1 1 0,-1-1 0,1 0 0,0 1 0,1-1 1,-1 0-1,1 0 0,0 0 0,0 0 0,0 0 0,1-1 1,0 1-1,0-1 0,0 0 0,0 1 0,1-1 0,0-1 1,0 1-1,0 0 0,0-1 0,0 0 0,1 0 0,-1 0 0,1-1 1,6 3-1,28 10-136,1-6-50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 13611,'6'-7'1480,"-5"6"-1024,-5 2-216,-6 8 777,-3 9-449,0 4-72,-3-1-152,2 4-48,4 2-72,5-4-8,4-2 0,2-3 8,8-11-128,3-4-160,8-8 648,-2-3-560,11-7 40,0 0-16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12907,'0'0'55,"0"1"1,0 0-1,0-1 1,0 1 0,0 0-1,0-1 1,0 1-1,0 0 1,0 0-1,0-1 1,0 1-1,0 0 1,0-1 0,1 1-1,-1 0 1,0-1-1,1 1 1,-1-1-1,0 1 1,1 0-1,-1-1 1,1 1 0,-1-1-1,1 1 1,-1-1-1,1 1 1,-1-1-1,1 0 1,0 1-1,-1-1 1,1 0 0,-1 1-1,1-1 1,0 0-1,-1 0 1,1 1-1,0-1 1,-1 0 0,1 0-1,0 0 1,0 0-1,-1 0 1,1 0-1,0 0 1,-1 0-1,1 0 1,0-1 0,-1 1-1,1 0 1,0 0-1,-1 0 1,1-1-1,0 1 1,-1 0-1,1-1 1,0 0 0,5-2 207,0-1 0,0 1 1,0-1-1,7-7 0,8-11 56,-1 0 0,-1-2 0,-1 0-1,-1-1 1,-1 0 0,-1-1 0,11-29-1,-17 24-199,-9 31-118,1-1 0,-1 1 0,0-1 0,0 1 0,0 0 0,0-1 0,0 1 0,0 0 0,0-1-1,0 1 1,0-1 0,0 1 0,0 0 0,0-1 0,0 1 0,0-1 0,0 1 0,0 0 0,0-1 0,0 1-1,0-1 1,-1 1 0,1 0 0,0-1 0,0 1 0,0 0 0,-1-1 0,1 1 0,0 0 0,0-1 0,-1 1-1,1 0 1,0 0 0,-1-1 0,1 1 0,0 0 0,-1 0 0,1 0 0,0 0 0,-1-1 0,1 1 0,-1 0-1,1 0 1,0 0 0,-1 0 0,1 0 0,-1 0 0,1 0 0,0 0 0,-1 0 0,1 0 0,-1 0 0,1 0-1,0 0 1,-1 0 0,1 1 0,-1-1 0,1 0 0,0 0 0,-1 0 0,1 1 0,0-1 0,-1 0 0,1 0-1,0 1 1,0-1 0,-1 0 0,1 0 0,-1 1 0,-4 3-2,1 0-1,-1 0 1,0 0 0,1 0 0,0 1-1,0 0 1,-4 6 0,-24 43-25,24-41 21,-3 8 9,1 0 0,-12 36 1,18-46 5,1 0 0,0 0 1,1 1-1,1-1 0,-1 1 1,2-1-1,0 15 1,1-24 12,-1 0 1,0 1-1,1-1 0,-1 0 1,1 1-1,0-1 1,0 0-1,0 0 1,0 0-1,0 1 1,1-1-1,-1 0 0,1-1 1,-1 1-1,1 0 1,0 0-1,-1-1 1,1 1-1,0-1 1,0 1-1,0-1 0,0 0 1,0 0-1,1 0 1,-1 0-1,0 0 1,0 0-1,1-1 1,-1 1-1,1-1 0,-1 1 1,0-1-1,1 0 1,3 0-1,9-1 220,0 0 0,-1-1 0,1 0 0,19-6 0,-31 7-259,37-10 328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1 886 11803,'0'5'361,"-1"1"0,1-1 0,0 0 0,2 10 1,-2-15-333,0 1 1,0-1 0,0 1-1,0 0 1,1-1 0,-1 1 0,0-1-1,0 1 1,1-1 0,-1 1 0,0 0-1,1-1 1,-1 1 0,0-1-1,1 1 1,-1-1 0,1 0 0,-1 1-1,1-1 1,-1 1 0,1-1 0,-1 0-1,1 1 1,-1-1 0,1 0-1,-1 0 1,1 1 0,0-1 0,-1 0-1,1 0 1,-1 0 0,1 0 0,0 0-1,-1 0 1,1 0 0,-1 0 0,1 0-1,0 0 1,-1 0 0,1 0-1,0 0 1,-1-1 0,1 1 0,-1 0-1,1 0 1,-1-1 0,1 1 0,-1 0-1,1-1 1,-1 1 0,1-1-1,-1 1 1,1-1 0,7-5 118,-1 0 1,-1-1-1,1 1 0,-1-2 1,0 1-1,-1 0 1,8-15-1,1 0 45,7-10-71,-1-1-1,-2-1 1,-1 0-1,-2-1 1,-2-1-1,0 0 1,-3-1-1,10-65 1,-19 90-119,0 1 1,-1-1-1,-2-21 0,2 30-3,-1 0 0,0 0-1,0 0 1,0 0 0,0 0-1,0 0 1,0 0 0,-3-3-1,3 5 0,0 0 0,0 0 0,0 0 0,0 0 0,0 0 0,0 0 0,0 0 0,0 0 0,0 1 0,0-1 0,0 0 0,-1 1 0,1-1 0,0 1 0,0-1 0,-1 1 0,1 0 0,0 0 0,-3-1 0,2 2-1,0-1 0,-1 0-1,1 1 1,0 0 0,0 0-1,0-1 1,0 1-1,0 0 1,0 1 0,1-1-1,-1 0 1,0 0-1,0 1 1,1-1 0,-1 1-1,1 0 1,-1-1 0,1 1-1,0 0 1,0 0-1,0 0 1,0 0 0,0 0-1,0 0 1,0 0-1,0 2 1,-3 8-6,0 0-1,1 1 0,-2 15 1,1-4 24,2 1 1,1-1-1,1 1 1,1-1-1,6 40 0,-5-52 5,1 0 1,0-1-1,1 1 0,0-1 0,0 0 0,1 0 0,1 0 0,0-1 0,0 0 0,1 0 0,0 0 0,1-1 0,13 13 0,-17-19-12,1 1-1,0-1 0,-1 0 1,1-1-1,0 1 0,0-1 1,1 0-1,-1 0 1,0 0-1,1-1 0,-1 0 1,1 0-1,-1 0 0,1-1 1,0 0-1,-1 0 1,1 0-1,0-1 0,-1 1 1,1-1-1,-1-1 0,1 1 1,-1-1-1,0 0 1,0 0-1,0-1 0,0 1 1,8-7-1,-3 3 32,-1-1-1,0-1 1,0 1 0,0-2-1,-1 1 1,-1-1-1,1 0 1,-2 0 0,1-1-1,-1 0 1,-1 0-1,1-1 1,3-11 0,-5 7 103,0 0 1,0-1-1,-2 1 1,0-1 0,0-28-1,-2 35-100,-1 0-1,0 0 1,0 0-1,-1 0 1,0 0 0,-1 0-1,0 1 1,0-1-1,-1 1 1,0 0-1,-8-11 1,11 17-42,0 0 0,0 1 0,0 0 1,-1-1-1,1 1 0,0 0 0,-1-1 0,1 1 1,-1 0-1,0 0 0,1 0 0,-1 1 0,0-1 0,1 0 1,-1 1-1,-2-1 0,3 1-2,0 0 0,1 0 0,-1 0 0,0 0 0,0 0 0,0 0 0,0 1 0,1-1 0,-1 0 1,0 1-1,0-1 0,1 1 0,-1-1 0,0 1 0,1-1 0,-1 1 0,0-1 0,1 1 0,-1 0 0,1-1 0,-1 1 0,1 0 0,-1 0 0,1-1 1,-1 1-1,1 0 0,0 0 0,-1-1 0,1 1 0,0 0 0,0 0 0,0 0 0,0 0 0,0 0 0,0-1 0,0 3 0,-1 8-3,1 0-1,0 1 0,1-1 1,0 0-1,1 0 1,0 0-1,5 16 0,0 0 13,-7-23-5,1 0 0,-1 0-1,0 0 1,0 0 0,-1 0 0,1 0 0,-2 5-1,-1 25 28,4-27-26,1 1-1,0-1 1,0 1 0,0-1-1,1 0 1,0 0 0,0 0 0,7 9-1,-10-15-2,1 0-1,0 1 0,0-1 0,0 0 1,0 1-1,0-1 0,0 0 0,0 0 1,1 0-1,-1 0 0,0 0 1,1 0-1,-1 0 0,1 0 0,-1-1 1,1 1-1,-1-1 0,1 1 0,-1-1 1,1 1-1,-1-1 0,1 0 0,0 0 1,-1 0-1,1 0 0,0 0 1,-1 0-1,1 0 0,-1 0 0,1-1 1,0 1-1,-1-1 0,1 1 0,-1-1 1,1 1-1,-1-1 0,1 0 0,-1 0 1,0 0-1,1 0 0,-1 0 1,0 0-1,0 0 0,2-3 0,7-6 1,-1-1 0,0 0-1,-1 0 1,0-1 0,-1 0-1,9-21 1,28-85-4,-30 77-5,-6 15-17,7-21-53,-14 44 62,0 0 0,1-1 1,0 1-1,0 0 0,0 0 0,0 0 1,0 0-1,0 0 0,5-3 1,-6 5 8,0 1 0,0-1 1,0 1-1,-1-1 1,1 1-1,0 0 0,0 0 1,0-1-1,0 1 0,0 0 1,0 0-1,0 0 1,0 0-1,0 0 0,0 1 1,0-1-1,0 0 1,0 0-1,0 0 0,0 1 1,0-1-1,0 1 0,0-1 1,0 1-1,0-1 1,-1 1-1,1-1 0,0 1 1,0 0-1,-1-1 1,1 1-1,0 0 0,-1 0 1,2 1-1,24 37-94,-20-28 76,8 10-3,-3-2 19,1-1 0,27 30-1,-35-44 11,0 1 0,0-1 0,1 0 0,0-1 0,0 1 0,0-1 0,0 0 0,0 0 0,1-1-1,-1 0 1,1 0 0,0 0 0,-1 0 0,1-1 0,7 1 0,-11-2 1,1 0 1,-1 0-1,1 0 1,-1 0-1,1 0 1,-1-1-1,1 1 1,-1-1-1,0 0 1,1 0-1,-1 0 1,0 0-1,1 0 1,-1 0-1,0-1 1,0 1-1,0-1 1,2-1-1,-1-1 5,0 1 1,0-1-1,0 0 0,-1 0 0,1 0 0,-1 0 0,0-1 1,0 1-1,1-5 0,1-8 23,-1 0-1,0 0 1,-1 0-1,0-21 1,-2 37-29,-2-45 64,2 44-62,0-1-1,-1 0 0,1 0 0,-1 1 0,0-1 1,0 0-1,0 1 0,0-1 0,0 0 0,-1 1 0,1 0 1,-1-1-1,-2-2 0,3 5-2,1-1 1,0 1-1,0 0 1,-1 0-1,1-1 0,0 1 1,-1 0-1,1 0 1,0 0-1,-1 0 1,1 0-1,0 0 0,-1-1 1,1 1-1,-1 0 1,1 0-1,0 0 1,-1 0-1,1 0 0,0 0 1,-1 0-1,1 0 1,0 1-1,-1-1 1,1 0-1,0 0 0,-1 0 1,1 0-1,0 0 1,-1 1-1,1-1 0,0 0 1,-1 0-1,1 0 1,0 1-1,0-1 1,-1 0-1,1 1 0,0-1 1,0 0-1,-1 0 1,1 1-1,0-1 1,0 0-1,0 1 0,0-1 1,0 0-1,0 1 1,-1-1-1,1 1 1,0-1-1,0 1 0,-4 20 5,5-19-8,-1 0 1,0 0 0,0 0 0,0 0 0,1 0 0,-1-1 0,1 1 0,0 0 0,-1 0 0,1 0-1,0-1 1,0 1 0,0 0 0,0-1 0,1 1 0,-1-1 0,0 1 0,1-1 0,-1 0 0,1 1-1,-1-1 1,1 0 0,-1 0 0,1 0 0,0 0 0,0 0 0,-1-1 0,1 1 0,0 0-1,3 0 1,-1-1 0,-1 1 0,1-1 0,0 0 0,-1 0 0,1 0 0,0-1-1,0 1 1,-1-1 0,1 0 0,0 0 0,-1 0 0,1 0 0,-1-1-1,7-3 1,1-2-2,-1-2-1,0 1 1,0-2-1,-1 1 1,0-1-1,0-1 1,-1 1-1,9-18 1,-1 0 15,-2 0 0,15-43 1,-9 7 12,-18 59-22,-1-1 1,0 0-1,-1 0 1,1 0-1,-1 1 1,0-1-1,-1 0 1,1 0-1,-2-6 1,2 11-3,0 1 0,-1-1 0,1 1 0,0-1 0,0 1 0,0-1 0,0 1 0,0-1 0,0 1 0,-1-1 0,1 1 1,0-1-1,0 1 0,-1 0 0,1-1 0,0 1 0,-1-1 0,1 1 0,-1 0 0,1-1 0,0 1 0,-1 0 0,1 0 0,-1-1 0,1 1 0,-1 0 0,1 0 0,-1-1 0,1 1 0,-1 0 1,0 0-1,0 0 0,0 1-1,0-1 1,0 1 0,0-1 0,0 1 0,0-1 0,0 1 0,1 0 0,-1-1 0,0 1 0,0 0 0,1 0 0,-1-1-1,0 2 1,-19 34-1,14-19 26,1 0 1,1 1 0,1-1-1,0 1 1,1 0-1,1 0 1,1 0 0,0 0-1,1-1 1,1 1 0,1 0-1,8 29 1,-9-43-31,0 1 0,0-1 1,0 1-1,1-1 0,-1 0 0,1 0 0,0-1 1,0 1-1,1 0 0,-1-1 0,7 5 1,-8-7-5,-1 0 0,1 0 0,-1 0 1,0-1-1,1 1 0,0 0 0,-1-1 1,1 0-1,-1 1 0,1-1 0,0 0 1,-1 0-1,1 0 0,-1 0 0,1 0 1,0 0-1,-1 0 0,1-1 0,-1 1 1,1 0-1,0-1 0,-1 1 0,1-1 1,-1 0-1,0 0 0,1 1 0,-1-1 1,1 0-1,-1 0 0,0 0 0,0-1 1,0 1-1,0 0 0,0 0 0,0 0 1,0-1-1,0 1 0,1-3 0,13-26-91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125 160 12371,'0'-1'117,"0"0"1,0 0 0,0 0 0,0 1 0,0-1 0,0 0 0,0 0-1,0 0 1,0 0 0,-1 0 0,1 1 0,0-1 0,-1 0 0,1 0-1,-1 0 1,1 1 0,-1-1 0,1 0 0,-1 0 0,1 1-1,-1-1 1,0 1 0,1-1 0,-1 0 0,-1 0 0,1 1 38,0 0 1,-1-1 0,1 1-1,0 0 1,-1 0 0,1 0-1,0 0 1,-1 0-1,1 0 1,0 0 0,-1 0-1,1 1 1,0-1 0,-3 1-1,0 1 61,-1 0 0,1 0 0,-1 0 0,1 1 0,0-1 0,0 1-1,0 0 1,-4 4 0,1 1-132,1 1-1,1-1 0,-1 1 1,1 0-1,-5 12 1,8-16-84,0 0 1,0-1 0,1 1-1,0 0 1,0 0 0,0 0-1,0 0 1,1 0 0,0 0-1,0 0 1,0 0 0,2 7-1,-2-11 0,0 0-1,1 0 0,-1 0 0,0 0 0,1-1 0,-1 1 1,1 0-1,-1 0 0,1-1 0,-1 1 0,1 0 1,-1-1-1,1 1 0,0 0 0,-1-1 0,1 1 1,0-1-1,0 1 0,-1-1 0,1 0 0,0 1 0,0-1 1,0 0-1,0 1 0,-1-1 0,1 0 0,0 0 1,0 0-1,0 0 0,0 0 0,0 0 0,0 0 1,0 0-1,-1 0 0,1 0 0,0-1 0,0 1 0,0 0 1,0 0-1,-1-1 0,1 1 0,0-1 0,1 0 1,5-2 0,1-1-1,-1-1 1,11-7 0,-12 7-1,6-3 1,13-10 31,2 1 0,34-17 0,-52 30-21,0 0 1,0 1 0,0 0 0,0 1-1,1 0 1,-1 0 0,1 1 0,-1 0-1,1 1 1,-1 0 0,18 2 0,-33-11 847,-7-4-530,-37-26 430,25 21-594,-27-26-1,52 44-185,0-1-1,0 1 0,0 0 1,1 0-1,-1-1 1,0 1-1,0 0 0,0 0 1,0 0-1,0-1 0,0 1 1,0 0-1,1 0 1,-1 0-1,0 0 0,0-1 1,0 1-1,0 0 1,1 0-1,-1 0 0,0 0 1,0 0-1,0-1 0,1 1 1,-1 0-1,0 0 1,0 0-1,0 0 0,1 0 1,-1 0-1,0 0 1,0 0-1,1 0 0,-1 0 1,0 0-1,0 0 0,0 0 1,1 0-1,-1 0 1,0 0-1,18-2-430,-12 1 174,3 0 141,0-1 0,0 0 0,0 0-1,0-1 1,0 0 0,0-1 0,-1 0 0,1 0 0,11-9 0,-3-4-222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1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14035,'6'-59'2910,"13"104"69,59 257-1101,-36-123-992,-41-176-875,2 10-30,0 0 0,0-1-1,2 0 1,-1 0 0,2 0-1,-1-1 1,15 22 0,-19-32-7,0 1 0,0-1 0,-1 0 1,1 0-1,0 0 0,0-1 0,0 1 0,0 0 0,0 0 1,0 0-1,1-1 0,-1 1 0,0-1 0,0 1 0,0-1 1,1 1-1,-1-1 0,0 1 0,1-1 0,-1 0 1,0 0-1,3 0 0,-2 0 10,-1-1 0,1 0 0,0 0 1,-1 0-1,1 0 0,-1 0 0,1 0 0,-1 0 0,0 0 1,1 0-1,-1-1 0,0 1 0,0 0 0,0-1 0,0 1 1,0-1-1,1-2 0,14-30-245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30 13139,'1'-1'75,"-1"1"0,1-1 0,-1 1 0,0-1 0,1 0 0,-1 1 0,1-1 0,-1 0 0,0 1 0,1-1 1,-1 0-1,0 1 0,0-1 0,0 0 0,1 1 0,-1-1 0,0 0 0,0 0 0,0 1 0,0-1 0,0 0 0,0 0 0,-1 1 0,1-1 1,0 0-1,0 0 0,0 1 0,-1-1 0,1 0 0,0 1 0,-1-1 0,1 0 0,-1 1 0,1-1 0,0 1 0,-1-1 0,1 1 0,-1-1 0,0 1 1,1-1-1,-1 1 0,0-1 0,-1 0 38,0 1-1,0 0 1,0 0 0,1-1 0,-1 1-1,0 0 1,0 0 0,0 1 0,0-1 0,0 0-1,1 1 1,-1-1 0,0 1 0,0-1-1,0 1 1,-2 1 0,-5 4-15,-1 0 1,1 1-1,0 0 0,0 1 1,1 0-1,0 0 1,1 1-1,0 0 0,0 0 1,-10 19-1,10-15-45,0 0 0,1 0 1,1 1-1,1 0 0,-1 0 0,2 0 0,0 0 0,-1 17 0,4-26-31,0 0 0,0 0 0,0-1 0,0 1 0,1 0-1,0 0 1,0-1 0,0 1 0,1-1 0,-1 1 0,1-1 0,0 0 0,0 1-1,1-1 1,-1 0 0,5 4 0,-5-5-38,1-1-1,0 0 1,0 0 0,0 0-1,0 0 1,0 0 0,0-1-1,0 1 1,0-1 0,1 0-1,-1 0 1,1 0 0,-1 0 0,1-1-1,-1 0 1,1 1 0,-1-1-1,1 0 1,-1-1 0,1 1-1,-1-1 1,1 1 0,2-2-1,5-1-83,-1-1 0,0 0 0,0 0 0,0-1 0,0 0 0,-1-1 0,0 0-1,13-11 1,-6 3-11,-1-1-1,0-1 1,18-25-1,2-12-257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60 14235,'-2'3'180,"0"-1"0,0 1 0,0 0 0,0 0 0,1-1 0,0 1 0,-1 0 0,1 0 0,0 1 0,1-1 1,-1 0-1,0 0 0,0 5 0,1-6-24,-6 53 1082,6-53-1196,0 1 1,0 0-1,0-1 1,0 1-1,0-1 0,1 1 1,-1 0-1,1-1 1,0 1-1,-1-1 0,1 1 1,0-1-1,0 0 1,1 1-1,-1-1 1,0 0-1,4 4 0,-4-5-26,0-1 0,0 0 0,0 1-1,0-1 1,0 0 0,0 0-1,0 0 1,1 1 0,-1-1 0,0 0-1,0 0 1,0-1 0,0 1 0,0 0-1,0 0 1,0 0 0,0-1-1,0 1 1,0 0 0,0-1 0,0 1-1,0-1 1,2-1 0,21-16 115,-20 15-109,41-38 102,-30 26-102,0 1 1,1 1-1,1 0 1,0 2-1,0-1 1,29-12 0,-43 23-23,0 0 0,1 0 0,-1 0 1,1 1-1,0-1 0,-1 1 0,1 0 1,-1 0-1,1 0 0,0 0 0,5 2 1,-8-2 18,1 1 0,-1-1 0,1 1 0,-1-1 0,0 1 0,0-1 1,1 1-1,-1 0 0,0 0 0,0 0 0,0 0 0,1 0 0,-1 0 1,0 0-1,-1 0 0,1 0 0,0 0 0,0 0 0,0 1 0,-1-1 0,1 0 1,0 1-1,-1-1 0,0 0 0,1 1 0,-1-1 0,0 1 0,1-1 0,-1 1 1,0 1-1,0-3-3,0 0-1,0 0 1,1 1 0,-1-1 0,0 0 0,0 0 0,0 0-1,1 0 1,-1 0 0,0 0 0,0 0 0,0 0 0,1 0-1,-1 0 1,0 0 0,0 0 0,0 0 0,1 0 0,-1 0 0,0-1-1,0 1 1,0 0 0,1 0 0,-1 0 0,0 0 0,0 0-1,0 0 1,0 0 0,1-1 0,-1 1 0,0 0 0,0 0-1,0 0 1,0 0 0,0-1 0,0 1 0,1 0 0,-1 0-1,0 0 1,0-1 0,0 1 0,0 0 0,8-9 215,-4 3-187,0 1-1,0 0 1,1 0-1,0 1 1,0-1 0,0 1-1,0 0 1,0 1 0,1-1-1,0 1 1,8-4 0,-10 6-54,0-1 1,1 1-1,-1 0 0,1 0 1,-1 0-1,1 1 1,0-1-1,-1 1 1,1 0-1,-1 1 1,1-1-1,-1 1 1,1 0-1,-1 0 1,1 0-1,-1 1 0,7 2 1,-11-3-10,0-1 0,0 0 0,0 0 0,0 1 0,0-1-1,0 0 1,0 0 0,0 1 0,0-1 0,0 0 0,0 0 0,0 1 0,0-1 0,0 0 0,0 0 0,0 1 0,0-1-1,0 0 1,0 0 0,0 1 0,0-1 0,-1 0 0,1 0 0,0 0 0,0 1 0,0-1 0,0 0 0,-1 0-1,1 0 1,0 1 0,0-1 0,0 0 0,-1 0 0,1 0 0,0 0 0,0 0 0,-1 0 0,1 0 0,0 1 0,0-1-1,0 0 1,-1 0 0,1 0 0,0 0 0,-1 0 0,1 0 0,0 0 0,-1 0 0,0 0-80,-5 5-113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56 13443,'0'-3'474,"-2"-30"1587,2 32-1983,0 1 1,0-1-1,0 0 1,0 0-1,-1 0 1,1 0 0,0 1-1,0-1 1,-1 0-1,1 0 1,0 1 0,-1-1-1,1 0 1,-1 0-1,1 1 1,-1-1-1,1 0 1,-1 1 0,1-1-1,-1 1 1,0-1-1,1 1 1,-1-1 0,0 1-1,0-1 1,1 1-1,-1 0 1,0-1-1,0 1 1,0 0 0,1 0-1,-1 0 1,-1-1-1,1 2-23,0-1 0,0 1 1,0-1-1,0 1 0,0-1 0,1 1 0,-1 0 0,0-1 0,0 1 0,0 0 0,1 0 0,-1 0 0,0 0 0,1-1 0,-1 1 0,1 0 0,-1 0 1,1 0-1,0 0 0,-1 0 0,1 2 0,-8 27 210,7-26-191,-8 51 148,3 1 0,2 0-1,3 0 1,7 76 0,-5-125-201,11 92 319,-10-91-315,0 0 1,0 0 0,0 0-1,1 0 1,1-1-1,-1 1 1,1-1 0,0 0-1,9 11 1,-13-17-25,0-1 0,0 0-1,0 0 1,0 0 0,0 1 0,0-1 0,0 0-1,1 0 1,-1 0 0,0 1 0,0-1 0,0 0-1,0 0 1,0 0 0,1 0 0,-1 1 0,0-1 0,0 0-1,0 0 1,0 0 0,1 0 0,-1 0 0,0 0-1,0 0 1,0 1 0,1-1 0,-1 0 0,0 0-1,0 0 1,0 0 0,1 0 0,-1 0 0,0 0-1,0 0 1,0 0 0,1 0 0,-1 0 0,0 0-1,0 0 1,1-1 0,-1 1 0,0 0 0,0 0-1,0 0 1,1 0 0,-2-12 0,-7-15-52,-63-126-791,69 141 633,8 10 100,18 16 66,-13-8 48,-5-3 1,0 0-1,0-1 1,0 0 0,0-1-1,1 1 1,-1-1-1,0 0 1,1-1 0,-1 1-1,1-1 1,-1 0-1,1-1 1,-1 0 0,8-2-1,-4 0 11,0 0-1,-1-1 0,0 0 1,0 0-1,0-1 1,0-1-1,-1 1 0,12-11 1,-5 2 17,0-1-1,-1-1 1,0 0 0,-2-1 0,0 0 0,0-1 0,-2 0 0,11-25 0,-15 30 5,-13 33-4,-2 9 19,8-21-16,0 0 0,0 0 0,1-1 0,0 1 0,1 0 0,1 9 0,-2-15-22,0 0 0,1 0 0,-1-1 0,1 1 1,0 0-1,0 0 0,-1 0 0,1-1 0,0 1 1,1 0-1,-1-1 0,0 1 0,2 1 0,-2-2-4,0-1 0,0 1 0,0-1-1,0 1 1,0-1 0,0 1 0,0-1-1,1 0 1,-1 0 0,0 1 0,0-1-1,0 0 1,0 0 0,1 0 0,-1 0 0,0 0-1,0-1 1,0 1 0,0 0 0,1 0-1,-1-1 1,0 1 0,2-2 0,3-1 18,0 0 0,-1 0 0,1-1 0,-1 0 0,0 0 0,0 0 0,0-1 0,-1 0 0,7-7 0,33-55 45,-29 43-70,-4 5-40,-9 15 16,0-1-1,0 1 0,1 0 0,-1-1 0,1 1 0,0 1 0,1-1 0,-1 0 0,1 1 0,7-7 0,-10 10 13,0 0 0,0 0 0,-1 0 0,1 0 0,0 0-1,0 0 1,0 0 0,0 0 0,0 0 0,-1 1-1,1-1 1,0 0 0,0 1 0,0-1 0,-1 0 0,1 1-1,0-1 1,0 1 0,-1-1 0,1 1 0,-1-1 0,1 1-1,0-1 1,-1 1 0,1 0 0,-1 0 0,1-1-1,-1 1 1,1 0 0,-1-1 0,0 1 0,1 0 0,-1 0-1,0 0 1,0 0 0,1 1 0,8 33-151,-7-16 96,-2-13 64,1-1-1,-1 0 0,1 1 1,0-1-1,0 0 1,1 0-1,0 0 0,0 0 1,2 5-1,-4-10 1,0 0-1,1 1 0,-1-1 0,0 0 1,0 0-1,0 0 0,0 0 0,0 1 1,0-1-1,1 0 0,-1 0 0,0 0 1,0 0-1,0 0 0,0 0 1,1 1-1,-1-1 0,0 0 0,0 0 1,0 0-1,1 0 0,-1 0 0,0 0 1,0 0-1,0 0 0,1 0 0,-1 0 1,0 0-1,0 0 0,0 0 1,1 0-1,-1 0 0,0 0 0,0 0 1,0 0-1,1 0 0,-1-1 0,0 1 1,0 0-1,0 0 0,1 0 0,-1 0 1,0 0-1,6-12-131,0-13-709,-6 24 828,17-96-2800,-12 59 2088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17700,'-5'2'1936,"5"-4"-1712,4 2 504,2 2-464,4 1-72,0-1-135,-2-2-106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133 220 12995,'-4'1'153,"1"0"0,0 0 0,0 0 1,0 1-1,1-1 0,-1 1 0,0 0 0,0 0 1,1 0-1,-1 0 0,1 0 0,0 0 1,-3 4-1,-25 36 714,29-40-773,-10 16 178,1 0 0,-13 33 0,20-42-217,-1 1 1,2 0-1,-1-1 1,1 1-1,1 0 1,0 0-1,0 16 1,1-24-46,0-1 0,0 0 0,0 1 0,0-1 0,0 0 0,1 1 1,-1-1-1,0 0 0,1 0 0,-1 1 0,1-1 0,-1 0 0,1 0 0,0 0 0,-1 0 0,1 0 0,0 0 0,0 0 0,0 0 0,-1 0 1,3 2-1,-2-3-2,0 0 0,0 0 1,1 1-1,-1-1 0,0 0 1,0 0-1,0 0 1,0 0-1,1 0 0,-1 0 1,0-1-1,0 1 0,0 0 1,0-1-1,0 1 1,0 0-1,0-1 0,0 1 1,2-2-1,5-3 25,1-1-1,-1-1 1,0 1 0,8-10-1,-14 14-29,37-40 51,-1-1 1,-3-2-1,-2-1 1,-2-2-1,49-99 1,-77 141-33,0 0 0,-1 0 1,1-1-1,-1 1 0,0-1 1,-1 0-1,2-12 0,-3 18-19,0 1 0,0-1 0,0 1 0,0 0 0,0-1 0,0 1 0,0 0 0,0-1 0,0 1 0,0-1 0,0 1-1,0 0 1,0-1 0,0 1 0,0 0 0,0-1 0,0 1 0,-1-1 0,1 1 0,0 0 0,0-1 0,0 1 0,-1 0 0,1 0 0,0-1 0,0 1-1,-1 0 1,1-1 0,0 1 0,-1 0 0,1 0 0,0 0 0,-1-1 0,1 1 0,0 0 0,-1 0 0,1 0 0,0 0 0,-1 0 0,1 0 0,-1 0-1,1 0 1,0-1 0,-1 1 0,1 1 0,-1-1 0,1 0 0,0 0 0,-1 0 0,1 0 0,0 0 0,-1 0 0,1 0 0,0 0 0,-1 1 0,1-1-1,0 0 1,-1 0 0,1 0 0,0 1 0,-1-1 0,1 1 0,-19 16 90,10-5-68,0 0 1,1 1 0,0 0 0,1 0 0,0 1 0,1 0-1,1 0 1,0 1 0,1 0 0,1-1 0,0 1-1,1 0 1,0 1 0,1-1 0,1 0 0,2 18-1,-1-29-16,-1-1 0,1 1 0,0 0 0,1 0 0,-1-1-1,1 1 1,-1-1 0,1 1 0,0-1 0,0 0 0,0 0-1,1 0 1,-1 0 0,5 4 0,-4-5-2,-1-1 1,0 1-1,1-1 1,-1 0-1,1 1 1,-1-1-1,1 0 1,0-1-1,-1 1 1,1 0-1,0-1 1,0 0-1,-1 1 0,1-1 1,0 0-1,0-1 1,0 1-1,-1 0 1,1-1-1,4-1 1,2-1 0,-1 0 1,-1-1 0,1 0-1,0-1 1,-1 0 0,0 0-1,0 0 1,-1-1-1,1 0 1,-1 0 0,0-1-1,-1 0 1,7-10 0,2-5-2,-1 0 1,-1 0-1,12-33 1,-21 46-11,1 0 1,-2-1 0,1 1-1,-1-1 1,-1 0 0,1-16 0,-1 26 1,-1-1 0,0 1 0,0-1 0,0 1 0,0-1 0,0 1 0,0-1 0,0 1 1,0-1-1,0 1 0,0-1 0,-1 1 0,1-1 0,0 1 0,0-1 0,0 1 1,-1-1-1,1 1 0,0-1 0,0 1 0,-1 0 0,1-1 0,-1 0 0,-6 7-13,-7 20 31,14-25-16,-24 69 261,23-63-217,-1-1 1,1 1-1,0-1 0,1 1 1,0 0-1,0-1 1,0 1-1,1-1 1,1 10-1,-2-15-32,1 0 0,-1 0 0,0 0 0,1 0 0,-1 0 0,1 0 0,-1 0 0,1 0 0,-1 0 0,1 0 0,0-1 0,-1 1 0,1 0 0,0 0 0,0-1 0,-1 1 0,1 0 0,0-1 0,0 1 0,0-1 0,0 1 0,0-1 0,2 1 0,-1-1 2,0 0 1,0 1 0,0-1-1,0-1 1,0 1 0,1 0-1,-1 0 1,0-1 0,0 1-1,0-1 1,3-1 0,5-3 10,0 0 1,1-1-1,12-10 0,-19 13-29,31-23-13,-15 9-3,24-13 1,-37 26 6,-1 1 1,0-1 0,1 1-1,0 1 1,0-1 0,0 1 0,0 1-1,11-2 1,-14 3 7,-1 0-1,0 0 1,1 0 0,-1 1 0,0 0-1,1 0 1,-1 0 0,3 1-1,-4-1 9,0 0 0,0 0 0,0 0-1,0-1 1,0 1 0,0-1 0,0 1-1,0-1 1,0 0 0,0 0 0,0 0-1,0 0 1,0 0 0,0 0 0,0 0 0,0-1-1,0 1 1,0-1 0,0 1 0,0-1-1,3-2 1,5-4-5,0-1 0,0-1-1,14-15 1,-14 12-376,1 2 0,14-12-1,-21 19 181,0 1 1,0-1-1,0 1 0,1-1 1,-1 1-1,1 1 0,-1-1 1,1 1-1,0-1 0,9 0 0,3 1-353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1 570 10634,'7'16'1473,"9"-11"-777,11-26-224,12-13 1368,14-20-1104,5-7-79,8-11-129,0-2-152,-4-5-480,-5 4-272,-14 19-329,-15 13 553,-18 26-152,-6 13-144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 13867,'1'-9'1272,"-4"11"-864,-4 6-168,-3 11 617,-2 3-249,1 6-288,0 4-104,2 1-136,3-5-8,2-5-72,4-4-80,6-5-288,4-4 696,8-7-328,4-3-40,4-11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13355,'0'1'124,"0"0"-1,-1 0 1,1 0-1,0 0 1,0 0 0,0 0-1,0 0 1,0 0 0,0 0-1,1 0 1,-1 0 0,0 0-1,0 0 1,1 0 0,-1 0-1,1 0 1,-1 0 0,1 0-1,0 1 1,0-2-48,0 1 0,0-1 0,0 0 0,-1 1 1,1-1-1,0 0 0,0 0 0,0 0 0,0 0 0,0 0 1,0 0-1,0 0 0,0 0 0,0 0 0,0 0 0,0 0 1,0 0-1,0-1 0,-1 1 0,1 0 0,0-1 0,0 1 1,1-1-1,5-3 72,1 0 0,-1 0 0,0-1 0,0 0 1,-1 0-1,1-1 0,5-7 0,41-49 154,-35 38-172,0 3-49,-5 6-12,0-1 1,-1 0-1,-1 0 1,15-30 0,-26 45-64,1 0 0,-1-1 1,1 1-1,-1 0 1,1 0-1,-1 0 1,0 0-1,1-1 1,-1 1-1,0 0 0,0 0 1,0-1-1,0 1 1,0 0-1,0 0 1,0-1-1,-1 1 1,0-2-1,1 2-2,-1 1 0,1-1 0,-1 1-1,1 0 1,-1-1 0,1 1 0,-1 0 0,1-1 0,-1 1-1,0 0 1,1 0 0,-1-1 0,0 1 0,1 0 0,-1 0 0,1 0-1,-1 0 1,0 0 0,1 0 0,-1 0 0,0 0 0,1 0-1,-1 0 1,-1 1 0,-3 0 6,0 1 1,-1 0-1,1 0 1,0 0-1,0 1 0,1-1 1,-6 5-1,0 1 12,1 0 0,0 0 0,0 1 0,1 1 0,0-1 0,1 1 0,-10 17 0,13-20 7,1 0-1,-1 0 1,1 1-1,0 0 0,1 0 1,0-1-1,0 1 0,0 1 1,1-1-1,1 0 1,-1 0-1,2 12 0,-1-18-35,0 1-1,1 0 0,0 0 0,-1-1 0,1 1 1,0-1-1,0 1 0,0 0 0,1-1 1,-1 0-1,1 1 0,-1-1 0,1 0 0,0 0 1,0 0-1,0 0 0,0 0 0,0 0 1,0-1-1,0 1 0,1-1 0,-1 1 0,0-1 1,1 0-1,-1 0 0,1 0 0,0 0 1,-1 0-1,1-1 0,0 1 0,0-1 0,-1 0 1,1 0-1,0 0 0,0 0 0,-1 0 1,1 0-1,0-1 0,-1 0 0,1 1 0,4-3 1,28-18-75,3-7-78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13547,'3'16'1247,"-1"1"1,8 23-1,-8-34-1058,0 0 0,0-1 0,1 1 0,0 0-1,0-1 1,0 0 0,1 1 0,-1-1 0,8 7-1,-9-11-151,0 1-1,-1-1 0,1 0 1,0 0-1,1 0 0,-1 0 0,0-1 1,0 1-1,0 0 0,0-1 0,1 1 1,-1-1-1,0 0 0,0 0 1,1 0-1,-1 0 0,0 0 0,0-1 1,1 1-1,-1 0 0,0-1 0,0 0 1,0 0-1,0 1 0,0-1 1,0 0-1,0-1 0,4-1 0,3-4 38,1 0 0,-2 0-1,1 0 1,10-13 0,33-44 152,-36 42-250,35-37 0,-51 58 19,1 1-1,-1-1 0,1 0 0,-1 1 0,1-1 0,0 0 1,-1 1-1,1-1 0,0 1 0,0-1 0,-1 1 0,1-1 1,0 1-1,0 0 0,0-1 0,0 1 0,-1 0 0,1 0 1,0 0-1,0-1 0,0 1 0,0 0 0,0 0 0,0 0 1,0 0-1,-1 1 0,1-1 0,0 0 0,0 0 0,0 0 1,0 1-1,0-1 0,-1 0 0,1 1 0,0-1 0,0 1 1,0-1-1,-1 1 0,1-1 0,0 1 0,-1 0 0,1-1 1,-1 1-1,1 0 0,-1-1 0,1 1 0,-1 0 0,1 0 1,-1 0-1,0-1 0,1 2 0,3 7-27,-1 0 0,0 0 0,-1 1 0,2 9 0,-1-4 23,7 8 36,-10-22-18,1-1 0,-1 1-1,0 0 1,1-1 0,-1 1 0,1-1-1,0 1 1,-1-1 0,1 1 0,-1-1-1,1 0 1,0 1 0,-1-1 0,1 0-1,0 1 1,-1-1 0,1 0 0,1 0 0,0 0 6,0 0 0,0-1 1,0 0-1,0 0 1,0 1-1,-1-1 1,1 0-1,0 0 1,0-1-1,-1 1 0,1 0 1,-1 0-1,1-1 1,-1 1-1,0-1 1,0 1-1,1-1 1,-1 0-1,1-2 0,12-17 102,-4 5-55,20-23 1,-27 36-78,-1 0-1,1 0 1,0 0-1,0 1 1,0-1 0,1 1-1,-1 0 1,0 0 0,1 0-1,-1 0 1,1 1 0,0 0-1,6-2 1,-8 2 4,0 1 0,-1 0 0,1 0 0,0 0 0,-1 1 0,1-1 0,-1 0 0,1 1 0,0-1 0,-1 1 0,1-1 1,-1 1-1,1 0 0,-1 0 0,0-1 0,1 1 0,-1 0 0,0 0 0,0 0 0,1 1 0,-1-1 0,1 2 0,2 3-41,0 0-1,0 0 1,5 12 0,2 2-37,-11-20 98,0 1 0,0-1 0,0 0-1,0 1 1,0-1 0,0 0 0,0 0-1,0 1 1,1-1 0,-1 0 0,0 1-1,0-1 1,0 0 0,1 0 0,-1 0-1,0 1 1,0-1 0,1 0 0,-1 0-1,0 0 1,0 1 0,1-1 0,-1 0-1,0 0 1,1 0 0,-1 0 0,0 0-1,1 0 1,-1 0 0,0 0 0,0 0-1,1 0 1,-1 0 0,0 0 0,1 0-1,-1 0 1,0 0 0,1 0 0,-1 0-1,0 0 1,1 0 0,-1 0 0,0 0-1,0-1 1,1 1 0,-1 0 0,0 0-1,1 0 1,-1 0 0,0-1 0,0 1 0,0 0-1,1 0 1,-1-1 0,0 1 0,0 0-1,0 0 1,0-1 0,1 1 0,-1 0-1,0-1 1,0 1 0,0 0 0,0-1-1,7-24 765,-7 24-802,5-32 214,-1-11 63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3 383 14707,'0'1'55,"-3"111"1784,4-99-1624,0 0-1,1-1 1,0 1 0,1-1 0,0 1 0,8 17 0,-10-26-150,1-1 0,0 0 0,1 0 0,-1 0 0,0 0 0,1 0 0,3 2-1,-5-4-70,0 0-1,0 0 0,0 0 0,0 0 0,0-1 1,0 1-1,0 0 0,0-1 0,0 1 0,1-1 1,-1 1-1,0-1 0,0 0 0,1 1 0,-1-1 0,0 0 1,0 0-1,1 0 0,-1 0 0,0 0 0,2 0 1,-1-3-54,-1 1 0,0-1 1,-1 0-1,1 1 0,0-1 1,-1 0-1,0 1 0,1-1 1,-1 0-1,0 0 0,0 1 1,-1-1-1,0-3 0,1-6-231,0 10 234,0-1 0,0 1 0,1-1-1,-1 0 1,1 1 0,-1-1 0,1 1 0,0-1 0,0 1 0,0-1 0,0 1 0,1 0 0,-1 0 0,0-1 0,3-1 0,-2 3 44,-1 0-1,1 0 1,0 0 0,0 0-1,0 1 1,0-1 0,0 1-1,0-1 1,0 1 0,0-1-1,0 1 1,0 0 0,0 0 0,0 0-1,0 1 1,0-1 0,0 0-1,0 1 1,0-1 0,0 1-1,2 0 1,28 9 265,-23-6-89,1-1-1,0 0 0,0-1 1,16 2-1,-22-4-106,0 0-1,0-1 1,1 1-1,-1-1 1,0 0 0,0 0-1,0 0 1,0-1-1,0 1 1,0-1-1,0 0 1,0 0 0,-1 0-1,7-5 1,-2 0 29,0 0-1,0-1 1,-1 0 0,0 0-1,0 0 1,-1-1-1,8-15 1,-10 17-74,-1 1 1,-1 0-1,1-1 0,-1 1 1,-1-1-1,1 0 0,-1 1 1,0-1-1,0 0 0,-1 0 0,0 0 1,-1-12-1,1 18-15,0 0 0,0 0-1,0 1 1,-1-1 0,1 0 0,0 0 0,0 0 0,0 0-1,-1 0 1,1 0 0,-1 0 0,1 1 0,0-1-1,-1 0 1,0 0 0,1 1 0,-1-1 0,1 0 0,-1 1-1,0-1 1,1 0 0,-1 1 0,0-1 0,0 1-1,0-1 1,1 1 0,-1 0 0,0-1 0,0 1 0,0 0-1,0-1 1,0 1 0,0 0 0,0 0 0,1 0 0,-1 0-1,0 0 1,0 0 0,0 0 0,0 0 0,0 0-1,0 0 1,0 1 0,0-1 0,0 0 0,1 1 0,-1-1-1,0 1 1,0-1 0,0 1 0,0 0 0,-4 2-19,0 0-1,0 0 1,0 1 0,1 0 0,0-1 0,-6 8 0,6-6 16,1 1 0,-1-1 0,1 1 0,1 0-1,-1-1 1,1 1 0,0 0 0,1 1 0,-1-1 0,1 0-1,0 7 1,0-12 13,1 1-1,0 0 1,0-1-1,0 1 1,0 0-1,0-1 1,1 1-1,-1-1 1,0 1-1,1 0 1,-1-1-1,1 1 1,-1-1-1,1 1 1,0-1-1,0 1 1,0-1-1,0 0 1,0 1-1,0-1 1,0 0-1,0 0 1,0 0-1,0 0 1,1 0-1,-1 0 1,1 0-1,-1 0 1,0 0-1,1-1 1,-1 1-1,1 0 0,0-1 1,-1 0-1,1 1 1,-1-1-1,1 0 1,0 0-1,-1 0 1,1 0-1,0 0 1,-1 0-1,1 0 1,-1 0-1,1-1 1,2 0-1,24-6 37,-1-1-1,-1-1 0,0-1 0,38-21 0,8-2 76,-70 32-81,0 0 1,-1 1-1,1-1 0,0 0 1,0 0-1,-1 0 0,1 0 1,-1 0-1,1 0 1,-1-1-1,1 1 0,-1-1 1,0 1-1,2-3 0,-3 3-4,0 0-1,1 0 1,-1-1-1,0 1 1,0 0-1,0-1 1,0 1-1,0 0 0,0-1 1,-1 1-1,1 0 1,0 0-1,-1-1 1,1 1-1,-1 0 1,1 0-1,-1 0 1,0-1-1,1 1 1,-1 0-1,-1-1 1,-92-124 774,93 126-833,1-1-1,-1 0 0,0 0 0,0 0 1,1 0-1,-1 0 0,1 0 0,-1-1 1,1 1-1,-1 0 0,1 0 0,0 0 1,-1 0-1,1-1 0,0 1 0,0 0 1,0 0-1,0 0 0,0-1 0,0 1 1,0 0-1,1 0 0,-1 0 0,0-1 1,1 1-1,-1 0 0,1 0 0,-1 0 0,1 0 1,-1 0-1,1 0 0,0 0 0,-1 0 1,1 0-1,0 0 0,0 0 0,0 0 1,0 1-1,0-1 0,1 0 0,5-3-130,-1 1-1,1 0 0,1 1 0,-1-1 1,11-1-1,-1 0 24,15-5-91,34-4 0,-55 11 240,1 1 0,-1 1 0,0-1-1,0 2 1,1-1 0,20 6 0,-29-6-7,-1 1 1,0 0 0,1-1-1,-1 1 1,0 0-1,0 1 1,1-1-1,-1 0 1,0 0 0,0 1-1,-1 0 1,1-1-1,0 1 1,0 0-1,-1 0 1,1 0-1,-1 0 1,1 0 0,-1 0-1,0 0 1,1 4-1,0 1 28,0 0 0,-1 1 0,0-1 0,0 1 0,-1 11 1,4 27 198,-4-46-225,0 1 1,0 0-1,0-1 1,0 1-1,1 0 1,-1 0-1,0-1 1,0 1-1,1 0 1,-1-1-1,0 1 1,1 0-1,-1-1 1,1 1 0,-1-1-1,1 1 1,-1-1-1,1 1 1,-1-1-1,1 1 1,0-1-1,-1 0 1,1 1-1,0-1 1,-1 0-1,1 1 1,0-1-1,-1 0 1,1 0-1,1 1 1,0-1 5,-1-1 0,1 1 1,0 0-1,0-1 1,0 1-1,0-1 0,-1 0 1,1 1-1,0-1 0,0 0 1,2-2-1,4-3 24,-1 0-1,1 0 1,10-12-1,-4 2-32,-1-1 0,18-29-1,-28 41-16,0 0 1,0-1-1,0 0 0,-1 0 1,0 0-1,0 0 0,-1 0 0,1 0 1,-1 0-1,-1 0 0,1 0 0,-1-1 1,0-7-1,0 13 12,0 1 1,0-1 0,0 1-1,0-1 1,0 0-1,-1 1 1,1-1 0,0 1-1,0-1 1,0 1-1,0-1 1,-1 1 0,1-1-1,0 1 1,0-1-1,-1 1 1,1-1 0,-1 1-1,1 0 1,0-1 0,-1 1-1,1 0 1,-1-1-1,1 1 1,0 0 0,-1-1-1,1 1 1,-1 0-1,1 0 1,-1-1 0,1 1-1,-1 0 1,0 0-1,1 0 1,-1 0 0,1 0-1,-1 0 1,1 0-1,-1 0 1,1 0 0,-1 0-1,1 0 1,-1 0-1,0 0 1,0 1 0,0-1 10,0 1 0,1-1 0,-1 1 0,0-1 1,0 1-1,0 0 0,1-1 0,-1 1 0,0 0 1,1 0-1,-1-1 0,1 1 0,-1 0 0,1 0 0,-1 0 1,1 0-1,-1 0 0,1 0 0,0 0 0,0 0 1,-1 0-1,1 0 0,0 0 0,0 0 0,0 1 1,0-1 2,0 1 0,0-1 0,0 1 0,1-1 0,-1 0 0,0 1 0,1-1 0,-1 1 0,1-1 0,-1 0 0,1 0 0,-1 1 0,1-1 0,0 0 0,0 0 0,0 0 0,0 0 0,0 0 0,0 0 0,0 0 0,0 0 0,0 0 0,0 0 1,2 1-1,0-2-22,-1 1-1,1 0 1,0-1 0,-1 1 0,1-1 0,0 0 0,-1 0 0,1 0 0,0 0 0,0 0 0,-1 0 0,4-2 0,2 0-160,0 0 0,0-1 0,0 0 0,0 0 0,-1-1 0,1 0-1,11-9 1,-9 4 18,0-1 0,-1 0-1,13-17 1,-3-6-239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26 401 10402,'-11'34'2057,"8"-28"-1453,0 1 0,1-1 0,0 1 0,0 0-1,1 0 1,-1 7 0,2-12-585,0-1-1,0 1 1,0-1-1,1 1 1,-1 0-1,0-1 1,1 1-1,-1-1 1,1 1-1,0-1 1,-1 0-1,1 1 1,0-1-1,0 0 1,0 1-1,0-1 1,0 0-1,0 0 1,0 0-1,0 0 1,2 1-1,0 0 34,0 0 0,0-1-1,1 1 1,-1-1 0,0 0-1,0 0 1,1 0 0,-1-1-1,6 1 1,-2 0 43,-1-1 0,1 0-1,-1-1 1,1 0 0,-1 1-1,0-2 1,1 1 0,-1-1 0,0 0-1,7-4 1,19-16 303,-30 21-385,-1 0-1,1-1 0,-1 1 1,0 0-1,1-1 0,-1 0 1,0 1-1,0-1 0,0 0 1,0 1-1,0-1 0,0 0 1,-1 0-1,1 0 0,0 0 1,0-3-1,-2 4-10,1 1 0,0-1-1,0 0 1,-1 0 0,1 1 0,-1-1-1,1 1 1,0-1 0,-1 0 0,1 1-1,-1-1 1,1 1 0,-1-1 0,0 1 0,1-1-1,-1 1 1,0-1 0,1 1 0,-1 0-1,0 0 1,1-1 0,-1 1 0,0 0-1,0 0 1,1-1 0,-1 1 0,0 0-1,0 0 1,1 0 0,-1 0 0,0 0-1,0 0 1,1 1 0,-1-1 0,0 0 0,0 0-1,0 1 1,-30 6 15,29-6 34,-1 0 0,1 1 0,0-1 0,-1 1 0,1 0-1,0 0 1,0 0 0,0 0 0,1 0 0,-1 0 0,0 0 0,-1 3 0,3-5-39,0 0 1,1 0 0,-1-1 0,0 1-1,0 0 1,0 0 0,0 0 0,0 0 0,0 0-1,1 0 1,-1-1 0,0 1 0,0 0-1,0 0 1,0 0 0,1 0 0,-1 0 0,0 0-1,0 0 1,0 0 0,0 0 0,1 0-1,-1 0 1,0 0 0,0 0 0,0 0 0,1 0-1,-1 0 1,0 0 0,0 0 0,0 0-1,0 0 1,1 0 0,-1 0 0,0 1 0,0-1-1,0 0 1,0 0 0,0 0 0,1 0-1,-1 0 1,0 0 0,0 0 0,0 1-1,0-1 1,0 0 0,0 0 0,1 0 0,10 13 243,-9-10-232,-1-1 1,1 1-1,0-1 0,0 0 1,0 0-1,0 0 0,1 0 1,-1 0-1,0 0 0,1-1 1,-1 1-1,1-1 0,3 2 1,-2-4-16,-1 1 0,0-1 1,0 0-1,1 0 0,-1 0 1,0 0-1,0-1 1,0 1-1,0-1 0,0 0 1,-1 1-1,1-1 0,0-1 1,-1 1-1,0 0 1,1-1-1,-1 1 0,3-6 1,4-3-2,-1-1 1,14-26 0,-7 6 21,-1-1 0,-2 0 0,-1-1 0,-2 0 0,-1-1 0,-1 1 0,-3-1 0,2-68 0,-7 99-15,1-1 0,-1 1 0,1 0-1,-1-1 1,-1 1 0,1 0 0,0 0 0,-1 0-1,0 0 1,-2-4 0,3 8-11,1-1 0,-1 0 1,1 1-1,0-1 0,-1 1 0,0-1 0,1 1 0,-1-1 1,1 1-1,-1-1 0,0 1 0,1 0 0,-1-1 0,0 1 1,1 0-1,-1 0 0,0-1 0,1 1 0,-1 0 0,0 0 1,0 0-1,1 0 0,-2 0 0,0 0-2,1 1 0,-1 0 0,1-1 0,-1 1 0,1 0-1,0 0 1,-1 0 0,1 0 0,0 0 0,0 0 0,0 0 0,0 0 0,0 1-1,0-1 1,0 0 0,-1 2 0,-2 6-2,0-1 1,0 1-1,1 0 1,0 0-1,0 0 0,1 0 1,0 0-1,1 1 1,0-1-1,1 1 0,1 17 1,1 4 2,2-1-1,11 41 1,-13-63-40,3 14 75,1 1 0,14 31 1,-18-48-108,0-1 1,1 0 0,0 0 0,0 0 0,0 0 0,1-1-1,0 1 1,0-1 0,0 0 0,0 0 0,0 0 0,1-1-1,0 1 1,0-1 0,8 4 0,-12-7 21,0 1 0,1-1 0,-1 0-1,1 0 1,-1 1 0,0-1 0,1 0 0,-1 0 0,1-1 0,-1 1 0,1 0 0,-1 0-1,0-1 1,1 1 0,-1-1 0,0 1 0,1-1 0,-1 1 0,0-1 0,0 0 0,1 0-1,-1 0 1,0 0 0,0 1 0,0-2 0,0 1 0,1-1 0,10-15-388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2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 16900,'0'0'37,"0"-1"1,0 1-1,1 0 1,-1 0-1,0 0 1,0 0 0,0 0-1,0 0 1,0 0-1,0-1 1,0 1 0,0 0-1,0 0 1,0 0-1,0 0 1,0 0-1,0 0 1,0 0 0,0-1-1,0 1 1,0 0-1,0 0 1,0 0-1,-1 0 1,1 0 0,0 0-1,0 0 1,0 0-1,0-1 1,0 1-1,0 0 1,0 0 0,0 0-1,0 0 1,0 0-1,0 0 1,-1 0 0,1 0-1,0 0 1,0 0-1,0 0 1,0 0-1,0 0 1,0 0 0,0 0-1,-1 0 1,1 0-1,0 0 1,0 0-1,0 0 1,0 0 0,-11 0 791,-10 6 174,14-3-890,1 1 1,1 0 0,-1 0-1,0 0 1,1 1 0,-6 5-1,9-8-106,0 0 0,0 0-1,1 0 1,-1 1 0,0-1 0,1 0-1,0 1 1,-1-1 0,1 1-1,0-1 1,0 1 0,0 0-1,1-1 1,-1 1 0,1 0 0,-1 0-1,1-1 1,0 5 0,0-7-7,1 1 0,-1 0 0,0-1 1,1 1-1,-1-1 0,0 1 0,1-1 1,-1 1-1,1-1 0,-1 1 0,1-1 1,-1 1-1,1-1 0,-1 0 0,1 1 1,0-1-1,-1 0 0,1 1 0,-1-1 1,1 0-1,0 0 0,-1 0 0,1 0 1,0 1-1,-1-1 0,1 0 0,0 0 1,-1 0-1,1 0 0,0-1 0,0 1 1,26-4-143,-23 3 110,43-12-308,-27 7 73,32-7 1,-47 13 224,0-1-1,-1 0 1,1 1 0,0 0 0,0 0 0,0 1 0,0 0 0,0-1 0,0 1 0,0 1-1,7 2 1,-10-3 45,-1-1 0,0 1 0,0 0 0,1 0 0,-1-1 0,0 1-1,0 0 1,0 0 0,0 0 0,0 0 0,0 1 0,-1-1 0,1 0 0,0 0 0,0 0-1,-1 1 1,1-1 0,-1 0 0,1 1 0,0 2 0,-1-1 19,0 0 1,0 0-1,0 0 1,0 0 0,-1 1-1,1-1 1,-1 0-1,1 0 1,-2 3-1,-3 6 131,0-1-1,-1 1 1,-10 15-1,-1-3 122,-1-1-1,-1 0 1,-35 31-1,28-37-578,11-9 179,9-3-52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197 167 14667,'-6'-2'84,"0"0"1,0 1-1,0 0 0,0 0 1,0 0-1,0 1 0,0-1 1,-1 2-1,1-1 0,0 1 1,0 0-1,0 0 0,0 0 1,0 1-1,0 0 0,1 0 1,-1 1-1,1-1 0,-1 1 1,1 1-1,0-1 0,0 1 1,0 0-1,0 0 0,1 0 1,0 0-1,0 1 0,0 0 0,0 0 1,1 0-1,0 0 0,0 1 1,0-1-1,-3 12 0,2-5-76,1 1 0,0-1-1,1 1 1,1 0-1,0-1 1,0 1-1,2 0 1,-1 0-1,2 0 1,2 12-1,-2-15 3,0-1-1,1 0 0,0 1 1,1-1-1,-1-1 0,2 1 1,-1 0-1,1-1 0,1 0 1,-1 0-1,1-1 0,1 0 1,13 12-1,-18-17-3,0 0 0,1 0-1,-1 0 1,1-1 0,0 1 0,0-1 0,-1 0 0,1 0 0,0 0-1,0 0 1,0 0 0,0-1 0,0 0 0,0 1 0,0-1 0,0 0 0,0 0-1,5-1 1,-4 0 3,1-1 0,-1 1-1,0-1 1,0 0 0,0 0-1,0-1 1,0 1 0,0-1-1,0 1 1,-1-1 0,4-4 0,4-5 15,-1-1 1,0 0 0,0-1-1,-2 1 1,12-25 0,-5 3 122,-2-1 1,-1-1-1,-2 0 0,-1 0 1,-2 0-1,-2-1 0,1-47 1,-6 71 61,0-1 1,-4-27-1,1 33 143,0 13-129,-1 13-73,4 11-225,1 1 0,0-1 0,3 0 0,0-1 0,2 1 0,0-1 0,11 27 0,-15-50 1,-1-1 0,1 1 0,-1-1 0,1 0 0,0 1 0,0-1 0,1 0 0,-1 0 0,3 3 0,-4-6 58,0 1 1,0-1-1,0 1 1,0-1-1,0 1 0,0-1 1,0 0-1,-1 1 1,1-1-1,0 0 0,0 0 1,0 0-1,0 0 1,0 0-1,0 0 1,0 0-1,0 0 0,0 0 1,0 0-1,0 0 1,0-1-1,0 1 0,0 0 1,0-1-1,0 1 1,0-1-1,0 1 0,0-1 1,-1 1-1,1-1 1,0 0-1,0 1 1,-1-1-1,1 0 0,0 0 1,-1 1-1,1-1 1,0-2-1,16-19-336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14427,'-14'65'1461,"9"-49"-1245,1 0 0,1 0 0,1 0 0,0 0 0,1 0 0,1 0 0,1 19 0,-1-33-183,0 0 1,1 1-1,-1-1 1,1 1-1,-1-1 1,1 0-1,0 1 1,0-1-1,0 0 1,0 0-1,0 0 1,1 0-1,-1 0 1,1 0-1,-1 0 1,1 0-1,0 0 1,-1-1-1,1 1 1,0-1-1,0 1 1,0-1-1,0 0 1,1 0-1,-1 0 1,0 0 0,0 0-1,1 0 1,-1 0-1,0-1 1,1 0-1,-1 1 1,5-1-1,-1 0 1,0-1 0,0 0-1,-1 0 1,1-1 0,-1 0 0,1 0 0,-1 0-1,0 0 1,0-1 0,0 0 0,0 0 0,0 0-1,6-6 1,-4 2 51,0 0-1,0 0 0,-1-1 1,0 0-1,0 0 1,0 0-1,-1-1 0,-1 0 1,0 0-1,0 0 1,0 0-1,-2-1 0,1 0 1,-1 1-1,0-1 1,0-11-1,-2 18-53,0 1 1,0-1-1,0 1 0,0-1 1,-1 1-1,1-1 1,-1 1-1,0-1 0,1 1 1,-1 0-1,0-1 0,-1 1 1,1 0-1,0 0 0,-1 0 1,1 0-1,-1 0 0,1 0 1,-1 0-1,0 0 0,0 1 1,0-1-1,0 1 0,0-1 1,-3-1-1,2 2-27,0 0 0,0 0 0,0 1 0,0-1 0,-1 1 0,1-1 0,0 1 0,0 0 0,0 0 0,0 0 0,0 1 0,0-1 0,0 1 0,0 0 0,0 0 0,0 0 0,0 0 0,0 0 0,-5 3 0,-1 2-153,0 0 1,0 0 0,-13 14-1,20-18 161,0 0-1,0 0 0,0 0 1,0 0-1,1 0 1,-1 0-1,1 1 0,-1-1 1,1 0-1,0 1 1,0-1-1,0 1 1,0 0-1,0-1 0,1 1 1,-1 0-1,1 0 1,0-1-1,0 6 1,0-7-7,0 0 1,1 0 0,-1-1 0,0 1 0,1 0 0,0 0 0,-1 0 0,1 0 0,-1-1-1,1 1 1,0 0 0,-1-1 0,1 1 0,0 0 0,0-1 0,0 1 0,0-1 0,-1 1 0,1-1-1,0 0 1,0 1 0,0-1 0,0 0 0,0 0 0,0 1 0,0-1 0,0 0 0,0 0-1,0 0 1,2 0 0,27-5 88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1 575 14403,'1'25'1246,"0"-1"0,7 29 0,-4-33-1106,1 0 1,0 0-1,2 0 1,0-1-1,14 26 1,-20-43-135,1 0-1,-1 1 1,1-1-1,-1 0 1,1 0-1,0 0 1,-1 0-1,1 0 1,0 0-1,1 0 1,-1-1 0,0 1-1,0-1 1,0 0-1,1 0 1,-1 1-1,4 0 1,-4-2-3,1 0 1,-1 0-1,0 0 1,0 0-1,0 0 1,0-1-1,1 1 1,-1-1 0,0 1-1,0-1 1,0 0-1,0 0 1,0 0-1,0 0 1,-1 0-1,1 0 1,0 0-1,0-1 1,-1 1-1,1-1 1,1-1-1,11-13 13,-1-1 0,-1 0 0,0-1-1,16-32 1,-16 26-42,31-44 0,-42 67 21,0-1 1,0 1-1,0-1 0,0 1 1,0 0-1,1 0 0,-1-1 1,0 1-1,1 0 0,-1 0 1,1 0-1,-1 0 0,1 1 1,-1-1-1,1 0 0,0 0 1,-1 1-1,1-1 0,0 1 1,-1 0-1,1 0 0,0-1 1,0 1-1,1 0 0,-1 1 0,0 0-1,0 0 1,0 0-1,0 0 1,-1 0-1,1 0 0,0 1 1,-1-1-1,1 0 1,-1 1-1,1-1 0,-1 1 1,0 0-1,0 0 1,0-1-1,0 1 1,0 0-1,2 3 0,4 17-25,-6-18 30,0 0 0,1 0 0,-1 0 0,1 0 0,0 0 0,0 0 0,0-1 0,0 1 0,4 4 0,-6-8-8,1 0 0,-1 0 0,1 0-1,-1 0 1,1 0 0,-1 0 0,1 0 0,-1 0 0,0 0-1,1 0 1,-1 0 0,1 0 0,-1 0 0,1 0-1,-1 0 1,0 0 0,1 0 0,-1-1 0,1 1 0,-1 0-1,0 0 1,1-1 0,-1 1 0,0 0 0,1-1 0,-1 1-1,0 0 1,1-1 0,-1 1 0,0 0 0,0-1 0,1 1-1,-1 0 1,0-1 0,0 0 0,10-17-457,-10 18 450,113-244-4318,-119 268 5509,1 0 1,1 0-1,1 1 0,1 34 1,2-58-1148,0 0 1,0 1-1,0-1 1,1 0-1,-1 0 1,0 0-1,1 0 1,-1 0-1,1 0 1,-1 0-1,1 0 0,-1 0 1,1 0-1,0 0 1,-1 0-1,1 0 1,0 0-1,1 1 1,-1-2-13,-1 1 0,1-1 0,0 0 0,-1 0 1,1 0-1,0 0 0,-1 0 0,1 0 0,0 0 1,-1 0-1,1 0 0,0 0 0,0 0 0,-1 0 0,1-1 1,0 1-1,-1 0 0,1 0 0,-1-1 0,1 1 1,0 0-1,0-1 0,3-2 3,-1 0 0,1-1 0,-1 1 0,1-1-1,-1 1 1,0-1 0,3-6 0,1-3-115,0-1 0,-1 0 0,-1-1 1,0 1-1,-1-1 0,0 0 0,-2 0 0,1 0 0,-1-27 0,-4 29-283,-1 17 92,-2 20 97,5-23 194,0 0 0,0 0 0,0 0 0,0 0 0,0 0 0,0 0-1,1 0 1,-1 0 0,0 0 0,0 0 0,1 0 0,-1 0 0,1 0 0,-1 0 0,1-1 0,-1 1 0,1 0-1,-1 0 1,1-1 0,0 1 0,-1 0 0,1 0 0,0-1 0,0 1 0,-1-1 0,1 1 0,0-1 0,0 1-1,0-1 1,0 0 0,0 1 0,0-1 0,1 1 0,0-2 10,0 1 0,0 0 0,-1-1 0,1 1 0,0-1 0,0 0-1,-1 1 1,1-1 0,-1 0 0,1 0 0,-1 0 0,1 0 0,-1 0 0,1-1 0,-1 1 0,0 0 0,0-1 0,2-1-1,12-19 70,0 0-1,-1-1 0,-1-1 0,-1 0 1,13-39-1,28-132 83,-48 163-158,-3 17 0,-1 14 16,-1 6 19,0 40 161,3 0 0,12 68 0,-10-92-102,0 0 0,1-1 0,1 1 0,0-2 0,2 1-1,0-1 1,21 31 0,-10-30-391,-36-30-557,-100-47 29,-6-3 1209,119 58-333,1 1 0,-1-1 1,0 0-1,1 0 0,-1 0 1,1 0-1,0 0 0,-3-3 0,5 4-44,0 1 1,0 0-1,0 0 0,-1-1 0,1 1 0,0 0 1,0-1-1,0 1 0,0 0 0,0-1 0,0 1 0,0 0 1,0-1-1,0 1 0,0 0 0,0-1 0,0 1 0,0 0 1,0-1-1,0 1 0,0-1 0,0 1 0,0 0 1,0 0-1,1-1 0,-1 1 0,0-1 0,16-6 182,5 1-26,-1 0-1,0-2 0,0 0 0,0-1 0,-1-1 0,-1-1 0,23-17 0,11-10 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13123,'-1'3'186,"0"-1"1,0 1-1,-1-1 0,1 1 1,1 0-1,-1-1 0,0 1 1,1 0-1,-1 0 0,1 0 1,0-1-1,0 1 0,1 3 1,6 40 1290,-6-38-905,17 61 244,38 96 1,-35-109-595,1-5 81,-22-51-298,0 1 0,0-1 1,0 0-1,0 0 0,0 1 0,0-1 0,0 0 0,0 0 1,0 0-1,1 1 0,-1-1 0,0 0 0,0 0 1,0 0-1,0 0 0,0 1 0,0-1 0,0 0 1,0 0-1,1 0 0,-1 0 0,0 1 0,0-1 1,0 0-1,0 0 0,1 0 0,-1 0 0,0 0 1,0 0-1,0 0 0,1 0 0,-1 0 0,0 0 0,0 1 1,0-1-1,1 0 0,-1 0 0,0 0 0,0 0 1,0 0-1,1 0 0,-1 0 0,0-1 0,0 1 1,0 0-1,1 0 0,-1 0 0,0 0 0,0 0 1,0 0-1,1 0 0,-1 0 0,0-1 0,3-14 129,-4-27 28,-4 18-133,0 1 1,-1-1-1,-1 1 0,-2 1 1,0-1-1,-1 1 0,-1 1 1,-22-31-1,30 48-48,0 0-1,-1 0 1,0 0 0,0 1-1,-5-5 1,9 8 15,0 0-1,0 0 1,0 1 0,0-1-1,0 0 1,0 0 0,0 0-1,0 0 1,0 0 0,0 0-1,0 0 1,0 0 0,0 0-1,0 0 1,0 1-1,-1-1 1,1 0 0,0 0-1,0 0 1,0 0 0,0 0-1,0 0 1,0 0 0,0 0-1,0 0 1,0 0 0,0 0-1,0 0 1,0 0 0,-1 0-1,1 0 1,0 0-1,0 0 1,0 0 0,0 0-1,0 0 1,0 0 0,0 0-1,0 0 1,0 0 0,-1 0-1,1 0 1,0 0 0,6 8-113,-3-6 92,0-1-1,0 1 1,0-1-1,0 0 1,0 0-1,0 0 1,1 0-1,-1 0 1,0-1-1,0 1 1,1-1-1,-1 0 1,0 0-1,1 0 1,-1-1-1,0 1 1,1-1-1,3-1 1,10-3 305,0-1 1,20-9 0,-16 5-502,27-8 261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10746,'33'-12'1449,"3"-13"-865,11-27-232,5-8 712,2-13-272,-1-3-168,-4 0-1848,-6 4 1296,-12 12-256,-2 8-136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138 465 13171,'-10'5'343,"-1"1"0,1 1-1,0-1 1,1 2 0,0-1 0,0 1 0,-12 14 0,15-16-146,1 1 1,0 0-1,0 0 0,1 0 1,0 1-1,0-1 1,1 1-1,0 0 0,0 0 1,1 0-1,-2 10 1,4-17-163,0 0 0,-1 1 0,1-1 0,0 0 1,0 1-1,0-1 0,0 1 0,0-1 1,1 0-1,-1 1 0,0-1 0,1 0 0,-1 1 1,1-1-1,-1 0 0,1 0 0,0 0 1,1 3-1,-2-4-9,1 1 0,0 0 0,0-1 0,0 1 0,0-1 1,0 0-1,0 1 0,0-1 0,0 1 0,0-1 0,0 0 0,0 0 0,0 0 1,0 0-1,0 0 0,0 0 0,0 0 0,2 0 0,1-1 9,0 0 0,1 0 0,-1-1 0,0 1 0,0-1 0,-1 0 0,1 0 0,0 0-1,-1-1 1,4-2 0,4-6-20,0 0 0,-1-1 0,-1 0-1,0 0 1,0-1 0,-1-1 0,-1 1 0,-1-1-1,1-1 1,6-25 0,-8 28-93,-1 18 31,1 29 5,-2-17 17,-2-10 24,1 0 0,1 0 0,0-1 0,0 1 1,0-1-1,1 0 0,0 0 0,9 12 0,-12-17-12,1-1 1,-1 0-1,0 1 0,1-1 0,0 0 1,-1 1-1,1-1 0,0 0 1,-1 0-1,1 0 0,0 0 1,0-1-1,0 1 0,0-1 0,0 1 1,0-1-1,0 1 0,0-1 1,0 0-1,0 0 0,0 0 0,0 0 1,0 0-1,0-1 0,0 1 1,0-1-1,0 1 0,0-1 1,0 0-1,0 1 0,-1-1 0,1 0 1,0 0-1,0 0 0,-1-1 1,1 1-1,-1 0 0,1-1 0,2-2 1,2-3-129,0 0 0,0 0 0,-1 0 0,0-1 0,0 0 1,-1 0-1,1 0 0,-2-1 0,1 1 0,2-12 0,3-16-417,5-43 1,-10 54 323,24-255 540,-30 451 1775,3-135-1559,2 0 0,13 65 1,-15-95-447,1 0 1,0 0 0,0 0-1,0 0 1,1-1 0,3 8-1,-5-13-66,0 1 0,-1 0-1,1 0 1,0 0-1,0-1 1,-1 1-1,1 0 1,0-1 0,0 1-1,0 0 1,0-1-1,0 0 1,0 1-1,0-1 1,0 1 0,0-1-1,0 0 1,0 0-1,0 0 1,0 1-1,0-1 1,0 0 0,0 0-1,0 0 1,0-1-1,0 1 1,0 0-1,0 0 1,0-1 0,0 1-1,0 0 1,0-1-1,0 1 1,0-1-1,0 1 1,0-1-1,0 0 1,0 1 0,0-1-1,-1 0 1,1 0-1,0 0 1,6-5 4,-1-1 0,0 1 0,0-1 1,-1 0-1,0 0 0,8-15 0,21-54 11,-19 40-18,23-54-8,43-89 0,-67 156-84,-5 13-66,-9 10 145,0 0 0,0 0 0,0 0 0,0 0 0,0 0 0,0 0 0,0 0 0,0-1 0,0 1 0,0 0 0,0 0 0,0 0 0,1 0 0,-1 0 0,0 0 0,0 0 1,0 0-1,0 0 0,0 0 0,0 0 0,0 0 0,0 0 0,1 0 0,-1 0 0,0 0 0,0 0 0,0 0 0,0 0 0,0 0 0,0 0 0,0 0 0,0 0 0,1 0 0,-1 0 0,0 0 0,0 0 0,0 0 0,0 0 0,0 0 0,0 0 0,0 0 0,0 0 0,0 0 0,1 0 0,-1 1 0,0-1 0,0 0 0,0 0 0,0 0 0,0 0 0,0 0 0,0 0 0,0 0 0,0 0 0,0 0 0,0 1 0,0-1 0,0 3 91,-1-1 0,0 1 0,0 0 0,0-1-1,-1 1 1,1-1 0,-1 1 0,1-1 0,-1 0-1,0 0 1,0 1 0,0-1 0,-4 3 0,5-4-59,-19 16 65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13027,'19'37'1416,"1"-4"-840,-3-6-272,2-5 1097,-2-4-929,2-6-2057,1-8 1641,1-6-320,1-6-184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13931,'2'2'216,"0"0"0,0-1 0,0 1 0,1-1 0,-1 0 0,0 0 0,1 0 0,0 0 0,-1 0 0,1 0 0,-1-1 0,1 1 0,0-1 0,-1 0 0,1 0 0,0 0 0,-1 0 0,1 0 0,0-1 0,-1 1 0,1-1 0,0 1 0,-1-1 0,5-2 0,2-1 111,0 0 0,0-1 0,0 0 1,0 0-1,9-9 0,-3 3 13,-1-2 1,18-20-1,-28 28-291,1-1-1,-1 1 0,0-1 0,0 0 1,-1-1-1,0 1 0,0-1 1,0 1-1,2-11 0,-5 16-48,1 0 0,-1 0 0,0 0 0,0-1 0,1 1 0,-1 0 0,0 0 0,0 0 0,0 0 0,0 0 0,0 0 0,-1 0 0,1 0 0,0 0 1,0-1-1,-1 1 0,1 0 0,-1 0 0,1 0 0,-1 0 0,1 0 0,-1 1 0,1-1 0,-1 0 0,0 0 0,0 0 0,1 0 0,-1 1 0,0-1 0,0 0 0,0 1 0,0-1 0,0 1 0,0-1 0,0 1 0,0-1 0,0 1 0,0 0 0,0-1 0,0 1 0,0 0 0,0 0 0,0 0 0,-1 0 0,0 0 0,-3 0-41,0 0 0,0 1 1,0 0-1,0 0 0,0 0 0,0 0 0,1 1 0,-9 3 0,4 1-44,0 0 0,0 0 0,0 1 0,0 0 0,1 1 0,1 0 0,-1 0 0,1 1 0,1 0 0,-1 0-1,2 0 1,-1 1 0,-6 18 0,6-15 49,1 0-1,1 1 0,0-1 1,1 1-1,0 0 1,1 0-1,1 0 1,0 1-1,1-1 0,2 18 1,-1-28 40,0 0-1,-1-1 1,1 1 0,1 0 0,-1 0 0,0-1-1,1 1 1,0-1 0,0 0 0,0 1 0,0-1 0,5 5-1,-6-7 30,0 0 0,1 0 0,-1 0 0,1 0-1,-1 0 1,1-1 0,-1 1 0,1 0-1,-1-1 1,1 1 0,-1-1 0,1 0 0,0 1-1,-1-1 1,1 0 0,0 0 0,-1 0 0,1 0-1,0 0 1,-1-1 0,1 1 0,-1 0 0,1-1-1,0 1 1,-1-1 0,1 0 0,-1 1 0,1-1-1,-1 0 1,0 0 0,3-1 0,26-25 141,1-8 32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14067,'64'143'2319,"29"60"-544,-86-190-1653,87 161 1545,-92-171-1609,0 0 0,0-1 1,0 0-1,0 1 1,0-1-1,0 0 0,5 3 1,-7-5-53,0 0 0,0 1 0,0-1 0,1 0 0,-1 0 0,0 0 0,0 0 0,1 0 0,-1 0 0,0 0 0,0 0 0,0 0 1,1 0-1,-1 0 0,0 0 0,0 0 0,1 0 0,-1 0 0,0 0 0,0 0 0,1 0 0,-1 0 0,0 0 0,0 0 0,0 0 0,1 0 0,-1 0 0,0 0 1,0-1-1,0 1 0,1 0 0,-1 0 0,0 0 0,0-1 0,2-14 36,-3 6-71,-1 1 0,0 0 0,0 1 1,0-1-1,-1 0 0,-1 1 0,-6-13 0,-36-48-401,32 48 198,-1 2 1,-1-1-1,-1 2 1,-35-29-1,43 41 40,8 7 28,12 11 77,-4-7 119,0-1 0,0 0 1,1 0-1,-1 0 0,1-1 0,0 0 0,0-1 0,0 0 0,1 0 0,-1 0 0,1-1 0,-1-1 0,1 1 0,0-2 0,0 1 1,0-1-1,-1 0 0,1-1 0,0 0 0,0 0 0,-1-1 0,1 0 0,0-1 0,-1 0 0,0 0 0,0 0 0,0-1 0,0-1 1,-1 1-1,1-1 0,-1-1 0,0 1 0,-1-1 0,1 0 0,-1-1 0,-1 1 0,8-10 0,-3-1-2,0 0 0,-1 0 0,0-1 0,-2 0 0,0 0 1,-1-1-1,0 0 0,-2 0 0,-1 0 0,0-1 0,-1 1 0,-1-1 0,-1 0 0,-3-24 0,3 42-48,0-1 0,0 1-1,0 0 1,0 0 0,-1 0 0,1 0 0,-1 0 0,0 0-1,1 0 1,-1 0 0,0 0 0,0 0 0,0 0-1,0 1 1,-1-1 0,1 0 0,0 1 0,-3-3 0,3 4 12,1 0 1,0-1 0,-1 1 0,1 0-1,0 0 1,-1 0 0,1 0 0,0 0 0,-1 0-1,1 0 1,0 0 0,-1 0 0,1 0 0,0 0-1,-1 0 1,1 0 0,-1 0 0,1 0 0,0 0-1,-1 0 1,1 1 0,0-1 0,-1 0-1,1 0 1,0 0 0,-1 0 0,1 1 0,0-1-1,0 0 1,-1 0 0,1 1 0,0-1 0,0 0-1,-1 1 1,1-1 0,0 0 0,0 1 0,0-1-1,-6 16-87,5-14 73,-2 20 56,0 0 0,1 0 1,1 0-1,1 0 0,1 0 0,1 0 0,1 0 0,9 35 0,-9-45 40,1 0 0,-1 0 1,2-1-1,11 22 1,-15-31-65,0 0 0,0 0 0,0 0 0,0 0-1,1-1 1,-1 1 0,0 0 0,1-1 0,0 1 0,-1-1 0,1 1 0,0-1 0,0 0 0,0 0 0,0 0 0,0 0 0,0 0 0,0 0 0,0 0 0,0-1 0,0 1 0,0-1 0,1 0 0,-1 1 0,0-1 0,0 0 0,1 0 0,-1 0 0,0-1 0,0 1 0,0-1 0,1 1 0,-1-1 0,0 0 0,2-1 0,4-2 2,-1 0 0,-1-1-1,1 0 1,-1 0 0,1-1-1,-2 0 1,1 0 0,-1 0 0,0-1-1,0 0 1,6-11 0,4-10-20,18-48 1,-28 64-13,-3 10-68,0 7 59,1 9 0,-1 3 47,2 1 1,0-1-1,0 0 0,2 0 0,12 27 1,-15-39 13,-1 1 0,1-1 1,0 0-1,0 0 0,1 0 1,0 0-1,0 0 0,0-1 1,0 0-1,1 0 0,0 0 1,-1 0-1,1-1 0,1 0 1,-1 0-1,0 0 1,1 0-1,-1-1 0,1 0 1,6 1-1,-10-2-54,0-1 1,0 0-1,0 0 0,1 0 0,-1 0 1,0 0-1,0 0 0,0-1 1,0 1-1,0-1 0,0 1 1,-1-1-1,1 0 0,0 0 1,0 1-1,0-1 0,0-1 1,-1 1-1,1 0 0,2-2 1,-2 0-136,0 0 0,1 0 0,-1 0 0,-1-1 0,1 1 0,0 0 0,-1-1 0,0 1 0,1-1 0,0-5 0,0-4-185,-1 0 0,0 0 1,0 1-1,-2-1 1,-1-18-1,-6-18-486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15123,'15'11'1232,"6"5"-919,3-2-121,6-1 264,6-3-384,5-7 64,4-1-40,2-5-200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14155,'-31'24'1748,"18"-15"-1141,1 1 1,-1 1-1,1 0 1,-18 23-1,29-33-573,1 0 0,-1-1-1,1 1 1,-1-1 0,1 1 0,0 0 0,-1 0-1,1-1 1,0 1 0,0 0 0,-1 0 0,1-1-1,0 1 1,0 0 0,0 0 0,0 0-1,0-1 1,0 1 0,0 1 0,0-1-27,1-1 0,-1 1 0,0-1 0,1 1 0,-1-1 0,1 0 0,-1 1 0,1-1 0,-1 1 0,0-1 0,1 0 0,-1 0 0,1 1 0,-1-1 0,1 0 0,0 0 0,-1 1 0,1-1 0,-1 0 1,1 0-1,0 0 0,6 0-115,0 1 1,-1-2 0,15-1 0,-7 1-60,8 0-142,-1 2 0,0 0 0,29 6 0,-42-5 258,-1 0 0,1 0 0,-1 0 0,1 1 0,-1 0 0,0 1 0,0-1 0,0 1 1,-1 1-1,1-1 0,-1 1 0,8 8 0,-12-11 70,-1 0 0,1 0 0,-1-1 0,0 1 0,0 0-1,0 0 1,0 1 0,0-1 0,0 0 0,0 0 0,0 0 0,-1 1 0,0-1 0,1 0-1,-1 0 1,0 1 0,0-1 0,0 0 0,0 1 0,0-1 0,-1 0 0,1 0 0,-2 4 0,0-2 51,0 0 1,0 0-1,0 0 1,0-1-1,-1 1 1,1-1-1,-1 0 1,0 1-1,0-1 1,-1-1 0,1 1-1,-5 3 1,3-3 11,1-1 0,0 1 0,-1-1 0,1 0-1,-1 0 1,0-1 0,0 1 0,0-1 0,0 0 0,-8 0 0,10-1-63,1 0-1,-1 0 1,1 0-1,0 0 1,-1-1-1,1 1 1,-1-1-1,1 0 1,0 1-1,0-1 1,-1 0-1,1 0 1,0-1-1,0 1 1,0 0-1,0-1 1,0 1-1,0-1 1,1 0-1,-1 0 1,-2-3-1,-7-17-26,7-5-32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13403,'1'0'100,"-1"1"0,1-1 0,-1 0 1,1 0-1,0 1 0,-1-1 0,1 0 0,-1 1 1,1-1-1,-1 1 0,1-1 0,-1 0 0,1 1 1,-1-1-1,1 1 0,-1-1 0,0 1 0,1 0 1,-1-1-1,0 1 0,0-1 0,1 1 0,-1-1 1,0 1-1,0 0 0,0-1 0,0 1 0,1 0 0,-1-1 1,0 2-1,4 30 1063,-3-22-663,0-3-296,1 1 0,-1 0 0,2-1 1,-1 1-1,1-1 0,0 0 0,0 0 0,1 0 1,0 0-1,6 8 0,-8-13-163,1 1 0,-1-1 0,0 0-1,0 0 1,1 0 0,-1 0 0,1 0 0,0 0 0,0-1 0,0 1-1,-1-1 1,1 0 0,0 0 0,1 0 0,-1 0 0,0 0 0,0-1-1,0 1 1,0-1 0,0 0 0,1 0 0,-1 0 0,0-1 0,0 1-1,0-1 1,1 1 0,4-3 0,2-1-48,0-1 0,0 0 1,-1-1-1,0 0 0,0 0 0,0-1 1,-1 0-1,0-1 0,0 0 0,-1 0 1,8-11-1,9-16-388,31-59 0,-31 51-40,-14 28 209,-4 12 44,-4 25 150,-2-12 146,0-2 3,1 0 1,0 1 0,0-1-1,0 0 1,1 0 0,1 0 0,3 10-1,-5-16-83,0 0-1,0-1 1,0 1-1,0-1 0,0 1 1,0-1-1,0 0 1,1 1-1,-1-1 0,1 0 1,-1 0-1,1 0 1,-1 0-1,1 0 1,3 2-1,-3-3-11,0 0-1,0 1 1,1-1 0,-1 0-1,0 0 1,0 0 0,1 0-1,-1 0 1,0-1-1,0 1 1,0-1 0,1 0-1,-1 1 1,0-1 0,0 0-1,2-2 1,6-2-42,0-1 0,-1 0 0,0-1 0,-1 0 0,14-14 0,35-47-425,-29 33 72,-26 33 331,1-1 0,-1 0 0,0 1 0,1 0 0,0 0 0,-1 0 0,1 0 0,3-2 0,-5 4 37,0 0-1,-1 0 1,1-1-1,0 1 0,0 0 1,-1 0-1,1 0 0,0 0 1,0 0-1,-1 0 1,1 0-1,0 0 0,0 0 1,-1 0-1,1 0 1,0 1-1,-1-1 0,1 0 1,0 0-1,0 1 1,-1-1-1,1 1 0,-1-1 1,1 0-1,0 1 0,-1-1 1,1 1-1,-1 0 1,1-1-1,-1 1 0,1-1 1,-1 1-1,1 0 1,-1-1-1,0 1 0,1 0 1,-1-1-1,0 1 1,0 0-1,1 0 0,10 38 120,-9-32-76,-1 0 0,1 0-1,1 0 1,-1 0 0,1-1 0,0 1-1,1-1 1,8 12 0,-12-17-54,1 0 0,-1 0 1,1-1-1,-1 1 0,1 0 1,0-1-1,0 1 0,-1-1 0,1 1 1,0-1-1,0 1 0,0-1 1,-1 0-1,1 1 0,0-1 0,0 0 1,0 0-1,0 1 0,0-1 1,0 0-1,0 0 0,-1 0 1,1 0-1,0 0 0,0 0 0,2-1 1,-2 0 38,0 0 1,1 0 0,-1 0-1,1 0 1,-1 0 0,0 0-1,0 0 1,0 0 0,0-1-1,0 1 1,0 0 0,0-1-1,1-2 1,3-6 157,-1 0 0,-1 0 0,4-16 0,-7 26-189,10-51 34,-2-8 32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13875,'-1'25'584,"0"0"0,2 0 0,0 0 0,2 0 0,1-1 0,1 1 0,15 42 0,8 7-127,42 77 0,-62-135-459,16 30-474,-19-42-298,-4-7 437,-2-10-43,-7-11 244,-2 0 0,0 0 1,-1 1-1,-1 1 0,-2 0 1,0 0-1,-20-23 0,34 46 154,0-1 1,0 0-1,1 0 0,-1 0 0,0 0 0,0 0 0,0 0 1,0 0-1,1 0 0,-1 0 0,0 0 0,0 0 0,0 0 1,0 0-1,1 0 0,-1 0 0,0 0 0,0 0 0,0 0 1,0-1-1,1 1 0,-1 0 0,0 0 0,0 0 0,0 0 1,0 0-1,0 0 0,1 0 0,-1-1 0,0 1 0,0 0 1,0 0-1,0 0 0,0 0 0,0 0 0,0-1 1,0 1-1,0 0 0,0 0 0,1 0 0,-1 0 0,0-1 1,0 1-1,0 0 0,0 0 0,0 0 0,0 0 0,0-1 1,0 1-1,0 0 0,-1 0 0,1 0 0,0 0 0,0-1 1,0 1-1,0 0 0,0 0 0,0 0 0,0 0 0,0-1 1,0 1-1,0 0 0,-1 0 0,1 0 0,0 0 0,0 0 1,0-1-1,20 4 214,-11-1-109,24 0-731,-1-1 0,1-1 0,0-2 0,-1-2 0,1-1-1,-1-1 1,0-1 0,-1-2 0,1-2 0,-2-1 0,48-24 0,-75 34 535,30-19-853,-32 20 942,1-1 1,-1 1-1,1 0 1,-1 0-1,0-1 1,0 1-1,1 0 1,-1-1-1,0 1 1,0-1-1,-1 0 1,1 1-1,0-1 1,0 0-1,-1 0 1,1 1-1,-1-1 1,1-2-1,-2 4 41,1-1 0,0 0-1,0 1 1,0-1 0,-1 1-1,1-1 1,0 1 0,0-1 0,-1 1-1,1-1 1,-1 1 0,1-1-1,0 1 1,-1-1 0,1 1 0,-1 0-1,1-1 1,-1 1 0,1 0-1,-1-1 1,1 1 0,-1 0-1,1 0 1,-1-1 0,0 1 0,1 0-1,-1 0 1,1 0 0,-1 0-1,0 0 1,1 0 0,-1 0 0,1 0-1,-1 0 1,0 0 0,0 1-1,-28 4 699,21-2-387,0 1 0,0 0 1,1 1-1,-1 0 0,1 0 1,0 0-1,0 1 0,1 0 1,0 0-1,-9 12 0,12-15-232,0 1 0,0 0 0,1-1 0,-1 1 0,1 1 0,0-1 0,0 0 0,1 0 0,-1 1-1,1-1 1,0 1 0,0-1 0,0 1 0,1 0 0,0-1 0,0 1 0,0 0 0,0-1 0,1 1-1,0 0 1,2 7 0,-3-10-88,1 0 0,0-1 0,0 1-1,-1 0 1,1-1 0,0 1 0,0-1 0,0 0-1,1 1 1,-1-1 0,0 0 0,1 1 0,-1-1-1,0 0 1,1 0 0,-1 0 0,1 0 0,0-1-1,-1 1 1,4 1 0,-2-2-8,0 1 0,0-1 0,-1 0-1,1 0 1,0 0 0,0-1 0,0 1 0,0-1 0,-1 1 0,1-1 0,5-2-1,1-1-7,-1 0-1,0-1 1,0 0-1,0-1 0,-1 1 1,14-14-1,-12 9-70,0 0-1,-1-1 1,0 0 0,8-15-1,-14 22-29,0 0-1,0 0 0,0-1 0,0 1 1,-1 0-1,0-1 0,0 1 1,0-1-1,0 1 0,-1-1 1,1 0-1,-1 1 0,-1-1 0,1 1 1,-1-1-1,0-5 0,0 8-1,0 0-1,0 0 0,-1 0 0,1 0 0,0 1 1,-1-1-1,1 0 0,-1 0 0,1 1 1,-1-1-1,0 1 0,0-1 0,0 1 0,1 0 1,-1 0-1,-1 0 0,1 0 0,0 0 1,0 0-1,0 1 0,-5-2 0,0 1-68,-1 0 0,1 0 0,-1 1-1,0 0 1,-9 1 0,-19 5-352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90 134 13531,'0'-13'1028,"1"7"-718,-1 1 0,0-1 0,0 0 0,-1 1 0,1-1 0,-1 1 0,0-1 0,-1 1 0,-3-9-1,5 13-267,0 1 1,-1-1-1,1 1 0,0-1 0,-1 1 0,1-1 0,0 1 0,-1-1 0,1 1 0,-1 0 0,1-1 0,0 1 0,-1 0 0,1-1 0,-1 1 0,1 0 0,-1-1 0,0 1 0,1 0 1,-1 0-1,1 0 0,-1 0 0,1-1 0,-1 1 0,1 0 0,-1 0 0,0 0 0,1 0 0,-1 0 0,1 1 0,-1-1 0,0 0 0,1 0 0,-1 0 0,1 0 0,-1 1 0,1-1 0,-1 0 1,1 0-1,-1 1 0,1-1 0,-1 0 0,1 1 0,-1-1 0,1 1 0,0-1 0,-1 0 0,1 1 0,0-1 0,-1 1 0,1-1 0,0 1 0,-1 0 0,-17 31 527,17-31-549,-6 14 40,1 1 0,0-1 1,2 1-1,-5 25 0,7-33-81,1 0-1,0 1 0,1-1 0,0 1 1,0-1-1,1 1 0,0-1 1,0 1-1,1-1 0,4 12 0,-6-19 19,0 0-1,1 0 1,-1 0-1,0 0 1,1 0-1,-1 0 1,1 0-1,-1-1 1,1 1-1,0 0 1,-1 0-1,1-1 1,0 1-1,-1 0 1,1-1-1,0 1 1,0-1-1,-1 1 1,1-1-1,0 1 1,0-1-1,0 1 1,0-1-1,0 0 1,0 0 0,0 1-1,0-1 1,0 0-1,0 0 1,0 0-1,0 0 1,-1 0-1,1 0 1,0 0-1,0-1 1,0 1-1,0 0 1,0 0-1,0-1 1,0 1-1,0-1 1,1 0-1,2-2-1,0 1-1,-1-1 1,1 0-1,-1 0 0,0 0 1,0 0-1,0-1 1,3-4-1,9-18 13,-2 0 0,-1-1 0,-1 0 0,-1-1 0,8-37 0,0 1 2,-17 63-9,-1 0 1,0 0-1,1 0 1,-1 0-1,0 0 0,1 0 1,-1 0-1,1 0 1,-1 0-1,1 0 0,0 0 1,-1 1-1,1-1 1,0 0-1,1-1 0,-2 2 1,1 0-1,-1 0 0,0 0 1,1 0-1,-1 0 0,0 0 1,1 0-1,-1 0 0,0 0 0,1 0 1,-1 0-1,0 1 0,1-1 1,-1 0-1,0 0 0,1 0 1,-1 0-1,0 1 0,1-1 1,-1 0-1,0 0 0,0 0 1,1 1-1,-1-1 0,0 0 1,0 1-1,1-1 0,-1 0 0,0 1 1,14 31 3,-13-30-5,6 19-31,0-1 0,2 1 0,0-2 0,19 30 0,-24-44 5,0 1 0,0-1 0,1 1 0,-1-1 0,1 0 0,0-1 0,1 1 0,-1-1 0,1 0 0,0-1 0,0 1 0,0-1 0,0 0 0,0-1 1,1 1-1,-1-1 0,1-1 0,11 3 0,9-5-91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71 14331,'0'-8'511,"1"1"-1,-1 0 0,-1-1 1,0 1-1,-2-10 1,3 16-430,0 0 0,-1 0 1,1 0-1,0 0 0,-1 0 0,1 0 1,-1 1-1,1-1 0,-1 0 0,1 0 1,-1 0-1,0 1 0,1-1 0,-1 0 1,0 0-1,0 1 0,0-1 0,1 1 1,-3-2-1,2 2-5,-1 0 1,1 0-1,-1 0 1,1 0 0,0 0-1,-1 0 1,1 1-1,0-1 1,-1 0-1,1 1 1,0-1-1,-1 1 1,1-1-1,0 1 1,0 0 0,-1 0-1,1-1 1,0 1-1,-1 1 1,-4 4 44,0-1 1,0 1-1,1 0 1,-1 1 0,2-1-1,-9 14 1,-18 45-60,24-48-60,1-1-1,2 1 0,-1 1 0,-2 26 1,6-35-15,0 0 0,1 0 1,0 0-1,1 0 1,0 0-1,0 0 1,1 0-1,0 0 0,0-1 1,7 15-1,-8-20-21,0-1-1,0 0 1,1 1 0,-1-1-1,1 0 1,-1 0 0,1 0-1,0 0 1,0 0-1,0 0 1,0 0 0,0 0-1,0-1 1,1 0-1,-1 1 1,0-1 0,1 0-1,-1 0 1,1 0 0,0 0-1,-1 0 1,1-1-1,-1 1 1,1-1 0,0 0-1,0 0 1,-1 0-1,1 0 1,0 0 0,-1 0-1,1-1 1,0 1 0,3-2-1,2-1-36,0-1 0,0 1 0,-1-1 0,1-1 0,-1 1-1,0-1 1,0-1 0,0 1 0,7-9 0,26-33-256,-3-9-113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12811,'6'5'193,"-1"1"0,0-1 0,0 1 1,0 0-1,-1 0 0,1 0 0,-1 1 1,-1-1-1,4 10 0,12 18 494,114 158-258,-104-156-419,3 0 1,70 60-1,-97-92-23,24 18 8,-28-21-16,1 0 0,-1 0 0,0 0 0,1-1 0,-1 1 1,1 0-1,-1-1 0,1 1 0,-1-1 0,1 0 0,-1 1 1,1-1-1,-1 0 0,1 0 0,0 0 0,-1 0 0,3-1 1,-3 1-8,-1 0-1,0 0 1,0-1 0,0 1 0,1 0 0,-1 0 0,0-1 0,0 1 0,0 0 0,0 0 0,0-1-1,0 1 1,1 0 0,-1-1 0,0 1 0,0 0 0,0 0 0,0-1 0,0 1 0,0 0 0,0-1-1,0 1 1,0 0 0,-1-1 0,1 1 0,0 0 0,0 0 0,0-1 0,0 1 0,0 0 0,0 0 0,-1-1-1,1 1 1,0 0 0,-7-12-699,-33-35-84,9 16 279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13371,'-9'3'305,"0"0"-1,0 1 1,1-1 0,0 2 0,-1-1 0,2 1 0,-1 0-1,1 1 1,-1 0 0,1 0 0,1 1 0,0-1-1,0 1 1,0 1 0,0-1 0,1 1 0,-5 11 0,3-6-165,2-1 1,-1 1-1,1 0 1,1 1 0,1-1-1,0 1 1,0-1-1,1 1 1,1 0 0,1 28-1,0-40-131,0 1-1,1 0 1,-1 0-1,1 0 0,-1 0 1,1-1-1,0 1 1,0 0-1,0-1 0,1 1 1,-1 0-1,0-1 1,1 0-1,0 1 1,0-1-1,0 0 0,0 0 1,0 0-1,0 0 1,0 0-1,4 2 0,-3-3-60,1 0-1,-1 0 0,0 0 0,1 0 1,-1 0-1,0-1 0,1 0 0,-1 0 1,1 0-1,-1 0 0,1 0 0,-1-1 0,1 1 1,-1-1-1,0 0 0,0 0 0,1 0 1,4-3-1,10-6-118,-1 0 0,26-20 1,-41 29 159,43-33-345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3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96 587 11130,'0'0'94,"0"-1"-1,0 0 0,0 0 1,-1 1-1,1-1 0,0 0 1,0 1-1,0-1 0,-1 0 1,1 1-1,0-1 0,-1 0 1,1 1-1,-1-1 1,1 1-1,0-1 0,-1 0 1,1 1-1,-1-1 0,0 1 1,1 0-1,-1-1 0,1 1 1,-1-1-1,0 1 0,1 0 1,-1 0-1,0-1 0,1 1 1,-1 0-1,0 0 0,0 0 1,1 0-1,-1-1 0,0 1 1,1 0-1,-1 0 0,0 1 1,0-1-1,1 0 0,-1 0 1,0 0-1,1 0 0,-1 1 1,0-1-1,1 0 0,-1 1 1,0-1-1,1 0 0,-1 1 1,0-1-1,0 1 0,-3 2 173,0 0-1,0 0 0,1 0 0,-1 1 0,1-1 0,-5 7 0,3-3-142,0 2-1,1-1 0,0 0 1,0 1-1,1 0 0,0 0 1,-2 11-1,4-15-97,0 0 0,0 0 1,1 0-1,-1-1 0,1 1 0,1 0 1,-1 0-1,1 0 0,-1 0 1,1 0-1,1 0 0,-1-1 0,1 1 1,0 0-1,2 4 0,-3-8-14,0 0 0,0 1 0,-1-1 0,1 0 0,0 0 0,0 0 0,1 0 1,-1 0-1,0 0 0,0-1 0,0 1 0,1 0 0,-1 0 0,0-1 0,1 1 0,-1-1 0,0 1 0,1-1 0,-1 0 0,1 1 0,-1-1 0,1 0 0,-1 0 0,1 0 0,-1 0 0,0 0 1,1-1-1,-1 1 0,1 0 0,-1-1 0,1 1 0,-1-1 0,0 1 0,1-1 0,-1 0 0,0 1 0,0-1 0,3-2 0,3-2 18,-1 0 1,1 0-1,-1-1 0,0 0 1,6-9-1,3-5 19,-1-1 1,17-38 0,-2 6-19,-29 52-30,0 1 1,1-1-1,-1 0 1,1 0-1,-1 1 0,1-1 1,-1 0-1,1 0 1,-1 1-1,1-1 0,0 1 1,-1-1-1,1 0 1,0 1-1,0 0 0,0-1 1,-1 1-1,1-1 1,1 1-1,-1 0 0,-1 0 1,1 0-1,-1 0 1,1 0-1,-1 0 0,1 1 1,-1-1-1,1 0 0,-1 0 1,1 1-1,-1-1 0,1 0 1,-1 1-1,1-1 0,-1 1 1,0-1-1,1 0 1,-1 1-1,0-1 0,1 1 1,-1-1-1,1 2 0,2 4 6,0 1 0,-1 0 0,4 14-1,-2-7 12,-3-10-6,0-1 0,0 0 0,1 0 1,-1 1-1,1-1 0,0-1 0,0 1 0,0 0 0,0 0 0,1-1 1,-1 1-1,1-1 0,0 0 0,-1 1 0,1-1 0,0-1 1,6 4-1,-6-4 5,0 0 0,1-1 0,-1 1 1,0-1-1,0 0 0,0 0 0,0 0 1,0-1-1,1 1 0,-1-1 0,0 1 1,0-1-1,0 0 0,0 0 0,0 0 0,0-1 1,-1 1-1,1-1 0,4-3 0,5-4 16,-1-1-1,0 0 1,0-1-1,-1 0 1,-1-1-1,10-13 0,-10 11-129,1 1 0,1 0 0,0 1 0,18-15 0,-28 26 87,-1 1 1,1-1-1,0 1 1,-1-1-1,1 1 1,0-1-1,-1 1 1,1 0-1,0-1 1,0 1-1,-1 0 1,1 0-1,0 0 1,0-1-1,-1 1 1,1 0-1,0 0 1,0 0-1,0 0 1,-1 0-1,1 1 1,0-1-1,0 0 1,0 0-1,-1 0 1,1 1-1,0-1 1,-1 0-1,1 1 1,0-1-1,-1 1 1,1-1-1,0 1 1,-1-1-1,1 1 1,-1-1-1,1 1 1,0-1-1,-1 1 1,0 0-1,1-1 1,-1 1-1,1 1 1,2 3 11,-1 1 1,1 0 0,-1-1-1,2 10 1,-2-8 89,-2-6-84,0-1-1,0 1 1,0 0 0,0-1 0,0 1-1,1-1 1,-1 1 0,0 0 0,0-1-1,1 1 1,-1-1 0,0 1 0,0-1-1,1 1 1,-1-1 0,1 1 0,-1-1-1,1 1 1,-1-1 0,0 1 0,1-1-1,0 0 1,-1 1 0,1-1 0,-1 0-1,1 0 1,-1 1 0,1-1 0,-1 0-1,1 0 1,0 0 0,-1 0 0,1 1-1,0-1 1,-1 0 0,1 0 0,-1 0-1,1-1 1,0 1 0,-1 0 0,1 0-1,0 0 1,-1 0 0,1 0 0,-1-1-1,1 1 1,-1 0 0,1-1 0,-1 1-1,1 0 1,-1-1 0,1 1 0,-1-1-1,1 1 1,-1 0 0,1-1 0,-1 1-1,0-1 1,1 0 0,4-4-12,-1-1 1,0 1-1,0-1 0,3-6 0,15-35-664,-2-1-1,-3-1 1,14-60 0,-27 97 523,61-245-1204,-66 272 1896,1-1 1,1 1-1,0-1 0,1 1 0,1-1 0,8 26 0,-2-11-540,1 0 1,2-1 0,1 0 0,1-1 0,2 0 0,22 29 0,-23-43-386,-8-9-226,-7-7-1145,-6-2 1445,0-1 0,0 1 1,-1 1-1,1-1 1,-1 1-1,0 0 0,0 0 1,0 1-1,-11-4 0,2 0 223,-38-13 354,41 16 126,0 0 0,0-1 0,1-1 0,0 0 1,0 0-1,1-1 0,-14-11 0,24 18-355,0-1 0,1 1 1,-1 0-1,0-1 0,1 0 1,-1 1-1,1-1 0,-1 1 0,1-1 1,-1 0-1,1 1 0,-1-1 1,1 0-1,0 1 0,-1-1 0,1 0 1,0 0-1,-1 1 0,1-1 1,0 0-1,0 0 0,0 1 0,0-1 1,0 0-1,0 0 0,0 0 1,0 1-1,0-1 0,0 0 0,0 0 1,1 0-1,-1 1 0,0-1 1,0 0-1,1 0 0,-1 1 1,1-1-1,-1 0 0,1 1 0,-1-1 1,1 1-1,-1-1 0,1 0 1,-1 1-1,1-1 0,0 1 0,-1-1 1,2 0-1,4-2 125,1 0 0,-1 0 0,0 1 0,12-4 0,-9 4-110,65-19-100,62-20-637,-100 26 505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0:4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1 854 13195,'1'2'71,"-1"0"0,1 0 0,0-1 0,0 1 1,0 0-1,0-1 0,0 1 0,1-1 0,-1 1 0,0-1 1,1 0-1,-1 1 0,1-1 0,-1 0 0,1 0 0,0 0 1,-1 0-1,1-1 0,0 1 0,0 0 0,0-1 0,0 1 1,-1-1-1,1 1 0,0-1 0,0 0 0,0 0 0,0 0 1,0 0-1,2-1 0,9 0 211,0 0 0,0-1 0,18-6 0,-26 7-79,348-118 1066,-9-33-2558,-10-28-179,-10-23 931,-54 32 1964,-265 168-1047,15-11 896,-19 14-1244,0-1 0,-1 1 0,1-1 0,-1 1 0,1-1 0,-1 1 0,1-1 0,-1 0 0,1 1 0,-1-1 0,0 0 0,1 1 0,-1-1 0,0 0 0,1 1 0,-1-1 0,0 0 0,0 0 0,0 1 0,0-1 0,0 0 0,0 0-1,0 0 1,0 1 0,0-1 0,0-1 0,-6-7 399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1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4049 8066,'11'7'1079,"-1"-2"1,1 0 0,1 0 0,20 5-1,-6-1-781,-16-5-259,1 0 0,0-1 0,0 0 0,1-1 0,-1 0 0,0-1 0,1 0 0,-1 0 0,1-2 0,-1 1 0,1-1 0,-1-1 0,1 0 1,-1-1-1,0 0 0,12-5 0,219-101 838,-203 97-785,-34 11-80,0 0-1,-1 0 1,1-1-1,-1 1 1,1-1-1,-1 0 1,0 0-1,0-1 1,1 1-1,5-6 1,53-55 180,-3-2 1,91-128-1,-121 153-194,2 2-1,2 1 0,2 1 0,0 2 0,3 2 0,58-38 0,-36 33 7,-39 24 0,0-1 0,0-1 0,32-28 0,-37 25-2,-1 1-1,-2-2 1,20-29-1,30-67 10,-39 67-6,42-61 0,-14 44-2,76-74 0,23-26 4,70-143-78,12-14-10,-134 203 41,-11 15-84,119-182-1,-170 229 104,68-82 0,56-40 9,-23 28 19,-99 100-2,63-107 0,-6 9-17,-79 125 11,1 0-1,2 1 0,40-36 0,-1 15 10,2 3-1,120-60 1,-102 59-6,-50 27-6,2 1 0,-1 1-1,1 2 1,1 1 0,0 2-1,1 1 1,-1 1-1,1 2 1,0 2 0,59 2-1,-12 6 5,0 4-1,-1 3 0,-1 3 1,0 4-1,-2 3 0,0 4 1,-2 3-1,-1 3 0,-1 4 1,-3 2-1,72 54 0,-28-12-8,-4 5 0,-4 4-1,96 107 1,88 80 14,-55-59-5,-163-143 1,191 180 14,-151-161-1,135 147 0,-186-179-23,3-3-1,103 74 0,72 65 43,-223-182-29,127 117-19,-116-110 13,2-2 0,0-1 0,48 25-1,-24-19-13,140 74 3,-164-82 12,-1 2-1,0 0 0,-1 2 1,31 32-1,-11-3 19,117 116 14,-136-142-29,1-2 0,0 0 0,2-2 0,42 21 1,288 107 23,-284-120-3,171 47 18,-68-24-18,-34 1-4,53 16 14,-110-48-19,113 11-1,-144-24 15,-21-1-104,-1 2 0,0 2 1,40 17-1,-39-14-242,0-1 1,64 13 0,-56-21 86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1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10834,'1'2'118,"0"-1"0,0 1 0,0 0 0,-1-1 0,1 1 0,-1 0 0,1 0 0,-1 0-1,0-1 1,0 1 0,0 0 0,0 0 0,0 2 0,0 3 158,57 598 2715,-24-290-2909,-18 270-41,-50 2 54,7-172 100,9-140 2,-6 305 110,29-502-251,15 79 0,0 5 13,-17-125-51,-1 0 0,-5 51 0,-4-35 11,4-30 15,-3 45 0,11-55-246,-3-12 5,-4-10 195,-3-7-110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5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13627,'44'468'1121,"-24"-310"-1072,-9-73-74,19 195-37,-24-192 44,-8 106 0,3 74 24,2-165 28,-10 117-1,-2-137-22,-16 187 374,20 1 405,20-58-474,1 182-104,-22-318-122,-23 106 1,-1 10 92,28-166-152,1-14 0,0 0 0,-1 0 0,-5 19 0,6-28-53,-1 1 0,0-1 1,1 1-1,0-1 1,0 1-1,0 0 0,0-1 1,1 1-1,0 0 1,0 0-1,0-1 0,1 1 1,-1 0-1,3 7 1,0-4-478,-3-10-160,-9-13 28,1 7 439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3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7874,'-11'27'542,"1"1"1,2 0-1,-9 54 0,1 89 945,14-69-810,12 103 0,25 103-325,-2-31-270,9 581 652,-38-720-515,-15 543 294,0-580-506,0-7 54,1 119 0,13-181-44,-2-22 11,0 0 0,-1 0-1,0 0 1,0 0 0,-3 12 0,-1-15 412,0-11-219,0-12-360,2-62-1296,0 55 1158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0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12195,'-1'1'90,"0"1"0,1-1 1,-1 1-1,0-1 1,1 1-1,-1-1 1,1 1-1,-1 0 1,1-1-1,0 1 0,-1 0 1,1-1-1,0 1 1,0 0-1,0 0 1,1 2-1,-1 2 112,8 386 2010,-7 123-2124,-42-156 42,-12 260 56,71-7-117,-1-189-48,30 564 332,79 360 348,-108-1049-687,-18-277 752,-2-15-411,-1-10-171,-1-10 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12043,'20'2'341,"0"0"1,0 1-1,0 1 1,25 9-1,23 4-315,0-6 86,0-4-1,0-2 0,102-7 0,204-36 280,-335 33-363,102-13 53,819-86 160,-12 53-187,-200 12-8,36 3 208,1 55 131,-715-13-353,1062 59 169,-755-64-155,159 3 60,-4 39 146,-118 8-10,-373-42-303,10 3-666,-47-12 563,0 0 0,0 1 0,0-1 1,0-1-1,0 1 0,0 0 0,0-1 0,-1 0 0,1 0 1,6-3-1,0-1-319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13163,'3'3'183,"1"0"1,0 0-1,0-1 1,-1 0-1,1 1 1,1-2-1,-1 1 1,0 0-1,0-1 1,1 0-1,-1 0 0,9 1 1,6 0 71,33-2 1,-30 0-269,58-4 92,-51 2-66,-1 0 0,1 2 0,42 6 0,-68-6-12,0 1-1,0 0 1,0-1 0,-1 1 0,1 0 0,-1 0 0,1 1-1,-1-1 1,1 0 0,-1 1 0,1 0 0,-1-1-1,0 1 1,0 0 0,0 0 0,0 0 0,0 1-1,-1-1 1,4 5 0,-3-3 2,-1 1 0,1 0 0,-1-1 0,0 1 0,0 0 0,0 0 0,-1 0 0,1 0 0,-1 0 0,-1 8 0,-2 3 49,0 0 1,-1 0-1,0 0 0,-1 0 0,-14 28 1,1-12 169,-1 1 0,-2-2 1,-1-1-1,-2-1 0,0 0 1,-2-2-1,-50 41 1,67-60-226,-1-1 1,-1 1-1,1-2 1,-1 1 0,-1-1-1,1-1 1,-1 0 0,-22 6-1,32-11-1,0 1 0,0-1-1,0 0 1,0 0-1,0 0 1,0 0 0,0 0-1,0 0 1,0 0 0,-2-1-1,2 0-8,1 0 1,0 0-1,-1 0 0,1 0 0,0 0 0,-1 0 0,1 0 0,0 0 1,0 0-1,-1-2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15363,'3'-27'1649,"6"1"-1137,10-1-224,8 0 760,11-5-416,4-1-160,5 3-440,1 0-256,-4 3-504,-5 1-48,-12 0 544,-7 4-176,-24 10-120</inkml:trace>
  <inkml:trace contextRef="#ctx0" brushRef="#br0" timeOffset="1">99 509 13531,'23'-2'1296,"13"-20"-864,1-11-160,9-6 633,0-4-425,1-4-440,-1 0-80,-7 10 96,-3 6-104,-18 19-96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0 748 14275,'2'1'51,"-1"0"1,1 0-1,-1 0 0,1 0 1,0 0-1,0 0 0,0 0 1,-1 0-1,1-1 0,0 1 1,0-1-1,0 1 0,0-1 1,0 0-1,0 0 0,0 0 1,0 0-1,0 0 0,0 0 1,0 0-1,0-1 0,0 1 1,0-1-1,0 0 0,-1 1 1,1-1-1,0 0 0,3-2 1,6-4 27,-1 0 0,0 0 1,14-14-1,-19 17 9,46-43 137,-3-2 0,-1-3 0,-3-2 1,39-61-1,-19 12-108,74-162 0,-129 248-72,-9 16-44,0 1 1,0 0-1,0 0 0,1 0 0,-1 0 1,0 0-1,0 0 0,0 0 1,0 0-1,0 0 0,0 0 1,0-1-1,0 1 0,0 0 0,0 0 1,0 0-1,0 0 0,0 0 1,1 0-1,-1 0 0,0 0 1,0 0-1,0 0 0,0 0 1,0 0-1,0 0 0,0 0 0,0 0 1,1 0-1,-1 0 0,0 0 1,0 0-1,0 0 0,0 0 1,0 0-1,0 0 0,0 0 0,0 0 1,0 0-1,1 0 0,-1 0 1,0 0-1,0 0 0,0 0 1,0 0-1,0 1 0,0-1 1,0 0-1,0 0 0,0 0 0,0 0 1,0 0-1,0 0 0,1 0 1,-1 0-1,0 0 0,0 0 1,0 0-1,0 1 0,0-1 1,0 0-1,0 0 0,0 0 0,0 0 1,-1 31 145,1-18-143,-2 23-11,2 0 0,1 0-1,2 0 1,1 0-1,2 0 1,2 0 0,1-1-1,27 65 1,1-17-160,-24-60 66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339 214 11378,'10'-22'625,"-1"-1"-1,-2 0 0,0-1 0,-1 0 0,3-37 0,-9 59-560,1 0-1,-1 1 1,0-1 0,0 1-1,0-1 1,0 0-1,0 1 1,-1-1 0,1 1-1,0-1 1,-1 0-1,1 1 1,-1-1 0,0 1-1,1-1 1,-1 1-1,0 0 1,0-1 0,0 1-1,0 0 1,-2-2-1,2 2-34,0 1-1,-1 0 0,1 0 1,0 0-1,0 0 0,-1 0 1,1 0-1,0 0 0,0 1 1,-1-1-1,1 0 0,0 1 1,0-1-1,0 1 0,-1-1 1,1 1-1,0-1 0,0 1 1,0 0-1,0 0 0,0 0 0,0-1 1,1 1-1,-1 0 0,0 0 1,0 0-1,0 0 0,0 2 1,-10 12 79,0 0 1,1 1-1,1 0 1,0 1 0,1 0-1,-8 25 1,5-4 124,-15 79 1,21-79-107,1 1 0,1 0 0,3 0 0,1 0 0,2 0 0,1-1 0,3 1 0,1-1 0,1 0 0,2-1 0,2 0 0,34 68 0,-42-96-120,-3-5-8,0 0 0,0 1 0,1-1 0,0 0 0,0-1 0,0 1-1,6 6 1,-9-10-1,0 0-1,1 0 0,-1 0 1,0 0-1,0 0 0,0 0 1,0 0-1,0 0 0,1 0 1,-1 0-1,0 0 0,0 0 1,0 0-1,0 0 0,0 0 1,1 0-1,-1 0 0,0 0 1,0 0-1,0 0 0,0 0 1,0 0-1,1-1 0,-1 1 1,0 0-1,0 0 0,0 0 1,0 0-1,0 0 0,0 0 1,0 0-1,1-1 0,-1 1 1,0 0-1,0 0 0,0 0 1,0 0-1,0 0 0,0-1 1,0 1-1,0 0 0,0 0 1,0 0-1,0 0 0,0 0 1,0-1-1,0 1 0,0 0 1,0 0-1,0 0 0,0 0 1,0-1-1,0 1 0,0 0 1,0 0-1,0 0 0,0 0 1,-1-12-112,0 4 12,-1-1 1,0 0-1,-1 1 0,0 0 0,0 0 1,-1-1-1,-6-10 0,-39-53-663,38 57 601,-9-12-30,-1 0-1,-1 1 0,-1 2 0,-1 0 1,-1 1-1,-1 2 0,-1 0 1,-30-16-1,33 29 485,21 8 108,15 5-97,8-1-250,0 0 0,0-1 0,1-1 0,-1-1-1,1-1 1,-1-1 0,1 0 0,-1-2 0,24-5 0,-29 5 58,-1-1 0,1 0 0,-1-1 0,0-1 0,0 0 0,-1-1 0,1 0 0,-2-1 0,1 0 0,-1-1 0,0-1 0,-1 0 0,0 0 0,10-13 0,12-27 105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14203,'-2'41'1561,"-7"43"0,0 6-827,8-75-644,-3 125 670,5-119-692,0 1-1,1-1 0,2 0 0,7 28 0,-10-45-94,0-1-1,0 1 0,1 0 1,0-1-1,-1 0 0,1 1 0,1-1 1,-1 0-1,0 0 0,1 0 1,4 4-1,-6-6-17,1 0 1,-1 0-1,1 0 0,0 0 1,-1 0-1,1-1 0,0 1 1,0-1-1,-1 1 1,1-1-1,0 1 0,0-1 1,0 0-1,0 0 0,-1 0 1,1 0-1,0 0 1,0-1-1,0 1 0,0-1 1,-1 1-1,1-1 0,0 1 1,3-3-1,3-1-220,-1-1 1,1 0-1,-1-1 0,0 1 0,0-2 0,-1 1 1,10-11-1,38-57-1862,-47 63 1830,104-177-2549,-6 10 4728,-105 177-1803,1 0 1,-1 0-1,1 0 1,0 0-1,-1 0 1,1 0-1,0 0 0,0 0 1,0 0-1,0 1 1,0-1-1,0 0 1,0 0-1,0 1 1,1-1-1,-2 1-27,1 0-1,-1 0 0,0 0 0,0 1 1,1-1-1,-1 0 0,0 0 1,1 1-1,-1-1 0,0 0 0,0 0 1,0 1-1,1-1 0,-1 0 1,0 1-1,0-1 0,0 0 0,0 1 1,1-1-1,-1 0 0,0 1 1,0-1-1,0 0 0,0 1 1,0-1-1,0 0 0,0 1 0,0-1 1,0 0-1,0 1 0,-5 41 1369,-20 50-186,-71 165 0,91-244-1146,0 0-98,-1 0 0,-11 20 0,15-30-12,1-1 1,-1 0-1,0 1 1,0-1-1,0 0 1,0 0-1,0 0 0,0 0 1,-1 0-1,1 0 1,-1-1-1,1 1 0,-1-1 1,0 1-1,1-1 1,-1 0-1,0 0 1,-4 0-1,5 0 14,1-1 0,-1 0 1,1 0-1,-1 0 0,0 0 0,1-1 0,-1 1 1,1 0-1,-1-1 0,1 1 0,-1-1 0,-1 0 1,-18-19-144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14243,'19'20'1336,"4"0"-912,-6-6-184,7 2 657,2-2-393,4-1-424,0-3-128,2-11 72,1-8-80,-3-12-72</inkml:trace>
  <inkml:trace contextRef="#ctx0" brushRef="#br0" timeOffset="1">378 1 14219,'-1'5'1320,"7"14"-816,1 2-192,2 5 721,1 7-441,-2 10-168,1 3-32,-6 11-232,-3 6-184,-9 2-424,-8-2-880,-9-1 1128,0-4-176,-11-15-153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4390 9962,'7'9'121,"1"-1"0,0 0 0,0-1 0,0 1 1,1-2-1,0 1 0,0-1 0,1 0 0,0-1 0,0 0 0,0-1 0,0 0 0,1-1 0,20 5 0,9-2 181,0-2-1,73-1 1,-42-2 158,127 12-323,56 0 54,-205-13-168,1-2 0,-1-3 0,56-12 0,-31-2 82,0-3 0,-1-4 0,135-67 0,-85 24 113,143-106 0,-138 89-187,67-52-20,-162 112-16,-1-2-1,-2-2 1,45-54-1,219-346-309,-234 336 314,-20 29 4,-4-3 1,29-72-1,45-150 8,-41 99-8,-5 39 6,131-230 1,-130 260 7,-6-3 0,81-250 1,-22 61-43,-98 274 26,1 1 0,1 0-1,2 2 1,2 1 0,46-51 0,21 0 101,4 3-1,113-75 1,-130 103 81,3 4 0,3 3 0,1 4 0,165-60 0,-221 95-161,0 1 1,0 2-1,1 1 0,0 2 1,0 1-1,0 1 0,0 2 1,0 1-1,57 10 0,-61-5-17,0 1-1,0 2 0,-1 0 0,0 2 0,-1 1 0,0 1 0,0 2 0,-2 0 0,0 2 0,-1 0 0,22 22 0,141 148-3,-91-89 17,-48-51 20,-2 3-1,-3 1 1,-1 2 0,42 74 0,34 92 19,57 99 31,-137-256-50,221 387 215,57 107-114,-6-90-76,-239-373-19,4-3 1,153 144-1,-133-153 30,4-3 1,117 70-1,-138-103-58,1-4 0,2-2 0,149 48 0,-68-43 0,221 32 1,171-11 3,-551-65-19,84 7-561,154 34 0,-192-28 377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11242,'-1'83'1249,"4"105"-200,67 258 599,-29-224-1303,15 160 11,11 518 1,-67-491 593,-65 501 1,41-781-830,23-122-586,5-8 226,5-9 74,-8 8 122,8-8-173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1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64 11674,'3'-20'621,"-2"13"-476,0 0 0,0 0 0,-1 0 0,0-8 0,-7 54 605,1 47-357,9 128 1,25 85 138,-11-145-332,67 1277 1068,-83-1393-1232,16 322 558,25-8-901,-26-287-352,-16-78 425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1795 6593,'-6'13'269,"-1"3"1506,8-29 1090,40-143-306,105-258 0,101-132-2915,-218 487 533,61-126-283,58-128-708,-135 282 434,-1-1 0,9-37 1,-20 64 64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3596 11074,'91'-276'2492,"23"9"-1344,-77 182-765,198-407 679,23 4-658,-212 401-355,342-577 105,-230 402-120,208-413-112,-363 669 77,62-134-321,-55 117 187,-2-1-1,0 0 0,7-47 1,-14 60-9,-5 20-78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3064 10394,'0'1'38,"0"0"0,0 0 0,0-1 0,0 1 0,0 0 0,0 0 0,0 0 0,0-1 0,1 1 0,-1 0 0,0 0 0,0-1 0,1 1 0,-1 0 0,0 0 0,1-1 0,-1 1 0,1 1 0,0-2-21,-1 0 0,1 0 0,-1 0-1,1 0 1,-1 0 0,0 0 0,1 0-1,-1 0 1,1 0 0,-1 0 0,1 0-1,-1 0 1,0 0 0,1 0 0,-1 0-1,1-1 1,-1 1 0,1 0 0,-1 0-1,0 0 1,1-1 0,-1 1 0,0 0 0,1-1-1,29-32 345,25-45 467,81-154 1,-59 93-371,40-60 12,139-248 202,318-571-136,-394 714-505,148-232-678,-288 477 547,-13 27-38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12515,'26'-10'1184,"4"-16"-816,3-13-120,7-9 536,3-5-312,3-5-344,0 0-336,-9 0 224,-5 2-88,-11 13-40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2415 8506,'0'1'33,"0"-1"1,0 1-1,0-1 1,-1 1-1,1-1 0,0 1 1,0-1-1,0 0 1,1 1-1,-1-1 0,0 1 1,0-1-1,0 1 1,0-1-1,0 1 1,0-1-1,1 0 0,-1 1 1,0-1-1,0 1 1,1-1-1,-1 0 1,0 1-1,1-1 0,-1 0 1,0 1-1,1-1 1,-1 0-1,0 0 1,1 1-1,-1-1 0,1 0 1,-1 0-1,0 0 1,1 1-1,-1-1 1,1 0-1,-1 0 0,1 0 1,-1 0-1,0 0 1,2 0-1,0-1 41,0 1 0,1-1 0,-1 0 1,0 0-1,0 0 0,0 0 0,1-1 0,-1 1 0,-1 0 0,3-3 0,20-16 570,-1-2-1,-1-1 1,30-40 0,55-92 175,484-815 1506,47 7-2464,-598 910-544,58-58 1,-63 82 349,-18 23-104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2219 10658,'13'-48'1329,"11"-17"-833,18-37-88,12-23 984,24-30-800,9-17-56,18-20-16,15-4-104,9-6-143,3 3-73,-9 17-144,-11 18-120,-16 29-264,-10 24-105,-18 33 321,-20 15-32,-19 33-120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1935 11674,'-7'32'694,"40"-83"272,145-257 723,-39 64-826,278-435 311,-39 151-1912,-359 504 551,-7 7-188,1 0 1,1 0-1,1 1 1,0 1 0,1 1-1,23-17 1,-38 30 344,-1 1 0,1-1 0,0 1 1,-1-1-1,1 1 0,0 0 0,0-1 1,-1 1-1,1 0 0,0-1 0,0 1 1,0 0-1,-1 0 0,1 0 0,0 0 1,0 0-1,0 0 0,0 0 1,1 0-1,-2 1-17,1 0 0,-1-1 0,0 1 1,0 0-1,1 0 0,-1 0 0,0 0 1,0 0-1,0 0 0,0 0 0,0 0 1,0-1-1,-1 1 0,1 0 0,0 1 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1598 9034,'0'2'52,"0"1"67,0 1-1,1 0 1,-1 0-1,1-1 1,-1 1-1,1 0 1,2 4-1,-3-8-95,1 1 1,-1 0-1,0-1 0,1 1 1,-1-1-1,0 1 0,1-1 1,-1 0-1,1 1 1,-1-1-1,1 1 0,-1-1 1,1 0-1,-1 1 0,1-1 1,-1 0-1,1 0 0,0 1 1,-1-1-1,1 0 0,-1 0 1,2 0-1,-1 0 13,1 0 1,-1 0-1,1-1 0,-1 1 1,1 0-1,-1-1 0,1 1 1,-1-1-1,0 0 0,1 1 1,-1-1-1,0 0 0,3-2 1,13-12 345,-1-1 0,0 0 0,-1-2 1,15-21-1,208-322 2187,-132 190-1832,323-471 571,-296 464-1453,-103 142-398,1 1 0,54-45 0,-83 78 492,0-1-1,1 1 0,0 0 0,-1 0 0,1 0 0,0 0 0,0 1 1,0-1-1,0 1 0,0 0 0,0-1 0,1 1 0,-1 1 0,0-1 1,0 0-1,5 1 0,-7 0 24,-1 0 0,1 0-1,-1 1 1,1-1 0,0 0 0,-1 0 0,1 1 0,-1-1-1,1 1 1,-1-1 0,1 0 0,-1 1 0,1-1 0,-1 1 0,1-1-1,-1 1 1,1 0 0</inkml:trace>
  <inkml:trace contextRef="#ctx0" brushRef="#br0" timeOffset="1">516 1714 10386,'2'0'78,"0"-1"0,0 1 0,0-1-1,-1 1 1,1-1 0,0 0 0,0 0-1,-1 1 1,1-1 0,0 0 0,-1-1 0,1 1-1,-1 0 1,1 0 0,-1-1 0,0 1-1,1-1 1,0-2 0,22-35 57,-15 24 51,18-31 106,323-523 2113,35 26-2525,-380 537 93,106-122-1049,-105 121 909,22-16-465,-27 22 552,0 0 0,1 0 0,-1 0 1,1 1-1,-1-1 0,1 0 1,0 1-1,-1-1 0,1 1 1,0 0-1,-1-1 0,1 1 1,0 0-1,-1 0 0,1 0 0,0 0 1,2 1-1,-3 0 11,0-1 0,0 1-1,1 0 1,-1 0 0,0 0-1,0-1 1,0 1 0,0 0-1,0 0 1,0 1 0,0-1 0,0 0-1,-1 0 1,1 0 0,0 1-1,-1-1 1,1 0 0,-1 1-1,1-1 1,-1 0 0,0 1 0,1-1-1,-1 0 1,0 1 0,0-1-1,0 1 1,0-1 0,0 1-1,0-1 1,-1 0 0,0 3 0,0 6-185,-1 1 0,0-1 0,-4 11 0,-16 37-662,-46 86-1,27-62 770,-5 16 240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0 978 10506,'16'7'1048,"13"-31"-543,4-15-177,14-26 472,8-13-40,9-20-16,6-8-40,5-3-224,-1 2-80,-1 9-231,-4 8-153,-10 20-585,-6 11 529,-16 30-136,-9 16-56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0 807 11747,'40'-52'1160,"15"-26"-608,2-14-248,8-13 544,1 1-216,-2 3-264,-2 10-208,-14 15-8,-3 11-48,-18 22-184</inkml:trace>
  <inkml:trace contextRef="#ctx0" brushRef="#br0" timeOffset="1">440 669 8498,'10'-1'728,"6"-22"-328,6-10-104,6-20 384,5-7-112,6-15-64,1-1-31,2 0-954,1 3 698,-10 13-201,-2 10-48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2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4 399 7114,'-3'31'744,"3"-9"-568,10-21-64,7-11 520,6-20-80,4-7-8,7-13 16,4-2 48,0-3 24,0 0 17,0 4-65,-3 4-88,-5 13-1320,-9 8 944,-11 20-264,-5 6-136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0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7580 7 12059,'-1'0'33,"1"1"0,0-1 1,-1 0-1,1 1 0,-1-1 1,1 0-1,-1 1 0,1-1 0,-1 0 1,1 0-1,-1 1 0,1-1 1,-1 0-1,1 0 0,-1 0 1,0 0-1,1 0 0,-1 0 1,1 0-1,-1 0 0,1 0 1,-1 0-1,0 0 0,1 0 1,-1 0-1,1 0 0,-1 0 1,1-1-1,-1 1 0,1 0 1,-1 0-1,1-1 0,-1 1 1,0-1-1,1 1-26,-1-1 0,0 1 1,0 0-1,1-1 0,-1 1 0,0 0 1,0 0-1,0-1 0,1 1 0,-1 0 1,0 0-1,0 0 0,0 0 0,1 0 0,-1 0 1,0 0-1,0 0 0,0 0 0,1 0 1,-1 1-1,0-1 0,0 0 0,0 1 1,1-1-1,-1 0 0,0 1 0,1-1 1,-2 1-1,-3 6 9,-1-1 1,1 1 0,1-1-1,-1 1 1,-3 9-1,-12 17 5,17-28-31,0-1 1,-1 1-1,0-1 0,1 0 0,-1 0 1,-1 0-1,1-1 0,0 0 1,-1 0-1,0 0 0,0 0 1,0-1-1,0 1 0,0-1 1,0 0-1,-1-1 0,1 0 1,0 1-1,-1-2 0,1 1 1,-1-1-1,-8 0 0,-89 5-732,1 4 0,-128 28 0,175-27 792,-1-3-1,-1-2 0,1-2 1,-98-9-1,22-4-48,-1 6 1,-153 14-1,39 10 56,-275-15-1,-218-3-57,557 2 96,-289-32-1,-158-32 298,201 22-362,32-13-86,-287-18 7,196 84 620,2 30 352,281-24-674,39-2-190,-111 9 2608,233-27-2263,9-2 120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0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7514,'29'222'2288,"71"261"1,-11-78-1371,-30 7-264,-33 106 84,-23 0-58,-3-435-607,-1 139 123,-54 389 0,8-321 351,47-290-540,0 0-1,0 0 1,0 0 0,0 1 0,0-1-1,0 0 1,0 0 0,0 0 0,0 0-1,0 0 1,-1 1 0,1-1 0,0 0-1,0 0 1,0 0 0,0 0 0,0 0-1,0 1 1,0-1 0,0 0 0,0 0-1,0 0 1,1 0 0,-1 0 0,0 1-1,0-1 1,0 0 0,0 0 0,0 0-1,0 0 1,0 0 0,0 0 0,0 1-1,0-1 1,0 0 0,1 0 0,-1 0-1,0 0 1,0 0 0,0 0 0,0 0-1,0 0 1,0 0 0,1 0 0,-1 1-1,0-1 1,0 0 0,0 0 0,0 0-1,0 0 1,1 0 0,-1 0 0,5-11 12,-4-19 11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0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10370,'-9'58'864,"0"116"0,18 60-176,-6-180-517,46 623 562,-5-75-400,-24 1 318,-29-108 633,3 221 1313,10-686-2914,-4-30 307,0 0-1,0 0 0,0 0 1,0 0-1,0 0 0,0 0 1,1 0-1,-1 0 0,0 0 1,0 0-1,0 0 0,0 0 1,0 0-1,0 0 0,0 0 0,0 0 1,0 0-1,0 0 0,0 0 1,0 0-1,0 0 0,0 0 1,1 0-1,-1 0 0,0 0 1,0 0-1,0 0 0,0 0 1,0 0-1,0 0 0,0 0 1,0 0-1,0 0 0,0 0 1,0 0-1,0 0 0,0 0 1,0 0-1,0 0 0,0 0 0,1 0 1,-1 0-1,0 0 0,0 0 1,0 0-1,0 0 0,0 0 1,0 1-1,0-1 0,0 0 1,0 0-1,0 0 0,0 0 1,0 0-1,0 0 0,0 0 1,0 0-1,1-17-272,-1-9 60,-1-15-62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14347,'-3'29'279,"1"1"0,2-1-1,0 0 1,10 55 0,-1-35-164,2-2 0,20 51 0,-17-58-3,3-1 0,1-1 0,25 39 0,-31-58-55,2 0 1,0 0-1,0-2 0,2 1 1,0-2-1,1 0 1,23 15-1,-30-24-13,0-2 0,0 1 0,0-1 0,1-1 0,0 0 0,0-1-1,0 1 1,0-2 0,1 0 0,-1 0 0,1-1 0,16-1 0,-19 0 50,-1-1 0,0 0 0,1 0 0,-1-1 0,0 0 1,0-1-1,0 0 0,-1 0 0,1 0 0,-1-1 0,1 0 0,-1-1 0,0 1 0,-1-1 0,1-1 0,-1 1 0,10-13 0,11-19 205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0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11658,'-7'1'234,"0"0"-1,0 1 0,0 0 0,1 0 0,-1 1 0,1-1 0,0 2 0,-1-1 1,1 1-1,1 0 0,-1 0 0,1 0 0,-9 10 0,7-7-127,1 2-1,0-1 1,0 1-1,1 0 1,0 0 0,1 0-1,0 1 1,-4 15-1,2 0-96,1 0 0,2 0 0,1 1 0,0-1 0,2 1 0,5 43 0,-3-51 10,1-1 0,1 1 0,0-1-1,1 0 1,9 20 0,-12-33-9,0 1 1,0-1 0,0 1-1,1-1 1,0 0-1,0 0 1,0 0-1,0 0 1,1 0-1,-1-1 1,1 1-1,0-1 1,0 0-1,0-1 1,1 1 0,-1-1-1,1 1 1,-1-1-1,1-1 1,0 1-1,0-1 1,-1 1-1,7-1 1,-3-1 24,0 0 0,-1-1 0,1 0 0,0 0-1,0-1 1,-1 0 0,1-1 0,-1 1 0,1-1 0,-1-1 0,0 0 0,0 0 0,-1 0 0,12-10 0,2-3 90,0-1 1,-1-1-1,18-24 0,-14 14 67,-1 0-1,21-39 0,-35 54-121,-1-1-1,-1 1 1,0-1 0,0-1-1,-2 1 1,0-1 0,3-23-1,-6 34-56,-1 0 0,0-1 0,0 1 0,0 0 0,-1 0-1,0-1 1,0 1 0,0 0 0,0 0 0,-1 0 0,0 0 0,0 1-1,0-1 1,-1 0 0,1 1 0,-1-1 0,0 1 0,-1 0 0,-3-4-1,2 4-25,0 0-1,1 1 1,-1 0-1,0 0 0,0 1 1,-1-1-1,1 1 0,0 0 1,-1 0-1,1 1 1,-1 0-1,0 0 0,1 0 1,-1 1-1,0-1 1,0 1-1,-6 1 0,-2 2-120,1-1 0,-1 2 1,1 0-1,0 0 0,0 2 0,0-1 0,1 2 0,0-1 0,0 2 0,0 0 0,1 0 1,0 1-1,1 0 0,-10 11 0,1 4-244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0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9 205 15195,'-7'30'1209,"5"-11"-905,5-11-80,14-9 440,11-12-24,19-13-208,7-2-72,11-7-112,-1-2-128,-2 1-352,-6 3 8,-9 7 208,-7 8-144,-30 9-64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1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14339,'-3'0'99,"0"1"1,0-1-1,-1 1 1,1 0-1,0 0 0,0 0 1,1 0-1,-1 1 1,0-1-1,0 1 0,1 0 1,-1 0-1,0 0 0,1 0 1,0 0-1,0 0 1,-1 1-1,1-1 0,-2 4 1,-4 6 111,1 0-1,-12 24 1,19-35-177,-9 20 60,1 0 0,0 0 0,-7 39-1,13-48-70,0-1 0,1 1-1,0 0 1,1 0-1,0-1 1,1 1 0,0 0-1,5 20 1,-5-30-20,-1-1 0,0 1 0,1 0-1,0-1 1,-1 1 0,1-1 0,0 1 0,0-1 0,0 1 0,0-1 0,0 0 0,0 1 0,0-1 0,0 0 0,0 0 0,1 0 0,-1 0-1,0 0 1,1 0 0,2 2 0,-2-3 5,-1 0 1,1 0-1,0 0 0,-1 0 0,1 0 0,0 0 0,-1 0 0,1-1 0,0 1 1,-1 0-1,1-1 0,-1 0 0,1 1 0,-1-1 0,1 0 0,-1 0 1,2 0-1,6-6 56,0 0-1,-1-1 1,0 1 0,12-16 0,-20 22-62,24-32 234,0-1-1,-3-1 0,31-69 0,-24 47 23,-28 57-257,0 0 0,0 0 1,0 0-1,0 0 0,0 0 0,0 0 0,0 0 0,0 0 1,1 0-1,-1 0 0,0 1 0,0-1 0,0 0 0,0 0 0,0 0 1,0 0-1,0 0 0,0 0 0,0 0 0,0 0 0,0 0 1,0 0-1,0 0 0,1 0 0,-1 0 0,0 0 0,0 0 0,0 0 1,0 0-1,0 0 0,0 0 0,0-1 0,0 1 0,0 0 1,0 0-1,0 0 0,0 0 0,0 0 0,0 0 0,1 0 1,-1 0-1,0 0 0,0 0 0,0 0 0,0 0 0,0 0 0,0 0 1,0 0-1,0 0 0,0 0 0,0-1 0,0 1 0,0 0 1,0 0-1,0 13 16,-4 30-63,2-22 8,0 3-140,0 1-1,2-1 0,1 1 0,1-1 0,1 1 0,1-1 0,11 34 0,-8-40-91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1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48 11530,'0'-2'107,"0"-1"0,-1 1 0,1 0 0,-1 0 0,0-1 0,0 1 0,0 0 0,0 0 0,0 0-1,0 0 1,0 0 0,-1 0 0,1 0 0,-1 1 0,1-1 0,-1 0 0,0 1 0,1-1 0,-1 1-1,0 0 1,0-1 0,0 1 0,0 0 0,-4-1 0,3 1-32,1 1 0,-1 0 0,0 0 1,1 0-1,-1 0 0,1 0 0,-1 1 0,0-1 0,1 1 0,-1-1 1,1 1-1,-1 0 0,1 0 0,0 0 0,-1 0 0,1 1 1,0-1-1,0 1 0,0-1 0,0 1 0,0 0 0,-2 2 0,-3 4 16,0 0-1,1 1 0,0 0 0,0 0 1,1 1-1,1 0 0,-1 0 0,1 0 1,1 0-1,-4 20 0,1 4-33,1-1 1,1 39-1,3-46-53,1-1 0,5 29 1,-4-46-10,1 1 0,-1-1 0,2 0 0,-1 0 1,1 0-1,0 0 0,1 0 0,0-1 0,0 1 0,7 8 1,-10-14 4,1-1 1,-1 1-1,1-1 1,-1 1-1,1-1 1,0 1 0,0-1-1,-1 0 1,1 0-1,0 0 1,0 0-1,0 0 1,0-1-1,0 1 1,0 0-1,1-1 1,-1 0 0,0 1-1,0-1 1,0 0-1,0 0 1,1 0-1,-1-1 1,0 1-1,0 0 1,0-1 0,0 1-1,0-1 1,0 0-1,0 0 1,0 0-1,0 0 1,0 0-1,2-1 1,4-4 22,1 0-1,-1-1 1,-1 0-1,1 0 1,-1-1-1,7-9 1,1-3 60,0-1 0,-2 0 0,0-1 1,-1-1-1,-1 0 0,-1-1 0,-2 0 0,0 0 0,-1-1 0,-2 0 0,4-29 1,-9 48-56,0 0 0,0 0 0,0 0 0,-1 1 0,0-1 0,0 0 0,-1 0 0,1 1 0,-1-1 0,0 1 0,-1 0 0,1-1 0,-1 1 0,-5-7 0,6 10-18,-1-1 0,1 0 1,-1 1-1,1 0 0,-1 0 0,0 0 0,0 0 0,0 0 0,-1 0 1,1 1-1,0-1 0,0 1 0,-1 0 0,1 0 0,-1 0 1,1 1-1,-1-1 0,1 1 0,-1 0 0,0 0 0,1 0 0,-1 0 1,-6 2-1,3 0-1,0 0 0,0 0 0,0 1 0,0 0 0,1 0 1,-1 1-1,1-1 0,0 2 0,0-1 0,-9 9 0,11-10-4,1 1-1,-1-1 1,1 1-1,0 0 1,0 0-1,1 0 1,-1 0-1,1 0 1,0 1-1,0-1 1,0 1-1,1 0 1,-1-1-1,1 1 1,0 0-1,1 0 1,-1 5-1,3 8-4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1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15227,'-8'5'1409,"4"-3"-969,1 1-184,4 2 488,6-3-112,5 3-184,4 0-120,5-2-208,3 0-64,2-3-56,0-3-72,-2-4-376,-2-4 1248,-11-7-792,-2 0 24,-10-5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1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14555,'-1'1'3491,"4"14"-2616,5 24-795,12 100 114,-11-66-105,-9-73-86,0 1-1,0-1 1,0 0 0,0 1-1,0-1 1,0 0-1,0 1 1,0-1 0,0 0-1,0 1 1,0-1 0,0 0-1,0 1 1,0-1-1,1 0 1,-1 0 0,0 1-1,0-1 1,0 0-1,0 1 1,1-1 0,-1 0-1,0 0 1,0 1 0,1-1-1,-1 0 1,0 0-1,0 0 1,1 0 0,-1 1-1,1-1 1,6-8 35,7-25-10,-12 27-15,4-8 5,30-71 30,-32 76-62,1 1 0,0 0 1,0-1-1,1 2 0,0-1 0,1 1 1,8-8-1,-15 14 9,1 0 1,0 0-1,-1 1 1,1-1-1,0 0 1,0 1-1,0-1 1,-1 1-1,1-1 1,0 1-1,0-1 0,0 1 1,0-1-1,0 1 1,0 0-1,0-1 1,0 1-1,0 0 1,0 0-1,0 0 1,0 0-1,0 0 1,0 0-1,0 0 1,0 0-1,0 0 0,0 1 1,0-1-1,0 0 1,0 1-1,0-1 1,0 1-1,0-1 1,0 1-1,0-1 1,-1 1-1,1-1 1,0 1-1,0 0 1,-1 0-1,1-1 1,0 1-1,-1 0 0,1 0 1,-1 0-1,1 0 1,-1 0-1,1 0 1,-1-1-1,1 1 1,-1 0-1,0 0 1,0 1-1,3 8-25,-1-1 0,0 1-1,0-1 1,0 14 0,-2-9 101,0 0 0,0 0 0,-2 1 1,1-1-1,-2 0 0,0 0 0,-1-1 1,0 1-1,-9 18 0,11-27-5,-1 0 0,1 1 0,-1-1 0,-1-1 0,1 1 0,-1 0 0,1-1 0,-1 0 1,-1 0-1,1 0 0,0 0 0,-1-1 0,0 0 0,0 0 0,0 0 0,0 0 0,-1-1 0,1 0 0,0 0 0,-1 0 0,0-1 0,1 0 0,-1 0 0,0 0 1,-10-1-1,13 0-124,1 0 1,0 0 0,-1-1-1,1 1 1,-1-1 0,1 0-1,0 1 1,-1-1-1,1 0 1,0-1 0,0 1-1,0 0 1,0-1 0,0 1-1,0-1 1,0 1 0,0-1-1,-2-3 1,4 4 48,-1 1-1,1 0 1,0 0-1,0-1 1,0 1 0,0 0-1,0-1 1,-1 1-1,1 0 1,0-1 0,0 1-1,0 0 1,0-1-1,0 1 1,0 0 0,0-1-1,0 1 1,0 0-1,0 0 1,1-1-1,-1 1 1,0 0 0,0-1-1,0 1 1,0 0-1,0-1 1,0 1 0,1 0-1,-1 0 1,0-1-1,0 1 1,0 0 0,1 0-1,-1 0 1,0-1-1,0 1 1,1 0 0,-1 0-1,0 0 1,1 0-1,-1-1 1,0 1 0,1 0-1,-1 0 1,0 0-1,0 0 1,1 0 0,-1 0-1,0 0 1,1 0-1,-1 0 1,0 0 0,1 0-1,-1 0 1,1 0-1,15 0-366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1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10218,'1'-11'540,"-1"-4"482,-1 14-374,-3 10 112,1 2-671,1-1 0,0 1 0,1 0 0,0 0 0,0 0 0,1 0 0,2 12 0,14 80-12,-16-102-74,58 272 42,36 207 14,-49-100 208,32 193 407,1-135-455,-34 3-218,-43-54 17,-2-200-195,0-186-38,3-12 155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5185,'-5'-13'1396,"5"13"-1360,0-1 0,0 1 0,0 0 0,0 0-1,-1 0 1,1 0 0,0 0 0,0 0 0,0 0 0,0 0-1,0 0 1,-1 0 0,1 0 0,0 1 0,0-1 0,0 0 0,0 0-1,0 0 1,-1 0 0,1 0 0,0 0 0,0 0 0,0 0-1,0 0 1,0 0 0,0 1 0,0-1 0,-1 0 0,1 0-1,0 0 1,0 0 0,0 0 0,0 0 0,0 1 0,0-1-1,0 0 1,0 0 0,0 0 0,0 0 0,0 0 0,0 1-1,-7 26 1366,0 83-246,10 177 0,1-173-937,5 419 64,9 239 205,-25 30-310,0-536-191,1-27 439,6-257 54,1-19-551,0-1 0,9-41 0,-3 39-956,-1 1 0,-2-1 0,-1-69 0,-11-113-1139,4 124 1652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34 949 7250,'15'-871'4100,"-10"796"-3693,-7 72-213,-1 11-127,-2 14 0,-15 108 244,5 1 0,7 246 0,55 266-244,-11-224-136,-23 706-2071,-13-1100 1970,0-9-46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10498,'-7'18'904,"-2"14"-608,-1 1-127,-3 9 439,4 6-248,7 7-112,-1 2-48,6 6-112,2 6-80,4 3-544,2-2 504,1-3-64,1 1-48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 12243,'0'0'29,"0"-1"1,0 1-1,0 0 1,0 0 0,-1 0-1,1-1 1,0 1-1,0 0 1,0 0-1,0 0 1,-1-1 0,1 1-1,0 0 1,0 0-1,0 0 1,-1 0 0,1 0-1,0 0 1,0-1-1,0 1 1,-1 0 0,1 0-1,0 0 1,0 0-1,-1 0 1,1 0-1,0 0 1,0 0 0,-1 0-1,1 0 1,0 0-1,0 0 1,-1 0 0,1 0-1,0 1 1,0-1-1,0 0 1,-1 0-1,1 0 1,0 0 0,0 0-1,0 0 1,-1 0-1,1 1 1,0-1 0,0 0-1,0 0 1,-1 0-1,1 1 1,0-1 0,0 0-1,0 0 1,0 0-1,0 1 1,-11 13 14,10-14 16,-18 30 124,1 1 1,1 1 0,2 1 0,1 0 0,2 1-1,-13 53 1,23-81-185,1 1 0,0-1 0,0 1 0,1 0 0,0-1 0,1 9 0,-1-14 0,0 0 0,0 0 0,0 0 0,1 1 0,-1-1 0,0 0 0,1 0 0,-1 0 0,1 0 0,-1 0 0,1 0 0,0 0 0,-1 0 0,1 0 0,0 0 0,0 0 0,-1-1 0,1 1 0,0 0 0,0 0 0,0-1 0,0 1 0,0-1 0,0 1 0,0-1 0,0 1 0,1-1 0,-1 0 0,0 1 0,0-1 0,0 0 0,0 0 0,0 0 0,1 0 0,-1 0 0,0 0 0,0 0 0,0 0 0,0 0 0,1-1 0,0 0 0,15-3-3,0-1 0,17-9 0,29-7-13,-57 19 14,0 1 1,0 0-1,1 0 1,-1 1-1,0 0 1,1 0 0,-1 1-1,10 1 1,-15-2 6,1 0 1,0 0-1,0 1 1,0-1-1,-1 1 1,1-1-1,0 1 1,0 0-1,-1 0 1,1-1-1,0 1 1,-1 0-1,1 0 1,-1 1-1,0-1 1,1 0-1,-1 0 1,0 1-1,0-1 1,1 1-1,-1-1 1,0 1-1,0-1 1,-1 1-1,1 0 1,0-1-1,-1 1 1,1 0-1,-1 0 1,1 0-1,-1-1 1,0 1-1,0 0 1,0 0-1,0 0 1,0 0-1,0 0 1,0-1-1,-1 3 1,-1 2 47,0 0 1,0 0 0,0-1 0,-1 1 0,0-1 0,0 0-1,0 0 1,-1 0 0,0 0 0,-7 7 0,-2 0 264,-1 0 0,-20 14 1,30-23-134,-1 0 0,0 0 0,0 0 0,0-1-1,0 0 1,0 0 0,0 0 0,-1-1 0,1 0 0,-1 0 0,1 0 0,-7-1 0,-3-1 283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10242,'-12'63'928,"4"8"-568,-2-3-151,6-2 495,2-3-288,5-10-152,6-5-208,3-8 16,6-2-8,2 3-88</inkml:trace>
  <inkml:trace contextRef="#ctx0" brushRef="#br0" timeOffset="1">95 1319 10098,'-10'92'808,"-2"-6"-576,6-2-104,5-2 280,5-2-119,4-3-265,3 1-256,6 2-609,2 2 753,2 1-168,-3 0-88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5265,'-5'71'790,"-7"134"2417,12-156-3712,2 0 1,10 59-1,-1 1-1267,-13 56 3397,0-59-17,1-102-1606,0-5-44,0-11-69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15171,'-1'6'125,"0"0"0,0 0 1,1 1-1,0-1 0,0 0 0,0 0 0,1 0 0,0 0 0,0 0 0,0 0 0,1 0 0,0 0 1,5 10-1,5 9 57,26 40 0,-22-39-20,17 27-189,2 0 0,3-3 0,65 68 0,-95-110-1552,-26-16 365,4 5 765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34 493 13235,'-3'0'228,"0"-1"0,1 1 0,-1-1 1,1 0-1,-1 0 0,1 0 0,-1 0 0,-3-3 0,6 3-168,-1 1-1,1-1 0,-1 1 0,1-1 0,-1 1 0,1-1 1,-1 0-1,1 1 0,0-1 0,-1 1 0,1-1 0,0 0 1,0 0-1,-1 1 0,1-1 0,0 0 0,0 1 0,0-1 1,0 0-1,0 0 0,0 1 0,0-1 0,0 0 0,0 1 0,0-1 1,1 0-1,-1 1 0,0-1 0,0 0 0,1 0 0,-1 1 1,0-1-1,1 1 0,-1-1 0,0 0 0,1 1 0,-1-1 1,2 0-1,81-95 2683,33-80-1565,-31 43-2988,-76 122 1302,-7 8 390,0 1 0,-1 0 1,1-1-1,0 0 0,-1 1 0,0-1 0,1 0 0,-1 0 0,1-4 1,0-3-549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4:2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15075,'0'-1'59,"0"1"1,0-1-1,0 0 0,0 1 0,0-1 1,0 0-1,0 1 0,0-1 0,0 1 0,1-1 1,-1 0-1,0 1 0,0-1 0,0 1 1,1-1-1,-1 0 0,0 1 0,1-1 0,-1 1 1,0-1-1,1 1 0,-1-1 0,1 1 1,-1 0-1,1-1 0,-1 1 0,1-1 0,-1 1 1,1 0-1,-1 0 0,1-1 0,-1 1 1,1 0-1,0 0 0,-1 0 0,1-1 0,-1 1 1,2 0-1,31 0 607,-21 1-309,131 8 682,41 1-818,-158-10-373,1-2 0,-1-1 0,1 0 0,45-14 0,-37 0-355,-35 17 493,1 0-1,-1 0 1,1 0-1,-1 0 1,0-1-1,1 1 1,-1 0 0,0 0-1,0 0 1,1-1-1,-1 1 1,0 0-1,1-1 1,-1 1 0,0 0-1,0 0 1,0-1-1,1 1 1,-1 0-1,0-1 1,0 1 0,0-1-1,0 1 1,0 0-1,0-1 1,1 1-1,-1-1 1,-1 1-8,-1-1 0,1 1 1,0-1-1,0 1 0,0 0 0,0 0 1,0-1-1,0 1 0,-1 0 0,1 0 1,0 0-1,0 0 0,0 0 0,-3 1 0,-22 3 0,0 1-1,0 1 0,0 1 0,-29 13 0,26-9 370,-1-1 0,-59 11 0,55-19 347,-39-1 0,42-1-319,30 0-373,0 0 0,0 0 0,0 0 0,0 0 0,0 1 0,-1-1 0,1 0 0,0 0 0,0 1 0,0-1 0,0 1 0,0-1 0,0 1 0,0 0 0,0-1 0,0 1 0,0 0 0,1-1-1,-1 1 1,0 0 0,0 0 0,1 0 0,-1 0 0,0 0 0,0 2 0,-3 3-201,4-20-1002,6-2 970,4-3-49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1:5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9 8386,'3'-9'4001,"-1"18"-2233,-1 18-916,-26 214 198,5 83-994,-114 708 365,111-879-384,-4 249 0,35 156-18,-2-380-6,-27 430-19,-58-6 25,2 85-13,-16 86-123,56-611-248,37-158 45,0-3 202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0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3825,'16'8'346,"0"-2"1,0 0-1,1 0 1,0-2 0,0 0-1,0-1 1,0-1-1,22 0 1,21-2 1044,62-9-1,-97 7-1117,247-17 1576,416 22 0,553 37-1709,-1093-37-134,12 2-34,246 41 1,134 18-45,328-46 72,-292-56 25,-118 4-10,465-20 45,-478 30 25,377-32 338,-615 34-282,735-70 119,-858 87-220,-1 4-1,1 4 1,147 23-1,-222-25-34,295 45 165,-253-42-111,1-2-1,0-3 1,99-13-1,-77 1 15,29-5 73,127-6-1,-211 23-193,28 0-142,-1-2 0,0-2 0,52-12 0,-95 17 82,0-1 1,0 0-1,0-1 0,-1 1 1,1-1-1,0 1 0,0-1 0,2-2 1,2-4-208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0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11394,'1'-1'111,"1"0"-1,0 1 0,-1-1 0,1 1 1,-1 0-1,1-1 0,0 1 0,-1 0 0,1 0 1,0 0-1,-1 0 0,1 0 0,-1 1 0,1-1 1,3 1-1,4 1 155,37-1-10,-1-2 1,1-2-1,51-10 0,22-2 336,-109 14-501,1 0-1,0 1 0,-1 0 1,1 1-1,20 4 1,-28-4-76,0-1 1,0 1 0,0 0-1,-1 1 1,1-1 0,0 0-1,0 1 1,-1 0 0,1-1-1,-1 1 1,0 0-1,1 0 1,-1 1 0,0-1-1,0 0 1,0 1 0,-1-1-1,1 1 1,-1 0 0,1-1-1,-1 1 1,0 0 0,0 0-1,1 6 1,0-1 10,-1 1-1,-1 0 1,1 0-1,-1 0 1,-1-1-1,0 1 1,0 0-1,-4 10 1,-3 9 183,-14 31 0,10-26-31,11-32-167,-25 60 262,24-56-263,-1 0 1,0 0-1,1-1 0,-2 0 0,1 1 1,0-1-1,-1 0 0,0 0 0,0-1 0,-4 4 1,7-7-8,0 1 1,0-1-1,1 1 1,-1-1-1,0 0 1,0 0-1,1 1 1,-1-1-1,0 0 1,0 0 0,1 0-1,-1 0 1,0 0-1,0 0 1,0 0-1,1 0 1,-1 0-1,0 0 1,-1-1-1,-17-12 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0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21 725 11755,'-20'4'1952,"20"-5"-1911,0 1 1,0 0-1,0-1 1,0 1-1,0 0 0,0-1 1,0 1-1,0 0 1,0-1-1,0 1 1,0 0-1,0-1 0,0 1 1,0 0-1,1-1 1,-1 1-1,0 0 1,0 0-1,0-1 1,0 1-1,1 0 0,-1 0 1,0-1-1,0 1 1,1 0-1,-1 0 1,0-1-1,0 1 0,1 0 1,0 0-1,36-30 938,-29 24-1008,80-68 261,-3-4 0,-4-3 1,-4-4-1,67-95 0,-117 144-160,-2 0-1,39-78 1,-64 115-72,1-1 0,-1 0 0,0 0 0,0 0 0,0 1 0,0-1 0,0 0 0,0 0-1,0 0 1,0 0 0,0 0 0,0 1 0,0-1 0,1 0 0,-1 0 0,0 0 0,0 0 0,0 0 0,0 0 0,0 0 0,1 1 0,-1-1 0,0 0-1,0 0 1,0 0 0,0 0 0,1 0 0,-1 0 0,0 0 0,0 0 0,0 0 0,0 0 0,1 0 0,-1 0 0,0 0 0,0 0 0,0 0 0,0 0 0,1 0-1,-1 0 1,0 0 0,0 0 0,0-1 0,0 1 0,1 0 0,-1 0 0,0 0 0,0 0 0,0 0 0,0 0 0,0 0 0,1 0 0,-1-1 0,0 1-1,0 0 1,0 0 0,0 0 0,0 0 0,0-1 0,0 1 0,0 0 0,0 0 0,0 0 0,5 17-15,-5-14 11,55 386-129,-47-323 176,-1-10-43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0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60 11290,'12'-20'1285,"-9"16"-1016,-1 0 0,1-1 0,-1 1 0,0 0 1,0-1-1,2-9 0,-16 28 2981,-4 14-2754,5 1-384,1 1-1,2 0 1,1 1 0,1 0-1,2 0 1,1 0-1,1 34 1,3-26-103,2-1-1,2 0 1,2 0-1,1 0 1,19 53-1,-23-81-59,-5-16-73,-9-22-121,-22-41-151,-58-87 0,90 156 409,0 0 0,0 0 1,0-1-1,0 1 0,0 0 0,-1 0 0,1-1 0,0 1 0,0 0 0,0 0 0,0-1 1,0 1-1,0 0 0,0-1 0,0 1 0,0 0 0,1 0 0,-1-1 0,0 1 1,0 0-1,0 0 0,0-1 0,0 1 0,0 0 0,0 0 0,1 0 0,-1-1 0,0 1 1,0 0-1,0 0 0,1 0 0,-1-1 0,0 1 0,0 0 0,0 0 0,1 0 1,-1 0-1,0 0 0,0 0 0,1-1 0,-1 1 0,0 0 0,0 0 0,1 0 1,-1 0-1,0 0 0,0 0 0,1 0 0,-1 0 0,0 0 0,1 0 0,-1 0 0,0 0 1,0 1-1,1-1 0,-1 0 0,27 1-20,-13 0-78,0-2-195,1 0 1,-1-1-1,1 0 0,-1-1 0,0-1 0,0 0 1,-1-1-1,1-1 0,-1 0 0,14-9 0,3-9-328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1 685 13307,'15'-61'2850,"-8"30"-2449,40-223 1224,-41 211-1538,-3-1-1,-2 1 0,-7-84 0,5 120-79,-6-35 22,6 40-29,1-1 0,-1 1 0,0 0 0,0-1 0,0 1 0,0 0 0,0 0 0,0 0 0,-1 0 0,1 0 0,-1 0 0,1 0 0,-3-2 0,4 4-1,-1 0 0,1 0 0,0 0-1,0 0 1,0 0 0,0 0 0,-1 0 0,1 0 0,0 0 0,0 0 0,0 0-1,0 0 1,-1 0 0,1 0 0,0 0 0,0 0 0,0 0 0,0 0 0,-1 0 0,1 0-1,0 0 1,0 1 0,0-1 0,0 0 0,0 0 0,-1 0 0,1 0 0,0 0-1,0 0 1,0 1 0,0-1 0,0 0 0,0 0 0,0 0 0,0 0 0,-1 0-1,1 1 1,0-1 0,0 0 0,0 0 0,0 0 0,0 0 0,0 1 0,0-1-1,0 0 1,0 0 0,0 0 0,0 0 0,0 1 0,0-1 0,0 0 0,1 0-1,-1 13-39,2-1 21,2 0 0,0 0 1,0 0-1,1-1 1,0 1-1,1-1 0,0-1 1,1 1-1,12 14 0,-7-11-31,0-1 0,0 0 0,2-1 0,-1-1 0,1 0 0,18 10 0,-16-12-40,1-1-1,-1-1 1,1-1-1,0-1 1,0 0-1,1-1 1,23 3-1,-6-4-97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0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12475,'1'-4'1280,"-1"11"-808,-1 6-232,-5 7 1352,-1 6-999,1 4-361,-1 4-104,1 1-64,2 2 0,4-7-16,0 0-64,1-8-184,5-4-120,4-9-17,0-6-887,4-12 984,2-8-152,3-10-152</inkml:trace>
  <inkml:trace contextRef="#ctx0" brushRef="#br0" timeOffset="1">260 12 12963,'10'2'1152,"-8"11"-648,-5 7-184,-6 4 808,-1 3-503,0 5-217,0 2-48,0-1-56,-3-4-64,7-2-144,2-4-128,3-4-336,-1-4 32,4-9 240,1-6-40,-5-6-96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0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12627,'4'8'1328,"3"5"-960,4-2-152,7-1 1024,7 6-968,6-3-104,3 1-192,3 0-168,3-1-48,-1 0 184,0-1-96,-2-1-40</inkml:trace>
  <inkml:trace contextRef="#ctx0" brushRef="#br0" timeOffset="1">326 0 14291,'6'19'1304,"4"4"-1016,7 4-88,0 5 401,5 6-313,-1 8-40,-2 4-48,-6 5-24,-8 8-232,-5 4-144,-17 12 880,-4 7-640,-22 4-8,-8-5 56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28 12739,'0'-1'147,"0"0"1,0-1-1,0 1 1,0-1-1,0 1 1,-1 0 0,1-1-1,0 1 1,-1 0-1,1-1 1,-1 1-1,1 0 1,-1 0-1,0-1 1,0 1 0,1 0-1,-1 0 1,0 0-1,-2-2 1,2 3-54,-1 0 1,0 0 0,1-1-1,-1 1 1,1 0 0,-1 0-1,1 1 1,-1-1-1,1 0 1,-1 0 0,1 1-1,-1-1 1,1 1 0,-1-1-1,1 1 1,0 0-1,-1-1 1,-1 2 0,-10 6 42,0 0 1,1 1 0,-1 0-1,2 1 1,-1 0-1,1 1 1,1 1 0,0-1-1,-9 15 1,3-2-37,1 1 0,1 1 0,-19 50 0,27-59-93,1 0 0,0 0-1,1 1 1,1-1 0,-1 29 0,4-37-9,0 1 0,1-1 0,0 0 1,0 0-1,1 0 0,0 0 1,0 0-1,1 0 0,1 0 1,-1-1-1,1 1 0,7 9 0,-9-16 0,-1 1 0,0-1 0,1 0-1,0 0 1,-1 0 0,1 0-1,0-1 1,0 1 0,0 0 0,0-1-1,0 1 1,1-1 0,-1 0-1,0 0 1,1 0 0,-1 0 0,0 0-1,1 0 1,0-1 0,-1 1-1,1-1 1,-1 0 0,1 0 0,-1 0-1,1 0 1,0 0 0,-1 0-1,1-1 1,-1 1 0,1-1 0,-1 0-1,1 1 1,-1-1 0,0-1-1,1 1 1,-1 0 0,0 0 0,4-4-1,4-2 20,-1-1 1,-1 0-1,1 0 0,-1-1 0,-1 0 0,0 0 0,8-13 0,7-16 168,-2-1 0,-2-1 0,-2 0 0,21-76 0,-36 113-164,0 0 0,0-1 0,-1 1-1,1-1 1,-1 1 0,0-1 0,1 1 0,-2-1 0,1 1 0,0-1 0,-2-4 0,2 7-58,-1-1 0,0 1 0,0 0-1,0 0 1,0-1 0,0 1 0,0 0 0,0 0 0,-1 0 0,1 0 0,0 1-1,-1-1 1,1 0 0,0 1 0,-1-1 0,1 0 0,-1 1 0,1-1 0,-1 1-1,1 0 1,-1 0 0,1 0 0,-1-1 0,1 1 0,-1 0 0,1 1 0,-2-1 0,-2 0-136,1 1 0,0-1 0,0 1 1,-1 0-1,1 0 0,0 0 0,0 0 1,0 1-1,0 0 0,0-1 0,1 2 1,-5 2-1,-4 3-365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14091,'0'6'1240,"3"-2"-824,0 2-144,7-2 601,1-1-161,8-2-184,3-1-72,3-1-120,1-3-104,1-2-408,-1-1-272,-6-2 424,-4-1-128,-7 1-104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188 127 12731,'2'-4'4683,"12"-5"-3507,22-7-1041,14 6 63,56-3-1,-13 2-293,-63 9-48,-21 1-31,0 1-1,0-1 1,15-4 0,-49 13-164,-316 89-252,281-85 1070,-73 3 0,124-16-421,7-3 14,16-9 86,26-11 31,0 4-527,1 2 0,70-21 0,90-12-1080,-149 39 1283,-45 9-44,-8 2 53,-13 2 92,-33 13 292,-48 22-1,62-21-1,-1-2-1,0-2 0,0-1 0,-42 6 0,70-13-432,16-1-104,18-1-296,-15-5 294,-1 0 1,1-1-1,-1 0 0,0-1 1,20-13-1,-6 1-24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14459,'1'1'82,"0"-1"1,0 0-1,0 1 0,0-1 0,0 1 1,0 0-1,0-1 0,0 1 0,0 0 0,0-1 1,0 1-1,-1 0 0,2 1 0,3 3 3,15 14 123,0 0 0,-1 1 0,-1 1 0,19 31 0,-8-13-218,418 462-14,-146-225-1680,-292-269 1587,-3-2 35,-1 0 1,1 0-1,0-1 1,0 0 0,0 0-1,12 5 1,0-9-330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14827,'5'14'229,"0"0"0,1 0 0,1 0 0,13 22-1,2 1-98,42 71 146,6-4 1,162 188-1,-64-94-177,160 173-488,-279-321 286,124 118-957,-139-139 796,1 0-1,1-3 1,50 28-1,-17-18-143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14019,'-2'-13'656,"7"13"-444,15 22-152,36 58 253,42 55-571,228 267 75,201 232 465,-364-444-264,69 75 36,-163-193-875,115 93 0,-160-145 666,1-2 1,1-1 0,0-1-1,35 15 1,12-3-274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13163,'3'0'27,"0"1"1,-1-1-1,1 1 0,0 0 1,-1 0-1,1 0 0,-1 0 1,1 0-1,-1 1 1,0-1-1,1 1 0,-1-1 1,0 1-1,0 0 1,0 0-1,0 0 0,-1 0 1,1 0-1,2 4 0,6 6-11,100 127-158,-20-22 41,442 539 322,233 236 491,-477-592-902,21-24-269,-223-213 287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2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12659,'-13'-13'512,"12"13"-507,1 0 1,0 0-1,0 0 0,0 0 1,-1 0-1,1 1 0,0-1 0,0 0 1,0 0-1,0 0 0,-1 1 1,1-1-1,0 0 0,0 0 0,0 0 1,0 1-1,0-1 0,0 0 1,0 0-1,0 1 0,0-1 0,0 0 1,0 0-1,0 1 0,0-1 1,0 0-1,0 0 0,0 1 0,0-1 1,0 0-1,0 0 0,0 1 1,0-1-1,0 0 0,0 0 0,1 1 1,12 44 21,1-16-10,1 0 1,2-1 0,0-1 0,2-1 0,26 30 0,-23-29-5,322 364 221,22-17 31,-97-101-131,64 76-50,213 217-903,-345-363 427,-121-123 159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6:0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71 10450,'-9'-15'613,"6"9"-432,0 0-1,-1 1 0,0-1 1,0 1-1,0-1 1,-7-5-1,9 10-128,0 0 0,0-1 1,0 1-1,0 0 0,0 0 0,0 1 0,-1-1 0,1 0 0,0 1 1,0-1-1,-1 1 0,1-1 0,0 1 0,-1 0 0,1 0 1,0 0-1,-1 1 0,1-1 0,0 0 0,0 1 0,-1 0 0,-3 1 1,-5 2 9,1 2 1,0-1-1,-1 1 1,2 0-1,-1 1 1,1 0-1,0 1 1,0 0 0,1 0-1,0 1 1,1 0-1,-7 11 1,-1 2-74,1 1 0,1 0 0,2 2 0,-11 29 0,5-2-30,3 0 0,1 1 0,4 1 0,1 0-1,3 0 1,2 0 0,3 1 0,13 106 0,-9-133 25,2 0 1,0-1-1,2 0 1,1 0-1,1-1 1,1 0-1,1-1 1,2 0-1,0-1 1,2-1-1,0 0 1,2-1 0,0 0-1,38 33 1,-39-41-22,0-1 0,0 0 0,1-2 0,1 0 0,0 0 0,33 12 0,-43-20 12,0 0 0,1-1 0,-1 0 0,1-1-1,-1 0 1,1 0 0,-1-1 0,1 0 0,-1-1 0,1 0 0,-1 0 0,1-1-1,-1-1 1,0 1 0,0-1 0,0-1 0,11-5 0,-5-1-1,0 0 0,-1 0 1,0-1-1,-1-1 0,0 0 1,-1-1-1,0-1 0,-1 0 0,-1 0 1,0-1-1,13-28 0,-4 2 85,-2 0 0,-1-2 1,13-62-1,-17 52 101,-2 0 0,-3-1 0,-2 0 1,-3-81-1,-4 104-81,0 1 1,-3-1-1,0 1 0,-2 0 1,-1 1-1,-1 0 1,-2 0-1,-1 1 0,-21-38 1,26 55-116,-1 0 1,0 0-1,-1 1 1,0 0-1,0 0 0,-1 1 1,0 0-1,-1 1 1,0 0-1,0 1 1,0 0-1,-1 1 0,0 0 1,-1 1-1,1 0 1,-26-5-1,21 7-106,-1 0-1,0 2 1,0 0-1,0 1 0,0 1 1,0 1-1,0 0 1,0 1-1,1 1 1,-1 1-1,-31 13 1,6 1-122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14987,'-9'29'1096,"2"7"-992,5 17-88,2 6 297,10 12-273,3 7-40,7 3 8,2-2-8,7-7 16,1-3-16,-3-16 24,0-5-24,0-15-64,1-8-64,-4-22-1913,-3-9 1857,0-21-200,-4-6-152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3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46 178 13195,'-42'-114'499,"42"114"-508,-1-1 1,1 0 0,-1 1 0,1-1-1,0 0 1,-1 0 0,1 1 0,0-1 0,0 0-1,-1 0 1,1 1 0,0-1 0,0 0-1,0 0 1,0 0 0,0 1 0,0-1 0,0 0-1,0 0 1,1 0 0,-1-1 0,17 17-116,-16-13 118,249 272-295,-71-74 311,911 1012 430,-1084-1205-425,202 224-907,-148-170 70,107 84-1,-145-129 599,25 15-1,-40-27 71,1-1 1,-1 0-1,17 5 0</inkml:trace>
  <inkml:trace contextRef="#ctx0" brushRef="#br0" timeOffset="1">745 81 11330,'-40'-68'745,"43"55"-609,17 22-64,35 46 96,9 12-24,22 32-8,15 15-24,28 30-48,5 6-8,1 11-8,3 5-24,-5-4 16,2-6-16,-6-15-88,-10-15-296,-28-27 312,-9-12 0,-16-35-72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3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14459,'52'22'1232,"10"21"-1128,15 35-152,12 17 809,26 27-1042,6 4-103,3 14-240,-7 7-848,-17-1 1120,-6-3-136,-16-21-64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3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2782 12651,'-2'0'74,"-1"1"0,0-1 0,1 0 0,-1 0 1,0 0-1,1 0 0,-1 0 0,1-1 0,-1 0 1,0 1-1,1-1 0,-1 0 0,1 0 0,-4-2 1,4 2-65,1-1 1,-1 0 0,1 0-1,-1 0 1,1 1-1,0-1 1,0 0 0,0-1-1,0 1 1,0 0 0,0 0-1,0 0 1,1-1-1,-1 1 1,1 0 0,0-1-1,-1-2 1,1-12 72,0 0-1,1 0 1,0 1-1,1-1 1,7-23 0,-5 20-32,36-156 215,9 2 1,90-218 0,201-307 102,-274 583-360,109-144-1,-144 219-48,2 2 0,2 1 1,1 2-1,2 1 0,1 2 1,69-45-1,-94 71 15,-1-1 0,1 1 1,1 1-1,-1 1 0,1 0 0,0 1 1,0 0-1,1 1 0,-1 1 0,26 0 0,-23 3-2,-1 0-1,0 1 0,1 2 0,-1-1 0,0 2 0,-1 0 0,1 1 0,28 16 0,-22-10 6,33 16 44,-51-26-11,-1-1 0,1 1 0,0-1 0,-1 0 0,1-1 0,0 1 0,0-1 0,0 0 0,-1 0 0,9-1 0,-6-1 5,0 0 1,0-1-1,-1 1 0,1-1 0,-1-1 1,1 0-1,-1 1 0,0-2 0,-1 1 0,1-1 1,6-7-1,7-8 24,26-36 0,-43 52-40,22-30-15,33-59 1,-46 72 28,-2 1 1,0-2-1,-2 1 0,9-39 1,-12 28-12,1-53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1 770 13339,'0'0'39,"1"0"1,0 0-1,-1 1 1,1-1-1,0 0 1,-1 0-1,1 0 1,0 0-1,0 0 1,-1 0-1,1 0 1,0 0-1,-1 0 1,1-1-1,0 1 1,-1 0-1,1 0 1,0 0-1,-1-1 0,1 1 1,-1 0-1,1-1 1,0 1-1,-1-1 1,1 0-1,13-16 13,-10 12 33,54-83 406,66-133 0,25-106-169,-136 296-191,13-46 1,-33 113-38,1 0 0,2 0 0,0 41 0,13 114-107,-6-159 121,1 0 0,1 0 0,2-1 0,1 0 1,13 31-1,-5-33-17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3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14243,'8'10'992,"9"-5"-800,4-4-112,12-5 416,7-5-304,8-5-216,1-2-152,3-1 184,1 2-16,-9 5-72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3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0 15979,'-1'15'168,"-1"-1"-1,0 0 0,-2 1 0,1-1 0,-9 18 1,0 8-59,-58 176 154,56-179-178,-2-1 0,-1-1 1,-39 59-1,51-87-51,-1 0 0,1 0 0,-1-1 0,0 0 0,-1 0 0,1 0 0,-9 4-1,14-9-40,-1 0-1,1 0 1,-1 0-1,0 0 0,1 0 1,-1-1-1,0 1 0,0-1 1,0 1-1,1-1 0,-1 0 1,0 1-1,0-1 0,0 0 1,0 0-1,0 0 0,1-1 1,-1 1-1,0 0 0,0-1 1,0 1-1,1-1 0,-1 0 1,0 1-1,0-1 0,1 0 1,-1 0-1,1 0 0,-1 0 1,1 0-1,-1-1 0,1 1 1,0 0-1,-1-1 0,1 1 1,0-1-1,0 1 0,0-1 1,-1-2-1,-3-6-114,1 0 1,0 0-1,0-1 0,1 1 0,0-1 1,1 0-1,-1-12 0,-4-79-743,7 82 733,0-58-232,0 70 372,1 0 0,0 0-1,0 1 1,1-1 0,0 0 0,1 1 0,3-9 0,-6 15 13,1 0 0,-1 1 0,1-1 0,-1 0 1,1 1-1,-1-1 0,1 0 0,-1 1 0,1-1 1,-1 1-1,1-1 0,0 0 0,0 1 0,-1 0 0,1-1 1,0 1-1,0-1 0,-1 1 0,1 0 0,0 0 1,0-1-1,0 1 0,-1 0 0,1 0 0,0 0 1,0 0-1,0 0 0,0 0 0,-1 0 0,1 0 1,0 0-1,0 1 0,0-1 0,0 0 0,-1 0 0,1 1 1,0-1-1,0 0 0,1 2 0,4 2 117,-1-1 0,1 2 0,-1-1 0,6 6 0,-2-1 57,17 12 55,1 0 1,0-2-1,2-1 1,0-1-1,53 22 1,-18-9-198,-42-16-78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5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51 10522,'0'-9'586,"1"1"0,-1-1 0,-2-15-1,33 382-130,-4 68 36,-25-285-452,-6 0 1,-6-1-1,-43 217 0,46-314-32,2 0 0,1 47 0,9 86 24,-1-95-16,-9 121 1,-8-83-24,6 0 1,6 1-1,20 188 0,-13-253-48,-2 1 0,-5 67 1,-22 109-32,19-207 67,1 0 0,2 1 1,0-1-1,1 1 0,2-1 1,9 48-1,-11-72 15,1-1-1,-1 1 1,0 0-1,1 0 1,-1 0-1,1-1 1,0 1 0,-1 0-1,1-1 1,-1 1-1,1 0 1,0-1-1,0 1 1,-1-1-1,1 1 1,0-1-1,0 0 1,-1 1-1,1-1 1,0 0 0,0 1-1,0-1 1,0 0-1,0 0 1,0 0-1,-1 0 1,1 0-1,0 0 1,0 0-1,0 0 1,0 0-1,0 0 1,0 0 0,1-1-1,1 1-3,0-1 0,-1 0 0,1 0 0,0 0-1,0 0 1,0 0 0,-1-1 0,5-2 0,-1-2-8,0 0 1,0-1-1,0 0 1,-1 0-1,0 0 0,-1-1 1,0 0-1,0 0 1,0 0-1,3-15 0,2-11-348,7-48-1,-12 57 49,10-99-1063,-2-185-1,-9 153 1635,28-324-782,-2 32 260,33-349 1188,-54 690-777,-5-1 0,-22-210 0,18 305-158,0 0-109,-1 0 0,0 1 0,-5-14 0,7 24 104,-1 0 1,1-1-1,-1 1 0,0 0 1,0 0-1,0 0 0,-1 0 1,1 0-1,0 0 0,-1 1 1,1-1-1,-1 0 0,1 1 1,-1-1-1,0 1 1,0-1-1,0 1 0,0 0 1,0 0-1,0 0 0,0 0 1,0 0-1,-3-1 0,4 2 63,-1-1-1,1 1 1,-1-1-1,1 1 1,-1-1 0,1 0-1,-1 0 1,1 0-1,0 0 1,0 0-1,-1 0 1,1 0-1,0 0 1,0 0 0,0-1-1,0 1 1,1 0-1,-1-1 1,0 1-1,0 0 1,1-1-1,-1 1 1,0-3-1,-7-41-12,6 27 30,0 11-9,0 0 1,0 0-1,0 1 0,-5-10 0,-4-12 852,0-15-747,9 31-102,0 1 0,-8-21 1,3 20-154,8 23-272,0 7 289,-2 120-427,5 244 463,2-290-345,4 1 0,23 98-1,-28-165 218,-1-3-57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5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32 8058,'-16'-23'1768,"10"15"-600,7 23-713,10 66-245,46 393 12,-37-163-238,-24 382-1,-28-23-367,22-414 370,-5 75-232,-6 40-1179,16-322 1580,-2-1 0,-25 89 0,30-125 183,0-1 1,0 1 0,1 18-1,-2 16-318,-20 47-22,23-92-34,-1 1 0,1-1 0,-1 1 0,0-1 0,0 0 0,0 1 0,1-1 0,-1 0 0,0 1 0,-1-1 0,1 0 0,0 0 0,0 0 0,0 0 0,-1 0 0,1 0 0,0 0 0,-1-1 0,1 1 0,-3 1 0,38-212-2352,-19 103 1487,50-528 484,-47-6-1154,-10 366 2011,-1 68-335,-7 131-176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2:5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1176 5201,'-11'-63'945,"4"1"1,2-2-1,3 1 0,11-120 0,33-186-323,-30 291-610,3 1 1,32-98-1,-37 134-50,-10 42 37,0-1 1,0 0-1,0 0 1,0 0-1,0 0 0,0 0 1,0 0-1,0 0 1,1 0-1,-1 0 1,0 0-1,0 0 1,0 0-1,0 0 1,0 1-1,0-1 1,0 0-1,0 0 1,0 0-1,1 0 1,-1 0-1,0 0 1,0 0-1,0 0 1,0 0-1,0 0 1,0 0-1,0 0 1,0 0-1,1 0 1,-1 0-1,0 0 1,0-1-1,0 1 1,0 0-1,0 0 1,0 0-1,0 0 0,0 0 1,0 0-1,0 0 1,1 0-1,-1 0 1,0 0-1,0 0 1,0 0-1,0 0 1,0 0-1,0-1 1,0 1-1,0 0 1,0 0-1,0 0 1,0 0-1,0 0 1,0 0-1,0 0 1,0 0-1,0-1 1,0 1-1,3 9 2,-3 50 106,8 205 25,-2-205-128,0-5-10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5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0 8610,'-7'5'452,"1"-1"1,0 1-1,0 1 0,0-1 1,1 1-1,0 0 0,-5 7 1,-8 10 423,13-19-831,0 0-1,0 0 1,0 0-1,0-1 0,0 0 1,-1 0-1,0 0 0,1-1 1,-1 1-1,0-1 0,0-1 1,-13 3-1,-4-1 123,0-1 0,-25-1 0,-2-1 105,6-1 38,1 2 1,-56 8-1,91-8-261,-1 1-1,1-1 1,-1-1-1,0 1 1,1-2-1,-1 1 1,0-1-1,1 0 1,-1-1 0,1 0-1,-9-3 1,5 2-284,12 3 232,0 0-1,-1 1 0,1-1 1,0 0-1,-1 0 1,1 1-1,0-1 0,0 0 1,-1 0-1,1 1 1,0-1-1,0 0 1,-1 1-1,1-1 0,0 0 1,0 1-1,0-1 1,0 1-1,0-1 0,0 0 1,0 1-1,-1-1 1,1 0-1,0 1 0,0-1 1,0 1-1,0-1 1,1 1-1,-2 16-103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180 952 12355,'-38'-137'2849,"-29"-185"1,15 57-1800,49 250-1004,2 11-32,0 0 1,0-1-1,0 1 1,0 0-1,-1 0 1,1 0-1,-1 0 1,-3-6-1,5 11-13,0-1-1,0 0 1,0 0-1,0 0 1,0 0-1,0 0 1,0 0 0,0 0-1,0 0 1,0 1-1,0-1 1,0 0-1,0 0 1,0 0-1,0 0 1,-1 0 0,1 0-1,0 0 1,0 0-1,0 0 1,0 1-1,0-1 1,0 0-1,0 0 1,0 0-1,0 0 1,0 0 0,0 0-1,0 0 1,-1 0-1,1 0 1,0 0-1,0 0 1,0 0-1,0 0 1,0 0 0,0 0-1,0 0 1,0 0-1,0 0 1,-1 0-1,1 0 1,0 0-1,0 0 1,0 0 0,0 0-1,0 0 1,0 0-1,0 0 1,0 0-1,-1 0 1,1 0-1,0 0 1,0 0 0,0 0-1,0 0 1,0 0-1,0 10 3,0 1 1,0-1-1,2 0 0,-1 1 0,1-1 0,4 10 0,24 66-45,-16-52 11,34 56-1,-43-80 37,1-1-1,0 0 0,1-1 0,0 1 1,1-1-1,0 0 0,0-1 0,0 0 1,1-1-1,15 10 0,-22-15 9,1 0 0,-1 0-1,1 0 1,-1 0 0,1 0 0,0 0-1,-1-1 1,1 1 0,0-1 0,0 0-1,-1 1 1,1-1 0,0-1 0,-1 1-1,1 0 1,0-1 0,-1 1 0,1-1 0,0 0-1,-1 0 1,4-2 0,-3 1 11,1-1 1,-1 1-1,0-1 1,0 0-1,0 0 1,0-1-1,-1 1 1,1 0-1,-1-1 1,0 0-1,0 1 1,2-7-1,2-7 62,-1 1 0,-1-2 0,0 1-1,-2 0 1,2-25 0,-3 9 27,-1 0 1,-2-1 0,-10-60-1,8 78-123,0-1-1,0 2 1,-2-1 0,0 0-1,0 1 1,-2 0 0,0 1-1,0 0 1,-18-22-1,24 34 1,1 0-1,-1 0 0,0 1 0,0-1 0,0 0 1,0 1-1,0-1 0,0 1 0,-1 0 0,1 0 1,0 0-1,-5-2 0,6 3 6,1 0 0,-1 0 0,0 0 1,1 0-1,-1 0 0,0 0 0,1 0 0,-1 0 0,0 1 0,1-1 1,-1 0-1,0 0 0,1 0 0,-1 1 0,1-1 0,-1 0 0,1 1 1,-1-1-1,0 1 0,0 0 0,0 0-4,0 0 0,0 1 0,1-1 0,-1 0 0,0 1 1,0-1-1,1 1 0,-1 0 0,1-1 0,-1 1 0,1 2 0,-1 5-33,0 1-1,1-1 0,0 1 1,1-1-1,0 1 1,1-1-1,0 1 1,0-1-1,1 0 1,0 0-1,7 14 1,0-3-219,1-1 1,0 0 0,1-1-1,16 18 1,-20-27-25,1 1 1,0-1-1,20 14 0,-24-19 217,0-1 0,0 0-1,0 0 1,1 0-1,0-1 1,-1 0-1,1 0 1,0 0-1,0-1 1,6 1 0,26-5-529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5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28 9722,'-108'-27'6523,"99"26"-4710,7 4-680,13 8-308,22 10-782,-18-13-285,2-2 0,-1 1 1,22 4-1,-31-10 105,1 1 0,-1-1 0,1 0 0,-1-1 0,1 0 1,-1 0-1,1-1 0,-1 0 0,1 0 0,7-3 0,-13 4 91,0-1 0,0 0-1,1 0 1,-1 0 0,0 0-1,0 0 1,-1-1-1,4-2 1,10-15-479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5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11859,'-13'18'511,"0"0"1,1 1-1,0 0 1,2 1-1,0 0 1,-12 37-1,17-40-434,0 1 0,2 0 0,-1 0-1,2 0 1,1 0 0,0 0 0,1 0-1,4 30 1,-3-42-76,0 0-1,1 0 1,0 0 0,0 0-1,0-1 1,1 1-1,0-1 1,0 0 0,0 0-1,5 7 1,-7-11 1,0 0 0,1 0 0,-1 1 0,0-1 0,1 0 0,-1 0 0,0 0 0,1-1 1,0 1-1,-1 0 0,1 0 0,-1-1 0,1 1 0,0-1 0,-1 1 0,1-1 0,0 0 0,0 0 0,-1 0 0,1 0 0,0 0 0,-1 0 0,1 0 0,0 0 1,0-1-1,-1 1 0,1-1 0,0 1 0,-1-1 0,1 0 0,-1 0 0,1 1 0,-1-1 0,1 0 0,-1 0 0,0-1 0,1 1 0,-1 0 0,2-3 0,2-1 22,0-1 0,0 0 0,0-1 0,-1 1-1,0-1 1,0 0 0,-1 0 0,4-10-1,15-62 429,-21 76-429,3-17 297,5-38 1,-9 49-194,0 0-1,0 1 0,0-1 1,-1 1-1,0-1 0,-1 1 1,-3-10-1,5 17-100,0 0-1,0 0 1,-1 0-1,1 0 1,0 0-1,-1 0 1,1 0-1,-1 0 1,1 0-1,-1 1 1,0-1-1,1 0 1,-1 0-1,0 1 1,1-1 0,-1 0-1,0 1 1,0-1-1,1 0 1,-1 1-1,0-1 1,0 1-1,0 0 1,-2-1-1,2 1-4,0 0-1,0 0 0,-1 1 0,1-1 1,0 0-1,0 1 0,0-1 0,0 1 0,0-1 1,0 1-1,0 0 0,0-1 0,0 1 1,0 0-1,0 0 0,0-1 0,-1 2 1,-2 4-43,-1-1 1,1 1 0,0 0-1,1 0 1,-1 1 0,-1 6-1,3-10-138,1 0 0,0 0 0,1 0 0,-1 0 0,0 0 0,1 1 0,0 4 0,0-7 141,0-1 0,0 0 0,0 0 0,0 0 0,0 0 0,0 0 1,0 1-1,0-1 0,0 0 0,0 0 0,0 0 0,0 0 0,0 0 0,0 1 0,0-1 0,0 0 0,0 0 0,1 0 0,-1 0 1,0 0-1,0 0 0,0 0 0,0 0 0,0 1 0,0-1 0,0 0 0,1 0 0,-1 0 0,0 0 0,0 0 0,0 0 0,0 0 0,1 0 1,-1 0-1,0 0 0,0 0 0,0 0 0,0 0 0,0 0 0,1 0 0,-1 0 0,0 0 0,0 0 0,0 0 0,0 0 0,0 0 1,1 0-1,-1 0 0,0-1 0,14-12-412,2-8-58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5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12699,'0'7'303,"0"-1"1,0 1 0,0 0-1,-1 0 1,-2 10 0,-1 14 290,4-6-279,0 0 1,5 39-1,-3-54-303,0 1 1,0-1-1,1 0 1,1 0-1,0 0 0,0 0 1,1 0-1,9 14 1,-13-22-5,0 0 0,1-1 0,-1 1 0,1 0 0,-1 0 0,1-1 0,-1 1 0,1-1 0,0 0 0,0 1 0,0-1 0,0 0 0,0 0 0,0 0 0,0 0 0,0 0 0,0-1-1,0 1 1,0-1 0,0 1 0,1-1 0,-1 0 0,0 0 0,0 0 0,1 0 0,-1 0 0,0 0 0,0-1 0,0 1 0,1-1 0,-1 1 0,0-1 0,0 0 0,0 0 0,0 0 0,3-3 0,2 0 90,0-1 0,-1-1 0,0 1 0,0-1 0,0 0-1,-1-1 1,0 1 0,8-14 0,-9 11 63,1 0 0,-1 0 1,-1 0-1,0 0 0,0 0 0,-1-1 0,0 1 0,-1-1 1,0 0-1,0 1 0,-1-11 0,0 17-113,0-1-1,-1 1 1,1 0 0,-1-1-1,0 1 1,0 0 0,0 0-1,0 0 1,0 0 0,-1 0-1,1 0 1,-1 0 0,0 0-1,0 1 1,0-1 0,0 1-1,-1-1 1,1 1 0,-1 0-1,1 0 1,-1 0 0,0 0-1,1 0 1,-1 1 0,0-1-1,0 1 1,0 0 0,-1 0-1,1 0 1,0 0 0,0 0-1,-1 1 1,1-1 0,0 1-1,-5 0 1,4 0-2,0 0 1,-1 0-1,1 0 0,-1 0 0,1 1 0,0 0 1,0 0-1,-1 0 0,1 0 0,0 1 0,0 0 1,0 0-1,0 0 0,1 0 0,-1 0 1,0 1-1,1-1 0,0 1 0,-5 5 0,6-8 50,1-9 42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3:5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11106,'-3'7'174,"-45"115"1889,42-99-1858,0-1-1,1 1 1,-2 41 0,4 16 71,13 120-1,26 82-43,-1-9-143,-17 177 2,-37 0 241,-22 331 345,17-283-249,19-294-349,-6 78 12,8-275-116,-2-14-32,-2-14-71,2-33-188,2 0 1,3-1-1,8-70 0,-4 66 146,0-2 10,43-788-1614,-51-2 1302,-4 208 641,7 640-182,-1 15 16,-3 24 15,-63 601 630,33 2 87,57 385-1626,-19-974 789,-2-21-48,0 1 1,3-1 0,0 1-1,11 36 1,-19-138-428,2 24 655,-7-536 704,32-2-584,1-88-535,-21 299-8,9-388-206,-9 702 530,0 25 0,-2 0-1,-6-64 0,2 90-13,-1 14 7,-2 18 4,-2 50 45,4 0 0,5 83 0,0-131 2,10 362 278,4 226-148,-26 0-204,-4-371 54,-7 160-1687,20-352 1423,-2-17-102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5:1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5505,'0'0'90,"-1"0"0,1 1 0,-1-1 0,1 1 0,-1-1-1,1 1 1,-1-1 0,1 1 0,0-1 0,-1 1 0,1-1 0,0 1-1,-1-1 1,1 1 0,0 0 0,0-1 0,0 1 0,-1-1 0,1 1-1,0 0 1,0-1 0,0 1 0,0 0 0,0-1 0,0 1 0,0 0 0,1-1-1,-1 1 1,0 0 0,0-1 0,1 1 0,10 26 315,-6-15-186,38 94 27,93 194 117,-117-265-351,2-2 0,1 0 0,1-2-1,2 0 1,1-2 0,41 37 0,-29-36 14,2-1 1,49 26 0,90 39-713,-159-84 432,-13-6 190,0-1 0,0 0 0,0 0 0,0-1-1,11 2 1,2-4-154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5:1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27 128 5857,'-5'-12'56,"1"0"-1,0 0 0,0-1 0,2 1 1,-1-1-1,-1-25 0,4 37 72,0 1 1,0-1-1,0 0 1,0 1-1,0-1 1,0 0-1,0 1 1,0-1-1,0 0 1,0 1-1,0-1 1,0 0-1,0 1 1,1-1-1,-1 0 0,0 1 1,0-1-1,1 1 1,-1-1-1,0 0 1,1 0-1,0 1-79,-1 0 0,1 0 1,-1 0-1,1 0 0,-1 0 0,1 0 0,-1 0 0,1 0 0,-1 0 0,1 1 1,-1-1-1,1 0 0,-1 0 0,0 1 0,1-1 0,-1 0 0,1 0 0,-1 1 0,0-1 1,1 0-1,-1 1 0,1 0 0,20 26 367,74 138 241,-8-10-356,-57-111-261,3-2-1,52 54 0,86 67 1,6 5-10,-141-130-23,113 108 7,-127-127-15,0-2 1,2 0-1,0-2 0,1 0 0,33 13 0,-27-15-35,1-2-1,1-1 1,0-1 0,56 7-1,-46-15 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5:1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5881,'-5'9'112,"2"0"1,-1 0-1,2 0 0,-4 17 0,5-22-103,1 0-1,0 0 0,0 0 1,1 0-1,-1 0 1,1 0-1,0 0 0,0-1 1,0 1-1,1 0 0,-1 0 1,1-1-1,0 1 1,2 3-1,13 17 76,36 39 0,4 3 164,-16-2 27,-3 1-1,54 125 1,37 66 36,-65-163-130,100 113 0,47 67 224,-144-170-296,163 235 101,-161-253-192,110 104 0,-175-184-58,1 0 0,-1-1 1,1 0-1,0 0 0,1 0 0,-1 0 1,0-1-1,1 0 0,0 0 1,0 0-1,0-1 0,11 3 1,-16-5-2,0 0 1,0 0 0,0 0-1,0 0 1,0 0 0,0 0 0,0 0-1,-1 0 1,1-1 0,0 1-1,0 0 1,0-1 0,0 1 0,-1-1-1,1 1 1,0-1 0,0 1-1,-1-1 1,1 1 0,0-1 0,-1 0-1,1 1 1,-1-1 0,1 0-1,0-1 1,8-22-100,-8 19 49,8-27-241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5:1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9290,'12'8'237,"-1"0"0,-1 1 0,0 0 0,0 1 0,10 12-1,40 59 283,-31-39-548,62 85-17,92 119-19,-65-98 49,-7 5 0,94 170 0,-124-188 24,7-5-1,180 209 1,-142-198-4,196 217 16,-138-180-14,-16-15 5,-130-123-115,-3 1 0,40 60 0,-52-63-54,-11-17-135,1-1 0,1 0 0,1-1 0,28 29 0,-31-42 12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5:1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7266,'92'176'804,"-44"-82"-803,89 134-1,165 166-71,-31-44 109,180 245 783,43-35 526,-96-206-1377,-306-277 20,-3-3-42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1:15:2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11482,'32'30'334,"-2"1"0,-2 2 0,-1 0 0,30 48 0,27 35-322,401 543-165,-309-372 58,65 95 240,-180-297 18,4-3 1,3-3-1,154 138 0,106 36-217,-165-131-341,-98-71 262,-18-5-68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12699,'20'14'1184,"1"3"-728,1 5-136,2 8 464,0 0-24,-2 11-175,-2 7-89,-7 10-136,-6 6-48,-7 7-288,-1 1-248,-9-3 248,-2-1-64,1-10-56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8:0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78 7802,'-1'-3'187,"1"1"0,-1 0 0,0-1 0,0 1 1,0 0-1,-1 0 0,1-1 0,0 1 0,-1 0 0,1 0 1,-1 0-1,0 1 0,0-1 0,0 0 0,0 1 0,0-1 1,0 1-1,0-1 0,0 1 0,0 0 0,-1 0 0,1 0 1,-1 0-1,-4 0 0,-4-1 301,0 1 0,-1 0 0,1 1 0,-17 1 0,0 0-416,20-1-25,-1 1 0,1-1 0,0 2 0,-1-1 0,1 1 0,0 0 0,0 1 0,0 0 0,1 0 1,-1 1-1,-13 9 0,4-1-13,1 2-1,0 0 1,-21 25 0,26-28-18,-9 11 83,-26 35 1,41-48-87,-1 0 0,1 0 0,1 1 0,-1 0 0,2-1 0,-1 1 0,-3 20-1,-2 48 26,3 0 0,8 140 0,-1-200-35,0 1 0,2-1 0,0 0 0,1 0 0,1-1 0,0 1 0,2-1-1,0 0 1,0-1 0,2 1 0,0-1 0,1-1 0,0 0 0,2-1 0,-1 0 0,2 0 0,25 21 0,3 1 5,75 50 0,-102-77-8,1 0 0,0-1 0,1-1 0,0 0 1,0-1-1,1-1 0,0-1 0,-1 0 0,26 2 0,-17-4 6,7 0-2,0-1 1,54-4 0,-77 1-5,1 1 0,0-1-1,-1-1 1,1 0 0,-1 0 0,0-1 0,0 0 0,0-1 0,-1 0 0,1 0 0,-1 0 0,0-1 0,8-9 0,1-4 13,-1 0 0,-1-1 1,0-1-1,-2 0 0,0-1 0,16-41 0,-10 15 14,-2-2 0,12-64 1,-22 81 13,-2-1 1,-1 0-1,-1 1 1,-2-1-1,-2 0 1,-1 0-1,-1 0 1,-16-66-1,14 83 12,-1 0-1,0-1 1,-1 2-1,-1-1 1,0 1-1,-2 0 1,1 1-1,-2 0 1,0 1-1,-1 0 1,0 1-1,-1 0 1,-1 0-1,0 2 1,0 0-1,-1 0 0,-1 2 1,-20-11-1,19 13 11,1 1-1,-2 0 1,1 1-1,0 1 1,-1 1-1,0 1 0,-32-1 1,17 4-60,0 1 1,0 2-1,-43 10 1,71-13 102,0 1-276,-1-1-1,0 0 1,1 0 0,-1 0-1,-10-1 1,15 0 124,0-1 1,0 1 0,0 0-1,0 0 1,0-1 0,0 1-1,0 0 1,0-1 0,0 1-1,0-1 1,1 0 0,-1 1-1,0-1 1,0 1 0,0-1-1,1 0 1,-1 0 0,0 0-1,1 1 1,-1-1 0,1 0-1,-1 0 1,1 0 0,-1 0-1,1 0 1,-1 0-1,1 0 1,0 0 0,0 0-1,0 0 1,-1 0 0,1 0-1,0 0 1,0 0 0,0 0-1,1-2 1,3-27-399,11-6-139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8:4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88 9778,'-5'-4'213,"0"0"0,1 0 0,-1 1 1,0 0-1,-1 0 0,1 0 0,0 1 0,-1 0 0,-7-2 0,-57-11 1366,24 7-891,23 2-502,-11-3-24,0 2 0,-37-3 0,59 9-145,0 1 0,0 1 0,0-1 0,0 2 0,0 0 0,0 0 0,0 1 0,0 1 0,-18 7 0,18-5-12,1 0 1,-1 1-1,1 1 0,0-1 1,1 2-1,0-1 1,0 1-1,1 1 0,-11 14 1,8-8 9,2 1 0,0 0 0,0 1 0,2 0 0,-11 31 0,7-1 9,1 1 0,2 0 1,3 1-1,-1 56 0,4-36-8,3 0 0,9 78 0,-6-125-11,1 0 0,1-1 1,1 0-1,1 1 1,0-2-1,2 1 0,1-1 1,0-1-1,2 0 1,19 27-1,1-11 12,2-1-1,1-2 1,1-1 0,2-1 0,1-3 0,67 37-1,-92-57-14,1-1-1,-1 0 1,1-2-1,0 1 1,22 3-1,-27-7-1,0-1 0,-1 0-1,1-1 1,0 0 0,0-1 0,0 0 0,0 0-1,-1-1 1,20-6 0,-5-1 0,0-1 1,0-2-1,-1 0 1,-1-2-1,0 0 0,40-34 1,-46 33-3,-1 0 1,0-1 0,-1-1-1,-1 0 1,0-1 0,-1 0-1,-1-1 1,15-37 0,-13 17-13,-1-1 1,-2 0 0,-2 0 0,-2-1 0,-1 0-1,-2 0 1,-2 0 0,-2-1 0,-2 1 0,-12-65-1,8 80 34,-1 0 0,-1 1 1,-1 0-1,-1 0 0,-2 1 0,0 0 0,-26-33 0,4 13 68,-1 2 0,-69-62 1,81 82 31,-1 2-1,-36-25 1,51 39-55,0 1-1,0 0 1,-1 0-1,0 1 1,0 0 0,0 1-1,0 0 1,0 1-1,0 0 1,-13 0-1,8 1-35,1 1-1,0 1 1,0 0-1,-23 5 1,37-6-41,1 0 1,-1 0-1,0 0 1,1 1-1,-1-1 1,0 0-1,1 0 1,-1 0-1,1 1 1,-1-1-1,1 0 1,-1 0-1,1 1 1,-1-1-1,1 1 1,-1-1-1,1 0 1,-1 1-1,1-1 1,0 1-1,-1-1 1,1 1-1,-1-1 1,1 1-1,0-1 1,0 1-1,-1 0 1,1-1-1,0 1 1,0-1-1,0 1 0,0 0 1,0-1-1,0 1 1,0-1-1,0 1 1,0 0-1,0-1 1,0 1-1,0 0 1,7 7-118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9:0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5440 242 7282,'-334'-61'2363,"-87"-12"-1724,-48 13-2124,256 35 492,96 12 590,0 6 1,-1 4-1,1 6 1,-223 34-1,80 16 998,-333 114 0,500-133-699,-130 67 0,-74 69 118,147-71 521,-195 169-1,261-194-397,5 3 0,2 4 1,-65 91-1,43-35-57,-106 195 0,-160 382 1566,329-627-1544,4 2 0,4 1 0,3 1-1,5 2 1,4 0 0,4 0 0,4 1 0,4 1 0,4-1 0,4 0 0,28 159 0,-14-175-104,3-1 1,4-1-1,36 77 0,120 209 43,-98-198 79,38 67 167,-83-165-119,68 87 0,-59-93-99,3-2 0,2-3 0,2-2 0,3-2 0,73 50 0,-1-18-35,225 107 0,163 17-16,331 58 2,-599-202-13,376 44 0,315-64-7,-766-47-58,0-9 0,-2-7 0,303-74 0,-352 59 14,-2-6 0,-2-4 0,-1-6 0,-3-5 0,196-130 0,-215 118-33,120-111 1,-166 130 44,-2-1 0,-2-3 0,64-96 1,-68 84 14,-4-1 0,-2-3 0,-4 0 0,-2-2 0,-4-1 1,-3-2-1,22-118 0,-33 101 64,-5-1 1,-3 0-1,-4-1 0,-4 1 1,-4 0-1,-5 1 0,-3 0 1,-4 1-1,-38-106 0,-24-14 289,-196-364 0,-172-164-109,131 293-230,-28 21-17,257 324 11,-105-92 0,-115-69 18,159 145-313,-266-156 0,346 233 195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8:2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8458,'3'4'2846,"8"24"-2053,0 14-427,-1 0 0,3 44 0,2 87-66,-13-137-225,6 315 257,-8-287-254,-2-64 0,-1-7-43,-3-8-10,-9-39 16,-14-90 0,6-59-49,16 133 19,-1-24-9,-11-86-65,16 168 42,0 13-14,0 23-28,1 145 108,7 1 0,30 185 0,-33-335-32,-1-8 0,1 0 0,0-1-1,0 1 1,1-1-1,1 1 1,5 13-1,-9-25-11,0 0 0,0 0 0,0 0 0,0 1 0,0-1 0,0 0-1,1 0 1,-1 0 0,0 1 0,0-1 0,0 0 0,0 0 0,0 0 0,0 0 0,0 1 0,1-1 0,-1 0-1,0 0 1,0 0 0,0 0 0,0 0 0,1 1 0,-1-1 0,0 0 0,0 0 0,0 0 0,0 0 0,1 0-1,-1 0 1,0 0 0,0 0 0,0 0 0,1 0 0,-1 0 0,0 0 0,0 0 0,0 0 0,1 0 0,-1 0-1,0 0 1,0 0 0,0 0 0,1 0 0,-1 0 0,0 0 0,0 0 0,0-1 0,0 1 0,1 0 0,6-13 26,1-26 16,10-107 25,-1-202-1,-14 252-70,-2 46-2,1-4-44,-6-67-1,1 102 9,-1 29 14,0 38 2,4-47 25,-12 173 54,16 254 1,-3-411-232,6 29-1,-1-35-822,0-11 466,3-15 151,-1-11-25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8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 11618,'0'0'26,"-1"0"-1,1 0 1,0 0-1,0 0 0,0 0 1,-1 0-1,1 1 1,0-1-1,0 0 0,0 0 1,-1 0-1,1 0 1,0 0-1,0 0 0,0 0 1,0 1-1,-1-1 1,1 0-1,0 0 0,0 0 1,0 0-1,0 1 1,0-1-1,0 0 0,-1 0 1,1 0-1,0 1 1,0-1-1,0 0 0,0 0 1,0 0-1,0 1 1,0-1-1,0 0 0,0 0 1,0 1-1,0-1 1,0 0-1,0 0 0,0 0 1,0 1-1,0-1 1,0 0-1,1 0 0,-1 0 1,0 1-1,0-1 1,0 0-1,2 16 132,-1-15-46,36 389 1512,-22-166-1316,-4-337 410,-11 112-714,21-506 362,-21 491-355,1 12-5,-1 0-1,0 0 1,0 0-1,0 0 1,0 0 0,-1 0-1,0 0 1,0 0 0,-1-4-1,-1 8 21,0 6-17,-1 10 2,-10 83 54,-1 165 0,14-230-55,-2 182 79,5-198-54,3-36 18,16-117 44,4-259 0,-24 373-97,-1 16 0,1 0-1,-1 0 1,0 1-1,0-1 1,-1 0 0,1 0-1,-1 0 1,0 1-1,0-1 1,-1 0 0,-2-6-1,4 11 2,0 0-1,0-1 1,0 1-1,0 0 1,-1 0 0,1-1-1,0 1 1,0 0-1,0 0 1,0 0-1,-1-1 1,1 1-1,0 0 1,0 0 0,-1 0-1,1 0 1,0 0-1,0-1 1,-1 1-1,1 0 1,0 0-1,0 0 1,-1 0 0,1 0-1,0 0 1,0 0-1,-1 0 1,1 0-1,0 0 1,0 0-1,-1 0 1,1 0 0,0 0-1,0 0 1,-1 0-1,1 0 1,0 0-1,0 1 1,-1-1-1,1 0 1,0 0 0,0 0-1,-1 0 1,1 0-1,0 1 1,0-1-1,0 0 1,-1 0-1,1 0 1,0 1 0,0-1-1,0 0 1,0 0-1,0 1 1,-1-1-1,1 0 1,0 0-1,0 1 1,0-1 0,0 0-1,0 0 1,0 1-1,-8 21-10,8-22 10,-8 34-18,2 1-1,-4 60 0,6 73-19,4-149 36,0-9-11,3 99-82,-2-94-59,1 0 1,1-1-1,0 1 1,9 27-1,-11-41 108,-1 0 1,0 0-1,1 0 1,-1 0-1,1 0 1,0 0-1,-1 0 0,1 0 1,-1 0-1,1 0 1,0-1-1,0 1 0,0 0 1,0 0-1,-1-1 1,1 1-1,0 0 1,0-1-1,2 1 0,-2-1 28,-1 0 0,1 0 0,0 0 0,0 0 0,-1 0 0,1 0-1,0-1 1,0 1 0,-1 0 0,1 0 0,0-1 0,-1 1 0,1-1-1,0 1 1,-1 0 0,1-1 0,0 1 0,-1-1 0,1 0 0,-1 1 0,1-1-1,-1 1 1,0-1 0,1 0 0,-1 1 0,1-2 0,9-19-420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8:3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11010,'2'56'730,"3"0"0,16 83 0,39 108-540,-47-200-77,87 354 89,-27 5 57,33 571 724,-76-546-879,-43 2 160,4-367-135,5-38 91,-3 47 1,7-75-224,0 0 1,0 0-1,0 1 1,0-1-1,0 0 1,0 0-1,0 0 1,0 0-1,0 1 1,0-1-1,0 0 1,0 0-1,0 0 1,0 1-1,0-1 1,0 0-1,0 0 1,0 0-1,1 0 1,-1 1-1,0-1 1,0 0-1,0 0 0,0 0 1,0 0-1,0 0 1,0 0-1,1 1 1,-1-1-1,0 0 1,0 0-1,0 0 1,0 0-1,1 0 1,-1 0-1,0 0 1,0 0-1,0 0 1,0 0-1,1 0 1,-1 1-1,0-1 1,0 0-1,0 0 1,0 0-1,1 0 1,-1 0-1,0-1 1,0 1-1,0 0 1,1 0-1,-1 0 1,0 0-1,0 0 1,0 0-1,0 0 1,1 0-1,-1 0 1,0 0-1,0 0 1,0-1-1,0 1 1,0 0-1,1 0 1,8-10-974,3-27 457,-8 12 199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8:3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12635,'0'0'39,"-1"1"1,0-1 0,1 1-1,0-1 1,-1 1-1,1-1 1,-1 1 0,1 0-1,0-1 1,-1 1-1,1 0 1,0-1 0,0 1-1,-1 0 1,1-1 0,0 1-1,0 0 1,0-1-1,0 1 1,0 0 0,0 0-1,0 0 1,-2 26-27,12 246 422,0-104-326,-9 464 124,8 144 297,5 197-113,-17-638 214,3-230-474,9-236-2422,-7 98 1838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8:4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8514,'1'2'102,"0"0"1,0-1 0,0 1-1,-1 0 1,1-1-1,0 1 1,-1 0-1,1 0 1,-1 0 0,0 0-1,1 0 1,-1 0-1,0-1 1,0 5-1,0-1 155,19 171 591,9-1-1,77 272 1,34 164-49,-97-405-688,-38-187-106,51 269 80,-43-202-45,2 119 0,-19 95 58,3 84 146,14-206-122,1 123 301,-16-279-438,2-19-21,0-15 26,2-14-25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8:4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 11458,'-5'-17'1192,"4"31"-755,1-2-364,-11 697 1686,14-147-1355,0 203-172,-2 205 408,0-960-632,-1-1-1,2 0 0,2 11 0,-2-11 79,0 0-1,0 0 1,-1 11-1,-1-20-71,1-3 34,-1 1 0,1-1 0,-1 0 1,0 1-1,0-1 0,0 0 0,0 1 0,-1-5 1,0-2 121,-23-427-643,8 235 240,-4-722-338,8 351 266,-2 99-75,14 473 338,0 0 42,0 0 0,0 0-1,-1 0 1,1 0-1,0 0 1,0 0 0,0 0-1,0 0 1,0 0-1,0 0 1,-1 0 0,1 0-1,0 0 1,0 0-1,0 0 1,0 0 0,0 0-1,0 0 1,0 0-1,-1 0 1,1 0 0,0 0-1,0 0 1,0 0-1,0 0 1,0 0 0,0 0-1,0 0 1,0 0-1,0 0 1,-1 0 0,1 1-1,0-1 1,0 0 0,0 0-1,0 0 1,0 0-1,0 0 1,0 0 0,0 0-1,0 0 1,0 1-1,0-1 1,0 0 0,0 0-1,0 0 1,0 0-1,0 0 1,0 0 0,0 1-1,0-1 1,0 0-1,0 0 1,0 0 0,0 0-1,0 0 1,0 0-1,0 0 1,0 1 0,0-1-1,0 0 1,0 0-1,0 0 1,0 0 0,1 0-1,-1 0 1,4 18-8,-1-1 1,-1 0 0,1 31-1,-1-3 13,51 976 447,-41-757-382,4 781 34,-16-982-284,17 126-1,-16-261-284,-81-2121-501,88 1774 941,-6 397 35,-1 16-1,0 10 18,-2 373 117,20 910-233,-14-1215 13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9:1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2531 6 4073,'-55'-4'660,"1"2"1,-1 3-1,0 2 0,1 2 1,-81 19-1,-261 90 1815,204-52-2061,157-52-326,-121 42 401,135-43-407,1 1 0,0 0 0,0 2 0,1 0 0,-23 20 0,-252 259 207,212-205-279,51-54-8,2 1 0,1 2-1,1 0 1,3 2 0,0 1 0,3 1 0,-22 52 0,-140 440 18,121-343-18,-100 268-23,119-342 46,5 2 0,-40 214-1,63-232 78,4 1 1,5 1-1,11 183 0,1-227-71,2 1 1,2-2 0,32 96-1,-27-111-26,1-1 0,3 0 1,1-1-1,1-1 0,44 55 0,-10-23 8,-1-3-4,70 112 0,-93-125-9,60 97-17,-74-126 10,1-2 1,0 1-1,2-2 1,24 20-1,108 75-30,-92-74 39,96 89-1,-72-39 19,-56-60-14,0 0 0,2-3 0,67 53 0,-62-61 0,0-2 0,1-1 1,0-2-1,2-1 0,45 11 1,202 34 68,-162-37-52,457 113-85,-7 27-54,-425-120 102,230 40-55,4-30 3,-316-46 46,1-3 1,-1-3-1,1-2 1,-1-4-1,110-21 1,-170 24 18,76-14-28,153-54 0,-211 59 26,1-1-1,-2-1 1,0-1 0,33-27-1,76-77-31,-89 78 30,-28 26 5,161-161-9,-155 150 8,0-1 0,-2-1-1,0 0 1,-2-2 0,19-45 0,-10 8 11,19-87 1,6-73 24,-29 120-26,-1-4 29,-6 0 0,3-179 1,-34-223 23,5 356 10,-6 0-1,-50-205 0,4 127 47,-149-367 1,167 503 20,-3 3 0,-5 1 0,-4 3 0,-4 2 0,-115-129 0,37 68-116,37 43-6,-96-133 0,176 208-11,2-1 0,-31-71 1,-16-75 25,21 50-20,38 107-77,-2 0 0,0 1 0,-18-26 0,24 41 15,0 0 1,0 0-1,-1 0 1,0 1-1,0 0 1,-1-1-1,0 2 0,0-1 1,0 1-1,0 0 1,0 0-1,-1 1 1,0-1-1,-12-3 1,-15 3-147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3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13987,'8'21'1504,"4"7"-1024,6 10-184,5 5 649,6 15-465,1 5-8,1 11-144,-2 8-232,-7 17 1720,-8 7-1656,-13 7 120,-3 3 97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9:3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70 7554,'-1'-1'161,"1"1"0,0-1 0,0 0 0,-1 0 1,1 0-1,-1 1 0,1-1 0,0 0 1,-1 1-1,0-1 0,1 0 0,-1 1 0,1-1 1,-1 1-1,0-1 0,1 0 0,-1 1 0,0 0 1,1-1-1,-1 1 0,0-1 0,0 1 1,0 0-1,1 0 0,-1-1 0,0 1 0,0 0 1,-1 0-1,1 1-77,-1-1 1,1 1 0,0 0 0,-1 0-1,1-1 1,0 1 0,0 0 0,0 0-1,0 0 1,0 1 0,0-1-1,0 0 1,0 0 0,0 1 0,-1 1-1,-9 17-65,2 0 1,-1 1-1,2 0 0,1 0 0,1 1 0,1 0 0,0 0 0,-2 35 1,4 19 46,6 88 1,-2-146-51,0 3-6,11 158 94,-8-135-78,3-1 1,14 47-1,-18-78-13,2-1 0,-1 0 0,2 0 0,-1 0 0,1-1 0,1 0 0,0 0 0,0 0 0,1-1 0,1 0 0,17 15 0,-21-20-1,1 0 0,-1 0 1,1 0-1,0-1 0,1 1 1,-1-1-1,1-1 0,-1 0 1,1 1-1,0-2 0,0 1 1,0-1-1,-1 0 0,1-1 1,0 0-1,1 0 0,-1 0 1,-1-1-1,1 0 0,0 0 0,13-5 1,-12 3-5,0-1-1,-1 0 1,0-1 0,0 0 0,0 0 0,0-1 0,-1 0-1,0 0 1,0 0 0,-1-1 0,0 1 0,0-1 0,0-1 0,-1 1-1,0-1 1,0 0 0,3-9 0,4-18 27,0 1 1,9-60-1,-20 90-33,10-54 55,-3 0-1,-3 0 1,-3-1-1,-1 0 1,-4 1 0,-13-74-1,13 110 0,-2 1 0,0 0 0,-1 0 0,-1 0 0,-1 1 0,-1 0 0,0 1 1,-2 0-1,-15-19 0,21 30-21,0 1 0,0 0 0,-1 0 0,0 1 0,0 0 1,-1 0-1,0 1 0,0 0 0,0 0 0,0 1 0,-1 0 1,1 0-1,-1 1 0,0 0 0,0 1 0,0 0 0,-1 0 1,1 1-1,0 0 0,-1 1 0,1 0 0,-1 1 0,-16 2 1,-11 9-71,31-9-56,-1-1 1,0 0-1,1 0 0,-13 2 0,18-4 86,1 0-1,-1-1 0,0 1 1,0 0-1,1 0 0,-1-1 1,0 1-1,1 0 1,-1-1-1,0 1 0,1-1 1,-1 1-1,1-1 0,-1 1 1,1-1-1,-1 1 0,1-1 1,-1 0-1,1 1 0,-1-1 1,1 0-1,0 1 0,-1-1 1,1 0-1,0 1 0,0-1 1,0 0-1,-1 0 0,1 1 1,0-1-1,0 0 0,0 0 1,0 1-1,0-1 0,0 0 1,1-1-1,0-29-141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9:4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18 194 7282,'-1'0'161,"-1"0"0,1 1 0,0-1 0,0 0 0,0 1 1,0-1-1,0 1 0,0-1 0,0 1 0,0-1 1,1 1-1,-1-1 0,0 1 0,0 0 0,0 0 0,-1 1 1,5 2 1295,10-5-800,106-27 1038,-81 17-1530,-1 2 0,1 2-1,57-4 1,-63 11-149,24-1 7,-1-1-1,1-4 0,60-12 0,-67 7-18,1 3 0,89-3 0,104 14-34,-180-1 55,353 17-40,-291-16-6,150 21 1,-130-3 31,1-7 0,160-6 0,159-36-35,-338 21 11,0 6-1,220 27 1,-99-1 29,1-11-1,258-18 1,242 7 0,-167 7-13,-1-25 26,-452 11-28,333-2-15,14 0-13,1-28 12,-84-27-2,-29 3 2,-340 56 3,46 2 0,-25 1-32,-46-2 34,-1 0 0,1 1 0,0-1 0,-1 0 0,1 0 0,0 0 0,-1 0 0,1 0 0,0 0 0,0-1 0,-1 0 0,-10-15-34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9:4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546 216 13099,'-77'178'1617,"-7"16"-487,206-634-1301,-119 426 172,0 3 5,-1-1-1,0 0 0,0 0 1,-1-14-1,-1 26-4,0 0 1,0 0-1,0 1 0,0-1 0,-1 0 0,1 0 0,0 0 0,0 0 0,0 0 0,0 0 1,0 0-1,0 0 0,0 0 0,-1 0 0,1 0 0,0 0 0,0 0 0,0 0 0,0 0 1,0 0-1,0 0 0,-1 0 0,1 0 0,0 0 0,0 0 0,0 0 0,0 0 0,0 0 0,0 0 1,0 0-1,0 0 0,-1-1 0,1 1 0,0 0 0,0 0 0,0 0 0,0 0 0,0 0 1,0 0-1,0 0 0,0 0 0,0 0 0,0-1 0,0 1 0,0 0 0,0 0 0,0 0 1,-1 0-1,1 0 0,0 0 0,0 0 0,0-1 0,0 1 0,0 0 0,0 0 0,0 0 0,0 0 1,0 0-1,1 0 0,-1 0 0,0-1 0,0 1 0,-9 15 46,-10 27 19,-56 196 129,24-70-107,62-231-87,12-48-16,12-156 1,-36 236 31,1 31-16,1 0-1,-1-1 1,0 1-1,0 0 1,0 0 0,0-1-1,0 1 1,0 0-1,0 0 1,-1-1-1,1 1 1,0 0 0,0 0-1,0-1 1,0 1-1,0 0 1,0 0 0,0 0-1,0-1 1,0 1-1,-1 0 1,1 0-1,0 0 1,0-1 0,0 1-1,-1 0 1,1 0-1,0 0 1,0 0 0,0 0-1,-1-1 1,1 1-1,0 0 1,0 0-1,0 0 1,-1 0 0,1 0-1,0 0 1,0 0-1,-1 0 1,1 0-1,0 0 1,0 0 0,-1 0-1,1 0 1,0 0-1,0 0 1,-1 0 0,1 0-1,0 0 1,0 0-1,-1 0 1,1 1-1,0-1 1,0 0 0,0 0-1,-1 0 1,-9 14 20,-39 87 36,30-57-24,-28 45 1,40-77-18,-4 5 48,-18 24-1,27-38-46,-1 0 0,0 0 1,0 0-1,0 0 0,0 0 0,0 0 0,-1-1 1,1 0-1,-1 0 0,0 0 0,1 0 0,-1 0 1,-6 1-1,9-3-13,0 0 0,0 0 0,0 1 0,0-1 0,0 0 0,0 0 0,0-1 1,0 1-1,0 0 0,0 0 0,0 0 0,0-1 0,0 1 0,0 0 0,0-1 0,0 1 0,0-1 0,0 1 0,1-1 1,-1 1-1,0-1 0,0 0 0,0 1 0,0-2 0,-1-1 0,1 1 1,0 0-1,0 0 0,0-1 0,0 1 1,0-1-1,0 1 0,1-1 0,-1-4 1,0-6-4,1 0-1,0 0 1,2-14 0,-1 24-1,7-67-128,4 0 0,23-78 0,-33 146 93,-2 12 13,-4 19-1,-2-1 24,-1 0-1,-1-1 1,-1 0 0,-17 35 0,20-50 19,-1 0 1,-1-1 0,0 1-1,0-2 1,-1 1 0,0-1 0,-1 0-1,0-1 1,0 0 0,-1-1-1,-17 10 1,27-17-56,-1 0 1,1 0-1,0 0 1,0 1-1,0-1 0,0 0 1,0 1-1,0-1 1,1 0-1,-1 1 0,0-1 1,1 1-1,-1-1 1,1 1-1,-1 0 0,1-1 1,0 1-1,-1 1 1,1 0-5,0-1 0,-1 1 1,0-1-1,1 1 1,-1-1-1,0 0 1,0 1-1,-1-1 0,1 0 1,-2 2-1,-9 7-157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49:5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2207 210 2953,'-13'-17'627,"-1"0"0,-24-21 1,31 32-384,0 0 0,-1 1 1,1 0-1,-1 0 0,0 1 1,0 0-1,-1 1 0,-13-5 1,-24-4 652,4 0-605,-1 1 0,1 3 0,-77-6 0,-42 16-306,-92-4 1859,106-13-1073,-71-4-466,201 18-270,0 1-1,0 1 1,0 1 0,-29 6-1,-63 26 358,83-25-208,-54 14 558,54-17-634,0 1 0,-42 18 0,21 0-118,1 1 0,1 3 0,2 1 0,1 3 0,1 1 0,2 2 0,1 1 0,-53 70 1,78-87 15,0 0-1,2 1 1,0 0 0,1 0 0,1 1 0,1 1 0,1 0 0,1 0 0,-3 29 0,4-19-5,3-1 0,0 1-1,2-1 1,2 1 0,1-1 0,8 39 0,-3-39 34,2-2 1,0 1-1,3-1 0,19 37 0,1-11 76,44 60 1,-58-91-106,0-2 1,2 0-1,0-1 0,2-2 1,0 0-1,1-1 1,1-1-1,1-2 1,1 0-1,0-2 0,0-1 1,2-1-1,41 12 1,-20-11-18,1-2 1,0-2 0,0-2-1,78-1 1,61-9-323,348-50 0,-480 44 365,-1-3 0,0-2 0,-1-2 0,-1-3 0,-1-2 0,96-53 0,34-27-57,13-8 196,-74 25 310,-103 68-359,-2 0-1,0-1 1,-1 0-1,16-22 1,-31 35-105,1-1 0,-1 1 0,0 0 0,0-1 0,0 0 0,0 1 0,-1-1 0,0 0 0,0 0 0,0 1 0,-1-1 0,1 0 0,-1 0 0,-1-8 0,-2-6 68,0 0 0,-9-28 0,4 18 24,-4-20 38,-6-25 188,-51-137-1,61 195-322,0 0 0,-1 1 0,-1 0 0,0 1 0,-1 0-1,0 0 1,-2 1 0,1 0 0,-1 1 0,-1 1 0,0 0 0,-22-12-1,-13-3-62,0 2-1,-88-28 0,-53-26-1345,157 65 950,23 10 182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0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77 5729,'-2'-3'309,"-1"-1"-1,1 1 1,0 0-1,-1 0 0,0 1 1,0-1-1,0 0 1,0 1-1,0 0 1,0-1-1,-1 1 0,-5-2 1,-49-18 3003,41 17-2789,6 2-451,1 0-1,-1 1 1,0 0 0,0 0 0,1 2 0,-1-1 0,0 1 0,0 1 0,0 0 0,0 0 0,0 1 0,1 1 0,-1 0 0,1 0 0,-1 1 0,1 0 0,0 1 0,1 0 0,-1 0 0,1 1 0,0 1 0,-12 11 0,-72 58-37,58-48 74,1 0 1,-35 39 0,66-63-100,0 0 1,-1 0 0,1 0-1,1 0 1,-1 0-1,1 1 1,0-1 0,0 1-1,0 0 1,0 0-1,1 0 1,0-1 0,-1 9-1,2-9-4,0 0 1,1 0-1,-1 0 0,1-1 0,0 1 0,0 0 1,0 0-1,0 0 0,1-1 0,0 1 0,-1-1 1,2 1-1,-1-1 0,0 0 0,0 0 0,1 0 1,4 5-1,2 0 12,1 0 1,0 0 0,0-1-1,0 0 1,1-1 0,0 0-1,0 0 1,1-1 0,-1-1-1,1 0 1,0-1 0,0 0-1,0 0 1,1-2 0,-1 1-1,1-2 1,-1 1 0,0-2-1,1 0 1,-1 0 0,1-1-1,-1-1 1,23-7 0,-1-4 113,48-25-1,-50 22-23,56-21 0,-83 36-101,0-1 1,-1 0-1,1 0 1,0 0 0,-1 0-1,0-1 1,0 0-1,0 0 1,0 0 0,-1 0-1,0 0 1,0-1-1,0 0 1,0 1 0,3-10-1,-2 5 11,0-1 1,0 0-1,-1 0 0,0 0 1,-1 0-1,0 0 0,0-17 1,-3 19 20,0 1 0,0-1 0,-1 0 0,0 1 1,-1-1-1,0 1 0,0 0 0,0 0 0,-1 0 1,0 0-1,0 0 0,-1 1 0,-9-10 0,7 8-3,0 0 0,-1 0-1,-1 1 1,1 0 0,-1 0-1,0 1 1,0 1 0,-1-1-1,-13-4 1,12 6-35,0 2 1,0 0-1,0 0 0,0 1 0,-1 0 0,1 1 0,0 0 1,0 1-1,-1 0 0,1 1 0,0 0 0,0 1 1,-11 4-1,15-5-65,1 1 1,-1-1 0,1 1-1,-1 1 1,1-1 0,0 1-1,1 0 1,-1 1-1,0-1 1,1 1 0,0 0-1,0 0 1,1 1 0,0-1-1,0 1 1,0 0-1,0 0 1,1 1 0,0-1-1,0 1 1,-2 7 0,5-11-174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0:2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94 10162,'-3'-4'396,"0"0"1,1 0-1,-1 0 0,0 0 0,-2-8 0,3 8-127,0 0-1,0 1 0,0-1 1,0 1-1,0-1 1,-4-3-1,4 6-207,1 0-1,0 0 1,0 0 0,-1 0 0,1 0-1,-1 1 1,1-1 0,-1 1 0,1-1-1,-1 1 1,1-1 0,-1 1-1,1 0 1,-1 0 0,1 0 0,-1 0-1,1 0 1,-1 0 0,0 0 0,1 0-1,-2 1 1,-22 3 147,1-2 1,-33 0-1,39-3-101,-1 2-1,1 0 1,-1 1-1,1 1 1,-27 7-1,31-5-93,1 1 0,-1 0 1,1 1-1,0 0 0,1 1 0,-1 0 0,2 1 0,-1 0 0,1 1 0,1 1 0,0-1 0,0 2 1,1-1-1,0 1 0,1 1 0,1-1 0,0 2 0,0-1 0,2 0 0,-1 1 0,-4 23 0,3-10-23,2-1 0,1 1-1,1 0 1,1 0 0,2 1-1,0-1 1,2 0-1,8 43 1,-9-66 9,0 1 0,1-1-1,-1 0 1,1 0 0,0 0 0,0 0 0,1 0-1,-1 0 1,1-1 0,-1 1 0,1-1 0,0 1-1,1-1 1,-1 0 0,7 4 0,-5-4 14,1 0 0,0 0 0,0-1 0,0 0 0,0 0 0,0 0 0,0-1 0,1 0 0,-1 0 0,7 0 0,6-1 49,0-1-1,0-1 1,0-1-1,0-1 1,0 0-1,27-11 1,-12 2-18,0-2 0,0-1 0,-2-2 1,0-1-1,36-28 0,-52 34-45,1-1-1,-2 0 1,0-1 0,-1-1-1,0 0 1,-1-1 0,-1 0-1,-1-1 1,-1-1 0,14-30 0,-21 39-22,0 0 1,0 1 0,-1-1 0,-1 0 0,0 0 0,0-1 0,-1 1 0,0 0 0,0 0-1,-1 0 1,-1 0 0,0 0 0,0 0 0,-1 0 0,0 1 0,-1-1 0,0 1 0,0 0-1,-7-11 1,6 13 6,-1 0 0,1 0 0,-1 0 0,0 1 0,-1-1 0,1 2 0,-1-1 0,0 1 0,-1 0 0,0 0 0,1 1 0,-1 0 0,-1 0 0,1 1 0,0 0 0,-1 1 0,0-1 0,1 2 0,-1-1 0,0 1 0,-17 1 0,17 0-66,1 1 0,-1 0 0,0 0 1,1 1-1,-1 0 0,1 0 0,0 1 1,0 0-1,-15 9 0,14-5-54,6 1-35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0:2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2827 207 5753,'4'-2'6023,"-5"3"-5926,0 0 0,1-1-1,-1 1 1,0-1 0,0 1 0,0-1 0,0 1 0,0-1-1,1 0 1,-1 1 0,0-1 0,0 0 0,0 0 0,0 0-1,0 0 1,0 0 0,-1 0 0,-19-4 70,0-1-1,0 0 1,1-2-1,-31-15 1,-5-1-111,-1 4-4,-2 3-1,-71-12 0,-124-6 48,181 26-109,-279-25 40,-2 31 65,12 0 27,337 2-118,-30-2 10,0 2 0,1 1 0,-1 2 0,0 1 0,-47 12 0,-5 7 5,16-5 6,-74 30-1,123-39-21,0 1 0,0 1 0,1 1 0,0 1 0,1 1 0,1 1 0,-23 22 0,27-22 7,0 2 1,1-1 0,0 2-1,2 0 1,0 0-1,1 1 1,1 1-1,1 0 1,1 0-1,-8 29 1,-82 452-66,95-483 55,-2 18-1,1 0-1,1 0 0,2 0 1,2 0-1,1 0 0,2 0 1,2-1-1,10 41 1,-4-34-1,2 1 1,2-2 0,2 0-1,1-1 1,3-1 0,26 38-1,-39-66 0,-1-2-1,2 1 0,-1-1 1,1 0-1,0-1 0,1 0 1,0-1-1,0 0 0,1-1 1,0 0-1,16 5 0,14 2-13,0-1 0,47 6 0,-13-3 7,188 35 20,-213-44-22,0-2 0,0-2 0,63-7 0,324-74-52,-199 29 30,-128 31 3,104-22-57,-184 32 78,1-1-1,-1-2 0,-1-1 0,55-33 0,-46 21 39,-1-3 0,64-59 0,-14-6 152,122-167 1,-138 166-89,-44 56-67,-2-2 0,-1-1 1,-3-1-1,-1-1 0,16-47 0,73-224 346,-108 310-362,0 0-1,-1 0 1,0 0-1,0 0 1,0-1-1,-1 1 1,1 0-1,-1-7 1,-1 9-6,1 0 0,-1 0 0,0 0 0,0 0 0,1 0-1,-1 0 1,-1 0 0,1 0 0,0 1 0,0-1 0,-1 0 0,1 1 0,0-1 0,-1 1 0,0 0 0,1-1 0,-1 1-1,-3-1 1,-94-53 75,9 6-48,26 8-40,-111-63-614,169 101 570,0 0 1,0 0 0,0 1 0,0-1 0,-1 1-1,1 0 1,-1 1 0,1 0 0,-1 0 0,1 0-1,-1 1 1,0 0 0,-7 1 0,-7 9-199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0:4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36 10578,'7'-7'1106,"-3"8"-49,-3 15 179,-1-10-1267,-4 64 784,-3-1 1,-26 113-1,16-110-680,8-39 4,1 0 0,2 1-1,-4 56 1,12-39 45,-1-30-31,0 1 1,-4 33-1,-6-9 88,6-29-60,-1 1 0,2-1 0,0 32 0,2-48-117,0 0 0,0 0 0,1 0 0,-1 0 0,1 0 0,-1 0 0,1 0-1,-1 0 1,1-1 0,0 1 0,-1 0 0,1 0 0,0 0 0,0-1 0,-1 1 0,1 0 0,0-1 0,0 1 0,0-1-1,0 1 1,0-1 0,0 1 0,0-1 0,0 0 0,0 1 0,0-1 0,0 0 0,0 0 0,0 0 0,2 0 0,39 1-9,-29-2 19,-2 1 4,1 1-1,-1 1 0,1 0 1,-1 0-1,0 1 0,0 0 1,0 1-1,0 1 0,0-1 1,-1 2-1,11 6 0,-9-6-13,0-1-1,0-1 0,0 0 0,1-1 0,-1 0 1,1 0-1,0-2 0,0 0 0,0 0 0,16-2 1,-3 2-2,86 5 7,-60-1 3,1-3 0,68-6 0,111-28 83,170-14 41,-245 40-112,165-10-24,553-45 39,-706 52-230,-166 12 170,-7 3 48,4-5-20,-1-1-1,1 1 0,-1-1 0,0 1 1,1-1-1,-1 0 0,1 1 0,-1-1 1,0 0-1,1 1 0,-1-1 1,0 0-1,1 0 0,-1 0 0,0 1 1,1-1-1,-1 0 0,0 0 0,1 0 1,-1 0-1,0 0 0,1 0 0,-1-1 1,0 1-1,0 0 0,0-1-6,0 0 0,0 0 0,0 0 1,0-1-1,0 1 0,1 0 0,-1 0 0,0 0 0,1-1 0,-1 1 0,1 0 0,-1-1 0,1 1 0,0 0 0,0-1 1,0 1-1,-1-3 0,2-31-151,-1 22 53,0-35-164,-4-131 45,2 151 88,-2-1-1,-2 0 0,0 1 1,-12-32-1,-22-79-375,7 22 606,32 112-88,0 3-5,1 1-1,-1-1 0,1 1 0,-1 0 1,1-1-1,-1 1 0,0 0 1,1 0-1,-1-1 0,0 1 1,0 0-1,0 0 0,0 0 0,0 0 1,0 0-1,0 0 0,-1 0 1,1 0-1,0 0 0,-2 0 1,-15-10 15,4 2-55,-1 0 1,0 2 0,-25-10-1,-4 3-36,-2 3 0,-71-8 0,-95 2-208,91 13 84,0 5-1,-205 28 0,181-10 149,-1-6 0,-259-10 0,-298-28 256,633 21-293,41 1-1,1 2 0,-32 2 1,59-1 79,1 0 1,0 0 0,-1 0 0,1 0 0,0 0 0,-1 0 0,1 0 0,0 0 0,-1 0 0,1 0 0,0 0-1,-1 0 1,1 0 0,0 0 0,-1 0 0,1 0 0,0 1 0,-1-1 0,1 0 0,0 0 0,-1 0 0,1 0-1,0 1 1,0-1 0,-1 0 0,1 0 0,0 1 0,0-1 0,-1 0 0,1 1 0,0-1 0,0 0 0,0 0-1,0 1 1,-1-1 0,1 0 0,0 1 0,0-1 0,0 0 0,0 1 0,0-1 0,0 0 0,0 1 0,8 5-71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1:0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619 217 11626,'0'0'42,"0"-1"-1,0 1 0,0-1 0,0 1 1,-1-1-1,1 1 0,0-1 0,0 1 0,0-1 1,0 1-1,0-1 0,0 1 0,1-1 1,-1 1-1,0-1 0,0 1 0,0-1 0,0 1 1,1-1-1,-1 1 0,0-1 0,0 1 1,1-1-1,-1 1 0,0-1 0,1 1 0,0-1 1,2 20 422,-6 246 1111,0-172-1292,5-68-224,-2-25-58,-1 0 0,1 1 0,1-1 0,-1 0 0,0 0-1,0 0 1,0 0 0,0 0 0,0 0 0,0 0 0,0 1 0,0-1 0,0 0-1,0 0 1,0 0 0,0 0 0,0 0 0,0 0 0,0 0 0,0 0-1,0 0 1,0 1 0,1-1 0,-1 0 0,0 0 0,0 0 0,0 0-1,0 0 1,0 0 0,0 0 0,0 0 0,1 0 0,-1 0 0,0 0 0,0 0-1,0 0 1,0 0 0,0 0 0,0 0 0,0 0 0,1 0 0,-1 0-1,0 0 1,0 0 0,0 0 0,0 0 0,0 0 0,1 0 0,5-13 28,7-25 6,-3-2 1,11-77-1,-14 71-5,-5 38-25,4-29 24,-1 0-1,1-56 1,-6 93-29,0 0 1,0 0-1,0 0 1,0 0-1,0 0 1,0 1-1,0-1 1,0 0-1,0 0 1,0 0-1,0 0 1,0 0-1,-1 0 1,1 0-1,0 0 1,0 0-1,0 1 1,0-1-1,0 0 1,0 0-1,0 0 1,0 0-1,0 0 1,0 0-1,0 0 1,0 0-1,-1 0 1,1 0-1,0 0 1,0 0-1,0 0 1,0 0-1,0 0 1,0 0-1,0 0 1,0 0-1,0 0 1,-1 0-1,1 0 1,0 0-1,0 0 1,0 0-1,0 0 1,0 0-1,0 0 1,0 0-1,0 0 1,0 0-1,-1 0 1,1 0-1,0 0 1,0 0-1,0 0 1,0 0-1,0 0 1,0 0-1,0-1 1,0 1-1,0 0 1,0 0-1,-6 11 11,-54 209 57,16-52-1,40-153-64,5-15-4,-1 0 1,0 0 0,0 0 0,0 0 0,0 0-1,0 0 1,0 0 0,0 0 0,0 0-1,0 0 1,0 0 0,0 0 0,0 0-1,0 0 1,0 0 0,0 0 0,0 0 0,0 0-1,0 0 1,0 0 0,0 0 0,1 0-1,-1 0 1,0 0 0,0 0 0,0 0-1,0 0 1,0 0 0,0 0 0,0 1-1,0-1 1,0 0 0,0 0 0,0 0 0,0 0-1,0 0 1,0 0 0,0 0 0,0 0-1,0 0 1,11-28-24,4-24 9,-2-1-1,-3-1 1,-1 0-1,0-64 1,-10 109-15,-3 11 6,-3 11 2,-30 124 39,14-46 103,-7 7 61,42-145-180,-2-1 0,-1 0-1,-3 0 1,-3 0 0,-1-50-1,-2 95-4,-1-1 0,1 1 0,-1 0 0,1 0 0,-1 0 0,0 0 0,-2-4-1,3 6 4,0 1-1,-1-1 1,1 1-1,0-1 1,-1 1-1,1 0 1,0-1-1,-1 1 1,1-1-1,-1 1 1,1 0-1,0-1 1,-1 1-1,1 0 1,-1 0-1,1-1 0,-1 1 1,1 0-1,-1 0 1,1 0-1,-2 0 1,1 0-2,0 0 1,0 0 0,0 0-1,0 0 1,1 1-1,-1-1 1,0 1-1,0-1 1,0 0-1,0 1 1,0-1 0,0 1-1,1 0 1,-1-1-1,0 1 1,0 1-1,-16 15-21,2 2 0,0 0 0,-22 40 0,4-6 4,22-37 18,-72 101 59,65-95 4,0-1 1,-42 38-1,49-54 24,11-13-46,14-24-22,-11 26-10,35-76 2,-4-2-1,45-161 0,-76 234-15,-2 7 2,0 0-1,0 0 0,0 0 0,-1 0 0,1 0 0,-1 0 0,0 0 0,0 0 0,0 0 0,-1-6 0,1 10 5,0-1-1,0 1 1,0 0-1,-1 0 1,1-1-1,0 1 0,0 0 1,0 0-1,0-1 1,0 1-1,0 0 0,-1 0 1,1 0-1,0-1 1,0 1-1,0 0 1,-1 0-1,1 0 0,0 0 1,0-1-1,0 1 1,-1 0-1,1 0 1,0 0-1,0 0 0,-1 0 1,1 0-1,0 0 1,0 0-1,-1 0 0,1 0 1,0 0-1,0 0 1,-1 0-1,1 0 1,0 0-1,-1 0 0,-10 7-34,-11 18-11,21-24 42,-21 28-5,-199 274-88,213-289 92,6-8-1,3-6-1,84-143-59,-44 70 51,-33 57 13,114-210-23,-118 213 6,-8 12 2,-13 16-1,-8 15 12,1 1 1,-38 65 0,35-53 27,-39 62 196,-87 187 0,152-291-236,1 0 1,-1 0-1,0 0 1,1 0-1,-1 0 1,1 0-1,0 1 1,-1-1-1,1 0 1,0 0-1,0 1 1,0-1-1,0 0 1,0 0-1,0 0 1,0 1-1,1 1 1,-1-3 7,1 0-1,0 0 1,0 0 0,0 0 0,0 0-1,0 0 1,-1 0 0,1 0 0,0 0-1,0 0 1,0-1 0,-1 1 0,1 0-1,0 0 1,0-1 0,0 1 0,-1-1-1,1 1 1,0-1 0,-1 1 0,1-1-1,0 1 1,0-2 0,15-10-144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3:30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 91 8106,'-75'-45'3271,"70"43"-3183,1 0 0,0 0 0,-1 0 0,0 1 0,1 0 0,-1 0 0,0 0 0,0 0 0,1 1 0,-1-1 0,0 1 0,-8 1 0,-8 2 193,-35 9-1,10-1 176,-133 7 1473,171-17-1913,0 2 0,0-1-1,0 1 1,0 0 0,0 0-1,1 1 1,0 0-1,-13 10 1,-53 48-13,56-46 4,1 0-6,1 0 0,1 0 1,0 2-1,2 0 0,-14 24 0,-43 102 8,39-77-8,7-14-3,3 0 0,2 2 0,2 0 0,3 1 0,2 0 0,3 1 0,-2 100 0,21 14 19,-1-34 9,2 57 9,-7-154-31,1-1-1,23 72 0,-1-32 9,53 107 0,-73-170-10,1-1 0,1 0 0,0 0 0,1-1 0,1 0 0,22 21 0,-25-28-6,0 0 0,1 0 1,-1-1-1,1 0 0,1 0 0,-1-1 0,1-1 0,0 0 0,0 0 0,0-1 0,16 2 0,28 3-56,0-4 0,59-1 0,-89-4 2,1-2 0,-1 0 0,1-2 0,-1 0 0,0-2 0,39-17 1,-42 14 10,0-1 0,-1-2 1,-1 0-1,0-1 1,-1-1-1,0-1 1,28-31-1,-18 13 25,-2-2 0,-1-1-1,26-51 1,61-157 133,-37 72-4,-61 139-87,-1 0 1,-2-1 0,-1 0 0,11-65 0,-15 43 32,-3 0-1,-3-76 0,-4 73 2,-4 1 1,-1-1-1,-20-63 1,-67-166 136,85 263-116,-2 1-1,-1 0 0,-1 1 0,-26-34 0,27 41-14,-1 0 0,0 2-1,-2 0 1,1 0-1,-2 2 1,-26-18-1,30 24-101,0 1-1,-1 0 0,1 1 0,-1 0 0,0 1 1,-1 1-1,1 0 0,0 1 0,-18-1 0,24 3 2,0-1-1,0-1 1,0 0-1,0 0 1,-11-5-1,-14-9-125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4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82 8290,'-14'1'5,"1"0"1,-1 1 0,1 0-1,0 1 1,-1 1 0,1 0-1,0 0 1,1 1-1,-1 1 1,1 0 0,0 1-1,1 0 1,0 1 0,0 0-1,0 1 1,1 0-1,1 1 1,-1 0 0,-10 16-1,3-2 53,0 1-1,2 1 0,1 0 0,2 1 1,0 1-1,2 0 0,-14 56 1,6 16 27,3 0 0,5 1 0,3 122 0,8-193-70,1-1 0,1 1 0,1-1 0,2 0 0,1 0 1,15 38-1,-13-44 24,2 0 0,1 0-1,1-1 1,1-1 0,1 0 0,0-1 0,32 32 0,-14-21 23,2-1-1,1-1 1,1-2-1,1-2 1,76 38 0,-91-52-91,1-1 0,0-1 0,0-2 0,1 0 0,0-1 0,0-2 0,0 0 0,1-2 0,-1-1 1,1-1-1,50-6 0,-63 3 74,0 0 1,0 0-1,0-2 1,0 1-1,-1-2 1,1 0-1,-2 0 1,1-1-1,-1 0 1,0-1-1,0-1 1,-1 1-1,0-2 1,-1 1-1,0-1 1,0-1-1,-1 0 1,0 0-1,-1 0 1,-1-1-1,0 0 1,0-1-1,-1 1 1,-1-1-1,0 0 1,3-17-1,-3-1 131,-1 1 0,-2-1 0,-1 0 0,-1 0 0,-1 1 0,-2-1 0,-9-32 0,-69-208 352,78 259-522,-207-533-136,194 503-79,-2 2-1,-2 0 0,-47-67 0,60 96 110,0 1 0,-1 0 0,0 1 0,0 0 0,-1 0 0,-1 1 0,1 1 0,-1-1 0,0 2 0,-1-1 0,0 2 0,0 0 0,0 0 0,0 1 0,-1 0 0,0 1 0,-21-2 0,-48 5-324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9:43:32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 49 7890,'-5'-1'222,"1"0"0,-1-1 1,0 1-1,1 1 0,-1-1 1,0 1-1,1 0 0,-1 0 1,0 0-1,0 1 0,1-1 0,-1 1 1,0 0-1,1 0 0,-1 1 1,1 0-1,0 0 0,-1 0 1,1 0-1,-7 5 0,-6 4-19,1 1-1,1 0 1,-24 24-1,22-18-126,1 1-1,1 0 0,0 1 0,2 1 1,0 1-1,2 0 0,0 0 1,-12 39-1,1 13 68,-16 111 1,26-120-79,-40 439 188,46-403-225,3-34-25,3-1 0,4 1 0,2-1 0,3 0 0,32 117-1,-38-170-2,1-1 0,0 0 0,1 0 0,1-1 0,-1 1 0,2-1 0,0 0 0,0-1 0,1 0 0,0 0 0,0 0 0,1-1-1,1-1 1,0 1 0,0-1 0,13 7 0,14 7-11,1-1 1,46 17-1,-66-31-1,1 0-1,1-1 0,-1-2 1,1 0-1,0-1 1,38 2-1,-45-6 4,-1-1 0,1 0 0,0 0 0,-1-1 0,15-6 0,60-27-13,-25 8 25,22 0 9,-46 16-4,55-25 0,-82 32-10,0-1 1,-1 0 0,0-1-1,0 0 1,-1 0 0,0-1-1,0 0 1,-1-1 0,11-13-1,-3-4 9,0 0 0,-1-1 0,19-51 0,21-93 78,-43 133-54,12-50-2,-4-2 0,-3 1 0,-5-2 0,2-145-1,-24-75 130,5 264-62,-2 0-1,-2 0 1,-2 1 0,-26-69 0,33 106-53,0 0 0,0 0 0,-1 1 0,0-1 0,-1 1 0,0 0 0,0 1 0,-1-1 0,0 1 0,-11-8 0,6 6 24,-1 1 0,0 0 0,0 2 0,-1-1-1,0 2 1,-16-6 0,-85-24 160,-82-27-75,175 54-175,7 2-145,1 1 1,-1 0-1,0 1 0,0 1 0,-26-3 0,39 6 143,0 0 0,1 0-1,-1 1 1,0-1 0,1 0-1,-1 0 1,0 1 0,1-1-1,-1 1 1,1 0 0,-1 0-1,1-1 1,-1 1 0,1 0-1,-1 0 1,-1 2 0,-5 8-241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1:5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76 11082,'2'-3'216,"0"0"-1,-1 1 1,1-1 0,-1 0-1,1 0 1,-1 0-1,0 0 1,0-1-1,-1 1 1,1 0 0,-1 0-1,1 0 1,-1-1-1,0-5 1,-1 8-129,1 0 1,0 0-1,-1 0 1,1-1-1,-1 1 1,1 0 0,-1 1-1,0-1 1,1 0-1,-1 0 1,0 0-1,0 0 1,0 0-1,1 1 1,-1-1 0,0 0-1,-2 0 1,1 0 21,-1 0-1,0 0 1,1 0 0,-1 0 0,0 1 0,1-1 0,-1 1 0,0 0 0,-5 0 0,-1 1-44,0 1-1,1-1 1,-1 2 0,1-1 0,0 1-1,-1 0 1,1 1 0,1 0-1,-1 0 1,0 1 0,1 0 0,0 0-1,0 1 1,1 0 0,-1 0-1,1 1 1,-8 10 0,1 1-47,0 1 0,1 0 0,0 1-1,2 0 1,-14 37 0,16-33-11,0 1 1,2 0-1,0 0 0,2 0 0,1 0 1,1 1-1,1-1 0,1 1 0,2-1 1,0 1-1,2-1 0,0 0 0,13 37 1,-8-37-10,10 34-218,-19-59 210,0 0 0,0 0-1,0 0 1,0 0 0,0 0-1,0 0 1,0 0 0,-1 0-1,1 0 1,0 0 0,0 0 0,0 0-1,0 0 1,0 0 0,0 0-1,0 0 1,0 0 0,-1 0-1,1 0 1,0 0 0,0 0-1,0 0 1,0 0 0,0 0 0,0 0-1,0 0 1,0 0 0,0 0-1,-1 0 1,1 0 0,0 0-1,0 0 1,0 0 0,0 0-1,0 0 1,0 0 0,0 0-1,0 0 1,0 0 0,0 1 0,0-1-1,0 0 1,-1 0 0,1 0-1,0 0 1,0 0 0,0 0-1,0 0 1,0 0 0,0 0-1,0 1 1,0-1 0,0 0 0,0 0-1,0 0 1,0 0 0,0 0-1,0 0 1,0 0 0,0 0-1,0 0 1,0 1 0,0-1-1,0 0 1,0 0 0,0 0 0,1 0-1,-1 0 1,0 0 0,-11-8-586,-12-16-571,23 24 1095,-71-76-3637,2 1 2226,3 1 3923,66 73-2384,-1 1-1,1 0 1,0-1-1,0 1 1,0 0-1,0-1 0,0 1 1,0 0-1,0-1 1,0 1-1,0 0 1,0-1-1,0 1 0,0 0 1,0-1-1,1 1 1,-1-1-1,0 1 1,0 0-1,0 0 0,0-1 1,1 1-1,-1 0 1,0-1-1,0 1 1,1 0-1,-1 0 0,0-1 1,0 1-1,1 0 1,-1 0-1,0 0 1,1-1-1,-1 1 0,0 0 1,1 0-1,-1 0 1,0 0-1,1 0 0,-1 0 1,0 0-1,1 0 1,-1-1-1,0 1 1,1 1-1,20-7 190,-20 6-95,104-23 413,120-8 1,-168 27-521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1:5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13739,'2'25'461,"2"0"0,1-1 0,0 0 0,2 0 0,18 42 0,-19-50-402,8 16 383,-33-113 1425,10 45-1555,3 14-40,-10-30 1,17 55-280,1-1 0,-1 0-1,1 1 1,-1-1 0,1 0 0,0 0 0,0 0 0,-1-1 0,1 1 0,1 0 0,-1-1 0,0 1 0,0-1 0,5 2 0,0 1-90,2-1-1,-1 0 1,0-1-1,14 2 1,-7-1-151,-1-2 1,1 0-1,-1-1 1,1 0-1,27-5 1,-19-1-61,30-13 1,-20 5-30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1:5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14555,'-3'0'163,"0"1"0,0-1-1,0 1 1,1 0 0,-1 0 0,0 0-1,0 0 1,0 1 0,1-1 0,-1 1-1,1-1 1,-1 1 0,-3 4 0,-29 30 258,29-29-306,-6 7-14,0 1 0,-11 19 0,20-30-81,0 1 1,1-1-1,0 0 1,0 1-1,1-1 1,-1 1-1,1-1 1,0 1-1,0 0 1,0 0-1,1-1 0,0 1 1,0 0-1,1 6 1,-1-9-14,0-1 1,1 1 0,-1-1-1,1 1 1,-1-1-1,1 1 1,-1-1-1,1 0 1,0 1-1,0-1 1,0 0 0,0 0-1,0 1 1,0-1-1,0 0 1,0 0-1,1 0 1,-1 0 0,0 0-1,3 0 1,-2 0 0,1 0-1,0 0 1,-1 0 0,1-1 0,0 1 0,0-1 0,0 0 0,0 0-1,0 0 1,4-1 0,1 0 29,-1 0 0,1-1 0,-1-1 0,1 1-1,-1-1 1,0 0 0,10-6 0,-11 5 32,0-1 0,-1 1 1,1-1-1,-1-1 0,0 1 0,0-1 1,8-11-1,-11 14-18,-1 1-1,1-1 1,-1 0-1,1 0 1,-1 0-1,0-1 1,0 1 0,0 0-1,0 0 1,-1 0-1,1-1 1,-1 1 0,0 0-1,0-1 1,0 1-1,0 0 1,-1-1-1,1 1 1,-3-6 0,3 8-42,0 0 0,-1 1 1,1-1-1,0 0 1,-1 1-1,1-1 1,0 1-1,-1-1 0,1 0 1,-1 1-1,1-1 1,0 1-1,-1-1 0,0 1 1,1-1-1,-1 1 1,1 0-1,-1-1 1,1 1-1,-1 0 0,0-1 1,1 1-1,-1 0 1,0 0-1,1 0 0,-1-1 1,0 1-1,1 0 1,-1 0-1,0 0 1,0 0-1,1 0 0,-1 0 1,0 1-1,1-1 1,-1 0-1,0 0 0,1 0 1,-1 1-1,0-1 1,1 0-1,-1 0 1,1 1-1,-1-1 0,0 1 1,0 0-1,0 0-15,0 0 0,0 0 1,-1 0-1,1 0 0,0 0 0,0 0 0,1 0 0,-1 0 0,0 1 0,0-1 1,0 0-1,1 1 0,-1-1 0,1 0 0,-1 1 0,1-1 0,0 1 0,-1-1 1,1 1-1,0-1 0,0 3 0,0-4-1,1 1-1,-1-1 1,0 1 0,0-1-1,1 0 1,-1 1-1,0-1 1,0 1 0,1-1-1,-1 0 1,1 1 0,-1-1-1,0 0 1,1 1-1,-1-1 1,1 0 0,-1 1-1,1-1 1,-1 0 0,1 0-1,-1 0 1,1 0-1,-1 1 1,1-1 0,-1 0-1,1 0 1,-1 0 0,1 0-1,-1 0 1,1 0-1,-1 0 1,1 0 0,-1-1-1,1 1 1,-1 0 0,1 0-1,-1 0 1,1 0-1,-1-1 1,1 1 0,-1 0-1,1-1 1,25-13-208,-23 13 187,10-8-73,2 0-15,0-1-1,1 2 1,0 0-1,0 1 0,24-8 1,-37 15 105,-1-1 0,0 1 0,1 0 0,-1 0 0,1 0 0,-1 0-1,0 0 1,1 0 0,-1 1 0,0-1 0,1 1 0,-1-1 0,0 1 0,1 0 0,-1 0 0,0 0 0,0 1 0,0-1 0,0 0 0,0 1 0,0-1 0,-1 1 0,1 0 0,0-1 0,-1 1 0,1 0 0,-1 0 0,0 0 0,1 0 0,-1 0 0,0 0 0,0 1 0,-1-1 0,1 0 0,0 3-1,3 8 12,-2-1-1,1 1 0,-2-1 0,0 1 0,0 15 0,-1-28 3,0 0 1,0 0-1,1 0 0,-1 1 1,0-1-1,1 0 1,-1 0-1,0 0 0,0 0 1,1 0-1,-1 0 1,0 0-1,1 0 0,-1 0 1,0 0-1,1 0 0,-1 0 1,0 0-1,0 0 1,1 0-1,-1 0 0,0 0 1,1 0-1,-1 0 0,0 0 1,1 0-1,-1 0 1,0-1-1,0 1 0,1 0 1,-1 0-1,0 0 0,0-1 1,1 1-1,-1 0 1,0 0-1,0-1 0,0 1 1,1 0-1,-1-1 0,13-8-12,-13 9 10,5-3-42,-1 0 1,1 1 0,0-1-1,0 1 1,0 1 0,0-1 0,0 1-1,0-1 1,1 1 0,6 0-1,-5 0 30,0 0 0,0 0-1,0-1 1,-1 0 0,12-5 0,-5 0 17,-10 5 0,-1 0-1,1 0 0,0 1 1,0-1-1,0 1 1,0-1-1,1 1 1,-1 0-1,0 0 0,0 1 1,5-1-1,-7 1-3,0 0-1,0 1 1,-1-1-1,1 0 1,-1 1-1,1-1 1,0 1-1,-1-1 1,1 1 0,-1-1-1,1 1 1,-1 0-1,1-1 1,-1 1-1,1 0 1,-1-1-1,0 1 1,1 0-1,-1-1 1,0 1-1,0 0 1,0 0-1,1-1 1,-1 1-1,0 0 1,0 1 0,2 26 36,-2-18-7,1 2-10,2 6 203,-3-18-220,0 1 0,1-1 0,-1 0 0,1 0 0,-1 0-1,1 1 1,-1-1 0,1 0 0,-1 0 0,1 0 0,-1 0 0,1 0-1,-1 0 1,1 0 0,-1 0 0,1 0 0,-1 0 0,1 0 0,-1 0 0,1 0-1,-1 0 1,1-1 0,-1 1 0,1 0 0,-1 0 0,1 0 0,-1-1-1,0 1 1,1 0 0,-1-1 0,1 1 0,-1 0 0,0-1 0,1 1-1,-1-1 1,9-5-69,-1 0 0,1 1 0,0 1 0,1-1 0,15-4 0,-22 8 47,1 0 0,-1 0 0,1 0 0,0 1 0,-1 0 0,1 0 0,-1 0 0,1 0 0,0 0 0,-1 1 0,1-1 0,-1 1 0,1 0 0,-1 0 0,0 1 0,1-1 0,-1 1 0,0-1 0,4 4 0,-5-4 41,1 1-54,-1-1 0,0 1 0,1 0 1,-1 0-1,0 0 0,0 0 0,0 0 0,-1 0 0,1 0 1,0 1-1,2 4 0,-2 0-29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11 14899,'-26'-5'521,"-1"2"-1,1 0 1,-52 3-1,61 2-474,0 0 0,0 1-1,0 0 1,1 2-1,0 0 1,0 1 0,-19 9-1,28-11-32,1 0-1,0 0 1,0 1-1,-8 8 0,13-12-14,0 0 1,1 0-1,-1 0 0,0 0 0,0 0 0,0 0 0,1 0 0,-1 0 1,0 1-1,1-1 0,0 0 0,-1 0 0,0 3 0,1-3-1,1 0 1,-1-1-1,0 1 0,0-1 0,1 1 0,-1 0 0,0-1 0,0 1 0,1-1 1,-1 1-1,1-1 0,-1 1 0,1-1 0,-1 1 0,1-1 0,-1 1 0,1-1 0,-1 0 1,1 1-1,-1-1 0,1 0 0,-1 1 0,1-1 0,0 0 0,-1 0 0,1 0 1,0 0-1,-1 1 0,1-1 0,1 0 0,17 2-124,0-1 0,1 0-1,-1-2 1,34-4 0,13-1-297,-63 6 411,12-1-123,1 1 0,-1 1-1,0 0 1,1 1-1,14 3 1,-27-4 109,0 0 0,1 0 0,-1 0 0,0 0 0,0 1 0,0-1 0,-1 1 0,1 0 0,0 0 0,0 0 0,-1 0 0,0 1 1,1-1-1,-1 0 0,0 1 0,0 0 0,0-1 0,0 1 0,-1 0 0,1 0 0,-1 0 0,0 0 0,0 0 0,0 1 0,0-1 1,0 0-1,-1 0 0,1 1 0,-1 3 0,0 1 67,-1-1 1,1 1-1,-1-1 1,-1 1-1,0-1 0,0 0 1,0 0-1,-1 0 1,0 0-1,0 0 1,-1 0-1,0-1 0,0 0 1,0 1-1,-1-2 1,0 1-1,0 0 1,-1-1-1,1 0 0,-1 0 1,-10 6-1,6-5 142,0 0 1,-1 0-1,1-1 0,-1 0 0,0-1 0,-1 0 0,1-1 0,-1 0 1,1-1-1,-1 0 0,0 0 0,0-2 0,-12 0 0,22 0-171,0 0-1,1 0 1,-1 0-1,0 0 1,1 0-1,-1-1 1,0 1-1,1-1 1,-1 1 0,1-1-1,-1 0 1,1 1-1,-1-1 1,1 0-1,-1 0 1,1 0-1,0 0 1,-1 0-1,1 0 1,-2-2-1,3 1-8,0 1 0,0-1 0,-1 1 0,1-1 0,0 1 0,0-1 0,0 1 0,1-1 0,-1 1 0,0-1 0,1 1 0,-1 0 0,0-1 0,1 1 0,0-1 0,-1 1 0,1 0 0,0 0 0,0-1 0,-1 1 0,1 0 0,0 0 0,0 0 0,2-1 0,20-26-70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15147,'-30'105'1502,"20"-75"-1309,2 0-1,-8 43 0,14-50-162,0 1 0,2 29-1,0-46-105,1-1 0,0 1 1,0 0-1,0-1 0,1 0 0,-1 1 0,2-1 0,-1 0 0,1 0 0,0 0 1,0 0-1,7 9 0,-5-13-568,-7-10 388,-7-14 62,-84-118 598,63 97 617,69 52-40,-3 1-1265,-11-5 154,48 4 0,-14-8-19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14419,'-40'72'1493,"36"-63"-1391,0 0 0,1 1 0,0-1-1,1 0 1,0 1 0,-2 12 0,4-20-88,0 0 0,0 0 0,0-1 0,0 1 0,0 0 0,0 0 0,0 0 0,1 0 0,-1-1 0,1 1 0,-1 0 0,1 0 0,0-1 0,0 1 0,-1 0 0,1-1 0,0 1 0,1-1 0,1 3 0,-2-3-14,0 0-1,1 0 1,-1-1-1,1 1 1,0 0-1,-1-1 0,1 1 1,-1-1-1,1 1 1,0-1-1,-1 0 0,1 0 1,0 0-1,-1 0 1,1 0-1,0 0 0,2-1 1,2 0-23,0-1 1,0 0 0,0 0-1,0 0 1,0-1-1,0 0 1,0 0-1,-1-1 1,10-7-1,-5 2 78,0-1-1,-1 0 1,0-1-1,-1 0 0,0 0 1,-1-1-1,0 0 1,-1 0-1,0 0 1,6-22-1,-10 21 247,-7 15 129,-9 18 46,6-6-349,2 0 0,-7 21 0,11-28-186,0-1-1,1 1 1,-1 0 0,1 0-1,1 0 1,-1 0 0,2 12 0,-1-19 52,0 1 0,0 0 0,0 0 0,0 0 0,0 0 1,1-1-1,-1 1 0,0 0 0,1 0 0,-1 0 1,0-1-1,1 1 0,-1 0 0,1 0 0,-1-1 0,1 1 1,-1 0-1,1-1 0,0 1 0,-1-1 0,1 1 1,0-1-1,-1 1 0,1-1 0,0 1 0,-1-1 0,1 0 1,0 1-1,0-1 0,0 0 0,0 0 0,-1 0 1,1 1-1,1-1 0,15-8-149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12787,'2'7'229,"-1"0"0,0 0 0,0 0 0,-1 0 1,0 0-1,0 0 0,-1 0 0,0 0 0,0 0 0,-2 8 1,-1 12 357,1-5-268,1-13-209,0 1 0,1-1 0,1 1 1,-1-1-1,1 1 0,1-1 0,0 1 0,3 13 0,-3-22-104,0 1 1,0-1-1,0 1 0,0-1 1,0 0-1,0 1 0,1-1 1,-1 0-1,0 0 0,1 0 1,-1 0-1,1 0 0,-1 0 1,1 0-1,-1 0 0,1-1 1,0 1-1,-1-1 0,1 1 1,0-1-1,0 0 0,-1 0 1,1 1-1,0-1 0,0 0 0,-1 0 1,1-1-1,0 1 0,0 0 1,-1-1-1,1 1 0,3-2 1,5-1-11,0 0-1,0-1 1,0-1 0,9-5 0,44-29-32,68-54 0,-111 79 28,-20 14 10,0 0-1,0 0 1,1 0 0,-1-1-1,0 1 1,1 0-1,-1 0 1,0 0 0,1 0-1,-1 0 1,0 0-1,1 0 1,-1 0 0,0 0-1,1 0 1,-1 0 0,0 0-1,1 1 1,-1-1-1,0 0 1,1 0 0,-1 0-1,0 0 1,1 0 0,-1 1-1,0-1 1,0 0-1,1 0 1,-1 1 0,0-1-1,0 0 1,1 0 0,-1 1-1,0-1 1,0 0-1,0 0 1,1 1 0,-1-1-1,0 0 1,0 1-1,0-1 1,0 0 0,0 1-1,0-1 1,0 0 0,0 1-1,0-1 1,0 0-1,0 1 1,0-1 0,0 0-1,0 1 1,0-1 0,0 1-1,-2 21 97,2-20-89,-7 32 115,4-23-136,1 1 0,0-1 0,1 1 0,0-1 0,2 21 0,-1-32 9,0 1 0,0-1 0,0 0 1,1 1-1,-1-1 0,0 1 0,0-1 0,1 0 0,-1 1 0,0-1 0,1 0 0,-1 1 0,0-1 1,1 0-1,-1 1 0,1-1 0,-1 0 0,0 0 0,1 1 0,-1-1 0,1 0 0,-1 0 0,1 0 1,-1 0-1,1 0 0,-1 1 0,1-1 0,-1 0 0,1 0 0,-1 0 0,1 0 0,-1-1 0,1 1 1,-1 0-1,0 0 0,1 0 0,-1 0 0,1 0 0,-1-1 0,1 1 0,-1 0 0,0 0 0,1-1 1,-1 1-1,1-1 0,19-11-63,1-9-28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214 232 8610,'3'-4'276,"0"1"0,1-1 1,-1-1-1,-1 1 0,1 0 1,-1-1-1,1 1 0,-1-1 1,-1 0-1,1 0 0,-1 0 1,1 0-1,-2 0 0,2-8 1,-2 11-182,0 0 1,1 1 0,-1-1 0,0 1 0,0-1 0,0 0 0,-1 1 0,1-1 0,0 0-1,-1 1 1,1-1 0,-1 1 0,1-1 0,-1 1 0,0-1 0,1 1 0,-1-1 0,0 1-1,0 0 1,0 0 0,0-1 0,0 1 0,-1 0 0,1 0 0,0 0 0,0 0 0,-1 0-1,1 0 1,-1 1 0,1-1 0,-1 0 0,1 1 0,-1-1 0,1 1 0,-1-1 0,1 1-1,-1 0 1,0 0 0,1-1 0,-1 1 0,0 0 0,1 1 0,-1-1 0,1 0 0,-1 0-1,0 1 1,1-1 0,-3 2 0,-5 0 5,1 1-1,0 1 1,0-1 0,0 1 0,0 1-1,0 0 1,1 0 0,0 0 0,-7 7-1,-1 2-72,1 0-1,1 1 1,-13 17 0,-3 14-49,27-42 12,0 0 0,1 0 0,-1 0 0,1 0-1,0 1 1,0-1 0,0 0 0,0 1 0,1 7 0,0-10 5,0-1 0,0 0 0,0 0 0,0 0 1,0 0-1,1 0 0,-1 0 0,0 0 0,1 0 0,-1 0 1,1 0-1,0 0 0,-1 0 0,1 0 0,-1 0 1,1 0-1,0-1 0,0 1 0,0 0 0,-1-1 0,1 1 1,0 0-1,0-1 0,1 1 0,1 0-2,0 0 0,-1 0 1,1 0-1,0-1 0,0 0 0,-1 1 0,1-1 0,0 0 1,4-1-1,3 0-12,1-1 0,-1-1 0,0 1 1,13-7-1,-3-1 1,0 0 0,-1-1 1,-1-1-1,0-1 0,-1-1 1,28-27-1,-24 18 44,0 0 1,-2-2-1,0 0 1,16-32-1,-29 46 13,-1-1 0,0 1 0,6-23 0,-11 33-35,0 1 0,1 0 0,-1-1-1,0 1 1,0 0 0,0-1 0,0 1 0,0-1 0,0 1 0,0 0-1,0-1 1,0 1 0,0-1 0,0 1 0,0 0 0,0-1 0,0 1-1,0-1 1,0 1 0,0 0 0,0-1 0,-1 1 0,1 0 0,0-1 0,-1 0-1,-4 3 57,0 5-38,1-1 0,0 1 1,0 0-1,0 0 0,1 1 1,-5 14-1,-4 10 4,7-22-35,-5 9-114,1 1 1,1 0-1,1 0 1,1 0-1,-6 35 1,12-53 94,0 0 0,0 0 0,-1 0 0,1 0 0,0 0 0,1 0 0,-1 0 0,0-1 1,0 1-1,1 0 0,-1 0 0,1 0 0,0 0 0,-1-1 0,1 1 0,0 0 0,0-1 0,0 1 0,0 0 0,0-1 0,1 0 1,-1 1-1,0-1 0,1 0 0,-1 1 0,1-1 0,-1 0 0,1 0 0,0 0 0,-1 0 0,1-1 0,0 1 0,0 0 0,-1-1 0,1 1 1,3 0-1,27 3-313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86 14563,'-7'0'195,"1"0"-1,-1 0 1,1 0 0,-1 1-1,1 0 1,-1 1-1,1-1 1,0 1 0,0 0-1,-1 0 1,1 1-1,1 0 1,-1 0 0,0 1-1,1-1 1,-8 8-1,5-5-81,0 1-1,1 0 1,0 0-1,0 1 1,0 0-1,1 0 1,1 1-1,-1 0 1,-7 17-1,12-25-104,1 1 0,-1-1 0,1 1 0,-1-1 0,1 1-1,-1-1 1,1 1 0,0 0 0,0-1 0,0 1 0,0-1 0,0 1 0,0-1 0,0 1-1,1 0 1,-1-1 0,0 1 0,1-1 0,-1 1 0,1-1 0,1 2 0,-1-2-9,0 1 1,0-1 0,0 0 0,1 0 0,-1 0 0,1 0-1,-1 0 1,1-1 0,-1 1 0,1 0 0,-1-1 0,1 1-1,0-1 1,-1 1 0,1-1 0,2 0 0,8 1-55,-1-1 0,1-1 0,0 0 1,16-4-1,-24 4 37,48-11-335,67-24 0,-3 0-112,-94 30 414,-15 8 254,-10 6 5,-11 10 209,12-15-314,-8 7 222,8-11 31,9-17 149,-1 6-528,0-7 30,0 0 1,-1 0-1,-1-1 1,-1 0-1,0 0 0,-1-30 1,-3 39-591,1 11 564,0 0 0,0 0 0,0 0 0,0 0 0,0 0 0,0 0 0,0 0 0,0 0 0,0 0 0,0 0 0,0 0 0,0 0 0,0 0 0,0 0 0,0 0 0,0 0 0,0 0 0,0 0 0,0 0 0,1 0 0,-1 0 0,0 0 0,0 0 0,0 0 0,0 0 0,0 0 0,0 0 0,0 0 0,0 0 0,0 0 0,0 0 0,0 0 0,0 0 0,0 0 0,0 0 0,0 0 0,0 0 0,0 0 0,0-1 0,0 1 0,0 0 0,0 0 0,0 0 0,0 0 0,0 0 0,0 0 0,0 0 0,0 0 0,0 0 0,9 4-933,1-2 701,-1 0 0,1 0-1,13 0 1,13 0-383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9:5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181 114 9122,'0'-2'89,"0"-1"0,-1 1 0,1 0 0,-1 0 0,0 0 0,0 0 0,0 0 0,0 0 0,0 0 0,0 0 0,-1 0 0,1 0 0,-1 0 0,1 1 0,-1-1 0,1 1 0,-1-1 0,0 1 0,0 0 0,0-1 0,0 1 0,-3-1 0,3 1-65,0 1 0,1-1 0,-1 1 0,0 0-1,0 0 1,1 0 0,-1 0 0,0 0 0,0 0 0,0 0 0,1 0 0,-1 1-1,0-1 1,0 1 0,1-1 0,-1 1 0,0 0 0,1-1 0,-1 1-1,1 0 1,-1 0 0,1 0 0,-1 0 0,1 1 0,0-1 0,-1 0 0,1 0-1,0 1 1,-1 1 0,-5 7-31,1 1 1,1 0-1,-1 0 0,2 0 1,0 1-1,-5 18 0,-10 77-72,17-92 111,-30 251 332,28-207-183,2 1 0,10 88-1,-4-121-112,1 0 0,1 0 0,13 34 0,-13-45-66,1-1 0,0 0 0,0-1 0,2 0 0,0 0 0,19 23 0,-25-34-10,0 0 1,0 0-1,0 0 1,0-1 0,1 1-1,-1-1 1,1 0-1,-1 0 1,1 0-1,0 0 1,-1-1-1,1 1 1,0-1 0,0 0-1,0 0 1,1-1-1,-1 1 1,6-1-1,-4-1 7,0 0 0,0 0 0,0 0 0,0-1 0,0 0 0,-1 0 0,1-1 0,-1 1 0,1-1 0,-1 0 0,8-7 0,32-24 93,-1-1 0,52-57 0,-79 74-78,-2 0-1,0-1 0,-2-1 1,0 0-1,-1-1 0,-1 0 1,-1-1-1,9-27 0,-7 4-1,-1 0 0,-3-1-1,-2 0 1,-1-1-1,-3 1 1,-2-1-1,-1 1 1,-15-83 0,13 113-20,-1-1 0,-1 1 0,0 0 0,-1 0 0,-1 1 0,-1 0 0,0 0 0,-1 0 0,-13-16 0,17 25-43,0 0 1,-1 0 0,0 0 0,0 1 0,0 0 0,-1 0 0,1 1 0,-1 0 0,0 0 0,-1 0 0,1 1 0,0 0 0,-1 1 0,0-1-1,0 1 1,1 1 0,-1 0 0,0 0 0,0 0 0,0 1 0,-11 1 0,10 0 6,0 1-1,0 0 1,1 0-1,-1 1 1,1 0 0,-1 0-1,1 1 1,0 0 0,1 1-1,-12 7 1,-25 24-230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230 195 13587,'0'-2'173,"0"-1"1,0 1 0,0 0-1,0-1 1,-1 1-1,1 0 1,-1-1-1,1 1 1,-1 0 0,0 0-1,0 0 1,0 0-1,0 0 1,-3-4-1,3 5-118,0 0-1,0 0 0,-1 0 0,1 1 0,0-1 1,-1 0-1,1 1 0,-1-1 0,1 1 0,0-1 0,-1 1 1,1 0-1,-1 0 0,1 0 0,-1 0 0,1 0 1,-1 0-1,1 0 0,-1 0 0,1 0 0,-1 1 1,1-1-1,0 0 0,-3 2 0,-3 1 18,-1 0 0,1 1 0,-1 0 0,1 1 0,1-1 0,-1 1 0,0 0 1,1 1-1,-10 11 0,0 2-102,1 0 1,-13 22-1,27-39 26,-4 6-22,-1-1 1,2 2-1,-1-1 1,1 0-1,0 1 1,1 0-1,0 0 0,0 0 1,-2 15-1,5-23 23,0 0 0,0 0 0,0 1 0,0-1 1,0 0-1,0 0 0,0 0 0,0 0 0,0 0 0,1 0 0,-1 0 0,0 0 0,1 0 0,-1 0 0,1 0 0,-1 0 0,1 0 1,-1 0-1,1-1 0,0 1 0,-1 0 0,1 0 0,0 0 0,0-1 0,-1 1 0,1 0 0,0-1 0,0 1 0,0-1 1,0 1-1,0-1 0,0 1 0,0-1 0,0 0 0,0 0 0,0 1 0,0-1 0,0 0 0,0 0 0,0 0 0,0 0 0,0 0 1,1 0-1,-1 0 0,0-1 0,0 1 0,0 0 0,1-1 0,7-1-8,-1-1 0,1 1 0,-1-2 0,14-6-1,-1-3 13,0 0 0,-1-1-1,0-2 1,-1 0-1,-1-1 1,21-24-1,-8 4 173,-2-2-1,31-53 1,-55 84-133,0 1 18,-1 0 1,0-1-1,0 1 1,-1 0-1,0-1 1,-1 0-1,3-11 1,-4 18-44,-1 0 0,0 0-1,0 0 1,0 0 0,0-1 0,0 1 0,0 0 0,0 0-1,0 0 1,0 0 0,-1 0 0,1 0 0,-1-2 0,1 3-9,-1-1 1,1 1 0,0 0 0,0 0 0,0 0-1,-1 0 1,1-1 0,0 1 0,0 0 0,-1 0-1,1 0 1,0 0 0,-1 0 0,1 0 0,0 0-1,0 0 1,-1 0 0,1 0 0,0 0-1,-1 0 1,1 0 0,0 0 0,-1 0 0,1 0-1,0 0 1,0 0 0,-1 0 0,1 0 0,0 0-1,0 1 1,-1-1 0,1 0 0,-3 2 31,0 0 0,0 1 0,0-1 1,0 1-1,0 0 0,1 0 0,-4 4 0,-7 13-18,1 0 0,1 1-1,1 0 1,0 0 0,2 1-1,0 0 1,2 1-1,1-1 1,-4 32 0,8-48-32,1 0 0,0 0 1,0 0-1,0-1 1,1 1-1,0 0 0,0 0 1,0-1-1,1 1 1,0-1-1,3 7 0,-4-9 2,1-1 0,0 1-1,0 0 1,0-1-1,1 1 1,-1-1 0,0 0-1,1 0 1,-1 0-1,1 0 1,0 0 0,0 0-1,0-1 1,0 1 0,0-1-1,0 0 1,0 0-1,0 0 1,1 0 0,5 0-1,-1-1-12,0 1-1,0-2 0,-1 1 1,1-1-1,0 0 1,0-1-1,-1 0 1,1 0-1,-1-1 1,1 1-1,-1-2 0,0 1 1,9-7-1,-1 0-35,0 0 0,-1-2 0,-1 1 0,21-25 0,-34 36 55,1 0 0,-1 0 0,0-1 1,0 1-1,0 0 0,0 0 0,0-1 1,0 1-1,0 0 0,1 0 1,-1 0-1,0-1 0,0 1 0,0 0 1,1 0-1,-1 0 0,0 0 0,0 0 1,0-1-1,1 1 0,-1 0 0,0 0 1,0 0-1,1 0 0,-1 0 0,0 0 1,0 0-1,1 0 0,-1 0 1,0 0-1,0 0 0,1 0 0,-1 0 1,0 0-1,0 0 0,0 0 0,1 0 1,-1 0-1,0 0 0,0 0 0,1 1 1,-1-1-1,2 14-66,-7 33 50,2-32-5,3-12 31,-1 0 1,1-1 0,0 1 0,0 0 0,0-1-1,1 1 1,-1 0 0,0 0 0,1-1 0,1 5-1,-1-6-10,-1 0 0,1 0 0,0-1 0,-1 1 0,1 0 0,0-1 0,0 1 0,0 0 0,0-1 0,0 1 0,-1-1 0,1 1 0,0-1 0,0 0 0,0 1 0,0-1 0,0 0 0,0 0-1,1 1 1,-1-1 0,0 0 0,0 0 0,0 0 0,0 0 0,0-1 0,0 1 0,0 0 0,0 0 0,0-1 0,1 0 0,7-1-199,0 0 1,-1-1-1,0 0 1,0-1-1,0 0 1,10-6-1,-6 0-131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25 16131,'-11'-12'1305,"6"5"-1017,1 1 312,6 11-376,5 2-240,1-3 72,8-2-160,3-2-56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13779,'18'9'816,"-13"-6"-562,1-1 0,-1 1-1,1 0 1,-1 1 0,0-1 0,7 7 0,-11-8-214,1 0 1,-1 0-1,0 0 1,0 0-1,0 0 1,0 0-1,0 0 0,0 0 1,0 0-1,-1 0 1,1 0-1,-1 1 1,0-1-1,1 0 1,-1 0-1,0 1 1,0-1-1,-1 0 1,1 0-1,0 1 0,-1-1 1,-1 3-1,-4 14 7,-2-1 0,0 0-1,-1-1 1,-1 0 0,0-1-1,-1 0 1,-22 24 0,-27 42 192,60-82-234,-1 1 0,1 0 1,-1-1-1,1 1 1,0 0-1,-1-1 1,1 1-1,0 0 0,-1 0 1,1-1-1,0 1 1,0 0-1,0 0 1,0 0-1,0-1 0,0 1 1,0 0-1,0 0 1,0 0-1,0-1 1,0 1-1,0 0 1,1 0-1,-1-1 0,0 1 1,1 1-1,0-1 3,0 0 0,0 0 0,0 0 0,0-1 0,1 1-1,-1 0 1,0 0 0,0-1 0,1 1 0,-1-1 0,0 1-1,1-1 1,-1 0 0,2 1 0,7 0 33,1 0 1,0-1-1,13-1 1,-18 1-19,26-2-440,0-1 0,-1-1 1,1-2-1,-1-1 0,56-21 0,-83 27 243,-3 1 139,-1 0 0,1-1 0,0 1 0,0 0 0,0 0 0,0-1 0,0 1 0,-1 0 0,1-1 0,0 1 0,0-1 0,-1 1 0,1-1 0,0 0 1,-1 1-1,1-1 0,0 0 0,-1 1 0,1-1 0,-1 0 0,1 0 0,-1 1 0,1-1 0,-1 0 0,0 0 0,1 0 0,-1-1 0,-3-4-756</inkml:trace>
  <inkml:trace contextRef="#ctx0" brushRef="#br0" timeOffset="1">0 266 13363,'9'2'856,"18"-2"-704,8-4-72,10 1 136,4 0-128,6-4-72,3 0 24,-2 0 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82 13755,'-9'8'652,"-36"34"772,42-38-1304,0-1 0,0 1 1,0-1-1,0 1 0,1 0 0,0 0 0,0 0 0,0 0 1,0 1-1,-1 6 0,3-10-105,-1-1 0,1 1-1,0 0 1,0-1 0,0 1 0,0 0 0,0-1-1,0 1 1,1 0 0,-1-1 0,0 1 0,0 0-1,0-1 1,1 1 0,-1 0 0,0-1-1,1 1 1,-1-1 0,0 1 0,1-1 0,-1 1-1,1-1 1,-1 1 0,1-1 0,-1 1 0,1-1-1,-1 1 1,1-1 0,0 1 0,1 0 1,1 0-1,-1-1 1,1 1 0,-1-1-1,0 1 1,1-1 0,-1 0 0,5 1-1,4-2-53,0 0 0,21-5 0,-7-1-64,-1-1 0,-1-1 0,1-1 0,-2-1 1,0-1-1,0-1 0,-1-1 0,0-1 0,-1 0 0,28-30 1,-45 42 87,-2 2 13,1 0 0,-1-1 0,0 1 1,1 0-1,-1 0 0,0-1 0,0 1 0,0-1 0,0 1 1,0-1-1,-1 1 0,1-1 0,0 0 0,-1 1 0,1-1 1,-1 0-1,1 1 0,-1-5 0,0 6 5,0 0 0,0 0 0,-1-1 0,1 1-1,0 0 1,0 0 0,-1 0 0,1-1 0,0 1 0,0 0 0,-1 0 0,1 0-1,0 0 1,-1 0 0,1 0 0,0 0 0,0 0 0,-1-1 0,1 1-1,0 0 1,-1 0 0,1 0 0,0 0 0,-1 1 0,1-1 0,0 0-1,-1 0 1,1 0 0,0 0 0,0 0 0,-1 0 0,1 0 0,0 0-1,-1 1 1,1-1 0,0 0 0,0 0 0,-1 1 0,-11 7 115,3-1-50,1 0 1,0 1 0,0 0 0,1 1 0,1-1 0,-1 1-1,1 1 1,0-1 0,1 1 0,1 0 0,-1 0-1,1 0 1,-4 20 0,8-28-77,-1 0 1,1 0-1,0 0 1,0 0-1,0 0 0,0 0 1,0 0-1,1 0 0,-1 1 1,1-1-1,-1 0 1,1 0-1,0 0 0,0 0 1,0-1-1,0 1 0,0 0 1,0 0-1,0 0 1,0-1-1,1 1 0,-1-1 1,1 1-1,-1-1 0,1 0 1,0 1-1,0-1 1,-1 0-1,1 0 0,0 0 1,0 0-1,0 0 0,0-1 1,0 1-1,0-1 0,0 1 1,0-1-1,3 0 1,7 1-75,-1 0 0,1-1 0,-1-1 0,1 0 0,18-4 0,25-8-104,3-12-59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 14435,'-1'0'63,"0"0"1,0 0-1,0-1 1,0 1-1,0 0 0,0 0 1,0 0-1,0 0 0,0 0 1,0 0-1,0 0 1,0 0-1,0 1 0,0-1 1,0 0-1,1 0 0,-1 1 1,0-1-1,0 1 0,0-1 1,0 1-1,0-1 1,1 1-1,-1 0 0,0-1 1,0 1-1,1 0 0,-1 0 1,0-1-1,1 1 1,-1 0-1,1 0 0,-1 0 1,1 0-1,-1 1 0,-2 4 100,1 1 1,0-1-1,0 1 0,-1 6 0,-4 33-61,2 0 0,2 1 0,2-1 0,9 80 1,-7-119-101,0 15 1,2-1 1,1 0 0,8 29 0,-10-54 4,-1-7-1,-6-19 28,-2 0 0,-1 0 0,-1 1 0,-18-39 1,9 39 77,17 29-108,1-1 0,0 1 0,-1-1 0,1 1 0,-1 0 1,1-1-1,-1 1 0,1-1 0,-1 1 0,1 0 0,-1-1 0,1 1 0,-1 0 0,1 0 0,-1 0 0,0-1 0,1 1 0,-2 0 0,2 0-1,-1 1 1,1-1-1,-1 0 0,1 1 0,-1-1 0,1 1 1,0-1-1,-1 0 0,1 1 0,0-1 0,-1 1 1,1-1-1,0 1 0,0-1 0,-1 1 0,1 0 0,0-1 1,0 1-1,0-1 0,0 1 0,0-1 0,0 1 1,0-1-1,0 1 0,0 0 0,0 4-1,0 0-1,0-1 0,0 1 1,1-1-1,0 1 1,0-1-1,0 1 0,0-1 1,1 0-1,-1 0 1,1 1-1,0-1 0,1 0 1,-1-1-1,1 1 0,-1 0 1,1-1-1,0 1 1,1-1-1,-1 0 0,0 0 1,1 0-1,0-1 1,0 1-1,6 2 0,-1 0-16,1 0-1,0-1 0,1 0 0,-1-1 1,1-1-1,-1 1 0,1-1 0,0-1 1,20 0-1,-13-2-34,0-1 1,0-1-1,-1 0 1,1-2-1,-1 0 0,0 0 1,30-16-1,-37 16 17,0 0 0,0-1 0,-1 0 0,1-1 0,-1 0 0,-1 0 0,1-1 0,-2 0 0,1 0 0,-1-1 0,0 0 0,-1-1-1,9-15 1,-15 24 31,1 0-1,-1 0 0,1 0 0,-1-1 1,1 1-1,-1 0 0,0 0 0,1-1 1,-1 1-1,0 0 0,0-1 0,0 1 1,0-2-1,-1 3 3,1-1 1,0 1 0,0 0 0,0-1-1,0 1 1,-1 0 0,1 0-1,0-1 1,0 1 0,-1 0 0,1 0-1,0 0 1,0 0 0,-1-1 0,1 1-1,0 0 1,-1 0 0,1 0-1,0 0 1,0 0 0,-1 0 0,1 0-1,0 0 1,-1-1 0,1 1-1,0 0 1,-1 1 0,1-1 0,0 0-1,-1 0 1,1 0 0,-1 0 0,-2 1 16,1 0 1,-1 0 0,0 0 0,0 1 0,1-1 0,-1 1 0,1 0 0,-1-1 0,1 1 0,-3 3-1,-5 6 49,1 0-1,0 1 1,1 0-1,0 1 0,1 0 1,0 0-1,1 0 0,0 1 1,2 0-1,-1 0 0,-4 27 1,9-38-63,-1 0 0,1 0 0,0 0 1,0-1-1,0 1 0,0 0 0,0 0 1,1 0-1,-1-1 0,1 1 0,-1 0 1,1-1-1,0 1 0,0 0 0,1-1 1,-1 1-1,0-1 0,1 0 0,0 1 1,-1-1-1,1 0 0,0 0 0,0 0 1,0 0-1,0 0 0,1-1 0,-1 1 1,0-1-1,1 1 0,-1-1 0,1 0 1,0 0-1,-1 0 0,1 0 0,4 1 1,-2-2-42,0 1 1,0-1 0,0 0-1,0-1 1,0 1 0,0-1-1,0 0 1,0 0 0,-1 0-1,1 0 1,0-1 0,-1 0-1,1 0 1,-1-1 0,1 1-1,-1-1 1,0 0 0,0 0 0,5-5-1,-4 3 5,0-1 0,-1 1 0,8-13 0,10-30-161</inkml:trace>
  <inkml:trace contextRef="#ctx0" brushRef="#br0" timeOffset="1">512 67 13867,'-7'21'1160,"6"2"-992,3-5-80,9-3 408,9 1-424,3-12-8,7-5-72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15051,'-16'18'557,"0"0"0,-2-2-1,0 0 1,-35 22-1,47-33-413,1-2-34,0 0 0,0 0-1,0 1 1,1 0 0,-5 5-1,9-9-106,0 0 0,0 0 0,0 0 0,0 1 0,-1-1 0,1 0 0,0 0 0,0 0 0,0 0 0,0 0 0,0 0 0,0 0 0,0 1 0,0-1 0,0 0 0,0 0 0,0 0 0,0 0 0,0 0 0,0 1 0,0-1 0,0 0 0,0 0 0,0 0 0,0 0 0,0 0 0,0 1 0,0-1 0,0 0 0,0 0 0,0 0 0,0 0 0,0 0 0,0 1 0,0-1 0,0 0 0,0 0 0,0 0 0,0 0 0,1 0 0,-1 0 0,0 0 0,0 1 0,0-1 0,0 0 0,0 0 0,0 0 0,0 0 0,1 0 0,-1 0 0,0 0 0,0 0 0,0 0 0,14 1-88,16-5-261,51-15-736,-32 6 360,72-9 0,-119 22 753,0 0-1,1 0 1,-1-1-1,0 1 0,0 0 1,0 1-1,1-1 1,-1 0-1,0 1 0,0-1 1,0 1-1,0 0 1,0 0-1,0-1 0,0 1 1,0 1-1,0-1 0,0 0 1,0 0-1,2 3 1,-1 0 192,-1 0 1,1 0 0,-1 1 0,0-1-1,0 0 1,0 1 0,1 6 0,3 9 502,-5-18-654,0 0 0,0 0 0,0 0 0,0 0 0,0 0 0,0-1 0,1 1 0,-1 0 0,1-1 0,-1 1 0,1-1 0,-1 1 0,1-1 0,0 0 0,0 1 1,-1-1-1,4 1 0,-1-1-27,-1 0 0,1 0 0,-1 0 0,1-1 1,0 1-1,-1-1 0,1 0 0,0 0 0,5-1 1,8-2-150,-1-1 1,1-1 0,26-11 0,-21 7-77,4-1-54,-13 5 28,0 0 1,0 0-1,0 2 0,1-1 0,-1 2 0,17-2 0,-29 4 200,0 0 1,0 0 0,0 0-1,0 0 1,-1 0-1,1 0 1,0 0-1,0 1 1,0-1-1,0 0 1,0 0 0,-1 1-1,1-1 1,0 1-1,0-1 1,-1 1-1,1-1 1,0 1-1,-1-1 1,1 1-1,0 0 1,-1-1 0,1 1-1,-1 0 1,1 0-1,-1-1 1,1 1-1,-1 0 1,1 1-1,-1 1 44,1 0-1,-1-1 1,0 1-1,0 0 0,0 0 1,0 0-1,0-1 0,0 1 1,-2 5-1,-1 0 91,1 1-1,-1-1 1,-1 0-1,1 0 1,-2-1 0,-4 9-1,1-7 36,5-8-124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4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1177 81 8538,'-11'-9'5703,"-13"-4"-4531,-10 3 600,7 3-1486,8 2 185,0 0 0,-31-2 0,-63-4-490,-38-2-25,140 13 26,-1 0 1,0 1-1,1 1 0,-1 0 0,1 0 0,0 2 0,0-1 0,-11 6 0,-13 7-1,-36 23 0,22-11 8,-65 31 1,-46 25-30,148-77 36,0 1-1,1 0 1,0 1 0,0 0-1,1 1 1,0 0-1,1 1 1,0 0 0,-12 19-1,11-12-4,1 0 0,1 0 0,0 1-1,1 0 1,1 1 0,-3 20 0,3 3-14,1 0 0,3 0 0,1 1 1,2-1-1,11 69 0,-9-95 14,0 0 0,1 0 0,0 0 0,2 0 0,0-1 0,1 0 0,14 26 1,-15-33 0,1-1 0,-1 1 0,1-1 0,1 0 1,0-1-1,0 0 0,0 0 0,1-1 1,0 0-1,0 0 0,0-1 0,1 0 1,16 6-1,-2-4 6,0-1 1,0-1-1,0-1 0,1-1 1,0-2-1,-1 0 1,1-1-1,0-2 0,0 0 1,40-10-1,16-9 21,142-59-1,-104 34 20,-104 40-22,-1-1 0,0 0 0,0-2-1,0 1 1,-1-2 0,0 1 0,-1-2-1,0 0 1,-1 0 0,0-1 0,12-17 0,8-17 245,49-96 0,-48 82-66,-19 37-135,27-56 289,-36 68-248,0 1-1,-1-1 0,0 0 0,-1-1 1,2-19-1,-3 15-18,-1 1 1,-1-1-1,-1 1 1,0-1 0,-1 1-1,0 0 1,-1 0-1,-1 0 1,-1 0-1,0 1 1,0 0-1,-14-20 1,14 24-137,-1 1 0,0 1 0,0-1 0,-1 1 0,0 0 0,0 1 0,-1 0 0,0 0 0,0 1 0,-1 0 0,0 1 0,0 0 0,0 1 0,0-1 0,-1 2 0,0 0 0,0 0 0,-13-1 0,-62 0-841,40 4 549,9-3-39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0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 44 9258,'-54'-19'3081,"46"15"-2892,0 0 0,0 1 1,0 0-1,-1 0 1,0 1-1,1 0 0,-1 1 1,0-1-1,0 2 0,0 0 1,0 0-1,-12 1 0,-24 9-185,-53 17-1,79-20-30,0 1 1,1 0-1,0 2 0,0 0 1,-19 15-1,-187 126-66,212-143 76,0 2 0,1-1 0,0 1 0,1 1 0,0 0 0,1 0 0,0 1-1,1 0 1,-9 17 0,-3 10-65,-27 77 0,38-88 83,2 0 0,1 0 0,-5 58 0,6 88-4,5-146 1,0-10-7,0 1 1,2-1 0,0 0 0,6 26-1,-7-39 8,0-1-1,1 1 1,0-1-1,0 1 0,0-1 1,0 0-1,1 1 1,0-1-1,0-1 1,0 1-1,0 0 0,1-1 1,-1 1-1,1-1 1,0 0-1,0 0 1,0-1-1,0 1 0,0-1 1,1 0-1,7 3 1,16 1 2,1 0 0,0-2 0,0-1 1,43-2-1,-29 0 1,181-5 60,-180 0-61,0-2 1,-1-3-1,46-14 1,-36 6-15,85-42 1,-106 43 5,-1-2 0,0-1 1,47-40-1,-63 43 14,0 1 1,-1-1 0,-1-1 0,0-1 0,-1 0-1,-1 0 1,-1-1 0,-1-1 0,0 0-1,10-38 1,-9 19 170,-1 0-1,-3 0 1,-1 0-1,-1-1 1,-3-39 0,-2 65-107,0 1 1,0 0 0,-1 0-1,-1 0 1,0 0-1,-1 0 1,-1 1 0,1-1-1,-2 1 1,0 0 0,0 1-1,-1-1 1,-1 2 0,0-1-1,0 1 1,-1 0 0,-14-12-1,-5-4-345,-1 2-1,-1 1 1,-46-27 0,43 34 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1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7 12987,'2'0'109,"21"-6"789,-16 8-491,-11 11-89,-14 9 277,-24 26 0,-4 2-233,-1 6-114,-136 176 341,163-198-555,16-25-16,9-18 0,6-11-16,86-166-405,-77 143 105,-2-1 1,18-66 0,-36 106 263,1 1 0,0-1 0,-1 1 1,0-1-1,0 1 0,0-1 0,0 1 0,-2-8 1,2 11 27,0-1-1,0 1 1,0-1 0,0 1 0,-1-1 0,1 1 0,0-1 0,0 1 0,-1-1 0,1 1 0,0 0 0,-1-1-1,1 1 1,0-1 0,-1 1 0,1 0 0,-1-1 0,1 1 0,-1 0 0,1 0 0,-1-1 0,1 1 0,-2 0-1,1 0 6,0 0 0,0 0 0,0 0-1,0 0 1,0 0 0,0 1-1,0-1 1,0 1 0,0-1 0,0 0-1,0 1 1,0 0 0,0-1-1,0 1 1,0-1 0,-1 3 0,-3 2 15,-1 1 0,1 0 1,1 0-1,-1 0 1,1 0-1,0 1 0,0 0 1,1 0-1,0 0 0,-3 9 1,1 0 28,1 0 0,1 0 0,-3 30 0,5-30 40,2 0 0,0 1 0,0-1 0,2 0 0,7 29 0,-7-34 32,1-1-1,0 1 1,1-1 0,0 0-1,0 0 1,1 0 0,0 0-1,1-1 1,8 9 0,-15-18-110,0 0 0,0 0-1,0 0 1,0 0 0,0 0 0,0 0 0,0 1 0,0-1 0,1 0 0,-1 0 0,0 0 0,0 0 0,0 0 0,0 0 0,0 0 0,0 0-1,1 0 1,-1 0 0,0 0 0,0 0 0,0 0 0,0 0 0,0 0 0,1 0 0,-1 0 0,0 0 0,0 0 0,0 0 0,0 0-1,0 0 1,1 0 0,-1 0 0,0 0 0,0 0 0,0 0 0,0 0 0,0 0 0,0 0 0,1 0 0,-1 0 0,0 0 0,0 0 0,0-1-1,0 1 1,0 0 0,0 0 0,0 0 0,0 0 0,0 0 0,1 0 0,-1 0 0,0-1 0,0 1 0,0 0 0,0 0 0,0 0-1,0 0 1,0 0 0,0-1 0,0 1 0,0 0 0,0 0 0,0 0 0,0 0 0,0 0 0,0-1 0,0-9 58,-4-12-237,-1 0-1,-1 0 1,-9-24-1,10 33-22,-1 1-1,0-1 1,-1 1-1,0 0 1,-1 1-1,-13-15 1,17 21 143,-1 1 1,0 0-1,0 0 1,0 0-1,-1 1 1,1 0-1,-1 0 1,-11-4-1,14 6 67,1 0 0,-1 0 0,0 1-1,1-1 1,-1 1 0,0-1 0,1 1 0,-1 0 0,0 0-1,0 0 1,1 0 0,-1 1 0,0-1 0,1 1-1,-1 0 1,1 0 0,-1 0 0,0 0 0,1 0 0,0 0-1,-1 0 1,-3 4 0,5-4 0,0 0-1,0 0 1,0 0-1,0 1 1,0-1-1,1 0 1,-1 0 0,0 1-1,1-1 1,-1 0-1,1 1 1,-1-1-1,1 0 1,0 1 0,-1-1-1,1 1 1,0-1-1,0 3 1,1 0 2,-1-1 1,1 1-1,0-1 1,0 1-1,0-1 1,1 0-1,2 6 1,3 2 3,0 0 0,1 0 0,11 11 0,-1-2-3,2-1-1,41 32 1,-50-43-11,0 0 1,1-1-1,-1-1 0,2 0 0,-1 0 1,1-2-1,25 7 0,-36-10-9,0 0-1,0-1 1,0 0 0,0 1-1,0-1 1,0 0-1,0 0 1,0 0 0,0 0-1,0-1 1,0 1 0,0 0-1,0-1 1,0 1-1,0-1 1,0 0 0,0 0-1,0 0 1,0 0 0,-1 0-1,1 0 1,0 0-1,-1-1 1,1 1 0,-1-1-1,1 1 1,-1-1 0,0 1-1,1-1 1,-1 0 0,0 0-1,1-3 1,-1 2-30,0-1 0,0 0 0,-1 0 0,1 1 0,-1-1 0,0 0 0,0 0 0,-1 1 1,1-1-1,-1 0 0,0 1 0,0-1 0,0 0 0,0 1 0,0-1 0,-1 1 0,-3-6 0,-2-2-57,-1 1 0,0 1 0,0-1-1,-1 1 1,0 1 0,0 0 0,-1 0-1,-1 1 1,1 0 0,-1 0 0,-18-7-1,4 3 137,0 2 0,-1 1 0,0 1 0,-37-6-1,35 11 349,20 3 74,19 3 20,38 6-125,1-3-1,0-2 1,99-2-1,-72-7-214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1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13963,'0'0'68,"0"-1"1,-1 0-1,1 1 1,0-1-1,0 1 1,-1-1-1,1 0 1,0 1-1,0-1 1,0 1-1,0-1 0,0 0 1,0 1-1,0-1 1,0 0-1,0 1 1,0-1-1,0 1 1,0-1-1,0 0 1,1 1-1,-1-1 0,0 1 1,0-1-1,1 0 1,-1 1-1,0-1 1,1 1-1,-1-1 1,1 1-1,-1-1 1,1 1-1,-1 0 0,1-1 1,-1 1-1,1-1 1,-1 1-1,1 0 1,-1-1-1,1 1 1,-1 0-1,1 0 1,0 0-1,-1-1 0,1 1 1,0 0-1,-1 0 1,1 0-1,-1 0 1,1 0-1,1 0 1,2 0 27,1 0 1,-1 0 0,1 0 0,-1 0-1,1 1 1,4 1 0,-1 0-24,1 2 1,-1-1-1,0 1 1,0 1-1,-1-1 0,13 11 1,41 38 60,-52-44-126,73 78-27,21 17-996,-86-91-141,-25-18 829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0:2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9570,'-24'30'151,"0"0"-1,2 2 1,-30 58-1,23-31 7,-27 83-1,47-116-51,2 1 1,1-1 0,2 1-1,0 1 1,2-1-1,0 0 1,2 1-1,2-1 1,0 0 0,10 44-1,-7-48-67,1-1-1,2-1 0,0 1 1,1-1-1,1 0 0,0-1 1,2-1-1,1 1 0,0-2 1,1 0-1,1-1 1,1 0-1,19 16 0,-28-28-40,0 1-1,0-2 0,0 1 0,1-1 1,-1 0-1,1 0 0,0-1 1,0 0-1,13 3 0,-15-5 12,-1-1-1,0 1 0,1-1 0,-1 0 1,1 0-1,-1-1 0,1 0 1,-1 0-1,0 0 0,0 0 0,1-1 1,-1 0-1,0 0 0,0 0 0,-1-1 1,7-3-1,-2-1 30,0-1 0,0 0-1,-1 0 1,0 0 0,-1-1 0,0 0 0,0-1-1,-1 0 1,10-19 0,-5 3 136,0 0 1,12-53-1,-15 41-51,-2-1 0,-2 1 0,-1-1 0,-2 0 1,-2 1-1,-1-1 0,-3 1 0,0-1 0,-3 1 0,-1 1 0,-2-1 0,-22-51 0,24 69-81,0 0-1,-23-32 1,29 47-55,1 1-1,-1 0 1,-1 0 0,1 1-1,0-1 1,-1 1 0,0-1 0,0 1-1,0 0 1,0 1 0,0-1 0,-1 1-1,1-1 1,-1 1 0,0 1 0,1-1-1,-1 1 1,-6-1 0,8 1-53,1 2 1,-1-1-1,0 0 1,1 1-1,-1-1 1,1 1-1,-1-1 0,1 1 1,0 0-1,-1 0 1,1 1-1,0-1 1,-1 0-1,1 1 1,0-1-1,0 1 1,0 0-1,1-1 0,-1 1 1,0 0-1,1 0 1,-1 0-1,1 0 1,-1 1-1,0 2 1,-1 2-127,0-1 1,0 1 0,1 0-1,0 0 1,1-1 0,0 1-1,-1 14 1,3 0-407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1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0 496 12355,'8'2'1136,"7"-10"-576,4-7-144,8-11 800,2-7-423,4-9-153,3 1-32,-3-4-152,-2 1-192,-5 7-392,-5 5-216,-5 13-408,-4 11-393,-9 11 801,-3 8-248,-8 8-96</inkml:trace>
  <inkml:trace contextRef="#ctx0" brushRef="#br0" timeOffset="1">151 406 11763,'-12'11'2038,"8"-10"-589,8-9-338,38-63-1278,-3-1 0,35-88 1,-71 151-10,1 1 0,-1-1 0,-1 0 1,0 0-1,0 0 0,-1 0 1,0 0-1,0-11 0,-5 4-380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1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11378,'-1'32'1177,"-1"5"-817,-2 15-136,-2 1 504,1 4-280,0-1-56,0 0-96,0-6-80,4-9-64,-1-5-32,1-14-240,1-5-144,-3-11 240,-1-5-16,0-14-72</inkml:trace>
  <inkml:trace contextRef="#ctx0" brushRef="#br0" timeOffset="1">12 217 11082,'-12'0'1073,"12"7"-721,6 1-184,7 4 1040,6-1-872,8-1-144,3-1-64,10-5-40,2-1 16,5-3-96,-1-4-120,0-5-1480,-2 2 1480,-12-7-200,-7-1-112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61 9066,'-2'-5'260,"0"1"-1,0 0 1,-1 0 0,1 0 0,-1 0-1,0 0 1,0 0 0,-1 1-1,1 0 1,-1-1 0,1 1 0,-1 1-1,-5-4 1,6 5-161,0 0-1,1 0 1,-1 0 0,0 0-1,0 1 1,0-1-1,0 1 1,0 0 0,0 0-1,0 0 1,1 0-1,-1 1 1,0-1 0,0 1-1,0-1 1,0 1-1,0 0 1,1 0 0,-1 1-1,0-1 1,1 0-1,-1 1 1,-2 2 0,-13 9-10,1 0 0,1 2 1,0 0-1,1 0 1,1 2-1,-24 34 0,17-17-114,1 0-1,-28 72 1,34-70 18,2 1 0,2 0 0,1 1 0,2 0 0,2 0 0,-2 57 0,7-71 5,1-1 1,2 1-1,0-1 0,1 1 0,1-1 0,1 0 0,1-1 1,1 1-1,1-2 0,1 1 0,22 34 0,-26-47-2,1 0 1,-1-1-1,2 0 0,-1 0 0,1 0 0,1-1 0,-1 0 0,1-1 0,19 11 0,-20-14 21,0 0-1,0 0 1,0 0-1,0-1 0,0 0 1,0-1-1,1 0 1,-1 0-1,1-1 0,-1 0 1,1 0-1,-1-1 1,12-2-1,-4-2 62,0 0 1,0-1-1,0 0 1,-1-1-1,0-1 0,0-1 1,-1 0-1,0 0 0,-1-2 1,0 0-1,19-20 0,-3-2 190,-1-2 0,-1 0-1,26-49 1,-26 39-10,-3-1-1,-1-1 0,-3-2 1,16-52-1,-30 77-167,-1-1 0,0 0 0,-2 0 0,0-32 0,-3 41-64,-1 0 1,-1 0-1,0 0 0,-1 0 0,-1 0 0,0 0 0,-10-21 0,10 28-104,-1 0 0,0 1 0,0-1 0,-1 1 0,0 1 1,0-1-1,-1 1 0,0 0 0,0 0 0,0 1 0,-1 0 0,0 0 0,-1 1 1,1 0-1,-1 1 0,0 0 0,0 0 0,0 1 0,0 0 0,-1 0 0,1 1 1,-1 0-1,0 1 0,0 0 0,1 1 0,-1 0 0,0 0 0,0 1 0,0 1 1,1-1-1,-1 1 0,1 1 0,-1 0 0,1 0 0,0 1 0,0 0 0,-10 7 1,11-6-21,1 0 1,0 1 0,0 0 0,-5 6 0,-19 25-486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1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13139,'-11'14'1281,"1"1"0,-13 25 0,-29 57-1110,46-85-32,5-11-139,-58 111-71,-68 180-1,123-278-235,4-14 295,0 0 1,0 0-1,0 0 1,0 0-1,0 0 1,1 0-1,-1 0 1,0 0-1,0 0 1,0 0-1,0 0 1,0 0-1,0 0 1,0 0-1,0 0 1,0-1-1,0 1 1,0 0-1,0 0 1,0 0-1,0 0 1,0 0-1,0 1 1,0-1-1,0 0 1,0 0-1,0 0 1,0 0-1,0 0 1,0 0-1,0 0 1,1 0-1,-1 0 1,0 0-1,0 0 1,0 0-1,0 0 1,0 0-1,0 0 1,0 0-1,0 0 1,0 0-1,10-18-865,-9 15 836,79-154-2687,-40 83 1982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1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11562,'1'1'41,"-1"-1"0,1 0 0,-1 0 0,1 0 0,-1 0-1,1 0 1,-1 0 0,1 1 0,-1-1 0,1 0 0,-1 0-1,1 1 1,-1-1 0,0 0 0,1 1 0,-1-1 0,0 0-1,1 1 1,-1-1 0,0 1 0,1-1 0,-1 0 0,0 1-1,0-1 1,1 1 0,-1-1 0,0 1 0,0-1 0,0 1-1,0-1 1,0 1 0,0-1 0,0 1 0,0-1 0,0 1-1,0-1 1,0 1 0,0-1 0,0 1 0,0-1 0,0 1-1,0-1 1,-1 1 0,-7 29 221,5-24-55,-79 267 2717,72-229-2755,2 1 1,2-1 0,1 1 0,3 59 0,7-84-334,-2-13-110,-2-8-448,-1-2 471,0 0 0,0 0 1,-1 0-1,0 0 0,1 0 0,-1 0 0,0 0 1,-1 1-1,1-1 0,-4-5 0,-20-31-493,16 28 438,-16-24-467</inkml:trace>
  <inkml:trace contextRef="#ctx0" brushRef="#br0" timeOffset="1">0 357 13267,'0'-1'888,"6"2"-728,4 4-32,9-4 360,6 1-152,11-4-96,9 1 8,6-5-240,1-1-88,-1-3 160,1-3-24,-6 0-136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1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 14179,'1'-2'1096,"-1"22"-832,-5 8-120,-5 12 577,-1 8-353,0 18-240,-2 3-40,2 4-16,2-4-8,2-12-56,1-4-64,6-18-200,0-14-112,7-29 279,2-17-39,5-20-64</inkml:trace>
  <inkml:trace contextRef="#ctx0" brushRef="#br0" timeOffset="0.5">247 26 12331,'-5'29'1488,"-5"5"-944,-5 12-160,-1 6 968,0 5-711,3 2-113,3-3-136,3-3-80,4-9-240,3-2-200,3-14-80,1-12 176,-2-22-72,1-11-24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1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14483,'5'-14'1600,"-1"11"-200,4 22 177,-4-9-1584,78 192 516,-62-161-756,2-2-1,48 66 1,-34-66-1152,-38-36 1107,-10 4-57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1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15979,'9'-20'1137,"12"-7"-857,6-3-120,13-8 376,3-3-168,8-1-160,-3 1-144,0 6-296,-5 7-176,-9 6-1080,-7 6 1280,-11 8-233,-5 2-167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1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51 354 15443,'-1'12'753,"0"0"0,-1 0 0,-1 0 0,0-1 0,-5 13 0,-5 20-215,9-26-476,0-4-119,0 0-1,1 0 1,1 0-1,1 1 1,0-1-1,0 0 1,3 20 0,-2-33 36,0 0 0,0 0 0,0 0 0,1 0 0,-1 0 1,0-1-1,0 1 0,1 0 0,-1 0 0,1 0 0,-1-1 1,0 1-1,1 0 0,-1-1 0,1 1 0,0 0 0,-1-1 1,1 1-1,0-1 0,-1 1 0,1-1 0,0 1 0,-1-1 1,1 1-1,0-1 0,0 0 0,0 1 0,-1-1 0,1 0 1,0 0-1,0 0 0,0 1 0,0-1 0,0 0 0,-1 0 1,1 0-1,0 0 0,0-1 0,0 1 0,0 0 0,0 0 1,-1 0-1,1-1 0,0 1 0,0 0 0,0-1 0,-1 1 1,1-1-1,0 1 0,-1-1 0,2 0 0,3-3-162,0 1 0,1-1 0,-2 0 0,1-1 0,7-8 0,-4 2 68,-1 0-1,0 0 1,-1-1 0,10-23 0,3-22-225</inkml:trace>
  <inkml:trace contextRef="#ctx0" brushRef="#br0" timeOffset="1">86 0 17244,'-10'0'1112,"1"6"-1056,2 1-160,4 3 2152,2-1-1800,1-1 16,3-2 97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2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202 210 12099,'29'-45'1879,"-27"43"-1697,-1-1-1,1 0 0,-1 1 0,0-1 0,0 0 0,0 0 1,0 1-1,-1-1 0,1 0 0,-1 0 0,0 0 0,1 0 1,-1 0-1,-1 0 0,1 0 0,-1-3 0,1 6-134,0-1 0,-1 1 0,1-1 1,0 1-1,0-1 0,-1 1 0,1-1 0,-1 1 0,1 0 0,0-1 0,-1 1 0,1 0 0,-1-1 0,1 1 0,-1 0 0,1-1 0,-1 1 0,1 0 0,-1 0 0,1 0 0,-1-1 0,1 1 1,-1 0-1,0 0 0,1 0 0,-2 0 0,-19 4 588,-16 14-65,23-9-488,1 0 0,0 1 1,1 1-1,0 0 1,0 1-1,1 0 0,1 1 1,-11 16-1,14-18-88,1 0-1,0 0 1,0 1 0,1 0 0,0 1-1,1-1 1,1 1 0,0-1-1,1 1 1,-2 21 0,4-29-6,0 0 0,0-1 0,1 1 0,0 0 0,0 0 0,0 0 0,0-1 0,1 1 0,0-1 0,4 9 0,-5-11 5,0-1 0,0 1-1,1 0 1,-1-1 0,0 1 0,1-1-1,-1 1 1,1-1 0,0 0 0,0 0 0,-1 0-1,1 0 1,0 0 0,0 0 0,0 0-1,0 0 1,0-1 0,0 1 0,0-1 0,0 0-1,0 1 1,0-1 0,1 0 0,-1 0-1,0 0 1,3-1 0,3-1-6,-1 0-1,0-1 1,0 0-1,0 0 1,0-1 0,-1 1-1,0-1 1,1-1 0,-1 1-1,-1-1 1,1 0-1,8-11 1,7-8 5,27-44 1,-46 66 8,40-73 41,-21 35-24,-25 97-107,2-37 64,0-9-8,1-1 0,0 1 0,1 0 0,0-1 0,3 18 0,-3-28 29,0 1 0,0 0 1,0-1-1,1 1 0,-1 0 0,0-1 1,0 1-1,1-1 0,-1 1 0,0-1 1,1 1-1,-1-1 0,1 1 0,-1-1 1,0 1-1,1-1 0,-1 1 0,1-1 1,-1 0-1,1 1 0,0-1 0,-1 0 1,1 0-1,-1 1 0,1-1 0,0 0 1,-1 0-1,1 0 0,-1 0 0,1 0 1,0 1-1,-1-1 0,1 0 0,0-1 1,-1 1-1,1 0 0,-1 0 0,1 0 1,0 0-1,-1 0 0,1-1 0,-1 1 1,2-1-1,27-16-90,-23 14 77,2-3 3,1 0 0,0 1 0,0 1 0,0 0 0,1 0 0,-1 1 0,1 0 0,0 0 1,12-1-1,-17 4 11,0-1 1,0 1 0,-1 1 0,1-1-1,0 1 1,0 0 0,-1 0-1,1 0 1,0 0 0,-1 1 0,1 0-1,-1 0 1,0 0 0,1 0-1,-1 1 1,0 0 0,0 0 0,-1 0-1,1 0 1,-1 0 0,4 6-1,2 5 1,3 5 151,-8-19 61,-3-11 130,-1-22-4,1-4 24,-2-1-1,-11-68 1,13 109-378,0 0 1,0 0 0,1 0 0,-1 0 0,1-1 0,0 1 0,0 0 0,0-1 0,0 0 0,0 1 0,1-1 0,-1 0 0,1 0 0,-1 0 0,6 2 0,-3 0-10,1-1 0,0 0 1,0 0-1,0-1 0,0 0 0,1 0 1,7 1-1,-2-2 8,0-1 1,0 0-1,0-1 1,0 0-1,1-1 1,-2 0 0,1-1-1,0 0 1,0-1-1,-1-1 1,0 0-1,16-9 1,-1-2 15,-1 0 1,-1-2 0,42-38-1,-60 50 7,2-1 5,0 0-1,-1-1 1,0 0-1,0 0 1,0-1-1,-1 1 1,7-15-1,-13 23-7,0 0-1,0 0 1,0 0-1,0 0 1,0 0-1,0-1 1,0 1 0,0 0-1,0 0 1,0 0-1,0 0 1,0 0-1,0 0 1,0 0-1,0 0 1,0 0-1,0 0 1,0 0-1,0-1 1,0 1-1,0 0 1,0 0-1,0 0 1,0 0-1,0 0 1,0 0-1,0 0 1,0 0-1,0 0 1,0 0 0,0 0-1,0 0 1,0 0-1,0-1 1,0 1-1,-1 0 1,1 0-1,0 0 1,0 0-1,0 0 1,0 0-1,0 0 1,0 0-1,0 0 1,0 0-1,0 0 1,0 0-1,0 0 1,0 0-1,-1 0 1,1 0-1,0 0 1,0 0 0,0 0-1,0 0 1,0 0-1,0 0 1,0 0-1,-8 3 9,-7 5-9,-2 6 17,-1 2 0,2 0 0,0 0-1,-22 33 1,31-39 2,0 0-1,1 0 1,0 1-1,1 0 1,1 0 0,-1 0-1,2 0 1,-1 1-1,2 0 1,-3 20-1,5-29-14,-1 1 0,1-1 0,1 1-1,-1-1 1,0 1 0,1-1-1,0 1 1,0-1 0,0 1 0,0-1-1,0 0 1,1 0 0,0 1-1,-1-1 1,1 0 0,0-1-1,1 1 1,-1 0 0,0 0 0,4 2-1,-3-3-38,0 0-1,0 0 1,1-1 0,-1 1-1,1-1 1,-1 0-1,1 0 1,-1 0-1,1 0 1,0-1 0,-1 1-1,1-1 1,0 0-1,0 0 1,-1-1-1,1 1 1,0-1 0,-1 1-1,7-3 1,0-1-22,1 0 1,-1 0 0,1-1 0,-1-1-1,11-7 1,8-12-176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6:5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1904,'-1'-3'120,"0"0"-128,-1-1-16,2-1 344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12275,'-1'14'1068,"0"0"0,-4 17 0,-2 15 175,6-31-935,-1 9 277,1 39 1,1-57-512,1-1 1,0 1-1,-1-1 1,2 1-1,-1-1 1,1 0-1,-1 0 1,2 1-1,-1-1 1,0-1-1,1 1 1,6 9-1,-7-13-52,0 1 0,-1-1 0,1 0 0,0 0 0,0 0-1,-1 0 1,1 0 0,0 0 0,0-1 0,0 1-1,0 0 1,0-1 0,0 0 0,0 1 0,0-1 0,1 0-1,-1 0 1,0 0 0,0 0 0,0-1 0,0 1-1,0-1 1,0 1 0,0-1 0,0 0 0,0 1 0,2-3-1,8-2 42,0-2-1,-1 1 1,13-12-1,-15 12-30,80-62 166,-52 38-144,1 2 0,55-31 0,-86 55-58,-1 1 0,1 1 0,-1-1 0,1 1 0,13-3 0,-19 5 4,0 0 0,0-1 1,1 1-1,-1 0 1,0 0-1,0 0 0,1 0 1,-1 1-1,0-1 1,0 0-1,0 0 0,1 1 1,-1-1-1,0 1 1,0-1-1,0 1 0,0-1 1,0 1-1,0 0 1,0-1-1,0 1 0,0 0 1,0 0-1,0 0 1,0 0-1,-1 0 0,1 0 1,0 0-1,-1 0 1,1 0-1,-1 0 0,1 0 1,-1 0-1,1 1 1,-1-1-1,0 0 0,1 0 1,-1 1-1,0 0 1,0 6 27,0 0 1,0-1-1,-1 1 0,0 0 1,-3 11-1,-2 19 231,6-38-252,-1 1-1,1-1 1,0 0 0,0 1 0,0-1-1,0 0 1,0 1 0,0-1-1,0 0 1,0 1 0,0-1-1,0 1 1,0-1 0,0 0-1,0 1 1,0-1 0,0 0-1,1 1 1,-1-1 0,0 0-1,0 0 1,0 1 0,0-1-1,1 0 1,-1 1 0,0-1-1,0 0 1,1 0 0,-1 1-1,0-1 1,0 0 0,1 0-1,-1 0 1,0 1 0,1-1 0,-1 0-1,0 0 1,1 0 0,-1 0-1,0 0 1,1 0 0,-1 0-1,0 0 1,1 0 0,-1 0-1,0 0 1,1 0 0,-1 0-1,0 0 1,1 0 0,-1 0-1,0 0 1,1 0 0,-1 0-1,1-1 1,18-10 186,-18 10-181,59-46 255,15-11-141,-64 50-147,0 2-1,1-1 0,0 1 0,-1 1 0,16-4 1,-24 8 9,-1 0 1,0 0-1,1 1 0,-1-1 1,0 1-1,1 0 1,-1 0-1,1 0 1,-1 0-1,0 0 1,1 0-1,-1 1 1,1-1-1,-1 1 0,0-1 1,0 1-1,1 0 1,-1 0-1,4 3 1,-4-3-2,0 1 0,-1 0-1,1 0 1,0 0 0,-1 0 0,0 1 0,0-1 0,1 0 0,-1 1 0,0-1-1,-1 0 1,1 1 0,0-1 0,-1 1 0,0 0 0,1-1 0,-1 1 0,0 3 0,0 3-70,0 0 0,0 0 1,-1 0-1,0 0 1,-1 0-1,0 0 0,0-1 1,-1 1-1,0-1 1,-1 1-1,1-1 1,-9 12-1,11-19 44,1 0 0,-1 0 1,0 0-1,1 0 0,-1 0 0,0 0 0,0-1 1,0 1-1,0 0 0,0-1 0,0 1 1,0-1-1,0 1 0,0-1 0,0 1 0,0-1 1,0 1-1,-3-1 0,4 0 21,-1 0 0,0-1-1,0 1 1,0 0 0,0-1 0,0 1-1,0-1 1,0 1 0,1-1 0,-1 1-1,0-1 1,0 0 0,1 1 0,-1-1-1,0 0 1,1 1 0,-1-1 0,1 0-1,-1 0 1,1 0 0,-1 0 0,1 0-1,-1-1 1,-8-23-350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14659,'-5'3'1352,"1"12"-1056,1 3-312,3-1 1185,0 3-625,3 0-464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206 371 16171,'-9'1'193,"2"1"0,-1 0 0,0 1 0,0-1 0,1 2 0,-1-1 0,1 1 0,0 0-1,0 0 1,0 1 0,1 0 0,-11 10 0,4-2-47,1 0 1,0 1-1,0 1 0,-14 23 1,22-29-106,-1-1 1,1 1-1,-4 10 1,7-16-27,0-1 1,1 1 0,-1 0-1,1 0 1,-1-1-1,1 1 1,0 0 0,0 0-1,0 0 1,0-1-1,1 1 1,-1 0 0,1 0-1,1 4 1,-1-6-9,-1-1-1,1 1 1,0 0-1,-1 0 1,1 0 0,0-1-1,-1 1 1,1 0-1,0-1 1,0 1 0,0 0-1,0-1 1,0 1 0,0-1-1,0 0 1,0 1-1,0-1 1,0 0 0,0 1-1,0-1 1,0 0-1,0 0 1,0 0 0,0 0-1,0 0 1,0 0 0,0 0-1,0-1 1,0 1-1,0 0 1,0 0 0,0-1-1,0 1 1,0-1-1,1 0 1,6-2 27,0-1 0,0 0 0,9-6 1,9-9 41,-1-1 1,-1 0 0,0-2 0,-2-1-1,37-49 1,-14 8 205,45-85 0,-72 116-141,0-1 1,-3-1-1,14-40 0,-25 53-35,-4 14-47,-6 9 44,0 6-96,0 1-1,0 0 0,0 0 0,1 0 0,0 0 0,1 1 0,0 0 1,-5 17-1,-2 0-2,-60 165 35,61-160-133,3 1 0,0 0 0,2 0-1,-1 41 1,6-68-32,0 1 0,0-1 0,1 1-1,0-1 1,0 1 0,0-1 0,4 9 0,-5-12 97,1-1 0,-1 0 0,1 0 0,0 1 0,-1-1 0,1 0 0,0 0 0,0 0 0,0 0 0,0 0 0,0 0 0,0 0 0,0-1 0,0 1 0,1 0 0,-1-1 0,0 1 0,0 0 0,1-1 0,-1 1 0,0-1 0,1 0 0,-1 0 0,0 1 0,1-1 0,-1 0 0,0 0 0,1 0 0,-1 0 0,1 0 0,-1-1 0,0 1 0,3-1 0,15-7-435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16 130 9218,'0'-1'117,"0"1"1,1 0-1,-1 0 0,0-1 0,1 1 1,-1 0-1,1-1 0,-1 1 1,0 0-1,1 0 0,-1 0 1,1-1-1,-1 1 0,0 0 1,1 0-1,-1 0 0,1 0 0,-1 0 1,1 0-1,-1 0 0,1 0 1,-1 0-1,1 0 0,-1 0 1,0 0-1,1 0 0,-1 0 0,1 1 1,-1-1-1,1 0 0,-1 0 1,0 0-1,1 1 0,-1-1 1,1 1-1,17 6 2144,-9-1-1858,1-1-1,-1-1 1,1 1 0,0-2-1,0 1 1,1-1 0,-1-1-1,1 0 1,15 1-1,-19-3-349,0 0-1,0-1 0,-1 1 0,1-2 0,0 1 0,-1-1 1,1 0-1,-1 0 0,1 0 0,-1-1 0,0 0 0,0-1 0,-1 1 1,1-1-1,0 0 0,4-5 0,-6 5-22,0 0 0,0-1 0,-1 1 0,0 0 0,0-1 0,0 0 0,0 0 0,-1 0 0,1 0 0,-1 0 0,-1 0 0,3-11 1,-4 14-20,1 0 0,-1 0 0,0 0 0,0 0 0,0 0 0,0 0 0,-1 0 1,1 0-1,0 0 0,-1 0 0,0 0 0,1 0 0,-1 0 0,0 0 1,0 0-1,0 0 0,0 1 0,0-1 0,-1 0 0,1 1 0,0-1 0,-1 1 1,0-1-1,1 1 0,-1 0 0,1 0 0,-1-1 0,0 1 0,0 1 0,0-1 1,0 0-1,0 0 0,0 1 0,0-1 0,0 1 0,0-1 0,-2 1 1,-6-1 5,1 0 1,0 1 0,0 0 0,-1 1-1,1 0 1,0 0 0,0 1 0,0 0-1,0 1 1,0 0 0,0 0 0,1 1-1,0 0 1,-1 0 0,2 1 0,-1 0 0,0 1-1,-7 7 1,6-6-15,0 1 1,1 1-1,0-1 0,0 1 1,1 1-1,0-1 0,1 1 1,0 1-1,1-1 0,0 1 1,0 0-1,1 0 0,-5 23 1,8-28-25,0 0 0,1 0 0,0 0 0,0 0 0,0 0 0,1 0 0,0 1 0,0-1 0,0-1 0,1 1 0,0 0 0,0 0 0,1-1 0,-1 1 0,1-1 0,1 1 0,-1-1 0,7 8 0,-6-10 30,0 1 0,0-1 0,0 0 0,0 0 0,0 0 1,1 0-1,0-1 0,-1 0 0,1 0 0,0 0 0,0 0 0,0-1 0,0 0 0,0 0 0,0 0 0,0-1 0,0 0 0,1 0 0,-1 0 0,0 0 0,0-1 0,7-2 0,-1 0 19,-1 0 0,1-1 1,-1 0-1,0-1 0,0 0 0,18-13 0,12-17-50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40 14107,'-8'8'622,"1"0"0,1 1 0,0 0 1,0 1-1,1 0 0,0-1 0,0 1 0,1 1 0,-3 10 0,-2 16-336,-7 44 0,16-79-242,-8 47 76,3 0-1,1 0 0,3 0 0,8 81 1,-3-113-1,-1-35 22,-1 3-147,7-36-178,2 1 1,3 0-1,1 1 0,3 1 0,2 0 0,1 2 0,44-69 0,-55 100 81,0 1 0,1 0 0,21-22 0,-28 32 88,0 0-1,0 1 0,1 0 1,-1 0-1,1 0 0,-1 0 1,1 1-1,0-1 0,0 1 0,0 0 1,0 1-1,0-1 0,1 1 1,-1 0-1,0 1 0,8-1 1,-9 1 16,-1 1 0,1 0 0,-1 0 0,0 0 1,1 0-1,-1 0 0,0 1 0,0 0 0,1-1 0,-1 1 1,-1 0-1,1 0 0,0 1 0,0-1 0,-1 1 1,1-1-1,-1 1 0,0 0 0,0 0 0,0 0 1,0 0-1,-1 0 0,1 0 0,1 4 0,0 2 23,0 0-1,0 0 0,-1 0 1,0 0-1,-1 0 1,0 0-1,0 0 0,-1 12 1,-1-11 34,-1 1 1,0-1-1,0 0 0,-1 0 1,0 0-1,-1 0 1,-1-1-1,1 1 1,-1-1-1,-1 0 1,0 0-1,0-1 1,0 0-1,-1 0 1,0-1-1,-1 1 1,-10 6-1,11-8-56,0-1-1,0 0 1,-1 0 0,0-1-1,0 0 1,0-1 0,0 1-1,-1-2 1,1 1-1,-1-1 1,0 0 0,1-1-1,-1 0 1,0 0 0,0-1-1,0 0 1,0-1 0,0 0-1,0 0 1,-12-4-1,16 3 32,0 0-1,1-1 0,-1 1 1,1-1-1,-1 0 0,1 0 1,0 0-1,0 0 0,0-1 1,0 1-1,1-1 0,0 0 1,-1 0-1,1-1 0,1 1 1,-1-1-1,1 1 0,0-1 0,0 0 1,0 0-1,0 0 0,1 0 1,0 0-1,0 0 0,0-9 1,1-18-25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96 11186,'0'4'361,"0"1"-1,1-1 1,0 0-1,0 0 1,0 1-1,0-1 1,1 0-1,-1 0 1,1 0 0,0 0-1,0 0 1,1-1-1,-1 1 1,1-1-1,0 1 1,-1-1-1,2 0 1,5 5-1,-7-6-291,1-1-1,-1 1 1,1 0 0,0-1-1,0 0 1,-1 1 0,1-1-1,0 0 1,0 0 0,0-1-1,0 1 1,0-1 0,0 1-1,0-1 1,1 0-1,-1 0 1,0-1 0,0 1-1,0 0 1,0-1 0,0 0-1,0 0 1,0 0 0,0 0-1,-1 0 1,5-3 0,-1 0-34,-2 0 0,1 0 1,0-1-1,-1 1 1,0-1-1,0 0 1,-1-1-1,1 1 1,-1 0-1,0-1 0,0 0 1,-1 0-1,0 0 1,2-8-1,-3 12-28,0-1-1,0 0 0,0 0 1,-1 0-1,0 0 1,1 0-1,-1 0 0,0 0 1,0 0-1,-1 0 1,1-1-1,-1 2 0,1-1 1,-1 0-1,0 0 0,0 0 1,0 0-1,-1 0 1,1 1-1,-1-1 0,1 0 1,-1 1-1,0 0 1,0-1-1,0 1 0,0 0 1,0 0-1,-1 0 1,1 0-1,-1 0 0,-3-1 1,3 1-5,0 1 0,0 0 1,0 0-1,0 0 0,0 1 0,-1-1 1,1 1-1,0-1 0,0 1 1,-1 0-1,1 0 0,0 1 0,0-1 1,0 1-1,-6 1 0,4 0 0,0 0 0,1 0 0,-1 1 0,0 0 0,1-1 0,-1 2-1,1-1 1,-7 7 0,3-1 0,0 0 0,1 0 0,0 1 0,1 0-1,0 0 1,0 1 0,-8 21 0,9-16 2,1 0 0,0 1 0,-2 19 0,5-31-3,1 0-1,0 0 1,0 0-1,0 0 1,0 0-1,1 0 1,-1 0-1,1 0 1,1 0-1,-1 0 1,1 0-1,0 0 1,0-1-1,5 9 1,-5-11-1,0 0 0,0 0 0,0 0 0,1-1 0,-1 1-1,1 0 1,-1-1 0,1 0 0,-1 0 0,1 0 0,0 0 0,0 0 0,-1 0 0,1-1 0,0 1 0,0-1 0,0 0 0,0 0 0,0 0 0,0 0 0,-1-1 0,1 1 0,0-1 0,0 1 0,4-3 0,9-2-18,-1-1 1,1 0-1,17-11 1,-25 13 2,108-68-202,-80 49 62,0 1 0,55-25 0,-89 46 143,0-1 1,1 1 0,-1 1 0,1-1 0,-1 0 0,1 0 0,-1 1 0,1 0 0,-1-1 0,1 1-1,-1 0 1,1 0 0,-1 1 0,1-1 0,4 2 0,-6-2 10,0 0 0,-1 1 0,1-1 0,0 1 0,-1-1 0,1 1 0,-1-1 0,1 1 0,-1-1 0,1 1 0,-1 0 0,1-1 0,-1 1 0,0 0 0,1-1 0,-1 1 0,0 0 0,0 0 0,1 1 0,-1 0 8,0 1 0,0-1 0,0 1 0,0-1 0,0 1 0,-1-1 0,1 0 0,-2 4 0,-12 35 140,9-30-73,1-1 1,0 1-1,1 0 1,1 1-1,-3 13 0,5-24-67,0-1-1,0 1 0,0-1 1,0 1-1,0-1 1,0 1-1,0-1 0,0 1 1,0-1-1,0 1 0,0 0 1,0-1-1,0 1 1,0-1-1,1 1 0,-1-1 1,0 1-1,0-1 0,1 1 1,-1-1-1,0 1 0,1-1 1,-1 0-1,0 1 1,1-1-1,-1 1 0,0-1 1,1 0-1,-1 0 0,1 1 1,-1-1-1,1 0 1,-1 1-1,1-1 0,-1 0 1,1 0-1,-1 0 0,1 0 1,-1 0-1,1 1 0,0-1 1,-1 0-1,1 0 1,-1 0-1,1-1 0,0 1 1,24-10 101,0-6-48,-1-1-1,35-32 0,-38 31-85,-1 0 0,2 2 0,36-21 0,-55 35 14,0 1 1,0-1 0,0 1-1,0 0 1,0 0-1,0 0 1,0 0 0,0 1-1,0-1 1,1 1 0,4 0-1,-7 0 8,1 1 0,-1-1 0,0 1 1,0-1-1,0 1 0,0-1 0,0 1 0,0-1 0,0 1 0,0 0 0,0 0 0,0 0 0,-1-1 1,1 1-1,0 0 0,0 0 0,-1 0 0,1 0 0,-1 0 0,1 0 0,-1 1 0,1-1 0,-1 0 1,1 0-1,-1 0 0,0 0 0,0 1 0,0-1 0,0 0 0,0 0 0,0 0 0,0 3 0,0 8-2,-1 0-1,-1 0 0,0 0 0,0-1 1,-5 13-1,-22 55-397,20-60 252,9-27 40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218 314 14259,'-4'0'245,"-1"1"-1,0-1 1,1 1-1,-1 1 1,1-1-1,0 0 1,-1 1-1,1 0 1,0 0-1,0 1 1,-7 4 0,-3 4 336,-21 22 1,30-29-451,-8 9 42,0 0-1,2 1 1,-1 0 0,2 1-1,0 0 1,1 0 0,-11 24 0,19-35-144,0-1 0,0 1 0,0-1 0,0 1 0,0 0 0,1-1 0,-1 6 0,1-8-24,1 0-1,-1 0 1,0 0 0,0-1 0,0 1-1,0 0 1,0 0 0,1-1 0,-1 1-1,0 0 1,1 0 0,-1-1 0,1 1 0,-1 0-1,1-1 1,-1 1 0,1 0 0,-1-1-1,1 1 1,-1-1 0,1 1 0,0-1-1,-1 1 1,1-1 0,0 0 0,0 1-1,-1-1 1,1 0 0,0 1 0,0-1-1,-1 0 1,1 0 0,0 0 0,0 0-1,0 0 1,-1 0 0,1 0 0,0 0-1,0 0 1,0 0 0,1 0 0,4-2 1,1 1 1,-1-1 0,1 0 0,-1 0 0,0-1-1,0 0 1,0 0 0,7-5 0,45-36-50,-49 37 35,36-32-24,-1-2-1,-2-1 1,-2-3-1,-2-1 1,-2-2-1,-2-1 1,28-56-1,-57 96 41,-2 4 4,-1 0 0,1 1 1,-1-1-1,0 0 1,0-1-1,0 1 1,-1 0-1,1 0 0,-1-1 1,0-9-1,-1 15-9,0 0-1,0-1 1,0 1 0,0 0-1,0-1 1,0 1-1,0 0 1,0 0-1,0-1 1,0 1 0,0 0-1,0 0 1,0-1-1,0 1 1,-1 0-1,1-1 1,0 1 0,0 0-1,0 0 1,0 0-1,-1-1 1,1 1-1,0 0 1,0 0-1,0 0 1,-1-1 0,1 1-1,0 0 1,0 0-1,-1 0 1,1 0-1,0 0 1,0 0 0,-1-1-1,1 1 1,0 0-1,-1 0 1,1 0-1,0 0 1,0 0 0,-1 0-1,1 0 1,0 0-1,-1 0 1,1 0-1,0 0 1,0 1-1,-1-1 1,1 0 0,0 0-1,0 0 1,-1 0-1,1 0 1,0 0-1,0 1 1,-1-1 0,1 0-1,0 0 1,0 0-1,-1 1 1,-16 14 81,16-14-74,-17 20 57,1 1-1,1 0 1,0 1-1,-13 30 1,5-5 48,-20 61 0,43-106-116,-31 98 173,29-91-205,1-1-1,1 0 0,0 1 1,0-1-1,0 1 0,2-1 0,-1 1 1,3 14-1,-3-23 22,0 0 0,0 0 0,1 0 0,-1 0 0,0 0 0,0 0 0,1 0 0,-1-1 0,1 1 0,-1 0 0,1 0 0,-1 0 0,1-1 0,-1 1 0,1 0 0,-1 0 0,1-1 0,0 1 0,0-1 0,-1 1 0,1 0 0,0-1 0,0 0 0,0 1 0,0-1 0,-1 1 0,1-1 0,0 0 0,0 0 0,0 1 0,0-1 1,0 0-1,0 0 0,0 0 0,0 0 0,0 0 0,0 0 0,0-1 0,0 1 0,0 0 0,-1 0 0,1-1 0,0 1 0,0 0 0,0-1 0,0 1 0,0-1 0,1 0 0,3-3-19,1 0 0,-1 0 0,0 0-1,0 0 1,8-9 0,12-20-213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35 363 13507,'-1'1'91,"1"0"-1,-1 0 1,1 0 0,0 0 0,-1 0 0,1 0-1,0 1 1,0-1 0,0 0 0,0 0-1,0 0 1,0 0 0,0 0 0,0 0 0,0 0-1,1 0 1,-1 0 0,0 0 0,1 0-1,0 2 1,0-2-21,0-1 1,0 1-1,0-1 0,1 1 1,-1-1-1,0 0 0,0 1 1,0-1-1,1 0 0,-1 0 0,0 0 1,0 0-1,1 0 0,-1 0 1,0 0-1,1 0 0,-1 0 1,2-1-1,15-3 171,-1-1 0,0 0 0,0-1 0,0-1 0,-1-1 0,0 0-1,0-1 1,-1-1 0,0 0 0,-1-1 0,15-14 0,-27 22-223,0 1 0,0 0-1,0-1 1,0 0 0,-1 1-1,1-1 1,-1 0 0,0 0-1,0 1 1,0-1 0,0 0-1,1-5 1,-2 7-14,0 0 1,0 0-1,0 0 0,0 0 0,0 0 1,-1 0-1,1 0 0,0 0 1,0 0-1,-1 0 0,1 0 1,-1 0-1,1 0 0,-1 0 1,1 0-1,-1 0 0,1 1 0,-1-1 1,0 0-1,0 0 0,1 0 1,-1 1-1,0-1 0,0 1 1,0-1-1,0 0 0,0 1 1,0-1-1,0 1 0,0 0 0,0-1 1,0 1-1,0 0 0,0 0 1,0 0-1,0-1 0,-1 1 1,-6 0 12,1 0 1,-1 0 0,1 1-1,-1-1 1,1 2 0,-1-1 0,1 1-1,0 0 1,0 1 0,0-1-1,0 1 1,0 1 0,1-1-1,-1 1 1,-5 5 0,-4 3 50,0 1 0,2 0 0,-1 1 1,-17 24-1,24-29-22,1 1 0,1 0 0,0 1 0,0 0 0,-5 14-1,10-22-30,0 0 0,0 1-1,1-1 1,-1 0-1,1 0 1,-1 1 0,1-1-1,0 0 1,0 0 0,1 1-1,0 3 1,-1-6-7,1 1 0,0-1 0,-1 1 0,1-1 0,0 1 0,0-1 0,0 1 0,0-1 0,0 0 0,0 1 0,0-1 0,1 0 0,-1 0 0,0 0 0,1 0 1,-1 0-1,1 0 0,-1 0 0,1-1 0,-1 1 0,1 0 0,2 0 0,2 0 2,-1 0-1,0-1 1,0 1 0,1-1 0,-1 0 0,0-1-1,0 1 1,0-1 0,1 0 0,6-2 0,51-21 16,-59 22-25,138-71 2,-72 35-41,-63 34 30,-2 1-1,0 0-1,0 1 1,0 0 0,1 0-1,-1 0 1,0 0 0,10-1-1,-14 3 10,0 0 0,-1 0 1,1 0-1,0 0 0,-1 0 0,1 0 0,0 0 0,-1 0 0,1 1 1,0-1-1,-1 0 0,1 0 0,0 1 0,-1-1 0,1 0 0,-1 1 0,1-1 1,-1 0-1,1 1 0,-1-1 0,1 1 0,-1-1 0,1 1 0,-1-1 1,1 1-1,-1-1 0,0 1 0,1 0 0,-1-1 0,0 1 0,0-1 0,1 1 1,-1 0-1,0-1 0,0 1 0,0 0 0,0-1 0,0 1 0,0 0 1,0-1-1,0 1 0,0 0 0,0-1 0,0 1 0,-1 1 0,-9 36 81,8-33-68,-1 3 7,0-3 7,1 1-1,0 0 1,1 0-1,-1 0 1,1 0-1,0 0 1,0 11-1,1-16-22,1-1 0,-1 1 0,0-1 0,0 1 0,1-1 0,-1 0 0,1 1 0,-1-1 0,0 1 0,1-1 0,-1 0 0,1 1 0,-1-1 0,1 0 0,-1 1 0,1-1 0,-1 0 0,1 0 0,0 0 0,-1 1 0,1-1 0,-1 0-1,1 0 1,-1 0 0,1 0 0,0 0 0,-1 0 0,1 0 0,-1 0 0,1 0 0,0 0 0,-1-1 0,1 1 0,-1 0 0,1 0 0,-1 0 0,1-1 0,-1 1 0,1 0 0,-1-1 0,1 0 0,25-12 23,-25 12-23,72-48-48,-41 26-202,64-34 0,-90 55 185,-1-1 1,1 1-1,0 0 1,0 0-1,9-1 1,-14 3 50,0 0 1,0 0-1,0 0 0,0 0 1,0 0-1,0 0 0,0 0 1,0 0-1,0 0 0,0 0 1,0 0-1,0 1 0,0-1 1,0 0-1,0 1 0,0-1 1,0 1-1,0-1 0,0 1 1,0-1-1,-1 1 1,1 0-1,0-1 0,0 1 1,-1 0-1,1 0 0,0 0 1,-1-1-1,1 1 0,-1 0 1,1 0-1,-1 0 0,1 0 1,-1 0-1,0 0 0,1 0 1,-1 2-1,0 4 22,0 0 0,0 0 0,-1 0-1,0 0 1,0 0 0,0 0 0,-6 13 0,4-12 61,1 0 1,0 0-1,0 0 1,1 0 0,-1 14-1,2-22-66,0 1 1,0 0-1,0 0 0,0-1 1,0 1-1,0 0 0,0 0 0,0-1 1,1 1-1,-1 0 0,0 0 1,0-1-1,1 1 0,-1 0 0,1-1 1,-1 1-1,0 0 0,1-1 1,-1 1-1,1-1 0,-1 1 0,1-1 1,0 1-1,-1-1 0,1 1 1,-1-1-1,1 0 0,0 1 0,0-1 1,-1 0-1,2 1 0,0-1-18,0 0 0,1 0 0,-1 0 0,0 0 0,0 0 0,0-1 0,1 1 0,-1-1 0,0 0-1,4-1 1,5-3-187,-1-1-1,1 0 1,10-9-1,16-14-1476,-1-2 0,-1-1-1,-2-2 1,-2-1-1,27-39 1,-33 38 991,24-49-1,-10 6 4277,-84 181 3167,5 7-4749,33-87-1930,2 0 1,0 1 0,1 0-1,1 0 1,1 0-1,2 0 1,0 0-1,3 25 1,9 0-306,-12-46 156,1-1-1,-1 1 0,1 0 0,0-1 0,0 1 0,-1 0 0,1-1 1,0 1-1,0-1 0,0 1 0,1-1 0,-1 1 0,0-1 0,0 0 1,1 0-1,-1 1 0,1-1 0,-1 0 0,1 0 0,0-1 0,-1 1 1,4 1-1,-4-2 27,-1 0 0,1 0 1,0 0-1,-1 0 0,1 0 0,-1 0 1,1 0-1,-1-1 0,1 1 1,-1 0-1,1 0 0,-1 0 0,1-1 1,-1 1-1,1 0 0,-1-1 1,1 1-1,-1 0 0,1-1 0,-1 1 1,0-1-1,1 1 0,-1-1 1,0 1-1,1-1 0,-1 0 0,5-19-483,-8-20-566,2 33 664,-1 0 1,-1-1-1,1 1 0,-1 0 0,-1 0 0,1 1 0,-1-1 0,-8-11 0,4 9 353,0 1 0,0 0 1,0 0-1,-1 0 0,-13-7 0,6 5 672,0 1 1,0 1-1,-1 0 0,-1 1 0,1 1 0,-1 1 1,-19-4-1,22 7 723,17 4-191,27 3-211,67-5-1223,111-14 1,-153 9 165,-5 1-140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42 12379,'0'-2'144,"0"0"0,0 0 0,0 1 0,-1-1 0,1 0 0,-1 0 1,1 1-1,-1-1 0,0 0 0,0 1 0,0-1 0,0 1 0,0-1 0,0 1 1,0-1-1,0 1 0,-1 0 0,1-1 0,0 1 0,-1 0 0,1 0 1,-1 0-1,1 0 0,-1 0 0,0 1 0,1-1 0,-1 0 0,0 1 0,0-1 1,1 1-1,-1 0 0,0-1 0,0 1 0,-3 0 0,-1 0 52,-1-1 0,0 2 1,1-1-1,-1 1 0,1 0 0,-1 0 0,1 0 0,-11 5 0,9-2-157,0 0 0,1 1 0,-1 0 0,1 0 0,0 1 0,0 0 0,1 0 0,-1 0 0,1 1 0,-9 14 0,11-15-23,0-1 0,1 1 0,0 0 0,0 0 0,1 0 0,-1 0 0,1 1 0,1-1 0,-1 1 0,1-1 0,0 1 0,1-1 0,-1 1 0,1 0 1,2 8-1,-2-14-17,0 1 0,0-1 1,0 0-1,1 0 0,-1 1 1,0-1-1,1 0 0,-1 0 1,1 0-1,0 0 0,-1 0 1,1 0-1,0 0 0,0 0 1,-1 0-1,1 0 0,0 0 1,0 0-1,0-1 0,0 1 1,0 0-1,0 0 0,3 0 1,-2 0-3,0-1 0,0 0 0,0 0 1,0 0-1,0 0 0,0 0 0,1 0 1,-1 0-1,0-1 0,0 1 0,0-1 0,4-1 1,3-3-12,1 0 0,-1 0 1,1-1-1,10-8 1,85-83-130,-104 97 141,-1-1 1,0 1-1,1-1 0,-1 1 1,1 0-1,-1-1 1,0 1-1,1 0 0,-1 0 1,1-1-1,-1 1 0,1 0 1,-1 0-1,1 0 1,-1 0-1,1-1 0,0 1 1,-1 0-1,1 0 0,-1 0 1,1 0-1,-1 0 1,1 0-1,-1 0 0,1 1 1,-1-1-1,1 0 1,0 0-1,0 1 0,-1-1 2,1 1 1,0 0-1,-1 0 0,1 0 0,-1 0 0,1-1 0,-1 1 1,0 0-1,1 0 0,-1 0 0,0 0 0,0 0 0,0 0 1,1 2-1,-3 45 68,1-39-51,0-1 0,0 0 22,0 0 0,1 0 0,0 0 0,0 0 0,1 1 0,0-1 0,4 14 0,-4-21-28,-1 0 0,0 0 0,1 0 0,-1 0 0,1-1 0,0 1 0,-1 0 1,1 0-1,-1 0 0,1-1 0,0 1 0,0 0 0,-1-1 0,1 1 0,0-1 0,0 1 0,0-1 0,0 1 0,0-1 0,0 1 0,0-1 1,1 1-1,1-1 6,-1 0 0,1 0 0,-1 0 0,1 0 0,-1-1-1,0 1 1,1-1 0,-1 1 0,4-2 0,5-3 30,1-1 0,-2 1 0,12-9 0,-15 10-23,67-48 170,-52 35-183,0 1 0,1 1-1,1 1 1,38-16 0,-60 29-14,0 0-1,0 1 0,0-1 1,0 1-1,0-1 0,0 1 1,0 0-1,-1 0 1,1-1-1,0 1 0,0 1 1,0-1-1,0 0 0,0 0 1,0 1-1,0-1 1,3 2-1,-4-1 1,0 0-1,1 0 1,-1 0 0,0 0-1,0 1 1,0-1 0,0 0-1,0 0 1,0 1 0,0-1-1,-1 0 1,1 1 0,0-1-1,-1 1 1,1-1 0,-1 1-1,1 1 1,0 8-5,0-1 0,-1 0 1,0 1-1,-1-1 0,-2 14 0,1-11 19,1-3 5,0-6-5,0 0 0,1 1 0,-1-1 0,1 0 0,0 0 1,0 0-1,1 0 0,-1 0 0,1 0 0,0 0 0,0 0 0,0 0 1,3 6-1,-4-9-16,1 0 1,0 0 0,-1-1-1,1 1 1,0-1-1,0 1 1,0-1-1,-1 1 1,1-1 0,0 1-1,0-1 1,0 0-1,0 1 1,0-1-1,0 0 1,0 0 0,0 0-1,0 1 1,0-1-1,0 0 1,0-1 0,0 1-1,0 0 1,0 0-1,-1 0 1,1 0-1,0-1 1,0 1 0,0 0-1,0-1 1,0 1-1,0-1 1,0 1 0,-1-1-1,2 0 1,30-23-524,-32 23 524,76-71 799,-46 49-833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188 177 16716,'-7'1'405,"0"1"0,-1-1 0,1 1 0,0 1 0,0-1 1,0 1-1,0 1 0,1-1 0,-1 1 0,-5 5 0,0-1-284,1 0 0,-1 1 0,2 1 0,-19 21 0,24-24-111,0 0 1,1 0-1,0 1 1,1-1-1,-5 14 1,7-19-13,1 0 0,-1 0 0,1 0 0,0 0 0,-1-1-1,1 1 1,0 0 0,0 0 0,0 0 0,1 0 0,-1 0 0,0 0 0,1-1 0,0 3 0,0-3-1,-1 0 0,1 0 1,0 0-1,0 0 0,-1-1 0,1 1 0,0 0 0,0-1 1,0 1-1,0 0 0,0-1 0,0 1 0,0-1 0,0 1 1,0-1-1,0 0 0,0 1 0,1-1 0,-1 0 0,0 0 0,0 0 1,0 0-1,0 0 0,0 0 0,3 0 0,4-2-14,0 1-1,0-1 0,0 0 1,0-1-1,-1 0 1,1 0-1,-1-1 0,0 0 1,10-7-1,63-49-120,-78 58 134,110-102-130,-93 84 113,-2-1 0,0-1 0,23-38 0,-35 51 22,-4 7 1,1 0-1,-1 0 1,1-1-1,-1 1 0,0 0 1,0-1-1,0 1 1,0-1-1,-1 0 1,1 1-1,-1-1 1,1-5-1,-1 8 0,0 0-1,0 0 0,0-1 0,0 1 1,0 0-1,0 0 0,-1-1 1,1 1-1,0 0 0,0-1 1,0 1-1,0 0 0,0 0 1,-1 0-1,1-1 0,0 1 0,0 0 1,0 0-1,-1 0 0,1-1 1,0 1-1,0 0 0,-1 0 1,1 0-1,0 0 0,0 0 1,-1 0-1,1 0 0,0-1 1,-1 1-1,1 0 0,0 0 0,0 0 1,-1 0-1,1 0 0,0 0 1,-1 0-1,1 0 0,0 1 1,0-1-1,-1 0 0,1 0 1,0 0-1,0 0 0,-1 0 0,1 1 1,-15 7 8,14-8-9,-9 8 11,1 0-1,-1 0 0,1 1 1,1 0-1,0 1 1,0 0-1,-10 17 1,7-8 16,1 0 1,1 0-1,-11 34 1,16-41-42,1 0 0,0 0 0,1 0 0,1 0 0,-1 25 0,2-35-9,0 1 0,0-1 1,0 1-1,1-1 0,-1 1 0,1-1 0,-1 1 0,1-1 0,0 0 0,0 1 0,0-1 0,0 0 0,0 1 0,0-1 1,1 0-1,-1 0 0,1 0 0,0 0 0,-1 0 0,1-1 0,0 1 0,0-1 0,0 1 0,0-1 0,1 1 0,-1-1 0,0 0 1,0 0-1,1 0 0,-1 0 0,1-1 0,-1 1 0,1-1 0,4 1 0,27-3-137,4-9-67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19 9530,'-3'-16'1326,"0"14"-608,2 11 41,20 403-68,-14-327-600,-4-72-87,2 48 39,22 113 0,-19-157 1,-2-12 91,-4-13 125,-57-326 675,49 305-958,0 1 1,-15-31-1,20 50-45,5 13-52,5 16-8,30 192-220,-8-36 349,-30-175-1,1 0-1,0 0 0,0-1 1,0 1-1,1 0 0,-1 0 1,0 0-1,0-1 0,0 1 1,1 0-1,-1 0 0,0-1 1,0 1-1,1 0 0,-1 0 1,1-1-1,-1 1 0,1-1 1,-1 1-1,1 0 0,2-16-24,-1-33-10,-26-419 285,24 466-250,-2 122-166,46 564 136,-36-498 698,-14-172-532,3 15-196,3-29-33,-1-26-2035,1 19 1764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2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11963,'-22'48'3046,"7"-12"-2752,2 0 1,2 1 0,1 1-1,2 0 1,1 0 0,-2 76 0,9-111-273,2 23 261,-2-25-275,1-1 0,-1 0 0,0 1 0,0-1-1,0 0 1,1 1 0,-1-1 0,0 0 0,0 1-1,1-1 1,-1 0 0,0 1 0,1-1 0,-1 0-1,0 0 1,1 1 0,-1-1 0,0 0 0,1 0-1,-1 0 1,0 0 0,1 1 0,-1-1 0,1 0-1,-1 0 1,1 0 0,-1 0 0,0 0 0,1 0-1,-1 0 1,1 0 0,-1 0 0,0 0 0,1 0-1,-1 0 1,1-1 0,-1 1 0,0 0 0,1 0-1,-1 0 1,1 0 0,-1-1 0,0 1 0,1 0-1,-1 0 1,0-1 0,0 1 0,1 0 0,-1-1-1,0 1 1,0 0 0,1-1 0,-1 0-1,14-12 115,-2-1 0,1-1-1,-2 0 1,19-31-1,-6 8-8,0 2-44,24-35-13,-41 63-57,0-1 0,1 1 0,0 1 0,0-1 1,13-8-1,-20 15 0,0 0 0,0 1 1,0-1-1,0 1 0,0-1 1,0 1-1,0-1 0,0 1 1,0-1-1,0 1 0,0 0 0,0 0 1,0 0-1,0 0 0,0-1 1,0 1-1,0 1 0,1-1 1,-1 0-1,0 0 0,0 0 1,0 1-1,0-1 0,1 1 1,0 0-5,-1 0 1,1 0 0,-1 1 0,0-1-1,0 0 1,0 1 0,0-1 0,0 1 0,0-1-1,0 1 1,0-1 0,-1 1 0,2 3-1,1 6-24,-1 0 0,0 1 0,1 19 0,-2-26 24,-1-3 10,1 12 82,0-1-1,-1 1 1,0 0-1,-1-1 1,-5 24-1,8-67 1523,-2 23-1059,0 27-476,0-18-67,-11 8 41,1 22-143,10-32 95,-7 30-6,7-28 7,-1-1-1,1 1 1,0-1 0,0 1-1,0 0 1,0-1 0,0 1-1,0-1 1,0 1 0,1 0 0,-1-1-1,0 1 1,1-1 0,0 1-1,-1-1 1,1 1 0,1 1 0,-2-5 2,0 1 0,1-1 1,-1 1-1,0-1 0,1 1 1,-1-1-1,1 1 1,-1-1-1,1 1 0,0 0 1,0-1-1,0 1 0,1-2 1,4-7 3,95-183-671,-98 188 655,18-30-42,-19 32 47,-1 1 0,1 0 0,0-1 0,0 1 0,0 0 1,1 0-1,-1 0 0,0 1 0,1-1 0,3-2 0,-5 4 2,0 0 0,0 0-1,0 0 1,-1 0-1,1 0 1,0 0 0,0 1-1,-1-1 1,1 0-1,0 0 1,0 1 0,-1-1-1,1 0 1,0 1-1,-1-1 1,1 1 0,0-1-1,-1 1 1,1-1-1,-1 1 1,1 0 0,-1-1-1,1 1 1,-1 0-1,1-1 1,-1 1 0,0 0-1,1-1 1,-1 1-1,0 0 1,0 0 0,0-1-1,1 2 1,7 26-29,-8-28 31,4 25-5,-1 0 1,-1 0-1,-1 35 0,-12 75-215,10-121 133,1-7 1206,3-18-787,-2 7-360,6-20 212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2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15427,'12'-29'1569,"-7"8"-1041,3-2-208,-6 8 680,3 5-456,-5 12-136,-2 8-168,-11 4-240,-1 2-64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2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219 351 12659,'5'-7'547,"19"-33"851,-23 37-1264,1 1 0,-1-1 0,0 0 0,0 0 0,-1 1 0,1-1 0,0 0 0,-1 0 0,0 0 0,0 0 0,0 0 0,0 1 0,0-5 0,-1 6-90,1 0 1,-1 0 0,1 0 0,0 1 0,-1-1 0,0 0 0,1 0-1,-1 1 1,1-1 0,-1 0 0,0 1 0,0-1 0,1 0 0,-1 1 0,0-1-1,0 1 1,0-1 0,1 1 0,-1 0 0,0-1 0,0 1 0,0 0 0,0 0-1,0-1 1,0 1 0,0 0 0,0 0 0,0 0 0,0 0 0,-1 1 0,-29 5 459,22-2-443,0 0 0,0 1 0,1 0 0,-1 1 0,1 0 0,1 1 1,-1-1-1,1 1 0,0 1 0,-9 12 0,1 0-37,2 1 1,0 0-1,-10 25 0,16-30-24,0 0 1,2 0-1,0 1 0,0 0 1,2 0-1,0 0 0,0 33 1,3-47-4,0 0 0,0 1 0,0-1 0,0 1 0,1-1 0,0 0 0,0 1 0,0-1 0,0 0 1,0 0-1,1 1 0,1 2 0,-2-5 2,0 0 0,1 0 0,-1 0 0,0 0 0,0 0 0,1 0 0,-1 0 0,0 0 0,1-1 1,-1 1-1,1-1 0,-1 1 0,1-1 0,-1 0 0,1 1 0,-1-1 0,1 0 0,-1 0 0,1 0 0,-1 0 0,1 0 0,-1-1 0,1 1 1,-1 0-1,1-1 0,-1 1 0,1-1 0,-1 1 0,1-1 0,1-1 0,8-3-2,0-1 0,-1-1 0,0 1 0,0-2 0,0 1 0,11-13 0,50-60 7,-62 71-2,29-38 206,-1-2 1,-3-2-1,-2 0 0,-2-2 0,44-110 0,-71 153-97,1 0 1,-1 0-1,-1 0 0,0 0 1,0-1-1,0-12 1,-2 22-102,0 1 1,0 0-1,0-1 0,0 1 1,0 0-1,0-1 1,0 1-1,0 0 0,0-1 1,0 1-1,0 0 1,0-1-1,0 1 0,0 0 1,-1-1-1,1 1 0,0 0 1,0-1-1,0 1 1,0 0-1,-1 0 0,1-1 1,0 1-1,0 0 1,-1 0-1,1-1 0,0 1 1,0 0-1,-1 0 1,1 0-1,0-1 0,-1 1 1,1 0-1,0 0 1,-1 0-1,1 0 0,0 0 1,-1 0-1,0 0 0,-10 7 259,4 2-205,2 0 0,-1 0 0,1 1 0,0 0 0,-6 19 0,-15 60-1,20-67-54,-24 119-25,27-118-163,1 1 0,0-1 0,2 1 0,3 26 0,-2-44 195,0-1-1,0 0 0,0 0 0,0-1 1,1 1-1,0 0 0,0 0 1,4 5-1,-5-8-2,0-1-1,0 0 1,0 1 0,0-1-1,0 0 1,0 0 0,0 0-1,1 0 1,-1 0 0,0 0-1,1 0 1,-1-1-1,0 1 1,1 0 0,-1-1-1,1 1 1,-1-1 0,1 1-1,0-1 1,-1 0 0,1 0-1,-1 0 1,1 0 0,-1 0-1,1 0 1,0 0 0,-1 0-1,1-1 1,2 0 0,16-7-105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2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8 143 12763,'-1'2'122,"0"-1"-1,0 1 1,0-1 0,1 1 0,-1-1 0,1 1 0,-1-1-1,1 1 1,0 0 0,-1-1 0,1 1 0,0 0 0,0-1 0,0 1-1,0-1 1,0 1 0,1 0 0,-1-1 0,0 1 0,2 2-1,-1-3-37,0 0-1,-1 0 0,2 0 1,-1 0-1,0 0 0,0 0 0,0 0 1,0 0-1,1 0 0,-1 0 1,0-1-1,1 1 0,-1-1 0,0 1 1,1-1-1,-1 1 0,4-1 1,1 1 38,1 0 1,0-1 0,0 0 0,0-1 0,-1 1 0,1-1 0,0-1 0,10-3-1,0-1 2,0-2-1,0 0 0,-1-1 0,18-13 0,-24 15-82,-1 0 1,0-1-1,0 0 0,0-1 0,-1 0 1,0 0-1,8-15 0,-15 23-33,0 0 0,0 0 0,0-1 0,0 1 0,-1-1 0,1 1 0,0-1 0,-1 1 0,0-1 0,1 1 0,-1-1 0,0 1 0,0-1 0,0 0 0,0 1 0,0-1 0,0 1 0,0-1 0,0 1 0,-1-1 0,0-1 0,1 2 0,-1 0 0,0-1 0,0 1-1,0 0 1,0 0 0,0 0 0,-1 0 0,1 0-1,0 1 1,0-1 0,-1 0 0,1 1 0,0-1 0,-1 0-1,1 1 1,-1 0 0,1-1 0,-2 1 0,-4-1 11,0 0 1,0 1 0,-1 0 0,1 0-1,0 0 1,0 1 0,-13 3 0,9 0-12,0 0 1,1 1-1,-1 0 1,1 1-1,0 0 0,1 0 1,-1 1-1,1 0 1,1 1-1,-1 0 1,1 0-1,1 1 1,0 0-1,0 0 0,-10 20 1,11-19-8,1 1 1,0 0 0,1 0-1,0 0 1,0 1-1,2-1 1,-1 1-1,1 0 1,1 0-1,0-1 1,1 1 0,0 0-1,1 0 1,0 0-1,5 16 1,-6-24-3,1-1 0,1 1-1,-1-1 1,0 1 0,1-1 0,0 0 0,0 1 0,0-1 0,0 0 0,0 0 0,1 0-1,-1-1 1,1 1 0,0-1 0,-1 1 0,1-1 0,5 3 0,-4-3-28,1 0 0,-1-1 0,0 1 0,1-1 0,0 0 0,-1-1 1,1 1-1,0-1 0,-1 0 0,1 0 0,0 0 0,5-1 0,3-2-343,0 0 0,-1-1-1,1 0 1,-1-1 0,0 0 0,0-1-1,0 0 1,20-16 0,-24 16 136,0-1 0,-1 0 1,0 0-1,0-1 1,8-11-1,4-10-652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2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10306,'0'0'31,"0"0"1,0-1-1,0 1 0,0 0 0,0 0 0,0 0 1,0 0-1,1 0 0,-1 0 0,0 0 1,0 0-1,0 0 0,0 0 0,0 0 0,0 0 1,0 0-1,0 0 0,0 1 0,0-1 0,1 0 1,-1 0-1,0 0 0,0 0 0,0 0 1,0 0-1,0 0 0,0 0 0,0 0 0,0 0 1,0 0-1,0 0 0,0 0 0,0 0 0,0 0 1,0 0-1,0 1 0,0-1 0,1 0 1,-1 0-1,0 0 0,0 0 0,0 0 0,0 0 1,0 0-1,0 0 0,0 0 0,0 0 0,0 1 1,0-1-1,0 0 0,0 0 0,0 0 1,0 0-1,-1 0 0,1 0 0,0 0 0,0 0 1,0 0-1,0 0 0,0 0 0,0 1 0,0-1 1,0 0-1,0 0 0,-3 12 883,-5 13 735,4-14-1299,0 1 0,1 0 0,0 0-1,0 0 1,2 0 0,-1 0 0,2 25 0,0-37-344,0 1 1,0-1-1,1 1 0,-1 0 0,0-1 0,0 1 1,1-1-1,-1 1 0,1-1 0,-1 1 1,0-1-1,1 1 0,-1-1 0,1 0 1,-1 1-1,1-1 0,-1 0 0,1 1 0,-1-1 1,1 0-1,0 1 0,-1-1 0,1 0 1,-1 0-1,1 0 0,0 0 0,-1 0 1,1 0-1,0 0 0,-1 0 0,1 0 0,0 0 1,-1 0-1,1 0 0,-1 0 0,1 0 1,0 0-1,-1-1 0,1 1 0,-1 0 1,1 0-1,-1-1 0,1 1 0,-1 0 0,2-2 1,26-16 35,-27 18-37,17-15 34,20-15 17,-36 28-51,0 1 0,-1 0-1,1 0 1,0 0-1,0 0 1,0 1-1,0-1 1,0 0-1,0 1 1,0-1-1,0 1 1,0 0-1,1 0 1,-1 0-1,0 0 1,0 0-1,4 1 1,-5 0-2,1 0 0,-1 0 1,1 0-1,-1 0 0,0 0 1,1 0-1,-1 1 0,0-1 1,0 0-1,0 1 0,0-1 0,0 1 1,0 0-1,0-1 0,0 1 1,-1 0-1,1-1 0,-1 1 1,1 0-1,-1 0 0,0 2 0,5 45 41,-5-35-40,0-10-47,2 20 44,-2-24-12,0-1 0,0 1 1,1 0-1,-1 0 0,0 0 0,0-1 0,0 1 0,0 0 1,0 0-1,1 0 0,-1 0 0,0 0 0,0 0 0,0-1 1,1 1-1,-1 0 0,0 0 0,0 0 0,0 0 0,1 0 0,-1 0 1,0 0-1,0 0 0,0 0 0,1 0 0,-1 0 0,0 0 1,0 0-1,0 0 0,1 0 0,-1 0 0,0 0 0,0 0 1,0 0-1,1 0 0,-1 0 0,0 0 0,0 1 0,0-1 1,1 0-1,-1 0 0,0 0 0,0 0 0,0 0 0,0 1 0,0-1 1,1 0-1,-1 0 0,0 0 0,0 0 0,0 1 0,0-1 1,0 0-1,0 0 0,0 0 0,0 1 0,0-1 0,0 0 1,0 1-1,57-123-3398,-31 77 2833,2-2-160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2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19 12531,'6'-15'1140,"-6"15"-1120,0 0-1,0-1 1,0 1-1,0 0 1,0 0-1,0 0 1,0 0-1,0 0 1,0 0-1,0 0 1,0 0-1,0 0 1,0 0 0,0-1-1,0 1 1,0 0-1,0 0 1,0 0-1,0 0 1,0 0-1,0 0 1,0 0-1,0 0 1,0 0-1,0 0 1,0-1 0,0 1-1,0 0 1,0 0-1,0 0 1,0 0-1,0 0 1,-1 0-1,1 0 1,0 0-1,0 0 1,0 0-1,0 0 1,0 0-1,0 0 1,0 0 0,0 0-1,0 0 1,0 0-1,-1 0 1,1 0-1,0 0 1,0 0-1,0 0 1,0 0-1,0 0 1,0 0-1,0 0 1,0 0-1,0 0 1,0 0 0,-1 0-1,1 0 1,0 0-1,0 0 1,0 0-1,0 0 1,-2 2 139,0 0 0,0 0 0,0-1 1,0 1-1,0 0 0,1 1 0,-1-1 1,1 0-1,-2 4 0,-11 21 122,1 1 0,1 1-1,2 0 1,-13 61 0,18-64-175,2-1 1,0 1-1,2 0 0,1 0 1,1 0-1,5 36 1,-5-58-77,0 1 0,0-1 1,1 0-1,-1 1 0,1-1 1,0 0-1,0 0 0,4 6 1,-6-10-22,1 1 1,-1 0 0,1-1-1,0 1 1,-1-1 0,1 1-1,0 0 1,-1-1 0,1 0-1,0 1 1,0-1 0,-1 1-1,1-1 1,0 0 0,0 0-1,0 1 1,0-1 0,0 0-1,0 0 1,1 0 0,-1 0 0,1-1 1,-1 1-1,0 0 0,0-1 0,1 0 0,-1 1 0,0-1 0,0 0 0,0 1 1,1-1-1,-1 0 0,0 0 0,0 0 0,0 0 0,1-1 0,2-4 22,0 0-1,0 0 0,0 0 0,-1-1 0,0 1 1,0-1-1,-1 0 0,0 0 0,0 0 1,0 0-1,-1 0 0,1-11 0,-2 8-6,1 0 0,-1 0-1,-1 0 1,0 0 0,0 0-1,-1 0 1,0 0 0,-6-15 0,6 22-25,1 0 0,-1 1 0,0-1 0,0 0 0,0 0 0,0 1 0,0 0 0,0-1 1,-1 1-1,1 0 0,-1 0 0,1 0 0,-1 0 0,0 1 0,0-1 0,-6-2 0,8 4-2,0 0 0,0-1 1,-1 1-1,1 0 0,0 0 0,0 0 0,-1 0 0,1 0 0,0 0 0,-1 0 0,1 0 0,0 1 0,0-1 0,0 0 0,-1 1 0,1-1 0,0 1 1,-2 0-1,2 0-2,0 1 0,-1-1 1,1 0-1,0 0 1,0 1-1,0-1 0,0 1 1,0-1-1,0 1 1,0 0-1,1-1 1,-1 1-1,1 0 0,-1-1 1,1 1-1,-1 3 1,0-3-2,1 1 1,-1 0 0,1-1-1,0 1 1,0 0 0,0 0-1,0-1 1,0 1 0,0 0 0,1-1-1,-1 1 1,1 0 0,0-1-1,0 1 1,0-1 0,0 1-1,0-1 1,1 1 0,-1-1-1,1 0 1,-1 0 0,1 0 0,0 0-1,0 0 1,2 2 0,0-2 1,-1 0-1,1 0 1,0-1 0,-1 0 0,1 1 0,0-1 0,0 0 0,0-1 0,-1 1 0,1-1 0,0 0 0,0 0 0,0 0 0,0 0 0,0-1 0,7-1 0,3-2-4,1 0 1,-1-1 0,0-1-1,24-13 1,49-37-9,-33 20-13,-54 35 27,0 1 1,1 0-1,-1 0 1,0-1-1,0 1 1,1 0-1,-1 0 1,0 0-1,1-1 1,-1 1-1,0 0 1,1 0-1,-1 0 1,1 0-1,-1 0 1,0-1-1,1 1 1,-1 0-1,0 0 1,1 0-1,-1 0 1,1 0-1,-1 0 0,0 1 1,1-1-1,-1 0 1,1 0-1,-1 0 1,0 0-1,1 0 1,-1 0-1,0 1 1,1-1-1,-1 0 1,0 0-1,1 0 1,-1 1-1,0-1 1,0 0-1,1 1 1,-1-1-1,0 0 1,0 1-1,1-1 1,-1 0-1,0 1 1,0-1-1,0 0 1,0 1-1,0-1 1,0 0-1,1 1 1,-1-1-1,0 1 0,0-1 1,0 0-1,0 1 1,0-1-1,0 0 1,0 1-1,-1-1 1,1 1-1,0-1 1,0 1-1,-5 31 33,4-29-23,-6 30 98,1 0 0,2 0 0,0 57 0,3-88-100,1 0 1,1 0 0,-1 0-1,0 0 1,0 0-1,1 0 1,-1 0 0,1 0-1,0 0 1,-1 0 0,1 0-1,0 0 1,0-1-1,0 1 1,0 0 0,1-1-1,1 3 1,-2-3-19,0-1 0,0 1 0,0-1 0,0 0 0,1 0 0,-1 0 0,0 1 0,0-1 0,0 0-1,0 0 1,1-1 0,-1 1 0,0 0 0,0 0 0,0 0 0,0-1 0,0 1 0,0-1 0,1 1 0,-1-1 0,0 1 0,0-1 0,-1 0 0,1 1 0,0-1 0,0 0-1,0 0 1,0 1 0,0-1 0,0-2 0,7-6-226,0 0-1,-1 0 0,0-1 1,0 0-1,-1 0 1,8-21-1,-4 7-66,-1 0-1,5-28 1,-6 8-264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2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14523,'-8'0'1240,"-1"5"-920,2 2-144,1 2 465,3 1-289,0-1-568,3-2 576,3 0-384,5 0-48,2 2-24</inkml:trace>
  <inkml:trace contextRef="#ctx0" brushRef="#br0" timeOffset="1">291 167 13291,'-1'1'255,"0"-1"0,0 1 0,0-1 0,0 1-1,0-1 1,-1 1 0,1-1 0,0 1 0,0-1 0,-1 0 0,1 0 0,0 0 0,-2 0 0,-4 1 817,-1 2-912,1 0 0,-1 0 1,1 1-1,-1 0 0,1 0 1,1 1-1,-1-1 0,0 2 1,1-1-1,0 1 0,1 0 1,-1 0-1,1 0 0,0 1 1,0 0-1,-4 9 0,4-6-144,0-1-1,0 1 0,1 0 1,1 0-1,0 1 0,0-1 1,1 1-1,0 0 1,1-1-1,0 1 0,2 21 1,-1-29-15,0-1 0,0 0 0,1 0 1,-1 1-1,1-1 0,-1 0 0,1 0 1,0 0-1,0 0 0,0 0 0,0 0 1,0 0-1,0 0 0,1 0 0,-1 0 1,1-1-1,-1 1 0,1 0 0,2 1 0,-2-2-22,0 0 0,0-1-1,0 1 1,0 0 0,1-1-1,-1 1 1,0-1 0,1 0-1,-1 1 1,0-1 0,1 0-1,-1-1 1,0 1 0,1 0-1,2-2 1,9-2-313,0-1 0,-1-1-1,0 0 1,22-14 0,-27 15 69,131-90-3378,-94 67 2588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106 370 14059,'-1'-1'79,"1"0"0,-1 0-1,0 1 1,0-1 0,1 0 0,-1 1-1,0-1 1,0 1 0,0-1 0,0 1-1,1-1 1,-1 1 0,0-1 0,0 1-1,0 0 1,0 0 0,0-1 0,0 1-1,0 0 1,0 0 0,0 0 0,0 0-1,0 0 1,0 0 0,0 1 0,0-1-1,0 0 1,0 0 0,0 1 0,0-1-1,0 1 1,0-1 0,0 1 0,0-1-1,0 1 1,1-1 0,-1 1 0,0 0-1,0-1 1,1 1 0,-1 0 0,0 0-1,0 1 1,-5 4 224,1 0-1,0 1 1,-7 13 0,5-9-161,2 0 0,-1 1 0,2 0 0,-6 20 1,8-25-114,0 0 0,1 0 1,0 1-1,1-1 0,-1 0 1,2 1-1,-1-1 0,1 0 1,1 10-1,-1-16-25,-1 0 1,0 0-1,1 1 1,0-1-1,-1 0 1,1 0-1,-1 0 1,1 1-1,0-1 1,0 0-1,0 0 1,0 0-1,0 0 1,0-1-1,0 1 1,0 0-1,0 0 1,0 0-1,0-1 1,0 1-1,1-1 1,-1 1-1,0-1 1,0 1-1,1-1 1,-1 0-1,0 0 1,1 1 0,-1-1-1,0 0 1,1 0-1,-1 0 1,0-1-1,1 1 1,-1 0-1,0 0 1,1-1-1,-1 1 1,2-1-1,4-2 8,0 0 1,1 0-1,-1 0 1,0-1-1,8-7 1,30-23 15,-3-3 0,44-48 0,-50 49-68,-36 36 39,0 0 0,0 1 0,0-1 0,0 0 0,0 0-1,0 0 1,0 0 0,0 0 0,0 0 0,0 0 0,0 0 0,0 0 0,0 1 0,0-1 0,0 0 0,1 0 0,-1 0 0,0 0 0,0 0 0,0 0 0,0 0 0,0 0 0,0 0 0,0 0 0,0 0 0,0 0 0,1 0 0,-1 0 0,0 0 0,0 0 0,0 0 0,0 0 0,0 0 0,0 0 0,0 0 0,0 0 0,0 0 0,1 0 0,-1 0 0,0 0 0,0 0 0,0 0 0,0 0 0,0 0 0,0 0 0,0 0 0,0 0 0,0 0 0,1 0 0,-1 0 0,0 0 0,0-1 0,0 1 0,0 0 0,0 0 0,0 0-1,0 0 1,0 0 0,0 0 0,0 0 0,0 0 0,0-1 0,-3 16-20,-13 28 43,12-34-13,-1 5 12,-15 44 85,18-52-76,1 0 0,0 0 0,0 0 0,0 0 0,1 0 0,0 0 0,1 10 0,-1-15-24,0 0 0,0-1 0,0 1 0,0 0 0,1 0 0,-1-1 0,0 1 0,0 0 0,1-1 1,-1 1-1,0-1 0,1 1 0,-1 0 0,0-1 0,1 1 0,-1-1 0,1 1 0,-1-1 0,1 1 0,-1-1 1,1 1-1,0-1 0,-1 0 0,1 1 0,-1-1 0,1 0 0,0 0 0,-1 1 0,1-1 0,0 0 0,-1 0 1,1 0-1,0 0 0,0 0 0,-1 0 0,1 0 0,0 0 0,-1 0 0,1 0 0,1 0 0,2-1 18,0-1 0,-1 1 0,1-1 0,0 0 0,-1 0 0,7-4 0,46-38 51,-2-2-1,-1-3 1,49-60 0,0-11-255,-83 95 68,-1 0 0,29-56 0,-45 76 91,10-25-83,-11 28 94,-1 1 1,1-1-1,-1 1 0,0 0 1,0-1-1,0 1 0,0-1 1,0 1-1,0-1 0,0 1 1,0-1-1,-1 1 0,1-1 1,-1 1-1,1-1 0,-1 1 1,0-2-1,0 2 4,1 1 1,-1-1-1,1 0 0,-1 1 1,1-1-1,-1 1 1,0-1-1,1 1 0,-1 0 1,0-1-1,0 1 0,1 0 1,-1-1-1,0 1 0,0 0 1,1 0-1,-1-1 1,0 1-1,0 0 0,1 0 1,-1 0-1,0 0 0,0 0 1,0 0-1,1 0 0,-1 1 1,0-1-1,0 0 1,-1 1-1,-23 12-53,22-11 50,-22 14 29,2 1 1,0 1 0,-36 38 0,26-20 153,-42 60 1,67-85-120,0 1 0,1 0 0,1 0 1,-1 1-1,2-1 0,-5 16 0,9-25-45,0 1-1,0-1 1,1 0-1,-1 1 0,1-1 1,0 0-1,0 1 1,0-1-1,1 0 1,-1 1-1,1-1 0,-1 0 1,1 1-1,0-1 1,0 0-1,1 0 1,-1 0-1,1 0 0,-1 0 1,1 0-1,0-1 1,0 1-1,0 0 1,1-1-1,-1 1 0,0-1 1,1 0-1,0 0 1,-1 0-1,5 2 1,2 0 2,-1 0 1,0-1 0,1 0 0,0 0-1,0-1 1,-1 0 0,2-1 0,-1 0-1,0 0 1,0-1 0,13-1 0,2-1 209,1-2 0,46-12-1,-27 2-127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288 283 13371,'-4'-2'129,"0"1"1,1 0 0,-1 0-1,0 0 1,0 1 0,0-1-1,0 1 1,1 0 0,-1 0-1,0 0 1,0 0 0,0 1-1,0 0 1,0 0-1,1 0 1,-7 3 0,-6 2 113,1 1 0,-21 14 0,32-18-177,-9 5 4,0 1 0,1 0 0,0 1 0,1 1-1,0 0 1,-10 13 0,15-16-43,0 0 0,0 1 0,1 0 0,0 0-1,0 0 1,1 0 0,1 1 0,-1 0 0,1 0 0,-1 10-1,4-18-20,-1 0 0,1 0-1,0 1 1,0-1 0,0 0-1,0 0 1,0 0-1,0 0 1,1 1 0,-1-1-1,1 0 1,-1 0 0,1 0-1,0 0 1,0 0 0,0 0-1,0 0 1,0 0 0,0-1-1,0 1 1,3 2 0,-2-3-3,0 0 1,-1 0-1,1 0 1,0-1-1,0 1 1,0 0-1,0-1 1,0 1-1,0-1 1,0 0 0,0 0-1,0 0 1,0 0-1,0 0 1,-1 0-1,1 0 1,0-1-1,0 1 1,0-1 0,0 1-1,0-1 1,0 0-1,2-1 1,9-5 13,-2 0 0,1 0 0,-1-1 1,0 0-1,-1-1 0,0 0 0,11-14 1,57-78 150,-54 67 53,-2-1 0,-1-2 0,-2 0 0,-1-1 0,-3-1 0,0 0 0,13-64-1,-26 83 128,-6 24 92,-8 33-58,-2 29-345,2 1 1,4 1-1,0 68 0,8-132-39,-1 9-7,2-1 0,0 1 0,0 0 1,4 13-1,-5-24 6,1 0 0,0 0 0,0 0 0,-1 0 0,1 0-1,1 0 1,-1 0 0,0 0 0,0 0 0,1 0 0,-1 0 0,1-1 0,1 2 0,-1-2 0,-1 0 0,0 0 0,1-1 0,-1 1 0,0-1 0,1 0 0,-1 1 0,1-1 0,-1 0 0,1 0 0,-1 0 0,1 0 0,-1 0 0,0 0 0,1 0 0,-1 0 0,1-1 0,-1 1 0,1 0 0,-1-1 0,0 1 0,3-2 0,4-3-5,-1 1 0,1-1 0,-1 0 0,0-1 0,0 0-1,-1 0 1,0 0 0,9-12 0,41-63-49,-55 79 57,44-81 130,-45 113-9,-5 26-93,5 109 0,7-130-160,-7-34 114,0-1 1,1 1 0,-1-1 0,0 1-1,0-1 1,0 1 0,0-1-1,0 1 1,1-1 0,-1 1-1,0-1 1,0 1 0,1-1-1,-1 0 1,0 1 0,0-1-1,1 1 1,-1-1 0,1 0 0,-1 1-1,0-1 1,1 0 0,-1 0-1,1 1 1,-1-1 0,1 0-1,-1 0 1,1 0 0,-1 1-1,1-1 1,-1 0 0,1 0-1,-1 0 1,1 0 0,-1 0 0,1 0-1,-1 0 1,1 0 0,-1 0-1,1 0 1,-1 0 0,1-1-1,-1 1 1,1 0 0,-1 0-1,1 0 1,-1-1 0,0 1 0,1 0-1,-1 0 1,1-1 0,-1 1-1,0 0 1,1-1 0,-1 1-1,0-1 1,1 1 0,-1 0-1,0-1 1,1 1 0,-1-1-1,0 0 1,5-8-44,0 0 0,-1 0 0,0-1 0,0 1 0,-1-1 0,-1 0 0,2-10 0,4-19-271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15963,'-1'4'2096,"0"5"-1856,0 0 0,1 0 0,0 0 1,0 0-1,3 16 0,-1-20-367,0-1 0,-1 0 0,1 0 0,1 0 0,-1 0 0,1 0-1,-1 0 1,1 0 0,0-1 0,0 0 0,1 1 0,-1-1 0,1 0 0,0-1 0,-1 1 0,1-1 0,0 1-1,1-1 1,-1-1 0,0 1 0,0 0 0,8 1 0,7 0-392,0 0 1,1-1-1,0-1 1,21-1-1,4 0 189,-44 0 357,1 0 0,-1 0 0,0 0 0,0 0 0,0 0 0,0 0 0,0 0 1,1 1-1,-1-1 0,0 0 0,0 1 0,0-1 0,0 0 0,0 1 0,0 0 1,0-1-1,0 1 0,0-1 0,0 1 0,-1 0 0,1 0 0,0 0 0,0-1 1,-1 1-1,1 0 0,1 2 0,-2-1 33,0-1 0,0 1 0,0 0 0,0 0 0,0-1 0,0 1 0,0 0 0,-1 0 0,1-1 0,-1 1 0,1 0 0,-1-1 0,1 1 0,-1-1 0,-1 3 0,-5 6 420,1 1 0,-2-2 0,-13 16 0,12-17-135,7-7-255,0 0 0,0 1 0,0 0 0,0-1 0,1 1 0,-1 0 0,1 0 0,-1 0 0,-1 2 0,6-3-72,-1-1 0,1 1 1,-1 0-1,1-1 0,-1 0 0,1 0 1,-1 0-1,1 0 0,3 0 1,1 0-34,0 0-19,0 0 0,-1 1 0,1 0 0,0 0 0,-1 1 1,1 0-1,-1 0 0,0 0 0,0 1 0,0 0 0,6 4 0,-9-5 30,-1 0 0,1 0 0,-1 1 0,0-1 0,0 0 0,0 1 0,0 0 0,0-1 0,-1 1 0,1 0 0,-1 0 0,0 0 0,0 0-1,0 0 1,0 0 0,0 0 0,-1 1 0,1-1 0,-1 0 0,0 0 0,0 0 0,0 1 0,0-1 0,-1 0 0,0 4 0,-1 0 46,0 0 0,-1 0 1,1 0-1,-1-1 0,-1 1 1,1-1-1,-1 0 0,0 0 1,0 0-1,-1 0 0,0-1 1,0 0-1,0 0 0,0 0 1,-1-1-1,-7 5 0,7-5-38,1 0 0,-1-1-1,0 0 1,-1 0 0,1-1-1,0 1 1,-1-1-1,1-1 1,-1 1 0,0-1-1,0-1 1,1 1 0,-1-1-1,0 0 1,0 0 0,1-1-1,-11-2 1,14 2-78,1 0-1,0 1 1,-1-1 0,1-1 0,0 1-1,0 0 1,0-1 0,0 1-1,0-1 1,0 1 0,0-1-1,0 0 1,1 0 0,-1 0 0,1 0-1,-1 0 1,1 0 0,0 0-1,0 0 1,0-1 0,0 1-1,0 0 1,0-1 0,1 1 0,-1-1-1,1 1 1,-1-1 0,1-3-1,0 0-73,1-1 0,-1 1-1,1 0 1,0 0 0,0 0-1,1 0 1,0 0 0,0 0 0,0 1-1,5-9 1,15-21-615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0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7434,'6'65'1415,"21"99"1,-24-146-1326,-2-10-46,1 1-1,0-1 1,0 0-1,0 0 1,1 0-1,0 0 1,6 9 0,-9-17-38,0 0 0,0 0 1,1 1-1,-1-1 0,0 0 1,0 0-1,1 1 0,-1-1 1,0 0-1,0 0 0,1 0 1,-1 0-1,0 0 1,0 1-1,1-1 0,-1 0 1,0 0-1,1 0 0,-1 0 1,0 0-1,1 0 0,-1 0 1,0 0-1,0 0 0,1 0 1,-1 0-1,0 0 0,1 0 1,-1 0-1,0-1 0,1 1 1,-1 0-1,0 0 1,0 0-1,1 0 0,-1 0 1,0-1-1,0 1 0,1 0 1,-1 0-1,0-1 0,0 1 1,0 0-1,1 0 0,-1 0 1,0-1-1,0 1 0,0 0 1,0-1-1,0 1 0,0 0 1,0 0-1,1-1 1,7-18 225,-7 17-186,25-67 616,-10 31-609,-2-1 0,-2-1 1,10-52-1,-17 50-122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3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13523,'5'-7'1199,"-2"9"-220,-2 16 422,-4 38-114,3-50-1165,-8 88 468,-1 0-184,4 100 1,5-191-399,0 0 1,1 0 0,-1 0 0,1 0 0,-1-1 0,1 1 0,2 5-1,-2-7-7,-1 0-1,1 0 0,-1 0 0,1 0 1,0-1-1,-1 1 0,1 0 1,0 0-1,0-1 0,-1 1 0,1-1 1,0 1-1,0 0 0,0-1 0,0 0 1,1 1-1,2 0-12,-1-1 1,0 0-1,0 0 1,1 0-1,-1-1 1,0 1-1,0-1 1,0 1-1,0-1 1,0 0-1,1-1 0,4-2 1,5-2-68,0 1 1,0 0-1,1 0 0,21-3 1,-30 8 61,-1-1 0,0 1 0,1 0 0,-1 0 0,0 1 0,0-1 0,1 1 0,-1 0 0,0 0 0,0 0 0,0 1 0,0 0 0,0-1 0,0 1 0,0 1 1,-1-1-1,1 1 0,-1-1 0,4 5 0,3 2-33,-9-7 58,-1-1 1,1 0 0,0-1 0,0 1 0,0 0-1,0 0 1,0 0 0,0 0 0,0-1-1,0 1 1,0 0 0,2 0 0,-2-2-1,-1 1 0,1 0-1,0 0 1,-1-1 0,1 1 0,0-1 0,-1 1 0,1-1 0,0 1 0,-1-1 0,1 1 0,-1-1-1,1 1 1,-1-1 0,1 1 0,-1-1 0,0 0 0,1 1 0,-1-1 0,0 0 0,1 0 0,-1 1-1,0-1 1,0 0 0,1-1 0,8-25 162,-7 18-112,1 0 0,0 0 1,7-11-1,-10 20-59,0 0 0,0-1 1,0 1-1,0 0 0,1 0 1,-1 0-1,0 0 0,0 0 0,0 0 1,1-1-1,-1 1 0,0 0 1,0 0-1,0 0 0,1 0 0,-1 0 1,0 0-1,0 0 0,0 0 0,1 0 1,-1 0-1,0 0 0,0 0 1,0 0-1,1 0 0,-1 0 0,0 0 1,0 0-1,0 1 0,0-1 1,1 0-1,-1 0 0,0 0 0,0 0 1,0 0-1,0 0 0,1 0 0,-1 1 1,0-1-1,0 0 0,0 0 1,0 0-1,0 0 0,0 1 0,1-1 1,-1 0-1,0 0 0,9 13-43,-4-6 10,-4-6 39,0-1 0,0 1 1,0 0-1,0-1 1,0 1-1,0-1 1,1 1-1,-1-1 1,0 0-1,0 0 1,1 1-1,-1-1 1,0 0-1,0 0 1,1 0-1,-1 0 1,0 0-1,0-1 0,1 1 1,-1 0-1,0-1 1,0 1-1,0-1 1,1 1-1,-1-1 1,0 1-1,1-2 1,30-22 252,-28 21-229,15-15 218,27-34 0,-1 1-61,-45 50-192,1 1 0,-1 0 0,0 0 0,0-1 0,1 1 0,-1 0 0,0 0 0,0-1 0,1 1 0,-1 0 0,0 0 0,0-1 0,1 1 0,-1 0 0,0 0 0,1 0 0,-1 0 0,0 0 0,1 0 0,-1-1 0,0 1 0,1 0 0,-1 0 0,0 0 0,1 0 0,-1 0 0,0 0 0,1 0 0,-1 0 0,0 1 0,1-1 0,0 0 0,3 12-120,-6 24-3,2-31 107,-9 61-79,5-44 137,1 1 0,2-1 1,0 28-1,1-49-50,0 0-1,0-1 1,0 1-1,0 0 1,0 0 0,0-1-1,0 1 1,0 0 0,0-1-1,0 1 1,0 0-1,1-1 1,-1 1 0,0 0-1,1-1 1,-1 1 0,0-1-1,1 1 1,-1-1-1,0 1 1,1-1 0,-1 1-1,1-1 1,0 1 0,-1-1-1,1 1 1,0-1-16,0 0 0,0 0 0,-1 0 0,1-1 0,0 1 0,0 0 0,-1 0 0,1-1 0,0 1 0,0-1 0,-1 1 0,1-1 0,0 1 0,-1-1 0,1 1 0,-1-1 0,1 1 0,0-2 0,4-4-113,-1 0 1,1 0-1,5-13 1,3-12-169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4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15683,'-4'-10'1601,"1"9"-1105,-1 2-208,-2 8 880,2 1-608,-1 4-800,3 1-408,-1 0 488,3-2-176,4-4-88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4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14179,'-2'36'950,"-2"-1"1,-1 0-1,-12 41 1,-4 27 100,16-72-763,2 0 0,0 0 0,4 45 0,-1-72-256,0 0-1,1 0 0,0 1 0,0-1 1,0 0-1,3 6 0,-4-9-28,1 0 1,-1 0-1,1 0 1,-1 0-1,1 0 0,0-1 1,0 1-1,-1 0 0,1-1 1,0 1-1,0 0 1,0-1-1,0 1 0,-1-1 1,1 1-1,0-1 0,0 1 1,0-1-1,0 0 0,0 0 1,0 1-1,0-1 1,0 0-1,0 0 0,1 0 1,-1 0-1,0 0 0,0 0 1,0-1-1,0 1 1,0 0-1,0 0 0,1-1 1,10-4-65,-1 0 1,0-1 0,-1 0 0,1 0 0,17-15-1,-21 14 7,0 1-1,1 0 0,0 1 0,1 0 0,-1 0 0,1 0 0,0 1 0,0 1 0,0 0 0,0 0 0,12-2 0,-18 5 39,-1 0-1,1 0 1,-1 0-1,1 0 1,0 0-1,-1 1 1,1-1-1,-1 1 1,1 0-1,-1 0 1,0 0-1,1 0 1,-1 0-1,0 0 0,1 1 1,-1-1-1,0 1 1,3 2-1,-2 0 6,0-1 0,-1 1 0,0-1 0,1 1 0,-1 0 1,-1 0-1,1 0 0,0 0 0,-1 0 0,2 6 0,-2 1 66,1 0 0,-1 0 0,-1 1 0,0-1 1,0 0-1,-1 0 0,-4 21 0,4-28 18,-1 0-1,1 0 0,0-1 1,-1 1-1,0 0 1,0 0-1,0-1 0,0 1 1,-1-1-1,1 0 1,-1 0-1,0 0 0,0 0 1,0 0-1,0 0 1,0-1-1,-7 4 0,4-3-8,0-1-1,0 0 1,0 0-1,0 0 0,0-1 1,0 0-1,-1 0 1,1-1-1,0 1 0,-11-2 1,3-1-48,1 0-1,0 0 1,-1-1 0,1-1 0,1 0-1,-1-1 1,0-1 0,1 0-1,0 0 1,-14-11 0,24 16 38,1 0-55,-1 0-1,1 0 1,0 0-1,-1-1 1,1 1-1,0 0 1,0 0-1,-1-1 1,1 1-1,0-1 0,-1-2 1,6-2-44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4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14 381 14747,'0'1'31,"0"-1"0,0 0-1,0 0 1,0 0 0,0 0-1,0 0 1,0 0 0,0 0 0,0 0-1,0 0 1,0 0 0,0 0-1,0 1 1,0-1 0,0 0 0,0 0-1,-1 0 1,1 0 0,0 0-1,0 0 1,0 0 0,0 0-1,0 0 1,0 0 0,0 0 0,0 0-1,0 0 1,0 0 0,0 0-1,0 0 1,-1 0 0,1 0 0,0 0-1,0 0 1,0 0 0,0 0-1,0 0 1,0 0 0,0 0 0,0 0-1,0 0 1,0 0 0,-1 0-1,1 0 1,0 0 0,0 0 0,0 0-1,0 0 1,0 0 0,0 0-1,0 0 1,0 0 0,0 0-1,0 0 1,0 0 0,0 0 0,0 0-1,-1 0 1,1 0 0,0-1-1,0 1 1,-3 15 834,-1 19 134,3-27-840,0 12 238,2 32 1,-1-46-378,1 0 1,-1-1-1,1 1 1,0-1-1,1 0 0,-1 1 1,1-1-1,0 0 0,0 0 1,0 0-1,0 0 0,6 7 1,-6-9-17,0-1 1,0 1 0,0-1 0,1 1 0,-1-1-1,0 0 1,1 0 0,-1 0 0,0 0 0,1 0 0,0-1-1,-1 1 1,1-1 0,-1 1 0,1-1 0,-1 0 0,1 0-1,0 0 1,-1-1 0,1 1 0,-1 0 0,1-1 0,-1 0-1,5-1 1,3-2 8,1-1 1,-1 0-1,-1 0 0,14-10 0,8-9 11,-1-1-1,-2-2 1,39-46 0,-49 53-9,-4 9-28,-14 11 12,0 0 1,0 0-1,1 0 1,-1 0-1,0 0 1,0 0-1,0 0 1,1 0-1,-1 0 1,0 0-1,0 0 1,0 0-1,1 0 1,-1 0-1,0 0 1,0 0-1,0 1 1,0-1-1,1 0 1,-1 0-1,0 0 1,0 0-1,0 0 1,0 0-1,0 1 1,1-1-1,-1 0 1,0 0-1,0 0 1,0 0-1,0 1 0,0-1 1,0 0-1,0 0 1,0 0-1,0 1 1,0-1-1,1 0 1,-2 30-32,0-21 31,-1 12-7,-1 8-8,1 1 1,4 50 0,-2-79 15,0 1-1,0-1 1,0 1 0,0-1 0,0 1 0,1-1 0,-1 1 0,0-1 0,1 1 0,-1-1 0,1 0 0,0 1 0,-1-1 0,1 0 0,0 1 0,0-1 0,0 0 0,0 0-1,0 0 1,0 0 0,0 0 0,1 0 0,-1 0 0,0 0 0,0 0 0,1 0 0,-1-1 0,3 2 0,-1-2-1,-1 0 0,0-1 1,0 1-1,0-1 0,0 1 1,0-1-1,0 0 0,0 0 1,0 0-1,0 0 0,0 0 1,0 0-1,0-1 0,-1 1 1,1 0-1,-1-1 0,1 1 1,-1-1-1,1 0 0,1-3 1,11-15-3,0-2 1,-2 0-1,0 0 1,-1-1-1,7-26 1,33-126-7,-35 111-43,12-104 1,-28 152-50,-4 36-7,3-12 89,-18 111 343,-6 207 0,25-316-282,-1 1 0,2-1-1,0 1 1,0-1 0,1 1 0,0-1 0,0 0 0,1 0-1,1 0 1,5 12 0,-8-21-41,-1 0 0,1-1 0,-1 1 0,1 0 1,-1 0-1,1-1 0,0 1 0,-1 0 0,1-1 0,0 1 0,0 0 0,-1-1 0,1 1 0,0-1 0,0 0 0,0 1 1,0-1-1,1 1 0,-1-1-1,-1 0 1,1 0 0,-1 0 0,1-1-1,0 1 1,-1 0 0,1 0-1,-1 0 1,1-1 0,-1 1 0,1 0-1,-1-1 1,1 1 0,-1 0-1,0-1 1,1 1 0,-1 0 0,1-1-1,-1 1 1,0-1 0,1 1-1,-1-1 1,2-2 2,-1 0-1,0 0 0,0 0 1,0 0-1,0 0 1,0 0-1,0 0 1,-1-1-1,1-3 0,-2-11 19,0 0 0,-7-35 0,6 46-14,0-1-1,0 1 1,0 0-1,-1-1 1,0 1-1,-1 0 1,1 1-1,-1-1 1,-8-9-1,12 16-6,0-1 0,0 1 0,-1 0 0,1-1 0,0 1 0,0-1 0,0 1 0,-1 0 0,1-1 0,0 1 0,0 0-1,-1 0 1,1-1 0,0 1 0,-1 0 0,1 0 0,0-1 0,-1 1 0,1 0 0,-1 0 0,1 0 0,0 0-1,-1-1 1,1 1 0,-1 0 0,1 0 0,0 0 0,-1 0 0,1 0 0,-1 0 0,1 0 0,0 0 0,-1 0 0,1 0-1,-1 0 1,1 1 0,0-1 0,-1 0 0,1 0 0,-1 0 0,1 0 0,0 1 0,-1-1 0,1 0 0,0 0 0,-1 1-1,1-1 1,0 0 0,0 0 0,-1 1 0,1-1 0,0 0 0,0 1 0,-1-1 0,1 1 0,0-1 0,0 0-1,0 1 1,0-1 0,0 0 0,0 1 0,-1-1 0,1 1 0,0 0 0,-1 28-24,2-24 21,0 0 0,0-1 1,0 1-1,1 0 0,0-1 0,0 1 0,0-1 0,0 0 1,1 0-1,-1 0 0,4 5 0,-4-7 3,0 0 0,1 0 0,-1-1-1,0 1 1,0 0 0,1-1 0,-1 0 0,1 1 0,-1-1 0,1 0-1,-1 0 1,1 0 0,0-1 0,0 1 0,-1-1 0,1 1 0,0-1-1,0 0 1,0 0 0,-1 0 0,4-1 0,5-1 11,0-1 0,-1 0 0,0-1 0,1 0 1,-1 0-1,-1-1 0,1-1 0,-1 1 0,0-2 0,15-12 1,-8 5 17,-1-1 1,0-1 0,-1 0 0,18-29 0,-8 1 51,-23 42-75,1-1 0,-1 0 0,0 0 0,-1 0 0,1 0-1,-1 0 1,1 0 0,-1 0 0,0 0 0,0 0 0,0-1 0,0 1 0,-1-4 0,0 7-4,1-1 0,0 0 0,0 1 0,0-1 0,0 1 0,-1-1 0,1 0 0,0 1 0,-1-1 0,1 1 0,0-1 0,-1 1 0,1-1 0,-1 1 0,1-1 1,-1 1-1,1-1 0,-1 1 0,1-1 0,-1 1 0,1 0 0,-1-1 0,0 1 0,1 0 0,-1 0 0,0 0 0,1-1 0,-1 1 0,1 0 0,-1 0 0,-1 0 0,0 0 2,0 1-1,0-1 1,0 1-1,0-1 1,0 1-1,1 0 1,-1 0-1,0 0 1,0 0-1,-2 2 1,-4 3 14,0 1 0,1 0 0,-9 11 0,4-4 27,2 0-1,0 1 1,0 0 0,2 1 0,-1 0 0,2 0-1,1 0 1,0 1 0,1 0 0,0 1 0,-2 25-1,6-40-32,1 0 0,0 0-1,0 0 1,0-1 0,0 1-1,0 0 1,1 0-1,0 0 1,-1 0 0,1-1-1,0 1 1,0 0 0,0-1-1,1 1 1,-1-1 0,1 1-1,2 3 1,-2-5-34,0 1 0,0-1 0,0 0 0,0 1 0,0-1 0,0 0 0,0 0 0,0-1 0,1 1 0,-1 0 0,0-1 0,0 1 0,1-1 0,-1 0 0,0 0 0,1 0-1,2 0 1,5-2-163,1 0 0,-1 0 0,0-1 0,0 0-1,0-1 1,0 0 0,-1-1 0,11-6 0,4-4-90,0-1 0,26-24 0,0-9-306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4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97 235 13363,'-1'13'725,"-1"0"0,-1 0 1,0 0-1,-1-1 0,-1 1 1,0-1-1,-10 18 0,-3 9 165,12-24-631,-4 8 201,-9 33 1,18-50-422,-1-1 0,1 0 0,0 1 0,1-1-1,-1 0 1,1 1 0,0-1 0,0 1 0,1-1 0,0 0 0,0 1 0,2 7 0,-2-11-39,-1-1 1,1 0-1,0 0 0,0 1 1,0-1-1,0 0 1,0 0-1,0 0 1,0 0-1,0 0 1,0 0-1,0 0 1,1 0-1,-1-1 1,0 1-1,0 0 0,1-1 1,-1 1-1,1-1 1,-1 1-1,0-1 1,1 0-1,-1 0 1,1 0-1,-1 0 1,1 0-1,-1 0 1,1 0-1,-1 0 0,1 0 1,-1 0-1,0-1 1,1 1-1,-1-1 1,1 1-1,1-2 1,4-1-12,0 0 0,0-1-1,0 0 1,0 0 0,10-9 0,3-5 5,-1-1 0,0-1-1,-2-1 1,0 0 0,-2-2-1,19-33 1,-9 8 116,-3 0 1,22-67-1,-40 103-74,16-57 140,-19 64-148,0-1-1,-1 1 1,1-1 0,-1 0 0,0 1-1,0-1 1,-1 0 0,0 1 0,-2-11-1,3 16-22,0-1-1,0 0 1,-1 1-1,1-1 1,0 1-1,0-1 0,-1 0 1,1 1-1,0-1 1,-1 1-1,1-1 0,-1 0 1,1 1-1,-1-1 1,1 1-1,-1 0 0,1-1 1,-1 1-1,1-1 1,-1 1-1,1 0 1,-1-1-1,0 1 0,1 0 1,-1 0-1,0-1 1,1 1-1,-1 0 0,0 0 1,1 0-1,-1 0 1,0 0-1,1 0 0,-1 0 1,0 0-1,1 0 1,-1 0-1,0 0 0,1 1 1,-1-1-1,0 0 1,1 0-1,-1 1 1,1-1-1,-1 0 0,0 1 1,1-1-1,-1 1 1,1-1-1,-1 1 0,-3 2 6,0 1 0,0-1-1,1 1 1,-1 0-1,1 0 1,-3 5 0,-9 19 3,1 0 0,1 1 0,2 0 0,1 1 0,1 1 0,2-1 0,1 1 0,1 0 0,2 1 0,0 47 1,3-68-60,1 1 0,0-1 0,1 0 0,0 0 1,5 17-1,-5-23 76,-1-1 1,1 0 0,1 0 0,-1 0-1,0 0 1,1 0 0,0-1-1,0 1 1,0-1 0,0 0-1,1 0 1,-1 0 0,1 0-1,0 0 1,7 3 0,33 11 231,-31-14-191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1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6 120 11042,'-1'0'157,"1"0"-1,-1-1 0,1 1 1,0 0-1,-1-1 1,1 1-1,0 0 0,-1-1 1,1 1-1,0 0 0,0-1 1,-1 1-1,1 0 0,0-1 1,0 1-1,0-1 1,0 1-1,-1-1 0,1 1 1,0 0-1,0-1 0,0 1 1,0-1-1,0 1 0,0-1 1,0 1-1,0-1 1,0 0-1,13-3 1850,32 8-1562,-29-2-63,53 0-216,81-9 0,57 1-186,-173 10 16,1 1 0,38 11 0,-39-7 12,1-2 1,39 3-1,-9-9 20,106-10-1,64-23-17,-10 1 8,-26 19 9,-9 1-20,680-38 34,-602 45-41,646 6 58,-471-4-88,-441 2 31,13-1 1,-9 0 0,0 1 0,0 0 0,1 0 0,-1 0 0,12 3 0,-18-3 1,1 0 0,-1 0 0,0 1 0,1-1 0,-1 0 0,0 0 0,1 0 0,-1 0 0,0 1 0,1-1 0,-1 0 0,0 0 0,0 1 0,1-1 0,-1 0-1,0 0 1,0 1 0,0-1 0,1 0 0,-1 1 0,0-1 0,0 0 0,0 1 0,0-1 0,0 0 0,0 1 0,0-1 0,1 1 0,-1-1 0,0 0 0,0 1 0,0-1 0,0 0 0,-1 1 0,1-1 0,0 0 0,0 1 0,0-1 0,0 1 0,0-1 0,0 0 0,-1 1 0,1-1 0,0 0 0,0 0 0,0 1 0,-1-1 0,1 0 0,0 1 0,0-1 0,-1 0 0,1 0 0,0 0 0,-1 1 0,1-1 0,0 0 0,-1 0 0,1 0 0,-1 1 0,0 0-17,-1 0-1,1 0 1,0 0 0,-1 0-1,1 0 1,-1-1 0,0 1-1,1 0 1,-1-1 0,0 1-1,1-1 1,-4 1 0,5-1 83,-1 0 0,1 0 0,-1 0 0,1 0 0,-1 0 0,1 0 0,-1 0 0,1 0 0,-1 0 0,1 0 0,-1 0 0,1 0 0,-1 0 0,1 0 1,-1 1-1,1-1 0,0 0 0,-1 0 0,1 0 0,-1 1 0,1-1 0,-5 3 34,-4 1 132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5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13283,'1'0'33,"-1"0"1,0 0-1,0 0 0,0 0 1,0-1-1,0 1 0,0 0 1,0 0-1,0 0 1,0 0-1,0 0 0,0 0 1,0 0-1,0 0 0,0 0 1,0 0-1,0 0 0,0 0 1,1-1-1,-1 1 1,0 0-1,0 0 0,0 0 1,0 0-1,0 0 0,0 0 1,0 0-1,0 0 1,0 0-1,0 0 0,-1-1 1,1 1-1,0 0 0,0 0 1,0 0-1,0 0 0,0 0 1,0 0-1,0 0 1,0 0-1,0 0 0,0 0 1,0 0-1,0 0 0,0-1 1,0 1-1,0 0 1,0 0-1,0 0 0,-1 0 1,1 0-1,0 0 0,16 1 982,30 5-57,-38-4-744,36 3 47,0-1-1,1-2 0,0-3 0,0-1 1,-1-2-1,57-12 0,29-7-1778,-130 23 1505,0 0 0,0 0 0,1-1-1,-1 1 1,0 0 0,0 0 0,1 0-1,-1 0 1,0 0 0,0 0-1,1 0 1,-1 0 0,0 0 0,1 0-1,-1 0 1,0 0 0,0 0 0,1 0-1,-1 0 1,0 0 0,1 0-1,-1 0 1,0 0 0,0 0 0,1 0-1,-1 1 1,0-1 0,0 0 0,1 0-1,-1 0 1,0 0 0,0 1-1,0-1 1,1 0 0,-1 0 0,0 1-1,0-1 1,0 0 0,0 0-1,1 1 1,-1-1 0,-7 7-384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5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12419,'3'-7'381,"0"-1"0,0 1 1,1-1-1,0 1 0,0 0 1,1 1-1,0-1 1,0 1-1,0 0 0,1 0 1,0 0-1,10-6 0,-13 10-323,0 0 1,0 0-1,1 0 0,-1 0 0,1 1 0,-1-1 0,1 1 0,0 0 0,-1 0 0,1 1 0,0-1 0,0 1 0,0 0 0,0 0 0,-1 0 0,1 0 0,0 1 0,0 0 0,-1-1 1,1 1-1,0 0 0,-1 1 0,1-1 0,-1 1 0,1 0 0,-1 0 0,0 0 0,5 3 0,7 9-45,0 0 1,-2 1-1,1 0 0,-2 1 0,16 26 0,6 6-65,-32-45 47,-1 0 1,1 0 0,-1 0-1,0 0 1,0 0 0,0 0-1,-1 0 1,1 0 0,-1 1-1,1-1 1,-1 0 0,0 0-1,0 0 1,-1 0 0,1 1-1,0-1 1,-1 0 0,0 0 0,0 0-1,0 0 1,0 0 0,-3 5-1,-4 7 27,-1 0-1,-19 27 1,23-35-10,-132 158 300,83-103-227,50-57-82,-1 1-4,-1 0 0,1 1 0,0 0 0,-7 15 0,11-21 0,0 0 1,1 0 0,-1 0-1,1 1 1,-1-1-1,1 0 1,0 1 0,0-1-1,-1 0 1,1 1 0,0-1-1,0 0 1,0 1-1,1-1 1,-1 0 0,0 1-1,0-1 1,1 0 0,-1 1-1,1-1 1,-1 0-1,1 0 1,-1 0 0,1 1-1,0-1 1,0 0 0,-1 0-1,1 0 1,0 0-1,0 0 1,0 0 0,0-1-1,0 1 1,1 0 0,-1 0-1,0-1 1,0 1 0,2 0-1,3 2 22,1-1 1,-1 0-1,0-1 0,1 0 1,-1 1-1,1-2 0,0 1 0,-1-1 1,8-1-1,64-9 338,-54 6-279,73-14 220,67-9 207,-142 25-589,0 1 0,0 1 0,0 1 0,-1 1 0,33 7 0,-49-8-99,1 1-1,-1 0 1,0 1 0,0-1-1,9 6 1,13 7-538,-18-14 287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5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9954,'7'-11'767,"0"1"1,2-1-1,-1 1 0,1 1 1,0-1-1,1 1 0,0 1 1,21-13-1,-26 18-646,0-1 0,1 1-1,-1 1 1,1-1 0,-1 1 0,1 0-1,0 0 1,0 1 0,0 0 0,0 0-1,0 0 1,0 1 0,0 0 0,0 0 0,1 0-1,-1 1 1,0 0 0,0 0 0,0 1-1,11 3 1,-16-4-106,1 0 1,0 0-1,0 0 0,-1 0 0,1 0 1,0 0-1,-1 1 0,0-1 1,1 1-1,-1-1 0,0 1 0,1-1 1,-1 1-1,0 0 0,0-1 0,0 1 1,-1 0-1,1 0 0,0 0 0,0 3 1,0-2 3,-1 0-1,0 1 1,0-1 0,-1 1-1,1-1 1,0 0 0,-1 1 0,0-1-1,0 0 1,0 0 0,-2 5 0,-1-1 20,0 1 1,-1-1 0,1 0 0,-1 0-1,-1 0 1,1-1 0,-1 1 0,0-2-1,-7 7 1,-70 32 449,135-32-459,-21-5-69,0 0 1,0 2 0,0 1 0,-2 2-1,1 0 1,28 19 0,-56-31 37,-1 1 0,0 0 0,1 0 0,-1 0 0,0 0 1,1 1-1,-1-1 0,0 0 0,0 0 0,0 1 0,0-1 0,0 0 1,0 1-1,-1-1 0,1 1 0,0 0 0,-1-1 0,1 1 0,-1-1 1,1 1-1,-1 3 0,0-3 16,-1 1 0,1-1 0,-1 1 1,1-1-1,-1 1 0,0-1 0,0 0 0,0 0 1,0 1-1,0-1 0,-1 0 0,1 0 0,-3 2 1,-5 6 111,0 0 1,-2-1-1,1-1 1,-15 10-1,24-17-117,-17 11 179,-1-1 0,0 0 0,-1-1-1,-24 8 1,31-14-121,0 0 0,1-1 0,-2 0 0,1-1 0,0 0 0,0-1-1,-1 0 1,-15-2 0,27 0-107,1 1 0,-1 0 0,0 0 0,0-1-1,0 1 1,0-1 0,1 0 0,-1 0 0,0 1-1,-2-3 1,3-3-1165,12-2-1112,30-16 693,-7 6 639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5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10914,'0'-4'760,"0"2"-960,0 1 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6:4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81 6313,'-3'-6'312,"-1"0"0,0 0-1,-1 1 1,0 0 0,1 0-1,-2 0 1,1 1 0,0 0-1,-1 0 1,0 0-1,0 0 1,0 1 0,-9-3-1,6 3-87,0 0 0,-1 1-1,0 0 1,1 0 0,-1 1-1,0 1 1,0 0 0,-16 1-1,9 2-183,0 0 1,1 1-1,-1 0 0,1 1 0,0 1 0,1 1 0,-1 0 0,1 1 1,1 1-1,-23 17 0,27-17-37,0 1-1,0 0 1,2 1 0,-1 0 0,1 1-1,1-1 1,0 1 0,1 1 0,0-1-1,-6 19 1,-2 15-9,-13 76-1,9-9-1,5 2-1,5-1 1,8 125 0,2-198 6,1-1 0,3 1 1,1-1-1,15 47 0,-14-63-13,2 0 0,0 0 0,1-1 0,1-1 0,2 0 0,0-1 0,31 37-1,-19-31-94,1 0 0,1-2 0,1-1-1,49 30 1,-62-44-27,0-1 1,1 0 0,0-1-1,1-1 1,0-1-1,0 0 1,0-1-1,1-2 1,-1 1-1,38 0 1,-44-5 67,1-1 0,-1 0 0,0-1 0,0 0 0,0-1 0,0-1 1,-1 0-1,0 0 0,0-1 0,0 0 0,0-1 0,-1 0 0,0-1 0,-1 0 0,10-11 0,3-4 96,-1 0 0,-2-2 0,0-1 0,28-51 0,-17 18 203,-3-2 1,-3 0-1,-2-2 0,24-116 1,-32 102-87,-4-1-1,-3 0 1,-6-136 0,-2 175-80,-3 0 0,-1 0-1,-2 1 1,-20-65 0,23 91-30,-1 0-1,0 0 0,0 1 1,-1-1-1,-1 2 0,0-1 1,-1 0-1,0 1 1,0 1-1,-1-1 0,0 2 1,-1-1-1,0 1 0,0 0 1,-1 1-1,0 1 1,0-1-1,-14-4 0,5 4-19,0 1-1,0 2 0,-1 0 1,1 1-1,-1 0 0,-22 2 1,-126 10-492,162-8 482,-63 6-130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0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9746,'25'-53'2661,"-18"35"-2563,108-334 717,-110 375-748,-3-2-21,2 0-1,0-1 1,1 0 0,11 29 0,38 73-1052,-37-88-66,-4-9 742,1-4-108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5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12395,'2'6'745,"0"1"0,-1 0 0,0 0 0,1 14 0,-3 1-195,-5 32 0,2-15 63,-3 18-17,3-30-134,0 35 0,4-63-482,0 1-1,0 0 1,0 0-1,0 0 1,0 0-1,0 0 1,0 0-1,0 0 0,0 0 1,0 0-1,0 0 1,0 0-1,1 0 1,-1 0-1,0 0 1,0 0-1,0 0 0,0-1 1,0 1-1,0 0 1,0 0-1,0 0 1,0 0-1,1 0 1,-1 0-1,0 0 0,0 0 1,0 1-1,0-1 1,0 0-1,0 0 1,0 0-1,0 0 1,0 0-1,1 0 0,-1 0 1,0 0-1,0 0 1,0 0-1,0 0 1,0 0-1,0 0 0,0 0 1,0 0-1,0 0 1,0 0-1,0 1 1,0-1-1,0 0 1,1 0-1,-1 0 0,4-11-320,-4-2 58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0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12203,'2'-3'1752,"2"0"1793,-1 5-2617,-2 2-112,1-1-264,-2 1-96,1 0-248,-1-2-600,0-4-248,-1-2 496,-6 1-144,-3 2-64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0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15851,'-5'10'1337,"5"-9"-793,6-1 240,3 0-208,4-4-264,4 0-136,4 1-88,1 0-16,2 0-80,-1 2-32,0 1-184,-3 0-64,-6 1-288,-1 5-136,-6-2 488,-2 1-144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0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11298,'0'8'1649,"7"1"-873,4-9-256,5-1 1897,7-4-1665,3 1-104,2 0-168,1 1-184,0 3-512,-3 0-872,-8 8 968,-5 1-216,-7-5-144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0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15435,'12'-17'1003,"-1"0"0,-1 0-1,13-33 1,-2 7-518,-1 2-265,42-74-84,-62 114-141,1-1 0,0 1 1,0 0-1,0 0 0,0-1 0,0 1 1,0 0-1,0 0 0,0 0 0,0 0 1,0 0-1,2 0 0,-3 1 3,1 0 0,-1 0 1,0 0-1,1 0 0,-1 0 0,0 0 0,1 0 0,-1 0 1,0 0-1,0 0 0,1 0 0,-1 0 0,0 0 0,0 0 1,1 0-1,-1 1 0,0-1 0,1 0 0,-1 0 1,0 0-1,0 0 0,0 1 0,1-1 0,-1 0 0,0 0 1,0 1-1,0-1 0,0 0 0,1 0 0,-1 1 0,0-1 1,0 0-1,0 0 0,0 1 0,0-1 0,1 6-11,0-1 0,0 0 0,0 0 0,-1 1-1,0 7 1,-11 126-36,-1 18-454,15-142-10,1-16 298,2-8 74,4-18-106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0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88 10954,'19'-82'5321,"-17"77"-3833,-1 6-516,0 13-127,-3 22-390,-42 206 341,44-241-797,-1 0-1,1 1 1,0-1-1,0 0 1,0 1-1,-1-1 1,1 1 0,1-1-1,-1 0 1,0 1-1,0-1 1,0 0-1,1 1 1,-1-1-1,1 0 1,-1 1 0,1-1-1,-1 0 1,1 0-1,0 1 1,0-1-1,-1 0 1,2 1-1,0-1 0,0-1-1,0 1 0,0-1 1,-1 0-1,1 0 0,0 0 1,0 0-1,0 0 0,-1 0 1,1 0-1,0 0 0,0-1 1,0 1-1,-1-1 0,1 1 1,0-1-1,0 0 0,1-1 1,19-7-626,37-22 0,-49 25 86,0 0 0,-1-1 0,0 0 0,-1-1 0,1 0-1,6-9 1,-7 6-398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12523,'2'7'1472,"-1"7"-824,1 4-248,-2 3 1145,0 6-721,0 8-288,0 5-192,0 6-528,-2-2 240,-1-17-64,-1-8-64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13611,'0'2'1520,"6"1"-840,6-2-248,13-2 1225,8-2-601,12-6-320,4 0-136,8 2-184,3-1-63,-1 2-185,-6 2-120,-11 4-337,-7 0-175,-12 5-392,-7 4 1160,-13 0-528,-3-1-104,-7-1 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0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12819,'9'12'1552,"8"-4"-936,10-13-48,9-3 1089,10-5-769,3-3-112,5-1-88,2 1-64,-3 3-368,-3 2-256,-11 6-656,-3 4 616,-16 1-184,-7-3-80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2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12499,'13'-26'507,"1"1"0,1 0 1,1 1-1,28-32 1,-36 47-417,-1 0 0,2 1 0,-1 1 0,1-1 0,0 1 0,1 1 0,0 0 0,0 0 1,0 1-1,1 0 0,-1 1 0,1 0 0,0 1 0,12-3 0,-20 6-80,-1-1 0,0 1 0,1 0-1,-1 0 1,1 0 0,-1 0 0,1 0 0,-1 0 0,1 1-1,-1-1 1,0 1 0,1 0 0,-1 0 0,0 0-1,1 0 1,-1 0 0,0 0 0,0 0 0,0 1 0,0-1-1,0 1 1,0 0 0,-1-1 0,1 1 0,0 0-1,-1 0 1,1 0 0,-1 0 0,0 0 0,0 0 0,0 1-1,0-1 1,0 0 0,0 1 0,-1-1 0,1 0-1,-1 1 1,1-1 0,-1 4 0,1 6 59,-1 0 0,0 0 1,-1 0-1,0 0 0,-1 0 0,-5 20 0,-1-7 94,-1-1 0,-1 0 0,-18 32 0,-45 61 435,57-93-493,14-21-88,0 0 0,-1 1 0,2 0 1,-1-1-1,0 1 0,1 0 0,-1 0 0,1 0 1,0-1-1,0 1 0,1 0 0,-1 1 0,1 3 1,0-5-14,1-1 1,0 1 0,-1-1 0,1 0 0,0 1-1,0-1 1,0 0 0,0 0 0,1 0-1,-1 0 1,1 0 0,-1 0 0,1 0 0,0 0-1,0-1 1,-1 1 0,1-1 0,0 1 0,0-1-1,1 0 1,-1 1 0,3 0 0,2 1-27,0 0 0,0-1 0,1 1 0,-1-2 0,0 1 0,1-1 0,-1 0 0,1 0 0,-1-1 0,1 0 0,-1-1 1,13-1-1,-2-2-257,1-1 0,-1-1-1,31-13 1,-34 12 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0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10514,'-10'-15'1319,"15"21"-256,15 25-599,-7-5-411,-1 0 0,-2 1 1,0 1-1,-2 0 0,8 56 0,-33-122-1661,9 23 1292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2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15547,'-2'6'2057,"2"-11"-473,0 10-1560,-1 0-1792,2-2 1664,4-7-312,0-6-161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4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11530,'10'-25'765,"27"-60"1623,-33 77-2124,0 0 0,1 1-1,0-1 1,0 1 0,1 0 0,0 1-1,13-12 1,-18 17-243,0 0-1,1 0 1,-1 1-1,0-1 1,0 0 0,0 1-1,1-1 1,-1 0-1,0 1 1,1-1-1,-1 1 1,0 0 0,1 0-1,-1-1 1,0 1-1,1 0 1,2 0 0,-3 1-11,-1-1 0,1 0 0,0 1 0,0-1 0,0 1 0,0-1 1,-1 1-1,1-1 0,0 1 0,0 0 0,-1-1 0,1 1 0,-1 0 1,1 0-1,-1-1 0,1 1 0,-1 0 0,1 0 0,0 1 0,0 3 16,1 1 0,-1-1 0,0 0 0,0 1 0,-1-1 0,0 0 0,0 8 0,-1 6 83,-2 1 0,0-1 0,-1 0 0,-13 35 0,-36 70 543,52-123-650,1-1 0,0 1-1,0-1 1,-1 1 0,1-1 0,0 1 0,0-1 0,0 1 0,0-1 0,0 1 0,0-1 0,0 1 0,0-1 0,0 1 0,0-1 0,0 1 0,0-1-1,0 1 1,0-1 0,0 1 0,0-1 0,1 1 0,-1-1 0,0 1 0,0-1 0,1 1 0,-1-1 0,0 0 0,1 1 0,-1-1 0,0 1 0,1-1-1,-1 0 1,1 1 0,-1-1 0,0 0 0,1 0 0,-1 1 0,1-1 0,-1 0 0,1 0 0,-1 0 0,1 0 0,-1 1 0,1-1 0,-1 0 0,1 0-1,-1 0 1,1 0 0,0 0 0,35 0-69,-24-1 33,2 1-37,0 0 0,0 1 0,-1 0 0,1 2 0,18 4 0,-30-6 61,1-1 1,0 1-1,-1 0 0,1 0 1,-1 0-1,0 1 0,1-1 1,-1 1-1,0-1 1,0 1-1,0 0 0,0 0 1,0 0-1,0 0 1,0 0-1,-1 0 0,1 0 1,-1 1-1,0-1 0,1 0 1,-1 1-1,0-1 1,0 1-1,-1-1 0,1 1 1,-1 0-1,1-1 1,-1 1-1,0 0 0,0 0 1,0-1-1,0 1 0,0 0 1,-1 3-1,-1 3 62,-1-1 1,0 0-1,0 0 0,-1 0 1,1-1-1,-2 1 0,1-1 0,-1 0 1,0 0-1,-1 0 0,1-1 1,-1 0-1,-7 6 0,3-4 136,0 0 0,-1 0 0,0-1 0,0-1 0,0 0 0,-1 0 0,1-1-1,-14 4 1,23-9-185,1 1-1,-1-1 1,1 0-1,-1 1 0,1-1 1,-1 0-1,0 0 0,1 0 1,-1 0-1,1 0 1,-1 0-1,0 0 0,1-1 1,-2 0-1,1-5-715,11-7-149,13-6 164,-7 8 199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4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13395,'-7'26'647,"0"1"-1,2 0 1,0-1-1,2 2 1,1 36 0,2-49-565,1 1 1,0-1-1,1 0 1,1 0-1,1 0 1,0 0-1,0-1 1,2 1 0,0-1-1,15 25 1,-7-22-110,-5-10-175,-9-7 186,0 0-1,0 0 1,0 0-1,1 0 1,-1 0-1,0 0 0,0 0 1,0 0-1,0 0 1,1 0-1,-1 0 1,0 0-1,0 0 1,0 0-1,0 0 1,1 0-1,-1 0 1,0 0-1,0 0 0,0 0 1,0 0-1,1 0 1,-1 0-1,0 0 1,0 0-1,0-1 1,0 1-1,0 0 1,1 0-1,-1 0 1,0 0-1,0 0 0,0-1 1,0 1-1,0 0 1,0 0-1,0 0 1,0 0-1,0 0 1,1-1-1,-1 1 1,0-1-29,-1-1 0,1 1 0,0 0 0,0-1 1,-1 1-1,1 0 0,0-1 0,-1 1 0,1 0 0,-1 0 1,0-1-1,0 1 0,1 0 0,-1 0 0,0 0 1,0 0-1,0 0 0,0 0 0,0 0 0,0 0 0,0 0 1,-1 0-1,-18-10-309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4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13387,'24'-4'1480,"1"1"-992,6-4-192,4-2 785,5-2-577,1-4-176,-2-1-480,-3 1-1241,-6-1 1257,-4 0-216,-9-1-176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15467,'4'-4'131,"1"1"-1,0-1 1,0 1-1,0 0 1,1 1-1,-1-1 0,1 1 1,-1 0-1,1 0 1,0 1-1,0 0 1,0 0-1,-1 0 0,1 1 1,0 0-1,0 0 1,0 0-1,0 1 1,0 0-1,7 1 1,-9-1-113,0 0 1,0 0-1,-1 0 1,1 0 0,0 1-1,0-1 1,-1 1 0,1 0-1,-1 0 1,0 0-1,0 1 1,0-1 0,0 1-1,0-1 1,0 1 0,0 0-1,-1 0 1,0 1-1,1-1 1,-1 0 0,0 1-1,-1-1 1,1 1 0,-1 0-1,1-1 1,-1 1-1,0 0 1,-1 0 0,1 0-1,0 6 1,-2 1 13,-1 0 1,0 0-1,-1-1 1,0 1-1,0-1 0,-1 1 1,0-1-1,-1 0 1,-10 16-1,-7 6 161,-34 40 0,14-23-108,49-52-129,1 0 0,-1 0-1,0 1 1,1 0 0,-1 0 0,1 1 0,0-1 0,0 2-1,-1-1 1,1 1 0,0 1 0,0-1 0,-1 1 0,1 1 0,0-1-1,-1 1 1,14 6 0,-10-4 33,-1 0-1,1 1 1,-1 1-1,-1 0 1,1 0-1,-1 1 1,0 0-1,0 0 1,-1 1 0,0 0-1,11 16 1,-16-21 20,-1 0 0,0 0 1,-1 0-1,1 0 1,0 0-1,-1 0 1,0 1-1,0-1 0,0 0 1,0 1-1,0-1 1,-1 1-1,1-1 1,-1 1-1,0-1 0,0 1 1,0-1-1,-1 1 1,1-1-1,-1 1 1,-2 4-1,1-3 34,-1 0 0,0 0 0,0-1 0,-1 1 1,1-1-1,-1 0 0,0 0 0,0-1 0,0 1 0,-1-1 0,1 1 0,-1-2 0,-5 4 0,-2 1 63,-1-1-1,0 0 1,0-1-1,0 0 0,0-1 1,-1 0-1,0-1 0,0-1 1,0 0-1,-16 0 0,29-2-134,0 0-1,0 0 0,0 0 0,-1 0 1,1-1-1,0 1 0,0 0 0,0 0 1,-1-1-1,1 1 0,0-1 1,0 1-1,0-1 0,0 1 0,0-1 1,0 0-1,0 1 0,0-1 0,0 0 1,0 0-1,1 0 0,-1 0 0,0 0 1,0 0-1,1 0 0,-1 0 0,0-1 1,1 0-8,0 1 0,-1-1 0,1 1 0,0 0 0,0-1 0,0 1 0,1-1 0,-1 1 0,0-1 0,0 1 0,1 0 0,-1-1 0,1 1 0,-1-1-1,1 1 1,0 0 0,0 0 0,-1-1 0,1 1 0,0 0 0,2-2 0,5-5-328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15203,'0'8'1233,"0"10"-857,-1 5-176,1 8 512,0 6-208,4 11-240,2 2-64,1 3-72,1-2-40,2-5-96,-1-6-32,-2-8-80,2-5-96,-5-12-224,0-5-112,-2-16 128,-5-3 112</inkml:trace>
  <inkml:trace contextRef="#ctx0" brushRef="#br0" timeOffset="1">4 256 14147,'-3'3'1304,"7"-2"-840,6-1-168,4 0 641,6 0-265,5 0-288,2-1-296,0-5-464,-1 0 48,-6-9 248,-4-4-120,-6-4-96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15075,'4'-4'319,"1"2"-1,0-1 1,0 1 0,0-1-1,0 1 1,0 1-1,0-1 1,0 1-1,1 0 1,-1 0 0,7 0-1,-9 1-256,0 0 0,1 0 1,-1 1-1,0-1 0,0 1 0,0 0 0,1 0 0,-1 0 0,0 0 1,0 1-1,0-1 0,0 1 0,-1 0 0,1 0 0,0 0 0,-1 0 0,1 0 1,-1 0-1,0 1 0,2 2 0,-1 0-57,0-1 1,-1 1-1,1 0 0,-1 0 0,0 0 1,-1 0-1,1 0 0,-1 0 1,0 1-1,-1-1 0,1 0 0,-1 1 1,0-1-1,0 0 0,0 1 1,-1-1-1,0 0 0,0 1 1,-2 4-1,-4 12-28,-1 0 0,-21 42 1,27-61 24,-21 41 63,-54 79 1,89-137-69,0 0 0,24-20 1,-30 29-44,1-1 0,0 1 0,0 0 0,0 1 0,0 0 0,1 0 0,-1 1 0,1-1 0,13-2 0,-19 6 27,1 0 0,-1 0 1,0 0-1,1 0 0,-1 0 1,1 1-1,-1-1 0,0 1 1,1 0-1,-1 0 0,0-1 1,0 2-1,0-1 1,0 0-1,0 0 0,0 1 1,0-1-1,0 1 0,0-1 1,-1 1-1,1 0 0,0 0 1,-1-1-1,0 1 0,1 0 1,-1 1-1,0-1 0,0 0 1,0 0-1,0 0 1,0 4-1,3 6-36,0 1 0,-1-1 0,-1 1 1,2 19-1,-4-29 52,4 81 86,-4-75 11,-1 0 0,0-1 0,0 1-1,-1 0 1,0-1 0,0 1 0,-5 10 0,5-15-34,0-1 0,-1 0 0,1 0 0,-1 0 0,1-1 0,-1 1 1,0-1-1,0 1 0,0-1 0,-1 0 0,1 0 0,0 0 0,-1-1 0,1 1 1,-1-1-1,0 0 0,1 0 0,-1 0 0,0 0 0,0 0 0,1-1 1,-1 0-1,-5 0 0,3 0-164,-1 0 0,0 0 0,0-1 0,0 0 1,1-1-1,-1 1 0,0-1 0,1 0 0,-1-1 0,1 1 1,0-1-1,-8-5 0,13 7 73,0 0-1,0 1 1,0-1 0,0 0-1,0 0 1,0 0 0,0 1-1,1-1 1,-1 0 0,0 0 0,1 0-1,-1 0 1,0-1 0,1 1-1,-1 0 1,1 0 0,-1 0-1,1 0 1,0 0 0,-1-2-1,7-8-417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16612,'6'3'1368,"-6"12"-976,-3 7-152,1 12 520,-1 8-216,3 9-248,5 5-48,2 3-176,4-2-96,4-5-200,-1-6-88,2-10-168,0-8-56,-3-12-264,-5-7-24,-4-14 480,-5-6-128,-13-11 31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12683,'0'6'1272,"11"-3"-744,4-3-192,12-5 840,5-2-503,5-1-329,2-4-280,1-4 64,-6-4-40,-7 2-96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16532,'-1'-2'101,"1"0"1,-1 0 0,1-1 0,0 1-1,0 0 1,0 0 0,0 0 0,0 0 0,1 0-1,-1 0 1,0 0 0,1 0 0,0 0-1,-1 0 1,1 0 0,0 0 0,0 1 0,0-1-1,2-3 1,0 2 15,0 0 0,1 0 0,-1 0 0,0 0 0,1 1 0,0-1 0,-1 1 0,1 0 0,5-2 0,1 0 29,1 0 0,0 1-1,0 0 1,0 1-1,1 0 1,16 0-1,-23 2-127,0 0-1,0 1 1,0-1-1,0 1 1,0 0-1,0 1 1,0-1-1,0 1 1,-1 0-1,1 0 1,-1 0-1,1 0 1,-1 1-1,6 4 0,-8-5-11,0 1 0,0-1 0,0 0-1,0 1 1,0-1 0,0 1 0,-1 0 0,1 0-1,-1 0 1,0-1 0,0 1 0,0 0-1,0 0 1,0 1 0,-1-1 0,0 0-1,1 0 1,-1 0 0,0 0 0,0 0-1,-1 1 1,1-1 0,-2 4 0,-1 3-7,0 0 0,-1-1 0,0 1 1,-1-1-1,0 0 0,0-1 0,-1 1 1,0-1-1,-10 10 0,5-6-1,-1 0 0,0-1-1,-1 0 1,-28 17 0,28-24-28,23-15-68,-1 5 25,0 0 0,1 1 0,-1 0 0,1 0 0,0 1 1,1 1-1,-1-1 0,1 2 0,-1-1 0,1 1 0,0 1 0,0 0 1,17 1-1,-20 1 14,0-1 0,0 1 0,0 1 0,0 0 0,0 0 0,0 1 0,0-1 0,-1 2 0,1-1 0,-1 1 0,0 0 0,0 1 0,-1-1 0,1 1 0,-1 1 0,0-1 0,0 1 0,8 12 0,-8-9 33,0 1-1,-1 0 1,0 0-1,-1 1 1,0 0-1,0-1 1,-1 1-1,-1 1 0,0-1 1,0 0-1,-1 18 1,-1-22 87,0 0-1,0 1 1,-1-1 0,0 0-1,0 0 1,-1 0 0,1 0-1,-2 0 1,1-1 0,-1 1-1,0-1 1,0 1 0,-1-1-1,0 0 1,0 0 0,0 0-1,-1-1 1,0 0 0,-7 7-1,6-9 42,1 1 0,-1-1 1,0 0-1,0 0 0,0-1 0,-1 0 0,1 0 0,-1-1 0,1 1 0,-1-1 0,1-1 0,-1 1 0,-12-2 1,-7-1 74,1-2 1,-33-8-1,-5 0-933,62 12 746,0 0 0,0 0 1,0 0-1,0 0 0,0 0 0,0 0 0,0 1 1,0-1-1,0 0 0,1 1 0,-1-1 1,0 0-1,0 1 0,0-1 0,0 1 1,0 0-1,0 0 0,0-1-86,6-3-158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0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11098,'2'3'183,"-1"1"-1,1-1 0,0 1 0,0-1 0,0 0 1,0 0-1,1 0 0,-1 0 0,5 4 0,-2-2-6,15 19-18,-5-5-3,28 26 0,-38-40-100,0-1 0,0 0 0,0 0 0,0-1 0,1 1 0,0-1 0,0 0 0,0-1 0,0 0 1,12 3-1,-16-4-19,0-1 1,0 0 0,0 0-1,0 0 1,0 0 0,0-1-1,0 1 1,0 0 0,1-1-1,-1 1 1,0-1 0,-1 0 0,1 0-1,0 0 1,0 0 0,0 0-1,0 0 1,-1 0 0,1-1-1,0 1 1,-1-1 0,1 1-1,-1-1 1,0 0 0,0 1-1,1-1 1,0-2 0,3-6 99,0 1-1,-1-1 1,0 0 0,2-12 0,-2 10-46,46-213-315,-44 194 229,5-27-178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15595,'6'3'1305,"-2"1"-961,-4 0-192,2 9 568,1 4-264,0 5-224,2 4-136,-2 4-280,1 1-168,1-4-64,-2 1 328,-2-7-104,-2-5-48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13715,'15'-7'1568,"1"-3"-1080,-1 1-208,0-1 809,2 0-553,-6 0-208,4 4-520,-8 3 464,-3 1-296,2 2-40,-5 0-72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2 439 12819,'-2'13'1352,"5"-8"-792,3-2-232,5-6 1161,3-1-857,5-3-400,-2-2-224,-1-1-248,0-1 256,-3-4-120,2 0-72</inkml:trace>
  <inkml:trace contextRef="#ctx0" brushRef="#br0" timeOffset="1">178 394 15083,'58'-145'2270,"-35"83"-1961,-8 22-206,47-107-3,-67 186-89,3-23-10,-15 103 20,15-102-34,2 0 0,0 0 0,0 0 0,2 0 0,3 16 0,-5-32 2,0 0-1,0 0 1,0 0 0,1-1 0,-1 1-1,0 0 1,0 0 0,1 0 0,-1-1-1,0 1 1,1 0 0,-1-1-1,1 1 1,-1 0 0,1-1 0,-1 1-1,1 0 1,-1-1 0,1 1 0,-1-1-1,1 1 1,1 0 0,-1-1 6,0-1 1,-1 1-1,1 0 0,0 0 1,0-1-1,-1 1 0,1-1 0,0 1 1,0-1-1,-1 1 0,1-1 1,-1 1-1,1-1 0,-1 0 1,1 1-1,-1-1 0,1 0 1,-1 1-1,1-1 0,-1 0 0,0 0 1,1-1-1,9-21-92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15219,'0'7'1209,"0"4"-929,0 4-152,3 3 512,0 4-280,1 1-344,4 1-176,-1-5-352,-2-2-112,1-7 439,0-7-95,0-9-136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15275,'-4'2'1193,"5"-1"-921,5-1-136,5-3 504,4-2-216,5-4-320,0 0-176,3-1-248,-3 0-104,-3 0-192,-4 2-145,-12 6 465,1-2-176,-11 8-40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14283,'3'10'1312,"7"-7"-832,3-3-208,4-6 593,2-1-289,1-5-576,0 0-264,0-6 272,-3 1-80,-5 3-176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14483,'1'-2'112,"1"0"0,0 0 0,0 0 0,0 0 0,0 1 0,0-1 0,0 0 0,0 1 0,0 0 0,1-1 0,-1 1 0,1 0 0,-1 0 0,1 0 0,-1 1 0,1-1 0,4 0 0,7-1 131,1 1 0,15 0 0,-7 0 46,-11 0-214,-1 0-33,-1 0 0,1 0 0,-1 2 0,1-1 0,-1 1-1,0 0 1,1 1 0,14 5 0,-23-7-29,-1 1-1,1 0 0,-1 0 0,0 0 1,1 0-1,-1 0 0,0 0 1,1 0-1,-1 1 0,0-1 1,0 0-1,0 1 0,0-1 1,0 0-1,-1 1 0,1-1 1,0 1-1,-1 0 0,1-1 1,-1 1-1,1 0 0,-1-1 1,0 1-1,0 0 0,1-1 1,-1 1-1,0 0 0,-1-1 1,1 1-1,0 0 0,0-1 1,-1 1-1,1 0 0,-1-1 1,-1 4-1,-1 4 97,-2 1-1,1-1 1,-1 0-1,-10 15 1,10-17-26,-31 50 440,33-52-472,1 0 1,-1 0-1,1 1 0,0-1 0,1 0 0,-1 0 0,1 1 0,0-1 0,0 9 1,1-13-48,0 0 0,0 0 1,0 0-1,0 0 0,0 0 1,0-1-1,1 1 0,-1 0 1,0 0-1,1 0 1,-1 0-1,0-1 0,1 1 1,-1 0-1,1 0 0,-1-1 1,1 1-1,-1 0 0,1-1 1,0 1-1,-1-1 0,1 1 1,1 0-1,0 0-27,0-1 0,-1 1-1,1-1 1,0 1 0,0-1-1,-1 0 1,1 0 0,0 0 0,0 0-1,-1 0 1,4-1 0,4-1-133,0 0 0,1-1-1,12-6 1,-17 7 161,27-12-188,-1-2-61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15091,'5'-6'1665,"1"3"-1169,0 6-184,3 4 808,1 6-456,-3 5-128,-2 6-296,0 2-160,0 1-312,-3-1-152,-4-5-360,1-2 744,-5-9-176,-2-3-120,5-7-120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13067,'6'3'1344,"4"1"-816,5-4-240,8-2 1209,-1-2-897,6-3-360,-3-3-152,3-1-312,-2-2-136,-8 5-112,-4 0 336,-12 8-153,5 3-87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13763,'12'2'1296,"10"-2"-744,-1-4-200,7-4 505,-1-2-137,3-2-264,-4 1-256,-2 1 1440,-5 0-1392,-8 5-24,-1 1 48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2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821 59 10754,'-37'-21'1515,"25"14"-952,1 1 0,-1 0 1,-20-7-1,27 11-508,0 1-1,0 0 1,0 0-1,0 1 0,0 0 1,-1 0-1,1 0 1,0 0-1,0 1 1,0 0-1,-1 0 0,-8 3 1,-29 13-66,1 1 1,-71 44-1,-68 66-118,157-107 125,1 1 0,1 1 0,1 1 0,1 1 1,1 1-1,1 1 0,1 1 0,2 0 1,1 1-1,1 0 0,1 1 0,2 0 0,1 1 1,1 0-1,2 1 0,1-1 0,-1 52 1,9-36-47,2 1 0,2-1 0,2 0 0,16 47 0,-16-63 18,1 0-1,1-1 0,2 0 1,22 38-1,-25-53 22,-1-1 0,2 0-1,0 0 1,1-1 0,0-1-1,1 0 1,0-1 0,1 0-1,26 16 1,-6-10-24,1 0 0,1-2 1,52 14-1,118 19-558,-101-25-69,307 51-1497,-333-70 1112,0-4-1,96-11 1,0-1-533,-110 10 1333,1 1-73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15899,'2'-6'201,"-1"1"0,1 0-1,0 0 1,0 0 0,1 1-1,-1-1 1,1 0 0,0 1-1,0 0 1,1 0 0,-1 0-1,1 0 1,0 0-1,8-5 1,-10 7-151,0 1 0,0 0 0,0 0 0,0 0 0,0 1 0,0-1-1,0 0 1,0 1 0,0-1 0,0 1 0,0 0 0,0 0 0,0 0 0,1 0 0,-1 0-1,3 1 1,-3-1-24,0 1-1,1 0 1,-1 0-1,0 1 0,0-1 1,1 0-1,-1 1 1,0-1-1,0 1 1,-1 0-1,1 0 1,0-1-1,0 1 0,-1 0 1,0 1-1,3 3 1,0 1-19,-1 1 0,0 0 1,0 0-1,-1 0 0,0 0 1,0 0-1,-1 0 1,0 0-1,0 1 0,-1-1 1,0 0-1,-2 14 0,0-9 0,-1 0-1,0 0 0,0 0 0,-1 0 0,-1-1 1,0 0-1,-7 13 0,2-11-61,9-19-74,13-24-150,-10 25 225,1 0 0,1 0 0,-1 1-1,1-1 1,-1 1 0,1-1 0,0 1 0,0 0-1,0 1 1,1-1 0,-1 1 0,6-3 0,-8 5 35,-1-1 0,1 1 0,0 0 0,-1-1 0,1 1 1,-1 0-1,1 0 0,0 0 0,-1 0 0,1 0 0,-1 1 0,1-1 0,-1 0 1,1 1-1,-1-1 0,1 1 0,1 0 0,-1 1 7,-1-1 0,1 0 1,0 1-1,-1-1 0,1 1 0,-1 0 0,0-1 0,0 1 1,1 0-1,-1 0 0,0 0 0,0 0 0,-1 0 0,1 0 1,1 4-1,0 2 56,0 0 1,-1 0 0,0 0 0,0 0-1,-1 0 1,0 0 0,0 0-1,-1 0 1,0 0 0,0 0 0,-1 0-1,0 0 1,-1 0 0,0 0 0,0-1-1,-7 13 1,6-14-18,1-1 0,-1 1 0,0-1-1,-1 0 1,1 0 0,-1-1 0,0 1 0,0-1 0,-1 0 0,1-1-1,-1 1 1,0-1 0,0 0 0,0-1 0,0 1 0,0-1 0,0 0-1,-1-1 1,1 0 0,-13 1 0,17-1-80,1-1 41,1 0-1,-1 0 1,1 0 0,-1 0-1,1 0 1,-1 0 0,1 0-1,-1 0 1,1 0 0,-1 0-1,1 0 1,-1 0 0,1 0-1,-1 0 1,1-1 0,-1 1-1,1 0 1,-1 0 0,1-1-1,-1 1 1,1 0 0,0 0-1,-1-1 1,0 0 0,0-5-274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16123,'-2'-2'1353,"-1"8"-977,0 7-160,3 9 552,-2 6-176,2 5-280,0 3-144,2-2-216,2-2-128,-1-6-296,1-5-176,-2-6-584,-1-7 960,1-6-224,6-1-177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14843,'8'-6'1569,"7"1"-929,1 0-280,11-5 1168,1 2-712,7-2-528,1 1-208,-3 3-584,-5-1-216,-5 3 544,-10 1-144,-16 4-160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13323,'13'6'1264,"12"-6"-680,2-6-192,10-2 553,5-2-201,5-2-144,-3-2-184,-1 1-520,-5 0-216,-12 3 296,-1 0-128,-9 1-144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16604,'-10'22'376,"1"0"1,2 0-1,0 1 1,-6 33 0,6-12-188,-1 62 0,8-100-180,0 1 0,0 0-1,1 0 1,0 0 0,0 0-1,0-1 1,4 10 0,-5-15-9,1 0 1,-1 0-1,1-1 1,-1 1 0,1 0-1,-1 0 1,1 0-1,0 0 1,-1 0 0,1-1-1,0 1 1,0 0 0,-1-1-1,1 1 1,0-1-1,0 1 1,0 0 0,0-1-1,0 0 1,0 1-1,1-1 1,0 0-5,0 0 0,0 0 0,-1 0 1,1-1-1,0 1 0,-1-1 0,1 1 0,0-1 0,-1 0 1,1 1-1,-1-1 0,1 0 0,-1 0 0,1 0 0,-1 0 0,0 0 1,2-3-1,7-6-189,0 0 1,-2-1-1,1 0 1,-1-1-1,-1 1 0,11-25 1,27-81-2540,-37 92 1851,-26 76 277,6-5 1615,1 0 1,3 0-1,-6 95 1,14-139-979,0 1 1,1 0-1,-1 0 1,0 0-1,1 0 0,-1 0 1,1-1-1,0 1 1,0 0-1,0-1 1,3 6-1,6-1 34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6:5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12363,'15'14'151,"1"0"-1,1-1 1,0-1 0,0 0 0,1-1 0,0-1 0,1-1 0,0 0 0,1-2 0,0 0-1,0-1 1,0-1 0,39 4 0,-6-4-36,-1-3 0,1-1 0,0-3-1,54-9 1,-15-5 50,128-40-1,-160 38-119,2 2 0,-1 3-1,2 3 1,68-3 0,-106 13-17,0 0-1,0 1 1,0 2 0,0 1-1,0 0 1,0 2-1,-1 1 1,0 1 0,-1 1-1,1 1 1,-2 1 0,1 1-1,21 15 1,-5 5 309,-31-24-103,1-1-1,0 0 0,1 0 1,-1-1-1,1 0 1,1 0-1,10 4 0,-8-10-90,-10-8 106,-3 6-215,-1 0 1,1 1-1,-1-1 0,0 0 0,0 1 1,0-1-1,1 0 0,-2 1 1,1-1-1,0 1 0,0 0 0,-2-2 1,-14-9 18,-1 1 11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0 590 13635,'52'-32'1735,"80"-67"-1,-97 70-1445,2 1 0,0 1 0,2 3 0,54-27 0,-84 47-300,1 1 0,-1-1 0,0 2 1,1-1-1,0 1 0,-1 1 0,1 0 0,0 0 0,0 1 0,0 0 0,0 0 0,0 1 0,0 1 0,-1 0 0,1 0 0,-1 1 0,1 0 0,-1 0 0,0 1 0,0 1 0,0-1 0,-1 2 1,11 6-1,10 10-34,-14-10 106,0-1 1,32 16 0,-42-24-23,1 0 1,0-1 0,0 0 0,1-1 0,-1 1 0,0-1 0,1 0 0,-1-1 0,0 0 0,1 0 0,-1 0-1,9-2 1,15-4 231,35-14-1,-42 12-168,1 2-1,45-8 1,-38 11-89,-19 3-11,0-1 0,0 0-1,0-1 1,0 0 0,0-1 0,0-1 0,-1 1 0,1-2 0,-1 1-1,14-9 1,-12 2-26,0 1-1,-1-2 1,0 0 0,0 0-1,-1-1 1,-1 0-1,10-16 1,-8 9 173,-1-1 0,-1 1 0,0-2 0,9-33 0,-12 19-77,-9 7 14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0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15411,'2'-1'166,"0"0"0,0 0 1,-1 0-1,1 0 0,0-1 0,0 1 0,0-1 0,-1 1 0,1-1 0,-1 1 0,1-1 0,-1 0 0,0 0 0,2-2 0,2-3 321,24-33 131,29-55-1,-33 53-564,38-51 0,-46 76-92,-17 17 38,0 0 0,0-1 0,0 1 0,1 0 0,-1 0 0,0 0 0,0 0 0,0 0 0,1 0 0,-1-1-1,0 1 1,0 0 0,1 0 0,-1 0 0,0 0 0,0 0 0,1 0 0,-1 0 0,0 0 0,0 0 0,1 0 0,-1 0 0,0 0 0,1 0 0,-1 0 0,0 0 0,0 1 0,0-1 0,1 0 0,-1 0 0,0 0 0,0 0 0,1 0 0,-1 0 0,0 1 0,0-1 0,0 0-1,0 0 1,1 0 0,-1 1 0,0-1 0,0 0 0,0 0 0,0 1 0,0-1 0,0 0 0,1 1 0,1 13-14,-2-13 12,1 29-45,-5 48 0,2-52 41,0-1 0,2 1 0,3 26 0,-3-49-31,1-1 0,-1 1-1,1-1 1,-1 1 0,1-1 0,0 1 0,0-1 0,0 0 0,0 0 0,0 1 0,0-1-1,1 0 1,-1 0 0,1 0 0,-1 0 0,1 0 0,0-1 0,0 1 0,0 0 0,0-1-1,0 1 1,0-1 0,0 0 0,4 2 0,-1-2-54,1 0 0,0 0 0,-1 0 1,1-1-1,-1 0 0,1 0 0,0 0 0,-1-1 1,11-2-1,11-2-252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0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16604,'1'-1'44,"-1"-1"1,1 0-1,0 1 1,0-1 0,0 1-1,0-1 1,0 1 0,0 0-1,1-1 1,-1 1 0,0 0-1,1 0 1,-1 0 0,1 0-1,-1 0 1,1 0-1,0 0 1,-1 0 0,1 1-1,0-1 1,-1 1 0,1-1-1,0 1 1,0-1 0,0 1-1,-1 0 1,1 0 0,0 0-1,0 0 1,0 1-1,-1-1 1,1 0 0,0 1-1,0-1 1,-1 1 0,1-1-1,2 2 1,8 2-15,-1 1 0,1 0 0,-1 0 0,0 1 0,0 1 0,-1 0 0,0 0 0,0 1 0,-1 0 0,0 0 0,0 1 0,-1 1 0,10 14 0,-14-18-3,0 0-1,0 1 1,-1 0-1,0 0 0,0 0 1,-1 0-1,0 0 0,0 0 1,0 0-1,-1 1 1,0-1-1,-1 1 0,0-1 1,0 1-1,0-1 0,-1 1 1,0-1-1,-1 0 1,1 1-1,-2-1 0,1 0 1,-1 0-1,-3 7 0,-4 2 77,0-1 0,-1 0 0,0 0 0,-16 14-1,-5 7 11,60-41-139,-1-4-310,2 0 496,-1-1 0,0-1 0,0-1 0,41-26 0,-26 3-62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0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445 174 2489,'2'0'163,"0"0"1,0-1 0,0 1 0,0-1 0,0 1 0,0-1 0,0 0 0,0 0 0,-1 0-1,1 0 1,0 0 0,-1 0 0,1 0 0,2-3 0,5-3 718,-12 11-1643,3-4 697,0 1 0,-1-1 0,1 1 0,-1-1 0,1 1 0,0-1 0,-1 1 0,1-1 1,-1 0-1,1 1 0,-1-1 0,0 0 0,1 1 0,-1-1 0,1 0 0,-1 0 0,0 1 0,1-1 0,-1 0 1,1 0-1,-1 0 0,0 0 0,1 0 0,-1 0 0,-1 0 0,1 0 43,-1 0 0,0-1 0,0 1 1,0 0-1,0-1 0,0 1 0,0-1 0,1 0 0,-1 0 0,0 1 0,0-1 0,1 0 0,-1-1 1,1 1-1,-1 0 0,1 0 0,-1-1 0,-1-1 0,-20-35 1797,20 32-1101,1 1 1,-1 0-1,0 0 0,-1 0 1,1 0-1,-7-6 1,3 6-280,-1 1 0,1-1 1,-1 1-1,0 0 0,0 1 1,0 0-1,0 1 0,-1-1 0,-9 0 1,-2 0-144,0 0-1,1 2 1,-22 1 0,37 0-223,0 0 0,0 1 0,0 0 0,0 0-1,0 0 1,0 0 0,0 1 0,0-1 0,1 1 0,-1 0 0,0 0-1,1 0 1,-4 4 0,1-1-4,1 0 0,0 0-1,1 0 1,-1 1 0,1 0 0,1 0-1,-5 7 1,-2 10-1,0 1 1,2 0-1,-7 35 0,10-38-11,-9 30 22,2 2 1,-7 93-1,18-127-21,1 1 0,1 0 0,0-1 0,2 1 0,0-1 0,1 1 0,1-1-1,1 0 1,1-1 0,16 34 0,-16-41-10,0 1-1,1-1 0,0 0 0,0-1 0,1 0 1,1 0-1,0-1 0,0 0 0,1 0 1,0-2-1,0 1 0,0-1 0,1-1 0,1 0 1,-1-1-1,1 0 0,-1-1 0,1 0 1,1-1-1,-1 0 0,0-1 0,1-1 0,21 0 1,-17-2-2,-1 0 1,1-1 0,-1-1 0,0 0-1,0-1 1,0-1 0,0-1 0,-1 0-1,0-2 1,0 1 0,-1-2 0,28-20-1,-25 14 7,-1 0 0,0-1 0,-1-1-1,-1 0 1,0-1 0,-2-1 0,0 0 0,-1-1 0,13-29-1,-7 8 15,-1-1-1,-3 0 0,13-60 0,-23 85 24,-2 0-1,1-1 0,-2 1 0,-1-1 1,0 1-1,-1 0 0,0-1 0,-2 1 1,0 0-1,-1 0 0,-10-27 1,10 35 2,-1 1 1,1-1 0,-1 1 0,-1 0 0,0 1-1,0-1 1,0 1 0,-1 0 0,0 1 0,0 0 0,-13-9-1,7 7 28,0 1-1,-1 1 0,1 0 0,-1 1 0,-1 0 0,-25-5 0,2 5 31,-1 1 1,0 2-1,0 2 0,-71 8 1,82-3-88,19-3 281,0-1 1,1 1-1,-1-2 0,0 1 1,0-1-1,-9-1 0,12-2 31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27:2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1230 1257 7802,'23'-39'94,"-1"-2"0,-3 0 0,-1-1 1,-2-1-1,-2-1 0,-2 0 0,12-90 0,-20 94 178,-2 1 0,-2-1 0,-1 1 0,-2-1 0,-2 1 0,-2 0 0,-1 0 0,-2 0 0,-23-56-1,25 76-186,-1 1 0,0 0 0,-2 0-1,0 0 1,-1 2 0,0-1 0,-1 2-1,-1 0 1,-1 0 0,0 1 0,-1 1-1,0 1 1,-1 0 0,-1 1 0,0 1-1,0 0 1,-1 2 0,0 0 0,-33-9-1,3 5 73,0 2 0,-63-4 0,-104 3 296,59 4-223,-128-24-407,221 23 119,1 5-19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3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14539,'-13'-8'1664,"13"8"-1629,1-1 1,-1 1-1,0 0 1,0 0 0,0 0-1,0-1 1,0 1-1,0 0 1,0 0 0,1 0-1,-1-1 1,0 1-1,0 0 1,0 0 0,1 0-1,-1 0 1,0-1-1,0 1 1,0 0-1,1 0 1,-1 0 0,0 0-1,0 0 1,1 0-1,-1 0 1,0 0 0,0 0-1,1 0 1,-1 0-1,0 0 1,0 0 0,1 0-1,35-2 1204,-24 2-1028,106-6 556,169-4-254,-96 18-2904,-169-5 549,-29-5 1275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 15515,'1'-1'84,"-1"0"0,1 0 0,-1 1-1,1-1 1,0 1 0,0-1 0,-1 0-1,1 1 1,0-1 0,0 1 0,0-1 0,-1 1-1,1 0 1,0-1 0,0 1 0,0 0-1,0 0 1,0-1 0,0 1 0,0 0-1,0 0 1,0 0 0,1 1 0,1-1 13,-1 1 1,0-1-1,0 1 1,0 0-1,0 0 1,0 0-1,-1 0 1,1 1-1,0-1 1,2 2-1,2 3 104,1 1-1,-1 0 1,10 15-1,-11-15-192,-1 0 0,0 1 0,0-1 1,0 1-1,-1 0 0,0 0 0,-1 0 0,0 1 0,0-1 0,1 18 0,-3-16-28,-1 0 0,0 0 0,0-1 0,-1 1 0,-1 0 0,1 0 0,-2-1 0,1 0 0,-7 13 0,-33 55 6,-3-3-1,-56 70 0,56-81 14,40-54 1,1-3 0,1-1-1,0 1 1,1 0-1,-1 0 0,1 0 1,-3 11-1,5-16 0,1-1 0,0 1-1,0 0 1,-1 0 0,1-1-1,0 1 1,0 0 0,0 0 0,0-1-1,0 1 1,0 0 0,0 0-1,1-1 1,-1 1 0,0 0 0,0 0-1,1-1 1,-1 1 0,0 0-1,1-1 1,-1 1 0,0 0 0,1-1-1,-1 1 1,2 0 0,-1 0-2,0 0 0,1 0 1,-1 0-1,1-1 0,-1 1 1,1 0-1,-1-1 0,1 0 1,0 1-1,-1-1 0,4 0 1,5 1-5,0-1 0,0-1 0,12-2 0,-18 2 8,82-12-6,-6 0 220,84-3 1,-138 15-356,-1 1 0,0 2 1,0 0-1,0 2 0,0 1 0,0 0 1,39 16-1,-36-10-73,-7-6-82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3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85 13595,'4'-13'968,"-2"10"-724,0-1 0,0 0 0,-1-1 0,0 1 0,1 0 0,-2 0 0,1 0 0,0-1 0,-1 1 0,0 0 0,0-1 0,0 1 0,-1-6 0,0 9-190,1 1 0,-1-1 0,1 1 0,-1-1 1,1 1-1,-1-1 0,1 1 0,-1-1 0,0 1 1,1-1-1,-1 1 0,0 0 0,1-1 1,-1 1-1,0 0 0,0 0 0,1 0 0,-1-1 1,0 1-1,0 0 0,1 0 0,-1 0 0,0 0 1,0 0-1,1 0 0,-1 0 0,0 1 1,0-1-1,0 0 0,-25 10 416,12-1-411,0 0 0,0 1-1,1 1 1,0 0 0,1 1 0,0 0-1,1 1 1,-14 20 0,11-11-57,0 1 0,1 0 1,1 1-1,-15 43 0,22-52 3,1 1-1,1 0 1,0 0 0,0 18-1,2-29-4,1-1 0,0 0 0,0 0 0,0 0-1,0 1 1,1-1 0,-1 0 0,1 0 0,1 0 0,-1 0 0,0 0-1,1 0 1,0 0 0,0 0 0,0-1 0,0 1 0,1-1 0,-1 0-1,1 1 1,5 4 0,-6-7-1,1 1 0,-1-1 0,0 0 0,1 0 0,-1 0-1,1 0 1,0 0 0,-1-1 0,1 1 0,0-1 0,-1 0 0,1 1 0,0-1-1,-1 0 1,6-1 0,-2-1 1,0 1 0,-1-1 0,1 0 0,0 0 0,-1-1 0,10-5 1,2-4 9,-1 0 1,0-1 0,17-18-1,-2-4 71,-1-1-1,-1-1 0,-2-2 0,-2-1 1,32-68-1,-42 66 97,-15 31-57,-13 26-14,2 4-237,1 0 1,0 0 0,2 0 0,0 1 0,1 1-1,2-1 1,0 1 0,1 0 0,1 1 0,-1 34-1,4-53 190,0 0-1,0 0 1,1 0 0,-1 0-1,1 0 1,0 0-1,-1 0 1,1 0-1,1 0 1,1 3-1,-2-5-59,-1 0 0,1-1 0,0 1 0,-1 0 0,1-1 0,0 1 0,0 0 0,-1-1 0,1 0 0,0 1 0,0-1 0,0 1 0,0-1 0,0 0 0,0 0-1,0 1 1,0-1 0,0 0 0,-1 0 0,1 0 0,0 0 0,0 0 0,0 0 0,0 0 0,0 0 0,0-1 0,0 1 0,0 0 0,0-1 0,0 1 0,0 0 0,-1-1 0,2 0-1,25-14-66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4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55 14531,'4'-55'4882,"-7"100"-4113,-2-1-1,-16 67 1,12-68-687,-1 7-508,-2 0 1,-22 55-1,32-101 340,-12 24-1002,14-28 1063,0 1 0,0-1 0,0 0-1,0 0 1,-1 1 0,1-1-1,0 0 1,0 0 0,0 0 0,-1 1-1,1-1 1,0 0 0,0 0 0,-1 0-1,1 0 1,0 0 0,-1 1-1,1-1 1,0 0 0,0 0 0,-1 0-1,1 0 1,0 0 0,-1 0 0,1 0-1,0 0 1,-1 0 0,1 0-1,-1-1-15,0 1 0,1-1-1,-1 1 1,1-1 0,-1 0-1,1 1 1,-1-1 0,1 0-1,0 0 1,-1 1 0,1-1-1,0 0 1,-1 0 0,1 1-1,0-1 1,0-1 0,-5-21-454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4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14379,'9'-6'1504,"-2"2"-911,0-1-217,1 3 776,-1 0-320,3 2-376,-2 0-248,0 2-576,-3 2 488,-6 0-160,-6 3-112,-5-2-40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4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12499,'-2'4'1848,"2"2"-952,6-5-232,1 0 1729,7 1-1233,4-2-112,5-2-247,4 2-105,4 0-280,2-1-224,0 0-440,0 2-256,-7 5-409,-3 1-103,-9 4 664,-5 1-280,-11 2-104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4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16460,'2'3'1464,"3"2"-896,4 0-176,5 0 608,5-1-208,4 0-239,4 0-73,2-1-280,2 0-192,-2 0-416,0-2-273,-8-1 1978,-2-1-1385,-11 0 24,-3-2-80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4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15611,'33'-46'4523,"28"-57"-4148,-51 86-78,60-112 43,-58 116-334,-12 13-6,0 0-1,0 0 1,0 0 0,0 0 0,1 0 0,-1 0-1,0 0 1,0 0 0,0 0 0,0 0 0,1 0 0,-1 0-1,0 0 1,0 0 0,0 0 0,1 0 0,-1 0 0,0 0-1,0 1 1,0-1 0,0 0 0,0 0 0,1 0-1,-1 0 1,0 0 0,0 0 0,0 1 0,0-1 0,0 0-1,0 0 1,0 0 0,1 0 0,-1 0 0,0 1-1,0-1 1,0 0 0,0 0 0,0 0 0,0 0 0,0 1-1,0-1 1,2 30-25,-3-22 23,0 58-64,-1-28-237,2-1-1,8 58 0,-8-93 179,0-1 86,0 0 0,0 0 0,0 0 0,0 0 0,0 0 0,0-1 0,0 1 0,1 0 0,-1 0 0,0 0 0,1 0 0,-1-1 0,0 1 0,1 0 0,-1 0 0,1-1 0,-1 1 0,1 0 0,-1-1 0,1 1 0,0 0 0,-1-1 0,1 1 0,0-1 0,0 1 0,-1-1 0,1 0 0,1 1 0,5-3-361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4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14755,'0'-1'104,"-1"0"0,1 1 0,0-1 0,0 0 0,0 1 0,0-1 0,1 0 0,-1 1 0,0-1 0,0 1 0,0-1 0,0 0 0,1 1 0,-1-1-1,0 1 1,1-1 0,-1 1 0,0-1 0,1 1 0,-1-1 0,1 1 0,0-1 0,4 12 1499,2 25-149,-6 32-317,-1-41-822,4 30 1,-5-56-314,1-1 0,0 1 0,0 0 0,0-1 0,0 1 0,0 0 0,0-1 0,1 1-1,-1-1 1,0 1 0,0 0 0,0-1 0,0 1 0,1-1 0,-1 1 0,0 0 0,1-1-1,-1 1 1,0-1 0,1 1 0,-1-1 0,1 1 0,-1-1 0,1 0 0,-1 1 0,1-1 0,-1 1-1,1-1 1,-1 0 0,1 0 0,-1 1 0,1-1 0,0 0 0,-1 0 0,1 0 0,-1 1-1,1-1 1,0 0 0,-1 0 0,1 0 0,0 0 0,-1 0 0,1 0 0,0 0 0,-1-1 0,1 1-1,-1 0 1,1 0 0,0 0 0,-1-1 0,1 1 0,-1 0 0,1-1 0,-1 1 0,1 0-1,-1-1 1,1 0 0,6-3-6,-1-1 1,-1 0-1,11-11 0,-12 12 8,54-63-8,-42 46 3,1 0 0,2 1 0,0 2 0,36-29 0,-52 45 2,-1 0 0,1 1 1,-1-1-1,1 1 0,-1 0 1,1 0-1,0 0 0,0 0 1,-1 0-1,1 1 0,4-1 1,-6 1-2,0 0 1,0 1 0,0-1 0,0 0-1,0 1 1,1-1 0,-1 1 0,0-1-1,0 1 1,-1 0 0,1-1-1,0 1 1,0 0 0,0 0 0,0 0-1,-1-1 1,1 1 0,0 0 0,-1 0-1,1 0 1,0 0 0,-1 0-1,0 0 1,1 0 0,-1 1 0,1-1-1,-1 0 1,0 0 0,0 0 0,0 0-1,0 0 1,0 2 0,1 21 1,-1 0 1,0 0-1,-2 0 1,-1 0 0,-8 28-1,5-17-55,-5 10-164,8-34 370,0 0 1,1 0-1,0 0 0,0 15 1,1-26-149,1 1 0,0-1 1,0 1-1,0-1 0,0 0 1,0 1-1,0-1 0,0 1 0,0-1 1,0 0-1,0 1 0,0-1 1,1 0-1,-1 1 0,0-1 1,0 1-1,0-1 0,0 0 0,1 1 1,-1-1-1,0 0 0,0 1 1,1-1-1,-1 0 0,0 0 0,0 1 1,1-1-1,-1 0 0,0 0 1,1 0-1,-1 1 0,1-1 0,-1 0 1,0 0-1,1 0 0,-1 0 1,0 0-1,1 1 0,-1-1 1,1 0-1,-1 0 0,0 0 0,1 0 1,-1 0-1,1 0 0,-1-1 1,0 1-1,1 0 0,-1 0 0,0 0 1,1 0-1,-1 0 0,1 0 1,-1-1-1,0 1 0,1 0 1,-1 0-1,0-1 0,0 1 0,1 0 1,-1 0-1,0-1 0,0 1 1,1-1-1,15-11 99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1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443 176 10298,'-1'-10'330,"0"-14"361,-1 0 1,-1 0 0,-1 1-1,-7-24 1,10 45-643,1 1 1,0 0 0,-1 0 0,1-1 0,-1 1-1,0 0 1,1 0 0,-1 0 0,0 0-1,0 0 1,0 0 0,0 0 0,0 0 0,0 0-1,0 0 1,0 0 0,0 1 0,0-1-1,0 0 1,0 1 0,-1-1 0,1 1 0,-2-1-1,0 1 8,1 0 1,-1 0-1,1 0 0,-1 0 0,1 0 0,-1 1 0,1-1 1,-1 1-1,1 0 0,-1 0 0,-3 2 0,-6 4 68,0 0-1,1 1 1,-17 15 0,25-21-108,-33 29 57,2 2 1,1 0-1,1 3 0,-26 38 0,44-53-58,1-1 0,1 2-1,1-1 1,1 2 0,1-1-1,1 1 1,1 0 0,1 1 0,-5 41-1,8-9-10,2 0 0,3 0 0,2 0-1,2-1 1,3 0 0,30 101 0,-34-139-8,1 0 1,1-1-1,1 1 1,0-1 0,1-1-1,0 1 1,1-2-1,1 1 1,13 13 0,-17-22 0,-1 0 1,1 0 0,0 0 0,1-1 0,-1 0-1,1-1 1,0 1 0,1-2 0,-1 1 0,1-1-1,-1 0 1,1-1 0,0 0 0,0 0 0,0-1-1,0 0 1,0-1 0,0 0 0,15-2 0,-12 0 2,-1-1 0,0 0 0,1-1 0,-2 0 0,1-1 0,0 0 0,-1-1 0,0 0 0,0 0 0,-1-1 0,0 0 0,10-11 0,12-14 16,49-65-1,-69 82-12,43-58 66,60-109 0,-83 125 14,-3-1 0,35-105 0,-58 144-54,1-1 0,-2 1 0,-1-1 0,0 0 0,-2 0 0,0 0 0,-1 0 0,-5-37 0,2 44-15,0 1 0,0 0-1,-1 0 1,-1 0-1,0 0 1,0 1-1,-1 0 1,-1 0-1,0 0 1,0 1-1,-1 0 1,0 0-1,-1 1 1,-18-15-1,11 12-197,-1 0-1,0 1 1,0 1-1,-1 1 1,-1 1-1,1 0 1,-1 1-1,-1 1 0,1 1 1,-1 1-1,0 0 1,0 2-1,-27-1 1,45 3 106,0 0 1,-1 0 0,1 1 0,0-1 0,0 0-1,-1 1 1,1-1 0,0 1 0,0 0 0,0 0-1,0 0 1,0 0 0,-3 2 0,-1 4-515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0:0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86 8514,'0'-2'122,"0"0"1,0-1-1,-1 1 1,1 0-1,-1 0 0,0-1 1,1 1-1,-1 0 1,0 0-1,0 0 1,-1 0-1,1 0 0,0 0 1,-1 1-1,1-1 1,-1 0-1,1 1 1,-1-1-1,0 1 1,0-1-1,0 1 0,0 0 1,-4-2-1,1 1 82,0 1 0,-1-1-1,0 1 1,1 0 0,-1 1-1,0 0 1,1-1 0,-11 3 0,-22 3 5,0 2 0,-62 21 0,64-18-99,32-9-102,-19 6 46,1 0 0,-29 14-1,45-18-57,0 0-1,0 1 1,0 0-1,1 0 1,-1 0-1,1 0 0,0 1 1,1 0-1,-1 0 1,1 0-1,0 0 1,0 1-1,-3 6 0,-1 8-31,0 0-1,1 1 0,1 0 0,0 0 0,2 0 1,1 1-1,-1 33 0,3-39 6,1 1-1,1-1 1,1 1 0,0-1-1,1 0 1,1 0 0,1 0-1,0 0 1,1-1 0,12 24 0,-13-31 16,-1-1 0,2 1 0,-1-1 0,1 0 0,-1-1 0,2 1 0,-1-1 0,1 0 0,0-1 0,0 0 0,1 0 0,-1 0 0,1-1 0,0 0 0,1-1 0,-1 0 0,0 0 0,1-1 0,0 0 0,-1 0 0,1-1 0,0 0 0,0 0 0,0-1 1,0-1-1,0 1 0,0-1 0,-1-1 0,1 0 0,0 0 0,13-6 0,-2-2 24,0 0 1,-1-2-1,-1-1 1,0 0-1,0-1 1,-2-1-1,1 0 1,-2-2-1,0 0 1,-1 0-1,21-36 1,-15 20 56,-2-2 1,-1 0 0,-2-1 0,-2-1 0,18-74 0,-30 106-61,3-10 42,-1-1 0,-1 1 0,0-1 0,-1 1 0,-2-17 0,1 28-34,0 1 1,-1 0 0,1 0-1,-1 0 1,0 0 0,0 0 0,0 0-1,0 0 1,0 0 0,-1 0 0,1 0-1,-1 1 1,0-1 0,0 1 0,0-1-1,0 1 1,0 0 0,-1-1 0,1 1-1,-1 1 1,1-1 0,-1 0-1,0 0 1,0 1 0,0 0 0,1-1-1,-1 1 1,0 0 0,-1 1 0,1-1-1,-4 0 1,-22-1-38,1 1 0,-1 1 1,-43 6-1,-6 0-118,39-6 53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4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14507,'3'-2'1832,"1"1"-1071,6 1-185,4 0 1016,8 0-480,5 0-95,10 0-321,5-2-80,6-1-232,0-1-176,-1 1-408,-2 0-240,-8 3-424,-4 2-233,-13 4 801,-4 2-272,-9 1-176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4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12307,'22'22'1632,"17"-11"-792,7-8-336,8-7 1921,3-5-1649,5-5-568,-3-4-240,-3-2 168,-5-3-88,-14 2-168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4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15715,'162'-123'2775,"-143"110"-2488,1 2 1,0 0-1,1 1 1,1 1 0,-1 1-1,37-8 1,-53 14-241,0 1 1,0 1-1,0-1 0,0 1 0,0 0 1,0 0-1,0 0 0,0 1 1,0-1-1,8 4 0,-11-4-37,-1 1-1,0-1 0,0 1 1,0 0-1,1 0 1,-1-1-1,0 1 1,0 0-1,0 0 1,0 0-1,-1 0 0,1 0 1,0 0-1,0 1 1,0-1-1,0 2 1,0 0-5,-1-1 0,1 0 0,-1 1 0,1-1 0,-1 1 0,0-1 0,0 1 0,0-1 1,-1 1-1,1-1 0,0 1 0,-2 2 0,-3 12-11,-1 0 0,-1 0 1,0-1-1,-19 31 0,-49 61-48,60-88 54,-33 43-1,-43 62 47,77-103-7,2 0-1,0 0 1,-17 46 0,27-64-30,1-1 1,0 0-1,1 1 0,-1-1 0,0 1 0,1-1 0,0 1 0,0-1 1,0 1-1,0-1 0,1 1 0,0 4 0,0-6-3,0 0-1,0 1 1,0-1 0,1 0-1,-1 0 1,1 0-1,-1 0 1,1 0 0,0 0-1,0 0 1,-1-1 0,1 1-1,0-1 1,1 1-1,-1-1 1,0 0 0,4 2-1,15 5-147,2 0-1,-1-1 0,1-2 1,26 4-1,-21-5-127,1 2 0,27 10 0,-24-2-30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5:4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63 18820,'-13'16'1368,"9"-10"-1176,4-5-176,7-7 88,1-2-440,12-14 312,2-1-152,-1-4-104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3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 13859,'-8'-35'1253,"7"26"-783,8 25 138,8 34-48,17 101-1,-7 55-18,-24-195-491,2 32 110,-3-30-82,1 0 1,0 0 0,1 0 0,0 0 0,6 17 0,-8-30-75,0 0 0,0 0-1,0 1 1,0-1 0,0 0-1,0 0 1,0 0 0,0 0 0,1 0-1,-1 1 1,0-1 0,0 0-1,0 0 1,0 0 0,0 0-1,0 0 1,0 0 0,1 0-1,-1 0 1,0 1 0,0-1 0,0 0-1,0 0 1,0 0 0,1 0-1,-1 0 1,0 0 0,0 0-1,0 0 1,0 0 0,1 0-1,-1 0 1,0 0 0,0 0-1,0 0 1,0 0 0,1 0 0,-1 0-1,0 0 1,0 0 0,0 0-1,0 0 1,0 0 0,1-1-1,-1 1 1,0 0 0,0 0-1,0 0 1,0 0 0,0 0 0,1 0-1,5-9 124,9-26 45,-1 0 0,16-71 1,-10 34-36,-11 40-80,4-13 47,2 0-1,30-63 1,-45 107-102,20-29 63,-19 29-62,-1 0 0,1 0 1,-1 0-1,1 1 0,0-1 0,-1 1 1,1-1-1,0 0 0,-1 1 0,1-1 0,0 1 1,0-1-1,0 1 0,-1 0 0,1-1 0,0 1 1,0 0-1,0-1 0,0 1 0,0 0 1,0 0-1,0 0 0,0 0 0,-1 0 0,1 0 1,0 0-1,0 0 0,0 1 0,0-1 1,0 0-1,0 0 0,0 1 0,0-1 0,1 1 1,2 4 2,-1 0 1,1 0-1,-1 0 1,0 0 0,0 0-1,-1 1 1,0-1-1,0 1 1,0-1-1,0 1 1,0 9 0,1-5 0,10 52 35,6 76-1,-1-2-168,-17-131 91,0-2 168,-1 1-1,1-1 0,0 0 1,0 0-1,0 1 0,0-1 1,3 6-1,-4-9-125,0-1 0,0 1 0,0 0 0,0 0 0,0 0 0,0 0 0,0 0-1,1 0 1,-1 0 0,0 0 0,0-1 0,0 1 0,0 0 0,0 0 0,0 0 0,0 0 0,0 0 0,0 0-1,0 0 1,0 0 0,0 0 0,0 0 0,1 0 0,-1 0 0,0 0 0,0 0 0,0 0 0,0 0 0,0-1-1,0 1 1,0 0 0,0 0 0,1 0 0,-1 0 0,0 0 0,0 0 0,0 0 0,0 0 0,0 1 0,0-1-1,0 0 1,0 0 0,1 0 0,-1 0 0,0 0 0,0 0 0,0 0 0,0 0 0,0 0 0,0 0 0,0 0-1,0 0 1,0 0 0,0 0 0,0 0 0,1 0 0,-1 1 0,0-1 0,0 0 0,0 0 0,0 0 0,0 0 0,0 0-1,0 0 1,0 0 0,0 0 0,0 1 0,0-1 0,0 0 0,1-9 80,-1 8-59,0-17 204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3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16556,'-8'0'1336,"6"0"-984,-1-1-160,3 0 512,0-5-264,3-3-528,-1 1-256,3-4 320,0-1-88,3 12-96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3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330 157 14315,'1'-4'91,"-1"0"0,-1 0 0,1 0 0,-1-1-1,1 1 1,-1 0 0,0 0 0,0 0 0,-1 0 0,1 0 0,-1 1-1,0-1 1,0 0 0,0 1 0,-1-1 0,1 1 0,-1 0 0,0 0-1,0 0 1,0 0 0,0 0 0,0 1 0,-1-1 0,1 1 0,-1 0-1,0 0 1,0 0 0,1 0 0,-1 1 0,0 0 0,0 0 0,0 0-1,-1 0 1,1 0 0,0 1 0,0 0 0,-7 0 0,3 1-41,-1 0 1,1 1-1,0 0 1,0 0-1,1 1 1,-1 0-1,0 0 1,1 0-1,0 1 1,0 1 0,0-1-1,0 1 1,1 0-1,-1 0 1,1 1-1,-6 8 1,0-1-22,2 0 0,0 1 1,1 0-1,0 0 0,1 1 1,-12 31-1,16-34-17,0 1 0,1-1-1,0 1 1,2 0 0,-1 0 0,1 0 0,1 0-1,0 0 1,3 14 0,-3-23-8,1 1 0,0-1-1,0 0 1,0 0 0,0 1-1,1-1 1,0 0 0,-1-1 0,2 1-1,-1 0 1,0 0 0,1-1-1,-1 1 1,1-1 0,0 0 0,0 0-1,0 0 1,1 0 0,-1-1 0,1 1-1,-1-1 1,1 0 0,0 0-1,0 0 1,0 0 0,0-1 0,0 0-1,0 0 1,1 0 0,4 0-1,-2 0 6,1-2 1,-1 1-1,1-1 0,-1 0 0,1-1 0,-1 0 0,0 0 0,0-1 0,0 1 0,0-2 0,0 1 0,-1-1 0,1 0 0,-1 0 0,0-1 1,0 1-1,-1-1 0,9-9 0,2-4 25,-1 0 0,-1-1 0,0-1 0,17-33 0,-17 24 38,-1 0 0,-1-1 0,-2 0 0,0-1 0,-3 0 0,6-44 0,-13 41 118,-2 26-56,-3 20 2,-2 20-74,2 1-1,2-1 1,0 1-1,3-1 1,0 1-1,2 0 1,12 60-1,-12-85-82,0 0 0,0 0 0,1 0-1,0-1 1,0 1 0,1-1-1,0 0 1,0 0 0,7 7 0,-10-12-8,1 0 1,-1-1 0,1 1-1,0-1 1,0 1 0,-1-1-1,1 0 1,0 0 0,0 0-1,1 0 1,-1 0 0,0 0-1,0 0 1,0-1 0,4 1-1,-3-1 2,0 0 0,-1 0 0,1-1 0,0 1 0,0-1 0,-1 0-1,1 0 1,0 0 0,-1 0 0,1 0 0,-1 0 0,1-1 0,-1 1 0,0-1-1,4-3 1,24-29-151,-2-6-60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7:3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979 29 7122,'-19'-7'426,"-1"1"0,1 2 0,-1 0 0,0 0 0,0 2 0,0 1 0,0 0 0,0 2 0,0 0 0,0 1 1,-22 6-1,25-4-264,1 2 1,0 1-1,0 0 1,0 0 0,-27 20-1,-6 2-139,-77 31-12,69-34 23,-53 32-1,92-46 14,0 0-1,1 1 0,0 0 0,1 2 0,1 0 1,-24 30-1,24-23-6,1 0-1,1 0 1,2 1 0,0 1 0,1 0-1,1 0 1,2 1 0,0 0 0,2 1 0,0-1-1,0 33 1,4-38-35,1-1 1,1 1-1,1 0 1,1-1-1,1 1 0,9 30 1,-7-36-5,-1 0 1,1-1 0,1 0 0,1 0-1,0 0 1,0-1 0,1 0 0,1-1-1,15 15 1,-5-9 1,1 0-1,1-2 1,0 0-1,1-2 1,1 0 0,0-2-1,0-1 1,1 0-1,0-2 1,1-1-1,43 6 1,-40-9 0,0-2 0,0 0 0,0-2 0,0-2-1,0-1 1,0 0 0,-1-3 0,0 0 0,0-2 0,42-16 0,-22 2 10,-1-1 0,60-40 1,-84 47-5,-1-1 0,0-1 1,-1-1-1,-2-1 0,0-1 1,19-26-1,-15 14 30,-2 0 0,-1-2-1,15-37 1,-26 51 27,-1-1 0,-1 0-1,-1-1 1,-1 0 0,-1 1-1,2-37 1,-6 51-10,0 0 1,0 0 0,-1 0-1,0 0 1,-1 0-1,0 1 1,0-1-1,0 0 1,-1 1-1,0 0 1,-1 0 0,0 0-1,-5-9 1,1 7 43,0 0 0,0 0-1,0 1 1,-1 0 0,-1 1 0,1 0 0,-1 0 0,-13-6 0,-13-5 302,-50-17 0,48 21-228,-46-24 0,79 36-132,1-1 0,0 1-1,0-1 1,0 0 0,0-1 0,0 1 0,1-1-1,-1 0 1,1 1 0,0-1 0,0-1 0,1 1-1,-1 0 1,1-1 0,0 1 0,0-1-1,0 0 1,1 0 0,0 1 0,-1-7 0,1-26 75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5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13731,'-7'9'1144,"10"-3"-648,11-6-112,9-2 401,1 0-73,8-1-96,2 1-40,5 2-80,0 0-96,-2 0-200,-3 0-168,-2 5-224,-4-3-168,-6 0-312,-6-1 48,-16 1 392,-5 2-152,-12 0-128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5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14075,'4'8'1264,"15"-1"-704,5-2-152,13-2 409,8 0-65,5 0-88,6-2-48,0 1-248,-2-1-224,-6 1-592,-4-2-848,-5 0 1096,-6-2-176,-12-1-160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0:1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1251 146 9570,'1'-3'271,"0"-1"0,0 1 0,-1 0 0,0-1 0,1 1 0,-1 0 0,0-1 0,-1 1 0,1 0 0,-1-1 0,1 1 0,-1 0 0,0 0 0,0 0 0,-3-6 0,3 7-224,0 0 1,-1 0 0,1 1 0,0-1-1,-1 0 1,1 1 0,-1-1-1,0 1 1,1-1 0,-1 1-1,0 0 1,0 0 0,0 0-1,0 0 1,0 0 0,0 0-1,0 1 1,0-1 0,0 0-1,-1 1 1,1 0 0,0 0 0,0-1-1,-3 2 1,-74 4-20,45-2-31,0-1 0,-65-5 0,-68-28 10,9 1-57,129 26 13,0 1-1,0 2 1,-42 3 0,55 1-57,0 0-1,0 1 1,1 0 0,-1 2 0,1 0 0,0 0 0,1 1 0,0 1 0,0 1 0,-16 12 0,-5 7-394,1 2-1,-42 48 0,58-59 411,2 1 1,0 0-1,1 1 1,1 1-1,2 0 1,-19 43-1,26-53 54,1 1 0,1-1 0,0 1 1,1 0-1,0 0 0,1 1 0,0-1 0,1 0 0,1 0 0,0 0 0,1 1 0,0-1 0,1-1 0,9 26 0,-6-24 19,0 0-1,1 0 1,0-1-1,1 0 1,1 0-1,0-1 1,1 0-1,0-1 1,1 0-1,0 0 1,14 9-1,-15-13 1,1 0 0,1 0 0,-1-1 0,1 0 0,0-1 0,0-1 0,1 0 0,-1-1 0,1 0 0,0-1 0,0 0 0,0-1 0,18 0 0,-4-3 7,0-2-1,-1 0 0,1-2 0,-1-1 1,0-1-1,0-1 0,-1-1 0,-1-1 1,0-2-1,34-22 0,-23 11 11,-1-2 1,-2-2-1,0 0 0,-2-2 0,51-68 0,-61 71-3,-2-1 0,-1-2-1,18-41 1,-26 51 28,-2-1 1,0 1-1,-2-1 0,0 0 1,-1-1-1,1-28 0,-5 44-23,0 1-1,0 0 1,0 0-1,-1 0 1,0 0 0,0 0-1,0 0 1,-2-5-1,2 8-25,0 0-1,0 0 1,-1 1 0,1-1-1,0 0 1,0 1 0,-1-1-1,1 1 1,-1-1-1,0 1 1,1 0 0,-1-1-1,0 1 1,0 0 0,0 0-1,1 0 1,-1 1-1,0-1 1,0 0 0,-1 1-1,1-1 1,-4 0-1,-7 1-281,-1-1 0,0 2 0,0-1 0,0 2 0,1 0 0,-23 7-1,-83 30-1059,113-36 1331,-68 26-664,4 1-211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5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1 598 12243,'1'0'87,"-1"0"1,1 0-1,-1 1 1,1-1-1,0 0 1,-1 0-1,1 0 1,-1 0-1,1 1 1,0-1 0,-1 0-1,1 0 1,0 0-1,-1-1 1,1 1-1,0 0 1,-1 0-1,1 0 1,-1 0-1,1-1 1,0 1-1,-1 0 1,1 0 0,-1-1-1,1 1 1,-1-1-1,1 1 1,-1 0-1,1-1 1,-1 1-1,1-1 1,-1 1-1,1-1 1,21-24 745,-14 15-21,110-110 767,75-87-1105,-160 168-405,-1-2 0,-2-1-1,36-67 1,-90 163-6,3 0 0,2 1 0,-19 89 0,34-119-307,1 0 1,1-1-1,3 50 0,1-64 82,-2-8-53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5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14059,'0'2'1200,"4"0"-768,6 0-112,12-2 753,11 0-353,13-4-216,5-1-56,9 1-80,4 0-40,0-2-264,-2 0-152,-8 0-440,-9 1 152,-14-1 224,-4 0-104,-11-9-112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5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13843,'0'12'351,"0"-1"-1,0 1 1,-1 0 0,-1-1 0,0 1-1,-1-1 1,-4 13 0,-1 9 240,0 1-216,-2 5 126,3-1 0,-5 60-1,12-96-487,-1-1 0,1 1-1,0-1 1,0 1-1,1-1 1,-1 1-1,0-1 1,0 1 0,1-1-1,-1 1 1,1-1-1,-1 1 1,1-1-1,0 0 1,-1 1 0,1-1-1,0 0 1,0 0-1,0 1 1,0-1 0,2 1-1,-2-1 2,1 0 0,-1-1-1,1 1 1,0-1 0,-1 1 0,1-1-1,0 0 1,0 0 0,-1 1 0,1-1 0,0 0-1,-1-1 1,1 1 0,0 0 0,0 0-1,-1-1 1,1 1 0,-1-1 0,3 0 0,10-5 56,0-1 1,0 0 0,-1-1 0,0 0 0,17-14 0,56-56 188,-67 59-209,6-8-6,-20 20-39,1 1 1,0-1 0,0 1 0,1 0-1,-1 1 1,1-1 0,9-4 0,-15 10-6,-1 0 0,1 0 0,-1 0 0,0 0 0,1 0 0,-1 0 0,1 0 1,-1 0-1,1 0 0,-1 0 0,0 0 0,1 0 0,-1 0 0,0 1 0,1-1 0,-1 0 1,1 0-1,-1 1 0,0-1 0,1 0 0,-1 0 0,0 1 0,0-1 0,1 0 0,-1 1 0,0-1 1,0 0-1,1 1 0,-1-1 0,0 1 0,0-1 0,0 0 0,0 1 0,0-1 0,0 1 1,1-1-1,-1 0 0,0 1 0,0-1 0,0 1 0,0-1 0,0 0 0,-1 1 0,1-1 0,0 1 1,0 0-1,-2 24 7,-8 27-11,-24 68 1,12-49 6,20-54-145,6-10-424,-1-7 515,-1 0 1,0 0-1,0 0 1,0 0-1,1 0 1,-1-1 0,0 1-1,0-1 1,0 0-1,4-1 1,16-7-177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5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14267,'0'-1'96,"1"0"0,-1 0 0,1 0 0,-1 0-1,1 0 1,-1 1 0,1-1 0,-1 0 0,1 0 0,0 0 0,-1 1-1,1-1 1,0 0 0,0 1 0,0-1 0,-1 1 0,1-1 0,0 1-1,0-1 1,0 1 0,0 0 0,0-1 0,0 1 0,0 0 0,0 0 0,0 0-1,0 0 1,0 0 0,0 0 0,0 0 0,1 0 0,38 0 1077,-35 1-1038,2-1-37,0 1 0,1 0 1,-1 0-1,0 1 0,0 0 1,0 0-1,0 1 0,-1 0 1,1 0-1,8 5 0,-13-6-74,0-1 0,0 1 0,0 0 0,0 0 0,0 0 0,0 0 0,0 0 0,-1 0-1,1 1 1,-1-1 0,0 0 0,1 1 0,-1-1 0,0 1 0,0 0 0,-1-1 0,1 1 0,-1 0 0,1-1 0,-1 1-1,0 0 1,0 0 0,0-1 0,0 1 0,0 0 0,-1 0 0,1-1 0,-1 1 0,0-1 0,-1 5 0,-4 6 82,0-1 0,-1 1 1,0-1-1,0 0 0,-18 20 1,-55 52 380,52-55-316,16-18-111,9-8-48,-1 1 0,1-1 0,-1 0 0,1 1 0,0 0 0,0 0 0,1 0 0,-1 0 0,-3 9 0,6-13-12,1 1 0,-1-1 0,0 0 0,0 1 0,1-1 0,-1 0 0,1 1 0,-1-1 0,0 0 0,1 1 0,-1-1 0,1 0 0,-1 0 0,1 1 0,-1-1 0,1 0 0,-1 0 0,0 0 0,1 0 0,-1 0 0,1 0 0,-1 0 0,1 0 0,-1 0 0,1 0 0,-1 0 0,1 0 0,-1 0 0,1 0 0,-1 0 0,1 0 0,-1-1 0,1 1 0,-1 0 0,1-1 0,24-4-24,-23 5 20,63-16-308,-1 1-210,109-40 0,-122 32 288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3:5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32 12939,'-4'-26'1756,"3"26"-1727,1-1 0,0 1 0,0 0 0,0-1 0,0 1 0,0 0 0,-1 0 0,1-1 0,0 1 0,0 0 0,0 0 0,-1-1 0,1 1 0,0 0 0,0 0 0,-1 0 0,1 0 0,0-1 0,-1 1 0,1 0 0,0 0 0,0 0 0,-1 0 0,1 0 0,0 0 0,-1 0 0,1 0 0,-1 0 0,1 0 25,-1 0 1,0 1 0,0-1 0,0 1 0,1-1 0,-1 1 0,0-1 0,1 1 0,-1 0 0,1-1 0,-1 1 0,0 0-1,1-1 1,-1 1 0,0 2 0,-7 13 193,1 0 1,1 1-1,0 0 0,1 1 1,-5 31-1,6-28-145,-24 126 651,-16 248 0,44-384-720,-1-2 20,1 0 0,0 0 0,0 1 0,1-1 1,2 10-1,-2-18-43,-1 0 1,0-1 0,0 1 0,1 0 0,-1 0 0,0-1-1,1 1 1,-1 0 0,1 0 0,-1-1 0,1 1 0,0-1 0,-1 1-1,1 0 1,-1-1 0,1 1 0,0-1 0,0 0 0,-1 1-1,1-1 1,0 1 0,0-1 0,-1 0 0,1 0 0,0 0-1,0 1 1,0-1 0,0 0 0,-1 0 0,1 0 0,0 0 0,0 0-1,0 0 1,0 0 0,-1-1 0,1 1 0,0 0 0,0 0-1,0-1 1,0 0 0,5-1 60,0 0 0,-1-1-1,1 0 1,8-6 0,3-4 56,0-2 1,-1 1 0,0-2 0,13-17-1,53-77 274,-59 79-303,38-56 79,84-156 0,-130 213-529,-13 24-427,-8 18 47,2-2 420,1-1-108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138 293 14027,'5'-10'581,"0"0"1,0-1-1,-1 1 1,2-14-1,-5 20-414,0 0 0,0 0-1,0-1 1,-1 1 0,0-1-1,0 1 1,0 0 0,-1-1 0,1 1-1,-1 0 1,0-1 0,0 1-1,-3-7 1,3 10-134,1 0-1,-1 0 0,1 1 1,-1-1-1,1 0 1,-1 0-1,1 0 1,-1 0-1,0 0 1,1 1-1,-1-1 0,0 0 1,0 1-1,0-1 1,0 1-1,0-1 1,1 1-1,-1-1 0,0 1 1,0-1-1,0 1 1,0 0-1,0 0 1,-2-1-1,1 1-6,0 1 0,0-1-1,0 0 1,1 1 0,-1 0 0,0-1 0,0 1-1,1 0 1,-1 0 0,1 0 0,-1 0-1,-2 2 1,-3 3 5,1 1 0,0-1 1,0 1-1,-7 12 0,2-4-28,2 1 0,0 0 0,1 0 0,1 1 0,0 0 0,2 0 0,-1 1 0,2 0 0,1 0 0,-2 22 0,5-40-2,0 1-1,-1 0 1,1 0 0,0 0-1,0 0 1,1 0 0,-1 0-1,0-1 1,0 1 0,0 0-1,0 0 1,1 0 0,-1 0 0,0-1-1,1 1 1,-1 0 0,1 0-1,-1-1 1,1 1 0,-1 0-1,1-1 1,0 1 0,-1-1-1,1 1 1,0 0 0,0-1-1,1 1 1,-1-1 0,0 0 0,0 0 0,0 0 0,0 0 0,1 0-1,-1 0 1,0 0 0,0-1 0,0 1 0,0 0 0,0-1-1,0 1 1,0 0 0,2-2 0,6-3 5,-1 0 0,1-1 0,10-10 0,-15 13-3,29-25 14,-16 12-1,1 1-1,0 1 1,1 0-1,39-19 0,-56 31-15,1 1-1,-1 1 0,0-1 0,1 0 1,-1 0-1,1 1 0,-1 0 0,1-1 0,-1 1 1,1 0-1,-1 0 0,1 0 0,-1 1 1,1-1-1,2 1 0,-3 0 0,-1 0 1,0 0-1,0-1 0,1 1 0,-1 0 1,0 0-1,0 0 0,0 0 0,0 0 1,0 1-1,0-1 0,0 0 1,0 0-1,0 1 0,-1-1 0,1 1 1,0-1-1,-1 0 0,1 1 0,-1-1 1,0 1-1,1-1 0,-1 1 0,0 2 1,0 12-11,0-1 0,-1 1 0,-1-1 0,-4 19 0,2-14-8,4-20 19,0 0-1,0 0 0,0 0 0,0 1 0,-1-1 1,1 0-1,0 0 0,0 0 0,0 0 1,0 1-1,0-1 0,0 0 0,0 0 0,0 0 1,0 1-1,0-1 0,0 0 0,0 0 0,0 0 1,0 0-1,0 1 0,0-1 0,1 0 1,-1 0-1,0 0 0,0 0 0,0 1 0,0-1 1,0 0-1,0 0 0,0 0 0,1 0 0,-1 0 1,0 1-1,0-1 0,0 0 0,0 0 1,0 0-1,1 0 0,-1 0 0,0 0 0,0 0 1,0 0-1,0 0 0,1 0 0,-1 0 0,0 0 1,11-5-17,11-13 13,-11 3 69,1 1 0,-2-2 1,0 1-1,-1-1 1,0-1-1,-1 0 0,5-18 1,-9 25 65,0-1 0,-2-1 0,1 1 0,-1 0 0,-1-1 0,0 1 0,-1 0 0,0-1 0,0 1 1,-1-1-1,-1 1 0,-4-18 0,7 29-123,-1 0 0,1-1 0,0 1 0,-1 0 0,1 0 0,0 0 1,0 0-1,-1 0 0,1 0 0,0 0 0,0 0 0,-1 0 0,1 0 0,0 0 0,0 0 1,-1 0-1,1 1 0,0-1 0,0 1 0,4-1-30,7 1-55,0-1-1,0 0 1,-1-1 0,1 0 0,0-1-1,0 0 1,19-8 0,-8 2 204,0-1 1,38-23-1,-23 7-199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0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 15219,'0'0'70,"-1"-1"1,0 1-1,0 0 0,0 0 0,0-1 0,0 1 0,0 0 0,0 0 1,0 0-1,0 0 0,1 0 0,-1 0 0,0 0 0,0 1 1,0-1-1,0 0 0,0 0 0,0 1 0,0-1 0,0 0 0,1 1 1,-1-1-1,0 1 0,0-1 0,1 1 0,-1 0 0,0-1 1,1 1-1,-1 0 0,-1 1 0,-1 1 134,-19 14 108,1 2 0,1 1-1,1 0 1,0 2 0,2 0 0,1 1-1,0 1 1,-14 29 0,20-32-276,0 1 0,2 0 1,0 0-1,2 1 0,0 0 1,1 0-1,2 0 0,0 1 0,2-1 1,1 27-1,0-40-51,1 1 0,1-1 0,0 1 0,1-1 0,0 0 0,0 0 0,1 0 0,0 0 0,9 15 0,-8-19 9,0 1 0,0-1 1,0 0-1,1 0 0,0-1 1,0 0-1,0 0 1,1 0-1,0-1 0,0 0 1,0 0-1,0 0 0,12 3 1,30 5-66,2-4-28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0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14843,'7'-4'1496,"9"1"-1023,17-2-97,8 1 600,18-3-336,4 0-88,8-3-152,-1 1-56,-1 2-280,-8 1-200,-18 1-488,-11 3-176,-24 2 608,-6 6-168,-17 4-136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0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 12355,'53'-2'1568,"43"2"203,-87 0-1605,1 1 0,-1 1 0,0 0-1,0 0 1,0 1 0,0 0 0,14 7 0,-20-9-125,-1 0 0,0 1 0,0-1 0,0 1 0,0 0-1,0-1 1,0 1 0,0 0 0,0 0 0,-1 1 0,1-1 0,-1 0 0,1 0 0,-1 1 0,0-1 0,0 1-1,1 3 1,-1-2-1,-1 0 0,1 1 0,-1-1-1,0 0 1,0 1 0,0-1 0,-1 0 0,0 0-1,1 0 1,-3 5 0,-3 6 44,0 0 1,-1 0-1,0 0 1,-16 21-1,-6 5 200,-1-2-1,-2 0 0,-1-2 1,-2-2-1,-2-1 0,-40 29 0,76-63-268,1 0 0,0 0-1,-1 0 1,1 0-1,-1 0 1,1 0-1,0 1 1,0-1-1,-1 0 1,1 0 0,0 0-1,-1 1 1,1-1-1,0 0 1,0 0-1,-1 1 1,1-1-1,0 0 1,0 1-1,0-1 1,-1 0 0,1 1-1,0-1 1,0 0-1,0 1 1,0-1-1,0 0 1,0 1-1,0-1 1,-1 0 0,1 1-1,0-1 1,1 1-1,12-1 170,36-12-186,-39 9 42,87-16 161,128-10 0,-192 24-150,-5-3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0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6 11546,'26'-5'1922,"-25"5"-1877,-1 0-1,0 0 1,1 0 0,-1 0 0,1 0-1,-1 0 1,0 0 0,1 0-1,-1 0 1,0 0 0,1 1-1,-1-1 1,0 0 0,1 0-1,-1 0 1,0 1 0,0-1-1,1 0 1,-1 0 0,0 1 0,1-1-1,-1 0 1,0 0 0,1 1-1,-1 0 54,0 0 0,0 0 0,0 0 0,0-1-1,0 1 1,-1 0 0,1 0 0,0-1 0,0 1 0,0 0-1,-1 0 1,1-1 0,0 1 0,-1 0 0,1-1 0,-1 1-1,0 1 1,-17 22 1084,-37 38-1,17-19-702,-197 246 283,227-277-797,4-6-48,-1 0 1,1 0-1,-1 0 1,0 0-1,0-1 1,0 0-1,-1 0 1,-8 5-1,13-10 53,1 1 1,-1-1-1,1 1 0,-1-1 1,0 0-1,1 0 0,-1 1 1,0-1-1,1 0 0,-1 0 1,0 0-1,1 1 0,-1-1 1,0 0-1,1 0 0,-1 0 1,0 0-1,1-1 0,-1 1 1,0 0-1,0 0 0,1 0 1,-2-1-1,1 0 3,0 0 0,0 0-1,0 0 1,0 0 0,0 0 0,1 0-1,-1-1 1,0 1 0,1 0 0,-1 0-1,1-1 1,-1 1 0,0-3 0,-6-24-336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0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9002,'4'-9'594,"3"-10"1046,-7 18-1387,0 1-204,23 4-734,-12 5 520,1 1 1,-2 0-1,1 1 1,-2 0-1,1 1 1,13 23-1,-2-6-111,1 4 134,-2 0 0,0 1 0,-3 1 0,-1 0 1,-1 1-1,-2 1 0,-2 0 0,10 61 0,20 222 209,-7-41 321,-34-276-381,4 26 89,1-1 1,2-1-1,18 51 1,-23-72-96,1 0-1,-1 0 1,2 0 0,-1-1-1,1 1 1,-1-1 0,2 0-1,-1 0 1,0 0 0,1 0-1,0-1 1,0 0 0,0 0-1,1 0 1,0 0 0,-1-1-1,1 0 1,0-1 0,0 1-1,1-1 1,-1 0 0,10 1-1,-2-1-19,0-2 1,0 0-1,0 0 0,24-5 0,59-17-31,-49 10 18,-18 6 25,1 0-1,-1 2 1,1 2 0,-1 1-1,1 1 1,-1 1-1,1 2 1,-1 1 0,1 1-1,47 16 1,30 9 109,2-4-1,1-6 1,200 12 0,-27-35 277,-49-2-225,-180 6-153,0 4 0,68 13 0,145 52-4,79 15 80,-218-69-366,152-1 0,133-21-509,-85 0 583,18 9 183,351-6-104,461-94 73,-9-87-1382,-646 106 72,3 22 1257,-209 25 633,113 6 1969,-351 22-1899,-9 2-246,0-3 0,0-1 1,53-14-1,-97 16-338,-1 1 0,0-1-1,0 0 1,0 0 0,0-1-1,0 1 1,6-7 0,38-36-137,-18 14-183,73-73-638,-71 67 699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0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12027,'17'7'1728,"1"4"-936,2 5-288,4 3 1833,6 5-1617,3 1-56,2 3-200,2 2-280,-4-2-552,0-3 2080,-8-7-1616,0-6 64,-7-6 33</inkml:trace>
  <inkml:trace contextRef="#ctx0" brushRef="#br0" timeOffset="1">668 146 15147,'6'15'1417,"-9"8"-825,-3 3-232,-4 7 808,-1 3-424,1 7-360,1 0-128,1-4-400,3-5-232,5-10-352,5-5 312,3-16 144,2-6-160,0-17-128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0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16964,'6'-4'1864,"-6"2"-1648,4 2 624,1-1-480,5 1 24,-3 0-240,-3 3-112,-1-2-24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0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11843,'4'0'338,"0"1"1,0-1-1,0 1 1,-1-1 0,1 1-1,0 0 1,0 1-1,-1-1 1,1 0 0,-1 1-1,1 0 1,-1 0-1,5 3 1,3 1 63,15 7 64,-1 1-1,0 1 1,-1 1-1,27 23 1,-45-33-428,0-1 0,-1 1 1,1 0-1,-1 0 0,-1 1 0,1-1 1,-1 1-1,0 0 0,-1 0 0,1 0 1,-1 1-1,-1-1 0,1 1 1,-1 0-1,-1 0 0,0 0 0,0-1 1,0 1-1,-1 0 0,-1 10 0,-1-3-28,-2 0 0,0 0-1,0 0 1,-1-1 0,-1 1 0,-1-1-1,0-1 1,-1 1 0,-13 17-1,-4 1-229,-1-1 0,-41 39 1,-66 40-692,103-87 735,-10 9-183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0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 12131,'2'-4'1416,"-2"2"-760,-3 4-256,-3 13 1184,-1 6-711,-2 12-217,-1 2-72,0 8-184,2 3-96,2-3-72,0-3-80,5-12-328,1-4-152,6-15-1688,5-8 1784,3-8-249,2-13-175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16027,'5'9'1513,"4"-5"-937,0-1-232,6 0 576,4-1-184,5 1-328,2-1-232,3-1-504,0-1-304,-7 0-968,-3 0 1288,-9 0-288,-8 0-249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0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12691,'2'4'1624,"8"3"-984,11-7-224,6 0 1417,11-1-1161,0-5-296,5-3-576,2-1-848,1-6 976,-3 1-184,-10-3-225</inkml:trace>
  <inkml:trace contextRef="#ctx0" brushRef="#br0" timeOffset="1">373 364 12451,'20'-19'3986,"14"-28"-2626,-17 22-873,170-231 904,-174 239-1358,-12 24 98,-6 8-78,-1 1-46,-41 110 546,40-105-781,1 1-1,1 1 1,-3 40 0,8-56 107,1-5 38,1-5-120,2-14-101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4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12891,'1'-1'67,"-1"1"1,1-1-1,-1 1 1,0 0-1,1-1 0,-1 1 1,1 0-1,-1-1 1,1 1-1,-1 0 1,1 0-1,-1 0 1,1-1-1,0 1 0,-1 0 1,1 0-1,-1 0 1,1 0-1,-1 0 1,1 0-1,-1 0 0,1 0 1,0 0-1,-1 0 1,1 0-1,-1 1 1,1-1-1,-1 0 1,1 0-1,-1 0 0,1 1 1,-1-1-1,1 1 1,4 21 1300,-5-19-1320,1 73 1067,-2-58-975,1 0 1,1 1-1,0-1 0,1 0 1,5 19-1,-7-36-132,1 0 0,-1 1 0,0-1 0,1 0 0,0 1 0,-1-1-1,1 0 1,-1 1 0,1-1 0,0 0 0,0 0 0,0 0 0,0 0 0,0 0 0,0 0-1,0 0 1,0 0 0,0 0 0,1 0 0,-1 0 0,0-1 0,0 1 0,1-1-1,-1 1 1,0-1 0,1 1 0,-1-1 0,1 0 0,-1 1 0,1-1 0,-1 0-1,0 0 1,1 0 0,-1 0 0,1-1 0,-1 1 0,1 0 0,-1 0 0,0-1 0,1 1-1,-1-1 1,0 0 0,1 1 0,-1-1 0,1 0 0,8-5 23,0 0 1,-1 0-1,0-1 1,12-11-1,-18 15-17,78-80 193,-31 30-108,-45 51-49,-4 9-30,-5 12-5,4-19-11,-16 50-2,11-36-32,1 0 0,0 0 0,0 0 0,2 1 0,-3 21 0,5-36 29,0 1 0,0-1 0,0 0 0,0 0 0,0 1 0,0-1 0,0 0 0,0 1 0,0-1 0,0 0 0,0 0 0,1 1 0,-1-1 0,0 0 0,0 0 0,0 0 0,0 1 0,0-1 0,0 0 0,0 0 0,1 1 0,-1-1 0,0 0 0,0 0 0,0 0 0,0 0 0,1 1 0,-1-1 0,0 0 0,0 0 0,1 0 0,-1 0 0,0 0 0,0 0 0,1 0 0,-1 1 0,0-1 0,1 0 0,9-4-40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16 15355,'0'-1'33,"0"0"0,0 1 0,0-1 0,0 0 0,1 1-1,-1-1 1,0 0 0,1 1 0,-1-1 0,1 0 0,-1 1 0,1-1-1,-1 0 1,1 1 0,-1-1 0,1 1 0,-1-1 0,1 1 0,0-1-1,-1 1 1,1 0 0,0-1 0,-1 1 0,1 0 0,0 0 0,0-1-1,-1 1 1,1 0 0,0 0 0,0 0 0,-1 0 0,1 0 0,0 0-1,0 0 1,-1 0 0,1 0 0,0 0 0,1 1 0,1-1-10,1 0 0,0 1 0,-1 0 1,1 0-1,-1 0 0,1 0 0,3 2 0,-4-1-8,0 0 1,-1 0-1,1 0 0,-1 0 0,1 1 1,-1-1-1,0 1 0,0-1 0,0 1 1,0 0-1,0 0 0,-1 0 0,1 0 0,-1 0 1,0 0-1,0 0 0,0 1 0,0-1 1,-1 0-1,1 0 0,-1 1 0,0-1 0,0 1 1,-1 2-1,0 7 20,0 0 0,-1-1 0,-1 1 0,0-1 0,-5 13 0,-7 11 64,-1 1-1,-1-2 1,-25 35-1,-73 95 608,95-139-535,13-18-57,0 0 0,0 1-1,1 0 1,-7 14 0,13-23-105,0 1 0,-1-1 0,1 1 0,0-1 0,0 1 0,0-1 0,0 1 0,0 0 0,-1-1 0,1 1 0,0-1 0,0 1 0,0-1 0,1 1 0,-1 0 0,0-1 0,0 1 0,0-1 0,0 1 0,0-1 0,1 1 0,-1-1 0,0 1 0,0-1 0,1 1 0,-1-1 0,1 1 0,-1-1 0,0 1 0,1-1 0,-1 0 1,1 1-1,-1-1 0,1 0 0,-1 1 0,1-1 0,-1 0 0,1 0 0,-1 1 0,1-1 0,-1 0 0,2 0 0,23 3 122,21-6-262,0-2-1,87-21 0,-97 18-357,45-12-521,-77 20 576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12499,'12'0'1328,"15"0"-680,3-2-248,12-4 1497,6-1-1241,8-1-464,6 3-240,-8-2 224,2-2-24,-8-5-176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15819,'4'9'1601,"8"-4"-1169,9-3-184,8-1 1224,13-1-1168,5-1-248,6-2-512,1-1 16,-1-4 344,-2 0-112,-14-1-136</inkml:trace>
  <inkml:trace contextRef="#ctx0" brushRef="#br0" timeOffset="1">4 254 14379,'10'6'1160,"18"-6"-736,12-8-176,16-3 457,4-3-297,9-1-528,0 1-1529,2-5 1617,-6 1-224,-12-1-320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1:0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9991 1005 10954,'-17'0'252,"0"0"1,0-1-1,1-1 0,-28-7 0,38 7-244,-1 0 1,1 0-1,0-1 0,0 0 1,0-1-1,0 1 0,0-1 1,1-1-1,0 1 0,0 0 1,0-1-1,0 0 0,1 0 1,-6-8-1,0-5-75,0 1 0,1-1 1,1-1-1,-11-32 0,-14-84-212,10 34 157,3 29 219,-2 1 0,-36-75 0,48 124 131,-2 0 1,0 1-1,-1 0 1,-1 2-1,-1-1 1,0 2 0,-2 0-1,0 0 1,-1 2-1,-30-22 1,35 31-184,1 0 1,-1 1 0,0 1 0,-1 0 0,0 1-1,1 0 1,-1 1 0,0 0 0,-1 2-1,-16-1 1,-20 2-145,-76 10-1,102-8 80,-242 31-393,-71 6-17,138-21 210,-586 62-735,654-63 812,-1198 128-206,188-86 445,0-90-135,1005 19 36,-735-52-38,0 70 147,15 86 554,151-13 160,677-76-798,-63 3 25,84-6-40,0 0 0,0-1 0,0 0 0,0 0 0,0-1 0,0 0 0,0-1 0,-11-5 0,14 6-5,1-2 1,-1 1-1,1 0 0,0-1 0,0 0 1,-4-4-1,8 7-2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0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39 13611,'10'-9'652,"19"-17"135,-23 23-242,-17 16 417,-183 202 721,66-75-1096,118-134-1256,8-15 267,8-26 35,-3 22 215,0-19-193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1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10026,'-1'-12'1360,"1"9"-791,1 3-241,3 9 1568,4 4-1200,4 0-240,6 1-56,9 2-104,7 0-24,6 1 17,3-3-49,5 0-376,-2 1 160,2-4 24,1 2-72,-7-1-96</inkml:trace>
  <inkml:trace contextRef="#ctx0" brushRef="#br0" timeOffset="1">647 51 15083,'-1'5'1152,"1"4"-927,0 1-89,7 0 352,3-1-216,13-4-248,5 1-144,11-5-120,3-1 176,-1-1-40,-1 0-80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1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1 555 14491,'0'0'24,"-1"1"0,1-1 0,0 0 0,0 0 0,0 0 0,0 0 0,0 1 0,0-1 0,0 0 0,0 0 0,0 0 0,0 0 0,0 0 0,1 1 0,-1-1 0,0 0 1,0 0-1,0 0 0,0 0 0,0 0 0,0 1 0,0-1 0,0 0 0,0 0 0,0 0 0,1 0 0,-1 0 0,0 0 0,0 1 0,0-1 0,0 0 0,0 0 0,0 0 0,1 0 0,-1 0 0,0 0 0,0 0 0,0 0 0,0 0 0,0 0 0,1 0 0,-1 0 0,0 0 0,0 0 0,0 0 0,0 0 0,1 0 0,-1 0 0,0 0 0,0 0 0,0 0 0,0 0 0,0 0 0,1 0 0,-1 0 0,0 0 1,0 0-1,0-1 0,0 1 0,0 0 0,1 0 0,-1 0 0,0 0 0,0 0 0,15-14 534,13-22 17,257-385 844,-274 405-1428,1 0 14,-18 33 42,1-5-44,-1 3 6,-6 14-7,1 1 1,-9 39-1,20-68-1,0 0 1,-1 0-1,1 0 1,0 0-1,0 0 0,0 0 1,0 0-1,0 0 1,0 0-1,0 0 1,0 0-1,0 1 1,0-1-1,1 0 1,-1 0-1,0 0 1,1 0-1,-1 0 0,1 0 1,-1-1-1,1 1 1,0 0-1,-1 0 1,2 1-1,0-1 6,-1 0-1,1-1 1,-1 1-1,1-1 0,-1 1 1,1-1-1,-1 0 1,1 1-1,-1-1 1,1 0-1,-1 0 0,1 0 1,-1 0-1,1 0 1,1-1-1,7-1 26,0-1-1,0 0 1,0-1-1,11-5 1,15-11 30,-1-1-1,-1-1 1,-1-2-1,-2-1 1,0-1-1,54-62 1,-74 77-90,-11 14-14,-14 24-28,7-16 68,-10 21-44,2-5-42,0 2 0,2 0 0,-13 38 0,25-65 81,1 0 0,-1 0 0,1-1-1,-1 1 1,1 0 0,0 0 0,-1-1 0,1 1 0,0 0 0,0 0 0,1 0 0,-1 0 0,0-1 0,0 1 0,1 0 0,-1 0 0,1-1 0,0 1 0,0 0 0,-1-1 0,2 3 0,0-3 8,0 0 0,0 1 0,0-1 0,0 0 0,0 0 0,0 0 0,0 0 0,0-1 0,1 1 0,-1 0 0,0-1 0,1 0 0,-1 1 0,0-1 0,0 0 0,3-1 0,24 0-90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1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2 132 12011,'0'1'41,"-1"-1"1,1 1 0,0-1 0,0 1-1,0-1 1,0 0 0,0 1 0,0-1-1,0 1 1,0-1 0,0 1 0,0-1-1,0 1 1,0-1 0,0 1 0,0-1-1,1 1 1,-1-1 0,0 1 0,0-1-1,0 0 1,1 1 0,-1-1 0,0 1-1,1-1 1,-1 0 0,0 1 0,1-1 0,-1 0-1,0 1 1,1-1 0,-1 0 0,1 0-1,-1 1 1,0-1 0,1 0 0,-1 0-1,1 0 1,-1 0 0,1 1 0,-1-1-1,1 0 1,-1 0 0,1 0 0,-1 0-1,1 0 1,-1 0 0,1 0 0,0-1-1,33 2 816,-24-1-337,937 7 2197,-829-11-3109,-1-5-1,0-5 1,0-4-1,192-59 1,-274 65 177,-19 6-18,1 1 0,23-4 1,-36 9 60,-11 4-26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1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 12003,'36'-3'692,"0"1"1,51 4 0,-72 0-530,0-1 1,-1 2 0,1 0-1,-1 1 1,0 0-1,0 1 1,0 0-1,20 13 1,-32-18-140,0 1 1,0 0 0,0 1-1,0-1 1,-1 0 0,1 1 0,0-1-1,-1 0 1,1 1 0,-1 0-1,1-1 1,-1 1 0,0 0-1,0 0 1,1 0 0,-1 0 0,-1 0-1,1 0 1,0 0 0,0 0-1,-1 0 1,1 0 0,-1 1-1,0-1 1,0 0 0,0 0-1,0 0 1,0 1 0,0-1 0,0 0-1,-1 0 1,1 0 0,-1 0-1,0 0 1,1 1 0,-1-1-1,0 0 1,0-1 0,-2 4 0,-5 5 58,1-1 0,-1 0 0,0 0 0,-1-1 0,-19 14 1,-73 46 512,73-51-350,0 1 1,1 1 0,1 2 0,-34 34-1,55-50-194,1 1-1,0 0 0,0-1 0,0 2 0,1-1 0,-1 0 0,2 1 0,-1 0 1,1 0-1,-3 12 0,4-17-47,1 1 0,0-1 1,0 1-1,0 0 0,0-1 0,0 1 0,0-1 1,1 1-1,-1-1 0,1 1 0,0-1 1,0 1-1,0-1 0,0 1 0,0-1 0,0 0 1,1 0-1,-1 0 0,1 1 0,0-1 0,-1-1 1,1 1-1,0 0 0,0 0 0,0-1 1,0 1-1,0-1 0,1 1 0,-1-1 0,0 0 1,6 1-1,2 2-6,0-2 1,1 0 0,-1 0-1,1-1 1,-1 0-1,1 0 1,0-2 0,-1 1-1,14-3 1,2-2 39,-1 0 1,41-15-1,-41 10 91,-1 0 0,28-16 1,-44 22-31,0-1 0,-1 0 0,1-1 0,-1 0 0,0 0 0,-1 0 0,1-1 0,-1 0 1,-1 0-1,6-9 0,-9 14-60,-1 0 1,0 0-1,0 0 0,0 0 1,0 0-1,0 0 1,0 0-1,-1-1 0,1 1 1,-1 0-1,0 0 1,1-1-1,-1 1 0,0 0 1,0-1-1,0 1 1,-1 0-1,1-1 0,-1 1 1,1 0-1,-1 0 1,0-1-1,0 1 0,0 0 1,0 0-1,0 0 1,0 0-1,0 0 0,-1 0 1,1 0-1,-1 1 0,1-1 1,-1 0-1,0 1 1,0-1-1,0 1 0,0 0 1,0 0-1,-3-2 1,-3-1-28,-1 1 1,1 0-1,-1 0 1,0 0-1,0 1 1,0 1-1,0 0 1,-17-1-1,4 4-623,-35 5 0,13-1 77,27-5 140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1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18 13003,'-15'27'1441,"8"-13"-1268,0-1 1,-5 16 0,2 2-36,1 0 1,-6 40 0,13-57-138,0 0 0,1-1 1,1 1-1,0 0 0,1 0 0,0 0 0,7 26 0,-8-37 5,1 0 0,0-1 0,0 1 0,0-1 0,0 1 0,0-1 0,0 1 0,1-1 0,-1 0-1,1 0 1,0 1 0,-1-1 0,1 0 0,0 0 0,0-1 0,0 1 0,1 0 0,-1-1 0,0 1 0,1-1 0,-1 0 0,1 0 0,-1 0 0,1 0 0,-1 0 0,1-1 0,0 1 0,0-1 0,-1 1-1,1-1 1,0 0 0,-1 0 0,1-1 0,0 1 0,0 0 0,-1-1 0,1 0 0,3 0 0,3-3 37,1-1 1,-1 0-1,0 0 1,0 0-1,0-1 1,-1-1-1,0 1 0,14-16 1,2-5 154,25-36 0,-33 41-45,-1 0 0,-2-1 0,0 0 0,-1-1 0,-1-1 0,7-25 0,-40 120 192,18-53-352,0 0-1,2 0 1,-1 1 0,2-1-1,0 0 1,2 1 0,3 33-1,-3-48 13,-1-1-1,1 0 0,0 1 0,0-1 0,0 0 0,0 1 0,0-1 0,0 0 0,0 0 1,1 0-1,-1 0 0,1 0 0,0 0 0,-1 0 0,1-1 0,0 1 0,0-1 0,0 1 1,0-1-1,0 0 0,1 0 0,-1 1 0,0-2 0,1 1 0,-1 0 0,0 0 0,1-1 1,-1 1-1,1-1 0,-1 0 0,1 0 0,-1 0 0,1 0 0,-1 0 0,1 0 0,-1-1 1,4 0-1,6-2 38,-1-1 1,0 0-1,0 0 0,-1-1 1,1 0-1,17-12 1,-5 1 87,0-1 1,-2-1 0,0-1-1,-1-1 1,-1 0-1,-1-1 1,-1-1-1,17-29 1,-18 12 149,-16 38-264,0 0 1,1-1 0,-1 1 0,0-1-1,0 1 1,0 0 0,0-1 0,0 1-1,0-1 1,0 1 0,-1-2 0,1 2-10,-1 1 1,1 0-1,0-1 1,-1 1 0,1 0-1,0-1 1,0 1 0,-1 0-1,1-1 1,-1 1-1,1 0 1,0 0 0,-1-1-1,1 1 1,-1 0 0,1 0-1,0 0 1,-1 0 0,1-1-1,-1 1 1,1 0-1,-1 0 1,1 0 0,-1 0-1,1 0 1,0 0 0,-1 0-1,1 0 1,-1 1-1,1-1 1,-1 0 0,1 0-1,-1 0 1,-3 2 13,0 0-1,0 0 1,1 0 0,-1 0-1,1 0 1,0 1 0,0-1 0,0 1-1,0 0 1,0 0 0,-4 6-1,2-4-24,1 2-1,0-1 1,0 0-1,1 1 1,-5 11-1,7-17 1,1 1 1,-1-1-1,1 1 0,-1-1 0,1 1 0,-1-1 0,1 1 0,0 0 0,0-1 0,0 1 0,0 0 1,0-1-1,0 1 0,0 0 0,0-1 0,1 1 0,-1-1 0,1 1 0,-1-1 0,1 1 0,0-1 0,-1 1 1,1-1-1,0 1 0,0-1 0,0 0 0,0 1 0,0-1 0,1 0 0,-1 0 0,0 0 0,0 0 1,1 0-1,-1 0 0,1 0 0,-1-1 0,0 1 0,1 0 0,0-1 0,-1 1 0,1-1 0,-1 1 0,1-1 1,0 0-1,-1 0 0,3 0 0,7 1-13,1-1 0,0 0 0,0-1 0,-1 0 0,15-3 0,-4-1-41,0 0 0,0-2 0,34-14 0,-50 16 46,1 0 1,0-1-1,-1 1 1,0-1-1,0-1 1,8-11-1,0 2 13,-1 2 18,-6 6 56,1-1-1,-1 1 0,0-1 0,-1 0 0,9-16 0,-17 25-58,1 0 1,0 0-1,0 0 1,0 0-1,0 0 1,0 0-1,-1 0 0,1 0 1,0 1-1,0-1 1,0 0-1,0 1 0,0-1 1,0 1-1,-1 0 1,-7 6-10,1-1 0,0 1 0,1 1 0,0 0 0,0 0 0,0 0 0,1 1 0,0 0 0,-8 17 0,10-18-15,0 1 0,1 0 0,0 0 0,0 0 0,1 1-1,0-1 1,1 0 0,0 1 0,0-1 0,1 1 0,1 10 0,-1-18-21,0 1 0,1-1 0,0 1-1,-1-1 1,1 1 0,0-1 0,0 0 0,0 1 0,0-1-1,0 0 1,1 0 0,-1 0 0,1 0 0,0 0 0,-1 0-1,1 0 1,0 0 0,0-1 0,3 3 0,-4-4 4,1 1 1,0 0 0,0-1-1,0 1 1,0-1-1,0 0 1,0 1 0,0-1-1,0 0 1,0 0-1,0-1 1,0 1 0,0 0-1,0 0 1,0-1-1,-1 1 1,1-1 0,0 0-1,0 0 1,0 0-1,-1 1 1,1-2 0,0 1-1,-1 0 1,3-2-1,18-16-204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1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60 14371,'1'-1'113,"0"0"0,0 0 0,0 0 0,-1 0 0,1 0 0,0-1 0,-1 1 0,1 0 0,-1 0 0,0-1 0,1 1 1,-1 0-1,0 0 0,0-1 0,0 1 0,1 0 0,-2-1 0,1 1 0,0 0 0,0-2 0,-1 2-39,1 0 0,-1 0 0,1 0 0,-1 1 0,0-1 0,1 0 0,-1 1 0,0-1 0,0 1 0,0-1 0,1 0 0,-1 1 0,0 0 0,0-1 1,0 1-1,0-1 0,0 1 0,0 0 0,0 0 0,-1-1 0,-4 1 77,1 0 1,0 0-1,0 0 0,0 0 1,0 1-1,0 0 0,0 0 1,0 0-1,-7 3 1,1 2-91,-1 0 0,1 0 0,1 2 0,-1-1 0,1 1 1,0 1-1,1 0 0,0 0 0,1 1 0,-9 12 1,11-15-76,1 1 0,0-1 1,1 1-1,0 0 0,0 1 1,1-1-1,0 1 0,0-1 1,1 1-1,0 0 1,0 0-1,1 0 0,1 0 1,-1 0-1,2 12 0,-1-19 11,1 1-1,-1 0 1,1-1-1,0 1 1,0-1-1,-1 1 0,2-1 1,-1 1-1,0-1 1,0 0-1,1 1 1,-1-1-1,1 0 1,0 0-1,0 0 1,0 0-1,0 0 0,0-1 1,0 1-1,0 0 1,0-1-1,1 0 1,-1 0-1,1 1 1,-1-1-1,1-1 0,-1 1 1,1 0-1,-1-1 1,1 1-1,5-1 1,-1 0 8,0 0 1,0 0-1,1-1 1,-1 0 0,0-1-1,0 0 1,-1 0-1,1 0 1,0-1-1,-1 0 1,9-5 0,0-2 25,-1 0 0,0-1 0,0-1 0,-1 0 0,0-1 0,-1 0 0,-1-1 0,0 0 0,-1-1 0,0 0 0,-2-1 0,1 0 0,-2 0 0,0-1 0,6-24 0,-12 37-51,0-1 0,-1 1 0,1-1 0,-1 0 0,0 1 1,0-1-1,-1-7 0,1 11-2,0 0 0,-1 0 0,1 1 0,0-1 1,0 0-1,-1 0 0,1 0 0,-1 0 0,1 0 0,-1 1 0,1-1 1,-1 0-1,1 0 0,-1 1 0,0-1 0,1 0 0,-1 1 0,0-1 1,0 1-1,0-1 0,1 1 0,-1-1 0,0 1 0,0 0 1,0-1-1,0 1 0,0 0 0,0 0 0,1-1 0,-1 1 0,0 0 1,0 0-1,0 0 0,0 0 0,0 0 0,0 0 0,0 1 0,0-1 1,0 0-1,-1 1 0,-1 0-107,0 1 1,0-1 0,0 1-1,0 0 1,1 0-1,-1 0 1,1 1 0,-1-1-1,1 0 1,0 1-1,0 0 1,0-1-1,0 1 1,1 0 0,-1 0-1,1 0 1,-1 0-1,1 0 1,0 1 0,0-1-1,0 0 1,1 0-1,-1 1 1,1-1 0,0 0-1,0 1 1,0-1-1,0 0 1,1 1-1,1 4 1,-2-7 97,0 0 1,1 0-1,-1 0 0,1 0 0,-1 0 1,1-1-1,-1 1 0,1 0 0,0 0 1,-1-1-1,1 1 0,0-1 0,-1 1 1,1 0-1,0-1 0,0 1 0,1 0 1,25 3-520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1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29 11554,'10'-20'1457,"-9"11"-498,-8 11-144,-9 9 599,1 3-1179,1 0-1,0 1 0,1 1 0,0 0 0,2 1 0,0 0 0,1 1 0,-15 34 1,24-50-233,1-1 0,-1 1 0,1-1 0,-1 1 0,1-1 0,0 0 0,-1 1 0,1-1 0,0 1 1,0 0-1,0-1 0,0 1 0,0-1 0,1 1 0,-1-1 0,0 0 0,1 1 0,-1-1 0,1 1 0,-1-1 1,1 1-1,0-1 0,0 0 0,-1 0 0,3 2 0,-1-1-3,0-1 0,0 0 0,1 0 0,-1 1 0,0-2 0,1 1 0,-1 0 0,1 0 0,-1-1 0,1 1 0,-1-1 0,1 0 1,-1 0-1,4 0 0,12-1-78,35-7 0,16-2-110,-64 10 164,1 0-1,-1 0 1,1 0-1,-1 1 1,1 0-1,-1 0 1,1 0-1,-1 1 1,7 2-1,-10-3 24,0 1 1,0-1-1,-1 0 0,1 1 0,-1-1 1,1 1-1,-1-1 0,1 1 0,-1 0 1,0-1-1,0 1 0,0 0 0,0 0 0,0 0 1,0 0-1,-1 0 0,1 0 0,-1 0 1,1 0-1,-1 0 0,0 0 0,0 0 1,0 0-1,0 1 0,0-1 0,0 0 1,0 0-1,-1 0 0,1 0 0,-2 4 1,-1 4 68,-1 0 1,1 0 0,-1 0-1,-11 16 1,10-17 43,-1 0-1,-1-1 1,1 1-1,-2-1 1,1-1-1,-1 0 1,0 0-1,0 0 0,-1-1 1,0 0-1,-14 6 1,18-9-77,0-1 0,0 0 0,0 0 0,-1-1 0,1 0 0,0 0 0,-1 0 0,0 0 0,1-1 0,-1 0 1,1 0-1,-1-1 0,1 1 0,-1-1 0,1-1 0,0 1 0,-1-1 0,1 1 0,0-2 0,0 1 0,0 0 0,0-1 0,-7-5 0,9 5-93,-1 0-1,1 0 0,0 0 0,0-1 1,0 1-1,0-1 0,0 0 0,1 0 1,0 0-1,0 0 0,0 0 0,0 0 1,1-1-1,-1 1 0,1-1 0,0 1 1,1-1-1,-1 1 0,1-1 0,0 1 1,0-1-1,0 1 0,0-1 0,3-8 1,8-15-320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1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 14859,'1'-6'1080,"-3"7"-299,-7 17 108,-9 32-219,7-12-578,2 1 1,2-1 0,1 1 0,2 1 0,2-1 0,1 1 0,9 68-1,-13-134-20,-1 1-1,-2 0 0,0 1 1,-2 0-1,0 0 0,-1 1 1,-29-42-1,40 65-70,0 0-1,0 0 0,0 0 1,0 0-1,0 0 1,0 0-1,0 0 1,0-1-1,0 1 0,-1 0 1,1 0-1,0 0 1,0 0-1,0 0 1,0 0-1,0 0 0,0 0 1,0 0-1,0 0 1,0 0-1,0 0 1,0-1-1,0 1 0,0 0 1,0 0-1,0 0 1,0 0-1,0 0 1,0 0-1,0 0 0,0 0 1,0 0-1,0 0 1,0-1-1,1 1 1,-1 0-1,0 0 0,0 0 1,0 0-1,0 0 1,0 0-1,0 0 0,0 0 1,0 0-1,0 0 1,0 0-1,0 0 1,0 0-1,0 0 0,0 0 1,1 0-1,-1 0 1,0 0-1,0 0 1,0 0-1,0 0 0,0 0 1,0 0-1,0 0 1,0 0-1,10 0-53,18 8-252,-19-6 93,20 4-347,0-2-1,0-1 1,35-2-1,-20 0 81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1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38 14163,'-8'-2'363,"-1"0"0,1 0-1,-1 1 1,1 0 0,-1 0 0,0 1 0,1 0-1,-1 0 1,-11 3 0,11-2-138,-9 1-133,0 1 0,1 1 1,0 0-1,-31 12 0,41-13-75,0 0 0,0 0 0,0 1 0,0 0 0,1 0 0,0 1 0,0-1 1,0 1-1,1 1 0,-1-1 0,1 1 0,0 0 0,-6 11 0,10-15-15,0 0-1,0-1 1,0 1 0,0 0-1,0 1 1,0-1-1,1 0 1,-1 0 0,1 0-1,-1 0 1,1 0 0,0 1-1,0-1 1,0 0-1,0 0 1,0 0 0,1 1-1,-1-1 1,1 0 0,-1 0-1,1 0 1,0 0 0,0 0-1,0 0 1,0 0-1,0 0 1,0 0 0,1 0-1,-1-1 1,0 1 0,1-1-1,-1 1 1,1-1 0,0 1-1,0-1 1,-1 0-1,1 0 1,0 0 0,0 0-1,0 0 1,0 0 0,0 0-1,1-1 1,-1 1-1,0-1 1,0 1 0,0-1-1,3 0 1,9 1 21,0-1-1,0 0 1,0-1 0,0 0 0,0-1-1,-1-1 1,1 0 0,-1-1-1,24-10 1,-5-1 36,-1 0 0,50-35 0,-79 49-57,52-39 50,-48 35-57,-1 0-1,1 0 1,-1 0-1,-1-1 1,1 0 0,7-12-1,-12 18 5,0 0 0,0 0 0,-1 0 0,1 1 0,0-1 0,0 0 0,0 0 0,0 0 0,-1 0 0,1 0 0,0 0 0,0 0 0,0 0 0,0 0 0,-1 0 0,1 0 0,0 0 0,0 0 0,0 0 0,0 0 0,-1 0 0,1 0 0,0 0 0,0 0 0,0 0 0,0 0 0,0-1 0,-1 1 0,1 0 0,0 0 0,0 0 0,0 0 0,0 0 0,0 0 0,0 0 0,-1-1 0,1 1 0,0 0 0,0 0 0,0 0 0,0 0 0,0 0 0,0-1 0,0 1 0,0 0 0,0 0 0,0 0 0,0 0 0,0-1 0,0 1 0,0 0 0,0 0 0,0 0 0,0 0 0,0-1 0,0 1 0,0 0 0,0 0 0,0 0 0,0-1 0,-16 11-13,7-2 19,-1 1-1,2 1 0,-1-1 1,-12 21-1,17-25 10,1 0 0,0 0 0,0 1 1,1-1-1,-1 1 0,1-1 0,1 1 0,-1 0 0,1 0 0,0 0 1,0 0-1,0 9 0,1-13-6,1-1 0,-1 0 1,0 1-1,1-1 0,-1 0 1,0 0-1,1 1 0,0-1 1,-1 0-1,1 0 0,0 0 1,-1 0-1,1 0 0,0 0 1,0 0-1,0 0 0,0 0 1,0 0-1,0 0 0,0 0 1,0 0-1,0-1 0,1 1 1,-1-1-1,0 1 0,0-1 1,1 1-1,-1-1 0,0 0 1,1 1-1,-1-1 0,0 0 0,1 0 1,1 0-1,3 0 13,0-1 1,0 1-1,0-1 0,0-1 0,0 1 1,9-4-1,15-9-132,-2-1-1,0-1 1,0-2-1,-2-1 1,0 0 0,-1-2-1,42-47 1,-81 77 60,6-2 125,0 0-1,1 1 1,0 0-1,0 0 1,1 1-1,0 0 1,1 0-1,0 1 1,-4 10-1,8-19-65,1 0-1,0-1 0,0 1 1,0 0-1,-1 0 0,1-1 1,0 1-1,0 0 1,0 0-1,0-1 0,1 1 1,-1 0-1,0 0 0,0-1 1,0 1-1,1 0 1,-1-1-1,0 1 0,0 0 1,1-1-1,-1 1 1,1 0-1,-1-1 0,1 1 1,-1-1-1,1 1 0,-1-1 1,1 1-1,-1-1 1,1 1-1,0-1 0,-1 0 1,1 1-1,0-1 0,-1 0 1,1 1-1,0-1 1,-1 0-1,1 0 0,0 0 1,0 0-1,-1 1 0,1-1 1,0 0-1,0 0 1,-1-1-1,1 1 0,1 0 1,6-1 3,0 1 0,-1-2 0,13-2 0,-17 3-14,102-32-246,-61 18-61,53-11 1,-95 26 294,-1-1 0,1 1 1,0-1-1,-1 1 0,1 0 1,0 0-1,-1 0 0,1 0 0,-1 0 1,1 0-1,0 0 0,-1 0 1,1 1-1,0-1 0,-1 1 0,1-1 1,1 2-1,-2-1 22,-1 0 0,0 0 1,1 0-1,-1 0 0,0 0 0,1 0 0,-1 0 0,0 0 1,0 0-1,0 0 0,0 0 0,0 0 0,0 1 0,0-1 1,0 0-1,-1 0 0,1 0 0,0 0 0,-1 0 1,1 0-1,-1 0 0,1 0 0,-1 0 0,0 1 0,0-1 9,1 0-1,-1 0 1,1 0-1,0 0 1,-1 0-1,1 0 0,0 0 1,-1 0-1,1 0 1,0 0-1,0 0 1,0 0-1,0 0 0,0 0 1,0 0-1,0 0 1,1 0-1,-1 0 1,0 0-1,1 0 0,-1 1 1,1-1 2,0 0 0,-1-1 0,1 1 0,0-1 0,0 1-1,-1 0 1,1-1 0,0 0 0,0 1 0,0-1 0,0 1 0,0-1 0,0 0 0,0 0 0,0 1 0,-1-1 0,1 0 0,2 0-1,4 0 32,0-1 0,1 1 0,-1-2 0,11-2 0,16-5-113,-15 4-164,-1 0-1,0 2 1,36-4-1,-53 7 196,1 0 1,-1 0-1,0 0 0,0 0 1,1 0-1,-1 0 0,0 0 0,1 0 1,-1 1-1,0-1 0,0 1 1,0-1-1,1 1 0,-1-1 1,0 1-1,0-1 0,0 1 0,0 0 1,0 0-1,0-1 0,0 1 1,0 0-1,0 0 0,0 0 0,-1 0 1,1 0-1,0 0 0,-1 1 1,1-1-1,-1 0 0,1 0 1,-1 0-1,1 1 0,-1-1 0,0 0 1,0 0-1,1 1 0,-1-1 1,0 0-1,0 1 0,0-1 1,-1 0-1,1 0 0,0 1 0,-1 0 1,-4-6-67,1-4 34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10:33:0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360 140 9738,'-101'-137'5155,"101"136"-5144,0 1 1,0 0-1,0 0 1,-1 0-1,1 0 1,0-1-1,0 1 1,-1 0 0,1 0-1,0 0 1,0 0-1,-1 0 1,1 0-1,0-1 1,-1 1-1,1 0 1,0 0 0,0 0-1,-1 0 1,1 0-1,0 0 1,-1 0-1,1 0 1,0 0-1,0 1 1,-1-1 0,1 0-1,0 0 1,0 0-1,-1 0 1,1 0-1,0 0 1,0 1 0,-1-1-1,1 0 1,0 0-1,0 0 1,-1 0-1,1 1 1,0-1-1,0 0 1,0 0 0,0 1-1,-1-1 1,1 0-1,0 0 1,0 1-1,0-1 1,0 0-1,0 0 1,0 1 0,0-1-1,0 1 1,-8 18 38,8-16-16,-92 336 8,25 6-66,43-216 23,11-61-18,-30 203-250,43-251-120,0-20 365,0 0 0,1 0 0,-1 0 0,0 0 0,0 0 0,0 0 0,0 0-1,1 0 1,-1 0 0,0 0 0,0 0 0,0 0 0,1 0 0,-1 0 0,0 0 0,0 0 0,0 0 0,0 0 0,0-1 0,1 1-1,-1 0 1,0 0 0,0 0 0,0 0 0,0 0 0,0 0 0,0-1 0,0 1 0,1 0 0,-1 0 0,0 0 0,0 0 0,0-1-1,0 1 1,0 0 0,0 0 0,0 0 0,0 0 0,0-1 0,0 1 0,0 0 0,0 0 0,0 0 0,0-1 0,13-36-1837,-10 28 1991,7-15-639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1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15131,'-6'8'1593,"6"3"-1145,2-7-192,1 3 728,-2 0-912,5-1 200,-2 0-96,0-11-40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200 295 11626,'4'-4'414,"1"-1"-1,-1 1 1,1-1-1,-1 1 0,0-1 1,3-6-1,-7 10-341,1 0 1,-1 1-1,1-1 1,-1 0-1,1 0 1,-1 0-1,0 1 1,1-1-1,-1 0 1,0 0-1,0 0 1,0 0-1,1 0 1,-1 0-1,0 1 1,0-1-1,-1 0 1,1 0-1,0 0 0,0 0 1,0 0-1,0 0 1,-1 1-1,1-1 1,0 0-1,-1 0 1,1 0-1,-1 1 1,1-1-1,-1 0 1,1 1-1,-1-1 1,0 0-1,1 1 1,-1-1-1,0 1 1,1-1-1,-1 1 1,0-1-1,0 1 1,1-1-1,-1 1 0,0 0 1,0-1-1,0 1 1,0 0-1,1 0 1,-1 0-1,0-1 1,0 1-1,0 0 1,-1 1-1,-4-2 64,0 1-1,1 0 0,-1 0 1,1 1-1,-1-1 1,1 1-1,-1 1 0,1-1 1,-1 1-1,1 0 0,0 0 1,0 0-1,0 1 1,-8 5-1,2 0-76,0 0 0,1 0 1,1 1-1,0 0 0,-11 14 0,14-16-63,0 0-1,0 1 1,1 0-1,0 0 1,0 1-1,1-1 1,1 1 0,-1 0-1,1 0 1,1 0-1,-3 17 1,4-25 1,1 1 1,0 0-1,0 0 0,0-1 1,0 1-1,0 0 1,1 0-1,-1-1 0,0 1 1,1 0-1,-1 0 1,1-1-1,0 1 0,0-1 1,-1 1-1,1 0 1,0-1-1,0 0 0,0 1 1,1-1-1,-1 0 1,0 1-1,0-1 0,1 0 1,-1 0-1,1 0 1,-1 0-1,1 0 0,-1 0 1,1-1-1,0 1 1,-1 0-1,1-1 0,0 0 1,3 1-1,1 0 1,1-1-1,-1 0 1,1 0-1,-1 0 1,1-1-1,-1 0 1,0-1-1,1 1 1,5-3-1,9-5 15,0-1 0,-1-1 0,-1 0 0,1-2 0,-2 0-1,0-1 1,-1-1 0,0-1 0,-1 0 0,-1-1 0,-1-1 0,21-32 0,-33 46-8,14-25 2,-15 28-8,0 0 0,-1-1 1,1 1-1,-1 0 0,1 0 0,-1 0 0,0-1 1,1 1-1,-1 0 0,0-1 0,0 1 1,0 0-1,0 0 0,0-1 0,0 1 0,0 0 1,-1-1-1,1 1 0,-1-2 0,1 3 1,-1-1-1,1 1 0,-1 0 0,1 0 0,-1-1 0,1 1 1,-1 0-1,1 0 0,-1 0 0,1 0 0,-1 0 0,1 0 0,-1 0 1,1 0-1,-1 0 0,1 0 0,-1 0 0,1 0 0,-1 0 1,1 0-1,-1 0 0,1 1 0,-1-1 0,1 0 0,-1 0 0,1 1 1,-1-1-1,1 0 0,0 0 0,-1 1 0,1-1 0,0 0 1,-1 1-1,1-1 0,0 1 0,-1-1 0,1 1 0,0-1 1,0 0-1,-1 2 0,-12 17-54,12-19 55,-2 6-21,0 1 1,0-1-1,1 1 0,-1-1 0,1 1 0,-2 12 0,4-17 18,0 0 0,-1-1 0,1 1 0,0 0 0,0-1 1,0 1-1,0 0 0,0 0 0,0-1 0,1 1 0,-1 0 0,1-1 0,-1 1 1,1 0-1,-1-1 0,1 1 0,0-1 0,0 1 0,0-1 0,0 1 0,0-1 0,0 0 1,0 1-1,0-1 0,1 0 0,-1 0 0,0 0 0,1 0 0,-1 0 0,1 0 1,-1 0-1,1-1 0,1 2 0,3-1 5,1-1 0,-1 1 1,1-1-1,-1 0 0,0 0 0,1-1 0,-1 0 0,0 0 1,1 0-1,-1-1 0,0 0 0,7-3 0,8-4 25,0-1-1,20-13 1,-19 10 13,-1-2 0,-1 0 0,0-1 0,-1-1 0,-1-1 0,0-1 1,-2 0-1,0-1 0,21-36 0,-34 50-34,0 3-5,-1 0-1,-1 0 1,1 0 0,0-1-1,-1 1 1,1-1 0,-1 1 0,0-1-1,0 1 1,-1-1 0,1 0-1,-1-4 1,0 7-2,0 1 0,0-1 0,0 1 1,0 0-1,0-1 0,0 1 0,0-1 0,0 1 0,-1-1 0,1 1 0,0 0 0,0-1 1,0 1-1,-1 0 0,1-1 0,0 1 0,0 0 0,-1-1 0,1 1 0,0 0 0,-1-1 1,1 1-1,-1 0 0,1 0 0,0-1 0,-1 1 0,1 0 0,-1 0 0,1 0 1,0 0-1,-1 0 0,1 0 0,-1 0 0,1-1 0,-1 1 0,1 0 0,0 0 0,-1 1 1,1-1-1,-1 0 0,1 0 0,-1 0 0,1 0 0,0 0 0,-1 0 0,1 1 0,-1-1 1,1 0-1,0 0 0,-1 0 0,1 1 0,0-1 0,-1 0 0,1 1 0,0-1 0,-1 1 1,-23 19-87,8 3 47,0-1-1,2 2 1,1 0-1,1 1 1,1 0-1,1 0 1,2 1-1,-8 36 1,12-42 30,1 0 0,1 1 0,1-1 0,1 1 0,0-1 0,2 1-1,0-1 1,2 1 0,0-1 0,11 32 0,-5-26-137,2 1 0,0-1 0,2-1 0,1 0 0,1-1 0,1-1 0,20 22 0,-32-39-108,-13-15 198,-15-19 224,-70-124 1006,78 122-912,0-1 0,2 0 1,-10-41-1,22 69-264,0 0 1,0 0 0,0 0-1,0 0 1,1 0-1,0 0 1,0 0 0,0-1-1,0 1 1,0 0-1,0 0 1,1 0-1,1-6 1,-1 8-29,1-1 0,-1 1-1,0-1 1,1 1 0,-1 0 0,1 0-1,0-1 1,-1 1 0,1 0 0,0 0-1,0 1 1,-1-1 0,1 0 0,0 1-1,0-1 1,0 1 0,0-1 0,0 1-1,0 0 1,0 0 0,0 0 0,2 0-1,142 1-17,-80 2-174,1-2 58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13875,'-26'105'896,"4"0"0,-12 146 1,34-227-556,2-19 27,2-15 48,1-9-166,-1 0 0,-2 0 0,0 0 0,-1 0 0,0 0 0,-5-35 0,2 43-204,0 12-19,2 1-30,0-1 0,0 1-1,1 0 1,-1 0 0,0-1-1,1 1 1,-1 0 0,1-1 0,0 1-1,1 2 1,0-1-6,0 1-1,0-1 1,1 0 0,-1 0-1,1 0 1,0 0-1,0 0 1,0-1 0,0 1-1,0-1 1,1 0 0,-1 0-1,1 0 1,-1 0-1,7 1 1,-4-1 15,0-1 0,1 0 0,-1 0 0,1 0 0,-1-1 0,1 0 0,-1 0 0,13-3 0,-2-1 32,-1-1 1,0 0-1,0-1 1,0-1-1,-1 0 1,24-16 0,-25 14 13,-1-1 0,0-1 0,-1 0 0,0-1 1,-1 0-1,0 0 0,0-2 0,-2 1 0,0-1 1,0 0-1,-1-1 0,-1 0 0,7-22 0,-13 34-31,0 0 0,0 0-1,-1 0 1,1 0 0,-1 0-1,0-1 1,0 1-1,0 0 1,0 0 0,0 0-1,-1 0 1,-1-5 0,2 7-15,0 0 0,-1 1 0,1-1 0,0 1 0,-1-1 0,1 1 0,0-1 1,-1 1-1,1 0 0,-1-1 0,1 1 0,0-1 0,-1 1 0,1 0 0,-1-1 0,1 1 1,-1 0-1,0 0 0,1-1 0,-1 1 0,1 0 0,-1 0 0,1 0 0,-1 0 0,0 0 1,-1 0-1,1 0 0,-1 0 0,0 1 0,1-1 0,-1 1 0,1 0 0,-1-1 0,1 1 0,0 0 0,-1 0 0,1 0 0,0 0 0,-3 2 0,-3 4 16,0 0-1,0 1 0,1-1 0,0 2 0,-10 16 0,-21 52-12,27-55-13,3-9-6,2 1 0,0-1 0,0 1 0,1 0-1,-2 15 1,6-26 8,-1-1 1,1 1-1,0 0 0,0 0 0,0 0 0,0 0 1,0 0-1,0-1 0,1 1 0,0 0 1,-1 0-1,1 0 0,0-1 0,0 1 0,1-1 1,-1 1-1,1-1 0,-1 1 0,1-1 1,0 0-1,-1 1 0,1-1 0,0 0 0,1 0 1,-1-1-1,0 1 0,0 0 0,1-1 1,-1 1-1,1-1 0,0 0 0,4 2 0,3 0 2,1-1-1,1 0 0,-1-1 0,0 0 0,0-1 0,0 0 1,1 0-1,16-4 0,0-1 19,-1-2 1,35-12-1,13-12 33,-67 28-25,-1-1-1,-1 0 0,1-1 1,-1 0-1,1 0 0,-1 0 1,-1 0-1,7-8 0,-7 1 155,-13 12-81,-15 11 0,17-6-114,-1 0 0,1 0 0,0 1 0,1 0 1,-1 0-1,-7 11 0,12-15-23,0-1-1,0 0 1,0 0 0,1 1 0,-1-1 0,1 1-1,-1-1 1,1 0 0,-1 1 0,1-1-1,0 1 1,-1-1 0,1 1 0,0-1 0,0 1-1,0-1 1,1 1 0,-1-1 0,0 1-1,0-1 1,1 1 0,-1-1 0,1 1-1,-1-1 1,1 0 0,0 1 0,-1-1 0,1 0-1,0 1 1,0-1 0,0 0 0,0 0-1,0 0 1,0 0 0,0 0 0,1 0-1,-1 0 1,0 0 0,0-1 0,1 1 0,-1 0-1,1-1 1,2 2 0,4 1-74,1 0 0,0-1 0,0 1 1,0-2-1,13 2 0,26 0-340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53 15131,'1'-2'115,"0"1"0,0-1 1,0 1-1,0-1 0,-1 1 0,1-1 0,0 0 0,-1 1 0,1-1 0,-1 0 1,0 1-1,0-1 0,0 0 0,1 0 0,-1 1 0,-1-1 0,1 0 0,0-1 1,-1 1-43,1 1 0,-1 0 1,0 0-1,1 0 1,-1 0-1,0 0 0,0 0 1,0 1-1,0-1 1,0 0-1,0 0 1,0 0-1,0 1 0,0-1 1,0 1-1,0-1 1,0 1-1,0-1 0,-2 0 1,-3 0 43,1 0 0,-1 1 0,1-1 0,0 1 0,-1 0 0,1 1 0,-1-1 0,1 1 0,0 0 0,-10 3 0,-4 4-67,-1 0 1,1 1 0,1 1 0,0 1-1,0 0 1,1 2 0,-27 25 0,31-26-53,1 1 0,0 0 0,1 0 0,1 2 0,0-1 0,1 1 0,1 1 0,0-1 0,-9 30 0,15-41-1,1 0 0,0-1 0,0 1 0,1 0 0,-1 0 0,1 0 0,0 0 0,0 0 0,0 0 0,0 0 0,1-1 0,0 1 0,-1 0 0,1 0 0,1 0-1,-1-1 1,1 1 0,-1-1 0,1 1 0,4 6 0,-2-6-45,0 0-1,0-1 0,1 1 1,-1-1-1,1 1 1,0-1-1,0-1 1,0 1-1,0-1 0,0 0 1,0 0-1,1 0 1,8 1-1,20 1-614,-1-1-1,1-1 0,-1-2 0,1-1 1,40-8-1,-9 1-187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131 141 11410,'-9'1'369,"0"1"0,0 0-1,0 0 1,1 1-1,-1 0 1,1 1-1,-1 0 1,1 0-1,0 1 1,1 0 0,-1 0-1,1 0 1,-8 9-1,15-14-346,-1 1-1,1-1 0,-1 0 1,0 1-1,1 0 0,-1-1 1,1 1-1,-1-1 0,1 1 1,0 0-1,-1-1 0,1 1 1,-1 0-1,1-1 0,0 1 1,0 0-1,0-1 0,-1 1 1,1 0-1,0 0 0,0 0 1,0 0-3,0-1 1,1 1-1,-1-1 1,0 1 0,1-1-1,-1 0 1,0 1-1,1-1 1,-1 1 0,1-1-1,-1 0 1,0 1-1,1-1 1,-1 0 0,1 1-1,-1-1 1,1 0-1,-1 0 1,1 1 0,-1-1-1,2 0 1,2 1 50,1 0 0,0 0 0,-1-1 0,1 0 1,8 0-1,34-7 73,0-2 0,-1-2 0,47-17 0,27-7-126,-113 33-30,-1 1 0,0 0 0,1 0 0,0 0 1,-1 1-1,8 0 0,-13 0 18,-1 0 0,1 0 0,-1 1 0,1-1 0,-1 0 0,1 0 0,-1 0 0,1 1 0,-1-1 0,1 0 0,-1 1 0,1-1 0,-1 0 0,0 1 0,1-1 0,-1 1 0,0-1 0,1 1 0,-1-1 0,0 1 0,0-1 1,1 1-1,-1-1 0,0 1 0,0-1 0,0 1 0,0-1 0,0 1 0,1-1 0,-1 1 0,0-1 0,0 1 0,0-1 0,-1 1 0,1 0 0,0-1 0,0 1 0,0-1 0,0 1 0,0-1 0,-1 1 0,1-1 0,0 1 0,0-1 1,-1 1-1,1-1 0,-1 1 0,-15 24 270,16-24-270,-9 10 157,6-9-108,1 0 0,0 1 1,0-1-1,0 1 0,1-1 0,-1 1 0,-1 4 0,3-7-48,0 0-1,0 0 1,0 0-1,0 0 1,0 0-1,0 1 1,0-1-1,0 0 1,0 0-1,0 0 1,0 0-1,0 0 1,0 0-1,0 0 1,0 1-1,0-1 1,0 0-1,0 0 1,0 0-1,0 0 1,0 0-1,1 0 1,-1 0-1,0 0 1,0 1-1,0-1 1,0 0-1,0 0 1,0 0-1,0 0 1,0 0-1,1 0 1,-1 0-1,0 0 1,0 0-1,0 0 1,0 0-1,0 0 1,0 0-1,0 0 1,1 0-1,-1 0 1,0 0 0,0 0-1,0 0 1,0 0-1,1 0 1,10-1 80,12-6-107,-1-2-134,-1-2 1,0 0-1,-1-1 1,0-1 0,-1-1-1,-1-1 1,0 0-1,31-35 1,-5-5-154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11747,'-1'2'1084,"-20"30"-259,2 0 0,1 1 0,1 1 0,-15 47 0,8-7-410,-15 81-1,14-3-78,22-123-328,2 0-1,1 1 1,4 36 0,-4-64-9,0 0 0,0 0 0,1-1-1,-1 1 1,1 0 0,-1 0 0,1-1 0,0 1 0,-1 0 0,1-1 0,0 1 0,2 2 0,-3-4 1,0 0 1,0 0 0,1 0 0,-1 0 0,0 0 0,0 0 0,0 0 0,0 0 0,1 0-1,-1 1 1,0-1 0,0 0 0,0 0 0,1 0 0,-1 0 0,0 0 0,0 0 0,0-1-1,1 1 1,-1 0 0,0 0 0,0 0 0,0 0 0,1 0 0,-1 0 0,0 0 0,0 0-1,0 0 1,0 0 0,1-1 0,-1 1 0,0 0 0,0 0 0,0 0 0,0-1-1,8-14 48,2-24 242,-2-1 0,6-67-1,-9 62 309,-5 44-579,0 0-1,1 1 1,-1-1-1,0 0 1,0 1-1,1-1 1,-1 0-1,0 1 1,1-1-1,-1 1 1,0-1-1,1 1 1,-1-1-1,1 0 1,-1 1-1,1 0 1,-1-1-1,1 1 1,-1-1-1,1 1 1,0 0-1,-1-1 1,1 1-1,0 0 1,-1 0-1,1-1 1,0 1 0,-1 0-1,1 0 1,0 0-1,-1 0 1,1 0-1,0 0 1,-1 0-1,1 0 1,0 0-1,0 0 1,35 9 10,-15-4-30,-14-4-12,0 0-1,1-1 0,-1 0 0,0 0 0,1-1 1,-1 0-1,0 0 0,0 0 0,1-1 0,-1 0 1,-1-1-1,1 0 0,0 0 0,0 0 0,-1-1 1,0 0-1,0 0 0,0 0 0,0-1 0,-1 0 1,1 0-1,4-6 0,-10 10 13,0 1-1,0 0 1,0-1 0,1 1-1,-1 0 1,0-1 0,0 1-1,0 0 1,1 0 0,-1-1-1,0 1 1,0 0-1,1 0 1,-1 0 0,0-1-1,1 1 1,-1 0 0,0 0-1,1 0 1,-1 0 0,0 0-1,1 0 1,-1 0 0,0 0-1,1-1 1,-1 1 0,0 0-1,1 0 1,-1 0 0,0 1-1,1-1 1,-1 0 0,0 0-1,1 0 1,-1 0-1,3 14-8,-8 34 31,3-33-23,1-7 11,1 0-1,0 0 1,0 0 0,0-1 0,3 11 0,-3-17-9,0 0 1,0 1-1,1-1 1,-1 0-1,1 0 1,-1 0-1,1 0 1,-1 0-1,1 0 1,0 0-1,0 0 0,-1 0 1,1 0-1,0-1 1,0 1-1,0 0 1,2 1-1,-2-2-11,0 1 0,1-1 0,-1 0 0,0 0 0,1 0 0,-1 1 0,1-1 0,-1-1 0,0 1 0,1 0 0,-1 0 0,1 0 0,-1-1 0,0 1 0,1-1 0,-1 1 0,0-1 0,0 1 0,2-2 0,1 0-122,0-1-1,-1 0 1,1 0-1,-1 0 1,1 0-1,-1 0 1,0-1-1,0 1 1,-1-1-1,1 0 1,-1 0-1,0 0 1,0 0-1,0-1 1,0 1-1,-1 0 1,2-8-1,1-5-149,-1-1 0,-1 0 0,0-18 0,-1-21-447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11578,'-2'5'1321,"0"0"-785,0 0-240,2-1 1264,0 2-1000,7-5-336,0 1 32,6-2-167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179 206 14067,'-15'8'582,"-8"2"-123,1 1 0,0 1 0,1 1 0,-33 25 0,52-36-419,0 0-1,0 1 1,0-1 0,0 1 0,0-1 0,0 1 0,1-1 0,-1 1 0,1 0 0,0 0 0,-1 3-1,1-6-28,1 1 0,0 0 0,0-1 0,0 1-1,0-1 1,0 1 0,0 0 0,0-1 0,0 1-1,0-1 1,1 1 0,-1-1 0,0 1 0,0 0-1,0-1 1,1 1 0,-1-1 0,0 1 0,1-1-1,-1 1 1,0-1 0,1 1 0,0 0-3,1 0 0,-1-1 0,0 1 1,0-1-1,0 1 0,1-1 0,-1 1 1,0-1-1,0 0 0,1 0 0,-1 0 1,0 1-1,1-1 0,1-1 0,5 0-6,0 0-1,0 0 1,0-1-1,0-1 1,0 1-1,-1-1 1,1-1-1,-1 1 1,0-1-1,0 0 1,0-1-1,6-5 1,6-6-94,-1 0 1,27-32 0,-27 26-11,-1 0 0,18-31 1,-28 40 112,-1 1 0,0-1 0,0-1 0,-1 1 1,-1-1-1,4-19 0,-8 19 88,-5 10 106,4 5-178,-1-1 0,1 1-1,0 0 1,-1 0 0,1 0 0,0 0 0,0 0 0,0 0 0,-1 0 0,1 1-1,1-1 1,-1 0 0,0 0 0,-1 3 0,-15 23 95,1 1-1,2 0 1,1 1 0,1 1-1,1 0 1,2 1 0,-11 60-1,19-85-114,1-1-1,0 1 1,0 0-1,0-1 1,0 1 0,1-1-1,0 1 1,0 0-1,4 10 1,-4-14-11,0 0 1,1 1 0,-1-1 0,1 0-1,-1 0 1,1 0 0,0 0-1,-1 0 1,1 0 0,0-1 0,0 1-1,0-1 1,1 1 0,-1-1 0,0 0-1,0 1 1,1-1 0,-1 0-1,1-1 1,-1 1 0,1 0 0,-1-1-1,4 1 1,1-1-25,1 0-1,-1 0 1,1-1 0,-1 0-1,0-1 1,0 1-1,0-1 1,0-1 0,0 1-1,0-1 1,0 0 0,-1-1-1,10-6 1,-7 4-2,0-1 0,0 0 0,0 0 1,-1-1-1,0 0 0,-1-1 0,0 0 0,7-10 1,-11 14 37,-1 0 0,0 0 1,0 0-1,0 0 1,0-1-1,0-5 0,-1 10-1,-1 0 0,0 0 0,0 1 0,0-1 0,1 0 0,-1 0 0,0 0 0,0 1 0,0-1 0,0 0 0,-1 0 0,1 0 0,0 1 0,0-1 0,0 0 0,0 0 0,-1 1 0,1-1 0,0 0 0,-1 0 0,1 1 0,-1-1 0,1 0-1,-1 1 1,1-1 0,-1 0 0,1 1 0,-1-1 0,0 1 0,1-1 0,-1 1 0,0 0 0,1-1 0,-1 1 0,0-1 0,0 1 0,1 0 0,-1 0 0,0-1 0,0 1 0,0 0 0,1 0 0,-1 0 0,0 0 0,0 0 0,0 0 0,1 0 0,-3 1 0,-2 0 30,1 0 0,-1 1 0,0 0 0,0 0 0,1 0 0,-1 0 0,1 1 1,0 0-1,-1 0 0,1 0 0,1 0 0,-1 1 0,-3 3 0,-2 3 17,1-1 0,0 1-1,1 1 1,-7 13 0,2 7 49,12-30-97,0 0 0,0 0 0,-1 0-1,1 0 1,0 0 0,0 0 0,0 0 0,0 0-1,0 0 1,1 0 0,-1 0 0,0-1-1,0 1 1,1 0 0,-1 0 0,0 0-1,1 0 1,-1 0 0,1 0 0,-1 0-1,1-1 1,0 1 0,-1 0 0,1 0 0,0-1-1,-1 1 1,1 0 0,0-1 0,0 1-1,0-1 1,1 1 0,3 1 0,-1-1 1,1 0-1,-1-1 0,1 1 1,0-1-1,0 0 0,-1 0 1,1 0-1,0 0 0,9-3 1,49-16-96,-52 15 71,127-52-325,-122 53 266,-10 6 114,-5-2-25,-1 1 0,0-1 1,0 0-1,0 1 0,-1-1 0,1 1 0,0-1 0,0 0 0,-1 1 0,1-1 0,-2 3 0,-3 14-113,5-17 101,0-1 1,0 1-1,0-1 1,0 0-1,1 1 1,-1-1-1,0 0 1,0 1-1,0-1 1,0 0-1,1 1 1,-1-1-1,0 0 1,0 0-1,1 1 1,-1-1-1,0 0 1,0 0-1,1 1 1,-1-1-1,0 0 1,1 0-1,-1 0 1,0 0-1,1 1 1,-1-1-1,0 0 1,1 0-1,-1 0 1,0 0-1,1 0 1,-1 0-1,1 0 1,-1 0-1,0 0 1,1 0-1,-1 0 1,0 0-1,1 0 1,-1 0-1,0-1 1,1 1-1,-1 0 1,0 0-1,1 0 1,-1 0-1,0-1 1,1 1-1,-1-1 0,25-9 0,-22 8-28,22-10-35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10458,'-1'1'106,"1"0"-1,-1-1 0,1 1 1,-1 0-1,0-1 1,0 1-1,1-1 1,-1 1-1,0-1 0,0 1 1,1-1-1,-1 0 1,0 1-1,0-1 1,0 0-1,0 0 0,0 0 1,1 1-1,-1-1 1,0 0-1,0 0 0,-2 0 1,-2 0 265,-15 5 335,-1 2 1,1 0-1,0 1 1,0 1 0,1 0-1,1 2 1,-33 23 0,41-26-463,-1 0 0,-14 17 0,23-23-209,-1 1 0,1 0 0,0 0-1,0 0 1,0 0 0,0 0 0,1 0 0,-1 1 0,1-1-1,0 0 1,0 1 0,0-1 0,0 1 0,1-1-1,-1 5 1,1-7-40,0 0-1,1 1 0,-1-1 1,1 0-1,-1 1 0,1-1 1,-1 0-1,1 0 0,0 0 0,0 1 1,-1-1-1,1 0 0,0 0 1,0 0-1,0 0 0,0-1 1,0 1-1,0 0 0,0 0 1,1 0-1,-1-1 0,0 1 1,0-1-1,1 1 0,-1-1 0,0 1 1,1-1-1,-1 0 0,0 0 1,3 0-1,5 1-170,-1 0-1,0-1 1,15-1 0,-4-2-168,-1 0 1,0-2-1,0 0 1,-1-1-1,1 0 1,-1-2-1,0 0 0,-1-1 1,24-17-1,-40 26 373,0 0 0,1 0-1,-1 0 1,0 0 0,0-1-1,0 1 1,1 0 0,-1 0-1,0 0 1,0 0 0,0 0-1,1 0 1,-1 0 0,0 0-1,0 0 1,1 0 0,-1 0-1,0 0 1,0 0 0,1 0-1,-1 0 1,0 0-1,0 0 1,1 0 0,-1 0-1,0 0 1,0 0 0,0 0-1,1 0 1,-1 0 0,0 0-1,0 0 1,0 1 0,1-1-1,-1 0 1,0 0 0,0 0-1,0 0 1,1 1 0,-1-1-1,0 0 1,0 0 0,0 0-1,0 1 1,0-1 0,0 0-1,0 0 1,1 1 0,-1-1-1,0 0 1,0 0-1,0 0 1,0 1 0,0-1-1,0 0 1,0 1 0,0 0 5,0-1 0,0 1-1,1 0 1,-1-1 0,0 1 0,1 0 0,-1-1 0,0 1 0,1 0 0,-1-1 0,1 1 0,-1-1-1,1 1 1,-1-1 0,1 1 0,-1-1 0,1 1 0,0-1 0,-1 0 0,1 1 0,1-1 0,4 1 26,-1 0 1,1-1 0,0 0 0,0 0 0,0-1 0,-1 0-1,1 0 1,0 0 0,-1 0 0,1-1 0,-1 0 0,8-4-1,-5 3-16,0-1-1,0-1 0,-1 1 0,1-1 0,-1-1 0,-1 1 1,11-11-1,-16 14-36,1 1 0,-1-1 0,0 1 0,0-1 0,0 0 0,0 0 0,0 1 0,0-1 0,0 0 0,0 0 0,-1 0 0,1 0 0,-1 0 0,0 0 0,1 0 1,-1 0-1,0 0 0,0 0 0,0 0 0,-1 0 0,1 0 0,0 0 0,-2-3 0,2 3-1,-1 1 0,-1-1 1,1 0-1,0 1 0,0 0 1,0-1-1,-1 1 0,1 0 0,-1-1 1,1 1-1,-1 0 0,1 0 0,-1 0 1,0 0-1,0 1 0,1-1 0,-1 0 1,0 1-1,0-1 0,0 1 1,0 0-1,1-1 0,-1 1 0,0 0 1,-3 1-1,-3-1 0,1 1-1,0 0 1,-1 1-1,1-1 1,0 2 0,0-1-1,0 1 1,0 0 0,0 0-1,1 1 1,-1 0 0,1 0-1,0 0 1,0 1-1,1 0 1,-1 0 0,1 0-1,0 1 1,1 0 0,-1 0-1,1 0 1,0 1-1,1-1 1,-1 1 0,1 0-1,1 0 1,-1 0 0,1 0-1,0 0 1,-1 13 0,3-17 8,1 1 0,-1-1 1,1 1-1,-1-1 1,1 1-1,0-1 0,0 0 1,0 1-1,1-1 1,-1 0-1,1 0 1,0 0-1,0 0 0,0 0 1,0 0-1,0-1 1,1 1-1,-1-1 0,1 1 1,-1-1-1,1 0 1,0 0-1,0 0 1,0-1-1,7 4 0,11 3 26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52:2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15491,'-5'231'2611,"2"175"-2408,5-396-113,-1-26-18,-3-30-431,-3 1 0,-1 0 0,-3 0 0,-21-68 0,27 102 228,3 9 98,-1 0 0,1 0 0,0 0 0,-1 0 0,0 0 0,1 1-1,-1-1 1,0 0 0,0 0 0,0 1 0,0-1 0,0 1 0,0-1 0,-4-2 0,5 4 29,0 0 0,0 0 0,0 0 1,0 0-1,0 0 0,0-1 0,0 1 1,0 0-1,0 0 0,-1 0 0,1 0 1,0 0-1,0 0 0,0 0 0,0 0 1,0 0-1,0 0 0,0 0 0,-1 0 1,1 0-1,0 0 0,0 0 0,0 0 1,0 0-1,0 0 0,0 0 0,0 1 1,0-1-1,-1 0 0,1 0 0,0 0 1,0 0-1,0 0 0,0 0 0,0 0 1,0 0-1,0 0 0,0 0 0,0 0 1,0 0-1,0 1 0,0-1 0,-1 0 1,1 0-1,0 0 0,0 0 0,0 0 1,0 0-1,0 0 0,0 1 0,0-1 1,-1 10-39,1 13 55,1-16 6,0 0 0,1 0 0,0 0 0,0 0 0,0 0 0,1 0 0,0-1 0,0 1 0,1-1 0,4 7 1,-7-11 8,1 0 0,0 0 0,-1 0 0,1-1 0,0 1 0,0 0 0,0-1 0,0 1 0,0-1 0,0 0 0,0 1 0,0-1 0,0 0 1,1 0-1,-1-1 0,1 1 0,-1 0 0,0-1 0,1 0 0,-1 1 0,1-1 0,-1 0 0,1 0 0,-1 0 0,1-1 0,-1 1 1,1-1-1,-1 1 0,0-1 0,1 0 0,-1 0 0,3-1 0,7-5 112,0 0 0,-1-1 0,0 0 0,-1 0 0,1-1 0,15-19 1,50-72 377,-55 71-437,8-10-14,-7 12 5,-2-1-1,-1-1 1,17-36 0,-36 64-58,1 0-1,0 0 1,-1 0 0,0 0 0,1 0 0,-1 0-1,1 0 1,-1 0 0,0 0 0,0 0 0,0 0 0,0 0-1,0 0 1,0 0 0,0-1 0,0 1 0,0 0-1,0 0 1,0 0 0,-1 0 0,0-1 0,1 1-3,-1 1 0,0-1 0,1 1 0,-1-1 1,0 1-1,0 0 0,1-1 0,-1 1 0,0 0 0,0 0 0,1 0 1,-1-1-1,0 1 0,0 0 0,0 0 0,1 0 0,-1 0 1,0 1-1,0-1 0,0 0 0,-1 0 0,-5 2 32,0 1 0,0-1 0,0 1 0,-11 7 0,3 0-41,0 1 0,1 1 0,0 0 0,1 1-1,1 0 1,0 1 0,1 0 0,0 1 0,1 1 0,1 0 0,0 0 0,1 0 0,1 1 0,0 0 0,-5 28 0,10-38-9,1 0 1,0 0 0,0 1 0,1-1-1,0 0 1,1 12 0,-1-16 2,1-1 1,-1 0-1,1 0 1,0 0-1,-1 0 0,1-1 1,0 1-1,0 0 1,0 0-1,0 0 0,1-1 1,-1 1-1,0 0 1,1-1-1,-1 0 1,1 1-1,-1-1 0,1 0 1,0 1-1,0-1 1,-1 0-1,1 0 0,0-1 1,0 1-1,0 0 1,0-1-1,3 1 1,3 1-20,0-1 1,0-1-1,0 1 1,0-1-1,1-1 1,-1 0 0,14-3-1,56-20-143,-65 18 129,0 1 0,0 1 1,0 0-1,1 1 0,-1 1 1,1-1-1,-1 2 1,1 0-1,16 1 0,-27 1 32,0 0 0,0-1 0,-1 1 0,1 0 0,0 1 0,-1-1-1,1 0 1,-1 1 0,1-1 0,-1 1 0,0 0 0,1 0 0,-1 0-1,0 0 1,0 0 0,0 0 0,-1 0 0,1 1 0,0-1 0,-1 1-1,0-1 1,0 1 0,1 0 0,-2 0 0,1-1 0,0 1 0,0 5-1,2 7 25,-2 0-1,0 0 1,-1 1-1,-1 15 1,0-22-8,-5 33-7,7-75-166,8-8 90,1-8-3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customXml" Target="../ink/ink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1" Type="http://schemas.openxmlformats.org/officeDocument/2006/relationships/customXml" Target="../ink/ink13.xml"/><Relationship Id="rId42" Type="http://schemas.openxmlformats.org/officeDocument/2006/relationships/image" Target="../media/image53.png"/><Relationship Id="rId63" Type="http://schemas.openxmlformats.org/officeDocument/2006/relationships/customXml" Target="../ink/ink34.xml"/><Relationship Id="rId84" Type="http://schemas.openxmlformats.org/officeDocument/2006/relationships/image" Target="../media/image75.png"/><Relationship Id="rId138" Type="http://schemas.openxmlformats.org/officeDocument/2006/relationships/image" Target="../media/image102.png"/><Relationship Id="rId159" Type="http://schemas.openxmlformats.org/officeDocument/2006/relationships/customXml" Target="../ink/ink82.xml"/><Relationship Id="rId170" Type="http://schemas.openxmlformats.org/officeDocument/2006/relationships/image" Target="../media/image118.png"/><Relationship Id="rId191" Type="http://schemas.openxmlformats.org/officeDocument/2006/relationships/customXml" Target="../ink/ink98.xml"/><Relationship Id="rId107" Type="http://schemas.openxmlformats.org/officeDocument/2006/relationships/customXml" Target="../ink/ink56.xml"/><Relationship Id="rId11" Type="http://schemas.openxmlformats.org/officeDocument/2006/relationships/customXml" Target="../ink/ink8.xml"/><Relationship Id="rId32" Type="http://schemas.openxmlformats.org/officeDocument/2006/relationships/image" Target="../media/image48.png"/><Relationship Id="rId53" Type="http://schemas.openxmlformats.org/officeDocument/2006/relationships/customXml" Target="../ink/ink29.xml"/><Relationship Id="rId74" Type="http://schemas.openxmlformats.org/officeDocument/2006/relationships/image" Target="../media/image70.png"/><Relationship Id="rId128" Type="http://schemas.openxmlformats.org/officeDocument/2006/relationships/image" Target="../media/image97.png"/><Relationship Id="rId149" Type="http://schemas.openxmlformats.org/officeDocument/2006/relationships/customXml" Target="../ink/ink77.xml"/><Relationship Id="rId5" Type="http://schemas.openxmlformats.org/officeDocument/2006/relationships/customXml" Target="../ink/ink5.xml"/><Relationship Id="rId95" Type="http://schemas.openxmlformats.org/officeDocument/2006/relationships/customXml" Target="../ink/ink50.xml"/><Relationship Id="rId160" Type="http://schemas.openxmlformats.org/officeDocument/2006/relationships/image" Target="../media/image113.png"/><Relationship Id="rId181" Type="http://schemas.openxmlformats.org/officeDocument/2006/relationships/customXml" Target="../ink/ink93.xml"/><Relationship Id="rId22" Type="http://schemas.openxmlformats.org/officeDocument/2006/relationships/image" Target="../media/image43.png"/><Relationship Id="rId43" Type="http://schemas.openxmlformats.org/officeDocument/2006/relationships/customXml" Target="../ink/ink24.xml"/><Relationship Id="rId64" Type="http://schemas.openxmlformats.org/officeDocument/2006/relationships/image" Target="../media/image65.png"/><Relationship Id="rId118" Type="http://schemas.openxmlformats.org/officeDocument/2006/relationships/image" Target="../media/image92.png"/><Relationship Id="rId139" Type="http://schemas.openxmlformats.org/officeDocument/2006/relationships/customXml" Target="../ink/ink72.xml"/><Relationship Id="rId85" Type="http://schemas.openxmlformats.org/officeDocument/2006/relationships/customXml" Target="../ink/ink45.xml"/><Relationship Id="rId150" Type="http://schemas.openxmlformats.org/officeDocument/2006/relationships/image" Target="../media/image108.png"/><Relationship Id="rId171" Type="http://schemas.openxmlformats.org/officeDocument/2006/relationships/customXml" Target="../ink/ink88.xml"/><Relationship Id="rId192" Type="http://schemas.openxmlformats.org/officeDocument/2006/relationships/image" Target="../media/image129.png"/><Relationship Id="rId12" Type="http://schemas.openxmlformats.org/officeDocument/2006/relationships/image" Target="../media/image37.png"/><Relationship Id="rId33" Type="http://schemas.openxmlformats.org/officeDocument/2006/relationships/customXml" Target="../ink/ink19.xml"/><Relationship Id="rId108" Type="http://schemas.openxmlformats.org/officeDocument/2006/relationships/image" Target="../media/image87.png"/><Relationship Id="rId129" Type="http://schemas.openxmlformats.org/officeDocument/2006/relationships/customXml" Target="../ink/ink67.xml"/><Relationship Id="rId54" Type="http://schemas.openxmlformats.org/officeDocument/2006/relationships/image" Target="../media/image60.png"/><Relationship Id="rId75" Type="http://schemas.openxmlformats.org/officeDocument/2006/relationships/customXml" Target="../ink/ink40.xml"/><Relationship Id="rId96" Type="http://schemas.openxmlformats.org/officeDocument/2006/relationships/image" Target="../media/image81.png"/><Relationship Id="rId140" Type="http://schemas.openxmlformats.org/officeDocument/2006/relationships/image" Target="../media/image103.png"/><Relationship Id="rId161" Type="http://schemas.openxmlformats.org/officeDocument/2006/relationships/customXml" Target="../ink/ink83.xml"/><Relationship Id="rId182" Type="http://schemas.openxmlformats.org/officeDocument/2006/relationships/image" Target="../media/image124.png"/><Relationship Id="rId6" Type="http://schemas.openxmlformats.org/officeDocument/2006/relationships/image" Target="../media/image34.png"/><Relationship Id="rId23" Type="http://schemas.openxmlformats.org/officeDocument/2006/relationships/customXml" Target="../ink/ink14.xml"/><Relationship Id="rId119" Type="http://schemas.openxmlformats.org/officeDocument/2006/relationships/customXml" Target="../ink/ink62.xml"/><Relationship Id="rId44" Type="http://schemas.openxmlformats.org/officeDocument/2006/relationships/image" Target="../media/image54.png"/><Relationship Id="rId65" Type="http://schemas.openxmlformats.org/officeDocument/2006/relationships/customXml" Target="../ink/ink35.xml"/><Relationship Id="rId86" Type="http://schemas.openxmlformats.org/officeDocument/2006/relationships/image" Target="../media/image76.png"/><Relationship Id="rId130" Type="http://schemas.openxmlformats.org/officeDocument/2006/relationships/image" Target="../media/image98.png"/><Relationship Id="rId151" Type="http://schemas.openxmlformats.org/officeDocument/2006/relationships/customXml" Target="../ink/ink78.xml"/><Relationship Id="rId172" Type="http://schemas.openxmlformats.org/officeDocument/2006/relationships/image" Target="../media/image119.png"/><Relationship Id="rId193" Type="http://schemas.openxmlformats.org/officeDocument/2006/relationships/customXml" Target="../ink/ink99.xml"/><Relationship Id="rId13" Type="http://schemas.openxmlformats.org/officeDocument/2006/relationships/customXml" Target="../ink/ink9.xml"/><Relationship Id="rId109" Type="http://schemas.openxmlformats.org/officeDocument/2006/relationships/customXml" Target="../ink/ink57.xml"/><Relationship Id="rId34" Type="http://schemas.openxmlformats.org/officeDocument/2006/relationships/image" Target="../media/image49.png"/><Relationship Id="rId55" Type="http://schemas.openxmlformats.org/officeDocument/2006/relationships/customXml" Target="../ink/ink30.xml"/><Relationship Id="rId76" Type="http://schemas.openxmlformats.org/officeDocument/2006/relationships/image" Target="../media/image71.png"/><Relationship Id="rId97" Type="http://schemas.openxmlformats.org/officeDocument/2006/relationships/customXml" Target="../ink/ink51.xml"/><Relationship Id="rId120" Type="http://schemas.openxmlformats.org/officeDocument/2006/relationships/image" Target="../media/image93.png"/><Relationship Id="rId141" Type="http://schemas.openxmlformats.org/officeDocument/2006/relationships/customXml" Target="../ink/ink73.xml"/><Relationship Id="rId7" Type="http://schemas.openxmlformats.org/officeDocument/2006/relationships/customXml" Target="../ink/ink6.xml"/><Relationship Id="rId162" Type="http://schemas.openxmlformats.org/officeDocument/2006/relationships/image" Target="../media/image114.png"/><Relationship Id="rId183" Type="http://schemas.openxmlformats.org/officeDocument/2006/relationships/customXml" Target="../ink/ink94.xml"/><Relationship Id="rId2" Type="http://schemas.openxmlformats.org/officeDocument/2006/relationships/image" Target="../media/image32.png"/><Relationship Id="rId29" Type="http://schemas.openxmlformats.org/officeDocument/2006/relationships/customXml" Target="../ink/ink17.xml"/><Relationship Id="rId24" Type="http://schemas.openxmlformats.org/officeDocument/2006/relationships/image" Target="../media/image44.png"/><Relationship Id="rId40" Type="http://schemas.openxmlformats.org/officeDocument/2006/relationships/image" Target="../media/image52.png"/><Relationship Id="rId45" Type="http://schemas.openxmlformats.org/officeDocument/2006/relationships/customXml" Target="../ink/ink25.xml"/><Relationship Id="rId66" Type="http://schemas.openxmlformats.org/officeDocument/2006/relationships/image" Target="../media/image66.png"/><Relationship Id="rId87" Type="http://schemas.openxmlformats.org/officeDocument/2006/relationships/customXml" Target="../ink/ink46.xml"/><Relationship Id="rId110" Type="http://schemas.openxmlformats.org/officeDocument/2006/relationships/image" Target="../media/image88.png"/><Relationship Id="rId115" Type="http://schemas.openxmlformats.org/officeDocument/2006/relationships/customXml" Target="../ink/ink60.xml"/><Relationship Id="rId131" Type="http://schemas.openxmlformats.org/officeDocument/2006/relationships/customXml" Target="../ink/ink68.xml"/><Relationship Id="rId136" Type="http://schemas.openxmlformats.org/officeDocument/2006/relationships/image" Target="../media/image101.png"/><Relationship Id="rId157" Type="http://schemas.openxmlformats.org/officeDocument/2006/relationships/customXml" Target="../ink/ink81.xml"/><Relationship Id="rId178" Type="http://schemas.openxmlformats.org/officeDocument/2006/relationships/image" Target="../media/image122.png"/><Relationship Id="rId61" Type="http://schemas.openxmlformats.org/officeDocument/2006/relationships/customXml" Target="../ink/ink33.xml"/><Relationship Id="rId82" Type="http://schemas.openxmlformats.org/officeDocument/2006/relationships/image" Target="../media/image74.png"/><Relationship Id="rId152" Type="http://schemas.openxmlformats.org/officeDocument/2006/relationships/image" Target="../media/image109.png"/><Relationship Id="rId173" Type="http://schemas.openxmlformats.org/officeDocument/2006/relationships/customXml" Target="../ink/ink89.xml"/><Relationship Id="rId194" Type="http://schemas.openxmlformats.org/officeDocument/2006/relationships/image" Target="../media/image130.png"/><Relationship Id="rId199" Type="http://schemas.openxmlformats.org/officeDocument/2006/relationships/customXml" Target="../ink/ink102.xml"/><Relationship Id="rId203" Type="http://schemas.openxmlformats.org/officeDocument/2006/relationships/customXml" Target="../ink/ink104.xml"/><Relationship Id="rId19" Type="http://schemas.openxmlformats.org/officeDocument/2006/relationships/customXml" Target="../ink/ink12.xml"/><Relationship Id="rId14" Type="http://schemas.openxmlformats.org/officeDocument/2006/relationships/image" Target="../media/image39.png"/><Relationship Id="rId30" Type="http://schemas.openxmlformats.org/officeDocument/2006/relationships/image" Target="../media/image47.png"/><Relationship Id="rId35" Type="http://schemas.openxmlformats.org/officeDocument/2006/relationships/customXml" Target="../ink/ink20.xml"/><Relationship Id="rId56" Type="http://schemas.openxmlformats.org/officeDocument/2006/relationships/image" Target="../media/image61.png"/><Relationship Id="rId77" Type="http://schemas.openxmlformats.org/officeDocument/2006/relationships/customXml" Target="../ink/ink41.xml"/><Relationship Id="rId100" Type="http://schemas.openxmlformats.org/officeDocument/2006/relationships/image" Target="../media/image83.png"/><Relationship Id="rId105" Type="http://schemas.openxmlformats.org/officeDocument/2006/relationships/customXml" Target="../ink/ink55.xml"/><Relationship Id="rId126" Type="http://schemas.openxmlformats.org/officeDocument/2006/relationships/image" Target="../media/image96.png"/><Relationship Id="rId147" Type="http://schemas.openxmlformats.org/officeDocument/2006/relationships/customXml" Target="../ink/ink76.xml"/><Relationship Id="rId168" Type="http://schemas.openxmlformats.org/officeDocument/2006/relationships/image" Target="../media/image117.png"/><Relationship Id="rId8" Type="http://schemas.openxmlformats.org/officeDocument/2006/relationships/image" Target="../media/image35.png"/><Relationship Id="rId51" Type="http://schemas.openxmlformats.org/officeDocument/2006/relationships/customXml" Target="../ink/ink28.xml"/><Relationship Id="rId72" Type="http://schemas.openxmlformats.org/officeDocument/2006/relationships/image" Target="../media/image69.png"/><Relationship Id="rId93" Type="http://schemas.openxmlformats.org/officeDocument/2006/relationships/customXml" Target="../ink/ink49.xml"/><Relationship Id="rId98" Type="http://schemas.openxmlformats.org/officeDocument/2006/relationships/image" Target="../media/image82.png"/><Relationship Id="rId121" Type="http://schemas.openxmlformats.org/officeDocument/2006/relationships/customXml" Target="../ink/ink63.xml"/><Relationship Id="rId142" Type="http://schemas.openxmlformats.org/officeDocument/2006/relationships/image" Target="../media/image104.png"/><Relationship Id="rId163" Type="http://schemas.openxmlformats.org/officeDocument/2006/relationships/customXml" Target="../ink/ink84.xml"/><Relationship Id="rId184" Type="http://schemas.openxmlformats.org/officeDocument/2006/relationships/image" Target="../media/image125.png"/><Relationship Id="rId189" Type="http://schemas.openxmlformats.org/officeDocument/2006/relationships/customXml" Target="../ink/ink97.xml"/><Relationship Id="rId3" Type="http://schemas.openxmlformats.org/officeDocument/2006/relationships/customXml" Target="../ink/ink4.xml"/><Relationship Id="rId25" Type="http://schemas.openxmlformats.org/officeDocument/2006/relationships/customXml" Target="../ink/ink15.xml"/><Relationship Id="rId46" Type="http://schemas.openxmlformats.org/officeDocument/2006/relationships/image" Target="../media/image56.png"/><Relationship Id="rId67" Type="http://schemas.openxmlformats.org/officeDocument/2006/relationships/customXml" Target="../ink/ink36.xml"/><Relationship Id="rId116" Type="http://schemas.openxmlformats.org/officeDocument/2006/relationships/image" Target="../media/image91.png"/><Relationship Id="rId137" Type="http://schemas.openxmlformats.org/officeDocument/2006/relationships/customXml" Target="../ink/ink71.xml"/><Relationship Id="rId158" Type="http://schemas.openxmlformats.org/officeDocument/2006/relationships/image" Target="../media/image112.png"/><Relationship Id="rId20" Type="http://schemas.openxmlformats.org/officeDocument/2006/relationships/image" Target="../media/image42.png"/><Relationship Id="rId41" Type="http://schemas.openxmlformats.org/officeDocument/2006/relationships/customXml" Target="../ink/ink23.xml"/><Relationship Id="rId62" Type="http://schemas.openxmlformats.org/officeDocument/2006/relationships/image" Target="../media/image64.png"/><Relationship Id="rId83" Type="http://schemas.openxmlformats.org/officeDocument/2006/relationships/customXml" Target="../ink/ink44.xml"/><Relationship Id="rId88" Type="http://schemas.openxmlformats.org/officeDocument/2006/relationships/image" Target="../media/image77.png"/><Relationship Id="rId111" Type="http://schemas.openxmlformats.org/officeDocument/2006/relationships/customXml" Target="../ink/ink58.xml"/><Relationship Id="rId132" Type="http://schemas.openxmlformats.org/officeDocument/2006/relationships/image" Target="../media/image99.png"/><Relationship Id="rId153" Type="http://schemas.openxmlformats.org/officeDocument/2006/relationships/customXml" Target="../ink/ink79.xml"/><Relationship Id="rId174" Type="http://schemas.openxmlformats.org/officeDocument/2006/relationships/image" Target="../media/image120.png"/><Relationship Id="rId179" Type="http://schemas.openxmlformats.org/officeDocument/2006/relationships/customXml" Target="../ink/ink92.xml"/><Relationship Id="rId195" Type="http://schemas.openxmlformats.org/officeDocument/2006/relationships/customXml" Target="../ink/ink100.xml"/><Relationship Id="rId190" Type="http://schemas.openxmlformats.org/officeDocument/2006/relationships/image" Target="../media/image128.png"/><Relationship Id="rId204" Type="http://schemas.openxmlformats.org/officeDocument/2006/relationships/image" Target="../media/image135.png"/><Relationship Id="rId15" Type="http://schemas.openxmlformats.org/officeDocument/2006/relationships/customXml" Target="../ink/ink10.xml"/><Relationship Id="rId36" Type="http://schemas.openxmlformats.org/officeDocument/2006/relationships/image" Target="../media/image50.png"/><Relationship Id="rId57" Type="http://schemas.openxmlformats.org/officeDocument/2006/relationships/customXml" Target="../ink/ink31.xml"/><Relationship Id="rId106" Type="http://schemas.openxmlformats.org/officeDocument/2006/relationships/image" Target="../media/image86.png"/><Relationship Id="rId127" Type="http://schemas.openxmlformats.org/officeDocument/2006/relationships/customXml" Target="../ink/ink66.xml"/><Relationship Id="rId10" Type="http://schemas.openxmlformats.org/officeDocument/2006/relationships/image" Target="../media/image36.png"/><Relationship Id="rId31" Type="http://schemas.openxmlformats.org/officeDocument/2006/relationships/customXml" Target="../ink/ink18.xml"/><Relationship Id="rId52" Type="http://schemas.openxmlformats.org/officeDocument/2006/relationships/image" Target="../media/image59.png"/><Relationship Id="rId73" Type="http://schemas.openxmlformats.org/officeDocument/2006/relationships/customXml" Target="../ink/ink39.xml"/><Relationship Id="rId78" Type="http://schemas.openxmlformats.org/officeDocument/2006/relationships/image" Target="../media/image72.png"/><Relationship Id="rId94" Type="http://schemas.openxmlformats.org/officeDocument/2006/relationships/image" Target="../media/image80.png"/><Relationship Id="rId99" Type="http://schemas.openxmlformats.org/officeDocument/2006/relationships/customXml" Target="../ink/ink52.xml"/><Relationship Id="rId101" Type="http://schemas.openxmlformats.org/officeDocument/2006/relationships/customXml" Target="../ink/ink53.xml"/><Relationship Id="rId122" Type="http://schemas.openxmlformats.org/officeDocument/2006/relationships/image" Target="../media/image94.png"/><Relationship Id="rId143" Type="http://schemas.openxmlformats.org/officeDocument/2006/relationships/customXml" Target="../ink/ink74.xml"/><Relationship Id="rId148" Type="http://schemas.openxmlformats.org/officeDocument/2006/relationships/image" Target="../media/image107.png"/><Relationship Id="rId164" Type="http://schemas.openxmlformats.org/officeDocument/2006/relationships/image" Target="../media/image115.png"/><Relationship Id="rId169" Type="http://schemas.openxmlformats.org/officeDocument/2006/relationships/customXml" Target="../ink/ink87.xml"/><Relationship Id="rId185" Type="http://schemas.openxmlformats.org/officeDocument/2006/relationships/customXml" Target="../ink/ink95.xml"/><Relationship Id="rId4" Type="http://schemas.openxmlformats.org/officeDocument/2006/relationships/image" Target="../media/image33.png"/><Relationship Id="rId9" Type="http://schemas.openxmlformats.org/officeDocument/2006/relationships/customXml" Target="../ink/ink7.xml"/><Relationship Id="rId180" Type="http://schemas.openxmlformats.org/officeDocument/2006/relationships/image" Target="../media/image123.png"/><Relationship Id="rId26" Type="http://schemas.openxmlformats.org/officeDocument/2006/relationships/image" Target="../media/image45.png"/><Relationship Id="rId47" Type="http://schemas.openxmlformats.org/officeDocument/2006/relationships/customXml" Target="../ink/ink26.xml"/><Relationship Id="rId68" Type="http://schemas.openxmlformats.org/officeDocument/2006/relationships/image" Target="../media/image67.png"/><Relationship Id="rId89" Type="http://schemas.openxmlformats.org/officeDocument/2006/relationships/customXml" Target="../ink/ink47.xml"/><Relationship Id="rId112" Type="http://schemas.openxmlformats.org/officeDocument/2006/relationships/image" Target="../media/image89.png"/><Relationship Id="rId133" Type="http://schemas.openxmlformats.org/officeDocument/2006/relationships/customXml" Target="../ink/ink69.xml"/><Relationship Id="rId154" Type="http://schemas.openxmlformats.org/officeDocument/2006/relationships/image" Target="../media/image110.png"/><Relationship Id="rId175" Type="http://schemas.openxmlformats.org/officeDocument/2006/relationships/customXml" Target="../ink/ink90.xml"/><Relationship Id="rId196" Type="http://schemas.openxmlformats.org/officeDocument/2006/relationships/image" Target="../media/image131.png"/><Relationship Id="rId200" Type="http://schemas.openxmlformats.org/officeDocument/2006/relationships/image" Target="../media/image133.png"/><Relationship Id="rId16" Type="http://schemas.openxmlformats.org/officeDocument/2006/relationships/image" Target="../media/image40.png"/><Relationship Id="rId37" Type="http://schemas.openxmlformats.org/officeDocument/2006/relationships/customXml" Target="../ink/ink21.xml"/><Relationship Id="rId58" Type="http://schemas.openxmlformats.org/officeDocument/2006/relationships/image" Target="../media/image62.png"/><Relationship Id="rId79" Type="http://schemas.openxmlformats.org/officeDocument/2006/relationships/customXml" Target="../ink/ink42.xml"/><Relationship Id="rId102" Type="http://schemas.openxmlformats.org/officeDocument/2006/relationships/image" Target="../media/image84.png"/><Relationship Id="rId123" Type="http://schemas.openxmlformats.org/officeDocument/2006/relationships/customXml" Target="../ink/ink64.xml"/><Relationship Id="rId144" Type="http://schemas.openxmlformats.org/officeDocument/2006/relationships/image" Target="../media/image105.png"/><Relationship Id="rId90" Type="http://schemas.openxmlformats.org/officeDocument/2006/relationships/image" Target="../media/image78.png"/><Relationship Id="rId165" Type="http://schemas.openxmlformats.org/officeDocument/2006/relationships/customXml" Target="../ink/ink85.xml"/><Relationship Id="rId186" Type="http://schemas.openxmlformats.org/officeDocument/2006/relationships/image" Target="../media/image126.png"/><Relationship Id="rId27" Type="http://schemas.openxmlformats.org/officeDocument/2006/relationships/customXml" Target="../ink/ink16.xml"/><Relationship Id="rId48" Type="http://schemas.openxmlformats.org/officeDocument/2006/relationships/image" Target="../media/image57.png"/><Relationship Id="rId69" Type="http://schemas.openxmlformats.org/officeDocument/2006/relationships/customXml" Target="../ink/ink37.xml"/><Relationship Id="rId113" Type="http://schemas.openxmlformats.org/officeDocument/2006/relationships/customXml" Target="../ink/ink59.xml"/><Relationship Id="rId134" Type="http://schemas.openxmlformats.org/officeDocument/2006/relationships/image" Target="../media/image100.png"/><Relationship Id="rId80" Type="http://schemas.openxmlformats.org/officeDocument/2006/relationships/image" Target="../media/image73.png"/><Relationship Id="rId155" Type="http://schemas.openxmlformats.org/officeDocument/2006/relationships/customXml" Target="../ink/ink80.xml"/><Relationship Id="rId176" Type="http://schemas.openxmlformats.org/officeDocument/2006/relationships/image" Target="../media/image121.png"/><Relationship Id="rId197" Type="http://schemas.openxmlformats.org/officeDocument/2006/relationships/customXml" Target="../ink/ink101.xml"/><Relationship Id="rId201" Type="http://schemas.openxmlformats.org/officeDocument/2006/relationships/customXml" Target="../ink/ink103.xml"/><Relationship Id="rId17" Type="http://schemas.openxmlformats.org/officeDocument/2006/relationships/customXml" Target="../ink/ink11.xml"/><Relationship Id="rId38" Type="http://schemas.openxmlformats.org/officeDocument/2006/relationships/image" Target="../media/image51.png"/><Relationship Id="rId59" Type="http://schemas.openxmlformats.org/officeDocument/2006/relationships/customXml" Target="../ink/ink32.xml"/><Relationship Id="rId103" Type="http://schemas.openxmlformats.org/officeDocument/2006/relationships/customXml" Target="../ink/ink54.xml"/><Relationship Id="rId124" Type="http://schemas.openxmlformats.org/officeDocument/2006/relationships/image" Target="../media/image95.png"/><Relationship Id="rId70" Type="http://schemas.openxmlformats.org/officeDocument/2006/relationships/image" Target="../media/image68.png"/><Relationship Id="rId91" Type="http://schemas.openxmlformats.org/officeDocument/2006/relationships/customXml" Target="../ink/ink48.xml"/><Relationship Id="rId145" Type="http://schemas.openxmlformats.org/officeDocument/2006/relationships/customXml" Target="../ink/ink75.xml"/><Relationship Id="rId166" Type="http://schemas.openxmlformats.org/officeDocument/2006/relationships/image" Target="../media/image116.png"/><Relationship Id="rId187" Type="http://schemas.openxmlformats.org/officeDocument/2006/relationships/customXml" Target="../ink/ink96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46.png"/><Relationship Id="rId49" Type="http://schemas.openxmlformats.org/officeDocument/2006/relationships/customXml" Target="../ink/ink27.xml"/><Relationship Id="rId114" Type="http://schemas.openxmlformats.org/officeDocument/2006/relationships/image" Target="../media/image90.png"/><Relationship Id="rId60" Type="http://schemas.openxmlformats.org/officeDocument/2006/relationships/image" Target="../media/image63.png"/><Relationship Id="rId81" Type="http://schemas.openxmlformats.org/officeDocument/2006/relationships/customXml" Target="../ink/ink43.xml"/><Relationship Id="rId135" Type="http://schemas.openxmlformats.org/officeDocument/2006/relationships/customXml" Target="../ink/ink70.xml"/><Relationship Id="rId156" Type="http://schemas.openxmlformats.org/officeDocument/2006/relationships/image" Target="../media/image111.png"/><Relationship Id="rId177" Type="http://schemas.openxmlformats.org/officeDocument/2006/relationships/customXml" Target="../ink/ink91.xml"/><Relationship Id="rId198" Type="http://schemas.openxmlformats.org/officeDocument/2006/relationships/image" Target="../media/image132.png"/><Relationship Id="rId202" Type="http://schemas.openxmlformats.org/officeDocument/2006/relationships/image" Target="../media/image134.png"/><Relationship Id="rId18" Type="http://schemas.openxmlformats.org/officeDocument/2006/relationships/image" Target="../media/image41.png"/><Relationship Id="rId39" Type="http://schemas.openxmlformats.org/officeDocument/2006/relationships/customXml" Target="../ink/ink22.xml"/><Relationship Id="rId50" Type="http://schemas.openxmlformats.org/officeDocument/2006/relationships/image" Target="../media/image58.png"/><Relationship Id="rId104" Type="http://schemas.openxmlformats.org/officeDocument/2006/relationships/image" Target="../media/image85.png"/><Relationship Id="rId125" Type="http://schemas.openxmlformats.org/officeDocument/2006/relationships/customXml" Target="../ink/ink65.xml"/><Relationship Id="rId146" Type="http://schemas.openxmlformats.org/officeDocument/2006/relationships/image" Target="../media/image106.png"/><Relationship Id="rId167" Type="http://schemas.openxmlformats.org/officeDocument/2006/relationships/customXml" Target="../ink/ink86.xml"/><Relationship Id="rId188" Type="http://schemas.openxmlformats.org/officeDocument/2006/relationships/image" Target="../media/image127.png"/><Relationship Id="rId71" Type="http://schemas.openxmlformats.org/officeDocument/2006/relationships/customXml" Target="../ink/ink38.xml"/><Relationship Id="rId92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3.png"/><Relationship Id="rId299" Type="http://schemas.openxmlformats.org/officeDocument/2006/relationships/image" Target="../media/image284.png"/><Relationship Id="rId21" Type="http://schemas.openxmlformats.org/officeDocument/2006/relationships/image" Target="../media/image145.png"/><Relationship Id="rId63" Type="http://schemas.openxmlformats.org/officeDocument/2006/relationships/image" Target="../media/image166.png"/><Relationship Id="rId159" Type="http://schemas.openxmlformats.org/officeDocument/2006/relationships/image" Target="../media/image214.png"/><Relationship Id="rId324" Type="http://schemas.openxmlformats.org/officeDocument/2006/relationships/customXml" Target="../ink/ink266.xml"/><Relationship Id="rId170" Type="http://schemas.openxmlformats.org/officeDocument/2006/relationships/customXml" Target="../ink/ink189.xml"/><Relationship Id="rId226" Type="http://schemas.openxmlformats.org/officeDocument/2006/relationships/customXml" Target="../ink/ink217.xml"/><Relationship Id="rId268" Type="http://schemas.openxmlformats.org/officeDocument/2006/relationships/customXml" Target="../ink/ink238.xml"/><Relationship Id="rId32" Type="http://schemas.openxmlformats.org/officeDocument/2006/relationships/customXml" Target="../ink/ink120.xml"/><Relationship Id="rId74" Type="http://schemas.openxmlformats.org/officeDocument/2006/relationships/customXml" Target="../ink/ink141.xml"/><Relationship Id="rId128" Type="http://schemas.openxmlformats.org/officeDocument/2006/relationships/customXml" Target="../ink/ink168.xml"/><Relationship Id="rId335" Type="http://schemas.openxmlformats.org/officeDocument/2006/relationships/image" Target="../media/image302.png"/><Relationship Id="rId5" Type="http://schemas.openxmlformats.org/officeDocument/2006/relationships/image" Target="../media/image137.png"/><Relationship Id="rId181" Type="http://schemas.openxmlformats.org/officeDocument/2006/relationships/image" Target="../media/image225.png"/><Relationship Id="rId237" Type="http://schemas.openxmlformats.org/officeDocument/2006/relationships/image" Target="../media/image253.png"/><Relationship Id="rId279" Type="http://schemas.openxmlformats.org/officeDocument/2006/relationships/image" Target="../media/image274.png"/><Relationship Id="rId43" Type="http://schemas.openxmlformats.org/officeDocument/2006/relationships/image" Target="../media/image156.png"/><Relationship Id="rId139" Type="http://schemas.openxmlformats.org/officeDocument/2006/relationships/image" Target="../media/image204.png"/><Relationship Id="rId290" Type="http://schemas.openxmlformats.org/officeDocument/2006/relationships/customXml" Target="../ink/ink249.xml"/><Relationship Id="rId304" Type="http://schemas.openxmlformats.org/officeDocument/2006/relationships/customXml" Target="../ink/ink256.xml"/><Relationship Id="rId346" Type="http://schemas.openxmlformats.org/officeDocument/2006/relationships/customXml" Target="../ink/ink277.xml"/><Relationship Id="rId85" Type="http://schemas.openxmlformats.org/officeDocument/2006/relationships/image" Target="../media/image177.png"/><Relationship Id="rId150" Type="http://schemas.openxmlformats.org/officeDocument/2006/relationships/customXml" Target="../ink/ink179.xml"/><Relationship Id="rId192" Type="http://schemas.openxmlformats.org/officeDocument/2006/relationships/customXml" Target="../ink/ink200.xml"/><Relationship Id="rId206" Type="http://schemas.openxmlformats.org/officeDocument/2006/relationships/customXml" Target="../ink/ink207.xml"/><Relationship Id="rId248" Type="http://schemas.openxmlformats.org/officeDocument/2006/relationships/customXml" Target="../ink/ink228.xml"/><Relationship Id="rId12" Type="http://schemas.openxmlformats.org/officeDocument/2006/relationships/customXml" Target="../ink/ink110.xml"/><Relationship Id="rId108" Type="http://schemas.openxmlformats.org/officeDocument/2006/relationships/customXml" Target="../ink/ink158.xml"/><Relationship Id="rId315" Type="http://schemas.openxmlformats.org/officeDocument/2006/relationships/image" Target="../media/image292.png"/><Relationship Id="rId54" Type="http://schemas.openxmlformats.org/officeDocument/2006/relationships/customXml" Target="../ink/ink131.xml"/><Relationship Id="rId96" Type="http://schemas.openxmlformats.org/officeDocument/2006/relationships/customXml" Target="../ink/ink152.xml"/><Relationship Id="rId161" Type="http://schemas.openxmlformats.org/officeDocument/2006/relationships/image" Target="../media/image215.png"/><Relationship Id="rId217" Type="http://schemas.openxmlformats.org/officeDocument/2006/relationships/image" Target="../media/image243.png"/><Relationship Id="rId259" Type="http://schemas.openxmlformats.org/officeDocument/2006/relationships/image" Target="../media/image264.png"/><Relationship Id="rId23" Type="http://schemas.openxmlformats.org/officeDocument/2006/relationships/image" Target="../media/image146.png"/><Relationship Id="rId119" Type="http://schemas.openxmlformats.org/officeDocument/2006/relationships/image" Target="../media/image194.png"/><Relationship Id="rId270" Type="http://schemas.openxmlformats.org/officeDocument/2006/relationships/customXml" Target="../ink/ink239.xml"/><Relationship Id="rId326" Type="http://schemas.openxmlformats.org/officeDocument/2006/relationships/customXml" Target="../ink/ink267.xml"/><Relationship Id="rId65" Type="http://schemas.openxmlformats.org/officeDocument/2006/relationships/image" Target="../media/image167.png"/><Relationship Id="rId130" Type="http://schemas.openxmlformats.org/officeDocument/2006/relationships/customXml" Target="../ink/ink169.xml"/><Relationship Id="rId172" Type="http://schemas.openxmlformats.org/officeDocument/2006/relationships/customXml" Target="../ink/ink190.xml"/><Relationship Id="rId228" Type="http://schemas.openxmlformats.org/officeDocument/2006/relationships/customXml" Target="../ink/ink218.xml"/><Relationship Id="rId281" Type="http://schemas.openxmlformats.org/officeDocument/2006/relationships/image" Target="../media/image275.png"/><Relationship Id="rId337" Type="http://schemas.openxmlformats.org/officeDocument/2006/relationships/image" Target="../media/image303.png"/><Relationship Id="rId34" Type="http://schemas.openxmlformats.org/officeDocument/2006/relationships/customXml" Target="../ink/ink121.xml"/><Relationship Id="rId76" Type="http://schemas.openxmlformats.org/officeDocument/2006/relationships/customXml" Target="../ink/ink142.xml"/><Relationship Id="rId141" Type="http://schemas.openxmlformats.org/officeDocument/2006/relationships/image" Target="../media/image205.png"/><Relationship Id="rId7" Type="http://schemas.openxmlformats.org/officeDocument/2006/relationships/image" Target="../media/image138.png"/><Relationship Id="rId183" Type="http://schemas.openxmlformats.org/officeDocument/2006/relationships/image" Target="../media/image226.png"/><Relationship Id="rId239" Type="http://schemas.openxmlformats.org/officeDocument/2006/relationships/image" Target="../media/image254.png"/><Relationship Id="rId250" Type="http://schemas.openxmlformats.org/officeDocument/2006/relationships/customXml" Target="../ink/ink229.xml"/><Relationship Id="rId292" Type="http://schemas.openxmlformats.org/officeDocument/2006/relationships/customXml" Target="../ink/ink250.xml"/><Relationship Id="rId306" Type="http://schemas.openxmlformats.org/officeDocument/2006/relationships/customXml" Target="../ink/ink257.xml"/><Relationship Id="rId45" Type="http://schemas.openxmlformats.org/officeDocument/2006/relationships/image" Target="../media/image157.png"/><Relationship Id="rId87" Type="http://schemas.openxmlformats.org/officeDocument/2006/relationships/image" Target="../media/image178.png"/><Relationship Id="rId110" Type="http://schemas.openxmlformats.org/officeDocument/2006/relationships/customXml" Target="../ink/ink159.xml"/><Relationship Id="rId348" Type="http://schemas.openxmlformats.org/officeDocument/2006/relationships/customXml" Target="../ink/ink278.xml"/><Relationship Id="rId152" Type="http://schemas.openxmlformats.org/officeDocument/2006/relationships/customXml" Target="../ink/ink180.xml"/><Relationship Id="rId194" Type="http://schemas.openxmlformats.org/officeDocument/2006/relationships/customXml" Target="../ink/ink201.xml"/><Relationship Id="rId208" Type="http://schemas.openxmlformats.org/officeDocument/2006/relationships/customXml" Target="../ink/ink208.xml"/><Relationship Id="rId261" Type="http://schemas.openxmlformats.org/officeDocument/2006/relationships/image" Target="../media/image265.png"/><Relationship Id="rId14" Type="http://schemas.openxmlformats.org/officeDocument/2006/relationships/customXml" Target="../ink/ink111.xml"/><Relationship Id="rId56" Type="http://schemas.openxmlformats.org/officeDocument/2006/relationships/customXml" Target="../ink/ink132.xml"/><Relationship Id="rId317" Type="http://schemas.openxmlformats.org/officeDocument/2006/relationships/image" Target="../media/image293.png"/><Relationship Id="rId98" Type="http://schemas.openxmlformats.org/officeDocument/2006/relationships/customXml" Target="../ink/ink153.xml"/><Relationship Id="rId121" Type="http://schemas.openxmlformats.org/officeDocument/2006/relationships/image" Target="../media/image195.png"/><Relationship Id="rId163" Type="http://schemas.openxmlformats.org/officeDocument/2006/relationships/image" Target="../media/image216.png"/><Relationship Id="rId219" Type="http://schemas.openxmlformats.org/officeDocument/2006/relationships/image" Target="../media/image244.png"/><Relationship Id="rId230" Type="http://schemas.openxmlformats.org/officeDocument/2006/relationships/customXml" Target="../ink/ink219.xml"/><Relationship Id="rId251" Type="http://schemas.openxmlformats.org/officeDocument/2006/relationships/image" Target="../media/image260.png"/><Relationship Id="rId25" Type="http://schemas.openxmlformats.org/officeDocument/2006/relationships/image" Target="../media/image147.png"/><Relationship Id="rId46" Type="http://schemas.openxmlformats.org/officeDocument/2006/relationships/customXml" Target="../ink/ink127.xml"/><Relationship Id="rId67" Type="http://schemas.openxmlformats.org/officeDocument/2006/relationships/image" Target="../media/image168.png"/><Relationship Id="rId272" Type="http://schemas.openxmlformats.org/officeDocument/2006/relationships/customXml" Target="../ink/ink240.xml"/><Relationship Id="rId293" Type="http://schemas.openxmlformats.org/officeDocument/2006/relationships/image" Target="../media/image281.png"/><Relationship Id="rId307" Type="http://schemas.openxmlformats.org/officeDocument/2006/relationships/image" Target="../media/image288.png"/><Relationship Id="rId328" Type="http://schemas.openxmlformats.org/officeDocument/2006/relationships/customXml" Target="../ink/ink268.xml"/><Relationship Id="rId349" Type="http://schemas.openxmlformats.org/officeDocument/2006/relationships/image" Target="../media/image309.png"/><Relationship Id="rId88" Type="http://schemas.openxmlformats.org/officeDocument/2006/relationships/customXml" Target="../ink/ink148.xml"/><Relationship Id="rId111" Type="http://schemas.openxmlformats.org/officeDocument/2006/relationships/image" Target="../media/image190.png"/><Relationship Id="rId132" Type="http://schemas.openxmlformats.org/officeDocument/2006/relationships/customXml" Target="../ink/ink170.xml"/><Relationship Id="rId153" Type="http://schemas.openxmlformats.org/officeDocument/2006/relationships/image" Target="../media/image211.png"/><Relationship Id="rId174" Type="http://schemas.openxmlformats.org/officeDocument/2006/relationships/customXml" Target="../ink/ink191.xml"/><Relationship Id="rId195" Type="http://schemas.openxmlformats.org/officeDocument/2006/relationships/image" Target="../media/image232.png"/><Relationship Id="rId209" Type="http://schemas.openxmlformats.org/officeDocument/2006/relationships/image" Target="../media/image239.png"/><Relationship Id="rId220" Type="http://schemas.openxmlformats.org/officeDocument/2006/relationships/customXml" Target="../ink/ink214.xml"/><Relationship Id="rId241" Type="http://schemas.openxmlformats.org/officeDocument/2006/relationships/image" Target="../media/image255.png"/><Relationship Id="rId15" Type="http://schemas.openxmlformats.org/officeDocument/2006/relationships/image" Target="../media/image142.png"/><Relationship Id="rId36" Type="http://schemas.openxmlformats.org/officeDocument/2006/relationships/customXml" Target="../ink/ink122.xml"/><Relationship Id="rId57" Type="http://schemas.openxmlformats.org/officeDocument/2006/relationships/image" Target="../media/image163.png"/><Relationship Id="rId262" Type="http://schemas.openxmlformats.org/officeDocument/2006/relationships/customXml" Target="../ink/ink235.xml"/><Relationship Id="rId283" Type="http://schemas.openxmlformats.org/officeDocument/2006/relationships/image" Target="../media/image276.png"/><Relationship Id="rId318" Type="http://schemas.openxmlformats.org/officeDocument/2006/relationships/customXml" Target="../ink/ink263.xml"/><Relationship Id="rId339" Type="http://schemas.openxmlformats.org/officeDocument/2006/relationships/image" Target="../media/image304.png"/><Relationship Id="rId78" Type="http://schemas.openxmlformats.org/officeDocument/2006/relationships/customXml" Target="../ink/ink143.xml"/><Relationship Id="rId99" Type="http://schemas.openxmlformats.org/officeDocument/2006/relationships/image" Target="../media/image184.png"/><Relationship Id="rId101" Type="http://schemas.openxmlformats.org/officeDocument/2006/relationships/image" Target="../media/image185.png"/><Relationship Id="rId122" Type="http://schemas.openxmlformats.org/officeDocument/2006/relationships/customXml" Target="../ink/ink165.xml"/><Relationship Id="rId143" Type="http://schemas.openxmlformats.org/officeDocument/2006/relationships/image" Target="../media/image206.png"/><Relationship Id="rId164" Type="http://schemas.openxmlformats.org/officeDocument/2006/relationships/customXml" Target="../ink/ink186.xml"/><Relationship Id="rId185" Type="http://schemas.openxmlformats.org/officeDocument/2006/relationships/image" Target="../media/image227.png"/><Relationship Id="rId350" Type="http://schemas.openxmlformats.org/officeDocument/2006/relationships/customXml" Target="../ink/ink279.xml"/><Relationship Id="rId9" Type="http://schemas.openxmlformats.org/officeDocument/2006/relationships/image" Target="../media/image139.png"/><Relationship Id="rId210" Type="http://schemas.openxmlformats.org/officeDocument/2006/relationships/customXml" Target="../ink/ink209.xml"/><Relationship Id="rId26" Type="http://schemas.openxmlformats.org/officeDocument/2006/relationships/customXml" Target="../ink/ink117.xml"/><Relationship Id="rId231" Type="http://schemas.openxmlformats.org/officeDocument/2006/relationships/image" Target="../media/image250.png"/><Relationship Id="rId252" Type="http://schemas.openxmlformats.org/officeDocument/2006/relationships/customXml" Target="../ink/ink230.xml"/><Relationship Id="rId273" Type="http://schemas.openxmlformats.org/officeDocument/2006/relationships/image" Target="../media/image271.png"/><Relationship Id="rId294" Type="http://schemas.openxmlformats.org/officeDocument/2006/relationships/customXml" Target="../ink/ink251.xml"/><Relationship Id="rId308" Type="http://schemas.openxmlformats.org/officeDocument/2006/relationships/customXml" Target="../ink/ink258.xml"/><Relationship Id="rId329" Type="http://schemas.openxmlformats.org/officeDocument/2006/relationships/image" Target="../media/image299.png"/><Relationship Id="rId47" Type="http://schemas.openxmlformats.org/officeDocument/2006/relationships/image" Target="../media/image158.png"/><Relationship Id="rId68" Type="http://schemas.openxmlformats.org/officeDocument/2006/relationships/customXml" Target="../ink/ink138.xml"/><Relationship Id="rId89" Type="http://schemas.openxmlformats.org/officeDocument/2006/relationships/image" Target="../media/image179.png"/><Relationship Id="rId112" Type="http://schemas.openxmlformats.org/officeDocument/2006/relationships/customXml" Target="../ink/ink160.xml"/><Relationship Id="rId133" Type="http://schemas.openxmlformats.org/officeDocument/2006/relationships/image" Target="../media/image201.png"/><Relationship Id="rId154" Type="http://schemas.openxmlformats.org/officeDocument/2006/relationships/customXml" Target="../ink/ink181.xml"/><Relationship Id="rId175" Type="http://schemas.openxmlformats.org/officeDocument/2006/relationships/image" Target="../media/image222.png"/><Relationship Id="rId340" Type="http://schemas.openxmlformats.org/officeDocument/2006/relationships/customXml" Target="../ink/ink274.xml"/><Relationship Id="rId196" Type="http://schemas.openxmlformats.org/officeDocument/2006/relationships/customXml" Target="../ink/ink202.xml"/><Relationship Id="rId200" Type="http://schemas.openxmlformats.org/officeDocument/2006/relationships/customXml" Target="../ink/ink204.xml"/><Relationship Id="rId16" Type="http://schemas.openxmlformats.org/officeDocument/2006/relationships/customXml" Target="../ink/ink112.xml"/><Relationship Id="rId221" Type="http://schemas.openxmlformats.org/officeDocument/2006/relationships/image" Target="../media/image245.png"/><Relationship Id="rId242" Type="http://schemas.openxmlformats.org/officeDocument/2006/relationships/customXml" Target="../ink/ink225.xml"/><Relationship Id="rId263" Type="http://schemas.openxmlformats.org/officeDocument/2006/relationships/image" Target="../media/image266.png"/><Relationship Id="rId284" Type="http://schemas.openxmlformats.org/officeDocument/2006/relationships/customXml" Target="../ink/ink246.xml"/><Relationship Id="rId319" Type="http://schemas.openxmlformats.org/officeDocument/2006/relationships/image" Target="../media/image294.png"/><Relationship Id="rId37" Type="http://schemas.openxmlformats.org/officeDocument/2006/relationships/image" Target="../media/image153.png"/><Relationship Id="rId58" Type="http://schemas.openxmlformats.org/officeDocument/2006/relationships/customXml" Target="../ink/ink133.xml"/><Relationship Id="rId79" Type="http://schemas.openxmlformats.org/officeDocument/2006/relationships/image" Target="../media/image174.png"/><Relationship Id="rId102" Type="http://schemas.openxmlformats.org/officeDocument/2006/relationships/customXml" Target="../ink/ink155.xml"/><Relationship Id="rId123" Type="http://schemas.openxmlformats.org/officeDocument/2006/relationships/image" Target="../media/image196.png"/><Relationship Id="rId144" Type="http://schemas.openxmlformats.org/officeDocument/2006/relationships/customXml" Target="../ink/ink176.xml"/><Relationship Id="rId330" Type="http://schemas.openxmlformats.org/officeDocument/2006/relationships/customXml" Target="../ink/ink269.xml"/><Relationship Id="rId90" Type="http://schemas.openxmlformats.org/officeDocument/2006/relationships/customXml" Target="../ink/ink149.xml"/><Relationship Id="rId165" Type="http://schemas.openxmlformats.org/officeDocument/2006/relationships/image" Target="../media/image217.png"/><Relationship Id="rId186" Type="http://schemas.openxmlformats.org/officeDocument/2006/relationships/customXml" Target="../ink/ink197.xml"/><Relationship Id="rId351" Type="http://schemas.openxmlformats.org/officeDocument/2006/relationships/image" Target="../media/image310.png"/><Relationship Id="rId211" Type="http://schemas.openxmlformats.org/officeDocument/2006/relationships/image" Target="../media/image240.png"/><Relationship Id="rId232" Type="http://schemas.openxmlformats.org/officeDocument/2006/relationships/customXml" Target="../ink/ink220.xml"/><Relationship Id="rId253" Type="http://schemas.openxmlformats.org/officeDocument/2006/relationships/image" Target="../media/image261.png"/><Relationship Id="rId274" Type="http://schemas.openxmlformats.org/officeDocument/2006/relationships/customXml" Target="../ink/ink241.xml"/><Relationship Id="rId295" Type="http://schemas.openxmlformats.org/officeDocument/2006/relationships/image" Target="../media/image282.png"/><Relationship Id="rId309" Type="http://schemas.openxmlformats.org/officeDocument/2006/relationships/image" Target="../media/image289.png"/><Relationship Id="rId27" Type="http://schemas.openxmlformats.org/officeDocument/2006/relationships/image" Target="../media/image148.png"/><Relationship Id="rId48" Type="http://schemas.openxmlformats.org/officeDocument/2006/relationships/customXml" Target="../ink/ink128.xml"/><Relationship Id="rId69" Type="http://schemas.openxmlformats.org/officeDocument/2006/relationships/image" Target="../media/image169.png"/><Relationship Id="rId113" Type="http://schemas.openxmlformats.org/officeDocument/2006/relationships/image" Target="../media/image191.png"/><Relationship Id="rId134" Type="http://schemas.openxmlformats.org/officeDocument/2006/relationships/customXml" Target="../ink/ink171.xml"/><Relationship Id="rId320" Type="http://schemas.openxmlformats.org/officeDocument/2006/relationships/customXml" Target="../ink/ink264.xml"/><Relationship Id="rId80" Type="http://schemas.openxmlformats.org/officeDocument/2006/relationships/customXml" Target="../ink/ink144.xml"/><Relationship Id="rId155" Type="http://schemas.openxmlformats.org/officeDocument/2006/relationships/image" Target="../media/image212.png"/><Relationship Id="rId176" Type="http://schemas.openxmlformats.org/officeDocument/2006/relationships/customXml" Target="../ink/ink192.xml"/><Relationship Id="rId197" Type="http://schemas.openxmlformats.org/officeDocument/2006/relationships/image" Target="../media/image233.png"/><Relationship Id="rId341" Type="http://schemas.openxmlformats.org/officeDocument/2006/relationships/image" Target="../media/image305.png"/><Relationship Id="rId201" Type="http://schemas.openxmlformats.org/officeDocument/2006/relationships/image" Target="../media/image235.png"/><Relationship Id="rId222" Type="http://schemas.openxmlformats.org/officeDocument/2006/relationships/customXml" Target="../ink/ink215.xml"/><Relationship Id="rId243" Type="http://schemas.openxmlformats.org/officeDocument/2006/relationships/image" Target="../media/image256.png"/><Relationship Id="rId264" Type="http://schemas.openxmlformats.org/officeDocument/2006/relationships/customXml" Target="../ink/ink236.xml"/><Relationship Id="rId285" Type="http://schemas.openxmlformats.org/officeDocument/2006/relationships/image" Target="../media/image277.png"/><Relationship Id="rId17" Type="http://schemas.openxmlformats.org/officeDocument/2006/relationships/image" Target="../media/image143.png"/><Relationship Id="rId38" Type="http://schemas.openxmlformats.org/officeDocument/2006/relationships/customXml" Target="../ink/ink123.xml"/><Relationship Id="rId59" Type="http://schemas.openxmlformats.org/officeDocument/2006/relationships/image" Target="../media/image164.png"/><Relationship Id="rId103" Type="http://schemas.openxmlformats.org/officeDocument/2006/relationships/image" Target="../media/image186.png"/><Relationship Id="rId124" Type="http://schemas.openxmlformats.org/officeDocument/2006/relationships/customXml" Target="../ink/ink166.xml"/><Relationship Id="rId310" Type="http://schemas.openxmlformats.org/officeDocument/2006/relationships/customXml" Target="../ink/ink259.xml"/><Relationship Id="rId70" Type="http://schemas.openxmlformats.org/officeDocument/2006/relationships/customXml" Target="../ink/ink139.xml"/><Relationship Id="rId91" Type="http://schemas.openxmlformats.org/officeDocument/2006/relationships/image" Target="../media/image180.png"/><Relationship Id="rId145" Type="http://schemas.openxmlformats.org/officeDocument/2006/relationships/image" Target="../media/image207.png"/><Relationship Id="rId166" Type="http://schemas.openxmlformats.org/officeDocument/2006/relationships/customXml" Target="../ink/ink187.xml"/><Relationship Id="rId187" Type="http://schemas.openxmlformats.org/officeDocument/2006/relationships/image" Target="../media/image228.png"/><Relationship Id="rId331" Type="http://schemas.openxmlformats.org/officeDocument/2006/relationships/image" Target="../media/image300.png"/><Relationship Id="rId352" Type="http://schemas.openxmlformats.org/officeDocument/2006/relationships/customXml" Target="../ink/ink280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10.xml"/><Relationship Id="rId233" Type="http://schemas.openxmlformats.org/officeDocument/2006/relationships/image" Target="../media/image251.png"/><Relationship Id="rId254" Type="http://schemas.openxmlformats.org/officeDocument/2006/relationships/customXml" Target="../ink/ink231.xml"/><Relationship Id="rId28" Type="http://schemas.openxmlformats.org/officeDocument/2006/relationships/customXml" Target="../ink/ink118.xml"/><Relationship Id="rId49" Type="http://schemas.openxmlformats.org/officeDocument/2006/relationships/image" Target="../media/image159.png"/><Relationship Id="rId114" Type="http://schemas.openxmlformats.org/officeDocument/2006/relationships/customXml" Target="../ink/ink161.xml"/><Relationship Id="rId275" Type="http://schemas.openxmlformats.org/officeDocument/2006/relationships/image" Target="../media/image272.png"/><Relationship Id="rId296" Type="http://schemas.openxmlformats.org/officeDocument/2006/relationships/customXml" Target="../ink/ink252.xml"/><Relationship Id="rId300" Type="http://schemas.openxmlformats.org/officeDocument/2006/relationships/customXml" Target="../ink/ink254.xml"/><Relationship Id="rId60" Type="http://schemas.openxmlformats.org/officeDocument/2006/relationships/customXml" Target="../ink/ink134.xml"/><Relationship Id="rId81" Type="http://schemas.openxmlformats.org/officeDocument/2006/relationships/image" Target="../media/image175.png"/><Relationship Id="rId135" Type="http://schemas.openxmlformats.org/officeDocument/2006/relationships/image" Target="../media/image202.png"/><Relationship Id="rId156" Type="http://schemas.openxmlformats.org/officeDocument/2006/relationships/customXml" Target="../ink/ink182.xml"/><Relationship Id="rId177" Type="http://schemas.openxmlformats.org/officeDocument/2006/relationships/image" Target="../media/image223.png"/><Relationship Id="rId198" Type="http://schemas.openxmlformats.org/officeDocument/2006/relationships/customXml" Target="../ink/ink203.xml"/><Relationship Id="rId321" Type="http://schemas.openxmlformats.org/officeDocument/2006/relationships/image" Target="../media/image295.png"/><Relationship Id="rId342" Type="http://schemas.openxmlformats.org/officeDocument/2006/relationships/customXml" Target="../ink/ink275.xml"/><Relationship Id="rId202" Type="http://schemas.openxmlformats.org/officeDocument/2006/relationships/customXml" Target="../ink/ink205.xml"/><Relationship Id="rId223" Type="http://schemas.openxmlformats.org/officeDocument/2006/relationships/image" Target="../media/image246.png"/><Relationship Id="rId244" Type="http://schemas.openxmlformats.org/officeDocument/2006/relationships/customXml" Target="../ink/ink226.xml"/><Relationship Id="rId18" Type="http://schemas.openxmlformats.org/officeDocument/2006/relationships/customXml" Target="../ink/ink113.xml"/><Relationship Id="rId39" Type="http://schemas.openxmlformats.org/officeDocument/2006/relationships/image" Target="../media/image154.png"/><Relationship Id="rId265" Type="http://schemas.openxmlformats.org/officeDocument/2006/relationships/image" Target="../media/image267.png"/><Relationship Id="rId286" Type="http://schemas.openxmlformats.org/officeDocument/2006/relationships/customXml" Target="../ink/ink247.xml"/><Relationship Id="rId50" Type="http://schemas.openxmlformats.org/officeDocument/2006/relationships/customXml" Target="../ink/ink129.xml"/><Relationship Id="rId104" Type="http://schemas.openxmlformats.org/officeDocument/2006/relationships/customXml" Target="../ink/ink156.xml"/><Relationship Id="rId125" Type="http://schemas.openxmlformats.org/officeDocument/2006/relationships/image" Target="../media/image197.png"/><Relationship Id="rId146" Type="http://schemas.openxmlformats.org/officeDocument/2006/relationships/customXml" Target="../ink/ink177.xml"/><Relationship Id="rId167" Type="http://schemas.openxmlformats.org/officeDocument/2006/relationships/image" Target="../media/image218.png"/><Relationship Id="rId188" Type="http://schemas.openxmlformats.org/officeDocument/2006/relationships/customXml" Target="../ink/ink198.xml"/><Relationship Id="rId311" Type="http://schemas.openxmlformats.org/officeDocument/2006/relationships/image" Target="../media/image290.png"/><Relationship Id="rId332" Type="http://schemas.openxmlformats.org/officeDocument/2006/relationships/customXml" Target="../ink/ink270.xml"/><Relationship Id="rId353" Type="http://schemas.openxmlformats.org/officeDocument/2006/relationships/image" Target="../media/image311.png"/><Relationship Id="rId71" Type="http://schemas.openxmlformats.org/officeDocument/2006/relationships/image" Target="../media/image170.png"/><Relationship Id="rId92" Type="http://schemas.openxmlformats.org/officeDocument/2006/relationships/customXml" Target="../ink/ink150.xml"/><Relationship Id="rId213" Type="http://schemas.openxmlformats.org/officeDocument/2006/relationships/image" Target="../media/image241.png"/><Relationship Id="rId234" Type="http://schemas.openxmlformats.org/officeDocument/2006/relationships/customXml" Target="../ink/ink221.xml"/><Relationship Id="rId2" Type="http://schemas.openxmlformats.org/officeDocument/2006/relationships/customXml" Target="../ink/ink105.xml"/><Relationship Id="rId29" Type="http://schemas.openxmlformats.org/officeDocument/2006/relationships/image" Target="../media/image149.png"/><Relationship Id="rId255" Type="http://schemas.openxmlformats.org/officeDocument/2006/relationships/image" Target="../media/image262.png"/><Relationship Id="rId276" Type="http://schemas.openxmlformats.org/officeDocument/2006/relationships/customXml" Target="../ink/ink242.xml"/><Relationship Id="rId297" Type="http://schemas.openxmlformats.org/officeDocument/2006/relationships/image" Target="../media/image283.png"/><Relationship Id="rId40" Type="http://schemas.openxmlformats.org/officeDocument/2006/relationships/customXml" Target="../ink/ink124.xml"/><Relationship Id="rId115" Type="http://schemas.openxmlformats.org/officeDocument/2006/relationships/image" Target="../media/image192.png"/><Relationship Id="rId136" Type="http://schemas.openxmlformats.org/officeDocument/2006/relationships/customXml" Target="../ink/ink172.xml"/><Relationship Id="rId157" Type="http://schemas.openxmlformats.org/officeDocument/2006/relationships/image" Target="../media/image213.png"/><Relationship Id="rId178" Type="http://schemas.openxmlformats.org/officeDocument/2006/relationships/customXml" Target="../ink/ink193.xml"/><Relationship Id="rId301" Type="http://schemas.openxmlformats.org/officeDocument/2006/relationships/image" Target="../media/image285.png"/><Relationship Id="rId322" Type="http://schemas.openxmlformats.org/officeDocument/2006/relationships/customXml" Target="../ink/ink265.xml"/><Relationship Id="rId343" Type="http://schemas.openxmlformats.org/officeDocument/2006/relationships/image" Target="../media/image306.png"/><Relationship Id="rId61" Type="http://schemas.openxmlformats.org/officeDocument/2006/relationships/image" Target="../media/image165.png"/><Relationship Id="rId82" Type="http://schemas.openxmlformats.org/officeDocument/2006/relationships/customXml" Target="../ink/ink145.xml"/><Relationship Id="rId199" Type="http://schemas.openxmlformats.org/officeDocument/2006/relationships/image" Target="../media/image234.png"/><Relationship Id="rId203" Type="http://schemas.openxmlformats.org/officeDocument/2006/relationships/image" Target="../media/image236.png"/><Relationship Id="rId19" Type="http://schemas.openxmlformats.org/officeDocument/2006/relationships/image" Target="../media/image144.png"/><Relationship Id="rId224" Type="http://schemas.openxmlformats.org/officeDocument/2006/relationships/customXml" Target="../ink/ink216.xml"/><Relationship Id="rId245" Type="http://schemas.openxmlformats.org/officeDocument/2006/relationships/image" Target="../media/image257.png"/><Relationship Id="rId266" Type="http://schemas.openxmlformats.org/officeDocument/2006/relationships/customXml" Target="../ink/ink237.xml"/><Relationship Id="rId287" Type="http://schemas.openxmlformats.org/officeDocument/2006/relationships/image" Target="../media/image278.png"/><Relationship Id="rId30" Type="http://schemas.openxmlformats.org/officeDocument/2006/relationships/customXml" Target="../ink/ink119.xml"/><Relationship Id="rId105" Type="http://schemas.openxmlformats.org/officeDocument/2006/relationships/image" Target="../media/image187.png"/><Relationship Id="rId126" Type="http://schemas.openxmlformats.org/officeDocument/2006/relationships/customXml" Target="../ink/ink167.xml"/><Relationship Id="rId147" Type="http://schemas.openxmlformats.org/officeDocument/2006/relationships/image" Target="../media/image208.png"/><Relationship Id="rId168" Type="http://schemas.openxmlformats.org/officeDocument/2006/relationships/customXml" Target="../ink/ink188.xml"/><Relationship Id="rId312" Type="http://schemas.openxmlformats.org/officeDocument/2006/relationships/customXml" Target="../ink/ink260.xml"/><Relationship Id="rId333" Type="http://schemas.openxmlformats.org/officeDocument/2006/relationships/image" Target="../media/image301.png"/><Relationship Id="rId51" Type="http://schemas.openxmlformats.org/officeDocument/2006/relationships/image" Target="../media/image160.png"/><Relationship Id="rId72" Type="http://schemas.openxmlformats.org/officeDocument/2006/relationships/customXml" Target="../ink/ink140.xml"/><Relationship Id="rId93" Type="http://schemas.openxmlformats.org/officeDocument/2006/relationships/image" Target="../media/image181.png"/><Relationship Id="rId189" Type="http://schemas.openxmlformats.org/officeDocument/2006/relationships/image" Target="../media/image229.png"/><Relationship Id="rId3" Type="http://schemas.openxmlformats.org/officeDocument/2006/relationships/image" Target="../media/image136.png"/><Relationship Id="rId214" Type="http://schemas.openxmlformats.org/officeDocument/2006/relationships/customXml" Target="../ink/ink211.xml"/><Relationship Id="rId235" Type="http://schemas.openxmlformats.org/officeDocument/2006/relationships/image" Target="../media/image252.png"/><Relationship Id="rId256" Type="http://schemas.openxmlformats.org/officeDocument/2006/relationships/customXml" Target="../ink/ink232.xml"/><Relationship Id="rId277" Type="http://schemas.openxmlformats.org/officeDocument/2006/relationships/image" Target="../media/image273.png"/><Relationship Id="rId298" Type="http://schemas.openxmlformats.org/officeDocument/2006/relationships/customXml" Target="../ink/ink253.xml"/><Relationship Id="rId116" Type="http://schemas.openxmlformats.org/officeDocument/2006/relationships/customXml" Target="../ink/ink162.xml"/><Relationship Id="rId137" Type="http://schemas.openxmlformats.org/officeDocument/2006/relationships/image" Target="../media/image203.png"/><Relationship Id="rId158" Type="http://schemas.openxmlformats.org/officeDocument/2006/relationships/customXml" Target="../ink/ink183.xml"/><Relationship Id="rId302" Type="http://schemas.openxmlformats.org/officeDocument/2006/relationships/customXml" Target="../ink/ink255.xml"/><Relationship Id="rId323" Type="http://schemas.openxmlformats.org/officeDocument/2006/relationships/image" Target="../media/image296.png"/><Relationship Id="rId344" Type="http://schemas.openxmlformats.org/officeDocument/2006/relationships/customXml" Target="../ink/ink276.xml"/><Relationship Id="rId20" Type="http://schemas.openxmlformats.org/officeDocument/2006/relationships/customXml" Target="../ink/ink114.xml"/><Relationship Id="rId41" Type="http://schemas.openxmlformats.org/officeDocument/2006/relationships/image" Target="../media/image155.png"/><Relationship Id="rId62" Type="http://schemas.openxmlformats.org/officeDocument/2006/relationships/customXml" Target="../ink/ink135.xml"/><Relationship Id="rId83" Type="http://schemas.openxmlformats.org/officeDocument/2006/relationships/image" Target="../media/image176.png"/><Relationship Id="rId179" Type="http://schemas.openxmlformats.org/officeDocument/2006/relationships/image" Target="../media/image224.png"/><Relationship Id="rId190" Type="http://schemas.openxmlformats.org/officeDocument/2006/relationships/customXml" Target="../ink/ink199.xml"/><Relationship Id="rId204" Type="http://schemas.openxmlformats.org/officeDocument/2006/relationships/customXml" Target="../ink/ink206.xml"/><Relationship Id="rId225" Type="http://schemas.openxmlformats.org/officeDocument/2006/relationships/image" Target="../media/image247.png"/><Relationship Id="rId246" Type="http://schemas.openxmlformats.org/officeDocument/2006/relationships/customXml" Target="../ink/ink227.xml"/><Relationship Id="rId267" Type="http://schemas.openxmlformats.org/officeDocument/2006/relationships/image" Target="../media/image268.png"/><Relationship Id="rId288" Type="http://schemas.openxmlformats.org/officeDocument/2006/relationships/customXml" Target="../ink/ink248.xml"/><Relationship Id="rId106" Type="http://schemas.openxmlformats.org/officeDocument/2006/relationships/customXml" Target="../ink/ink157.xml"/><Relationship Id="rId127" Type="http://schemas.openxmlformats.org/officeDocument/2006/relationships/image" Target="../media/image198.png"/><Relationship Id="rId313" Type="http://schemas.openxmlformats.org/officeDocument/2006/relationships/image" Target="../media/image291.png"/><Relationship Id="rId10" Type="http://schemas.openxmlformats.org/officeDocument/2006/relationships/customXml" Target="../ink/ink109.xml"/><Relationship Id="rId31" Type="http://schemas.openxmlformats.org/officeDocument/2006/relationships/image" Target="../media/image150.png"/><Relationship Id="rId52" Type="http://schemas.openxmlformats.org/officeDocument/2006/relationships/customXml" Target="../ink/ink130.xml"/><Relationship Id="rId73" Type="http://schemas.openxmlformats.org/officeDocument/2006/relationships/image" Target="../media/image171.png"/><Relationship Id="rId94" Type="http://schemas.openxmlformats.org/officeDocument/2006/relationships/customXml" Target="../ink/ink151.xml"/><Relationship Id="rId148" Type="http://schemas.openxmlformats.org/officeDocument/2006/relationships/customXml" Target="../ink/ink178.xml"/><Relationship Id="rId169" Type="http://schemas.openxmlformats.org/officeDocument/2006/relationships/image" Target="../media/image219.png"/><Relationship Id="rId334" Type="http://schemas.openxmlformats.org/officeDocument/2006/relationships/customXml" Target="../ink/ink271.xml"/><Relationship Id="rId4" Type="http://schemas.openxmlformats.org/officeDocument/2006/relationships/customXml" Target="../ink/ink106.xml"/><Relationship Id="rId180" Type="http://schemas.openxmlformats.org/officeDocument/2006/relationships/customXml" Target="../ink/ink194.xml"/><Relationship Id="rId215" Type="http://schemas.openxmlformats.org/officeDocument/2006/relationships/image" Target="../media/image242.png"/><Relationship Id="rId236" Type="http://schemas.openxmlformats.org/officeDocument/2006/relationships/customXml" Target="../ink/ink222.xml"/><Relationship Id="rId257" Type="http://schemas.openxmlformats.org/officeDocument/2006/relationships/image" Target="../media/image263.png"/><Relationship Id="rId278" Type="http://schemas.openxmlformats.org/officeDocument/2006/relationships/customXml" Target="../ink/ink243.xml"/><Relationship Id="rId303" Type="http://schemas.openxmlformats.org/officeDocument/2006/relationships/image" Target="../media/image286.png"/><Relationship Id="rId42" Type="http://schemas.openxmlformats.org/officeDocument/2006/relationships/customXml" Target="../ink/ink125.xml"/><Relationship Id="rId84" Type="http://schemas.openxmlformats.org/officeDocument/2006/relationships/customXml" Target="../ink/ink146.xml"/><Relationship Id="rId138" Type="http://schemas.openxmlformats.org/officeDocument/2006/relationships/customXml" Target="../ink/ink173.xml"/><Relationship Id="rId345" Type="http://schemas.openxmlformats.org/officeDocument/2006/relationships/image" Target="../media/image307.png"/><Relationship Id="rId191" Type="http://schemas.openxmlformats.org/officeDocument/2006/relationships/image" Target="../media/image230.png"/><Relationship Id="rId205" Type="http://schemas.openxmlformats.org/officeDocument/2006/relationships/image" Target="../media/image237.png"/><Relationship Id="rId247" Type="http://schemas.openxmlformats.org/officeDocument/2006/relationships/image" Target="../media/image258.png"/><Relationship Id="rId107" Type="http://schemas.openxmlformats.org/officeDocument/2006/relationships/image" Target="../media/image188.png"/><Relationship Id="rId289" Type="http://schemas.openxmlformats.org/officeDocument/2006/relationships/image" Target="../media/image279.png"/><Relationship Id="rId11" Type="http://schemas.openxmlformats.org/officeDocument/2006/relationships/image" Target="../media/image140.png"/><Relationship Id="rId53" Type="http://schemas.openxmlformats.org/officeDocument/2006/relationships/image" Target="../media/image161.png"/><Relationship Id="rId149" Type="http://schemas.openxmlformats.org/officeDocument/2006/relationships/image" Target="../media/image209.png"/><Relationship Id="rId314" Type="http://schemas.openxmlformats.org/officeDocument/2006/relationships/customXml" Target="../ink/ink261.xml"/><Relationship Id="rId95" Type="http://schemas.openxmlformats.org/officeDocument/2006/relationships/image" Target="../media/image182.png"/><Relationship Id="rId160" Type="http://schemas.openxmlformats.org/officeDocument/2006/relationships/customXml" Target="../ink/ink184.xml"/><Relationship Id="rId216" Type="http://schemas.openxmlformats.org/officeDocument/2006/relationships/customXml" Target="../ink/ink212.xml"/><Relationship Id="rId258" Type="http://schemas.openxmlformats.org/officeDocument/2006/relationships/customXml" Target="../ink/ink233.xml"/><Relationship Id="rId22" Type="http://schemas.openxmlformats.org/officeDocument/2006/relationships/customXml" Target="../ink/ink115.xml"/><Relationship Id="rId64" Type="http://schemas.openxmlformats.org/officeDocument/2006/relationships/customXml" Target="../ink/ink136.xml"/><Relationship Id="rId118" Type="http://schemas.openxmlformats.org/officeDocument/2006/relationships/customXml" Target="../ink/ink163.xml"/><Relationship Id="rId325" Type="http://schemas.openxmlformats.org/officeDocument/2006/relationships/image" Target="../media/image297.png"/><Relationship Id="rId171" Type="http://schemas.openxmlformats.org/officeDocument/2006/relationships/image" Target="../media/image220.png"/><Relationship Id="rId227" Type="http://schemas.openxmlformats.org/officeDocument/2006/relationships/image" Target="../media/image248.png"/><Relationship Id="rId269" Type="http://schemas.openxmlformats.org/officeDocument/2006/relationships/image" Target="../media/image269.png"/><Relationship Id="rId33" Type="http://schemas.openxmlformats.org/officeDocument/2006/relationships/image" Target="../media/image151.png"/><Relationship Id="rId129" Type="http://schemas.openxmlformats.org/officeDocument/2006/relationships/image" Target="../media/image199.png"/><Relationship Id="rId280" Type="http://schemas.openxmlformats.org/officeDocument/2006/relationships/customXml" Target="../ink/ink244.xml"/><Relationship Id="rId336" Type="http://schemas.openxmlformats.org/officeDocument/2006/relationships/customXml" Target="../ink/ink272.xml"/><Relationship Id="rId75" Type="http://schemas.openxmlformats.org/officeDocument/2006/relationships/image" Target="../media/image172.png"/><Relationship Id="rId140" Type="http://schemas.openxmlformats.org/officeDocument/2006/relationships/customXml" Target="../ink/ink174.xml"/><Relationship Id="rId182" Type="http://schemas.openxmlformats.org/officeDocument/2006/relationships/customXml" Target="../ink/ink195.xml"/><Relationship Id="rId6" Type="http://schemas.openxmlformats.org/officeDocument/2006/relationships/customXml" Target="../ink/ink107.xml"/><Relationship Id="rId238" Type="http://schemas.openxmlformats.org/officeDocument/2006/relationships/customXml" Target="../ink/ink223.xml"/><Relationship Id="rId291" Type="http://schemas.openxmlformats.org/officeDocument/2006/relationships/image" Target="../media/image280.png"/><Relationship Id="rId305" Type="http://schemas.openxmlformats.org/officeDocument/2006/relationships/image" Target="../media/image287.png"/><Relationship Id="rId347" Type="http://schemas.openxmlformats.org/officeDocument/2006/relationships/image" Target="../media/image308.png"/><Relationship Id="rId44" Type="http://schemas.openxmlformats.org/officeDocument/2006/relationships/customXml" Target="../ink/ink126.xml"/><Relationship Id="rId86" Type="http://schemas.openxmlformats.org/officeDocument/2006/relationships/customXml" Target="../ink/ink147.xml"/><Relationship Id="rId151" Type="http://schemas.openxmlformats.org/officeDocument/2006/relationships/image" Target="../media/image210.png"/><Relationship Id="rId193" Type="http://schemas.openxmlformats.org/officeDocument/2006/relationships/image" Target="../media/image231.png"/><Relationship Id="rId207" Type="http://schemas.openxmlformats.org/officeDocument/2006/relationships/image" Target="../media/image238.png"/><Relationship Id="rId249" Type="http://schemas.openxmlformats.org/officeDocument/2006/relationships/image" Target="../media/image259.png"/><Relationship Id="rId13" Type="http://schemas.openxmlformats.org/officeDocument/2006/relationships/image" Target="../media/image141.png"/><Relationship Id="rId109" Type="http://schemas.openxmlformats.org/officeDocument/2006/relationships/image" Target="../media/image189.png"/><Relationship Id="rId260" Type="http://schemas.openxmlformats.org/officeDocument/2006/relationships/customXml" Target="../ink/ink234.xml"/><Relationship Id="rId316" Type="http://schemas.openxmlformats.org/officeDocument/2006/relationships/customXml" Target="../ink/ink262.xml"/><Relationship Id="rId55" Type="http://schemas.openxmlformats.org/officeDocument/2006/relationships/image" Target="../media/image162.png"/><Relationship Id="rId97" Type="http://schemas.openxmlformats.org/officeDocument/2006/relationships/image" Target="../media/image183.png"/><Relationship Id="rId120" Type="http://schemas.openxmlformats.org/officeDocument/2006/relationships/customXml" Target="../ink/ink164.xml"/><Relationship Id="rId162" Type="http://schemas.openxmlformats.org/officeDocument/2006/relationships/customXml" Target="../ink/ink185.xml"/><Relationship Id="rId218" Type="http://schemas.openxmlformats.org/officeDocument/2006/relationships/customXml" Target="../ink/ink213.xml"/><Relationship Id="rId271" Type="http://schemas.openxmlformats.org/officeDocument/2006/relationships/image" Target="../media/image270.png"/><Relationship Id="rId24" Type="http://schemas.openxmlformats.org/officeDocument/2006/relationships/customXml" Target="../ink/ink116.xml"/><Relationship Id="rId66" Type="http://schemas.openxmlformats.org/officeDocument/2006/relationships/customXml" Target="../ink/ink137.xml"/><Relationship Id="rId131" Type="http://schemas.openxmlformats.org/officeDocument/2006/relationships/image" Target="../media/image200.png"/><Relationship Id="rId327" Type="http://schemas.openxmlformats.org/officeDocument/2006/relationships/image" Target="../media/image298.png"/><Relationship Id="rId173" Type="http://schemas.openxmlformats.org/officeDocument/2006/relationships/image" Target="../media/image221.png"/><Relationship Id="rId229" Type="http://schemas.openxmlformats.org/officeDocument/2006/relationships/image" Target="../media/image249.png"/><Relationship Id="rId240" Type="http://schemas.openxmlformats.org/officeDocument/2006/relationships/customXml" Target="../ink/ink224.xml"/><Relationship Id="rId35" Type="http://schemas.openxmlformats.org/officeDocument/2006/relationships/image" Target="../media/image152.png"/><Relationship Id="rId77" Type="http://schemas.openxmlformats.org/officeDocument/2006/relationships/image" Target="../media/image173.png"/><Relationship Id="rId100" Type="http://schemas.openxmlformats.org/officeDocument/2006/relationships/customXml" Target="../ink/ink154.xml"/><Relationship Id="rId282" Type="http://schemas.openxmlformats.org/officeDocument/2006/relationships/customXml" Target="../ink/ink245.xml"/><Relationship Id="rId338" Type="http://schemas.openxmlformats.org/officeDocument/2006/relationships/customXml" Target="../ink/ink273.xml"/><Relationship Id="rId8" Type="http://schemas.openxmlformats.org/officeDocument/2006/relationships/customXml" Target="../ink/ink108.xml"/><Relationship Id="rId142" Type="http://schemas.openxmlformats.org/officeDocument/2006/relationships/customXml" Target="../ink/ink175.xml"/><Relationship Id="rId184" Type="http://schemas.openxmlformats.org/officeDocument/2006/relationships/customXml" Target="../ink/ink19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13" Type="http://schemas.openxmlformats.org/officeDocument/2006/relationships/customXml" Target="../ink/ink286.xml"/><Relationship Id="rId3" Type="http://schemas.openxmlformats.org/officeDocument/2006/relationships/customXml" Target="../ink/ink281.xml"/><Relationship Id="rId7" Type="http://schemas.openxmlformats.org/officeDocument/2006/relationships/customXml" Target="../ink/ink283.xml"/><Relationship Id="rId12" Type="http://schemas.openxmlformats.org/officeDocument/2006/relationships/image" Target="../media/image317.png"/><Relationship Id="rId2" Type="http://schemas.openxmlformats.org/officeDocument/2006/relationships/image" Target="../media/image312.png"/><Relationship Id="rId16" Type="http://schemas.openxmlformats.org/officeDocument/2006/relationships/image" Target="../media/image3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4.png"/><Relationship Id="rId11" Type="http://schemas.openxmlformats.org/officeDocument/2006/relationships/customXml" Target="../ink/ink285.xml"/><Relationship Id="rId5" Type="http://schemas.openxmlformats.org/officeDocument/2006/relationships/customXml" Target="../ink/ink282.xml"/><Relationship Id="rId15" Type="http://schemas.openxmlformats.org/officeDocument/2006/relationships/customXml" Target="../ink/ink287.xml"/><Relationship Id="rId10" Type="http://schemas.openxmlformats.org/officeDocument/2006/relationships/image" Target="../media/image316.png"/><Relationship Id="rId4" Type="http://schemas.openxmlformats.org/officeDocument/2006/relationships/image" Target="../media/image313.png"/><Relationship Id="rId9" Type="http://schemas.openxmlformats.org/officeDocument/2006/relationships/customXml" Target="../ink/ink284.xml"/><Relationship Id="rId14" Type="http://schemas.openxmlformats.org/officeDocument/2006/relationships/image" Target="../media/image318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4.png"/><Relationship Id="rId21" Type="http://schemas.openxmlformats.org/officeDocument/2006/relationships/image" Target="../media/image326.png"/><Relationship Id="rId324" Type="http://schemas.openxmlformats.org/officeDocument/2006/relationships/customXml" Target="../ink/ink449.xml"/><Relationship Id="rId531" Type="http://schemas.openxmlformats.org/officeDocument/2006/relationships/customXml" Target="../ink/ink553.xml"/><Relationship Id="rId170" Type="http://schemas.openxmlformats.org/officeDocument/2006/relationships/customXml" Target="../ink/ink372.xml"/><Relationship Id="rId268" Type="http://schemas.openxmlformats.org/officeDocument/2006/relationships/customXml" Target="../ink/ink421.xml"/><Relationship Id="rId475" Type="http://schemas.openxmlformats.org/officeDocument/2006/relationships/customXml" Target="../ink/ink525.xml"/><Relationship Id="rId32" Type="http://schemas.openxmlformats.org/officeDocument/2006/relationships/customXml" Target="../ink/ink303.xml"/><Relationship Id="rId128" Type="http://schemas.openxmlformats.org/officeDocument/2006/relationships/customXml" Target="../ink/ink351.xml"/><Relationship Id="rId335" Type="http://schemas.openxmlformats.org/officeDocument/2006/relationships/image" Target="../media/image482.png"/><Relationship Id="rId542" Type="http://schemas.openxmlformats.org/officeDocument/2006/relationships/image" Target="../media/image585.png"/><Relationship Id="rId181" Type="http://schemas.openxmlformats.org/officeDocument/2006/relationships/image" Target="../media/image405.png"/><Relationship Id="rId402" Type="http://schemas.openxmlformats.org/officeDocument/2006/relationships/image" Target="../media/image515.png"/><Relationship Id="rId279" Type="http://schemas.openxmlformats.org/officeDocument/2006/relationships/image" Target="../media/image454.png"/><Relationship Id="rId486" Type="http://schemas.openxmlformats.org/officeDocument/2006/relationships/image" Target="../media/image557.png"/><Relationship Id="rId43" Type="http://schemas.openxmlformats.org/officeDocument/2006/relationships/image" Target="../media/image337.png"/><Relationship Id="rId139" Type="http://schemas.openxmlformats.org/officeDocument/2006/relationships/image" Target="../media/image385.png"/><Relationship Id="rId346" Type="http://schemas.openxmlformats.org/officeDocument/2006/relationships/customXml" Target="../ink/ink460.xml"/><Relationship Id="rId553" Type="http://schemas.openxmlformats.org/officeDocument/2006/relationships/customXml" Target="../ink/ink564.xml"/><Relationship Id="rId192" Type="http://schemas.openxmlformats.org/officeDocument/2006/relationships/customXml" Target="../ink/ink383.xml"/><Relationship Id="rId206" Type="http://schemas.openxmlformats.org/officeDocument/2006/relationships/customXml" Target="../ink/ink390.xml"/><Relationship Id="rId413" Type="http://schemas.openxmlformats.org/officeDocument/2006/relationships/customXml" Target="../ink/ink494.xml"/><Relationship Id="rId497" Type="http://schemas.openxmlformats.org/officeDocument/2006/relationships/customXml" Target="../ink/ink536.xml"/><Relationship Id="rId357" Type="http://schemas.openxmlformats.org/officeDocument/2006/relationships/image" Target="../media/image493.png"/><Relationship Id="rId54" Type="http://schemas.openxmlformats.org/officeDocument/2006/relationships/customXml" Target="../ink/ink314.xml"/><Relationship Id="rId217" Type="http://schemas.openxmlformats.org/officeDocument/2006/relationships/image" Target="../media/image423.png"/><Relationship Id="rId564" Type="http://schemas.openxmlformats.org/officeDocument/2006/relationships/image" Target="../media/image596.png"/><Relationship Id="rId424" Type="http://schemas.openxmlformats.org/officeDocument/2006/relationships/image" Target="../media/image526.png"/><Relationship Id="rId270" Type="http://schemas.openxmlformats.org/officeDocument/2006/relationships/customXml" Target="../ink/ink422.xml"/><Relationship Id="rId65" Type="http://schemas.openxmlformats.org/officeDocument/2006/relationships/image" Target="../media/image348.png"/><Relationship Id="rId130" Type="http://schemas.openxmlformats.org/officeDocument/2006/relationships/customXml" Target="../ink/ink352.xml"/><Relationship Id="rId368" Type="http://schemas.openxmlformats.org/officeDocument/2006/relationships/image" Target="../media/image498.png"/><Relationship Id="rId575" Type="http://schemas.openxmlformats.org/officeDocument/2006/relationships/customXml" Target="../ink/ink575.xml"/><Relationship Id="rId228" Type="http://schemas.openxmlformats.org/officeDocument/2006/relationships/customXml" Target="../ink/ink401.xml"/><Relationship Id="rId435" Type="http://schemas.openxmlformats.org/officeDocument/2006/relationships/customXml" Target="../ink/ink505.xml"/><Relationship Id="rId281" Type="http://schemas.openxmlformats.org/officeDocument/2006/relationships/image" Target="../media/image455.png"/><Relationship Id="rId502" Type="http://schemas.openxmlformats.org/officeDocument/2006/relationships/image" Target="../media/image565.png"/><Relationship Id="rId76" Type="http://schemas.openxmlformats.org/officeDocument/2006/relationships/customXml" Target="../ink/ink325.xml"/><Relationship Id="rId141" Type="http://schemas.openxmlformats.org/officeDocument/2006/relationships/image" Target="../media/image386.png"/><Relationship Id="rId379" Type="http://schemas.openxmlformats.org/officeDocument/2006/relationships/customXml" Target="../ink/ink477.xml"/><Relationship Id="rId7" Type="http://schemas.openxmlformats.org/officeDocument/2006/relationships/image" Target="../media/image3190.png"/><Relationship Id="rId183" Type="http://schemas.openxmlformats.org/officeDocument/2006/relationships/image" Target="../media/image406.png"/><Relationship Id="rId239" Type="http://schemas.openxmlformats.org/officeDocument/2006/relationships/image" Target="../media/image434.png"/><Relationship Id="rId390" Type="http://schemas.openxmlformats.org/officeDocument/2006/relationships/image" Target="../media/image509.png"/><Relationship Id="rId404" Type="http://schemas.openxmlformats.org/officeDocument/2006/relationships/image" Target="../media/image516.png"/><Relationship Id="rId446" Type="http://schemas.openxmlformats.org/officeDocument/2006/relationships/image" Target="../media/image537.png"/><Relationship Id="rId250" Type="http://schemas.openxmlformats.org/officeDocument/2006/relationships/customXml" Target="../ink/ink412.xml"/><Relationship Id="rId292" Type="http://schemas.openxmlformats.org/officeDocument/2006/relationships/customXml" Target="../ink/ink433.xml"/><Relationship Id="rId306" Type="http://schemas.openxmlformats.org/officeDocument/2006/relationships/customXml" Target="../ink/ink440.xml"/><Relationship Id="rId488" Type="http://schemas.openxmlformats.org/officeDocument/2006/relationships/image" Target="../media/image558.png"/><Relationship Id="rId45" Type="http://schemas.openxmlformats.org/officeDocument/2006/relationships/image" Target="../media/image338.png"/><Relationship Id="rId87" Type="http://schemas.openxmlformats.org/officeDocument/2006/relationships/image" Target="../media/image359.png"/><Relationship Id="rId110" Type="http://schemas.openxmlformats.org/officeDocument/2006/relationships/customXml" Target="../ink/ink342.xml"/><Relationship Id="rId348" Type="http://schemas.openxmlformats.org/officeDocument/2006/relationships/customXml" Target="../ink/ink461.xml"/><Relationship Id="rId513" Type="http://schemas.openxmlformats.org/officeDocument/2006/relationships/customXml" Target="../ink/ink544.xml"/><Relationship Id="rId555" Type="http://schemas.openxmlformats.org/officeDocument/2006/relationships/customXml" Target="../ink/ink565.xml"/><Relationship Id="rId152" Type="http://schemas.openxmlformats.org/officeDocument/2006/relationships/customXml" Target="../ink/ink363.xml"/><Relationship Id="rId194" Type="http://schemas.openxmlformats.org/officeDocument/2006/relationships/customXml" Target="../ink/ink384.xml"/><Relationship Id="rId208" Type="http://schemas.openxmlformats.org/officeDocument/2006/relationships/customXml" Target="../ink/ink391.xml"/><Relationship Id="rId415" Type="http://schemas.openxmlformats.org/officeDocument/2006/relationships/customXml" Target="../ink/ink495.xml"/><Relationship Id="rId457" Type="http://schemas.openxmlformats.org/officeDocument/2006/relationships/customXml" Target="../ink/ink516.xml"/><Relationship Id="rId261" Type="http://schemas.openxmlformats.org/officeDocument/2006/relationships/image" Target="../media/image445.png"/><Relationship Id="rId499" Type="http://schemas.openxmlformats.org/officeDocument/2006/relationships/customXml" Target="../ink/ink537.xml"/><Relationship Id="rId14" Type="http://schemas.openxmlformats.org/officeDocument/2006/relationships/customXml" Target="../ink/ink294.xml"/><Relationship Id="rId56" Type="http://schemas.openxmlformats.org/officeDocument/2006/relationships/customXml" Target="../ink/ink315.xml"/><Relationship Id="rId317" Type="http://schemas.openxmlformats.org/officeDocument/2006/relationships/image" Target="../media/image473.png"/><Relationship Id="rId359" Type="http://schemas.openxmlformats.org/officeDocument/2006/relationships/customXml" Target="../ink/ink467.xml"/><Relationship Id="rId524" Type="http://schemas.openxmlformats.org/officeDocument/2006/relationships/image" Target="../media/image576.png"/><Relationship Id="rId566" Type="http://schemas.openxmlformats.org/officeDocument/2006/relationships/image" Target="../media/image597.png"/><Relationship Id="rId98" Type="http://schemas.openxmlformats.org/officeDocument/2006/relationships/customXml" Target="../ink/ink336.xml"/><Relationship Id="rId121" Type="http://schemas.openxmlformats.org/officeDocument/2006/relationships/image" Target="../media/image376.png"/><Relationship Id="rId163" Type="http://schemas.openxmlformats.org/officeDocument/2006/relationships/image" Target="../media/image118.png"/><Relationship Id="rId219" Type="http://schemas.openxmlformats.org/officeDocument/2006/relationships/image" Target="../media/image424.png"/><Relationship Id="rId370" Type="http://schemas.openxmlformats.org/officeDocument/2006/relationships/image" Target="../media/image499.png"/><Relationship Id="rId426" Type="http://schemas.openxmlformats.org/officeDocument/2006/relationships/image" Target="../media/image527.png"/><Relationship Id="rId230" Type="http://schemas.openxmlformats.org/officeDocument/2006/relationships/customXml" Target="../ink/ink402.xml"/><Relationship Id="rId468" Type="http://schemas.openxmlformats.org/officeDocument/2006/relationships/image" Target="../media/image548.png"/><Relationship Id="rId25" Type="http://schemas.openxmlformats.org/officeDocument/2006/relationships/image" Target="../media/image328.png"/><Relationship Id="rId67" Type="http://schemas.openxmlformats.org/officeDocument/2006/relationships/image" Target="../media/image349.png"/><Relationship Id="rId272" Type="http://schemas.openxmlformats.org/officeDocument/2006/relationships/customXml" Target="../ink/ink423.xml"/><Relationship Id="rId328" Type="http://schemas.openxmlformats.org/officeDocument/2006/relationships/customXml" Target="../ink/ink451.xml"/><Relationship Id="rId535" Type="http://schemas.openxmlformats.org/officeDocument/2006/relationships/customXml" Target="../ink/ink555.xml"/><Relationship Id="rId577" Type="http://schemas.openxmlformats.org/officeDocument/2006/relationships/customXml" Target="../ink/ink576.xml"/><Relationship Id="rId132" Type="http://schemas.openxmlformats.org/officeDocument/2006/relationships/customXml" Target="../ink/ink353.xml"/><Relationship Id="rId174" Type="http://schemas.openxmlformats.org/officeDocument/2006/relationships/customXml" Target="../ink/ink374.xml"/><Relationship Id="rId381" Type="http://schemas.openxmlformats.org/officeDocument/2006/relationships/customXml" Target="../ink/ink478.xml"/><Relationship Id="rId241" Type="http://schemas.openxmlformats.org/officeDocument/2006/relationships/image" Target="../media/image435.png"/><Relationship Id="rId437" Type="http://schemas.openxmlformats.org/officeDocument/2006/relationships/customXml" Target="../ink/ink506.xml"/><Relationship Id="rId479" Type="http://schemas.openxmlformats.org/officeDocument/2006/relationships/customXml" Target="../ink/ink527.xml"/><Relationship Id="rId36" Type="http://schemas.openxmlformats.org/officeDocument/2006/relationships/customXml" Target="../ink/ink305.xml"/><Relationship Id="rId283" Type="http://schemas.openxmlformats.org/officeDocument/2006/relationships/image" Target="../media/image456.png"/><Relationship Id="rId339" Type="http://schemas.openxmlformats.org/officeDocument/2006/relationships/image" Target="../media/image484.png"/><Relationship Id="rId490" Type="http://schemas.openxmlformats.org/officeDocument/2006/relationships/image" Target="../media/image559.png"/><Relationship Id="rId504" Type="http://schemas.openxmlformats.org/officeDocument/2006/relationships/image" Target="../media/image566.png"/><Relationship Id="rId546" Type="http://schemas.openxmlformats.org/officeDocument/2006/relationships/image" Target="../media/image587.png"/><Relationship Id="rId78" Type="http://schemas.openxmlformats.org/officeDocument/2006/relationships/customXml" Target="../ink/ink326.xml"/><Relationship Id="rId101" Type="http://schemas.openxmlformats.org/officeDocument/2006/relationships/image" Target="../media/image366.png"/><Relationship Id="rId143" Type="http://schemas.openxmlformats.org/officeDocument/2006/relationships/image" Target="../media/image387.png"/><Relationship Id="rId185" Type="http://schemas.openxmlformats.org/officeDocument/2006/relationships/image" Target="../media/image407.png"/><Relationship Id="rId350" Type="http://schemas.openxmlformats.org/officeDocument/2006/relationships/customXml" Target="../ink/ink462.xml"/><Relationship Id="rId406" Type="http://schemas.openxmlformats.org/officeDocument/2006/relationships/image" Target="../media/image517.png"/><Relationship Id="rId9" Type="http://schemas.openxmlformats.org/officeDocument/2006/relationships/image" Target="../media/image320.png"/><Relationship Id="rId210" Type="http://schemas.openxmlformats.org/officeDocument/2006/relationships/customXml" Target="../ink/ink392.xml"/><Relationship Id="rId392" Type="http://schemas.openxmlformats.org/officeDocument/2006/relationships/image" Target="../media/image510.png"/><Relationship Id="rId448" Type="http://schemas.openxmlformats.org/officeDocument/2006/relationships/image" Target="../media/image538.png"/><Relationship Id="rId252" Type="http://schemas.openxmlformats.org/officeDocument/2006/relationships/customXml" Target="../ink/ink413.xml"/><Relationship Id="rId294" Type="http://schemas.openxmlformats.org/officeDocument/2006/relationships/customXml" Target="../ink/ink434.xml"/><Relationship Id="rId308" Type="http://schemas.openxmlformats.org/officeDocument/2006/relationships/customXml" Target="../ink/ink441.xml"/><Relationship Id="rId515" Type="http://schemas.openxmlformats.org/officeDocument/2006/relationships/customXml" Target="../ink/ink545.xml"/><Relationship Id="rId47" Type="http://schemas.openxmlformats.org/officeDocument/2006/relationships/image" Target="../media/image339.png"/><Relationship Id="rId89" Type="http://schemas.openxmlformats.org/officeDocument/2006/relationships/image" Target="../media/image360.png"/><Relationship Id="rId112" Type="http://schemas.openxmlformats.org/officeDocument/2006/relationships/customXml" Target="../ink/ink343.xml"/><Relationship Id="rId154" Type="http://schemas.openxmlformats.org/officeDocument/2006/relationships/customXml" Target="../ink/ink364.xml"/><Relationship Id="rId361" Type="http://schemas.openxmlformats.org/officeDocument/2006/relationships/customXml" Target="../ink/ink468.xml"/><Relationship Id="rId557" Type="http://schemas.openxmlformats.org/officeDocument/2006/relationships/customXml" Target="../ink/ink566.xml"/><Relationship Id="rId196" Type="http://schemas.openxmlformats.org/officeDocument/2006/relationships/customXml" Target="../ink/ink385.xml"/><Relationship Id="rId417" Type="http://schemas.openxmlformats.org/officeDocument/2006/relationships/customXml" Target="../ink/ink496.xml"/><Relationship Id="rId459" Type="http://schemas.openxmlformats.org/officeDocument/2006/relationships/customXml" Target="../ink/ink517.xml"/><Relationship Id="rId16" Type="http://schemas.openxmlformats.org/officeDocument/2006/relationships/customXml" Target="../ink/ink295.xml"/><Relationship Id="rId221" Type="http://schemas.openxmlformats.org/officeDocument/2006/relationships/image" Target="../media/image425.png"/><Relationship Id="rId263" Type="http://schemas.openxmlformats.org/officeDocument/2006/relationships/image" Target="../media/image446.png"/><Relationship Id="rId319" Type="http://schemas.openxmlformats.org/officeDocument/2006/relationships/image" Target="../media/image474.png"/><Relationship Id="rId470" Type="http://schemas.openxmlformats.org/officeDocument/2006/relationships/image" Target="../media/image549.png"/><Relationship Id="rId526" Type="http://schemas.openxmlformats.org/officeDocument/2006/relationships/image" Target="../media/image577.png"/><Relationship Id="rId58" Type="http://schemas.openxmlformats.org/officeDocument/2006/relationships/customXml" Target="../ink/ink316.xml"/><Relationship Id="rId123" Type="http://schemas.openxmlformats.org/officeDocument/2006/relationships/image" Target="../media/image377.png"/><Relationship Id="rId330" Type="http://schemas.openxmlformats.org/officeDocument/2006/relationships/customXml" Target="../ink/ink452.xml"/><Relationship Id="rId568" Type="http://schemas.openxmlformats.org/officeDocument/2006/relationships/image" Target="../media/image598.png"/><Relationship Id="rId165" Type="http://schemas.openxmlformats.org/officeDocument/2006/relationships/image" Target="../media/image397.png"/><Relationship Id="rId372" Type="http://schemas.openxmlformats.org/officeDocument/2006/relationships/image" Target="../media/image500.png"/><Relationship Id="rId428" Type="http://schemas.openxmlformats.org/officeDocument/2006/relationships/image" Target="../media/image528.png"/><Relationship Id="rId232" Type="http://schemas.openxmlformats.org/officeDocument/2006/relationships/customXml" Target="../ink/ink403.xml"/><Relationship Id="rId274" Type="http://schemas.openxmlformats.org/officeDocument/2006/relationships/customXml" Target="../ink/ink424.xml"/><Relationship Id="rId481" Type="http://schemas.openxmlformats.org/officeDocument/2006/relationships/customXml" Target="../ink/ink528.xml"/><Relationship Id="rId27" Type="http://schemas.openxmlformats.org/officeDocument/2006/relationships/image" Target="../media/image329.png"/><Relationship Id="rId69" Type="http://schemas.openxmlformats.org/officeDocument/2006/relationships/image" Target="../media/image350.png"/><Relationship Id="rId134" Type="http://schemas.openxmlformats.org/officeDocument/2006/relationships/customXml" Target="../ink/ink354.xml"/><Relationship Id="rId537" Type="http://schemas.openxmlformats.org/officeDocument/2006/relationships/customXml" Target="../ink/ink556.xml"/><Relationship Id="rId579" Type="http://schemas.openxmlformats.org/officeDocument/2006/relationships/customXml" Target="../ink/ink577.xml"/><Relationship Id="rId80" Type="http://schemas.openxmlformats.org/officeDocument/2006/relationships/customXml" Target="../ink/ink327.xml"/><Relationship Id="rId176" Type="http://schemas.openxmlformats.org/officeDocument/2006/relationships/customXml" Target="../ink/ink375.xml"/><Relationship Id="rId341" Type="http://schemas.openxmlformats.org/officeDocument/2006/relationships/image" Target="../media/image485.png"/><Relationship Id="rId383" Type="http://schemas.openxmlformats.org/officeDocument/2006/relationships/customXml" Target="../ink/ink479.xml"/><Relationship Id="rId439" Type="http://schemas.openxmlformats.org/officeDocument/2006/relationships/customXml" Target="../ink/ink507.xml"/><Relationship Id="rId201" Type="http://schemas.openxmlformats.org/officeDocument/2006/relationships/image" Target="../media/image415.png"/><Relationship Id="rId243" Type="http://schemas.openxmlformats.org/officeDocument/2006/relationships/image" Target="../media/image436.png"/><Relationship Id="rId285" Type="http://schemas.openxmlformats.org/officeDocument/2006/relationships/image" Target="../media/image457.png"/><Relationship Id="rId450" Type="http://schemas.openxmlformats.org/officeDocument/2006/relationships/image" Target="../media/image539.png"/><Relationship Id="rId506" Type="http://schemas.openxmlformats.org/officeDocument/2006/relationships/image" Target="../media/image567.png"/><Relationship Id="rId38" Type="http://schemas.openxmlformats.org/officeDocument/2006/relationships/customXml" Target="../ink/ink306.xml"/><Relationship Id="rId103" Type="http://schemas.openxmlformats.org/officeDocument/2006/relationships/image" Target="../media/image367.png"/><Relationship Id="rId310" Type="http://schemas.openxmlformats.org/officeDocument/2006/relationships/customXml" Target="../ink/ink442.xml"/><Relationship Id="rId492" Type="http://schemas.openxmlformats.org/officeDocument/2006/relationships/image" Target="../media/image560.png"/><Relationship Id="rId548" Type="http://schemas.openxmlformats.org/officeDocument/2006/relationships/image" Target="../media/image588.png"/><Relationship Id="rId91" Type="http://schemas.openxmlformats.org/officeDocument/2006/relationships/image" Target="../media/image361.png"/><Relationship Id="rId145" Type="http://schemas.openxmlformats.org/officeDocument/2006/relationships/image" Target="../media/image388.png"/><Relationship Id="rId187" Type="http://schemas.openxmlformats.org/officeDocument/2006/relationships/image" Target="../media/image408.png"/><Relationship Id="rId352" Type="http://schemas.openxmlformats.org/officeDocument/2006/relationships/customXml" Target="../ink/ink463.xml"/><Relationship Id="rId394" Type="http://schemas.openxmlformats.org/officeDocument/2006/relationships/image" Target="../media/image511.png"/><Relationship Id="rId408" Type="http://schemas.openxmlformats.org/officeDocument/2006/relationships/image" Target="../media/image518.png"/><Relationship Id="rId212" Type="http://schemas.openxmlformats.org/officeDocument/2006/relationships/customXml" Target="../ink/ink393.xml"/><Relationship Id="rId254" Type="http://schemas.openxmlformats.org/officeDocument/2006/relationships/customXml" Target="../ink/ink414.xml"/><Relationship Id="rId49" Type="http://schemas.openxmlformats.org/officeDocument/2006/relationships/image" Target="../media/image340.png"/><Relationship Id="rId114" Type="http://schemas.openxmlformats.org/officeDocument/2006/relationships/customXml" Target="../ink/ink344.xml"/><Relationship Id="rId296" Type="http://schemas.openxmlformats.org/officeDocument/2006/relationships/customXml" Target="../ink/ink435.xml"/><Relationship Id="rId461" Type="http://schemas.openxmlformats.org/officeDocument/2006/relationships/customXml" Target="../ink/ink518.xml"/><Relationship Id="rId517" Type="http://schemas.openxmlformats.org/officeDocument/2006/relationships/customXml" Target="../ink/ink546.xml"/><Relationship Id="rId559" Type="http://schemas.openxmlformats.org/officeDocument/2006/relationships/customXml" Target="../ink/ink567.xml"/><Relationship Id="rId60" Type="http://schemas.openxmlformats.org/officeDocument/2006/relationships/customXml" Target="../ink/ink317.xml"/><Relationship Id="rId156" Type="http://schemas.openxmlformats.org/officeDocument/2006/relationships/customXml" Target="../ink/ink365.xml"/><Relationship Id="rId198" Type="http://schemas.openxmlformats.org/officeDocument/2006/relationships/customXml" Target="../ink/ink386.xml"/><Relationship Id="rId321" Type="http://schemas.openxmlformats.org/officeDocument/2006/relationships/image" Target="../media/image475.png"/><Relationship Id="rId363" Type="http://schemas.openxmlformats.org/officeDocument/2006/relationships/customXml" Target="../ink/ink469.xml"/><Relationship Id="rId419" Type="http://schemas.openxmlformats.org/officeDocument/2006/relationships/customXml" Target="../ink/ink497.xml"/><Relationship Id="rId570" Type="http://schemas.openxmlformats.org/officeDocument/2006/relationships/image" Target="../media/image599.png"/><Relationship Id="rId223" Type="http://schemas.openxmlformats.org/officeDocument/2006/relationships/image" Target="../media/image426.png"/><Relationship Id="rId430" Type="http://schemas.openxmlformats.org/officeDocument/2006/relationships/image" Target="../media/image529.png"/><Relationship Id="rId18" Type="http://schemas.openxmlformats.org/officeDocument/2006/relationships/customXml" Target="../ink/ink296.xml"/><Relationship Id="rId265" Type="http://schemas.openxmlformats.org/officeDocument/2006/relationships/image" Target="../media/image447.png"/><Relationship Id="rId472" Type="http://schemas.openxmlformats.org/officeDocument/2006/relationships/image" Target="../media/image550.png"/><Relationship Id="rId528" Type="http://schemas.openxmlformats.org/officeDocument/2006/relationships/image" Target="../media/image578.png"/><Relationship Id="rId125" Type="http://schemas.openxmlformats.org/officeDocument/2006/relationships/image" Target="../media/image378.png"/><Relationship Id="rId167" Type="http://schemas.openxmlformats.org/officeDocument/2006/relationships/image" Target="../media/image398.png"/><Relationship Id="rId332" Type="http://schemas.openxmlformats.org/officeDocument/2006/relationships/customXml" Target="../ink/ink453.xml"/><Relationship Id="rId374" Type="http://schemas.openxmlformats.org/officeDocument/2006/relationships/image" Target="../media/image501.png"/><Relationship Id="rId581" Type="http://schemas.openxmlformats.org/officeDocument/2006/relationships/customXml" Target="../ink/ink578.xml"/><Relationship Id="rId71" Type="http://schemas.openxmlformats.org/officeDocument/2006/relationships/image" Target="../media/image351.png"/><Relationship Id="rId234" Type="http://schemas.openxmlformats.org/officeDocument/2006/relationships/customXml" Target="../ink/ink404.xml"/><Relationship Id="rId2" Type="http://schemas.openxmlformats.org/officeDocument/2006/relationships/customXml" Target="../ink/ink288.xml"/><Relationship Id="rId29" Type="http://schemas.openxmlformats.org/officeDocument/2006/relationships/image" Target="../media/image330.png"/><Relationship Id="rId276" Type="http://schemas.openxmlformats.org/officeDocument/2006/relationships/customXml" Target="../ink/ink425.xml"/><Relationship Id="rId441" Type="http://schemas.openxmlformats.org/officeDocument/2006/relationships/customXml" Target="../ink/ink508.xml"/><Relationship Id="rId483" Type="http://schemas.openxmlformats.org/officeDocument/2006/relationships/customXml" Target="../ink/ink529.xml"/><Relationship Id="rId539" Type="http://schemas.openxmlformats.org/officeDocument/2006/relationships/customXml" Target="../ink/ink557.xml"/><Relationship Id="rId40" Type="http://schemas.openxmlformats.org/officeDocument/2006/relationships/customXml" Target="../ink/ink307.xml"/><Relationship Id="rId136" Type="http://schemas.openxmlformats.org/officeDocument/2006/relationships/customXml" Target="../ink/ink355.xml"/><Relationship Id="rId178" Type="http://schemas.openxmlformats.org/officeDocument/2006/relationships/customXml" Target="../ink/ink376.xml"/><Relationship Id="rId301" Type="http://schemas.openxmlformats.org/officeDocument/2006/relationships/image" Target="../media/image465.png"/><Relationship Id="rId343" Type="http://schemas.openxmlformats.org/officeDocument/2006/relationships/image" Target="../media/image486.png"/><Relationship Id="rId550" Type="http://schemas.openxmlformats.org/officeDocument/2006/relationships/image" Target="../media/image589.png"/><Relationship Id="rId82" Type="http://schemas.openxmlformats.org/officeDocument/2006/relationships/customXml" Target="../ink/ink328.xml"/><Relationship Id="rId203" Type="http://schemas.openxmlformats.org/officeDocument/2006/relationships/image" Target="../media/image416.png"/><Relationship Id="rId385" Type="http://schemas.openxmlformats.org/officeDocument/2006/relationships/customXml" Target="../ink/ink480.xml"/><Relationship Id="rId245" Type="http://schemas.openxmlformats.org/officeDocument/2006/relationships/image" Target="../media/image437.png"/><Relationship Id="rId287" Type="http://schemas.openxmlformats.org/officeDocument/2006/relationships/image" Target="../media/image458.png"/><Relationship Id="rId410" Type="http://schemas.openxmlformats.org/officeDocument/2006/relationships/image" Target="../media/image519.png"/><Relationship Id="rId452" Type="http://schemas.openxmlformats.org/officeDocument/2006/relationships/image" Target="../media/image540.png"/><Relationship Id="rId494" Type="http://schemas.openxmlformats.org/officeDocument/2006/relationships/image" Target="../media/image561.png"/><Relationship Id="rId508" Type="http://schemas.openxmlformats.org/officeDocument/2006/relationships/image" Target="../media/image568.png"/><Relationship Id="rId105" Type="http://schemas.openxmlformats.org/officeDocument/2006/relationships/image" Target="../media/image368.png"/><Relationship Id="rId147" Type="http://schemas.openxmlformats.org/officeDocument/2006/relationships/image" Target="../media/image389.png"/><Relationship Id="rId312" Type="http://schemas.openxmlformats.org/officeDocument/2006/relationships/customXml" Target="../ink/ink443.xml"/><Relationship Id="rId354" Type="http://schemas.openxmlformats.org/officeDocument/2006/relationships/customXml" Target="../ink/ink464.xml"/><Relationship Id="rId51" Type="http://schemas.openxmlformats.org/officeDocument/2006/relationships/image" Target="../media/image341.png"/><Relationship Id="rId93" Type="http://schemas.openxmlformats.org/officeDocument/2006/relationships/image" Target="../media/image362.png"/><Relationship Id="rId189" Type="http://schemas.openxmlformats.org/officeDocument/2006/relationships/image" Target="../media/image409.png"/><Relationship Id="rId396" Type="http://schemas.openxmlformats.org/officeDocument/2006/relationships/image" Target="../media/image512.png"/><Relationship Id="rId561" Type="http://schemas.openxmlformats.org/officeDocument/2006/relationships/customXml" Target="../ink/ink568.xml"/><Relationship Id="rId214" Type="http://schemas.openxmlformats.org/officeDocument/2006/relationships/customXml" Target="../ink/ink394.xml"/><Relationship Id="rId256" Type="http://schemas.openxmlformats.org/officeDocument/2006/relationships/customXml" Target="../ink/ink415.xml"/><Relationship Id="rId298" Type="http://schemas.openxmlformats.org/officeDocument/2006/relationships/customXml" Target="../ink/ink436.xml"/><Relationship Id="rId421" Type="http://schemas.openxmlformats.org/officeDocument/2006/relationships/customXml" Target="../ink/ink498.xml"/><Relationship Id="rId463" Type="http://schemas.openxmlformats.org/officeDocument/2006/relationships/customXml" Target="../ink/ink519.xml"/><Relationship Id="rId519" Type="http://schemas.openxmlformats.org/officeDocument/2006/relationships/customXml" Target="../ink/ink547.xml"/><Relationship Id="rId116" Type="http://schemas.openxmlformats.org/officeDocument/2006/relationships/customXml" Target="../ink/ink345.xml"/><Relationship Id="rId158" Type="http://schemas.openxmlformats.org/officeDocument/2006/relationships/customXml" Target="../ink/ink366.xml"/><Relationship Id="rId323" Type="http://schemas.openxmlformats.org/officeDocument/2006/relationships/image" Target="../media/image476.png"/><Relationship Id="rId530" Type="http://schemas.openxmlformats.org/officeDocument/2006/relationships/image" Target="../media/image579.png"/><Relationship Id="rId20" Type="http://schemas.openxmlformats.org/officeDocument/2006/relationships/customXml" Target="../ink/ink297.xml"/><Relationship Id="rId62" Type="http://schemas.openxmlformats.org/officeDocument/2006/relationships/customXml" Target="../ink/ink318.xml"/><Relationship Id="rId365" Type="http://schemas.openxmlformats.org/officeDocument/2006/relationships/customXml" Target="../ink/ink470.xml"/><Relationship Id="rId572" Type="http://schemas.openxmlformats.org/officeDocument/2006/relationships/image" Target="../media/image600.png"/><Relationship Id="rId225" Type="http://schemas.openxmlformats.org/officeDocument/2006/relationships/image" Target="../media/image427.png"/><Relationship Id="rId267" Type="http://schemas.openxmlformats.org/officeDocument/2006/relationships/image" Target="../media/image448.png"/><Relationship Id="rId432" Type="http://schemas.openxmlformats.org/officeDocument/2006/relationships/image" Target="../media/image530.png"/><Relationship Id="rId474" Type="http://schemas.openxmlformats.org/officeDocument/2006/relationships/image" Target="../media/image551.png"/><Relationship Id="rId127" Type="http://schemas.openxmlformats.org/officeDocument/2006/relationships/image" Target="../media/image379.png"/><Relationship Id="rId31" Type="http://schemas.openxmlformats.org/officeDocument/2006/relationships/image" Target="../media/image331.png"/><Relationship Id="rId73" Type="http://schemas.openxmlformats.org/officeDocument/2006/relationships/image" Target="../media/image352.png"/><Relationship Id="rId169" Type="http://schemas.openxmlformats.org/officeDocument/2006/relationships/image" Target="../media/image399.png"/><Relationship Id="rId334" Type="http://schemas.openxmlformats.org/officeDocument/2006/relationships/customXml" Target="../ink/ink454.xml"/><Relationship Id="rId376" Type="http://schemas.openxmlformats.org/officeDocument/2006/relationships/image" Target="../media/image502.png"/><Relationship Id="rId541" Type="http://schemas.openxmlformats.org/officeDocument/2006/relationships/customXml" Target="../ink/ink558.xml"/><Relationship Id="rId583" Type="http://schemas.openxmlformats.org/officeDocument/2006/relationships/customXml" Target="../ink/ink579.xml"/><Relationship Id="rId4" Type="http://schemas.openxmlformats.org/officeDocument/2006/relationships/customXml" Target="../ink/ink289.xml"/><Relationship Id="rId180" Type="http://schemas.openxmlformats.org/officeDocument/2006/relationships/customXml" Target="../ink/ink377.xml"/><Relationship Id="rId236" Type="http://schemas.openxmlformats.org/officeDocument/2006/relationships/customXml" Target="../ink/ink405.xml"/><Relationship Id="rId278" Type="http://schemas.openxmlformats.org/officeDocument/2006/relationships/customXml" Target="../ink/ink426.xml"/><Relationship Id="rId401" Type="http://schemas.openxmlformats.org/officeDocument/2006/relationships/customXml" Target="../ink/ink488.xml"/><Relationship Id="rId443" Type="http://schemas.openxmlformats.org/officeDocument/2006/relationships/customXml" Target="../ink/ink509.xml"/><Relationship Id="rId303" Type="http://schemas.openxmlformats.org/officeDocument/2006/relationships/image" Target="../media/image466.png"/><Relationship Id="rId485" Type="http://schemas.openxmlformats.org/officeDocument/2006/relationships/customXml" Target="../ink/ink530.xml"/><Relationship Id="rId42" Type="http://schemas.openxmlformats.org/officeDocument/2006/relationships/customXml" Target="../ink/ink308.xml"/><Relationship Id="rId84" Type="http://schemas.openxmlformats.org/officeDocument/2006/relationships/customXml" Target="../ink/ink329.xml"/><Relationship Id="rId138" Type="http://schemas.openxmlformats.org/officeDocument/2006/relationships/customXml" Target="../ink/ink356.xml"/><Relationship Id="rId345" Type="http://schemas.openxmlformats.org/officeDocument/2006/relationships/image" Target="../media/image487.png"/><Relationship Id="rId387" Type="http://schemas.openxmlformats.org/officeDocument/2006/relationships/customXml" Target="../ink/ink481.xml"/><Relationship Id="rId510" Type="http://schemas.openxmlformats.org/officeDocument/2006/relationships/image" Target="../media/image569.png"/><Relationship Id="rId552" Type="http://schemas.openxmlformats.org/officeDocument/2006/relationships/image" Target="../media/image590.png"/><Relationship Id="rId191" Type="http://schemas.openxmlformats.org/officeDocument/2006/relationships/image" Target="../media/image410.png"/><Relationship Id="rId205" Type="http://schemas.openxmlformats.org/officeDocument/2006/relationships/image" Target="../media/image417.png"/><Relationship Id="rId247" Type="http://schemas.openxmlformats.org/officeDocument/2006/relationships/image" Target="../media/image438.png"/><Relationship Id="rId412" Type="http://schemas.openxmlformats.org/officeDocument/2006/relationships/image" Target="../media/image520.png"/><Relationship Id="rId107" Type="http://schemas.openxmlformats.org/officeDocument/2006/relationships/image" Target="../media/image369.png"/><Relationship Id="rId289" Type="http://schemas.openxmlformats.org/officeDocument/2006/relationships/image" Target="../media/image459.png"/><Relationship Id="rId454" Type="http://schemas.openxmlformats.org/officeDocument/2006/relationships/image" Target="../media/image541.png"/><Relationship Id="rId496" Type="http://schemas.openxmlformats.org/officeDocument/2006/relationships/image" Target="../media/image562.png"/><Relationship Id="rId11" Type="http://schemas.openxmlformats.org/officeDocument/2006/relationships/image" Target="../media/image321.png"/><Relationship Id="rId53" Type="http://schemas.openxmlformats.org/officeDocument/2006/relationships/image" Target="../media/image342.png"/><Relationship Id="rId149" Type="http://schemas.openxmlformats.org/officeDocument/2006/relationships/image" Target="../media/image390.png"/><Relationship Id="rId314" Type="http://schemas.openxmlformats.org/officeDocument/2006/relationships/customXml" Target="../ink/ink444.xml"/><Relationship Id="rId356" Type="http://schemas.openxmlformats.org/officeDocument/2006/relationships/customXml" Target="../ink/ink465.xml"/><Relationship Id="rId398" Type="http://schemas.openxmlformats.org/officeDocument/2006/relationships/image" Target="../media/image513.png"/><Relationship Id="rId521" Type="http://schemas.openxmlformats.org/officeDocument/2006/relationships/customXml" Target="../ink/ink548.xml"/><Relationship Id="rId563" Type="http://schemas.openxmlformats.org/officeDocument/2006/relationships/customXml" Target="../ink/ink569.xml"/><Relationship Id="rId95" Type="http://schemas.openxmlformats.org/officeDocument/2006/relationships/image" Target="../media/image363.png"/><Relationship Id="rId160" Type="http://schemas.openxmlformats.org/officeDocument/2006/relationships/customXml" Target="../ink/ink367.xml"/><Relationship Id="rId216" Type="http://schemas.openxmlformats.org/officeDocument/2006/relationships/customXml" Target="../ink/ink395.xml"/><Relationship Id="rId423" Type="http://schemas.openxmlformats.org/officeDocument/2006/relationships/customXml" Target="../ink/ink499.xml"/><Relationship Id="rId258" Type="http://schemas.openxmlformats.org/officeDocument/2006/relationships/customXml" Target="../ink/ink416.xml"/><Relationship Id="rId465" Type="http://schemas.openxmlformats.org/officeDocument/2006/relationships/customXml" Target="../ink/ink520.xml"/><Relationship Id="rId22" Type="http://schemas.openxmlformats.org/officeDocument/2006/relationships/customXml" Target="../ink/ink298.xml"/><Relationship Id="rId64" Type="http://schemas.openxmlformats.org/officeDocument/2006/relationships/customXml" Target="../ink/ink319.xml"/><Relationship Id="rId118" Type="http://schemas.openxmlformats.org/officeDocument/2006/relationships/customXml" Target="../ink/ink346.xml"/><Relationship Id="rId325" Type="http://schemas.openxmlformats.org/officeDocument/2006/relationships/image" Target="../media/image477.png"/><Relationship Id="rId367" Type="http://schemas.openxmlformats.org/officeDocument/2006/relationships/customXml" Target="../ink/ink471.xml"/><Relationship Id="rId532" Type="http://schemas.openxmlformats.org/officeDocument/2006/relationships/image" Target="../media/image580.png"/><Relationship Id="rId574" Type="http://schemas.openxmlformats.org/officeDocument/2006/relationships/image" Target="../media/image601.png"/><Relationship Id="rId171" Type="http://schemas.openxmlformats.org/officeDocument/2006/relationships/image" Target="../media/image400.png"/><Relationship Id="rId227" Type="http://schemas.openxmlformats.org/officeDocument/2006/relationships/image" Target="../media/image428.png"/><Relationship Id="rId269" Type="http://schemas.openxmlformats.org/officeDocument/2006/relationships/image" Target="../media/image449.png"/><Relationship Id="rId434" Type="http://schemas.openxmlformats.org/officeDocument/2006/relationships/image" Target="../media/image531.png"/><Relationship Id="rId476" Type="http://schemas.openxmlformats.org/officeDocument/2006/relationships/image" Target="../media/image552.png"/><Relationship Id="rId33" Type="http://schemas.openxmlformats.org/officeDocument/2006/relationships/image" Target="../media/image332.png"/><Relationship Id="rId129" Type="http://schemas.openxmlformats.org/officeDocument/2006/relationships/image" Target="../media/image380.png"/><Relationship Id="rId280" Type="http://schemas.openxmlformats.org/officeDocument/2006/relationships/customXml" Target="../ink/ink427.xml"/><Relationship Id="rId336" Type="http://schemas.openxmlformats.org/officeDocument/2006/relationships/customXml" Target="../ink/ink455.xml"/><Relationship Id="rId501" Type="http://schemas.openxmlformats.org/officeDocument/2006/relationships/customXml" Target="../ink/ink538.xml"/><Relationship Id="rId543" Type="http://schemas.openxmlformats.org/officeDocument/2006/relationships/customXml" Target="../ink/ink559.xml"/><Relationship Id="rId75" Type="http://schemas.openxmlformats.org/officeDocument/2006/relationships/image" Target="../media/image353.png"/><Relationship Id="rId140" Type="http://schemas.openxmlformats.org/officeDocument/2006/relationships/customXml" Target="../ink/ink357.xml"/><Relationship Id="rId182" Type="http://schemas.openxmlformats.org/officeDocument/2006/relationships/customXml" Target="../ink/ink378.xml"/><Relationship Id="rId378" Type="http://schemas.openxmlformats.org/officeDocument/2006/relationships/image" Target="../media/image503.png"/><Relationship Id="rId403" Type="http://schemas.openxmlformats.org/officeDocument/2006/relationships/customXml" Target="../ink/ink489.xml"/><Relationship Id="rId6" Type="http://schemas.openxmlformats.org/officeDocument/2006/relationships/customXml" Target="../ink/ink290.xml"/><Relationship Id="rId238" Type="http://schemas.openxmlformats.org/officeDocument/2006/relationships/customXml" Target="../ink/ink406.xml"/><Relationship Id="rId445" Type="http://schemas.openxmlformats.org/officeDocument/2006/relationships/customXml" Target="../ink/ink510.xml"/><Relationship Id="rId487" Type="http://schemas.openxmlformats.org/officeDocument/2006/relationships/customXml" Target="../ink/ink531.xml"/><Relationship Id="rId291" Type="http://schemas.openxmlformats.org/officeDocument/2006/relationships/image" Target="../media/image460.png"/><Relationship Id="rId305" Type="http://schemas.openxmlformats.org/officeDocument/2006/relationships/image" Target="../media/image467.png"/><Relationship Id="rId347" Type="http://schemas.openxmlformats.org/officeDocument/2006/relationships/image" Target="../media/image488.png"/><Relationship Id="rId512" Type="http://schemas.openxmlformats.org/officeDocument/2006/relationships/image" Target="../media/image570.png"/><Relationship Id="rId44" Type="http://schemas.openxmlformats.org/officeDocument/2006/relationships/customXml" Target="../ink/ink309.xml"/><Relationship Id="rId86" Type="http://schemas.openxmlformats.org/officeDocument/2006/relationships/customXml" Target="../ink/ink330.xml"/><Relationship Id="rId151" Type="http://schemas.openxmlformats.org/officeDocument/2006/relationships/image" Target="../media/image391.png"/><Relationship Id="rId389" Type="http://schemas.openxmlformats.org/officeDocument/2006/relationships/customXml" Target="../ink/ink482.xml"/><Relationship Id="rId554" Type="http://schemas.openxmlformats.org/officeDocument/2006/relationships/image" Target="../media/image591.png"/><Relationship Id="rId193" Type="http://schemas.openxmlformats.org/officeDocument/2006/relationships/image" Target="../media/image411.png"/><Relationship Id="rId207" Type="http://schemas.openxmlformats.org/officeDocument/2006/relationships/image" Target="../media/image418.png"/><Relationship Id="rId249" Type="http://schemas.openxmlformats.org/officeDocument/2006/relationships/image" Target="../media/image439.png"/><Relationship Id="rId414" Type="http://schemas.openxmlformats.org/officeDocument/2006/relationships/image" Target="../media/image521.png"/><Relationship Id="rId456" Type="http://schemas.openxmlformats.org/officeDocument/2006/relationships/image" Target="../media/image542.png"/><Relationship Id="rId498" Type="http://schemas.openxmlformats.org/officeDocument/2006/relationships/image" Target="../media/image563.png"/><Relationship Id="rId13" Type="http://schemas.openxmlformats.org/officeDocument/2006/relationships/image" Target="../media/image322.png"/><Relationship Id="rId109" Type="http://schemas.openxmlformats.org/officeDocument/2006/relationships/image" Target="../media/image370.png"/><Relationship Id="rId260" Type="http://schemas.openxmlformats.org/officeDocument/2006/relationships/customXml" Target="../ink/ink417.xml"/><Relationship Id="rId316" Type="http://schemas.openxmlformats.org/officeDocument/2006/relationships/customXml" Target="../ink/ink445.xml"/><Relationship Id="rId523" Type="http://schemas.openxmlformats.org/officeDocument/2006/relationships/customXml" Target="../ink/ink549.xml"/><Relationship Id="rId55" Type="http://schemas.openxmlformats.org/officeDocument/2006/relationships/image" Target="../media/image343.png"/><Relationship Id="rId97" Type="http://schemas.openxmlformats.org/officeDocument/2006/relationships/image" Target="../media/image364.png"/><Relationship Id="rId120" Type="http://schemas.openxmlformats.org/officeDocument/2006/relationships/customXml" Target="../ink/ink347.xml"/><Relationship Id="rId358" Type="http://schemas.openxmlformats.org/officeDocument/2006/relationships/customXml" Target="../ink/ink466.xml"/><Relationship Id="rId565" Type="http://schemas.openxmlformats.org/officeDocument/2006/relationships/customXml" Target="../ink/ink570.xml"/><Relationship Id="rId162" Type="http://schemas.openxmlformats.org/officeDocument/2006/relationships/customXml" Target="../ink/ink368.xml"/><Relationship Id="rId218" Type="http://schemas.openxmlformats.org/officeDocument/2006/relationships/customXml" Target="../ink/ink396.xml"/><Relationship Id="rId425" Type="http://schemas.openxmlformats.org/officeDocument/2006/relationships/customXml" Target="../ink/ink500.xml"/><Relationship Id="rId467" Type="http://schemas.openxmlformats.org/officeDocument/2006/relationships/customXml" Target="../ink/ink521.xml"/><Relationship Id="rId271" Type="http://schemas.openxmlformats.org/officeDocument/2006/relationships/image" Target="../media/image450.png"/><Relationship Id="rId24" Type="http://schemas.openxmlformats.org/officeDocument/2006/relationships/customXml" Target="../ink/ink299.xml"/><Relationship Id="rId66" Type="http://schemas.openxmlformats.org/officeDocument/2006/relationships/customXml" Target="../ink/ink320.xml"/><Relationship Id="rId131" Type="http://schemas.openxmlformats.org/officeDocument/2006/relationships/image" Target="../media/image381.png"/><Relationship Id="rId327" Type="http://schemas.openxmlformats.org/officeDocument/2006/relationships/image" Target="../media/image478.png"/><Relationship Id="rId369" Type="http://schemas.openxmlformats.org/officeDocument/2006/relationships/customXml" Target="../ink/ink472.xml"/><Relationship Id="rId534" Type="http://schemas.openxmlformats.org/officeDocument/2006/relationships/image" Target="../media/image581.png"/><Relationship Id="rId576" Type="http://schemas.openxmlformats.org/officeDocument/2006/relationships/image" Target="../media/image602.png"/><Relationship Id="rId173" Type="http://schemas.openxmlformats.org/officeDocument/2006/relationships/image" Target="../media/image401.png"/><Relationship Id="rId229" Type="http://schemas.openxmlformats.org/officeDocument/2006/relationships/image" Target="../media/image429.png"/><Relationship Id="rId380" Type="http://schemas.openxmlformats.org/officeDocument/2006/relationships/image" Target="../media/image504.png"/><Relationship Id="rId436" Type="http://schemas.openxmlformats.org/officeDocument/2006/relationships/image" Target="../media/image532.png"/><Relationship Id="rId240" Type="http://schemas.openxmlformats.org/officeDocument/2006/relationships/customXml" Target="../ink/ink407.xml"/><Relationship Id="rId478" Type="http://schemas.openxmlformats.org/officeDocument/2006/relationships/image" Target="../media/image553.png"/><Relationship Id="rId35" Type="http://schemas.openxmlformats.org/officeDocument/2006/relationships/image" Target="../media/image333.png"/><Relationship Id="rId77" Type="http://schemas.openxmlformats.org/officeDocument/2006/relationships/image" Target="../media/image354.png"/><Relationship Id="rId100" Type="http://schemas.openxmlformats.org/officeDocument/2006/relationships/customXml" Target="../ink/ink337.xml"/><Relationship Id="rId282" Type="http://schemas.openxmlformats.org/officeDocument/2006/relationships/customXml" Target="../ink/ink428.xml"/><Relationship Id="rId338" Type="http://schemas.openxmlformats.org/officeDocument/2006/relationships/customXml" Target="../ink/ink456.xml"/><Relationship Id="rId503" Type="http://schemas.openxmlformats.org/officeDocument/2006/relationships/customXml" Target="../ink/ink539.xml"/><Relationship Id="rId545" Type="http://schemas.openxmlformats.org/officeDocument/2006/relationships/customXml" Target="../ink/ink560.xml"/><Relationship Id="rId8" Type="http://schemas.openxmlformats.org/officeDocument/2006/relationships/customXml" Target="../ink/ink291.xml"/><Relationship Id="rId142" Type="http://schemas.openxmlformats.org/officeDocument/2006/relationships/customXml" Target="../ink/ink358.xml"/><Relationship Id="rId184" Type="http://schemas.openxmlformats.org/officeDocument/2006/relationships/customXml" Target="../ink/ink379.xml"/><Relationship Id="rId391" Type="http://schemas.openxmlformats.org/officeDocument/2006/relationships/customXml" Target="../ink/ink483.xml"/><Relationship Id="rId405" Type="http://schemas.openxmlformats.org/officeDocument/2006/relationships/customXml" Target="../ink/ink490.xml"/><Relationship Id="rId447" Type="http://schemas.openxmlformats.org/officeDocument/2006/relationships/customXml" Target="../ink/ink511.xml"/><Relationship Id="rId251" Type="http://schemas.openxmlformats.org/officeDocument/2006/relationships/image" Target="../media/image440.png"/><Relationship Id="rId489" Type="http://schemas.openxmlformats.org/officeDocument/2006/relationships/customXml" Target="../ink/ink532.xml"/><Relationship Id="rId46" Type="http://schemas.openxmlformats.org/officeDocument/2006/relationships/customXml" Target="../ink/ink310.xml"/><Relationship Id="rId293" Type="http://schemas.openxmlformats.org/officeDocument/2006/relationships/image" Target="../media/image461.png"/><Relationship Id="rId307" Type="http://schemas.openxmlformats.org/officeDocument/2006/relationships/image" Target="../media/image468.png"/><Relationship Id="rId349" Type="http://schemas.openxmlformats.org/officeDocument/2006/relationships/image" Target="../media/image489.png"/><Relationship Id="rId514" Type="http://schemas.openxmlformats.org/officeDocument/2006/relationships/image" Target="../media/image571.png"/><Relationship Id="rId556" Type="http://schemas.openxmlformats.org/officeDocument/2006/relationships/image" Target="../media/image592.png"/><Relationship Id="rId88" Type="http://schemas.openxmlformats.org/officeDocument/2006/relationships/customXml" Target="../ink/ink331.xml"/><Relationship Id="rId111" Type="http://schemas.openxmlformats.org/officeDocument/2006/relationships/image" Target="../media/image371.png"/><Relationship Id="rId153" Type="http://schemas.openxmlformats.org/officeDocument/2006/relationships/image" Target="../media/image392.png"/><Relationship Id="rId195" Type="http://schemas.openxmlformats.org/officeDocument/2006/relationships/image" Target="../media/image412.png"/><Relationship Id="rId209" Type="http://schemas.openxmlformats.org/officeDocument/2006/relationships/image" Target="../media/image419.png"/><Relationship Id="rId360" Type="http://schemas.openxmlformats.org/officeDocument/2006/relationships/image" Target="../media/image494.png"/><Relationship Id="rId416" Type="http://schemas.openxmlformats.org/officeDocument/2006/relationships/image" Target="../media/image522.png"/><Relationship Id="rId220" Type="http://schemas.openxmlformats.org/officeDocument/2006/relationships/customXml" Target="../ink/ink397.xml"/><Relationship Id="rId458" Type="http://schemas.openxmlformats.org/officeDocument/2006/relationships/image" Target="../media/image543.png"/><Relationship Id="rId15" Type="http://schemas.openxmlformats.org/officeDocument/2006/relationships/image" Target="../media/image323.png"/><Relationship Id="rId57" Type="http://schemas.openxmlformats.org/officeDocument/2006/relationships/image" Target="../media/image344.png"/><Relationship Id="rId262" Type="http://schemas.openxmlformats.org/officeDocument/2006/relationships/customXml" Target="../ink/ink418.xml"/><Relationship Id="rId318" Type="http://schemas.openxmlformats.org/officeDocument/2006/relationships/customXml" Target="../ink/ink446.xml"/><Relationship Id="rId525" Type="http://schemas.openxmlformats.org/officeDocument/2006/relationships/customXml" Target="../ink/ink550.xml"/><Relationship Id="rId567" Type="http://schemas.openxmlformats.org/officeDocument/2006/relationships/customXml" Target="../ink/ink571.xml"/><Relationship Id="rId99" Type="http://schemas.openxmlformats.org/officeDocument/2006/relationships/image" Target="../media/image365.png"/><Relationship Id="rId122" Type="http://schemas.openxmlformats.org/officeDocument/2006/relationships/customXml" Target="../ink/ink348.xml"/><Relationship Id="rId164" Type="http://schemas.openxmlformats.org/officeDocument/2006/relationships/customXml" Target="../ink/ink369.xml"/><Relationship Id="rId371" Type="http://schemas.openxmlformats.org/officeDocument/2006/relationships/customXml" Target="../ink/ink473.xml"/><Relationship Id="rId427" Type="http://schemas.openxmlformats.org/officeDocument/2006/relationships/customXml" Target="../ink/ink501.xml"/><Relationship Id="rId469" Type="http://schemas.openxmlformats.org/officeDocument/2006/relationships/customXml" Target="../ink/ink522.xml"/><Relationship Id="rId26" Type="http://schemas.openxmlformats.org/officeDocument/2006/relationships/customXml" Target="../ink/ink300.xml"/><Relationship Id="rId231" Type="http://schemas.openxmlformats.org/officeDocument/2006/relationships/image" Target="../media/image430.png"/><Relationship Id="rId273" Type="http://schemas.openxmlformats.org/officeDocument/2006/relationships/image" Target="../media/image451.png"/><Relationship Id="rId329" Type="http://schemas.openxmlformats.org/officeDocument/2006/relationships/image" Target="../media/image479.png"/><Relationship Id="rId480" Type="http://schemas.openxmlformats.org/officeDocument/2006/relationships/image" Target="../media/image554.png"/><Relationship Id="rId536" Type="http://schemas.openxmlformats.org/officeDocument/2006/relationships/image" Target="../media/image582.png"/><Relationship Id="rId68" Type="http://schemas.openxmlformats.org/officeDocument/2006/relationships/customXml" Target="../ink/ink321.xml"/><Relationship Id="rId133" Type="http://schemas.openxmlformats.org/officeDocument/2006/relationships/image" Target="../media/image382.png"/><Relationship Id="rId175" Type="http://schemas.openxmlformats.org/officeDocument/2006/relationships/image" Target="../media/image402.png"/><Relationship Id="rId340" Type="http://schemas.openxmlformats.org/officeDocument/2006/relationships/customXml" Target="../ink/ink457.xml"/><Relationship Id="rId578" Type="http://schemas.openxmlformats.org/officeDocument/2006/relationships/image" Target="../media/image603.png"/><Relationship Id="rId200" Type="http://schemas.openxmlformats.org/officeDocument/2006/relationships/customXml" Target="../ink/ink387.xml"/><Relationship Id="rId382" Type="http://schemas.openxmlformats.org/officeDocument/2006/relationships/image" Target="../media/image505.png"/><Relationship Id="rId438" Type="http://schemas.openxmlformats.org/officeDocument/2006/relationships/image" Target="../media/image533.png"/><Relationship Id="rId242" Type="http://schemas.openxmlformats.org/officeDocument/2006/relationships/customXml" Target="../ink/ink408.xml"/><Relationship Id="rId284" Type="http://schemas.openxmlformats.org/officeDocument/2006/relationships/customXml" Target="../ink/ink429.xml"/><Relationship Id="rId491" Type="http://schemas.openxmlformats.org/officeDocument/2006/relationships/customXml" Target="../ink/ink533.xml"/><Relationship Id="rId505" Type="http://schemas.openxmlformats.org/officeDocument/2006/relationships/customXml" Target="../ink/ink540.xml"/><Relationship Id="rId37" Type="http://schemas.openxmlformats.org/officeDocument/2006/relationships/image" Target="../media/image334.png"/><Relationship Id="rId79" Type="http://schemas.openxmlformats.org/officeDocument/2006/relationships/image" Target="../media/image355.png"/><Relationship Id="rId102" Type="http://schemas.openxmlformats.org/officeDocument/2006/relationships/customXml" Target="../ink/ink338.xml"/><Relationship Id="rId144" Type="http://schemas.openxmlformats.org/officeDocument/2006/relationships/customXml" Target="../ink/ink359.xml"/><Relationship Id="rId547" Type="http://schemas.openxmlformats.org/officeDocument/2006/relationships/customXml" Target="../ink/ink561.xml"/><Relationship Id="rId90" Type="http://schemas.openxmlformats.org/officeDocument/2006/relationships/customXml" Target="../ink/ink332.xml"/><Relationship Id="rId186" Type="http://schemas.openxmlformats.org/officeDocument/2006/relationships/customXml" Target="../ink/ink380.xml"/><Relationship Id="rId351" Type="http://schemas.openxmlformats.org/officeDocument/2006/relationships/image" Target="../media/image490.png"/><Relationship Id="rId393" Type="http://schemas.openxmlformats.org/officeDocument/2006/relationships/customXml" Target="../ink/ink484.xml"/><Relationship Id="rId407" Type="http://schemas.openxmlformats.org/officeDocument/2006/relationships/customXml" Target="../ink/ink491.xml"/><Relationship Id="rId449" Type="http://schemas.openxmlformats.org/officeDocument/2006/relationships/customXml" Target="../ink/ink512.xml"/><Relationship Id="rId211" Type="http://schemas.openxmlformats.org/officeDocument/2006/relationships/image" Target="../media/image420.png"/><Relationship Id="rId253" Type="http://schemas.openxmlformats.org/officeDocument/2006/relationships/image" Target="../media/image441.png"/><Relationship Id="rId295" Type="http://schemas.openxmlformats.org/officeDocument/2006/relationships/image" Target="../media/image462.png"/><Relationship Id="rId309" Type="http://schemas.openxmlformats.org/officeDocument/2006/relationships/image" Target="../media/image469.png"/><Relationship Id="rId460" Type="http://schemas.openxmlformats.org/officeDocument/2006/relationships/image" Target="../media/image544.png"/><Relationship Id="rId516" Type="http://schemas.openxmlformats.org/officeDocument/2006/relationships/image" Target="../media/image572.png"/><Relationship Id="rId48" Type="http://schemas.openxmlformats.org/officeDocument/2006/relationships/customXml" Target="../ink/ink311.xml"/><Relationship Id="rId113" Type="http://schemas.openxmlformats.org/officeDocument/2006/relationships/image" Target="../media/image372.png"/><Relationship Id="rId320" Type="http://schemas.openxmlformats.org/officeDocument/2006/relationships/customXml" Target="../ink/ink447.xml"/><Relationship Id="rId558" Type="http://schemas.openxmlformats.org/officeDocument/2006/relationships/image" Target="../media/image593.png"/><Relationship Id="rId155" Type="http://schemas.openxmlformats.org/officeDocument/2006/relationships/image" Target="../media/image393.png"/><Relationship Id="rId197" Type="http://schemas.openxmlformats.org/officeDocument/2006/relationships/image" Target="../media/image413.png"/><Relationship Id="rId362" Type="http://schemas.openxmlformats.org/officeDocument/2006/relationships/image" Target="../media/image495.png"/><Relationship Id="rId418" Type="http://schemas.openxmlformats.org/officeDocument/2006/relationships/image" Target="../media/image523.png"/><Relationship Id="rId222" Type="http://schemas.openxmlformats.org/officeDocument/2006/relationships/customXml" Target="../ink/ink398.xml"/><Relationship Id="rId264" Type="http://schemas.openxmlformats.org/officeDocument/2006/relationships/customXml" Target="../ink/ink419.xml"/><Relationship Id="rId471" Type="http://schemas.openxmlformats.org/officeDocument/2006/relationships/customXml" Target="../ink/ink523.xml"/><Relationship Id="rId17" Type="http://schemas.openxmlformats.org/officeDocument/2006/relationships/image" Target="../media/image324.png"/><Relationship Id="rId59" Type="http://schemas.openxmlformats.org/officeDocument/2006/relationships/image" Target="../media/image345.png"/><Relationship Id="rId124" Type="http://schemas.openxmlformats.org/officeDocument/2006/relationships/customXml" Target="../ink/ink349.xml"/><Relationship Id="rId527" Type="http://schemas.openxmlformats.org/officeDocument/2006/relationships/customXml" Target="../ink/ink551.xml"/><Relationship Id="rId569" Type="http://schemas.openxmlformats.org/officeDocument/2006/relationships/customXml" Target="../ink/ink572.xml"/><Relationship Id="rId70" Type="http://schemas.openxmlformats.org/officeDocument/2006/relationships/customXml" Target="../ink/ink322.xml"/><Relationship Id="rId166" Type="http://schemas.openxmlformats.org/officeDocument/2006/relationships/customXml" Target="../ink/ink370.xml"/><Relationship Id="rId331" Type="http://schemas.openxmlformats.org/officeDocument/2006/relationships/image" Target="../media/image480.png"/><Relationship Id="rId373" Type="http://schemas.openxmlformats.org/officeDocument/2006/relationships/customXml" Target="../ink/ink474.xml"/><Relationship Id="rId429" Type="http://schemas.openxmlformats.org/officeDocument/2006/relationships/customXml" Target="../ink/ink502.xml"/><Relationship Id="rId580" Type="http://schemas.openxmlformats.org/officeDocument/2006/relationships/image" Target="../media/image604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431.png"/><Relationship Id="rId440" Type="http://schemas.openxmlformats.org/officeDocument/2006/relationships/image" Target="../media/image534.png"/><Relationship Id="rId28" Type="http://schemas.openxmlformats.org/officeDocument/2006/relationships/customXml" Target="../ink/ink301.xml"/><Relationship Id="rId275" Type="http://schemas.openxmlformats.org/officeDocument/2006/relationships/image" Target="../media/image452.png"/><Relationship Id="rId300" Type="http://schemas.openxmlformats.org/officeDocument/2006/relationships/customXml" Target="../ink/ink437.xml"/><Relationship Id="rId482" Type="http://schemas.openxmlformats.org/officeDocument/2006/relationships/image" Target="../media/image555.png"/><Relationship Id="rId538" Type="http://schemas.openxmlformats.org/officeDocument/2006/relationships/image" Target="../media/image583.png"/><Relationship Id="rId81" Type="http://schemas.openxmlformats.org/officeDocument/2006/relationships/image" Target="../media/image356.png"/><Relationship Id="rId135" Type="http://schemas.openxmlformats.org/officeDocument/2006/relationships/image" Target="../media/image383.png"/><Relationship Id="rId177" Type="http://schemas.openxmlformats.org/officeDocument/2006/relationships/image" Target="../media/image403.png"/><Relationship Id="rId342" Type="http://schemas.openxmlformats.org/officeDocument/2006/relationships/customXml" Target="../ink/ink458.xml"/><Relationship Id="rId384" Type="http://schemas.openxmlformats.org/officeDocument/2006/relationships/image" Target="../media/image506.png"/><Relationship Id="rId202" Type="http://schemas.openxmlformats.org/officeDocument/2006/relationships/customXml" Target="../ink/ink388.xml"/><Relationship Id="rId244" Type="http://schemas.openxmlformats.org/officeDocument/2006/relationships/customXml" Target="../ink/ink409.xml"/><Relationship Id="rId39" Type="http://schemas.openxmlformats.org/officeDocument/2006/relationships/image" Target="../media/image335.png"/><Relationship Id="rId286" Type="http://schemas.openxmlformats.org/officeDocument/2006/relationships/customXml" Target="../ink/ink430.xml"/><Relationship Id="rId451" Type="http://schemas.openxmlformats.org/officeDocument/2006/relationships/customXml" Target="../ink/ink513.xml"/><Relationship Id="rId493" Type="http://schemas.openxmlformats.org/officeDocument/2006/relationships/customXml" Target="../ink/ink534.xml"/><Relationship Id="rId507" Type="http://schemas.openxmlformats.org/officeDocument/2006/relationships/customXml" Target="../ink/ink541.xml"/><Relationship Id="rId549" Type="http://schemas.openxmlformats.org/officeDocument/2006/relationships/customXml" Target="../ink/ink562.xml"/><Relationship Id="rId50" Type="http://schemas.openxmlformats.org/officeDocument/2006/relationships/customXml" Target="../ink/ink312.xml"/><Relationship Id="rId104" Type="http://schemas.openxmlformats.org/officeDocument/2006/relationships/customXml" Target="../ink/ink339.xml"/><Relationship Id="rId146" Type="http://schemas.openxmlformats.org/officeDocument/2006/relationships/customXml" Target="../ink/ink360.xml"/><Relationship Id="rId188" Type="http://schemas.openxmlformats.org/officeDocument/2006/relationships/customXml" Target="../ink/ink381.xml"/><Relationship Id="rId311" Type="http://schemas.openxmlformats.org/officeDocument/2006/relationships/image" Target="../media/image470.png"/><Relationship Id="rId353" Type="http://schemas.openxmlformats.org/officeDocument/2006/relationships/image" Target="../media/image491.png"/><Relationship Id="rId395" Type="http://schemas.openxmlformats.org/officeDocument/2006/relationships/customXml" Target="../ink/ink485.xml"/><Relationship Id="rId409" Type="http://schemas.openxmlformats.org/officeDocument/2006/relationships/customXml" Target="../ink/ink492.xml"/><Relationship Id="rId560" Type="http://schemas.openxmlformats.org/officeDocument/2006/relationships/image" Target="../media/image594.png"/><Relationship Id="rId92" Type="http://schemas.openxmlformats.org/officeDocument/2006/relationships/customXml" Target="../ink/ink333.xml"/><Relationship Id="rId213" Type="http://schemas.openxmlformats.org/officeDocument/2006/relationships/image" Target="../media/image421.png"/><Relationship Id="rId420" Type="http://schemas.openxmlformats.org/officeDocument/2006/relationships/image" Target="../media/image524.png"/><Relationship Id="rId255" Type="http://schemas.openxmlformats.org/officeDocument/2006/relationships/image" Target="../media/image442.png"/><Relationship Id="rId297" Type="http://schemas.openxmlformats.org/officeDocument/2006/relationships/image" Target="../media/image463.png"/><Relationship Id="rId462" Type="http://schemas.openxmlformats.org/officeDocument/2006/relationships/image" Target="../media/image545.png"/><Relationship Id="rId518" Type="http://schemas.openxmlformats.org/officeDocument/2006/relationships/image" Target="../media/image573.png"/><Relationship Id="rId115" Type="http://schemas.openxmlformats.org/officeDocument/2006/relationships/image" Target="../media/image373.png"/><Relationship Id="rId157" Type="http://schemas.openxmlformats.org/officeDocument/2006/relationships/image" Target="../media/image394.png"/><Relationship Id="rId322" Type="http://schemas.openxmlformats.org/officeDocument/2006/relationships/customXml" Target="../ink/ink448.xml"/><Relationship Id="rId364" Type="http://schemas.openxmlformats.org/officeDocument/2006/relationships/image" Target="../media/image496.png"/><Relationship Id="rId61" Type="http://schemas.openxmlformats.org/officeDocument/2006/relationships/image" Target="../media/image346.png"/><Relationship Id="rId199" Type="http://schemas.openxmlformats.org/officeDocument/2006/relationships/image" Target="../media/image414.png"/><Relationship Id="rId571" Type="http://schemas.openxmlformats.org/officeDocument/2006/relationships/customXml" Target="../ink/ink573.xml"/><Relationship Id="rId19" Type="http://schemas.openxmlformats.org/officeDocument/2006/relationships/image" Target="../media/image325.png"/><Relationship Id="rId224" Type="http://schemas.openxmlformats.org/officeDocument/2006/relationships/customXml" Target="../ink/ink399.xml"/><Relationship Id="rId266" Type="http://schemas.openxmlformats.org/officeDocument/2006/relationships/customXml" Target="../ink/ink420.xml"/><Relationship Id="rId431" Type="http://schemas.openxmlformats.org/officeDocument/2006/relationships/customXml" Target="../ink/ink503.xml"/><Relationship Id="rId473" Type="http://schemas.openxmlformats.org/officeDocument/2006/relationships/customXml" Target="../ink/ink524.xml"/><Relationship Id="rId529" Type="http://schemas.openxmlformats.org/officeDocument/2006/relationships/customXml" Target="../ink/ink552.xml"/><Relationship Id="rId30" Type="http://schemas.openxmlformats.org/officeDocument/2006/relationships/customXml" Target="../ink/ink302.xml"/><Relationship Id="rId126" Type="http://schemas.openxmlformats.org/officeDocument/2006/relationships/customXml" Target="../ink/ink350.xml"/><Relationship Id="rId168" Type="http://schemas.openxmlformats.org/officeDocument/2006/relationships/customXml" Target="../ink/ink371.xml"/><Relationship Id="rId333" Type="http://schemas.openxmlformats.org/officeDocument/2006/relationships/image" Target="../media/image481.png"/><Relationship Id="rId540" Type="http://schemas.openxmlformats.org/officeDocument/2006/relationships/image" Target="../media/image584.png"/><Relationship Id="rId72" Type="http://schemas.openxmlformats.org/officeDocument/2006/relationships/customXml" Target="../ink/ink323.xml"/><Relationship Id="rId375" Type="http://schemas.openxmlformats.org/officeDocument/2006/relationships/customXml" Target="../ink/ink475.xml"/><Relationship Id="rId582" Type="http://schemas.openxmlformats.org/officeDocument/2006/relationships/image" Target="../media/image605.png"/><Relationship Id="rId3" Type="http://schemas.openxmlformats.org/officeDocument/2006/relationships/image" Target="../media/image3170.png"/><Relationship Id="rId235" Type="http://schemas.openxmlformats.org/officeDocument/2006/relationships/image" Target="../media/image432.png"/><Relationship Id="rId277" Type="http://schemas.openxmlformats.org/officeDocument/2006/relationships/image" Target="../media/image453.png"/><Relationship Id="rId400" Type="http://schemas.openxmlformats.org/officeDocument/2006/relationships/image" Target="../media/image514.png"/><Relationship Id="rId442" Type="http://schemas.openxmlformats.org/officeDocument/2006/relationships/image" Target="../media/image535.png"/><Relationship Id="rId484" Type="http://schemas.openxmlformats.org/officeDocument/2006/relationships/image" Target="../media/image556.png"/><Relationship Id="rId137" Type="http://schemas.openxmlformats.org/officeDocument/2006/relationships/image" Target="../media/image384.png"/><Relationship Id="rId302" Type="http://schemas.openxmlformats.org/officeDocument/2006/relationships/customXml" Target="../ink/ink438.xml"/><Relationship Id="rId344" Type="http://schemas.openxmlformats.org/officeDocument/2006/relationships/customXml" Target="../ink/ink459.xml"/><Relationship Id="rId41" Type="http://schemas.openxmlformats.org/officeDocument/2006/relationships/image" Target="../media/image336.png"/><Relationship Id="rId83" Type="http://schemas.openxmlformats.org/officeDocument/2006/relationships/image" Target="../media/image357.png"/><Relationship Id="rId179" Type="http://schemas.openxmlformats.org/officeDocument/2006/relationships/image" Target="../media/image404.png"/><Relationship Id="rId386" Type="http://schemas.openxmlformats.org/officeDocument/2006/relationships/image" Target="../media/image507.png"/><Relationship Id="rId551" Type="http://schemas.openxmlformats.org/officeDocument/2006/relationships/customXml" Target="../ink/ink563.xml"/><Relationship Id="rId190" Type="http://schemas.openxmlformats.org/officeDocument/2006/relationships/customXml" Target="../ink/ink382.xml"/><Relationship Id="rId204" Type="http://schemas.openxmlformats.org/officeDocument/2006/relationships/customXml" Target="../ink/ink389.xml"/><Relationship Id="rId246" Type="http://schemas.openxmlformats.org/officeDocument/2006/relationships/customXml" Target="../ink/ink410.xml"/><Relationship Id="rId288" Type="http://schemas.openxmlformats.org/officeDocument/2006/relationships/customXml" Target="../ink/ink431.xml"/><Relationship Id="rId411" Type="http://schemas.openxmlformats.org/officeDocument/2006/relationships/customXml" Target="../ink/ink493.xml"/><Relationship Id="rId453" Type="http://schemas.openxmlformats.org/officeDocument/2006/relationships/customXml" Target="../ink/ink514.xml"/><Relationship Id="rId509" Type="http://schemas.openxmlformats.org/officeDocument/2006/relationships/customXml" Target="../ink/ink542.xml"/><Relationship Id="rId106" Type="http://schemas.openxmlformats.org/officeDocument/2006/relationships/customXml" Target="../ink/ink340.xml"/><Relationship Id="rId313" Type="http://schemas.openxmlformats.org/officeDocument/2006/relationships/image" Target="../media/image471.png"/><Relationship Id="rId495" Type="http://schemas.openxmlformats.org/officeDocument/2006/relationships/customXml" Target="../ink/ink535.xml"/><Relationship Id="rId10" Type="http://schemas.openxmlformats.org/officeDocument/2006/relationships/customXml" Target="../ink/ink292.xml"/><Relationship Id="rId52" Type="http://schemas.openxmlformats.org/officeDocument/2006/relationships/customXml" Target="../ink/ink313.xml"/><Relationship Id="rId94" Type="http://schemas.openxmlformats.org/officeDocument/2006/relationships/customXml" Target="../ink/ink334.xml"/><Relationship Id="rId148" Type="http://schemas.openxmlformats.org/officeDocument/2006/relationships/customXml" Target="../ink/ink361.xml"/><Relationship Id="rId355" Type="http://schemas.openxmlformats.org/officeDocument/2006/relationships/image" Target="../media/image492.png"/><Relationship Id="rId397" Type="http://schemas.openxmlformats.org/officeDocument/2006/relationships/customXml" Target="../ink/ink486.xml"/><Relationship Id="rId520" Type="http://schemas.openxmlformats.org/officeDocument/2006/relationships/image" Target="../media/image574.png"/><Relationship Id="rId562" Type="http://schemas.openxmlformats.org/officeDocument/2006/relationships/image" Target="../media/image595.png"/><Relationship Id="rId215" Type="http://schemas.openxmlformats.org/officeDocument/2006/relationships/image" Target="../media/image422.png"/><Relationship Id="rId257" Type="http://schemas.openxmlformats.org/officeDocument/2006/relationships/image" Target="../media/image443.png"/><Relationship Id="rId422" Type="http://schemas.openxmlformats.org/officeDocument/2006/relationships/image" Target="../media/image525.png"/><Relationship Id="rId464" Type="http://schemas.openxmlformats.org/officeDocument/2006/relationships/image" Target="../media/image546.png"/><Relationship Id="rId299" Type="http://schemas.openxmlformats.org/officeDocument/2006/relationships/image" Target="../media/image464.png"/><Relationship Id="rId63" Type="http://schemas.openxmlformats.org/officeDocument/2006/relationships/image" Target="../media/image347.png"/><Relationship Id="rId159" Type="http://schemas.openxmlformats.org/officeDocument/2006/relationships/image" Target="../media/image395.png"/><Relationship Id="rId366" Type="http://schemas.openxmlformats.org/officeDocument/2006/relationships/image" Target="../media/image497.png"/><Relationship Id="rId573" Type="http://schemas.openxmlformats.org/officeDocument/2006/relationships/customXml" Target="../ink/ink574.xml"/><Relationship Id="rId226" Type="http://schemas.openxmlformats.org/officeDocument/2006/relationships/customXml" Target="../ink/ink400.xml"/><Relationship Id="rId433" Type="http://schemas.openxmlformats.org/officeDocument/2006/relationships/customXml" Target="../ink/ink504.xml"/><Relationship Id="rId74" Type="http://schemas.openxmlformats.org/officeDocument/2006/relationships/customXml" Target="../ink/ink324.xml"/><Relationship Id="rId377" Type="http://schemas.openxmlformats.org/officeDocument/2006/relationships/customXml" Target="../ink/ink476.xml"/><Relationship Id="rId500" Type="http://schemas.openxmlformats.org/officeDocument/2006/relationships/image" Target="../media/image564.png"/><Relationship Id="rId584" Type="http://schemas.openxmlformats.org/officeDocument/2006/relationships/image" Target="../media/image606.png"/><Relationship Id="rId5" Type="http://schemas.openxmlformats.org/officeDocument/2006/relationships/image" Target="../media/image3180.png"/><Relationship Id="rId237" Type="http://schemas.openxmlformats.org/officeDocument/2006/relationships/image" Target="../media/image433.png"/><Relationship Id="rId444" Type="http://schemas.openxmlformats.org/officeDocument/2006/relationships/image" Target="../media/image536.png"/><Relationship Id="rId290" Type="http://schemas.openxmlformats.org/officeDocument/2006/relationships/customXml" Target="../ink/ink432.xml"/><Relationship Id="rId304" Type="http://schemas.openxmlformats.org/officeDocument/2006/relationships/customXml" Target="../ink/ink439.xml"/><Relationship Id="rId388" Type="http://schemas.openxmlformats.org/officeDocument/2006/relationships/image" Target="../media/image508.png"/><Relationship Id="rId511" Type="http://schemas.openxmlformats.org/officeDocument/2006/relationships/customXml" Target="../ink/ink543.xml"/><Relationship Id="rId85" Type="http://schemas.openxmlformats.org/officeDocument/2006/relationships/image" Target="../media/image358.png"/><Relationship Id="rId150" Type="http://schemas.openxmlformats.org/officeDocument/2006/relationships/customXml" Target="../ink/ink362.xml"/><Relationship Id="rId248" Type="http://schemas.openxmlformats.org/officeDocument/2006/relationships/customXml" Target="../ink/ink411.xml"/><Relationship Id="rId455" Type="http://schemas.openxmlformats.org/officeDocument/2006/relationships/customXml" Target="../ink/ink515.xml"/><Relationship Id="rId12" Type="http://schemas.openxmlformats.org/officeDocument/2006/relationships/customXml" Target="../ink/ink293.xml"/><Relationship Id="rId108" Type="http://schemas.openxmlformats.org/officeDocument/2006/relationships/customXml" Target="../ink/ink341.xml"/><Relationship Id="rId315" Type="http://schemas.openxmlformats.org/officeDocument/2006/relationships/image" Target="../media/image472.png"/><Relationship Id="rId522" Type="http://schemas.openxmlformats.org/officeDocument/2006/relationships/image" Target="../media/image575.png"/><Relationship Id="rId96" Type="http://schemas.openxmlformats.org/officeDocument/2006/relationships/customXml" Target="../ink/ink335.xml"/><Relationship Id="rId161" Type="http://schemas.openxmlformats.org/officeDocument/2006/relationships/image" Target="../media/image396.png"/><Relationship Id="rId399" Type="http://schemas.openxmlformats.org/officeDocument/2006/relationships/customXml" Target="../ink/ink487.xml"/><Relationship Id="rId259" Type="http://schemas.openxmlformats.org/officeDocument/2006/relationships/image" Target="../media/image444.png"/><Relationship Id="rId466" Type="http://schemas.openxmlformats.org/officeDocument/2006/relationships/image" Target="../media/image547.png"/><Relationship Id="rId23" Type="http://schemas.openxmlformats.org/officeDocument/2006/relationships/image" Target="../media/image327.png"/><Relationship Id="rId119" Type="http://schemas.openxmlformats.org/officeDocument/2006/relationships/image" Target="../media/image375.png"/><Relationship Id="rId326" Type="http://schemas.openxmlformats.org/officeDocument/2006/relationships/customXml" Target="../ink/ink450.xml"/><Relationship Id="rId533" Type="http://schemas.openxmlformats.org/officeDocument/2006/relationships/customXml" Target="../ink/ink554.xml"/><Relationship Id="rId172" Type="http://schemas.openxmlformats.org/officeDocument/2006/relationships/customXml" Target="../ink/ink373.xml"/><Relationship Id="rId477" Type="http://schemas.openxmlformats.org/officeDocument/2006/relationships/customXml" Target="../ink/ink526.xml"/><Relationship Id="rId337" Type="http://schemas.openxmlformats.org/officeDocument/2006/relationships/image" Target="../media/image483.png"/><Relationship Id="rId34" Type="http://schemas.openxmlformats.org/officeDocument/2006/relationships/customXml" Target="../ink/ink304.xml"/><Relationship Id="rId544" Type="http://schemas.openxmlformats.org/officeDocument/2006/relationships/image" Target="../media/image586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7.xml"/><Relationship Id="rId299" Type="http://schemas.openxmlformats.org/officeDocument/2006/relationships/customXml" Target="../ink/ink728.xml"/><Relationship Id="rId21" Type="http://schemas.openxmlformats.org/officeDocument/2006/relationships/customXml" Target="../ink/ink589.xml"/><Relationship Id="rId63" Type="http://schemas.openxmlformats.org/officeDocument/2006/relationships/customXml" Target="../ink/ink610.xml"/><Relationship Id="rId159" Type="http://schemas.openxmlformats.org/officeDocument/2006/relationships/customXml" Target="../ink/ink658.xml"/><Relationship Id="rId324" Type="http://schemas.openxmlformats.org/officeDocument/2006/relationships/image" Target="../media/image766.png"/><Relationship Id="rId170" Type="http://schemas.openxmlformats.org/officeDocument/2006/relationships/image" Target="../media/image691.png"/><Relationship Id="rId226" Type="http://schemas.openxmlformats.org/officeDocument/2006/relationships/image" Target="../media/image718.png"/><Relationship Id="rId268" Type="http://schemas.openxmlformats.org/officeDocument/2006/relationships/image" Target="../media/image738.png"/><Relationship Id="rId32" Type="http://schemas.openxmlformats.org/officeDocument/2006/relationships/image" Target="../media/image622.png"/><Relationship Id="rId74" Type="http://schemas.openxmlformats.org/officeDocument/2006/relationships/image" Target="../media/image643.png"/><Relationship Id="rId128" Type="http://schemas.openxmlformats.org/officeDocument/2006/relationships/image" Target="../media/image670.png"/><Relationship Id="rId5" Type="http://schemas.openxmlformats.org/officeDocument/2006/relationships/customXml" Target="../ink/ink581.xml"/><Relationship Id="rId181" Type="http://schemas.openxmlformats.org/officeDocument/2006/relationships/customXml" Target="../ink/ink669.xml"/><Relationship Id="rId237" Type="http://schemas.openxmlformats.org/officeDocument/2006/relationships/customXml" Target="../ink/ink697.xml"/><Relationship Id="rId279" Type="http://schemas.openxmlformats.org/officeDocument/2006/relationships/customXml" Target="../ink/ink718.xml"/><Relationship Id="rId43" Type="http://schemas.openxmlformats.org/officeDocument/2006/relationships/customXml" Target="../ink/ink600.xml"/><Relationship Id="rId139" Type="http://schemas.openxmlformats.org/officeDocument/2006/relationships/customXml" Target="../ink/ink648.xml"/><Relationship Id="rId290" Type="http://schemas.openxmlformats.org/officeDocument/2006/relationships/image" Target="../media/image749.png"/><Relationship Id="rId304" Type="http://schemas.openxmlformats.org/officeDocument/2006/relationships/image" Target="../media/image756.png"/><Relationship Id="rId85" Type="http://schemas.openxmlformats.org/officeDocument/2006/relationships/customXml" Target="../ink/ink621.xml"/><Relationship Id="rId150" Type="http://schemas.openxmlformats.org/officeDocument/2006/relationships/image" Target="../media/image681.png"/><Relationship Id="rId192" Type="http://schemas.openxmlformats.org/officeDocument/2006/relationships/image" Target="../media/image701.png"/><Relationship Id="rId206" Type="http://schemas.openxmlformats.org/officeDocument/2006/relationships/image" Target="../media/image708.png"/><Relationship Id="rId248" Type="http://schemas.openxmlformats.org/officeDocument/2006/relationships/image" Target="../media/image729.png"/><Relationship Id="rId12" Type="http://schemas.openxmlformats.org/officeDocument/2006/relationships/image" Target="../media/image612.png"/><Relationship Id="rId108" Type="http://schemas.openxmlformats.org/officeDocument/2006/relationships/image" Target="../media/image660.png"/><Relationship Id="rId315" Type="http://schemas.openxmlformats.org/officeDocument/2006/relationships/customXml" Target="../ink/ink736.xml"/><Relationship Id="rId54" Type="http://schemas.openxmlformats.org/officeDocument/2006/relationships/image" Target="../media/image633.png"/><Relationship Id="rId96" Type="http://schemas.openxmlformats.org/officeDocument/2006/relationships/image" Target="../media/image654.png"/><Relationship Id="rId161" Type="http://schemas.openxmlformats.org/officeDocument/2006/relationships/customXml" Target="../ink/ink659.xml"/><Relationship Id="rId217" Type="http://schemas.openxmlformats.org/officeDocument/2006/relationships/customXml" Target="../ink/ink687.xml"/><Relationship Id="rId259" Type="http://schemas.openxmlformats.org/officeDocument/2006/relationships/customXml" Target="../ink/ink708.xml"/><Relationship Id="rId23" Type="http://schemas.openxmlformats.org/officeDocument/2006/relationships/customXml" Target="../ink/ink590.xml"/><Relationship Id="rId119" Type="http://schemas.openxmlformats.org/officeDocument/2006/relationships/customXml" Target="../ink/ink638.xml"/><Relationship Id="rId270" Type="http://schemas.openxmlformats.org/officeDocument/2006/relationships/image" Target="../media/image739.png"/><Relationship Id="rId326" Type="http://schemas.openxmlformats.org/officeDocument/2006/relationships/image" Target="../media/image767.png"/><Relationship Id="rId65" Type="http://schemas.openxmlformats.org/officeDocument/2006/relationships/customXml" Target="../ink/ink611.xml"/><Relationship Id="rId130" Type="http://schemas.openxmlformats.org/officeDocument/2006/relationships/image" Target="../media/image671.png"/><Relationship Id="rId172" Type="http://schemas.openxmlformats.org/officeDocument/2006/relationships/image" Target="../media/image87.png"/><Relationship Id="rId228" Type="http://schemas.openxmlformats.org/officeDocument/2006/relationships/image" Target="../media/image719.png"/><Relationship Id="rId281" Type="http://schemas.openxmlformats.org/officeDocument/2006/relationships/customXml" Target="../ink/ink719.xml"/><Relationship Id="rId34" Type="http://schemas.openxmlformats.org/officeDocument/2006/relationships/image" Target="../media/image623.png"/><Relationship Id="rId76" Type="http://schemas.openxmlformats.org/officeDocument/2006/relationships/image" Target="../media/image644.png"/><Relationship Id="rId141" Type="http://schemas.openxmlformats.org/officeDocument/2006/relationships/customXml" Target="../ink/ink649.xml"/><Relationship Id="rId7" Type="http://schemas.openxmlformats.org/officeDocument/2006/relationships/customXml" Target="../ink/ink582.xml"/><Relationship Id="rId162" Type="http://schemas.openxmlformats.org/officeDocument/2006/relationships/image" Target="../media/image687.png"/><Relationship Id="rId183" Type="http://schemas.openxmlformats.org/officeDocument/2006/relationships/customXml" Target="../ink/ink670.xml"/><Relationship Id="rId218" Type="http://schemas.openxmlformats.org/officeDocument/2006/relationships/image" Target="../media/image714.png"/><Relationship Id="rId239" Type="http://schemas.openxmlformats.org/officeDocument/2006/relationships/customXml" Target="../ink/ink698.xml"/><Relationship Id="rId250" Type="http://schemas.openxmlformats.org/officeDocument/2006/relationships/image" Target="../media/image730.png"/><Relationship Id="rId271" Type="http://schemas.openxmlformats.org/officeDocument/2006/relationships/customXml" Target="../ink/ink714.xml"/><Relationship Id="rId292" Type="http://schemas.openxmlformats.org/officeDocument/2006/relationships/image" Target="../media/image750.png"/><Relationship Id="rId306" Type="http://schemas.openxmlformats.org/officeDocument/2006/relationships/image" Target="../media/image757.png"/><Relationship Id="rId24" Type="http://schemas.openxmlformats.org/officeDocument/2006/relationships/image" Target="../media/image618.png"/><Relationship Id="rId45" Type="http://schemas.openxmlformats.org/officeDocument/2006/relationships/customXml" Target="../ink/ink601.xml"/><Relationship Id="rId66" Type="http://schemas.openxmlformats.org/officeDocument/2006/relationships/image" Target="../media/image639.png"/><Relationship Id="rId87" Type="http://schemas.openxmlformats.org/officeDocument/2006/relationships/customXml" Target="../ink/ink622.xml"/><Relationship Id="rId110" Type="http://schemas.openxmlformats.org/officeDocument/2006/relationships/image" Target="../media/image661.png"/><Relationship Id="rId131" Type="http://schemas.openxmlformats.org/officeDocument/2006/relationships/customXml" Target="../ink/ink644.xml"/><Relationship Id="rId327" Type="http://schemas.openxmlformats.org/officeDocument/2006/relationships/customXml" Target="../ink/ink742.xml"/><Relationship Id="rId152" Type="http://schemas.openxmlformats.org/officeDocument/2006/relationships/image" Target="../media/image682.png"/><Relationship Id="rId173" Type="http://schemas.openxmlformats.org/officeDocument/2006/relationships/customXml" Target="../ink/ink665.xml"/><Relationship Id="rId194" Type="http://schemas.openxmlformats.org/officeDocument/2006/relationships/image" Target="../media/image702.png"/><Relationship Id="rId208" Type="http://schemas.openxmlformats.org/officeDocument/2006/relationships/image" Target="../media/image709.png"/><Relationship Id="rId229" Type="http://schemas.openxmlformats.org/officeDocument/2006/relationships/customXml" Target="../ink/ink693.xml"/><Relationship Id="rId240" Type="http://schemas.openxmlformats.org/officeDocument/2006/relationships/image" Target="../media/image725.png"/><Relationship Id="rId261" Type="http://schemas.openxmlformats.org/officeDocument/2006/relationships/customXml" Target="../ink/ink709.xml"/><Relationship Id="rId14" Type="http://schemas.openxmlformats.org/officeDocument/2006/relationships/image" Target="../media/image613.png"/><Relationship Id="rId35" Type="http://schemas.openxmlformats.org/officeDocument/2006/relationships/customXml" Target="../ink/ink596.xml"/><Relationship Id="rId56" Type="http://schemas.openxmlformats.org/officeDocument/2006/relationships/image" Target="../media/image634.png"/><Relationship Id="rId77" Type="http://schemas.openxmlformats.org/officeDocument/2006/relationships/customXml" Target="../ink/ink617.xml"/><Relationship Id="rId100" Type="http://schemas.openxmlformats.org/officeDocument/2006/relationships/image" Target="../media/image656.png"/><Relationship Id="rId282" Type="http://schemas.openxmlformats.org/officeDocument/2006/relationships/image" Target="../media/image745.png"/><Relationship Id="rId317" Type="http://schemas.openxmlformats.org/officeDocument/2006/relationships/customXml" Target="../ink/ink737.xml"/><Relationship Id="rId8" Type="http://schemas.openxmlformats.org/officeDocument/2006/relationships/image" Target="../media/image610.png"/><Relationship Id="rId98" Type="http://schemas.openxmlformats.org/officeDocument/2006/relationships/image" Target="../media/image655.png"/><Relationship Id="rId121" Type="http://schemas.openxmlformats.org/officeDocument/2006/relationships/customXml" Target="../ink/ink639.xml"/><Relationship Id="rId142" Type="http://schemas.openxmlformats.org/officeDocument/2006/relationships/image" Target="../media/image677.png"/><Relationship Id="rId163" Type="http://schemas.openxmlformats.org/officeDocument/2006/relationships/customXml" Target="../ink/ink660.xml"/><Relationship Id="rId184" Type="http://schemas.openxmlformats.org/officeDocument/2006/relationships/image" Target="../media/image697.png"/><Relationship Id="rId219" Type="http://schemas.openxmlformats.org/officeDocument/2006/relationships/customXml" Target="../ink/ink688.xml"/><Relationship Id="rId230" Type="http://schemas.openxmlformats.org/officeDocument/2006/relationships/image" Target="../media/image720.png"/><Relationship Id="rId251" Type="http://schemas.openxmlformats.org/officeDocument/2006/relationships/customXml" Target="../ink/ink704.xml"/><Relationship Id="rId25" Type="http://schemas.openxmlformats.org/officeDocument/2006/relationships/customXml" Target="../ink/ink591.xml"/><Relationship Id="rId46" Type="http://schemas.openxmlformats.org/officeDocument/2006/relationships/image" Target="../media/image629.png"/><Relationship Id="rId67" Type="http://schemas.openxmlformats.org/officeDocument/2006/relationships/customXml" Target="../ink/ink612.xml"/><Relationship Id="rId272" Type="http://schemas.openxmlformats.org/officeDocument/2006/relationships/image" Target="../media/image740.png"/><Relationship Id="rId293" Type="http://schemas.openxmlformats.org/officeDocument/2006/relationships/customXml" Target="../ink/ink725.xml"/><Relationship Id="rId307" Type="http://schemas.openxmlformats.org/officeDocument/2006/relationships/customXml" Target="../ink/ink732.xml"/><Relationship Id="rId328" Type="http://schemas.openxmlformats.org/officeDocument/2006/relationships/image" Target="../media/image768.png"/><Relationship Id="rId88" Type="http://schemas.openxmlformats.org/officeDocument/2006/relationships/image" Target="../media/image650.png"/><Relationship Id="rId111" Type="http://schemas.openxmlformats.org/officeDocument/2006/relationships/customXml" Target="../ink/ink634.xml"/><Relationship Id="rId132" Type="http://schemas.openxmlformats.org/officeDocument/2006/relationships/image" Target="../media/image672.png"/><Relationship Id="rId153" Type="http://schemas.openxmlformats.org/officeDocument/2006/relationships/customXml" Target="../ink/ink655.xml"/><Relationship Id="rId174" Type="http://schemas.openxmlformats.org/officeDocument/2006/relationships/image" Target="../media/image692.png"/><Relationship Id="rId195" Type="http://schemas.openxmlformats.org/officeDocument/2006/relationships/customXml" Target="../ink/ink676.xml"/><Relationship Id="rId209" Type="http://schemas.openxmlformats.org/officeDocument/2006/relationships/customXml" Target="../ink/ink683.xml"/><Relationship Id="rId220" Type="http://schemas.openxmlformats.org/officeDocument/2006/relationships/image" Target="../media/image715.png"/><Relationship Id="rId241" Type="http://schemas.openxmlformats.org/officeDocument/2006/relationships/customXml" Target="../ink/ink699.xml"/><Relationship Id="rId15" Type="http://schemas.openxmlformats.org/officeDocument/2006/relationships/customXml" Target="../ink/ink586.xml"/><Relationship Id="rId36" Type="http://schemas.openxmlformats.org/officeDocument/2006/relationships/image" Target="../media/image624.png"/><Relationship Id="rId57" Type="http://schemas.openxmlformats.org/officeDocument/2006/relationships/customXml" Target="../ink/ink607.xml"/><Relationship Id="rId262" Type="http://schemas.openxmlformats.org/officeDocument/2006/relationships/image" Target="../media/image735.png"/><Relationship Id="rId283" Type="http://schemas.openxmlformats.org/officeDocument/2006/relationships/customXml" Target="../ink/ink720.xml"/><Relationship Id="rId318" Type="http://schemas.openxmlformats.org/officeDocument/2006/relationships/image" Target="../media/image763.png"/><Relationship Id="rId78" Type="http://schemas.openxmlformats.org/officeDocument/2006/relationships/image" Target="../media/image645.png"/><Relationship Id="rId99" Type="http://schemas.openxmlformats.org/officeDocument/2006/relationships/customXml" Target="../ink/ink628.xml"/><Relationship Id="rId101" Type="http://schemas.openxmlformats.org/officeDocument/2006/relationships/customXml" Target="../ink/ink629.xml"/><Relationship Id="rId122" Type="http://schemas.openxmlformats.org/officeDocument/2006/relationships/image" Target="../media/image667.png"/><Relationship Id="rId143" Type="http://schemas.openxmlformats.org/officeDocument/2006/relationships/customXml" Target="../ink/ink650.xml"/><Relationship Id="rId164" Type="http://schemas.openxmlformats.org/officeDocument/2006/relationships/image" Target="../media/image688.png"/><Relationship Id="rId185" Type="http://schemas.openxmlformats.org/officeDocument/2006/relationships/customXml" Target="../ink/ink671.xml"/><Relationship Id="rId9" Type="http://schemas.openxmlformats.org/officeDocument/2006/relationships/customXml" Target="../ink/ink583.xml"/><Relationship Id="rId210" Type="http://schemas.openxmlformats.org/officeDocument/2006/relationships/image" Target="../media/image710.png"/><Relationship Id="rId26" Type="http://schemas.openxmlformats.org/officeDocument/2006/relationships/image" Target="../media/image619.png"/><Relationship Id="rId231" Type="http://schemas.openxmlformats.org/officeDocument/2006/relationships/customXml" Target="../ink/ink694.xml"/><Relationship Id="rId252" Type="http://schemas.openxmlformats.org/officeDocument/2006/relationships/image" Target="../media/image731.png"/><Relationship Id="rId273" Type="http://schemas.openxmlformats.org/officeDocument/2006/relationships/customXml" Target="../ink/ink715.xml"/><Relationship Id="rId294" Type="http://schemas.openxmlformats.org/officeDocument/2006/relationships/image" Target="../media/image751.png"/><Relationship Id="rId308" Type="http://schemas.openxmlformats.org/officeDocument/2006/relationships/image" Target="../media/image758.png"/><Relationship Id="rId47" Type="http://schemas.openxmlformats.org/officeDocument/2006/relationships/customXml" Target="../ink/ink602.xml"/><Relationship Id="rId68" Type="http://schemas.openxmlformats.org/officeDocument/2006/relationships/image" Target="../media/image640.png"/><Relationship Id="rId89" Type="http://schemas.openxmlformats.org/officeDocument/2006/relationships/customXml" Target="../ink/ink623.xml"/><Relationship Id="rId112" Type="http://schemas.openxmlformats.org/officeDocument/2006/relationships/image" Target="../media/image662.png"/><Relationship Id="rId133" Type="http://schemas.openxmlformats.org/officeDocument/2006/relationships/customXml" Target="../ink/ink645.xml"/><Relationship Id="rId154" Type="http://schemas.openxmlformats.org/officeDocument/2006/relationships/image" Target="../media/image683.png"/><Relationship Id="rId175" Type="http://schemas.openxmlformats.org/officeDocument/2006/relationships/customXml" Target="../ink/ink666.xml"/><Relationship Id="rId196" Type="http://schemas.openxmlformats.org/officeDocument/2006/relationships/image" Target="../media/image703.png"/><Relationship Id="rId200" Type="http://schemas.openxmlformats.org/officeDocument/2006/relationships/image" Target="../media/image705.png"/><Relationship Id="rId16" Type="http://schemas.openxmlformats.org/officeDocument/2006/relationships/image" Target="../media/image614.png"/><Relationship Id="rId221" Type="http://schemas.openxmlformats.org/officeDocument/2006/relationships/customXml" Target="../ink/ink689.xml"/><Relationship Id="rId242" Type="http://schemas.openxmlformats.org/officeDocument/2006/relationships/image" Target="../media/image726.png"/><Relationship Id="rId263" Type="http://schemas.openxmlformats.org/officeDocument/2006/relationships/customXml" Target="../ink/ink710.xml"/><Relationship Id="rId284" Type="http://schemas.openxmlformats.org/officeDocument/2006/relationships/image" Target="../media/image746.png"/><Relationship Id="rId319" Type="http://schemas.openxmlformats.org/officeDocument/2006/relationships/customXml" Target="../ink/ink738.xml"/><Relationship Id="rId37" Type="http://schemas.openxmlformats.org/officeDocument/2006/relationships/customXml" Target="../ink/ink597.xml"/><Relationship Id="rId58" Type="http://schemas.openxmlformats.org/officeDocument/2006/relationships/image" Target="../media/image635.png"/><Relationship Id="rId79" Type="http://schemas.openxmlformats.org/officeDocument/2006/relationships/customXml" Target="../ink/ink618.xml"/><Relationship Id="rId102" Type="http://schemas.openxmlformats.org/officeDocument/2006/relationships/image" Target="../media/image657.png"/><Relationship Id="rId123" Type="http://schemas.openxmlformats.org/officeDocument/2006/relationships/customXml" Target="../ink/ink640.xml"/><Relationship Id="rId144" Type="http://schemas.openxmlformats.org/officeDocument/2006/relationships/image" Target="../media/image678.png"/><Relationship Id="rId90" Type="http://schemas.openxmlformats.org/officeDocument/2006/relationships/image" Target="../media/image651.png"/><Relationship Id="rId165" Type="http://schemas.openxmlformats.org/officeDocument/2006/relationships/customXml" Target="../ink/ink661.xml"/><Relationship Id="rId186" Type="http://schemas.openxmlformats.org/officeDocument/2006/relationships/image" Target="../media/image698.png"/><Relationship Id="rId211" Type="http://schemas.openxmlformats.org/officeDocument/2006/relationships/customXml" Target="../ink/ink684.xml"/><Relationship Id="rId232" Type="http://schemas.openxmlformats.org/officeDocument/2006/relationships/image" Target="../media/image721.png"/><Relationship Id="rId253" Type="http://schemas.openxmlformats.org/officeDocument/2006/relationships/customXml" Target="../ink/ink705.xml"/><Relationship Id="rId274" Type="http://schemas.openxmlformats.org/officeDocument/2006/relationships/image" Target="../media/image741.png"/><Relationship Id="rId295" Type="http://schemas.openxmlformats.org/officeDocument/2006/relationships/customXml" Target="../ink/ink726.xml"/><Relationship Id="rId309" Type="http://schemas.openxmlformats.org/officeDocument/2006/relationships/customXml" Target="../ink/ink733.xml"/><Relationship Id="rId27" Type="http://schemas.openxmlformats.org/officeDocument/2006/relationships/customXml" Target="../ink/ink592.xml"/><Relationship Id="rId48" Type="http://schemas.openxmlformats.org/officeDocument/2006/relationships/image" Target="../media/image630.png"/><Relationship Id="rId69" Type="http://schemas.openxmlformats.org/officeDocument/2006/relationships/customXml" Target="../ink/ink613.xml"/><Relationship Id="rId113" Type="http://schemas.openxmlformats.org/officeDocument/2006/relationships/customXml" Target="../ink/ink635.xml"/><Relationship Id="rId134" Type="http://schemas.openxmlformats.org/officeDocument/2006/relationships/image" Target="../media/image673.png"/><Relationship Id="rId320" Type="http://schemas.openxmlformats.org/officeDocument/2006/relationships/image" Target="../media/image764.png"/><Relationship Id="rId80" Type="http://schemas.openxmlformats.org/officeDocument/2006/relationships/image" Target="../media/image646.png"/><Relationship Id="rId155" Type="http://schemas.openxmlformats.org/officeDocument/2006/relationships/customXml" Target="../ink/ink656.xml"/><Relationship Id="rId176" Type="http://schemas.openxmlformats.org/officeDocument/2006/relationships/image" Target="../media/image693.png"/><Relationship Id="rId197" Type="http://schemas.openxmlformats.org/officeDocument/2006/relationships/customXml" Target="../ink/ink677.xml"/><Relationship Id="rId201" Type="http://schemas.openxmlformats.org/officeDocument/2006/relationships/customXml" Target="../ink/ink679.xml"/><Relationship Id="rId222" Type="http://schemas.openxmlformats.org/officeDocument/2006/relationships/image" Target="../media/image716.png"/><Relationship Id="rId243" Type="http://schemas.openxmlformats.org/officeDocument/2006/relationships/customXml" Target="../ink/ink700.xml"/><Relationship Id="rId264" Type="http://schemas.openxmlformats.org/officeDocument/2006/relationships/image" Target="../media/image736.png"/><Relationship Id="rId285" Type="http://schemas.openxmlformats.org/officeDocument/2006/relationships/customXml" Target="../ink/ink721.xml"/><Relationship Id="rId17" Type="http://schemas.openxmlformats.org/officeDocument/2006/relationships/customXml" Target="../ink/ink587.xml"/><Relationship Id="rId38" Type="http://schemas.openxmlformats.org/officeDocument/2006/relationships/image" Target="../media/image625.png"/><Relationship Id="rId59" Type="http://schemas.openxmlformats.org/officeDocument/2006/relationships/customXml" Target="../ink/ink608.xml"/><Relationship Id="rId103" Type="http://schemas.openxmlformats.org/officeDocument/2006/relationships/customXml" Target="../ink/ink630.xml"/><Relationship Id="rId124" Type="http://schemas.openxmlformats.org/officeDocument/2006/relationships/image" Target="../media/image668.png"/><Relationship Id="rId310" Type="http://schemas.openxmlformats.org/officeDocument/2006/relationships/image" Target="../media/image759.png"/><Relationship Id="rId70" Type="http://schemas.openxmlformats.org/officeDocument/2006/relationships/image" Target="../media/image641.png"/><Relationship Id="rId91" Type="http://schemas.openxmlformats.org/officeDocument/2006/relationships/customXml" Target="../ink/ink624.xml"/><Relationship Id="rId145" Type="http://schemas.openxmlformats.org/officeDocument/2006/relationships/customXml" Target="../ink/ink651.xml"/><Relationship Id="rId166" Type="http://schemas.openxmlformats.org/officeDocument/2006/relationships/image" Target="../media/image689.png"/><Relationship Id="rId187" Type="http://schemas.openxmlformats.org/officeDocument/2006/relationships/customXml" Target="../ink/ink67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711.png"/><Relationship Id="rId233" Type="http://schemas.openxmlformats.org/officeDocument/2006/relationships/customXml" Target="../ink/ink695.xml"/><Relationship Id="rId254" Type="http://schemas.openxmlformats.org/officeDocument/2006/relationships/image" Target="../media/image732.png"/><Relationship Id="rId28" Type="http://schemas.openxmlformats.org/officeDocument/2006/relationships/image" Target="../media/image620.png"/><Relationship Id="rId49" Type="http://schemas.openxmlformats.org/officeDocument/2006/relationships/customXml" Target="../ink/ink603.xml"/><Relationship Id="rId114" Type="http://schemas.openxmlformats.org/officeDocument/2006/relationships/image" Target="../media/image663.png"/><Relationship Id="rId275" Type="http://schemas.openxmlformats.org/officeDocument/2006/relationships/customXml" Target="../ink/ink716.xml"/><Relationship Id="rId296" Type="http://schemas.openxmlformats.org/officeDocument/2006/relationships/image" Target="../media/image752.png"/><Relationship Id="rId300" Type="http://schemas.openxmlformats.org/officeDocument/2006/relationships/image" Target="../media/image754.png"/><Relationship Id="rId60" Type="http://schemas.openxmlformats.org/officeDocument/2006/relationships/image" Target="../media/image636.png"/><Relationship Id="rId81" Type="http://schemas.openxmlformats.org/officeDocument/2006/relationships/customXml" Target="../ink/ink619.xml"/><Relationship Id="rId135" Type="http://schemas.openxmlformats.org/officeDocument/2006/relationships/customXml" Target="../ink/ink646.xml"/><Relationship Id="rId156" Type="http://schemas.openxmlformats.org/officeDocument/2006/relationships/image" Target="../media/image684.png"/><Relationship Id="rId177" Type="http://schemas.openxmlformats.org/officeDocument/2006/relationships/customXml" Target="../ink/ink667.xml"/><Relationship Id="rId198" Type="http://schemas.openxmlformats.org/officeDocument/2006/relationships/image" Target="../media/image704.png"/><Relationship Id="rId321" Type="http://schemas.openxmlformats.org/officeDocument/2006/relationships/customXml" Target="../ink/ink739.xml"/><Relationship Id="rId202" Type="http://schemas.openxmlformats.org/officeDocument/2006/relationships/image" Target="../media/image706.png"/><Relationship Id="rId223" Type="http://schemas.openxmlformats.org/officeDocument/2006/relationships/customXml" Target="../ink/ink690.xml"/><Relationship Id="rId244" Type="http://schemas.openxmlformats.org/officeDocument/2006/relationships/image" Target="../media/image727.png"/><Relationship Id="rId18" Type="http://schemas.openxmlformats.org/officeDocument/2006/relationships/image" Target="../media/image615.png"/><Relationship Id="rId39" Type="http://schemas.openxmlformats.org/officeDocument/2006/relationships/customXml" Target="../ink/ink598.xml"/><Relationship Id="rId265" Type="http://schemas.openxmlformats.org/officeDocument/2006/relationships/customXml" Target="../ink/ink711.xml"/><Relationship Id="rId286" Type="http://schemas.openxmlformats.org/officeDocument/2006/relationships/image" Target="../media/image747.png"/><Relationship Id="rId50" Type="http://schemas.openxmlformats.org/officeDocument/2006/relationships/image" Target="../media/image631.png"/><Relationship Id="rId104" Type="http://schemas.openxmlformats.org/officeDocument/2006/relationships/image" Target="../media/image658.png"/><Relationship Id="rId125" Type="http://schemas.openxmlformats.org/officeDocument/2006/relationships/customXml" Target="../ink/ink641.xml"/><Relationship Id="rId146" Type="http://schemas.openxmlformats.org/officeDocument/2006/relationships/image" Target="../media/image679.png"/><Relationship Id="rId167" Type="http://schemas.openxmlformats.org/officeDocument/2006/relationships/customXml" Target="../ink/ink662.xml"/><Relationship Id="rId188" Type="http://schemas.openxmlformats.org/officeDocument/2006/relationships/image" Target="../media/image699.png"/><Relationship Id="rId311" Type="http://schemas.openxmlformats.org/officeDocument/2006/relationships/customXml" Target="../ink/ink734.xml"/><Relationship Id="rId71" Type="http://schemas.openxmlformats.org/officeDocument/2006/relationships/customXml" Target="../ink/ink614.xml"/><Relationship Id="rId92" Type="http://schemas.openxmlformats.org/officeDocument/2006/relationships/image" Target="../media/image652.png"/><Relationship Id="rId213" Type="http://schemas.openxmlformats.org/officeDocument/2006/relationships/customXml" Target="../ink/ink685.xml"/><Relationship Id="rId234" Type="http://schemas.openxmlformats.org/officeDocument/2006/relationships/image" Target="../media/image722.png"/><Relationship Id="rId2" Type="http://schemas.openxmlformats.org/officeDocument/2006/relationships/image" Target="../media/image320.emf"/><Relationship Id="rId29" Type="http://schemas.openxmlformats.org/officeDocument/2006/relationships/customXml" Target="../ink/ink593.xml"/><Relationship Id="rId255" Type="http://schemas.openxmlformats.org/officeDocument/2006/relationships/customXml" Target="../ink/ink706.xml"/><Relationship Id="rId276" Type="http://schemas.openxmlformats.org/officeDocument/2006/relationships/image" Target="../media/image742.png"/><Relationship Id="rId297" Type="http://schemas.openxmlformats.org/officeDocument/2006/relationships/customXml" Target="../ink/ink727.xml"/><Relationship Id="rId40" Type="http://schemas.openxmlformats.org/officeDocument/2006/relationships/image" Target="../media/image626.png"/><Relationship Id="rId115" Type="http://schemas.openxmlformats.org/officeDocument/2006/relationships/customXml" Target="../ink/ink636.xml"/><Relationship Id="rId136" Type="http://schemas.openxmlformats.org/officeDocument/2006/relationships/image" Target="../media/image674.png"/><Relationship Id="rId157" Type="http://schemas.openxmlformats.org/officeDocument/2006/relationships/customXml" Target="../ink/ink657.xml"/><Relationship Id="rId178" Type="http://schemas.openxmlformats.org/officeDocument/2006/relationships/image" Target="../media/image694.png"/><Relationship Id="rId301" Type="http://schemas.openxmlformats.org/officeDocument/2006/relationships/customXml" Target="../ink/ink729.xml"/><Relationship Id="rId322" Type="http://schemas.openxmlformats.org/officeDocument/2006/relationships/image" Target="../media/image765.png"/><Relationship Id="rId61" Type="http://schemas.openxmlformats.org/officeDocument/2006/relationships/customXml" Target="../ink/ink609.xml"/><Relationship Id="rId82" Type="http://schemas.openxmlformats.org/officeDocument/2006/relationships/image" Target="../media/image647.png"/><Relationship Id="rId199" Type="http://schemas.openxmlformats.org/officeDocument/2006/relationships/customXml" Target="../ink/ink678.xml"/><Relationship Id="rId203" Type="http://schemas.openxmlformats.org/officeDocument/2006/relationships/customXml" Target="../ink/ink680.xml"/><Relationship Id="rId19" Type="http://schemas.openxmlformats.org/officeDocument/2006/relationships/customXml" Target="../ink/ink588.xml"/><Relationship Id="rId224" Type="http://schemas.openxmlformats.org/officeDocument/2006/relationships/image" Target="../media/image717.png"/><Relationship Id="rId245" Type="http://schemas.openxmlformats.org/officeDocument/2006/relationships/customXml" Target="../ink/ink701.xml"/><Relationship Id="rId266" Type="http://schemas.openxmlformats.org/officeDocument/2006/relationships/image" Target="../media/image737.png"/><Relationship Id="rId287" Type="http://schemas.openxmlformats.org/officeDocument/2006/relationships/customXml" Target="../ink/ink722.xml"/><Relationship Id="rId30" Type="http://schemas.openxmlformats.org/officeDocument/2006/relationships/image" Target="../media/image621.png"/><Relationship Id="rId105" Type="http://schemas.openxmlformats.org/officeDocument/2006/relationships/customXml" Target="../ink/ink631.xml"/><Relationship Id="rId126" Type="http://schemas.openxmlformats.org/officeDocument/2006/relationships/image" Target="../media/image669.png"/><Relationship Id="rId147" Type="http://schemas.openxmlformats.org/officeDocument/2006/relationships/customXml" Target="../ink/ink652.xml"/><Relationship Id="rId168" Type="http://schemas.openxmlformats.org/officeDocument/2006/relationships/image" Target="../media/image690.png"/><Relationship Id="rId312" Type="http://schemas.openxmlformats.org/officeDocument/2006/relationships/image" Target="../media/image760.png"/><Relationship Id="rId51" Type="http://schemas.openxmlformats.org/officeDocument/2006/relationships/customXml" Target="../ink/ink604.xml"/><Relationship Id="rId72" Type="http://schemas.openxmlformats.org/officeDocument/2006/relationships/image" Target="../media/image642.png"/><Relationship Id="rId93" Type="http://schemas.openxmlformats.org/officeDocument/2006/relationships/customXml" Target="../ink/ink625.xml"/><Relationship Id="rId189" Type="http://schemas.openxmlformats.org/officeDocument/2006/relationships/customXml" Target="../ink/ink673.xml"/><Relationship Id="rId3" Type="http://schemas.openxmlformats.org/officeDocument/2006/relationships/customXml" Target="../ink/ink580.xml"/><Relationship Id="rId214" Type="http://schemas.openxmlformats.org/officeDocument/2006/relationships/image" Target="../media/image712.png"/><Relationship Id="rId235" Type="http://schemas.openxmlformats.org/officeDocument/2006/relationships/customXml" Target="../ink/ink696.xml"/><Relationship Id="rId256" Type="http://schemas.openxmlformats.org/officeDocument/2006/relationships/image" Target="../media/image733.png"/><Relationship Id="rId277" Type="http://schemas.openxmlformats.org/officeDocument/2006/relationships/customXml" Target="../ink/ink717.xml"/><Relationship Id="rId298" Type="http://schemas.openxmlformats.org/officeDocument/2006/relationships/image" Target="../media/image753.png"/><Relationship Id="rId116" Type="http://schemas.openxmlformats.org/officeDocument/2006/relationships/image" Target="../media/image664.png"/><Relationship Id="rId137" Type="http://schemas.openxmlformats.org/officeDocument/2006/relationships/customXml" Target="../ink/ink647.xml"/><Relationship Id="rId158" Type="http://schemas.openxmlformats.org/officeDocument/2006/relationships/image" Target="../media/image685.png"/><Relationship Id="rId302" Type="http://schemas.openxmlformats.org/officeDocument/2006/relationships/image" Target="../media/image755.png"/><Relationship Id="rId323" Type="http://schemas.openxmlformats.org/officeDocument/2006/relationships/customXml" Target="../ink/ink740.xml"/><Relationship Id="rId20" Type="http://schemas.openxmlformats.org/officeDocument/2006/relationships/image" Target="../media/image616.png"/><Relationship Id="rId41" Type="http://schemas.openxmlformats.org/officeDocument/2006/relationships/customXml" Target="../ink/ink599.xml"/><Relationship Id="rId62" Type="http://schemas.openxmlformats.org/officeDocument/2006/relationships/image" Target="../media/image637.png"/><Relationship Id="rId83" Type="http://schemas.openxmlformats.org/officeDocument/2006/relationships/customXml" Target="../ink/ink620.xml"/><Relationship Id="rId179" Type="http://schemas.openxmlformats.org/officeDocument/2006/relationships/customXml" Target="../ink/ink668.xml"/><Relationship Id="rId190" Type="http://schemas.openxmlformats.org/officeDocument/2006/relationships/image" Target="../media/image700.png"/><Relationship Id="rId204" Type="http://schemas.openxmlformats.org/officeDocument/2006/relationships/image" Target="../media/image707.png"/><Relationship Id="rId225" Type="http://schemas.openxmlformats.org/officeDocument/2006/relationships/customXml" Target="../ink/ink691.xml"/><Relationship Id="rId246" Type="http://schemas.openxmlformats.org/officeDocument/2006/relationships/image" Target="../media/image728.png"/><Relationship Id="rId267" Type="http://schemas.openxmlformats.org/officeDocument/2006/relationships/customXml" Target="../ink/ink712.xml"/><Relationship Id="rId288" Type="http://schemas.openxmlformats.org/officeDocument/2006/relationships/image" Target="../media/image748.png"/><Relationship Id="rId106" Type="http://schemas.openxmlformats.org/officeDocument/2006/relationships/image" Target="../media/image659.png"/><Relationship Id="rId127" Type="http://schemas.openxmlformats.org/officeDocument/2006/relationships/customXml" Target="../ink/ink642.xml"/><Relationship Id="rId313" Type="http://schemas.openxmlformats.org/officeDocument/2006/relationships/customXml" Target="../ink/ink735.xml"/><Relationship Id="rId10" Type="http://schemas.openxmlformats.org/officeDocument/2006/relationships/image" Target="../media/image611.png"/><Relationship Id="rId31" Type="http://schemas.openxmlformats.org/officeDocument/2006/relationships/customXml" Target="../ink/ink594.xml"/><Relationship Id="rId52" Type="http://schemas.openxmlformats.org/officeDocument/2006/relationships/image" Target="../media/image632.png"/><Relationship Id="rId73" Type="http://schemas.openxmlformats.org/officeDocument/2006/relationships/customXml" Target="../ink/ink615.xml"/><Relationship Id="rId94" Type="http://schemas.openxmlformats.org/officeDocument/2006/relationships/image" Target="../media/image653.png"/><Relationship Id="rId148" Type="http://schemas.openxmlformats.org/officeDocument/2006/relationships/image" Target="../media/image680.png"/><Relationship Id="rId169" Type="http://schemas.openxmlformats.org/officeDocument/2006/relationships/customXml" Target="../ink/ink663.xml"/><Relationship Id="rId4" Type="http://schemas.openxmlformats.org/officeDocument/2006/relationships/image" Target="../media/image608.png"/><Relationship Id="rId180" Type="http://schemas.openxmlformats.org/officeDocument/2006/relationships/image" Target="../media/image695.png"/><Relationship Id="rId215" Type="http://schemas.openxmlformats.org/officeDocument/2006/relationships/customXml" Target="../ink/ink686.xml"/><Relationship Id="rId236" Type="http://schemas.openxmlformats.org/officeDocument/2006/relationships/image" Target="../media/image723.png"/><Relationship Id="rId257" Type="http://schemas.openxmlformats.org/officeDocument/2006/relationships/customXml" Target="../ink/ink707.xml"/><Relationship Id="rId278" Type="http://schemas.openxmlformats.org/officeDocument/2006/relationships/image" Target="../media/image743.png"/><Relationship Id="rId303" Type="http://schemas.openxmlformats.org/officeDocument/2006/relationships/customXml" Target="../ink/ink730.xml"/><Relationship Id="rId42" Type="http://schemas.openxmlformats.org/officeDocument/2006/relationships/image" Target="../media/image627.png"/><Relationship Id="rId84" Type="http://schemas.openxmlformats.org/officeDocument/2006/relationships/image" Target="../media/image648.png"/><Relationship Id="rId138" Type="http://schemas.openxmlformats.org/officeDocument/2006/relationships/image" Target="../media/image675.png"/><Relationship Id="rId191" Type="http://schemas.openxmlformats.org/officeDocument/2006/relationships/customXml" Target="../ink/ink674.xml"/><Relationship Id="rId205" Type="http://schemas.openxmlformats.org/officeDocument/2006/relationships/customXml" Target="../ink/ink681.xml"/><Relationship Id="rId247" Type="http://schemas.openxmlformats.org/officeDocument/2006/relationships/customXml" Target="../ink/ink702.xml"/><Relationship Id="rId107" Type="http://schemas.openxmlformats.org/officeDocument/2006/relationships/customXml" Target="../ink/ink632.xml"/><Relationship Id="rId289" Type="http://schemas.openxmlformats.org/officeDocument/2006/relationships/customXml" Target="../ink/ink723.xml"/><Relationship Id="rId11" Type="http://schemas.openxmlformats.org/officeDocument/2006/relationships/customXml" Target="../ink/ink584.xml"/><Relationship Id="rId53" Type="http://schemas.openxmlformats.org/officeDocument/2006/relationships/customXml" Target="../ink/ink605.xml"/><Relationship Id="rId149" Type="http://schemas.openxmlformats.org/officeDocument/2006/relationships/customXml" Target="../ink/ink653.xml"/><Relationship Id="rId314" Type="http://schemas.openxmlformats.org/officeDocument/2006/relationships/image" Target="../media/image761.png"/><Relationship Id="rId95" Type="http://schemas.openxmlformats.org/officeDocument/2006/relationships/customXml" Target="../ink/ink626.xml"/><Relationship Id="rId160" Type="http://schemas.openxmlformats.org/officeDocument/2006/relationships/image" Target="../media/image686.png"/><Relationship Id="rId216" Type="http://schemas.openxmlformats.org/officeDocument/2006/relationships/image" Target="../media/image713.png"/><Relationship Id="rId258" Type="http://schemas.openxmlformats.org/officeDocument/2006/relationships/image" Target="../media/image734.png"/><Relationship Id="rId22" Type="http://schemas.openxmlformats.org/officeDocument/2006/relationships/image" Target="../media/image617.png"/><Relationship Id="rId64" Type="http://schemas.openxmlformats.org/officeDocument/2006/relationships/image" Target="../media/image638.png"/><Relationship Id="rId118" Type="http://schemas.openxmlformats.org/officeDocument/2006/relationships/image" Target="../media/image665.png"/><Relationship Id="rId325" Type="http://schemas.openxmlformats.org/officeDocument/2006/relationships/customXml" Target="../ink/ink741.xml"/><Relationship Id="rId171" Type="http://schemas.openxmlformats.org/officeDocument/2006/relationships/customXml" Target="../ink/ink664.xml"/><Relationship Id="rId227" Type="http://schemas.openxmlformats.org/officeDocument/2006/relationships/customXml" Target="../ink/ink692.xml"/><Relationship Id="rId269" Type="http://schemas.openxmlformats.org/officeDocument/2006/relationships/customXml" Target="../ink/ink713.xml"/><Relationship Id="rId33" Type="http://schemas.openxmlformats.org/officeDocument/2006/relationships/customXml" Target="../ink/ink595.xml"/><Relationship Id="rId129" Type="http://schemas.openxmlformats.org/officeDocument/2006/relationships/customXml" Target="../ink/ink643.xml"/><Relationship Id="rId280" Type="http://schemas.openxmlformats.org/officeDocument/2006/relationships/image" Target="../media/image744.png"/><Relationship Id="rId75" Type="http://schemas.openxmlformats.org/officeDocument/2006/relationships/customXml" Target="../ink/ink616.xml"/><Relationship Id="rId140" Type="http://schemas.openxmlformats.org/officeDocument/2006/relationships/image" Target="../media/image676.png"/><Relationship Id="rId182" Type="http://schemas.openxmlformats.org/officeDocument/2006/relationships/image" Target="../media/image696.png"/><Relationship Id="rId6" Type="http://schemas.openxmlformats.org/officeDocument/2006/relationships/image" Target="../media/image609.png"/><Relationship Id="rId238" Type="http://schemas.openxmlformats.org/officeDocument/2006/relationships/image" Target="../media/image724.png"/><Relationship Id="rId291" Type="http://schemas.openxmlformats.org/officeDocument/2006/relationships/customXml" Target="../ink/ink724.xml"/><Relationship Id="rId305" Type="http://schemas.openxmlformats.org/officeDocument/2006/relationships/customXml" Target="../ink/ink731.xml"/><Relationship Id="rId44" Type="http://schemas.openxmlformats.org/officeDocument/2006/relationships/image" Target="../media/image628.png"/><Relationship Id="rId86" Type="http://schemas.openxmlformats.org/officeDocument/2006/relationships/image" Target="../media/image649.png"/><Relationship Id="rId151" Type="http://schemas.openxmlformats.org/officeDocument/2006/relationships/customXml" Target="../ink/ink654.xml"/><Relationship Id="rId193" Type="http://schemas.openxmlformats.org/officeDocument/2006/relationships/customXml" Target="../ink/ink675.xml"/><Relationship Id="rId207" Type="http://schemas.openxmlformats.org/officeDocument/2006/relationships/customXml" Target="../ink/ink682.xml"/><Relationship Id="rId249" Type="http://schemas.openxmlformats.org/officeDocument/2006/relationships/customXml" Target="../ink/ink703.xml"/><Relationship Id="rId13" Type="http://schemas.openxmlformats.org/officeDocument/2006/relationships/customXml" Target="../ink/ink585.xml"/><Relationship Id="rId109" Type="http://schemas.openxmlformats.org/officeDocument/2006/relationships/customXml" Target="../ink/ink633.xml"/><Relationship Id="rId260" Type="http://schemas.openxmlformats.org/officeDocument/2006/relationships/image" Target="../media/image118.png"/><Relationship Id="rId316" Type="http://schemas.openxmlformats.org/officeDocument/2006/relationships/image" Target="../media/image762.png"/><Relationship Id="rId55" Type="http://schemas.openxmlformats.org/officeDocument/2006/relationships/customXml" Target="../ink/ink606.xml"/><Relationship Id="rId97" Type="http://schemas.openxmlformats.org/officeDocument/2006/relationships/customXml" Target="../ink/ink627.xml"/><Relationship Id="rId120" Type="http://schemas.openxmlformats.org/officeDocument/2006/relationships/image" Target="../media/image6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00.xml"/><Relationship Id="rId21" Type="http://schemas.openxmlformats.org/officeDocument/2006/relationships/customXml" Target="../ink/ink752.xml"/><Relationship Id="rId42" Type="http://schemas.openxmlformats.org/officeDocument/2006/relationships/image" Target="../media/image789.png"/><Relationship Id="rId63" Type="http://schemas.openxmlformats.org/officeDocument/2006/relationships/customXml" Target="../ink/ink773.xml"/><Relationship Id="rId84" Type="http://schemas.openxmlformats.org/officeDocument/2006/relationships/image" Target="../media/image810.png"/><Relationship Id="rId138" Type="http://schemas.openxmlformats.org/officeDocument/2006/relationships/image" Target="../media/image837.png"/><Relationship Id="rId159" Type="http://schemas.openxmlformats.org/officeDocument/2006/relationships/customXml" Target="../ink/ink821.xml"/><Relationship Id="rId170" Type="http://schemas.openxmlformats.org/officeDocument/2006/relationships/image" Target="../media/image851.png"/><Relationship Id="rId107" Type="http://schemas.openxmlformats.org/officeDocument/2006/relationships/customXml" Target="../ink/ink795.xml"/><Relationship Id="rId11" Type="http://schemas.openxmlformats.org/officeDocument/2006/relationships/customXml" Target="../ink/ink747.xml"/><Relationship Id="rId32" Type="http://schemas.openxmlformats.org/officeDocument/2006/relationships/image" Target="../media/image784.png"/><Relationship Id="rId53" Type="http://schemas.openxmlformats.org/officeDocument/2006/relationships/customXml" Target="../ink/ink768.xml"/><Relationship Id="rId74" Type="http://schemas.openxmlformats.org/officeDocument/2006/relationships/image" Target="../media/image805.png"/><Relationship Id="rId128" Type="http://schemas.openxmlformats.org/officeDocument/2006/relationships/image" Target="../media/image832.png"/><Relationship Id="rId149" Type="http://schemas.openxmlformats.org/officeDocument/2006/relationships/customXml" Target="../ink/ink816.xml"/><Relationship Id="rId5" Type="http://schemas.openxmlformats.org/officeDocument/2006/relationships/customXml" Target="../ink/ink744.xml"/><Relationship Id="rId95" Type="http://schemas.openxmlformats.org/officeDocument/2006/relationships/customXml" Target="../ink/ink789.xml"/><Relationship Id="rId160" Type="http://schemas.openxmlformats.org/officeDocument/2006/relationships/image" Target="../media/image769.png"/><Relationship Id="rId22" Type="http://schemas.openxmlformats.org/officeDocument/2006/relationships/image" Target="../media/image779.png"/><Relationship Id="rId43" Type="http://schemas.openxmlformats.org/officeDocument/2006/relationships/customXml" Target="../ink/ink763.xml"/><Relationship Id="rId64" Type="http://schemas.openxmlformats.org/officeDocument/2006/relationships/image" Target="../media/image800.png"/><Relationship Id="rId118" Type="http://schemas.openxmlformats.org/officeDocument/2006/relationships/image" Target="../media/image827.png"/><Relationship Id="rId139" Type="http://schemas.openxmlformats.org/officeDocument/2006/relationships/customXml" Target="../ink/ink811.xml"/><Relationship Id="rId85" Type="http://schemas.openxmlformats.org/officeDocument/2006/relationships/customXml" Target="../ink/ink784.xml"/><Relationship Id="rId150" Type="http://schemas.openxmlformats.org/officeDocument/2006/relationships/image" Target="../media/image843.png"/><Relationship Id="rId171" Type="http://schemas.openxmlformats.org/officeDocument/2006/relationships/customXml" Target="../ink/ink827.xml"/><Relationship Id="rId12" Type="http://schemas.openxmlformats.org/officeDocument/2006/relationships/image" Target="../media/image774.png"/><Relationship Id="rId33" Type="http://schemas.openxmlformats.org/officeDocument/2006/relationships/customXml" Target="../ink/ink758.xml"/><Relationship Id="rId108" Type="http://schemas.openxmlformats.org/officeDocument/2006/relationships/image" Target="../media/image822.png"/><Relationship Id="rId129" Type="http://schemas.openxmlformats.org/officeDocument/2006/relationships/customXml" Target="../ink/ink806.xml"/><Relationship Id="rId54" Type="http://schemas.openxmlformats.org/officeDocument/2006/relationships/image" Target="../media/image795.png"/><Relationship Id="rId75" Type="http://schemas.openxmlformats.org/officeDocument/2006/relationships/customXml" Target="../ink/ink779.xml"/><Relationship Id="rId96" Type="http://schemas.openxmlformats.org/officeDocument/2006/relationships/image" Target="../media/image816.png"/><Relationship Id="rId140" Type="http://schemas.openxmlformats.org/officeDocument/2006/relationships/image" Target="../media/image838.png"/><Relationship Id="rId161" Type="http://schemas.openxmlformats.org/officeDocument/2006/relationships/customXml" Target="../ink/ink8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1.png"/><Relationship Id="rId23" Type="http://schemas.openxmlformats.org/officeDocument/2006/relationships/customXml" Target="../ink/ink753.xml"/><Relationship Id="rId28" Type="http://schemas.openxmlformats.org/officeDocument/2006/relationships/image" Target="../media/image782.png"/><Relationship Id="rId49" Type="http://schemas.openxmlformats.org/officeDocument/2006/relationships/customXml" Target="../ink/ink766.xml"/><Relationship Id="rId114" Type="http://schemas.openxmlformats.org/officeDocument/2006/relationships/image" Target="../media/image825.png"/><Relationship Id="rId119" Type="http://schemas.openxmlformats.org/officeDocument/2006/relationships/customXml" Target="../ink/ink801.xml"/><Relationship Id="rId44" Type="http://schemas.openxmlformats.org/officeDocument/2006/relationships/image" Target="../media/image790.png"/><Relationship Id="rId60" Type="http://schemas.openxmlformats.org/officeDocument/2006/relationships/image" Target="../media/image798.png"/><Relationship Id="rId65" Type="http://schemas.openxmlformats.org/officeDocument/2006/relationships/customXml" Target="../ink/ink774.xml"/><Relationship Id="rId81" Type="http://schemas.openxmlformats.org/officeDocument/2006/relationships/customXml" Target="../ink/ink782.xml"/><Relationship Id="rId86" Type="http://schemas.openxmlformats.org/officeDocument/2006/relationships/image" Target="../media/image811.png"/><Relationship Id="rId130" Type="http://schemas.openxmlformats.org/officeDocument/2006/relationships/image" Target="../media/image833.png"/><Relationship Id="rId135" Type="http://schemas.openxmlformats.org/officeDocument/2006/relationships/customXml" Target="../ink/ink809.xml"/><Relationship Id="rId151" Type="http://schemas.openxmlformats.org/officeDocument/2006/relationships/customXml" Target="../ink/ink817.xml"/><Relationship Id="rId156" Type="http://schemas.openxmlformats.org/officeDocument/2006/relationships/image" Target="../media/image846.png"/><Relationship Id="rId172" Type="http://schemas.openxmlformats.org/officeDocument/2006/relationships/image" Target="../media/image852.png"/><Relationship Id="rId13" Type="http://schemas.openxmlformats.org/officeDocument/2006/relationships/customXml" Target="../ink/ink748.xml"/><Relationship Id="rId18" Type="http://schemas.openxmlformats.org/officeDocument/2006/relationships/image" Target="../media/image777.png"/><Relationship Id="rId39" Type="http://schemas.openxmlformats.org/officeDocument/2006/relationships/customXml" Target="../ink/ink761.xml"/><Relationship Id="rId109" Type="http://schemas.openxmlformats.org/officeDocument/2006/relationships/customXml" Target="../ink/ink796.xml"/><Relationship Id="rId34" Type="http://schemas.openxmlformats.org/officeDocument/2006/relationships/image" Target="../media/image785.png"/><Relationship Id="rId50" Type="http://schemas.openxmlformats.org/officeDocument/2006/relationships/image" Target="../media/image793.png"/><Relationship Id="rId55" Type="http://schemas.openxmlformats.org/officeDocument/2006/relationships/customXml" Target="../ink/ink769.xml"/><Relationship Id="rId76" Type="http://schemas.openxmlformats.org/officeDocument/2006/relationships/image" Target="../media/image806.png"/><Relationship Id="rId97" Type="http://schemas.openxmlformats.org/officeDocument/2006/relationships/customXml" Target="../ink/ink790.xml"/><Relationship Id="rId104" Type="http://schemas.openxmlformats.org/officeDocument/2006/relationships/image" Target="../media/image820.png"/><Relationship Id="rId120" Type="http://schemas.openxmlformats.org/officeDocument/2006/relationships/image" Target="../media/image828.png"/><Relationship Id="rId125" Type="http://schemas.openxmlformats.org/officeDocument/2006/relationships/customXml" Target="../ink/ink804.xml"/><Relationship Id="rId141" Type="http://schemas.openxmlformats.org/officeDocument/2006/relationships/customXml" Target="../ink/ink812.xml"/><Relationship Id="rId146" Type="http://schemas.openxmlformats.org/officeDocument/2006/relationships/image" Target="../media/image841.png"/><Relationship Id="rId167" Type="http://schemas.openxmlformats.org/officeDocument/2006/relationships/customXml" Target="../ink/ink825.xml"/><Relationship Id="rId7" Type="http://schemas.openxmlformats.org/officeDocument/2006/relationships/customXml" Target="../ink/ink745.xml"/><Relationship Id="rId71" Type="http://schemas.openxmlformats.org/officeDocument/2006/relationships/customXml" Target="../ink/ink777.xml"/><Relationship Id="rId92" Type="http://schemas.openxmlformats.org/officeDocument/2006/relationships/image" Target="../media/image814.png"/><Relationship Id="rId162" Type="http://schemas.openxmlformats.org/officeDocument/2006/relationships/image" Target="../media/image847.png"/><Relationship Id="rId2" Type="http://schemas.openxmlformats.org/officeDocument/2006/relationships/image" Target="../media/image321.emf"/><Relationship Id="rId29" Type="http://schemas.openxmlformats.org/officeDocument/2006/relationships/customXml" Target="../ink/ink756.xml"/><Relationship Id="rId24" Type="http://schemas.openxmlformats.org/officeDocument/2006/relationships/image" Target="../media/image780.png"/><Relationship Id="rId40" Type="http://schemas.openxmlformats.org/officeDocument/2006/relationships/image" Target="../media/image788.png"/><Relationship Id="rId45" Type="http://schemas.openxmlformats.org/officeDocument/2006/relationships/customXml" Target="../ink/ink764.xml"/><Relationship Id="rId66" Type="http://schemas.openxmlformats.org/officeDocument/2006/relationships/image" Target="../media/image801.png"/><Relationship Id="rId87" Type="http://schemas.openxmlformats.org/officeDocument/2006/relationships/customXml" Target="../ink/ink785.xml"/><Relationship Id="rId110" Type="http://schemas.openxmlformats.org/officeDocument/2006/relationships/image" Target="../media/image823.png"/><Relationship Id="rId115" Type="http://schemas.openxmlformats.org/officeDocument/2006/relationships/customXml" Target="../ink/ink799.xml"/><Relationship Id="rId131" Type="http://schemas.openxmlformats.org/officeDocument/2006/relationships/customXml" Target="../ink/ink807.xml"/><Relationship Id="rId136" Type="http://schemas.openxmlformats.org/officeDocument/2006/relationships/image" Target="../media/image836.png"/><Relationship Id="rId157" Type="http://schemas.openxmlformats.org/officeDocument/2006/relationships/customXml" Target="../ink/ink820.xml"/><Relationship Id="rId61" Type="http://schemas.openxmlformats.org/officeDocument/2006/relationships/customXml" Target="../ink/ink772.xml"/><Relationship Id="rId82" Type="http://schemas.openxmlformats.org/officeDocument/2006/relationships/image" Target="../media/image809.png"/><Relationship Id="rId152" Type="http://schemas.openxmlformats.org/officeDocument/2006/relationships/image" Target="../media/image844.png"/><Relationship Id="rId173" Type="http://schemas.openxmlformats.org/officeDocument/2006/relationships/customXml" Target="../ink/ink828.xml"/><Relationship Id="rId19" Type="http://schemas.openxmlformats.org/officeDocument/2006/relationships/customXml" Target="../ink/ink751.xml"/><Relationship Id="rId14" Type="http://schemas.openxmlformats.org/officeDocument/2006/relationships/image" Target="../media/image775.png"/><Relationship Id="rId30" Type="http://schemas.openxmlformats.org/officeDocument/2006/relationships/image" Target="../media/image783.png"/><Relationship Id="rId35" Type="http://schemas.openxmlformats.org/officeDocument/2006/relationships/customXml" Target="../ink/ink759.xml"/><Relationship Id="rId56" Type="http://schemas.openxmlformats.org/officeDocument/2006/relationships/image" Target="../media/image796.png"/><Relationship Id="rId77" Type="http://schemas.openxmlformats.org/officeDocument/2006/relationships/customXml" Target="../ink/ink780.xml"/><Relationship Id="rId100" Type="http://schemas.openxmlformats.org/officeDocument/2006/relationships/image" Target="../media/image818.png"/><Relationship Id="rId105" Type="http://schemas.openxmlformats.org/officeDocument/2006/relationships/customXml" Target="../ink/ink794.xml"/><Relationship Id="rId126" Type="http://schemas.openxmlformats.org/officeDocument/2006/relationships/image" Target="../media/image831.png"/><Relationship Id="rId147" Type="http://schemas.openxmlformats.org/officeDocument/2006/relationships/customXml" Target="../ink/ink815.xml"/><Relationship Id="rId168" Type="http://schemas.openxmlformats.org/officeDocument/2006/relationships/image" Target="../media/image850.png"/><Relationship Id="rId8" Type="http://schemas.openxmlformats.org/officeDocument/2006/relationships/image" Target="../media/image772.png"/><Relationship Id="rId51" Type="http://schemas.openxmlformats.org/officeDocument/2006/relationships/customXml" Target="../ink/ink767.xml"/><Relationship Id="rId72" Type="http://schemas.openxmlformats.org/officeDocument/2006/relationships/image" Target="../media/image804.png"/><Relationship Id="rId93" Type="http://schemas.openxmlformats.org/officeDocument/2006/relationships/customXml" Target="../ink/ink788.xml"/><Relationship Id="rId98" Type="http://schemas.openxmlformats.org/officeDocument/2006/relationships/image" Target="../media/image817.png"/><Relationship Id="rId121" Type="http://schemas.openxmlformats.org/officeDocument/2006/relationships/customXml" Target="../ink/ink802.xml"/><Relationship Id="rId142" Type="http://schemas.openxmlformats.org/officeDocument/2006/relationships/image" Target="../media/image839.png"/><Relationship Id="rId163" Type="http://schemas.openxmlformats.org/officeDocument/2006/relationships/customXml" Target="../ink/ink823.xml"/><Relationship Id="rId3" Type="http://schemas.openxmlformats.org/officeDocument/2006/relationships/customXml" Target="../ink/ink743.xml"/><Relationship Id="rId25" Type="http://schemas.openxmlformats.org/officeDocument/2006/relationships/customXml" Target="../ink/ink754.xml"/><Relationship Id="rId46" Type="http://schemas.openxmlformats.org/officeDocument/2006/relationships/image" Target="../media/image791.png"/><Relationship Id="rId67" Type="http://schemas.openxmlformats.org/officeDocument/2006/relationships/customXml" Target="../ink/ink775.xml"/><Relationship Id="rId116" Type="http://schemas.openxmlformats.org/officeDocument/2006/relationships/image" Target="../media/image826.png"/><Relationship Id="rId137" Type="http://schemas.openxmlformats.org/officeDocument/2006/relationships/customXml" Target="../ink/ink810.xml"/><Relationship Id="rId158" Type="http://schemas.openxmlformats.org/officeDocument/2006/relationships/image" Target="../media/image607.png"/><Relationship Id="rId20" Type="http://schemas.openxmlformats.org/officeDocument/2006/relationships/image" Target="../media/image778.png"/><Relationship Id="rId41" Type="http://schemas.openxmlformats.org/officeDocument/2006/relationships/customXml" Target="../ink/ink762.xml"/><Relationship Id="rId62" Type="http://schemas.openxmlformats.org/officeDocument/2006/relationships/image" Target="../media/image799.png"/><Relationship Id="rId83" Type="http://schemas.openxmlformats.org/officeDocument/2006/relationships/customXml" Target="../ink/ink783.xml"/><Relationship Id="rId88" Type="http://schemas.openxmlformats.org/officeDocument/2006/relationships/image" Target="../media/image812.png"/><Relationship Id="rId111" Type="http://schemas.openxmlformats.org/officeDocument/2006/relationships/customXml" Target="../ink/ink797.xml"/><Relationship Id="rId132" Type="http://schemas.openxmlformats.org/officeDocument/2006/relationships/image" Target="../media/image834.png"/><Relationship Id="rId153" Type="http://schemas.openxmlformats.org/officeDocument/2006/relationships/customXml" Target="../ink/ink818.xml"/><Relationship Id="rId174" Type="http://schemas.openxmlformats.org/officeDocument/2006/relationships/image" Target="../media/image853.png"/><Relationship Id="rId15" Type="http://schemas.openxmlformats.org/officeDocument/2006/relationships/customXml" Target="../ink/ink749.xml"/><Relationship Id="rId36" Type="http://schemas.openxmlformats.org/officeDocument/2006/relationships/image" Target="../media/image786.png"/><Relationship Id="rId57" Type="http://schemas.openxmlformats.org/officeDocument/2006/relationships/customXml" Target="../ink/ink770.xml"/><Relationship Id="rId106" Type="http://schemas.openxmlformats.org/officeDocument/2006/relationships/image" Target="../media/image821.png"/><Relationship Id="rId127" Type="http://schemas.openxmlformats.org/officeDocument/2006/relationships/customXml" Target="../ink/ink805.xml"/><Relationship Id="rId10" Type="http://schemas.openxmlformats.org/officeDocument/2006/relationships/image" Target="../media/image773.png"/><Relationship Id="rId31" Type="http://schemas.openxmlformats.org/officeDocument/2006/relationships/customXml" Target="../ink/ink757.xml"/><Relationship Id="rId52" Type="http://schemas.openxmlformats.org/officeDocument/2006/relationships/image" Target="../media/image794.png"/><Relationship Id="rId73" Type="http://schemas.openxmlformats.org/officeDocument/2006/relationships/customXml" Target="../ink/ink778.xml"/><Relationship Id="rId78" Type="http://schemas.openxmlformats.org/officeDocument/2006/relationships/image" Target="../media/image807.png"/><Relationship Id="rId94" Type="http://schemas.openxmlformats.org/officeDocument/2006/relationships/image" Target="../media/image815.png"/><Relationship Id="rId99" Type="http://schemas.openxmlformats.org/officeDocument/2006/relationships/customXml" Target="../ink/ink791.xml"/><Relationship Id="rId101" Type="http://schemas.openxmlformats.org/officeDocument/2006/relationships/customXml" Target="../ink/ink792.xml"/><Relationship Id="rId122" Type="http://schemas.openxmlformats.org/officeDocument/2006/relationships/image" Target="../media/image829.png"/><Relationship Id="rId143" Type="http://schemas.openxmlformats.org/officeDocument/2006/relationships/customXml" Target="../ink/ink813.xml"/><Relationship Id="rId148" Type="http://schemas.openxmlformats.org/officeDocument/2006/relationships/image" Target="../media/image842.png"/><Relationship Id="rId164" Type="http://schemas.openxmlformats.org/officeDocument/2006/relationships/image" Target="../media/image848.png"/><Relationship Id="rId169" Type="http://schemas.openxmlformats.org/officeDocument/2006/relationships/customXml" Target="../ink/ink826.xml"/><Relationship Id="rId4" Type="http://schemas.openxmlformats.org/officeDocument/2006/relationships/image" Target="../media/image770.png"/><Relationship Id="rId9" Type="http://schemas.openxmlformats.org/officeDocument/2006/relationships/customXml" Target="../ink/ink746.xml"/><Relationship Id="rId26" Type="http://schemas.openxmlformats.org/officeDocument/2006/relationships/image" Target="../media/image781.png"/><Relationship Id="rId47" Type="http://schemas.openxmlformats.org/officeDocument/2006/relationships/customXml" Target="../ink/ink765.xml"/><Relationship Id="rId68" Type="http://schemas.openxmlformats.org/officeDocument/2006/relationships/image" Target="../media/image802.png"/><Relationship Id="rId89" Type="http://schemas.openxmlformats.org/officeDocument/2006/relationships/customXml" Target="../ink/ink786.xml"/><Relationship Id="rId112" Type="http://schemas.openxmlformats.org/officeDocument/2006/relationships/image" Target="../media/image824.png"/><Relationship Id="rId133" Type="http://schemas.openxmlformats.org/officeDocument/2006/relationships/customXml" Target="../ink/ink808.xml"/><Relationship Id="rId154" Type="http://schemas.openxmlformats.org/officeDocument/2006/relationships/image" Target="../media/image845.png"/><Relationship Id="rId175" Type="http://schemas.openxmlformats.org/officeDocument/2006/relationships/customXml" Target="../ink/ink829.xml"/><Relationship Id="rId16" Type="http://schemas.openxmlformats.org/officeDocument/2006/relationships/image" Target="../media/image776.png"/><Relationship Id="rId37" Type="http://schemas.openxmlformats.org/officeDocument/2006/relationships/customXml" Target="../ink/ink760.xml"/><Relationship Id="rId58" Type="http://schemas.openxmlformats.org/officeDocument/2006/relationships/image" Target="../media/image797.png"/><Relationship Id="rId79" Type="http://schemas.openxmlformats.org/officeDocument/2006/relationships/customXml" Target="../ink/ink781.xml"/><Relationship Id="rId102" Type="http://schemas.openxmlformats.org/officeDocument/2006/relationships/image" Target="../media/image819.png"/><Relationship Id="rId123" Type="http://schemas.openxmlformats.org/officeDocument/2006/relationships/customXml" Target="../ink/ink803.xml"/><Relationship Id="rId144" Type="http://schemas.openxmlformats.org/officeDocument/2006/relationships/image" Target="../media/image840.png"/><Relationship Id="rId90" Type="http://schemas.openxmlformats.org/officeDocument/2006/relationships/image" Target="../media/image813.png"/><Relationship Id="rId165" Type="http://schemas.openxmlformats.org/officeDocument/2006/relationships/customXml" Target="../ink/ink824.xml"/><Relationship Id="rId27" Type="http://schemas.openxmlformats.org/officeDocument/2006/relationships/customXml" Target="../ink/ink755.xml"/><Relationship Id="rId48" Type="http://schemas.openxmlformats.org/officeDocument/2006/relationships/image" Target="../media/image792.png"/><Relationship Id="rId69" Type="http://schemas.openxmlformats.org/officeDocument/2006/relationships/customXml" Target="../ink/ink776.xml"/><Relationship Id="rId113" Type="http://schemas.openxmlformats.org/officeDocument/2006/relationships/customXml" Target="../ink/ink798.xml"/><Relationship Id="rId134" Type="http://schemas.openxmlformats.org/officeDocument/2006/relationships/image" Target="../media/image835.png"/><Relationship Id="rId80" Type="http://schemas.openxmlformats.org/officeDocument/2006/relationships/image" Target="../media/image808.png"/><Relationship Id="rId155" Type="http://schemas.openxmlformats.org/officeDocument/2006/relationships/customXml" Target="../ink/ink819.xml"/><Relationship Id="rId176" Type="http://schemas.openxmlformats.org/officeDocument/2006/relationships/image" Target="../media/image854.png"/><Relationship Id="rId17" Type="http://schemas.openxmlformats.org/officeDocument/2006/relationships/customXml" Target="../ink/ink750.xml"/><Relationship Id="rId38" Type="http://schemas.openxmlformats.org/officeDocument/2006/relationships/image" Target="../media/image787.png"/><Relationship Id="rId59" Type="http://schemas.openxmlformats.org/officeDocument/2006/relationships/customXml" Target="../ink/ink771.xml"/><Relationship Id="rId103" Type="http://schemas.openxmlformats.org/officeDocument/2006/relationships/customXml" Target="../ink/ink793.xml"/><Relationship Id="rId124" Type="http://schemas.openxmlformats.org/officeDocument/2006/relationships/image" Target="../media/image830.png"/><Relationship Id="rId70" Type="http://schemas.openxmlformats.org/officeDocument/2006/relationships/image" Target="../media/image803.png"/><Relationship Id="rId91" Type="http://schemas.openxmlformats.org/officeDocument/2006/relationships/customXml" Target="../ink/ink787.xml"/><Relationship Id="rId145" Type="http://schemas.openxmlformats.org/officeDocument/2006/relationships/customXml" Target="../ink/ink814.xml"/><Relationship Id="rId166" Type="http://schemas.openxmlformats.org/officeDocument/2006/relationships/image" Target="../media/image8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8.png"/><Relationship Id="rId13" Type="http://schemas.openxmlformats.org/officeDocument/2006/relationships/customXml" Target="../ink/ink835.xml"/><Relationship Id="rId18" Type="http://schemas.openxmlformats.org/officeDocument/2006/relationships/image" Target="../media/image863.png"/><Relationship Id="rId3" Type="http://schemas.openxmlformats.org/officeDocument/2006/relationships/customXml" Target="../ink/ink830.xml"/><Relationship Id="rId7" Type="http://schemas.openxmlformats.org/officeDocument/2006/relationships/customXml" Target="../ink/ink832.xml"/><Relationship Id="rId12" Type="http://schemas.openxmlformats.org/officeDocument/2006/relationships/image" Target="../media/image860.png"/><Relationship Id="rId17" Type="http://schemas.openxmlformats.org/officeDocument/2006/relationships/customXml" Target="../ink/ink837.xml"/><Relationship Id="rId2" Type="http://schemas.openxmlformats.org/officeDocument/2006/relationships/image" Target="../media/image855.emf"/><Relationship Id="rId16" Type="http://schemas.openxmlformats.org/officeDocument/2006/relationships/image" Target="../media/image8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7.png"/><Relationship Id="rId11" Type="http://schemas.openxmlformats.org/officeDocument/2006/relationships/customXml" Target="../ink/ink834.xml"/><Relationship Id="rId5" Type="http://schemas.openxmlformats.org/officeDocument/2006/relationships/customXml" Target="../ink/ink831.xml"/><Relationship Id="rId15" Type="http://schemas.openxmlformats.org/officeDocument/2006/relationships/customXml" Target="../ink/ink836.xml"/><Relationship Id="rId10" Type="http://schemas.openxmlformats.org/officeDocument/2006/relationships/image" Target="../media/image859.png"/><Relationship Id="rId4" Type="http://schemas.openxmlformats.org/officeDocument/2006/relationships/image" Target="../media/image856.png"/><Relationship Id="rId9" Type="http://schemas.openxmlformats.org/officeDocument/2006/relationships/customXml" Target="../ink/ink833.xml"/><Relationship Id="rId14" Type="http://schemas.openxmlformats.org/officeDocument/2006/relationships/image" Target="../media/image8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38.xml"/><Relationship Id="rId2" Type="http://schemas.openxmlformats.org/officeDocument/2006/relationships/image" Target="../media/image85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5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39.xml"/><Relationship Id="rId2" Type="http://schemas.openxmlformats.org/officeDocument/2006/relationships/image" Target="../media/image86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7.png"/><Relationship Id="rId5" Type="http://schemas.openxmlformats.org/officeDocument/2006/relationships/customXml" Target="../ink/ink840.xml"/><Relationship Id="rId4" Type="http://schemas.openxmlformats.org/officeDocument/2006/relationships/image" Target="../media/image866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8.xml"/><Relationship Id="rId21" Type="http://schemas.openxmlformats.org/officeDocument/2006/relationships/customXml" Target="../ink/ink850.xml"/><Relationship Id="rId324" Type="http://schemas.openxmlformats.org/officeDocument/2006/relationships/customXml" Target="../ink/ink1002.xml"/><Relationship Id="rId170" Type="http://schemas.openxmlformats.org/officeDocument/2006/relationships/customXml" Target="../ink/ink925.xml"/><Relationship Id="rId268" Type="http://schemas.openxmlformats.org/officeDocument/2006/relationships/customXml" Target="../ink/ink974.xml"/><Relationship Id="rId475" Type="http://schemas.openxmlformats.org/officeDocument/2006/relationships/image" Target="../media/image1102.png"/><Relationship Id="rId32" Type="http://schemas.openxmlformats.org/officeDocument/2006/relationships/image" Target="../media/image882.png"/><Relationship Id="rId74" Type="http://schemas.openxmlformats.org/officeDocument/2006/relationships/image" Target="../media/image903.png"/><Relationship Id="rId128" Type="http://schemas.openxmlformats.org/officeDocument/2006/relationships/image" Target="../media/image930.png"/><Relationship Id="rId335" Type="http://schemas.openxmlformats.org/officeDocument/2006/relationships/customXml" Target="../ink/ink1008.xml"/><Relationship Id="rId377" Type="http://schemas.openxmlformats.org/officeDocument/2006/relationships/customXml" Target="../ink/ink1029.xml"/><Relationship Id="rId500" Type="http://schemas.openxmlformats.org/officeDocument/2006/relationships/customXml" Target="../ink/ink1091.xml"/><Relationship Id="rId5" Type="http://schemas.openxmlformats.org/officeDocument/2006/relationships/customXml" Target="../ink/ink842.xml"/><Relationship Id="rId181" Type="http://schemas.openxmlformats.org/officeDocument/2006/relationships/image" Target="../media/image956.png"/><Relationship Id="rId237" Type="http://schemas.openxmlformats.org/officeDocument/2006/relationships/image" Target="../media/image984.png"/><Relationship Id="rId402" Type="http://schemas.openxmlformats.org/officeDocument/2006/relationships/customXml" Target="../ink/ink1042.xml"/><Relationship Id="rId279" Type="http://schemas.openxmlformats.org/officeDocument/2006/relationships/image" Target="../media/image1005.png"/><Relationship Id="rId444" Type="http://schemas.openxmlformats.org/officeDocument/2006/relationships/customXml" Target="../ink/ink1063.xml"/><Relationship Id="rId486" Type="http://schemas.openxmlformats.org/officeDocument/2006/relationships/customXml" Target="../ink/ink1084.xml"/><Relationship Id="rId43" Type="http://schemas.openxmlformats.org/officeDocument/2006/relationships/customXml" Target="../ink/ink861.xml"/><Relationship Id="rId139" Type="http://schemas.openxmlformats.org/officeDocument/2006/relationships/customXml" Target="../ink/ink909.xml"/><Relationship Id="rId290" Type="http://schemas.openxmlformats.org/officeDocument/2006/relationships/customXml" Target="../ink/ink985.xml"/><Relationship Id="rId304" Type="http://schemas.openxmlformats.org/officeDocument/2006/relationships/customXml" Target="../ink/ink992.xml"/><Relationship Id="rId346" Type="http://schemas.openxmlformats.org/officeDocument/2006/relationships/image" Target="../media/image1038.png"/><Relationship Id="rId388" Type="http://schemas.openxmlformats.org/officeDocument/2006/relationships/customXml" Target="../ink/ink1035.xml"/><Relationship Id="rId511" Type="http://schemas.openxmlformats.org/officeDocument/2006/relationships/image" Target="../media/image1120.png"/><Relationship Id="rId85" Type="http://schemas.openxmlformats.org/officeDocument/2006/relationships/customXml" Target="../ink/ink882.xml"/><Relationship Id="rId150" Type="http://schemas.openxmlformats.org/officeDocument/2006/relationships/customXml" Target="../ink/ink915.xml"/><Relationship Id="rId192" Type="http://schemas.openxmlformats.org/officeDocument/2006/relationships/customXml" Target="../ink/ink936.xml"/><Relationship Id="rId206" Type="http://schemas.openxmlformats.org/officeDocument/2006/relationships/customXml" Target="../ink/ink943.xml"/><Relationship Id="rId413" Type="http://schemas.openxmlformats.org/officeDocument/2006/relationships/image" Target="../media/image1071.png"/><Relationship Id="rId248" Type="http://schemas.openxmlformats.org/officeDocument/2006/relationships/customXml" Target="../ink/ink964.xml"/><Relationship Id="rId455" Type="http://schemas.openxmlformats.org/officeDocument/2006/relationships/image" Target="../media/image1092.png"/><Relationship Id="rId497" Type="http://schemas.openxmlformats.org/officeDocument/2006/relationships/image" Target="../media/image1113.png"/><Relationship Id="rId12" Type="http://schemas.openxmlformats.org/officeDocument/2006/relationships/image" Target="../media/image872.png"/><Relationship Id="rId108" Type="http://schemas.openxmlformats.org/officeDocument/2006/relationships/image" Target="../media/image920.png"/><Relationship Id="rId315" Type="http://schemas.openxmlformats.org/officeDocument/2006/relationships/image" Target="../media/image1023.png"/><Relationship Id="rId357" Type="http://schemas.openxmlformats.org/officeDocument/2006/relationships/customXml" Target="../ink/ink1019.xml"/><Relationship Id="rId522" Type="http://schemas.openxmlformats.org/officeDocument/2006/relationships/customXml" Target="../ink/ink1102.xml"/><Relationship Id="rId54" Type="http://schemas.openxmlformats.org/officeDocument/2006/relationships/image" Target="../media/image893.png"/><Relationship Id="rId96" Type="http://schemas.openxmlformats.org/officeDocument/2006/relationships/image" Target="../media/image914.png"/><Relationship Id="rId161" Type="http://schemas.openxmlformats.org/officeDocument/2006/relationships/image" Target="../media/image946.png"/><Relationship Id="rId217" Type="http://schemas.openxmlformats.org/officeDocument/2006/relationships/image" Target="../media/image974.png"/><Relationship Id="rId399" Type="http://schemas.openxmlformats.org/officeDocument/2006/relationships/image" Target="../media/image1064.png"/><Relationship Id="rId259" Type="http://schemas.openxmlformats.org/officeDocument/2006/relationships/image" Target="../media/image995.png"/><Relationship Id="rId424" Type="http://schemas.openxmlformats.org/officeDocument/2006/relationships/customXml" Target="../ink/ink1053.xml"/><Relationship Id="rId466" Type="http://schemas.openxmlformats.org/officeDocument/2006/relationships/customXml" Target="../ink/ink1074.xml"/><Relationship Id="rId23" Type="http://schemas.openxmlformats.org/officeDocument/2006/relationships/customXml" Target="../ink/ink851.xml"/><Relationship Id="rId119" Type="http://schemas.openxmlformats.org/officeDocument/2006/relationships/customXml" Target="../ink/ink899.xml"/><Relationship Id="rId270" Type="http://schemas.openxmlformats.org/officeDocument/2006/relationships/customXml" Target="../ink/ink975.xml"/><Relationship Id="rId326" Type="http://schemas.openxmlformats.org/officeDocument/2006/relationships/image" Target="../media/image1028.png"/><Relationship Id="rId65" Type="http://schemas.openxmlformats.org/officeDocument/2006/relationships/customXml" Target="../ink/ink872.xml"/><Relationship Id="rId130" Type="http://schemas.openxmlformats.org/officeDocument/2006/relationships/image" Target="../media/image931.png"/><Relationship Id="rId368" Type="http://schemas.openxmlformats.org/officeDocument/2006/relationships/image" Target="../media/image1049.png"/><Relationship Id="rId172" Type="http://schemas.openxmlformats.org/officeDocument/2006/relationships/customXml" Target="../ink/ink926.xml"/><Relationship Id="rId228" Type="http://schemas.openxmlformats.org/officeDocument/2006/relationships/customXml" Target="../ink/ink954.xml"/><Relationship Id="rId435" Type="http://schemas.openxmlformats.org/officeDocument/2006/relationships/image" Target="../media/image1082.png"/><Relationship Id="rId477" Type="http://schemas.openxmlformats.org/officeDocument/2006/relationships/image" Target="../media/image1103.png"/><Relationship Id="rId281" Type="http://schemas.openxmlformats.org/officeDocument/2006/relationships/image" Target="../media/image1006.png"/><Relationship Id="rId337" Type="http://schemas.openxmlformats.org/officeDocument/2006/relationships/customXml" Target="../ink/ink1009.xml"/><Relationship Id="rId502" Type="http://schemas.openxmlformats.org/officeDocument/2006/relationships/customXml" Target="../ink/ink1092.xml"/><Relationship Id="rId34" Type="http://schemas.openxmlformats.org/officeDocument/2006/relationships/image" Target="../media/image883.png"/><Relationship Id="rId76" Type="http://schemas.openxmlformats.org/officeDocument/2006/relationships/image" Target="../media/image904.png"/><Relationship Id="rId141" Type="http://schemas.openxmlformats.org/officeDocument/2006/relationships/customXml" Target="../ink/ink910.xml"/><Relationship Id="rId379" Type="http://schemas.openxmlformats.org/officeDocument/2006/relationships/customXml" Target="../ink/ink1030.xml"/><Relationship Id="rId7" Type="http://schemas.openxmlformats.org/officeDocument/2006/relationships/customXml" Target="../ink/ink843.xml"/><Relationship Id="rId183" Type="http://schemas.openxmlformats.org/officeDocument/2006/relationships/image" Target="../media/image957.png"/><Relationship Id="rId239" Type="http://schemas.openxmlformats.org/officeDocument/2006/relationships/image" Target="../media/image985.png"/><Relationship Id="rId390" Type="http://schemas.openxmlformats.org/officeDocument/2006/relationships/customXml" Target="../ink/ink1036.xml"/><Relationship Id="rId404" Type="http://schemas.openxmlformats.org/officeDocument/2006/relationships/customXml" Target="../ink/ink1043.xml"/><Relationship Id="rId446" Type="http://schemas.openxmlformats.org/officeDocument/2006/relationships/customXml" Target="../ink/ink1064.xml"/><Relationship Id="rId250" Type="http://schemas.openxmlformats.org/officeDocument/2006/relationships/customXml" Target="../ink/ink965.xml"/><Relationship Id="rId292" Type="http://schemas.openxmlformats.org/officeDocument/2006/relationships/customXml" Target="../ink/ink986.xml"/><Relationship Id="rId306" Type="http://schemas.openxmlformats.org/officeDocument/2006/relationships/customXml" Target="../ink/ink993.xml"/><Relationship Id="rId488" Type="http://schemas.openxmlformats.org/officeDocument/2006/relationships/customXml" Target="../ink/ink1085.xml"/><Relationship Id="rId45" Type="http://schemas.openxmlformats.org/officeDocument/2006/relationships/customXml" Target="../ink/ink862.xml"/><Relationship Id="rId87" Type="http://schemas.openxmlformats.org/officeDocument/2006/relationships/customXml" Target="../ink/ink883.xml"/><Relationship Id="rId110" Type="http://schemas.openxmlformats.org/officeDocument/2006/relationships/image" Target="../media/image921.png"/><Relationship Id="rId348" Type="http://schemas.openxmlformats.org/officeDocument/2006/relationships/image" Target="../media/image1039.png"/><Relationship Id="rId513" Type="http://schemas.openxmlformats.org/officeDocument/2006/relationships/image" Target="../media/image1121.png"/><Relationship Id="rId152" Type="http://schemas.openxmlformats.org/officeDocument/2006/relationships/customXml" Target="../ink/ink916.xml"/><Relationship Id="rId194" Type="http://schemas.openxmlformats.org/officeDocument/2006/relationships/customXml" Target="../ink/ink937.xml"/><Relationship Id="rId208" Type="http://schemas.openxmlformats.org/officeDocument/2006/relationships/customXml" Target="../ink/ink944.xml"/><Relationship Id="rId415" Type="http://schemas.openxmlformats.org/officeDocument/2006/relationships/image" Target="../media/image1072.png"/><Relationship Id="rId457" Type="http://schemas.openxmlformats.org/officeDocument/2006/relationships/image" Target="../media/image1093.png"/><Relationship Id="rId261" Type="http://schemas.openxmlformats.org/officeDocument/2006/relationships/image" Target="../media/image996.png"/><Relationship Id="rId499" Type="http://schemas.openxmlformats.org/officeDocument/2006/relationships/image" Target="../media/image1114.png"/><Relationship Id="rId14" Type="http://schemas.openxmlformats.org/officeDocument/2006/relationships/image" Target="../media/image873.png"/><Relationship Id="rId56" Type="http://schemas.openxmlformats.org/officeDocument/2006/relationships/image" Target="../media/image894.png"/><Relationship Id="rId317" Type="http://schemas.openxmlformats.org/officeDocument/2006/relationships/image" Target="../media/image1024.png"/><Relationship Id="rId359" Type="http://schemas.openxmlformats.org/officeDocument/2006/relationships/customXml" Target="../ink/ink1020.xml"/><Relationship Id="rId524" Type="http://schemas.openxmlformats.org/officeDocument/2006/relationships/customXml" Target="../ink/ink1103.xml"/><Relationship Id="rId98" Type="http://schemas.openxmlformats.org/officeDocument/2006/relationships/image" Target="../media/image915.png"/><Relationship Id="rId121" Type="http://schemas.openxmlformats.org/officeDocument/2006/relationships/customXml" Target="../ink/ink900.xml"/><Relationship Id="rId163" Type="http://schemas.openxmlformats.org/officeDocument/2006/relationships/image" Target="../media/image947.png"/><Relationship Id="rId219" Type="http://schemas.openxmlformats.org/officeDocument/2006/relationships/image" Target="../media/image975.png"/><Relationship Id="rId370" Type="http://schemas.openxmlformats.org/officeDocument/2006/relationships/image" Target="../media/image1050.png"/><Relationship Id="rId426" Type="http://schemas.openxmlformats.org/officeDocument/2006/relationships/customXml" Target="../ink/ink1054.xml"/><Relationship Id="rId230" Type="http://schemas.openxmlformats.org/officeDocument/2006/relationships/customXml" Target="../ink/ink955.xml"/><Relationship Id="rId468" Type="http://schemas.openxmlformats.org/officeDocument/2006/relationships/customXml" Target="../ink/ink1075.xml"/><Relationship Id="rId25" Type="http://schemas.openxmlformats.org/officeDocument/2006/relationships/customXml" Target="../ink/ink852.xml"/><Relationship Id="rId67" Type="http://schemas.openxmlformats.org/officeDocument/2006/relationships/customXml" Target="../ink/ink873.xml"/><Relationship Id="rId272" Type="http://schemas.openxmlformats.org/officeDocument/2006/relationships/customXml" Target="../ink/ink976.xml"/><Relationship Id="rId328" Type="http://schemas.openxmlformats.org/officeDocument/2006/relationships/image" Target="../media/image1029.png"/><Relationship Id="rId132" Type="http://schemas.openxmlformats.org/officeDocument/2006/relationships/image" Target="../media/image932.png"/><Relationship Id="rId174" Type="http://schemas.openxmlformats.org/officeDocument/2006/relationships/customXml" Target="../ink/ink927.xml"/><Relationship Id="rId381" Type="http://schemas.openxmlformats.org/officeDocument/2006/relationships/image" Target="../media/image1055.png"/><Relationship Id="rId241" Type="http://schemas.openxmlformats.org/officeDocument/2006/relationships/image" Target="../media/image986.png"/><Relationship Id="rId437" Type="http://schemas.openxmlformats.org/officeDocument/2006/relationships/image" Target="../media/image1083.png"/><Relationship Id="rId479" Type="http://schemas.openxmlformats.org/officeDocument/2006/relationships/image" Target="../media/image1104.png"/><Relationship Id="rId36" Type="http://schemas.openxmlformats.org/officeDocument/2006/relationships/image" Target="../media/image884.png"/><Relationship Id="rId283" Type="http://schemas.openxmlformats.org/officeDocument/2006/relationships/image" Target="../media/image1007.png"/><Relationship Id="rId339" Type="http://schemas.openxmlformats.org/officeDocument/2006/relationships/customXml" Target="../ink/ink1010.xml"/><Relationship Id="rId490" Type="http://schemas.openxmlformats.org/officeDocument/2006/relationships/customXml" Target="../ink/ink1086.xml"/><Relationship Id="rId504" Type="http://schemas.openxmlformats.org/officeDocument/2006/relationships/customXml" Target="../ink/ink1093.xml"/><Relationship Id="rId78" Type="http://schemas.openxmlformats.org/officeDocument/2006/relationships/image" Target="../media/image905.png"/><Relationship Id="rId101" Type="http://schemas.openxmlformats.org/officeDocument/2006/relationships/customXml" Target="../ink/ink890.xml"/><Relationship Id="rId143" Type="http://schemas.openxmlformats.org/officeDocument/2006/relationships/image" Target="../media/image937.png"/><Relationship Id="rId185" Type="http://schemas.openxmlformats.org/officeDocument/2006/relationships/image" Target="../media/image958.png"/><Relationship Id="rId350" Type="http://schemas.openxmlformats.org/officeDocument/2006/relationships/image" Target="../media/image1040.png"/><Relationship Id="rId406" Type="http://schemas.openxmlformats.org/officeDocument/2006/relationships/customXml" Target="../ink/ink1044.xml"/><Relationship Id="rId9" Type="http://schemas.openxmlformats.org/officeDocument/2006/relationships/customXml" Target="../ink/ink844.xml"/><Relationship Id="rId210" Type="http://schemas.openxmlformats.org/officeDocument/2006/relationships/customXml" Target="../ink/ink945.xml"/><Relationship Id="rId392" Type="http://schemas.openxmlformats.org/officeDocument/2006/relationships/customXml" Target="../ink/ink1037.xml"/><Relationship Id="rId448" Type="http://schemas.openxmlformats.org/officeDocument/2006/relationships/customXml" Target="../ink/ink1065.xml"/><Relationship Id="rId252" Type="http://schemas.openxmlformats.org/officeDocument/2006/relationships/customXml" Target="../ink/ink966.xml"/><Relationship Id="rId294" Type="http://schemas.openxmlformats.org/officeDocument/2006/relationships/customXml" Target="../ink/ink987.xml"/><Relationship Id="rId308" Type="http://schemas.openxmlformats.org/officeDocument/2006/relationships/customXml" Target="../ink/ink994.xml"/><Relationship Id="rId515" Type="http://schemas.openxmlformats.org/officeDocument/2006/relationships/image" Target="../media/image1122.png"/><Relationship Id="rId47" Type="http://schemas.openxmlformats.org/officeDocument/2006/relationships/customXml" Target="../ink/ink863.xml"/><Relationship Id="rId89" Type="http://schemas.openxmlformats.org/officeDocument/2006/relationships/customXml" Target="../ink/ink884.xml"/><Relationship Id="rId112" Type="http://schemas.openxmlformats.org/officeDocument/2006/relationships/image" Target="../media/image922.png"/><Relationship Id="rId154" Type="http://schemas.openxmlformats.org/officeDocument/2006/relationships/customXml" Target="../ink/ink917.xml"/><Relationship Id="rId361" Type="http://schemas.openxmlformats.org/officeDocument/2006/relationships/customXml" Target="../ink/ink1021.xml"/><Relationship Id="rId196" Type="http://schemas.openxmlformats.org/officeDocument/2006/relationships/customXml" Target="../ink/ink938.xml"/><Relationship Id="rId417" Type="http://schemas.openxmlformats.org/officeDocument/2006/relationships/image" Target="../media/image1073.png"/><Relationship Id="rId459" Type="http://schemas.openxmlformats.org/officeDocument/2006/relationships/image" Target="../media/image1094.png"/><Relationship Id="rId16" Type="http://schemas.openxmlformats.org/officeDocument/2006/relationships/image" Target="../media/image874.png"/><Relationship Id="rId221" Type="http://schemas.openxmlformats.org/officeDocument/2006/relationships/image" Target="../media/image976.png"/><Relationship Id="rId263" Type="http://schemas.openxmlformats.org/officeDocument/2006/relationships/image" Target="../media/image997.png"/><Relationship Id="rId319" Type="http://schemas.openxmlformats.org/officeDocument/2006/relationships/image" Target="../media/image1025.png"/><Relationship Id="rId470" Type="http://schemas.openxmlformats.org/officeDocument/2006/relationships/customXml" Target="../ink/ink1076.xml"/><Relationship Id="rId526" Type="http://schemas.openxmlformats.org/officeDocument/2006/relationships/customXml" Target="../ink/ink1104.xml"/><Relationship Id="rId58" Type="http://schemas.openxmlformats.org/officeDocument/2006/relationships/image" Target="../media/image895.png"/><Relationship Id="rId123" Type="http://schemas.openxmlformats.org/officeDocument/2006/relationships/customXml" Target="../ink/ink901.xml"/><Relationship Id="rId330" Type="http://schemas.openxmlformats.org/officeDocument/2006/relationships/image" Target="../media/image1030.png"/><Relationship Id="rId165" Type="http://schemas.openxmlformats.org/officeDocument/2006/relationships/image" Target="../media/image948.png"/><Relationship Id="rId372" Type="http://schemas.openxmlformats.org/officeDocument/2006/relationships/image" Target="../media/image1051.png"/><Relationship Id="rId428" Type="http://schemas.openxmlformats.org/officeDocument/2006/relationships/customXml" Target="../ink/ink1055.xml"/><Relationship Id="rId232" Type="http://schemas.openxmlformats.org/officeDocument/2006/relationships/customXml" Target="../ink/ink956.xml"/><Relationship Id="rId274" Type="http://schemas.openxmlformats.org/officeDocument/2006/relationships/customXml" Target="../ink/ink977.xml"/><Relationship Id="rId481" Type="http://schemas.openxmlformats.org/officeDocument/2006/relationships/image" Target="../media/image1105.png"/><Relationship Id="rId27" Type="http://schemas.openxmlformats.org/officeDocument/2006/relationships/customXml" Target="../ink/ink853.xml"/><Relationship Id="rId69" Type="http://schemas.openxmlformats.org/officeDocument/2006/relationships/customXml" Target="../ink/ink874.xml"/><Relationship Id="rId134" Type="http://schemas.openxmlformats.org/officeDocument/2006/relationships/image" Target="../media/image933.png"/><Relationship Id="rId80" Type="http://schemas.openxmlformats.org/officeDocument/2006/relationships/image" Target="../media/image906.png"/><Relationship Id="rId176" Type="http://schemas.openxmlformats.org/officeDocument/2006/relationships/customXml" Target="../ink/ink928.xml"/><Relationship Id="rId341" Type="http://schemas.openxmlformats.org/officeDocument/2006/relationships/customXml" Target="../ink/ink1011.xml"/><Relationship Id="rId383" Type="http://schemas.openxmlformats.org/officeDocument/2006/relationships/image" Target="../media/image1056.png"/><Relationship Id="rId439" Type="http://schemas.openxmlformats.org/officeDocument/2006/relationships/image" Target="../media/image1084.png"/><Relationship Id="rId201" Type="http://schemas.openxmlformats.org/officeDocument/2006/relationships/image" Target="../media/image966.png"/><Relationship Id="rId243" Type="http://schemas.openxmlformats.org/officeDocument/2006/relationships/image" Target="../media/image987.png"/><Relationship Id="rId285" Type="http://schemas.openxmlformats.org/officeDocument/2006/relationships/image" Target="../media/image1008.png"/><Relationship Id="rId450" Type="http://schemas.openxmlformats.org/officeDocument/2006/relationships/customXml" Target="../ink/ink1066.xml"/><Relationship Id="rId506" Type="http://schemas.openxmlformats.org/officeDocument/2006/relationships/customXml" Target="../ink/ink1094.xml"/><Relationship Id="rId38" Type="http://schemas.openxmlformats.org/officeDocument/2006/relationships/image" Target="../media/image885.png"/><Relationship Id="rId103" Type="http://schemas.openxmlformats.org/officeDocument/2006/relationships/customXml" Target="../ink/ink891.xml"/><Relationship Id="rId310" Type="http://schemas.openxmlformats.org/officeDocument/2006/relationships/customXml" Target="../ink/ink995.xml"/><Relationship Id="rId492" Type="http://schemas.openxmlformats.org/officeDocument/2006/relationships/customXml" Target="../ink/ink1087.xml"/><Relationship Id="rId91" Type="http://schemas.openxmlformats.org/officeDocument/2006/relationships/customXml" Target="../ink/ink885.xml"/><Relationship Id="rId145" Type="http://schemas.openxmlformats.org/officeDocument/2006/relationships/image" Target="../media/image938.png"/><Relationship Id="rId187" Type="http://schemas.openxmlformats.org/officeDocument/2006/relationships/image" Target="../media/image959.png"/><Relationship Id="rId352" Type="http://schemas.openxmlformats.org/officeDocument/2006/relationships/image" Target="../media/image1041.png"/><Relationship Id="rId394" Type="http://schemas.openxmlformats.org/officeDocument/2006/relationships/customXml" Target="../ink/ink1038.xml"/><Relationship Id="rId408" Type="http://schemas.openxmlformats.org/officeDocument/2006/relationships/customXml" Target="../ink/ink1045.xml"/><Relationship Id="rId212" Type="http://schemas.openxmlformats.org/officeDocument/2006/relationships/customXml" Target="../ink/ink946.xml"/><Relationship Id="rId254" Type="http://schemas.openxmlformats.org/officeDocument/2006/relationships/customXml" Target="../ink/ink967.xml"/><Relationship Id="rId49" Type="http://schemas.openxmlformats.org/officeDocument/2006/relationships/customXml" Target="../ink/ink864.xml"/><Relationship Id="rId114" Type="http://schemas.openxmlformats.org/officeDocument/2006/relationships/image" Target="../media/image923.png"/><Relationship Id="rId296" Type="http://schemas.openxmlformats.org/officeDocument/2006/relationships/customXml" Target="../ink/ink988.xml"/><Relationship Id="rId461" Type="http://schemas.openxmlformats.org/officeDocument/2006/relationships/image" Target="../media/image1095.png"/><Relationship Id="rId517" Type="http://schemas.openxmlformats.org/officeDocument/2006/relationships/image" Target="../media/image1123.png"/><Relationship Id="rId60" Type="http://schemas.openxmlformats.org/officeDocument/2006/relationships/image" Target="../media/image896.png"/><Relationship Id="rId156" Type="http://schemas.openxmlformats.org/officeDocument/2006/relationships/customXml" Target="../ink/ink918.xml"/><Relationship Id="rId198" Type="http://schemas.openxmlformats.org/officeDocument/2006/relationships/customXml" Target="../ink/ink939.xml"/><Relationship Id="rId321" Type="http://schemas.openxmlformats.org/officeDocument/2006/relationships/image" Target="../media/image1026.png"/><Relationship Id="rId363" Type="http://schemas.openxmlformats.org/officeDocument/2006/relationships/customXml" Target="../ink/ink1022.xml"/><Relationship Id="rId419" Type="http://schemas.openxmlformats.org/officeDocument/2006/relationships/image" Target="../media/image1074.png"/><Relationship Id="rId223" Type="http://schemas.openxmlformats.org/officeDocument/2006/relationships/image" Target="../media/image977.png"/><Relationship Id="rId430" Type="http://schemas.openxmlformats.org/officeDocument/2006/relationships/customXml" Target="../ink/ink1056.xml"/><Relationship Id="rId18" Type="http://schemas.openxmlformats.org/officeDocument/2006/relationships/image" Target="../media/image875.png"/><Relationship Id="rId265" Type="http://schemas.openxmlformats.org/officeDocument/2006/relationships/image" Target="../media/image998.png"/><Relationship Id="rId472" Type="http://schemas.openxmlformats.org/officeDocument/2006/relationships/customXml" Target="../ink/ink1077.xml"/><Relationship Id="rId125" Type="http://schemas.openxmlformats.org/officeDocument/2006/relationships/customXml" Target="../ink/ink902.xml"/><Relationship Id="rId167" Type="http://schemas.openxmlformats.org/officeDocument/2006/relationships/image" Target="../media/image949.png"/><Relationship Id="rId332" Type="http://schemas.openxmlformats.org/officeDocument/2006/relationships/image" Target="../media/image1031.png"/><Relationship Id="rId374" Type="http://schemas.openxmlformats.org/officeDocument/2006/relationships/image" Target="../media/image1052.png"/><Relationship Id="rId71" Type="http://schemas.openxmlformats.org/officeDocument/2006/relationships/customXml" Target="../ink/ink875.xml"/><Relationship Id="rId234" Type="http://schemas.openxmlformats.org/officeDocument/2006/relationships/customXml" Target="../ink/ink957.xml"/><Relationship Id="rId2" Type="http://schemas.openxmlformats.org/officeDocument/2006/relationships/image" Target="../media/image865.emf"/><Relationship Id="rId29" Type="http://schemas.openxmlformats.org/officeDocument/2006/relationships/customXml" Target="../ink/ink854.xml"/><Relationship Id="rId276" Type="http://schemas.openxmlformats.org/officeDocument/2006/relationships/customXml" Target="../ink/ink978.xml"/><Relationship Id="rId441" Type="http://schemas.openxmlformats.org/officeDocument/2006/relationships/image" Target="../media/image1085.png"/><Relationship Id="rId483" Type="http://schemas.openxmlformats.org/officeDocument/2006/relationships/image" Target="../media/image1106.png"/><Relationship Id="rId40" Type="http://schemas.openxmlformats.org/officeDocument/2006/relationships/image" Target="../media/image886.png"/><Relationship Id="rId136" Type="http://schemas.openxmlformats.org/officeDocument/2006/relationships/image" Target="../media/image934.png"/><Relationship Id="rId178" Type="http://schemas.openxmlformats.org/officeDocument/2006/relationships/customXml" Target="../ink/ink929.xml"/><Relationship Id="rId301" Type="http://schemas.openxmlformats.org/officeDocument/2006/relationships/image" Target="../media/image1016.png"/><Relationship Id="rId343" Type="http://schemas.openxmlformats.org/officeDocument/2006/relationships/customXml" Target="../ink/ink1012.xml"/><Relationship Id="rId82" Type="http://schemas.openxmlformats.org/officeDocument/2006/relationships/image" Target="../media/image907.png"/><Relationship Id="rId203" Type="http://schemas.openxmlformats.org/officeDocument/2006/relationships/image" Target="../media/image967.png"/><Relationship Id="rId385" Type="http://schemas.openxmlformats.org/officeDocument/2006/relationships/image" Target="../media/image1057.png"/><Relationship Id="rId245" Type="http://schemas.openxmlformats.org/officeDocument/2006/relationships/image" Target="../media/image988.png"/><Relationship Id="rId287" Type="http://schemas.openxmlformats.org/officeDocument/2006/relationships/image" Target="../media/image1009.png"/><Relationship Id="rId410" Type="http://schemas.openxmlformats.org/officeDocument/2006/relationships/customXml" Target="../ink/ink1046.xml"/><Relationship Id="rId452" Type="http://schemas.openxmlformats.org/officeDocument/2006/relationships/customXml" Target="../ink/ink1067.xml"/><Relationship Id="rId494" Type="http://schemas.openxmlformats.org/officeDocument/2006/relationships/customXml" Target="../ink/ink1088.xml"/><Relationship Id="rId508" Type="http://schemas.openxmlformats.org/officeDocument/2006/relationships/customXml" Target="../ink/ink1095.xml"/><Relationship Id="rId105" Type="http://schemas.openxmlformats.org/officeDocument/2006/relationships/customXml" Target="../ink/ink892.xml"/><Relationship Id="rId147" Type="http://schemas.openxmlformats.org/officeDocument/2006/relationships/image" Target="../media/image939.png"/><Relationship Id="rId312" Type="http://schemas.openxmlformats.org/officeDocument/2006/relationships/customXml" Target="../ink/ink996.xml"/><Relationship Id="rId354" Type="http://schemas.openxmlformats.org/officeDocument/2006/relationships/image" Target="../media/image1042.png"/><Relationship Id="rId51" Type="http://schemas.openxmlformats.org/officeDocument/2006/relationships/customXml" Target="../ink/ink865.xml"/><Relationship Id="rId93" Type="http://schemas.openxmlformats.org/officeDocument/2006/relationships/customXml" Target="../ink/ink886.xml"/><Relationship Id="rId189" Type="http://schemas.openxmlformats.org/officeDocument/2006/relationships/image" Target="../media/image960.png"/><Relationship Id="rId396" Type="http://schemas.openxmlformats.org/officeDocument/2006/relationships/customXml" Target="../ink/ink1039.xml"/><Relationship Id="rId214" Type="http://schemas.openxmlformats.org/officeDocument/2006/relationships/customXml" Target="../ink/ink947.xml"/><Relationship Id="rId256" Type="http://schemas.openxmlformats.org/officeDocument/2006/relationships/customXml" Target="../ink/ink968.xml"/><Relationship Id="rId298" Type="http://schemas.openxmlformats.org/officeDocument/2006/relationships/customXml" Target="../ink/ink989.xml"/><Relationship Id="rId421" Type="http://schemas.openxmlformats.org/officeDocument/2006/relationships/image" Target="../media/image1075.png"/><Relationship Id="rId463" Type="http://schemas.openxmlformats.org/officeDocument/2006/relationships/image" Target="../media/image1096.png"/><Relationship Id="rId519" Type="http://schemas.openxmlformats.org/officeDocument/2006/relationships/image" Target="../media/image1124.png"/><Relationship Id="rId116" Type="http://schemas.openxmlformats.org/officeDocument/2006/relationships/image" Target="../media/image924.png"/><Relationship Id="rId158" Type="http://schemas.openxmlformats.org/officeDocument/2006/relationships/customXml" Target="../ink/ink919.xml"/><Relationship Id="rId323" Type="http://schemas.openxmlformats.org/officeDocument/2006/relationships/image" Target="../media/image1027.png"/><Relationship Id="rId20" Type="http://schemas.openxmlformats.org/officeDocument/2006/relationships/image" Target="../media/image876.png"/><Relationship Id="rId62" Type="http://schemas.openxmlformats.org/officeDocument/2006/relationships/image" Target="../media/image897.png"/><Relationship Id="rId365" Type="http://schemas.openxmlformats.org/officeDocument/2006/relationships/customXml" Target="../ink/ink1023.xml"/><Relationship Id="rId225" Type="http://schemas.openxmlformats.org/officeDocument/2006/relationships/image" Target="../media/image978.png"/><Relationship Id="rId267" Type="http://schemas.openxmlformats.org/officeDocument/2006/relationships/image" Target="../media/image999.png"/><Relationship Id="rId432" Type="http://schemas.openxmlformats.org/officeDocument/2006/relationships/customXml" Target="../ink/ink1057.xml"/><Relationship Id="rId474" Type="http://schemas.openxmlformats.org/officeDocument/2006/relationships/customXml" Target="../ink/ink1078.xml"/><Relationship Id="rId127" Type="http://schemas.openxmlformats.org/officeDocument/2006/relationships/customXml" Target="../ink/ink903.xml"/><Relationship Id="rId31" Type="http://schemas.openxmlformats.org/officeDocument/2006/relationships/customXml" Target="../ink/ink855.xml"/><Relationship Id="rId73" Type="http://schemas.openxmlformats.org/officeDocument/2006/relationships/customXml" Target="../ink/ink876.xml"/><Relationship Id="rId169" Type="http://schemas.openxmlformats.org/officeDocument/2006/relationships/image" Target="../media/image950.png"/><Relationship Id="rId334" Type="http://schemas.openxmlformats.org/officeDocument/2006/relationships/image" Target="../media/image1032.png"/><Relationship Id="rId376" Type="http://schemas.openxmlformats.org/officeDocument/2006/relationships/image" Target="../media/image1053.png"/><Relationship Id="rId4" Type="http://schemas.openxmlformats.org/officeDocument/2006/relationships/image" Target="../media/image868.png"/><Relationship Id="rId180" Type="http://schemas.openxmlformats.org/officeDocument/2006/relationships/customXml" Target="../ink/ink930.xml"/><Relationship Id="rId236" Type="http://schemas.openxmlformats.org/officeDocument/2006/relationships/customXml" Target="../ink/ink958.xml"/><Relationship Id="rId278" Type="http://schemas.openxmlformats.org/officeDocument/2006/relationships/customXml" Target="../ink/ink979.xml"/><Relationship Id="rId401" Type="http://schemas.openxmlformats.org/officeDocument/2006/relationships/image" Target="../media/image1065.png"/><Relationship Id="rId443" Type="http://schemas.openxmlformats.org/officeDocument/2006/relationships/image" Target="../media/image1086.png"/><Relationship Id="rId303" Type="http://schemas.openxmlformats.org/officeDocument/2006/relationships/image" Target="../media/image1017.png"/><Relationship Id="rId485" Type="http://schemas.openxmlformats.org/officeDocument/2006/relationships/image" Target="../media/image1107.png"/><Relationship Id="rId42" Type="http://schemas.openxmlformats.org/officeDocument/2006/relationships/image" Target="../media/image887.png"/><Relationship Id="rId84" Type="http://schemas.openxmlformats.org/officeDocument/2006/relationships/image" Target="../media/image908.png"/><Relationship Id="rId138" Type="http://schemas.openxmlformats.org/officeDocument/2006/relationships/image" Target="../media/image935.png"/><Relationship Id="rId345" Type="http://schemas.openxmlformats.org/officeDocument/2006/relationships/customXml" Target="../ink/ink1013.xml"/><Relationship Id="rId387" Type="http://schemas.openxmlformats.org/officeDocument/2006/relationships/image" Target="../media/image1058.png"/><Relationship Id="rId510" Type="http://schemas.openxmlformats.org/officeDocument/2006/relationships/customXml" Target="../ink/ink1096.xml"/><Relationship Id="rId191" Type="http://schemas.openxmlformats.org/officeDocument/2006/relationships/image" Target="../media/image961.png"/><Relationship Id="rId205" Type="http://schemas.openxmlformats.org/officeDocument/2006/relationships/image" Target="../media/image968.png"/><Relationship Id="rId247" Type="http://schemas.openxmlformats.org/officeDocument/2006/relationships/image" Target="../media/image989.png"/><Relationship Id="rId412" Type="http://schemas.openxmlformats.org/officeDocument/2006/relationships/customXml" Target="../ink/ink1047.xml"/><Relationship Id="rId107" Type="http://schemas.openxmlformats.org/officeDocument/2006/relationships/customXml" Target="../ink/ink893.xml"/><Relationship Id="rId289" Type="http://schemas.openxmlformats.org/officeDocument/2006/relationships/image" Target="../media/image1010.png"/><Relationship Id="rId454" Type="http://schemas.openxmlformats.org/officeDocument/2006/relationships/customXml" Target="../ink/ink1068.xml"/><Relationship Id="rId496" Type="http://schemas.openxmlformats.org/officeDocument/2006/relationships/customXml" Target="../ink/ink1089.xml"/><Relationship Id="rId11" Type="http://schemas.openxmlformats.org/officeDocument/2006/relationships/customXml" Target="../ink/ink845.xml"/><Relationship Id="rId53" Type="http://schemas.openxmlformats.org/officeDocument/2006/relationships/customXml" Target="../ink/ink866.xml"/><Relationship Id="rId149" Type="http://schemas.openxmlformats.org/officeDocument/2006/relationships/image" Target="../media/image940.png"/><Relationship Id="rId314" Type="http://schemas.openxmlformats.org/officeDocument/2006/relationships/customXml" Target="../ink/ink997.xml"/><Relationship Id="rId356" Type="http://schemas.openxmlformats.org/officeDocument/2006/relationships/image" Target="../media/image1043.png"/><Relationship Id="rId398" Type="http://schemas.openxmlformats.org/officeDocument/2006/relationships/customXml" Target="../ink/ink1040.xml"/><Relationship Id="rId521" Type="http://schemas.openxmlformats.org/officeDocument/2006/relationships/image" Target="../media/image1125.png"/><Relationship Id="rId95" Type="http://schemas.openxmlformats.org/officeDocument/2006/relationships/customXml" Target="../ink/ink887.xml"/><Relationship Id="rId160" Type="http://schemas.openxmlformats.org/officeDocument/2006/relationships/customXml" Target="../ink/ink920.xml"/><Relationship Id="rId216" Type="http://schemas.openxmlformats.org/officeDocument/2006/relationships/customXml" Target="../ink/ink948.xml"/><Relationship Id="rId423" Type="http://schemas.openxmlformats.org/officeDocument/2006/relationships/image" Target="../media/image1076.png"/><Relationship Id="rId258" Type="http://schemas.openxmlformats.org/officeDocument/2006/relationships/customXml" Target="../ink/ink969.xml"/><Relationship Id="rId465" Type="http://schemas.openxmlformats.org/officeDocument/2006/relationships/image" Target="../media/image1097.png"/><Relationship Id="rId22" Type="http://schemas.openxmlformats.org/officeDocument/2006/relationships/image" Target="../media/image877.png"/><Relationship Id="rId64" Type="http://schemas.openxmlformats.org/officeDocument/2006/relationships/image" Target="../media/image898.png"/><Relationship Id="rId118" Type="http://schemas.openxmlformats.org/officeDocument/2006/relationships/image" Target="../media/image925.png"/><Relationship Id="rId325" Type="http://schemas.openxmlformats.org/officeDocument/2006/relationships/customXml" Target="../ink/ink1003.xml"/><Relationship Id="rId367" Type="http://schemas.openxmlformats.org/officeDocument/2006/relationships/customXml" Target="../ink/ink1024.xml"/><Relationship Id="rId171" Type="http://schemas.openxmlformats.org/officeDocument/2006/relationships/image" Target="../media/image951.png"/><Relationship Id="rId227" Type="http://schemas.openxmlformats.org/officeDocument/2006/relationships/image" Target="../media/image979.png"/><Relationship Id="rId269" Type="http://schemas.openxmlformats.org/officeDocument/2006/relationships/image" Target="../media/image1000.png"/><Relationship Id="rId434" Type="http://schemas.openxmlformats.org/officeDocument/2006/relationships/customXml" Target="../ink/ink1058.xml"/><Relationship Id="rId476" Type="http://schemas.openxmlformats.org/officeDocument/2006/relationships/customXml" Target="../ink/ink1079.xml"/><Relationship Id="rId33" Type="http://schemas.openxmlformats.org/officeDocument/2006/relationships/customXml" Target="../ink/ink856.xml"/><Relationship Id="rId129" Type="http://schemas.openxmlformats.org/officeDocument/2006/relationships/customXml" Target="../ink/ink904.xml"/><Relationship Id="rId280" Type="http://schemas.openxmlformats.org/officeDocument/2006/relationships/customXml" Target="../ink/ink980.xml"/><Relationship Id="rId336" Type="http://schemas.openxmlformats.org/officeDocument/2006/relationships/image" Target="../media/image1033.png"/><Relationship Id="rId501" Type="http://schemas.openxmlformats.org/officeDocument/2006/relationships/image" Target="../media/image1115.png"/><Relationship Id="rId75" Type="http://schemas.openxmlformats.org/officeDocument/2006/relationships/customXml" Target="../ink/ink877.xml"/><Relationship Id="rId140" Type="http://schemas.openxmlformats.org/officeDocument/2006/relationships/image" Target="../media/image936.png"/><Relationship Id="rId182" Type="http://schemas.openxmlformats.org/officeDocument/2006/relationships/customXml" Target="../ink/ink931.xml"/><Relationship Id="rId378" Type="http://schemas.openxmlformats.org/officeDocument/2006/relationships/image" Target="../media/image1054.png"/><Relationship Id="rId403" Type="http://schemas.openxmlformats.org/officeDocument/2006/relationships/image" Target="../media/image1066.png"/><Relationship Id="rId6" Type="http://schemas.openxmlformats.org/officeDocument/2006/relationships/image" Target="../media/image869.png"/><Relationship Id="rId238" Type="http://schemas.openxmlformats.org/officeDocument/2006/relationships/customXml" Target="../ink/ink959.xml"/><Relationship Id="rId445" Type="http://schemas.openxmlformats.org/officeDocument/2006/relationships/image" Target="../media/image1087.png"/><Relationship Id="rId487" Type="http://schemas.openxmlformats.org/officeDocument/2006/relationships/image" Target="../media/image1108.png"/><Relationship Id="rId291" Type="http://schemas.openxmlformats.org/officeDocument/2006/relationships/image" Target="../media/image1011.png"/><Relationship Id="rId305" Type="http://schemas.openxmlformats.org/officeDocument/2006/relationships/image" Target="../media/image1018.png"/><Relationship Id="rId347" Type="http://schemas.openxmlformats.org/officeDocument/2006/relationships/customXml" Target="../ink/ink1014.xml"/><Relationship Id="rId512" Type="http://schemas.openxmlformats.org/officeDocument/2006/relationships/customXml" Target="../ink/ink1097.xml"/><Relationship Id="rId44" Type="http://schemas.openxmlformats.org/officeDocument/2006/relationships/image" Target="../media/image888.png"/><Relationship Id="rId86" Type="http://schemas.openxmlformats.org/officeDocument/2006/relationships/image" Target="../media/image909.png"/><Relationship Id="rId151" Type="http://schemas.openxmlformats.org/officeDocument/2006/relationships/image" Target="../media/image941.png"/><Relationship Id="rId389" Type="http://schemas.openxmlformats.org/officeDocument/2006/relationships/image" Target="../media/image1059.png"/><Relationship Id="rId193" Type="http://schemas.openxmlformats.org/officeDocument/2006/relationships/image" Target="../media/image962.png"/><Relationship Id="rId207" Type="http://schemas.openxmlformats.org/officeDocument/2006/relationships/image" Target="../media/image969.png"/><Relationship Id="rId249" Type="http://schemas.openxmlformats.org/officeDocument/2006/relationships/image" Target="../media/image990.png"/><Relationship Id="rId414" Type="http://schemas.openxmlformats.org/officeDocument/2006/relationships/customXml" Target="../ink/ink1048.xml"/><Relationship Id="rId456" Type="http://schemas.openxmlformats.org/officeDocument/2006/relationships/customXml" Target="../ink/ink1069.xml"/><Relationship Id="rId498" Type="http://schemas.openxmlformats.org/officeDocument/2006/relationships/customXml" Target="../ink/ink1090.xml"/><Relationship Id="rId13" Type="http://schemas.openxmlformats.org/officeDocument/2006/relationships/customXml" Target="../ink/ink846.xml"/><Relationship Id="rId109" Type="http://schemas.openxmlformats.org/officeDocument/2006/relationships/customXml" Target="../ink/ink894.xml"/><Relationship Id="rId260" Type="http://schemas.openxmlformats.org/officeDocument/2006/relationships/customXml" Target="../ink/ink970.xml"/><Relationship Id="rId316" Type="http://schemas.openxmlformats.org/officeDocument/2006/relationships/customXml" Target="../ink/ink998.xml"/><Relationship Id="rId523" Type="http://schemas.openxmlformats.org/officeDocument/2006/relationships/image" Target="../media/image1126.png"/><Relationship Id="rId55" Type="http://schemas.openxmlformats.org/officeDocument/2006/relationships/customXml" Target="../ink/ink867.xml"/><Relationship Id="rId97" Type="http://schemas.openxmlformats.org/officeDocument/2006/relationships/customXml" Target="../ink/ink888.xml"/><Relationship Id="rId120" Type="http://schemas.openxmlformats.org/officeDocument/2006/relationships/image" Target="../media/image926.png"/><Relationship Id="rId358" Type="http://schemas.openxmlformats.org/officeDocument/2006/relationships/image" Target="../media/image1044.png"/><Relationship Id="rId162" Type="http://schemas.openxmlformats.org/officeDocument/2006/relationships/customXml" Target="../ink/ink921.xml"/><Relationship Id="rId218" Type="http://schemas.openxmlformats.org/officeDocument/2006/relationships/customXml" Target="../ink/ink949.xml"/><Relationship Id="rId425" Type="http://schemas.openxmlformats.org/officeDocument/2006/relationships/image" Target="../media/image1077.png"/><Relationship Id="rId467" Type="http://schemas.openxmlformats.org/officeDocument/2006/relationships/image" Target="../media/image1098.png"/><Relationship Id="rId271" Type="http://schemas.openxmlformats.org/officeDocument/2006/relationships/image" Target="../media/image1001.png"/><Relationship Id="rId24" Type="http://schemas.openxmlformats.org/officeDocument/2006/relationships/image" Target="../media/image878.png"/><Relationship Id="rId66" Type="http://schemas.openxmlformats.org/officeDocument/2006/relationships/image" Target="../media/image899.png"/><Relationship Id="rId131" Type="http://schemas.openxmlformats.org/officeDocument/2006/relationships/customXml" Target="../ink/ink905.xml"/><Relationship Id="rId327" Type="http://schemas.openxmlformats.org/officeDocument/2006/relationships/customXml" Target="../ink/ink1004.xml"/><Relationship Id="rId369" Type="http://schemas.openxmlformats.org/officeDocument/2006/relationships/customXml" Target="../ink/ink1025.xml"/><Relationship Id="rId173" Type="http://schemas.openxmlformats.org/officeDocument/2006/relationships/image" Target="../media/image952.png"/><Relationship Id="rId229" Type="http://schemas.openxmlformats.org/officeDocument/2006/relationships/image" Target="../media/image980.png"/><Relationship Id="rId380" Type="http://schemas.openxmlformats.org/officeDocument/2006/relationships/customXml" Target="../ink/ink1031.xml"/><Relationship Id="rId436" Type="http://schemas.openxmlformats.org/officeDocument/2006/relationships/customXml" Target="../ink/ink1059.xml"/><Relationship Id="rId240" Type="http://schemas.openxmlformats.org/officeDocument/2006/relationships/customXml" Target="../ink/ink960.xml"/><Relationship Id="rId478" Type="http://schemas.openxmlformats.org/officeDocument/2006/relationships/customXml" Target="../ink/ink1080.xml"/><Relationship Id="rId35" Type="http://schemas.openxmlformats.org/officeDocument/2006/relationships/customXml" Target="../ink/ink857.xml"/><Relationship Id="rId77" Type="http://schemas.openxmlformats.org/officeDocument/2006/relationships/customXml" Target="../ink/ink878.xml"/><Relationship Id="rId100" Type="http://schemas.openxmlformats.org/officeDocument/2006/relationships/image" Target="../media/image916.png"/><Relationship Id="rId282" Type="http://schemas.openxmlformats.org/officeDocument/2006/relationships/customXml" Target="../ink/ink981.xml"/><Relationship Id="rId338" Type="http://schemas.openxmlformats.org/officeDocument/2006/relationships/image" Target="../media/image1034.png"/><Relationship Id="rId503" Type="http://schemas.openxmlformats.org/officeDocument/2006/relationships/image" Target="../media/image1116.png"/><Relationship Id="rId8" Type="http://schemas.openxmlformats.org/officeDocument/2006/relationships/image" Target="../media/image870.png"/><Relationship Id="rId142" Type="http://schemas.openxmlformats.org/officeDocument/2006/relationships/customXml" Target="../ink/ink911.xml"/><Relationship Id="rId184" Type="http://schemas.openxmlformats.org/officeDocument/2006/relationships/customXml" Target="../ink/ink932.xml"/><Relationship Id="rId391" Type="http://schemas.openxmlformats.org/officeDocument/2006/relationships/image" Target="../media/image1060.png"/><Relationship Id="rId405" Type="http://schemas.openxmlformats.org/officeDocument/2006/relationships/image" Target="../media/image1067.png"/><Relationship Id="rId447" Type="http://schemas.openxmlformats.org/officeDocument/2006/relationships/image" Target="../media/image1088.png"/><Relationship Id="rId251" Type="http://schemas.openxmlformats.org/officeDocument/2006/relationships/image" Target="../media/image991.png"/><Relationship Id="rId489" Type="http://schemas.openxmlformats.org/officeDocument/2006/relationships/image" Target="../media/image1109.png"/><Relationship Id="rId46" Type="http://schemas.openxmlformats.org/officeDocument/2006/relationships/image" Target="../media/image889.png"/><Relationship Id="rId293" Type="http://schemas.openxmlformats.org/officeDocument/2006/relationships/image" Target="../media/image1012.png"/><Relationship Id="rId307" Type="http://schemas.openxmlformats.org/officeDocument/2006/relationships/image" Target="../media/image1019.png"/><Relationship Id="rId349" Type="http://schemas.openxmlformats.org/officeDocument/2006/relationships/customXml" Target="../ink/ink1015.xml"/><Relationship Id="rId514" Type="http://schemas.openxmlformats.org/officeDocument/2006/relationships/customXml" Target="../ink/ink1098.xml"/><Relationship Id="rId88" Type="http://schemas.openxmlformats.org/officeDocument/2006/relationships/image" Target="../media/image910.png"/><Relationship Id="rId111" Type="http://schemas.openxmlformats.org/officeDocument/2006/relationships/customXml" Target="../ink/ink895.xml"/><Relationship Id="rId153" Type="http://schemas.openxmlformats.org/officeDocument/2006/relationships/image" Target="../media/image942.png"/><Relationship Id="rId195" Type="http://schemas.openxmlformats.org/officeDocument/2006/relationships/image" Target="../media/image963.png"/><Relationship Id="rId209" Type="http://schemas.openxmlformats.org/officeDocument/2006/relationships/image" Target="../media/image970.png"/><Relationship Id="rId360" Type="http://schemas.openxmlformats.org/officeDocument/2006/relationships/image" Target="../media/image1045.png"/><Relationship Id="rId416" Type="http://schemas.openxmlformats.org/officeDocument/2006/relationships/customXml" Target="../ink/ink1049.xml"/><Relationship Id="rId220" Type="http://schemas.openxmlformats.org/officeDocument/2006/relationships/customXml" Target="../ink/ink950.xml"/><Relationship Id="rId458" Type="http://schemas.openxmlformats.org/officeDocument/2006/relationships/customXml" Target="../ink/ink1070.xml"/><Relationship Id="rId15" Type="http://schemas.openxmlformats.org/officeDocument/2006/relationships/customXml" Target="../ink/ink847.xml"/><Relationship Id="rId57" Type="http://schemas.openxmlformats.org/officeDocument/2006/relationships/customXml" Target="../ink/ink868.xml"/><Relationship Id="rId262" Type="http://schemas.openxmlformats.org/officeDocument/2006/relationships/customXml" Target="../ink/ink971.xml"/><Relationship Id="rId318" Type="http://schemas.openxmlformats.org/officeDocument/2006/relationships/customXml" Target="../ink/ink999.xml"/><Relationship Id="rId525" Type="http://schemas.openxmlformats.org/officeDocument/2006/relationships/image" Target="../media/image1127.png"/><Relationship Id="rId99" Type="http://schemas.openxmlformats.org/officeDocument/2006/relationships/customXml" Target="../ink/ink889.xml"/><Relationship Id="rId122" Type="http://schemas.openxmlformats.org/officeDocument/2006/relationships/image" Target="../media/image927.png"/><Relationship Id="rId164" Type="http://schemas.openxmlformats.org/officeDocument/2006/relationships/customXml" Target="../ink/ink922.xml"/><Relationship Id="rId371" Type="http://schemas.openxmlformats.org/officeDocument/2006/relationships/customXml" Target="../ink/ink1026.xml"/><Relationship Id="rId427" Type="http://schemas.openxmlformats.org/officeDocument/2006/relationships/image" Target="../media/image1078.png"/><Relationship Id="rId469" Type="http://schemas.openxmlformats.org/officeDocument/2006/relationships/image" Target="../media/image1099.png"/><Relationship Id="rId26" Type="http://schemas.openxmlformats.org/officeDocument/2006/relationships/image" Target="../media/image879.png"/><Relationship Id="rId231" Type="http://schemas.openxmlformats.org/officeDocument/2006/relationships/image" Target="../media/image981.png"/><Relationship Id="rId273" Type="http://schemas.openxmlformats.org/officeDocument/2006/relationships/image" Target="../media/image1002.png"/><Relationship Id="rId329" Type="http://schemas.openxmlformats.org/officeDocument/2006/relationships/customXml" Target="../ink/ink1005.xml"/><Relationship Id="rId480" Type="http://schemas.openxmlformats.org/officeDocument/2006/relationships/customXml" Target="../ink/ink1081.xml"/><Relationship Id="rId68" Type="http://schemas.openxmlformats.org/officeDocument/2006/relationships/image" Target="../media/image900.png"/><Relationship Id="rId133" Type="http://schemas.openxmlformats.org/officeDocument/2006/relationships/customXml" Target="../ink/ink906.xml"/><Relationship Id="rId175" Type="http://schemas.openxmlformats.org/officeDocument/2006/relationships/image" Target="../media/image953.png"/><Relationship Id="rId340" Type="http://schemas.openxmlformats.org/officeDocument/2006/relationships/image" Target="../media/image1035.png"/><Relationship Id="rId200" Type="http://schemas.openxmlformats.org/officeDocument/2006/relationships/customXml" Target="../ink/ink940.xml"/><Relationship Id="rId382" Type="http://schemas.openxmlformats.org/officeDocument/2006/relationships/customXml" Target="../ink/ink1032.xml"/><Relationship Id="rId438" Type="http://schemas.openxmlformats.org/officeDocument/2006/relationships/customXml" Target="../ink/ink1060.xml"/><Relationship Id="rId242" Type="http://schemas.openxmlformats.org/officeDocument/2006/relationships/customXml" Target="../ink/ink961.xml"/><Relationship Id="rId284" Type="http://schemas.openxmlformats.org/officeDocument/2006/relationships/customXml" Target="../ink/ink982.xml"/><Relationship Id="rId491" Type="http://schemas.openxmlformats.org/officeDocument/2006/relationships/image" Target="../media/image1110.png"/><Relationship Id="rId505" Type="http://schemas.openxmlformats.org/officeDocument/2006/relationships/image" Target="../media/image1117.png"/><Relationship Id="rId37" Type="http://schemas.openxmlformats.org/officeDocument/2006/relationships/customXml" Target="../ink/ink858.xml"/><Relationship Id="rId79" Type="http://schemas.openxmlformats.org/officeDocument/2006/relationships/customXml" Target="../ink/ink879.xml"/><Relationship Id="rId102" Type="http://schemas.openxmlformats.org/officeDocument/2006/relationships/image" Target="../media/image917.png"/><Relationship Id="rId144" Type="http://schemas.openxmlformats.org/officeDocument/2006/relationships/customXml" Target="../ink/ink912.xml"/><Relationship Id="rId90" Type="http://schemas.openxmlformats.org/officeDocument/2006/relationships/image" Target="../media/image911.png"/><Relationship Id="rId186" Type="http://schemas.openxmlformats.org/officeDocument/2006/relationships/customXml" Target="../ink/ink933.xml"/><Relationship Id="rId351" Type="http://schemas.openxmlformats.org/officeDocument/2006/relationships/customXml" Target="../ink/ink1016.xml"/><Relationship Id="rId393" Type="http://schemas.openxmlformats.org/officeDocument/2006/relationships/image" Target="../media/image1061.png"/><Relationship Id="rId407" Type="http://schemas.openxmlformats.org/officeDocument/2006/relationships/image" Target="../media/image1068.png"/><Relationship Id="rId449" Type="http://schemas.openxmlformats.org/officeDocument/2006/relationships/image" Target="../media/image1089.png"/><Relationship Id="rId211" Type="http://schemas.openxmlformats.org/officeDocument/2006/relationships/image" Target="../media/image971.png"/><Relationship Id="rId253" Type="http://schemas.openxmlformats.org/officeDocument/2006/relationships/image" Target="../media/image992.png"/><Relationship Id="rId295" Type="http://schemas.openxmlformats.org/officeDocument/2006/relationships/image" Target="../media/image1013.png"/><Relationship Id="rId309" Type="http://schemas.openxmlformats.org/officeDocument/2006/relationships/image" Target="../media/image1020.png"/><Relationship Id="rId460" Type="http://schemas.openxmlformats.org/officeDocument/2006/relationships/customXml" Target="../ink/ink1071.xml"/><Relationship Id="rId516" Type="http://schemas.openxmlformats.org/officeDocument/2006/relationships/customXml" Target="../ink/ink1099.xml"/><Relationship Id="rId48" Type="http://schemas.openxmlformats.org/officeDocument/2006/relationships/image" Target="../media/image890.png"/><Relationship Id="rId113" Type="http://schemas.openxmlformats.org/officeDocument/2006/relationships/customXml" Target="../ink/ink896.xml"/><Relationship Id="rId320" Type="http://schemas.openxmlformats.org/officeDocument/2006/relationships/customXml" Target="../ink/ink1000.xml"/><Relationship Id="rId155" Type="http://schemas.openxmlformats.org/officeDocument/2006/relationships/image" Target="../media/image943.png"/><Relationship Id="rId197" Type="http://schemas.openxmlformats.org/officeDocument/2006/relationships/image" Target="../media/image964.png"/><Relationship Id="rId362" Type="http://schemas.openxmlformats.org/officeDocument/2006/relationships/image" Target="../media/image1046.png"/><Relationship Id="rId418" Type="http://schemas.openxmlformats.org/officeDocument/2006/relationships/customXml" Target="../ink/ink1050.xml"/><Relationship Id="rId222" Type="http://schemas.openxmlformats.org/officeDocument/2006/relationships/customXml" Target="../ink/ink951.xml"/><Relationship Id="rId264" Type="http://schemas.openxmlformats.org/officeDocument/2006/relationships/customXml" Target="../ink/ink972.xml"/><Relationship Id="rId471" Type="http://schemas.openxmlformats.org/officeDocument/2006/relationships/image" Target="../media/image1100.png"/><Relationship Id="rId17" Type="http://schemas.openxmlformats.org/officeDocument/2006/relationships/customXml" Target="../ink/ink848.xml"/><Relationship Id="rId59" Type="http://schemas.openxmlformats.org/officeDocument/2006/relationships/customXml" Target="../ink/ink869.xml"/><Relationship Id="rId124" Type="http://schemas.openxmlformats.org/officeDocument/2006/relationships/image" Target="../media/image928.png"/><Relationship Id="rId527" Type="http://schemas.openxmlformats.org/officeDocument/2006/relationships/image" Target="../media/image1128.png"/><Relationship Id="rId70" Type="http://schemas.openxmlformats.org/officeDocument/2006/relationships/image" Target="../media/image901.png"/><Relationship Id="rId166" Type="http://schemas.openxmlformats.org/officeDocument/2006/relationships/customXml" Target="../ink/ink923.xml"/><Relationship Id="rId331" Type="http://schemas.openxmlformats.org/officeDocument/2006/relationships/customXml" Target="../ink/ink1006.xml"/><Relationship Id="rId373" Type="http://schemas.openxmlformats.org/officeDocument/2006/relationships/customXml" Target="../ink/ink1027.xml"/><Relationship Id="rId429" Type="http://schemas.openxmlformats.org/officeDocument/2006/relationships/image" Target="../media/image1079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982.png"/><Relationship Id="rId440" Type="http://schemas.openxmlformats.org/officeDocument/2006/relationships/customXml" Target="../ink/ink1061.xml"/><Relationship Id="rId28" Type="http://schemas.openxmlformats.org/officeDocument/2006/relationships/image" Target="../media/image880.png"/><Relationship Id="rId275" Type="http://schemas.openxmlformats.org/officeDocument/2006/relationships/image" Target="../media/image1003.png"/><Relationship Id="rId300" Type="http://schemas.openxmlformats.org/officeDocument/2006/relationships/customXml" Target="../ink/ink990.xml"/><Relationship Id="rId482" Type="http://schemas.openxmlformats.org/officeDocument/2006/relationships/customXml" Target="../ink/ink1082.xml"/><Relationship Id="rId81" Type="http://schemas.openxmlformats.org/officeDocument/2006/relationships/customXml" Target="../ink/ink880.xml"/><Relationship Id="rId135" Type="http://schemas.openxmlformats.org/officeDocument/2006/relationships/customXml" Target="../ink/ink907.xml"/><Relationship Id="rId177" Type="http://schemas.openxmlformats.org/officeDocument/2006/relationships/image" Target="../media/image954.png"/><Relationship Id="rId342" Type="http://schemas.openxmlformats.org/officeDocument/2006/relationships/image" Target="../media/image1036.png"/><Relationship Id="rId384" Type="http://schemas.openxmlformats.org/officeDocument/2006/relationships/customXml" Target="../ink/ink1033.xml"/><Relationship Id="rId202" Type="http://schemas.openxmlformats.org/officeDocument/2006/relationships/customXml" Target="../ink/ink941.xml"/><Relationship Id="rId244" Type="http://schemas.openxmlformats.org/officeDocument/2006/relationships/customXml" Target="../ink/ink962.xml"/><Relationship Id="rId39" Type="http://schemas.openxmlformats.org/officeDocument/2006/relationships/customXml" Target="../ink/ink859.xml"/><Relationship Id="rId286" Type="http://schemas.openxmlformats.org/officeDocument/2006/relationships/customXml" Target="../ink/ink983.xml"/><Relationship Id="rId451" Type="http://schemas.openxmlformats.org/officeDocument/2006/relationships/image" Target="../media/image1090.png"/><Relationship Id="rId493" Type="http://schemas.openxmlformats.org/officeDocument/2006/relationships/image" Target="../media/image1111.png"/><Relationship Id="rId507" Type="http://schemas.openxmlformats.org/officeDocument/2006/relationships/image" Target="../media/image1118.png"/><Relationship Id="rId50" Type="http://schemas.openxmlformats.org/officeDocument/2006/relationships/image" Target="../media/image891.png"/><Relationship Id="rId104" Type="http://schemas.openxmlformats.org/officeDocument/2006/relationships/image" Target="../media/image918.png"/><Relationship Id="rId146" Type="http://schemas.openxmlformats.org/officeDocument/2006/relationships/customXml" Target="../ink/ink913.xml"/><Relationship Id="rId188" Type="http://schemas.openxmlformats.org/officeDocument/2006/relationships/customXml" Target="../ink/ink934.xml"/><Relationship Id="rId311" Type="http://schemas.openxmlformats.org/officeDocument/2006/relationships/image" Target="../media/image1021.png"/><Relationship Id="rId353" Type="http://schemas.openxmlformats.org/officeDocument/2006/relationships/customXml" Target="../ink/ink1017.xml"/><Relationship Id="rId395" Type="http://schemas.openxmlformats.org/officeDocument/2006/relationships/image" Target="../media/image1062.png"/><Relationship Id="rId409" Type="http://schemas.openxmlformats.org/officeDocument/2006/relationships/image" Target="../media/image1069.png"/><Relationship Id="rId92" Type="http://schemas.openxmlformats.org/officeDocument/2006/relationships/image" Target="../media/image912.png"/><Relationship Id="rId213" Type="http://schemas.openxmlformats.org/officeDocument/2006/relationships/image" Target="../media/image972.png"/><Relationship Id="rId420" Type="http://schemas.openxmlformats.org/officeDocument/2006/relationships/customXml" Target="../ink/ink1051.xml"/><Relationship Id="rId255" Type="http://schemas.openxmlformats.org/officeDocument/2006/relationships/image" Target="../media/image993.png"/><Relationship Id="rId297" Type="http://schemas.openxmlformats.org/officeDocument/2006/relationships/image" Target="../media/image1014.png"/><Relationship Id="rId462" Type="http://schemas.openxmlformats.org/officeDocument/2006/relationships/customXml" Target="../ink/ink1072.xml"/><Relationship Id="rId518" Type="http://schemas.openxmlformats.org/officeDocument/2006/relationships/customXml" Target="../ink/ink1100.xml"/><Relationship Id="rId115" Type="http://schemas.openxmlformats.org/officeDocument/2006/relationships/customXml" Target="../ink/ink897.xml"/><Relationship Id="rId157" Type="http://schemas.openxmlformats.org/officeDocument/2006/relationships/image" Target="../media/image944.png"/><Relationship Id="rId322" Type="http://schemas.openxmlformats.org/officeDocument/2006/relationships/customXml" Target="../ink/ink1001.xml"/><Relationship Id="rId364" Type="http://schemas.openxmlformats.org/officeDocument/2006/relationships/image" Target="../media/image1047.png"/><Relationship Id="rId61" Type="http://schemas.openxmlformats.org/officeDocument/2006/relationships/customXml" Target="../ink/ink870.xml"/><Relationship Id="rId199" Type="http://schemas.openxmlformats.org/officeDocument/2006/relationships/image" Target="../media/image965.png"/><Relationship Id="rId19" Type="http://schemas.openxmlformats.org/officeDocument/2006/relationships/customXml" Target="../ink/ink849.xml"/><Relationship Id="rId224" Type="http://schemas.openxmlformats.org/officeDocument/2006/relationships/customXml" Target="../ink/ink952.xml"/><Relationship Id="rId266" Type="http://schemas.openxmlformats.org/officeDocument/2006/relationships/customXml" Target="../ink/ink973.xml"/><Relationship Id="rId431" Type="http://schemas.openxmlformats.org/officeDocument/2006/relationships/image" Target="../media/image1080.png"/><Relationship Id="rId473" Type="http://schemas.openxmlformats.org/officeDocument/2006/relationships/image" Target="../media/image1101.png"/><Relationship Id="rId30" Type="http://schemas.openxmlformats.org/officeDocument/2006/relationships/image" Target="../media/image881.png"/><Relationship Id="rId126" Type="http://schemas.openxmlformats.org/officeDocument/2006/relationships/image" Target="../media/image929.png"/><Relationship Id="rId168" Type="http://schemas.openxmlformats.org/officeDocument/2006/relationships/customXml" Target="../ink/ink924.xml"/><Relationship Id="rId333" Type="http://schemas.openxmlformats.org/officeDocument/2006/relationships/customXml" Target="../ink/ink1007.xml"/><Relationship Id="rId72" Type="http://schemas.openxmlformats.org/officeDocument/2006/relationships/image" Target="../media/image902.png"/><Relationship Id="rId375" Type="http://schemas.openxmlformats.org/officeDocument/2006/relationships/customXml" Target="../ink/ink1028.xml"/><Relationship Id="rId3" Type="http://schemas.openxmlformats.org/officeDocument/2006/relationships/customXml" Target="../ink/ink841.xml"/><Relationship Id="rId235" Type="http://schemas.openxmlformats.org/officeDocument/2006/relationships/image" Target="../media/image983.png"/><Relationship Id="rId277" Type="http://schemas.openxmlformats.org/officeDocument/2006/relationships/image" Target="../media/image1004.png"/><Relationship Id="rId400" Type="http://schemas.openxmlformats.org/officeDocument/2006/relationships/customXml" Target="../ink/ink1041.xml"/><Relationship Id="rId442" Type="http://schemas.openxmlformats.org/officeDocument/2006/relationships/customXml" Target="../ink/ink1062.xml"/><Relationship Id="rId484" Type="http://schemas.openxmlformats.org/officeDocument/2006/relationships/customXml" Target="../ink/ink1083.xml"/><Relationship Id="rId137" Type="http://schemas.openxmlformats.org/officeDocument/2006/relationships/customXml" Target="../ink/ink908.xml"/><Relationship Id="rId302" Type="http://schemas.openxmlformats.org/officeDocument/2006/relationships/customXml" Target="../ink/ink991.xml"/><Relationship Id="rId344" Type="http://schemas.openxmlformats.org/officeDocument/2006/relationships/image" Target="../media/image1037.png"/><Relationship Id="rId41" Type="http://schemas.openxmlformats.org/officeDocument/2006/relationships/customXml" Target="../ink/ink860.xml"/><Relationship Id="rId83" Type="http://schemas.openxmlformats.org/officeDocument/2006/relationships/customXml" Target="../ink/ink881.xml"/><Relationship Id="rId179" Type="http://schemas.openxmlformats.org/officeDocument/2006/relationships/image" Target="../media/image955.png"/><Relationship Id="rId386" Type="http://schemas.openxmlformats.org/officeDocument/2006/relationships/customXml" Target="../ink/ink1034.xml"/><Relationship Id="rId190" Type="http://schemas.openxmlformats.org/officeDocument/2006/relationships/customXml" Target="../ink/ink935.xml"/><Relationship Id="rId204" Type="http://schemas.openxmlformats.org/officeDocument/2006/relationships/customXml" Target="../ink/ink942.xml"/><Relationship Id="rId246" Type="http://schemas.openxmlformats.org/officeDocument/2006/relationships/customXml" Target="../ink/ink963.xml"/><Relationship Id="rId288" Type="http://schemas.openxmlformats.org/officeDocument/2006/relationships/customXml" Target="../ink/ink984.xml"/><Relationship Id="rId411" Type="http://schemas.openxmlformats.org/officeDocument/2006/relationships/image" Target="../media/image1070.png"/><Relationship Id="rId453" Type="http://schemas.openxmlformats.org/officeDocument/2006/relationships/image" Target="../media/image1091.png"/><Relationship Id="rId509" Type="http://schemas.openxmlformats.org/officeDocument/2006/relationships/image" Target="../media/image1119.png"/><Relationship Id="rId106" Type="http://schemas.openxmlformats.org/officeDocument/2006/relationships/image" Target="../media/image919.png"/><Relationship Id="rId313" Type="http://schemas.openxmlformats.org/officeDocument/2006/relationships/image" Target="../media/image1022.png"/><Relationship Id="rId495" Type="http://schemas.openxmlformats.org/officeDocument/2006/relationships/image" Target="../media/image1112.png"/><Relationship Id="rId10" Type="http://schemas.openxmlformats.org/officeDocument/2006/relationships/image" Target="../media/image871.png"/><Relationship Id="rId52" Type="http://schemas.openxmlformats.org/officeDocument/2006/relationships/image" Target="../media/image892.png"/><Relationship Id="rId94" Type="http://schemas.openxmlformats.org/officeDocument/2006/relationships/image" Target="../media/image913.png"/><Relationship Id="rId148" Type="http://schemas.openxmlformats.org/officeDocument/2006/relationships/customXml" Target="../ink/ink914.xml"/><Relationship Id="rId355" Type="http://schemas.openxmlformats.org/officeDocument/2006/relationships/customXml" Target="../ink/ink1018.xml"/><Relationship Id="rId397" Type="http://schemas.openxmlformats.org/officeDocument/2006/relationships/image" Target="../media/image1063.png"/><Relationship Id="rId520" Type="http://schemas.openxmlformats.org/officeDocument/2006/relationships/customXml" Target="../ink/ink1101.xml"/><Relationship Id="rId215" Type="http://schemas.openxmlformats.org/officeDocument/2006/relationships/image" Target="../media/image973.png"/><Relationship Id="rId257" Type="http://schemas.openxmlformats.org/officeDocument/2006/relationships/image" Target="../media/image994.png"/><Relationship Id="rId422" Type="http://schemas.openxmlformats.org/officeDocument/2006/relationships/customXml" Target="../ink/ink1052.xml"/><Relationship Id="rId464" Type="http://schemas.openxmlformats.org/officeDocument/2006/relationships/customXml" Target="../ink/ink1073.xml"/><Relationship Id="rId299" Type="http://schemas.openxmlformats.org/officeDocument/2006/relationships/image" Target="../media/image1015.png"/><Relationship Id="rId63" Type="http://schemas.openxmlformats.org/officeDocument/2006/relationships/customXml" Target="../ink/ink871.xml"/><Relationship Id="rId159" Type="http://schemas.openxmlformats.org/officeDocument/2006/relationships/image" Target="../media/image945.png"/><Relationship Id="rId366" Type="http://schemas.openxmlformats.org/officeDocument/2006/relationships/image" Target="../media/image1048.png"/><Relationship Id="rId226" Type="http://schemas.openxmlformats.org/officeDocument/2006/relationships/customXml" Target="../ink/ink953.xml"/><Relationship Id="rId433" Type="http://schemas.openxmlformats.org/officeDocument/2006/relationships/image" Target="../media/image108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9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05.xml"/><Relationship Id="rId2" Type="http://schemas.openxmlformats.org/officeDocument/2006/relationships/image" Target="../media/image11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2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62.xml"/><Relationship Id="rId299" Type="http://schemas.openxmlformats.org/officeDocument/2006/relationships/customXml" Target="../ink/ink1253.xml"/><Relationship Id="rId21" Type="http://schemas.openxmlformats.org/officeDocument/2006/relationships/image" Target="../media/image1143.png"/><Relationship Id="rId63" Type="http://schemas.openxmlformats.org/officeDocument/2006/relationships/image" Target="../media/image1164.png"/><Relationship Id="rId159" Type="http://schemas.openxmlformats.org/officeDocument/2006/relationships/customXml" Target="../ink/ink1183.xml"/><Relationship Id="rId324" Type="http://schemas.openxmlformats.org/officeDocument/2006/relationships/image" Target="../media/image1293.png"/><Relationship Id="rId366" Type="http://schemas.openxmlformats.org/officeDocument/2006/relationships/image" Target="../media/image1314.png"/><Relationship Id="rId170" Type="http://schemas.openxmlformats.org/officeDocument/2006/relationships/image" Target="../media/image1216.png"/><Relationship Id="rId226" Type="http://schemas.openxmlformats.org/officeDocument/2006/relationships/image" Target="../media/image1244.png"/><Relationship Id="rId268" Type="http://schemas.openxmlformats.org/officeDocument/2006/relationships/image" Target="../media/image1265.png"/><Relationship Id="rId32" Type="http://schemas.openxmlformats.org/officeDocument/2006/relationships/customXml" Target="../ink/ink1120.xml"/><Relationship Id="rId74" Type="http://schemas.openxmlformats.org/officeDocument/2006/relationships/image" Target="../media/image1169.png"/><Relationship Id="rId128" Type="http://schemas.openxmlformats.org/officeDocument/2006/relationships/image" Target="../media/image1196.png"/><Relationship Id="rId335" Type="http://schemas.openxmlformats.org/officeDocument/2006/relationships/customXml" Target="../ink/ink1271.xml"/><Relationship Id="rId377" Type="http://schemas.openxmlformats.org/officeDocument/2006/relationships/customXml" Target="../ink/ink1292.xml"/><Relationship Id="rId5" Type="http://schemas.openxmlformats.org/officeDocument/2006/relationships/image" Target="../media/image1135.png"/><Relationship Id="rId181" Type="http://schemas.openxmlformats.org/officeDocument/2006/relationships/customXml" Target="../ink/ink1194.xml"/><Relationship Id="rId237" Type="http://schemas.openxmlformats.org/officeDocument/2006/relationships/customXml" Target="../ink/ink1222.xml"/><Relationship Id="rId402" Type="http://schemas.openxmlformats.org/officeDocument/2006/relationships/image" Target="../media/image1332.png"/><Relationship Id="rId279" Type="http://schemas.openxmlformats.org/officeDocument/2006/relationships/customXml" Target="../ink/ink1243.xml"/><Relationship Id="rId43" Type="http://schemas.openxmlformats.org/officeDocument/2006/relationships/image" Target="../media/image1154.png"/><Relationship Id="rId139" Type="http://schemas.openxmlformats.org/officeDocument/2006/relationships/customXml" Target="../ink/ink1173.xml"/><Relationship Id="rId290" Type="http://schemas.openxmlformats.org/officeDocument/2006/relationships/image" Target="../media/image1276.png"/><Relationship Id="rId304" Type="http://schemas.openxmlformats.org/officeDocument/2006/relationships/image" Target="../media/image1283.png"/><Relationship Id="rId346" Type="http://schemas.openxmlformats.org/officeDocument/2006/relationships/image" Target="../media/image1304.png"/><Relationship Id="rId388" Type="http://schemas.openxmlformats.org/officeDocument/2006/relationships/image" Target="../media/image1325.png"/><Relationship Id="rId85" Type="http://schemas.openxmlformats.org/officeDocument/2006/relationships/customXml" Target="../ink/ink1146.xml"/><Relationship Id="rId150" Type="http://schemas.openxmlformats.org/officeDocument/2006/relationships/image" Target="../media/image1207.png"/><Relationship Id="rId192" Type="http://schemas.openxmlformats.org/officeDocument/2006/relationships/image" Target="../media/image1227.png"/><Relationship Id="rId206" Type="http://schemas.openxmlformats.org/officeDocument/2006/relationships/image" Target="../media/image1234.png"/><Relationship Id="rId248" Type="http://schemas.openxmlformats.org/officeDocument/2006/relationships/image" Target="../media/image1255.png"/><Relationship Id="rId12" Type="http://schemas.openxmlformats.org/officeDocument/2006/relationships/customXml" Target="../ink/ink1110.xml"/><Relationship Id="rId108" Type="http://schemas.openxmlformats.org/officeDocument/2006/relationships/image" Target="../media/image1186.png"/><Relationship Id="rId315" Type="http://schemas.openxmlformats.org/officeDocument/2006/relationships/customXml" Target="../ink/ink1261.xml"/><Relationship Id="rId357" Type="http://schemas.openxmlformats.org/officeDocument/2006/relationships/customXml" Target="../ink/ink1282.xml"/><Relationship Id="rId54" Type="http://schemas.openxmlformats.org/officeDocument/2006/relationships/customXml" Target="../ink/ink1131.xml"/><Relationship Id="rId96" Type="http://schemas.openxmlformats.org/officeDocument/2006/relationships/image" Target="../media/image1180.png"/><Relationship Id="rId161" Type="http://schemas.openxmlformats.org/officeDocument/2006/relationships/customXml" Target="../ink/ink1184.xml"/><Relationship Id="rId217" Type="http://schemas.openxmlformats.org/officeDocument/2006/relationships/customXml" Target="../ink/ink1212.xml"/><Relationship Id="rId399" Type="http://schemas.openxmlformats.org/officeDocument/2006/relationships/customXml" Target="../ink/ink1303.xml"/><Relationship Id="rId259" Type="http://schemas.openxmlformats.org/officeDocument/2006/relationships/customXml" Target="../ink/ink1233.xml"/><Relationship Id="rId23" Type="http://schemas.openxmlformats.org/officeDocument/2006/relationships/image" Target="../media/image1144.png"/><Relationship Id="rId119" Type="http://schemas.openxmlformats.org/officeDocument/2006/relationships/customXml" Target="../ink/ink1163.xml"/><Relationship Id="rId270" Type="http://schemas.openxmlformats.org/officeDocument/2006/relationships/image" Target="../media/image1266.png"/><Relationship Id="rId326" Type="http://schemas.openxmlformats.org/officeDocument/2006/relationships/image" Target="../media/image1294.png"/><Relationship Id="rId65" Type="http://schemas.openxmlformats.org/officeDocument/2006/relationships/image" Target="../media/image1165.png"/><Relationship Id="rId130" Type="http://schemas.openxmlformats.org/officeDocument/2006/relationships/image" Target="../media/image1197.png"/><Relationship Id="rId368" Type="http://schemas.openxmlformats.org/officeDocument/2006/relationships/image" Target="../media/image1315.png"/><Relationship Id="rId172" Type="http://schemas.openxmlformats.org/officeDocument/2006/relationships/image" Target="../media/image1217.png"/><Relationship Id="rId228" Type="http://schemas.openxmlformats.org/officeDocument/2006/relationships/image" Target="../media/image1245.png"/><Relationship Id="rId281" Type="http://schemas.openxmlformats.org/officeDocument/2006/relationships/customXml" Target="../ink/ink1244.xml"/><Relationship Id="rId337" Type="http://schemas.openxmlformats.org/officeDocument/2006/relationships/customXml" Target="../ink/ink1272.xml"/><Relationship Id="rId34" Type="http://schemas.openxmlformats.org/officeDocument/2006/relationships/customXml" Target="../ink/ink1121.xml"/><Relationship Id="rId76" Type="http://schemas.openxmlformats.org/officeDocument/2006/relationships/image" Target="../media/image1170.png"/><Relationship Id="rId141" Type="http://schemas.openxmlformats.org/officeDocument/2006/relationships/customXml" Target="../ink/ink1174.xml"/><Relationship Id="rId379" Type="http://schemas.openxmlformats.org/officeDocument/2006/relationships/customXml" Target="../ink/ink1293.xml"/><Relationship Id="rId7" Type="http://schemas.openxmlformats.org/officeDocument/2006/relationships/image" Target="../media/image1136.png"/><Relationship Id="rId183" Type="http://schemas.openxmlformats.org/officeDocument/2006/relationships/customXml" Target="../ink/ink1195.xml"/><Relationship Id="rId239" Type="http://schemas.openxmlformats.org/officeDocument/2006/relationships/customXml" Target="../ink/ink1223.xml"/><Relationship Id="rId390" Type="http://schemas.openxmlformats.org/officeDocument/2006/relationships/image" Target="../media/image1326.png"/><Relationship Id="rId404" Type="http://schemas.openxmlformats.org/officeDocument/2006/relationships/image" Target="../media/image1333.png"/><Relationship Id="rId250" Type="http://schemas.openxmlformats.org/officeDocument/2006/relationships/image" Target="../media/image1256.png"/><Relationship Id="rId292" Type="http://schemas.openxmlformats.org/officeDocument/2006/relationships/image" Target="../media/image1277.png"/><Relationship Id="rId306" Type="http://schemas.openxmlformats.org/officeDocument/2006/relationships/image" Target="../media/image1284.png"/><Relationship Id="rId45" Type="http://schemas.openxmlformats.org/officeDocument/2006/relationships/image" Target="../media/image1155.png"/><Relationship Id="rId87" Type="http://schemas.openxmlformats.org/officeDocument/2006/relationships/customXml" Target="../ink/ink1147.xml"/><Relationship Id="rId110" Type="http://schemas.openxmlformats.org/officeDocument/2006/relationships/image" Target="../media/image1187.png"/><Relationship Id="rId348" Type="http://schemas.openxmlformats.org/officeDocument/2006/relationships/image" Target="../media/image1305.png"/><Relationship Id="rId152" Type="http://schemas.openxmlformats.org/officeDocument/2006/relationships/image" Target="../media/image1208.png"/><Relationship Id="rId194" Type="http://schemas.openxmlformats.org/officeDocument/2006/relationships/image" Target="../media/image1228.png"/><Relationship Id="rId208" Type="http://schemas.openxmlformats.org/officeDocument/2006/relationships/image" Target="../media/image1235.png"/><Relationship Id="rId261" Type="http://schemas.openxmlformats.org/officeDocument/2006/relationships/customXml" Target="../ink/ink1234.xml"/><Relationship Id="rId14" Type="http://schemas.openxmlformats.org/officeDocument/2006/relationships/customXml" Target="../ink/ink1111.xml"/><Relationship Id="rId56" Type="http://schemas.openxmlformats.org/officeDocument/2006/relationships/customXml" Target="../ink/ink1132.xml"/><Relationship Id="rId317" Type="http://schemas.openxmlformats.org/officeDocument/2006/relationships/customXml" Target="../ink/ink1262.xml"/><Relationship Id="rId359" Type="http://schemas.openxmlformats.org/officeDocument/2006/relationships/customXml" Target="../ink/ink1283.xml"/><Relationship Id="rId98" Type="http://schemas.openxmlformats.org/officeDocument/2006/relationships/image" Target="../media/image1181.png"/><Relationship Id="rId121" Type="http://schemas.openxmlformats.org/officeDocument/2006/relationships/customXml" Target="../ink/ink1164.xml"/><Relationship Id="rId163" Type="http://schemas.openxmlformats.org/officeDocument/2006/relationships/customXml" Target="../ink/ink1185.xml"/><Relationship Id="rId219" Type="http://schemas.openxmlformats.org/officeDocument/2006/relationships/customXml" Target="../ink/ink1213.xml"/><Relationship Id="rId370" Type="http://schemas.openxmlformats.org/officeDocument/2006/relationships/image" Target="../media/image1316.png"/><Relationship Id="rId230" Type="http://schemas.openxmlformats.org/officeDocument/2006/relationships/image" Target="../media/image1246.png"/><Relationship Id="rId25" Type="http://schemas.openxmlformats.org/officeDocument/2006/relationships/image" Target="../media/image1145.png"/><Relationship Id="rId67" Type="http://schemas.openxmlformats.org/officeDocument/2006/relationships/image" Target="../media/image1166.png"/><Relationship Id="rId272" Type="http://schemas.openxmlformats.org/officeDocument/2006/relationships/image" Target="../media/image1267.png"/><Relationship Id="rId328" Type="http://schemas.openxmlformats.org/officeDocument/2006/relationships/image" Target="../media/image1295.png"/><Relationship Id="rId132" Type="http://schemas.openxmlformats.org/officeDocument/2006/relationships/image" Target="../media/image1198.png"/><Relationship Id="rId174" Type="http://schemas.openxmlformats.org/officeDocument/2006/relationships/image" Target="../media/image1218.png"/><Relationship Id="rId381" Type="http://schemas.openxmlformats.org/officeDocument/2006/relationships/customXml" Target="../ink/ink1294.xml"/><Relationship Id="rId241" Type="http://schemas.openxmlformats.org/officeDocument/2006/relationships/customXml" Target="../ink/ink1224.xml"/><Relationship Id="rId36" Type="http://schemas.openxmlformats.org/officeDocument/2006/relationships/customXml" Target="../ink/ink1122.xml"/><Relationship Id="rId283" Type="http://schemas.openxmlformats.org/officeDocument/2006/relationships/customXml" Target="../ink/ink1245.xml"/><Relationship Id="rId339" Type="http://schemas.openxmlformats.org/officeDocument/2006/relationships/customXml" Target="../ink/ink1273.xml"/><Relationship Id="rId78" Type="http://schemas.openxmlformats.org/officeDocument/2006/relationships/image" Target="../media/image1171.png"/><Relationship Id="rId101" Type="http://schemas.openxmlformats.org/officeDocument/2006/relationships/customXml" Target="../ink/ink1154.xml"/><Relationship Id="rId143" Type="http://schemas.openxmlformats.org/officeDocument/2006/relationships/customXml" Target="../ink/ink1175.xml"/><Relationship Id="rId185" Type="http://schemas.openxmlformats.org/officeDocument/2006/relationships/customXml" Target="../ink/ink1196.xml"/><Relationship Id="rId350" Type="http://schemas.openxmlformats.org/officeDocument/2006/relationships/image" Target="../media/image1306.png"/><Relationship Id="rId406" Type="http://schemas.openxmlformats.org/officeDocument/2006/relationships/image" Target="../media/image1334.png"/><Relationship Id="rId9" Type="http://schemas.openxmlformats.org/officeDocument/2006/relationships/image" Target="../media/image1137.png"/><Relationship Id="rId210" Type="http://schemas.openxmlformats.org/officeDocument/2006/relationships/image" Target="../media/image1236.png"/><Relationship Id="rId392" Type="http://schemas.openxmlformats.org/officeDocument/2006/relationships/image" Target="../media/image1327.png"/><Relationship Id="rId252" Type="http://schemas.openxmlformats.org/officeDocument/2006/relationships/image" Target="../media/image1257.png"/><Relationship Id="rId294" Type="http://schemas.openxmlformats.org/officeDocument/2006/relationships/image" Target="../media/image1278.png"/><Relationship Id="rId308" Type="http://schemas.openxmlformats.org/officeDocument/2006/relationships/image" Target="../media/image1285.png"/><Relationship Id="rId47" Type="http://schemas.openxmlformats.org/officeDocument/2006/relationships/image" Target="../media/image1156.png"/><Relationship Id="rId89" Type="http://schemas.openxmlformats.org/officeDocument/2006/relationships/customXml" Target="../ink/ink1148.xml"/><Relationship Id="rId112" Type="http://schemas.openxmlformats.org/officeDocument/2006/relationships/image" Target="../media/image1188.png"/><Relationship Id="rId154" Type="http://schemas.openxmlformats.org/officeDocument/2006/relationships/image" Target="../media/image1209.png"/><Relationship Id="rId361" Type="http://schemas.openxmlformats.org/officeDocument/2006/relationships/customXml" Target="../ink/ink1284.xml"/><Relationship Id="rId196" Type="http://schemas.openxmlformats.org/officeDocument/2006/relationships/image" Target="../media/image1229.png"/><Relationship Id="rId16" Type="http://schemas.openxmlformats.org/officeDocument/2006/relationships/customXml" Target="../ink/ink1112.xml"/><Relationship Id="rId221" Type="http://schemas.openxmlformats.org/officeDocument/2006/relationships/customXml" Target="../ink/ink1214.xml"/><Relationship Id="rId263" Type="http://schemas.openxmlformats.org/officeDocument/2006/relationships/customXml" Target="../ink/ink1235.xml"/><Relationship Id="rId319" Type="http://schemas.openxmlformats.org/officeDocument/2006/relationships/customXml" Target="../ink/ink1263.xml"/><Relationship Id="rId58" Type="http://schemas.openxmlformats.org/officeDocument/2006/relationships/customXml" Target="../ink/ink1133.xml"/><Relationship Id="rId123" Type="http://schemas.openxmlformats.org/officeDocument/2006/relationships/customXml" Target="../ink/ink1165.xml"/><Relationship Id="rId330" Type="http://schemas.openxmlformats.org/officeDocument/2006/relationships/image" Target="../media/image1296.png"/><Relationship Id="rId165" Type="http://schemas.openxmlformats.org/officeDocument/2006/relationships/customXml" Target="../ink/ink1186.xml"/><Relationship Id="rId372" Type="http://schemas.openxmlformats.org/officeDocument/2006/relationships/image" Target="../media/image1317.png"/><Relationship Id="rId211" Type="http://schemas.openxmlformats.org/officeDocument/2006/relationships/customXml" Target="../ink/ink1209.xml"/><Relationship Id="rId232" Type="http://schemas.openxmlformats.org/officeDocument/2006/relationships/image" Target="../media/image1247.png"/><Relationship Id="rId253" Type="http://schemas.openxmlformats.org/officeDocument/2006/relationships/customXml" Target="../ink/ink1230.xml"/><Relationship Id="rId274" Type="http://schemas.openxmlformats.org/officeDocument/2006/relationships/image" Target="../media/image1268.png"/><Relationship Id="rId295" Type="http://schemas.openxmlformats.org/officeDocument/2006/relationships/customXml" Target="../ink/ink1251.xml"/><Relationship Id="rId309" Type="http://schemas.openxmlformats.org/officeDocument/2006/relationships/customXml" Target="../ink/ink1258.xml"/><Relationship Id="rId27" Type="http://schemas.openxmlformats.org/officeDocument/2006/relationships/image" Target="../media/image1146.png"/><Relationship Id="rId48" Type="http://schemas.openxmlformats.org/officeDocument/2006/relationships/customXml" Target="../ink/ink1128.xml"/><Relationship Id="rId69" Type="http://schemas.openxmlformats.org/officeDocument/2006/relationships/image" Target="../media/image1167.png"/><Relationship Id="rId113" Type="http://schemas.openxmlformats.org/officeDocument/2006/relationships/customXml" Target="../ink/ink1160.xml"/><Relationship Id="rId134" Type="http://schemas.openxmlformats.org/officeDocument/2006/relationships/image" Target="../media/image1199.png"/><Relationship Id="rId320" Type="http://schemas.openxmlformats.org/officeDocument/2006/relationships/image" Target="../media/image1291.png"/><Relationship Id="rId80" Type="http://schemas.openxmlformats.org/officeDocument/2006/relationships/image" Target="../media/image1172.png"/><Relationship Id="rId155" Type="http://schemas.openxmlformats.org/officeDocument/2006/relationships/customXml" Target="../ink/ink1181.xml"/><Relationship Id="rId176" Type="http://schemas.openxmlformats.org/officeDocument/2006/relationships/image" Target="../media/image1219.png"/><Relationship Id="rId197" Type="http://schemas.openxmlformats.org/officeDocument/2006/relationships/customXml" Target="../ink/ink1202.xml"/><Relationship Id="rId341" Type="http://schemas.openxmlformats.org/officeDocument/2006/relationships/customXml" Target="../ink/ink1274.xml"/><Relationship Id="rId362" Type="http://schemas.openxmlformats.org/officeDocument/2006/relationships/image" Target="../media/image1312.png"/><Relationship Id="rId383" Type="http://schemas.openxmlformats.org/officeDocument/2006/relationships/customXml" Target="../ink/ink1295.xml"/><Relationship Id="rId201" Type="http://schemas.openxmlformats.org/officeDocument/2006/relationships/customXml" Target="../ink/ink1204.xml"/><Relationship Id="rId222" Type="http://schemas.openxmlformats.org/officeDocument/2006/relationships/image" Target="../media/image1242.png"/><Relationship Id="rId243" Type="http://schemas.openxmlformats.org/officeDocument/2006/relationships/customXml" Target="../ink/ink1225.xml"/><Relationship Id="rId264" Type="http://schemas.openxmlformats.org/officeDocument/2006/relationships/image" Target="../media/image1263.png"/><Relationship Id="rId285" Type="http://schemas.openxmlformats.org/officeDocument/2006/relationships/customXml" Target="../ink/ink1246.xml"/><Relationship Id="rId17" Type="http://schemas.openxmlformats.org/officeDocument/2006/relationships/image" Target="../media/image1141.png"/><Relationship Id="rId38" Type="http://schemas.openxmlformats.org/officeDocument/2006/relationships/customXml" Target="../ink/ink1123.xml"/><Relationship Id="rId59" Type="http://schemas.openxmlformats.org/officeDocument/2006/relationships/image" Target="../media/image1162.png"/><Relationship Id="rId103" Type="http://schemas.openxmlformats.org/officeDocument/2006/relationships/customXml" Target="../ink/ink1155.xml"/><Relationship Id="rId124" Type="http://schemas.openxmlformats.org/officeDocument/2006/relationships/image" Target="../media/image1194.png"/><Relationship Id="rId310" Type="http://schemas.openxmlformats.org/officeDocument/2006/relationships/image" Target="../media/image1286.png"/><Relationship Id="rId70" Type="http://schemas.openxmlformats.org/officeDocument/2006/relationships/image" Target="../media/image10.emf"/><Relationship Id="rId91" Type="http://schemas.openxmlformats.org/officeDocument/2006/relationships/customXml" Target="../ink/ink1149.xml"/><Relationship Id="rId145" Type="http://schemas.openxmlformats.org/officeDocument/2006/relationships/customXml" Target="../ink/ink1176.xml"/><Relationship Id="rId166" Type="http://schemas.openxmlformats.org/officeDocument/2006/relationships/image" Target="../media/image1016.png"/><Relationship Id="rId187" Type="http://schemas.openxmlformats.org/officeDocument/2006/relationships/customXml" Target="../ink/ink1197.xml"/><Relationship Id="rId331" Type="http://schemas.openxmlformats.org/officeDocument/2006/relationships/customXml" Target="../ink/ink1269.xml"/><Relationship Id="rId352" Type="http://schemas.openxmlformats.org/officeDocument/2006/relationships/image" Target="../media/image1307.png"/><Relationship Id="rId373" Type="http://schemas.openxmlformats.org/officeDocument/2006/relationships/customXml" Target="../ink/ink1290.xml"/><Relationship Id="rId394" Type="http://schemas.openxmlformats.org/officeDocument/2006/relationships/image" Target="../media/image1328.png"/><Relationship Id="rId408" Type="http://schemas.openxmlformats.org/officeDocument/2006/relationships/image" Target="../media/image1335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237.png"/><Relationship Id="rId233" Type="http://schemas.openxmlformats.org/officeDocument/2006/relationships/customXml" Target="../ink/ink1220.xml"/><Relationship Id="rId254" Type="http://schemas.openxmlformats.org/officeDocument/2006/relationships/image" Target="../media/image1258.png"/><Relationship Id="rId28" Type="http://schemas.openxmlformats.org/officeDocument/2006/relationships/customXml" Target="../ink/ink1118.xml"/><Relationship Id="rId49" Type="http://schemas.openxmlformats.org/officeDocument/2006/relationships/image" Target="../media/image1157.png"/><Relationship Id="rId114" Type="http://schemas.openxmlformats.org/officeDocument/2006/relationships/image" Target="../media/image1189.png"/><Relationship Id="rId275" Type="http://schemas.openxmlformats.org/officeDocument/2006/relationships/customXml" Target="../ink/ink1241.xml"/><Relationship Id="rId296" Type="http://schemas.openxmlformats.org/officeDocument/2006/relationships/image" Target="../media/image1279.png"/><Relationship Id="rId300" Type="http://schemas.openxmlformats.org/officeDocument/2006/relationships/image" Target="../media/image1281.png"/><Relationship Id="rId60" Type="http://schemas.openxmlformats.org/officeDocument/2006/relationships/customXml" Target="../ink/ink1134.xml"/><Relationship Id="rId81" Type="http://schemas.openxmlformats.org/officeDocument/2006/relationships/customXml" Target="../ink/ink1144.xml"/><Relationship Id="rId135" Type="http://schemas.openxmlformats.org/officeDocument/2006/relationships/customXml" Target="../ink/ink1171.xml"/><Relationship Id="rId156" Type="http://schemas.openxmlformats.org/officeDocument/2006/relationships/image" Target="../media/image1210.png"/><Relationship Id="rId177" Type="http://schemas.openxmlformats.org/officeDocument/2006/relationships/customXml" Target="../ink/ink1192.xml"/><Relationship Id="rId198" Type="http://schemas.openxmlformats.org/officeDocument/2006/relationships/image" Target="../media/image1230.png"/><Relationship Id="rId321" Type="http://schemas.openxmlformats.org/officeDocument/2006/relationships/customXml" Target="../ink/ink1264.xml"/><Relationship Id="rId342" Type="http://schemas.openxmlformats.org/officeDocument/2006/relationships/image" Target="../media/image1302.png"/><Relationship Id="rId363" Type="http://schemas.openxmlformats.org/officeDocument/2006/relationships/customXml" Target="../ink/ink1285.xml"/><Relationship Id="rId384" Type="http://schemas.openxmlformats.org/officeDocument/2006/relationships/image" Target="../media/image1323.png"/><Relationship Id="rId202" Type="http://schemas.openxmlformats.org/officeDocument/2006/relationships/image" Target="../media/image1232.png"/><Relationship Id="rId223" Type="http://schemas.openxmlformats.org/officeDocument/2006/relationships/customXml" Target="../ink/ink1215.xml"/><Relationship Id="rId244" Type="http://schemas.openxmlformats.org/officeDocument/2006/relationships/image" Target="../media/image1253.png"/><Relationship Id="rId18" Type="http://schemas.openxmlformats.org/officeDocument/2006/relationships/customXml" Target="../ink/ink1113.xml"/><Relationship Id="rId39" Type="http://schemas.openxmlformats.org/officeDocument/2006/relationships/image" Target="../media/image1152.png"/><Relationship Id="rId265" Type="http://schemas.openxmlformats.org/officeDocument/2006/relationships/customXml" Target="../ink/ink1236.xml"/><Relationship Id="rId286" Type="http://schemas.openxmlformats.org/officeDocument/2006/relationships/image" Target="../media/image1274.png"/><Relationship Id="rId50" Type="http://schemas.openxmlformats.org/officeDocument/2006/relationships/customXml" Target="../ink/ink1129.xml"/><Relationship Id="rId104" Type="http://schemas.openxmlformats.org/officeDocument/2006/relationships/image" Target="../media/image1184.png"/><Relationship Id="rId125" Type="http://schemas.openxmlformats.org/officeDocument/2006/relationships/customXml" Target="../ink/ink1166.xml"/><Relationship Id="rId146" Type="http://schemas.openxmlformats.org/officeDocument/2006/relationships/image" Target="../media/image1205.png"/><Relationship Id="rId167" Type="http://schemas.openxmlformats.org/officeDocument/2006/relationships/customXml" Target="../ink/ink1187.xml"/><Relationship Id="rId188" Type="http://schemas.openxmlformats.org/officeDocument/2006/relationships/image" Target="../media/image1225.png"/><Relationship Id="rId311" Type="http://schemas.openxmlformats.org/officeDocument/2006/relationships/customXml" Target="../ink/ink1259.xml"/><Relationship Id="rId332" Type="http://schemas.openxmlformats.org/officeDocument/2006/relationships/image" Target="../media/image1297.png"/><Relationship Id="rId353" Type="http://schemas.openxmlformats.org/officeDocument/2006/relationships/customXml" Target="../ink/ink1280.xml"/><Relationship Id="rId374" Type="http://schemas.openxmlformats.org/officeDocument/2006/relationships/image" Target="../media/image1318.png"/><Relationship Id="rId395" Type="http://schemas.openxmlformats.org/officeDocument/2006/relationships/customXml" Target="../ink/ink1301.xml"/><Relationship Id="rId71" Type="http://schemas.openxmlformats.org/officeDocument/2006/relationships/customXml" Target="../ink/ink1139.xml"/><Relationship Id="rId92" Type="http://schemas.openxmlformats.org/officeDocument/2006/relationships/image" Target="../media/image1178.png"/><Relationship Id="rId213" Type="http://schemas.openxmlformats.org/officeDocument/2006/relationships/customXml" Target="../ink/ink1210.xml"/><Relationship Id="rId234" Type="http://schemas.openxmlformats.org/officeDocument/2006/relationships/image" Target="../media/image1248.png"/><Relationship Id="rId2" Type="http://schemas.openxmlformats.org/officeDocument/2006/relationships/image" Target="../media/image1133.emf"/><Relationship Id="rId29" Type="http://schemas.openxmlformats.org/officeDocument/2006/relationships/image" Target="../media/image1147.png"/><Relationship Id="rId255" Type="http://schemas.openxmlformats.org/officeDocument/2006/relationships/customXml" Target="../ink/ink1231.xml"/><Relationship Id="rId276" Type="http://schemas.openxmlformats.org/officeDocument/2006/relationships/image" Target="../media/image1269.png"/><Relationship Id="rId297" Type="http://schemas.openxmlformats.org/officeDocument/2006/relationships/customXml" Target="../ink/ink1252.xml"/><Relationship Id="rId40" Type="http://schemas.openxmlformats.org/officeDocument/2006/relationships/customXml" Target="../ink/ink1124.xml"/><Relationship Id="rId115" Type="http://schemas.openxmlformats.org/officeDocument/2006/relationships/customXml" Target="../ink/ink1161.xml"/><Relationship Id="rId136" Type="http://schemas.openxmlformats.org/officeDocument/2006/relationships/image" Target="../media/image1200.png"/><Relationship Id="rId157" Type="http://schemas.openxmlformats.org/officeDocument/2006/relationships/customXml" Target="../ink/ink1182.xml"/><Relationship Id="rId178" Type="http://schemas.openxmlformats.org/officeDocument/2006/relationships/image" Target="../media/image1220.png"/><Relationship Id="rId301" Type="http://schemas.openxmlformats.org/officeDocument/2006/relationships/customXml" Target="../ink/ink1254.xml"/><Relationship Id="rId322" Type="http://schemas.openxmlformats.org/officeDocument/2006/relationships/image" Target="../media/image1292.png"/><Relationship Id="rId343" Type="http://schemas.openxmlformats.org/officeDocument/2006/relationships/customXml" Target="../ink/ink1275.xml"/><Relationship Id="rId364" Type="http://schemas.openxmlformats.org/officeDocument/2006/relationships/image" Target="../media/image1313.png"/><Relationship Id="rId61" Type="http://schemas.openxmlformats.org/officeDocument/2006/relationships/image" Target="../media/image1163.png"/><Relationship Id="rId82" Type="http://schemas.openxmlformats.org/officeDocument/2006/relationships/image" Target="../media/image1173.png"/><Relationship Id="rId199" Type="http://schemas.openxmlformats.org/officeDocument/2006/relationships/customXml" Target="../ink/ink1203.xml"/><Relationship Id="rId203" Type="http://schemas.openxmlformats.org/officeDocument/2006/relationships/customXml" Target="../ink/ink1205.xml"/><Relationship Id="rId385" Type="http://schemas.openxmlformats.org/officeDocument/2006/relationships/customXml" Target="../ink/ink1296.xml"/><Relationship Id="rId19" Type="http://schemas.openxmlformats.org/officeDocument/2006/relationships/image" Target="../media/image1142.png"/><Relationship Id="rId224" Type="http://schemas.openxmlformats.org/officeDocument/2006/relationships/image" Target="../media/image1243.png"/><Relationship Id="rId245" Type="http://schemas.openxmlformats.org/officeDocument/2006/relationships/customXml" Target="../ink/ink1226.xml"/><Relationship Id="rId266" Type="http://schemas.openxmlformats.org/officeDocument/2006/relationships/image" Target="../media/image1264.png"/><Relationship Id="rId287" Type="http://schemas.openxmlformats.org/officeDocument/2006/relationships/customXml" Target="../ink/ink1247.xml"/><Relationship Id="rId30" Type="http://schemas.openxmlformats.org/officeDocument/2006/relationships/customXml" Target="../ink/ink1119.xml"/><Relationship Id="rId105" Type="http://schemas.openxmlformats.org/officeDocument/2006/relationships/customXml" Target="../ink/ink1156.xml"/><Relationship Id="rId126" Type="http://schemas.openxmlformats.org/officeDocument/2006/relationships/image" Target="../media/image1195.png"/><Relationship Id="rId147" Type="http://schemas.openxmlformats.org/officeDocument/2006/relationships/customXml" Target="../ink/ink1177.xml"/><Relationship Id="rId168" Type="http://schemas.openxmlformats.org/officeDocument/2006/relationships/image" Target="../media/image1215.png"/><Relationship Id="rId312" Type="http://schemas.openxmlformats.org/officeDocument/2006/relationships/image" Target="../media/image1287.png"/><Relationship Id="rId333" Type="http://schemas.openxmlformats.org/officeDocument/2006/relationships/customXml" Target="../ink/ink1270.xml"/><Relationship Id="rId354" Type="http://schemas.openxmlformats.org/officeDocument/2006/relationships/image" Target="../media/image1308.png"/><Relationship Id="rId51" Type="http://schemas.openxmlformats.org/officeDocument/2006/relationships/image" Target="../media/image1158.png"/><Relationship Id="rId72" Type="http://schemas.openxmlformats.org/officeDocument/2006/relationships/image" Target="../media/image1168.png"/><Relationship Id="rId93" Type="http://schemas.openxmlformats.org/officeDocument/2006/relationships/customXml" Target="../ink/ink1150.xml"/><Relationship Id="rId189" Type="http://schemas.openxmlformats.org/officeDocument/2006/relationships/customXml" Target="../ink/ink1198.xml"/><Relationship Id="rId375" Type="http://schemas.openxmlformats.org/officeDocument/2006/relationships/customXml" Target="../ink/ink1291.xml"/><Relationship Id="rId396" Type="http://schemas.openxmlformats.org/officeDocument/2006/relationships/image" Target="../media/image1329.png"/><Relationship Id="rId3" Type="http://schemas.openxmlformats.org/officeDocument/2006/relationships/image" Target="../media/image1134.png"/><Relationship Id="rId214" Type="http://schemas.openxmlformats.org/officeDocument/2006/relationships/image" Target="../media/image1238.png"/><Relationship Id="rId235" Type="http://schemas.openxmlformats.org/officeDocument/2006/relationships/customXml" Target="../ink/ink1221.xml"/><Relationship Id="rId256" Type="http://schemas.openxmlformats.org/officeDocument/2006/relationships/image" Target="../media/image1259.png"/><Relationship Id="rId277" Type="http://schemas.openxmlformats.org/officeDocument/2006/relationships/customXml" Target="../ink/ink1242.xml"/><Relationship Id="rId298" Type="http://schemas.openxmlformats.org/officeDocument/2006/relationships/image" Target="../media/image1280.png"/><Relationship Id="rId400" Type="http://schemas.openxmlformats.org/officeDocument/2006/relationships/image" Target="../media/image1331.png"/><Relationship Id="rId116" Type="http://schemas.openxmlformats.org/officeDocument/2006/relationships/image" Target="../media/image1190.png"/><Relationship Id="rId137" Type="http://schemas.openxmlformats.org/officeDocument/2006/relationships/customXml" Target="../ink/ink1172.xml"/><Relationship Id="rId158" Type="http://schemas.openxmlformats.org/officeDocument/2006/relationships/image" Target="../media/image1211.png"/><Relationship Id="rId302" Type="http://schemas.openxmlformats.org/officeDocument/2006/relationships/image" Target="../media/image1282.png"/><Relationship Id="rId323" Type="http://schemas.openxmlformats.org/officeDocument/2006/relationships/customXml" Target="../ink/ink1265.xml"/><Relationship Id="rId344" Type="http://schemas.openxmlformats.org/officeDocument/2006/relationships/image" Target="../media/image1303.png"/><Relationship Id="rId20" Type="http://schemas.openxmlformats.org/officeDocument/2006/relationships/customXml" Target="../ink/ink1114.xml"/><Relationship Id="rId41" Type="http://schemas.openxmlformats.org/officeDocument/2006/relationships/image" Target="../media/image1153.png"/><Relationship Id="rId62" Type="http://schemas.openxmlformats.org/officeDocument/2006/relationships/customXml" Target="../ink/ink1135.xml"/><Relationship Id="rId83" Type="http://schemas.openxmlformats.org/officeDocument/2006/relationships/customXml" Target="../ink/ink1145.xml"/><Relationship Id="rId179" Type="http://schemas.openxmlformats.org/officeDocument/2006/relationships/customXml" Target="../ink/ink1193.xml"/><Relationship Id="rId365" Type="http://schemas.openxmlformats.org/officeDocument/2006/relationships/customXml" Target="../ink/ink1286.xml"/><Relationship Id="rId386" Type="http://schemas.openxmlformats.org/officeDocument/2006/relationships/image" Target="../media/image1324.png"/><Relationship Id="rId190" Type="http://schemas.openxmlformats.org/officeDocument/2006/relationships/image" Target="../media/image1226.png"/><Relationship Id="rId204" Type="http://schemas.openxmlformats.org/officeDocument/2006/relationships/image" Target="../media/image1233.png"/><Relationship Id="rId225" Type="http://schemas.openxmlformats.org/officeDocument/2006/relationships/customXml" Target="../ink/ink1216.xml"/><Relationship Id="rId246" Type="http://schemas.openxmlformats.org/officeDocument/2006/relationships/image" Target="../media/image1254.png"/><Relationship Id="rId267" Type="http://schemas.openxmlformats.org/officeDocument/2006/relationships/customXml" Target="../ink/ink1237.xml"/><Relationship Id="rId288" Type="http://schemas.openxmlformats.org/officeDocument/2006/relationships/image" Target="../media/image1275.png"/><Relationship Id="rId106" Type="http://schemas.openxmlformats.org/officeDocument/2006/relationships/image" Target="../media/image1185.png"/><Relationship Id="rId127" Type="http://schemas.openxmlformats.org/officeDocument/2006/relationships/customXml" Target="../ink/ink1167.xml"/><Relationship Id="rId313" Type="http://schemas.openxmlformats.org/officeDocument/2006/relationships/customXml" Target="../ink/ink1260.xml"/><Relationship Id="rId10" Type="http://schemas.openxmlformats.org/officeDocument/2006/relationships/customXml" Target="../ink/ink1109.xml"/><Relationship Id="rId31" Type="http://schemas.openxmlformats.org/officeDocument/2006/relationships/image" Target="../media/image1148.png"/><Relationship Id="rId52" Type="http://schemas.openxmlformats.org/officeDocument/2006/relationships/customXml" Target="../ink/ink1130.xml"/><Relationship Id="rId73" Type="http://schemas.openxmlformats.org/officeDocument/2006/relationships/customXml" Target="../ink/ink1140.xml"/><Relationship Id="rId94" Type="http://schemas.openxmlformats.org/officeDocument/2006/relationships/image" Target="../media/image1179.png"/><Relationship Id="rId148" Type="http://schemas.openxmlformats.org/officeDocument/2006/relationships/image" Target="../media/image1206.png"/><Relationship Id="rId169" Type="http://schemas.openxmlformats.org/officeDocument/2006/relationships/customXml" Target="../ink/ink1188.xml"/><Relationship Id="rId334" Type="http://schemas.openxmlformats.org/officeDocument/2006/relationships/image" Target="../media/image1298.png"/><Relationship Id="rId355" Type="http://schemas.openxmlformats.org/officeDocument/2006/relationships/customXml" Target="../ink/ink1281.xml"/><Relationship Id="rId376" Type="http://schemas.openxmlformats.org/officeDocument/2006/relationships/image" Target="../media/image1319.png"/><Relationship Id="rId397" Type="http://schemas.openxmlformats.org/officeDocument/2006/relationships/customXml" Target="../ink/ink1302.xml"/><Relationship Id="rId4" Type="http://schemas.openxmlformats.org/officeDocument/2006/relationships/customXml" Target="../ink/ink1106.xml"/><Relationship Id="rId180" Type="http://schemas.openxmlformats.org/officeDocument/2006/relationships/image" Target="../media/image1221.png"/><Relationship Id="rId215" Type="http://schemas.openxmlformats.org/officeDocument/2006/relationships/customXml" Target="../ink/ink1211.xml"/><Relationship Id="rId236" Type="http://schemas.openxmlformats.org/officeDocument/2006/relationships/image" Target="../media/image1249.png"/><Relationship Id="rId257" Type="http://schemas.openxmlformats.org/officeDocument/2006/relationships/customXml" Target="../ink/ink1232.xml"/><Relationship Id="rId278" Type="http://schemas.openxmlformats.org/officeDocument/2006/relationships/image" Target="../media/image1270.png"/><Relationship Id="rId401" Type="http://schemas.openxmlformats.org/officeDocument/2006/relationships/customXml" Target="../ink/ink1304.xml"/><Relationship Id="rId303" Type="http://schemas.openxmlformats.org/officeDocument/2006/relationships/customXml" Target="../ink/ink1255.xml"/><Relationship Id="rId42" Type="http://schemas.openxmlformats.org/officeDocument/2006/relationships/customXml" Target="../ink/ink1125.xml"/><Relationship Id="rId84" Type="http://schemas.openxmlformats.org/officeDocument/2006/relationships/image" Target="../media/image1174.png"/><Relationship Id="rId138" Type="http://schemas.openxmlformats.org/officeDocument/2006/relationships/image" Target="../media/image1201.png"/><Relationship Id="rId345" Type="http://schemas.openxmlformats.org/officeDocument/2006/relationships/customXml" Target="../ink/ink1276.xml"/><Relationship Id="rId387" Type="http://schemas.openxmlformats.org/officeDocument/2006/relationships/customXml" Target="../ink/ink1297.xml"/><Relationship Id="rId191" Type="http://schemas.openxmlformats.org/officeDocument/2006/relationships/customXml" Target="../ink/ink1199.xml"/><Relationship Id="rId205" Type="http://schemas.openxmlformats.org/officeDocument/2006/relationships/customXml" Target="../ink/ink1206.xml"/><Relationship Id="rId247" Type="http://schemas.openxmlformats.org/officeDocument/2006/relationships/customXml" Target="../ink/ink1227.xml"/><Relationship Id="rId107" Type="http://schemas.openxmlformats.org/officeDocument/2006/relationships/customXml" Target="../ink/ink1157.xml"/><Relationship Id="rId289" Type="http://schemas.openxmlformats.org/officeDocument/2006/relationships/customXml" Target="../ink/ink1248.xml"/><Relationship Id="rId11" Type="http://schemas.openxmlformats.org/officeDocument/2006/relationships/image" Target="../media/image1138.png"/><Relationship Id="rId53" Type="http://schemas.openxmlformats.org/officeDocument/2006/relationships/image" Target="../media/image1159.png"/><Relationship Id="rId149" Type="http://schemas.openxmlformats.org/officeDocument/2006/relationships/customXml" Target="../ink/ink1178.xml"/><Relationship Id="rId314" Type="http://schemas.openxmlformats.org/officeDocument/2006/relationships/image" Target="../media/image1288.png"/><Relationship Id="rId356" Type="http://schemas.openxmlformats.org/officeDocument/2006/relationships/image" Target="../media/image1309.png"/><Relationship Id="rId398" Type="http://schemas.openxmlformats.org/officeDocument/2006/relationships/image" Target="../media/image1330.png"/><Relationship Id="rId95" Type="http://schemas.openxmlformats.org/officeDocument/2006/relationships/customXml" Target="../ink/ink1151.xml"/><Relationship Id="rId160" Type="http://schemas.openxmlformats.org/officeDocument/2006/relationships/image" Target="../media/image1212.png"/><Relationship Id="rId216" Type="http://schemas.openxmlformats.org/officeDocument/2006/relationships/image" Target="../media/image1239.png"/><Relationship Id="rId258" Type="http://schemas.openxmlformats.org/officeDocument/2006/relationships/image" Target="../media/image1260.png"/><Relationship Id="rId22" Type="http://schemas.openxmlformats.org/officeDocument/2006/relationships/customXml" Target="../ink/ink1115.xml"/><Relationship Id="rId64" Type="http://schemas.openxmlformats.org/officeDocument/2006/relationships/customXml" Target="../ink/ink1136.xml"/><Relationship Id="rId118" Type="http://schemas.openxmlformats.org/officeDocument/2006/relationships/image" Target="../media/image1191.png"/><Relationship Id="rId325" Type="http://schemas.openxmlformats.org/officeDocument/2006/relationships/customXml" Target="../ink/ink1266.xml"/><Relationship Id="rId367" Type="http://schemas.openxmlformats.org/officeDocument/2006/relationships/customXml" Target="../ink/ink1287.xml"/><Relationship Id="rId171" Type="http://schemas.openxmlformats.org/officeDocument/2006/relationships/customXml" Target="../ink/ink1189.xml"/><Relationship Id="rId227" Type="http://schemas.openxmlformats.org/officeDocument/2006/relationships/customXml" Target="../ink/ink1217.xml"/><Relationship Id="rId269" Type="http://schemas.openxmlformats.org/officeDocument/2006/relationships/customXml" Target="../ink/ink1238.xml"/><Relationship Id="rId33" Type="http://schemas.openxmlformats.org/officeDocument/2006/relationships/image" Target="../media/image1149.png"/><Relationship Id="rId129" Type="http://schemas.openxmlformats.org/officeDocument/2006/relationships/customXml" Target="../ink/ink1168.xml"/><Relationship Id="rId280" Type="http://schemas.openxmlformats.org/officeDocument/2006/relationships/image" Target="../media/image1271.png"/><Relationship Id="rId336" Type="http://schemas.openxmlformats.org/officeDocument/2006/relationships/image" Target="../media/image1299.png"/><Relationship Id="rId75" Type="http://schemas.openxmlformats.org/officeDocument/2006/relationships/customXml" Target="../ink/ink1141.xml"/><Relationship Id="rId140" Type="http://schemas.openxmlformats.org/officeDocument/2006/relationships/image" Target="../media/image1202.png"/><Relationship Id="rId182" Type="http://schemas.openxmlformats.org/officeDocument/2006/relationships/image" Target="../media/image1222.png"/><Relationship Id="rId378" Type="http://schemas.openxmlformats.org/officeDocument/2006/relationships/image" Target="../media/image1320.png"/><Relationship Id="rId403" Type="http://schemas.openxmlformats.org/officeDocument/2006/relationships/customXml" Target="../ink/ink1305.xml"/><Relationship Id="rId6" Type="http://schemas.openxmlformats.org/officeDocument/2006/relationships/customXml" Target="../ink/ink1107.xml"/><Relationship Id="rId238" Type="http://schemas.openxmlformats.org/officeDocument/2006/relationships/image" Target="../media/image1250.png"/><Relationship Id="rId291" Type="http://schemas.openxmlformats.org/officeDocument/2006/relationships/customXml" Target="../ink/ink1249.xml"/><Relationship Id="rId305" Type="http://schemas.openxmlformats.org/officeDocument/2006/relationships/customXml" Target="../ink/ink1256.xml"/><Relationship Id="rId347" Type="http://schemas.openxmlformats.org/officeDocument/2006/relationships/customXml" Target="../ink/ink1277.xml"/><Relationship Id="rId44" Type="http://schemas.openxmlformats.org/officeDocument/2006/relationships/customXml" Target="../ink/ink1126.xml"/><Relationship Id="rId86" Type="http://schemas.openxmlformats.org/officeDocument/2006/relationships/image" Target="../media/image1175.png"/><Relationship Id="rId151" Type="http://schemas.openxmlformats.org/officeDocument/2006/relationships/customXml" Target="../ink/ink1179.xml"/><Relationship Id="rId389" Type="http://schemas.openxmlformats.org/officeDocument/2006/relationships/customXml" Target="../ink/ink1298.xml"/><Relationship Id="rId193" Type="http://schemas.openxmlformats.org/officeDocument/2006/relationships/customXml" Target="../ink/ink1200.xml"/><Relationship Id="rId207" Type="http://schemas.openxmlformats.org/officeDocument/2006/relationships/customXml" Target="../ink/ink1207.xml"/><Relationship Id="rId249" Type="http://schemas.openxmlformats.org/officeDocument/2006/relationships/customXml" Target="../ink/ink1228.xml"/><Relationship Id="rId13" Type="http://schemas.openxmlformats.org/officeDocument/2006/relationships/image" Target="../media/image1139.png"/><Relationship Id="rId109" Type="http://schemas.openxmlformats.org/officeDocument/2006/relationships/customXml" Target="../ink/ink1158.xml"/><Relationship Id="rId260" Type="http://schemas.openxmlformats.org/officeDocument/2006/relationships/image" Target="../media/image1261.png"/><Relationship Id="rId316" Type="http://schemas.openxmlformats.org/officeDocument/2006/relationships/image" Target="../media/image1289.png"/><Relationship Id="rId55" Type="http://schemas.openxmlformats.org/officeDocument/2006/relationships/image" Target="../media/image1160.png"/><Relationship Id="rId97" Type="http://schemas.openxmlformats.org/officeDocument/2006/relationships/customXml" Target="../ink/ink1152.xml"/><Relationship Id="rId120" Type="http://schemas.openxmlformats.org/officeDocument/2006/relationships/image" Target="../media/image1192.png"/><Relationship Id="rId358" Type="http://schemas.openxmlformats.org/officeDocument/2006/relationships/image" Target="../media/image1310.png"/><Relationship Id="rId162" Type="http://schemas.openxmlformats.org/officeDocument/2006/relationships/image" Target="../media/image1213.png"/><Relationship Id="rId218" Type="http://schemas.openxmlformats.org/officeDocument/2006/relationships/image" Target="../media/image1240.png"/><Relationship Id="rId271" Type="http://schemas.openxmlformats.org/officeDocument/2006/relationships/customXml" Target="../ink/ink1239.xml"/><Relationship Id="rId24" Type="http://schemas.openxmlformats.org/officeDocument/2006/relationships/customXml" Target="../ink/ink1116.xml"/><Relationship Id="rId66" Type="http://schemas.openxmlformats.org/officeDocument/2006/relationships/customXml" Target="../ink/ink1137.xml"/><Relationship Id="rId131" Type="http://schemas.openxmlformats.org/officeDocument/2006/relationships/customXml" Target="../ink/ink1169.xml"/><Relationship Id="rId327" Type="http://schemas.openxmlformats.org/officeDocument/2006/relationships/customXml" Target="../ink/ink1267.xml"/><Relationship Id="rId369" Type="http://schemas.openxmlformats.org/officeDocument/2006/relationships/customXml" Target="../ink/ink1288.xml"/><Relationship Id="rId173" Type="http://schemas.openxmlformats.org/officeDocument/2006/relationships/customXml" Target="../ink/ink1190.xml"/><Relationship Id="rId229" Type="http://schemas.openxmlformats.org/officeDocument/2006/relationships/customXml" Target="../ink/ink1218.xml"/><Relationship Id="rId380" Type="http://schemas.openxmlformats.org/officeDocument/2006/relationships/image" Target="../media/image1321.png"/><Relationship Id="rId240" Type="http://schemas.openxmlformats.org/officeDocument/2006/relationships/image" Target="../media/image1251.png"/><Relationship Id="rId35" Type="http://schemas.openxmlformats.org/officeDocument/2006/relationships/image" Target="../media/image1150.png"/><Relationship Id="rId77" Type="http://schemas.openxmlformats.org/officeDocument/2006/relationships/customXml" Target="../ink/ink1142.xml"/><Relationship Id="rId100" Type="http://schemas.openxmlformats.org/officeDocument/2006/relationships/image" Target="../media/image1182.png"/><Relationship Id="rId282" Type="http://schemas.openxmlformats.org/officeDocument/2006/relationships/image" Target="../media/image1272.png"/><Relationship Id="rId338" Type="http://schemas.openxmlformats.org/officeDocument/2006/relationships/image" Target="../media/image1300.png"/><Relationship Id="rId8" Type="http://schemas.openxmlformats.org/officeDocument/2006/relationships/customXml" Target="../ink/ink1108.xml"/><Relationship Id="rId142" Type="http://schemas.openxmlformats.org/officeDocument/2006/relationships/image" Target="../media/image1203.png"/><Relationship Id="rId184" Type="http://schemas.openxmlformats.org/officeDocument/2006/relationships/image" Target="../media/image1223.png"/><Relationship Id="rId391" Type="http://schemas.openxmlformats.org/officeDocument/2006/relationships/customXml" Target="../ink/ink1299.xml"/><Relationship Id="rId405" Type="http://schemas.openxmlformats.org/officeDocument/2006/relationships/customXml" Target="../ink/ink1306.xml"/><Relationship Id="rId251" Type="http://schemas.openxmlformats.org/officeDocument/2006/relationships/customXml" Target="../ink/ink1229.xml"/><Relationship Id="rId46" Type="http://schemas.openxmlformats.org/officeDocument/2006/relationships/customXml" Target="../ink/ink1127.xml"/><Relationship Id="rId293" Type="http://schemas.openxmlformats.org/officeDocument/2006/relationships/customXml" Target="../ink/ink1250.xml"/><Relationship Id="rId307" Type="http://schemas.openxmlformats.org/officeDocument/2006/relationships/customXml" Target="../ink/ink1257.xml"/><Relationship Id="rId349" Type="http://schemas.openxmlformats.org/officeDocument/2006/relationships/customXml" Target="../ink/ink1278.xml"/><Relationship Id="rId88" Type="http://schemas.openxmlformats.org/officeDocument/2006/relationships/image" Target="../media/image1176.png"/><Relationship Id="rId111" Type="http://schemas.openxmlformats.org/officeDocument/2006/relationships/customXml" Target="../ink/ink1159.xml"/><Relationship Id="rId153" Type="http://schemas.openxmlformats.org/officeDocument/2006/relationships/customXml" Target="../ink/ink1180.xml"/><Relationship Id="rId195" Type="http://schemas.openxmlformats.org/officeDocument/2006/relationships/customXml" Target="../ink/ink1201.xml"/><Relationship Id="rId209" Type="http://schemas.openxmlformats.org/officeDocument/2006/relationships/customXml" Target="../ink/ink1208.xml"/><Relationship Id="rId360" Type="http://schemas.openxmlformats.org/officeDocument/2006/relationships/image" Target="../media/image1311.png"/><Relationship Id="rId220" Type="http://schemas.openxmlformats.org/officeDocument/2006/relationships/image" Target="../media/image1241.png"/><Relationship Id="rId15" Type="http://schemas.openxmlformats.org/officeDocument/2006/relationships/image" Target="../media/image1140.png"/><Relationship Id="rId57" Type="http://schemas.openxmlformats.org/officeDocument/2006/relationships/image" Target="../media/image1161.png"/><Relationship Id="rId262" Type="http://schemas.openxmlformats.org/officeDocument/2006/relationships/image" Target="../media/image1262.png"/><Relationship Id="rId318" Type="http://schemas.openxmlformats.org/officeDocument/2006/relationships/image" Target="../media/image1290.png"/><Relationship Id="rId99" Type="http://schemas.openxmlformats.org/officeDocument/2006/relationships/customXml" Target="../ink/ink1153.xml"/><Relationship Id="rId122" Type="http://schemas.openxmlformats.org/officeDocument/2006/relationships/image" Target="../media/image1193.png"/><Relationship Id="rId164" Type="http://schemas.openxmlformats.org/officeDocument/2006/relationships/image" Target="../media/image1214.png"/><Relationship Id="rId371" Type="http://schemas.openxmlformats.org/officeDocument/2006/relationships/customXml" Target="../ink/ink1289.xml"/><Relationship Id="rId26" Type="http://schemas.openxmlformats.org/officeDocument/2006/relationships/customXml" Target="../ink/ink1117.xml"/><Relationship Id="rId231" Type="http://schemas.openxmlformats.org/officeDocument/2006/relationships/customXml" Target="../ink/ink1219.xml"/><Relationship Id="rId273" Type="http://schemas.openxmlformats.org/officeDocument/2006/relationships/customXml" Target="../ink/ink1240.xml"/><Relationship Id="rId329" Type="http://schemas.openxmlformats.org/officeDocument/2006/relationships/customXml" Target="../ink/ink1268.xml"/><Relationship Id="rId68" Type="http://schemas.openxmlformats.org/officeDocument/2006/relationships/customXml" Target="../ink/ink1138.xml"/><Relationship Id="rId133" Type="http://schemas.openxmlformats.org/officeDocument/2006/relationships/customXml" Target="../ink/ink1170.xml"/><Relationship Id="rId175" Type="http://schemas.openxmlformats.org/officeDocument/2006/relationships/customXml" Target="../ink/ink1191.xml"/><Relationship Id="rId340" Type="http://schemas.openxmlformats.org/officeDocument/2006/relationships/image" Target="../media/image1301.png"/><Relationship Id="rId200" Type="http://schemas.openxmlformats.org/officeDocument/2006/relationships/image" Target="../media/image1231.png"/><Relationship Id="rId382" Type="http://schemas.openxmlformats.org/officeDocument/2006/relationships/image" Target="../media/image1322.png"/><Relationship Id="rId242" Type="http://schemas.openxmlformats.org/officeDocument/2006/relationships/image" Target="../media/image1252.png"/><Relationship Id="rId284" Type="http://schemas.openxmlformats.org/officeDocument/2006/relationships/image" Target="../media/image1273.png"/><Relationship Id="rId37" Type="http://schemas.openxmlformats.org/officeDocument/2006/relationships/image" Target="../media/image1151.png"/><Relationship Id="rId79" Type="http://schemas.openxmlformats.org/officeDocument/2006/relationships/customXml" Target="../ink/ink1143.xml"/><Relationship Id="rId102" Type="http://schemas.openxmlformats.org/officeDocument/2006/relationships/image" Target="../media/image1183.png"/><Relationship Id="rId144" Type="http://schemas.openxmlformats.org/officeDocument/2006/relationships/image" Target="../media/image1204.png"/><Relationship Id="rId90" Type="http://schemas.openxmlformats.org/officeDocument/2006/relationships/image" Target="../media/image1177.png"/><Relationship Id="rId186" Type="http://schemas.openxmlformats.org/officeDocument/2006/relationships/image" Target="../media/image1224.png"/><Relationship Id="rId351" Type="http://schemas.openxmlformats.org/officeDocument/2006/relationships/customXml" Target="../ink/ink1279.xml"/><Relationship Id="rId393" Type="http://schemas.openxmlformats.org/officeDocument/2006/relationships/customXml" Target="../ink/ink1300.xml"/><Relationship Id="rId407" Type="http://schemas.openxmlformats.org/officeDocument/2006/relationships/customXml" Target="../ink/ink1307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4.xml"/><Relationship Id="rId299" Type="http://schemas.openxmlformats.org/officeDocument/2006/relationships/customXml" Target="../ink/ink1455.xml"/><Relationship Id="rId21" Type="http://schemas.openxmlformats.org/officeDocument/2006/relationships/customXml" Target="../ink/ink1316.xml"/><Relationship Id="rId63" Type="http://schemas.openxmlformats.org/officeDocument/2006/relationships/customXml" Target="../ink/ink1337.xml"/><Relationship Id="rId159" Type="http://schemas.openxmlformats.org/officeDocument/2006/relationships/customXml" Target="../ink/ink1385.xml"/><Relationship Id="rId324" Type="http://schemas.openxmlformats.org/officeDocument/2006/relationships/image" Target="../media/image1362.png"/><Relationship Id="rId366" Type="http://schemas.openxmlformats.org/officeDocument/2006/relationships/image" Target="../media/image1383.png"/><Relationship Id="rId170" Type="http://schemas.openxmlformats.org/officeDocument/2006/relationships/image" Target="../media/image1253.png"/><Relationship Id="rId226" Type="http://schemas.openxmlformats.org/officeDocument/2006/relationships/image" Target="../media/image1282.png"/><Relationship Id="rId268" Type="http://schemas.openxmlformats.org/officeDocument/2006/relationships/image" Target="../media/image1303.png"/><Relationship Id="rId32" Type="http://schemas.openxmlformats.org/officeDocument/2006/relationships/image" Target="../media/image1185.png"/><Relationship Id="rId74" Type="http://schemas.openxmlformats.org/officeDocument/2006/relationships/image" Target="../media/image1206.png"/><Relationship Id="rId128" Type="http://schemas.openxmlformats.org/officeDocument/2006/relationships/image" Target="../media/image1232.png"/><Relationship Id="rId335" Type="http://schemas.openxmlformats.org/officeDocument/2006/relationships/customXml" Target="../ink/ink1473.xml"/><Relationship Id="rId377" Type="http://schemas.openxmlformats.org/officeDocument/2006/relationships/customXml" Target="../ink/ink1494.xml"/><Relationship Id="rId5" Type="http://schemas.openxmlformats.org/officeDocument/2006/relationships/customXml" Target="../ink/ink1308.xml"/><Relationship Id="rId181" Type="http://schemas.openxmlformats.org/officeDocument/2006/relationships/customXml" Target="../ink/ink1396.xml"/><Relationship Id="rId237" Type="http://schemas.openxmlformats.org/officeDocument/2006/relationships/customXml" Target="../ink/ink1424.xml"/><Relationship Id="rId402" Type="http://schemas.openxmlformats.org/officeDocument/2006/relationships/image" Target="../media/image1401.png"/><Relationship Id="rId279" Type="http://schemas.openxmlformats.org/officeDocument/2006/relationships/customXml" Target="../ink/ink1445.xml"/><Relationship Id="rId43" Type="http://schemas.openxmlformats.org/officeDocument/2006/relationships/customXml" Target="../ink/ink1327.xml"/><Relationship Id="rId139" Type="http://schemas.openxmlformats.org/officeDocument/2006/relationships/customXml" Target="../ink/ink1375.xml"/><Relationship Id="rId290" Type="http://schemas.openxmlformats.org/officeDocument/2006/relationships/image" Target="../media/image1345.png"/><Relationship Id="rId304" Type="http://schemas.openxmlformats.org/officeDocument/2006/relationships/image" Target="../media/image1352.png"/><Relationship Id="rId346" Type="http://schemas.openxmlformats.org/officeDocument/2006/relationships/image" Target="../media/image1373.png"/><Relationship Id="rId388" Type="http://schemas.openxmlformats.org/officeDocument/2006/relationships/image" Target="../media/image1394.png"/><Relationship Id="rId85" Type="http://schemas.openxmlformats.org/officeDocument/2006/relationships/customXml" Target="../ink/ink1348.xml"/><Relationship Id="rId150" Type="http://schemas.openxmlformats.org/officeDocument/2006/relationships/image" Target="../media/image1243.png"/><Relationship Id="rId192" Type="http://schemas.openxmlformats.org/officeDocument/2006/relationships/image" Target="../media/image1265.png"/><Relationship Id="rId206" Type="http://schemas.openxmlformats.org/officeDocument/2006/relationships/image" Target="../media/image1272.png"/><Relationship Id="rId413" Type="http://schemas.openxmlformats.org/officeDocument/2006/relationships/customXml" Target="../ink/ink1512.xml"/><Relationship Id="rId248" Type="http://schemas.openxmlformats.org/officeDocument/2006/relationships/image" Target="../media/image1293.png"/><Relationship Id="rId12" Type="http://schemas.openxmlformats.org/officeDocument/2006/relationships/image" Target="../media/image1175.png"/><Relationship Id="rId108" Type="http://schemas.openxmlformats.org/officeDocument/2006/relationships/image" Target="../media/image1222.png"/><Relationship Id="rId315" Type="http://schemas.openxmlformats.org/officeDocument/2006/relationships/customXml" Target="../ink/ink1463.xml"/><Relationship Id="rId357" Type="http://schemas.openxmlformats.org/officeDocument/2006/relationships/customXml" Target="../ink/ink1484.xml"/><Relationship Id="rId54" Type="http://schemas.openxmlformats.org/officeDocument/2006/relationships/image" Target="../media/image1196.png"/><Relationship Id="rId96" Type="http://schemas.openxmlformats.org/officeDocument/2006/relationships/image" Target="../media/image1216.png"/><Relationship Id="rId161" Type="http://schemas.openxmlformats.org/officeDocument/2006/relationships/customXml" Target="../ink/ink1386.xml"/><Relationship Id="rId217" Type="http://schemas.openxmlformats.org/officeDocument/2006/relationships/customXml" Target="../ink/ink1414.xml"/><Relationship Id="rId399" Type="http://schemas.openxmlformats.org/officeDocument/2006/relationships/customXml" Target="../ink/ink1505.xml"/><Relationship Id="rId259" Type="http://schemas.openxmlformats.org/officeDocument/2006/relationships/customXml" Target="../ink/ink1435.xml"/><Relationship Id="rId23" Type="http://schemas.openxmlformats.org/officeDocument/2006/relationships/customXml" Target="../ink/ink1317.xml"/><Relationship Id="rId119" Type="http://schemas.openxmlformats.org/officeDocument/2006/relationships/customXml" Target="../ink/ink1365.xml"/><Relationship Id="rId270" Type="http://schemas.openxmlformats.org/officeDocument/2006/relationships/image" Target="../media/image1304.png"/><Relationship Id="rId326" Type="http://schemas.openxmlformats.org/officeDocument/2006/relationships/image" Target="../media/image1363.png"/><Relationship Id="rId65" Type="http://schemas.openxmlformats.org/officeDocument/2006/relationships/customXml" Target="../ink/ink1338.xml"/><Relationship Id="rId130" Type="http://schemas.openxmlformats.org/officeDocument/2006/relationships/image" Target="../media/image1233.png"/><Relationship Id="rId368" Type="http://schemas.openxmlformats.org/officeDocument/2006/relationships/image" Target="../media/image1384.png"/><Relationship Id="rId172" Type="http://schemas.openxmlformats.org/officeDocument/2006/relationships/image" Target="../media/image1254.png"/><Relationship Id="rId228" Type="http://schemas.openxmlformats.org/officeDocument/2006/relationships/image" Target="../media/image1283.png"/><Relationship Id="rId281" Type="http://schemas.openxmlformats.org/officeDocument/2006/relationships/customXml" Target="../ink/ink1446.xml"/><Relationship Id="rId337" Type="http://schemas.openxmlformats.org/officeDocument/2006/relationships/customXml" Target="../ink/ink1474.xml"/><Relationship Id="rId34" Type="http://schemas.openxmlformats.org/officeDocument/2006/relationships/image" Target="../media/image1186.png"/><Relationship Id="rId76" Type="http://schemas.openxmlformats.org/officeDocument/2006/relationships/image" Target="../media/image1207.png"/><Relationship Id="rId141" Type="http://schemas.openxmlformats.org/officeDocument/2006/relationships/customXml" Target="../ink/ink1376.xml"/><Relationship Id="rId379" Type="http://schemas.openxmlformats.org/officeDocument/2006/relationships/customXml" Target="../ink/ink1495.xml"/><Relationship Id="rId7" Type="http://schemas.openxmlformats.org/officeDocument/2006/relationships/customXml" Target="../ink/ink1309.xml"/><Relationship Id="rId183" Type="http://schemas.openxmlformats.org/officeDocument/2006/relationships/customXml" Target="../ink/ink1397.xml"/><Relationship Id="rId239" Type="http://schemas.openxmlformats.org/officeDocument/2006/relationships/customXml" Target="../ink/ink1425.xml"/><Relationship Id="rId390" Type="http://schemas.openxmlformats.org/officeDocument/2006/relationships/image" Target="../media/image1395.png"/><Relationship Id="rId404" Type="http://schemas.openxmlformats.org/officeDocument/2006/relationships/image" Target="../media/image1402.png"/><Relationship Id="rId250" Type="http://schemas.openxmlformats.org/officeDocument/2006/relationships/image" Target="../media/image1294.png"/><Relationship Id="rId292" Type="http://schemas.openxmlformats.org/officeDocument/2006/relationships/image" Target="../media/image1346.png"/><Relationship Id="rId306" Type="http://schemas.openxmlformats.org/officeDocument/2006/relationships/image" Target="../media/image1353.png"/><Relationship Id="rId45" Type="http://schemas.openxmlformats.org/officeDocument/2006/relationships/customXml" Target="../ink/ink1328.xml"/><Relationship Id="rId87" Type="http://schemas.openxmlformats.org/officeDocument/2006/relationships/customXml" Target="../ink/ink1349.xml"/><Relationship Id="rId110" Type="http://schemas.openxmlformats.org/officeDocument/2006/relationships/image" Target="../media/image1223.png"/><Relationship Id="rId348" Type="http://schemas.openxmlformats.org/officeDocument/2006/relationships/image" Target="../media/image1374.png"/><Relationship Id="rId152" Type="http://schemas.openxmlformats.org/officeDocument/2006/relationships/image" Target="../media/image1244.png"/><Relationship Id="rId194" Type="http://schemas.openxmlformats.org/officeDocument/2006/relationships/image" Target="../media/image1266.png"/><Relationship Id="rId208" Type="http://schemas.openxmlformats.org/officeDocument/2006/relationships/image" Target="../media/image1273.png"/><Relationship Id="rId261" Type="http://schemas.openxmlformats.org/officeDocument/2006/relationships/customXml" Target="../ink/ink1436.xml"/><Relationship Id="rId14" Type="http://schemas.openxmlformats.org/officeDocument/2006/relationships/image" Target="../media/image1176.png"/><Relationship Id="rId56" Type="http://schemas.openxmlformats.org/officeDocument/2006/relationships/image" Target="../media/image1197.png"/><Relationship Id="rId317" Type="http://schemas.openxmlformats.org/officeDocument/2006/relationships/customXml" Target="../ink/ink1464.xml"/><Relationship Id="rId359" Type="http://schemas.openxmlformats.org/officeDocument/2006/relationships/customXml" Target="../ink/ink1485.xml"/><Relationship Id="rId98" Type="http://schemas.openxmlformats.org/officeDocument/2006/relationships/image" Target="../media/image1217.png"/><Relationship Id="rId121" Type="http://schemas.openxmlformats.org/officeDocument/2006/relationships/customXml" Target="../ink/ink1366.xml"/><Relationship Id="rId163" Type="http://schemas.openxmlformats.org/officeDocument/2006/relationships/customXml" Target="../ink/ink1387.xml"/><Relationship Id="rId219" Type="http://schemas.openxmlformats.org/officeDocument/2006/relationships/customXml" Target="../ink/ink1415.xml"/><Relationship Id="rId370" Type="http://schemas.openxmlformats.org/officeDocument/2006/relationships/image" Target="../media/image1385.png"/><Relationship Id="rId230" Type="http://schemas.openxmlformats.org/officeDocument/2006/relationships/image" Target="../media/image1284.png"/><Relationship Id="rId25" Type="http://schemas.openxmlformats.org/officeDocument/2006/relationships/customXml" Target="../ink/ink1318.xml"/><Relationship Id="rId67" Type="http://schemas.openxmlformats.org/officeDocument/2006/relationships/customXml" Target="../ink/ink1339.xml"/><Relationship Id="rId272" Type="http://schemas.openxmlformats.org/officeDocument/2006/relationships/image" Target="../media/image1336.png"/><Relationship Id="rId328" Type="http://schemas.openxmlformats.org/officeDocument/2006/relationships/image" Target="../media/image1364.png"/><Relationship Id="rId132" Type="http://schemas.openxmlformats.org/officeDocument/2006/relationships/image" Target="../media/image1234.png"/><Relationship Id="rId174" Type="http://schemas.openxmlformats.org/officeDocument/2006/relationships/image" Target="../media/image1255.png"/><Relationship Id="rId381" Type="http://schemas.openxmlformats.org/officeDocument/2006/relationships/customXml" Target="../ink/ink1496.xml"/><Relationship Id="rId241" Type="http://schemas.openxmlformats.org/officeDocument/2006/relationships/customXml" Target="../ink/ink1426.xml"/><Relationship Id="rId36" Type="http://schemas.openxmlformats.org/officeDocument/2006/relationships/image" Target="../media/image1187.png"/><Relationship Id="rId283" Type="http://schemas.openxmlformats.org/officeDocument/2006/relationships/customXml" Target="../ink/ink1447.xml"/><Relationship Id="rId339" Type="http://schemas.openxmlformats.org/officeDocument/2006/relationships/customXml" Target="../ink/ink1475.xml"/><Relationship Id="rId78" Type="http://schemas.openxmlformats.org/officeDocument/2006/relationships/image" Target="../media/image1208.png"/><Relationship Id="rId101" Type="http://schemas.openxmlformats.org/officeDocument/2006/relationships/customXml" Target="../ink/ink1356.xml"/><Relationship Id="rId143" Type="http://schemas.openxmlformats.org/officeDocument/2006/relationships/customXml" Target="../ink/ink1377.xml"/><Relationship Id="rId185" Type="http://schemas.openxmlformats.org/officeDocument/2006/relationships/customXml" Target="../ink/ink1398.xml"/><Relationship Id="rId350" Type="http://schemas.openxmlformats.org/officeDocument/2006/relationships/image" Target="../media/image1375.png"/><Relationship Id="rId406" Type="http://schemas.openxmlformats.org/officeDocument/2006/relationships/image" Target="../media/image1403.png"/><Relationship Id="rId9" Type="http://schemas.openxmlformats.org/officeDocument/2006/relationships/customXml" Target="../ink/ink1310.xml"/><Relationship Id="rId210" Type="http://schemas.openxmlformats.org/officeDocument/2006/relationships/image" Target="../media/image1274.png"/><Relationship Id="rId392" Type="http://schemas.openxmlformats.org/officeDocument/2006/relationships/image" Target="../media/image1396.png"/><Relationship Id="rId252" Type="http://schemas.openxmlformats.org/officeDocument/2006/relationships/image" Target="../media/image1295.png"/><Relationship Id="rId294" Type="http://schemas.openxmlformats.org/officeDocument/2006/relationships/image" Target="../media/image1347.png"/><Relationship Id="rId308" Type="http://schemas.openxmlformats.org/officeDocument/2006/relationships/image" Target="../media/image1354.png"/><Relationship Id="rId47" Type="http://schemas.openxmlformats.org/officeDocument/2006/relationships/customXml" Target="../ink/ink1329.xml"/><Relationship Id="rId89" Type="http://schemas.openxmlformats.org/officeDocument/2006/relationships/customXml" Target="../ink/ink1350.xml"/><Relationship Id="rId112" Type="http://schemas.openxmlformats.org/officeDocument/2006/relationships/image" Target="../media/image1224.png"/><Relationship Id="rId154" Type="http://schemas.openxmlformats.org/officeDocument/2006/relationships/image" Target="../media/image1245.png"/><Relationship Id="rId361" Type="http://schemas.openxmlformats.org/officeDocument/2006/relationships/customXml" Target="../ink/ink1486.xml"/><Relationship Id="rId196" Type="http://schemas.openxmlformats.org/officeDocument/2006/relationships/image" Target="../media/image1267.png"/><Relationship Id="rId16" Type="http://schemas.openxmlformats.org/officeDocument/2006/relationships/image" Target="../media/image1177.png"/><Relationship Id="rId221" Type="http://schemas.openxmlformats.org/officeDocument/2006/relationships/customXml" Target="../ink/ink1416.xml"/><Relationship Id="rId263" Type="http://schemas.openxmlformats.org/officeDocument/2006/relationships/customXml" Target="../ink/ink1437.xml"/><Relationship Id="rId319" Type="http://schemas.openxmlformats.org/officeDocument/2006/relationships/customXml" Target="../ink/ink1465.xml"/><Relationship Id="rId58" Type="http://schemas.openxmlformats.org/officeDocument/2006/relationships/image" Target="../media/image1198.png"/><Relationship Id="rId123" Type="http://schemas.openxmlformats.org/officeDocument/2006/relationships/customXml" Target="../ink/ink1367.xml"/><Relationship Id="rId330" Type="http://schemas.openxmlformats.org/officeDocument/2006/relationships/image" Target="../media/image1365.png"/><Relationship Id="rId165" Type="http://schemas.openxmlformats.org/officeDocument/2006/relationships/customXml" Target="../ink/ink1388.xml"/><Relationship Id="rId372" Type="http://schemas.openxmlformats.org/officeDocument/2006/relationships/image" Target="../media/image1386.png"/><Relationship Id="rId232" Type="http://schemas.openxmlformats.org/officeDocument/2006/relationships/image" Target="../media/image1285.png"/><Relationship Id="rId274" Type="http://schemas.openxmlformats.org/officeDocument/2006/relationships/image" Target="../media/image1337.png"/><Relationship Id="rId27" Type="http://schemas.openxmlformats.org/officeDocument/2006/relationships/customXml" Target="../ink/ink1319.xml"/><Relationship Id="rId69" Type="http://schemas.openxmlformats.org/officeDocument/2006/relationships/customXml" Target="../ink/ink1340.xml"/><Relationship Id="rId134" Type="http://schemas.openxmlformats.org/officeDocument/2006/relationships/image" Target="../media/image1235.png"/><Relationship Id="rId80" Type="http://schemas.openxmlformats.org/officeDocument/2006/relationships/image" Target="../media/image1209.png"/><Relationship Id="rId155" Type="http://schemas.openxmlformats.org/officeDocument/2006/relationships/customXml" Target="../ink/ink1383.xml"/><Relationship Id="rId176" Type="http://schemas.openxmlformats.org/officeDocument/2006/relationships/image" Target="../media/image1256.png"/><Relationship Id="rId197" Type="http://schemas.openxmlformats.org/officeDocument/2006/relationships/customXml" Target="../ink/ink1404.xml"/><Relationship Id="rId341" Type="http://schemas.openxmlformats.org/officeDocument/2006/relationships/customXml" Target="../ink/ink1476.xml"/><Relationship Id="rId362" Type="http://schemas.openxmlformats.org/officeDocument/2006/relationships/image" Target="../media/image1381.png"/><Relationship Id="rId383" Type="http://schemas.openxmlformats.org/officeDocument/2006/relationships/customXml" Target="../ink/ink1497.xml"/><Relationship Id="rId201" Type="http://schemas.openxmlformats.org/officeDocument/2006/relationships/customXml" Target="../ink/ink1406.xml"/><Relationship Id="rId222" Type="http://schemas.openxmlformats.org/officeDocument/2006/relationships/image" Target="../media/image1280.png"/><Relationship Id="rId243" Type="http://schemas.openxmlformats.org/officeDocument/2006/relationships/customXml" Target="../ink/ink1427.xml"/><Relationship Id="rId264" Type="http://schemas.openxmlformats.org/officeDocument/2006/relationships/image" Target="../media/image1301.png"/><Relationship Id="rId285" Type="http://schemas.openxmlformats.org/officeDocument/2006/relationships/customXml" Target="../ink/ink1448.xml"/><Relationship Id="rId17" Type="http://schemas.openxmlformats.org/officeDocument/2006/relationships/customXml" Target="../ink/ink1314.xml"/><Relationship Id="rId38" Type="http://schemas.openxmlformats.org/officeDocument/2006/relationships/image" Target="../media/image1188.png"/><Relationship Id="rId59" Type="http://schemas.openxmlformats.org/officeDocument/2006/relationships/customXml" Target="../ink/ink1335.xml"/><Relationship Id="rId103" Type="http://schemas.openxmlformats.org/officeDocument/2006/relationships/customXml" Target="../ink/ink1357.xml"/><Relationship Id="rId124" Type="http://schemas.openxmlformats.org/officeDocument/2006/relationships/image" Target="../media/image1230.png"/><Relationship Id="rId310" Type="http://schemas.openxmlformats.org/officeDocument/2006/relationships/image" Target="../media/image1355.png"/><Relationship Id="rId70" Type="http://schemas.openxmlformats.org/officeDocument/2006/relationships/image" Target="../media/image1204.png"/><Relationship Id="rId91" Type="http://schemas.openxmlformats.org/officeDocument/2006/relationships/customXml" Target="../ink/ink1351.xml"/><Relationship Id="rId145" Type="http://schemas.openxmlformats.org/officeDocument/2006/relationships/customXml" Target="../ink/ink1378.xml"/><Relationship Id="rId166" Type="http://schemas.openxmlformats.org/officeDocument/2006/relationships/image" Target="../media/image1251.png"/><Relationship Id="rId187" Type="http://schemas.openxmlformats.org/officeDocument/2006/relationships/customXml" Target="../ink/ink1399.xml"/><Relationship Id="rId331" Type="http://schemas.openxmlformats.org/officeDocument/2006/relationships/customXml" Target="../ink/ink1471.xml"/><Relationship Id="rId352" Type="http://schemas.openxmlformats.org/officeDocument/2006/relationships/image" Target="../media/image1376.png"/><Relationship Id="rId373" Type="http://schemas.openxmlformats.org/officeDocument/2006/relationships/customXml" Target="../ink/ink1492.xml"/><Relationship Id="rId394" Type="http://schemas.openxmlformats.org/officeDocument/2006/relationships/image" Target="../media/image1397.png"/><Relationship Id="rId408" Type="http://schemas.openxmlformats.org/officeDocument/2006/relationships/image" Target="../media/image1404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275.png"/><Relationship Id="rId233" Type="http://schemas.openxmlformats.org/officeDocument/2006/relationships/customXml" Target="../ink/ink1422.xml"/><Relationship Id="rId254" Type="http://schemas.openxmlformats.org/officeDocument/2006/relationships/image" Target="../media/image1296.png"/><Relationship Id="rId28" Type="http://schemas.openxmlformats.org/officeDocument/2006/relationships/image" Target="../media/image1183.png"/><Relationship Id="rId49" Type="http://schemas.openxmlformats.org/officeDocument/2006/relationships/customXml" Target="../ink/ink1330.xml"/><Relationship Id="rId114" Type="http://schemas.openxmlformats.org/officeDocument/2006/relationships/image" Target="../media/image1225.png"/><Relationship Id="rId275" Type="http://schemas.openxmlformats.org/officeDocument/2006/relationships/customXml" Target="../ink/ink1443.xml"/><Relationship Id="rId296" Type="http://schemas.openxmlformats.org/officeDocument/2006/relationships/image" Target="../media/image1348.png"/><Relationship Id="rId300" Type="http://schemas.openxmlformats.org/officeDocument/2006/relationships/image" Target="../media/image1350.png"/><Relationship Id="rId60" Type="http://schemas.openxmlformats.org/officeDocument/2006/relationships/image" Target="../media/image1199.png"/><Relationship Id="rId81" Type="http://schemas.openxmlformats.org/officeDocument/2006/relationships/customXml" Target="../ink/ink1346.xml"/><Relationship Id="rId135" Type="http://schemas.openxmlformats.org/officeDocument/2006/relationships/customXml" Target="../ink/ink1373.xml"/><Relationship Id="rId156" Type="http://schemas.openxmlformats.org/officeDocument/2006/relationships/image" Target="../media/image1246.png"/><Relationship Id="rId177" Type="http://schemas.openxmlformats.org/officeDocument/2006/relationships/customXml" Target="../ink/ink1394.xml"/><Relationship Id="rId198" Type="http://schemas.openxmlformats.org/officeDocument/2006/relationships/image" Target="../media/image1268.png"/><Relationship Id="rId321" Type="http://schemas.openxmlformats.org/officeDocument/2006/relationships/customXml" Target="../ink/ink1466.xml"/><Relationship Id="rId342" Type="http://schemas.openxmlformats.org/officeDocument/2006/relationships/image" Target="../media/image1371.png"/><Relationship Id="rId363" Type="http://schemas.openxmlformats.org/officeDocument/2006/relationships/customXml" Target="../ink/ink1487.xml"/><Relationship Id="rId384" Type="http://schemas.openxmlformats.org/officeDocument/2006/relationships/image" Target="../media/image1392.png"/><Relationship Id="rId202" Type="http://schemas.openxmlformats.org/officeDocument/2006/relationships/image" Target="../media/image1270.png"/><Relationship Id="rId223" Type="http://schemas.openxmlformats.org/officeDocument/2006/relationships/customXml" Target="../ink/ink1417.xml"/><Relationship Id="rId244" Type="http://schemas.openxmlformats.org/officeDocument/2006/relationships/image" Target="../media/image1291.png"/><Relationship Id="rId18" Type="http://schemas.openxmlformats.org/officeDocument/2006/relationships/image" Target="../media/image1178.png"/><Relationship Id="rId39" Type="http://schemas.openxmlformats.org/officeDocument/2006/relationships/customXml" Target="../ink/ink1325.xml"/><Relationship Id="rId265" Type="http://schemas.openxmlformats.org/officeDocument/2006/relationships/customXml" Target="../ink/ink1438.xml"/><Relationship Id="rId286" Type="http://schemas.openxmlformats.org/officeDocument/2006/relationships/image" Target="../media/image1343.png"/><Relationship Id="rId50" Type="http://schemas.openxmlformats.org/officeDocument/2006/relationships/image" Target="../media/image1194.png"/><Relationship Id="rId104" Type="http://schemas.openxmlformats.org/officeDocument/2006/relationships/image" Target="../media/image1220.png"/><Relationship Id="rId125" Type="http://schemas.openxmlformats.org/officeDocument/2006/relationships/customXml" Target="../ink/ink1368.xml"/><Relationship Id="rId146" Type="http://schemas.openxmlformats.org/officeDocument/2006/relationships/image" Target="../media/image1241.png"/><Relationship Id="rId167" Type="http://schemas.openxmlformats.org/officeDocument/2006/relationships/customXml" Target="../ink/ink1389.xml"/><Relationship Id="rId188" Type="http://schemas.openxmlformats.org/officeDocument/2006/relationships/image" Target="../media/image1263.png"/><Relationship Id="rId311" Type="http://schemas.openxmlformats.org/officeDocument/2006/relationships/customXml" Target="../ink/ink1461.xml"/><Relationship Id="rId332" Type="http://schemas.openxmlformats.org/officeDocument/2006/relationships/image" Target="../media/image1366.png"/><Relationship Id="rId353" Type="http://schemas.openxmlformats.org/officeDocument/2006/relationships/customXml" Target="../ink/ink1482.xml"/><Relationship Id="rId374" Type="http://schemas.openxmlformats.org/officeDocument/2006/relationships/image" Target="../media/image1387.png"/><Relationship Id="rId395" Type="http://schemas.openxmlformats.org/officeDocument/2006/relationships/customXml" Target="../ink/ink1503.xml"/><Relationship Id="rId409" Type="http://schemas.openxmlformats.org/officeDocument/2006/relationships/customXml" Target="../ink/ink1510.xml"/><Relationship Id="rId71" Type="http://schemas.openxmlformats.org/officeDocument/2006/relationships/customXml" Target="../ink/ink1341.xml"/><Relationship Id="rId92" Type="http://schemas.openxmlformats.org/officeDocument/2006/relationships/image" Target="../media/image1016.png"/><Relationship Id="rId213" Type="http://schemas.openxmlformats.org/officeDocument/2006/relationships/customXml" Target="../ink/ink1412.xml"/><Relationship Id="rId234" Type="http://schemas.openxmlformats.org/officeDocument/2006/relationships/image" Target="../media/image1286.png"/><Relationship Id="rId2" Type="http://schemas.openxmlformats.org/officeDocument/2006/relationships/image" Target="../media/image1133.emf"/><Relationship Id="rId29" Type="http://schemas.openxmlformats.org/officeDocument/2006/relationships/customXml" Target="../ink/ink1320.xml"/><Relationship Id="rId255" Type="http://schemas.openxmlformats.org/officeDocument/2006/relationships/customXml" Target="../ink/ink1433.xml"/><Relationship Id="rId276" Type="http://schemas.openxmlformats.org/officeDocument/2006/relationships/image" Target="../media/image1338.png"/><Relationship Id="rId297" Type="http://schemas.openxmlformats.org/officeDocument/2006/relationships/customXml" Target="../ink/ink1454.xml"/><Relationship Id="rId40" Type="http://schemas.openxmlformats.org/officeDocument/2006/relationships/image" Target="../media/image1189.png"/><Relationship Id="rId115" Type="http://schemas.openxmlformats.org/officeDocument/2006/relationships/customXml" Target="../ink/ink1363.xml"/><Relationship Id="rId136" Type="http://schemas.openxmlformats.org/officeDocument/2006/relationships/image" Target="../media/image1236.png"/><Relationship Id="rId157" Type="http://schemas.openxmlformats.org/officeDocument/2006/relationships/customXml" Target="../ink/ink1384.xml"/><Relationship Id="rId178" Type="http://schemas.openxmlformats.org/officeDocument/2006/relationships/image" Target="../media/image1257.png"/><Relationship Id="rId301" Type="http://schemas.openxmlformats.org/officeDocument/2006/relationships/customXml" Target="../ink/ink1456.xml"/><Relationship Id="rId322" Type="http://schemas.openxmlformats.org/officeDocument/2006/relationships/image" Target="../media/image1361.png"/><Relationship Id="rId343" Type="http://schemas.openxmlformats.org/officeDocument/2006/relationships/customXml" Target="../ink/ink1477.xml"/><Relationship Id="rId364" Type="http://schemas.openxmlformats.org/officeDocument/2006/relationships/image" Target="../media/image1382.png"/><Relationship Id="rId61" Type="http://schemas.openxmlformats.org/officeDocument/2006/relationships/customXml" Target="../ink/ink1336.xml"/><Relationship Id="rId82" Type="http://schemas.openxmlformats.org/officeDocument/2006/relationships/image" Target="../media/image1210.png"/><Relationship Id="rId199" Type="http://schemas.openxmlformats.org/officeDocument/2006/relationships/customXml" Target="../ink/ink1405.xml"/><Relationship Id="rId203" Type="http://schemas.openxmlformats.org/officeDocument/2006/relationships/customXml" Target="../ink/ink1407.xml"/><Relationship Id="rId385" Type="http://schemas.openxmlformats.org/officeDocument/2006/relationships/customXml" Target="../ink/ink1498.xml"/><Relationship Id="rId19" Type="http://schemas.openxmlformats.org/officeDocument/2006/relationships/customXml" Target="../ink/ink1315.xml"/><Relationship Id="rId224" Type="http://schemas.openxmlformats.org/officeDocument/2006/relationships/image" Target="../media/image1281.png"/><Relationship Id="rId245" Type="http://schemas.openxmlformats.org/officeDocument/2006/relationships/customXml" Target="../ink/ink1428.xml"/><Relationship Id="rId266" Type="http://schemas.openxmlformats.org/officeDocument/2006/relationships/image" Target="../media/image1302.png"/><Relationship Id="rId287" Type="http://schemas.openxmlformats.org/officeDocument/2006/relationships/customXml" Target="../ink/ink1449.xml"/><Relationship Id="rId410" Type="http://schemas.openxmlformats.org/officeDocument/2006/relationships/image" Target="../media/image1405.png"/><Relationship Id="rId30" Type="http://schemas.openxmlformats.org/officeDocument/2006/relationships/image" Target="../media/image1184.png"/><Relationship Id="rId105" Type="http://schemas.openxmlformats.org/officeDocument/2006/relationships/customXml" Target="../ink/ink1358.xml"/><Relationship Id="rId126" Type="http://schemas.openxmlformats.org/officeDocument/2006/relationships/image" Target="../media/image1231.png"/><Relationship Id="rId147" Type="http://schemas.openxmlformats.org/officeDocument/2006/relationships/customXml" Target="../ink/ink1379.xml"/><Relationship Id="rId168" Type="http://schemas.openxmlformats.org/officeDocument/2006/relationships/image" Target="../media/image1252.png"/><Relationship Id="rId312" Type="http://schemas.openxmlformats.org/officeDocument/2006/relationships/image" Target="../media/image1356.png"/><Relationship Id="rId333" Type="http://schemas.openxmlformats.org/officeDocument/2006/relationships/customXml" Target="../ink/ink1472.xml"/><Relationship Id="rId354" Type="http://schemas.openxmlformats.org/officeDocument/2006/relationships/image" Target="../media/image1377.png"/><Relationship Id="rId51" Type="http://schemas.openxmlformats.org/officeDocument/2006/relationships/customXml" Target="../ink/ink1331.xml"/><Relationship Id="rId72" Type="http://schemas.openxmlformats.org/officeDocument/2006/relationships/image" Target="../media/image1205.png"/><Relationship Id="rId93" Type="http://schemas.openxmlformats.org/officeDocument/2006/relationships/customXml" Target="../ink/ink1352.xml"/><Relationship Id="rId189" Type="http://schemas.openxmlformats.org/officeDocument/2006/relationships/customXml" Target="../ink/ink1400.xml"/><Relationship Id="rId375" Type="http://schemas.openxmlformats.org/officeDocument/2006/relationships/customXml" Target="../ink/ink1493.xml"/><Relationship Id="rId396" Type="http://schemas.openxmlformats.org/officeDocument/2006/relationships/image" Target="../media/image1398.png"/><Relationship Id="rId3" Type="http://schemas.openxmlformats.org/officeDocument/2006/relationships/image" Target="../media/image1134.png"/><Relationship Id="rId214" Type="http://schemas.openxmlformats.org/officeDocument/2006/relationships/image" Target="../media/image1276.png"/><Relationship Id="rId235" Type="http://schemas.openxmlformats.org/officeDocument/2006/relationships/customXml" Target="../ink/ink1423.xml"/><Relationship Id="rId256" Type="http://schemas.openxmlformats.org/officeDocument/2006/relationships/image" Target="../media/image1297.png"/><Relationship Id="rId277" Type="http://schemas.openxmlformats.org/officeDocument/2006/relationships/customXml" Target="../ink/ink1444.xml"/><Relationship Id="rId298" Type="http://schemas.openxmlformats.org/officeDocument/2006/relationships/image" Target="../media/image1349.png"/><Relationship Id="rId400" Type="http://schemas.openxmlformats.org/officeDocument/2006/relationships/image" Target="../media/image1400.png"/><Relationship Id="rId116" Type="http://schemas.openxmlformats.org/officeDocument/2006/relationships/image" Target="../media/image1226.png"/><Relationship Id="rId137" Type="http://schemas.openxmlformats.org/officeDocument/2006/relationships/customXml" Target="../ink/ink1374.xml"/><Relationship Id="rId158" Type="http://schemas.openxmlformats.org/officeDocument/2006/relationships/image" Target="../media/image1247.png"/><Relationship Id="rId302" Type="http://schemas.openxmlformats.org/officeDocument/2006/relationships/image" Target="../media/image1351.png"/><Relationship Id="rId323" Type="http://schemas.openxmlformats.org/officeDocument/2006/relationships/customXml" Target="../ink/ink1467.xml"/><Relationship Id="rId344" Type="http://schemas.openxmlformats.org/officeDocument/2006/relationships/image" Target="../media/image1372.png"/><Relationship Id="rId20" Type="http://schemas.openxmlformats.org/officeDocument/2006/relationships/image" Target="../media/image1179.png"/><Relationship Id="rId41" Type="http://schemas.openxmlformats.org/officeDocument/2006/relationships/customXml" Target="../ink/ink1326.xml"/><Relationship Id="rId62" Type="http://schemas.openxmlformats.org/officeDocument/2006/relationships/image" Target="../media/image1200.png"/><Relationship Id="rId83" Type="http://schemas.openxmlformats.org/officeDocument/2006/relationships/customXml" Target="../ink/ink1347.xml"/><Relationship Id="rId179" Type="http://schemas.openxmlformats.org/officeDocument/2006/relationships/customXml" Target="../ink/ink1395.xml"/><Relationship Id="rId365" Type="http://schemas.openxmlformats.org/officeDocument/2006/relationships/customXml" Target="../ink/ink1488.xml"/><Relationship Id="rId386" Type="http://schemas.openxmlformats.org/officeDocument/2006/relationships/image" Target="../media/image1393.png"/><Relationship Id="rId190" Type="http://schemas.openxmlformats.org/officeDocument/2006/relationships/image" Target="../media/image1264.png"/><Relationship Id="rId204" Type="http://schemas.openxmlformats.org/officeDocument/2006/relationships/image" Target="../media/image1271.png"/><Relationship Id="rId225" Type="http://schemas.openxmlformats.org/officeDocument/2006/relationships/customXml" Target="../ink/ink1418.xml"/><Relationship Id="rId246" Type="http://schemas.openxmlformats.org/officeDocument/2006/relationships/image" Target="../media/image1292.png"/><Relationship Id="rId267" Type="http://schemas.openxmlformats.org/officeDocument/2006/relationships/customXml" Target="../ink/ink1439.xml"/><Relationship Id="rId288" Type="http://schemas.openxmlformats.org/officeDocument/2006/relationships/image" Target="../media/image1344.png"/><Relationship Id="rId411" Type="http://schemas.openxmlformats.org/officeDocument/2006/relationships/customXml" Target="../ink/ink1511.xml"/><Relationship Id="rId106" Type="http://schemas.openxmlformats.org/officeDocument/2006/relationships/image" Target="../media/image1221.png"/><Relationship Id="rId127" Type="http://schemas.openxmlformats.org/officeDocument/2006/relationships/customXml" Target="../ink/ink1369.xml"/><Relationship Id="rId313" Type="http://schemas.openxmlformats.org/officeDocument/2006/relationships/customXml" Target="../ink/ink1462.xml"/><Relationship Id="rId10" Type="http://schemas.openxmlformats.org/officeDocument/2006/relationships/image" Target="../media/image1174.png"/><Relationship Id="rId31" Type="http://schemas.openxmlformats.org/officeDocument/2006/relationships/customXml" Target="../ink/ink1321.xml"/><Relationship Id="rId52" Type="http://schemas.openxmlformats.org/officeDocument/2006/relationships/image" Target="../media/image1195.png"/><Relationship Id="rId73" Type="http://schemas.openxmlformats.org/officeDocument/2006/relationships/customXml" Target="../ink/ink1342.xml"/><Relationship Id="rId94" Type="http://schemas.openxmlformats.org/officeDocument/2006/relationships/image" Target="../media/image1215.png"/><Relationship Id="rId148" Type="http://schemas.openxmlformats.org/officeDocument/2006/relationships/image" Target="../media/image1242.png"/><Relationship Id="rId169" Type="http://schemas.openxmlformats.org/officeDocument/2006/relationships/customXml" Target="../ink/ink1390.xml"/><Relationship Id="rId334" Type="http://schemas.openxmlformats.org/officeDocument/2006/relationships/image" Target="../media/image1367.png"/><Relationship Id="rId355" Type="http://schemas.openxmlformats.org/officeDocument/2006/relationships/customXml" Target="../ink/ink1483.xml"/><Relationship Id="rId376" Type="http://schemas.openxmlformats.org/officeDocument/2006/relationships/image" Target="../media/image1388.png"/><Relationship Id="rId397" Type="http://schemas.openxmlformats.org/officeDocument/2006/relationships/customXml" Target="../ink/ink1504.xml"/><Relationship Id="rId4" Type="http://schemas.openxmlformats.org/officeDocument/2006/relationships/image" Target="../media/image10.emf"/><Relationship Id="rId180" Type="http://schemas.openxmlformats.org/officeDocument/2006/relationships/image" Target="../media/image1258.png"/><Relationship Id="rId215" Type="http://schemas.openxmlformats.org/officeDocument/2006/relationships/customXml" Target="../ink/ink1413.xml"/><Relationship Id="rId236" Type="http://schemas.openxmlformats.org/officeDocument/2006/relationships/image" Target="../media/image1287.png"/><Relationship Id="rId257" Type="http://schemas.openxmlformats.org/officeDocument/2006/relationships/customXml" Target="../ink/ink1434.xml"/><Relationship Id="rId278" Type="http://schemas.openxmlformats.org/officeDocument/2006/relationships/image" Target="../media/image1339.png"/><Relationship Id="rId401" Type="http://schemas.openxmlformats.org/officeDocument/2006/relationships/customXml" Target="../ink/ink1506.xml"/><Relationship Id="rId303" Type="http://schemas.openxmlformats.org/officeDocument/2006/relationships/customXml" Target="../ink/ink1457.xml"/><Relationship Id="rId42" Type="http://schemas.openxmlformats.org/officeDocument/2006/relationships/image" Target="../media/image1190.png"/><Relationship Id="rId84" Type="http://schemas.openxmlformats.org/officeDocument/2006/relationships/image" Target="../media/image1211.png"/><Relationship Id="rId138" Type="http://schemas.openxmlformats.org/officeDocument/2006/relationships/image" Target="../media/image1237.png"/><Relationship Id="rId345" Type="http://schemas.openxmlformats.org/officeDocument/2006/relationships/customXml" Target="../ink/ink1478.xml"/><Relationship Id="rId387" Type="http://schemas.openxmlformats.org/officeDocument/2006/relationships/customXml" Target="../ink/ink1499.xml"/><Relationship Id="rId191" Type="http://schemas.openxmlformats.org/officeDocument/2006/relationships/customXml" Target="../ink/ink1401.xml"/><Relationship Id="rId205" Type="http://schemas.openxmlformats.org/officeDocument/2006/relationships/customXml" Target="../ink/ink1408.xml"/><Relationship Id="rId247" Type="http://schemas.openxmlformats.org/officeDocument/2006/relationships/customXml" Target="../ink/ink1429.xml"/><Relationship Id="rId412" Type="http://schemas.openxmlformats.org/officeDocument/2006/relationships/image" Target="../media/image1406.png"/><Relationship Id="rId107" Type="http://schemas.openxmlformats.org/officeDocument/2006/relationships/customXml" Target="../ink/ink1359.xml"/><Relationship Id="rId289" Type="http://schemas.openxmlformats.org/officeDocument/2006/relationships/customXml" Target="../ink/ink1450.xml"/><Relationship Id="rId11" Type="http://schemas.openxmlformats.org/officeDocument/2006/relationships/customXml" Target="../ink/ink1311.xml"/><Relationship Id="rId53" Type="http://schemas.openxmlformats.org/officeDocument/2006/relationships/customXml" Target="../ink/ink1332.xml"/><Relationship Id="rId149" Type="http://schemas.openxmlformats.org/officeDocument/2006/relationships/customXml" Target="../ink/ink1380.xml"/><Relationship Id="rId314" Type="http://schemas.openxmlformats.org/officeDocument/2006/relationships/image" Target="../media/image1357.png"/><Relationship Id="rId356" Type="http://schemas.openxmlformats.org/officeDocument/2006/relationships/image" Target="../media/image1378.png"/><Relationship Id="rId398" Type="http://schemas.openxmlformats.org/officeDocument/2006/relationships/image" Target="../media/image1399.png"/><Relationship Id="rId95" Type="http://schemas.openxmlformats.org/officeDocument/2006/relationships/customXml" Target="../ink/ink1353.xml"/><Relationship Id="rId160" Type="http://schemas.openxmlformats.org/officeDocument/2006/relationships/image" Target="../media/image1248.png"/><Relationship Id="rId216" Type="http://schemas.openxmlformats.org/officeDocument/2006/relationships/image" Target="../media/image1277.png"/><Relationship Id="rId258" Type="http://schemas.openxmlformats.org/officeDocument/2006/relationships/image" Target="../media/image1298.png"/><Relationship Id="rId22" Type="http://schemas.openxmlformats.org/officeDocument/2006/relationships/image" Target="../media/image1180.png"/><Relationship Id="rId64" Type="http://schemas.openxmlformats.org/officeDocument/2006/relationships/image" Target="../media/image1201.png"/><Relationship Id="rId118" Type="http://schemas.openxmlformats.org/officeDocument/2006/relationships/image" Target="../media/image1227.png"/><Relationship Id="rId325" Type="http://schemas.openxmlformats.org/officeDocument/2006/relationships/customXml" Target="../ink/ink1468.xml"/><Relationship Id="rId367" Type="http://schemas.openxmlformats.org/officeDocument/2006/relationships/customXml" Target="../ink/ink1489.xml"/><Relationship Id="rId171" Type="http://schemas.openxmlformats.org/officeDocument/2006/relationships/customXml" Target="../ink/ink1391.xml"/><Relationship Id="rId227" Type="http://schemas.openxmlformats.org/officeDocument/2006/relationships/customXml" Target="../ink/ink1419.xml"/><Relationship Id="rId269" Type="http://schemas.openxmlformats.org/officeDocument/2006/relationships/customXml" Target="../ink/ink1440.xml"/><Relationship Id="rId33" Type="http://schemas.openxmlformats.org/officeDocument/2006/relationships/customXml" Target="../ink/ink1322.xml"/><Relationship Id="rId129" Type="http://schemas.openxmlformats.org/officeDocument/2006/relationships/customXml" Target="../ink/ink1370.xml"/><Relationship Id="rId280" Type="http://schemas.openxmlformats.org/officeDocument/2006/relationships/image" Target="../media/image1340.png"/><Relationship Id="rId336" Type="http://schemas.openxmlformats.org/officeDocument/2006/relationships/image" Target="../media/image1368.png"/><Relationship Id="rId75" Type="http://schemas.openxmlformats.org/officeDocument/2006/relationships/customXml" Target="../ink/ink1343.xml"/><Relationship Id="rId140" Type="http://schemas.openxmlformats.org/officeDocument/2006/relationships/image" Target="../media/image1238.png"/><Relationship Id="rId182" Type="http://schemas.openxmlformats.org/officeDocument/2006/relationships/image" Target="../media/image1259.png"/><Relationship Id="rId378" Type="http://schemas.openxmlformats.org/officeDocument/2006/relationships/image" Target="../media/image1389.png"/><Relationship Id="rId403" Type="http://schemas.openxmlformats.org/officeDocument/2006/relationships/customXml" Target="../ink/ink1507.xml"/><Relationship Id="rId6" Type="http://schemas.openxmlformats.org/officeDocument/2006/relationships/image" Target="../media/image1172.png"/><Relationship Id="rId238" Type="http://schemas.openxmlformats.org/officeDocument/2006/relationships/image" Target="../media/image1288.png"/><Relationship Id="rId291" Type="http://schemas.openxmlformats.org/officeDocument/2006/relationships/customXml" Target="../ink/ink1451.xml"/><Relationship Id="rId305" Type="http://schemas.openxmlformats.org/officeDocument/2006/relationships/customXml" Target="../ink/ink1458.xml"/><Relationship Id="rId347" Type="http://schemas.openxmlformats.org/officeDocument/2006/relationships/customXml" Target="../ink/ink1479.xml"/><Relationship Id="rId44" Type="http://schemas.openxmlformats.org/officeDocument/2006/relationships/image" Target="../media/image1191.png"/><Relationship Id="rId86" Type="http://schemas.openxmlformats.org/officeDocument/2006/relationships/image" Target="../media/image1212.png"/><Relationship Id="rId151" Type="http://schemas.openxmlformats.org/officeDocument/2006/relationships/customXml" Target="../ink/ink1381.xml"/><Relationship Id="rId389" Type="http://schemas.openxmlformats.org/officeDocument/2006/relationships/customXml" Target="../ink/ink1500.xml"/><Relationship Id="rId193" Type="http://schemas.openxmlformats.org/officeDocument/2006/relationships/customXml" Target="../ink/ink1402.xml"/><Relationship Id="rId207" Type="http://schemas.openxmlformats.org/officeDocument/2006/relationships/customXml" Target="../ink/ink1409.xml"/><Relationship Id="rId249" Type="http://schemas.openxmlformats.org/officeDocument/2006/relationships/customXml" Target="../ink/ink1430.xml"/><Relationship Id="rId414" Type="http://schemas.openxmlformats.org/officeDocument/2006/relationships/image" Target="../media/image1407.png"/><Relationship Id="rId13" Type="http://schemas.openxmlformats.org/officeDocument/2006/relationships/customXml" Target="../ink/ink1312.xml"/><Relationship Id="rId109" Type="http://schemas.openxmlformats.org/officeDocument/2006/relationships/customXml" Target="../ink/ink1360.xml"/><Relationship Id="rId260" Type="http://schemas.openxmlformats.org/officeDocument/2006/relationships/image" Target="../media/image1299.png"/><Relationship Id="rId316" Type="http://schemas.openxmlformats.org/officeDocument/2006/relationships/image" Target="../media/image1358.png"/><Relationship Id="rId55" Type="http://schemas.openxmlformats.org/officeDocument/2006/relationships/customXml" Target="../ink/ink1333.xml"/><Relationship Id="rId97" Type="http://schemas.openxmlformats.org/officeDocument/2006/relationships/customXml" Target="../ink/ink1354.xml"/><Relationship Id="rId120" Type="http://schemas.openxmlformats.org/officeDocument/2006/relationships/image" Target="../media/image1228.png"/><Relationship Id="rId358" Type="http://schemas.openxmlformats.org/officeDocument/2006/relationships/image" Target="../media/image1379.png"/><Relationship Id="rId162" Type="http://schemas.openxmlformats.org/officeDocument/2006/relationships/image" Target="../media/image1249.png"/><Relationship Id="rId218" Type="http://schemas.openxmlformats.org/officeDocument/2006/relationships/image" Target="../media/image1278.png"/><Relationship Id="rId271" Type="http://schemas.openxmlformats.org/officeDocument/2006/relationships/customXml" Target="../ink/ink1441.xml"/><Relationship Id="rId24" Type="http://schemas.openxmlformats.org/officeDocument/2006/relationships/image" Target="../media/image1181.png"/><Relationship Id="rId66" Type="http://schemas.openxmlformats.org/officeDocument/2006/relationships/image" Target="../media/image1202.png"/><Relationship Id="rId131" Type="http://schemas.openxmlformats.org/officeDocument/2006/relationships/customXml" Target="../ink/ink1371.xml"/><Relationship Id="rId327" Type="http://schemas.openxmlformats.org/officeDocument/2006/relationships/customXml" Target="../ink/ink1469.xml"/><Relationship Id="rId369" Type="http://schemas.openxmlformats.org/officeDocument/2006/relationships/customXml" Target="../ink/ink1490.xml"/><Relationship Id="rId173" Type="http://schemas.openxmlformats.org/officeDocument/2006/relationships/customXml" Target="../ink/ink1392.xml"/><Relationship Id="rId229" Type="http://schemas.openxmlformats.org/officeDocument/2006/relationships/customXml" Target="../ink/ink1420.xml"/><Relationship Id="rId380" Type="http://schemas.openxmlformats.org/officeDocument/2006/relationships/image" Target="../media/image1390.png"/><Relationship Id="rId240" Type="http://schemas.openxmlformats.org/officeDocument/2006/relationships/image" Target="../media/image1289.png"/><Relationship Id="rId35" Type="http://schemas.openxmlformats.org/officeDocument/2006/relationships/customXml" Target="../ink/ink1323.xml"/><Relationship Id="rId77" Type="http://schemas.openxmlformats.org/officeDocument/2006/relationships/customXml" Target="../ink/ink1344.xml"/><Relationship Id="rId100" Type="http://schemas.openxmlformats.org/officeDocument/2006/relationships/image" Target="../media/image1218.png"/><Relationship Id="rId282" Type="http://schemas.openxmlformats.org/officeDocument/2006/relationships/image" Target="../media/image1341.png"/><Relationship Id="rId338" Type="http://schemas.openxmlformats.org/officeDocument/2006/relationships/image" Target="../media/image1369.png"/><Relationship Id="rId8" Type="http://schemas.openxmlformats.org/officeDocument/2006/relationships/image" Target="../media/image1173.png"/><Relationship Id="rId142" Type="http://schemas.openxmlformats.org/officeDocument/2006/relationships/image" Target="../media/image1239.png"/><Relationship Id="rId184" Type="http://schemas.openxmlformats.org/officeDocument/2006/relationships/image" Target="../media/image1261.png"/><Relationship Id="rId391" Type="http://schemas.openxmlformats.org/officeDocument/2006/relationships/customXml" Target="../ink/ink1501.xml"/><Relationship Id="rId405" Type="http://schemas.openxmlformats.org/officeDocument/2006/relationships/customXml" Target="../ink/ink1508.xml"/><Relationship Id="rId251" Type="http://schemas.openxmlformats.org/officeDocument/2006/relationships/customXml" Target="../ink/ink1431.xml"/><Relationship Id="rId46" Type="http://schemas.openxmlformats.org/officeDocument/2006/relationships/image" Target="../media/image1192.png"/><Relationship Id="rId293" Type="http://schemas.openxmlformats.org/officeDocument/2006/relationships/customXml" Target="../ink/ink1452.xml"/><Relationship Id="rId307" Type="http://schemas.openxmlformats.org/officeDocument/2006/relationships/customXml" Target="../ink/ink1459.xml"/><Relationship Id="rId349" Type="http://schemas.openxmlformats.org/officeDocument/2006/relationships/customXml" Target="../ink/ink1480.xml"/><Relationship Id="rId88" Type="http://schemas.openxmlformats.org/officeDocument/2006/relationships/image" Target="../media/image1213.png"/><Relationship Id="rId111" Type="http://schemas.openxmlformats.org/officeDocument/2006/relationships/customXml" Target="../ink/ink1361.xml"/><Relationship Id="rId153" Type="http://schemas.openxmlformats.org/officeDocument/2006/relationships/customXml" Target="../ink/ink1382.xml"/><Relationship Id="rId195" Type="http://schemas.openxmlformats.org/officeDocument/2006/relationships/customXml" Target="../ink/ink1403.xml"/><Relationship Id="rId209" Type="http://schemas.openxmlformats.org/officeDocument/2006/relationships/customXml" Target="../ink/ink1410.xml"/><Relationship Id="rId360" Type="http://schemas.openxmlformats.org/officeDocument/2006/relationships/image" Target="../media/image1380.png"/><Relationship Id="rId220" Type="http://schemas.openxmlformats.org/officeDocument/2006/relationships/image" Target="../media/image1279.png"/><Relationship Id="rId15" Type="http://schemas.openxmlformats.org/officeDocument/2006/relationships/customXml" Target="../ink/ink1313.xml"/><Relationship Id="rId57" Type="http://schemas.openxmlformats.org/officeDocument/2006/relationships/customXml" Target="../ink/ink1334.xml"/><Relationship Id="rId262" Type="http://schemas.openxmlformats.org/officeDocument/2006/relationships/image" Target="../media/image1300.png"/><Relationship Id="rId318" Type="http://schemas.openxmlformats.org/officeDocument/2006/relationships/image" Target="../media/image1359.png"/><Relationship Id="rId99" Type="http://schemas.openxmlformats.org/officeDocument/2006/relationships/customXml" Target="../ink/ink1355.xml"/><Relationship Id="rId122" Type="http://schemas.openxmlformats.org/officeDocument/2006/relationships/image" Target="../media/image1229.png"/><Relationship Id="rId164" Type="http://schemas.openxmlformats.org/officeDocument/2006/relationships/image" Target="../media/image1250.png"/><Relationship Id="rId371" Type="http://schemas.openxmlformats.org/officeDocument/2006/relationships/customXml" Target="../ink/ink1491.xml"/><Relationship Id="rId26" Type="http://schemas.openxmlformats.org/officeDocument/2006/relationships/image" Target="../media/image1182.png"/><Relationship Id="rId231" Type="http://schemas.openxmlformats.org/officeDocument/2006/relationships/customXml" Target="../ink/ink1421.xml"/><Relationship Id="rId273" Type="http://schemas.openxmlformats.org/officeDocument/2006/relationships/customXml" Target="../ink/ink1442.xml"/><Relationship Id="rId329" Type="http://schemas.openxmlformats.org/officeDocument/2006/relationships/customXml" Target="../ink/ink1470.xml"/><Relationship Id="rId68" Type="http://schemas.openxmlformats.org/officeDocument/2006/relationships/image" Target="../media/image1203.png"/><Relationship Id="rId133" Type="http://schemas.openxmlformats.org/officeDocument/2006/relationships/customXml" Target="../ink/ink1372.xml"/><Relationship Id="rId175" Type="http://schemas.openxmlformats.org/officeDocument/2006/relationships/customXml" Target="../ink/ink1393.xml"/><Relationship Id="rId340" Type="http://schemas.openxmlformats.org/officeDocument/2006/relationships/image" Target="../media/image1370.png"/><Relationship Id="rId200" Type="http://schemas.openxmlformats.org/officeDocument/2006/relationships/image" Target="../media/image1269.png"/><Relationship Id="rId382" Type="http://schemas.openxmlformats.org/officeDocument/2006/relationships/image" Target="../media/image1391.png"/><Relationship Id="rId242" Type="http://schemas.openxmlformats.org/officeDocument/2006/relationships/image" Target="../media/image1290.png"/><Relationship Id="rId284" Type="http://schemas.openxmlformats.org/officeDocument/2006/relationships/image" Target="../media/image1342.png"/><Relationship Id="rId37" Type="http://schemas.openxmlformats.org/officeDocument/2006/relationships/customXml" Target="../ink/ink1324.xml"/><Relationship Id="rId79" Type="http://schemas.openxmlformats.org/officeDocument/2006/relationships/customXml" Target="../ink/ink1345.xml"/><Relationship Id="rId102" Type="http://schemas.openxmlformats.org/officeDocument/2006/relationships/image" Target="../media/image1219.png"/><Relationship Id="rId144" Type="http://schemas.openxmlformats.org/officeDocument/2006/relationships/image" Target="../media/image1240.png"/><Relationship Id="rId90" Type="http://schemas.openxmlformats.org/officeDocument/2006/relationships/image" Target="../media/image1214.png"/><Relationship Id="rId186" Type="http://schemas.openxmlformats.org/officeDocument/2006/relationships/image" Target="../media/image1262.png"/><Relationship Id="rId351" Type="http://schemas.openxmlformats.org/officeDocument/2006/relationships/customXml" Target="../ink/ink1481.xml"/><Relationship Id="rId393" Type="http://schemas.openxmlformats.org/officeDocument/2006/relationships/customXml" Target="../ink/ink1502.xml"/><Relationship Id="rId407" Type="http://schemas.openxmlformats.org/officeDocument/2006/relationships/customXml" Target="../ink/ink1509.xml"/><Relationship Id="rId211" Type="http://schemas.openxmlformats.org/officeDocument/2006/relationships/customXml" Target="../ink/ink1411.xml"/><Relationship Id="rId253" Type="http://schemas.openxmlformats.org/officeDocument/2006/relationships/customXml" Target="../ink/ink1432.xml"/><Relationship Id="rId295" Type="http://schemas.openxmlformats.org/officeDocument/2006/relationships/customXml" Target="../ink/ink1453.xml"/><Relationship Id="rId309" Type="http://schemas.openxmlformats.org/officeDocument/2006/relationships/customXml" Target="../ink/ink1460.xml"/><Relationship Id="rId48" Type="http://schemas.openxmlformats.org/officeDocument/2006/relationships/image" Target="../media/image1193.png"/><Relationship Id="rId113" Type="http://schemas.openxmlformats.org/officeDocument/2006/relationships/customXml" Target="../ink/ink1362.xml"/><Relationship Id="rId320" Type="http://schemas.openxmlformats.org/officeDocument/2006/relationships/image" Target="../media/image1360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69.xml"/><Relationship Id="rId299" Type="http://schemas.openxmlformats.org/officeDocument/2006/relationships/customXml" Target="../ink/ink1660.xml"/><Relationship Id="rId21" Type="http://schemas.openxmlformats.org/officeDocument/2006/relationships/customXml" Target="../ink/ink1521.xml"/><Relationship Id="rId63" Type="http://schemas.openxmlformats.org/officeDocument/2006/relationships/customXml" Target="../ink/ink1542.xml"/><Relationship Id="rId159" Type="http://schemas.openxmlformats.org/officeDocument/2006/relationships/customXml" Target="../ink/ink1590.xml"/><Relationship Id="rId324" Type="http://schemas.openxmlformats.org/officeDocument/2006/relationships/image" Target="../media/image1469.png"/><Relationship Id="rId170" Type="http://schemas.openxmlformats.org/officeDocument/2006/relationships/image" Target="../media/image1320.png"/><Relationship Id="rId226" Type="http://schemas.openxmlformats.org/officeDocument/2006/relationships/image" Target="../media/image1420.png"/><Relationship Id="rId268" Type="http://schemas.openxmlformats.org/officeDocument/2006/relationships/image" Target="../media/image1441.png"/><Relationship Id="rId32" Type="http://schemas.openxmlformats.org/officeDocument/2006/relationships/image" Target="../media/image1184.png"/><Relationship Id="rId74" Type="http://schemas.openxmlformats.org/officeDocument/2006/relationships/image" Target="../media/image1205.png"/><Relationship Id="rId128" Type="http://schemas.openxmlformats.org/officeDocument/2006/relationships/image" Target="../media/image1231.png"/><Relationship Id="rId335" Type="http://schemas.openxmlformats.org/officeDocument/2006/relationships/customXml" Target="../ink/ink1678.xml"/><Relationship Id="rId5" Type="http://schemas.openxmlformats.org/officeDocument/2006/relationships/image" Target="../media/image1167.png"/><Relationship Id="rId181" Type="http://schemas.openxmlformats.org/officeDocument/2006/relationships/customXml" Target="../ink/ink1601.xml"/><Relationship Id="rId237" Type="http://schemas.openxmlformats.org/officeDocument/2006/relationships/customXml" Target="../ink/ink1629.xml"/><Relationship Id="rId279" Type="http://schemas.openxmlformats.org/officeDocument/2006/relationships/customXml" Target="../ink/ink1650.xml"/><Relationship Id="rId43" Type="http://schemas.openxmlformats.org/officeDocument/2006/relationships/customXml" Target="../ink/ink1532.xml"/><Relationship Id="rId139" Type="http://schemas.openxmlformats.org/officeDocument/2006/relationships/customXml" Target="../ink/ink1580.xml"/><Relationship Id="rId290" Type="http://schemas.openxmlformats.org/officeDocument/2006/relationships/image" Target="../media/image1452.png"/><Relationship Id="rId304" Type="http://schemas.openxmlformats.org/officeDocument/2006/relationships/image" Target="../media/image1459.png"/><Relationship Id="rId346" Type="http://schemas.openxmlformats.org/officeDocument/2006/relationships/image" Target="../media/image1480.png"/><Relationship Id="rId85" Type="http://schemas.openxmlformats.org/officeDocument/2006/relationships/customXml" Target="../ink/ink1553.xml"/><Relationship Id="rId150" Type="http://schemas.openxmlformats.org/officeDocument/2006/relationships/image" Target="../media/image1310.png"/><Relationship Id="rId192" Type="http://schemas.openxmlformats.org/officeDocument/2006/relationships/image" Target="../media/image1331.png"/><Relationship Id="rId206" Type="http://schemas.openxmlformats.org/officeDocument/2006/relationships/image" Target="../media/image1410.png"/><Relationship Id="rId248" Type="http://schemas.openxmlformats.org/officeDocument/2006/relationships/image" Target="../media/image1431.png"/><Relationship Id="rId12" Type="http://schemas.openxmlformats.org/officeDocument/2006/relationships/image" Target="../media/image1174.png"/><Relationship Id="rId108" Type="http://schemas.openxmlformats.org/officeDocument/2006/relationships/image" Target="../media/image1221.png"/><Relationship Id="rId315" Type="http://schemas.openxmlformats.org/officeDocument/2006/relationships/customXml" Target="../ink/ink1668.xml"/><Relationship Id="rId54" Type="http://schemas.openxmlformats.org/officeDocument/2006/relationships/image" Target="../media/image1195.png"/><Relationship Id="rId96" Type="http://schemas.openxmlformats.org/officeDocument/2006/relationships/image" Target="../media/image1215.png"/><Relationship Id="rId161" Type="http://schemas.openxmlformats.org/officeDocument/2006/relationships/customXml" Target="../ink/ink1591.xml"/><Relationship Id="rId217" Type="http://schemas.openxmlformats.org/officeDocument/2006/relationships/customXml" Target="../ink/ink1619.xml"/><Relationship Id="rId259" Type="http://schemas.openxmlformats.org/officeDocument/2006/relationships/customXml" Target="../ink/ink1640.xml"/><Relationship Id="rId23" Type="http://schemas.openxmlformats.org/officeDocument/2006/relationships/customXml" Target="../ink/ink1522.xml"/><Relationship Id="rId119" Type="http://schemas.openxmlformats.org/officeDocument/2006/relationships/customXml" Target="../ink/ink1570.xml"/><Relationship Id="rId270" Type="http://schemas.openxmlformats.org/officeDocument/2006/relationships/image" Target="../media/image1442.png"/><Relationship Id="rId326" Type="http://schemas.openxmlformats.org/officeDocument/2006/relationships/image" Target="../media/image1470.png"/><Relationship Id="rId65" Type="http://schemas.openxmlformats.org/officeDocument/2006/relationships/customXml" Target="../ink/ink1543.xml"/><Relationship Id="rId130" Type="http://schemas.openxmlformats.org/officeDocument/2006/relationships/image" Target="../media/image1232.png"/><Relationship Id="rId172" Type="http://schemas.openxmlformats.org/officeDocument/2006/relationships/image" Target="../media/image1321.png"/><Relationship Id="rId228" Type="http://schemas.openxmlformats.org/officeDocument/2006/relationships/image" Target="../media/image1421.png"/><Relationship Id="rId281" Type="http://schemas.openxmlformats.org/officeDocument/2006/relationships/customXml" Target="../ink/ink1651.xml"/><Relationship Id="rId337" Type="http://schemas.openxmlformats.org/officeDocument/2006/relationships/customXml" Target="../ink/ink1679.xml"/><Relationship Id="rId34" Type="http://schemas.openxmlformats.org/officeDocument/2006/relationships/image" Target="../media/image1185.png"/><Relationship Id="rId76" Type="http://schemas.openxmlformats.org/officeDocument/2006/relationships/image" Target="../media/image1206.png"/><Relationship Id="rId141" Type="http://schemas.openxmlformats.org/officeDocument/2006/relationships/customXml" Target="../ink/ink1581.xml"/><Relationship Id="rId7" Type="http://schemas.openxmlformats.org/officeDocument/2006/relationships/customXml" Target="../ink/ink1514.xml"/><Relationship Id="rId183" Type="http://schemas.openxmlformats.org/officeDocument/2006/relationships/customXml" Target="../ink/ink1602.xml"/><Relationship Id="rId239" Type="http://schemas.openxmlformats.org/officeDocument/2006/relationships/customXml" Target="../ink/ink1630.xml"/><Relationship Id="rId250" Type="http://schemas.openxmlformats.org/officeDocument/2006/relationships/image" Target="../media/image1432.png"/><Relationship Id="rId292" Type="http://schemas.openxmlformats.org/officeDocument/2006/relationships/image" Target="../media/image1453.png"/><Relationship Id="rId306" Type="http://schemas.openxmlformats.org/officeDocument/2006/relationships/image" Target="../media/image1460.png"/><Relationship Id="rId45" Type="http://schemas.openxmlformats.org/officeDocument/2006/relationships/customXml" Target="../ink/ink1533.xml"/><Relationship Id="rId87" Type="http://schemas.openxmlformats.org/officeDocument/2006/relationships/customXml" Target="../ink/ink1554.xml"/><Relationship Id="rId110" Type="http://schemas.openxmlformats.org/officeDocument/2006/relationships/image" Target="../media/image1222.png"/><Relationship Id="rId348" Type="http://schemas.openxmlformats.org/officeDocument/2006/relationships/image" Target="../media/image1481.png"/><Relationship Id="rId152" Type="http://schemas.openxmlformats.org/officeDocument/2006/relationships/image" Target="../media/image1311.png"/><Relationship Id="rId194" Type="http://schemas.openxmlformats.org/officeDocument/2006/relationships/image" Target="../media/image1332.png"/><Relationship Id="rId208" Type="http://schemas.openxmlformats.org/officeDocument/2006/relationships/image" Target="../media/image1411.png"/><Relationship Id="rId261" Type="http://schemas.openxmlformats.org/officeDocument/2006/relationships/customXml" Target="../ink/ink1641.xml"/><Relationship Id="rId14" Type="http://schemas.openxmlformats.org/officeDocument/2006/relationships/image" Target="../media/image1175.png"/><Relationship Id="rId56" Type="http://schemas.openxmlformats.org/officeDocument/2006/relationships/image" Target="../media/image1196.png"/><Relationship Id="rId317" Type="http://schemas.openxmlformats.org/officeDocument/2006/relationships/customXml" Target="../ink/ink1669.xml"/><Relationship Id="rId98" Type="http://schemas.openxmlformats.org/officeDocument/2006/relationships/image" Target="../media/image1216.png"/><Relationship Id="rId121" Type="http://schemas.openxmlformats.org/officeDocument/2006/relationships/customXml" Target="../ink/ink1571.xml"/><Relationship Id="rId163" Type="http://schemas.openxmlformats.org/officeDocument/2006/relationships/customXml" Target="../ink/ink1592.xml"/><Relationship Id="rId219" Type="http://schemas.openxmlformats.org/officeDocument/2006/relationships/customXml" Target="../ink/ink1620.xml"/><Relationship Id="rId230" Type="http://schemas.openxmlformats.org/officeDocument/2006/relationships/image" Target="../media/image1422.png"/><Relationship Id="rId251" Type="http://schemas.openxmlformats.org/officeDocument/2006/relationships/customXml" Target="../ink/ink1636.xml"/><Relationship Id="rId25" Type="http://schemas.openxmlformats.org/officeDocument/2006/relationships/customXml" Target="../ink/ink1523.xml"/><Relationship Id="rId46" Type="http://schemas.openxmlformats.org/officeDocument/2006/relationships/image" Target="../media/image1191.png"/><Relationship Id="rId67" Type="http://schemas.openxmlformats.org/officeDocument/2006/relationships/customXml" Target="../ink/ink1544.xml"/><Relationship Id="rId272" Type="http://schemas.openxmlformats.org/officeDocument/2006/relationships/image" Target="../media/image1443.png"/><Relationship Id="rId293" Type="http://schemas.openxmlformats.org/officeDocument/2006/relationships/customXml" Target="../ink/ink1657.xml"/><Relationship Id="rId307" Type="http://schemas.openxmlformats.org/officeDocument/2006/relationships/customXml" Target="../ink/ink1664.xml"/><Relationship Id="rId328" Type="http://schemas.openxmlformats.org/officeDocument/2006/relationships/image" Target="../media/image1471.png"/><Relationship Id="rId349" Type="http://schemas.openxmlformats.org/officeDocument/2006/relationships/customXml" Target="../ink/ink1685.xml"/><Relationship Id="rId88" Type="http://schemas.openxmlformats.org/officeDocument/2006/relationships/image" Target="../media/image1212.png"/><Relationship Id="rId111" Type="http://schemas.openxmlformats.org/officeDocument/2006/relationships/customXml" Target="../ink/ink1566.xml"/><Relationship Id="rId132" Type="http://schemas.openxmlformats.org/officeDocument/2006/relationships/image" Target="../media/image1233.png"/><Relationship Id="rId153" Type="http://schemas.openxmlformats.org/officeDocument/2006/relationships/customXml" Target="../ink/ink1587.xml"/><Relationship Id="rId174" Type="http://schemas.openxmlformats.org/officeDocument/2006/relationships/image" Target="../media/image1322.png"/><Relationship Id="rId195" Type="http://schemas.openxmlformats.org/officeDocument/2006/relationships/customXml" Target="../ink/ink1608.xml"/><Relationship Id="rId209" Type="http://schemas.openxmlformats.org/officeDocument/2006/relationships/customXml" Target="../ink/ink1615.xml"/><Relationship Id="rId220" Type="http://schemas.openxmlformats.org/officeDocument/2006/relationships/image" Target="../media/image1417.png"/><Relationship Id="rId241" Type="http://schemas.openxmlformats.org/officeDocument/2006/relationships/customXml" Target="../ink/ink1631.xml"/><Relationship Id="rId15" Type="http://schemas.openxmlformats.org/officeDocument/2006/relationships/customXml" Target="../ink/ink1518.xml"/><Relationship Id="rId36" Type="http://schemas.openxmlformats.org/officeDocument/2006/relationships/image" Target="../media/image1186.png"/><Relationship Id="rId57" Type="http://schemas.openxmlformats.org/officeDocument/2006/relationships/customXml" Target="../ink/ink1539.xml"/><Relationship Id="rId262" Type="http://schemas.openxmlformats.org/officeDocument/2006/relationships/image" Target="../media/image1438.png"/><Relationship Id="rId283" Type="http://schemas.openxmlformats.org/officeDocument/2006/relationships/customXml" Target="../ink/ink1652.xml"/><Relationship Id="rId318" Type="http://schemas.openxmlformats.org/officeDocument/2006/relationships/image" Target="../media/image1466.png"/><Relationship Id="rId339" Type="http://schemas.openxmlformats.org/officeDocument/2006/relationships/customXml" Target="../ink/ink1680.xml"/><Relationship Id="rId78" Type="http://schemas.openxmlformats.org/officeDocument/2006/relationships/image" Target="../media/image1207.png"/><Relationship Id="rId99" Type="http://schemas.openxmlformats.org/officeDocument/2006/relationships/customXml" Target="../ink/ink1560.xml"/><Relationship Id="rId101" Type="http://schemas.openxmlformats.org/officeDocument/2006/relationships/customXml" Target="../ink/ink1561.xml"/><Relationship Id="rId122" Type="http://schemas.openxmlformats.org/officeDocument/2006/relationships/image" Target="../media/image1228.png"/><Relationship Id="rId143" Type="http://schemas.openxmlformats.org/officeDocument/2006/relationships/customXml" Target="../ink/ink1582.xml"/><Relationship Id="rId164" Type="http://schemas.openxmlformats.org/officeDocument/2006/relationships/image" Target="../media/image1317.png"/><Relationship Id="rId185" Type="http://schemas.openxmlformats.org/officeDocument/2006/relationships/customXml" Target="../ink/ink1603.xml"/><Relationship Id="rId350" Type="http://schemas.openxmlformats.org/officeDocument/2006/relationships/image" Target="../media/image1482.png"/><Relationship Id="rId9" Type="http://schemas.openxmlformats.org/officeDocument/2006/relationships/customXml" Target="../ink/ink1515.xml"/><Relationship Id="rId210" Type="http://schemas.openxmlformats.org/officeDocument/2006/relationships/image" Target="../media/image1412.png"/><Relationship Id="rId26" Type="http://schemas.openxmlformats.org/officeDocument/2006/relationships/image" Target="../media/image1181.png"/><Relationship Id="rId231" Type="http://schemas.openxmlformats.org/officeDocument/2006/relationships/customXml" Target="../ink/ink1626.xml"/><Relationship Id="rId252" Type="http://schemas.openxmlformats.org/officeDocument/2006/relationships/image" Target="../media/image1433.png"/><Relationship Id="rId273" Type="http://schemas.openxmlformats.org/officeDocument/2006/relationships/customXml" Target="../ink/ink1647.xml"/><Relationship Id="rId294" Type="http://schemas.openxmlformats.org/officeDocument/2006/relationships/image" Target="../media/image1454.png"/><Relationship Id="rId308" Type="http://schemas.openxmlformats.org/officeDocument/2006/relationships/image" Target="../media/image1461.png"/><Relationship Id="rId329" Type="http://schemas.openxmlformats.org/officeDocument/2006/relationships/customXml" Target="../ink/ink1675.xml"/><Relationship Id="rId47" Type="http://schemas.openxmlformats.org/officeDocument/2006/relationships/customXml" Target="../ink/ink1534.xml"/><Relationship Id="rId68" Type="http://schemas.openxmlformats.org/officeDocument/2006/relationships/image" Target="../media/image1202.png"/><Relationship Id="rId89" Type="http://schemas.openxmlformats.org/officeDocument/2006/relationships/customXml" Target="../ink/ink1555.xml"/><Relationship Id="rId112" Type="http://schemas.openxmlformats.org/officeDocument/2006/relationships/image" Target="../media/image1223.png"/><Relationship Id="rId133" Type="http://schemas.openxmlformats.org/officeDocument/2006/relationships/customXml" Target="../ink/ink1577.xml"/><Relationship Id="rId154" Type="http://schemas.openxmlformats.org/officeDocument/2006/relationships/image" Target="../media/image1312.png"/><Relationship Id="rId175" Type="http://schemas.openxmlformats.org/officeDocument/2006/relationships/customXml" Target="../ink/ink1598.xml"/><Relationship Id="rId340" Type="http://schemas.openxmlformats.org/officeDocument/2006/relationships/image" Target="../media/image1477.png"/><Relationship Id="rId196" Type="http://schemas.openxmlformats.org/officeDocument/2006/relationships/image" Target="../media/image1333.png"/><Relationship Id="rId200" Type="http://schemas.openxmlformats.org/officeDocument/2006/relationships/image" Target="../media/image1335.png"/><Relationship Id="rId16" Type="http://schemas.openxmlformats.org/officeDocument/2006/relationships/image" Target="../media/image1176.png"/><Relationship Id="rId221" Type="http://schemas.openxmlformats.org/officeDocument/2006/relationships/customXml" Target="../ink/ink1621.xml"/><Relationship Id="rId242" Type="http://schemas.openxmlformats.org/officeDocument/2006/relationships/image" Target="../media/image1428.png"/><Relationship Id="rId263" Type="http://schemas.openxmlformats.org/officeDocument/2006/relationships/customXml" Target="../ink/ink1642.xml"/><Relationship Id="rId284" Type="http://schemas.openxmlformats.org/officeDocument/2006/relationships/image" Target="../media/image1449.png"/><Relationship Id="rId319" Type="http://schemas.openxmlformats.org/officeDocument/2006/relationships/customXml" Target="../ink/ink1670.xml"/><Relationship Id="rId37" Type="http://schemas.openxmlformats.org/officeDocument/2006/relationships/customXml" Target="../ink/ink1529.xml"/><Relationship Id="rId58" Type="http://schemas.openxmlformats.org/officeDocument/2006/relationships/image" Target="../media/image1197.png"/><Relationship Id="rId79" Type="http://schemas.openxmlformats.org/officeDocument/2006/relationships/customXml" Target="../ink/ink1550.xml"/><Relationship Id="rId102" Type="http://schemas.openxmlformats.org/officeDocument/2006/relationships/image" Target="../media/image1218.png"/><Relationship Id="rId123" Type="http://schemas.openxmlformats.org/officeDocument/2006/relationships/customXml" Target="../ink/ink1572.xml"/><Relationship Id="rId144" Type="http://schemas.openxmlformats.org/officeDocument/2006/relationships/image" Target="../media/image1307.png"/><Relationship Id="rId330" Type="http://schemas.openxmlformats.org/officeDocument/2006/relationships/image" Target="../media/image1472.png"/><Relationship Id="rId90" Type="http://schemas.openxmlformats.org/officeDocument/2006/relationships/image" Target="../media/image1213.png"/><Relationship Id="rId165" Type="http://schemas.openxmlformats.org/officeDocument/2006/relationships/customXml" Target="../ink/ink1593.xml"/><Relationship Id="rId186" Type="http://schemas.openxmlformats.org/officeDocument/2006/relationships/image" Target="../media/image1328.png"/><Relationship Id="rId351" Type="http://schemas.openxmlformats.org/officeDocument/2006/relationships/customXml" Target="../ink/ink1686.xml"/><Relationship Id="rId211" Type="http://schemas.openxmlformats.org/officeDocument/2006/relationships/customXml" Target="../ink/ink1616.xml"/><Relationship Id="rId232" Type="http://schemas.openxmlformats.org/officeDocument/2006/relationships/image" Target="../media/image1423.png"/><Relationship Id="rId253" Type="http://schemas.openxmlformats.org/officeDocument/2006/relationships/customXml" Target="../ink/ink1637.xml"/><Relationship Id="rId274" Type="http://schemas.openxmlformats.org/officeDocument/2006/relationships/image" Target="../media/image1444.png"/><Relationship Id="rId295" Type="http://schemas.openxmlformats.org/officeDocument/2006/relationships/customXml" Target="../ink/ink1658.xml"/><Relationship Id="rId309" Type="http://schemas.openxmlformats.org/officeDocument/2006/relationships/customXml" Target="../ink/ink1665.xml"/><Relationship Id="rId27" Type="http://schemas.openxmlformats.org/officeDocument/2006/relationships/customXml" Target="../ink/ink1524.xml"/><Relationship Id="rId48" Type="http://schemas.openxmlformats.org/officeDocument/2006/relationships/image" Target="../media/image1192.png"/><Relationship Id="rId69" Type="http://schemas.openxmlformats.org/officeDocument/2006/relationships/customXml" Target="../ink/ink1545.xml"/><Relationship Id="rId113" Type="http://schemas.openxmlformats.org/officeDocument/2006/relationships/customXml" Target="../ink/ink1567.xml"/><Relationship Id="rId134" Type="http://schemas.openxmlformats.org/officeDocument/2006/relationships/image" Target="../media/image1234.png"/><Relationship Id="rId320" Type="http://schemas.openxmlformats.org/officeDocument/2006/relationships/image" Target="../media/image1467.png"/><Relationship Id="rId80" Type="http://schemas.openxmlformats.org/officeDocument/2006/relationships/image" Target="../media/image1208.png"/><Relationship Id="rId155" Type="http://schemas.openxmlformats.org/officeDocument/2006/relationships/customXml" Target="../ink/ink1588.xml"/><Relationship Id="rId176" Type="http://schemas.openxmlformats.org/officeDocument/2006/relationships/image" Target="../media/image1323.png"/><Relationship Id="rId197" Type="http://schemas.openxmlformats.org/officeDocument/2006/relationships/customXml" Target="../ink/ink1609.xml"/><Relationship Id="rId341" Type="http://schemas.openxmlformats.org/officeDocument/2006/relationships/customXml" Target="../ink/ink1681.xml"/><Relationship Id="rId201" Type="http://schemas.openxmlformats.org/officeDocument/2006/relationships/customXml" Target="../ink/ink1611.xml"/><Relationship Id="rId222" Type="http://schemas.openxmlformats.org/officeDocument/2006/relationships/image" Target="../media/image1418.png"/><Relationship Id="rId243" Type="http://schemas.openxmlformats.org/officeDocument/2006/relationships/customXml" Target="../ink/ink1632.xml"/><Relationship Id="rId264" Type="http://schemas.openxmlformats.org/officeDocument/2006/relationships/image" Target="../media/image1439.png"/><Relationship Id="rId285" Type="http://schemas.openxmlformats.org/officeDocument/2006/relationships/customXml" Target="../ink/ink1653.xml"/><Relationship Id="rId17" Type="http://schemas.openxmlformats.org/officeDocument/2006/relationships/customXml" Target="../ink/ink1519.xml"/><Relationship Id="rId38" Type="http://schemas.openxmlformats.org/officeDocument/2006/relationships/image" Target="../media/image1187.png"/><Relationship Id="rId59" Type="http://schemas.openxmlformats.org/officeDocument/2006/relationships/customXml" Target="../ink/ink1540.xml"/><Relationship Id="rId103" Type="http://schemas.openxmlformats.org/officeDocument/2006/relationships/customXml" Target="../ink/ink1562.xml"/><Relationship Id="rId124" Type="http://schemas.openxmlformats.org/officeDocument/2006/relationships/image" Target="../media/image1229.png"/><Relationship Id="rId310" Type="http://schemas.openxmlformats.org/officeDocument/2006/relationships/image" Target="../media/image1462.png"/><Relationship Id="rId70" Type="http://schemas.openxmlformats.org/officeDocument/2006/relationships/image" Target="../media/image1203.png"/><Relationship Id="rId91" Type="http://schemas.openxmlformats.org/officeDocument/2006/relationships/customXml" Target="../ink/ink1556.xml"/><Relationship Id="rId145" Type="http://schemas.openxmlformats.org/officeDocument/2006/relationships/customXml" Target="../ink/ink1583.xml"/><Relationship Id="rId166" Type="http://schemas.openxmlformats.org/officeDocument/2006/relationships/image" Target="../media/image1318.png"/><Relationship Id="rId187" Type="http://schemas.openxmlformats.org/officeDocument/2006/relationships/customXml" Target="../ink/ink1604.xml"/><Relationship Id="rId331" Type="http://schemas.openxmlformats.org/officeDocument/2006/relationships/customXml" Target="../ink/ink1676.xml"/><Relationship Id="rId352" Type="http://schemas.openxmlformats.org/officeDocument/2006/relationships/image" Target="../media/image1483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413.png"/><Relationship Id="rId233" Type="http://schemas.openxmlformats.org/officeDocument/2006/relationships/customXml" Target="../ink/ink1627.xml"/><Relationship Id="rId254" Type="http://schemas.openxmlformats.org/officeDocument/2006/relationships/image" Target="../media/image1434.png"/><Relationship Id="rId28" Type="http://schemas.openxmlformats.org/officeDocument/2006/relationships/image" Target="../media/image1182.png"/><Relationship Id="rId49" Type="http://schemas.openxmlformats.org/officeDocument/2006/relationships/customXml" Target="../ink/ink1535.xml"/><Relationship Id="rId114" Type="http://schemas.openxmlformats.org/officeDocument/2006/relationships/image" Target="../media/image1224.png"/><Relationship Id="rId275" Type="http://schemas.openxmlformats.org/officeDocument/2006/relationships/customXml" Target="../ink/ink1648.xml"/><Relationship Id="rId296" Type="http://schemas.openxmlformats.org/officeDocument/2006/relationships/image" Target="../media/image1455.png"/><Relationship Id="rId300" Type="http://schemas.openxmlformats.org/officeDocument/2006/relationships/image" Target="../media/image1457.png"/><Relationship Id="rId60" Type="http://schemas.openxmlformats.org/officeDocument/2006/relationships/image" Target="../media/image1198.png"/><Relationship Id="rId81" Type="http://schemas.openxmlformats.org/officeDocument/2006/relationships/customXml" Target="../ink/ink1551.xml"/><Relationship Id="rId135" Type="http://schemas.openxmlformats.org/officeDocument/2006/relationships/customXml" Target="../ink/ink1578.xml"/><Relationship Id="rId156" Type="http://schemas.openxmlformats.org/officeDocument/2006/relationships/image" Target="../media/image1313.png"/><Relationship Id="rId177" Type="http://schemas.openxmlformats.org/officeDocument/2006/relationships/customXml" Target="../ink/ink1599.xml"/><Relationship Id="rId198" Type="http://schemas.openxmlformats.org/officeDocument/2006/relationships/image" Target="../media/image1334.png"/><Relationship Id="rId321" Type="http://schemas.openxmlformats.org/officeDocument/2006/relationships/customXml" Target="../ink/ink1671.xml"/><Relationship Id="rId342" Type="http://schemas.openxmlformats.org/officeDocument/2006/relationships/image" Target="../media/image1478.png"/><Relationship Id="rId202" Type="http://schemas.openxmlformats.org/officeDocument/2006/relationships/image" Target="../media/image1408.png"/><Relationship Id="rId223" Type="http://schemas.openxmlformats.org/officeDocument/2006/relationships/customXml" Target="../ink/ink1622.xml"/><Relationship Id="rId244" Type="http://schemas.openxmlformats.org/officeDocument/2006/relationships/image" Target="../media/image1429.png"/><Relationship Id="rId18" Type="http://schemas.openxmlformats.org/officeDocument/2006/relationships/image" Target="../media/image1177.png"/><Relationship Id="rId39" Type="http://schemas.openxmlformats.org/officeDocument/2006/relationships/customXml" Target="../ink/ink1530.xml"/><Relationship Id="rId265" Type="http://schemas.openxmlformats.org/officeDocument/2006/relationships/customXml" Target="../ink/ink1643.xml"/><Relationship Id="rId286" Type="http://schemas.openxmlformats.org/officeDocument/2006/relationships/image" Target="../media/image1450.png"/><Relationship Id="rId50" Type="http://schemas.openxmlformats.org/officeDocument/2006/relationships/image" Target="../media/image1193.png"/><Relationship Id="rId104" Type="http://schemas.openxmlformats.org/officeDocument/2006/relationships/image" Target="../media/image1219.png"/><Relationship Id="rId125" Type="http://schemas.openxmlformats.org/officeDocument/2006/relationships/customXml" Target="../ink/ink1573.xml"/><Relationship Id="rId146" Type="http://schemas.openxmlformats.org/officeDocument/2006/relationships/image" Target="../media/image1308.png"/><Relationship Id="rId167" Type="http://schemas.openxmlformats.org/officeDocument/2006/relationships/customXml" Target="../ink/ink1594.xml"/><Relationship Id="rId188" Type="http://schemas.openxmlformats.org/officeDocument/2006/relationships/image" Target="../media/image1329.png"/><Relationship Id="rId311" Type="http://schemas.openxmlformats.org/officeDocument/2006/relationships/customXml" Target="../ink/ink1666.xml"/><Relationship Id="rId332" Type="http://schemas.openxmlformats.org/officeDocument/2006/relationships/image" Target="../media/image1473.png"/><Relationship Id="rId353" Type="http://schemas.openxmlformats.org/officeDocument/2006/relationships/customXml" Target="../ink/ink1687.xml"/><Relationship Id="rId71" Type="http://schemas.openxmlformats.org/officeDocument/2006/relationships/customXml" Target="../ink/ink1546.xml"/><Relationship Id="rId92" Type="http://schemas.openxmlformats.org/officeDocument/2006/relationships/image" Target="../media/image1214.png"/><Relationship Id="rId213" Type="http://schemas.openxmlformats.org/officeDocument/2006/relationships/customXml" Target="../ink/ink1617.xml"/><Relationship Id="rId234" Type="http://schemas.openxmlformats.org/officeDocument/2006/relationships/image" Target="../media/image1424.png"/><Relationship Id="rId2" Type="http://schemas.openxmlformats.org/officeDocument/2006/relationships/image" Target="../media/image1133.emf"/><Relationship Id="rId29" Type="http://schemas.openxmlformats.org/officeDocument/2006/relationships/customXml" Target="../ink/ink1525.xml"/><Relationship Id="rId255" Type="http://schemas.openxmlformats.org/officeDocument/2006/relationships/customXml" Target="../ink/ink1638.xml"/><Relationship Id="rId276" Type="http://schemas.openxmlformats.org/officeDocument/2006/relationships/image" Target="../media/image1445.png"/><Relationship Id="rId297" Type="http://schemas.openxmlformats.org/officeDocument/2006/relationships/customXml" Target="../ink/ink1659.xml"/><Relationship Id="rId40" Type="http://schemas.openxmlformats.org/officeDocument/2006/relationships/image" Target="../media/image1188.png"/><Relationship Id="rId115" Type="http://schemas.openxmlformats.org/officeDocument/2006/relationships/customXml" Target="../ink/ink1568.xml"/><Relationship Id="rId136" Type="http://schemas.openxmlformats.org/officeDocument/2006/relationships/image" Target="../media/image1235.png"/><Relationship Id="rId157" Type="http://schemas.openxmlformats.org/officeDocument/2006/relationships/customXml" Target="../ink/ink1589.xml"/><Relationship Id="rId178" Type="http://schemas.openxmlformats.org/officeDocument/2006/relationships/image" Target="../media/image1324.png"/><Relationship Id="rId301" Type="http://schemas.openxmlformats.org/officeDocument/2006/relationships/customXml" Target="../ink/ink1661.xml"/><Relationship Id="rId322" Type="http://schemas.openxmlformats.org/officeDocument/2006/relationships/image" Target="../media/image1468.png"/><Relationship Id="rId343" Type="http://schemas.openxmlformats.org/officeDocument/2006/relationships/customXml" Target="../ink/ink1682.xml"/><Relationship Id="rId61" Type="http://schemas.openxmlformats.org/officeDocument/2006/relationships/customXml" Target="../ink/ink1541.xml"/><Relationship Id="rId82" Type="http://schemas.openxmlformats.org/officeDocument/2006/relationships/image" Target="../media/image1209.png"/><Relationship Id="rId199" Type="http://schemas.openxmlformats.org/officeDocument/2006/relationships/customXml" Target="../ink/ink1610.xml"/><Relationship Id="rId203" Type="http://schemas.openxmlformats.org/officeDocument/2006/relationships/customXml" Target="../ink/ink1612.xml"/><Relationship Id="rId19" Type="http://schemas.openxmlformats.org/officeDocument/2006/relationships/customXml" Target="../ink/ink1520.xml"/><Relationship Id="rId224" Type="http://schemas.openxmlformats.org/officeDocument/2006/relationships/image" Target="../media/image1419.png"/><Relationship Id="rId245" Type="http://schemas.openxmlformats.org/officeDocument/2006/relationships/customXml" Target="../ink/ink1633.xml"/><Relationship Id="rId266" Type="http://schemas.openxmlformats.org/officeDocument/2006/relationships/image" Target="../media/image1440.png"/><Relationship Id="rId287" Type="http://schemas.openxmlformats.org/officeDocument/2006/relationships/customXml" Target="../ink/ink1654.xml"/><Relationship Id="rId30" Type="http://schemas.openxmlformats.org/officeDocument/2006/relationships/image" Target="../media/image1183.png"/><Relationship Id="rId105" Type="http://schemas.openxmlformats.org/officeDocument/2006/relationships/customXml" Target="../ink/ink1563.xml"/><Relationship Id="rId126" Type="http://schemas.openxmlformats.org/officeDocument/2006/relationships/image" Target="../media/image1230.png"/><Relationship Id="rId147" Type="http://schemas.openxmlformats.org/officeDocument/2006/relationships/customXml" Target="../ink/ink1584.xml"/><Relationship Id="rId168" Type="http://schemas.openxmlformats.org/officeDocument/2006/relationships/image" Target="../media/image1319.png"/><Relationship Id="rId312" Type="http://schemas.openxmlformats.org/officeDocument/2006/relationships/image" Target="../media/image1463.png"/><Relationship Id="rId333" Type="http://schemas.openxmlformats.org/officeDocument/2006/relationships/customXml" Target="../ink/ink1677.xml"/><Relationship Id="rId354" Type="http://schemas.openxmlformats.org/officeDocument/2006/relationships/image" Target="../media/image1484.png"/><Relationship Id="rId51" Type="http://schemas.openxmlformats.org/officeDocument/2006/relationships/customXml" Target="../ink/ink1536.xml"/><Relationship Id="rId72" Type="http://schemas.openxmlformats.org/officeDocument/2006/relationships/image" Target="../media/image1204.png"/><Relationship Id="rId93" Type="http://schemas.openxmlformats.org/officeDocument/2006/relationships/customXml" Target="../ink/ink1557.xml"/><Relationship Id="rId189" Type="http://schemas.openxmlformats.org/officeDocument/2006/relationships/customXml" Target="../ink/ink1605.xml"/><Relationship Id="rId3" Type="http://schemas.openxmlformats.org/officeDocument/2006/relationships/image" Target="../media/image1134.png"/><Relationship Id="rId214" Type="http://schemas.openxmlformats.org/officeDocument/2006/relationships/image" Target="../media/image1414.png"/><Relationship Id="rId235" Type="http://schemas.openxmlformats.org/officeDocument/2006/relationships/customXml" Target="../ink/ink1628.xml"/><Relationship Id="rId256" Type="http://schemas.openxmlformats.org/officeDocument/2006/relationships/image" Target="../media/image1435.png"/><Relationship Id="rId277" Type="http://schemas.openxmlformats.org/officeDocument/2006/relationships/customXml" Target="../ink/ink1649.xml"/><Relationship Id="rId298" Type="http://schemas.openxmlformats.org/officeDocument/2006/relationships/image" Target="../media/image1456.png"/><Relationship Id="rId116" Type="http://schemas.openxmlformats.org/officeDocument/2006/relationships/image" Target="../media/image1225.png"/><Relationship Id="rId137" Type="http://schemas.openxmlformats.org/officeDocument/2006/relationships/customXml" Target="../ink/ink1579.xml"/><Relationship Id="rId158" Type="http://schemas.openxmlformats.org/officeDocument/2006/relationships/image" Target="../media/image1314.png"/><Relationship Id="rId302" Type="http://schemas.openxmlformats.org/officeDocument/2006/relationships/image" Target="../media/image1458.png"/><Relationship Id="rId323" Type="http://schemas.openxmlformats.org/officeDocument/2006/relationships/customXml" Target="../ink/ink1672.xml"/><Relationship Id="rId344" Type="http://schemas.openxmlformats.org/officeDocument/2006/relationships/image" Target="../media/image1479.png"/><Relationship Id="rId20" Type="http://schemas.openxmlformats.org/officeDocument/2006/relationships/image" Target="../media/image1178.png"/><Relationship Id="rId41" Type="http://schemas.openxmlformats.org/officeDocument/2006/relationships/customXml" Target="../ink/ink1531.xml"/><Relationship Id="rId62" Type="http://schemas.openxmlformats.org/officeDocument/2006/relationships/image" Target="../media/image1199.png"/><Relationship Id="rId83" Type="http://schemas.openxmlformats.org/officeDocument/2006/relationships/customXml" Target="../ink/ink1552.xml"/><Relationship Id="rId179" Type="http://schemas.openxmlformats.org/officeDocument/2006/relationships/customXml" Target="../ink/ink1600.xml"/><Relationship Id="rId190" Type="http://schemas.openxmlformats.org/officeDocument/2006/relationships/image" Target="../media/image1330.png"/><Relationship Id="rId204" Type="http://schemas.openxmlformats.org/officeDocument/2006/relationships/image" Target="../media/image1409.png"/><Relationship Id="rId225" Type="http://schemas.openxmlformats.org/officeDocument/2006/relationships/customXml" Target="../ink/ink1623.xml"/><Relationship Id="rId246" Type="http://schemas.openxmlformats.org/officeDocument/2006/relationships/image" Target="../media/image1430.png"/><Relationship Id="rId267" Type="http://schemas.openxmlformats.org/officeDocument/2006/relationships/customXml" Target="../ink/ink1644.xml"/><Relationship Id="rId288" Type="http://schemas.openxmlformats.org/officeDocument/2006/relationships/image" Target="../media/image1451.png"/><Relationship Id="rId106" Type="http://schemas.openxmlformats.org/officeDocument/2006/relationships/image" Target="../media/image1220.png"/><Relationship Id="rId127" Type="http://schemas.openxmlformats.org/officeDocument/2006/relationships/customXml" Target="../ink/ink1574.xml"/><Relationship Id="rId313" Type="http://schemas.openxmlformats.org/officeDocument/2006/relationships/customXml" Target="../ink/ink1667.xml"/><Relationship Id="rId10" Type="http://schemas.openxmlformats.org/officeDocument/2006/relationships/image" Target="../media/image1173.png"/><Relationship Id="rId31" Type="http://schemas.openxmlformats.org/officeDocument/2006/relationships/customXml" Target="../ink/ink1526.xml"/><Relationship Id="rId52" Type="http://schemas.openxmlformats.org/officeDocument/2006/relationships/image" Target="../media/image1194.png"/><Relationship Id="rId73" Type="http://schemas.openxmlformats.org/officeDocument/2006/relationships/customXml" Target="../ink/ink1547.xml"/><Relationship Id="rId94" Type="http://schemas.openxmlformats.org/officeDocument/2006/relationships/image" Target="../media/image1016.png"/><Relationship Id="rId148" Type="http://schemas.openxmlformats.org/officeDocument/2006/relationships/image" Target="../media/image1309.png"/><Relationship Id="rId169" Type="http://schemas.openxmlformats.org/officeDocument/2006/relationships/customXml" Target="../ink/ink1595.xml"/><Relationship Id="rId334" Type="http://schemas.openxmlformats.org/officeDocument/2006/relationships/image" Target="../media/image1474.png"/><Relationship Id="rId355" Type="http://schemas.openxmlformats.org/officeDocument/2006/relationships/customXml" Target="../ink/ink1688.xml"/><Relationship Id="rId4" Type="http://schemas.openxmlformats.org/officeDocument/2006/relationships/customXml" Target="../ink/ink1513.xml"/><Relationship Id="rId180" Type="http://schemas.openxmlformats.org/officeDocument/2006/relationships/image" Target="../media/image1325.png"/><Relationship Id="rId215" Type="http://schemas.openxmlformats.org/officeDocument/2006/relationships/customXml" Target="../ink/ink1618.xml"/><Relationship Id="rId236" Type="http://schemas.openxmlformats.org/officeDocument/2006/relationships/image" Target="../media/image1425.png"/><Relationship Id="rId257" Type="http://schemas.openxmlformats.org/officeDocument/2006/relationships/customXml" Target="../ink/ink1639.xml"/><Relationship Id="rId278" Type="http://schemas.openxmlformats.org/officeDocument/2006/relationships/image" Target="../media/image1446.png"/><Relationship Id="rId303" Type="http://schemas.openxmlformats.org/officeDocument/2006/relationships/customXml" Target="../ink/ink1662.xml"/><Relationship Id="rId42" Type="http://schemas.openxmlformats.org/officeDocument/2006/relationships/image" Target="../media/image1189.png"/><Relationship Id="rId84" Type="http://schemas.openxmlformats.org/officeDocument/2006/relationships/image" Target="../media/image1210.png"/><Relationship Id="rId138" Type="http://schemas.openxmlformats.org/officeDocument/2006/relationships/image" Target="../media/image1236.png"/><Relationship Id="rId345" Type="http://schemas.openxmlformats.org/officeDocument/2006/relationships/customXml" Target="../ink/ink1683.xml"/><Relationship Id="rId191" Type="http://schemas.openxmlformats.org/officeDocument/2006/relationships/customXml" Target="../ink/ink1606.xml"/><Relationship Id="rId205" Type="http://schemas.openxmlformats.org/officeDocument/2006/relationships/customXml" Target="../ink/ink1613.xml"/><Relationship Id="rId247" Type="http://schemas.openxmlformats.org/officeDocument/2006/relationships/customXml" Target="../ink/ink1634.xml"/><Relationship Id="rId107" Type="http://schemas.openxmlformats.org/officeDocument/2006/relationships/customXml" Target="../ink/ink1564.xml"/><Relationship Id="rId289" Type="http://schemas.openxmlformats.org/officeDocument/2006/relationships/customXml" Target="../ink/ink1655.xml"/><Relationship Id="rId11" Type="http://schemas.openxmlformats.org/officeDocument/2006/relationships/customXml" Target="../ink/ink1516.xml"/><Relationship Id="rId53" Type="http://schemas.openxmlformats.org/officeDocument/2006/relationships/customXml" Target="../ink/ink1537.xml"/><Relationship Id="rId149" Type="http://schemas.openxmlformats.org/officeDocument/2006/relationships/customXml" Target="../ink/ink1585.xml"/><Relationship Id="rId314" Type="http://schemas.openxmlformats.org/officeDocument/2006/relationships/image" Target="../media/image1464.png"/><Relationship Id="rId356" Type="http://schemas.openxmlformats.org/officeDocument/2006/relationships/image" Target="../media/image1485.png"/><Relationship Id="rId95" Type="http://schemas.openxmlformats.org/officeDocument/2006/relationships/customXml" Target="../ink/ink1558.xml"/><Relationship Id="rId160" Type="http://schemas.openxmlformats.org/officeDocument/2006/relationships/image" Target="../media/image1315.png"/><Relationship Id="rId216" Type="http://schemas.openxmlformats.org/officeDocument/2006/relationships/image" Target="../media/image1415.png"/><Relationship Id="rId258" Type="http://schemas.openxmlformats.org/officeDocument/2006/relationships/image" Target="../media/image1436.png"/><Relationship Id="rId22" Type="http://schemas.openxmlformats.org/officeDocument/2006/relationships/image" Target="../media/image1179.png"/><Relationship Id="rId64" Type="http://schemas.openxmlformats.org/officeDocument/2006/relationships/image" Target="../media/image1200.png"/><Relationship Id="rId118" Type="http://schemas.openxmlformats.org/officeDocument/2006/relationships/image" Target="../media/image1226.png"/><Relationship Id="rId325" Type="http://schemas.openxmlformats.org/officeDocument/2006/relationships/customXml" Target="../ink/ink1673.xml"/><Relationship Id="rId171" Type="http://schemas.openxmlformats.org/officeDocument/2006/relationships/customXml" Target="../ink/ink1596.xml"/><Relationship Id="rId227" Type="http://schemas.openxmlformats.org/officeDocument/2006/relationships/customXml" Target="../ink/ink1624.xml"/><Relationship Id="rId269" Type="http://schemas.openxmlformats.org/officeDocument/2006/relationships/customXml" Target="../ink/ink1645.xml"/><Relationship Id="rId33" Type="http://schemas.openxmlformats.org/officeDocument/2006/relationships/customXml" Target="../ink/ink1527.xml"/><Relationship Id="rId129" Type="http://schemas.openxmlformats.org/officeDocument/2006/relationships/customXml" Target="../ink/ink1575.xml"/><Relationship Id="rId280" Type="http://schemas.openxmlformats.org/officeDocument/2006/relationships/image" Target="../media/image1447.png"/><Relationship Id="rId336" Type="http://schemas.openxmlformats.org/officeDocument/2006/relationships/image" Target="../media/image1475.png"/><Relationship Id="rId75" Type="http://schemas.openxmlformats.org/officeDocument/2006/relationships/customXml" Target="../ink/ink1548.xml"/><Relationship Id="rId140" Type="http://schemas.openxmlformats.org/officeDocument/2006/relationships/image" Target="../media/image1237.png"/><Relationship Id="rId182" Type="http://schemas.openxmlformats.org/officeDocument/2006/relationships/image" Target="../media/image1326.png"/><Relationship Id="rId6" Type="http://schemas.openxmlformats.org/officeDocument/2006/relationships/image" Target="../media/image10.emf"/><Relationship Id="rId238" Type="http://schemas.openxmlformats.org/officeDocument/2006/relationships/image" Target="../media/image1426.png"/><Relationship Id="rId291" Type="http://schemas.openxmlformats.org/officeDocument/2006/relationships/customXml" Target="../ink/ink1656.xml"/><Relationship Id="rId305" Type="http://schemas.openxmlformats.org/officeDocument/2006/relationships/customXml" Target="../ink/ink1663.xml"/><Relationship Id="rId347" Type="http://schemas.openxmlformats.org/officeDocument/2006/relationships/customXml" Target="../ink/ink1684.xml"/><Relationship Id="rId44" Type="http://schemas.openxmlformats.org/officeDocument/2006/relationships/image" Target="../media/image1190.png"/><Relationship Id="rId86" Type="http://schemas.openxmlformats.org/officeDocument/2006/relationships/image" Target="../media/image1211.png"/><Relationship Id="rId151" Type="http://schemas.openxmlformats.org/officeDocument/2006/relationships/customXml" Target="../ink/ink1586.xml"/><Relationship Id="rId193" Type="http://schemas.openxmlformats.org/officeDocument/2006/relationships/customXml" Target="../ink/ink1607.xml"/><Relationship Id="rId207" Type="http://schemas.openxmlformats.org/officeDocument/2006/relationships/customXml" Target="../ink/ink1614.xml"/><Relationship Id="rId249" Type="http://schemas.openxmlformats.org/officeDocument/2006/relationships/customXml" Target="../ink/ink1635.xml"/><Relationship Id="rId13" Type="http://schemas.openxmlformats.org/officeDocument/2006/relationships/customXml" Target="../ink/ink1517.xml"/><Relationship Id="rId109" Type="http://schemas.openxmlformats.org/officeDocument/2006/relationships/customXml" Target="../ink/ink1565.xml"/><Relationship Id="rId260" Type="http://schemas.openxmlformats.org/officeDocument/2006/relationships/image" Target="../media/image1437.png"/><Relationship Id="rId316" Type="http://schemas.openxmlformats.org/officeDocument/2006/relationships/image" Target="../media/image1465.png"/><Relationship Id="rId55" Type="http://schemas.openxmlformats.org/officeDocument/2006/relationships/customXml" Target="../ink/ink1538.xml"/><Relationship Id="rId97" Type="http://schemas.openxmlformats.org/officeDocument/2006/relationships/customXml" Target="../ink/ink1559.xml"/><Relationship Id="rId120" Type="http://schemas.openxmlformats.org/officeDocument/2006/relationships/image" Target="../media/image1227.png"/><Relationship Id="rId162" Type="http://schemas.openxmlformats.org/officeDocument/2006/relationships/image" Target="../media/image1316.png"/><Relationship Id="rId218" Type="http://schemas.openxmlformats.org/officeDocument/2006/relationships/image" Target="../media/image1416.png"/><Relationship Id="rId271" Type="http://schemas.openxmlformats.org/officeDocument/2006/relationships/customXml" Target="../ink/ink1646.xml"/><Relationship Id="rId24" Type="http://schemas.openxmlformats.org/officeDocument/2006/relationships/image" Target="../media/image1180.png"/><Relationship Id="rId66" Type="http://schemas.openxmlformats.org/officeDocument/2006/relationships/image" Target="../media/image1201.png"/><Relationship Id="rId131" Type="http://schemas.openxmlformats.org/officeDocument/2006/relationships/customXml" Target="../ink/ink1576.xml"/><Relationship Id="rId327" Type="http://schemas.openxmlformats.org/officeDocument/2006/relationships/customXml" Target="../ink/ink1674.xml"/><Relationship Id="rId173" Type="http://schemas.openxmlformats.org/officeDocument/2006/relationships/customXml" Target="../ink/ink1597.xml"/><Relationship Id="rId229" Type="http://schemas.openxmlformats.org/officeDocument/2006/relationships/customXml" Target="../ink/ink1625.xml"/><Relationship Id="rId240" Type="http://schemas.openxmlformats.org/officeDocument/2006/relationships/image" Target="../media/image1427.png"/><Relationship Id="rId35" Type="http://schemas.openxmlformats.org/officeDocument/2006/relationships/customXml" Target="../ink/ink1528.xml"/><Relationship Id="rId77" Type="http://schemas.openxmlformats.org/officeDocument/2006/relationships/customXml" Target="../ink/ink1549.xml"/><Relationship Id="rId100" Type="http://schemas.openxmlformats.org/officeDocument/2006/relationships/image" Target="../media/image1217.png"/><Relationship Id="rId282" Type="http://schemas.openxmlformats.org/officeDocument/2006/relationships/image" Target="../media/image1448.png"/><Relationship Id="rId338" Type="http://schemas.openxmlformats.org/officeDocument/2006/relationships/image" Target="../media/image1476.png"/><Relationship Id="rId8" Type="http://schemas.openxmlformats.org/officeDocument/2006/relationships/image" Target="../media/image1172.png"/><Relationship Id="rId142" Type="http://schemas.openxmlformats.org/officeDocument/2006/relationships/image" Target="../media/image1238.png"/><Relationship Id="rId184" Type="http://schemas.openxmlformats.org/officeDocument/2006/relationships/image" Target="../media/image1327.png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44.png"/><Relationship Id="rId299" Type="http://schemas.openxmlformats.org/officeDocument/2006/relationships/image" Target="../media/image1635.png"/><Relationship Id="rId21" Type="http://schemas.openxmlformats.org/officeDocument/2006/relationships/customXml" Target="../ink/ink1698.xml"/><Relationship Id="rId63" Type="http://schemas.openxmlformats.org/officeDocument/2006/relationships/customXml" Target="../ink/ink1719.xml"/><Relationship Id="rId159" Type="http://schemas.openxmlformats.org/officeDocument/2006/relationships/image" Target="../media/image1565.png"/><Relationship Id="rId324" Type="http://schemas.openxmlformats.org/officeDocument/2006/relationships/customXml" Target="../ink/ink1849.xml"/><Relationship Id="rId366" Type="http://schemas.openxmlformats.org/officeDocument/2006/relationships/customXml" Target="../ink/ink1870.xml"/><Relationship Id="rId170" Type="http://schemas.openxmlformats.org/officeDocument/2006/relationships/customXml" Target="../ink/ink1772.xml"/><Relationship Id="rId226" Type="http://schemas.openxmlformats.org/officeDocument/2006/relationships/customXml" Target="../ink/ink1800.xml"/><Relationship Id="rId268" Type="http://schemas.openxmlformats.org/officeDocument/2006/relationships/customXml" Target="../ink/ink1821.xml"/><Relationship Id="rId32" Type="http://schemas.openxmlformats.org/officeDocument/2006/relationships/image" Target="../media/image1501.png"/><Relationship Id="rId74" Type="http://schemas.openxmlformats.org/officeDocument/2006/relationships/image" Target="../media/image1522.png"/><Relationship Id="rId128" Type="http://schemas.openxmlformats.org/officeDocument/2006/relationships/customXml" Target="../ink/ink1751.xml"/><Relationship Id="rId335" Type="http://schemas.openxmlformats.org/officeDocument/2006/relationships/image" Target="../media/image1653.png"/><Relationship Id="rId377" Type="http://schemas.openxmlformats.org/officeDocument/2006/relationships/image" Target="../media/image1673.png"/><Relationship Id="rId5" Type="http://schemas.openxmlformats.org/officeDocument/2006/relationships/customXml" Target="../ink/ink1690.xml"/><Relationship Id="rId181" Type="http://schemas.openxmlformats.org/officeDocument/2006/relationships/image" Target="../media/image1576.png"/><Relationship Id="rId237" Type="http://schemas.openxmlformats.org/officeDocument/2006/relationships/image" Target="../media/image1604.png"/><Relationship Id="rId402" Type="http://schemas.openxmlformats.org/officeDocument/2006/relationships/customXml" Target="../ink/ink1888.xml"/><Relationship Id="rId279" Type="http://schemas.openxmlformats.org/officeDocument/2006/relationships/image" Target="../media/image1625.png"/><Relationship Id="rId43" Type="http://schemas.openxmlformats.org/officeDocument/2006/relationships/customXml" Target="../ink/ink1709.xml"/><Relationship Id="rId139" Type="http://schemas.openxmlformats.org/officeDocument/2006/relationships/image" Target="../media/image1555.png"/><Relationship Id="rId290" Type="http://schemas.openxmlformats.org/officeDocument/2006/relationships/customXml" Target="../ink/ink1832.xml"/><Relationship Id="rId304" Type="http://schemas.openxmlformats.org/officeDocument/2006/relationships/customXml" Target="../ink/ink1839.xml"/><Relationship Id="rId346" Type="http://schemas.openxmlformats.org/officeDocument/2006/relationships/customXml" Target="../ink/ink1860.xml"/><Relationship Id="rId388" Type="http://schemas.openxmlformats.org/officeDocument/2006/relationships/customXml" Target="../ink/ink1881.xml"/><Relationship Id="rId85" Type="http://schemas.openxmlformats.org/officeDocument/2006/relationships/image" Target="../media/image1528.png"/><Relationship Id="rId150" Type="http://schemas.openxmlformats.org/officeDocument/2006/relationships/customXml" Target="../ink/ink1762.xml"/><Relationship Id="rId192" Type="http://schemas.openxmlformats.org/officeDocument/2006/relationships/customXml" Target="../ink/ink1783.xml"/><Relationship Id="rId206" Type="http://schemas.openxmlformats.org/officeDocument/2006/relationships/customXml" Target="../ink/ink1790.xml"/><Relationship Id="rId413" Type="http://schemas.openxmlformats.org/officeDocument/2006/relationships/image" Target="../media/image1691.png"/><Relationship Id="rId248" Type="http://schemas.openxmlformats.org/officeDocument/2006/relationships/customXml" Target="../ink/ink1811.xml"/><Relationship Id="rId12" Type="http://schemas.openxmlformats.org/officeDocument/2006/relationships/image" Target="../media/image1491.png"/><Relationship Id="rId108" Type="http://schemas.openxmlformats.org/officeDocument/2006/relationships/customXml" Target="../ink/ink1741.xml"/><Relationship Id="rId315" Type="http://schemas.openxmlformats.org/officeDocument/2006/relationships/image" Target="../media/image1643.png"/><Relationship Id="rId357" Type="http://schemas.openxmlformats.org/officeDocument/2006/relationships/image" Target="../media/image1664.png"/><Relationship Id="rId54" Type="http://schemas.openxmlformats.org/officeDocument/2006/relationships/image" Target="../media/image1512.png"/><Relationship Id="rId96" Type="http://schemas.openxmlformats.org/officeDocument/2006/relationships/customXml" Target="../ink/ink1735.xml"/><Relationship Id="rId161" Type="http://schemas.openxmlformats.org/officeDocument/2006/relationships/image" Target="../media/image1566.png"/><Relationship Id="rId217" Type="http://schemas.openxmlformats.org/officeDocument/2006/relationships/image" Target="../media/image1594.png"/><Relationship Id="rId399" Type="http://schemas.openxmlformats.org/officeDocument/2006/relationships/image" Target="../media/image1684.png"/><Relationship Id="rId259" Type="http://schemas.openxmlformats.org/officeDocument/2006/relationships/image" Target="../media/image1615.png"/><Relationship Id="rId23" Type="http://schemas.openxmlformats.org/officeDocument/2006/relationships/customXml" Target="../ink/ink1699.xml"/><Relationship Id="rId119" Type="http://schemas.openxmlformats.org/officeDocument/2006/relationships/image" Target="../media/image1545.png"/><Relationship Id="rId270" Type="http://schemas.openxmlformats.org/officeDocument/2006/relationships/customXml" Target="../ink/ink1822.xml"/><Relationship Id="rId326" Type="http://schemas.openxmlformats.org/officeDocument/2006/relationships/customXml" Target="../ink/ink1850.xml"/><Relationship Id="rId65" Type="http://schemas.openxmlformats.org/officeDocument/2006/relationships/customXml" Target="../ink/ink1720.xml"/><Relationship Id="rId130" Type="http://schemas.openxmlformats.org/officeDocument/2006/relationships/customXml" Target="../ink/ink1752.xml"/><Relationship Id="rId368" Type="http://schemas.openxmlformats.org/officeDocument/2006/relationships/customXml" Target="../ink/ink1871.xml"/><Relationship Id="rId172" Type="http://schemas.openxmlformats.org/officeDocument/2006/relationships/customXml" Target="../ink/ink1773.xml"/><Relationship Id="rId228" Type="http://schemas.openxmlformats.org/officeDocument/2006/relationships/customXml" Target="../ink/ink1801.xml"/><Relationship Id="rId281" Type="http://schemas.openxmlformats.org/officeDocument/2006/relationships/image" Target="../media/image1626.png"/><Relationship Id="rId337" Type="http://schemas.openxmlformats.org/officeDocument/2006/relationships/image" Target="../media/image1654.png"/><Relationship Id="rId34" Type="http://schemas.openxmlformats.org/officeDocument/2006/relationships/image" Target="../media/image1502.png"/><Relationship Id="rId76" Type="http://schemas.openxmlformats.org/officeDocument/2006/relationships/image" Target="../media/image1523.png"/><Relationship Id="rId141" Type="http://schemas.openxmlformats.org/officeDocument/2006/relationships/image" Target="../media/image1556.png"/><Relationship Id="rId379" Type="http://schemas.openxmlformats.org/officeDocument/2006/relationships/image" Target="../media/image1674.png"/><Relationship Id="rId7" Type="http://schemas.openxmlformats.org/officeDocument/2006/relationships/customXml" Target="../ink/ink1691.xml"/><Relationship Id="rId183" Type="http://schemas.openxmlformats.org/officeDocument/2006/relationships/image" Target="../media/image1577.png"/><Relationship Id="rId239" Type="http://schemas.openxmlformats.org/officeDocument/2006/relationships/image" Target="../media/image1605.png"/><Relationship Id="rId390" Type="http://schemas.openxmlformats.org/officeDocument/2006/relationships/customXml" Target="../ink/ink1882.xml"/><Relationship Id="rId404" Type="http://schemas.openxmlformats.org/officeDocument/2006/relationships/customXml" Target="../ink/ink1889.xml"/><Relationship Id="rId250" Type="http://schemas.openxmlformats.org/officeDocument/2006/relationships/customXml" Target="../ink/ink1812.xml"/><Relationship Id="rId292" Type="http://schemas.openxmlformats.org/officeDocument/2006/relationships/customXml" Target="../ink/ink1833.xml"/><Relationship Id="rId306" Type="http://schemas.openxmlformats.org/officeDocument/2006/relationships/customXml" Target="../ink/ink1840.xml"/><Relationship Id="rId45" Type="http://schemas.openxmlformats.org/officeDocument/2006/relationships/customXml" Target="../ink/ink1710.xml"/><Relationship Id="rId87" Type="http://schemas.openxmlformats.org/officeDocument/2006/relationships/image" Target="../media/image1529.png"/><Relationship Id="rId110" Type="http://schemas.openxmlformats.org/officeDocument/2006/relationships/customXml" Target="../ink/ink1742.xml"/><Relationship Id="rId348" Type="http://schemas.openxmlformats.org/officeDocument/2006/relationships/customXml" Target="../ink/ink1861.xml"/><Relationship Id="rId152" Type="http://schemas.openxmlformats.org/officeDocument/2006/relationships/customXml" Target="../ink/ink1763.xml"/><Relationship Id="rId194" Type="http://schemas.openxmlformats.org/officeDocument/2006/relationships/customXml" Target="../ink/ink1784.xml"/><Relationship Id="rId208" Type="http://schemas.openxmlformats.org/officeDocument/2006/relationships/customXml" Target="../ink/ink1791.xml"/><Relationship Id="rId415" Type="http://schemas.openxmlformats.org/officeDocument/2006/relationships/image" Target="../media/image1692.png"/><Relationship Id="rId261" Type="http://schemas.openxmlformats.org/officeDocument/2006/relationships/image" Target="../media/image1616.png"/><Relationship Id="rId14" Type="http://schemas.openxmlformats.org/officeDocument/2006/relationships/image" Target="../media/image1492.png"/><Relationship Id="rId56" Type="http://schemas.openxmlformats.org/officeDocument/2006/relationships/image" Target="../media/image1513.png"/><Relationship Id="rId317" Type="http://schemas.openxmlformats.org/officeDocument/2006/relationships/image" Target="../media/image1644.png"/><Relationship Id="rId359" Type="http://schemas.openxmlformats.org/officeDocument/2006/relationships/image" Target="../media/image1665.png"/><Relationship Id="rId98" Type="http://schemas.openxmlformats.org/officeDocument/2006/relationships/customXml" Target="../ink/ink1736.xml"/><Relationship Id="rId121" Type="http://schemas.openxmlformats.org/officeDocument/2006/relationships/image" Target="../media/image1546.png"/><Relationship Id="rId163" Type="http://schemas.openxmlformats.org/officeDocument/2006/relationships/image" Target="../media/image1567.png"/><Relationship Id="rId219" Type="http://schemas.openxmlformats.org/officeDocument/2006/relationships/image" Target="../media/image1595.png"/><Relationship Id="rId370" Type="http://schemas.openxmlformats.org/officeDocument/2006/relationships/customXml" Target="../ink/ink1872.xml"/><Relationship Id="rId230" Type="http://schemas.openxmlformats.org/officeDocument/2006/relationships/customXml" Target="../ink/ink1802.xml"/><Relationship Id="rId25" Type="http://schemas.openxmlformats.org/officeDocument/2006/relationships/customXml" Target="../ink/ink1700.xml"/><Relationship Id="rId67" Type="http://schemas.openxmlformats.org/officeDocument/2006/relationships/customXml" Target="../ink/ink1721.xml"/><Relationship Id="rId272" Type="http://schemas.openxmlformats.org/officeDocument/2006/relationships/customXml" Target="../ink/ink1823.xml"/><Relationship Id="rId328" Type="http://schemas.openxmlformats.org/officeDocument/2006/relationships/customXml" Target="../ink/ink1851.xml"/><Relationship Id="rId132" Type="http://schemas.openxmlformats.org/officeDocument/2006/relationships/customXml" Target="../ink/ink1753.xml"/><Relationship Id="rId174" Type="http://schemas.openxmlformats.org/officeDocument/2006/relationships/customXml" Target="../ink/ink1774.xml"/><Relationship Id="rId381" Type="http://schemas.openxmlformats.org/officeDocument/2006/relationships/image" Target="../media/image1675.png"/><Relationship Id="rId241" Type="http://schemas.openxmlformats.org/officeDocument/2006/relationships/image" Target="../media/image1606.png"/><Relationship Id="rId36" Type="http://schemas.openxmlformats.org/officeDocument/2006/relationships/image" Target="../media/image1503.png"/><Relationship Id="rId283" Type="http://schemas.openxmlformats.org/officeDocument/2006/relationships/image" Target="../media/image1627.png"/><Relationship Id="rId339" Type="http://schemas.openxmlformats.org/officeDocument/2006/relationships/image" Target="../media/image1655.png"/><Relationship Id="rId78" Type="http://schemas.openxmlformats.org/officeDocument/2006/relationships/customXml" Target="../ink/ink1726.xml"/><Relationship Id="rId101" Type="http://schemas.openxmlformats.org/officeDocument/2006/relationships/image" Target="../media/image1536.png"/><Relationship Id="rId143" Type="http://schemas.openxmlformats.org/officeDocument/2006/relationships/image" Target="../media/image1557.png"/><Relationship Id="rId185" Type="http://schemas.openxmlformats.org/officeDocument/2006/relationships/image" Target="../media/image1578.png"/><Relationship Id="rId350" Type="http://schemas.openxmlformats.org/officeDocument/2006/relationships/customXml" Target="../ink/ink1862.xml"/><Relationship Id="rId406" Type="http://schemas.openxmlformats.org/officeDocument/2006/relationships/customXml" Target="../ink/ink1890.xml"/><Relationship Id="rId9" Type="http://schemas.openxmlformats.org/officeDocument/2006/relationships/customXml" Target="../ink/ink1692.xml"/><Relationship Id="rId210" Type="http://schemas.openxmlformats.org/officeDocument/2006/relationships/customXml" Target="../ink/ink1792.xml"/><Relationship Id="rId392" Type="http://schemas.openxmlformats.org/officeDocument/2006/relationships/customXml" Target="../ink/ink1883.xml"/><Relationship Id="rId252" Type="http://schemas.openxmlformats.org/officeDocument/2006/relationships/customXml" Target="../ink/ink1813.xml"/><Relationship Id="rId294" Type="http://schemas.openxmlformats.org/officeDocument/2006/relationships/customXml" Target="../ink/ink1834.xml"/><Relationship Id="rId308" Type="http://schemas.openxmlformats.org/officeDocument/2006/relationships/customXml" Target="../ink/ink1841.xml"/><Relationship Id="rId47" Type="http://schemas.openxmlformats.org/officeDocument/2006/relationships/customXml" Target="../ink/ink1711.xml"/><Relationship Id="rId89" Type="http://schemas.openxmlformats.org/officeDocument/2006/relationships/image" Target="../media/image1530.png"/><Relationship Id="rId112" Type="http://schemas.openxmlformats.org/officeDocument/2006/relationships/customXml" Target="../ink/ink1743.xml"/><Relationship Id="rId154" Type="http://schemas.openxmlformats.org/officeDocument/2006/relationships/customXml" Target="../ink/ink1764.xml"/><Relationship Id="rId361" Type="http://schemas.openxmlformats.org/officeDocument/2006/relationships/image" Target="../media/image1666.png"/><Relationship Id="rId196" Type="http://schemas.openxmlformats.org/officeDocument/2006/relationships/customXml" Target="../ink/ink1785.xml"/><Relationship Id="rId417" Type="http://schemas.openxmlformats.org/officeDocument/2006/relationships/image" Target="../media/image1693.png"/><Relationship Id="rId16" Type="http://schemas.openxmlformats.org/officeDocument/2006/relationships/image" Target="../media/image1493.png"/><Relationship Id="rId221" Type="http://schemas.openxmlformats.org/officeDocument/2006/relationships/image" Target="../media/image1596.png"/><Relationship Id="rId263" Type="http://schemas.openxmlformats.org/officeDocument/2006/relationships/image" Target="../media/image1617.png"/><Relationship Id="rId319" Type="http://schemas.openxmlformats.org/officeDocument/2006/relationships/image" Target="../media/image1645.png"/><Relationship Id="rId58" Type="http://schemas.openxmlformats.org/officeDocument/2006/relationships/image" Target="../media/image1514.png"/><Relationship Id="rId123" Type="http://schemas.openxmlformats.org/officeDocument/2006/relationships/image" Target="../media/image1547.png"/><Relationship Id="rId330" Type="http://schemas.openxmlformats.org/officeDocument/2006/relationships/customXml" Target="../ink/ink1852.xml"/><Relationship Id="rId165" Type="http://schemas.openxmlformats.org/officeDocument/2006/relationships/image" Target="../media/image1568.png"/><Relationship Id="rId372" Type="http://schemas.openxmlformats.org/officeDocument/2006/relationships/customXml" Target="../ink/ink1873.xml"/><Relationship Id="rId232" Type="http://schemas.openxmlformats.org/officeDocument/2006/relationships/customXml" Target="../ink/ink1803.xml"/><Relationship Id="rId274" Type="http://schemas.openxmlformats.org/officeDocument/2006/relationships/customXml" Target="../ink/ink1824.xml"/><Relationship Id="rId27" Type="http://schemas.openxmlformats.org/officeDocument/2006/relationships/customXml" Target="../ink/ink1701.xml"/><Relationship Id="rId69" Type="http://schemas.openxmlformats.org/officeDocument/2006/relationships/customXml" Target="../ink/ink1722.xml"/><Relationship Id="rId134" Type="http://schemas.openxmlformats.org/officeDocument/2006/relationships/customXml" Target="../ink/ink1754.xml"/><Relationship Id="rId80" Type="http://schemas.openxmlformats.org/officeDocument/2006/relationships/customXml" Target="../ink/ink1727.xml"/><Relationship Id="rId176" Type="http://schemas.openxmlformats.org/officeDocument/2006/relationships/customXml" Target="../ink/ink1775.xml"/><Relationship Id="rId341" Type="http://schemas.openxmlformats.org/officeDocument/2006/relationships/image" Target="../media/image1656.png"/><Relationship Id="rId383" Type="http://schemas.openxmlformats.org/officeDocument/2006/relationships/image" Target="../media/image1676.png"/><Relationship Id="rId201" Type="http://schemas.openxmlformats.org/officeDocument/2006/relationships/image" Target="../media/image1586.png"/><Relationship Id="rId222" Type="http://schemas.openxmlformats.org/officeDocument/2006/relationships/customXml" Target="../ink/ink1798.xml"/><Relationship Id="rId243" Type="http://schemas.openxmlformats.org/officeDocument/2006/relationships/image" Target="../media/image1607.png"/><Relationship Id="rId264" Type="http://schemas.openxmlformats.org/officeDocument/2006/relationships/customXml" Target="../ink/ink1819.xml"/><Relationship Id="rId285" Type="http://schemas.openxmlformats.org/officeDocument/2006/relationships/image" Target="../media/image1628.png"/><Relationship Id="rId17" Type="http://schemas.openxmlformats.org/officeDocument/2006/relationships/customXml" Target="../ink/ink1696.xml"/><Relationship Id="rId38" Type="http://schemas.openxmlformats.org/officeDocument/2006/relationships/image" Target="../media/image1504.png"/><Relationship Id="rId59" Type="http://schemas.openxmlformats.org/officeDocument/2006/relationships/customXml" Target="../ink/ink1717.xml"/><Relationship Id="rId103" Type="http://schemas.openxmlformats.org/officeDocument/2006/relationships/image" Target="../media/image1537.png"/><Relationship Id="rId124" Type="http://schemas.openxmlformats.org/officeDocument/2006/relationships/customXml" Target="../ink/ink1749.xml"/><Relationship Id="rId310" Type="http://schemas.openxmlformats.org/officeDocument/2006/relationships/customXml" Target="../ink/ink1842.xml"/><Relationship Id="rId70" Type="http://schemas.openxmlformats.org/officeDocument/2006/relationships/image" Target="../media/image1520.png"/><Relationship Id="rId91" Type="http://schemas.openxmlformats.org/officeDocument/2006/relationships/image" Target="../media/image1531.png"/><Relationship Id="rId145" Type="http://schemas.openxmlformats.org/officeDocument/2006/relationships/image" Target="../media/image1558.png"/><Relationship Id="rId166" Type="http://schemas.openxmlformats.org/officeDocument/2006/relationships/customXml" Target="../ink/ink1770.xml"/><Relationship Id="rId187" Type="http://schemas.openxmlformats.org/officeDocument/2006/relationships/image" Target="../media/image1579.png"/><Relationship Id="rId331" Type="http://schemas.openxmlformats.org/officeDocument/2006/relationships/image" Target="../media/image1651.png"/><Relationship Id="rId352" Type="http://schemas.openxmlformats.org/officeDocument/2006/relationships/customXml" Target="../ink/ink1863.xml"/><Relationship Id="rId373" Type="http://schemas.openxmlformats.org/officeDocument/2006/relationships/image" Target="../media/image1671.png"/><Relationship Id="rId394" Type="http://schemas.openxmlformats.org/officeDocument/2006/relationships/customXml" Target="../ink/ink1884.xml"/><Relationship Id="rId408" Type="http://schemas.openxmlformats.org/officeDocument/2006/relationships/customXml" Target="../ink/ink1891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793.xml"/><Relationship Id="rId233" Type="http://schemas.openxmlformats.org/officeDocument/2006/relationships/image" Target="../media/image1602.png"/><Relationship Id="rId254" Type="http://schemas.openxmlformats.org/officeDocument/2006/relationships/customXml" Target="../ink/ink1814.xml"/><Relationship Id="rId28" Type="http://schemas.openxmlformats.org/officeDocument/2006/relationships/image" Target="../media/image1499.png"/><Relationship Id="rId49" Type="http://schemas.openxmlformats.org/officeDocument/2006/relationships/customXml" Target="../ink/ink1712.xml"/><Relationship Id="rId114" Type="http://schemas.openxmlformats.org/officeDocument/2006/relationships/customXml" Target="../ink/ink1744.xml"/><Relationship Id="rId275" Type="http://schemas.openxmlformats.org/officeDocument/2006/relationships/image" Target="../media/image1623.png"/><Relationship Id="rId296" Type="http://schemas.openxmlformats.org/officeDocument/2006/relationships/customXml" Target="../ink/ink1835.xml"/><Relationship Id="rId300" Type="http://schemas.openxmlformats.org/officeDocument/2006/relationships/customXml" Target="../ink/ink1837.xml"/><Relationship Id="rId60" Type="http://schemas.openxmlformats.org/officeDocument/2006/relationships/image" Target="../media/image1515.png"/><Relationship Id="rId81" Type="http://schemas.openxmlformats.org/officeDocument/2006/relationships/image" Target="../media/image1526.png"/><Relationship Id="rId135" Type="http://schemas.openxmlformats.org/officeDocument/2006/relationships/image" Target="../media/image1553.png"/><Relationship Id="rId156" Type="http://schemas.openxmlformats.org/officeDocument/2006/relationships/customXml" Target="../ink/ink1765.xml"/><Relationship Id="rId177" Type="http://schemas.openxmlformats.org/officeDocument/2006/relationships/image" Target="../media/image1574.png"/><Relationship Id="rId198" Type="http://schemas.openxmlformats.org/officeDocument/2006/relationships/customXml" Target="../ink/ink1786.xml"/><Relationship Id="rId321" Type="http://schemas.openxmlformats.org/officeDocument/2006/relationships/image" Target="../media/image1646.png"/><Relationship Id="rId342" Type="http://schemas.openxmlformats.org/officeDocument/2006/relationships/customXml" Target="../ink/ink1858.xml"/><Relationship Id="rId363" Type="http://schemas.openxmlformats.org/officeDocument/2006/relationships/image" Target="../media/image1667.png"/><Relationship Id="rId384" Type="http://schemas.openxmlformats.org/officeDocument/2006/relationships/customXml" Target="../ink/ink1879.xml"/><Relationship Id="rId419" Type="http://schemas.openxmlformats.org/officeDocument/2006/relationships/image" Target="../media/image1694.png"/><Relationship Id="rId202" Type="http://schemas.openxmlformats.org/officeDocument/2006/relationships/customXml" Target="../ink/ink1788.xml"/><Relationship Id="rId223" Type="http://schemas.openxmlformats.org/officeDocument/2006/relationships/image" Target="../media/image1597.png"/><Relationship Id="rId244" Type="http://schemas.openxmlformats.org/officeDocument/2006/relationships/customXml" Target="../ink/ink1809.xml"/><Relationship Id="rId18" Type="http://schemas.openxmlformats.org/officeDocument/2006/relationships/image" Target="../media/image1494.png"/><Relationship Id="rId39" Type="http://schemas.openxmlformats.org/officeDocument/2006/relationships/customXml" Target="../ink/ink1707.xml"/><Relationship Id="rId265" Type="http://schemas.openxmlformats.org/officeDocument/2006/relationships/image" Target="../media/image1618.png"/><Relationship Id="rId286" Type="http://schemas.openxmlformats.org/officeDocument/2006/relationships/customXml" Target="../ink/ink1830.xml"/><Relationship Id="rId50" Type="http://schemas.openxmlformats.org/officeDocument/2006/relationships/image" Target="../media/image1510.png"/><Relationship Id="rId104" Type="http://schemas.openxmlformats.org/officeDocument/2006/relationships/customXml" Target="../ink/ink1739.xml"/><Relationship Id="rId125" Type="http://schemas.openxmlformats.org/officeDocument/2006/relationships/image" Target="../media/image1548.png"/><Relationship Id="rId146" Type="http://schemas.openxmlformats.org/officeDocument/2006/relationships/customXml" Target="../ink/ink1760.xml"/><Relationship Id="rId167" Type="http://schemas.openxmlformats.org/officeDocument/2006/relationships/image" Target="../media/image1569.png"/><Relationship Id="rId188" Type="http://schemas.openxmlformats.org/officeDocument/2006/relationships/customXml" Target="../ink/ink1781.xml"/><Relationship Id="rId311" Type="http://schemas.openxmlformats.org/officeDocument/2006/relationships/image" Target="../media/image1641.png"/><Relationship Id="rId332" Type="http://schemas.openxmlformats.org/officeDocument/2006/relationships/customXml" Target="../ink/ink1853.xml"/><Relationship Id="rId353" Type="http://schemas.openxmlformats.org/officeDocument/2006/relationships/image" Target="../media/image1662.png"/><Relationship Id="rId374" Type="http://schemas.openxmlformats.org/officeDocument/2006/relationships/customXml" Target="../ink/ink1874.xml"/><Relationship Id="rId395" Type="http://schemas.openxmlformats.org/officeDocument/2006/relationships/image" Target="../media/image1682.png"/><Relationship Id="rId409" Type="http://schemas.openxmlformats.org/officeDocument/2006/relationships/image" Target="../media/image1689.png"/><Relationship Id="rId71" Type="http://schemas.openxmlformats.org/officeDocument/2006/relationships/customXml" Target="../ink/ink1723.xml"/><Relationship Id="rId92" Type="http://schemas.openxmlformats.org/officeDocument/2006/relationships/customXml" Target="../ink/ink1733.xml"/><Relationship Id="rId213" Type="http://schemas.openxmlformats.org/officeDocument/2006/relationships/image" Target="../media/image1592.png"/><Relationship Id="rId234" Type="http://schemas.openxmlformats.org/officeDocument/2006/relationships/customXml" Target="../ink/ink1804.xml"/><Relationship Id="rId2" Type="http://schemas.openxmlformats.org/officeDocument/2006/relationships/image" Target="../media/image1486.emf"/><Relationship Id="rId29" Type="http://schemas.openxmlformats.org/officeDocument/2006/relationships/customXml" Target="../ink/ink1702.xml"/><Relationship Id="rId255" Type="http://schemas.openxmlformats.org/officeDocument/2006/relationships/image" Target="../media/image1613.png"/><Relationship Id="rId276" Type="http://schemas.openxmlformats.org/officeDocument/2006/relationships/customXml" Target="../ink/ink1825.xml"/><Relationship Id="rId297" Type="http://schemas.openxmlformats.org/officeDocument/2006/relationships/image" Target="../media/image1634.png"/><Relationship Id="rId40" Type="http://schemas.openxmlformats.org/officeDocument/2006/relationships/image" Target="../media/image1505.png"/><Relationship Id="rId115" Type="http://schemas.openxmlformats.org/officeDocument/2006/relationships/image" Target="../media/image1543.png"/><Relationship Id="rId136" Type="http://schemas.openxmlformats.org/officeDocument/2006/relationships/customXml" Target="../ink/ink1755.xml"/><Relationship Id="rId157" Type="http://schemas.openxmlformats.org/officeDocument/2006/relationships/image" Target="../media/image1564.png"/><Relationship Id="rId178" Type="http://schemas.openxmlformats.org/officeDocument/2006/relationships/customXml" Target="../ink/ink1776.xml"/><Relationship Id="rId301" Type="http://schemas.openxmlformats.org/officeDocument/2006/relationships/image" Target="../media/image1636.png"/><Relationship Id="rId322" Type="http://schemas.openxmlformats.org/officeDocument/2006/relationships/customXml" Target="../ink/ink1848.xml"/><Relationship Id="rId343" Type="http://schemas.openxmlformats.org/officeDocument/2006/relationships/image" Target="../media/image1657.png"/><Relationship Id="rId364" Type="http://schemas.openxmlformats.org/officeDocument/2006/relationships/customXml" Target="../ink/ink1869.xml"/><Relationship Id="rId61" Type="http://schemas.openxmlformats.org/officeDocument/2006/relationships/customXml" Target="../ink/ink1718.xml"/><Relationship Id="rId82" Type="http://schemas.openxmlformats.org/officeDocument/2006/relationships/customXml" Target="../ink/ink1728.xml"/><Relationship Id="rId199" Type="http://schemas.openxmlformats.org/officeDocument/2006/relationships/image" Target="../media/image1585.png"/><Relationship Id="rId203" Type="http://schemas.openxmlformats.org/officeDocument/2006/relationships/image" Target="../media/image1587.png"/><Relationship Id="rId385" Type="http://schemas.openxmlformats.org/officeDocument/2006/relationships/image" Target="../media/image1677.png"/><Relationship Id="rId19" Type="http://schemas.openxmlformats.org/officeDocument/2006/relationships/customXml" Target="../ink/ink1697.xml"/><Relationship Id="rId224" Type="http://schemas.openxmlformats.org/officeDocument/2006/relationships/customXml" Target="../ink/ink1799.xml"/><Relationship Id="rId245" Type="http://schemas.openxmlformats.org/officeDocument/2006/relationships/image" Target="../media/image1608.png"/><Relationship Id="rId266" Type="http://schemas.openxmlformats.org/officeDocument/2006/relationships/customXml" Target="../ink/ink1820.xml"/><Relationship Id="rId287" Type="http://schemas.openxmlformats.org/officeDocument/2006/relationships/image" Target="../media/image1629.png"/><Relationship Id="rId410" Type="http://schemas.openxmlformats.org/officeDocument/2006/relationships/customXml" Target="../ink/ink1892.xml"/><Relationship Id="rId30" Type="http://schemas.openxmlformats.org/officeDocument/2006/relationships/image" Target="../media/image1500.png"/><Relationship Id="rId105" Type="http://schemas.openxmlformats.org/officeDocument/2006/relationships/image" Target="../media/image1538.png"/><Relationship Id="rId126" Type="http://schemas.openxmlformats.org/officeDocument/2006/relationships/customXml" Target="../ink/ink1750.xml"/><Relationship Id="rId147" Type="http://schemas.openxmlformats.org/officeDocument/2006/relationships/image" Target="../media/image1559.png"/><Relationship Id="rId168" Type="http://schemas.openxmlformats.org/officeDocument/2006/relationships/customXml" Target="../ink/ink1771.xml"/><Relationship Id="rId312" Type="http://schemas.openxmlformats.org/officeDocument/2006/relationships/customXml" Target="../ink/ink1843.xml"/><Relationship Id="rId333" Type="http://schemas.openxmlformats.org/officeDocument/2006/relationships/image" Target="../media/image1652.png"/><Relationship Id="rId354" Type="http://schemas.openxmlformats.org/officeDocument/2006/relationships/customXml" Target="../ink/ink1864.xml"/><Relationship Id="rId51" Type="http://schemas.openxmlformats.org/officeDocument/2006/relationships/customXml" Target="../ink/ink1713.xml"/><Relationship Id="rId72" Type="http://schemas.openxmlformats.org/officeDocument/2006/relationships/image" Target="../media/image1521.png"/><Relationship Id="rId93" Type="http://schemas.openxmlformats.org/officeDocument/2006/relationships/image" Target="../media/image1532.png"/><Relationship Id="rId189" Type="http://schemas.openxmlformats.org/officeDocument/2006/relationships/image" Target="../media/image1580.png"/><Relationship Id="rId375" Type="http://schemas.openxmlformats.org/officeDocument/2006/relationships/image" Target="../media/image1672.png"/><Relationship Id="rId396" Type="http://schemas.openxmlformats.org/officeDocument/2006/relationships/customXml" Target="../ink/ink1885.xml"/><Relationship Id="rId3" Type="http://schemas.openxmlformats.org/officeDocument/2006/relationships/customXml" Target="../ink/ink1689.xml"/><Relationship Id="rId214" Type="http://schemas.openxmlformats.org/officeDocument/2006/relationships/customXml" Target="../ink/ink1794.xml"/><Relationship Id="rId235" Type="http://schemas.openxmlformats.org/officeDocument/2006/relationships/image" Target="../media/image1603.png"/><Relationship Id="rId256" Type="http://schemas.openxmlformats.org/officeDocument/2006/relationships/customXml" Target="../ink/ink1815.xml"/><Relationship Id="rId277" Type="http://schemas.openxmlformats.org/officeDocument/2006/relationships/image" Target="../media/image1624.png"/><Relationship Id="rId298" Type="http://schemas.openxmlformats.org/officeDocument/2006/relationships/customXml" Target="../ink/ink1836.xml"/><Relationship Id="rId400" Type="http://schemas.openxmlformats.org/officeDocument/2006/relationships/customXml" Target="../ink/ink1887.xml"/><Relationship Id="rId116" Type="http://schemas.openxmlformats.org/officeDocument/2006/relationships/customXml" Target="../ink/ink1745.xml"/><Relationship Id="rId137" Type="http://schemas.openxmlformats.org/officeDocument/2006/relationships/image" Target="../media/image1554.png"/><Relationship Id="rId158" Type="http://schemas.openxmlformats.org/officeDocument/2006/relationships/customXml" Target="../ink/ink1766.xml"/><Relationship Id="rId302" Type="http://schemas.openxmlformats.org/officeDocument/2006/relationships/customXml" Target="../ink/ink1838.xml"/><Relationship Id="rId323" Type="http://schemas.openxmlformats.org/officeDocument/2006/relationships/image" Target="../media/image1647.png"/><Relationship Id="rId344" Type="http://schemas.openxmlformats.org/officeDocument/2006/relationships/customXml" Target="../ink/ink1859.xml"/><Relationship Id="rId20" Type="http://schemas.openxmlformats.org/officeDocument/2006/relationships/image" Target="../media/image1495.png"/><Relationship Id="rId41" Type="http://schemas.openxmlformats.org/officeDocument/2006/relationships/customXml" Target="../ink/ink1708.xml"/><Relationship Id="rId62" Type="http://schemas.openxmlformats.org/officeDocument/2006/relationships/image" Target="../media/image1516.png"/><Relationship Id="rId83" Type="http://schemas.openxmlformats.org/officeDocument/2006/relationships/image" Target="../media/image1527.png"/><Relationship Id="rId179" Type="http://schemas.openxmlformats.org/officeDocument/2006/relationships/image" Target="../media/image1575.png"/><Relationship Id="rId365" Type="http://schemas.openxmlformats.org/officeDocument/2006/relationships/image" Target="../media/image926.png"/><Relationship Id="rId386" Type="http://schemas.openxmlformats.org/officeDocument/2006/relationships/customXml" Target="../ink/ink1880.xml"/><Relationship Id="rId190" Type="http://schemas.openxmlformats.org/officeDocument/2006/relationships/customXml" Target="../ink/ink1782.xml"/><Relationship Id="rId204" Type="http://schemas.openxmlformats.org/officeDocument/2006/relationships/customXml" Target="../ink/ink1789.xml"/><Relationship Id="rId225" Type="http://schemas.openxmlformats.org/officeDocument/2006/relationships/image" Target="../media/image1598.png"/><Relationship Id="rId246" Type="http://schemas.openxmlformats.org/officeDocument/2006/relationships/customXml" Target="../ink/ink1810.xml"/><Relationship Id="rId267" Type="http://schemas.openxmlformats.org/officeDocument/2006/relationships/image" Target="../media/image1619.png"/><Relationship Id="rId288" Type="http://schemas.openxmlformats.org/officeDocument/2006/relationships/customXml" Target="../ink/ink1831.xml"/><Relationship Id="rId411" Type="http://schemas.openxmlformats.org/officeDocument/2006/relationships/image" Target="../media/image1690.png"/><Relationship Id="rId106" Type="http://schemas.openxmlformats.org/officeDocument/2006/relationships/customXml" Target="../ink/ink1740.xml"/><Relationship Id="rId127" Type="http://schemas.openxmlformats.org/officeDocument/2006/relationships/image" Target="../media/image1549.png"/><Relationship Id="rId313" Type="http://schemas.openxmlformats.org/officeDocument/2006/relationships/image" Target="../media/image1642.png"/><Relationship Id="rId10" Type="http://schemas.openxmlformats.org/officeDocument/2006/relationships/image" Target="../media/image1490.png"/><Relationship Id="rId31" Type="http://schemas.openxmlformats.org/officeDocument/2006/relationships/customXml" Target="../ink/ink1703.xml"/><Relationship Id="rId52" Type="http://schemas.openxmlformats.org/officeDocument/2006/relationships/image" Target="../media/image1511.png"/><Relationship Id="rId73" Type="http://schemas.openxmlformats.org/officeDocument/2006/relationships/customXml" Target="../ink/ink1724.xml"/><Relationship Id="rId94" Type="http://schemas.openxmlformats.org/officeDocument/2006/relationships/customXml" Target="../ink/ink1734.xml"/><Relationship Id="rId148" Type="http://schemas.openxmlformats.org/officeDocument/2006/relationships/customXml" Target="../ink/ink1761.xml"/><Relationship Id="rId169" Type="http://schemas.openxmlformats.org/officeDocument/2006/relationships/image" Target="../media/image1570.png"/><Relationship Id="rId334" Type="http://schemas.openxmlformats.org/officeDocument/2006/relationships/customXml" Target="../ink/ink1854.xml"/><Relationship Id="rId355" Type="http://schemas.openxmlformats.org/officeDocument/2006/relationships/image" Target="../media/image1663.png"/><Relationship Id="rId376" Type="http://schemas.openxmlformats.org/officeDocument/2006/relationships/customXml" Target="../ink/ink1875.xml"/><Relationship Id="rId397" Type="http://schemas.openxmlformats.org/officeDocument/2006/relationships/image" Target="../media/image1683.png"/><Relationship Id="rId4" Type="http://schemas.openxmlformats.org/officeDocument/2006/relationships/image" Target="../media/image1487.png"/><Relationship Id="rId180" Type="http://schemas.openxmlformats.org/officeDocument/2006/relationships/customXml" Target="../ink/ink1777.xml"/><Relationship Id="rId215" Type="http://schemas.openxmlformats.org/officeDocument/2006/relationships/image" Target="../media/image1593.png"/><Relationship Id="rId236" Type="http://schemas.openxmlformats.org/officeDocument/2006/relationships/customXml" Target="../ink/ink1805.xml"/><Relationship Id="rId257" Type="http://schemas.openxmlformats.org/officeDocument/2006/relationships/image" Target="../media/image1614.png"/><Relationship Id="rId278" Type="http://schemas.openxmlformats.org/officeDocument/2006/relationships/customXml" Target="../ink/ink1826.xml"/><Relationship Id="rId401" Type="http://schemas.openxmlformats.org/officeDocument/2006/relationships/image" Target="../media/image1685.png"/><Relationship Id="rId303" Type="http://schemas.openxmlformats.org/officeDocument/2006/relationships/image" Target="../media/image1637.png"/><Relationship Id="rId42" Type="http://schemas.openxmlformats.org/officeDocument/2006/relationships/image" Target="../media/image1506.png"/><Relationship Id="rId84" Type="http://schemas.openxmlformats.org/officeDocument/2006/relationships/customXml" Target="../ink/ink1729.xml"/><Relationship Id="rId138" Type="http://schemas.openxmlformats.org/officeDocument/2006/relationships/customXml" Target="../ink/ink1756.xml"/><Relationship Id="rId345" Type="http://schemas.openxmlformats.org/officeDocument/2006/relationships/image" Target="../media/image1658.png"/><Relationship Id="rId387" Type="http://schemas.openxmlformats.org/officeDocument/2006/relationships/image" Target="../media/image1678.png"/><Relationship Id="rId191" Type="http://schemas.openxmlformats.org/officeDocument/2006/relationships/image" Target="../media/image1581.png"/><Relationship Id="rId205" Type="http://schemas.openxmlformats.org/officeDocument/2006/relationships/image" Target="../media/image1588.png"/><Relationship Id="rId247" Type="http://schemas.openxmlformats.org/officeDocument/2006/relationships/image" Target="../media/image1609.png"/><Relationship Id="rId412" Type="http://schemas.openxmlformats.org/officeDocument/2006/relationships/customXml" Target="../ink/ink1893.xml"/><Relationship Id="rId107" Type="http://schemas.openxmlformats.org/officeDocument/2006/relationships/image" Target="../media/image1539.png"/><Relationship Id="rId289" Type="http://schemas.openxmlformats.org/officeDocument/2006/relationships/image" Target="../media/image1630.png"/><Relationship Id="rId11" Type="http://schemas.openxmlformats.org/officeDocument/2006/relationships/customXml" Target="../ink/ink1693.xml"/><Relationship Id="rId53" Type="http://schemas.openxmlformats.org/officeDocument/2006/relationships/customXml" Target="../ink/ink1714.xml"/><Relationship Id="rId149" Type="http://schemas.openxmlformats.org/officeDocument/2006/relationships/image" Target="../media/image1560.png"/><Relationship Id="rId314" Type="http://schemas.openxmlformats.org/officeDocument/2006/relationships/customXml" Target="../ink/ink1844.xml"/><Relationship Id="rId356" Type="http://schemas.openxmlformats.org/officeDocument/2006/relationships/customXml" Target="../ink/ink1865.xml"/><Relationship Id="rId398" Type="http://schemas.openxmlformats.org/officeDocument/2006/relationships/customXml" Target="../ink/ink1886.xml"/><Relationship Id="rId95" Type="http://schemas.openxmlformats.org/officeDocument/2006/relationships/image" Target="../media/image1533.png"/><Relationship Id="rId160" Type="http://schemas.openxmlformats.org/officeDocument/2006/relationships/customXml" Target="../ink/ink1767.xml"/><Relationship Id="rId216" Type="http://schemas.openxmlformats.org/officeDocument/2006/relationships/customXml" Target="../ink/ink1795.xml"/><Relationship Id="rId258" Type="http://schemas.openxmlformats.org/officeDocument/2006/relationships/customXml" Target="../ink/ink1816.xml"/><Relationship Id="rId22" Type="http://schemas.openxmlformats.org/officeDocument/2006/relationships/image" Target="../media/image1496.png"/><Relationship Id="rId64" Type="http://schemas.openxmlformats.org/officeDocument/2006/relationships/image" Target="../media/image1517.png"/><Relationship Id="rId118" Type="http://schemas.openxmlformats.org/officeDocument/2006/relationships/customXml" Target="../ink/ink1746.xml"/><Relationship Id="rId325" Type="http://schemas.openxmlformats.org/officeDocument/2006/relationships/image" Target="../media/image1648.png"/><Relationship Id="rId367" Type="http://schemas.openxmlformats.org/officeDocument/2006/relationships/image" Target="../media/image1668.png"/><Relationship Id="rId171" Type="http://schemas.openxmlformats.org/officeDocument/2006/relationships/image" Target="../media/image1571.png"/><Relationship Id="rId227" Type="http://schemas.openxmlformats.org/officeDocument/2006/relationships/image" Target="../media/image1599.png"/><Relationship Id="rId269" Type="http://schemas.openxmlformats.org/officeDocument/2006/relationships/image" Target="../media/image1620.png"/><Relationship Id="rId33" Type="http://schemas.openxmlformats.org/officeDocument/2006/relationships/customXml" Target="../ink/ink1704.xml"/><Relationship Id="rId129" Type="http://schemas.openxmlformats.org/officeDocument/2006/relationships/image" Target="../media/image1550.png"/><Relationship Id="rId280" Type="http://schemas.openxmlformats.org/officeDocument/2006/relationships/customXml" Target="../ink/ink1827.xml"/><Relationship Id="rId336" Type="http://schemas.openxmlformats.org/officeDocument/2006/relationships/customXml" Target="../ink/ink1855.xml"/><Relationship Id="rId75" Type="http://schemas.openxmlformats.org/officeDocument/2006/relationships/customXml" Target="../ink/ink1725.xml"/><Relationship Id="rId140" Type="http://schemas.openxmlformats.org/officeDocument/2006/relationships/customXml" Target="../ink/ink1757.xml"/><Relationship Id="rId182" Type="http://schemas.openxmlformats.org/officeDocument/2006/relationships/customXml" Target="../ink/ink1778.xml"/><Relationship Id="rId378" Type="http://schemas.openxmlformats.org/officeDocument/2006/relationships/customXml" Target="../ink/ink1876.xml"/><Relationship Id="rId403" Type="http://schemas.openxmlformats.org/officeDocument/2006/relationships/image" Target="../media/image1686.png"/><Relationship Id="rId6" Type="http://schemas.openxmlformats.org/officeDocument/2006/relationships/image" Target="../media/image1488.png"/><Relationship Id="rId238" Type="http://schemas.openxmlformats.org/officeDocument/2006/relationships/customXml" Target="../ink/ink1806.xml"/><Relationship Id="rId291" Type="http://schemas.openxmlformats.org/officeDocument/2006/relationships/image" Target="../media/image1631.png"/><Relationship Id="rId305" Type="http://schemas.openxmlformats.org/officeDocument/2006/relationships/image" Target="../media/image1638.png"/><Relationship Id="rId347" Type="http://schemas.openxmlformats.org/officeDocument/2006/relationships/image" Target="../media/image1659.png"/><Relationship Id="rId44" Type="http://schemas.openxmlformats.org/officeDocument/2006/relationships/image" Target="../media/image1507.png"/><Relationship Id="rId86" Type="http://schemas.openxmlformats.org/officeDocument/2006/relationships/customXml" Target="../ink/ink1730.xml"/><Relationship Id="rId151" Type="http://schemas.openxmlformats.org/officeDocument/2006/relationships/image" Target="../media/image1561.png"/><Relationship Id="rId389" Type="http://schemas.openxmlformats.org/officeDocument/2006/relationships/image" Target="../media/image1679.png"/><Relationship Id="rId193" Type="http://schemas.openxmlformats.org/officeDocument/2006/relationships/image" Target="../media/image1582.png"/><Relationship Id="rId207" Type="http://schemas.openxmlformats.org/officeDocument/2006/relationships/image" Target="../media/image1589.png"/><Relationship Id="rId249" Type="http://schemas.openxmlformats.org/officeDocument/2006/relationships/image" Target="../media/image1610.png"/><Relationship Id="rId414" Type="http://schemas.openxmlformats.org/officeDocument/2006/relationships/customXml" Target="../ink/ink1894.xml"/><Relationship Id="rId13" Type="http://schemas.openxmlformats.org/officeDocument/2006/relationships/customXml" Target="../ink/ink1694.xml"/><Relationship Id="rId109" Type="http://schemas.openxmlformats.org/officeDocument/2006/relationships/image" Target="../media/image1540.png"/><Relationship Id="rId260" Type="http://schemas.openxmlformats.org/officeDocument/2006/relationships/customXml" Target="../ink/ink1817.xml"/><Relationship Id="rId316" Type="http://schemas.openxmlformats.org/officeDocument/2006/relationships/customXml" Target="../ink/ink1845.xml"/><Relationship Id="rId55" Type="http://schemas.openxmlformats.org/officeDocument/2006/relationships/customXml" Target="../ink/ink1715.xml"/><Relationship Id="rId97" Type="http://schemas.openxmlformats.org/officeDocument/2006/relationships/image" Target="../media/image1534.png"/><Relationship Id="rId120" Type="http://schemas.openxmlformats.org/officeDocument/2006/relationships/customXml" Target="../ink/ink1747.xml"/><Relationship Id="rId358" Type="http://schemas.openxmlformats.org/officeDocument/2006/relationships/customXml" Target="../ink/ink1866.xml"/><Relationship Id="rId162" Type="http://schemas.openxmlformats.org/officeDocument/2006/relationships/customXml" Target="../ink/ink1768.xml"/><Relationship Id="rId218" Type="http://schemas.openxmlformats.org/officeDocument/2006/relationships/customXml" Target="../ink/ink1796.xml"/><Relationship Id="rId271" Type="http://schemas.openxmlformats.org/officeDocument/2006/relationships/image" Target="../media/image1621.png"/><Relationship Id="rId24" Type="http://schemas.openxmlformats.org/officeDocument/2006/relationships/image" Target="../media/image1497.png"/><Relationship Id="rId66" Type="http://schemas.openxmlformats.org/officeDocument/2006/relationships/image" Target="../media/image1518.png"/><Relationship Id="rId131" Type="http://schemas.openxmlformats.org/officeDocument/2006/relationships/image" Target="../media/image1551.png"/><Relationship Id="rId327" Type="http://schemas.openxmlformats.org/officeDocument/2006/relationships/image" Target="../media/image1649.png"/><Relationship Id="rId369" Type="http://schemas.openxmlformats.org/officeDocument/2006/relationships/image" Target="../media/image1669.png"/><Relationship Id="rId173" Type="http://schemas.openxmlformats.org/officeDocument/2006/relationships/image" Target="../media/image1572.png"/><Relationship Id="rId229" Type="http://schemas.openxmlformats.org/officeDocument/2006/relationships/image" Target="../media/image1600.png"/><Relationship Id="rId380" Type="http://schemas.openxmlformats.org/officeDocument/2006/relationships/customXml" Target="../ink/ink1877.xml"/><Relationship Id="rId240" Type="http://schemas.openxmlformats.org/officeDocument/2006/relationships/customXml" Target="../ink/ink1807.xml"/><Relationship Id="rId35" Type="http://schemas.openxmlformats.org/officeDocument/2006/relationships/customXml" Target="../ink/ink1705.xml"/><Relationship Id="rId77" Type="http://schemas.openxmlformats.org/officeDocument/2006/relationships/image" Target="../media/image1524.png"/><Relationship Id="rId100" Type="http://schemas.openxmlformats.org/officeDocument/2006/relationships/customXml" Target="../ink/ink1737.xml"/><Relationship Id="rId282" Type="http://schemas.openxmlformats.org/officeDocument/2006/relationships/customXml" Target="../ink/ink1828.xml"/><Relationship Id="rId338" Type="http://schemas.openxmlformats.org/officeDocument/2006/relationships/customXml" Target="../ink/ink1856.xml"/><Relationship Id="rId8" Type="http://schemas.openxmlformats.org/officeDocument/2006/relationships/image" Target="../media/image1489.png"/><Relationship Id="rId142" Type="http://schemas.openxmlformats.org/officeDocument/2006/relationships/customXml" Target="../ink/ink1758.xml"/><Relationship Id="rId184" Type="http://schemas.openxmlformats.org/officeDocument/2006/relationships/customXml" Target="../ink/ink1779.xml"/><Relationship Id="rId391" Type="http://schemas.openxmlformats.org/officeDocument/2006/relationships/image" Target="../media/image1680.png"/><Relationship Id="rId405" Type="http://schemas.openxmlformats.org/officeDocument/2006/relationships/image" Target="../media/image1687.png"/><Relationship Id="rId251" Type="http://schemas.openxmlformats.org/officeDocument/2006/relationships/image" Target="../media/image1611.png"/><Relationship Id="rId46" Type="http://schemas.openxmlformats.org/officeDocument/2006/relationships/image" Target="../media/image1508.png"/><Relationship Id="rId293" Type="http://schemas.openxmlformats.org/officeDocument/2006/relationships/image" Target="../media/image1632.png"/><Relationship Id="rId307" Type="http://schemas.openxmlformats.org/officeDocument/2006/relationships/image" Target="../media/image1639.png"/><Relationship Id="rId349" Type="http://schemas.openxmlformats.org/officeDocument/2006/relationships/image" Target="../media/image1660.png"/><Relationship Id="rId88" Type="http://schemas.openxmlformats.org/officeDocument/2006/relationships/customXml" Target="../ink/ink1731.xml"/><Relationship Id="rId111" Type="http://schemas.openxmlformats.org/officeDocument/2006/relationships/image" Target="../media/image1541.png"/><Relationship Id="rId153" Type="http://schemas.openxmlformats.org/officeDocument/2006/relationships/image" Target="../media/image1562.png"/><Relationship Id="rId195" Type="http://schemas.openxmlformats.org/officeDocument/2006/relationships/image" Target="../media/image1583.png"/><Relationship Id="rId209" Type="http://schemas.openxmlformats.org/officeDocument/2006/relationships/image" Target="../media/image1590.png"/><Relationship Id="rId360" Type="http://schemas.openxmlformats.org/officeDocument/2006/relationships/customXml" Target="../ink/ink1867.xml"/><Relationship Id="rId416" Type="http://schemas.openxmlformats.org/officeDocument/2006/relationships/customXml" Target="../ink/ink1895.xml"/><Relationship Id="rId220" Type="http://schemas.openxmlformats.org/officeDocument/2006/relationships/customXml" Target="../ink/ink1797.xml"/><Relationship Id="rId15" Type="http://schemas.openxmlformats.org/officeDocument/2006/relationships/customXml" Target="../ink/ink1695.xml"/><Relationship Id="rId57" Type="http://schemas.openxmlformats.org/officeDocument/2006/relationships/customXml" Target="../ink/ink1716.xml"/><Relationship Id="rId262" Type="http://schemas.openxmlformats.org/officeDocument/2006/relationships/customXml" Target="../ink/ink1818.xml"/><Relationship Id="rId318" Type="http://schemas.openxmlformats.org/officeDocument/2006/relationships/customXml" Target="../ink/ink1846.xml"/><Relationship Id="rId99" Type="http://schemas.openxmlformats.org/officeDocument/2006/relationships/image" Target="../media/image1535.png"/><Relationship Id="rId122" Type="http://schemas.openxmlformats.org/officeDocument/2006/relationships/customXml" Target="../ink/ink1748.xml"/><Relationship Id="rId164" Type="http://schemas.openxmlformats.org/officeDocument/2006/relationships/customXml" Target="../ink/ink1769.xml"/><Relationship Id="rId371" Type="http://schemas.openxmlformats.org/officeDocument/2006/relationships/image" Target="../media/image1670.png"/><Relationship Id="rId26" Type="http://schemas.openxmlformats.org/officeDocument/2006/relationships/image" Target="../media/image1498.png"/><Relationship Id="rId231" Type="http://schemas.openxmlformats.org/officeDocument/2006/relationships/image" Target="../media/image1601.png"/><Relationship Id="rId273" Type="http://schemas.openxmlformats.org/officeDocument/2006/relationships/image" Target="../media/image1622.png"/><Relationship Id="rId329" Type="http://schemas.openxmlformats.org/officeDocument/2006/relationships/image" Target="../media/image1650.png"/><Relationship Id="rId68" Type="http://schemas.openxmlformats.org/officeDocument/2006/relationships/image" Target="../media/image1519.png"/><Relationship Id="rId133" Type="http://schemas.openxmlformats.org/officeDocument/2006/relationships/image" Target="../media/image1552.png"/><Relationship Id="rId175" Type="http://schemas.openxmlformats.org/officeDocument/2006/relationships/image" Target="../media/image1573.png"/><Relationship Id="rId340" Type="http://schemas.openxmlformats.org/officeDocument/2006/relationships/customXml" Target="../ink/ink1857.xml"/><Relationship Id="rId200" Type="http://schemas.openxmlformats.org/officeDocument/2006/relationships/customXml" Target="../ink/ink1787.xml"/><Relationship Id="rId382" Type="http://schemas.openxmlformats.org/officeDocument/2006/relationships/customXml" Target="../ink/ink1878.xml"/><Relationship Id="rId242" Type="http://schemas.openxmlformats.org/officeDocument/2006/relationships/customXml" Target="../ink/ink1808.xml"/><Relationship Id="rId284" Type="http://schemas.openxmlformats.org/officeDocument/2006/relationships/customXml" Target="../ink/ink1829.xml"/><Relationship Id="rId37" Type="http://schemas.openxmlformats.org/officeDocument/2006/relationships/customXml" Target="../ink/ink1706.xml"/><Relationship Id="rId79" Type="http://schemas.openxmlformats.org/officeDocument/2006/relationships/image" Target="../media/image1525.png"/><Relationship Id="rId102" Type="http://schemas.openxmlformats.org/officeDocument/2006/relationships/customXml" Target="../ink/ink1738.xml"/><Relationship Id="rId144" Type="http://schemas.openxmlformats.org/officeDocument/2006/relationships/customXml" Target="../ink/ink1759.xml"/><Relationship Id="rId90" Type="http://schemas.openxmlformats.org/officeDocument/2006/relationships/customXml" Target="../ink/ink1732.xml"/><Relationship Id="rId186" Type="http://schemas.openxmlformats.org/officeDocument/2006/relationships/customXml" Target="../ink/ink1780.xml"/><Relationship Id="rId351" Type="http://schemas.openxmlformats.org/officeDocument/2006/relationships/image" Target="../media/image1661.png"/><Relationship Id="rId393" Type="http://schemas.openxmlformats.org/officeDocument/2006/relationships/image" Target="../media/image1681.png"/><Relationship Id="rId407" Type="http://schemas.openxmlformats.org/officeDocument/2006/relationships/image" Target="../media/image1688.png"/><Relationship Id="rId211" Type="http://schemas.openxmlformats.org/officeDocument/2006/relationships/image" Target="../media/image1591.png"/><Relationship Id="rId253" Type="http://schemas.openxmlformats.org/officeDocument/2006/relationships/image" Target="../media/image1612.png"/><Relationship Id="rId295" Type="http://schemas.openxmlformats.org/officeDocument/2006/relationships/image" Target="../media/image1633.png"/><Relationship Id="rId309" Type="http://schemas.openxmlformats.org/officeDocument/2006/relationships/image" Target="../media/image1640.png"/><Relationship Id="rId48" Type="http://schemas.openxmlformats.org/officeDocument/2006/relationships/image" Target="../media/image1509.png"/><Relationship Id="rId113" Type="http://schemas.openxmlformats.org/officeDocument/2006/relationships/image" Target="../media/image1542.png"/><Relationship Id="rId320" Type="http://schemas.openxmlformats.org/officeDocument/2006/relationships/customXml" Target="../ink/ink1847.xml"/><Relationship Id="rId155" Type="http://schemas.openxmlformats.org/officeDocument/2006/relationships/image" Target="../media/image1563.png"/><Relationship Id="rId197" Type="http://schemas.openxmlformats.org/officeDocument/2006/relationships/image" Target="../media/image1584.png"/><Relationship Id="rId362" Type="http://schemas.openxmlformats.org/officeDocument/2006/relationships/customXml" Target="../ink/ink1868.xml"/><Relationship Id="rId418" Type="http://schemas.openxmlformats.org/officeDocument/2006/relationships/customXml" Target="../ink/ink18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54.xml"/><Relationship Id="rId21" Type="http://schemas.openxmlformats.org/officeDocument/2006/relationships/customXml" Target="../ink/ink1906.xml"/><Relationship Id="rId42" Type="http://schemas.openxmlformats.org/officeDocument/2006/relationships/image" Target="../media/image1715.png"/><Relationship Id="rId63" Type="http://schemas.openxmlformats.org/officeDocument/2006/relationships/customXml" Target="../ink/ink1927.xml"/><Relationship Id="rId84" Type="http://schemas.openxmlformats.org/officeDocument/2006/relationships/image" Target="../media/image1736.png"/><Relationship Id="rId138" Type="http://schemas.openxmlformats.org/officeDocument/2006/relationships/image" Target="../media/image1763.png"/><Relationship Id="rId159" Type="http://schemas.openxmlformats.org/officeDocument/2006/relationships/customXml" Target="../ink/ink1975.xml"/><Relationship Id="rId170" Type="http://schemas.openxmlformats.org/officeDocument/2006/relationships/image" Target="../media/image1779.png"/><Relationship Id="rId191" Type="http://schemas.openxmlformats.org/officeDocument/2006/relationships/customXml" Target="../ink/ink1991.xml"/><Relationship Id="rId205" Type="http://schemas.openxmlformats.org/officeDocument/2006/relationships/customXml" Target="../ink/ink1998.xml"/><Relationship Id="rId226" Type="http://schemas.openxmlformats.org/officeDocument/2006/relationships/image" Target="../media/image1807.png"/><Relationship Id="rId107" Type="http://schemas.openxmlformats.org/officeDocument/2006/relationships/customXml" Target="../ink/ink1949.xml"/><Relationship Id="rId11" Type="http://schemas.openxmlformats.org/officeDocument/2006/relationships/customXml" Target="../ink/ink1901.xml"/><Relationship Id="rId32" Type="http://schemas.openxmlformats.org/officeDocument/2006/relationships/image" Target="../media/image1710.png"/><Relationship Id="rId53" Type="http://schemas.openxmlformats.org/officeDocument/2006/relationships/customXml" Target="../ink/ink1922.xml"/><Relationship Id="rId74" Type="http://schemas.openxmlformats.org/officeDocument/2006/relationships/image" Target="../media/image1731.png"/><Relationship Id="rId128" Type="http://schemas.openxmlformats.org/officeDocument/2006/relationships/image" Target="../media/image1758.png"/><Relationship Id="rId149" Type="http://schemas.openxmlformats.org/officeDocument/2006/relationships/customXml" Target="../ink/ink1970.xml"/><Relationship Id="rId5" Type="http://schemas.openxmlformats.org/officeDocument/2006/relationships/customXml" Target="../ink/ink1898.xml"/><Relationship Id="rId95" Type="http://schemas.openxmlformats.org/officeDocument/2006/relationships/customXml" Target="../ink/ink1943.xml"/><Relationship Id="rId160" Type="http://schemas.openxmlformats.org/officeDocument/2006/relationships/image" Target="../media/image1774.png"/><Relationship Id="rId181" Type="http://schemas.openxmlformats.org/officeDocument/2006/relationships/customXml" Target="../ink/ink1986.xml"/><Relationship Id="rId216" Type="http://schemas.openxmlformats.org/officeDocument/2006/relationships/image" Target="../media/image1802.png"/><Relationship Id="rId237" Type="http://schemas.openxmlformats.org/officeDocument/2006/relationships/customXml" Target="../ink/ink2014.xml"/><Relationship Id="rId22" Type="http://schemas.openxmlformats.org/officeDocument/2006/relationships/image" Target="../media/image1705.png"/><Relationship Id="rId43" Type="http://schemas.openxmlformats.org/officeDocument/2006/relationships/customXml" Target="../ink/ink1917.xml"/><Relationship Id="rId64" Type="http://schemas.openxmlformats.org/officeDocument/2006/relationships/image" Target="../media/image1726.png"/><Relationship Id="rId118" Type="http://schemas.openxmlformats.org/officeDocument/2006/relationships/image" Target="../media/image1753.png"/><Relationship Id="rId139" Type="http://schemas.openxmlformats.org/officeDocument/2006/relationships/customXml" Target="../ink/ink1965.xml"/><Relationship Id="rId85" Type="http://schemas.openxmlformats.org/officeDocument/2006/relationships/customXml" Target="../ink/ink1938.xml"/><Relationship Id="rId150" Type="http://schemas.openxmlformats.org/officeDocument/2006/relationships/image" Target="../media/image1769.png"/><Relationship Id="rId171" Type="http://schemas.openxmlformats.org/officeDocument/2006/relationships/customXml" Target="../ink/ink1981.xml"/><Relationship Id="rId192" Type="http://schemas.openxmlformats.org/officeDocument/2006/relationships/image" Target="../media/image1790.png"/><Relationship Id="rId206" Type="http://schemas.openxmlformats.org/officeDocument/2006/relationships/image" Target="../media/image1797.png"/><Relationship Id="rId227" Type="http://schemas.openxmlformats.org/officeDocument/2006/relationships/customXml" Target="../ink/ink2009.xml"/><Relationship Id="rId12" Type="http://schemas.openxmlformats.org/officeDocument/2006/relationships/image" Target="../media/image1700.png"/><Relationship Id="rId33" Type="http://schemas.openxmlformats.org/officeDocument/2006/relationships/customXml" Target="../ink/ink1912.xml"/><Relationship Id="rId108" Type="http://schemas.openxmlformats.org/officeDocument/2006/relationships/image" Target="../media/image1748.png"/><Relationship Id="rId129" Type="http://schemas.openxmlformats.org/officeDocument/2006/relationships/customXml" Target="../ink/ink1960.xml"/><Relationship Id="rId54" Type="http://schemas.openxmlformats.org/officeDocument/2006/relationships/image" Target="../media/image1721.png"/><Relationship Id="rId75" Type="http://schemas.openxmlformats.org/officeDocument/2006/relationships/customXml" Target="../ink/ink1933.xml"/><Relationship Id="rId96" Type="http://schemas.openxmlformats.org/officeDocument/2006/relationships/image" Target="../media/image1742.png"/><Relationship Id="rId140" Type="http://schemas.openxmlformats.org/officeDocument/2006/relationships/image" Target="../media/image1764.png"/><Relationship Id="rId161" Type="http://schemas.openxmlformats.org/officeDocument/2006/relationships/customXml" Target="../ink/ink1976.xml"/><Relationship Id="rId182" Type="http://schemas.openxmlformats.org/officeDocument/2006/relationships/image" Target="../media/image1785.png"/><Relationship Id="rId217" Type="http://schemas.openxmlformats.org/officeDocument/2006/relationships/customXml" Target="../ink/ink2004.xml"/><Relationship Id="rId6" Type="http://schemas.openxmlformats.org/officeDocument/2006/relationships/image" Target="../media/image1697.png"/><Relationship Id="rId238" Type="http://schemas.openxmlformats.org/officeDocument/2006/relationships/image" Target="../media/image1813.png"/><Relationship Id="rId23" Type="http://schemas.openxmlformats.org/officeDocument/2006/relationships/customXml" Target="../ink/ink1907.xml"/><Relationship Id="rId119" Type="http://schemas.openxmlformats.org/officeDocument/2006/relationships/customXml" Target="../ink/ink1955.xml"/><Relationship Id="rId44" Type="http://schemas.openxmlformats.org/officeDocument/2006/relationships/image" Target="../media/image1716.png"/><Relationship Id="rId65" Type="http://schemas.openxmlformats.org/officeDocument/2006/relationships/customXml" Target="../ink/ink1928.xml"/><Relationship Id="rId86" Type="http://schemas.openxmlformats.org/officeDocument/2006/relationships/image" Target="../media/image1737.png"/><Relationship Id="rId130" Type="http://schemas.openxmlformats.org/officeDocument/2006/relationships/image" Target="../media/image1759.png"/><Relationship Id="rId151" Type="http://schemas.openxmlformats.org/officeDocument/2006/relationships/customXml" Target="../ink/ink1971.xml"/><Relationship Id="rId172" Type="http://schemas.openxmlformats.org/officeDocument/2006/relationships/image" Target="../media/image1780.png"/><Relationship Id="rId193" Type="http://schemas.openxmlformats.org/officeDocument/2006/relationships/customXml" Target="../ink/ink1992.xml"/><Relationship Id="rId207" Type="http://schemas.openxmlformats.org/officeDocument/2006/relationships/customXml" Target="../ink/ink1999.xml"/><Relationship Id="rId228" Type="http://schemas.openxmlformats.org/officeDocument/2006/relationships/image" Target="../media/image1808.png"/><Relationship Id="rId13" Type="http://schemas.openxmlformats.org/officeDocument/2006/relationships/customXml" Target="../ink/ink1902.xml"/><Relationship Id="rId109" Type="http://schemas.openxmlformats.org/officeDocument/2006/relationships/customXml" Target="../ink/ink1950.xml"/><Relationship Id="rId34" Type="http://schemas.openxmlformats.org/officeDocument/2006/relationships/image" Target="../media/image1711.png"/><Relationship Id="rId55" Type="http://schemas.openxmlformats.org/officeDocument/2006/relationships/customXml" Target="../ink/ink1923.xml"/><Relationship Id="rId76" Type="http://schemas.openxmlformats.org/officeDocument/2006/relationships/image" Target="../media/image1732.png"/><Relationship Id="rId97" Type="http://schemas.openxmlformats.org/officeDocument/2006/relationships/customXml" Target="../ink/ink1944.xml"/><Relationship Id="rId120" Type="http://schemas.openxmlformats.org/officeDocument/2006/relationships/image" Target="../media/image1754.png"/><Relationship Id="rId141" Type="http://schemas.openxmlformats.org/officeDocument/2006/relationships/customXml" Target="../ink/ink1966.xml"/><Relationship Id="rId7" Type="http://schemas.openxmlformats.org/officeDocument/2006/relationships/customXml" Target="../ink/ink1899.xml"/><Relationship Id="rId162" Type="http://schemas.openxmlformats.org/officeDocument/2006/relationships/image" Target="../media/image1775.png"/><Relationship Id="rId183" Type="http://schemas.openxmlformats.org/officeDocument/2006/relationships/customXml" Target="../ink/ink1987.xml"/><Relationship Id="rId218" Type="http://schemas.openxmlformats.org/officeDocument/2006/relationships/image" Target="../media/image1803.png"/><Relationship Id="rId239" Type="http://schemas.openxmlformats.org/officeDocument/2006/relationships/customXml" Target="../ink/ink2015.xml"/><Relationship Id="rId24" Type="http://schemas.openxmlformats.org/officeDocument/2006/relationships/image" Target="../media/image1706.png"/><Relationship Id="rId45" Type="http://schemas.openxmlformats.org/officeDocument/2006/relationships/customXml" Target="../ink/ink1918.xml"/><Relationship Id="rId66" Type="http://schemas.openxmlformats.org/officeDocument/2006/relationships/image" Target="../media/image1727.png"/><Relationship Id="rId87" Type="http://schemas.openxmlformats.org/officeDocument/2006/relationships/customXml" Target="../ink/ink1939.xml"/><Relationship Id="rId110" Type="http://schemas.openxmlformats.org/officeDocument/2006/relationships/image" Target="../media/image1749.png"/><Relationship Id="rId131" Type="http://schemas.openxmlformats.org/officeDocument/2006/relationships/customXml" Target="../ink/ink1961.xml"/><Relationship Id="rId152" Type="http://schemas.openxmlformats.org/officeDocument/2006/relationships/image" Target="../media/image1770.png"/><Relationship Id="rId173" Type="http://schemas.openxmlformats.org/officeDocument/2006/relationships/customXml" Target="../ink/ink1982.xml"/><Relationship Id="rId194" Type="http://schemas.openxmlformats.org/officeDocument/2006/relationships/image" Target="../media/image1791.png"/><Relationship Id="rId208" Type="http://schemas.openxmlformats.org/officeDocument/2006/relationships/image" Target="../media/image1798.png"/><Relationship Id="rId229" Type="http://schemas.openxmlformats.org/officeDocument/2006/relationships/customXml" Target="../ink/ink2010.xml"/><Relationship Id="rId240" Type="http://schemas.openxmlformats.org/officeDocument/2006/relationships/image" Target="../media/image1814.png"/><Relationship Id="rId14" Type="http://schemas.openxmlformats.org/officeDocument/2006/relationships/image" Target="../media/image1701.png"/><Relationship Id="rId35" Type="http://schemas.openxmlformats.org/officeDocument/2006/relationships/customXml" Target="../ink/ink1913.xml"/><Relationship Id="rId56" Type="http://schemas.openxmlformats.org/officeDocument/2006/relationships/image" Target="../media/image1722.png"/><Relationship Id="rId77" Type="http://schemas.openxmlformats.org/officeDocument/2006/relationships/customXml" Target="../ink/ink1934.xml"/><Relationship Id="rId100" Type="http://schemas.openxmlformats.org/officeDocument/2006/relationships/image" Target="../media/image1744.png"/><Relationship Id="rId8" Type="http://schemas.openxmlformats.org/officeDocument/2006/relationships/image" Target="../media/image1698.png"/><Relationship Id="rId98" Type="http://schemas.openxmlformats.org/officeDocument/2006/relationships/image" Target="../media/image1743.png"/><Relationship Id="rId121" Type="http://schemas.openxmlformats.org/officeDocument/2006/relationships/customXml" Target="../ink/ink1956.xml"/><Relationship Id="rId142" Type="http://schemas.openxmlformats.org/officeDocument/2006/relationships/image" Target="../media/image1765.png"/><Relationship Id="rId163" Type="http://schemas.openxmlformats.org/officeDocument/2006/relationships/customXml" Target="../ink/ink1977.xml"/><Relationship Id="rId184" Type="http://schemas.openxmlformats.org/officeDocument/2006/relationships/image" Target="../media/image1786.png"/><Relationship Id="rId219" Type="http://schemas.openxmlformats.org/officeDocument/2006/relationships/customXml" Target="../ink/ink2005.xml"/><Relationship Id="rId230" Type="http://schemas.openxmlformats.org/officeDocument/2006/relationships/image" Target="../media/image1809.png"/><Relationship Id="rId25" Type="http://schemas.openxmlformats.org/officeDocument/2006/relationships/customXml" Target="../ink/ink1908.xml"/><Relationship Id="rId46" Type="http://schemas.openxmlformats.org/officeDocument/2006/relationships/image" Target="../media/image1717.png"/><Relationship Id="rId67" Type="http://schemas.openxmlformats.org/officeDocument/2006/relationships/customXml" Target="../ink/ink1929.xml"/><Relationship Id="rId88" Type="http://schemas.openxmlformats.org/officeDocument/2006/relationships/image" Target="../media/image1738.png"/><Relationship Id="rId111" Type="http://schemas.openxmlformats.org/officeDocument/2006/relationships/customXml" Target="../ink/ink1951.xml"/><Relationship Id="rId132" Type="http://schemas.openxmlformats.org/officeDocument/2006/relationships/image" Target="../media/image1760.png"/><Relationship Id="rId153" Type="http://schemas.openxmlformats.org/officeDocument/2006/relationships/customXml" Target="../ink/ink1972.xml"/><Relationship Id="rId174" Type="http://schemas.openxmlformats.org/officeDocument/2006/relationships/image" Target="../media/image1781.png"/><Relationship Id="rId195" Type="http://schemas.openxmlformats.org/officeDocument/2006/relationships/customXml" Target="../ink/ink1993.xml"/><Relationship Id="rId209" Type="http://schemas.openxmlformats.org/officeDocument/2006/relationships/customXml" Target="../ink/ink2000.xml"/><Relationship Id="rId190" Type="http://schemas.openxmlformats.org/officeDocument/2006/relationships/image" Target="../media/image1789.png"/><Relationship Id="rId204" Type="http://schemas.openxmlformats.org/officeDocument/2006/relationships/image" Target="../media/image1796.png"/><Relationship Id="rId220" Type="http://schemas.openxmlformats.org/officeDocument/2006/relationships/image" Target="../media/image1804.png"/><Relationship Id="rId225" Type="http://schemas.openxmlformats.org/officeDocument/2006/relationships/customXml" Target="../ink/ink2008.xml"/><Relationship Id="rId15" Type="http://schemas.openxmlformats.org/officeDocument/2006/relationships/customXml" Target="../ink/ink1903.xml"/><Relationship Id="rId36" Type="http://schemas.openxmlformats.org/officeDocument/2006/relationships/image" Target="../media/image1712.png"/><Relationship Id="rId57" Type="http://schemas.openxmlformats.org/officeDocument/2006/relationships/customXml" Target="../ink/ink1924.xml"/><Relationship Id="rId106" Type="http://schemas.openxmlformats.org/officeDocument/2006/relationships/image" Target="../media/image1747.png"/><Relationship Id="rId127" Type="http://schemas.openxmlformats.org/officeDocument/2006/relationships/customXml" Target="../ink/ink1959.xml"/><Relationship Id="rId10" Type="http://schemas.openxmlformats.org/officeDocument/2006/relationships/image" Target="../media/image1699.png"/><Relationship Id="rId31" Type="http://schemas.openxmlformats.org/officeDocument/2006/relationships/customXml" Target="../ink/ink1911.xml"/><Relationship Id="rId52" Type="http://schemas.openxmlformats.org/officeDocument/2006/relationships/image" Target="../media/image1720.png"/><Relationship Id="rId73" Type="http://schemas.openxmlformats.org/officeDocument/2006/relationships/customXml" Target="../ink/ink1932.xml"/><Relationship Id="rId78" Type="http://schemas.openxmlformats.org/officeDocument/2006/relationships/image" Target="../media/image1733.png"/><Relationship Id="rId94" Type="http://schemas.openxmlformats.org/officeDocument/2006/relationships/image" Target="../media/image1741.png"/><Relationship Id="rId99" Type="http://schemas.openxmlformats.org/officeDocument/2006/relationships/customXml" Target="../ink/ink1945.xml"/><Relationship Id="rId101" Type="http://schemas.openxmlformats.org/officeDocument/2006/relationships/customXml" Target="../ink/ink1946.xml"/><Relationship Id="rId122" Type="http://schemas.openxmlformats.org/officeDocument/2006/relationships/image" Target="../media/image1755.png"/><Relationship Id="rId143" Type="http://schemas.openxmlformats.org/officeDocument/2006/relationships/customXml" Target="../ink/ink1967.xml"/><Relationship Id="rId148" Type="http://schemas.openxmlformats.org/officeDocument/2006/relationships/image" Target="../media/image1768.png"/><Relationship Id="rId164" Type="http://schemas.openxmlformats.org/officeDocument/2006/relationships/image" Target="../media/image1776.png"/><Relationship Id="rId169" Type="http://schemas.openxmlformats.org/officeDocument/2006/relationships/customXml" Target="../ink/ink1980.xml"/><Relationship Id="rId185" Type="http://schemas.openxmlformats.org/officeDocument/2006/relationships/customXml" Target="../ink/ink1988.xml"/><Relationship Id="rId4" Type="http://schemas.openxmlformats.org/officeDocument/2006/relationships/image" Target="../media/image1696.png"/><Relationship Id="rId9" Type="http://schemas.openxmlformats.org/officeDocument/2006/relationships/customXml" Target="../ink/ink1900.xml"/><Relationship Id="rId180" Type="http://schemas.openxmlformats.org/officeDocument/2006/relationships/image" Target="../media/image1784.png"/><Relationship Id="rId210" Type="http://schemas.openxmlformats.org/officeDocument/2006/relationships/image" Target="../media/image1799.png"/><Relationship Id="rId215" Type="http://schemas.openxmlformats.org/officeDocument/2006/relationships/customXml" Target="../ink/ink2003.xml"/><Relationship Id="rId236" Type="http://schemas.openxmlformats.org/officeDocument/2006/relationships/image" Target="../media/image1812.png"/><Relationship Id="rId26" Type="http://schemas.openxmlformats.org/officeDocument/2006/relationships/image" Target="../media/image1707.png"/><Relationship Id="rId231" Type="http://schemas.openxmlformats.org/officeDocument/2006/relationships/customXml" Target="../ink/ink2011.xml"/><Relationship Id="rId47" Type="http://schemas.openxmlformats.org/officeDocument/2006/relationships/customXml" Target="../ink/ink1919.xml"/><Relationship Id="rId68" Type="http://schemas.openxmlformats.org/officeDocument/2006/relationships/image" Target="../media/image1728.png"/><Relationship Id="rId89" Type="http://schemas.openxmlformats.org/officeDocument/2006/relationships/customXml" Target="../ink/ink1940.xml"/><Relationship Id="rId112" Type="http://schemas.openxmlformats.org/officeDocument/2006/relationships/image" Target="../media/image1750.png"/><Relationship Id="rId133" Type="http://schemas.openxmlformats.org/officeDocument/2006/relationships/customXml" Target="../ink/ink1962.xml"/><Relationship Id="rId154" Type="http://schemas.openxmlformats.org/officeDocument/2006/relationships/image" Target="../media/image1771.png"/><Relationship Id="rId175" Type="http://schemas.openxmlformats.org/officeDocument/2006/relationships/customXml" Target="../ink/ink1983.xml"/><Relationship Id="rId196" Type="http://schemas.openxmlformats.org/officeDocument/2006/relationships/image" Target="../media/image1792.png"/><Relationship Id="rId200" Type="http://schemas.openxmlformats.org/officeDocument/2006/relationships/image" Target="../media/image1794.png"/><Relationship Id="rId16" Type="http://schemas.openxmlformats.org/officeDocument/2006/relationships/image" Target="../media/image1702.png"/><Relationship Id="rId221" Type="http://schemas.openxmlformats.org/officeDocument/2006/relationships/customXml" Target="../ink/ink2006.xml"/><Relationship Id="rId37" Type="http://schemas.openxmlformats.org/officeDocument/2006/relationships/customXml" Target="../ink/ink1914.xml"/><Relationship Id="rId58" Type="http://schemas.openxmlformats.org/officeDocument/2006/relationships/image" Target="../media/image1723.png"/><Relationship Id="rId79" Type="http://schemas.openxmlformats.org/officeDocument/2006/relationships/customXml" Target="../ink/ink1935.xml"/><Relationship Id="rId102" Type="http://schemas.openxmlformats.org/officeDocument/2006/relationships/image" Target="../media/image1745.png"/><Relationship Id="rId123" Type="http://schemas.openxmlformats.org/officeDocument/2006/relationships/customXml" Target="../ink/ink1957.xml"/><Relationship Id="rId144" Type="http://schemas.openxmlformats.org/officeDocument/2006/relationships/image" Target="../media/image1766.png"/><Relationship Id="rId90" Type="http://schemas.openxmlformats.org/officeDocument/2006/relationships/image" Target="../media/image1739.png"/><Relationship Id="rId165" Type="http://schemas.openxmlformats.org/officeDocument/2006/relationships/customXml" Target="../ink/ink1978.xml"/><Relationship Id="rId186" Type="http://schemas.openxmlformats.org/officeDocument/2006/relationships/image" Target="../media/image1787.png"/><Relationship Id="rId211" Type="http://schemas.openxmlformats.org/officeDocument/2006/relationships/customXml" Target="../ink/ink2001.xml"/><Relationship Id="rId232" Type="http://schemas.openxmlformats.org/officeDocument/2006/relationships/image" Target="../media/image1810.png"/><Relationship Id="rId27" Type="http://schemas.openxmlformats.org/officeDocument/2006/relationships/customXml" Target="../ink/ink1909.xml"/><Relationship Id="rId48" Type="http://schemas.openxmlformats.org/officeDocument/2006/relationships/image" Target="../media/image1718.png"/><Relationship Id="rId69" Type="http://schemas.openxmlformats.org/officeDocument/2006/relationships/customXml" Target="../ink/ink1930.xml"/><Relationship Id="rId113" Type="http://schemas.openxmlformats.org/officeDocument/2006/relationships/customXml" Target="../ink/ink1952.xml"/><Relationship Id="rId134" Type="http://schemas.openxmlformats.org/officeDocument/2006/relationships/image" Target="../media/image1761.png"/><Relationship Id="rId80" Type="http://schemas.openxmlformats.org/officeDocument/2006/relationships/image" Target="../media/image1734.png"/><Relationship Id="rId155" Type="http://schemas.openxmlformats.org/officeDocument/2006/relationships/customXml" Target="../ink/ink1973.xml"/><Relationship Id="rId176" Type="http://schemas.openxmlformats.org/officeDocument/2006/relationships/image" Target="../media/image1782.png"/><Relationship Id="rId197" Type="http://schemas.openxmlformats.org/officeDocument/2006/relationships/customXml" Target="../ink/ink1994.xml"/><Relationship Id="rId201" Type="http://schemas.openxmlformats.org/officeDocument/2006/relationships/customXml" Target="../ink/ink1996.xml"/><Relationship Id="rId222" Type="http://schemas.openxmlformats.org/officeDocument/2006/relationships/image" Target="../media/image1805.png"/><Relationship Id="rId17" Type="http://schemas.openxmlformats.org/officeDocument/2006/relationships/customXml" Target="../ink/ink1904.xml"/><Relationship Id="rId38" Type="http://schemas.openxmlformats.org/officeDocument/2006/relationships/image" Target="../media/image1713.png"/><Relationship Id="rId59" Type="http://schemas.openxmlformats.org/officeDocument/2006/relationships/customXml" Target="../ink/ink1925.xml"/><Relationship Id="rId103" Type="http://schemas.openxmlformats.org/officeDocument/2006/relationships/customXml" Target="../ink/ink1947.xml"/><Relationship Id="rId124" Type="http://schemas.openxmlformats.org/officeDocument/2006/relationships/image" Target="../media/image1756.png"/><Relationship Id="rId70" Type="http://schemas.openxmlformats.org/officeDocument/2006/relationships/image" Target="../media/image1729.png"/><Relationship Id="rId91" Type="http://schemas.openxmlformats.org/officeDocument/2006/relationships/customXml" Target="../ink/ink1941.xml"/><Relationship Id="rId145" Type="http://schemas.openxmlformats.org/officeDocument/2006/relationships/customXml" Target="../ink/ink1968.xml"/><Relationship Id="rId166" Type="http://schemas.openxmlformats.org/officeDocument/2006/relationships/image" Target="../media/image1777.png"/><Relationship Id="rId187" Type="http://schemas.openxmlformats.org/officeDocument/2006/relationships/customXml" Target="../ink/ink1989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800.png"/><Relationship Id="rId233" Type="http://schemas.openxmlformats.org/officeDocument/2006/relationships/customXml" Target="../ink/ink2012.xml"/><Relationship Id="rId28" Type="http://schemas.openxmlformats.org/officeDocument/2006/relationships/image" Target="../media/image1708.png"/><Relationship Id="rId49" Type="http://schemas.openxmlformats.org/officeDocument/2006/relationships/customXml" Target="../ink/ink1920.xml"/><Relationship Id="rId114" Type="http://schemas.openxmlformats.org/officeDocument/2006/relationships/image" Target="../media/image1751.png"/><Relationship Id="rId60" Type="http://schemas.openxmlformats.org/officeDocument/2006/relationships/image" Target="../media/image1724.png"/><Relationship Id="rId81" Type="http://schemas.openxmlformats.org/officeDocument/2006/relationships/customXml" Target="../ink/ink1936.xml"/><Relationship Id="rId135" Type="http://schemas.openxmlformats.org/officeDocument/2006/relationships/customXml" Target="../ink/ink1963.xml"/><Relationship Id="rId156" Type="http://schemas.openxmlformats.org/officeDocument/2006/relationships/image" Target="../media/image1772.png"/><Relationship Id="rId177" Type="http://schemas.openxmlformats.org/officeDocument/2006/relationships/customXml" Target="../ink/ink1984.xml"/><Relationship Id="rId198" Type="http://schemas.openxmlformats.org/officeDocument/2006/relationships/image" Target="../media/image1793.png"/><Relationship Id="rId202" Type="http://schemas.openxmlformats.org/officeDocument/2006/relationships/image" Target="../media/image1795.png"/><Relationship Id="rId223" Type="http://schemas.openxmlformats.org/officeDocument/2006/relationships/customXml" Target="../ink/ink2007.xml"/><Relationship Id="rId18" Type="http://schemas.openxmlformats.org/officeDocument/2006/relationships/image" Target="../media/image1703.png"/><Relationship Id="rId39" Type="http://schemas.openxmlformats.org/officeDocument/2006/relationships/customXml" Target="../ink/ink1915.xml"/><Relationship Id="rId50" Type="http://schemas.openxmlformats.org/officeDocument/2006/relationships/image" Target="../media/image1719.png"/><Relationship Id="rId104" Type="http://schemas.openxmlformats.org/officeDocument/2006/relationships/image" Target="../media/image1746.png"/><Relationship Id="rId125" Type="http://schemas.openxmlformats.org/officeDocument/2006/relationships/customXml" Target="../ink/ink1958.xml"/><Relationship Id="rId146" Type="http://schemas.openxmlformats.org/officeDocument/2006/relationships/image" Target="../media/image1767.png"/><Relationship Id="rId167" Type="http://schemas.openxmlformats.org/officeDocument/2006/relationships/customXml" Target="../ink/ink1979.xml"/><Relationship Id="rId188" Type="http://schemas.openxmlformats.org/officeDocument/2006/relationships/image" Target="../media/image1788.png"/><Relationship Id="rId71" Type="http://schemas.openxmlformats.org/officeDocument/2006/relationships/customXml" Target="../ink/ink1931.xml"/><Relationship Id="rId92" Type="http://schemas.openxmlformats.org/officeDocument/2006/relationships/image" Target="../media/image1740.png"/><Relationship Id="rId213" Type="http://schemas.openxmlformats.org/officeDocument/2006/relationships/customXml" Target="../ink/ink2002.xml"/><Relationship Id="rId234" Type="http://schemas.openxmlformats.org/officeDocument/2006/relationships/image" Target="../media/image1811.png"/><Relationship Id="rId2" Type="http://schemas.openxmlformats.org/officeDocument/2006/relationships/image" Target="../media/image1695.emf"/><Relationship Id="rId29" Type="http://schemas.openxmlformats.org/officeDocument/2006/relationships/customXml" Target="../ink/ink1910.xml"/><Relationship Id="rId40" Type="http://schemas.openxmlformats.org/officeDocument/2006/relationships/image" Target="../media/image1714.png"/><Relationship Id="rId115" Type="http://schemas.openxmlformats.org/officeDocument/2006/relationships/customXml" Target="../ink/ink1953.xml"/><Relationship Id="rId136" Type="http://schemas.openxmlformats.org/officeDocument/2006/relationships/image" Target="../media/image1762.png"/><Relationship Id="rId157" Type="http://schemas.openxmlformats.org/officeDocument/2006/relationships/customXml" Target="../ink/ink1974.xml"/><Relationship Id="rId178" Type="http://schemas.openxmlformats.org/officeDocument/2006/relationships/image" Target="../media/image1783.png"/><Relationship Id="rId61" Type="http://schemas.openxmlformats.org/officeDocument/2006/relationships/customXml" Target="../ink/ink1926.xml"/><Relationship Id="rId82" Type="http://schemas.openxmlformats.org/officeDocument/2006/relationships/image" Target="../media/image1735.png"/><Relationship Id="rId199" Type="http://schemas.openxmlformats.org/officeDocument/2006/relationships/customXml" Target="../ink/ink1995.xml"/><Relationship Id="rId203" Type="http://schemas.openxmlformats.org/officeDocument/2006/relationships/customXml" Target="../ink/ink1997.xml"/><Relationship Id="rId19" Type="http://schemas.openxmlformats.org/officeDocument/2006/relationships/customXml" Target="../ink/ink1905.xml"/><Relationship Id="rId224" Type="http://schemas.openxmlformats.org/officeDocument/2006/relationships/image" Target="../media/image1806.png"/><Relationship Id="rId30" Type="http://schemas.openxmlformats.org/officeDocument/2006/relationships/image" Target="../media/image1709.png"/><Relationship Id="rId105" Type="http://schemas.openxmlformats.org/officeDocument/2006/relationships/customXml" Target="../ink/ink1948.xml"/><Relationship Id="rId126" Type="http://schemas.openxmlformats.org/officeDocument/2006/relationships/image" Target="../media/image1757.png"/><Relationship Id="rId147" Type="http://schemas.openxmlformats.org/officeDocument/2006/relationships/customXml" Target="../ink/ink1969.xml"/><Relationship Id="rId168" Type="http://schemas.openxmlformats.org/officeDocument/2006/relationships/image" Target="../media/image1778.png"/><Relationship Id="rId51" Type="http://schemas.openxmlformats.org/officeDocument/2006/relationships/customXml" Target="../ink/ink1921.xml"/><Relationship Id="rId72" Type="http://schemas.openxmlformats.org/officeDocument/2006/relationships/image" Target="../media/image1730.png"/><Relationship Id="rId93" Type="http://schemas.openxmlformats.org/officeDocument/2006/relationships/customXml" Target="../ink/ink1942.xml"/><Relationship Id="rId189" Type="http://schemas.openxmlformats.org/officeDocument/2006/relationships/customXml" Target="../ink/ink1990.xml"/><Relationship Id="rId3" Type="http://schemas.openxmlformats.org/officeDocument/2006/relationships/customXml" Target="../ink/ink1897.xml"/><Relationship Id="rId214" Type="http://schemas.openxmlformats.org/officeDocument/2006/relationships/image" Target="../media/image1801.png"/><Relationship Id="rId235" Type="http://schemas.openxmlformats.org/officeDocument/2006/relationships/customXml" Target="../ink/ink2013.xml"/><Relationship Id="rId116" Type="http://schemas.openxmlformats.org/officeDocument/2006/relationships/image" Target="../media/image1752.png"/><Relationship Id="rId137" Type="http://schemas.openxmlformats.org/officeDocument/2006/relationships/customXml" Target="../ink/ink1964.xml"/><Relationship Id="rId158" Type="http://schemas.openxmlformats.org/officeDocument/2006/relationships/image" Target="../media/image1773.png"/><Relationship Id="rId20" Type="http://schemas.openxmlformats.org/officeDocument/2006/relationships/image" Target="../media/image1704.png"/><Relationship Id="rId41" Type="http://schemas.openxmlformats.org/officeDocument/2006/relationships/customXml" Target="../ink/ink1916.xml"/><Relationship Id="rId62" Type="http://schemas.openxmlformats.org/officeDocument/2006/relationships/image" Target="../media/image1725.png"/><Relationship Id="rId83" Type="http://schemas.openxmlformats.org/officeDocument/2006/relationships/customXml" Target="../ink/ink1937.xml"/><Relationship Id="rId179" Type="http://schemas.openxmlformats.org/officeDocument/2006/relationships/customXml" Target="../ink/ink198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8.png"/><Relationship Id="rId3" Type="http://schemas.openxmlformats.org/officeDocument/2006/relationships/customXml" Target="../ink/ink2016.xml"/><Relationship Id="rId7" Type="http://schemas.openxmlformats.org/officeDocument/2006/relationships/customXml" Target="../ink/ink2018.xml"/><Relationship Id="rId12" Type="http://schemas.openxmlformats.org/officeDocument/2006/relationships/image" Target="../media/image1820.png"/><Relationship Id="rId2" Type="http://schemas.openxmlformats.org/officeDocument/2006/relationships/image" Target="../media/image18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7.png"/><Relationship Id="rId11" Type="http://schemas.openxmlformats.org/officeDocument/2006/relationships/customXml" Target="../ink/ink2020.xml"/><Relationship Id="rId5" Type="http://schemas.openxmlformats.org/officeDocument/2006/relationships/customXml" Target="../ink/ink2017.xml"/><Relationship Id="rId10" Type="http://schemas.openxmlformats.org/officeDocument/2006/relationships/image" Target="../media/image1819.png"/><Relationship Id="rId4" Type="http://schemas.openxmlformats.org/officeDocument/2006/relationships/image" Target="../media/image1816.png"/><Relationship Id="rId9" Type="http://schemas.openxmlformats.org/officeDocument/2006/relationships/customXml" Target="../ink/ink20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1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2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3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4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80.png"/><Relationship Id="rId671" Type="http://schemas.openxmlformats.org/officeDocument/2006/relationships/image" Target="../media/image2155.png"/><Relationship Id="rId769" Type="http://schemas.openxmlformats.org/officeDocument/2006/relationships/image" Target="../media/image2204.png"/><Relationship Id="rId21" Type="http://schemas.openxmlformats.org/officeDocument/2006/relationships/image" Target="../media/image1833.png"/><Relationship Id="rId324" Type="http://schemas.openxmlformats.org/officeDocument/2006/relationships/customXml" Target="../ink/ink2183.xml"/><Relationship Id="rId531" Type="http://schemas.openxmlformats.org/officeDocument/2006/relationships/image" Target="../media/image2085.png"/><Relationship Id="rId629" Type="http://schemas.openxmlformats.org/officeDocument/2006/relationships/image" Target="../media/image2134.png"/><Relationship Id="rId170" Type="http://schemas.openxmlformats.org/officeDocument/2006/relationships/image" Target="../media/image1906.png"/><Relationship Id="rId268" Type="http://schemas.openxmlformats.org/officeDocument/2006/relationships/image" Target="../media/image1955.png"/><Relationship Id="rId475" Type="http://schemas.openxmlformats.org/officeDocument/2006/relationships/image" Target="../media/image2057.png"/><Relationship Id="rId682" Type="http://schemas.openxmlformats.org/officeDocument/2006/relationships/customXml" Target="../ink/ink2362.xml"/><Relationship Id="rId32" Type="http://schemas.openxmlformats.org/officeDocument/2006/relationships/customXml" Target="../ink/ink2036.xml"/><Relationship Id="rId128" Type="http://schemas.openxmlformats.org/officeDocument/2006/relationships/customXml" Target="../ink/ink2084.xml"/><Relationship Id="rId335" Type="http://schemas.openxmlformats.org/officeDocument/2006/relationships/image" Target="../media/image1987.png"/><Relationship Id="rId542" Type="http://schemas.openxmlformats.org/officeDocument/2006/relationships/customXml" Target="../ink/ink2292.xml"/><Relationship Id="rId181" Type="http://schemas.openxmlformats.org/officeDocument/2006/relationships/customXml" Target="../ink/ink2111.xml"/><Relationship Id="rId402" Type="http://schemas.openxmlformats.org/officeDocument/2006/relationships/customXml" Target="../ink/ink2222.xml"/><Relationship Id="rId279" Type="http://schemas.openxmlformats.org/officeDocument/2006/relationships/customXml" Target="../ink/ink2160.xml"/><Relationship Id="rId486" Type="http://schemas.openxmlformats.org/officeDocument/2006/relationships/customXml" Target="../ink/ink2264.xml"/><Relationship Id="rId693" Type="http://schemas.openxmlformats.org/officeDocument/2006/relationships/image" Target="../media/image2166.png"/><Relationship Id="rId707" Type="http://schemas.openxmlformats.org/officeDocument/2006/relationships/image" Target="../media/image2173.png"/><Relationship Id="rId43" Type="http://schemas.openxmlformats.org/officeDocument/2006/relationships/image" Target="../media/image1844.png"/><Relationship Id="rId139" Type="http://schemas.openxmlformats.org/officeDocument/2006/relationships/image" Target="../media/image1891.png"/><Relationship Id="rId346" Type="http://schemas.openxmlformats.org/officeDocument/2006/relationships/customXml" Target="../ink/ink2194.xml"/><Relationship Id="rId553" Type="http://schemas.openxmlformats.org/officeDocument/2006/relationships/image" Target="../media/image2096.png"/><Relationship Id="rId760" Type="http://schemas.openxmlformats.org/officeDocument/2006/relationships/customXml" Target="../ink/ink2401.xml"/><Relationship Id="rId192" Type="http://schemas.openxmlformats.org/officeDocument/2006/relationships/image" Target="../media/image1917.png"/><Relationship Id="rId206" Type="http://schemas.openxmlformats.org/officeDocument/2006/relationships/image" Target="../media/image1924.png"/><Relationship Id="rId413" Type="http://schemas.openxmlformats.org/officeDocument/2006/relationships/image" Target="../media/image2026.png"/><Relationship Id="rId497" Type="http://schemas.openxmlformats.org/officeDocument/2006/relationships/image" Target="../media/image2068.png"/><Relationship Id="rId620" Type="http://schemas.openxmlformats.org/officeDocument/2006/relationships/customXml" Target="../ink/ink2331.xml"/><Relationship Id="rId718" Type="http://schemas.openxmlformats.org/officeDocument/2006/relationships/customXml" Target="../ink/ink2380.xml"/><Relationship Id="rId357" Type="http://schemas.openxmlformats.org/officeDocument/2006/relationships/image" Target="../media/image1998.png"/><Relationship Id="rId54" Type="http://schemas.openxmlformats.org/officeDocument/2006/relationships/customXml" Target="../ink/ink2047.xml"/><Relationship Id="rId217" Type="http://schemas.openxmlformats.org/officeDocument/2006/relationships/customXml" Target="../ink/ink2129.xml"/><Relationship Id="rId564" Type="http://schemas.openxmlformats.org/officeDocument/2006/relationships/customXml" Target="../ink/ink2303.xml"/><Relationship Id="rId771" Type="http://schemas.openxmlformats.org/officeDocument/2006/relationships/image" Target="../media/image2205.png"/><Relationship Id="rId424" Type="http://schemas.openxmlformats.org/officeDocument/2006/relationships/customXml" Target="../ink/ink2233.xml"/><Relationship Id="rId631" Type="http://schemas.openxmlformats.org/officeDocument/2006/relationships/image" Target="../media/image2135.png"/><Relationship Id="rId729" Type="http://schemas.openxmlformats.org/officeDocument/2006/relationships/image" Target="../media/image2184.png"/><Relationship Id="rId270" Type="http://schemas.openxmlformats.org/officeDocument/2006/relationships/image" Target="../media/image1956.png"/><Relationship Id="rId65" Type="http://schemas.openxmlformats.org/officeDocument/2006/relationships/image" Target="../media/image1855.png"/><Relationship Id="rId130" Type="http://schemas.openxmlformats.org/officeDocument/2006/relationships/customXml" Target="../ink/ink2085.xml"/><Relationship Id="rId368" Type="http://schemas.openxmlformats.org/officeDocument/2006/relationships/customXml" Target="../ink/ink2205.xml"/><Relationship Id="rId575" Type="http://schemas.openxmlformats.org/officeDocument/2006/relationships/image" Target="../media/image2107.png"/><Relationship Id="rId782" Type="http://schemas.openxmlformats.org/officeDocument/2006/relationships/customXml" Target="../ink/ink2412.xml"/><Relationship Id="rId228" Type="http://schemas.openxmlformats.org/officeDocument/2006/relationships/image" Target="../media/image1935.png"/><Relationship Id="rId435" Type="http://schemas.openxmlformats.org/officeDocument/2006/relationships/image" Target="../media/image2037.png"/><Relationship Id="rId642" Type="http://schemas.openxmlformats.org/officeDocument/2006/relationships/customXml" Target="../ink/ink2342.xml"/><Relationship Id="rId281" Type="http://schemas.openxmlformats.org/officeDocument/2006/relationships/customXml" Target="../ink/ink2161.xml"/><Relationship Id="rId502" Type="http://schemas.openxmlformats.org/officeDocument/2006/relationships/customXml" Target="../ink/ink2272.xml"/><Relationship Id="rId76" Type="http://schemas.openxmlformats.org/officeDocument/2006/relationships/customXml" Target="../ink/ink2058.xml"/><Relationship Id="rId141" Type="http://schemas.openxmlformats.org/officeDocument/2006/relationships/image" Target="../media/image1892.png"/><Relationship Id="rId379" Type="http://schemas.openxmlformats.org/officeDocument/2006/relationships/image" Target="../media/image2009.png"/><Relationship Id="rId586" Type="http://schemas.openxmlformats.org/officeDocument/2006/relationships/customXml" Target="../ink/ink2314.xml"/><Relationship Id="rId793" Type="http://schemas.openxmlformats.org/officeDocument/2006/relationships/image" Target="../media/image2216.png"/><Relationship Id="rId807" Type="http://schemas.openxmlformats.org/officeDocument/2006/relationships/image" Target="../media/image2223.png"/><Relationship Id="rId7" Type="http://schemas.openxmlformats.org/officeDocument/2006/relationships/image" Target="../media/image1826.png"/><Relationship Id="rId239" Type="http://schemas.openxmlformats.org/officeDocument/2006/relationships/customXml" Target="../ink/ink2140.xml"/><Relationship Id="rId446" Type="http://schemas.openxmlformats.org/officeDocument/2006/relationships/customXml" Target="../ink/ink2244.xml"/><Relationship Id="rId653" Type="http://schemas.openxmlformats.org/officeDocument/2006/relationships/image" Target="../media/image2146.png"/><Relationship Id="rId292" Type="http://schemas.openxmlformats.org/officeDocument/2006/relationships/image" Target="../media/image1967.png"/><Relationship Id="rId306" Type="http://schemas.openxmlformats.org/officeDocument/2006/relationships/image" Target="../media/image1974.png"/><Relationship Id="rId87" Type="http://schemas.openxmlformats.org/officeDocument/2006/relationships/image" Target="../media/image1865.png"/><Relationship Id="rId513" Type="http://schemas.openxmlformats.org/officeDocument/2006/relationships/image" Target="../media/image2076.png"/><Relationship Id="rId597" Type="http://schemas.openxmlformats.org/officeDocument/2006/relationships/image" Target="../media/image2118.png"/><Relationship Id="rId720" Type="http://schemas.openxmlformats.org/officeDocument/2006/relationships/customXml" Target="../ink/ink2381.xml"/><Relationship Id="rId152" Type="http://schemas.openxmlformats.org/officeDocument/2006/relationships/customXml" Target="../ink/ink2096.xml"/><Relationship Id="rId457" Type="http://schemas.openxmlformats.org/officeDocument/2006/relationships/image" Target="../media/image2048.png"/><Relationship Id="rId664" Type="http://schemas.openxmlformats.org/officeDocument/2006/relationships/customXml" Target="../ink/ink2353.xml"/><Relationship Id="rId14" Type="http://schemas.openxmlformats.org/officeDocument/2006/relationships/image" Target="../media/image1830.png"/><Relationship Id="rId317" Type="http://schemas.openxmlformats.org/officeDocument/2006/relationships/customXml" Target="../ink/ink2179.xml"/><Relationship Id="rId524" Type="http://schemas.openxmlformats.org/officeDocument/2006/relationships/customXml" Target="../ink/ink2283.xml"/><Relationship Id="rId731" Type="http://schemas.openxmlformats.org/officeDocument/2006/relationships/image" Target="../media/image2185.png"/><Relationship Id="rId98" Type="http://schemas.openxmlformats.org/officeDocument/2006/relationships/customXml" Target="../ink/ink2069.xml"/><Relationship Id="rId163" Type="http://schemas.openxmlformats.org/officeDocument/2006/relationships/image" Target="../media/image1903.png"/><Relationship Id="rId370" Type="http://schemas.openxmlformats.org/officeDocument/2006/relationships/customXml" Target="../ink/ink2206.xml"/><Relationship Id="rId230" Type="http://schemas.openxmlformats.org/officeDocument/2006/relationships/image" Target="../media/image1936.png"/><Relationship Id="rId468" Type="http://schemas.openxmlformats.org/officeDocument/2006/relationships/customXml" Target="../ink/ink2255.xml"/><Relationship Id="rId675" Type="http://schemas.openxmlformats.org/officeDocument/2006/relationships/image" Target="../media/image2157.png"/><Relationship Id="rId25" Type="http://schemas.openxmlformats.org/officeDocument/2006/relationships/image" Target="../media/image1835.png"/><Relationship Id="rId328" Type="http://schemas.openxmlformats.org/officeDocument/2006/relationships/customXml" Target="../ink/ink2185.xml"/><Relationship Id="rId535" Type="http://schemas.openxmlformats.org/officeDocument/2006/relationships/image" Target="../media/image2087.png"/><Relationship Id="rId742" Type="http://schemas.openxmlformats.org/officeDocument/2006/relationships/customXml" Target="../ink/ink2392.xml"/><Relationship Id="rId174" Type="http://schemas.openxmlformats.org/officeDocument/2006/relationships/image" Target="../media/image1908.png"/><Relationship Id="rId381" Type="http://schemas.openxmlformats.org/officeDocument/2006/relationships/image" Target="../media/image2010.png"/><Relationship Id="rId602" Type="http://schemas.openxmlformats.org/officeDocument/2006/relationships/customXml" Target="../ink/ink2322.xml"/><Relationship Id="rId241" Type="http://schemas.openxmlformats.org/officeDocument/2006/relationships/customXml" Target="../ink/ink2141.xml"/><Relationship Id="rId479" Type="http://schemas.openxmlformats.org/officeDocument/2006/relationships/image" Target="../media/image2059.png"/><Relationship Id="rId686" Type="http://schemas.openxmlformats.org/officeDocument/2006/relationships/customXml" Target="../ink/ink2364.xml"/><Relationship Id="rId36" Type="http://schemas.openxmlformats.org/officeDocument/2006/relationships/customXml" Target="../ink/ink2038.xml"/><Relationship Id="rId339" Type="http://schemas.openxmlformats.org/officeDocument/2006/relationships/image" Target="../media/image1989.png"/><Relationship Id="rId546" Type="http://schemas.openxmlformats.org/officeDocument/2006/relationships/customXml" Target="../ink/ink2294.xml"/><Relationship Id="rId753" Type="http://schemas.openxmlformats.org/officeDocument/2006/relationships/image" Target="../media/image2196.png"/><Relationship Id="rId101" Type="http://schemas.openxmlformats.org/officeDocument/2006/relationships/image" Target="../media/image1872.png"/><Relationship Id="rId185" Type="http://schemas.openxmlformats.org/officeDocument/2006/relationships/customXml" Target="../ink/ink2113.xml"/><Relationship Id="rId406" Type="http://schemas.openxmlformats.org/officeDocument/2006/relationships/customXml" Target="../ink/ink2224.xml"/><Relationship Id="rId392" Type="http://schemas.openxmlformats.org/officeDocument/2006/relationships/customXml" Target="../ink/ink2217.xml"/><Relationship Id="rId613" Type="http://schemas.openxmlformats.org/officeDocument/2006/relationships/image" Target="../media/image2126.png"/><Relationship Id="rId697" Type="http://schemas.openxmlformats.org/officeDocument/2006/relationships/image" Target="../media/image2168.png"/><Relationship Id="rId252" Type="http://schemas.openxmlformats.org/officeDocument/2006/relationships/image" Target="../media/image1947.png"/><Relationship Id="rId47" Type="http://schemas.openxmlformats.org/officeDocument/2006/relationships/image" Target="../media/image1846.png"/><Relationship Id="rId112" Type="http://schemas.openxmlformats.org/officeDocument/2006/relationships/customXml" Target="../ink/ink2076.xml"/><Relationship Id="rId557" Type="http://schemas.openxmlformats.org/officeDocument/2006/relationships/image" Target="../media/image2098.png"/><Relationship Id="rId764" Type="http://schemas.openxmlformats.org/officeDocument/2006/relationships/customXml" Target="../ink/ink2403.xml"/><Relationship Id="rId196" Type="http://schemas.openxmlformats.org/officeDocument/2006/relationships/image" Target="../media/image1919.png"/><Relationship Id="rId417" Type="http://schemas.openxmlformats.org/officeDocument/2006/relationships/image" Target="../media/image2028.png"/><Relationship Id="rId624" Type="http://schemas.openxmlformats.org/officeDocument/2006/relationships/customXml" Target="../ink/ink2333.xml"/><Relationship Id="rId263" Type="http://schemas.openxmlformats.org/officeDocument/2006/relationships/customXml" Target="../ink/ink2152.xml"/><Relationship Id="rId470" Type="http://schemas.openxmlformats.org/officeDocument/2006/relationships/customXml" Target="../ink/ink2256.xml"/><Relationship Id="rId58" Type="http://schemas.openxmlformats.org/officeDocument/2006/relationships/customXml" Target="../ink/ink2049.xml"/><Relationship Id="rId123" Type="http://schemas.openxmlformats.org/officeDocument/2006/relationships/image" Target="../media/image1883.png"/><Relationship Id="rId330" Type="http://schemas.openxmlformats.org/officeDocument/2006/relationships/customXml" Target="../ink/ink2186.xml"/><Relationship Id="rId568" Type="http://schemas.openxmlformats.org/officeDocument/2006/relationships/customXml" Target="../ink/ink2305.xml"/><Relationship Id="rId775" Type="http://schemas.openxmlformats.org/officeDocument/2006/relationships/image" Target="../media/image2207.png"/><Relationship Id="rId428" Type="http://schemas.openxmlformats.org/officeDocument/2006/relationships/customXml" Target="../ink/ink2235.xml"/><Relationship Id="rId635" Type="http://schemas.openxmlformats.org/officeDocument/2006/relationships/image" Target="../media/image2137.png"/><Relationship Id="rId274" Type="http://schemas.openxmlformats.org/officeDocument/2006/relationships/image" Target="../media/image1958.png"/><Relationship Id="rId481" Type="http://schemas.openxmlformats.org/officeDocument/2006/relationships/image" Target="../media/image2060.png"/><Relationship Id="rId702" Type="http://schemas.openxmlformats.org/officeDocument/2006/relationships/customXml" Target="../ink/ink2372.xml"/><Relationship Id="rId69" Type="http://schemas.openxmlformats.org/officeDocument/2006/relationships/image" Target="../media/image1857.png"/><Relationship Id="rId134" Type="http://schemas.openxmlformats.org/officeDocument/2006/relationships/customXml" Target="../ink/ink2087.xml"/><Relationship Id="rId579" Type="http://schemas.openxmlformats.org/officeDocument/2006/relationships/image" Target="../media/image2109.png"/><Relationship Id="rId786" Type="http://schemas.openxmlformats.org/officeDocument/2006/relationships/customXml" Target="../ink/ink2414.xml"/><Relationship Id="rId341" Type="http://schemas.openxmlformats.org/officeDocument/2006/relationships/image" Target="../media/image1990.png"/><Relationship Id="rId439" Type="http://schemas.openxmlformats.org/officeDocument/2006/relationships/image" Target="../media/image2039.png"/><Relationship Id="rId646" Type="http://schemas.openxmlformats.org/officeDocument/2006/relationships/customXml" Target="../ink/ink2344.xml"/><Relationship Id="rId201" Type="http://schemas.openxmlformats.org/officeDocument/2006/relationships/customXml" Target="../ink/ink2121.xml"/><Relationship Id="rId285" Type="http://schemas.openxmlformats.org/officeDocument/2006/relationships/customXml" Target="../ink/ink2163.xml"/><Relationship Id="rId506" Type="http://schemas.openxmlformats.org/officeDocument/2006/relationships/customXml" Target="../ink/ink2274.xml"/><Relationship Id="rId492" Type="http://schemas.openxmlformats.org/officeDocument/2006/relationships/customXml" Target="../ink/ink2267.xml"/><Relationship Id="rId713" Type="http://schemas.openxmlformats.org/officeDocument/2006/relationships/image" Target="../media/image2176.png"/><Relationship Id="rId797" Type="http://schemas.openxmlformats.org/officeDocument/2006/relationships/image" Target="../media/image2218.png"/><Relationship Id="rId145" Type="http://schemas.openxmlformats.org/officeDocument/2006/relationships/image" Target="../media/image1894.png"/><Relationship Id="rId352" Type="http://schemas.openxmlformats.org/officeDocument/2006/relationships/customXml" Target="../ink/ink2197.xml"/><Relationship Id="rId212" Type="http://schemas.openxmlformats.org/officeDocument/2006/relationships/image" Target="../media/image1927.png"/><Relationship Id="rId657" Type="http://schemas.openxmlformats.org/officeDocument/2006/relationships/image" Target="../media/image2148.png"/><Relationship Id="rId296" Type="http://schemas.openxmlformats.org/officeDocument/2006/relationships/image" Target="../media/image1969.png"/><Relationship Id="rId517" Type="http://schemas.openxmlformats.org/officeDocument/2006/relationships/image" Target="../media/image2078.png"/><Relationship Id="rId724" Type="http://schemas.openxmlformats.org/officeDocument/2006/relationships/customXml" Target="../ink/ink2383.xml"/><Relationship Id="rId60" Type="http://schemas.openxmlformats.org/officeDocument/2006/relationships/customXml" Target="../ink/ink2050.xml"/><Relationship Id="rId156" Type="http://schemas.openxmlformats.org/officeDocument/2006/relationships/customXml" Target="../ink/ink2098.xml"/><Relationship Id="rId363" Type="http://schemas.openxmlformats.org/officeDocument/2006/relationships/image" Target="../media/image2001.png"/><Relationship Id="rId570" Type="http://schemas.openxmlformats.org/officeDocument/2006/relationships/customXml" Target="../ink/ink2306.xml"/><Relationship Id="rId223" Type="http://schemas.openxmlformats.org/officeDocument/2006/relationships/customXml" Target="../ink/ink2132.xml"/><Relationship Id="rId430" Type="http://schemas.openxmlformats.org/officeDocument/2006/relationships/customXml" Target="../ink/ink2236.xml"/><Relationship Id="rId668" Type="http://schemas.openxmlformats.org/officeDocument/2006/relationships/customXml" Target="../ink/ink2355.xml"/><Relationship Id="rId18" Type="http://schemas.openxmlformats.org/officeDocument/2006/relationships/customXml" Target="../ink/ink2029.xml"/><Relationship Id="rId528" Type="http://schemas.openxmlformats.org/officeDocument/2006/relationships/customXml" Target="../ink/ink2285.xml"/><Relationship Id="rId735" Type="http://schemas.openxmlformats.org/officeDocument/2006/relationships/image" Target="../media/image2187.png"/><Relationship Id="rId167" Type="http://schemas.openxmlformats.org/officeDocument/2006/relationships/customXml" Target="../ink/ink2104.xml"/><Relationship Id="rId374" Type="http://schemas.openxmlformats.org/officeDocument/2006/relationships/customXml" Target="../ink/ink2208.xml"/><Relationship Id="rId581" Type="http://schemas.openxmlformats.org/officeDocument/2006/relationships/image" Target="../media/image2110.png"/><Relationship Id="rId71" Type="http://schemas.openxmlformats.org/officeDocument/2006/relationships/image" Target="../media/image1858.png"/><Relationship Id="rId234" Type="http://schemas.openxmlformats.org/officeDocument/2006/relationships/image" Target="../media/image1938.png"/><Relationship Id="rId679" Type="http://schemas.openxmlformats.org/officeDocument/2006/relationships/image" Target="../media/image2159.png"/><Relationship Id="rId802" Type="http://schemas.openxmlformats.org/officeDocument/2006/relationships/customXml" Target="../ink/ink2422.xml"/><Relationship Id="rId2" Type="http://schemas.openxmlformats.org/officeDocument/2006/relationships/customXml" Target="../ink/ink2021.xml"/><Relationship Id="rId29" Type="http://schemas.openxmlformats.org/officeDocument/2006/relationships/image" Target="../media/image1837.png"/><Relationship Id="rId441" Type="http://schemas.openxmlformats.org/officeDocument/2006/relationships/image" Target="../media/image2040.png"/><Relationship Id="rId539" Type="http://schemas.openxmlformats.org/officeDocument/2006/relationships/image" Target="../media/image2089.png"/><Relationship Id="rId746" Type="http://schemas.openxmlformats.org/officeDocument/2006/relationships/customXml" Target="../ink/ink2394.xml"/><Relationship Id="rId178" Type="http://schemas.openxmlformats.org/officeDocument/2006/relationships/image" Target="../media/image1910.png"/><Relationship Id="rId301" Type="http://schemas.openxmlformats.org/officeDocument/2006/relationships/customXml" Target="../ink/ink2171.xml"/><Relationship Id="rId82" Type="http://schemas.openxmlformats.org/officeDocument/2006/relationships/customXml" Target="../ink/ink2061.xml"/><Relationship Id="rId385" Type="http://schemas.openxmlformats.org/officeDocument/2006/relationships/image" Target="../media/image2012.png"/><Relationship Id="rId592" Type="http://schemas.openxmlformats.org/officeDocument/2006/relationships/customXml" Target="../ink/ink2317.xml"/><Relationship Id="rId606" Type="http://schemas.openxmlformats.org/officeDocument/2006/relationships/customXml" Target="../ink/ink2324.xml"/><Relationship Id="rId245" Type="http://schemas.openxmlformats.org/officeDocument/2006/relationships/customXml" Target="../ink/ink2143.xml"/><Relationship Id="rId452" Type="http://schemas.openxmlformats.org/officeDocument/2006/relationships/customXml" Target="../ink/ink2247.xml"/><Relationship Id="rId105" Type="http://schemas.openxmlformats.org/officeDocument/2006/relationships/image" Target="../media/image1874.png"/><Relationship Id="rId312" Type="http://schemas.openxmlformats.org/officeDocument/2006/relationships/image" Target="../media/image1977.png"/><Relationship Id="rId757" Type="http://schemas.openxmlformats.org/officeDocument/2006/relationships/image" Target="../media/image2198.png"/><Relationship Id="rId93" Type="http://schemas.openxmlformats.org/officeDocument/2006/relationships/image" Target="../media/image1868.png"/><Relationship Id="rId189" Type="http://schemas.openxmlformats.org/officeDocument/2006/relationships/customXml" Target="../ink/ink2115.xml"/><Relationship Id="rId396" Type="http://schemas.openxmlformats.org/officeDocument/2006/relationships/customXml" Target="../ink/ink2219.xml"/><Relationship Id="rId617" Type="http://schemas.openxmlformats.org/officeDocument/2006/relationships/image" Target="../media/image2128.png"/><Relationship Id="rId256" Type="http://schemas.openxmlformats.org/officeDocument/2006/relationships/image" Target="../media/image1949.png"/><Relationship Id="rId463" Type="http://schemas.openxmlformats.org/officeDocument/2006/relationships/image" Target="../media/image2051.png"/><Relationship Id="rId670" Type="http://schemas.openxmlformats.org/officeDocument/2006/relationships/customXml" Target="../ink/ink2356.xml"/><Relationship Id="rId116" Type="http://schemas.openxmlformats.org/officeDocument/2006/relationships/customXml" Target="../ink/ink2078.xml"/><Relationship Id="rId323" Type="http://schemas.openxmlformats.org/officeDocument/2006/relationships/image" Target="../media/image1982.png"/><Relationship Id="rId530" Type="http://schemas.openxmlformats.org/officeDocument/2006/relationships/customXml" Target="../ink/ink2286.xml"/><Relationship Id="rId768" Type="http://schemas.openxmlformats.org/officeDocument/2006/relationships/customXml" Target="../ink/ink2405.xml"/><Relationship Id="rId20" Type="http://schemas.openxmlformats.org/officeDocument/2006/relationships/customXml" Target="../ink/ink2030.xml"/><Relationship Id="rId628" Type="http://schemas.openxmlformats.org/officeDocument/2006/relationships/customXml" Target="../ink/ink2335.xml"/><Relationship Id="rId267" Type="http://schemas.openxmlformats.org/officeDocument/2006/relationships/customXml" Target="../ink/ink2154.xml"/><Relationship Id="rId474" Type="http://schemas.openxmlformats.org/officeDocument/2006/relationships/customXml" Target="../ink/ink2258.xml"/><Relationship Id="rId127" Type="http://schemas.openxmlformats.org/officeDocument/2006/relationships/image" Target="../media/image1885.png"/><Relationship Id="rId681" Type="http://schemas.openxmlformats.org/officeDocument/2006/relationships/image" Target="../media/image2160.png"/><Relationship Id="rId779" Type="http://schemas.openxmlformats.org/officeDocument/2006/relationships/image" Target="../media/image2209.png"/><Relationship Id="rId31" Type="http://schemas.openxmlformats.org/officeDocument/2006/relationships/image" Target="../media/image1838.png"/><Relationship Id="rId334" Type="http://schemas.openxmlformats.org/officeDocument/2006/relationships/customXml" Target="../ink/ink2188.xml"/><Relationship Id="rId541" Type="http://schemas.openxmlformats.org/officeDocument/2006/relationships/image" Target="../media/image2090.png"/><Relationship Id="rId639" Type="http://schemas.openxmlformats.org/officeDocument/2006/relationships/image" Target="../media/image2139.png"/><Relationship Id="rId180" Type="http://schemas.openxmlformats.org/officeDocument/2006/relationships/image" Target="../media/image1911.png"/><Relationship Id="rId278" Type="http://schemas.openxmlformats.org/officeDocument/2006/relationships/image" Target="../media/image1960.png"/><Relationship Id="rId401" Type="http://schemas.openxmlformats.org/officeDocument/2006/relationships/image" Target="../media/image2020.png"/><Relationship Id="rId485" Type="http://schemas.openxmlformats.org/officeDocument/2006/relationships/image" Target="../media/image2062.png"/><Relationship Id="rId692" Type="http://schemas.openxmlformats.org/officeDocument/2006/relationships/customXml" Target="../ink/ink2367.xml"/><Relationship Id="rId706" Type="http://schemas.openxmlformats.org/officeDocument/2006/relationships/customXml" Target="../ink/ink2374.xml"/><Relationship Id="rId42" Type="http://schemas.openxmlformats.org/officeDocument/2006/relationships/customXml" Target="../ink/ink2041.xml"/><Relationship Id="rId138" Type="http://schemas.openxmlformats.org/officeDocument/2006/relationships/customXml" Target="../ink/ink2089.xml"/><Relationship Id="rId345" Type="http://schemas.openxmlformats.org/officeDocument/2006/relationships/image" Target="../media/image1992.png"/><Relationship Id="rId552" Type="http://schemas.openxmlformats.org/officeDocument/2006/relationships/customXml" Target="../ink/ink2297.xml"/><Relationship Id="rId191" Type="http://schemas.openxmlformats.org/officeDocument/2006/relationships/customXml" Target="../ink/ink2116.xml"/><Relationship Id="rId205" Type="http://schemas.openxmlformats.org/officeDocument/2006/relationships/customXml" Target="../ink/ink2123.xml"/><Relationship Id="rId412" Type="http://schemas.openxmlformats.org/officeDocument/2006/relationships/customXml" Target="../ink/ink2227.xml"/><Relationship Id="rId289" Type="http://schemas.openxmlformats.org/officeDocument/2006/relationships/customXml" Target="../ink/ink2165.xml"/><Relationship Id="rId496" Type="http://schemas.openxmlformats.org/officeDocument/2006/relationships/customXml" Target="../ink/ink2269.xml"/><Relationship Id="rId717" Type="http://schemas.openxmlformats.org/officeDocument/2006/relationships/image" Target="../media/image2178.png"/><Relationship Id="rId53" Type="http://schemas.openxmlformats.org/officeDocument/2006/relationships/image" Target="../media/image1849.png"/><Relationship Id="rId149" Type="http://schemas.openxmlformats.org/officeDocument/2006/relationships/image" Target="../media/image1896.png"/><Relationship Id="rId356" Type="http://schemas.openxmlformats.org/officeDocument/2006/relationships/customXml" Target="../ink/ink2199.xml"/><Relationship Id="rId563" Type="http://schemas.openxmlformats.org/officeDocument/2006/relationships/image" Target="../media/image2101.png"/><Relationship Id="rId770" Type="http://schemas.openxmlformats.org/officeDocument/2006/relationships/customXml" Target="../ink/ink2406.xml"/><Relationship Id="rId216" Type="http://schemas.openxmlformats.org/officeDocument/2006/relationships/image" Target="../media/image1929.png"/><Relationship Id="rId423" Type="http://schemas.openxmlformats.org/officeDocument/2006/relationships/image" Target="../media/image2031.png"/><Relationship Id="rId630" Type="http://schemas.openxmlformats.org/officeDocument/2006/relationships/customXml" Target="../ink/ink2336.xml"/><Relationship Id="rId728" Type="http://schemas.openxmlformats.org/officeDocument/2006/relationships/customXml" Target="../ink/ink2385.xml"/><Relationship Id="rId64" Type="http://schemas.openxmlformats.org/officeDocument/2006/relationships/customXml" Target="../ink/ink2052.xml"/><Relationship Id="rId367" Type="http://schemas.openxmlformats.org/officeDocument/2006/relationships/image" Target="../media/image2003.png"/><Relationship Id="rId574" Type="http://schemas.openxmlformats.org/officeDocument/2006/relationships/customXml" Target="../ink/ink2308.xml"/><Relationship Id="rId227" Type="http://schemas.openxmlformats.org/officeDocument/2006/relationships/customXml" Target="../ink/ink2134.xml"/><Relationship Id="rId781" Type="http://schemas.openxmlformats.org/officeDocument/2006/relationships/image" Target="../media/image2210.png"/><Relationship Id="rId434" Type="http://schemas.openxmlformats.org/officeDocument/2006/relationships/customXml" Target="../ink/ink2238.xml"/><Relationship Id="rId641" Type="http://schemas.openxmlformats.org/officeDocument/2006/relationships/image" Target="../media/image2140.png"/><Relationship Id="rId739" Type="http://schemas.openxmlformats.org/officeDocument/2006/relationships/image" Target="../media/image2189.png"/><Relationship Id="rId280" Type="http://schemas.openxmlformats.org/officeDocument/2006/relationships/image" Target="../media/image1961.png"/><Relationship Id="rId501" Type="http://schemas.openxmlformats.org/officeDocument/2006/relationships/image" Target="../media/image2070.png"/><Relationship Id="rId75" Type="http://schemas.openxmlformats.org/officeDocument/2006/relationships/image" Target="../media/image1860.png"/><Relationship Id="rId140" Type="http://schemas.openxmlformats.org/officeDocument/2006/relationships/customXml" Target="../ink/ink2090.xml"/><Relationship Id="rId182" Type="http://schemas.openxmlformats.org/officeDocument/2006/relationships/image" Target="../media/image1912.png"/><Relationship Id="rId378" Type="http://schemas.openxmlformats.org/officeDocument/2006/relationships/customXml" Target="../ink/ink2210.xml"/><Relationship Id="rId403" Type="http://schemas.openxmlformats.org/officeDocument/2006/relationships/image" Target="../media/image2021.png"/><Relationship Id="rId585" Type="http://schemas.openxmlformats.org/officeDocument/2006/relationships/image" Target="../media/image2112.png"/><Relationship Id="rId750" Type="http://schemas.openxmlformats.org/officeDocument/2006/relationships/customXml" Target="../ink/ink2396.xml"/><Relationship Id="rId792" Type="http://schemas.openxmlformats.org/officeDocument/2006/relationships/customXml" Target="../ink/ink2417.xml"/><Relationship Id="rId806" Type="http://schemas.openxmlformats.org/officeDocument/2006/relationships/customXml" Target="../ink/ink2424.xml"/><Relationship Id="rId6" Type="http://schemas.openxmlformats.org/officeDocument/2006/relationships/customXml" Target="../ink/ink2023.xml"/><Relationship Id="rId238" Type="http://schemas.openxmlformats.org/officeDocument/2006/relationships/image" Target="../media/image1940.png"/><Relationship Id="rId445" Type="http://schemas.openxmlformats.org/officeDocument/2006/relationships/image" Target="../media/image2042.png"/><Relationship Id="rId487" Type="http://schemas.openxmlformats.org/officeDocument/2006/relationships/image" Target="../media/image2063.png"/><Relationship Id="rId610" Type="http://schemas.openxmlformats.org/officeDocument/2006/relationships/customXml" Target="../ink/ink2326.xml"/><Relationship Id="rId652" Type="http://schemas.openxmlformats.org/officeDocument/2006/relationships/customXml" Target="../ink/ink2347.xml"/><Relationship Id="rId694" Type="http://schemas.openxmlformats.org/officeDocument/2006/relationships/customXml" Target="../ink/ink2368.xml"/><Relationship Id="rId708" Type="http://schemas.openxmlformats.org/officeDocument/2006/relationships/customXml" Target="../ink/ink2375.xml"/><Relationship Id="rId291" Type="http://schemas.openxmlformats.org/officeDocument/2006/relationships/customXml" Target="../ink/ink2166.xml"/><Relationship Id="rId305" Type="http://schemas.openxmlformats.org/officeDocument/2006/relationships/customXml" Target="../ink/ink2173.xml"/><Relationship Id="rId347" Type="http://schemas.openxmlformats.org/officeDocument/2006/relationships/image" Target="../media/image1993.png"/><Relationship Id="rId512" Type="http://schemas.openxmlformats.org/officeDocument/2006/relationships/customXml" Target="../ink/ink2277.xml"/><Relationship Id="rId44" Type="http://schemas.openxmlformats.org/officeDocument/2006/relationships/customXml" Target="../ink/ink2042.xml"/><Relationship Id="rId86" Type="http://schemas.openxmlformats.org/officeDocument/2006/relationships/customXml" Target="../ink/ink2063.xml"/><Relationship Id="rId151" Type="http://schemas.openxmlformats.org/officeDocument/2006/relationships/image" Target="../media/image1897.png"/><Relationship Id="rId389" Type="http://schemas.openxmlformats.org/officeDocument/2006/relationships/image" Target="../media/image2014.png"/><Relationship Id="rId554" Type="http://schemas.openxmlformats.org/officeDocument/2006/relationships/customXml" Target="../ink/ink2298.xml"/><Relationship Id="rId596" Type="http://schemas.openxmlformats.org/officeDocument/2006/relationships/customXml" Target="../ink/ink2319.xml"/><Relationship Id="rId761" Type="http://schemas.openxmlformats.org/officeDocument/2006/relationships/image" Target="../media/image2200.png"/><Relationship Id="rId193" Type="http://schemas.openxmlformats.org/officeDocument/2006/relationships/customXml" Target="../ink/ink2117.xml"/><Relationship Id="rId207" Type="http://schemas.openxmlformats.org/officeDocument/2006/relationships/customXml" Target="../ink/ink2124.xml"/><Relationship Id="rId249" Type="http://schemas.openxmlformats.org/officeDocument/2006/relationships/customXml" Target="../ink/ink2145.xml"/><Relationship Id="rId414" Type="http://schemas.openxmlformats.org/officeDocument/2006/relationships/customXml" Target="../ink/ink2228.xml"/><Relationship Id="rId456" Type="http://schemas.openxmlformats.org/officeDocument/2006/relationships/customXml" Target="../ink/ink2249.xml"/><Relationship Id="rId498" Type="http://schemas.openxmlformats.org/officeDocument/2006/relationships/customXml" Target="../ink/ink2270.xml"/><Relationship Id="rId621" Type="http://schemas.openxmlformats.org/officeDocument/2006/relationships/image" Target="../media/image2130.png"/><Relationship Id="rId663" Type="http://schemas.openxmlformats.org/officeDocument/2006/relationships/image" Target="../media/image2151.png"/><Relationship Id="rId13" Type="http://schemas.openxmlformats.org/officeDocument/2006/relationships/customXml" Target="../ink/ink2026.xml"/><Relationship Id="rId109" Type="http://schemas.openxmlformats.org/officeDocument/2006/relationships/image" Target="../media/image1876.png"/><Relationship Id="rId260" Type="http://schemas.openxmlformats.org/officeDocument/2006/relationships/image" Target="../media/image1951.png"/><Relationship Id="rId316" Type="http://schemas.openxmlformats.org/officeDocument/2006/relationships/image" Target="../media/image1979.png"/><Relationship Id="rId523" Type="http://schemas.openxmlformats.org/officeDocument/2006/relationships/image" Target="../media/image2081.png"/><Relationship Id="rId719" Type="http://schemas.openxmlformats.org/officeDocument/2006/relationships/image" Target="../media/image2179.png"/><Relationship Id="rId55" Type="http://schemas.openxmlformats.org/officeDocument/2006/relationships/image" Target="../media/image1850.png"/><Relationship Id="rId97" Type="http://schemas.openxmlformats.org/officeDocument/2006/relationships/image" Target="../media/image1870.png"/><Relationship Id="rId120" Type="http://schemas.openxmlformats.org/officeDocument/2006/relationships/customXml" Target="../ink/ink2080.xml"/><Relationship Id="rId358" Type="http://schemas.openxmlformats.org/officeDocument/2006/relationships/customXml" Target="../ink/ink2200.xml"/><Relationship Id="rId565" Type="http://schemas.openxmlformats.org/officeDocument/2006/relationships/image" Target="../media/image2102.png"/><Relationship Id="rId730" Type="http://schemas.openxmlformats.org/officeDocument/2006/relationships/customXml" Target="../ink/ink2386.xml"/><Relationship Id="rId772" Type="http://schemas.openxmlformats.org/officeDocument/2006/relationships/customXml" Target="../ink/ink2407.xml"/><Relationship Id="rId162" Type="http://schemas.openxmlformats.org/officeDocument/2006/relationships/customXml" Target="../ink/ink2101.xml"/><Relationship Id="rId218" Type="http://schemas.openxmlformats.org/officeDocument/2006/relationships/image" Target="../media/image1930.png"/><Relationship Id="rId425" Type="http://schemas.openxmlformats.org/officeDocument/2006/relationships/image" Target="../media/image2032.png"/><Relationship Id="rId467" Type="http://schemas.openxmlformats.org/officeDocument/2006/relationships/image" Target="../media/image2053.png"/><Relationship Id="rId632" Type="http://schemas.openxmlformats.org/officeDocument/2006/relationships/customXml" Target="../ink/ink2337.xml"/><Relationship Id="rId271" Type="http://schemas.openxmlformats.org/officeDocument/2006/relationships/customXml" Target="../ink/ink2156.xml"/><Relationship Id="rId674" Type="http://schemas.openxmlformats.org/officeDocument/2006/relationships/customXml" Target="../ink/ink2358.xml"/><Relationship Id="rId24" Type="http://schemas.openxmlformats.org/officeDocument/2006/relationships/customXml" Target="../ink/ink2032.xml"/><Relationship Id="rId66" Type="http://schemas.openxmlformats.org/officeDocument/2006/relationships/customXml" Target="../ink/ink2053.xml"/><Relationship Id="rId131" Type="http://schemas.openxmlformats.org/officeDocument/2006/relationships/image" Target="../media/image1887.png"/><Relationship Id="rId327" Type="http://schemas.openxmlformats.org/officeDocument/2006/relationships/image" Target="../media/image1984.png"/><Relationship Id="rId369" Type="http://schemas.openxmlformats.org/officeDocument/2006/relationships/image" Target="../media/image2004.png"/><Relationship Id="rId534" Type="http://schemas.openxmlformats.org/officeDocument/2006/relationships/customXml" Target="../ink/ink2288.xml"/><Relationship Id="rId576" Type="http://schemas.openxmlformats.org/officeDocument/2006/relationships/customXml" Target="../ink/ink2309.xml"/><Relationship Id="rId741" Type="http://schemas.openxmlformats.org/officeDocument/2006/relationships/image" Target="../media/image2190.png"/><Relationship Id="rId783" Type="http://schemas.openxmlformats.org/officeDocument/2006/relationships/image" Target="../media/image2211.png"/><Relationship Id="rId173" Type="http://schemas.openxmlformats.org/officeDocument/2006/relationships/customXml" Target="../ink/ink2107.xml"/><Relationship Id="rId229" Type="http://schemas.openxmlformats.org/officeDocument/2006/relationships/customXml" Target="../ink/ink2135.xml"/><Relationship Id="rId380" Type="http://schemas.openxmlformats.org/officeDocument/2006/relationships/customXml" Target="../ink/ink2211.xml"/><Relationship Id="rId436" Type="http://schemas.openxmlformats.org/officeDocument/2006/relationships/customXml" Target="../ink/ink2239.xml"/><Relationship Id="rId601" Type="http://schemas.openxmlformats.org/officeDocument/2006/relationships/image" Target="../media/image2120.png"/><Relationship Id="rId643" Type="http://schemas.openxmlformats.org/officeDocument/2006/relationships/image" Target="../media/image2141.png"/><Relationship Id="rId240" Type="http://schemas.openxmlformats.org/officeDocument/2006/relationships/image" Target="../media/image1941.png"/><Relationship Id="rId478" Type="http://schemas.openxmlformats.org/officeDocument/2006/relationships/customXml" Target="../ink/ink2260.xml"/><Relationship Id="rId685" Type="http://schemas.openxmlformats.org/officeDocument/2006/relationships/image" Target="../media/image2162.png"/><Relationship Id="rId35" Type="http://schemas.openxmlformats.org/officeDocument/2006/relationships/image" Target="../media/image1840.png"/><Relationship Id="rId77" Type="http://schemas.openxmlformats.org/officeDocument/2006/relationships/image" Target="../media/image1861.png"/><Relationship Id="rId100" Type="http://schemas.openxmlformats.org/officeDocument/2006/relationships/customXml" Target="../ink/ink2070.xml"/><Relationship Id="rId282" Type="http://schemas.openxmlformats.org/officeDocument/2006/relationships/image" Target="../media/image1962.png"/><Relationship Id="rId338" Type="http://schemas.openxmlformats.org/officeDocument/2006/relationships/customXml" Target="../ink/ink2190.xml"/><Relationship Id="rId503" Type="http://schemas.openxmlformats.org/officeDocument/2006/relationships/image" Target="../media/image2071.png"/><Relationship Id="rId545" Type="http://schemas.openxmlformats.org/officeDocument/2006/relationships/image" Target="../media/image2092.png"/><Relationship Id="rId587" Type="http://schemas.openxmlformats.org/officeDocument/2006/relationships/image" Target="../media/image2113.png"/><Relationship Id="rId710" Type="http://schemas.openxmlformats.org/officeDocument/2006/relationships/customXml" Target="../ink/ink2376.xml"/><Relationship Id="rId752" Type="http://schemas.openxmlformats.org/officeDocument/2006/relationships/customXml" Target="../ink/ink2397.xml"/><Relationship Id="rId808" Type="http://schemas.openxmlformats.org/officeDocument/2006/relationships/customXml" Target="../ink/ink2425.xml"/><Relationship Id="rId8" Type="http://schemas.openxmlformats.org/officeDocument/2006/relationships/image" Target="../media/image1827.png"/><Relationship Id="rId142" Type="http://schemas.openxmlformats.org/officeDocument/2006/relationships/customXml" Target="../ink/ink2091.xml"/><Relationship Id="rId184" Type="http://schemas.openxmlformats.org/officeDocument/2006/relationships/image" Target="../media/image1913.png"/><Relationship Id="rId391" Type="http://schemas.openxmlformats.org/officeDocument/2006/relationships/image" Target="../media/image2015.png"/><Relationship Id="rId405" Type="http://schemas.openxmlformats.org/officeDocument/2006/relationships/image" Target="../media/image2022.png"/><Relationship Id="rId447" Type="http://schemas.openxmlformats.org/officeDocument/2006/relationships/image" Target="../media/image2043.png"/><Relationship Id="rId612" Type="http://schemas.openxmlformats.org/officeDocument/2006/relationships/customXml" Target="../ink/ink2327.xml"/><Relationship Id="rId794" Type="http://schemas.openxmlformats.org/officeDocument/2006/relationships/customXml" Target="../ink/ink2418.xml"/><Relationship Id="rId251" Type="http://schemas.openxmlformats.org/officeDocument/2006/relationships/customXml" Target="../ink/ink2146.xml"/><Relationship Id="rId489" Type="http://schemas.openxmlformats.org/officeDocument/2006/relationships/image" Target="../media/image2064.png"/><Relationship Id="rId654" Type="http://schemas.openxmlformats.org/officeDocument/2006/relationships/customXml" Target="../ink/ink2348.xml"/><Relationship Id="rId696" Type="http://schemas.openxmlformats.org/officeDocument/2006/relationships/customXml" Target="../ink/ink2369.xml"/><Relationship Id="rId46" Type="http://schemas.openxmlformats.org/officeDocument/2006/relationships/customXml" Target="../ink/ink2043.xml"/><Relationship Id="rId293" Type="http://schemas.openxmlformats.org/officeDocument/2006/relationships/customXml" Target="../ink/ink2167.xml"/><Relationship Id="rId307" Type="http://schemas.openxmlformats.org/officeDocument/2006/relationships/customXml" Target="../ink/ink2174.xml"/><Relationship Id="rId349" Type="http://schemas.openxmlformats.org/officeDocument/2006/relationships/image" Target="../media/image1994.png"/><Relationship Id="rId514" Type="http://schemas.openxmlformats.org/officeDocument/2006/relationships/customXml" Target="../ink/ink2278.xml"/><Relationship Id="rId556" Type="http://schemas.openxmlformats.org/officeDocument/2006/relationships/customXml" Target="../ink/ink2299.xml"/><Relationship Id="rId721" Type="http://schemas.openxmlformats.org/officeDocument/2006/relationships/image" Target="../media/image2180.png"/><Relationship Id="rId763" Type="http://schemas.openxmlformats.org/officeDocument/2006/relationships/image" Target="../media/image2201.png"/><Relationship Id="rId88" Type="http://schemas.openxmlformats.org/officeDocument/2006/relationships/customXml" Target="../ink/ink2064.xml"/><Relationship Id="rId111" Type="http://schemas.openxmlformats.org/officeDocument/2006/relationships/image" Target="../media/image1877.png"/><Relationship Id="rId153" Type="http://schemas.openxmlformats.org/officeDocument/2006/relationships/image" Target="../media/image1898.png"/><Relationship Id="rId195" Type="http://schemas.openxmlformats.org/officeDocument/2006/relationships/customXml" Target="../ink/ink2118.xml"/><Relationship Id="rId209" Type="http://schemas.openxmlformats.org/officeDocument/2006/relationships/customXml" Target="../ink/ink2125.xml"/><Relationship Id="rId360" Type="http://schemas.openxmlformats.org/officeDocument/2006/relationships/customXml" Target="../ink/ink2201.xml"/><Relationship Id="rId416" Type="http://schemas.openxmlformats.org/officeDocument/2006/relationships/customXml" Target="../ink/ink2229.xml"/><Relationship Id="rId598" Type="http://schemas.openxmlformats.org/officeDocument/2006/relationships/customXml" Target="../ink/ink2320.xml"/><Relationship Id="rId220" Type="http://schemas.openxmlformats.org/officeDocument/2006/relationships/image" Target="../media/image1931.png"/><Relationship Id="rId458" Type="http://schemas.openxmlformats.org/officeDocument/2006/relationships/customXml" Target="../ink/ink2250.xml"/><Relationship Id="rId623" Type="http://schemas.openxmlformats.org/officeDocument/2006/relationships/image" Target="../media/image2131.png"/><Relationship Id="rId665" Type="http://schemas.openxmlformats.org/officeDocument/2006/relationships/image" Target="../media/image2152.png"/><Relationship Id="rId15" Type="http://schemas.openxmlformats.org/officeDocument/2006/relationships/customXml" Target="../ink/ink2027.xml"/><Relationship Id="rId57" Type="http://schemas.openxmlformats.org/officeDocument/2006/relationships/image" Target="../media/image1851.png"/><Relationship Id="rId262" Type="http://schemas.openxmlformats.org/officeDocument/2006/relationships/image" Target="../media/image1952.png"/><Relationship Id="rId318" Type="http://schemas.openxmlformats.org/officeDocument/2006/relationships/image" Target="../media/image1980.png"/><Relationship Id="rId525" Type="http://schemas.openxmlformats.org/officeDocument/2006/relationships/image" Target="../media/image2082.png"/><Relationship Id="rId567" Type="http://schemas.openxmlformats.org/officeDocument/2006/relationships/image" Target="../media/image2103.png"/><Relationship Id="rId732" Type="http://schemas.openxmlformats.org/officeDocument/2006/relationships/customXml" Target="../ink/ink2387.xml"/><Relationship Id="rId99" Type="http://schemas.openxmlformats.org/officeDocument/2006/relationships/image" Target="../media/image1871.png"/><Relationship Id="rId122" Type="http://schemas.openxmlformats.org/officeDocument/2006/relationships/customXml" Target="../ink/ink2081.xml"/><Relationship Id="rId164" Type="http://schemas.openxmlformats.org/officeDocument/2006/relationships/customXml" Target="../ink/ink2102.xml"/><Relationship Id="rId371" Type="http://schemas.openxmlformats.org/officeDocument/2006/relationships/image" Target="../media/image2005.png"/><Relationship Id="rId774" Type="http://schemas.openxmlformats.org/officeDocument/2006/relationships/customXml" Target="../ink/ink2408.xml"/><Relationship Id="rId427" Type="http://schemas.openxmlformats.org/officeDocument/2006/relationships/image" Target="../media/image2033.png"/><Relationship Id="rId469" Type="http://schemas.openxmlformats.org/officeDocument/2006/relationships/image" Target="../media/image2054.png"/><Relationship Id="rId634" Type="http://schemas.openxmlformats.org/officeDocument/2006/relationships/customXml" Target="../ink/ink2338.xml"/><Relationship Id="rId676" Type="http://schemas.openxmlformats.org/officeDocument/2006/relationships/customXml" Target="../ink/ink2359.xml"/><Relationship Id="rId26" Type="http://schemas.openxmlformats.org/officeDocument/2006/relationships/customXml" Target="../ink/ink2033.xml"/><Relationship Id="rId231" Type="http://schemas.openxmlformats.org/officeDocument/2006/relationships/customXml" Target="../ink/ink2136.xml"/><Relationship Id="rId273" Type="http://schemas.openxmlformats.org/officeDocument/2006/relationships/customXml" Target="../ink/ink2157.xml"/><Relationship Id="rId329" Type="http://schemas.openxmlformats.org/officeDocument/2006/relationships/image" Target="../media/image1525.png"/><Relationship Id="rId480" Type="http://schemas.openxmlformats.org/officeDocument/2006/relationships/customXml" Target="../ink/ink2261.xml"/><Relationship Id="rId536" Type="http://schemas.openxmlformats.org/officeDocument/2006/relationships/customXml" Target="../ink/ink2289.xml"/><Relationship Id="rId701" Type="http://schemas.openxmlformats.org/officeDocument/2006/relationships/image" Target="../media/image2170.png"/><Relationship Id="rId68" Type="http://schemas.openxmlformats.org/officeDocument/2006/relationships/customXml" Target="../ink/ink2054.xml"/><Relationship Id="rId133" Type="http://schemas.openxmlformats.org/officeDocument/2006/relationships/image" Target="../media/image1888.png"/><Relationship Id="rId175" Type="http://schemas.openxmlformats.org/officeDocument/2006/relationships/customXml" Target="../ink/ink2108.xml"/><Relationship Id="rId340" Type="http://schemas.openxmlformats.org/officeDocument/2006/relationships/customXml" Target="../ink/ink2191.xml"/><Relationship Id="rId578" Type="http://schemas.openxmlformats.org/officeDocument/2006/relationships/customXml" Target="../ink/ink2310.xml"/><Relationship Id="rId743" Type="http://schemas.openxmlformats.org/officeDocument/2006/relationships/image" Target="../media/image2191.png"/><Relationship Id="rId785" Type="http://schemas.openxmlformats.org/officeDocument/2006/relationships/image" Target="../media/image2212.png"/><Relationship Id="rId200" Type="http://schemas.openxmlformats.org/officeDocument/2006/relationships/image" Target="../media/image1921.png"/><Relationship Id="rId382" Type="http://schemas.openxmlformats.org/officeDocument/2006/relationships/customXml" Target="../ink/ink2212.xml"/><Relationship Id="rId438" Type="http://schemas.openxmlformats.org/officeDocument/2006/relationships/customXml" Target="../ink/ink2240.xml"/><Relationship Id="rId603" Type="http://schemas.openxmlformats.org/officeDocument/2006/relationships/image" Target="../media/image2121.png"/><Relationship Id="rId645" Type="http://schemas.openxmlformats.org/officeDocument/2006/relationships/image" Target="../media/image2142.png"/><Relationship Id="rId687" Type="http://schemas.openxmlformats.org/officeDocument/2006/relationships/image" Target="../media/image2163.png"/><Relationship Id="rId810" Type="http://schemas.openxmlformats.org/officeDocument/2006/relationships/customXml" Target="../ink/ink2426.xml"/><Relationship Id="rId242" Type="http://schemas.openxmlformats.org/officeDocument/2006/relationships/image" Target="../media/image1942.png"/><Relationship Id="rId284" Type="http://schemas.openxmlformats.org/officeDocument/2006/relationships/image" Target="../media/image1963.png"/><Relationship Id="rId491" Type="http://schemas.openxmlformats.org/officeDocument/2006/relationships/image" Target="../media/image2065.png"/><Relationship Id="rId505" Type="http://schemas.openxmlformats.org/officeDocument/2006/relationships/image" Target="../media/image2072.png"/><Relationship Id="rId712" Type="http://schemas.openxmlformats.org/officeDocument/2006/relationships/customXml" Target="../ink/ink2377.xml"/><Relationship Id="rId37" Type="http://schemas.openxmlformats.org/officeDocument/2006/relationships/image" Target="../media/image1841.png"/><Relationship Id="rId79" Type="http://schemas.openxmlformats.org/officeDocument/2006/relationships/image" Target="../media/image1862.png"/><Relationship Id="rId102" Type="http://schemas.openxmlformats.org/officeDocument/2006/relationships/customXml" Target="../ink/ink2071.xml"/><Relationship Id="rId144" Type="http://schemas.openxmlformats.org/officeDocument/2006/relationships/customXml" Target="../ink/ink2092.xml"/><Relationship Id="rId547" Type="http://schemas.openxmlformats.org/officeDocument/2006/relationships/image" Target="../media/image2093.png"/><Relationship Id="rId589" Type="http://schemas.openxmlformats.org/officeDocument/2006/relationships/image" Target="../media/image2114.png"/><Relationship Id="rId754" Type="http://schemas.openxmlformats.org/officeDocument/2006/relationships/customXml" Target="../ink/ink2398.xml"/><Relationship Id="rId796" Type="http://schemas.openxmlformats.org/officeDocument/2006/relationships/customXml" Target="../ink/ink2419.xml"/><Relationship Id="rId90" Type="http://schemas.openxmlformats.org/officeDocument/2006/relationships/customXml" Target="../ink/ink2065.xml"/><Relationship Id="rId186" Type="http://schemas.openxmlformats.org/officeDocument/2006/relationships/image" Target="../media/image1914.png"/><Relationship Id="rId351" Type="http://schemas.openxmlformats.org/officeDocument/2006/relationships/image" Target="../media/image1995.png"/><Relationship Id="rId393" Type="http://schemas.openxmlformats.org/officeDocument/2006/relationships/image" Target="../media/image2016.png"/><Relationship Id="rId407" Type="http://schemas.openxmlformats.org/officeDocument/2006/relationships/image" Target="../media/image2023.png"/><Relationship Id="rId449" Type="http://schemas.openxmlformats.org/officeDocument/2006/relationships/image" Target="../media/image2044.png"/><Relationship Id="rId614" Type="http://schemas.openxmlformats.org/officeDocument/2006/relationships/customXml" Target="../ink/ink2328.xml"/><Relationship Id="rId656" Type="http://schemas.openxmlformats.org/officeDocument/2006/relationships/customXml" Target="../ink/ink2349.xml"/><Relationship Id="rId211" Type="http://schemas.openxmlformats.org/officeDocument/2006/relationships/customXml" Target="../ink/ink2126.xml"/><Relationship Id="rId253" Type="http://schemas.openxmlformats.org/officeDocument/2006/relationships/customXml" Target="../ink/ink2147.xml"/><Relationship Id="rId295" Type="http://schemas.openxmlformats.org/officeDocument/2006/relationships/customXml" Target="../ink/ink2168.xml"/><Relationship Id="rId309" Type="http://schemas.openxmlformats.org/officeDocument/2006/relationships/customXml" Target="../ink/ink2175.xml"/><Relationship Id="rId460" Type="http://schemas.openxmlformats.org/officeDocument/2006/relationships/customXml" Target="../ink/ink2251.xml"/><Relationship Id="rId516" Type="http://schemas.openxmlformats.org/officeDocument/2006/relationships/customXml" Target="../ink/ink2279.xml"/><Relationship Id="rId698" Type="http://schemas.openxmlformats.org/officeDocument/2006/relationships/customXml" Target="../ink/ink2370.xml"/><Relationship Id="rId48" Type="http://schemas.openxmlformats.org/officeDocument/2006/relationships/customXml" Target="../ink/ink2044.xml"/><Relationship Id="rId113" Type="http://schemas.openxmlformats.org/officeDocument/2006/relationships/image" Target="../media/image1878.png"/><Relationship Id="rId320" Type="http://schemas.openxmlformats.org/officeDocument/2006/relationships/image" Target="../media/image1981.png"/><Relationship Id="rId558" Type="http://schemas.openxmlformats.org/officeDocument/2006/relationships/customXml" Target="../ink/ink2300.xml"/><Relationship Id="rId723" Type="http://schemas.openxmlformats.org/officeDocument/2006/relationships/image" Target="../media/image2181.png"/><Relationship Id="rId765" Type="http://schemas.openxmlformats.org/officeDocument/2006/relationships/image" Target="../media/image2202.png"/><Relationship Id="rId155" Type="http://schemas.openxmlformats.org/officeDocument/2006/relationships/image" Target="../media/image1899.png"/><Relationship Id="rId197" Type="http://schemas.openxmlformats.org/officeDocument/2006/relationships/customXml" Target="../ink/ink2119.xml"/><Relationship Id="rId362" Type="http://schemas.openxmlformats.org/officeDocument/2006/relationships/customXml" Target="../ink/ink2202.xml"/><Relationship Id="rId418" Type="http://schemas.openxmlformats.org/officeDocument/2006/relationships/customXml" Target="../ink/ink2230.xml"/><Relationship Id="rId625" Type="http://schemas.openxmlformats.org/officeDocument/2006/relationships/image" Target="../media/image2132.png"/><Relationship Id="rId222" Type="http://schemas.openxmlformats.org/officeDocument/2006/relationships/image" Target="../media/image1932.png"/><Relationship Id="rId264" Type="http://schemas.openxmlformats.org/officeDocument/2006/relationships/image" Target="../media/image1953.png"/><Relationship Id="rId471" Type="http://schemas.openxmlformats.org/officeDocument/2006/relationships/image" Target="../media/image2055.png"/><Relationship Id="rId667" Type="http://schemas.openxmlformats.org/officeDocument/2006/relationships/image" Target="../media/image2153.png"/><Relationship Id="rId17" Type="http://schemas.openxmlformats.org/officeDocument/2006/relationships/image" Target="../media/image1831.png"/><Relationship Id="rId59" Type="http://schemas.openxmlformats.org/officeDocument/2006/relationships/image" Target="../media/image1852.png"/><Relationship Id="rId124" Type="http://schemas.openxmlformats.org/officeDocument/2006/relationships/customXml" Target="../ink/ink2082.xml"/><Relationship Id="rId527" Type="http://schemas.openxmlformats.org/officeDocument/2006/relationships/image" Target="../media/image2083.png"/><Relationship Id="rId569" Type="http://schemas.openxmlformats.org/officeDocument/2006/relationships/image" Target="../media/image2104.png"/><Relationship Id="rId734" Type="http://schemas.openxmlformats.org/officeDocument/2006/relationships/customXml" Target="../ink/ink2388.xml"/><Relationship Id="rId776" Type="http://schemas.openxmlformats.org/officeDocument/2006/relationships/customXml" Target="../ink/ink2409.xml"/><Relationship Id="rId70" Type="http://schemas.openxmlformats.org/officeDocument/2006/relationships/customXml" Target="../ink/ink2055.xml"/><Relationship Id="rId166" Type="http://schemas.openxmlformats.org/officeDocument/2006/relationships/customXml" Target="../ink/ink2103.xml"/><Relationship Id="rId331" Type="http://schemas.openxmlformats.org/officeDocument/2006/relationships/image" Target="../media/image1985.png"/><Relationship Id="rId373" Type="http://schemas.openxmlformats.org/officeDocument/2006/relationships/image" Target="../media/image2006.png"/><Relationship Id="rId429" Type="http://schemas.openxmlformats.org/officeDocument/2006/relationships/image" Target="../media/image2034.png"/><Relationship Id="rId580" Type="http://schemas.openxmlformats.org/officeDocument/2006/relationships/customXml" Target="../ink/ink2311.xml"/><Relationship Id="rId636" Type="http://schemas.openxmlformats.org/officeDocument/2006/relationships/customXml" Target="../ink/ink2339.xml"/><Relationship Id="rId801" Type="http://schemas.openxmlformats.org/officeDocument/2006/relationships/image" Target="../media/image2220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137.xml"/><Relationship Id="rId440" Type="http://schemas.openxmlformats.org/officeDocument/2006/relationships/customXml" Target="../ink/ink2241.xml"/><Relationship Id="rId678" Type="http://schemas.openxmlformats.org/officeDocument/2006/relationships/customXml" Target="../ink/ink2360.xml"/><Relationship Id="rId28" Type="http://schemas.openxmlformats.org/officeDocument/2006/relationships/customXml" Target="../ink/ink2034.xml"/><Relationship Id="rId275" Type="http://schemas.openxmlformats.org/officeDocument/2006/relationships/customXml" Target="../ink/ink2158.xml"/><Relationship Id="rId300" Type="http://schemas.openxmlformats.org/officeDocument/2006/relationships/image" Target="../media/image1971.png"/><Relationship Id="rId482" Type="http://schemas.openxmlformats.org/officeDocument/2006/relationships/customXml" Target="../ink/ink2262.xml"/><Relationship Id="rId538" Type="http://schemas.openxmlformats.org/officeDocument/2006/relationships/customXml" Target="../ink/ink2290.xml"/><Relationship Id="rId703" Type="http://schemas.openxmlformats.org/officeDocument/2006/relationships/image" Target="../media/image2171.png"/><Relationship Id="rId745" Type="http://schemas.openxmlformats.org/officeDocument/2006/relationships/image" Target="../media/image2192.png"/><Relationship Id="rId81" Type="http://schemas.openxmlformats.org/officeDocument/2006/relationships/image" Target="../media/image1863.png"/><Relationship Id="rId135" Type="http://schemas.openxmlformats.org/officeDocument/2006/relationships/image" Target="../media/image1889.png"/><Relationship Id="rId177" Type="http://schemas.openxmlformats.org/officeDocument/2006/relationships/customXml" Target="../ink/ink2109.xml"/><Relationship Id="rId342" Type="http://schemas.openxmlformats.org/officeDocument/2006/relationships/customXml" Target="../ink/ink2192.xml"/><Relationship Id="rId384" Type="http://schemas.openxmlformats.org/officeDocument/2006/relationships/customXml" Target="../ink/ink2213.xml"/><Relationship Id="rId591" Type="http://schemas.openxmlformats.org/officeDocument/2006/relationships/image" Target="../media/image2115.png"/><Relationship Id="rId605" Type="http://schemas.openxmlformats.org/officeDocument/2006/relationships/image" Target="../media/image2122.png"/><Relationship Id="rId787" Type="http://schemas.openxmlformats.org/officeDocument/2006/relationships/image" Target="../media/image2213.png"/><Relationship Id="rId202" Type="http://schemas.openxmlformats.org/officeDocument/2006/relationships/image" Target="../media/image1922.png"/><Relationship Id="rId244" Type="http://schemas.openxmlformats.org/officeDocument/2006/relationships/image" Target="../media/image1943.png"/><Relationship Id="rId647" Type="http://schemas.openxmlformats.org/officeDocument/2006/relationships/image" Target="../media/image2143.png"/><Relationship Id="rId689" Type="http://schemas.openxmlformats.org/officeDocument/2006/relationships/image" Target="../media/image2164.png"/><Relationship Id="rId39" Type="http://schemas.openxmlformats.org/officeDocument/2006/relationships/image" Target="../media/image1842.png"/><Relationship Id="rId286" Type="http://schemas.openxmlformats.org/officeDocument/2006/relationships/image" Target="../media/image1964.png"/><Relationship Id="rId451" Type="http://schemas.openxmlformats.org/officeDocument/2006/relationships/image" Target="../media/image2045.png"/><Relationship Id="rId493" Type="http://schemas.openxmlformats.org/officeDocument/2006/relationships/image" Target="../media/image2066.png"/><Relationship Id="rId507" Type="http://schemas.openxmlformats.org/officeDocument/2006/relationships/image" Target="../media/image2073.png"/><Relationship Id="rId549" Type="http://schemas.openxmlformats.org/officeDocument/2006/relationships/image" Target="../media/image2094.png"/><Relationship Id="rId714" Type="http://schemas.openxmlformats.org/officeDocument/2006/relationships/customXml" Target="../ink/ink2378.xml"/><Relationship Id="rId756" Type="http://schemas.openxmlformats.org/officeDocument/2006/relationships/customXml" Target="../ink/ink2399.xml"/><Relationship Id="rId50" Type="http://schemas.openxmlformats.org/officeDocument/2006/relationships/customXml" Target="../ink/ink2045.xml"/><Relationship Id="rId104" Type="http://schemas.openxmlformats.org/officeDocument/2006/relationships/customXml" Target="../ink/ink2072.xml"/><Relationship Id="rId146" Type="http://schemas.openxmlformats.org/officeDocument/2006/relationships/customXml" Target="../ink/ink2093.xml"/><Relationship Id="rId188" Type="http://schemas.openxmlformats.org/officeDocument/2006/relationships/image" Target="../media/image1915.png"/><Relationship Id="rId311" Type="http://schemas.openxmlformats.org/officeDocument/2006/relationships/customXml" Target="../ink/ink2176.xml"/><Relationship Id="rId353" Type="http://schemas.openxmlformats.org/officeDocument/2006/relationships/image" Target="../media/image1996.png"/><Relationship Id="rId395" Type="http://schemas.openxmlformats.org/officeDocument/2006/relationships/image" Target="../media/image2017.png"/><Relationship Id="rId409" Type="http://schemas.openxmlformats.org/officeDocument/2006/relationships/image" Target="../media/image2024.png"/><Relationship Id="rId560" Type="http://schemas.openxmlformats.org/officeDocument/2006/relationships/customXml" Target="../ink/ink2301.xml"/><Relationship Id="rId798" Type="http://schemas.openxmlformats.org/officeDocument/2006/relationships/customXml" Target="../ink/ink2420.xml"/><Relationship Id="rId92" Type="http://schemas.openxmlformats.org/officeDocument/2006/relationships/customXml" Target="../ink/ink2066.xml"/><Relationship Id="rId213" Type="http://schemas.openxmlformats.org/officeDocument/2006/relationships/customXml" Target="../ink/ink2127.xml"/><Relationship Id="rId420" Type="http://schemas.openxmlformats.org/officeDocument/2006/relationships/customXml" Target="../ink/ink2231.xml"/><Relationship Id="rId616" Type="http://schemas.openxmlformats.org/officeDocument/2006/relationships/customXml" Target="../ink/ink2329.xml"/><Relationship Id="rId658" Type="http://schemas.openxmlformats.org/officeDocument/2006/relationships/customXml" Target="../ink/ink2350.xml"/><Relationship Id="rId255" Type="http://schemas.openxmlformats.org/officeDocument/2006/relationships/customXml" Target="../ink/ink2148.xml"/><Relationship Id="rId297" Type="http://schemas.openxmlformats.org/officeDocument/2006/relationships/customXml" Target="../ink/ink2169.xml"/><Relationship Id="rId462" Type="http://schemas.openxmlformats.org/officeDocument/2006/relationships/customXml" Target="../ink/ink2252.xml"/><Relationship Id="rId518" Type="http://schemas.openxmlformats.org/officeDocument/2006/relationships/customXml" Target="../ink/ink2280.xml"/><Relationship Id="rId725" Type="http://schemas.openxmlformats.org/officeDocument/2006/relationships/image" Target="../media/image2182.png"/><Relationship Id="rId115" Type="http://schemas.openxmlformats.org/officeDocument/2006/relationships/image" Target="../media/image1879.png"/><Relationship Id="rId157" Type="http://schemas.openxmlformats.org/officeDocument/2006/relationships/image" Target="../media/image1900.png"/><Relationship Id="rId322" Type="http://schemas.openxmlformats.org/officeDocument/2006/relationships/customXml" Target="../ink/ink2182.xml"/><Relationship Id="rId364" Type="http://schemas.openxmlformats.org/officeDocument/2006/relationships/customXml" Target="../ink/ink2203.xml"/><Relationship Id="rId767" Type="http://schemas.openxmlformats.org/officeDocument/2006/relationships/image" Target="../media/image2203.png"/><Relationship Id="rId61" Type="http://schemas.openxmlformats.org/officeDocument/2006/relationships/image" Target="../media/image1853.png"/><Relationship Id="rId199" Type="http://schemas.openxmlformats.org/officeDocument/2006/relationships/customXml" Target="../ink/ink2120.xml"/><Relationship Id="rId571" Type="http://schemas.openxmlformats.org/officeDocument/2006/relationships/image" Target="../media/image2105.png"/><Relationship Id="rId627" Type="http://schemas.openxmlformats.org/officeDocument/2006/relationships/image" Target="../media/image2133.png"/><Relationship Id="rId669" Type="http://schemas.openxmlformats.org/officeDocument/2006/relationships/image" Target="../media/image2154.png"/><Relationship Id="rId19" Type="http://schemas.openxmlformats.org/officeDocument/2006/relationships/image" Target="../media/image1832.png"/><Relationship Id="rId224" Type="http://schemas.openxmlformats.org/officeDocument/2006/relationships/image" Target="../media/image1933.png"/><Relationship Id="rId266" Type="http://schemas.openxmlformats.org/officeDocument/2006/relationships/image" Target="../media/image1954.png"/><Relationship Id="rId431" Type="http://schemas.openxmlformats.org/officeDocument/2006/relationships/image" Target="../media/image2035.png"/><Relationship Id="rId473" Type="http://schemas.openxmlformats.org/officeDocument/2006/relationships/image" Target="../media/image2056.png"/><Relationship Id="rId529" Type="http://schemas.openxmlformats.org/officeDocument/2006/relationships/image" Target="../media/image2084.png"/><Relationship Id="rId680" Type="http://schemas.openxmlformats.org/officeDocument/2006/relationships/customXml" Target="../ink/ink2361.xml"/><Relationship Id="rId736" Type="http://schemas.openxmlformats.org/officeDocument/2006/relationships/customXml" Target="../ink/ink2389.xml"/><Relationship Id="rId30" Type="http://schemas.openxmlformats.org/officeDocument/2006/relationships/customXml" Target="../ink/ink2035.xml"/><Relationship Id="rId126" Type="http://schemas.openxmlformats.org/officeDocument/2006/relationships/customXml" Target="../ink/ink2083.xml"/><Relationship Id="rId168" Type="http://schemas.openxmlformats.org/officeDocument/2006/relationships/image" Target="../media/image1905.png"/><Relationship Id="rId333" Type="http://schemas.openxmlformats.org/officeDocument/2006/relationships/image" Target="../media/image1986.png"/><Relationship Id="rId540" Type="http://schemas.openxmlformats.org/officeDocument/2006/relationships/customXml" Target="../ink/ink2291.xml"/><Relationship Id="rId778" Type="http://schemas.openxmlformats.org/officeDocument/2006/relationships/customXml" Target="../ink/ink2410.xml"/><Relationship Id="rId72" Type="http://schemas.openxmlformats.org/officeDocument/2006/relationships/customXml" Target="../ink/ink2056.xml"/><Relationship Id="rId375" Type="http://schemas.openxmlformats.org/officeDocument/2006/relationships/image" Target="../media/image2007.png"/><Relationship Id="rId582" Type="http://schemas.openxmlformats.org/officeDocument/2006/relationships/customXml" Target="../ink/ink2312.xml"/><Relationship Id="rId638" Type="http://schemas.openxmlformats.org/officeDocument/2006/relationships/customXml" Target="../ink/ink2340.xml"/><Relationship Id="rId803" Type="http://schemas.openxmlformats.org/officeDocument/2006/relationships/image" Target="../media/image2221.png"/><Relationship Id="rId3" Type="http://schemas.openxmlformats.org/officeDocument/2006/relationships/image" Target="../media/image997.png"/><Relationship Id="rId235" Type="http://schemas.openxmlformats.org/officeDocument/2006/relationships/customXml" Target="../ink/ink2138.xml"/><Relationship Id="rId277" Type="http://schemas.openxmlformats.org/officeDocument/2006/relationships/customXml" Target="../ink/ink2159.xml"/><Relationship Id="rId400" Type="http://schemas.openxmlformats.org/officeDocument/2006/relationships/customXml" Target="../ink/ink2221.xml"/><Relationship Id="rId442" Type="http://schemas.openxmlformats.org/officeDocument/2006/relationships/customXml" Target="../ink/ink2242.xml"/><Relationship Id="rId484" Type="http://schemas.openxmlformats.org/officeDocument/2006/relationships/customXml" Target="../ink/ink2263.xml"/><Relationship Id="rId705" Type="http://schemas.openxmlformats.org/officeDocument/2006/relationships/image" Target="../media/image2172.png"/><Relationship Id="rId137" Type="http://schemas.openxmlformats.org/officeDocument/2006/relationships/image" Target="../media/image1890.png"/><Relationship Id="rId302" Type="http://schemas.openxmlformats.org/officeDocument/2006/relationships/image" Target="../media/image1972.png"/><Relationship Id="rId344" Type="http://schemas.openxmlformats.org/officeDocument/2006/relationships/customXml" Target="../ink/ink2193.xml"/><Relationship Id="rId691" Type="http://schemas.openxmlformats.org/officeDocument/2006/relationships/image" Target="../media/image2165.png"/><Relationship Id="rId747" Type="http://schemas.openxmlformats.org/officeDocument/2006/relationships/image" Target="../media/image2193.png"/><Relationship Id="rId789" Type="http://schemas.openxmlformats.org/officeDocument/2006/relationships/image" Target="../media/image2214.png"/><Relationship Id="rId41" Type="http://schemas.openxmlformats.org/officeDocument/2006/relationships/image" Target="../media/image1843.png"/><Relationship Id="rId83" Type="http://schemas.openxmlformats.org/officeDocument/2006/relationships/image" Target="../media/image1864.png"/><Relationship Id="rId179" Type="http://schemas.openxmlformats.org/officeDocument/2006/relationships/customXml" Target="../ink/ink2110.xml"/><Relationship Id="rId386" Type="http://schemas.openxmlformats.org/officeDocument/2006/relationships/customXml" Target="../ink/ink2214.xml"/><Relationship Id="rId551" Type="http://schemas.openxmlformats.org/officeDocument/2006/relationships/image" Target="../media/image2095.png"/><Relationship Id="rId593" Type="http://schemas.openxmlformats.org/officeDocument/2006/relationships/image" Target="../media/image2116.png"/><Relationship Id="rId607" Type="http://schemas.openxmlformats.org/officeDocument/2006/relationships/image" Target="../media/image2123.png"/><Relationship Id="rId649" Type="http://schemas.openxmlformats.org/officeDocument/2006/relationships/image" Target="../media/image2144.png"/><Relationship Id="rId190" Type="http://schemas.openxmlformats.org/officeDocument/2006/relationships/image" Target="../media/image1916.png"/><Relationship Id="rId204" Type="http://schemas.openxmlformats.org/officeDocument/2006/relationships/image" Target="../media/image1923.png"/><Relationship Id="rId246" Type="http://schemas.openxmlformats.org/officeDocument/2006/relationships/image" Target="../media/image1944.png"/><Relationship Id="rId288" Type="http://schemas.openxmlformats.org/officeDocument/2006/relationships/image" Target="../media/image1965.png"/><Relationship Id="rId411" Type="http://schemas.openxmlformats.org/officeDocument/2006/relationships/image" Target="../media/image2025.png"/><Relationship Id="rId453" Type="http://schemas.openxmlformats.org/officeDocument/2006/relationships/image" Target="../media/image2046.png"/><Relationship Id="rId509" Type="http://schemas.openxmlformats.org/officeDocument/2006/relationships/image" Target="../media/image2074.png"/><Relationship Id="rId660" Type="http://schemas.openxmlformats.org/officeDocument/2006/relationships/customXml" Target="../ink/ink2351.xml"/><Relationship Id="rId106" Type="http://schemas.openxmlformats.org/officeDocument/2006/relationships/customXml" Target="../ink/ink2073.xml"/><Relationship Id="rId313" Type="http://schemas.openxmlformats.org/officeDocument/2006/relationships/customXml" Target="../ink/ink2177.xml"/><Relationship Id="rId495" Type="http://schemas.openxmlformats.org/officeDocument/2006/relationships/image" Target="../media/image2067.png"/><Relationship Id="rId716" Type="http://schemas.openxmlformats.org/officeDocument/2006/relationships/customXml" Target="../ink/ink2379.xml"/><Relationship Id="rId758" Type="http://schemas.openxmlformats.org/officeDocument/2006/relationships/customXml" Target="../ink/ink2400.xml"/><Relationship Id="rId10" Type="http://schemas.openxmlformats.org/officeDocument/2006/relationships/image" Target="../media/image1828.png"/><Relationship Id="rId52" Type="http://schemas.openxmlformats.org/officeDocument/2006/relationships/customXml" Target="../ink/ink2046.xml"/><Relationship Id="rId94" Type="http://schemas.openxmlformats.org/officeDocument/2006/relationships/customXml" Target="../ink/ink2067.xml"/><Relationship Id="rId148" Type="http://schemas.openxmlformats.org/officeDocument/2006/relationships/customXml" Target="../ink/ink2094.xml"/><Relationship Id="rId355" Type="http://schemas.openxmlformats.org/officeDocument/2006/relationships/image" Target="../media/image1997.png"/><Relationship Id="rId397" Type="http://schemas.openxmlformats.org/officeDocument/2006/relationships/image" Target="../media/image2018.png"/><Relationship Id="rId520" Type="http://schemas.openxmlformats.org/officeDocument/2006/relationships/customXml" Target="../ink/ink2281.xml"/><Relationship Id="rId562" Type="http://schemas.openxmlformats.org/officeDocument/2006/relationships/customXml" Target="../ink/ink2302.xml"/><Relationship Id="rId618" Type="http://schemas.openxmlformats.org/officeDocument/2006/relationships/customXml" Target="../ink/ink2330.xml"/><Relationship Id="rId215" Type="http://schemas.openxmlformats.org/officeDocument/2006/relationships/customXml" Target="../ink/ink2128.xml"/><Relationship Id="rId257" Type="http://schemas.openxmlformats.org/officeDocument/2006/relationships/customXml" Target="../ink/ink2149.xml"/><Relationship Id="rId422" Type="http://schemas.openxmlformats.org/officeDocument/2006/relationships/customXml" Target="../ink/ink2232.xml"/><Relationship Id="rId464" Type="http://schemas.openxmlformats.org/officeDocument/2006/relationships/customXml" Target="../ink/ink2253.xml"/><Relationship Id="rId299" Type="http://schemas.openxmlformats.org/officeDocument/2006/relationships/customXml" Target="../ink/ink2170.xml"/><Relationship Id="rId727" Type="http://schemas.openxmlformats.org/officeDocument/2006/relationships/image" Target="../media/image2183.png"/><Relationship Id="rId63" Type="http://schemas.openxmlformats.org/officeDocument/2006/relationships/image" Target="../media/image1854.png"/><Relationship Id="rId159" Type="http://schemas.openxmlformats.org/officeDocument/2006/relationships/image" Target="../media/image1901.png"/><Relationship Id="rId366" Type="http://schemas.openxmlformats.org/officeDocument/2006/relationships/customXml" Target="../ink/ink2204.xml"/><Relationship Id="rId573" Type="http://schemas.openxmlformats.org/officeDocument/2006/relationships/image" Target="../media/image2106.png"/><Relationship Id="rId780" Type="http://schemas.openxmlformats.org/officeDocument/2006/relationships/customXml" Target="../ink/ink2411.xml"/><Relationship Id="rId226" Type="http://schemas.openxmlformats.org/officeDocument/2006/relationships/image" Target="../media/image1934.png"/><Relationship Id="rId433" Type="http://schemas.openxmlformats.org/officeDocument/2006/relationships/image" Target="../media/image2036.png"/><Relationship Id="rId640" Type="http://schemas.openxmlformats.org/officeDocument/2006/relationships/customXml" Target="../ink/ink2341.xml"/><Relationship Id="rId738" Type="http://schemas.openxmlformats.org/officeDocument/2006/relationships/customXml" Target="../ink/ink2390.xml"/><Relationship Id="rId74" Type="http://schemas.openxmlformats.org/officeDocument/2006/relationships/customXml" Target="../ink/ink2057.xml"/><Relationship Id="rId377" Type="http://schemas.openxmlformats.org/officeDocument/2006/relationships/image" Target="../media/image2008.png"/><Relationship Id="rId500" Type="http://schemas.openxmlformats.org/officeDocument/2006/relationships/customXml" Target="../ink/ink2271.xml"/><Relationship Id="rId584" Type="http://schemas.openxmlformats.org/officeDocument/2006/relationships/customXml" Target="../ink/ink2313.xml"/><Relationship Id="rId805" Type="http://schemas.openxmlformats.org/officeDocument/2006/relationships/image" Target="../media/image2222.png"/><Relationship Id="rId5" Type="http://schemas.openxmlformats.org/officeDocument/2006/relationships/image" Target="../media/image1825.png"/><Relationship Id="rId237" Type="http://schemas.openxmlformats.org/officeDocument/2006/relationships/customXml" Target="../ink/ink2139.xml"/><Relationship Id="rId791" Type="http://schemas.openxmlformats.org/officeDocument/2006/relationships/image" Target="../media/image2215.png"/><Relationship Id="rId444" Type="http://schemas.openxmlformats.org/officeDocument/2006/relationships/customXml" Target="../ink/ink2243.xml"/><Relationship Id="rId651" Type="http://schemas.openxmlformats.org/officeDocument/2006/relationships/image" Target="../media/image2145.png"/><Relationship Id="rId749" Type="http://schemas.openxmlformats.org/officeDocument/2006/relationships/image" Target="../media/image2194.png"/><Relationship Id="rId290" Type="http://schemas.openxmlformats.org/officeDocument/2006/relationships/image" Target="../media/image1966.png"/><Relationship Id="rId304" Type="http://schemas.openxmlformats.org/officeDocument/2006/relationships/image" Target="../media/image1973.png"/><Relationship Id="rId388" Type="http://schemas.openxmlformats.org/officeDocument/2006/relationships/customXml" Target="../ink/ink2215.xml"/><Relationship Id="rId511" Type="http://schemas.openxmlformats.org/officeDocument/2006/relationships/image" Target="../media/image2075.png"/><Relationship Id="rId609" Type="http://schemas.openxmlformats.org/officeDocument/2006/relationships/image" Target="../media/image2124.png"/><Relationship Id="rId85" Type="http://schemas.openxmlformats.org/officeDocument/2006/relationships/image" Target="../media/image1022.png"/><Relationship Id="rId150" Type="http://schemas.openxmlformats.org/officeDocument/2006/relationships/customXml" Target="../ink/ink2095.xml"/><Relationship Id="rId595" Type="http://schemas.openxmlformats.org/officeDocument/2006/relationships/image" Target="../media/image2117.png"/><Relationship Id="rId248" Type="http://schemas.openxmlformats.org/officeDocument/2006/relationships/image" Target="../media/image1945.png"/><Relationship Id="rId455" Type="http://schemas.openxmlformats.org/officeDocument/2006/relationships/image" Target="../media/image2047.png"/><Relationship Id="rId662" Type="http://schemas.openxmlformats.org/officeDocument/2006/relationships/customXml" Target="../ink/ink2352.xml"/><Relationship Id="rId12" Type="http://schemas.openxmlformats.org/officeDocument/2006/relationships/image" Target="../media/image1829.png"/><Relationship Id="rId108" Type="http://schemas.openxmlformats.org/officeDocument/2006/relationships/customXml" Target="../ink/ink2074.xml"/><Relationship Id="rId315" Type="http://schemas.openxmlformats.org/officeDocument/2006/relationships/customXml" Target="../ink/ink2178.xml"/><Relationship Id="rId522" Type="http://schemas.openxmlformats.org/officeDocument/2006/relationships/customXml" Target="../ink/ink2282.xml"/><Relationship Id="rId96" Type="http://schemas.openxmlformats.org/officeDocument/2006/relationships/customXml" Target="../ink/ink2068.xml"/><Relationship Id="rId161" Type="http://schemas.openxmlformats.org/officeDocument/2006/relationships/image" Target="../media/image1902.png"/><Relationship Id="rId399" Type="http://schemas.openxmlformats.org/officeDocument/2006/relationships/image" Target="../media/image2019.png"/><Relationship Id="rId259" Type="http://schemas.openxmlformats.org/officeDocument/2006/relationships/customXml" Target="../ink/ink2150.xml"/><Relationship Id="rId466" Type="http://schemas.openxmlformats.org/officeDocument/2006/relationships/customXml" Target="../ink/ink2254.xml"/><Relationship Id="rId673" Type="http://schemas.openxmlformats.org/officeDocument/2006/relationships/image" Target="../media/image2156.png"/><Relationship Id="rId23" Type="http://schemas.openxmlformats.org/officeDocument/2006/relationships/image" Target="../media/image1834.png"/><Relationship Id="rId119" Type="http://schemas.openxmlformats.org/officeDocument/2006/relationships/image" Target="../media/image1881.png"/><Relationship Id="rId326" Type="http://schemas.openxmlformats.org/officeDocument/2006/relationships/customXml" Target="../ink/ink2184.xml"/><Relationship Id="rId533" Type="http://schemas.openxmlformats.org/officeDocument/2006/relationships/image" Target="../media/image2086.png"/><Relationship Id="rId740" Type="http://schemas.openxmlformats.org/officeDocument/2006/relationships/customXml" Target="../ink/ink2391.xml"/><Relationship Id="rId172" Type="http://schemas.openxmlformats.org/officeDocument/2006/relationships/image" Target="../media/image1907.png"/><Relationship Id="rId477" Type="http://schemas.openxmlformats.org/officeDocument/2006/relationships/image" Target="../media/image2058.png"/><Relationship Id="rId600" Type="http://schemas.openxmlformats.org/officeDocument/2006/relationships/customXml" Target="../ink/ink2321.xml"/><Relationship Id="rId684" Type="http://schemas.openxmlformats.org/officeDocument/2006/relationships/customXml" Target="../ink/ink2363.xml"/><Relationship Id="rId337" Type="http://schemas.openxmlformats.org/officeDocument/2006/relationships/image" Target="../media/image1988.png"/><Relationship Id="rId34" Type="http://schemas.openxmlformats.org/officeDocument/2006/relationships/customXml" Target="../ink/ink2037.xml"/><Relationship Id="rId544" Type="http://schemas.openxmlformats.org/officeDocument/2006/relationships/customXml" Target="../ink/ink2293.xml"/><Relationship Id="rId751" Type="http://schemas.openxmlformats.org/officeDocument/2006/relationships/image" Target="../media/image2195.png"/><Relationship Id="rId183" Type="http://schemas.openxmlformats.org/officeDocument/2006/relationships/customXml" Target="../ink/ink2112.xml"/><Relationship Id="rId390" Type="http://schemas.openxmlformats.org/officeDocument/2006/relationships/customXml" Target="../ink/ink2216.xml"/><Relationship Id="rId404" Type="http://schemas.openxmlformats.org/officeDocument/2006/relationships/customXml" Target="../ink/ink2223.xml"/><Relationship Id="rId611" Type="http://schemas.openxmlformats.org/officeDocument/2006/relationships/image" Target="../media/image2125.png"/><Relationship Id="rId250" Type="http://schemas.openxmlformats.org/officeDocument/2006/relationships/image" Target="../media/image1946.png"/><Relationship Id="rId488" Type="http://schemas.openxmlformats.org/officeDocument/2006/relationships/customXml" Target="../ink/ink2265.xml"/><Relationship Id="rId695" Type="http://schemas.openxmlformats.org/officeDocument/2006/relationships/image" Target="../media/image2167.png"/><Relationship Id="rId709" Type="http://schemas.openxmlformats.org/officeDocument/2006/relationships/image" Target="../media/image2174.png"/><Relationship Id="rId45" Type="http://schemas.openxmlformats.org/officeDocument/2006/relationships/image" Target="../media/image1845.png"/><Relationship Id="rId110" Type="http://schemas.openxmlformats.org/officeDocument/2006/relationships/customXml" Target="../ink/ink2075.xml"/><Relationship Id="rId348" Type="http://schemas.openxmlformats.org/officeDocument/2006/relationships/customXml" Target="../ink/ink2195.xml"/><Relationship Id="rId555" Type="http://schemas.openxmlformats.org/officeDocument/2006/relationships/image" Target="../media/image2097.png"/><Relationship Id="rId762" Type="http://schemas.openxmlformats.org/officeDocument/2006/relationships/customXml" Target="../ink/ink2402.xml"/><Relationship Id="rId194" Type="http://schemas.openxmlformats.org/officeDocument/2006/relationships/image" Target="../media/image1918.png"/><Relationship Id="rId208" Type="http://schemas.openxmlformats.org/officeDocument/2006/relationships/image" Target="../media/image1925.png"/><Relationship Id="rId415" Type="http://schemas.openxmlformats.org/officeDocument/2006/relationships/image" Target="../media/image2027.png"/><Relationship Id="rId622" Type="http://schemas.openxmlformats.org/officeDocument/2006/relationships/customXml" Target="../ink/ink2332.xml"/><Relationship Id="rId261" Type="http://schemas.openxmlformats.org/officeDocument/2006/relationships/customXml" Target="../ink/ink2151.xml"/><Relationship Id="rId499" Type="http://schemas.openxmlformats.org/officeDocument/2006/relationships/image" Target="../media/image2069.png"/><Relationship Id="rId56" Type="http://schemas.openxmlformats.org/officeDocument/2006/relationships/customXml" Target="../ink/ink2048.xml"/><Relationship Id="rId359" Type="http://schemas.openxmlformats.org/officeDocument/2006/relationships/image" Target="../media/image1999.png"/><Relationship Id="rId566" Type="http://schemas.openxmlformats.org/officeDocument/2006/relationships/customXml" Target="../ink/ink2304.xml"/><Relationship Id="rId773" Type="http://schemas.openxmlformats.org/officeDocument/2006/relationships/image" Target="../media/image2206.png"/><Relationship Id="rId121" Type="http://schemas.openxmlformats.org/officeDocument/2006/relationships/image" Target="../media/image1882.png"/><Relationship Id="rId219" Type="http://schemas.openxmlformats.org/officeDocument/2006/relationships/customXml" Target="../ink/ink2130.xml"/><Relationship Id="rId426" Type="http://schemas.openxmlformats.org/officeDocument/2006/relationships/customXml" Target="../ink/ink2234.xml"/><Relationship Id="rId633" Type="http://schemas.openxmlformats.org/officeDocument/2006/relationships/image" Target="../media/image2136.png"/><Relationship Id="rId67" Type="http://schemas.openxmlformats.org/officeDocument/2006/relationships/image" Target="../media/image1856.png"/><Relationship Id="rId272" Type="http://schemas.openxmlformats.org/officeDocument/2006/relationships/image" Target="../media/image1957.png"/><Relationship Id="rId577" Type="http://schemas.openxmlformats.org/officeDocument/2006/relationships/image" Target="../media/image2108.png"/><Relationship Id="rId700" Type="http://schemas.openxmlformats.org/officeDocument/2006/relationships/customXml" Target="../ink/ink2371.xml"/><Relationship Id="rId132" Type="http://schemas.openxmlformats.org/officeDocument/2006/relationships/customXml" Target="../ink/ink2086.xml"/><Relationship Id="rId784" Type="http://schemas.openxmlformats.org/officeDocument/2006/relationships/customXml" Target="../ink/ink2413.xml"/><Relationship Id="rId437" Type="http://schemas.openxmlformats.org/officeDocument/2006/relationships/image" Target="../media/image2038.png"/><Relationship Id="rId644" Type="http://schemas.openxmlformats.org/officeDocument/2006/relationships/customXml" Target="../ink/ink2343.xml"/><Relationship Id="rId283" Type="http://schemas.openxmlformats.org/officeDocument/2006/relationships/customXml" Target="../ink/ink2162.xml"/><Relationship Id="rId490" Type="http://schemas.openxmlformats.org/officeDocument/2006/relationships/customXml" Target="../ink/ink2266.xml"/><Relationship Id="rId504" Type="http://schemas.openxmlformats.org/officeDocument/2006/relationships/customXml" Target="../ink/ink2273.xml"/><Relationship Id="rId711" Type="http://schemas.openxmlformats.org/officeDocument/2006/relationships/image" Target="../media/image2175.png"/><Relationship Id="rId78" Type="http://schemas.openxmlformats.org/officeDocument/2006/relationships/customXml" Target="../ink/ink2059.xml"/><Relationship Id="rId143" Type="http://schemas.openxmlformats.org/officeDocument/2006/relationships/image" Target="../media/image1893.png"/><Relationship Id="rId350" Type="http://schemas.openxmlformats.org/officeDocument/2006/relationships/customXml" Target="../ink/ink2196.xml"/><Relationship Id="rId588" Type="http://schemas.openxmlformats.org/officeDocument/2006/relationships/customXml" Target="../ink/ink2315.xml"/><Relationship Id="rId795" Type="http://schemas.openxmlformats.org/officeDocument/2006/relationships/image" Target="../media/image2217.png"/><Relationship Id="rId809" Type="http://schemas.openxmlformats.org/officeDocument/2006/relationships/image" Target="../media/image2224.png"/><Relationship Id="rId9" Type="http://schemas.openxmlformats.org/officeDocument/2006/relationships/customXml" Target="../ink/ink2024.xml"/><Relationship Id="rId210" Type="http://schemas.openxmlformats.org/officeDocument/2006/relationships/image" Target="../media/image1926.png"/><Relationship Id="rId448" Type="http://schemas.openxmlformats.org/officeDocument/2006/relationships/customXml" Target="../ink/ink2245.xml"/><Relationship Id="rId655" Type="http://schemas.openxmlformats.org/officeDocument/2006/relationships/image" Target="../media/image2147.png"/><Relationship Id="rId294" Type="http://schemas.openxmlformats.org/officeDocument/2006/relationships/image" Target="../media/image1968.png"/><Relationship Id="rId308" Type="http://schemas.openxmlformats.org/officeDocument/2006/relationships/image" Target="../media/image1975.png"/><Relationship Id="rId515" Type="http://schemas.openxmlformats.org/officeDocument/2006/relationships/image" Target="../media/image2077.png"/><Relationship Id="rId722" Type="http://schemas.openxmlformats.org/officeDocument/2006/relationships/customXml" Target="../ink/ink2382.xml"/><Relationship Id="rId89" Type="http://schemas.openxmlformats.org/officeDocument/2006/relationships/image" Target="../media/image1866.png"/><Relationship Id="rId154" Type="http://schemas.openxmlformats.org/officeDocument/2006/relationships/customXml" Target="../ink/ink2097.xml"/><Relationship Id="rId361" Type="http://schemas.openxmlformats.org/officeDocument/2006/relationships/image" Target="../media/image2000.png"/><Relationship Id="rId599" Type="http://schemas.openxmlformats.org/officeDocument/2006/relationships/image" Target="../media/image2119.png"/><Relationship Id="rId459" Type="http://schemas.openxmlformats.org/officeDocument/2006/relationships/image" Target="../media/image2049.png"/><Relationship Id="rId666" Type="http://schemas.openxmlformats.org/officeDocument/2006/relationships/customXml" Target="../ink/ink2354.xml"/><Relationship Id="rId16" Type="http://schemas.openxmlformats.org/officeDocument/2006/relationships/customXml" Target="../ink/ink2028.xml"/><Relationship Id="rId221" Type="http://schemas.openxmlformats.org/officeDocument/2006/relationships/customXml" Target="../ink/ink2131.xml"/><Relationship Id="rId319" Type="http://schemas.openxmlformats.org/officeDocument/2006/relationships/customXml" Target="../ink/ink2180.xml"/><Relationship Id="rId526" Type="http://schemas.openxmlformats.org/officeDocument/2006/relationships/customXml" Target="../ink/ink2284.xml"/><Relationship Id="rId733" Type="http://schemas.openxmlformats.org/officeDocument/2006/relationships/image" Target="../media/image2186.png"/><Relationship Id="rId165" Type="http://schemas.openxmlformats.org/officeDocument/2006/relationships/image" Target="../media/image1904.png"/><Relationship Id="rId372" Type="http://schemas.openxmlformats.org/officeDocument/2006/relationships/customXml" Target="../ink/ink2207.xml"/><Relationship Id="rId677" Type="http://schemas.openxmlformats.org/officeDocument/2006/relationships/image" Target="../media/image2158.png"/><Relationship Id="rId800" Type="http://schemas.openxmlformats.org/officeDocument/2006/relationships/customXml" Target="../ink/ink2421.xml"/><Relationship Id="rId232" Type="http://schemas.openxmlformats.org/officeDocument/2006/relationships/image" Target="../media/image1937.png"/><Relationship Id="rId27" Type="http://schemas.openxmlformats.org/officeDocument/2006/relationships/image" Target="../media/image1836.png"/><Relationship Id="rId537" Type="http://schemas.openxmlformats.org/officeDocument/2006/relationships/image" Target="../media/image2088.png"/><Relationship Id="rId744" Type="http://schemas.openxmlformats.org/officeDocument/2006/relationships/customXml" Target="../ink/ink2393.xml"/><Relationship Id="rId80" Type="http://schemas.openxmlformats.org/officeDocument/2006/relationships/customXml" Target="../ink/ink2060.xml"/><Relationship Id="rId176" Type="http://schemas.openxmlformats.org/officeDocument/2006/relationships/image" Target="../media/image1909.png"/><Relationship Id="rId383" Type="http://schemas.openxmlformats.org/officeDocument/2006/relationships/image" Target="../media/image2011.png"/><Relationship Id="rId590" Type="http://schemas.openxmlformats.org/officeDocument/2006/relationships/customXml" Target="../ink/ink2316.xml"/><Relationship Id="rId604" Type="http://schemas.openxmlformats.org/officeDocument/2006/relationships/customXml" Target="../ink/ink2323.xml"/><Relationship Id="rId811" Type="http://schemas.openxmlformats.org/officeDocument/2006/relationships/image" Target="../media/image2225.png"/><Relationship Id="rId243" Type="http://schemas.openxmlformats.org/officeDocument/2006/relationships/customXml" Target="../ink/ink2142.xml"/><Relationship Id="rId450" Type="http://schemas.openxmlformats.org/officeDocument/2006/relationships/customXml" Target="../ink/ink2246.xml"/><Relationship Id="rId688" Type="http://schemas.openxmlformats.org/officeDocument/2006/relationships/customXml" Target="../ink/ink2365.xml"/><Relationship Id="rId38" Type="http://schemas.openxmlformats.org/officeDocument/2006/relationships/customXml" Target="../ink/ink2039.xml"/><Relationship Id="rId103" Type="http://schemas.openxmlformats.org/officeDocument/2006/relationships/image" Target="../media/image1873.png"/><Relationship Id="rId310" Type="http://schemas.openxmlformats.org/officeDocument/2006/relationships/image" Target="../media/image1976.png"/><Relationship Id="rId548" Type="http://schemas.openxmlformats.org/officeDocument/2006/relationships/customXml" Target="../ink/ink2295.xml"/><Relationship Id="rId755" Type="http://schemas.openxmlformats.org/officeDocument/2006/relationships/image" Target="../media/image2197.png"/><Relationship Id="rId91" Type="http://schemas.openxmlformats.org/officeDocument/2006/relationships/image" Target="../media/image1867.png"/><Relationship Id="rId187" Type="http://schemas.openxmlformats.org/officeDocument/2006/relationships/customXml" Target="../ink/ink2114.xml"/><Relationship Id="rId394" Type="http://schemas.openxmlformats.org/officeDocument/2006/relationships/customXml" Target="../ink/ink2218.xml"/><Relationship Id="rId408" Type="http://schemas.openxmlformats.org/officeDocument/2006/relationships/customXml" Target="../ink/ink2225.xml"/><Relationship Id="rId615" Type="http://schemas.openxmlformats.org/officeDocument/2006/relationships/image" Target="../media/image2127.png"/><Relationship Id="rId254" Type="http://schemas.openxmlformats.org/officeDocument/2006/relationships/image" Target="../media/image1948.png"/><Relationship Id="rId699" Type="http://schemas.openxmlformats.org/officeDocument/2006/relationships/image" Target="../media/image2169.png"/><Relationship Id="rId49" Type="http://schemas.openxmlformats.org/officeDocument/2006/relationships/image" Target="../media/image1847.png"/><Relationship Id="rId114" Type="http://schemas.openxmlformats.org/officeDocument/2006/relationships/customXml" Target="../ink/ink2077.xml"/><Relationship Id="rId461" Type="http://schemas.openxmlformats.org/officeDocument/2006/relationships/image" Target="../media/image2050.png"/><Relationship Id="rId559" Type="http://schemas.openxmlformats.org/officeDocument/2006/relationships/image" Target="../media/image2099.png"/><Relationship Id="rId766" Type="http://schemas.openxmlformats.org/officeDocument/2006/relationships/customXml" Target="../ink/ink2404.xml"/><Relationship Id="rId198" Type="http://schemas.openxmlformats.org/officeDocument/2006/relationships/image" Target="../media/image1920.png"/><Relationship Id="rId321" Type="http://schemas.openxmlformats.org/officeDocument/2006/relationships/customXml" Target="../ink/ink2181.xml"/><Relationship Id="rId419" Type="http://schemas.openxmlformats.org/officeDocument/2006/relationships/image" Target="../media/image2029.png"/><Relationship Id="rId626" Type="http://schemas.openxmlformats.org/officeDocument/2006/relationships/customXml" Target="../ink/ink2334.xml"/><Relationship Id="rId265" Type="http://schemas.openxmlformats.org/officeDocument/2006/relationships/customXml" Target="../ink/ink2153.xml"/><Relationship Id="rId472" Type="http://schemas.openxmlformats.org/officeDocument/2006/relationships/customXml" Target="../ink/ink2257.xml"/><Relationship Id="rId125" Type="http://schemas.openxmlformats.org/officeDocument/2006/relationships/image" Target="../media/image1884.png"/><Relationship Id="rId332" Type="http://schemas.openxmlformats.org/officeDocument/2006/relationships/customXml" Target="../ink/ink2187.xml"/><Relationship Id="rId777" Type="http://schemas.openxmlformats.org/officeDocument/2006/relationships/image" Target="../media/image2208.png"/><Relationship Id="rId637" Type="http://schemas.openxmlformats.org/officeDocument/2006/relationships/image" Target="../media/image2138.png"/><Relationship Id="rId276" Type="http://schemas.openxmlformats.org/officeDocument/2006/relationships/image" Target="../media/image1959.png"/><Relationship Id="rId483" Type="http://schemas.openxmlformats.org/officeDocument/2006/relationships/image" Target="../media/image2061.png"/><Relationship Id="rId690" Type="http://schemas.openxmlformats.org/officeDocument/2006/relationships/customXml" Target="../ink/ink2366.xml"/><Relationship Id="rId704" Type="http://schemas.openxmlformats.org/officeDocument/2006/relationships/customXml" Target="../ink/ink2373.xml"/><Relationship Id="rId40" Type="http://schemas.openxmlformats.org/officeDocument/2006/relationships/customXml" Target="../ink/ink2040.xml"/><Relationship Id="rId136" Type="http://schemas.openxmlformats.org/officeDocument/2006/relationships/customXml" Target="../ink/ink2088.xml"/><Relationship Id="rId343" Type="http://schemas.openxmlformats.org/officeDocument/2006/relationships/image" Target="../media/image1991.png"/><Relationship Id="rId550" Type="http://schemas.openxmlformats.org/officeDocument/2006/relationships/customXml" Target="../ink/ink2296.xml"/><Relationship Id="rId788" Type="http://schemas.openxmlformats.org/officeDocument/2006/relationships/customXml" Target="../ink/ink2415.xml"/><Relationship Id="rId203" Type="http://schemas.openxmlformats.org/officeDocument/2006/relationships/customXml" Target="../ink/ink2122.xml"/><Relationship Id="rId648" Type="http://schemas.openxmlformats.org/officeDocument/2006/relationships/customXml" Target="../ink/ink2345.xml"/><Relationship Id="rId287" Type="http://schemas.openxmlformats.org/officeDocument/2006/relationships/customXml" Target="../ink/ink2164.xml"/><Relationship Id="rId410" Type="http://schemas.openxmlformats.org/officeDocument/2006/relationships/customXml" Target="../ink/ink2226.xml"/><Relationship Id="rId494" Type="http://schemas.openxmlformats.org/officeDocument/2006/relationships/customXml" Target="../ink/ink2268.xml"/><Relationship Id="rId508" Type="http://schemas.openxmlformats.org/officeDocument/2006/relationships/customXml" Target="../ink/ink2275.xml"/><Relationship Id="rId715" Type="http://schemas.openxmlformats.org/officeDocument/2006/relationships/image" Target="../media/image2177.png"/><Relationship Id="rId147" Type="http://schemas.openxmlformats.org/officeDocument/2006/relationships/image" Target="../media/image1895.png"/><Relationship Id="rId354" Type="http://schemas.openxmlformats.org/officeDocument/2006/relationships/customXml" Target="../ink/ink2198.xml"/><Relationship Id="rId799" Type="http://schemas.openxmlformats.org/officeDocument/2006/relationships/image" Target="../media/image2219.png"/><Relationship Id="rId51" Type="http://schemas.openxmlformats.org/officeDocument/2006/relationships/image" Target="../media/image1848.png"/><Relationship Id="rId561" Type="http://schemas.openxmlformats.org/officeDocument/2006/relationships/image" Target="../media/image2100.png"/><Relationship Id="rId659" Type="http://schemas.openxmlformats.org/officeDocument/2006/relationships/image" Target="../media/image2149.png"/><Relationship Id="rId214" Type="http://schemas.openxmlformats.org/officeDocument/2006/relationships/image" Target="../media/image1928.png"/><Relationship Id="rId298" Type="http://schemas.openxmlformats.org/officeDocument/2006/relationships/image" Target="../media/image1970.png"/><Relationship Id="rId421" Type="http://schemas.openxmlformats.org/officeDocument/2006/relationships/image" Target="../media/image2030.png"/><Relationship Id="rId519" Type="http://schemas.openxmlformats.org/officeDocument/2006/relationships/image" Target="../media/image2079.png"/><Relationship Id="rId158" Type="http://schemas.openxmlformats.org/officeDocument/2006/relationships/customXml" Target="../ink/ink2099.xml"/><Relationship Id="rId726" Type="http://schemas.openxmlformats.org/officeDocument/2006/relationships/customXml" Target="../ink/ink2384.xml"/><Relationship Id="rId62" Type="http://schemas.openxmlformats.org/officeDocument/2006/relationships/customXml" Target="../ink/ink2051.xml"/><Relationship Id="rId365" Type="http://schemas.openxmlformats.org/officeDocument/2006/relationships/image" Target="../media/image2002.png"/><Relationship Id="rId572" Type="http://schemas.openxmlformats.org/officeDocument/2006/relationships/customXml" Target="../ink/ink2307.xml"/><Relationship Id="rId225" Type="http://schemas.openxmlformats.org/officeDocument/2006/relationships/customXml" Target="../ink/ink2133.xml"/><Relationship Id="rId432" Type="http://schemas.openxmlformats.org/officeDocument/2006/relationships/customXml" Target="../ink/ink2237.xml"/><Relationship Id="rId737" Type="http://schemas.openxmlformats.org/officeDocument/2006/relationships/image" Target="../media/image2188.png"/><Relationship Id="rId73" Type="http://schemas.openxmlformats.org/officeDocument/2006/relationships/image" Target="../media/image1859.png"/><Relationship Id="rId169" Type="http://schemas.openxmlformats.org/officeDocument/2006/relationships/customXml" Target="../ink/ink2105.xml"/><Relationship Id="rId376" Type="http://schemas.openxmlformats.org/officeDocument/2006/relationships/customXml" Target="../ink/ink2209.xml"/><Relationship Id="rId583" Type="http://schemas.openxmlformats.org/officeDocument/2006/relationships/image" Target="../media/image2111.png"/><Relationship Id="rId790" Type="http://schemas.openxmlformats.org/officeDocument/2006/relationships/customXml" Target="../ink/ink2416.xml"/><Relationship Id="rId804" Type="http://schemas.openxmlformats.org/officeDocument/2006/relationships/customXml" Target="../ink/ink2423.xml"/><Relationship Id="rId4" Type="http://schemas.openxmlformats.org/officeDocument/2006/relationships/customXml" Target="../ink/ink2022.xml"/><Relationship Id="rId236" Type="http://schemas.openxmlformats.org/officeDocument/2006/relationships/image" Target="../media/image1939.png"/><Relationship Id="rId443" Type="http://schemas.openxmlformats.org/officeDocument/2006/relationships/image" Target="../media/image2041.png"/><Relationship Id="rId650" Type="http://schemas.openxmlformats.org/officeDocument/2006/relationships/customXml" Target="../ink/ink2346.xml"/><Relationship Id="rId303" Type="http://schemas.openxmlformats.org/officeDocument/2006/relationships/customXml" Target="../ink/ink2172.xml"/><Relationship Id="rId748" Type="http://schemas.openxmlformats.org/officeDocument/2006/relationships/customXml" Target="../ink/ink2395.xml"/><Relationship Id="rId84" Type="http://schemas.openxmlformats.org/officeDocument/2006/relationships/customXml" Target="../ink/ink2062.xml"/><Relationship Id="rId387" Type="http://schemas.openxmlformats.org/officeDocument/2006/relationships/image" Target="../media/image2013.png"/><Relationship Id="rId510" Type="http://schemas.openxmlformats.org/officeDocument/2006/relationships/customXml" Target="../ink/ink2276.xml"/><Relationship Id="rId594" Type="http://schemas.openxmlformats.org/officeDocument/2006/relationships/customXml" Target="../ink/ink2318.xml"/><Relationship Id="rId608" Type="http://schemas.openxmlformats.org/officeDocument/2006/relationships/customXml" Target="../ink/ink2325.xml"/><Relationship Id="rId247" Type="http://schemas.openxmlformats.org/officeDocument/2006/relationships/customXml" Target="../ink/ink2144.xml"/><Relationship Id="rId107" Type="http://schemas.openxmlformats.org/officeDocument/2006/relationships/image" Target="../media/image1875.png"/><Relationship Id="rId454" Type="http://schemas.openxmlformats.org/officeDocument/2006/relationships/customXml" Target="../ink/ink2248.xml"/><Relationship Id="rId661" Type="http://schemas.openxmlformats.org/officeDocument/2006/relationships/image" Target="../media/image2150.png"/><Relationship Id="rId759" Type="http://schemas.openxmlformats.org/officeDocument/2006/relationships/image" Target="../media/image2199.png"/><Relationship Id="rId11" Type="http://schemas.openxmlformats.org/officeDocument/2006/relationships/customXml" Target="../ink/ink2025.xml"/><Relationship Id="rId314" Type="http://schemas.openxmlformats.org/officeDocument/2006/relationships/image" Target="../media/image1978.png"/><Relationship Id="rId398" Type="http://schemas.openxmlformats.org/officeDocument/2006/relationships/customXml" Target="../ink/ink2220.xml"/><Relationship Id="rId521" Type="http://schemas.openxmlformats.org/officeDocument/2006/relationships/image" Target="../media/image2080.png"/><Relationship Id="rId619" Type="http://schemas.openxmlformats.org/officeDocument/2006/relationships/image" Target="../media/image2129.png"/><Relationship Id="rId95" Type="http://schemas.openxmlformats.org/officeDocument/2006/relationships/image" Target="../media/image1869.png"/><Relationship Id="rId160" Type="http://schemas.openxmlformats.org/officeDocument/2006/relationships/customXml" Target="../ink/ink2100.xml"/><Relationship Id="rId258" Type="http://schemas.openxmlformats.org/officeDocument/2006/relationships/image" Target="../media/image1950.png"/><Relationship Id="rId465" Type="http://schemas.openxmlformats.org/officeDocument/2006/relationships/image" Target="../media/image2052.png"/><Relationship Id="rId672" Type="http://schemas.openxmlformats.org/officeDocument/2006/relationships/customXml" Target="../ink/ink2357.xml"/><Relationship Id="rId22" Type="http://schemas.openxmlformats.org/officeDocument/2006/relationships/customXml" Target="../ink/ink2031.xml"/><Relationship Id="rId118" Type="http://schemas.openxmlformats.org/officeDocument/2006/relationships/customXml" Target="../ink/ink2079.xml"/><Relationship Id="rId325" Type="http://schemas.openxmlformats.org/officeDocument/2006/relationships/image" Target="../media/image1983.png"/><Relationship Id="rId532" Type="http://schemas.openxmlformats.org/officeDocument/2006/relationships/customXml" Target="../ink/ink2287.xml"/><Relationship Id="rId171" Type="http://schemas.openxmlformats.org/officeDocument/2006/relationships/customXml" Target="../ink/ink2106.xml"/><Relationship Id="rId269" Type="http://schemas.openxmlformats.org/officeDocument/2006/relationships/customXml" Target="../ink/ink2155.xml"/><Relationship Id="rId476" Type="http://schemas.openxmlformats.org/officeDocument/2006/relationships/customXml" Target="../ink/ink2259.xml"/><Relationship Id="rId683" Type="http://schemas.openxmlformats.org/officeDocument/2006/relationships/image" Target="../media/image2161.png"/><Relationship Id="rId33" Type="http://schemas.openxmlformats.org/officeDocument/2006/relationships/image" Target="../media/image1839.png"/><Relationship Id="rId129" Type="http://schemas.openxmlformats.org/officeDocument/2006/relationships/image" Target="../media/image1886.png"/><Relationship Id="rId336" Type="http://schemas.openxmlformats.org/officeDocument/2006/relationships/customXml" Target="../ink/ink2189.xml"/><Relationship Id="rId543" Type="http://schemas.openxmlformats.org/officeDocument/2006/relationships/image" Target="../media/image209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099632" y="1761657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4FDA301-9146-46C4-98E3-96533365938C}"/>
              </a:ext>
            </a:extLst>
          </p:cNvPr>
          <p:cNvGrpSpPr/>
          <p:nvPr/>
        </p:nvGrpSpPr>
        <p:grpSpPr>
          <a:xfrm>
            <a:off x="1673149" y="4401262"/>
            <a:ext cx="771840" cy="536400"/>
            <a:chOff x="1673149" y="4401262"/>
            <a:chExt cx="77184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27471CE-46CC-446F-96AA-1D3E0F98F798}"/>
                    </a:ext>
                  </a:extLst>
                </p14:cNvPr>
                <p14:cNvContentPartPr/>
                <p14:nvPr/>
              </p14:nvContentPartPr>
              <p14:xfrm>
                <a:off x="1673149" y="4401262"/>
                <a:ext cx="641160" cy="5364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27471CE-46CC-446F-96AA-1D3E0F98F7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64149" y="4392622"/>
                  <a:ext cx="65880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0FE94BB-A4A6-4118-81A1-27133AF3F004}"/>
                    </a:ext>
                  </a:extLst>
                </p14:cNvPr>
                <p14:cNvContentPartPr/>
                <p14:nvPr/>
              </p14:nvContentPartPr>
              <p14:xfrm>
                <a:off x="2200189" y="4477582"/>
                <a:ext cx="244800" cy="437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0FE94BB-A4A6-4118-81A1-27133AF3F0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91189" y="4468582"/>
                  <a:ext cx="262440" cy="45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10600" y="5965416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37377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24000" y="301762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3072070" y="654188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Formel" r:id="rId3" imgW="901440" imgH="228600" progId="Equation.3">
                  <p:embed/>
                </p:oleObj>
              </mc:Choice>
              <mc:Fallback>
                <p:oleObj name="Formel" r:id="rId3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70" y="654188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3151684" y="1237867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Formel" r:id="rId5" imgW="1193760" imgH="393480" progId="Equation.3">
                  <p:embed/>
                </p:oleObj>
              </mc:Choice>
              <mc:Fallback>
                <p:oleObj name="Formel" r:id="rId5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1237867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151684" y="2196989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Formel" r:id="rId7" imgW="1054080" imgH="203040" progId="Equation.3">
                  <p:embed/>
                </p:oleObj>
              </mc:Choice>
              <mc:Fallback>
                <p:oleObj name="Formel" r:id="rId7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2196989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3508226" y="4910275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Formel" r:id="rId9" imgW="1307880" imgH="393480" progId="Equation.3">
                  <p:embed/>
                </p:oleObj>
              </mc:Choice>
              <mc:Fallback>
                <p:oleObj name="Formel" r:id="rId9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26" y="4910275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1991545" y="3398430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Formel" r:id="rId11" imgW="2577960" imgH="393480" progId="Equation.3">
                  <p:embed/>
                </p:oleObj>
              </mc:Choice>
              <mc:Fallback>
                <p:oleObj name="Formel" r:id="rId11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398430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BB5986D1-066F-4BB9-8425-EC59A4C1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4AA67-21AF-44E4-B0EE-A7857F6E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" y="0"/>
            <a:ext cx="8682919" cy="57985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82250B5-20CC-4363-8E3A-DFD9E9B78AD5}"/>
                  </a:ext>
                </a:extLst>
              </p14:cNvPr>
              <p14:cNvContentPartPr/>
              <p14:nvPr/>
            </p14:nvContentPartPr>
            <p14:xfrm>
              <a:off x="3061309" y="669502"/>
              <a:ext cx="1467000" cy="633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82250B5-20CC-4363-8E3A-DFD9E9B78A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2669" y="660862"/>
                <a:ext cx="148464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E9541EE-3809-4D39-BACE-DE73BE3522F4}"/>
                  </a:ext>
                </a:extLst>
              </p14:cNvPr>
              <p14:cNvContentPartPr/>
              <p14:nvPr/>
            </p14:nvContentPartPr>
            <p14:xfrm>
              <a:off x="1180669" y="1619182"/>
              <a:ext cx="364320" cy="4957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E9541EE-3809-4D39-BACE-DE73BE3522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2029" y="1610182"/>
                <a:ext cx="38196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CBC045F-D714-465E-960E-DC8043DDEEEC}"/>
                  </a:ext>
                </a:extLst>
              </p14:cNvPr>
              <p14:cNvContentPartPr/>
              <p14:nvPr/>
            </p14:nvContentPartPr>
            <p14:xfrm>
              <a:off x="718789" y="767062"/>
              <a:ext cx="329400" cy="4525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CBC045F-D714-465E-960E-DC8043DDE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0149" y="758422"/>
                <a:ext cx="3470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5EBC022-7C88-41A4-8B01-61D3DA074B71}"/>
                  </a:ext>
                </a:extLst>
              </p14:cNvPr>
              <p14:cNvContentPartPr/>
              <p14:nvPr/>
            </p14:nvContentPartPr>
            <p14:xfrm>
              <a:off x="719509" y="1545382"/>
              <a:ext cx="286200" cy="578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5EBC022-7C88-41A4-8B01-61D3DA074B7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0509" y="1536382"/>
                <a:ext cx="3038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FF10576-F9CE-4418-80A7-8114F2742BEB}"/>
                  </a:ext>
                </a:extLst>
              </p14:cNvPr>
              <p14:cNvContentPartPr/>
              <p14:nvPr/>
            </p14:nvContentPartPr>
            <p14:xfrm>
              <a:off x="795109" y="2427022"/>
              <a:ext cx="305640" cy="4903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FF10576-F9CE-4418-80A7-8114F2742B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6109" y="2418022"/>
                <a:ext cx="32328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5330541-1E99-4E71-840A-E793663AFC9A}"/>
                  </a:ext>
                </a:extLst>
              </p14:cNvPr>
              <p14:cNvContentPartPr/>
              <p14:nvPr/>
            </p14:nvContentPartPr>
            <p14:xfrm>
              <a:off x="734269" y="3235222"/>
              <a:ext cx="389160" cy="601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5330541-1E99-4E71-840A-E793663AFC9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5629" y="3226582"/>
                <a:ext cx="40680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F685614-AD42-43E8-AA50-4F8FEDF9C3F8}"/>
                  </a:ext>
                </a:extLst>
              </p14:cNvPr>
              <p14:cNvContentPartPr/>
              <p14:nvPr/>
            </p14:nvContentPartPr>
            <p14:xfrm>
              <a:off x="3974269" y="3340702"/>
              <a:ext cx="225720" cy="4057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F685614-AD42-43E8-AA50-4F8FEDF9C3F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65629" y="3332062"/>
                <a:ext cx="2433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E52AC84-2880-4A26-95A6-D1C284DD2387}"/>
                  </a:ext>
                </a:extLst>
              </p14:cNvPr>
              <p14:cNvContentPartPr/>
              <p14:nvPr/>
            </p14:nvContentPartPr>
            <p14:xfrm>
              <a:off x="1123429" y="3181942"/>
              <a:ext cx="3255840" cy="6955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E52AC84-2880-4A26-95A6-D1C284DD23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14429" y="3173302"/>
                <a:ext cx="3273480" cy="71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FC3EC343-E85D-485E-BB49-A7DD182945D0}"/>
              </a:ext>
            </a:extLst>
          </p:cNvPr>
          <p:cNvGrpSpPr/>
          <p:nvPr/>
        </p:nvGrpSpPr>
        <p:grpSpPr>
          <a:xfrm>
            <a:off x="4453069" y="215182"/>
            <a:ext cx="7365960" cy="3267360"/>
            <a:chOff x="4453069" y="215182"/>
            <a:chExt cx="7365960" cy="32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DB36D26-272E-4667-A242-11683D135BBC}"/>
                    </a:ext>
                  </a:extLst>
                </p14:cNvPr>
                <p14:cNvContentPartPr/>
                <p14:nvPr/>
              </p14:nvContentPartPr>
              <p14:xfrm>
                <a:off x="9173389" y="2761102"/>
                <a:ext cx="194040" cy="269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DB36D26-272E-4667-A242-11683D135BB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64749" y="2752462"/>
                  <a:ext cx="211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A013731-6848-4010-B7EB-7347FB96F6FF}"/>
                    </a:ext>
                  </a:extLst>
                </p14:cNvPr>
                <p14:cNvContentPartPr/>
                <p14:nvPr/>
              </p14:nvContentPartPr>
              <p14:xfrm>
                <a:off x="8754709" y="3177262"/>
                <a:ext cx="235800" cy="200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A013731-6848-4010-B7EB-7347FB96F6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45709" y="3168622"/>
                  <a:ext cx="253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1B94622-A5D1-4A3E-BDDC-3331D6F235CA}"/>
                    </a:ext>
                  </a:extLst>
                </p14:cNvPr>
                <p14:cNvContentPartPr/>
                <p14:nvPr/>
              </p14:nvContentPartPr>
              <p14:xfrm>
                <a:off x="8644549" y="3197062"/>
                <a:ext cx="236880" cy="285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1B94622-A5D1-4A3E-BDDC-3331D6F235C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35549" y="3188062"/>
                  <a:ext cx="2545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89FCA87-1B9A-404F-891F-E9D1D1FA4FFB}"/>
                    </a:ext>
                  </a:extLst>
                </p14:cNvPr>
                <p14:cNvContentPartPr/>
                <p14:nvPr/>
              </p14:nvContentPartPr>
              <p14:xfrm>
                <a:off x="4453069" y="2808262"/>
                <a:ext cx="4331160" cy="444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89FCA87-1B9A-404F-891F-E9D1D1FA4F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44429" y="2799262"/>
                  <a:ext cx="43488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F3EE7CD-2CB8-4C8F-AD8E-3661FDBA6FAE}"/>
                    </a:ext>
                  </a:extLst>
                </p14:cNvPr>
                <p14:cNvContentPartPr/>
                <p14:nvPr/>
              </p14:nvContentPartPr>
              <p14:xfrm>
                <a:off x="8621869" y="2730862"/>
                <a:ext cx="222840" cy="293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F3EE7CD-2CB8-4C8F-AD8E-3661FDBA6FA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13229" y="2722222"/>
                  <a:ext cx="2404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6F64952-926E-41E3-B8F6-2BF5425EA918}"/>
                    </a:ext>
                  </a:extLst>
                </p14:cNvPr>
                <p14:cNvContentPartPr/>
                <p14:nvPr/>
              </p14:nvContentPartPr>
              <p14:xfrm>
                <a:off x="9288589" y="2524942"/>
                <a:ext cx="125640" cy="110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6F64952-926E-41E3-B8F6-2BF5425EA91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79949" y="2516302"/>
                  <a:ext cx="143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294389F-8F21-4E7B-B70C-F2B7D340E051}"/>
                    </a:ext>
                  </a:extLst>
                </p14:cNvPr>
                <p14:cNvContentPartPr/>
                <p14:nvPr/>
              </p14:nvContentPartPr>
              <p14:xfrm>
                <a:off x="9477589" y="2629342"/>
                <a:ext cx="89280" cy="133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294389F-8F21-4E7B-B70C-F2B7D340E05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68589" y="2620702"/>
                  <a:ext cx="106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F0EE83E-FE1E-43B1-90AA-CE3D24F64BF4}"/>
                    </a:ext>
                  </a:extLst>
                </p14:cNvPr>
                <p14:cNvContentPartPr/>
                <p14:nvPr/>
              </p14:nvContentPartPr>
              <p14:xfrm>
                <a:off x="9534829" y="2664982"/>
                <a:ext cx="61920" cy="105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F0EE83E-FE1E-43B1-90AA-CE3D24F64BF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25829" y="2656342"/>
                  <a:ext cx="79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D4ECA06-7D44-470E-9723-5C1843D79483}"/>
                    </a:ext>
                  </a:extLst>
                </p14:cNvPr>
                <p14:cNvContentPartPr/>
                <p14:nvPr/>
              </p14:nvContentPartPr>
              <p14:xfrm>
                <a:off x="9620869" y="2184022"/>
                <a:ext cx="148320" cy="181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D4ECA06-7D44-470E-9723-5C1843D794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12229" y="2175382"/>
                  <a:ext cx="165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E4A3B33-5645-4FD6-874C-653CD23C96A8}"/>
                    </a:ext>
                  </a:extLst>
                </p14:cNvPr>
                <p14:cNvContentPartPr/>
                <p14:nvPr/>
              </p14:nvContentPartPr>
              <p14:xfrm>
                <a:off x="9617269" y="2325502"/>
                <a:ext cx="301680" cy="218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E4A3B33-5645-4FD6-874C-653CD23C96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08629" y="2316502"/>
                  <a:ext cx="319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B2918B2-4EEF-4E35-85B1-680F5DBB9F1E}"/>
                    </a:ext>
                  </a:extLst>
                </p14:cNvPr>
                <p14:cNvContentPartPr/>
                <p14:nvPr/>
              </p14:nvContentPartPr>
              <p14:xfrm>
                <a:off x="10287229" y="1725382"/>
                <a:ext cx="106560" cy="113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B2918B2-4EEF-4E35-85B1-680F5DBB9F1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78229" y="1716742"/>
                  <a:ext cx="124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4668D28-B2AB-40F4-A36C-E830D30BB9A9}"/>
                    </a:ext>
                  </a:extLst>
                </p14:cNvPr>
                <p14:cNvContentPartPr/>
                <p14:nvPr/>
              </p14:nvContentPartPr>
              <p14:xfrm>
                <a:off x="10410709" y="1544302"/>
                <a:ext cx="106560" cy="403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4668D28-B2AB-40F4-A36C-E830D30BB9A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01709" y="1535302"/>
                  <a:ext cx="1242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8CDB74D-E14F-4493-866E-D4D7BD035469}"/>
                    </a:ext>
                  </a:extLst>
                </p14:cNvPr>
                <p14:cNvContentPartPr/>
                <p14:nvPr/>
              </p14:nvContentPartPr>
              <p14:xfrm>
                <a:off x="10494949" y="1414342"/>
                <a:ext cx="60840" cy="34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8CDB74D-E14F-4493-866E-D4D7BD03546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86309" y="1405342"/>
                  <a:ext cx="784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0F2D830-10B3-4018-A20D-7DE6BF7B05FD}"/>
                    </a:ext>
                  </a:extLst>
                </p14:cNvPr>
                <p14:cNvContentPartPr/>
                <p14:nvPr/>
              </p14:nvContentPartPr>
              <p14:xfrm>
                <a:off x="9848029" y="1971982"/>
                <a:ext cx="209880" cy="308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0F2D830-10B3-4018-A20D-7DE6BF7B05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39029" y="1963342"/>
                  <a:ext cx="227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255E33D-5CAD-45F0-BD8D-B6C8F710EEEA}"/>
                    </a:ext>
                  </a:extLst>
                </p14:cNvPr>
                <p14:cNvContentPartPr/>
                <p14:nvPr/>
              </p14:nvContentPartPr>
              <p14:xfrm>
                <a:off x="10470829" y="1203022"/>
                <a:ext cx="185040" cy="147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255E33D-5CAD-45F0-BD8D-B6C8F710EE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61829" y="1194022"/>
                  <a:ext cx="202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C1EB264-FD31-4DE2-BBDC-B22C11990D7E}"/>
                    </a:ext>
                  </a:extLst>
                </p14:cNvPr>
                <p14:cNvContentPartPr/>
                <p14:nvPr/>
              </p14:nvContentPartPr>
              <p14:xfrm>
                <a:off x="10057909" y="1857502"/>
                <a:ext cx="15840" cy="263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C1EB264-FD31-4DE2-BBDC-B22C11990D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49269" y="1848862"/>
                  <a:ext cx="33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FEF68F7-CEB1-4290-9E61-EC6BC90250FB}"/>
                    </a:ext>
                  </a:extLst>
                </p14:cNvPr>
                <p14:cNvContentPartPr/>
                <p14:nvPr/>
              </p14:nvContentPartPr>
              <p14:xfrm>
                <a:off x="10011469" y="2010142"/>
                <a:ext cx="120240" cy="446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FEF68F7-CEB1-4290-9E61-EC6BC90250F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02829" y="2001502"/>
                  <a:ext cx="137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2C3513D-45D8-45E2-8E0D-F765F8A3E85B}"/>
                    </a:ext>
                  </a:extLst>
                </p14:cNvPr>
                <p14:cNvContentPartPr/>
                <p14:nvPr/>
              </p14:nvContentPartPr>
              <p14:xfrm>
                <a:off x="10211989" y="1971262"/>
                <a:ext cx="60120" cy="151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2C3513D-45D8-45E2-8E0D-F765F8A3E85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02989" y="1962622"/>
                  <a:ext cx="77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4AA3B58-4517-4FD3-8DF8-CFE7A90D85B2}"/>
                    </a:ext>
                  </a:extLst>
                </p14:cNvPr>
                <p14:cNvContentPartPr/>
                <p14:nvPr/>
              </p14:nvContentPartPr>
              <p14:xfrm>
                <a:off x="9486229" y="2434222"/>
                <a:ext cx="103680" cy="127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4AA3B58-4517-4FD3-8DF8-CFE7A90D85B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77589" y="2425582"/>
                  <a:ext cx="121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3C4FCA6-8161-4ABC-9F25-7A2CC4071D93}"/>
                    </a:ext>
                  </a:extLst>
                </p14:cNvPr>
                <p14:cNvContentPartPr/>
                <p14:nvPr/>
              </p14:nvContentPartPr>
              <p14:xfrm>
                <a:off x="9550669" y="2499382"/>
                <a:ext cx="72000" cy="92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3C4FCA6-8161-4ABC-9F25-7A2CC4071D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42029" y="2490382"/>
                  <a:ext cx="89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840F80-EB2F-4EC9-86AF-842743788E9A}"/>
                    </a:ext>
                  </a:extLst>
                </p14:cNvPr>
                <p14:cNvContentPartPr/>
                <p14:nvPr/>
              </p14:nvContentPartPr>
              <p14:xfrm>
                <a:off x="9635269" y="2590822"/>
                <a:ext cx="155160" cy="147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840F80-EB2F-4EC9-86AF-842743788E9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26629" y="2581822"/>
                  <a:ext cx="172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E43E23C-9579-4A2E-A611-553D360229FF}"/>
                    </a:ext>
                  </a:extLst>
                </p14:cNvPr>
                <p14:cNvContentPartPr/>
                <p14:nvPr/>
              </p14:nvContentPartPr>
              <p14:xfrm>
                <a:off x="9647869" y="2594782"/>
                <a:ext cx="155160" cy="165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E43E23C-9579-4A2E-A611-553D360229F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38869" y="2586142"/>
                  <a:ext cx="172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8131418-D632-47A3-9E6D-DB83DED9D8C8}"/>
                    </a:ext>
                  </a:extLst>
                </p14:cNvPr>
                <p14:cNvContentPartPr/>
                <p14:nvPr/>
              </p14:nvContentPartPr>
              <p14:xfrm>
                <a:off x="9644269" y="2619982"/>
                <a:ext cx="170280" cy="169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8131418-D632-47A3-9E6D-DB83DED9D8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35269" y="2611342"/>
                  <a:ext cx="187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EDE4EE5-C671-461B-9038-81899FD32D29}"/>
                    </a:ext>
                  </a:extLst>
                </p14:cNvPr>
                <p14:cNvContentPartPr/>
                <p14:nvPr/>
              </p14:nvContentPartPr>
              <p14:xfrm>
                <a:off x="9094909" y="1830862"/>
                <a:ext cx="17640" cy="3596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EDE4EE5-C671-461B-9038-81899FD32D2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85909" y="1821862"/>
                  <a:ext cx="352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3FB946C-2F21-4CAA-B6B5-545D7FCBA25A}"/>
                    </a:ext>
                  </a:extLst>
                </p14:cNvPr>
                <p14:cNvContentPartPr/>
                <p14:nvPr/>
              </p14:nvContentPartPr>
              <p14:xfrm>
                <a:off x="9033349" y="2022742"/>
                <a:ext cx="179280" cy="233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3FB946C-2F21-4CAA-B6B5-545D7FCBA2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24349" y="2013742"/>
                  <a:ext cx="196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DF640BB-EB7A-4E6F-B4E5-DEDD6D6E07C0}"/>
                    </a:ext>
                  </a:extLst>
                </p14:cNvPr>
                <p14:cNvContentPartPr/>
                <p14:nvPr/>
              </p14:nvContentPartPr>
              <p14:xfrm>
                <a:off x="8976109" y="1227862"/>
                <a:ext cx="247680" cy="231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DF640BB-EB7A-4E6F-B4E5-DEDD6D6E07C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67109" y="1218862"/>
                  <a:ext cx="265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9EB1785-EFA0-4ECC-B266-E83EC0D223A5}"/>
                    </a:ext>
                  </a:extLst>
                </p14:cNvPr>
                <p14:cNvContentPartPr/>
                <p14:nvPr/>
              </p14:nvContentPartPr>
              <p14:xfrm>
                <a:off x="9189949" y="1006102"/>
                <a:ext cx="150480" cy="206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9EB1785-EFA0-4ECC-B266-E83EC0D223A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81309" y="997462"/>
                  <a:ext cx="168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F8C9124-3DA9-49ED-8000-4569B89A12F4}"/>
                    </a:ext>
                  </a:extLst>
                </p14:cNvPr>
                <p14:cNvContentPartPr/>
                <p14:nvPr/>
              </p14:nvContentPartPr>
              <p14:xfrm>
                <a:off x="9332149" y="929782"/>
                <a:ext cx="67320" cy="230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F8C9124-3DA9-49ED-8000-4569B89A12F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23149" y="921142"/>
                  <a:ext cx="84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106706A-F844-4F37-9E21-671DB5D28D72}"/>
                    </a:ext>
                  </a:extLst>
                </p14:cNvPr>
                <p14:cNvContentPartPr/>
                <p14:nvPr/>
              </p14:nvContentPartPr>
              <p14:xfrm>
                <a:off x="9448429" y="944902"/>
                <a:ext cx="108720" cy="136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106706A-F844-4F37-9E21-671DB5D28D7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39429" y="936262"/>
                  <a:ext cx="126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CCFA53D-A2C3-416B-9BC8-0F53DE650A29}"/>
                    </a:ext>
                  </a:extLst>
                </p14:cNvPr>
                <p14:cNvContentPartPr/>
                <p14:nvPr/>
              </p14:nvContentPartPr>
              <p14:xfrm>
                <a:off x="9553549" y="841222"/>
                <a:ext cx="74160" cy="126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CCFA53D-A2C3-416B-9BC8-0F53DE650A2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44549" y="832222"/>
                  <a:ext cx="91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4CA6481-8F30-44A3-B568-C82904ADD7CF}"/>
                    </a:ext>
                  </a:extLst>
                </p14:cNvPr>
                <p14:cNvContentPartPr/>
                <p14:nvPr/>
              </p14:nvContentPartPr>
              <p14:xfrm>
                <a:off x="9642469" y="768502"/>
                <a:ext cx="100440" cy="115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4CA6481-8F30-44A3-B568-C82904ADD7C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33829" y="759862"/>
                  <a:ext cx="118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25DB1FD-B147-4F78-AB5F-64F249AA18DC}"/>
                    </a:ext>
                  </a:extLst>
                </p14:cNvPr>
                <p14:cNvContentPartPr/>
                <p14:nvPr/>
              </p14:nvContentPartPr>
              <p14:xfrm>
                <a:off x="9782509" y="592462"/>
                <a:ext cx="163440" cy="236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25DB1FD-B147-4F78-AB5F-64F249AA18D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73509" y="583822"/>
                  <a:ext cx="181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A0F59EC-B08C-4DA3-8BD8-EE1A7445A04B}"/>
                    </a:ext>
                  </a:extLst>
                </p14:cNvPr>
                <p14:cNvContentPartPr/>
                <p14:nvPr/>
              </p14:nvContentPartPr>
              <p14:xfrm>
                <a:off x="10182469" y="460702"/>
                <a:ext cx="217440" cy="282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A0F59EC-B08C-4DA3-8BD8-EE1A7445A0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73829" y="451702"/>
                  <a:ext cx="2350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E371069-21D2-4F8F-8E15-DD73BE4C68E7}"/>
                    </a:ext>
                  </a:extLst>
                </p14:cNvPr>
                <p14:cNvContentPartPr/>
                <p14:nvPr/>
              </p14:nvContentPartPr>
              <p14:xfrm>
                <a:off x="10430869" y="348382"/>
                <a:ext cx="64440" cy="156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E371069-21D2-4F8F-8E15-DD73BE4C68E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22229" y="339382"/>
                  <a:ext cx="82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D41BFE1-2BBC-49AE-9AAE-B373B285674A}"/>
                    </a:ext>
                  </a:extLst>
                </p14:cNvPr>
                <p14:cNvContentPartPr/>
                <p14:nvPr/>
              </p14:nvContentPartPr>
              <p14:xfrm>
                <a:off x="10503229" y="215182"/>
                <a:ext cx="91080" cy="201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D41BFE1-2BBC-49AE-9AAE-B373B285674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94229" y="206542"/>
                  <a:ext cx="108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ADC0F86-9AB3-43BB-A8B1-10D4888545FB}"/>
                    </a:ext>
                  </a:extLst>
                </p14:cNvPr>
                <p14:cNvContentPartPr/>
                <p14:nvPr/>
              </p14:nvContentPartPr>
              <p14:xfrm>
                <a:off x="9364549" y="1403902"/>
                <a:ext cx="170280" cy="136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ADC0F86-9AB3-43BB-A8B1-10D4888545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55549" y="1395262"/>
                  <a:ext cx="187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1488B94-CFE0-4277-A0F7-342C7D1D3504}"/>
                    </a:ext>
                  </a:extLst>
                </p14:cNvPr>
                <p14:cNvContentPartPr/>
                <p14:nvPr/>
              </p14:nvContentPartPr>
              <p14:xfrm>
                <a:off x="9561109" y="1281862"/>
                <a:ext cx="162720" cy="226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1488B94-CFE0-4277-A0F7-342C7D1D350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52109" y="1272862"/>
                  <a:ext cx="180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15CD892-4CF9-4F38-B1A0-577690B4BF97}"/>
                    </a:ext>
                  </a:extLst>
                </p14:cNvPr>
                <p14:cNvContentPartPr/>
                <p14:nvPr/>
              </p14:nvContentPartPr>
              <p14:xfrm>
                <a:off x="9761989" y="1139662"/>
                <a:ext cx="207000" cy="1321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15CD892-4CF9-4F38-B1A0-577690B4BF9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52989" y="1131022"/>
                  <a:ext cx="224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DD11DC1-4A2B-41D3-99A4-02FA9EC30734}"/>
                    </a:ext>
                  </a:extLst>
                </p14:cNvPr>
                <p14:cNvContentPartPr/>
                <p14:nvPr/>
              </p14:nvContentPartPr>
              <p14:xfrm>
                <a:off x="9911029" y="1035982"/>
                <a:ext cx="33840" cy="12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DD11DC1-4A2B-41D3-99A4-02FA9EC3073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02029" y="1027342"/>
                  <a:ext cx="51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6C82CD5-87AA-49E7-B7D1-48CE6903EEA2}"/>
                    </a:ext>
                  </a:extLst>
                </p14:cNvPr>
                <p14:cNvContentPartPr/>
                <p14:nvPr/>
              </p14:nvContentPartPr>
              <p14:xfrm>
                <a:off x="10016509" y="998542"/>
                <a:ext cx="91080" cy="1620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6C82CD5-87AA-49E7-B7D1-48CE6903EEA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07869" y="989542"/>
                  <a:ext cx="108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B1046AC-AB4E-47AC-B097-033BC511433C}"/>
                    </a:ext>
                  </a:extLst>
                </p14:cNvPr>
                <p14:cNvContentPartPr/>
                <p14:nvPr/>
              </p14:nvContentPartPr>
              <p14:xfrm>
                <a:off x="10141069" y="853822"/>
                <a:ext cx="113400" cy="175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B1046AC-AB4E-47AC-B097-033BC51143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32069" y="845182"/>
                  <a:ext cx="131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D340D43-2C93-4EFB-9674-A7174BD9F548}"/>
                    </a:ext>
                  </a:extLst>
                </p14:cNvPr>
                <p14:cNvContentPartPr/>
                <p14:nvPr/>
              </p14:nvContentPartPr>
              <p14:xfrm>
                <a:off x="10234669" y="665542"/>
                <a:ext cx="369360" cy="282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D340D43-2C93-4EFB-9674-A7174BD9F54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26029" y="656902"/>
                  <a:ext cx="3870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C753D65-5D1F-451F-B633-3FEA11CE1E9F}"/>
                    </a:ext>
                  </a:extLst>
                </p14:cNvPr>
                <p14:cNvContentPartPr/>
                <p14:nvPr/>
              </p14:nvContentPartPr>
              <p14:xfrm>
                <a:off x="10687909" y="598582"/>
                <a:ext cx="146160" cy="237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C753D65-5D1F-451F-B633-3FEA11CE1E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78909" y="589582"/>
                  <a:ext cx="163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AC239BF-B2E9-4EE8-9AD3-AA8D654D6B20}"/>
                    </a:ext>
                  </a:extLst>
                </p14:cNvPr>
                <p14:cNvContentPartPr/>
                <p14:nvPr/>
              </p14:nvContentPartPr>
              <p14:xfrm>
                <a:off x="9481189" y="1775062"/>
                <a:ext cx="187920" cy="126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AC239BF-B2E9-4EE8-9AD3-AA8D654D6B2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72189" y="1766422"/>
                  <a:ext cx="205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95339E6-706F-4C6E-BAB6-3411EB21380F}"/>
                    </a:ext>
                  </a:extLst>
                </p14:cNvPr>
                <p14:cNvContentPartPr/>
                <p14:nvPr/>
              </p14:nvContentPartPr>
              <p14:xfrm>
                <a:off x="9587389" y="1636102"/>
                <a:ext cx="5040" cy="72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95339E6-706F-4C6E-BAB6-3411EB21380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78749" y="1627462"/>
                  <a:ext cx="2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A7470A9-6C28-406A-B606-403D096DDA38}"/>
                    </a:ext>
                  </a:extLst>
                </p14:cNvPr>
                <p14:cNvContentPartPr/>
                <p14:nvPr/>
              </p14:nvContentPartPr>
              <p14:xfrm>
                <a:off x="9734629" y="1438822"/>
                <a:ext cx="272160" cy="276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A7470A9-6C28-406A-B606-403D096DDA3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25629" y="1430182"/>
                  <a:ext cx="2898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97AB7FF-4B6F-4CA7-A1E2-B404441AD7E8}"/>
                    </a:ext>
                  </a:extLst>
                </p14:cNvPr>
                <p14:cNvContentPartPr/>
                <p14:nvPr/>
              </p14:nvContentPartPr>
              <p14:xfrm>
                <a:off x="9994549" y="1418662"/>
                <a:ext cx="60840" cy="129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97AB7FF-4B6F-4CA7-A1E2-B404441AD7E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85549" y="1410022"/>
                  <a:ext cx="78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376B140-F4D0-443F-8B04-5F8DF1FC5130}"/>
                    </a:ext>
                  </a:extLst>
                </p14:cNvPr>
                <p14:cNvContentPartPr/>
                <p14:nvPr/>
              </p14:nvContentPartPr>
              <p14:xfrm>
                <a:off x="10140349" y="1182862"/>
                <a:ext cx="141480" cy="155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376B140-F4D0-443F-8B04-5F8DF1FC513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31349" y="1173862"/>
                  <a:ext cx="159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BB355DF-8A2B-45F7-8287-AD330EEB590C}"/>
                    </a:ext>
                  </a:extLst>
                </p14:cNvPr>
                <p14:cNvContentPartPr/>
                <p14:nvPr/>
              </p14:nvContentPartPr>
              <p14:xfrm>
                <a:off x="10284349" y="993862"/>
                <a:ext cx="406800" cy="2800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BB355DF-8A2B-45F7-8287-AD330EEB590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75709" y="985222"/>
                  <a:ext cx="424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2B812B2-526A-49D0-84E8-33C9706FCD0A}"/>
                    </a:ext>
                  </a:extLst>
                </p14:cNvPr>
                <p14:cNvContentPartPr/>
                <p14:nvPr/>
              </p14:nvContentPartPr>
              <p14:xfrm>
                <a:off x="10687909" y="944902"/>
                <a:ext cx="74520" cy="81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2B812B2-526A-49D0-84E8-33C9706FCD0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79269" y="935902"/>
                  <a:ext cx="92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92B6071-338A-4192-8AEA-307775A6E5AA}"/>
                    </a:ext>
                  </a:extLst>
                </p14:cNvPr>
                <p14:cNvContentPartPr/>
                <p14:nvPr/>
              </p14:nvContentPartPr>
              <p14:xfrm>
                <a:off x="10701589" y="825022"/>
                <a:ext cx="248040" cy="134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92B6071-338A-4192-8AEA-307775A6E5A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92589" y="816022"/>
                  <a:ext cx="265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2C2040-F489-41A4-9A8B-77FCC3B8B203}"/>
                    </a:ext>
                  </a:extLst>
                </p14:cNvPr>
                <p14:cNvContentPartPr/>
                <p14:nvPr/>
              </p14:nvContentPartPr>
              <p14:xfrm>
                <a:off x="10879789" y="718102"/>
                <a:ext cx="38160" cy="16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2C2040-F489-41A4-9A8B-77FCC3B8B20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71149" y="709462"/>
                  <a:ext cx="55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250D563-CEF1-4E8B-BFC5-26925AA4547E}"/>
                    </a:ext>
                  </a:extLst>
                </p14:cNvPr>
                <p14:cNvContentPartPr/>
                <p14:nvPr/>
              </p14:nvContentPartPr>
              <p14:xfrm>
                <a:off x="10999309" y="696142"/>
                <a:ext cx="281880" cy="121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250D563-CEF1-4E8B-BFC5-26925AA4547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90309" y="687142"/>
                  <a:ext cx="299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AC2DC36-497B-4D13-9C28-132EA999FD94}"/>
                    </a:ext>
                  </a:extLst>
                </p14:cNvPr>
                <p14:cNvContentPartPr/>
                <p14:nvPr/>
              </p14:nvContentPartPr>
              <p14:xfrm>
                <a:off x="10745149" y="1066942"/>
                <a:ext cx="380520" cy="359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AC2DC36-497B-4D13-9C28-132EA999FD9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36509" y="1057942"/>
                  <a:ext cx="3981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1A551BE-9DC5-4E48-A2A7-E12EC0A307B7}"/>
                    </a:ext>
                  </a:extLst>
                </p14:cNvPr>
                <p14:cNvContentPartPr/>
                <p14:nvPr/>
              </p14:nvContentPartPr>
              <p14:xfrm>
                <a:off x="10705549" y="1522342"/>
                <a:ext cx="120600" cy="315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1A551BE-9DC5-4E48-A2A7-E12EC0A307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696549" y="1513342"/>
                  <a:ext cx="138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3D72C0D-2105-40C5-9561-52B4DFB32F1B}"/>
                    </a:ext>
                  </a:extLst>
                </p14:cNvPr>
                <p14:cNvContentPartPr/>
                <p14:nvPr/>
              </p14:nvContentPartPr>
              <p14:xfrm>
                <a:off x="10913989" y="1531702"/>
                <a:ext cx="225000" cy="188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3D72C0D-2105-40C5-9561-52B4DFB32F1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04989" y="1522702"/>
                  <a:ext cx="242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580B4C5-3A0C-4F8C-8D3E-818D02347EB5}"/>
                    </a:ext>
                  </a:extLst>
                </p14:cNvPr>
                <p14:cNvContentPartPr/>
                <p14:nvPr/>
              </p14:nvContentPartPr>
              <p14:xfrm>
                <a:off x="11056909" y="1415782"/>
                <a:ext cx="28800" cy="19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580B4C5-3A0C-4F8C-8D3E-818D02347EB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48269" y="1407142"/>
                  <a:ext cx="46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379D70D-75F0-4933-8E42-2541DD0E41A4}"/>
                    </a:ext>
                  </a:extLst>
                </p14:cNvPr>
                <p14:cNvContentPartPr/>
                <p14:nvPr/>
              </p14:nvContentPartPr>
              <p14:xfrm>
                <a:off x="11186869" y="1320742"/>
                <a:ext cx="307080" cy="257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379D70D-75F0-4933-8E42-2541DD0E41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77869" y="1312102"/>
                  <a:ext cx="3247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B55B2C8-BC2D-45AD-8739-E33C8535BFDF}"/>
                    </a:ext>
                  </a:extLst>
                </p14:cNvPr>
                <p14:cNvContentPartPr/>
                <p14:nvPr/>
              </p14:nvContentPartPr>
              <p14:xfrm>
                <a:off x="11570629" y="1183582"/>
                <a:ext cx="73440" cy="1630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B55B2C8-BC2D-45AD-8739-E33C8535BFD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61629" y="1174582"/>
                  <a:ext cx="91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8C1DB66-AF70-40A3-B3B1-57F24FFDA17C}"/>
                    </a:ext>
                  </a:extLst>
                </p14:cNvPr>
                <p14:cNvContentPartPr/>
                <p14:nvPr/>
              </p14:nvContentPartPr>
              <p14:xfrm>
                <a:off x="11687629" y="1058302"/>
                <a:ext cx="131400" cy="165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8C1DB66-AF70-40A3-B3B1-57F24FFDA17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678629" y="1049302"/>
                  <a:ext cx="149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3435973-3A2F-4876-8E5F-6B7DFDD6DF10}"/>
                    </a:ext>
                  </a:extLst>
                </p14:cNvPr>
                <p14:cNvContentPartPr/>
                <p14:nvPr/>
              </p14:nvContentPartPr>
              <p14:xfrm>
                <a:off x="9805549" y="2974942"/>
                <a:ext cx="193320" cy="212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3435973-3A2F-4876-8E5F-6B7DFDD6DF1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796909" y="2966302"/>
                  <a:ext cx="210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0B7F163-2EF4-421A-B182-D6214EB243B5}"/>
                    </a:ext>
                  </a:extLst>
                </p14:cNvPr>
                <p14:cNvContentPartPr/>
                <p14:nvPr/>
              </p14:nvContentPartPr>
              <p14:xfrm>
                <a:off x="9878269" y="3072142"/>
                <a:ext cx="154080" cy="201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0B7F163-2EF4-421A-B182-D6214EB243B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69629" y="3063142"/>
                  <a:ext cx="171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7D33FE5-C419-4BF0-9F46-61BACDCC5CB8}"/>
                    </a:ext>
                  </a:extLst>
                </p14:cNvPr>
                <p14:cNvContentPartPr/>
                <p14:nvPr/>
              </p14:nvContentPartPr>
              <p14:xfrm>
                <a:off x="10041349" y="2832742"/>
                <a:ext cx="155160" cy="179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7D33FE5-C419-4BF0-9F46-61BACDCC5CB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32709" y="2823742"/>
                  <a:ext cx="172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A84E47F-2863-4214-BF3D-8FB2C37803E9}"/>
                    </a:ext>
                  </a:extLst>
                </p14:cNvPr>
                <p14:cNvContentPartPr/>
                <p14:nvPr/>
              </p14:nvContentPartPr>
              <p14:xfrm>
                <a:off x="10056469" y="2687662"/>
                <a:ext cx="170640" cy="183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A84E47F-2863-4214-BF3D-8FB2C37803E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47469" y="2679022"/>
                  <a:ext cx="188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D428166-5D70-41E8-A33A-2B3ED24A6DE8}"/>
                    </a:ext>
                  </a:extLst>
                </p14:cNvPr>
                <p14:cNvContentPartPr/>
                <p14:nvPr/>
              </p14:nvContentPartPr>
              <p14:xfrm>
                <a:off x="10164829" y="2867302"/>
                <a:ext cx="127800" cy="162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D428166-5D70-41E8-A33A-2B3ED24A6DE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55829" y="2858302"/>
                  <a:ext cx="145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F26A3AC-4405-433B-BCF8-E2185F9FAD4B}"/>
                    </a:ext>
                  </a:extLst>
                </p14:cNvPr>
                <p14:cNvContentPartPr/>
                <p14:nvPr/>
              </p14:nvContentPartPr>
              <p14:xfrm>
                <a:off x="10263469" y="2491462"/>
                <a:ext cx="225720" cy="284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F26A3AC-4405-433B-BCF8-E2185F9FAD4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54829" y="2482822"/>
                  <a:ext cx="243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8A20BE3-0214-4311-973E-EF0F15F005C7}"/>
                    </a:ext>
                  </a:extLst>
                </p14:cNvPr>
                <p14:cNvContentPartPr/>
                <p14:nvPr/>
              </p14:nvContentPartPr>
              <p14:xfrm>
                <a:off x="10447069" y="2422342"/>
                <a:ext cx="99360" cy="188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8A20BE3-0214-4311-973E-EF0F15F005C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38429" y="2413342"/>
                  <a:ext cx="117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7B26707-889F-49BA-B3BD-CF5ADDB22966}"/>
                    </a:ext>
                  </a:extLst>
                </p14:cNvPr>
                <p14:cNvContentPartPr/>
                <p14:nvPr/>
              </p14:nvContentPartPr>
              <p14:xfrm>
                <a:off x="10420069" y="2279422"/>
                <a:ext cx="146880" cy="246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7B26707-889F-49BA-B3BD-CF5ADDB2296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11429" y="2270782"/>
                  <a:ext cx="164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1B25290-C347-42CA-9A26-7769C4E10515}"/>
                    </a:ext>
                  </a:extLst>
                </p14:cNvPr>
                <p14:cNvContentPartPr/>
                <p14:nvPr/>
              </p14:nvContentPartPr>
              <p14:xfrm>
                <a:off x="10605469" y="2187262"/>
                <a:ext cx="113760" cy="2840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1B25290-C347-42CA-9A26-7769C4E1051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96469" y="2178262"/>
                  <a:ext cx="131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B01BD8D-2001-4EE0-AF67-B82C0E977449}"/>
                    </a:ext>
                  </a:extLst>
                </p14:cNvPr>
                <p14:cNvContentPartPr/>
                <p14:nvPr/>
              </p14:nvContentPartPr>
              <p14:xfrm>
                <a:off x="10733629" y="2165662"/>
                <a:ext cx="155520" cy="343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B01BD8D-2001-4EE0-AF67-B82C0E97744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24989" y="2156662"/>
                  <a:ext cx="1731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6F28CF4-2296-4A80-8835-F1F6D1CAFE02}"/>
                    </a:ext>
                  </a:extLst>
                </p14:cNvPr>
                <p14:cNvContentPartPr/>
                <p14:nvPr/>
              </p14:nvContentPartPr>
              <p14:xfrm>
                <a:off x="10878349" y="2069542"/>
                <a:ext cx="62640" cy="238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6F28CF4-2296-4A80-8835-F1F6D1CAFE0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69709" y="2060902"/>
                  <a:ext cx="80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356EFB4-83B2-49E6-98E5-D34F789801A9}"/>
                    </a:ext>
                  </a:extLst>
                </p14:cNvPr>
                <p14:cNvContentPartPr/>
                <p14:nvPr/>
              </p14:nvContentPartPr>
              <p14:xfrm>
                <a:off x="10913989" y="1923382"/>
                <a:ext cx="78840" cy="303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356EFB4-83B2-49E6-98E5-D34F789801A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05349" y="1914742"/>
                  <a:ext cx="9648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DA1D2DAF-A370-4890-AEBC-FA5573EB4306}"/>
                  </a:ext>
                </a:extLst>
              </p14:cNvPr>
              <p14:cNvContentPartPr/>
              <p14:nvPr/>
            </p14:nvContentPartPr>
            <p14:xfrm>
              <a:off x="727069" y="3996622"/>
              <a:ext cx="390600" cy="6195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DA1D2DAF-A370-4890-AEBC-FA5573EB430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18069" y="3987982"/>
                <a:ext cx="40824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1CB8B55-DD91-4BA7-952A-3A846872704E}"/>
                  </a:ext>
                </a:extLst>
              </p14:cNvPr>
              <p14:cNvContentPartPr/>
              <p14:nvPr/>
            </p14:nvContentPartPr>
            <p14:xfrm>
              <a:off x="4093069" y="4077622"/>
              <a:ext cx="223560" cy="4111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1CB8B55-DD91-4BA7-952A-3A846872704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084069" y="4068622"/>
                <a:ext cx="24120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27A3D7B-B2B1-406E-A477-F786E6FF679B}"/>
                  </a:ext>
                </a:extLst>
              </p14:cNvPr>
              <p14:cNvContentPartPr/>
              <p14:nvPr/>
            </p14:nvContentPartPr>
            <p14:xfrm>
              <a:off x="3341389" y="3314422"/>
              <a:ext cx="189360" cy="3826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27A3D7B-B2B1-406E-A477-F786E6FF679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332389" y="3305782"/>
                <a:ext cx="207000" cy="40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D1F6F70F-E57F-413B-9542-CB5961FA965E}"/>
              </a:ext>
            </a:extLst>
          </p:cNvPr>
          <p:cNvGrpSpPr/>
          <p:nvPr/>
        </p:nvGrpSpPr>
        <p:grpSpPr>
          <a:xfrm>
            <a:off x="976549" y="2156302"/>
            <a:ext cx="3996360" cy="1641960"/>
            <a:chOff x="976549" y="2156302"/>
            <a:chExt cx="3996360" cy="164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57C876F-7418-4D0B-B770-E24BA1C1A881}"/>
                    </a:ext>
                  </a:extLst>
                </p14:cNvPr>
                <p14:cNvContentPartPr/>
                <p14:nvPr/>
              </p14:nvContentPartPr>
              <p14:xfrm>
                <a:off x="4084069" y="2868382"/>
                <a:ext cx="1800" cy="5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57C876F-7418-4D0B-B770-E24BA1C1A88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75069" y="2859382"/>
                  <a:ext cx="19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38FD9B0-2B99-4356-AC14-43F7F8ABD81C}"/>
                    </a:ext>
                  </a:extLst>
                </p14:cNvPr>
                <p14:cNvContentPartPr/>
                <p14:nvPr/>
              </p14:nvContentPartPr>
              <p14:xfrm>
                <a:off x="4070749" y="2791342"/>
                <a:ext cx="40320" cy="448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38FD9B0-2B99-4356-AC14-43F7F8ABD81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62109" y="2782702"/>
                  <a:ext cx="579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E7C1CC9-6D40-45B7-A98C-BA15A6025929}"/>
                    </a:ext>
                  </a:extLst>
                </p14:cNvPr>
                <p14:cNvContentPartPr/>
                <p14:nvPr/>
              </p14:nvContentPartPr>
              <p14:xfrm>
                <a:off x="4086949" y="3199942"/>
                <a:ext cx="64440" cy="125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E7C1CC9-6D40-45B7-A98C-BA15A602592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78309" y="3191302"/>
                  <a:ext cx="82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3F353C6-B350-44A3-8085-DE2791C56078}"/>
                    </a:ext>
                  </a:extLst>
                </p14:cNvPr>
                <p14:cNvContentPartPr/>
                <p14:nvPr/>
              </p14:nvContentPartPr>
              <p14:xfrm>
                <a:off x="4034029" y="2724382"/>
                <a:ext cx="101520" cy="152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3F353C6-B350-44A3-8085-DE2791C5607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25029" y="2715382"/>
                  <a:ext cx="119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2B9AD89-3CBE-4EE5-8656-A6F3DBCCC3E0}"/>
                    </a:ext>
                  </a:extLst>
                </p14:cNvPr>
                <p14:cNvContentPartPr/>
                <p14:nvPr/>
              </p14:nvContentPartPr>
              <p14:xfrm>
                <a:off x="4069309" y="3210382"/>
                <a:ext cx="34200" cy="92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2B9AD89-3CBE-4EE5-8656-A6F3DBCCC3E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060669" y="3201382"/>
                  <a:ext cx="51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53C8CBE-9F18-4C2B-A9D6-948BEB53E515}"/>
                    </a:ext>
                  </a:extLst>
                </p14:cNvPr>
                <p14:cNvContentPartPr/>
                <p14:nvPr/>
              </p14:nvContentPartPr>
              <p14:xfrm>
                <a:off x="4017469" y="3162862"/>
                <a:ext cx="118080" cy="149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53C8CBE-9F18-4C2B-A9D6-948BEB53E51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08469" y="3154222"/>
                  <a:ext cx="135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C937016-7B23-4811-8110-F9EFFCABAFA7}"/>
                    </a:ext>
                  </a:extLst>
                </p14:cNvPr>
                <p14:cNvContentPartPr/>
                <p14:nvPr/>
              </p14:nvContentPartPr>
              <p14:xfrm>
                <a:off x="1146109" y="3212542"/>
                <a:ext cx="658080" cy="585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C937016-7B23-4811-8110-F9EFFCABAFA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37109" y="3203902"/>
                  <a:ext cx="67572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6EB815C-CFD7-4E4E-BE88-6BCB9C12A4A7}"/>
                    </a:ext>
                  </a:extLst>
                </p14:cNvPr>
                <p14:cNvContentPartPr/>
                <p14:nvPr/>
              </p14:nvContentPartPr>
              <p14:xfrm>
                <a:off x="1566949" y="3226942"/>
                <a:ext cx="498600" cy="452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6EB815C-CFD7-4E4E-BE88-6BCB9C12A4A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57949" y="3217942"/>
                  <a:ext cx="5162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ACE71FE-A019-4ABF-81E5-3039F64A959E}"/>
                    </a:ext>
                  </a:extLst>
                </p14:cNvPr>
                <p14:cNvContentPartPr/>
                <p14:nvPr/>
              </p14:nvContentPartPr>
              <p14:xfrm>
                <a:off x="2299909" y="3537622"/>
                <a:ext cx="236520" cy="2512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ACE71FE-A019-4ABF-81E5-3039F64A959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90909" y="3528982"/>
                  <a:ext cx="254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7404424-78D1-47DC-A154-BE5B296269D3}"/>
                    </a:ext>
                  </a:extLst>
                </p14:cNvPr>
                <p14:cNvContentPartPr/>
                <p14:nvPr/>
              </p14:nvContentPartPr>
              <p14:xfrm>
                <a:off x="1940629" y="2729782"/>
                <a:ext cx="451800" cy="3024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7404424-78D1-47DC-A154-BE5B296269D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31629" y="2720782"/>
                  <a:ext cx="469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B986B0B-A782-4017-92D9-FEDC24753A3E}"/>
                    </a:ext>
                  </a:extLst>
                </p14:cNvPr>
                <p14:cNvContentPartPr/>
                <p14:nvPr/>
              </p14:nvContentPartPr>
              <p14:xfrm>
                <a:off x="1013629" y="2455822"/>
                <a:ext cx="3592800" cy="597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B986B0B-A782-4017-92D9-FEDC24753A3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4989" y="2447182"/>
                  <a:ext cx="361044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8DC3ACB-B551-449D-8E14-773413EE1B46}"/>
                    </a:ext>
                  </a:extLst>
                </p14:cNvPr>
                <p14:cNvContentPartPr/>
                <p14:nvPr/>
              </p14:nvContentPartPr>
              <p14:xfrm>
                <a:off x="976549" y="2322982"/>
                <a:ext cx="3596760" cy="3618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8DC3ACB-B551-449D-8E14-773413EE1B4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7909" y="2314342"/>
                  <a:ext cx="36144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B3462C8-2055-407A-80B9-F7321C982377}"/>
                    </a:ext>
                  </a:extLst>
                </p14:cNvPr>
                <p14:cNvContentPartPr/>
                <p14:nvPr/>
              </p14:nvContentPartPr>
              <p14:xfrm>
                <a:off x="1150069" y="2472022"/>
                <a:ext cx="129600" cy="432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B3462C8-2055-407A-80B9-F7321C98237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41429" y="2463022"/>
                  <a:ext cx="1472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F5D6485-D1E8-44A0-A38C-B346F77009B1}"/>
                    </a:ext>
                  </a:extLst>
                </p14:cNvPr>
                <p14:cNvContentPartPr/>
                <p14:nvPr/>
              </p14:nvContentPartPr>
              <p14:xfrm>
                <a:off x="1212349" y="2355022"/>
                <a:ext cx="424440" cy="512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F5D6485-D1E8-44A0-A38C-B346F77009B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03709" y="2346382"/>
                  <a:ext cx="44208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3E089CB-36C0-4973-BDE0-838791A671A0}"/>
                    </a:ext>
                  </a:extLst>
                </p14:cNvPr>
                <p14:cNvContentPartPr/>
                <p14:nvPr/>
              </p14:nvContentPartPr>
              <p14:xfrm>
                <a:off x="4671229" y="2210662"/>
                <a:ext cx="166680" cy="280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3E089CB-36C0-4973-BDE0-838791A671A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62589" y="2202022"/>
                  <a:ext cx="184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9B4DCC7-EABB-41C5-BF72-D709C771DFE7}"/>
                    </a:ext>
                  </a:extLst>
                </p14:cNvPr>
                <p14:cNvContentPartPr/>
                <p14:nvPr/>
              </p14:nvContentPartPr>
              <p14:xfrm>
                <a:off x="4838989" y="2156302"/>
                <a:ext cx="133920" cy="113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9B4DCC7-EABB-41C5-BF72-D709C771DFE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829989" y="2147302"/>
                  <a:ext cx="1515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F2A82686-F7D1-4DF0-81D1-DE7DA566338B}"/>
              </a:ext>
            </a:extLst>
          </p:cNvPr>
          <p:cNvGrpSpPr/>
          <p:nvPr/>
        </p:nvGrpSpPr>
        <p:grpSpPr>
          <a:xfrm>
            <a:off x="788269" y="4880062"/>
            <a:ext cx="7844760" cy="1040400"/>
            <a:chOff x="788269" y="4880062"/>
            <a:chExt cx="7844760" cy="10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4F87A06-EF01-4728-8BC6-06843940D1CC}"/>
                    </a:ext>
                  </a:extLst>
                </p14:cNvPr>
                <p14:cNvContentPartPr/>
                <p14:nvPr/>
              </p14:nvContentPartPr>
              <p14:xfrm>
                <a:off x="788269" y="4880062"/>
                <a:ext cx="7844760" cy="891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4F87A06-EF01-4728-8BC6-06843940D1C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9269" y="4871062"/>
                  <a:ext cx="7862400" cy="90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2793D6C-01E5-46E8-AE78-93C012E40B89}"/>
                    </a:ext>
                  </a:extLst>
                </p14:cNvPr>
                <p14:cNvContentPartPr/>
                <p14:nvPr/>
              </p14:nvContentPartPr>
              <p14:xfrm>
                <a:off x="6989629" y="5589982"/>
                <a:ext cx="581400" cy="3304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2793D6C-01E5-46E8-AE78-93C012E40B8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80989" y="5581342"/>
                  <a:ext cx="599040" cy="34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7045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A6BA1101-86F5-4492-8362-61F6316E358C}"/>
              </a:ext>
            </a:extLst>
          </p:cNvPr>
          <p:cNvGrpSpPr/>
          <p:nvPr/>
        </p:nvGrpSpPr>
        <p:grpSpPr>
          <a:xfrm>
            <a:off x="11014789" y="143902"/>
            <a:ext cx="390240" cy="267480"/>
            <a:chOff x="11014789" y="143902"/>
            <a:chExt cx="3902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4222F07-E0CF-4213-896A-D9DD88A3736D}"/>
                    </a:ext>
                  </a:extLst>
                </p14:cNvPr>
                <p14:cNvContentPartPr/>
                <p14:nvPr/>
              </p14:nvContentPartPr>
              <p14:xfrm>
                <a:off x="11014789" y="280702"/>
                <a:ext cx="97920" cy="61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4222F07-E0CF-4213-896A-D9DD88A373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05789" y="272062"/>
                  <a:ext cx="115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B2A4304-E0DB-4EC5-A7DC-10BDD0BB22CE}"/>
                    </a:ext>
                  </a:extLst>
                </p14:cNvPr>
                <p14:cNvContentPartPr/>
                <p14:nvPr/>
              </p14:nvContentPartPr>
              <p14:xfrm>
                <a:off x="11189389" y="204022"/>
                <a:ext cx="137160" cy="153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B2A4304-E0DB-4EC5-A7DC-10BDD0BB22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80389" y="195022"/>
                  <a:ext cx="154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590742B-12FC-4006-B352-2D574BB7A098}"/>
                    </a:ext>
                  </a:extLst>
                </p14:cNvPr>
                <p14:cNvContentPartPr/>
                <p14:nvPr/>
              </p14:nvContentPartPr>
              <p14:xfrm>
                <a:off x="11203069" y="235342"/>
                <a:ext cx="133560" cy="78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590742B-12FC-4006-B352-2D574BB7A09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94069" y="226342"/>
                  <a:ext cx="151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D9F087-3C61-4F53-BD1C-E132E361BDE9}"/>
                    </a:ext>
                  </a:extLst>
                </p14:cNvPr>
                <p14:cNvContentPartPr/>
                <p14:nvPr/>
              </p14:nvContentPartPr>
              <p14:xfrm>
                <a:off x="11329429" y="143902"/>
                <a:ext cx="75600" cy="267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D9F087-3C61-4F53-BD1C-E132E361BD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20429" y="135262"/>
                  <a:ext cx="9324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6FA305BC-9354-4AD4-8BB4-C5D4C8F213FE}"/>
              </a:ext>
            </a:extLst>
          </p:cNvPr>
          <p:cNvGrpSpPr/>
          <p:nvPr/>
        </p:nvGrpSpPr>
        <p:grpSpPr>
          <a:xfrm>
            <a:off x="10475869" y="527302"/>
            <a:ext cx="1305000" cy="280800"/>
            <a:chOff x="10475869" y="527302"/>
            <a:chExt cx="13050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201909D-2724-4F92-92BD-19E5411CC39C}"/>
                    </a:ext>
                  </a:extLst>
                </p14:cNvPr>
                <p14:cNvContentPartPr/>
                <p14:nvPr/>
              </p14:nvContentPartPr>
              <p14:xfrm>
                <a:off x="10475869" y="720982"/>
                <a:ext cx="147960" cy="15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201909D-2724-4F92-92BD-19E5411CC3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67229" y="711982"/>
                  <a:ext cx="165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425154E-C3B3-4794-A919-2E7CCF6A78FB}"/>
                    </a:ext>
                  </a:extLst>
                </p14:cNvPr>
                <p14:cNvContentPartPr/>
                <p14:nvPr/>
              </p14:nvContentPartPr>
              <p14:xfrm>
                <a:off x="10490269" y="770302"/>
                <a:ext cx="174600" cy="4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425154E-C3B3-4794-A919-2E7CCF6A78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81629" y="761662"/>
                  <a:ext cx="192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CFA2D85-B181-4F4B-B7D9-4ED9B36CD220}"/>
                    </a:ext>
                  </a:extLst>
                </p14:cNvPr>
                <p14:cNvContentPartPr/>
                <p14:nvPr/>
              </p14:nvContentPartPr>
              <p14:xfrm>
                <a:off x="10795909" y="687142"/>
                <a:ext cx="167040" cy="88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CFA2D85-B181-4F4B-B7D9-4ED9B36CD2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86909" y="678142"/>
                  <a:ext cx="184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E9F3F0A-52E0-4908-88C1-79A3968A600C}"/>
                    </a:ext>
                  </a:extLst>
                </p14:cNvPr>
                <p14:cNvContentPartPr/>
                <p14:nvPr/>
              </p14:nvContentPartPr>
              <p14:xfrm>
                <a:off x="11470909" y="527302"/>
                <a:ext cx="57240" cy="2282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E9F3F0A-52E0-4908-88C1-79A3968A60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461909" y="518662"/>
                  <a:ext cx="74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12F2BC1-D1DF-4186-B15E-DD1DBAF6C841}"/>
                    </a:ext>
                  </a:extLst>
                </p14:cNvPr>
                <p14:cNvContentPartPr/>
                <p14:nvPr/>
              </p14:nvContentPartPr>
              <p14:xfrm>
                <a:off x="11597269" y="573742"/>
                <a:ext cx="101880" cy="161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12F2BC1-D1DF-4186-B15E-DD1DBAF6C84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588269" y="565102"/>
                  <a:ext cx="119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E7A914E-CA00-4349-B8FF-CB66D691F3E6}"/>
                    </a:ext>
                  </a:extLst>
                </p14:cNvPr>
                <p14:cNvContentPartPr/>
                <p14:nvPr/>
              </p14:nvContentPartPr>
              <p14:xfrm>
                <a:off x="11561629" y="619102"/>
                <a:ext cx="143640" cy="781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E7A914E-CA00-4349-B8FF-CB66D691F3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552629" y="610462"/>
                  <a:ext cx="16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1817C92-5BF1-4026-944B-9FECCEA90BAE}"/>
                    </a:ext>
                  </a:extLst>
                </p14:cNvPr>
                <p14:cNvContentPartPr/>
                <p14:nvPr/>
              </p14:nvContentPartPr>
              <p14:xfrm>
                <a:off x="11691589" y="534142"/>
                <a:ext cx="89280" cy="273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1817C92-5BF1-4026-944B-9FECCEA90B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82949" y="525142"/>
                  <a:ext cx="10692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42C68DD8-E140-491E-AF59-4D5E8251FE70}"/>
                  </a:ext>
                </a:extLst>
              </p14:cNvPr>
              <p14:cNvContentPartPr/>
              <p14:nvPr/>
            </p14:nvContentPartPr>
            <p14:xfrm>
              <a:off x="11799589" y="1390222"/>
              <a:ext cx="10800" cy="172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42C68DD8-E140-491E-AF59-4D5E8251FE7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790589" y="1381222"/>
                <a:ext cx="2844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E1A92C6-D199-4013-91C5-241A0B693EFF}"/>
              </a:ext>
            </a:extLst>
          </p:cNvPr>
          <p:cNvGrpSpPr/>
          <p:nvPr/>
        </p:nvGrpSpPr>
        <p:grpSpPr>
          <a:xfrm>
            <a:off x="10593949" y="233182"/>
            <a:ext cx="124200" cy="270720"/>
            <a:chOff x="10593949" y="233182"/>
            <a:chExt cx="12420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B7D7BF6-0D87-4299-92B9-9A15CDA74CA2}"/>
                    </a:ext>
                  </a:extLst>
                </p14:cNvPr>
                <p14:cNvContentPartPr/>
                <p14:nvPr/>
              </p14:nvContentPartPr>
              <p14:xfrm>
                <a:off x="10597189" y="296182"/>
                <a:ext cx="16920" cy="195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B7D7BF6-0D87-4299-92B9-9A15CDA74CA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88549" y="287542"/>
                  <a:ext cx="34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598540C-C3CC-4AFE-B57B-CC92B2E6819B}"/>
                    </a:ext>
                  </a:extLst>
                </p14:cNvPr>
                <p14:cNvContentPartPr/>
                <p14:nvPr/>
              </p14:nvContentPartPr>
              <p14:xfrm>
                <a:off x="10593949" y="233182"/>
                <a:ext cx="117360" cy="493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598540C-C3CC-4AFE-B57B-CC92B2E681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85309" y="224542"/>
                  <a:ext cx="135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D25AB12-E49C-4246-ABC7-7122CE70E748}"/>
                    </a:ext>
                  </a:extLst>
                </p14:cNvPr>
                <p14:cNvContentPartPr/>
                <p14:nvPr/>
              </p14:nvContentPartPr>
              <p14:xfrm>
                <a:off x="10615189" y="297622"/>
                <a:ext cx="102960" cy="206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D25AB12-E49C-4246-ABC7-7122CE70E7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06549" y="288982"/>
                  <a:ext cx="12060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22B8D82B-A5F5-46D7-8BF4-45E2C69FAE4F}"/>
                  </a:ext>
                </a:extLst>
              </p14:cNvPr>
              <p14:cNvContentPartPr/>
              <p14:nvPr/>
            </p14:nvContentPartPr>
            <p14:xfrm>
              <a:off x="10886629" y="184222"/>
              <a:ext cx="46800" cy="2386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22B8D82B-A5F5-46D7-8BF4-45E2C69FA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877989" y="175582"/>
                <a:ext cx="6444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E7D9743-A0EB-41EC-9C4F-E76158C02FC3}"/>
              </a:ext>
            </a:extLst>
          </p:cNvPr>
          <p:cNvGrpSpPr/>
          <p:nvPr/>
        </p:nvGrpSpPr>
        <p:grpSpPr>
          <a:xfrm>
            <a:off x="11144389" y="540262"/>
            <a:ext cx="181080" cy="246240"/>
            <a:chOff x="11144389" y="540262"/>
            <a:chExt cx="18108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66DAE57-607E-4B7E-9F72-E5D731D1D46A}"/>
                    </a:ext>
                  </a:extLst>
                </p14:cNvPr>
                <p14:cNvContentPartPr/>
                <p14:nvPr/>
              </p14:nvContentPartPr>
              <p14:xfrm>
                <a:off x="11144389" y="601462"/>
                <a:ext cx="26640" cy="169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66DAE57-607E-4B7E-9F72-E5D731D1D4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35389" y="592462"/>
                  <a:ext cx="44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0EECB15-9293-4593-AF1D-8F3BABC97307}"/>
                    </a:ext>
                  </a:extLst>
                </p14:cNvPr>
                <p14:cNvContentPartPr/>
                <p14:nvPr/>
              </p14:nvContentPartPr>
              <p14:xfrm>
                <a:off x="11161669" y="540262"/>
                <a:ext cx="70560" cy="381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0EECB15-9293-4593-AF1D-8F3BABC9730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153029" y="531622"/>
                  <a:ext cx="88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23D561E-E5FB-4242-B086-6B448D1BB4EB}"/>
                    </a:ext>
                  </a:extLst>
                </p14:cNvPr>
                <p14:cNvContentPartPr/>
                <p14:nvPr/>
              </p14:nvContentPartPr>
              <p14:xfrm>
                <a:off x="11151229" y="666262"/>
                <a:ext cx="174240" cy="120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23D561E-E5FB-4242-B086-6B448D1BB4E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42589" y="657262"/>
                  <a:ext cx="19188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644ED361-FE89-498C-8EB9-51B92DA803B1}"/>
                  </a:ext>
                </a:extLst>
              </p14:cNvPr>
              <p14:cNvContentPartPr/>
              <p14:nvPr/>
            </p14:nvContentPartPr>
            <p14:xfrm>
              <a:off x="7704589" y="1543222"/>
              <a:ext cx="401760" cy="51588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644ED361-FE89-498C-8EB9-51B92DA803B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95589" y="1534582"/>
                <a:ext cx="41940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E507A5D-1AF2-45F9-AF58-A34BDF650141}"/>
                  </a:ext>
                </a:extLst>
              </p14:cNvPr>
              <p14:cNvContentPartPr/>
              <p14:nvPr/>
            </p14:nvContentPartPr>
            <p14:xfrm>
              <a:off x="165829" y="215182"/>
              <a:ext cx="124200" cy="2293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E507A5D-1AF2-45F9-AF58-A34BDF6501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6829" y="206182"/>
                <a:ext cx="1418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B10547F-D7AD-48E9-BC06-088BA8A1343E}"/>
                  </a:ext>
                </a:extLst>
              </p14:cNvPr>
              <p14:cNvContentPartPr/>
              <p14:nvPr/>
            </p14:nvContentPartPr>
            <p14:xfrm>
              <a:off x="194269" y="201862"/>
              <a:ext cx="161280" cy="324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B10547F-D7AD-48E9-BC06-088BA8A1343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5629" y="192862"/>
                <a:ext cx="178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9525C9F-3736-4E6F-BD84-782B477709D9}"/>
                  </a:ext>
                </a:extLst>
              </p14:cNvPr>
              <p14:cNvContentPartPr/>
              <p14:nvPr/>
            </p14:nvContentPartPr>
            <p14:xfrm>
              <a:off x="317749" y="117622"/>
              <a:ext cx="131040" cy="431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9525C9F-3736-4E6F-BD84-782B477709D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8749" y="108982"/>
                <a:ext cx="14868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188C0EE-9291-4D0B-BAD5-9932E0FB3054}"/>
                  </a:ext>
                </a:extLst>
              </p14:cNvPr>
              <p14:cNvContentPartPr/>
              <p14:nvPr/>
            </p14:nvContentPartPr>
            <p14:xfrm>
              <a:off x="2212789" y="285382"/>
              <a:ext cx="168120" cy="100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188C0EE-9291-4D0B-BAD5-9932E0FB305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04149" y="276382"/>
                <a:ext cx="1857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13FED68-B541-4805-8896-2339439CE32F}"/>
                  </a:ext>
                </a:extLst>
              </p14:cNvPr>
              <p14:cNvContentPartPr/>
              <p14:nvPr/>
            </p14:nvContentPartPr>
            <p14:xfrm>
              <a:off x="2255269" y="347302"/>
              <a:ext cx="125640" cy="302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13FED68-B541-4805-8896-2339439CE32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46269" y="338302"/>
                <a:ext cx="1432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67D427A-D516-41AC-BF4E-3522CE6ED99D}"/>
                  </a:ext>
                </a:extLst>
              </p14:cNvPr>
              <p14:cNvContentPartPr/>
              <p14:nvPr/>
            </p14:nvContentPartPr>
            <p14:xfrm>
              <a:off x="2587189" y="264862"/>
              <a:ext cx="61920" cy="1659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67D427A-D516-41AC-BF4E-3522CE6ED99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78189" y="255862"/>
                <a:ext cx="795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AA729CB-6EF3-42CD-B53C-42233922A661}"/>
                  </a:ext>
                </a:extLst>
              </p14:cNvPr>
              <p14:cNvContentPartPr/>
              <p14:nvPr/>
            </p14:nvContentPartPr>
            <p14:xfrm>
              <a:off x="2631469" y="185302"/>
              <a:ext cx="180000" cy="316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AA729CB-6EF3-42CD-B53C-42233922A66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22469" y="176302"/>
                <a:ext cx="197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01224E1-FEA2-475D-A377-15D3AF26ED82}"/>
                  </a:ext>
                </a:extLst>
              </p14:cNvPr>
              <p14:cNvContentPartPr/>
              <p14:nvPr/>
            </p14:nvContentPartPr>
            <p14:xfrm>
              <a:off x="2577109" y="267742"/>
              <a:ext cx="204840" cy="181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01224E1-FEA2-475D-A377-15D3AF26ED8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68469" y="259102"/>
                <a:ext cx="2224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7ADA14F-61EE-4288-809B-6484FBAB9BA6}"/>
                  </a:ext>
                </a:extLst>
              </p14:cNvPr>
              <p14:cNvContentPartPr/>
              <p14:nvPr/>
            </p14:nvContentPartPr>
            <p14:xfrm>
              <a:off x="2927749" y="94582"/>
              <a:ext cx="132480" cy="3855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7ADA14F-61EE-4288-809B-6484FBAB9BA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918749" y="85582"/>
                <a:ext cx="15012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2481B63-EA23-4DE9-8C0E-DE164B9F186B}"/>
                  </a:ext>
                </a:extLst>
              </p14:cNvPr>
              <p14:cNvContentPartPr/>
              <p14:nvPr/>
            </p14:nvContentPartPr>
            <p14:xfrm>
              <a:off x="3137629" y="135982"/>
              <a:ext cx="138960" cy="1098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2481B63-EA23-4DE9-8C0E-DE164B9F186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28629" y="127342"/>
                <a:ext cx="156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7B9E152-A31E-4387-8D6D-82544F1A60EF}"/>
                  </a:ext>
                </a:extLst>
              </p14:cNvPr>
              <p14:cNvContentPartPr/>
              <p14:nvPr/>
            </p14:nvContentPartPr>
            <p14:xfrm>
              <a:off x="3117109" y="298342"/>
              <a:ext cx="151920" cy="108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7B9E152-A31E-4387-8D6D-82544F1A60E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08109" y="289342"/>
                <a:ext cx="1695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6A58970-5F55-4D3C-B202-D25366B347A5}"/>
                  </a:ext>
                </a:extLst>
              </p14:cNvPr>
              <p14:cNvContentPartPr/>
              <p14:nvPr/>
            </p14:nvContentPartPr>
            <p14:xfrm>
              <a:off x="3147349" y="377182"/>
              <a:ext cx="100080" cy="1231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6A58970-5F55-4D3C-B202-D25366B347A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38709" y="368542"/>
                <a:ext cx="1177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E9AC98D-BABE-4E76-8287-F962487C427A}"/>
                  </a:ext>
                </a:extLst>
              </p14:cNvPr>
              <p14:cNvContentPartPr/>
              <p14:nvPr/>
            </p14:nvContentPartPr>
            <p14:xfrm>
              <a:off x="3436429" y="228142"/>
              <a:ext cx="226800" cy="90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E9AC98D-BABE-4E76-8287-F962487C427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27429" y="219142"/>
                <a:ext cx="2444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04CCE5B-6D83-44D3-9DFD-7456F8AD039F}"/>
                  </a:ext>
                </a:extLst>
              </p14:cNvPr>
              <p14:cNvContentPartPr/>
              <p14:nvPr/>
            </p14:nvContentPartPr>
            <p14:xfrm>
              <a:off x="3378469" y="238942"/>
              <a:ext cx="245880" cy="1796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04CCE5B-6D83-44D3-9DFD-7456F8AD03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69829" y="229942"/>
                <a:ext cx="2635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0BFBA39-B6AB-473C-A2FD-A0508F669539}"/>
                  </a:ext>
                </a:extLst>
              </p14:cNvPr>
              <p14:cNvContentPartPr/>
              <p14:nvPr/>
            </p14:nvContentPartPr>
            <p14:xfrm>
              <a:off x="3841789" y="267382"/>
              <a:ext cx="73080" cy="1051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0BFBA39-B6AB-473C-A2FD-A0508F66953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33149" y="258382"/>
                <a:ext cx="90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66581D9-7C27-416C-BB81-BA9144B84991}"/>
                  </a:ext>
                </a:extLst>
              </p14:cNvPr>
              <p14:cNvContentPartPr/>
              <p14:nvPr/>
            </p14:nvContentPartPr>
            <p14:xfrm>
              <a:off x="3776989" y="292222"/>
              <a:ext cx="154080" cy="1119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66581D9-7C27-416C-BB81-BA9144B8499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67989" y="283222"/>
                <a:ext cx="1717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E24AF6B-CCEE-4736-AEE3-B094B874F512}"/>
                  </a:ext>
                </a:extLst>
              </p14:cNvPr>
              <p14:cNvContentPartPr/>
              <p14:nvPr/>
            </p14:nvContentPartPr>
            <p14:xfrm>
              <a:off x="4018549" y="296182"/>
              <a:ext cx="43560" cy="1764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E24AF6B-CCEE-4736-AEE3-B094B874F51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009549" y="287542"/>
                <a:ext cx="612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56103F68-85F7-448E-8812-426C919E8CF2}"/>
                  </a:ext>
                </a:extLst>
              </p14:cNvPr>
              <p14:cNvContentPartPr/>
              <p14:nvPr/>
            </p14:nvContentPartPr>
            <p14:xfrm>
              <a:off x="4179829" y="336862"/>
              <a:ext cx="158400" cy="8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56103F68-85F7-448E-8812-426C919E8CF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171189" y="328222"/>
                <a:ext cx="1760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A86D7F0-73E4-4B4D-8D66-319526F41B42}"/>
                  </a:ext>
                </a:extLst>
              </p14:cNvPr>
              <p14:cNvContentPartPr/>
              <p14:nvPr/>
            </p14:nvContentPartPr>
            <p14:xfrm>
              <a:off x="4409149" y="271342"/>
              <a:ext cx="99000" cy="900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A86D7F0-73E4-4B4D-8D66-319526F41B4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00149" y="262702"/>
                <a:ext cx="1166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7C520AB-E86B-403B-9A24-800C5810B734}"/>
                  </a:ext>
                </a:extLst>
              </p14:cNvPr>
              <p14:cNvContentPartPr/>
              <p14:nvPr/>
            </p14:nvContentPartPr>
            <p14:xfrm>
              <a:off x="4378549" y="292582"/>
              <a:ext cx="159840" cy="1087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7C520AB-E86B-403B-9A24-800C5810B73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69549" y="283942"/>
                <a:ext cx="1774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FEA19E0-5AAC-4F6E-A858-9C92AD39C78C}"/>
                  </a:ext>
                </a:extLst>
              </p14:cNvPr>
              <p14:cNvContentPartPr/>
              <p14:nvPr/>
            </p14:nvContentPartPr>
            <p14:xfrm>
              <a:off x="4381789" y="214822"/>
              <a:ext cx="158400" cy="79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FEA19E0-5AAC-4F6E-A858-9C92AD39C78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72789" y="205822"/>
                <a:ext cx="1760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660DDB7-074F-4D6C-8DA1-CB2937416CEF}"/>
                  </a:ext>
                </a:extLst>
              </p14:cNvPr>
              <p14:cNvContentPartPr/>
              <p14:nvPr/>
            </p14:nvContentPartPr>
            <p14:xfrm>
              <a:off x="4472509" y="200782"/>
              <a:ext cx="168120" cy="2894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660DDB7-074F-4D6C-8DA1-CB2937416CE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63509" y="191782"/>
                <a:ext cx="1857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AC139D1-6B62-4CDA-B574-9D0650D0E2BC}"/>
                  </a:ext>
                </a:extLst>
              </p14:cNvPr>
              <p14:cNvContentPartPr/>
              <p14:nvPr/>
            </p14:nvContentPartPr>
            <p14:xfrm>
              <a:off x="3692029" y="195382"/>
              <a:ext cx="135360" cy="2872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AC139D1-6B62-4CDA-B574-9D0650D0E2B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83389" y="186382"/>
                <a:ext cx="1530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5F34548-6CE9-4A46-BDCA-FDAF1DF27BE6}"/>
                  </a:ext>
                </a:extLst>
              </p14:cNvPr>
              <p14:cNvContentPartPr/>
              <p14:nvPr/>
            </p14:nvContentPartPr>
            <p14:xfrm>
              <a:off x="4659709" y="95302"/>
              <a:ext cx="130320" cy="1105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5F34548-6CE9-4A46-BDCA-FDAF1DF27BE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51069" y="86662"/>
                <a:ext cx="147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875CBFB-5E23-4CDF-BE94-B3D9CD4B1DD9}"/>
                  </a:ext>
                </a:extLst>
              </p14:cNvPr>
              <p14:cNvContentPartPr/>
              <p14:nvPr/>
            </p14:nvContentPartPr>
            <p14:xfrm>
              <a:off x="4726309" y="92422"/>
              <a:ext cx="211680" cy="4244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875CBFB-5E23-4CDF-BE94-B3D9CD4B1DD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717669" y="83422"/>
                <a:ext cx="2293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7783248-50DE-4FA5-8CE2-7918944E05AF}"/>
                  </a:ext>
                </a:extLst>
              </p14:cNvPr>
              <p14:cNvContentPartPr/>
              <p14:nvPr/>
            </p14:nvContentPartPr>
            <p14:xfrm>
              <a:off x="5108269" y="247222"/>
              <a:ext cx="183240" cy="136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7783248-50DE-4FA5-8CE2-7918944E05A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99629" y="238222"/>
                <a:ext cx="2008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653DC03-602B-4A2C-8C14-A689332A8EDF}"/>
                  </a:ext>
                </a:extLst>
              </p14:cNvPr>
              <p14:cNvContentPartPr/>
              <p14:nvPr/>
            </p14:nvContentPartPr>
            <p14:xfrm>
              <a:off x="5135989" y="301942"/>
              <a:ext cx="148320" cy="194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653DC03-602B-4A2C-8C14-A689332A8ED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27349" y="292942"/>
                <a:ext cx="165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2178D1D-02FD-49B7-B2BD-C4C41847C0A6}"/>
                  </a:ext>
                </a:extLst>
              </p14:cNvPr>
              <p14:cNvContentPartPr/>
              <p14:nvPr/>
            </p14:nvContentPartPr>
            <p14:xfrm>
              <a:off x="5475829" y="62542"/>
              <a:ext cx="144000" cy="2095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2178D1D-02FD-49B7-B2BD-C4C41847C0A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466829" y="53542"/>
                <a:ext cx="1616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1739CA7-F281-42FF-9354-083ABA6CDA2D}"/>
                  </a:ext>
                </a:extLst>
              </p14:cNvPr>
              <p14:cNvContentPartPr/>
              <p14:nvPr/>
            </p14:nvContentPartPr>
            <p14:xfrm>
              <a:off x="5457469" y="271342"/>
              <a:ext cx="188640" cy="162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1739CA7-F281-42FF-9354-083ABA6CDA2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448469" y="262702"/>
                <a:ext cx="2062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C3AB0319-0B3F-4964-B88E-0BC4048C3CA4}"/>
                  </a:ext>
                </a:extLst>
              </p14:cNvPr>
              <p14:cNvContentPartPr/>
              <p14:nvPr/>
            </p14:nvContentPartPr>
            <p14:xfrm>
              <a:off x="5468989" y="365662"/>
              <a:ext cx="105840" cy="1062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C3AB0319-0B3F-4964-B88E-0BC4048C3CA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60349" y="356662"/>
                <a:ext cx="1234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F5197D8-6B3A-405D-B075-28FF680C0885}"/>
                  </a:ext>
                </a:extLst>
              </p14:cNvPr>
              <p14:cNvContentPartPr/>
              <p14:nvPr/>
            </p14:nvContentPartPr>
            <p14:xfrm>
              <a:off x="5788669" y="188542"/>
              <a:ext cx="15480" cy="1098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F5197D8-6B3A-405D-B075-28FF680C088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80029" y="179542"/>
                <a:ext cx="33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FA581383-E0FA-4C46-B9F5-B3DA147519B2}"/>
                  </a:ext>
                </a:extLst>
              </p14:cNvPr>
              <p14:cNvContentPartPr/>
              <p14:nvPr/>
            </p14:nvContentPartPr>
            <p14:xfrm>
              <a:off x="5830429" y="141382"/>
              <a:ext cx="129240" cy="162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FA581383-E0FA-4C46-B9F5-B3DA147519B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21789" y="132742"/>
                <a:ext cx="1468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D6DE596A-DB70-4C7E-9D47-FC00435181FC}"/>
                  </a:ext>
                </a:extLst>
              </p14:cNvPr>
              <p14:cNvContentPartPr/>
              <p14:nvPr/>
            </p14:nvContentPartPr>
            <p14:xfrm>
              <a:off x="5759149" y="250822"/>
              <a:ext cx="203040" cy="846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D6DE596A-DB70-4C7E-9D47-FC00435181F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50509" y="241822"/>
                <a:ext cx="2206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4C63CA90-DEF7-4703-BCDE-D57735782E06}"/>
                  </a:ext>
                </a:extLst>
              </p14:cNvPr>
              <p14:cNvContentPartPr/>
              <p14:nvPr/>
            </p14:nvContentPartPr>
            <p14:xfrm>
              <a:off x="6053989" y="85582"/>
              <a:ext cx="108720" cy="2772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4C63CA90-DEF7-4703-BCDE-D57735782E0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044989" y="76942"/>
                <a:ext cx="1263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ED15DCE4-16B4-4023-97FD-F3A0C05CB5E4}"/>
                  </a:ext>
                </a:extLst>
              </p14:cNvPr>
              <p14:cNvContentPartPr/>
              <p14:nvPr/>
            </p14:nvContentPartPr>
            <p14:xfrm>
              <a:off x="6237589" y="127342"/>
              <a:ext cx="158400" cy="183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ED15DCE4-16B4-4023-97FD-F3A0C05CB5E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28949" y="118702"/>
                <a:ext cx="176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E484999-3518-438F-909F-D8DF07681A64}"/>
                  </a:ext>
                </a:extLst>
              </p14:cNvPr>
              <p14:cNvContentPartPr/>
              <p14:nvPr/>
            </p14:nvContentPartPr>
            <p14:xfrm>
              <a:off x="6225709" y="169462"/>
              <a:ext cx="144360" cy="1292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E484999-3518-438F-909F-D8DF07681A6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217069" y="160462"/>
                <a:ext cx="1620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76F8FCE-B2C2-4DFA-9A8D-2FB701225988}"/>
                  </a:ext>
                </a:extLst>
              </p14:cNvPr>
              <p14:cNvContentPartPr/>
              <p14:nvPr/>
            </p14:nvContentPartPr>
            <p14:xfrm>
              <a:off x="6439549" y="124822"/>
              <a:ext cx="58680" cy="1756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76F8FCE-B2C2-4DFA-9A8D-2FB70122598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30549" y="116182"/>
                <a:ext cx="763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286C5760-73EC-4B3B-A2A9-81DCC2C2F40C}"/>
                  </a:ext>
                </a:extLst>
              </p14:cNvPr>
              <p14:cNvContentPartPr/>
              <p14:nvPr/>
            </p14:nvContentPartPr>
            <p14:xfrm>
              <a:off x="6554029" y="157942"/>
              <a:ext cx="114840" cy="1310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286C5760-73EC-4B3B-A2A9-81DCC2C2F40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545029" y="148942"/>
                <a:ext cx="1324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002F576-C8D5-400F-9DB7-C532AB3A8F98}"/>
                  </a:ext>
                </a:extLst>
              </p14:cNvPr>
              <p14:cNvContentPartPr/>
              <p14:nvPr/>
            </p14:nvContentPartPr>
            <p14:xfrm>
              <a:off x="6587869" y="174502"/>
              <a:ext cx="203760" cy="13716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002F576-C8D5-400F-9DB7-C532AB3A8F9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79229" y="165502"/>
                <a:ext cx="2214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DE2BD47A-491F-4735-9490-90EDDA18F2E2}"/>
                  </a:ext>
                </a:extLst>
              </p14:cNvPr>
              <p14:cNvContentPartPr/>
              <p14:nvPr/>
            </p14:nvContentPartPr>
            <p14:xfrm>
              <a:off x="6889909" y="210502"/>
              <a:ext cx="139320" cy="2052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DE2BD47A-491F-4735-9490-90EDDA18F2E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880909" y="201862"/>
                <a:ext cx="156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83FB61B-2422-4174-B522-1DE93406B9D8}"/>
                  </a:ext>
                </a:extLst>
              </p14:cNvPr>
              <p14:cNvContentPartPr/>
              <p14:nvPr/>
            </p14:nvContentPartPr>
            <p14:xfrm>
              <a:off x="7095109" y="161902"/>
              <a:ext cx="105480" cy="1209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83FB61B-2422-4174-B522-1DE93406B9D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086469" y="153262"/>
                <a:ext cx="1231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3E4B542C-8CE7-49CE-B0AF-60D2D7D641A5}"/>
                  </a:ext>
                </a:extLst>
              </p14:cNvPr>
              <p14:cNvContentPartPr/>
              <p14:nvPr/>
            </p14:nvContentPartPr>
            <p14:xfrm>
              <a:off x="7031389" y="114022"/>
              <a:ext cx="169200" cy="219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3E4B542C-8CE7-49CE-B0AF-60D2D7D641A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022389" y="105382"/>
                <a:ext cx="1868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383272CE-99EA-4F2A-9C00-A7C0A83C5867}"/>
                  </a:ext>
                </a:extLst>
              </p14:cNvPr>
              <p14:cNvContentPartPr/>
              <p14:nvPr/>
            </p14:nvContentPartPr>
            <p14:xfrm>
              <a:off x="7247029" y="115102"/>
              <a:ext cx="74160" cy="2034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383272CE-99EA-4F2A-9C00-A7C0A83C586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238029" y="106462"/>
                <a:ext cx="91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59D00CBB-CB6E-48F2-974D-349D83C50D3A}"/>
                  </a:ext>
                </a:extLst>
              </p14:cNvPr>
              <p14:cNvContentPartPr/>
              <p14:nvPr/>
            </p14:nvContentPartPr>
            <p14:xfrm>
              <a:off x="7394989" y="23302"/>
              <a:ext cx="93240" cy="835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59D00CBB-CB6E-48F2-974D-349D83C50D3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386349" y="14662"/>
                <a:ext cx="1108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F3440B5-90B3-4860-9031-2ED66C314EBB}"/>
                  </a:ext>
                </a:extLst>
              </p14:cNvPr>
              <p14:cNvContentPartPr/>
              <p14:nvPr/>
            </p14:nvContentPartPr>
            <p14:xfrm>
              <a:off x="7412629" y="48142"/>
              <a:ext cx="190080" cy="3740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F3440B5-90B3-4860-9031-2ED66C314EB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403629" y="39142"/>
                <a:ext cx="2077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DC1ABB1-5205-4F58-866A-2EE8BA1D4745}"/>
                  </a:ext>
                </a:extLst>
              </p14:cNvPr>
              <p14:cNvContentPartPr/>
              <p14:nvPr/>
            </p14:nvContentPartPr>
            <p14:xfrm>
              <a:off x="698989" y="966862"/>
              <a:ext cx="174960" cy="5832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DC1ABB1-5205-4F58-866A-2EE8BA1D474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89989" y="958222"/>
                <a:ext cx="1926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6D8FF51F-7EA0-4131-83D9-3C72F9A75A3D}"/>
                  </a:ext>
                </a:extLst>
              </p14:cNvPr>
              <p14:cNvContentPartPr/>
              <p14:nvPr/>
            </p14:nvContentPartPr>
            <p14:xfrm>
              <a:off x="710509" y="1089622"/>
              <a:ext cx="206640" cy="291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6D8FF51F-7EA0-4131-83D9-3C72F9A75A3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01509" y="1080982"/>
                <a:ext cx="224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D0EFB6D-9F6B-4E03-8E31-E63F3955AF05}"/>
                  </a:ext>
                </a:extLst>
              </p14:cNvPr>
              <p14:cNvContentPartPr/>
              <p14:nvPr/>
            </p14:nvContentPartPr>
            <p14:xfrm>
              <a:off x="171589" y="1425502"/>
              <a:ext cx="190080" cy="1850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D0EFB6D-9F6B-4E03-8E31-E63F3955AF0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62949" y="1416502"/>
                <a:ext cx="2077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AE23B917-4268-4282-970B-E4D147E11715}"/>
                  </a:ext>
                </a:extLst>
              </p14:cNvPr>
              <p14:cNvContentPartPr/>
              <p14:nvPr/>
            </p14:nvContentPartPr>
            <p14:xfrm>
              <a:off x="399829" y="1425862"/>
              <a:ext cx="70560" cy="1317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AE23B917-4268-4282-970B-E4D147E1171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0829" y="1417222"/>
                <a:ext cx="882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864C4998-3557-4233-AF12-4E5F58BCF919}"/>
                  </a:ext>
                </a:extLst>
              </p14:cNvPr>
              <p14:cNvContentPartPr/>
              <p14:nvPr/>
            </p14:nvContentPartPr>
            <p14:xfrm>
              <a:off x="515029" y="1438822"/>
              <a:ext cx="109440" cy="698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864C4998-3557-4233-AF12-4E5F58BCF91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06029" y="1429822"/>
                <a:ext cx="127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AE76FDBB-9389-4547-A3B2-B2B122774902}"/>
                  </a:ext>
                </a:extLst>
              </p14:cNvPr>
              <p14:cNvContentPartPr/>
              <p14:nvPr/>
            </p14:nvContentPartPr>
            <p14:xfrm>
              <a:off x="678829" y="1324702"/>
              <a:ext cx="77400" cy="1627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AE76FDBB-9389-4547-A3B2-B2B1227749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9829" y="1315702"/>
                <a:ext cx="950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371229A-825E-4DD3-B772-4A972BEC2B44}"/>
                  </a:ext>
                </a:extLst>
              </p14:cNvPr>
              <p14:cNvContentPartPr/>
              <p14:nvPr/>
            </p14:nvContentPartPr>
            <p14:xfrm>
              <a:off x="767749" y="1350982"/>
              <a:ext cx="91080" cy="1555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371229A-825E-4DD3-B772-4A972BEC2B4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58749" y="1341982"/>
                <a:ext cx="1087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E3F5E025-17F7-4C5F-8E27-1C3C64FB4841}"/>
                  </a:ext>
                </a:extLst>
              </p14:cNvPr>
              <p14:cNvContentPartPr/>
              <p14:nvPr/>
            </p14:nvContentPartPr>
            <p14:xfrm>
              <a:off x="997789" y="1262062"/>
              <a:ext cx="464760" cy="3092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E3F5E025-17F7-4C5F-8E27-1C3C64FB484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89149" y="1253422"/>
                <a:ext cx="4824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11BB5164-807A-4ED8-ACAB-1263ACD371BF}"/>
                  </a:ext>
                </a:extLst>
              </p14:cNvPr>
              <p14:cNvContentPartPr/>
              <p14:nvPr/>
            </p14:nvContentPartPr>
            <p14:xfrm>
              <a:off x="1368949" y="1245502"/>
              <a:ext cx="8640" cy="720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11BB5164-807A-4ED8-ACAB-1263ACD371B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359949" y="1236862"/>
                <a:ext cx="26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28996DFC-C4A1-4E47-B3C5-EAFCD5076448}"/>
                  </a:ext>
                </a:extLst>
              </p14:cNvPr>
              <p14:cNvContentPartPr/>
              <p14:nvPr/>
            </p14:nvContentPartPr>
            <p14:xfrm>
              <a:off x="443029" y="1676062"/>
              <a:ext cx="160560" cy="1911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28996DFC-C4A1-4E47-B3C5-EAFCD507644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34389" y="1667422"/>
                <a:ext cx="1782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A0746CBB-0DD9-4E02-9A5C-7406B5DEA61C}"/>
                  </a:ext>
                </a:extLst>
              </p14:cNvPr>
              <p14:cNvContentPartPr/>
              <p14:nvPr/>
            </p14:nvContentPartPr>
            <p14:xfrm>
              <a:off x="561469" y="1655902"/>
              <a:ext cx="165600" cy="2278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A0746CBB-0DD9-4E02-9A5C-7406B5DEA61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52469" y="1646902"/>
                <a:ext cx="1832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87EB5A79-609C-427A-911B-BB172B230465}"/>
                  </a:ext>
                </a:extLst>
              </p14:cNvPr>
              <p14:cNvContentPartPr/>
              <p14:nvPr/>
            </p14:nvContentPartPr>
            <p14:xfrm>
              <a:off x="331789" y="1672462"/>
              <a:ext cx="140760" cy="3146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87EB5A79-609C-427A-911B-BB172B23046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22789" y="1663462"/>
                <a:ext cx="1584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3E37348-89D7-440E-9F3F-3B6134DD75C7}"/>
                  </a:ext>
                </a:extLst>
              </p14:cNvPr>
              <p14:cNvContentPartPr/>
              <p14:nvPr/>
            </p14:nvContentPartPr>
            <p14:xfrm>
              <a:off x="1443109" y="815662"/>
              <a:ext cx="147600" cy="12420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3E37348-89D7-440E-9F3F-3B6134DD75C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434109" y="807022"/>
                <a:ext cx="1652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B0BCF80F-1656-4174-99DE-F20D9C4F3A5D}"/>
                  </a:ext>
                </a:extLst>
              </p14:cNvPr>
              <p14:cNvContentPartPr/>
              <p14:nvPr/>
            </p14:nvContentPartPr>
            <p14:xfrm>
              <a:off x="1723909" y="878662"/>
              <a:ext cx="91080" cy="162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B0BCF80F-1656-4174-99DE-F20D9C4F3A5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714909" y="870022"/>
                <a:ext cx="1087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1553AEC-10D4-49B4-A21A-A6629D634B84}"/>
                  </a:ext>
                </a:extLst>
              </p14:cNvPr>
              <p14:cNvContentPartPr/>
              <p14:nvPr/>
            </p14:nvContentPartPr>
            <p14:xfrm>
              <a:off x="1946029" y="781102"/>
              <a:ext cx="14040" cy="1767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1553AEC-10D4-49B4-A21A-A6629D634B8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937389" y="772462"/>
                <a:ext cx="316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B8AC07AD-038C-46E3-B1D2-708CCF95A03D}"/>
                  </a:ext>
                </a:extLst>
              </p14:cNvPr>
              <p14:cNvContentPartPr/>
              <p14:nvPr/>
            </p14:nvContentPartPr>
            <p14:xfrm>
              <a:off x="1354549" y="1022662"/>
              <a:ext cx="735120" cy="316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B8AC07AD-038C-46E3-B1D2-708CCF95A03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345549" y="1014022"/>
                <a:ext cx="752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F36D8714-D88C-49D1-A5E1-C7921FCABD74}"/>
                  </a:ext>
                </a:extLst>
              </p14:cNvPr>
              <p14:cNvContentPartPr/>
              <p14:nvPr/>
            </p14:nvContentPartPr>
            <p14:xfrm>
              <a:off x="1617349" y="1175302"/>
              <a:ext cx="168120" cy="489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F36D8714-D88C-49D1-A5E1-C7921FCABD7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608349" y="1166662"/>
                <a:ext cx="185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94A4CC82-7A71-4A04-8542-FED1A9E2E1AD}"/>
                  </a:ext>
                </a:extLst>
              </p14:cNvPr>
              <p14:cNvContentPartPr/>
              <p14:nvPr/>
            </p14:nvContentPartPr>
            <p14:xfrm>
              <a:off x="2291269" y="920782"/>
              <a:ext cx="162360" cy="2131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94A4CC82-7A71-4A04-8542-FED1A9E2E1A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282629" y="911782"/>
                <a:ext cx="1800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F0868524-2DFF-48F9-8804-A769BA390BFE}"/>
                  </a:ext>
                </a:extLst>
              </p14:cNvPr>
              <p14:cNvContentPartPr/>
              <p14:nvPr/>
            </p14:nvContentPartPr>
            <p14:xfrm>
              <a:off x="2482069" y="790102"/>
              <a:ext cx="141840" cy="14652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F0868524-2DFF-48F9-8804-A769BA390BF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473429" y="781462"/>
                <a:ext cx="1594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6435EB5A-6980-4CC3-A3AE-DCE88794A6A4}"/>
                  </a:ext>
                </a:extLst>
              </p14:cNvPr>
              <p14:cNvContentPartPr/>
              <p14:nvPr/>
            </p14:nvContentPartPr>
            <p14:xfrm>
              <a:off x="5807749" y="430822"/>
              <a:ext cx="852840" cy="504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6435EB5A-6980-4CC3-A3AE-DCE88794A6A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799109" y="421822"/>
                <a:ext cx="8704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1A3AFD38-7F0A-4BF3-8884-75278A83FCA8}"/>
                  </a:ext>
                </a:extLst>
              </p14:cNvPr>
              <p14:cNvContentPartPr/>
              <p14:nvPr/>
            </p14:nvContentPartPr>
            <p14:xfrm>
              <a:off x="6704149" y="420022"/>
              <a:ext cx="789840" cy="669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1A3AFD38-7F0A-4BF3-8884-75278A83FCA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695149" y="411382"/>
                <a:ext cx="8074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76BD7E16-7809-4B6C-BFD2-1AE603514F1D}"/>
                  </a:ext>
                </a:extLst>
              </p14:cNvPr>
              <p14:cNvContentPartPr/>
              <p14:nvPr/>
            </p14:nvContentPartPr>
            <p14:xfrm>
              <a:off x="6185749" y="541702"/>
              <a:ext cx="171720" cy="1638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76BD7E16-7809-4B6C-BFD2-1AE603514F1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177109" y="533062"/>
                <a:ext cx="1893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A2A8BBE2-3FEC-4533-89BB-AF0F474F180C}"/>
                  </a:ext>
                </a:extLst>
              </p14:cNvPr>
              <p14:cNvContentPartPr/>
              <p14:nvPr/>
            </p14:nvContentPartPr>
            <p14:xfrm>
              <a:off x="6430189" y="647542"/>
              <a:ext cx="155160" cy="1620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A2A8BBE2-3FEC-4533-89BB-AF0F474F180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421189" y="638902"/>
                <a:ext cx="172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618ACE9B-A696-4337-B31E-2B936A9C623C}"/>
                  </a:ext>
                </a:extLst>
              </p14:cNvPr>
              <p14:cNvContentPartPr/>
              <p14:nvPr/>
            </p14:nvContentPartPr>
            <p14:xfrm>
              <a:off x="6674269" y="559342"/>
              <a:ext cx="14760" cy="1274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618ACE9B-A696-4337-B31E-2B936A9C623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665269" y="550702"/>
                <a:ext cx="324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3C2708BF-CEA1-4C02-BAE7-1E8C390266B4}"/>
                  </a:ext>
                </a:extLst>
              </p14:cNvPr>
              <p14:cNvContentPartPr/>
              <p14:nvPr/>
            </p14:nvContentPartPr>
            <p14:xfrm>
              <a:off x="6663469" y="531622"/>
              <a:ext cx="124920" cy="2138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3C2708BF-CEA1-4C02-BAE7-1E8C390266B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654469" y="522622"/>
                <a:ext cx="142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8ABCD981-374E-4C0E-8BF9-2AD40DBD5172}"/>
                  </a:ext>
                </a:extLst>
              </p14:cNvPr>
              <p14:cNvContentPartPr/>
              <p14:nvPr/>
            </p14:nvContentPartPr>
            <p14:xfrm>
              <a:off x="6084949" y="509662"/>
              <a:ext cx="74160" cy="2941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8ABCD981-374E-4C0E-8BF9-2AD40DBD517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075949" y="501022"/>
                <a:ext cx="918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EA67AE93-C4DC-485E-B636-8B93A5F69C89}"/>
                  </a:ext>
                </a:extLst>
              </p14:cNvPr>
              <p14:cNvContentPartPr/>
              <p14:nvPr/>
            </p14:nvContentPartPr>
            <p14:xfrm>
              <a:off x="6890629" y="522622"/>
              <a:ext cx="126720" cy="19944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EA67AE93-C4DC-485E-B636-8B93A5F69C8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881629" y="513622"/>
                <a:ext cx="1443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7196F921-BA6E-4EE1-9DF0-5FAD614B545A}"/>
                  </a:ext>
                </a:extLst>
              </p14:cNvPr>
              <p14:cNvContentPartPr/>
              <p14:nvPr/>
            </p14:nvContentPartPr>
            <p14:xfrm>
              <a:off x="7045789" y="494902"/>
              <a:ext cx="113400" cy="838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7196F921-BA6E-4EE1-9DF0-5FAD614B545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036789" y="486262"/>
                <a:ext cx="1310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D6DD86C2-5EEA-4DBC-BF2C-9384B5F5456E}"/>
                  </a:ext>
                </a:extLst>
              </p14:cNvPr>
              <p14:cNvContentPartPr/>
              <p14:nvPr/>
            </p14:nvContentPartPr>
            <p14:xfrm>
              <a:off x="3105589" y="1182502"/>
              <a:ext cx="223920" cy="2988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D6DD86C2-5EEA-4DBC-BF2C-9384B5F5456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096949" y="1173862"/>
                <a:ext cx="2415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B3557E39-B78C-4C27-9FF1-B43756F1FF8D}"/>
                  </a:ext>
                </a:extLst>
              </p14:cNvPr>
              <p14:cNvContentPartPr/>
              <p14:nvPr/>
            </p14:nvContentPartPr>
            <p14:xfrm>
              <a:off x="3181549" y="1221382"/>
              <a:ext cx="169560" cy="6228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B3557E39-B78C-4C27-9FF1-B43756F1FF8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172549" y="1212382"/>
                <a:ext cx="1872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3E1D73AF-ED74-482A-9E08-493AC4DFF958}"/>
                  </a:ext>
                </a:extLst>
              </p14:cNvPr>
              <p14:cNvContentPartPr/>
              <p14:nvPr/>
            </p14:nvContentPartPr>
            <p14:xfrm>
              <a:off x="3677269" y="957502"/>
              <a:ext cx="484560" cy="2466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3E1D73AF-ED74-482A-9E08-493AC4DFF95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668269" y="948502"/>
                <a:ext cx="502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8414279-B47A-4A51-860B-04C913078AE6}"/>
                  </a:ext>
                </a:extLst>
              </p14:cNvPr>
              <p14:cNvContentPartPr/>
              <p14:nvPr/>
            </p14:nvContentPartPr>
            <p14:xfrm>
              <a:off x="3617149" y="1374382"/>
              <a:ext cx="82800" cy="9864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8414279-B47A-4A51-860B-04C913078AE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608509" y="1365382"/>
                <a:ext cx="100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0F99B50-7D9C-472B-992D-DDA74C1C33D1}"/>
                  </a:ext>
                </a:extLst>
              </p14:cNvPr>
              <p14:cNvContentPartPr/>
              <p14:nvPr/>
            </p14:nvContentPartPr>
            <p14:xfrm>
              <a:off x="3764389" y="1419022"/>
              <a:ext cx="104040" cy="504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0F99B50-7D9C-472B-992D-DDA74C1C33D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755749" y="1410022"/>
                <a:ext cx="1216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54597A83-F1EE-4B20-AD8C-B9585A95DCDA}"/>
                  </a:ext>
                </a:extLst>
              </p14:cNvPr>
              <p14:cNvContentPartPr/>
              <p14:nvPr/>
            </p14:nvContentPartPr>
            <p14:xfrm>
              <a:off x="3913069" y="1380142"/>
              <a:ext cx="102960" cy="954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54597A83-F1EE-4B20-AD8C-B9585A95DCD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904429" y="1371502"/>
                <a:ext cx="1206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E08F3945-B817-4DEE-BE5E-B67C04E880EC}"/>
                  </a:ext>
                </a:extLst>
              </p14:cNvPr>
              <p14:cNvContentPartPr/>
              <p14:nvPr/>
            </p14:nvContentPartPr>
            <p14:xfrm>
              <a:off x="4084069" y="1379782"/>
              <a:ext cx="70560" cy="734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E08F3945-B817-4DEE-BE5E-B67C04E880E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075069" y="1371142"/>
                <a:ext cx="882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9B905180-E6AB-4DDF-ADD9-558C4648C29E}"/>
                  </a:ext>
                </a:extLst>
              </p14:cNvPr>
              <p14:cNvContentPartPr/>
              <p14:nvPr/>
            </p14:nvContentPartPr>
            <p14:xfrm>
              <a:off x="4143109" y="1382662"/>
              <a:ext cx="109080" cy="655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9B905180-E6AB-4DDF-ADD9-558C4648C29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134109" y="1373662"/>
                <a:ext cx="126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30621BA1-DE3B-4B0D-933B-5C1FBA8C066E}"/>
                  </a:ext>
                </a:extLst>
              </p14:cNvPr>
              <p14:cNvContentPartPr/>
              <p14:nvPr/>
            </p14:nvContentPartPr>
            <p14:xfrm>
              <a:off x="5882269" y="1005742"/>
              <a:ext cx="110160" cy="133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30621BA1-DE3B-4B0D-933B-5C1FBA8C066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873269" y="996742"/>
                <a:ext cx="127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5CF6FDC0-8028-485E-A0E7-EC5C8DAB4756}"/>
                  </a:ext>
                </a:extLst>
              </p14:cNvPr>
              <p14:cNvContentPartPr/>
              <p14:nvPr/>
            </p14:nvContentPartPr>
            <p14:xfrm>
              <a:off x="5886589" y="1101502"/>
              <a:ext cx="119520" cy="2304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5CF6FDC0-8028-485E-A0E7-EC5C8DAB475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877949" y="1092862"/>
                <a:ext cx="137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E9E72302-DE71-4D4D-8511-46D003B2901D}"/>
                  </a:ext>
                </a:extLst>
              </p14:cNvPr>
              <p14:cNvContentPartPr/>
              <p14:nvPr/>
            </p14:nvContentPartPr>
            <p14:xfrm>
              <a:off x="6273949" y="955342"/>
              <a:ext cx="141840" cy="23112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E9E72302-DE71-4D4D-8511-46D003B2901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265309" y="946702"/>
                <a:ext cx="1594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245C21AD-2DC4-4B7E-BA3E-AEB9855D5700}"/>
                  </a:ext>
                </a:extLst>
              </p14:cNvPr>
              <p14:cNvContentPartPr/>
              <p14:nvPr/>
            </p14:nvContentPartPr>
            <p14:xfrm>
              <a:off x="6434149" y="881542"/>
              <a:ext cx="107640" cy="11088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245C21AD-2DC4-4B7E-BA3E-AEB9855D570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425509" y="872902"/>
                <a:ext cx="125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5B8031D6-08C5-44AC-A15F-5001CF78C42C}"/>
                  </a:ext>
                </a:extLst>
              </p14:cNvPr>
              <p14:cNvContentPartPr/>
              <p14:nvPr/>
            </p14:nvContentPartPr>
            <p14:xfrm>
              <a:off x="6698029" y="868942"/>
              <a:ext cx="418320" cy="2505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5B8031D6-08C5-44AC-A15F-5001CF78C42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689029" y="859942"/>
                <a:ext cx="4359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E35BA2A7-70E9-4C82-923B-58BB96BCDB79}"/>
                  </a:ext>
                </a:extLst>
              </p14:cNvPr>
              <p14:cNvContentPartPr/>
              <p14:nvPr/>
            </p14:nvContentPartPr>
            <p14:xfrm>
              <a:off x="6993589" y="891622"/>
              <a:ext cx="6480" cy="1476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E35BA2A7-70E9-4C82-923B-58BB96BCDB7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984589" y="882982"/>
                <a:ext cx="24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4464BCB3-9CD1-4CE3-91C6-105CE3FBD25B}"/>
                  </a:ext>
                </a:extLst>
              </p14:cNvPr>
              <p14:cNvContentPartPr/>
              <p14:nvPr/>
            </p14:nvContentPartPr>
            <p14:xfrm>
              <a:off x="6591829" y="1316422"/>
              <a:ext cx="137880" cy="734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4464BCB3-9CD1-4CE3-91C6-105CE3FBD25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582829" y="1307422"/>
                <a:ext cx="155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63721900-CAC2-4BE2-AF05-6A4D7A94373A}"/>
                  </a:ext>
                </a:extLst>
              </p14:cNvPr>
              <p14:cNvContentPartPr/>
              <p14:nvPr/>
            </p14:nvContentPartPr>
            <p14:xfrm>
              <a:off x="6795949" y="1308142"/>
              <a:ext cx="77400" cy="3132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63721900-CAC2-4BE2-AF05-6A4D7A94373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786949" y="1299142"/>
                <a:ext cx="95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F52445FF-78AE-4574-8F52-C223FF0D969A}"/>
                  </a:ext>
                </a:extLst>
              </p14:cNvPr>
              <p14:cNvContentPartPr/>
              <p14:nvPr/>
            </p14:nvContentPartPr>
            <p14:xfrm>
              <a:off x="6919429" y="1258102"/>
              <a:ext cx="84600" cy="11736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F52445FF-78AE-4574-8F52-C223FF0D969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910429" y="1249462"/>
                <a:ext cx="1022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BB515F8A-4287-4C34-B922-858FEAE07AD7}"/>
                  </a:ext>
                </a:extLst>
              </p14:cNvPr>
              <p14:cNvContentPartPr/>
              <p14:nvPr/>
            </p14:nvContentPartPr>
            <p14:xfrm>
              <a:off x="7037509" y="1255942"/>
              <a:ext cx="74880" cy="12132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BB515F8A-4287-4C34-B922-858FEAE07AD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028509" y="1246942"/>
                <a:ext cx="925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D5235115-F70A-4446-91FE-C2CC4AF8EBAA}"/>
                  </a:ext>
                </a:extLst>
              </p14:cNvPr>
              <p14:cNvContentPartPr/>
              <p14:nvPr/>
            </p14:nvContentPartPr>
            <p14:xfrm>
              <a:off x="7089349" y="1260982"/>
              <a:ext cx="117720" cy="10368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D5235115-F70A-4446-91FE-C2CC4AF8EBA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080709" y="1251982"/>
                <a:ext cx="1353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E76D5E6A-22E8-48C4-8844-27C17A7F7A90}"/>
                  </a:ext>
                </a:extLst>
              </p14:cNvPr>
              <p14:cNvContentPartPr/>
              <p14:nvPr/>
            </p14:nvContentPartPr>
            <p14:xfrm>
              <a:off x="4437229" y="869302"/>
              <a:ext cx="97200" cy="23508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E76D5E6A-22E8-48C4-8844-27C17A7F7A9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428589" y="860662"/>
                <a:ext cx="1148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8FFF796D-7025-4BCA-B914-E8B85B54C922}"/>
                  </a:ext>
                </a:extLst>
              </p14:cNvPr>
              <p14:cNvContentPartPr/>
              <p14:nvPr/>
            </p14:nvContentPartPr>
            <p14:xfrm>
              <a:off x="4635949" y="841582"/>
              <a:ext cx="121680" cy="11520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8FFF796D-7025-4BCA-B914-E8B85B54C92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627309" y="832942"/>
                <a:ext cx="1393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1E3DE0A0-14A7-4FC4-A2FB-3F3F0C2A4515}"/>
                  </a:ext>
                </a:extLst>
              </p14:cNvPr>
              <p14:cNvContentPartPr/>
              <p14:nvPr/>
            </p14:nvContentPartPr>
            <p14:xfrm>
              <a:off x="4852669" y="894142"/>
              <a:ext cx="120600" cy="1548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1E3DE0A0-14A7-4FC4-A2FB-3F3F0C2A451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844029" y="885502"/>
                <a:ext cx="138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CC487529-9F45-4A50-89BF-B605110F76DA}"/>
                  </a:ext>
                </a:extLst>
              </p14:cNvPr>
              <p14:cNvContentPartPr/>
              <p14:nvPr/>
            </p14:nvContentPartPr>
            <p14:xfrm>
              <a:off x="5065429" y="798382"/>
              <a:ext cx="8640" cy="1418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CC487529-9F45-4A50-89BF-B605110F76D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056429" y="789382"/>
                <a:ext cx="262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FFA02E2E-7A8A-4EB1-9D10-EC858CE62A72}"/>
                  </a:ext>
                </a:extLst>
              </p14:cNvPr>
              <p14:cNvContentPartPr/>
              <p14:nvPr/>
            </p14:nvContentPartPr>
            <p14:xfrm>
              <a:off x="4674829" y="1030582"/>
              <a:ext cx="346680" cy="2412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FFA02E2E-7A8A-4EB1-9D10-EC858CE62A7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665829" y="1021582"/>
                <a:ext cx="3643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BAB7A76-A4E3-4FF0-B70B-C9517DE27092}"/>
                  </a:ext>
                </a:extLst>
              </p14:cNvPr>
              <p14:cNvContentPartPr/>
              <p14:nvPr/>
            </p14:nvContentPartPr>
            <p14:xfrm>
              <a:off x="4779589" y="1182142"/>
              <a:ext cx="129960" cy="4680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BAB7A76-A4E3-4FF0-B70B-C9517DE2709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770589" y="1173142"/>
                <a:ext cx="1476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B6DCF4FF-89F3-40B4-8027-EDE618D191A0}"/>
                  </a:ext>
                </a:extLst>
              </p14:cNvPr>
              <p14:cNvContentPartPr/>
              <p14:nvPr/>
            </p14:nvContentPartPr>
            <p14:xfrm>
              <a:off x="5263429" y="909622"/>
              <a:ext cx="153000" cy="2361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B6DCF4FF-89F3-40B4-8027-EDE618D191A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254789" y="900622"/>
                <a:ext cx="170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56E0FCC2-BB2E-4BDF-9211-F66C05F43FB9}"/>
                  </a:ext>
                </a:extLst>
              </p14:cNvPr>
              <p14:cNvContentPartPr/>
              <p14:nvPr/>
            </p14:nvContentPartPr>
            <p14:xfrm>
              <a:off x="5446669" y="788662"/>
              <a:ext cx="96480" cy="1368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56E0FCC2-BB2E-4BDF-9211-F66C05F43FB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437669" y="779662"/>
                <a:ext cx="1141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FA10FF4A-6EB1-45B0-8B99-ACB19BE2D8CC}"/>
                  </a:ext>
                </a:extLst>
              </p14:cNvPr>
              <p14:cNvContentPartPr/>
              <p14:nvPr/>
            </p14:nvContentPartPr>
            <p14:xfrm>
              <a:off x="5518309" y="764182"/>
              <a:ext cx="165600" cy="41508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FA10FF4A-6EB1-45B0-8B99-ACB19BE2D8C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509669" y="755542"/>
                <a:ext cx="1832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E7B63F50-D4E8-4068-B901-C4C090FD9E69}"/>
                  </a:ext>
                </a:extLst>
              </p14:cNvPr>
              <p14:cNvContentPartPr/>
              <p14:nvPr/>
            </p14:nvContentPartPr>
            <p14:xfrm>
              <a:off x="5227069" y="717022"/>
              <a:ext cx="360000" cy="58068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E7B63F50-D4E8-4068-B901-C4C090FD9E6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218069" y="708022"/>
                <a:ext cx="37764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A8E8CCD-47DF-4C70-99CC-EB225AF09EA7}"/>
                  </a:ext>
                </a:extLst>
              </p14:cNvPr>
              <p14:cNvContentPartPr/>
              <p14:nvPr/>
            </p14:nvContentPartPr>
            <p14:xfrm>
              <a:off x="5068309" y="733582"/>
              <a:ext cx="122400" cy="4323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A8E8CCD-47DF-4C70-99CC-EB225AF09EA7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059669" y="724942"/>
                <a:ext cx="1400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663F997-367E-45EE-B750-4CF9B8845FBD}"/>
                  </a:ext>
                </a:extLst>
              </p14:cNvPr>
              <p14:cNvContentPartPr/>
              <p14:nvPr/>
            </p14:nvContentPartPr>
            <p14:xfrm>
              <a:off x="7288789" y="804862"/>
              <a:ext cx="80280" cy="3812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663F997-367E-45EE-B750-4CF9B8845FB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279789" y="796222"/>
                <a:ext cx="9792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D3FBBF2-F66D-4CBF-BC4A-42F9439D0E65}"/>
                  </a:ext>
                </a:extLst>
              </p14:cNvPr>
              <p14:cNvContentPartPr/>
              <p14:nvPr/>
            </p14:nvContentPartPr>
            <p14:xfrm>
              <a:off x="7492549" y="776062"/>
              <a:ext cx="127440" cy="1411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D3FBBF2-F66D-4CBF-BC4A-42F9439D0E6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483549" y="767062"/>
                <a:ext cx="1450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E0175240-2458-4580-9A12-86EA695575AF}"/>
                  </a:ext>
                </a:extLst>
              </p14:cNvPr>
              <p14:cNvContentPartPr/>
              <p14:nvPr/>
            </p14:nvContentPartPr>
            <p14:xfrm>
              <a:off x="7744189" y="828262"/>
              <a:ext cx="130320" cy="2088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0175240-2458-4580-9A12-86EA695575AF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735549" y="819262"/>
                <a:ext cx="1479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97A9EF8F-D090-465F-9BC9-8372CBBEB43E}"/>
                  </a:ext>
                </a:extLst>
              </p14:cNvPr>
              <p14:cNvContentPartPr/>
              <p14:nvPr/>
            </p14:nvContentPartPr>
            <p14:xfrm>
              <a:off x="7978189" y="748342"/>
              <a:ext cx="28800" cy="1479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97A9EF8F-D090-465F-9BC9-8372CBBEB43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969189" y="739342"/>
                <a:ext cx="464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0C5D3B95-0DED-4BFA-80A8-494BF703852E}"/>
                  </a:ext>
                </a:extLst>
              </p14:cNvPr>
              <p14:cNvContentPartPr/>
              <p14:nvPr/>
            </p14:nvContentPartPr>
            <p14:xfrm>
              <a:off x="7494709" y="997462"/>
              <a:ext cx="550800" cy="3420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0C5D3B95-0DED-4BFA-80A8-494BF703852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485709" y="988462"/>
                <a:ext cx="5684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2F44D04B-42F2-4F28-8053-BF2CD80FDD15}"/>
                  </a:ext>
                </a:extLst>
              </p14:cNvPr>
              <p14:cNvContentPartPr/>
              <p14:nvPr/>
            </p14:nvContentPartPr>
            <p14:xfrm>
              <a:off x="7676149" y="1089262"/>
              <a:ext cx="119160" cy="9684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2F44D04B-42F2-4F28-8053-BF2CD80FDD1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667509" y="1080262"/>
                <a:ext cx="1368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38A82E48-01CA-42D7-9E1C-ECCB4B7B2B4F}"/>
                  </a:ext>
                </a:extLst>
              </p14:cNvPr>
              <p14:cNvContentPartPr/>
              <p14:nvPr/>
            </p14:nvContentPartPr>
            <p14:xfrm>
              <a:off x="8091229" y="746182"/>
              <a:ext cx="134640" cy="45504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38A82E48-01CA-42D7-9E1C-ECCB4B7B2B4F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082229" y="737182"/>
                <a:ext cx="15228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513CD378-1FFA-4D19-B49B-38A702A7D9E8}"/>
                  </a:ext>
                </a:extLst>
              </p14:cNvPr>
              <p14:cNvContentPartPr/>
              <p14:nvPr/>
            </p14:nvContentPartPr>
            <p14:xfrm>
              <a:off x="5880469" y="1718182"/>
              <a:ext cx="204120" cy="8964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513CD378-1FFA-4D19-B49B-38A702A7D9E8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871829" y="1709542"/>
                <a:ext cx="2217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83402AF0-B44C-4F98-ADA1-F5E6EE02E8F8}"/>
                  </a:ext>
                </a:extLst>
              </p14:cNvPr>
              <p14:cNvContentPartPr/>
              <p14:nvPr/>
            </p14:nvContentPartPr>
            <p14:xfrm>
              <a:off x="5917189" y="1846342"/>
              <a:ext cx="191880" cy="2448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83402AF0-B44C-4F98-ADA1-F5E6EE02E8F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908549" y="1837342"/>
                <a:ext cx="2095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B7022256-7BD0-4F7D-9483-B03947D9FEC1}"/>
                  </a:ext>
                </a:extLst>
              </p14:cNvPr>
              <p14:cNvContentPartPr/>
              <p14:nvPr/>
            </p14:nvContentPartPr>
            <p14:xfrm>
              <a:off x="6372949" y="1659142"/>
              <a:ext cx="168120" cy="25488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B7022256-7BD0-4F7D-9483-B03947D9FEC1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364309" y="1650502"/>
                <a:ext cx="1857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77ACD688-F4A2-4546-92D8-97494761D95E}"/>
                  </a:ext>
                </a:extLst>
              </p14:cNvPr>
              <p14:cNvContentPartPr/>
              <p14:nvPr/>
            </p14:nvContentPartPr>
            <p14:xfrm>
              <a:off x="6577069" y="1590022"/>
              <a:ext cx="100080" cy="1087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77ACD688-F4A2-4546-92D8-97494761D95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568429" y="1581022"/>
                <a:ext cx="117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00286A66-9A50-4283-881E-5EA282769DF3}"/>
                  </a:ext>
                </a:extLst>
              </p14:cNvPr>
              <p14:cNvContentPartPr/>
              <p14:nvPr/>
            </p14:nvContentPartPr>
            <p14:xfrm>
              <a:off x="6872629" y="1637542"/>
              <a:ext cx="326520" cy="23004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00286A66-9A50-4283-881E-5EA282769DF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863629" y="1628902"/>
                <a:ext cx="3441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CFF4C135-824E-493A-9541-61646243F4BA}"/>
                  </a:ext>
                </a:extLst>
              </p14:cNvPr>
              <p14:cNvContentPartPr/>
              <p14:nvPr/>
            </p14:nvContentPartPr>
            <p14:xfrm>
              <a:off x="6821869" y="2041102"/>
              <a:ext cx="80640" cy="907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CFF4C135-824E-493A-9541-61646243F4B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812869" y="2032462"/>
                <a:ext cx="982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6CEDE98B-1E31-48C7-B958-83E2D4CEA020}"/>
                  </a:ext>
                </a:extLst>
              </p14:cNvPr>
              <p14:cNvContentPartPr/>
              <p14:nvPr/>
            </p14:nvContentPartPr>
            <p14:xfrm>
              <a:off x="6981709" y="2097262"/>
              <a:ext cx="76320" cy="18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6CEDE98B-1E31-48C7-B958-83E2D4CEA02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972709" y="2088622"/>
                <a:ext cx="939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8CECED9D-3580-46A3-8001-1392D1D9F58B}"/>
                  </a:ext>
                </a:extLst>
              </p14:cNvPr>
              <p14:cNvContentPartPr/>
              <p14:nvPr/>
            </p14:nvContentPartPr>
            <p14:xfrm>
              <a:off x="7057309" y="2022742"/>
              <a:ext cx="76320" cy="11556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8CECED9D-3580-46A3-8001-1392D1D9F58B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048669" y="2013742"/>
                <a:ext cx="939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F2792485-FB20-4722-A7AF-A0B1E530D146}"/>
                  </a:ext>
                </a:extLst>
              </p14:cNvPr>
              <p14:cNvContentPartPr/>
              <p14:nvPr/>
            </p14:nvContentPartPr>
            <p14:xfrm>
              <a:off x="7174669" y="2072062"/>
              <a:ext cx="93240" cy="644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F2792485-FB20-4722-A7AF-A0B1E530D14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166029" y="2063062"/>
                <a:ext cx="1108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CE6E26B2-AB95-4612-9B7D-7A7157B5BFB8}"/>
                  </a:ext>
                </a:extLst>
              </p14:cNvPr>
              <p14:cNvContentPartPr/>
              <p14:nvPr/>
            </p14:nvContentPartPr>
            <p14:xfrm>
              <a:off x="7282309" y="2081422"/>
              <a:ext cx="109800" cy="5184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CE6E26B2-AB95-4612-9B7D-7A7157B5BFB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273309" y="2072782"/>
                <a:ext cx="1274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E516D545-E46E-423F-B0F0-FEDB853B6ACA}"/>
                  </a:ext>
                </a:extLst>
              </p14:cNvPr>
              <p14:cNvContentPartPr/>
              <p14:nvPr/>
            </p14:nvContentPartPr>
            <p14:xfrm>
              <a:off x="7546909" y="1627822"/>
              <a:ext cx="107640" cy="3625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E516D545-E46E-423F-B0F0-FEDB853B6AC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538269" y="1619182"/>
                <a:ext cx="12528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4B5B3556-4C65-406D-9413-AFB1042F0C28}"/>
                  </a:ext>
                </a:extLst>
              </p14:cNvPr>
              <p14:cNvContentPartPr/>
              <p14:nvPr/>
            </p14:nvContentPartPr>
            <p14:xfrm>
              <a:off x="7772989" y="1655542"/>
              <a:ext cx="240480" cy="20736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4B5B3556-4C65-406D-9413-AFB1042F0C2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764349" y="1646902"/>
                <a:ext cx="258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0ACF991E-DCD6-4615-AC09-93A105084FEB}"/>
                  </a:ext>
                </a:extLst>
              </p14:cNvPr>
              <p14:cNvContentPartPr/>
              <p14:nvPr/>
            </p14:nvContentPartPr>
            <p14:xfrm>
              <a:off x="8118229" y="1767142"/>
              <a:ext cx="92160" cy="2916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0ACF991E-DCD6-4615-AC09-93A105084FE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109589" y="1758502"/>
                <a:ext cx="10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5B3E4F93-2DDF-48FE-8F2A-4807FE76CCC3}"/>
                  </a:ext>
                </a:extLst>
              </p14:cNvPr>
              <p14:cNvContentPartPr/>
              <p14:nvPr/>
            </p14:nvContentPartPr>
            <p14:xfrm>
              <a:off x="8458069" y="1501102"/>
              <a:ext cx="15840" cy="14688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5B3E4F93-2DDF-48FE-8F2A-4807FE76CCC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449069" y="1492102"/>
                <a:ext cx="334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F413702B-087D-425D-8977-DF60956F4223}"/>
                  </a:ext>
                </a:extLst>
              </p14:cNvPr>
              <p14:cNvContentPartPr/>
              <p14:nvPr/>
            </p14:nvContentPartPr>
            <p14:xfrm>
              <a:off x="8355109" y="1731502"/>
              <a:ext cx="174600" cy="2448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F413702B-087D-425D-8977-DF60956F422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346469" y="1722862"/>
                <a:ext cx="192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B7478C79-DA13-4609-9D74-88CDEA767175}"/>
                  </a:ext>
                </a:extLst>
              </p14:cNvPr>
              <p14:cNvContentPartPr/>
              <p14:nvPr/>
            </p14:nvContentPartPr>
            <p14:xfrm>
              <a:off x="8390389" y="1845622"/>
              <a:ext cx="100440" cy="698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B7478C79-DA13-4609-9D74-88CDEA767175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381749" y="1836982"/>
                <a:ext cx="118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F4C69C5-18C3-42A8-8B37-B5B0D71C7CC7}"/>
                  </a:ext>
                </a:extLst>
              </p14:cNvPr>
              <p14:cNvContentPartPr/>
              <p14:nvPr/>
            </p14:nvContentPartPr>
            <p14:xfrm>
              <a:off x="8568229" y="1536022"/>
              <a:ext cx="122760" cy="43848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F4C69C5-18C3-42A8-8B37-B5B0D71C7CC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559589" y="1527382"/>
                <a:ext cx="14040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617F08E4-2668-4391-AFCC-ADF7FB2D98B7}"/>
                  </a:ext>
                </a:extLst>
              </p14:cNvPr>
              <p14:cNvContentPartPr/>
              <p14:nvPr/>
            </p14:nvContentPartPr>
            <p14:xfrm>
              <a:off x="8286709" y="1365742"/>
              <a:ext cx="344520" cy="6465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617F08E4-2668-4391-AFCC-ADF7FB2D98B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277709" y="1357102"/>
                <a:ext cx="362160" cy="66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009EBC9E-328A-4FCE-A6DC-894C99C08861}"/>
              </a:ext>
            </a:extLst>
          </p:cNvPr>
          <p:cNvGrpSpPr/>
          <p:nvPr/>
        </p:nvGrpSpPr>
        <p:grpSpPr>
          <a:xfrm>
            <a:off x="8886829" y="1662382"/>
            <a:ext cx="217800" cy="125280"/>
            <a:chOff x="8886829" y="1662382"/>
            <a:chExt cx="21780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8F19F11-F8AF-4D00-8833-D4DE3CDAD6A7}"/>
                    </a:ext>
                  </a:extLst>
                </p14:cNvPr>
                <p14:cNvContentPartPr/>
                <p14:nvPr/>
              </p14:nvContentPartPr>
              <p14:xfrm>
                <a:off x="8886829" y="1662382"/>
                <a:ext cx="214920" cy="266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8F19F11-F8AF-4D00-8833-D4DE3CDAD6A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77829" y="1653742"/>
                  <a:ext cx="232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35F3A11-5864-41A4-890C-12EC11D65D1F}"/>
                    </a:ext>
                  </a:extLst>
                </p14:cNvPr>
                <p14:cNvContentPartPr/>
                <p14:nvPr/>
              </p14:nvContentPartPr>
              <p14:xfrm>
                <a:off x="8906269" y="1731142"/>
                <a:ext cx="198360" cy="565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35F3A11-5864-41A4-890C-12EC11D65D1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97629" y="1722142"/>
                  <a:ext cx="2160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398042BD-41CD-4D78-BE6A-95BE8BFCC795}"/>
              </a:ext>
            </a:extLst>
          </p:cNvPr>
          <p:cNvGrpSpPr/>
          <p:nvPr/>
        </p:nvGrpSpPr>
        <p:grpSpPr>
          <a:xfrm>
            <a:off x="9346909" y="1372222"/>
            <a:ext cx="1983960" cy="444240"/>
            <a:chOff x="9346909" y="1372222"/>
            <a:chExt cx="198396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665279C-86CC-41C6-9D59-F41E9FDAD324}"/>
                    </a:ext>
                  </a:extLst>
                </p14:cNvPr>
                <p14:cNvContentPartPr/>
                <p14:nvPr/>
              </p14:nvContentPartPr>
              <p14:xfrm>
                <a:off x="9346909" y="1517302"/>
                <a:ext cx="254880" cy="256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665279C-86CC-41C6-9D59-F41E9FDAD32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38269" y="1508662"/>
                  <a:ext cx="272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D3C5E76-B298-4A87-815F-E86449A0BCFE}"/>
                    </a:ext>
                  </a:extLst>
                </p14:cNvPr>
                <p14:cNvContentPartPr/>
                <p14:nvPr/>
              </p14:nvContentPartPr>
              <p14:xfrm>
                <a:off x="9612229" y="1406422"/>
                <a:ext cx="136080" cy="1922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D3C5E76-B298-4A87-815F-E86449A0BCF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03229" y="1397422"/>
                  <a:ext cx="153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1E7CDA7-7EE0-423B-B71D-A952A236099E}"/>
                    </a:ext>
                  </a:extLst>
                </p14:cNvPr>
                <p14:cNvContentPartPr/>
                <p14:nvPr/>
              </p14:nvContentPartPr>
              <p14:xfrm>
                <a:off x="9809149" y="1410022"/>
                <a:ext cx="154440" cy="4064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1E7CDA7-7EE0-423B-B71D-A952A236099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00149" y="1401022"/>
                  <a:ext cx="1720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D3F5622-B074-4BF4-A522-079978939834}"/>
                    </a:ext>
                  </a:extLst>
                </p14:cNvPr>
                <p14:cNvContentPartPr/>
                <p14:nvPr/>
              </p14:nvContentPartPr>
              <p14:xfrm>
                <a:off x="9943069" y="1516942"/>
                <a:ext cx="170640" cy="1710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D3F5622-B074-4BF4-A522-07997893983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34429" y="1508302"/>
                  <a:ext cx="188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EEE933A-5FF2-453E-AC29-A31CDF4CBB6C}"/>
                    </a:ext>
                  </a:extLst>
                </p14:cNvPr>
                <p14:cNvContentPartPr/>
                <p14:nvPr/>
              </p14:nvContentPartPr>
              <p14:xfrm>
                <a:off x="10199749" y="1625302"/>
                <a:ext cx="86040" cy="100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EEE933A-5FF2-453E-AC29-A31CDF4CBB6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91109" y="1616662"/>
                  <a:ext cx="103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5558E05-DBB3-482A-A79D-6DFB892C377C}"/>
                    </a:ext>
                  </a:extLst>
                </p14:cNvPr>
                <p14:cNvContentPartPr/>
                <p14:nvPr/>
              </p14:nvContentPartPr>
              <p14:xfrm>
                <a:off x="10366429" y="1516942"/>
                <a:ext cx="135000" cy="1566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5558E05-DBB3-482A-A79D-6DFB892C377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357429" y="1507942"/>
                  <a:ext cx="152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8C85A0A-B327-413D-8564-A6E76B47813F}"/>
                    </a:ext>
                  </a:extLst>
                </p14:cNvPr>
                <p14:cNvContentPartPr/>
                <p14:nvPr/>
              </p14:nvContentPartPr>
              <p14:xfrm>
                <a:off x="10462549" y="1434862"/>
                <a:ext cx="139680" cy="3232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8C85A0A-B327-413D-8564-A6E76B47813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453549" y="1426222"/>
                  <a:ext cx="157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1D3FF43-7450-47A3-8225-F261BA6E54BC}"/>
                    </a:ext>
                  </a:extLst>
                </p14:cNvPr>
                <p14:cNvContentPartPr/>
                <p14:nvPr/>
              </p14:nvContentPartPr>
              <p14:xfrm>
                <a:off x="10745149" y="1626022"/>
                <a:ext cx="141120" cy="158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1D3FF43-7450-47A3-8225-F261BA6E54B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736509" y="1617022"/>
                  <a:ext cx="158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4BC8B25-87B9-4853-B5A6-191DF4B35241}"/>
                    </a:ext>
                  </a:extLst>
                </p14:cNvPr>
                <p14:cNvContentPartPr/>
                <p14:nvPr/>
              </p14:nvContentPartPr>
              <p14:xfrm>
                <a:off x="10722109" y="1681462"/>
                <a:ext cx="141120" cy="133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4BC8B25-87B9-4853-B5A6-191DF4B3524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713109" y="1672822"/>
                  <a:ext cx="158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8F5EE0E-2748-4880-BA15-D0C0D4916653}"/>
                    </a:ext>
                  </a:extLst>
                </p14:cNvPr>
                <p14:cNvContentPartPr/>
                <p14:nvPr/>
              </p14:nvContentPartPr>
              <p14:xfrm>
                <a:off x="11018749" y="1450342"/>
                <a:ext cx="134280" cy="2437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8F5EE0E-2748-4880-BA15-D0C0D491665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010109" y="1441702"/>
                  <a:ext cx="151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27EE9E6-BA2B-4EB1-905C-6D8B365495AB}"/>
                    </a:ext>
                  </a:extLst>
                </p14:cNvPr>
                <p14:cNvContentPartPr/>
                <p14:nvPr/>
              </p14:nvContentPartPr>
              <p14:xfrm>
                <a:off x="11126029" y="1372222"/>
                <a:ext cx="204840" cy="1195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27EE9E6-BA2B-4EB1-905C-6D8B365495A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117389" y="1363582"/>
                  <a:ext cx="22248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811A9195-2D81-4341-A5D2-FDB45F02EB8B}"/>
                  </a:ext>
                </a:extLst>
              </p14:cNvPr>
              <p14:cNvContentPartPr/>
              <p14:nvPr/>
            </p14:nvContentPartPr>
            <p14:xfrm>
              <a:off x="11586109" y="1427302"/>
              <a:ext cx="302040" cy="2754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811A9195-2D81-4341-A5D2-FDB45F02EB8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1577109" y="1418302"/>
                <a:ext cx="319680" cy="2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9E865209-3CE2-4BDD-9F65-D69D1229CAF1}"/>
              </a:ext>
            </a:extLst>
          </p:cNvPr>
          <p:cNvGrpSpPr/>
          <p:nvPr/>
        </p:nvGrpSpPr>
        <p:grpSpPr>
          <a:xfrm>
            <a:off x="734629" y="78022"/>
            <a:ext cx="1287000" cy="439560"/>
            <a:chOff x="734629" y="78022"/>
            <a:chExt cx="128700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FA9C8C5-CEC4-4931-BF52-F3691198DE77}"/>
                    </a:ext>
                  </a:extLst>
                </p14:cNvPr>
                <p14:cNvContentPartPr/>
                <p14:nvPr/>
              </p14:nvContentPartPr>
              <p14:xfrm>
                <a:off x="734629" y="274942"/>
                <a:ext cx="18000" cy="1908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FA9C8C5-CEC4-4931-BF52-F3691198DE7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5989" y="266302"/>
                  <a:ext cx="35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C8DAD4A-700C-4D95-8CD2-6903E7B11151}"/>
                    </a:ext>
                  </a:extLst>
                </p14:cNvPr>
                <p14:cNvContentPartPr/>
                <p14:nvPr/>
              </p14:nvContentPartPr>
              <p14:xfrm>
                <a:off x="751189" y="250462"/>
                <a:ext cx="174240" cy="12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C8DAD4A-700C-4D95-8CD2-6903E7B1115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42189" y="241462"/>
                  <a:ext cx="191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2002CFB-D160-459F-900A-DE494B41D5F2}"/>
                    </a:ext>
                  </a:extLst>
                </p14:cNvPr>
                <p14:cNvContentPartPr/>
                <p14:nvPr/>
              </p14:nvContentPartPr>
              <p14:xfrm>
                <a:off x="771349" y="312742"/>
                <a:ext cx="167400" cy="180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2002CFB-D160-459F-900A-DE494B41D5F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62349" y="303742"/>
                  <a:ext cx="185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902ADDA-FDC9-41DB-B98D-583B0F71CD18}"/>
                    </a:ext>
                  </a:extLst>
                </p14:cNvPr>
                <p14:cNvContentPartPr/>
                <p14:nvPr/>
              </p14:nvContentPartPr>
              <p14:xfrm>
                <a:off x="1010749" y="189982"/>
                <a:ext cx="127440" cy="280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902ADDA-FDC9-41DB-B98D-583B0F71CD1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1749" y="180982"/>
                  <a:ext cx="145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A5DED08-B136-46C7-8FB1-A70D33BAB20D}"/>
                    </a:ext>
                  </a:extLst>
                </p14:cNvPr>
                <p14:cNvContentPartPr/>
                <p14:nvPr/>
              </p14:nvContentPartPr>
              <p14:xfrm>
                <a:off x="1250149" y="267742"/>
                <a:ext cx="123120" cy="134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A5DED08-B136-46C7-8FB1-A70D33BAB20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241149" y="259102"/>
                  <a:ext cx="140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E315794-9FC6-4E8C-B7ED-28C089B83DC6}"/>
                    </a:ext>
                  </a:extLst>
                </p14:cNvPr>
                <p14:cNvContentPartPr/>
                <p14:nvPr/>
              </p14:nvContentPartPr>
              <p14:xfrm>
                <a:off x="1276789" y="156862"/>
                <a:ext cx="120240" cy="102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E315794-9FC6-4E8C-B7ED-28C089B83DC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268149" y="148222"/>
                  <a:ext cx="137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15F9AA-BB6E-4A87-A05C-C337F3699373}"/>
                    </a:ext>
                  </a:extLst>
                </p14:cNvPr>
                <p14:cNvContentPartPr/>
                <p14:nvPr/>
              </p14:nvContentPartPr>
              <p14:xfrm>
                <a:off x="1441669" y="146782"/>
                <a:ext cx="34920" cy="89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15F9AA-BB6E-4A87-A05C-C337F369937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432669" y="137782"/>
                  <a:ext cx="52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523AC08-A624-46FB-8235-D29C1E3D997E}"/>
                    </a:ext>
                  </a:extLst>
                </p14:cNvPr>
                <p14:cNvContentPartPr/>
                <p14:nvPr/>
              </p14:nvContentPartPr>
              <p14:xfrm>
                <a:off x="1500349" y="196102"/>
                <a:ext cx="92880" cy="224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523AC08-A624-46FB-8235-D29C1E3D997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491349" y="187462"/>
                  <a:ext cx="110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8F5E3EE-A574-40BE-B92F-6F2FAFE33299}"/>
                    </a:ext>
                  </a:extLst>
                </p14:cNvPr>
                <p14:cNvContentPartPr/>
                <p14:nvPr/>
              </p14:nvContentPartPr>
              <p14:xfrm>
                <a:off x="1655149" y="247582"/>
                <a:ext cx="68400" cy="141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8F5E3EE-A574-40BE-B92F-6F2FAFE3329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646509" y="238942"/>
                  <a:ext cx="86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C03426E-FC77-40C1-9575-8754880EE8BC}"/>
                    </a:ext>
                  </a:extLst>
                </p14:cNvPr>
                <p14:cNvContentPartPr/>
                <p14:nvPr/>
              </p14:nvContentPartPr>
              <p14:xfrm>
                <a:off x="1620949" y="286822"/>
                <a:ext cx="112320" cy="58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C03426E-FC77-40C1-9575-8754880EE8B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612309" y="278182"/>
                  <a:ext cx="129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CAC5475-5EC6-480B-8081-FA99739B74E9}"/>
                    </a:ext>
                  </a:extLst>
                </p14:cNvPr>
                <p14:cNvContentPartPr/>
                <p14:nvPr/>
              </p14:nvContentPartPr>
              <p14:xfrm>
                <a:off x="1643989" y="227422"/>
                <a:ext cx="135000" cy="5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CAC5475-5EC6-480B-8081-FA99739B74E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634989" y="218782"/>
                  <a:ext cx="152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E242CB5-29FF-44C9-965A-91FA313ECDE3}"/>
                    </a:ext>
                  </a:extLst>
                </p14:cNvPr>
                <p14:cNvContentPartPr/>
                <p14:nvPr/>
              </p14:nvContentPartPr>
              <p14:xfrm>
                <a:off x="1790509" y="192142"/>
                <a:ext cx="101520" cy="270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E242CB5-29FF-44C9-965A-91FA313ECDE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781509" y="183142"/>
                  <a:ext cx="119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F702F91-9C01-43CC-8FC3-997CECD44A36}"/>
                    </a:ext>
                  </a:extLst>
                </p14:cNvPr>
                <p14:cNvContentPartPr/>
                <p14:nvPr/>
              </p14:nvContentPartPr>
              <p14:xfrm>
                <a:off x="1895989" y="170902"/>
                <a:ext cx="125640" cy="313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F702F91-9C01-43CC-8FC3-997CECD44A3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887349" y="161902"/>
                  <a:ext cx="143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01AD499-6DA4-4797-A4FE-70350F55573D}"/>
                    </a:ext>
                  </a:extLst>
                </p14:cNvPr>
                <p14:cNvContentPartPr/>
                <p14:nvPr/>
              </p14:nvContentPartPr>
              <p14:xfrm>
                <a:off x="1155109" y="78022"/>
                <a:ext cx="802080" cy="439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01AD499-6DA4-4797-A4FE-70350F55573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46109" y="69382"/>
                  <a:ext cx="819720" cy="45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967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4C88E7-23CB-44A9-B4F2-AC608430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105"/>
            <a:ext cx="9239192" cy="49149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15936E0-37FB-4E00-8460-D09B91EC5298}"/>
                  </a:ext>
                </a:extLst>
              </p14:cNvPr>
              <p14:cNvContentPartPr/>
              <p14:nvPr/>
            </p14:nvContentPartPr>
            <p14:xfrm>
              <a:off x="1164829" y="3354022"/>
              <a:ext cx="4521240" cy="932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15936E0-37FB-4E00-8460-D09B91EC52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829" y="3345022"/>
                <a:ext cx="45388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387C53B-2DB8-407C-8E3E-2ABA60C4F5DC}"/>
                  </a:ext>
                </a:extLst>
              </p14:cNvPr>
              <p14:cNvContentPartPr/>
              <p14:nvPr/>
            </p14:nvContentPartPr>
            <p14:xfrm>
              <a:off x="1785109" y="3313342"/>
              <a:ext cx="3270600" cy="558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387C53B-2DB8-407C-8E3E-2ABA60C4F5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6469" y="3304702"/>
                <a:ext cx="32882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85BDC97-4AE8-4C36-80E3-343F7AE8EC0F}"/>
                  </a:ext>
                </a:extLst>
              </p14:cNvPr>
              <p14:cNvContentPartPr/>
              <p14:nvPr/>
            </p14:nvContentPartPr>
            <p14:xfrm>
              <a:off x="2966989" y="3413422"/>
              <a:ext cx="1910520" cy="4575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85BDC97-4AE8-4C36-80E3-343F7AE8EC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7989" y="3404422"/>
                <a:ext cx="19281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450D270-384E-4509-830D-8EE7AD44A5D6}"/>
                  </a:ext>
                </a:extLst>
              </p14:cNvPr>
              <p14:cNvContentPartPr/>
              <p14:nvPr/>
            </p14:nvContentPartPr>
            <p14:xfrm>
              <a:off x="1824709" y="3305782"/>
              <a:ext cx="769680" cy="6069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450D270-384E-4509-830D-8EE7AD44A5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15709" y="3297142"/>
                <a:ext cx="787320" cy="62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400F1D7-36D8-4171-AB69-B3179D53ED09}"/>
              </a:ext>
            </a:extLst>
          </p:cNvPr>
          <p:cNvGrpSpPr/>
          <p:nvPr/>
        </p:nvGrpSpPr>
        <p:grpSpPr>
          <a:xfrm>
            <a:off x="1073749" y="2474182"/>
            <a:ext cx="7543080" cy="532080"/>
            <a:chOff x="1073749" y="2474182"/>
            <a:chExt cx="7543080" cy="5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74B4FD8-30C2-4DF4-8712-14DB13A5DF9A}"/>
                    </a:ext>
                  </a:extLst>
                </p14:cNvPr>
                <p14:cNvContentPartPr/>
                <p14:nvPr/>
              </p14:nvContentPartPr>
              <p14:xfrm>
                <a:off x="6639709" y="2479222"/>
                <a:ext cx="1576080" cy="61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74B4FD8-30C2-4DF4-8712-14DB13A5DF9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30709" y="2470582"/>
                  <a:ext cx="1593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4AB2B12-9178-4CC5-8579-0DA137EAD7B1}"/>
                    </a:ext>
                  </a:extLst>
                </p14:cNvPr>
                <p14:cNvContentPartPr/>
                <p14:nvPr/>
              </p14:nvContentPartPr>
              <p14:xfrm>
                <a:off x="3578269" y="2477422"/>
                <a:ext cx="2788920" cy="61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4AB2B12-9178-4CC5-8579-0DA137EAD7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69269" y="2468422"/>
                  <a:ext cx="2806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E5F1091-9BC5-4A9A-86FD-B66D88519B7A}"/>
                    </a:ext>
                  </a:extLst>
                </p14:cNvPr>
                <p14:cNvContentPartPr/>
                <p14:nvPr/>
              </p14:nvContentPartPr>
              <p14:xfrm>
                <a:off x="1073749" y="2474182"/>
                <a:ext cx="7543080" cy="532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E5F1091-9BC5-4A9A-86FD-B66D88519B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4749" y="2465542"/>
                  <a:ext cx="7560720" cy="54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1842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C389136-87E7-427C-AFCE-A412207725F1}"/>
                  </a:ext>
                </a:extLst>
              </p14:cNvPr>
              <p14:cNvContentPartPr/>
              <p14:nvPr/>
            </p14:nvContentPartPr>
            <p14:xfrm>
              <a:off x="250069" y="1416862"/>
              <a:ext cx="19800" cy="9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C389136-87E7-427C-AFCE-A412207725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429" y="1408222"/>
                <a:ext cx="374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34E0A55-8578-422E-97C7-3A83580E6B1B}"/>
                  </a:ext>
                </a:extLst>
              </p14:cNvPr>
              <p14:cNvContentPartPr/>
              <p14:nvPr/>
            </p14:nvContentPartPr>
            <p14:xfrm>
              <a:off x="5956069" y="116182"/>
              <a:ext cx="231120" cy="1360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34E0A55-8578-422E-97C7-3A83580E6B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7429" y="107542"/>
                <a:ext cx="2487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DE58B54-8B68-4984-B9F3-A9C6AD62FD48}"/>
                  </a:ext>
                </a:extLst>
              </p14:cNvPr>
              <p14:cNvContentPartPr/>
              <p14:nvPr/>
            </p14:nvContentPartPr>
            <p14:xfrm>
              <a:off x="5957869" y="180982"/>
              <a:ext cx="186480" cy="30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DE58B54-8B68-4984-B9F3-A9C6AD62FD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9229" y="172342"/>
                <a:ext cx="204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2A3055B-EA27-45A4-AC07-11DC934FB162}"/>
                  </a:ext>
                </a:extLst>
              </p14:cNvPr>
              <p14:cNvContentPartPr/>
              <p14:nvPr/>
            </p14:nvContentPartPr>
            <p14:xfrm>
              <a:off x="5960389" y="10342"/>
              <a:ext cx="224640" cy="109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2A3055B-EA27-45A4-AC07-11DC934FB1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51389" y="1342"/>
                <a:ext cx="2422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F80B245-56EA-4F0E-8E0E-64CB79BFC628}"/>
                  </a:ext>
                </a:extLst>
              </p14:cNvPr>
              <p14:cNvContentPartPr/>
              <p14:nvPr/>
            </p14:nvContentPartPr>
            <p14:xfrm>
              <a:off x="1281469" y="133102"/>
              <a:ext cx="159120" cy="1681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F80B245-56EA-4F0E-8E0E-64CB79BFC6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2829" y="124102"/>
                <a:ext cx="1767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6C71E4B-E913-42C7-8BA9-32AD4E6DE274}"/>
                  </a:ext>
                </a:extLst>
              </p14:cNvPr>
              <p14:cNvContentPartPr/>
              <p14:nvPr/>
            </p14:nvContentPartPr>
            <p14:xfrm>
              <a:off x="1491349" y="230302"/>
              <a:ext cx="261000" cy="590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6C71E4B-E913-42C7-8BA9-32AD4E6DE2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2709" y="221302"/>
                <a:ext cx="2786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36B7294-F456-461D-8BF3-FF096796CE36}"/>
                  </a:ext>
                </a:extLst>
              </p14:cNvPr>
              <p14:cNvContentPartPr/>
              <p14:nvPr/>
            </p14:nvContentPartPr>
            <p14:xfrm>
              <a:off x="2000749" y="219862"/>
              <a:ext cx="10800" cy="590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36B7294-F456-461D-8BF3-FF096796CE3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92109" y="210862"/>
                <a:ext cx="284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98C4F3F-420F-4AAB-8317-BFAA2698EC5E}"/>
                  </a:ext>
                </a:extLst>
              </p14:cNvPr>
              <p14:cNvContentPartPr/>
              <p14:nvPr/>
            </p14:nvContentPartPr>
            <p14:xfrm>
              <a:off x="1989949" y="157942"/>
              <a:ext cx="172080" cy="126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98C4F3F-420F-4AAB-8317-BFAA2698EC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81309" y="148942"/>
                <a:ext cx="189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AEF20FA-31A5-40EC-A8CF-55B557DC92F7}"/>
                  </a:ext>
                </a:extLst>
              </p14:cNvPr>
              <p14:cNvContentPartPr/>
              <p14:nvPr/>
            </p14:nvContentPartPr>
            <p14:xfrm>
              <a:off x="2366869" y="204742"/>
              <a:ext cx="352440" cy="619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AEF20FA-31A5-40EC-A8CF-55B557DC92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8229" y="195742"/>
                <a:ext cx="3700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33CE701-7E8C-4D83-B253-06C10EA18A59}"/>
                  </a:ext>
                </a:extLst>
              </p14:cNvPr>
              <p14:cNvContentPartPr/>
              <p14:nvPr/>
            </p14:nvContentPartPr>
            <p14:xfrm>
              <a:off x="2985709" y="215542"/>
              <a:ext cx="228600" cy="540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33CE701-7E8C-4D83-B253-06C10EA18A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77069" y="206902"/>
                <a:ext cx="2462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FFC22DC-6FBA-4A7B-A525-84E651FE8B9E}"/>
                  </a:ext>
                </a:extLst>
              </p14:cNvPr>
              <p14:cNvContentPartPr/>
              <p14:nvPr/>
            </p14:nvContentPartPr>
            <p14:xfrm>
              <a:off x="3329509" y="123742"/>
              <a:ext cx="88560" cy="1472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FFC22DC-6FBA-4A7B-A525-84E651FE8B9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20869" y="115102"/>
                <a:ext cx="1062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2248534-D5DE-4A88-AC31-D27243188B94}"/>
                  </a:ext>
                </a:extLst>
              </p14:cNvPr>
              <p14:cNvContentPartPr/>
              <p14:nvPr/>
            </p14:nvContentPartPr>
            <p14:xfrm>
              <a:off x="3483949" y="107542"/>
              <a:ext cx="48240" cy="1429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2248534-D5DE-4A88-AC31-D27243188B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4949" y="98542"/>
                <a:ext cx="65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B977B70-CBBC-4BD3-993B-FB108A97C2EF}"/>
                  </a:ext>
                </a:extLst>
              </p14:cNvPr>
              <p14:cNvContentPartPr/>
              <p14:nvPr/>
            </p14:nvContentPartPr>
            <p14:xfrm>
              <a:off x="3565669" y="200422"/>
              <a:ext cx="141120" cy="741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B977B70-CBBC-4BD3-993B-FB108A97C2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56669" y="191422"/>
                <a:ext cx="1587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8632DB8-71DD-40A7-B3FA-C9E47A1CBFF1}"/>
                  </a:ext>
                </a:extLst>
              </p14:cNvPr>
              <p14:cNvContentPartPr/>
              <p14:nvPr/>
            </p14:nvContentPartPr>
            <p14:xfrm>
              <a:off x="3749989" y="182782"/>
              <a:ext cx="98640" cy="979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8632DB8-71DD-40A7-B3FA-C9E47A1CBF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40989" y="173782"/>
                <a:ext cx="116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3A1E72E2-EFE0-4446-AF41-95A298A7054F}"/>
                  </a:ext>
                </a:extLst>
              </p14:cNvPr>
              <p14:cNvContentPartPr/>
              <p14:nvPr/>
            </p14:nvContentPartPr>
            <p14:xfrm>
              <a:off x="3877789" y="228142"/>
              <a:ext cx="71640" cy="468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A1E72E2-EFE0-4446-AF41-95A298A7054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9149" y="219502"/>
                <a:ext cx="892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BFED5396-9259-451C-8AA4-68E394C64DD0}"/>
                  </a:ext>
                </a:extLst>
              </p14:cNvPr>
              <p14:cNvContentPartPr/>
              <p14:nvPr/>
            </p14:nvContentPartPr>
            <p14:xfrm>
              <a:off x="4002349" y="128062"/>
              <a:ext cx="196920" cy="1468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BFED5396-9259-451C-8AA4-68E394C64DD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93349" y="119062"/>
                <a:ext cx="2145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C273A03-5237-4D59-9751-0BF481170232}"/>
                  </a:ext>
                </a:extLst>
              </p14:cNvPr>
              <p14:cNvContentPartPr/>
              <p14:nvPr/>
            </p14:nvContentPartPr>
            <p14:xfrm>
              <a:off x="4411669" y="152902"/>
              <a:ext cx="127080" cy="1036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C273A03-5237-4D59-9751-0BF4811702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03029" y="144262"/>
                <a:ext cx="1447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505006B-FFE3-4B4D-9595-46E7F7D30A9A}"/>
                  </a:ext>
                </a:extLst>
              </p14:cNvPr>
              <p14:cNvContentPartPr/>
              <p14:nvPr/>
            </p14:nvContentPartPr>
            <p14:xfrm>
              <a:off x="4568629" y="147142"/>
              <a:ext cx="99360" cy="1234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505006B-FFE3-4B4D-9595-46E7F7D30A9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59629" y="138142"/>
                <a:ext cx="1170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52CB8A7-78B0-4F80-B04A-0465C7E6D7FB}"/>
                  </a:ext>
                </a:extLst>
              </p14:cNvPr>
              <p14:cNvContentPartPr/>
              <p14:nvPr/>
            </p14:nvContentPartPr>
            <p14:xfrm>
              <a:off x="4734229" y="79462"/>
              <a:ext cx="466560" cy="175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52CB8A7-78B0-4F80-B04A-0465C7E6D7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25589" y="70822"/>
                <a:ext cx="484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50CB13F-8235-4C29-94D0-78DFF3639F3A}"/>
                  </a:ext>
                </a:extLst>
              </p14:cNvPr>
              <p14:cNvContentPartPr/>
              <p14:nvPr/>
            </p14:nvContentPartPr>
            <p14:xfrm>
              <a:off x="5057149" y="83782"/>
              <a:ext cx="3600" cy="122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50CB13F-8235-4C29-94D0-78DFF3639F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48149" y="74782"/>
                <a:ext cx="21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7BD7250-D8BE-4CB8-B591-8228CB0C8FEB}"/>
                  </a:ext>
                </a:extLst>
              </p14:cNvPr>
              <p14:cNvContentPartPr/>
              <p14:nvPr/>
            </p14:nvContentPartPr>
            <p14:xfrm>
              <a:off x="5289349" y="196462"/>
              <a:ext cx="283680" cy="550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7BD7250-D8BE-4CB8-B591-8228CB0C8FE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80349" y="187822"/>
                <a:ext cx="3013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EAE48FA-990D-4AC7-9FC8-73BCEBC4C461}"/>
                  </a:ext>
                </a:extLst>
              </p14:cNvPr>
              <p14:cNvContentPartPr/>
              <p14:nvPr/>
            </p14:nvContentPartPr>
            <p14:xfrm>
              <a:off x="256189" y="641062"/>
              <a:ext cx="43920" cy="2167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EAE48FA-990D-4AC7-9FC8-73BCEBC4C46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7549" y="632062"/>
                <a:ext cx="615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6109114-0FFE-4504-BCE0-62877BA432DC}"/>
                  </a:ext>
                </a:extLst>
              </p14:cNvPr>
              <p14:cNvContentPartPr/>
              <p14:nvPr/>
            </p14:nvContentPartPr>
            <p14:xfrm>
              <a:off x="257269" y="633502"/>
              <a:ext cx="174240" cy="230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6109114-0FFE-4504-BCE0-62877BA432D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8629" y="624862"/>
                <a:ext cx="1918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822A4F0-9EF3-4577-AA68-B3996955BF46}"/>
                  </a:ext>
                </a:extLst>
              </p14:cNvPr>
              <p14:cNvContentPartPr/>
              <p14:nvPr/>
            </p14:nvContentPartPr>
            <p14:xfrm>
              <a:off x="261589" y="726382"/>
              <a:ext cx="188280" cy="1681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822A4F0-9EF3-4577-AA68-B3996955BF4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2589" y="717742"/>
                <a:ext cx="205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1EAFB1D8-54EB-4944-B6BF-37B78DB4BE41}"/>
                  </a:ext>
                </a:extLst>
              </p14:cNvPr>
              <p14:cNvContentPartPr/>
              <p14:nvPr/>
            </p14:nvContentPartPr>
            <p14:xfrm>
              <a:off x="529429" y="603622"/>
              <a:ext cx="79200" cy="2448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1EAFB1D8-54EB-4944-B6BF-37B78DB4BE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0429" y="594982"/>
                <a:ext cx="968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8FA7B00-5334-419C-8F7C-325305FFBC45}"/>
                  </a:ext>
                </a:extLst>
              </p14:cNvPr>
              <p14:cNvContentPartPr/>
              <p14:nvPr/>
            </p14:nvContentPartPr>
            <p14:xfrm>
              <a:off x="742549" y="696502"/>
              <a:ext cx="153720" cy="1137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8FA7B00-5334-419C-8F7C-325305FFBC4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3909" y="687862"/>
                <a:ext cx="1713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8CF1098-4CD3-48D4-8870-9D481B0C9227}"/>
                  </a:ext>
                </a:extLst>
              </p14:cNvPr>
              <p14:cNvContentPartPr/>
              <p14:nvPr/>
            </p14:nvContentPartPr>
            <p14:xfrm>
              <a:off x="722749" y="585262"/>
              <a:ext cx="173880" cy="11412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8CF1098-4CD3-48D4-8870-9D481B0C92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4109" y="576262"/>
                <a:ext cx="1915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050CC5BB-EA59-46E2-AAAE-E95B0BC4E1E1}"/>
                  </a:ext>
                </a:extLst>
              </p14:cNvPr>
              <p14:cNvContentPartPr/>
              <p14:nvPr/>
            </p14:nvContentPartPr>
            <p14:xfrm>
              <a:off x="756229" y="759502"/>
              <a:ext cx="85320" cy="39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050CC5BB-EA59-46E2-AAAE-E95B0BC4E1E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47589" y="750862"/>
                <a:ext cx="1029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FE87CAB-0174-4F08-9DC6-E3222EBE4101}"/>
                  </a:ext>
                </a:extLst>
              </p14:cNvPr>
              <p14:cNvContentPartPr/>
              <p14:nvPr/>
            </p14:nvContentPartPr>
            <p14:xfrm>
              <a:off x="935869" y="657982"/>
              <a:ext cx="89280" cy="2815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FE87CAB-0174-4F08-9DC6-E3222EBE41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7229" y="648982"/>
                <a:ext cx="1069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2EE28B9-B503-4803-9DB8-CAAD67B5BDE9}"/>
                  </a:ext>
                </a:extLst>
              </p14:cNvPr>
              <p14:cNvContentPartPr/>
              <p14:nvPr/>
            </p14:nvContentPartPr>
            <p14:xfrm>
              <a:off x="1184989" y="728542"/>
              <a:ext cx="187200" cy="97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2EE28B9-B503-4803-9DB8-CAAD67B5BD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76349" y="719902"/>
                <a:ext cx="2048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5A86B5A4-3502-430F-96EB-358E804E53A0}"/>
                  </a:ext>
                </a:extLst>
              </p14:cNvPr>
              <p14:cNvContentPartPr/>
              <p14:nvPr/>
            </p14:nvContentPartPr>
            <p14:xfrm>
              <a:off x="1192189" y="792982"/>
              <a:ext cx="151200" cy="54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5A86B5A4-3502-430F-96EB-358E804E53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83549" y="784342"/>
                <a:ext cx="1688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1EFFCB4-28B4-4913-A24B-C55C37A77686}"/>
                  </a:ext>
                </a:extLst>
              </p14:cNvPr>
              <p14:cNvContentPartPr/>
              <p14:nvPr/>
            </p14:nvContentPartPr>
            <p14:xfrm>
              <a:off x="2306029" y="573382"/>
              <a:ext cx="113400" cy="1897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1EFFCB4-28B4-4913-A24B-C55C37A776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97029" y="564742"/>
                <a:ext cx="131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E9EFE01B-41F2-4AC6-9732-7964782CE7F4}"/>
                  </a:ext>
                </a:extLst>
              </p14:cNvPr>
              <p14:cNvContentPartPr/>
              <p14:nvPr/>
            </p14:nvContentPartPr>
            <p14:xfrm>
              <a:off x="2446789" y="584182"/>
              <a:ext cx="133560" cy="1393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E9EFE01B-41F2-4AC6-9732-7964782CE7F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37789" y="575182"/>
                <a:ext cx="1512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C4B8CBDA-F394-4DFF-B4A7-D120B9EBA36B}"/>
                  </a:ext>
                </a:extLst>
              </p14:cNvPr>
              <p14:cNvContentPartPr/>
              <p14:nvPr/>
            </p14:nvContentPartPr>
            <p14:xfrm>
              <a:off x="2529229" y="694702"/>
              <a:ext cx="50760" cy="288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C4B8CBDA-F394-4DFF-B4A7-D120B9EBA36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20589" y="685702"/>
                <a:ext cx="68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A2AEB239-4167-47AF-83F5-514B060B7C12}"/>
                  </a:ext>
                </a:extLst>
              </p14:cNvPr>
              <p14:cNvContentPartPr/>
              <p14:nvPr/>
            </p14:nvContentPartPr>
            <p14:xfrm>
              <a:off x="2672149" y="569782"/>
              <a:ext cx="48240" cy="1850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A2AEB239-4167-47AF-83F5-514B060B7C1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663509" y="560782"/>
                <a:ext cx="658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76BEDF8F-4F07-478E-8A89-C720C4ECEFC2}"/>
                  </a:ext>
                </a:extLst>
              </p14:cNvPr>
              <p14:cNvContentPartPr/>
              <p14:nvPr/>
            </p14:nvContentPartPr>
            <p14:xfrm>
              <a:off x="1574509" y="943822"/>
              <a:ext cx="63720" cy="1015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76BEDF8F-4F07-478E-8A89-C720C4ECEFC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65869" y="935182"/>
                <a:ext cx="813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158CE723-5E35-4CFF-A37C-16F5BBDF0219}"/>
                  </a:ext>
                </a:extLst>
              </p14:cNvPr>
              <p14:cNvContentPartPr/>
              <p14:nvPr/>
            </p14:nvContentPartPr>
            <p14:xfrm>
              <a:off x="1719589" y="961822"/>
              <a:ext cx="81360" cy="118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158CE723-5E35-4CFF-A37C-16F5BBDF021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10949" y="952822"/>
                <a:ext cx="99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DCEBA48-645A-4CA1-8F96-DBF5C80E59E2}"/>
                  </a:ext>
                </a:extLst>
              </p14:cNvPr>
              <p14:cNvContentPartPr/>
              <p14:nvPr/>
            </p14:nvContentPartPr>
            <p14:xfrm>
              <a:off x="1718149" y="988462"/>
              <a:ext cx="72000" cy="147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DCEBA48-645A-4CA1-8F96-DBF5C80E59E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09149" y="979822"/>
                <a:ext cx="896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D42368DC-1783-425B-8450-15D6FD496ED1}"/>
                  </a:ext>
                </a:extLst>
              </p14:cNvPr>
              <p14:cNvContentPartPr/>
              <p14:nvPr/>
            </p14:nvContentPartPr>
            <p14:xfrm>
              <a:off x="1857469" y="938782"/>
              <a:ext cx="48240" cy="6876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D42368DC-1783-425B-8450-15D6FD496E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48829" y="929782"/>
                <a:ext cx="658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8C7C10A7-2DEE-43F2-83D5-0B5E1D666BE6}"/>
                  </a:ext>
                </a:extLst>
              </p14:cNvPr>
              <p14:cNvContentPartPr/>
              <p14:nvPr/>
            </p14:nvContentPartPr>
            <p14:xfrm>
              <a:off x="1580989" y="879022"/>
              <a:ext cx="83520" cy="1911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8C7C10A7-2DEE-43F2-83D5-0B5E1D666BE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71989" y="870382"/>
                <a:ext cx="1011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88A9F8D-4FB7-458A-898D-A96E77681733}"/>
                  </a:ext>
                </a:extLst>
              </p14:cNvPr>
              <p14:cNvContentPartPr/>
              <p14:nvPr/>
            </p14:nvContentPartPr>
            <p14:xfrm>
              <a:off x="1618429" y="997822"/>
              <a:ext cx="40680" cy="241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88A9F8D-4FB7-458A-898D-A96E7768173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09789" y="989182"/>
                <a:ext cx="583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AB58DEE8-0230-43BF-8158-109C70033880}"/>
                  </a:ext>
                </a:extLst>
              </p14:cNvPr>
              <p14:cNvContentPartPr/>
              <p14:nvPr/>
            </p14:nvContentPartPr>
            <p14:xfrm>
              <a:off x="1762789" y="454582"/>
              <a:ext cx="87120" cy="1022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AB58DEE8-0230-43BF-8158-109C7003388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54149" y="445942"/>
                <a:ext cx="1047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36612E24-6027-40B5-AE26-B69A8286B4FC}"/>
                  </a:ext>
                </a:extLst>
              </p14:cNvPr>
              <p14:cNvContentPartPr/>
              <p14:nvPr/>
            </p14:nvContentPartPr>
            <p14:xfrm>
              <a:off x="2855029" y="520822"/>
              <a:ext cx="108720" cy="2160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36612E24-6027-40B5-AE26-B69A8286B4F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46389" y="511822"/>
                <a:ext cx="126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977440C8-C74E-4905-8456-5728677F3FBE}"/>
                  </a:ext>
                </a:extLst>
              </p14:cNvPr>
              <p14:cNvContentPartPr/>
              <p14:nvPr/>
            </p14:nvContentPartPr>
            <p14:xfrm>
              <a:off x="3089749" y="507502"/>
              <a:ext cx="112320" cy="824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977440C8-C74E-4905-8456-5728677F3FB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80749" y="498502"/>
                <a:ext cx="1299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F307FCB-B59A-471C-B4A5-84CD1C150A4D}"/>
                  </a:ext>
                </a:extLst>
              </p14:cNvPr>
              <p14:cNvContentPartPr/>
              <p14:nvPr/>
            </p14:nvContentPartPr>
            <p14:xfrm>
              <a:off x="3060589" y="700102"/>
              <a:ext cx="128520" cy="1040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F307FCB-B59A-471C-B4A5-84CD1C150A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051589" y="691462"/>
                <a:ext cx="1461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AF3418A4-3D4B-45BC-A2D3-74537FCD0AC4}"/>
                  </a:ext>
                </a:extLst>
              </p14:cNvPr>
              <p14:cNvContentPartPr/>
              <p14:nvPr/>
            </p14:nvContentPartPr>
            <p14:xfrm>
              <a:off x="3121429" y="772102"/>
              <a:ext cx="57240" cy="313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AF3418A4-3D4B-45BC-A2D3-74537FCD0AC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12789" y="763102"/>
                <a:ext cx="748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A0250C4-AFD9-4511-B5AC-1E1C0F387164}"/>
                  </a:ext>
                </a:extLst>
              </p14:cNvPr>
              <p14:cNvContentPartPr/>
              <p14:nvPr/>
            </p14:nvContentPartPr>
            <p14:xfrm>
              <a:off x="3242389" y="521542"/>
              <a:ext cx="79200" cy="2710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A0250C4-AFD9-4511-B5AC-1E1C0F38716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33389" y="512902"/>
                <a:ext cx="968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2C8DA62-5DC3-42F9-BBF7-9C5195EBFB22}"/>
                  </a:ext>
                </a:extLst>
              </p14:cNvPr>
              <p14:cNvContentPartPr/>
              <p14:nvPr/>
            </p14:nvContentPartPr>
            <p14:xfrm>
              <a:off x="3413029" y="640342"/>
              <a:ext cx="131760" cy="1882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2C8DA62-5DC3-42F9-BBF7-9C5195EBFB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404029" y="631702"/>
                <a:ext cx="1494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165DE5A9-FB0E-45D4-BCA4-B171EB5CC245}"/>
                  </a:ext>
                </a:extLst>
              </p14:cNvPr>
              <p14:cNvContentPartPr/>
              <p14:nvPr/>
            </p14:nvContentPartPr>
            <p14:xfrm>
              <a:off x="3607789" y="502462"/>
              <a:ext cx="98280" cy="1296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165DE5A9-FB0E-45D4-BCA4-B171EB5CC24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598789" y="493822"/>
                <a:ext cx="1159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9676F5EB-35FC-4AF0-9D2C-943F9795BA5C}"/>
                  </a:ext>
                </a:extLst>
              </p14:cNvPr>
              <p14:cNvContentPartPr/>
              <p14:nvPr/>
            </p14:nvContentPartPr>
            <p14:xfrm>
              <a:off x="3671149" y="569062"/>
              <a:ext cx="44280" cy="518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9676F5EB-35FC-4AF0-9D2C-943F9795BA5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62149" y="560422"/>
                <a:ext cx="619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7F1D10F-33F4-44A8-A590-694DE9FF71BA}"/>
                  </a:ext>
                </a:extLst>
              </p14:cNvPr>
              <p14:cNvContentPartPr/>
              <p14:nvPr/>
            </p14:nvContentPartPr>
            <p14:xfrm>
              <a:off x="3806869" y="554302"/>
              <a:ext cx="66600" cy="1983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7F1D10F-33F4-44A8-A590-694DE9FF71B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798229" y="545302"/>
                <a:ext cx="84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D086791-9985-46C1-9E37-E9EB0E84B665}"/>
                  </a:ext>
                </a:extLst>
              </p14:cNvPr>
              <p14:cNvContentPartPr/>
              <p14:nvPr/>
            </p14:nvContentPartPr>
            <p14:xfrm>
              <a:off x="3914509" y="610822"/>
              <a:ext cx="118440" cy="943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D086791-9985-46C1-9E37-E9EB0E84B66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05869" y="602182"/>
                <a:ext cx="136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6BC3811-DFDA-41B5-A5AC-D730B58B7EBC}"/>
                  </a:ext>
                </a:extLst>
              </p14:cNvPr>
              <p14:cNvContentPartPr/>
              <p14:nvPr/>
            </p14:nvContentPartPr>
            <p14:xfrm>
              <a:off x="4100989" y="678502"/>
              <a:ext cx="73080" cy="43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6BC3811-DFDA-41B5-A5AC-D730B58B7EB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091989" y="669862"/>
                <a:ext cx="907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1D36FBA5-AE20-428E-A588-A4F78CB44040}"/>
                  </a:ext>
                </a:extLst>
              </p14:cNvPr>
              <p14:cNvContentPartPr/>
              <p14:nvPr/>
            </p14:nvContentPartPr>
            <p14:xfrm>
              <a:off x="4236349" y="604702"/>
              <a:ext cx="122400" cy="17316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1D36FBA5-AE20-428E-A588-A4F78CB4404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227349" y="596062"/>
                <a:ext cx="1400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B5DBD3A2-6A43-4F4C-B575-B5AE94EE5638}"/>
                  </a:ext>
                </a:extLst>
              </p14:cNvPr>
              <p14:cNvContentPartPr/>
              <p14:nvPr/>
            </p14:nvContentPartPr>
            <p14:xfrm>
              <a:off x="4369909" y="554662"/>
              <a:ext cx="76680" cy="2109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B5DBD3A2-6A43-4F4C-B575-B5AE94EE563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60909" y="546022"/>
                <a:ext cx="94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8537056-AC3F-4F0A-B9ED-A54F3AFF0BD5}"/>
                  </a:ext>
                </a:extLst>
              </p14:cNvPr>
              <p14:cNvContentPartPr/>
              <p14:nvPr/>
            </p14:nvContentPartPr>
            <p14:xfrm>
              <a:off x="4507429" y="438022"/>
              <a:ext cx="111240" cy="925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8537056-AC3F-4F0A-B9ED-A54F3AFF0BD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98429" y="429022"/>
                <a:ext cx="1288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93F203F-2BC9-493A-BFB0-8A479C7F7146}"/>
                  </a:ext>
                </a:extLst>
              </p14:cNvPr>
              <p14:cNvContentPartPr/>
              <p14:nvPr/>
            </p14:nvContentPartPr>
            <p14:xfrm>
              <a:off x="4568989" y="495982"/>
              <a:ext cx="18000" cy="1548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93F203F-2BC9-493A-BFB0-8A479C7F714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59989" y="486982"/>
                <a:ext cx="35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5C2F14F0-3C9A-4CE3-9F96-64EDD4015F48}"/>
                  </a:ext>
                </a:extLst>
              </p14:cNvPr>
              <p14:cNvContentPartPr/>
              <p14:nvPr/>
            </p14:nvContentPartPr>
            <p14:xfrm>
              <a:off x="4516789" y="457822"/>
              <a:ext cx="102600" cy="896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5C2F14F0-3C9A-4CE3-9F96-64EDD4015F4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507789" y="448822"/>
                <a:ext cx="1202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9009777-1385-4532-A40F-310AAD89B437}"/>
                  </a:ext>
                </a:extLst>
              </p14:cNvPr>
              <p14:cNvContentPartPr/>
              <p14:nvPr/>
            </p14:nvContentPartPr>
            <p14:xfrm>
              <a:off x="4660789" y="499942"/>
              <a:ext cx="115920" cy="54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9009777-1385-4532-A40F-310AAD89B43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51789" y="491302"/>
                <a:ext cx="133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E096343F-54B4-4311-93B8-028CD516CCEB}"/>
                  </a:ext>
                </a:extLst>
              </p14:cNvPr>
              <p14:cNvContentPartPr/>
              <p14:nvPr/>
            </p14:nvContentPartPr>
            <p14:xfrm>
              <a:off x="4822069" y="402382"/>
              <a:ext cx="166320" cy="1486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E096343F-54B4-4311-93B8-028CD516CCE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813069" y="393742"/>
                <a:ext cx="1839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59F515C-316A-4704-AD3A-25C64D461393}"/>
                  </a:ext>
                </a:extLst>
              </p14:cNvPr>
              <p14:cNvContentPartPr/>
              <p14:nvPr/>
            </p14:nvContentPartPr>
            <p14:xfrm>
              <a:off x="4870669" y="501742"/>
              <a:ext cx="72000" cy="655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59F515C-316A-4704-AD3A-25C64D46139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862029" y="492742"/>
                <a:ext cx="896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554D9B6-3775-4F01-8FFE-B20DC8C5164F}"/>
                  </a:ext>
                </a:extLst>
              </p14:cNvPr>
              <p14:cNvContentPartPr/>
              <p14:nvPr/>
            </p14:nvContentPartPr>
            <p14:xfrm>
              <a:off x="3477469" y="843742"/>
              <a:ext cx="95040" cy="1724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554D9B6-3775-4F01-8FFE-B20DC8C5164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68829" y="834742"/>
                <a:ext cx="112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051BEDF3-250C-4824-958F-D0AE64C75B13}"/>
                  </a:ext>
                </a:extLst>
              </p14:cNvPr>
              <p14:cNvContentPartPr/>
              <p14:nvPr/>
            </p14:nvContentPartPr>
            <p14:xfrm>
              <a:off x="1504669" y="1015462"/>
              <a:ext cx="2197440" cy="2538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051BEDF3-250C-4824-958F-D0AE64C75B1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495669" y="1006822"/>
                <a:ext cx="22150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D7205EBC-A556-4443-8F97-74C13100DA0A}"/>
                  </a:ext>
                </a:extLst>
              </p14:cNvPr>
              <p14:cNvContentPartPr/>
              <p14:nvPr/>
            </p14:nvContentPartPr>
            <p14:xfrm>
              <a:off x="3665029" y="827902"/>
              <a:ext cx="1115280" cy="33084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D7205EBC-A556-4443-8F97-74C13100DA0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656029" y="819262"/>
                <a:ext cx="11329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22ECF3E-F795-4844-9C7E-878A1C8D2DA3}"/>
                  </a:ext>
                </a:extLst>
              </p14:cNvPr>
              <p14:cNvContentPartPr/>
              <p14:nvPr/>
            </p14:nvContentPartPr>
            <p14:xfrm>
              <a:off x="1699069" y="589222"/>
              <a:ext cx="248040" cy="219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22ECF3E-F795-4844-9C7E-878A1C8D2DA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690069" y="580582"/>
                <a:ext cx="2656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EEF5AF3-681E-4D75-9F1E-E3CDB691653A}"/>
                  </a:ext>
                </a:extLst>
              </p14:cNvPr>
              <p14:cNvContentPartPr/>
              <p14:nvPr/>
            </p14:nvContentPartPr>
            <p14:xfrm>
              <a:off x="1692229" y="630982"/>
              <a:ext cx="200520" cy="1684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EEF5AF3-681E-4D75-9F1E-E3CDB691653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683589" y="622342"/>
                <a:ext cx="2181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7FE4CEF-D99F-4D41-B7D5-76494A55D60F}"/>
                  </a:ext>
                </a:extLst>
              </p14:cNvPr>
              <p14:cNvContentPartPr/>
              <p14:nvPr/>
            </p14:nvContentPartPr>
            <p14:xfrm>
              <a:off x="2077069" y="633502"/>
              <a:ext cx="168840" cy="1278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7FE4CEF-D99F-4D41-B7D5-76494A55D60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068429" y="624862"/>
                <a:ext cx="186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A52BD91-FFAD-41AC-AF18-BCADB6A3550A}"/>
                  </a:ext>
                </a:extLst>
              </p14:cNvPr>
              <p14:cNvContentPartPr/>
              <p14:nvPr/>
            </p14:nvContentPartPr>
            <p14:xfrm>
              <a:off x="2109109" y="721702"/>
              <a:ext cx="120240" cy="72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A52BD91-FFAD-41AC-AF18-BCADB6A3550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100469" y="713062"/>
                <a:ext cx="1378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37029808-BAD1-4124-A5A8-07830AA082AB}"/>
                  </a:ext>
                </a:extLst>
              </p14:cNvPr>
              <p14:cNvContentPartPr/>
              <p14:nvPr/>
            </p14:nvContentPartPr>
            <p14:xfrm>
              <a:off x="1696909" y="414982"/>
              <a:ext cx="186480" cy="1555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37029808-BAD1-4124-A5A8-07830AA082A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88269" y="405982"/>
                <a:ext cx="2041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8030261F-00D0-4278-8A30-C561C4DF31DF}"/>
                  </a:ext>
                </a:extLst>
              </p14:cNvPr>
              <p14:cNvContentPartPr/>
              <p14:nvPr/>
            </p14:nvContentPartPr>
            <p14:xfrm>
              <a:off x="5265589" y="648262"/>
              <a:ext cx="304200" cy="583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8030261F-00D0-4278-8A30-C561C4DF31D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256589" y="639262"/>
                <a:ext cx="3218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4BF7CC4D-4464-407B-B5D8-02FCC351DDD1}"/>
                  </a:ext>
                </a:extLst>
              </p14:cNvPr>
              <p14:cNvContentPartPr/>
              <p14:nvPr/>
            </p14:nvContentPartPr>
            <p14:xfrm>
              <a:off x="5155789" y="556822"/>
              <a:ext cx="292320" cy="2145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4BF7CC4D-4464-407B-B5D8-02FCC351DDD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146789" y="548182"/>
                <a:ext cx="3099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26ABC5DE-9FA3-4D6A-A022-26E768A915D7}"/>
                  </a:ext>
                </a:extLst>
              </p14:cNvPr>
              <p14:cNvContentPartPr/>
              <p14:nvPr/>
            </p14:nvContentPartPr>
            <p14:xfrm>
              <a:off x="5838709" y="547102"/>
              <a:ext cx="19440" cy="14220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26ABC5DE-9FA3-4D6A-A022-26E768A915D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830069" y="538102"/>
                <a:ext cx="37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A452651-D5E3-4D56-B201-091390A651AD}"/>
                  </a:ext>
                </a:extLst>
              </p14:cNvPr>
              <p14:cNvContentPartPr/>
              <p14:nvPr/>
            </p14:nvContentPartPr>
            <p14:xfrm>
              <a:off x="5776789" y="462862"/>
              <a:ext cx="111240" cy="417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A452651-D5E3-4D56-B201-091390A651A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768149" y="454222"/>
                <a:ext cx="1288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DF5D0BB-A5D9-4EE8-B5B9-92467E5110D4}"/>
                  </a:ext>
                </a:extLst>
              </p14:cNvPr>
              <p14:cNvContentPartPr/>
              <p14:nvPr/>
            </p14:nvContentPartPr>
            <p14:xfrm>
              <a:off x="5953189" y="483382"/>
              <a:ext cx="97560" cy="1562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DF5D0BB-A5D9-4EE8-B5B9-92467E5110D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944549" y="474742"/>
                <a:ext cx="1152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08D1189D-E5CA-4B15-B51A-1BD334315960}"/>
                  </a:ext>
                </a:extLst>
              </p14:cNvPr>
              <p14:cNvContentPartPr/>
              <p14:nvPr/>
            </p14:nvContentPartPr>
            <p14:xfrm>
              <a:off x="6322909" y="474742"/>
              <a:ext cx="176040" cy="9072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08D1189D-E5CA-4B15-B51A-1BD33431596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313909" y="466102"/>
                <a:ext cx="1936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43FA4505-D1A6-451F-8A7F-CCA0BCB3899D}"/>
                  </a:ext>
                </a:extLst>
              </p14:cNvPr>
              <p14:cNvContentPartPr/>
              <p14:nvPr/>
            </p14:nvContentPartPr>
            <p14:xfrm>
              <a:off x="6767509" y="330382"/>
              <a:ext cx="25200" cy="2386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43FA4505-D1A6-451F-8A7F-CCA0BCB3899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758869" y="321382"/>
                <a:ext cx="428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CDF55551-0514-4D5A-8188-A9F637F61A21}"/>
                  </a:ext>
                </a:extLst>
              </p14:cNvPr>
              <p14:cNvContentPartPr/>
              <p14:nvPr/>
            </p14:nvContentPartPr>
            <p14:xfrm>
              <a:off x="6698749" y="270622"/>
              <a:ext cx="182520" cy="1213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CDF55551-0514-4D5A-8188-A9F637F61A2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690109" y="261982"/>
                <a:ext cx="2001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83A455F-5EE6-4BC3-BC88-D541555BE8BE}"/>
                  </a:ext>
                </a:extLst>
              </p14:cNvPr>
              <p14:cNvContentPartPr/>
              <p14:nvPr/>
            </p14:nvContentPartPr>
            <p14:xfrm>
              <a:off x="6932389" y="288982"/>
              <a:ext cx="621720" cy="3798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83A455F-5EE6-4BC3-BC88-D541555BE8B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923749" y="279982"/>
                <a:ext cx="63936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FC9E9EA-1DFC-4379-9A2F-E7887C957DF4}"/>
                  </a:ext>
                </a:extLst>
              </p14:cNvPr>
              <p14:cNvContentPartPr/>
              <p14:nvPr/>
            </p14:nvContentPartPr>
            <p14:xfrm>
              <a:off x="7623589" y="387622"/>
              <a:ext cx="400320" cy="7812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FC9E9EA-1DFC-4379-9A2F-E7887C957DF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614589" y="378622"/>
                <a:ext cx="4179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06523779-1813-478D-B089-CB8F0DDEA581}"/>
                  </a:ext>
                </a:extLst>
              </p14:cNvPr>
              <p14:cNvContentPartPr/>
              <p14:nvPr/>
            </p14:nvContentPartPr>
            <p14:xfrm>
              <a:off x="8260429" y="366742"/>
              <a:ext cx="285840" cy="1072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06523779-1813-478D-B089-CB8F0DDEA58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251429" y="358102"/>
                <a:ext cx="303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7B59D9A6-D521-4C18-80A1-A91BFBB164F1}"/>
                  </a:ext>
                </a:extLst>
              </p14:cNvPr>
              <p14:cNvContentPartPr/>
              <p14:nvPr/>
            </p14:nvContentPartPr>
            <p14:xfrm>
              <a:off x="8474269" y="255862"/>
              <a:ext cx="1800" cy="61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7B59D9A6-D521-4C18-80A1-A91BFBB164F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65629" y="247222"/>
                <a:ext cx="19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7B0765F0-3979-4FE4-B7B4-53CB08DE430F}"/>
                  </a:ext>
                </a:extLst>
              </p14:cNvPr>
              <p14:cNvContentPartPr/>
              <p14:nvPr/>
            </p14:nvContentPartPr>
            <p14:xfrm>
              <a:off x="8944429" y="327142"/>
              <a:ext cx="182880" cy="2714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7B0765F0-3979-4FE4-B7B4-53CB08DE430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935789" y="318502"/>
                <a:ext cx="200520" cy="2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45832567-30D9-422D-9FDE-C10715F1D7A5}"/>
              </a:ext>
            </a:extLst>
          </p:cNvPr>
          <p:cNvGrpSpPr/>
          <p:nvPr/>
        </p:nvGrpSpPr>
        <p:grpSpPr>
          <a:xfrm>
            <a:off x="9293269" y="278542"/>
            <a:ext cx="344520" cy="178560"/>
            <a:chOff x="9293269" y="278542"/>
            <a:chExt cx="34452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83F86B8-B2A8-4421-B987-2ECC9F88DF02}"/>
                    </a:ext>
                  </a:extLst>
                </p14:cNvPr>
                <p14:cNvContentPartPr/>
                <p14:nvPr/>
              </p14:nvContentPartPr>
              <p14:xfrm>
                <a:off x="9293269" y="349462"/>
                <a:ext cx="217080" cy="410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83F86B8-B2A8-4421-B987-2ECC9F88DF0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84629" y="340462"/>
                  <a:ext cx="234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C28428E-07C8-41AA-9CAF-F67E31595B8E}"/>
                    </a:ext>
                  </a:extLst>
                </p14:cNvPr>
                <p14:cNvContentPartPr/>
                <p14:nvPr/>
              </p14:nvContentPartPr>
              <p14:xfrm>
                <a:off x="9429349" y="278542"/>
                <a:ext cx="208440" cy="178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C28428E-07C8-41AA-9CAF-F67E31595B8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20709" y="269902"/>
                  <a:ext cx="2260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E0B323AE-5973-43BB-A9DA-9F9087A5A60A}"/>
              </a:ext>
            </a:extLst>
          </p:cNvPr>
          <p:cNvGrpSpPr/>
          <p:nvPr/>
        </p:nvGrpSpPr>
        <p:grpSpPr>
          <a:xfrm>
            <a:off x="9751909" y="99262"/>
            <a:ext cx="504360" cy="266040"/>
            <a:chOff x="9751909" y="99262"/>
            <a:chExt cx="50436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DED4FDA-6186-4687-A3D8-EA6317A8F2EC}"/>
                    </a:ext>
                  </a:extLst>
                </p14:cNvPr>
                <p14:cNvContentPartPr/>
                <p14:nvPr/>
              </p14:nvContentPartPr>
              <p14:xfrm>
                <a:off x="9872149" y="158302"/>
                <a:ext cx="28080" cy="207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DED4FDA-6186-4687-A3D8-EA6317A8F2E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63509" y="149302"/>
                  <a:ext cx="45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8914C96-A3C7-4437-99B0-0B1AFD004F5A}"/>
                    </a:ext>
                  </a:extLst>
                </p14:cNvPr>
                <p14:cNvContentPartPr/>
                <p14:nvPr/>
              </p14:nvContentPartPr>
              <p14:xfrm>
                <a:off x="9751909" y="134182"/>
                <a:ext cx="159120" cy="38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8914C96-A3C7-4437-99B0-0B1AFD004F5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43269" y="125542"/>
                  <a:ext cx="176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4DE8A2C-CCAF-4393-834D-7E1F83D9A72F}"/>
                    </a:ext>
                  </a:extLst>
                </p14:cNvPr>
                <p14:cNvContentPartPr/>
                <p14:nvPr/>
              </p14:nvContentPartPr>
              <p14:xfrm>
                <a:off x="9937309" y="99262"/>
                <a:ext cx="174600" cy="204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4DE8A2C-CCAF-4393-834D-7E1F83D9A72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28669" y="90262"/>
                  <a:ext cx="192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271FAC4-C0DB-441D-9698-1FDA684F892D}"/>
                    </a:ext>
                  </a:extLst>
                </p14:cNvPr>
                <p14:cNvContentPartPr/>
                <p14:nvPr/>
              </p14:nvContentPartPr>
              <p14:xfrm>
                <a:off x="10093189" y="172342"/>
                <a:ext cx="63360" cy="159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271FAC4-C0DB-441D-9698-1FDA684F892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84189" y="163702"/>
                  <a:ext cx="81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195560B-AB67-47F5-9A49-FE75C7EE61FC}"/>
                    </a:ext>
                  </a:extLst>
                </p14:cNvPr>
                <p14:cNvContentPartPr/>
                <p14:nvPr/>
              </p14:nvContentPartPr>
              <p14:xfrm>
                <a:off x="10172389" y="232822"/>
                <a:ext cx="83880" cy="889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195560B-AB67-47F5-9A49-FE75C7EE61F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63749" y="223822"/>
                  <a:ext cx="1015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E9F98C54-87C1-4A52-9E11-B2A9F2BAC0A8}"/>
              </a:ext>
            </a:extLst>
          </p:cNvPr>
          <p:cNvGrpSpPr/>
          <p:nvPr/>
        </p:nvGrpSpPr>
        <p:grpSpPr>
          <a:xfrm>
            <a:off x="10488469" y="189982"/>
            <a:ext cx="208080" cy="137160"/>
            <a:chOff x="10488469" y="189982"/>
            <a:chExt cx="20808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00C8C33-E0A6-47D5-9CEC-2B228B0EFC69}"/>
                    </a:ext>
                  </a:extLst>
                </p14:cNvPr>
                <p14:cNvContentPartPr/>
                <p14:nvPr/>
              </p14:nvContentPartPr>
              <p14:xfrm>
                <a:off x="10488469" y="189982"/>
                <a:ext cx="40680" cy="137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00C8C33-E0A6-47D5-9CEC-2B228B0EFC6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79469" y="180982"/>
                  <a:ext cx="58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9FAE665-6C31-40B4-97E2-80A93C80C4E4}"/>
                    </a:ext>
                  </a:extLst>
                </p14:cNvPr>
                <p14:cNvContentPartPr/>
                <p14:nvPr/>
              </p14:nvContentPartPr>
              <p14:xfrm>
                <a:off x="10613029" y="242182"/>
                <a:ext cx="83520" cy="60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9FAE665-6C31-40B4-97E2-80A93C80C4E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04389" y="233182"/>
                  <a:ext cx="1011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44FB5508-8AC0-4087-96CE-6DE10CBEC800}"/>
              </a:ext>
            </a:extLst>
          </p:cNvPr>
          <p:cNvGrpSpPr/>
          <p:nvPr/>
        </p:nvGrpSpPr>
        <p:grpSpPr>
          <a:xfrm>
            <a:off x="10862149" y="118702"/>
            <a:ext cx="1306800" cy="302040"/>
            <a:chOff x="10862149" y="118702"/>
            <a:chExt cx="130680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8700F93-2E50-435E-9DC2-B7B6BE73E602}"/>
                    </a:ext>
                  </a:extLst>
                </p14:cNvPr>
                <p14:cNvContentPartPr/>
                <p14:nvPr/>
              </p14:nvContentPartPr>
              <p14:xfrm>
                <a:off x="10862149" y="213382"/>
                <a:ext cx="247680" cy="1008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8700F93-2E50-435E-9DC2-B7B6BE73E60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53509" y="204742"/>
                  <a:ext cx="265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76F3D98-EDEE-4D9A-A3F2-878B722EDF60}"/>
                    </a:ext>
                  </a:extLst>
                </p14:cNvPr>
                <p14:cNvContentPartPr/>
                <p14:nvPr/>
              </p14:nvContentPartPr>
              <p14:xfrm>
                <a:off x="11140429" y="118702"/>
                <a:ext cx="93240" cy="302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76F3D98-EDEE-4D9A-A3F2-878B722EDF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131789" y="109702"/>
                  <a:ext cx="1108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CDC61DE-4E6B-4051-8A94-170EDEF0FF07}"/>
                    </a:ext>
                  </a:extLst>
                </p14:cNvPr>
                <p14:cNvContentPartPr/>
                <p14:nvPr/>
              </p14:nvContentPartPr>
              <p14:xfrm>
                <a:off x="11242309" y="158302"/>
                <a:ext cx="392400" cy="207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CDC61DE-4E6B-4051-8A94-170EDEF0FF0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33309" y="149662"/>
                  <a:ext cx="410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AC94A75-94B3-4525-8A82-9F73C6DCDCC8}"/>
                    </a:ext>
                  </a:extLst>
                </p14:cNvPr>
                <p14:cNvContentPartPr/>
                <p14:nvPr/>
              </p14:nvContentPartPr>
              <p14:xfrm>
                <a:off x="11702029" y="129502"/>
                <a:ext cx="126000" cy="1684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AC94A75-94B3-4525-8A82-9F73C6DCDCC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93029" y="120862"/>
                  <a:ext cx="143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48B04E2-5546-4CED-9E6B-6B439C5567CD}"/>
                    </a:ext>
                  </a:extLst>
                </p14:cNvPr>
                <p14:cNvContentPartPr/>
                <p14:nvPr/>
              </p14:nvContentPartPr>
              <p14:xfrm>
                <a:off x="11851069" y="161542"/>
                <a:ext cx="7200" cy="43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48B04E2-5546-4CED-9E6B-6B439C5567C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842069" y="152902"/>
                  <a:ext cx="24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DB879A7-1290-4768-842F-049E7A3665A9}"/>
                    </a:ext>
                  </a:extLst>
                </p14:cNvPr>
                <p14:cNvContentPartPr/>
                <p14:nvPr/>
              </p14:nvContentPartPr>
              <p14:xfrm>
                <a:off x="11894269" y="254422"/>
                <a:ext cx="99720" cy="50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DB879A7-1290-4768-842F-049E7A3665A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885269" y="245422"/>
                  <a:ext cx="117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4DA21D7-6FEA-45CC-A94A-57EF61356FCC}"/>
                    </a:ext>
                  </a:extLst>
                </p14:cNvPr>
                <p14:cNvContentPartPr/>
                <p14:nvPr/>
              </p14:nvContentPartPr>
              <p14:xfrm>
                <a:off x="11993269" y="144622"/>
                <a:ext cx="113040" cy="1861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4DA21D7-6FEA-45CC-A94A-57EF61356FC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984629" y="135622"/>
                  <a:ext cx="130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26AB008-57F4-4110-AE8B-B8EE46C24FD6}"/>
                    </a:ext>
                  </a:extLst>
                </p14:cNvPr>
                <p14:cNvContentPartPr/>
                <p14:nvPr/>
              </p14:nvContentPartPr>
              <p14:xfrm>
                <a:off x="12101269" y="277102"/>
                <a:ext cx="67680" cy="50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26AB008-57F4-4110-AE8B-B8EE46C24FD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092629" y="268462"/>
                  <a:ext cx="8532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89EEDBFB-49DE-457A-872E-6E50FE352184}"/>
                  </a:ext>
                </a:extLst>
              </p14:cNvPr>
              <p14:cNvContentPartPr/>
              <p14:nvPr/>
            </p14:nvContentPartPr>
            <p14:xfrm>
              <a:off x="10396309" y="646102"/>
              <a:ext cx="113040" cy="25956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89EEDBFB-49DE-457A-872E-6E50FE35218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387309" y="637102"/>
                <a:ext cx="13068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609760FD-D337-45AE-B090-D53271B2C1EB}"/>
              </a:ext>
            </a:extLst>
          </p:cNvPr>
          <p:cNvGrpSpPr/>
          <p:nvPr/>
        </p:nvGrpSpPr>
        <p:grpSpPr>
          <a:xfrm>
            <a:off x="10606909" y="615142"/>
            <a:ext cx="221760" cy="159840"/>
            <a:chOff x="10606909" y="615142"/>
            <a:chExt cx="22176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72326DE-FBFC-475E-9217-64CDE3FA9E4A}"/>
                    </a:ext>
                  </a:extLst>
                </p14:cNvPr>
                <p14:cNvContentPartPr/>
                <p14:nvPr/>
              </p14:nvContentPartPr>
              <p14:xfrm>
                <a:off x="10606909" y="615142"/>
                <a:ext cx="162360" cy="93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72326DE-FBFC-475E-9217-64CDE3FA9E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98269" y="606142"/>
                  <a:ext cx="180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FA2D3A2-3395-4771-9019-82640A23143B}"/>
                    </a:ext>
                  </a:extLst>
                </p14:cNvPr>
                <p14:cNvContentPartPr/>
                <p14:nvPr/>
              </p14:nvContentPartPr>
              <p14:xfrm>
                <a:off x="10641829" y="679582"/>
                <a:ext cx="186840" cy="95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FA2D3A2-3395-4771-9019-82640A23143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32829" y="670582"/>
                  <a:ext cx="20448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E1F461B5-B69B-45AE-96D9-2C963CA2BD4C}"/>
                  </a:ext>
                </a:extLst>
              </p14:cNvPr>
              <p14:cNvContentPartPr/>
              <p14:nvPr/>
            </p14:nvContentPartPr>
            <p14:xfrm>
              <a:off x="10940989" y="587422"/>
              <a:ext cx="167760" cy="15480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E1F461B5-B69B-45AE-96D9-2C963CA2BD4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932349" y="578782"/>
                <a:ext cx="18540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376F1C7C-2D53-4C96-ADDF-CD97047B7C83}"/>
              </a:ext>
            </a:extLst>
          </p:cNvPr>
          <p:cNvGrpSpPr/>
          <p:nvPr/>
        </p:nvGrpSpPr>
        <p:grpSpPr>
          <a:xfrm>
            <a:off x="51349" y="18622"/>
            <a:ext cx="1006200" cy="464040"/>
            <a:chOff x="51349" y="18622"/>
            <a:chExt cx="100620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92DCA85-7FF4-4593-9CC6-C496EECE1F9D}"/>
                    </a:ext>
                  </a:extLst>
                </p14:cNvPr>
                <p14:cNvContentPartPr/>
                <p14:nvPr/>
              </p14:nvContentPartPr>
              <p14:xfrm>
                <a:off x="184909" y="159022"/>
                <a:ext cx="91080" cy="202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92DCA85-7FF4-4593-9CC6-C496EECE1F9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6269" y="150382"/>
                  <a:ext cx="108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48EA8FB-CF92-4E28-9F90-F50E5F7ABFF2}"/>
                    </a:ext>
                  </a:extLst>
                </p14:cNvPr>
                <p14:cNvContentPartPr/>
                <p14:nvPr/>
              </p14:nvContentPartPr>
              <p14:xfrm>
                <a:off x="292189" y="264862"/>
                <a:ext cx="111960" cy="75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48EA8FB-CF92-4E28-9F90-F50E5F7ABF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3549" y="255862"/>
                  <a:ext cx="129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CA94C05-860D-4B56-A503-0B7D6F6AB792}"/>
                    </a:ext>
                  </a:extLst>
                </p14:cNvPr>
                <p14:cNvContentPartPr/>
                <p14:nvPr/>
              </p14:nvContentPartPr>
              <p14:xfrm>
                <a:off x="443749" y="273862"/>
                <a:ext cx="69480" cy="168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CA94C05-860D-4B56-A503-0B7D6F6AB79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5109" y="265222"/>
                  <a:ext cx="87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F831013-C717-49ED-B171-F9C1BE28E3A8}"/>
                    </a:ext>
                  </a:extLst>
                </p14:cNvPr>
                <p14:cNvContentPartPr/>
                <p14:nvPr/>
              </p14:nvContentPartPr>
              <p14:xfrm>
                <a:off x="520789" y="268822"/>
                <a:ext cx="109440" cy="213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F831013-C717-49ED-B171-F9C1BE28E3A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1789" y="260182"/>
                  <a:ext cx="127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59DDC1F-05DC-442F-A37B-9A4159A4EB22}"/>
                    </a:ext>
                  </a:extLst>
                </p14:cNvPr>
                <p14:cNvContentPartPr/>
                <p14:nvPr/>
              </p14:nvContentPartPr>
              <p14:xfrm>
                <a:off x="660109" y="269542"/>
                <a:ext cx="71640" cy="86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59DDC1F-05DC-442F-A37B-9A4159A4EB2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1109" y="260542"/>
                  <a:ext cx="89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067724E-E855-4429-BAA4-2507BEC9CF72}"/>
                    </a:ext>
                  </a:extLst>
                </p14:cNvPr>
                <p14:cNvContentPartPr/>
                <p14:nvPr/>
              </p14:nvContentPartPr>
              <p14:xfrm>
                <a:off x="761989" y="248302"/>
                <a:ext cx="103680" cy="100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067724E-E855-4429-BAA4-2507BEC9CF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3349" y="239302"/>
                  <a:ext cx="121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9B75421-4CAD-4158-A118-8E9457B50F9E}"/>
                    </a:ext>
                  </a:extLst>
                </p14:cNvPr>
                <p14:cNvContentPartPr/>
                <p14:nvPr/>
              </p14:nvContentPartPr>
              <p14:xfrm>
                <a:off x="956389" y="250822"/>
                <a:ext cx="101160" cy="70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9B75421-4CAD-4158-A118-8E9457B50F9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7749" y="242182"/>
                  <a:ext cx="118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3EBBBD2-8762-496F-9EE2-A7C49E716C12}"/>
                    </a:ext>
                  </a:extLst>
                </p14:cNvPr>
                <p14:cNvContentPartPr/>
                <p14:nvPr/>
              </p14:nvContentPartPr>
              <p14:xfrm>
                <a:off x="51349" y="61102"/>
                <a:ext cx="133920" cy="2311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3EBBBD2-8762-496F-9EE2-A7C49E716C1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349" y="52102"/>
                  <a:ext cx="151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04D5EBA-33E1-4BAD-AAE5-F4719F183C24}"/>
                    </a:ext>
                  </a:extLst>
                </p14:cNvPr>
                <p14:cNvContentPartPr/>
                <p14:nvPr/>
              </p14:nvContentPartPr>
              <p14:xfrm>
                <a:off x="61789" y="155422"/>
                <a:ext cx="145440" cy="669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04D5EBA-33E1-4BAD-AAE5-F4719F183C2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149" y="146422"/>
                  <a:ext cx="163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410839C-CBC5-44CB-BC8D-127A5816A3A7}"/>
                    </a:ext>
                  </a:extLst>
                </p14:cNvPr>
                <p14:cNvContentPartPr/>
                <p14:nvPr/>
              </p14:nvContentPartPr>
              <p14:xfrm>
                <a:off x="129829" y="18622"/>
                <a:ext cx="127440" cy="285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410839C-CBC5-44CB-BC8D-127A5816A3A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1189" y="9622"/>
                  <a:ext cx="14508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0A125460-9A78-439C-8EA3-669CDF304FED}"/>
              </a:ext>
            </a:extLst>
          </p:cNvPr>
          <p:cNvGrpSpPr/>
          <p:nvPr/>
        </p:nvGrpSpPr>
        <p:grpSpPr>
          <a:xfrm>
            <a:off x="2406469" y="1497502"/>
            <a:ext cx="201240" cy="99000"/>
            <a:chOff x="2406469" y="1497502"/>
            <a:chExt cx="20124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83C92C6-3624-4623-8675-6BC80D8CAD92}"/>
                    </a:ext>
                  </a:extLst>
                </p14:cNvPr>
                <p14:cNvContentPartPr/>
                <p14:nvPr/>
              </p14:nvContentPartPr>
              <p14:xfrm>
                <a:off x="2406469" y="1497502"/>
                <a:ext cx="201240" cy="244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83C92C6-3624-4623-8675-6BC80D8CAD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97469" y="1488502"/>
                  <a:ext cx="218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9F06B2E-575E-4A87-8F56-DEC43E876150}"/>
                    </a:ext>
                  </a:extLst>
                </p14:cNvPr>
                <p14:cNvContentPartPr/>
                <p14:nvPr/>
              </p14:nvContentPartPr>
              <p14:xfrm>
                <a:off x="2437429" y="1576702"/>
                <a:ext cx="144360" cy="19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9F06B2E-575E-4A87-8F56-DEC43E8761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28429" y="1568062"/>
                  <a:ext cx="1620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C6C8BE54-859D-4D0C-A9E2-9377107EA9BD}"/>
              </a:ext>
            </a:extLst>
          </p:cNvPr>
          <p:cNvGrpSpPr/>
          <p:nvPr/>
        </p:nvGrpSpPr>
        <p:grpSpPr>
          <a:xfrm>
            <a:off x="66469" y="1320022"/>
            <a:ext cx="2070720" cy="576000"/>
            <a:chOff x="66469" y="1320022"/>
            <a:chExt cx="207072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B2BD354-7D87-4114-A813-F51738B85D22}"/>
                    </a:ext>
                  </a:extLst>
                </p14:cNvPr>
                <p14:cNvContentPartPr/>
                <p14:nvPr/>
              </p14:nvContentPartPr>
              <p14:xfrm>
                <a:off x="66469" y="1464382"/>
                <a:ext cx="164880" cy="300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B2BD354-7D87-4114-A813-F51738B85D2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469" y="1455742"/>
                  <a:ext cx="182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F3EE80A-77B5-40B2-BDCE-AC1AC89B01E0}"/>
                    </a:ext>
                  </a:extLst>
                </p14:cNvPr>
                <p14:cNvContentPartPr/>
                <p14:nvPr/>
              </p14:nvContentPartPr>
              <p14:xfrm>
                <a:off x="131989" y="1431622"/>
                <a:ext cx="190800" cy="4644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F3EE80A-77B5-40B2-BDCE-AC1AC89B01E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3349" y="1422622"/>
                  <a:ext cx="2084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02F26A4-B6D1-44C0-8126-990FB082E710}"/>
                    </a:ext>
                  </a:extLst>
                </p14:cNvPr>
                <p14:cNvContentPartPr/>
                <p14:nvPr/>
              </p14:nvContentPartPr>
              <p14:xfrm>
                <a:off x="511069" y="1483462"/>
                <a:ext cx="20520" cy="1627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02F26A4-B6D1-44C0-8126-990FB082E71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2429" y="1474462"/>
                  <a:ext cx="38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4B278DA-DF61-422E-81C8-685119D54235}"/>
                    </a:ext>
                  </a:extLst>
                </p14:cNvPr>
                <p14:cNvContentPartPr/>
                <p14:nvPr/>
              </p14:nvContentPartPr>
              <p14:xfrm>
                <a:off x="516469" y="1465462"/>
                <a:ext cx="162360" cy="16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4B278DA-DF61-422E-81C8-685119D5423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7469" y="1456462"/>
                  <a:ext cx="180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BBCBDED-8DA1-49C5-8FA6-F36BE36BB3C2}"/>
                    </a:ext>
                  </a:extLst>
                </p14:cNvPr>
                <p14:cNvContentPartPr/>
                <p14:nvPr/>
              </p14:nvContentPartPr>
              <p14:xfrm>
                <a:off x="515029" y="1544302"/>
                <a:ext cx="162720" cy="111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BBCBDED-8DA1-49C5-8FA6-F36BE36BB3C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6029" y="1535662"/>
                  <a:ext cx="180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7315396-2F08-476A-AF9F-21466C7EC06D}"/>
                    </a:ext>
                  </a:extLst>
                </p14:cNvPr>
                <p14:cNvContentPartPr/>
                <p14:nvPr/>
              </p14:nvContentPartPr>
              <p14:xfrm>
                <a:off x="820309" y="1345222"/>
                <a:ext cx="115920" cy="308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7315396-2F08-476A-AF9F-21466C7EC0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1669" y="1336582"/>
                  <a:ext cx="1335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6829D48-A28A-49C2-8FF5-24934634FADE}"/>
                    </a:ext>
                  </a:extLst>
                </p14:cNvPr>
                <p14:cNvContentPartPr/>
                <p14:nvPr/>
              </p14:nvContentPartPr>
              <p14:xfrm>
                <a:off x="1077709" y="1439182"/>
                <a:ext cx="158040" cy="1674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6829D48-A28A-49C2-8FF5-24934634FAD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9069" y="1430182"/>
                  <a:ext cx="175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12D647A-DFC8-4EDC-A2A0-7A75F1DE0C73}"/>
                    </a:ext>
                  </a:extLst>
                </p14:cNvPr>
                <p14:cNvContentPartPr/>
                <p14:nvPr/>
              </p14:nvContentPartPr>
              <p14:xfrm>
                <a:off x="1105069" y="1520182"/>
                <a:ext cx="91800" cy="100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12D647A-DFC8-4EDC-A2A0-7A75F1DE0C7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6429" y="1511182"/>
                  <a:ext cx="109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358FE4E-D197-4251-B18F-380054974A8E}"/>
                    </a:ext>
                  </a:extLst>
                </p14:cNvPr>
                <p14:cNvContentPartPr/>
                <p14:nvPr/>
              </p14:nvContentPartPr>
              <p14:xfrm>
                <a:off x="1121629" y="1358182"/>
                <a:ext cx="132840" cy="78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358FE4E-D197-4251-B18F-380054974A8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12989" y="1349182"/>
                  <a:ext cx="150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1285C79-D3A9-4726-918B-DD6E3EB454FE}"/>
                    </a:ext>
                  </a:extLst>
                </p14:cNvPr>
                <p14:cNvContentPartPr/>
                <p14:nvPr/>
              </p14:nvContentPartPr>
              <p14:xfrm>
                <a:off x="1392709" y="1506502"/>
                <a:ext cx="122760" cy="16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1285C79-D3A9-4726-918B-DD6E3EB454F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383709" y="1497862"/>
                  <a:ext cx="140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5A0C553-0356-4C10-B1DB-4F667861D0CB}"/>
                    </a:ext>
                  </a:extLst>
                </p14:cNvPr>
                <p14:cNvContentPartPr/>
                <p14:nvPr/>
              </p14:nvContentPartPr>
              <p14:xfrm>
                <a:off x="1618789" y="1443862"/>
                <a:ext cx="169560" cy="163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5A0C553-0356-4C10-B1DB-4F667861D0C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09789" y="1435222"/>
                  <a:ext cx="187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9A9B9FC-3F67-48BB-A612-0E706AADC64F}"/>
                    </a:ext>
                  </a:extLst>
                </p14:cNvPr>
                <p14:cNvContentPartPr/>
                <p14:nvPr/>
              </p14:nvContentPartPr>
              <p14:xfrm>
                <a:off x="1624909" y="1536022"/>
                <a:ext cx="131400" cy="12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9A9B9FC-3F67-48BB-A612-0E706AADC6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15909" y="1527382"/>
                  <a:ext cx="149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6D3BAEB-F226-41A2-BFBE-61379311023B}"/>
                    </a:ext>
                  </a:extLst>
                </p14:cNvPr>
                <p14:cNvContentPartPr/>
                <p14:nvPr/>
              </p14:nvContentPartPr>
              <p14:xfrm>
                <a:off x="1780069" y="1426582"/>
                <a:ext cx="114480" cy="219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6D3BAEB-F226-41A2-BFBE-61379311023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71069" y="1417942"/>
                  <a:ext cx="132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1310355-ECB3-4645-B5B9-84B000FC04E2}"/>
                    </a:ext>
                  </a:extLst>
                </p14:cNvPr>
                <p14:cNvContentPartPr/>
                <p14:nvPr/>
              </p14:nvContentPartPr>
              <p14:xfrm>
                <a:off x="989509" y="1406422"/>
                <a:ext cx="72000" cy="2466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1310355-ECB3-4645-B5B9-84B000FC04E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80869" y="1397782"/>
                  <a:ext cx="89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289D6EE-AD8E-410B-BC41-B81263BAD4DC}"/>
                    </a:ext>
                  </a:extLst>
                </p14:cNvPr>
                <p14:cNvContentPartPr/>
                <p14:nvPr/>
              </p14:nvContentPartPr>
              <p14:xfrm>
                <a:off x="1890949" y="1320022"/>
                <a:ext cx="115560" cy="1000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289D6EE-AD8E-410B-BC41-B81263BAD4D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882309" y="1311022"/>
                  <a:ext cx="133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D7E50FA-AE10-43E8-B055-40737FEC79C8}"/>
                    </a:ext>
                  </a:extLst>
                </p14:cNvPr>
                <p14:cNvContentPartPr/>
                <p14:nvPr/>
              </p14:nvContentPartPr>
              <p14:xfrm>
                <a:off x="2002909" y="1362862"/>
                <a:ext cx="134280" cy="304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D7E50FA-AE10-43E8-B055-40737FEC79C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94269" y="1353862"/>
                  <a:ext cx="1519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31709DD-BC8A-424B-8BCE-B822FCAF449A}"/>
                    </a:ext>
                  </a:extLst>
                </p14:cNvPr>
                <p14:cNvContentPartPr/>
                <p14:nvPr/>
              </p14:nvContentPartPr>
              <p14:xfrm>
                <a:off x="995269" y="1428022"/>
                <a:ext cx="65520" cy="2116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31709DD-BC8A-424B-8BCE-B822FCAF449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6269" y="1419382"/>
                  <a:ext cx="83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42CEA76-1277-4B06-BD7C-5244EE2EC676}"/>
                    </a:ext>
                  </a:extLst>
                </p14:cNvPr>
                <p14:cNvContentPartPr/>
                <p14:nvPr/>
              </p14:nvContentPartPr>
              <p14:xfrm>
                <a:off x="1805989" y="1441342"/>
                <a:ext cx="81000" cy="2016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42CEA76-1277-4B06-BD7C-5244EE2EC67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96989" y="1432702"/>
                  <a:ext cx="9864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4EFA38EA-B1DB-4A3B-ACF6-6DCB806381F1}"/>
              </a:ext>
            </a:extLst>
          </p:cNvPr>
          <p:cNvGrpSpPr/>
          <p:nvPr/>
        </p:nvGrpSpPr>
        <p:grpSpPr>
          <a:xfrm>
            <a:off x="2792389" y="1340902"/>
            <a:ext cx="401760" cy="278640"/>
            <a:chOff x="2792389" y="1340902"/>
            <a:chExt cx="40176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1E44C1D-3E7E-4CF5-9FD4-0697BB8C6F4E}"/>
                    </a:ext>
                  </a:extLst>
                </p14:cNvPr>
                <p14:cNvContentPartPr/>
                <p14:nvPr/>
              </p14:nvContentPartPr>
              <p14:xfrm>
                <a:off x="2792389" y="1424782"/>
                <a:ext cx="24120" cy="163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1E44C1D-3E7E-4CF5-9FD4-0697BB8C6F4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83749" y="1416142"/>
                  <a:ext cx="41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52935A6-BF74-43A6-874B-DA0957CB1976}"/>
                    </a:ext>
                  </a:extLst>
                </p14:cNvPr>
                <p14:cNvContentPartPr/>
                <p14:nvPr/>
              </p14:nvContentPartPr>
              <p14:xfrm>
                <a:off x="2795989" y="1412902"/>
                <a:ext cx="159840" cy="54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52935A6-BF74-43A6-874B-DA0957CB197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87349" y="1403902"/>
                  <a:ext cx="177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1D2C408-B1AB-4C48-9DF7-AA4AA6CEC5D8}"/>
                    </a:ext>
                  </a:extLst>
                </p14:cNvPr>
                <p14:cNvContentPartPr/>
                <p14:nvPr/>
              </p14:nvContentPartPr>
              <p14:xfrm>
                <a:off x="2800669" y="1453942"/>
                <a:ext cx="165960" cy="1472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1D2C408-B1AB-4C48-9DF7-AA4AA6CEC5D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91669" y="1445302"/>
                  <a:ext cx="183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2EEB31D-3664-4D8D-AE7D-0CB747B38345}"/>
                    </a:ext>
                  </a:extLst>
                </p14:cNvPr>
                <p14:cNvContentPartPr/>
                <p14:nvPr/>
              </p14:nvContentPartPr>
              <p14:xfrm>
                <a:off x="3090829" y="1340902"/>
                <a:ext cx="103320" cy="2786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2EEB31D-3664-4D8D-AE7D-0CB747B3834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82189" y="1331902"/>
                  <a:ext cx="12096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A7CFF109-A2F9-4F7A-9419-D779A06DEA1D}"/>
              </a:ext>
            </a:extLst>
          </p:cNvPr>
          <p:cNvGrpSpPr/>
          <p:nvPr/>
        </p:nvGrpSpPr>
        <p:grpSpPr>
          <a:xfrm>
            <a:off x="3386029" y="1256302"/>
            <a:ext cx="566280" cy="294840"/>
            <a:chOff x="3386029" y="1256302"/>
            <a:chExt cx="5662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F0D25F9-AEC6-4B87-9FB2-22587FD23A65}"/>
                    </a:ext>
                  </a:extLst>
                </p14:cNvPr>
                <p14:cNvContentPartPr/>
                <p14:nvPr/>
              </p14:nvContentPartPr>
              <p14:xfrm>
                <a:off x="3386029" y="1417942"/>
                <a:ext cx="173160" cy="133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F0D25F9-AEC6-4B87-9FB2-22587FD23A6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377389" y="1409302"/>
                  <a:ext cx="190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21CF970-C626-48DA-A45F-E942783FA6C2}"/>
                    </a:ext>
                  </a:extLst>
                </p14:cNvPr>
                <p14:cNvContentPartPr/>
                <p14:nvPr/>
              </p14:nvContentPartPr>
              <p14:xfrm>
                <a:off x="3411229" y="1483822"/>
                <a:ext cx="117360" cy="309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21CF970-C626-48DA-A45F-E942783FA6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02229" y="1475182"/>
                  <a:ext cx="135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0DB1031-E84C-49F1-A8D6-0692D3F68307}"/>
                    </a:ext>
                  </a:extLst>
                </p14:cNvPr>
                <p14:cNvContentPartPr/>
                <p14:nvPr/>
              </p14:nvContentPartPr>
              <p14:xfrm>
                <a:off x="3387109" y="1331542"/>
                <a:ext cx="152280" cy="756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0DB1031-E84C-49F1-A8D6-0692D3F6830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78469" y="1322902"/>
                  <a:ext cx="169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A076471-2221-478C-B634-22F4EE5CEDBD}"/>
                    </a:ext>
                  </a:extLst>
                </p14:cNvPr>
                <p14:cNvContentPartPr/>
                <p14:nvPr/>
              </p14:nvContentPartPr>
              <p14:xfrm>
                <a:off x="3616789" y="1256302"/>
                <a:ext cx="86040" cy="117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A076471-2221-478C-B634-22F4EE5CEDB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608149" y="1247662"/>
                  <a:ext cx="103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33A33F2-8FC7-4156-BB7D-4405460A1075}"/>
                    </a:ext>
                  </a:extLst>
                </p14:cNvPr>
                <p14:cNvContentPartPr/>
                <p14:nvPr/>
              </p14:nvContentPartPr>
              <p14:xfrm>
                <a:off x="3830629" y="1480222"/>
                <a:ext cx="121680" cy="19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33A33F2-8FC7-4156-BB7D-4405460A107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21629" y="1471582"/>
                  <a:ext cx="1393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6375171A-4048-49FB-B5C6-544DBD8F370C}"/>
              </a:ext>
            </a:extLst>
          </p:cNvPr>
          <p:cNvGrpSpPr/>
          <p:nvPr/>
        </p:nvGrpSpPr>
        <p:grpSpPr>
          <a:xfrm>
            <a:off x="4163989" y="1251262"/>
            <a:ext cx="622440" cy="272880"/>
            <a:chOff x="4163989" y="1251262"/>
            <a:chExt cx="62244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7AE66D2-2571-4E8A-B218-CE356D88F701}"/>
                    </a:ext>
                  </a:extLst>
                </p14:cNvPr>
                <p14:cNvContentPartPr/>
                <p14:nvPr/>
              </p14:nvContentPartPr>
              <p14:xfrm>
                <a:off x="4163989" y="1379782"/>
                <a:ext cx="134640" cy="144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7AE66D2-2571-4E8A-B218-CE356D88F70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54989" y="1371142"/>
                  <a:ext cx="152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10248D6-B44A-42E9-934A-4849C9CCE2CC}"/>
                    </a:ext>
                  </a:extLst>
                </p14:cNvPr>
                <p14:cNvContentPartPr/>
                <p14:nvPr/>
              </p14:nvContentPartPr>
              <p14:xfrm>
                <a:off x="4402309" y="1398142"/>
                <a:ext cx="163080" cy="1044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10248D6-B44A-42E9-934A-4849C9CCE2C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93309" y="1389142"/>
                  <a:ext cx="180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0523939-8AAB-4A90-98A9-F6B2C2A4A9F8}"/>
                    </a:ext>
                  </a:extLst>
                </p14:cNvPr>
                <p14:cNvContentPartPr/>
                <p14:nvPr/>
              </p14:nvContentPartPr>
              <p14:xfrm>
                <a:off x="4405909" y="1443142"/>
                <a:ext cx="143280" cy="75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0523939-8AAB-4A90-98A9-F6B2C2A4A9F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96909" y="1434502"/>
                  <a:ext cx="160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186FE37-45FF-492E-9068-850FC11EEA0D}"/>
                    </a:ext>
                  </a:extLst>
                </p14:cNvPr>
                <p14:cNvContentPartPr/>
                <p14:nvPr/>
              </p14:nvContentPartPr>
              <p14:xfrm>
                <a:off x="4406989" y="1251262"/>
                <a:ext cx="139680" cy="138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186FE37-45FF-492E-9068-850FC11EEA0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397989" y="1242262"/>
                  <a:ext cx="157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C3CF7A1-B287-4ABB-BB5B-3B1AB05BA65F}"/>
                    </a:ext>
                  </a:extLst>
                </p14:cNvPr>
                <p14:cNvContentPartPr/>
                <p14:nvPr/>
              </p14:nvContentPartPr>
              <p14:xfrm>
                <a:off x="4630549" y="1397062"/>
                <a:ext cx="155880" cy="90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C3CF7A1-B287-4ABB-BB5B-3B1AB05BA65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21549" y="1388062"/>
                  <a:ext cx="173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75C99AA-EA8F-48AA-B6E9-AD6DFA7C737F}"/>
                    </a:ext>
                  </a:extLst>
                </p14:cNvPr>
                <p14:cNvContentPartPr/>
                <p14:nvPr/>
              </p14:nvContentPartPr>
              <p14:xfrm>
                <a:off x="4645669" y="1432342"/>
                <a:ext cx="97920" cy="39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75C99AA-EA8F-48AA-B6E9-AD6DFA7C737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37029" y="1423702"/>
                  <a:ext cx="11556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EDD12F36-F334-46C3-AC94-1A5A176FEA35}"/>
              </a:ext>
            </a:extLst>
          </p:cNvPr>
          <p:cNvGrpSpPr/>
          <p:nvPr/>
        </p:nvGrpSpPr>
        <p:grpSpPr>
          <a:xfrm>
            <a:off x="4983349" y="1221742"/>
            <a:ext cx="637560" cy="384480"/>
            <a:chOff x="4983349" y="1221742"/>
            <a:chExt cx="63756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86EB9EF-2CE7-4DC7-9A08-5AD6AA101F52}"/>
                    </a:ext>
                  </a:extLst>
                </p14:cNvPr>
                <p14:cNvContentPartPr/>
                <p14:nvPr/>
              </p14:nvContentPartPr>
              <p14:xfrm>
                <a:off x="5046349" y="1382302"/>
                <a:ext cx="12600" cy="936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86EB9EF-2CE7-4DC7-9A08-5AD6AA101F5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37349" y="1373662"/>
                  <a:ext cx="30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40AB7F5-B697-41F4-A253-DEAEF74E3520}"/>
                    </a:ext>
                  </a:extLst>
                </p14:cNvPr>
                <p14:cNvContentPartPr/>
                <p14:nvPr/>
              </p14:nvContentPartPr>
              <p14:xfrm>
                <a:off x="4983349" y="1430182"/>
                <a:ext cx="107640" cy="50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40AB7F5-B697-41F4-A253-DEAEF74E352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974349" y="1421542"/>
                  <a:ext cx="125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EBE0DE9-1D48-43BA-8315-E161461BCBD7}"/>
                    </a:ext>
                  </a:extLst>
                </p14:cNvPr>
                <p14:cNvContentPartPr/>
                <p14:nvPr/>
              </p14:nvContentPartPr>
              <p14:xfrm>
                <a:off x="5234629" y="1358902"/>
                <a:ext cx="170280" cy="1080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EBE0DE9-1D48-43BA-8315-E161461BCBD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25629" y="1350262"/>
                  <a:ext cx="187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4C6BD8A-7E85-4672-8145-9CA4E76208FC}"/>
                    </a:ext>
                  </a:extLst>
                </p14:cNvPr>
                <p14:cNvContentPartPr/>
                <p14:nvPr/>
              </p14:nvContentPartPr>
              <p14:xfrm>
                <a:off x="5232469" y="1412182"/>
                <a:ext cx="136440" cy="147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4C6BD8A-7E85-4672-8145-9CA4E76208F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23829" y="1403542"/>
                  <a:ext cx="154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8321270-9D19-4A9F-AD76-B5033749A805}"/>
                    </a:ext>
                  </a:extLst>
                </p14:cNvPr>
                <p14:cNvContentPartPr/>
                <p14:nvPr/>
              </p14:nvContentPartPr>
              <p14:xfrm>
                <a:off x="5435509" y="1221742"/>
                <a:ext cx="78840" cy="1490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8321270-9D19-4A9F-AD76-B5033749A80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26869" y="1213102"/>
                  <a:ext cx="96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379CD86-79C5-4CB6-BA62-D73594E01718}"/>
                    </a:ext>
                  </a:extLst>
                </p14:cNvPr>
                <p14:cNvContentPartPr/>
                <p14:nvPr/>
              </p14:nvContentPartPr>
              <p14:xfrm>
                <a:off x="5479789" y="1226062"/>
                <a:ext cx="141120" cy="3801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379CD86-79C5-4CB6-BA62-D73594E0171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470789" y="1217062"/>
                  <a:ext cx="158760" cy="39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BAB8CA2F-A178-4505-AF46-F61FC0FBCC86}"/>
                  </a:ext>
                </a:extLst>
              </p14:cNvPr>
              <p14:cNvContentPartPr/>
              <p14:nvPr/>
            </p14:nvContentPartPr>
            <p14:xfrm>
              <a:off x="5745829" y="1397422"/>
              <a:ext cx="188640" cy="108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BAB8CA2F-A178-4505-AF46-F61FC0FBCC8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737189" y="1388422"/>
                <a:ext cx="206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D93A7BED-B56B-4F6C-9C3C-ADA4805C6A64}"/>
                  </a:ext>
                </a:extLst>
              </p14:cNvPr>
              <p14:cNvContentPartPr/>
              <p14:nvPr/>
            </p14:nvContentPartPr>
            <p14:xfrm>
              <a:off x="5745829" y="1446742"/>
              <a:ext cx="175680" cy="648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D93A7BED-B56B-4F6C-9C3C-ADA4805C6A64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737189" y="1438102"/>
                <a:ext cx="1933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DA14139D-451C-49D5-936B-8A1F6926CC0E}"/>
                  </a:ext>
                </a:extLst>
              </p14:cNvPr>
              <p14:cNvContentPartPr/>
              <p14:nvPr/>
            </p14:nvContentPartPr>
            <p14:xfrm>
              <a:off x="6071989" y="1298062"/>
              <a:ext cx="30240" cy="20628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DA14139D-451C-49D5-936B-8A1F6926CC0E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062989" y="1289062"/>
                <a:ext cx="478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5F090834-42B9-4608-BE37-88707B4FCE00}"/>
                  </a:ext>
                </a:extLst>
              </p14:cNvPr>
              <p14:cNvContentPartPr/>
              <p14:nvPr/>
            </p14:nvContentPartPr>
            <p14:xfrm>
              <a:off x="6070549" y="1307422"/>
              <a:ext cx="136440" cy="1224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5F090834-42B9-4608-BE37-88707B4FCE0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061549" y="1298782"/>
                <a:ext cx="1540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BCEF75FF-3A6E-4C91-8BD7-7CE15F9528F3}"/>
                  </a:ext>
                </a:extLst>
              </p14:cNvPr>
              <p14:cNvContentPartPr/>
              <p14:nvPr/>
            </p14:nvContentPartPr>
            <p14:xfrm>
              <a:off x="6082789" y="1390222"/>
              <a:ext cx="114480" cy="1076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BCEF75FF-3A6E-4C91-8BD7-7CE15F9528F3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074149" y="1381222"/>
                <a:ext cx="1321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3B38C8B0-DA5F-4948-9187-8E43B4133FCE}"/>
                  </a:ext>
                </a:extLst>
              </p14:cNvPr>
              <p14:cNvContentPartPr/>
              <p14:nvPr/>
            </p14:nvContentPartPr>
            <p14:xfrm>
              <a:off x="6259189" y="1255942"/>
              <a:ext cx="76680" cy="24192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3B38C8B0-DA5F-4948-9187-8E43B4133FC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250549" y="1246942"/>
                <a:ext cx="943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F9BE80BA-71B5-4C74-B253-B5D437EE1EFA}"/>
                  </a:ext>
                </a:extLst>
              </p14:cNvPr>
              <p14:cNvContentPartPr/>
              <p14:nvPr/>
            </p14:nvContentPartPr>
            <p14:xfrm>
              <a:off x="6429109" y="1349902"/>
              <a:ext cx="122760" cy="7956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F9BE80BA-71B5-4C74-B253-B5D437EE1EF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420469" y="1341262"/>
                <a:ext cx="140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6BFB107C-6107-46C4-8A1F-8A887ABD8BD6}"/>
                  </a:ext>
                </a:extLst>
              </p14:cNvPr>
              <p14:cNvContentPartPr/>
              <p14:nvPr/>
            </p14:nvContentPartPr>
            <p14:xfrm>
              <a:off x="6441349" y="1239382"/>
              <a:ext cx="106200" cy="7380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6BFB107C-6107-46C4-8A1F-8A887ABD8BD6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432349" y="1230382"/>
                <a:ext cx="1238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5367362F-7819-4325-AC08-A610D14F513C}"/>
                  </a:ext>
                </a:extLst>
              </p14:cNvPr>
              <p14:cNvContentPartPr/>
              <p14:nvPr/>
            </p14:nvContentPartPr>
            <p14:xfrm>
              <a:off x="6594709" y="1203022"/>
              <a:ext cx="54720" cy="1101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5367362F-7819-4325-AC08-A610D14F513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585709" y="1194022"/>
                <a:ext cx="723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982CCAE-FAF5-461E-84B3-E49D2394E1C0}"/>
                  </a:ext>
                </a:extLst>
              </p14:cNvPr>
              <p14:cNvContentPartPr/>
              <p14:nvPr/>
            </p14:nvContentPartPr>
            <p14:xfrm>
              <a:off x="6675709" y="1203742"/>
              <a:ext cx="115920" cy="25128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982CCAE-FAF5-461E-84B3-E49D2394E1C0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666709" y="1195102"/>
                <a:ext cx="1335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EB0AF7F-5578-4B20-8BB0-C15469C18752}"/>
                  </a:ext>
                </a:extLst>
              </p14:cNvPr>
              <p14:cNvContentPartPr/>
              <p14:nvPr/>
            </p14:nvContentPartPr>
            <p14:xfrm>
              <a:off x="6879109" y="1318942"/>
              <a:ext cx="143640" cy="360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EB0AF7F-5578-4B20-8BB0-C15469C18752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870109" y="1309942"/>
                <a:ext cx="16128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uppieren 242">
            <a:extLst>
              <a:ext uri="{FF2B5EF4-FFF2-40B4-BE49-F238E27FC236}">
                <a16:creationId xmlns:a16="http://schemas.microsoft.com/office/drawing/2014/main" id="{83B89D4A-7573-4BB3-AF4B-04FBA7DDCC80}"/>
              </a:ext>
            </a:extLst>
          </p:cNvPr>
          <p:cNvGrpSpPr/>
          <p:nvPr/>
        </p:nvGrpSpPr>
        <p:grpSpPr>
          <a:xfrm>
            <a:off x="7213189" y="1044262"/>
            <a:ext cx="1911600" cy="375840"/>
            <a:chOff x="7213189" y="1044262"/>
            <a:chExt cx="191160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62978CD-B2A9-437E-A503-F328A93F2E0F}"/>
                    </a:ext>
                  </a:extLst>
                </p14:cNvPr>
                <p14:cNvContentPartPr/>
                <p14:nvPr/>
              </p14:nvContentPartPr>
              <p14:xfrm>
                <a:off x="7213189" y="1237582"/>
                <a:ext cx="101880" cy="1810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62978CD-B2A9-437E-A503-F328A93F2E0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04189" y="1228942"/>
                  <a:ext cx="119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E401BFF-FEEA-4CDD-BBD9-5D43A767B641}"/>
                    </a:ext>
                  </a:extLst>
                </p14:cNvPr>
                <p14:cNvContentPartPr/>
                <p14:nvPr/>
              </p14:nvContentPartPr>
              <p14:xfrm>
                <a:off x="7425949" y="1248742"/>
                <a:ext cx="22320" cy="142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E401BFF-FEEA-4CDD-BBD9-5D43A767B64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416949" y="1239742"/>
                  <a:ext cx="39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1B4D11B-FE4B-4C13-ACFA-4C1C41C970CF}"/>
                    </a:ext>
                  </a:extLst>
                </p14:cNvPr>
                <p14:cNvContentPartPr/>
                <p14:nvPr/>
              </p14:nvContentPartPr>
              <p14:xfrm>
                <a:off x="7415509" y="1243342"/>
                <a:ext cx="129240" cy="802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1B4D11B-FE4B-4C13-ACFA-4C1C41C970C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06869" y="1234702"/>
                  <a:ext cx="146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B786F68-1C4E-4861-ABEC-4F1E995154E0}"/>
                    </a:ext>
                  </a:extLst>
                </p14:cNvPr>
                <p14:cNvContentPartPr/>
                <p14:nvPr/>
              </p14:nvContentPartPr>
              <p14:xfrm>
                <a:off x="7439269" y="1387342"/>
                <a:ext cx="75600" cy="108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B786F68-1C4E-4861-ABEC-4F1E995154E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430629" y="1378702"/>
                  <a:ext cx="93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5BD1391-BFCA-40C4-A239-8C984B77977C}"/>
                    </a:ext>
                  </a:extLst>
                </p14:cNvPr>
                <p14:cNvContentPartPr/>
                <p14:nvPr/>
              </p14:nvContentPartPr>
              <p14:xfrm>
                <a:off x="7578589" y="1197262"/>
                <a:ext cx="75600" cy="2228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5BD1391-BFCA-40C4-A239-8C984B77977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69949" y="1188262"/>
                  <a:ext cx="93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E85DE19-08FC-412C-B3CB-D182CDDE4BD5}"/>
                    </a:ext>
                  </a:extLst>
                </p14:cNvPr>
                <p14:cNvContentPartPr/>
                <p14:nvPr/>
              </p14:nvContentPartPr>
              <p14:xfrm>
                <a:off x="7716109" y="1232182"/>
                <a:ext cx="131400" cy="1497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E85DE19-08FC-412C-B3CB-D182CDDE4BD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707109" y="1223542"/>
                  <a:ext cx="149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ED0B9A0-20E1-4B15-A8CE-B8957E1FF21B}"/>
                    </a:ext>
                  </a:extLst>
                </p14:cNvPr>
                <p14:cNvContentPartPr/>
                <p14:nvPr/>
              </p14:nvContentPartPr>
              <p14:xfrm>
                <a:off x="7706029" y="1320382"/>
                <a:ext cx="95760" cy="352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ED0B9A0-20E1-4B15-A8CE-B8957E1FF21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97389" y="1311742"/>
                  <a:ext cx="113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8AC4CD9-921C-42F5-B894-C60E427DB706}"/>
                    </a:ext>
                  </a:extLst>
                </p14:cNvPr>
                <p14:cNvContentPartPr/>
                <p14:nvPr/>
              </p14:nvContentPartPr>
              <p14:xfrm>
                <a:off x="7718989" y="1157302"/>
                <a:ext cx="89640" cy="540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8AC4CD9-921C-42F5-B894-C60E427DB70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10349" y="1148662"/>
                  <a:ext cx="107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E348254-0B2A-4F3D-B88D-7F55BB42E4AA}"/>
                    </a:ext>
                  </a:extLst>
                </p14:cNvPr>
                <p14:cNvContentPartPr/>
                <p14:nvPr/>
              </p14:nvContentPartPr>
              <p14:xfrm>
                <a:off x="7917709" y="1226062"/>
                <a:ext cx="151920" cy="1512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E348254-0B2A-4F3D-B88D-7F55BB42E4A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908709" y="1217422"/>
                  <a:ext cx="169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9076CA2-C34A-4ACD-8F74-2CAA55E2B90A}"/>
                    </a:ext>
                  </a:extLst>
                </p14:cNvPr>
                <p14:cNvContentPartPr/>
                <p14:nvPr/>
              </p14:nvContentPartPr>
              <p14:xfrm>
                <a:off x="7939309" y="1282222"/>
                <a:ext cx="113400" cy="26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9076CA2-C34A-4ACD-8F74-2CAA55E2B90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30669" y="1273222"/>
                  <a:ext cx="131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59C82E7-367D-4324-87B8-EF1CE1E5B6DA}"/>
                    </a:ext>
                  </a:extLst>
                </p14:cNvPr>
                <p14:cNvContentPartPr/>
                <p14:nvPr/>
              </p14:nvContentPartPr>
              <p14:xfrm>
                <a:off x="8112829" y="1189702"/>
                <a:ext cx="70920" cy="217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59C82E7-367D-4324-87B8-EF1CE1E5B6D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03829" y="1181062"/>
                  <a:ext cx="88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EB87093-68CC-4BB1-AA22-A0A127094BCF}"/>
                    </a:ext>
                  </a:extLst>
                </p14:cNvPr>
                <p14:cNvContentPartPr/>
                <p14:nvPr/>
              </p14:nvContentPartPr>
              <p14:xfrm>
                <a:off x="8293909" y="1287982"/>
                <a:ext cx="119520" cy="39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EB87093-68CC-4BB1-AA22-A0A127094BC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284909" y="1278982"/>
                  <a:ext cx="137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1478743-13FF-4FBB-9FD1-D0A5E16E27C0}"/>
                    </a:ext>
                  </a:extLst>
                </p14:cNvPr>
                <p14:cNvContentPartPr/>
                <p14:nvPr/>
              </p14:nvContentPartPr>
              <p14:xfrm>
                <a:off x="8580109" y="1208062"/>
                <a:ext cx="26640" cy="1339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1478743-13FF-4FBB-9FD1-D0A5E16E27C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571469" y="1199062"/>
                  <a:ext cx="44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F628018-F4F5-495C-8BEC-32FA8211EAB5}"/>
                    </a:ext>
                  </a:extLst>
                </p14:cNvPr>
                <p14:cNvContentPartPr/>
                <p14:nvPr/>
              </p14:nvContentPartPr>
              <p14:xfrm>
                <a:off x="8582629" y="1199782"/>
                <a:ext cx="104760" cy="39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F628018-F4F5-495C-8BEC-32FA8211EAB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73989" y="1190782"/>
                  <a:ext cx="122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4DA39D8-80DA-4F2F-9321-055EED58120A}"/>
                    </a:ext>
                  </a:extLst>
                </p14:cNvPr>
                <p14:cNvContentPartPr/>
                <p14:nvPr/>
              </p14:nvContentPartPr>
              <p14:xfrm>
                <a:off x="8595229" y="1247302"/>
                <a:ext cx="112320" cy="921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4DA39D8-80DA-4F2F-9321-055EED58120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586229" y="1238302"/>
                  <a:ext cx="129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4B5F298-82DA-4113-A2DC-247DE7DF8ACF}"/>
                    </a:ext>
                  </a:extLst>
                </p14:cNvPr>
                <p14:cNvContentPartPr/>
                <p14:nvPr/>
              </p14:nvContentPartPr>
              <p14:xfrm>
                <a:off x="8748229" y="1165582"/>
                <a:ext cx="98280" cy="1879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4B5F298-82DA-4113-A2DC-247DE7DF8AC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739229" y="1156942"/>
                  <a:ext cx="115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92504A2-C99A-4750-BC86-A8DA572D44A7}"/>
                    </a:ext>
                  </a:extLst>
                </p14:cNvPr>
                <p14:cNvContentPartPr/>
                <p14:nvPr/>
              </p14:nvContentPartPr>
              <p14:xfrm>
                <a:off x="8926789" y="1190782"/>
                <a:ext cx="138960" cy="1126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92504A2-C99A-4750-BC86-A8DA572D44A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917789" y="1181782"/>
                  <a:ext cx="156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868DB98-FB6C-4020-8340-696FEDE2CEE3}"/>
                    </a:ext>
                  </a:extLst>
                </p14:cNvPr>
                <p14:cNvContentPartPr/>
                <p14:nvPr/>
              </p14:nvContentPartPr>
              <p14:xfrm>
                <a:off x="9016069" y="1174222"/>
                <a:ext cx="97200" cy="2113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868DB98-FB6C-4020-8340-696FEDE2CEE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007429" y="1165582"/>
                  <a:ext cx="114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3C28A69-CED1-47BE-A50A-10E31ED2C7B2}"/>
                    </a:ext>
                  </a:extLst>
                </p14:cNvPr>
                <p14:cNvContentPartPr/>
                <p14:nvPr/>
              </p14:nvContentPartPr>
              <p14:xfrm>
                <a:off x="9018229" y="1044262"/>
                <a:ext cx="106560" cy="856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3C28A69-CED1-47BE-A50A-10E31ED2C7B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009589" y="1035262"/>
                  <a:ext cx="1242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7C82E5C8-70DF-492D-BC89-2CC393CCE70D}"/>
              </a:ext>
            </a:extLst>
          </p:cNvPr>
          <p:cNvGrpSpPr/>
          <p:nvPr/>
        </p:nvGrpSpPr>
        <p:grpSpPr>
          <a:xfrm>
            <a:off x="483709" y="2078182"/>
            <a:ext cx="890280" cy="355680"/>
            <a:chOff x="483709" y="2078182"/>
            <a:chExt cx="89028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D13E173-788F-4570-973E-3949F7228FCF}"/>
                    </a:ext>
                  </a:extLst>
                </p14:cNvPr>
                <p14:cNvContentPartPr/>
                <p14:nvPr/>
              </p14:nvContentPartPr>
              <p14:xfrm>
                <a:off x="483709" y="2159902"/>
                <a:ext cx="194760" cy="2739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D13E173-788F-4570-973E-3949F7228FC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74709" y="2150902"/>
                  <a:ext cx="212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F506BD8-1AFE-4A8B-8145-B6C3551FD815}"/>
                    </a:ext>
                  </a:extLst>
                </p14:cNvPr>
                <p14:cNvContentPartPr/>
                <p14:nvPr/>
              </p14:nvContentPartPr>
              <p14:xfrm>
                <a:off x="669469" y="2309302"/>
                <a:ext cx="255600" cy="759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F506BD8-1AFE-4A8B-8145-B6C3551FD81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60469" y="2300302"/>
                  <a:ext cx="273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C9E9245-AE75-4CE5-AD4D-41EAEF27C435}"/>
                    </a:ext>
                  </a:extLst>
                </p14:cNvPr>
                <p14:cNvContentPartPr/>
                <p14:nvPr/>
              </p14:nvContentPartPr>
              <p14:xfrm>
                <a:off x="1032709" y="2156662"/>
                <a:ext cx="210960" cy="2458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C9E9245-AE75-4CE5-AD4D-41EAEF27C43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23709" y="2147662"/>
                  <a:ext cx="228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1961914-A49E-47C5-B92F-384B39B98F29}"/>
                    </a:ext>
                  </a:extLst>
                </p14:cNvPr>
                <p14:cNvContentPartPr/>
                <p14:nvPr/>
              </p14:nvContentPartPr>
              <p14:xfrm>
                <a:off x="979429" y="2113102"/>
                <a:ext cx="110880" cy="3099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1961914-A49E-47C5-B92F-384B39B98F2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70429" y="2104462"/>
                  <a:ext cx="1285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02093DA-D20D-4B60-80E4-6E9CAFAD29C3}"/>
                    </a:ext>
                  </a:extLst>
                </p14:cNvPr>
                <p14:cNvContentPartPr/>
                <p14:nvPr/>
              </p14:nvContentPartPr>
              <p14:xfrm>
                <a:off x="1166989" y="2184022"/>
                <a:ext cx="61560" cy="1825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02093DA-D20D-4B60-80E4-6E9CAFAD29C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58349" y="2175382"/>
                  <a:ext cx="79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20B7DC6-E802-488A-9C8A-322EBA185020}"/>
                    </a:ext>
                  </a:extLst>
                </p14:cNvPr>
                <p14:cNvContentPartPr/>
                <p14:nvPr/>
              </p14:nvContentPartPr>
              <p14:xfrm>
                <a:off x="1109749" y="2303902"/>
                <a:ext cx="86040" cy="194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20B7DC6-E802-488A-9C8A-322EBA18502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01109" y="2294902"/>
                  <a:ext cx="103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E7634A24-7F43-4B7A-B3BE-9E6696174F8E}"/>
                    </a:ext>
                  </a:extLst>
                </p14:cNvPr>
                <p14:cNvContentPartPr/>
                <p14:nvPr/>
              </p14:nvContentPartPr>
              <p14:xfrm>
                <a:off x="1145029" y="2090422"/>
                <a:ext cx="79920" cy="741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E7634A24-7F43-4B7A-B3BE-9E6696174F8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36029" y="2081782"/>
                  <a:ext cx="97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05ADEEB-7F79-440E-A433-F8D261D24D81}"/>
                    </a:ext>
                  </a:extLst>
                </p14:cNvPr>
                <p14:cNvContentPartPr/>
                <p14:nvPr/>
              </p14:nvContentPartPr>
              <p14:xfrm>
                <a:off x="1282189" y="2078182"/>
                <a:ext cx="91800" cy="271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05ADEEB-7F79-440E-A433-F8D261D24D8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73189" y="2069542"/>
                  <a:ext cx="109440" cy="28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0D345B09-082C-462B-95C9-FD14C3569376}"/>
                  </a:ext>
                </a:extLst>
              </p14:cNvPr>
              <p14:cNvContentPartPr/>
              <p14:nvPr/>
            </p14:nvContentPartPr>
            <p14:xfrm>
              <a:off x="4100989" y="2129302"/>
              <a:ext cx="149040" cy="1620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0D345B09-082C-462B-95C9-FD14C3569376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4091989" y="2120662"/>
                <a:ext cx="1666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9841ADA5-9788-4A89-8BC5-F84334C4759A}"/>
                  </a:ext>
                </a:extLst>
              </p14:cNvPr>
              <p14:cNvContentPartPr/>
              <p14:nvPr/>
            </p14:nvContentPartPr>
            <p14:xfrm>
              <a:off x="4086589" y="2247022"/>
              <a:ext cx="167400" cy="1008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9841ADA5-9788-4A89-8BC5-F84334C4759A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077589" y="2238382"/>
                <a:ext cx="1850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2D6B90D3-2215-4E8E-8E4B-F89AA1855D48}"/>
                  </a:ext>
                </a:extLst>
              </p14:cNvPr>
              <p14:cNvContentPartPr/>
              <p14:nvPr/>
            </p14:nvContentPartPr>
            <p14:xfrm>
              <a:off x="3689149" y="1879462"/>
              <a:ext cx="78840" cy="1461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2D6B90D3-2215-4E8E-8E4B-F89AA1855D48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680509" y="1870822"/>
                <a:ext cx="9648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1F401B9E-26B9-4297-8621-32A04FD5AB51}"/>
              </a:ext>
            </a:extLst>
          </p:cNvPr>
          <p:cNvGrpSpPr/>
          <p:nvPr/>
        </p:nvGrpSpPr>
        <p:grpSpPr>
          <a:xfrm>
            <a:off x="1580269" y="1942462"/>
            <a:ext cx="2241360" cy="391320"/>
            <a:chOff x="1580269" y="1942462"/>
            <a:chExt cx="224136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56E4980-63B8-4FC2-9B77-1C66F1BA9333}"/>
                    </a:ext>
                  </a:extLst>
                </p14:cNvPr>
                <p14:cNvContentPartPr/>
                <p14:nvPr/>
              </p14:nvContentPartPr>
              <p14:xfrm>
                <a:off x="1580269" y="2223982"/>
                <a:ext cx="157320" cy="133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56E4980-63B8-4FC2-9B77-1C66F1BA933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571629" y="2214982"/>
                  <a:ext cx="174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43419BC-4AB1-4A32-AC7D-1452308C1825}"/>
                    </a:ext>
                  </a:extLst>
                </p14:cNvPr>
                <p14:cNvContentPartPr/>
                <p14:nvPr/>
              </p14:nvContentPartPr>
              <p14:xfrm>
                <a:off x="1602949" y="2297062"/>
                <a:ext cx="186120" cy="11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43419BC-4AB1-4A32-AC7D-1452308C182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594309" y="2288422"/>
                  <a:ext cx="203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D1D4D94-6E35-4E4F-9A88-643A991ECD24}"/>
                    </a:ext>
                  </a:extLst>
                </p14:cNvPr>
                <p14:cNvContentPartPr/>
                <p14:nvPr/>
              </p14:nvContentPartPr>
              <p14:xfrm>
                <a:off x="1913269" y="2117062"/>
                <a:ext cx="201600" cy="183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D1D4D94-6E35-4E4F-9A88-643A991ECD2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904269" y="2108062"/>
                  <a:ext cx="219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B7C833F-E3F1-4260-B687-A96D002DF6D1}"/>
                    </a:ext>
                  </a:extLst>
                </p14:cNvPr>
                <p14:cNvContentPartPr/>
                <p14:nvPr/>
              </p14:nvContentPartPr>
              <p14:xfrm>
                <a:off x="1923349" y="2185822"/>
                <a:ext cx="165600" cy="1324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B7C833F-E3F1-4260-B687-A96D002DF6D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914709" y="2176822"/>
                  <a:ext cx="183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A21EA1D-1928-452E-B852-9E757F3B45AC}"/>
                    </a:ext>
                  </a:extLst>
                </p14:cNvPr>
                <p14:cNvContentPartPr/>
                <p14:nvPr/>
              </p14:nvContentPartPr>
              <p14:xfrm>
                <a:off x="2229349" y="2077462"/>
                <a:ext cx="109800" cy="2563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A21EA1D-1928-452E-B852-9E757F3B45A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220709" y="2068462"/>
                  <a:ext cx="1274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F81AA36-2A4A-40EA-B29E-7DE39DB6CBCC}"/>
                    </a:ext>
                  </a:extLst>
                </p14:cNvPr>
                <p14:cNvContentPartPr/>
                <p14:nvPr/>
              </p14:nvContentPartPr>
              <p14:xfrm>
                <a:off x="2490709" y="2137222"/>
                <a:ext cx="158760" cy="1299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F81AA36-2A4A-40EA-B29E-7DE39DB6CBC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482069" y="2128582"/>
                  <a:ext cx="176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76AC7ED-68CD-44F7-8502-377EEEE5B515}"/>
                    </a:ext>
                  </a:extLst>
                </p14:cNvPr>
                <p14:cNvContentPartPr/>
                <p14:nvPr/>
              </p14:nvContentPartPr>
              <p14:xfrm>
                <a:off x="2523469" y="2182582"/>
                <a:ext cx="157320" cy="234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76AC7ED-68CD-44F7-8502-377EEEE5B51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514829" y="2173582"/>
                  <a:ext cx="174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F7CCA75-F82D-4B97-A144-11B8157BC6DC}"/>
                    </a:ext>
                  </a:extLst>
                </p14:cNvPr>
                <p14:cNvContentPartPr/>
                <p14:nvPr/>
              </p14:nvContentPartPr>
              <p14:xfrm>
                <a:off x="2805349" y="2225422"/>
                <a:ext cx="150120" cy="198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F7CCA75-F82D-4B97-A144-11B8157BC6D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796349" y="2216422"/>
                  <a:ext cx="167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182144B-04B0-4207-9E20-67E1051E691F}"/>
                    </a:ext>
                  </a:extLst>
                </p14:cNvPr>
                <p14:cNvContentPartPr/>
                <p14:nvPr/>
              </p14:nvContentPartPr>
              <p14:xfrm>
                <a:off x="3100909" y="2108422"/>
                <a:ext cx="43200" cy="1573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182144B-04B0-4207-9E20-67E1051E691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092269" y="2099422"/>
                  <a:ext cx="60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1E7CFD8-4E38-4B57-8FE7-C2F2ADCE6359}"/>
                    </a:ext>
                  </a:extLst>
                </p14:cNvPr>
                <p14:cNvContentPartPr/>
                <p14:nvPr/>
              </p14:nvContentPartPr>
              <p14:xfrm>
                <a:off x="3117109" y="2109142"/>
                <a:ext cx="126360" cy="36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1E7CFD8-4E38-4B57-8FE7-C2F2ADCE635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108109" y="2100502"/>
                  <a:ext cx="144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E20D7A0-AF1B-46FA-A23E-0F80DAC0EA48}"/>
                    </a:ext>
                  </a:extLst>
                </p14:cNvPr>
                <p14:cNvContentPartPr/>
                <p14:nvPr/>
              </p14:nvContentPartPr>
              <p14:xfrm>
                <a:off x="3113869" y="2168182"/>
                <a:ext cx="137160" cy="1242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E20D7A0-AF1B-46FA-A23E-0F80DAC0EA4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104869" y="2159182"/>
                  <a:ext cx="154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2056040-6A5B-4F87-B96B-43409FEF0FF9}"/>
                    </a:ext>
                  </a:extLst>
                </p14:cNvPr>
                <p14:cNvContentPartPr/>
                <p14:nvPr/>
              </p14:nvContentPartPr>
              <p14:xfrm>
                <a:off x="3288469" y="2084662"/>
                <a:ext cx="330120" cy="2019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2056040-6A5B-4F87-B96B-43409FEF0FF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279469" y="2075662"/>
                  <a:ext cx="347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BDA7065-2EC1-43C4-AEE0-9371CAE7BED4}"/>
                    </a:ext>
                  </a:extLst>
                </p14:cNvPr>
                <p14:cNvContentPartPr/>
                <p14:nvPr/>
              </p14:nvContentPartPr>
              <p14:xfrm>
                <a:off x="3481069" y="2176462"/>
                <a:ext cx="90720" cy="14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BDA7065-2EC1-43C4-AEE0-9371CAE7BED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472429" y="2167462"/>
                  <a:ext cx="108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149A732-6BB5-443A-9299-DF8FCCC1D5CA}"/>
                    </a:ext>
                  </a:extLst>
                </p14:cNvPr>
                <p14:cNvContentPartPr/>
                <p14:nvPr/>
              </p14:nvContentPartPr>
              <p14:xfrm>
                <a:off x="2528509" y="1942462"/>
                <a:ext cx="192240" cy="1252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149A732-6BB5-443A-9299-DF8FCCC1D5C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519869" y="1933462"/>
                  <a:ext cx="209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D5EAE41-4A62-4768-9536-29A1F69776FC}"/>
                    </a:ext>
                  </a:extLst>
                </p14:cNvPr>
                <p14:cNvContentPartPr/>
                <p14:nvPr/>
              </p14:nvContentPartPr>
              <p14:xfrm>
                <a:off x="3469549" y="1987822"/>
                <a:ext cx="120960" cy="946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D5EAE41-4A62-4768-9536-29A1F69776F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460549" y="1978822"/>
                  <a:ext cx="138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BAEA7F8-A52C-4188-9893-C75B39F41275}"/>
                    </a:ext>
                  </a:extLst>
                </p14:cNvPr>
                <p14:cNvContentPartPr/>
                <p14:nvPr/>
              </p14:nvContentPartPr>
              <p14:xfrm>
                <a:off x="3635869" y="2059822"/>
                <a:ext cx="65880" cy="2372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BAEA7F8-A52C-4188-9893-C75B39F4127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627229" y="2050822"/>
                  <a:ext cx="83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344319C-3B60-49AA-B9F0-FAE1CFF6915D}"/>
                    </a:ext>
                  </a:extLst>
                </p14:cNvPr>
                <p14:cNvContentPartPr/>
                <p14:nvPr/>
              </p14:nvContentPartPr>
              <p14:xfrm>
                <a:off x="3731989" y="2080342"/>
                <a:ext cx="89640" cy="2401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344319C-3B60-49AA-B9F0-FAE1CFF6915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723349" y="2071702"/>
                  <a:ext cx="107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DABBF06-D54C-4445-9B2F-39453ACF3370}"/>
                    </a:ext>
                  </a:extLst>
                </p14:cNvPr>
                <p14:cNvContentPartPr/>
                <p14:nvPr/>
              </p14:nvContentPartPr>
              <p14:xfrm>
                <a:off x="2369749" y="2042902"/>
                <a:ext cx="127800" cy="2602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DABBF06-D54C-4445-9B2F-39453ACF337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360749" y="2033902"/>
                  <a:ext cx="14544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8198A301-DE01-4837-AE8C-E597F0031451}"/>
                  </a:ext>
                </a:extLst>
              </p14:cNvPr>
              <p14:cNvContentPartPr/>
              <p14:nvPr/>
            </p14:nvContentPartPr>
            <p14:xfrm>
              <a:off x="3689509" y="2098342"/>
              <a:ext cx="81360" cy="21816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8198A301-DE01-4837-AE8C-E597F0031451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680869" y="2089702"/>
                <a:ext cx="9900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F469BCCA-AA14-408F-B51D-E56F9B91F75E}"/>
              </a:ext>
            </a:extLst>
          </p:cNvPr>
          <p:cNvGrpSpPr/>
          <p:nvPr/>
        </p:nvGrpSpPr>
        <p:grpSpPr>
          <a:xfrm>
            <a:off x="4417429" y="1906102"/>
            <a:ext cx="419400" cy="402480"/>
            <a:chOff x="4417429" y="1906102"/>
            <a:chExt cx="4194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993CF76-FAD1-4B56-B2A9-C9CE664705AD}"/>
                    </a:ext>
                  </a:extLst>
                </p14:cNvPr>
                <p14:cNvContentPartPr/>
                <p14:nvPr/>
              </p14:nvContentPartPr>
              <p14:xfrm>
                <a:off x="4417429" y="2057662"/>
                <a:ext cx="61200" cy="2080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993CF76-FAD1-4B56-B2A9-C9CE664705A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408789" y="2048662"/>
                  <a:ext cx="78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C9E1A95-B378-478B-8360-E94C36508CE9}"/>
                    </a:ext>
                  </a:extLst>
                </p14:cNvPr>
                <p14:cNvContentPartPr/>
                <p14:nvPr/>
              </p14:nvContentPartPr>
              <p14:xfrm>
                <a:off x="4432189" y="2031742"/>
                <a:ext cx="186120" cy="172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C9E1A95-B378-478B-8360-E94C36508CE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423549" y="2023102"/>
                  <a:ext cx="20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726CB41-3352-468B-8401-28AA55F60147}"/>
                    </a:ext>
                  </a:extLst>
                </p14:cNvPr>
                <p14:cNvContentPartPr/>
                <p14:nvPr/>
              </p14:nvContentPartPr>
              <p14:xfrm>
                <a:off x="4417789" y="2116702"/>
                <a:ext cx="189720" cy="1465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726CB41-3352-468B-8401-28AA55F6014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408789" y="2107702"/>
                  <a:ext cx="207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1739BEF-370E-47A8-8F15-FFD1CEFF07D2}"/>
                    </a:ext>
                  </a:extLst>
                </p14:cNvPr>
                <p14:cNvContentPartPr/>
                <p14:nvPr/>
              </p14:nvContentPartPr>
              <p14:xfrm>
                <a:off x="4706149" y="1906102"/>
                <a:ext cx="130680" cy="4024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1739BEF-370E-47A8-8F15-FFD1CEFF07D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697149" y="1897462"/>
                  <a:ext cx="148320" cy="42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E3BDB35B-F1FC-4E03-B90E-C62C51910A1D}"/>
              </a:ext>
            </a:extLst>
          </p:cNvPr>
          <p:cNvGrpSpPr/>
          <p:nvPr/>
        </p:nvGrpSpPr>
        <p:grpSpPr>
          <a:xfrm>
            <a:off x="4885429" y="1860742"/>
            <a:ext cx="538560" cy="297720"/>
            <a:chOff x="4885429" y="1860742"/>
            <a:chExt cx="53856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B989CE7-1E4A-45EA-9614-AD0847611FBB}"/>
                    </a:ext>
                  </a:extLst>
                </p14:cNvPr>
                <p14:cNvContentPartPr/>
                <p14:nvPr/>
              </p14:nvContentPartPr>
              <p14:xfrm>
                <a:off x="4885429" y="2019142"/>
                <a:ext cx="174960" cy="1393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B989CE7-1E4A-45EA-9614-AD0847611FB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876429" y="2010502"/>
                  <a:ext cx="192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40F0D69-C16E-4921-8D0A-247F0242F1AF}"/>
                    </a:ext>
                  </a:extLst>
                </p14:cNvPr>
                <p14:cNvContentPartPr/>
                <p14:nvPr/>
              </p14:nvContentPartPr>
              <p14:xfrm>
                <a:off x="4910629" y="2100142"/>
                <a:ext cx="154080" cy="108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40F0D69-C16E-4921-8D0A-247F0242F1A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901629" y="2091142"/>
                  <a:ext cx="171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3429DF6-4C81-4C0B-908A-5EB378DEE619}"/>
                    </a:ext>
                  </a:extLst>
                </p14:cNvPr>
                <p14:cNvContentPartPr/>
                <p14:nvPr/>
              </p14:nvContentPartPr>
              <p14:xfrm>
                <a:off x="4944109" y="1893502"/>
                <a:ext cx="120600" cy="84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3429DF6-4C81-4C0B-908A-5EB378DEE61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935109" y="1884862"/>
                  <a:ext cx="138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84EBEA8-EBD3-477C-BD89-4620C01C1970}"/>
                    </a:ext>
                  </a:extLst>
                </p14:cNvPr>
                <p14:cNvContentPartPr/>
                <p14:nvPr/>
              </p14:nvContentPartPr>
              <p14:xfrm>
                <a:off x="5129509" y="1860742"/>
                <a:ext cx="84960" cy="82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84EBEA8-EBD3-477C-BD89-4620C01C197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120509" y="1851742"/>
                  <a:ext cx="102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7155185-B7F7-4C47-B434-6BF270A4F440}"/>
                    </a:ext>
                  </a:extLst>
                </p14:cNvPr>
                <p14:cNvContentPartPr/>
                <p14:nvPr/>
              </p14:nvContentPartPr>
              <p14:xfrm>
                <a:off x="5285749" y="2103742"/>
                <a:ext cx="138240" cy="75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7155185-B7F7-4C47-B434-6BF270A4F44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276749" y="2094742"/>
                  <a:ext cx="1558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78807CC7-F62E-4397-B18E-93685B82C998}"/>
                  </a:ext>
                </a:extLst>
              </p14:cNvPr>
              <p14:cNvContentPartPr/>
              <p14:nvPr/>
            </p14:nvContentPartPr>
            <p14:xfrm>
              <a:off x="8372389" y="1208782"/>
              <a:ext cx="9720" cy="17028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78807CC7-F62E-4397-B18E-93685B82C998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8363389" y="1200142"/>
                <a:ext cx="2736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E21EF124-0447-4AC1-ADAA-4CB9AF8217FD}"/>
              </a:ext>
            </a:extLst>
          </p:cNvPr>
          <p:cNvGrpSpPr/>
          <p:nvPr/>
        </p:nvGrpSpPr>
        <p:grpSpPr>
          <a:xfrm>
            <a:off x="5397709" y="1708462"/>
            <a:ext cx="2467080" cy="585000"/>
            <a:chOff x="5397709" y="1708462"/>
            <a:chExt cx="246708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3EE4A51-F243-47CD-B6B1-1CB996245245}"/>
                    </a:ext>
                  </a:extLst>
                </p14:cNvPr>
                <p14:cNvContentPartPr/>
                <p14:nvPr/>
              </p14:nvContentPartPr>
              <p14:xfrm>
                <a:off x="7016629" y="1966222"/>
                <a:ext cx="26280" cy="1814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3EE4A51-F243-47CD-B6B1-1CB99624524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007989" y="1957582"/>
                  <a:ext cx="43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347684F-4D68-419A-BF92-D22C4BBD63F3}"/>
                    </a:ext>
                  </a:extLst>
                </p14:cNvPr>
                <p14:cNvContentPartPr/>
                <p14:nvPr/>
              </p14:nvContentPartPr>
              <p14:xfrm>
                <a:off x="7020949" y="1953622"/>
                <a:ext cx="115920" cy="410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347684F-4D68-419A-BF92-D22C4BBD63F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011949" y="1944622"/>
                  <a:ext cx="133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7F88B6C-16DA-479B-8B43-51D4CDF21E92}"/>
                    </a:ext>
                  </a:extLst>
                </p14:cNvPr>
                <p14:cNvContentPartPr/>
                <p14:nvPr/>
              </p14:nvContentPartPr>
              <p14:xfrm>
                <a:off x="6996829" y="2033902"/>
                <a:ext cx="147240" cy="1090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7F88B6C-16DA-479B-8B43-51D4CDF21E9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987829" y="2025262"/>
                  <a:ext cx="164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1ED218B-76DD-42CE-A1F4-B4817AD5448A}"/>
                    </a:ext>
                  </a:extLst>
                </p14:cNvPr>
                <p14:cNvContentPartPr/>
                <p14:nvPr/>
              </p14:nvContentPartPr>
              <p14:xfrm>
                <a:off x="7216069" y="1857502"/>
                <a:ext cx="99360" cy="296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1ED218B-76DD-42CE-A1F4-B4817AD5448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207429" y="1848862"/>
                  <a:ext cx="1170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0717D187-99D6-4DFC-8AA2-506B125D6DB5}"/>
                    </a:ext>
                  </a:extLst>
                </p14:cNvPr>
                <p14:cNvContentPartPr/>
                <p14:nvPr/>
              </p14:nvContentPartPr>
              <p14:xfrm>
                <a:off x="7331989" y="1953982"/>
                <a:ext cx="123120" cy="1335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0717D187-99D6-4DFC-8AA2-506B125D6DB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323349" y="1945342"/>
                  <a:ext cx="140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C665D2F-890E-45D2-8B09-CE4E58BA2073}"/>
                    </a:ext>
                  </a:extLst>
                </p14:cNvPr>
                <p14:cNvContentPartPr/>
                <p14:nvPr/>
              </p14:nvContentPartPr>
              <p14:xfrm>
                <a:off x="7310749" y="2041822"/>
                <a:ext cx="100800" cy="190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C665D2F-890E-45D2-8B09-CE4E58BA207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302109" y="2032822"/>
                  <a:ext cx="118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5BF2D41-8D0E-479D-BEE0-E037702495DD}"/>
                    </a:ext>
                  </a:extLst>
                </p14:cNvPr>
                <p14:cNvContentPartPr/>
                <p14:nvPr/>
              </p14:nvContentPartPr>
              <p14:xfrm>
                <a:off x="7508389" y="1882342"/>
                <a:ext cx="59040" cy="2019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5BF2D41-8D0E-479D-BEE0-E037702495D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499749" y="1873342"/>
                  <a:ext cx="76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A2A69B0-D2C1-4B94-A029-DB4D8E807CB4}"/>
                    </a:ext>
                  </a:extLst>
                </p14:cNvPr>
                <p14:cNvContentPartPr/>
                <p14:nvPr/>
              </p14:nvContentPartPr>
              <p14:xfrm>
                <a:off x="7357189" y="1823662"/>
                <a:ext cx="118080" cy="727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A2A69B0-D2C1-4B94-A029-DB4D8E807CB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348549" y="1815022"/>
                  <a:ext cx="135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6A7EA2A-97D3-4F8A-9DB6-D61758E18B47}"/>
                    </a:ext>
                  </a:extLst>
                </p14:cNvPr>
                <p14:cNvContentPartPr/>
                <p14:nvPr/>
              </p14:nvContentPartPr>
              <p14:xfrm>
                <a:off x="6938869" y="1871902"/>
                <a:ext cx="151560" cy="3488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6A7EA2A-97D3-4F8A-9DB6-D61758E18B4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929869" y="1862902"/>
                  <a:ext cx="1692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A345CC4-4506-4AF7-8D87-E4F5E1CD454E}"/>
                    </a:ext>
                  </a:extLst>
                </p14:cNvPr>
                <p14:cNvContentPartPr/>
                <p14:nvPr/>
              </p14:nvContentPartPr>
              <p14:xfrm>
                <a:off x="7540069" y="1844542"/>
                <a:ext cx="80280" cy="2977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A345CC4-4506-4AF7-8D87-E4F5E1CD454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531069" y="1835902"/>
                  <a:ext cx="979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16978E3-CB4B-4F0B-9DF4-6D330086E15A}"/>
                    </a:ext>
                  </a:extLst>
                </p14:cNvPr>
                <p14:cNvContentPartPr/>
                <p14:nvPr/>
              </p14:nvContentPartPr>
              <p14:xfrm>
                <a:off x="7633309" y="1708462"/>
                <a:ext cx="105120" cy="1872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16978E3-CB4B-4F0B-9DF4-6D330086E15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624669" y="1699462"/>
                  <a:ext cx="122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EAA0085-7CF5-47C1-A99C-4956D7BB6549}"/>
                    </a:ext>
                  </a:extLst>
                </p14:cNvPr>
                <p14:cNvContentPartPr/>
                <p14:nvPr/>
              </p14:nvContentPartPr>
              <p14:xfrm>
                <a:off x="7666789" y="1788022"/>
                <a:ext cx="198000" cy="4575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EAA0085-7CF5-47C1-A99C-4956D7BB654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658149" y="1779022"/>
                  <a:ext cx="2156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FBF02D7-77C5-4DAB-989F-81CAA254674A}"/>
                    </a:ext>
                  </a:extLst>
                </p14:cNvPr>
                <p14:cNvContentPartPr/>
                <p14:nvPr/>
              </p14:nvContentPartPr>
              <p14:xfrm>
                <a:off x="7010509" y="2220382"/>
                <a:ext cx="424800" cy="730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FBF02D7-77C5-4DAB-989F-81CAA254674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001869" y="2211382"/>
                  <a:ext cx="442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48F62C4-0479-42F4-BBC5-A947EDC60966}"/>
                    </a:ext>
                  </a:extLst>
                </p14:cNvPr>
                <p14:cNvContentPartPr/>
                <p14:nvPr/>
              </p14:nvContentPartPr>
              <p14:xfrm>
                <a:off x="5823589" y="1996102"/>
                <a:ext cx="155520" cy="151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48F62C4-0479-42F4-BBC5-A947EDC6096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814949" y="1987102"/>
                  <a:ext cx="173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A5A5CA8-0AEA-462E-84A3-DB83CFE3AF23}"/>
                    </a:ext>
                  </a:extLst>
                </p14:cNvPr>
                <p14:cNvContentPartPr/>
                <p14:nvPr/>
              </p14:nvContentPartPr>
              <p14:xfrm>
                <a:off x="5861029" y="2092222"/>
                <a:ext cx="104760" cy="1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A5A5CA8-0AEA-462E-84A3-DB83CFE3AF2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852029" y="2083582"/>
                  <a:ext cx="122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AE7E0AB-D1C6-44C4-892D-00275061ED3C}"/>
                    </a:ext>
                  </a:extLst>
                </p14:cNvPr>
                <p14:cNvContentPartPr/>
                <p14:nvPr/>
              </p14:nvContentPartPr>
              <p14:xfrm>
                <a:off x="5813509" y="1863982"/>
                <a:ext cx="152640" cy="738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AE7E0AB-D1C6-44C4-892D-00275061ED3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804509" y="1855342"/>
                  <a:ext cx="170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3B0EA1F-F60E-4123-8F76-460F3521BBB1}"/>
                    </a:ext>
                  </a:extLst>
                </p14:cNvPr>
                <p14:cNvContentPartPr/>
                <p14:nvPr/>
              </p14:nvContentPartPr>
              <p14:xfrm>
                <a:off x="6080269" y="2021662"/>
                <a:ext cx="43560" cy="1162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3B0EA1F-F60E-4123-8F76-460F3521BBB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71269" y="2012662"/>
                  <a:ext cx="61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12CA96F-28B4-49A9-AD22-BB98113E4F81}"/>
                    </a:ext>
                  </a:extLst>
                </p14:cNvPr>
                <p14:cNvContentPartPr/>
                <p14:nvPr/>
              </p14:nvContentPartPr>
              <p14:xfrm>
                <a:off x="6088549" y="2026702"/>
                <a:ext cx="123120" cy="55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12CA96F-28B4-49A9-AD22-BB98113E4F8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079549" y="2018062"/>
                  <a:ext cx="140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E37C1C6-1AED-4802-94AF-B7740728579C}"/>
                    </a:ext>
                  </a:extLst>
                </p14:cNvPr>
                <p14:cNvContentPartPr/>
                <p14:nvPr/>
              </p14:nvContentPartPr>
              <p14:xfrm>
                <a:off x="6055069" y="2131462"/>
                <a:ext cx="106560" cy="61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E37C1C6-1AED-4802-94AF-B7740728579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046069" y="2122822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DAFE5E2-FDDF-45C3-AA4A-B7435FEB57EB}"/>
                    </a:ext>
                  </a:extLst>
                </p14:cNvPr>
                <p14:cNvContentPartPr/>
                <p14:nvPr/>
              </p14:nvContentPartPr>
              <p14:xfrm>
                <a:off x="6223909" y="1949302"/>
                <a:ext cx="117720" cy="221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DAFE5E2-FDDF-45C3-AA4A-B7435FEB57E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215269" y="1940302"/>
                  <a:ext cx="135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85A1F15-219A-4D92-84F5-15AFBF7A2C38}"/>
                    </a:ext>
                  </a:extLst>
                </p14:cNvPr>
                <p14:cNvContentPartPr/>
                <p14:nvPr/>
              </p14:nvContentPartPr>
              <p14:xfrm>
                <a:off x="6362509" y="2004022"/>
                <a:ext cx="128880" cy="110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85A1F15-219A-4D92-84F5-15AFBF7A2C3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353869" y="1995382"/>
                  <a:ext cx="146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64461D7-6871-484E-8D51-48AD5F5109FF}"/>
                    </a:ext>
                  </a:extLst>
                </p14:cNvPr>
                <p14:cNvContentPartPr/>
                <p14:nvPr/>
              </p14:nvContentPartPr>
              <p14:xfrm>
                <a:off x="6389869" y="2074222"/>
                <a:ext cx="55080" cy="54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64461D7-6871-484E-8D51-48AD5F5109F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380869" y="2065222"/>
                  <a:ext cx="72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0EFDCCF-D344-4F7F-9930-7A368A4A4A8C}"/>
                    </a:ext>
                  </a:extLst>
                </p14:cNvPr>
                <p14:cNvContentPartPr/>
                <p14:nvPr/>
              </p14:nvContentPartPr>
              <p14:xfrm>
                <a:off x="6370789" y="1890262"/>
                <a:ext cx="116640" cy="687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0EFDCCF-D344-4F7F-9930-7A368A4A4A8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361789" y="1881262"/>
                  <a:ext cx="134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EA70509-8B37-4B15-8DBC-773562517F82}"/>
                    </a:ext>
                  </a:extLst>
                </p14:cNvPr>
                <p14:cNvContentPartPr/>
                <p14:nvPr/>
              </p14:nvContentPartPr>
              <p14:xfrm>
                <a:off x="6437389" y="1934542"/>
                <a:ext cx="109800" cy="2221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EA70509-8B37-4B15-8DBC-773562517F8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428389" y="1925542"/>
                  <a:ext cx="127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92C2487-051E-4CDD-8364-A8AAFCF36582}"/>
                    </a:ext>
                  </a:extLst>
                </p14:cNvPr>
                <p14:cNvContentPartPr/>
                <p14:nvPr/>
              </p14:nvContentPartPr>
              <p14:xfrm>
                <a:off x="6705229" y="2082862"/>
                <a:ext cx="133560" cy="90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92C2487-051E-4CDD-8364-A8AAFCF3658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696229" y="2074222"/>
                  <a:ext cx="151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76622157-7D39-47D8-9CB2-7EBC60AAB305}"/>
                    </a:ext>
                  </a:extLst>
                </p14:cNvPr>
                <p14:cNvContentPartPr/>
                <p14:nvPr/>
              </p14:nvContentPartPr>
              <p14:xfrm>
                <a:off x="6793429" y="2050102"/>
                <a:ext cx="11880" cy="1670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76622157-7D39-47D8-9CB2-7EBC60AAB30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784429" y="2041102"/>
                  <a:ext cx="29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23B167B-1D09-4041-BCA8-102078F08FB9}"/>
                    </a:ext>
                  </a:extLst>
                </p14:cNvPr>
                <p14:cNvContentPartPr/>
                <p14:nvPr/>
              </p14:nvContentPartPr>
              <p14:xfrm>
                <a:off x="5488429" y="1960102"/>
                <a:ext cx="45000" cy="2163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23B167B-1D09-4041-BCA8-102078F08FB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479789" y="1951102"/>
                  <a:ext cx="62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2D0FBA6-C01B-4B45-A3A9-B75C7EC6F69D}"/>
                    </a:ext>
                  </a:extLst>
                </p14:cNvPr>
                <p14:cNvContentPartPr/>
                <p14:nvPr/>
              </p14:nvContentPartPr>
              <p14:xfrm>
                <a:off x="5501029" y="1963342"/>
                <a:ext cx="129600" cy="396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2D0FBA6-C01B-4B45-A3A9-B75C7EC6F69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492389" y="1954342"/>
                  <a:ext cx="147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97AF745-D29C-41D7-8632-2064E065D9F8}"/>
                    </a:ext>
                  </a:extLst>
                </p14:cNvPr>
                <p14:cNvContentPartPr/>
                <p14:nvPr/>
              </p14:nvContentPartPr>
              <p14:xfrm>
                <a:off x="5512189" y="2072782"/>
                <a:ext cx="100440" cy="190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97AF745-D29C-41D7-8632-2064E065D9F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503189" y="2063782"/>
                  <a:ext cx="118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93811B6-2B93-4FC9-BDEE-0DE891A4CD48}"/>
                    </a:ext>
                  </a:extLst>
                </p14:cNvPr>
                <p14:cNvContentPartPr/>
                <p14:nvPr/>
              </p14:nvContentPartPr>
              <p14:xfrm>
                <a:off x="5507509" y="2164582"/>
                <a:ext cx="91080" cy="262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93811B6-2B93-4FC9-BDEE-0DE891A4CD4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498869" y="2155582"/>
                  <a:ext cx="108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D4C4F81-1648-4B5C-9FF5-9EC6C4B4654B}"/>
                    </a:ext>
                  </a:extLst>
                </p14:cNvPr>
                <p14:cNvContentPartPr/>
                <p14:nvPr/>
              </p14:nvContentPartPr>
              <p14:xfrm>
                <a:off x="5668429" y="1942102"/>
                <a:ext cx="55440" cy="2574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D4C4F81-1648-4B5C-9FF5-9EC6C4B4654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659789" y="1933462"/>
                  <a:ext cx="73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018C6FF3-7075-4451-8AA2-8ACE275FED60}"/>
                    </a:ext>
                  </a:extLst>
                </p14:cNvPr>
                <p14:cNvContentPartPr/>
                <p14:nvPr/>
              </p14:nvContentPartPr>
              <p14:xfrm>
                <a:off x="5961109" y="1951462"/>
                <a:ext cx="107640" cy="2350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018C6FF3-7075-4451-8AA2-8ACE275FED6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952109" y="1942462"/>
                  <a:ext cx="125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5A1EAE6-11E9-4110-A08B-FA54A189DB51}"/>
                    </a:ext>
                  </a:extLst>
                </p14:cNvPr>
                <p14:cNvContentPartPr/>
                <p14:nvPr/>
              </p14:nvContentPartPr>
              <p14:xfrm>
                <a:off x="5397709" y="1916542"/>
                <a:ext cx="116640" cy="3567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5A1EAE6-11E9-4110-A08B-FA54A189DB5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388709" y="1907902"/>
                  <a:ext cx="1342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5A53F515-F459-4B2A-B165-6B85211A49B1}"/>
                    </a:ext>
                  </a:extLst>
                </p14:cNvPr>
                <p14:cNvContentPartPr/>
                <p14:nvPr/>
              </p14:nvContentPartPr>
              <p14:xfrm>
                <a:off x="5573389" y="2206342"/>
                <a:ext cx="853920" cy="59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5A53F515-F459-4B2A-B165-6B85211A49B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564389" y="2197342"/>
                  <a:ext cx="87156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92CE8015-871E-4F0D-8E5B-690BF090B13D}"/>
              </a:ext>
            </a:extLst>
          </p:cNvPr>
          <p:cNvGrpSpPr/>
          <p:nvPr/>
        </p:nvGrpSpPr>
        <p:grpSpPr>
          <a:xfrm>
            <a:off x="8032909" y="1956142"/>
            <a:ext cx="209160" cy="109440"/>
            <a:chOff x="8032909" y="1956142"/>
            <a:chExt cx="2091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AB8B1CB-5DE2-4C2A-98F8-14756E894A5F}"/>
                    </a:ext>
                  </a:extLst>
                </p14:cNvPr>
                <p14:cNvContentPartPr/>
                <p14:nvPr/>
              </p14:nvContentPartPr>
              <p14:xfrm>
                <a:off x="8032909" y="1956142"/>
                <a:ext cx="208440" cy="252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AB8B1CB-5DE2-4C2A-98F8-14756E894A5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023909" y="1947142"/>
                  <a:ext cx="226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100888C-182A-49DB-B79E-C7BEDFC69C8F}"/>
                    </a:ext>
                  </a:extLst>
                </p14:cNvPr>
                <p14:cNvContentPartPr/>
                <p14:nvPr/>
              </p14:nvContentPartPr>
              <p14:xfrm>
                <a:off x="8063149" y="2039302"/>
                <a:ext cx="178920" cy="262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100888C-182A-49DB-B79E-C7BEDFC69C8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054509" y="2030302"/>
                  <a:ext cx="1965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78C88647-023F-4B27-984F-573DAE2EBF1F}"/>
              </a:ext>
            </a:extLst>
          </p:cNvPr>
          <p:cNvGrpSpPr/>
          <p:nvPr/>
        </p:nvGrpSpPr>
        <p:grpSpPr>
          <a:xfrm>
            <a:off x="8451229" y="1635742"/>
            <a:ext cx="880920" cy="454320"/>
            <a:chOff x="8451229" y="1635742"/>
            <a:chExt cx="88092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AD65796-62B4-4255-8749-A4C17AB69714}"/>
                    </a:ext>
                  </a:extLst>
                </p14:cNvPr>
                <p14:cNvContentPartPr/>
                <p14:nvPr/>
              </p14:nvContentPartPr>
              <p14:xfrm>
                <a:off x="8463469" y="1874422"/>
                <a:ext cx="16200" cy="1947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AD65796-62B4-4255-8749-A4C17AB6971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454469" y="1865782"/>
                  <a:ext cx="33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05B42E1-F581-493F-8305-9593967591E1}"/>
                    </a:ext>
                  </a:extLst>
                </p14:cNvPr>
                <p14:cNvContentPartPr/>
                <p14:nvPr/>
              </p14:nvContentPartPr>
              <p14:xfrm>
                <a:off x="8453389" y="1865422"/>
                <a:ext cx="176400" cy="100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05B42E1-F581-493F-8305-9593967591E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444389" y="1856422"/>
                  <a:ext cx="194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1A81658-FD56-47AA-866C-DEC59359DA76}"/>
                    </a:ext>
                  </a:extLst>
                </p14:cNvPr>
                <p14:cNvContentPartPr/>
                <p14:nvPr/>
              </p14:nvContentPartPr>
              <p14:xfrm>
                <a:off x="8451229" y="1944622"/>
                <a:ext cx="194760" cy="1454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1A81658-FD56-47AA-866C-DEC59359DA7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442229" y="1935982"/>
                  <a:ext cx="212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A61C874-8E6D-4167-B5BE-D26546541272}"/>
                    </a:ext>
                  </a:extLst>
                </p14:cNvPr>
                <p14:cNvContentPartPr/>
                <p14:nvPr/>
              </p14:nvContentPartPr>
              <p14:xfrm>
                <a:off x="8733109" y="1755262"/>
                <a:ext cx="96840" cy="3348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A61C874-8E6D-4167-B5BE-D2654654127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724109" y="1746622"/>
                  <a:ext cx="1144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A41E2D5-9E99-481B-9AD3-303599BE9A4C}"/>
                    </a:ext>
                  </a:extLst>
                </p14:cNvPr>
                <p14:cNvContentPartPr/>
                <p14:nvPr/>
              </p14:nvContentPartPr>
              <p14:xfrm>
                <a:off x="8908069" y="1834822"/>
                <a:ext cx="149400" cy="1429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A41E2D5-9E99-481B-9AD3-303599BE9A4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899429" y="1826182"/>
                  <a:ext cx="167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104384A-BFCF-4754-AE08-FC52B5D6FA72}"/>
                    </a:ext>
                  </a:extLst>
                </p14:cNvPr>
                <p14:cNvContentPartPr/>
                <p14:nvPr/>
              </p14:nvContentPartPr>
              <p14:xfrm>
                <a:off x="8913469" y="1899262"/>
                <a:ext cx="121680" cy="154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104384A-BFCF-4754-AE08-FC52B5D6FA7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904829" y="1890622"/>
                  <a:ext cx="139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6C55080-5A48-4988-92FE-EB42B3C95306}"/>
                    </a:ext>
                  </a:extLst>
                </p14:cNvPr>
                <p14:cNvContentPartPr/>
                <p14:nvPr/>
              </p14:nvContentPartPr>
              <p14:xfrm>
                <a:off x="8928949" y="1697302"/>
                <a:ext cx="129600" cy="1148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6C55080-5A48-4988-92FE-EB42B3C9530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919949" y="1688302"/>
                  <a:ext cx="147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8475D83-ABA7-4B16-B626-DB81B180834F}"/>
                    </a:ext>
                  </a:extLst>
                </p14:cNvPr>
                <p14:cNvContentPartPr/>
                <p14:nvPr/>
              </p14:nvContentPartPr>
              <p14:xfrm>
                <a:off x="9108949" y="1759582"/>
                <a:ext cx="66240" cy="2548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8475D83-ABA7-4B16-B626-DB81B180834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100309" y="1750582"/>
                  <a:ext cx="83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D661287-3EF6-407B-9495-E17DD86D3842}"/>
                    </a:ext>
                  </a:extLst>
                </p14:cNvPr>
                <p14:cNvContentPartPr/>
                <p14:nvPr/>
              </p14:nvContentPartPr>
              <p14:xfrm>
                <a:off x="9228109" y="1635742"/>
                <a:ext cx="104040" cy="1231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D661287-3EF6-407B-9495-E17DD86D384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219109" y="1627102"/>
                  <a:ext cx="1216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857FCC50-8ECA-4A68-972C-101B7848A0A2}"/>
              </a:ext>
            </a:extLst>
          </p:cNvPr>
          <p:cNvGrpSpPr/>
          <p:nvPr/>
        </p:nvGrpSpPr>
        <p:grpSpPr>
          <a:xfrm>
            <a:off x="9357709" y="1462582"/>
            <a:ext cx="1614960" cy="584280"/>
            <a:chOff x="9357709" y="1462582"/>
            <a:chExt cx="161496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F317078-6AE0-4CD1-9A56-87CD5AF6DE89}"/>
                    </a:ext>
                  </a:extLst>
                </p14:cNvPr>
                <p14:cNvContentPartPr/>
                <p14:nvPr/>
              </p14:nvContentPartPr>
              <p14:xfrm>
                <a:off x="9357709" y="1695142"/>
                <a:ext cx="133200" cy="3517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F317078-6AE0-4CD1-9A56-87CD5AF6DE8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349069" y="1686142"/>
                  <a:ext cx="1508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6381DDA-ED3F-498F-A6F4-A602B4C227F6}"/>
                    </a:ext>
                  </a:extLst>
                </p14:cNvPr>
                <p14:cNvContentPartPr/>
                <p14:nvPr/>
              </p14:nvContentPartPr>
              <p14:xfrm>
                <a:off x="9612589" y="1903582"/>
                <a:ext cx="178200" cy="180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6381DDA-ED3F-498F-A6F4-A602B4C227F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603949" y="1894582"/>
                  <a:ext cx="195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44200F6-69E6-4B02-9FB1-A9D8404A7363}"/>
                    </a:ext>
                  </a:extLst>
                </p14:cNvPr>
                <p14:cNvContentPartPr/>
                <p14:nvPr/>
              </p14:nvContentPartPr>
              <p14:xfrm>
                <a:off x="10039189" y="1771822"/>
                <a:ext cx="20880" cy="1537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44200F6-69E6-4B02-9FB1-A9D8404A736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030189" y="1762822"/>
                  <a:ext cx="38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A249742F-2C35-4097-ABE2-6DB77F7C0A8D}"/>
                    </a:ext>
                  </a:extLst>
                </p14:cNvPr>
                <p14:cNvContentPartPr/>
                <p14:nvPr/>
              </p14:nvContentPartPr>
              <p14:xfrm>
                <a:off x="10053229" y="1716022"/>
                <a:ext cx="158760" cy="1303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A249742F-2C35-4097-ABE2-6DB77F7C0A8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044589" y="1707382"/>
                  <a:ext cx="176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2E4860B-8786-4909-9EA6-35E62D070726}"/>
                    </a:ext>
                  </a:extLst>
                </p14:cNvPr>
                <p14:cNvContentPartPr/>
                <p14:nvPr/>
              </p14:nvContentPartPr>
              <p14:xfrm>
                <a:off x="10039549" y="1900702"/>
                <a:ext cx="163440" cy="90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2E4860B-8786-4909-9EA6-35E62D07072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030549" y="1892062"/>
                  <a:ext cx="181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BF3A751-8267-4F66-A9A9-8C8EEACC02A2}"/>
                    </a:ext>
                  </a:extLst>
                </p14:cNvPr>
                <p14:cNvContentPartPr/>
                <p14:nvPr/>
              </p14:nvContentPartPr>
              <p14:xfrm>
                <a:off x="9941269" y="1640422"/>
                <a:ext cx="87480" cy="3801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BF3A751-8267-4F66-A9A9-8C8EEACC02A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932269" y="1631422"/>
                  <a:ext cx="1051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C845AFB-E517-4EF2-BB3D-BEB8527E5C7C}"/>
                    </a:ext>
                  </a:extLst>
                </p14:cNvPr>
                <p14:cNvContentPartPr/>
                <p14:nvPr/>
              </p14:nvContentPartPr>
              <p14:xfrm>
                <a:off x="10310629" y="1675342"/>
                <a:ext cx="85680" cy="2455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C845AFB-E517-4EF2-BB3D-BEB8527E5C7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301629" y="1666702"/>
                  <a:ext cx="103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04C1221-5B0F-4CFB-B284-C08A7376D0DE}"/>
                    </a:ext>
                  </a:extLst>
                </p14:cNvPr>
                <p14:cNvContentPartPr/>
                <p14:nvPr/>
              </p14:nvContentPartPr>
              <p14:xfrm>
                <a:off x="10484509" y="1725742"/>
                <a:ext cx="136080" cy="1432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04C1221-5B0F-4CFB-B284-C08A7376D0D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475509" y="1716742"/>
                  <a:ext cx="153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E99F633-C1E6-4F2C-B72B-B03AA210BFEB}"/>
                    </a:ext>
                  </a:extLst>
                </p14:cNvPr>
                <p14:cNvContentPartPr/>
                <p14:nvPr/>
              </p14:nvContentPartPr>
              <p14:xfrm>
                <a:off x="10499629" y="1813582"/>
                <a:ext cx="113400" cy="86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E99F633-C1E6-4F2C-B72B-B03AA210BFE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490989" y="1804942"/>
                  <a:ext cx="13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6034D64-CB72-4049-8C5F-74B8C8195873}"/>
                    </a:ext>
                  </a:extLst>
                </p14:cNvPr>
                <p14:cNvContentPartPr/>
                <p14:nvPr/>
              </p14:nvContentPartPr>
              <p14:xfrm>
                <a:off x="10490269" y="1642582"/>
                <a:ext cx="142200" cy="565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6034D64-CB72-4049-8C5F-74B8C819587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481629" y="1633582"/>
                  <a:ext cx="159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AEE66AA-291B-40AA-825D-63B44ED3D937}"/>
                    </a:ext>
                  </a:extLst>
                </p14:cNvPr>
                <p14:cNvContentPartPr/>
                <p14:nvPr/>
              </p14:nvContentPartPr>
              <p14:xfrm>
                <a:off x="10675669" y="1650142"/>
                <a:ext cx="45720" cy="2505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AEE66AA-291B-40AA-825D-63B44ED3D93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666669" y="1641142"/>
                  <a:ext cx="63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5482AE6-A388-497D-B45C-BD557AF6C99C}"/>
                    </a:ext>
                  </a:extLst>
                </p14:cNvPr>
                <p14:cNvContentPartPr/>
                <p14:nvPr/>
              </p14:nvContentPartPr>
              <p14:xfrm>
                <a:off x="10741549" y="1645822"/>
                <a:ext cx="99720" cy="2743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5482AE6-A388-497D-B45C-BD557AF6C99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732909" y="1637182"/>
                  <a:ext cx="117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B7C1854-BAE2-4DC0-B103-A2C9029B8D05}"/>
                    </a:ext>
                  </a:extLst>
                </p14:cNvPr>
                <p14:cNvContentPartPr/>
                <p14:nvPr/>
              </p14:nvContentPartPr>
              <p14:xfrm>
                <a:off x="10821109" y="1462582"/>
                <a:ext cx="151560" cy="1735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B7C1854-BAE2-4DC0-B103-A2C9029B8D0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812469" y="1453582"/>
                  <a:ext cx="1692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uppieren 381">
            <a:extLst>
              <a:ext uri="{FF2B5EF4-FFF2-40B4-BE49-F238E27FC236}">
                <a16:creationId xmlns:a16="http://schemas.microsoft.com/office/drawing/2014/main" id="{68938BBA-6D06-40BC-98AE-57E75CCF705C}"/>
              </a:ext>
            </a:extLst>
          </p:cNvPr>
          <p:cNvGrpSpPr/>
          <p:nvPr/>
        </p:nvGrpSpPr>
        <p:grpSpPr>
          <a:xfrm>
            <a:off x="9360229" y="2248462"/>
            <a:ext cx="409680" cy="174600"/>
            <a:chOff x="9360229" y="2248462"/>
            <a:chExt cx="40968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1EEE79C-1AC3-4151-92ED-12B7025FA97D}"/>
                    </a:ext>
                  </a:extLst>
                </p14:cNvPr>
                <p14:cNvContentPartPr/>
                <p14:nvPr/>
              </p14:nvContentPartPr>
              <p14:xfrm>
                <a:off x="9360229" y="2343142"/>
                <a:ext cx="306000" cy="468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1EEE79C-1AC3-4151-92ED-12B7025FA97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351589" y="2334142"/>
                  <a:ext cx="323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40BAAF7-0438-43E6-8A64-B52E55D84CB4}"/>
                    </a:ext>
                  </a:extLst>
                </p14:cNvPr>
                <p14:cNvContentPartPr/>
                <p14:nvPr/>
              </p14:nvContentPartPr>
              <p14:xfrm>
                <a:off x="9665869" y="2248462"/>
                <a:ext cx="104040" cy="1746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40BAAF7-0438-43E6-8A64-B52E55D84CB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656869" y="2239822"/>
                  <a:ext cx="12168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5D3EF132-D438-4CEE-9A10-0D159359781A}"/>
              </a:ext>
            </a:extLst>
          </p:cNvPr>
          <p:cNvGrpSpPr/>
          <p:nvPr/>
        </p:nvGrpSpPr>
        <p:grpSpPr>
          <a:xfrm>
            <a:off x="9988789" y="2104822"/>
            <a:ext cx="678960" cy="285840"/>
            <a:chOff x="9988789" y="2104822"/>
            <a:chExt cx="6789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15E72BF6-AE24-4E89-9476-1F17A0FA83FD}"/>
                    </a:ext>
                  </a:extLst>
                </p14:cNvPr>
                <p14:cNvContentPartPr/>
                <p14:nvPr/>
              </p14:nvContentPartPr>
              <p14:xfrm>
                <a:off x="9988789" y="2237302"/>
                <a:ext cx="141840" cy="153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15E72BF6-AE24-4E89-9476-1F17A0FA83F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980149" y="2228302"/>
                  <a:ext cx="159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13ACC86-8F73-4581-B02F-025954875BA4}"/>
                    </a:ext>
                  </a:extLst>
                </p14:cNvPr>
                <p14:cNvContentPartPr/>
                <p14:nvPr/>
              </p14:nvContentPartPr>
              <p14:xfrm>
                <a:off x="10196509" y="2208862"/>
                <a:ext cx="122040" cy="1378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13ACC86-8F73-4581-B02F-025954875BA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187869" y="2199862"/>
                  <a:ext cx="139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78BD8A6-469A-49A1-BA6B-50A1D0F9C4B2}"/>
                    </a:ext>
                  </a:extLst>
                </p14:cNvPr>
                <p14:cNvContentPartPr/>
                <p14:nvPr/>
              </p14:nvContentPartPr>
              <p14:xfrm>
                <a:off x="10369309" y="2187262"/>
                <a:ext cx="152280" cy="1864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78BD8A6-469A-49A1-BA6B-50A1D0F9C4B2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360669" y="2178262"/>
                  <a:ext cx="169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6A44601-CC30-475A-8BA5-0DB7F0D474BC}"/>
                    </a:ext>
                  </a:extLst>
                </p14:cNvPr>
                <p14:cNvContentPartPr/>
                <p14:nvPr/>
              </p14:nvContentPartPr>
              <p14:xfrm>
                <a:off x="10528069" y="2104822"/>
                <a:ext cx="139680" cy="2548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6A44601-CC30-475A-8BA5-0DB7F0D474B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519069" y="2095822"/>
                  <a:ext cx="15732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BE804DFE-199E-4830-B2D8-9D22881857F9}"/>
              </a:ext>
            </a:extLst>
          </p:cNvPr>
          <p:cNvGrpSpPr/>
          <p:nvPr/>
        </p:nvGrpSpPr>
        <p:grpSpPr>
          <a:xfrm>
            <a:off x="10871149" y="2054782"/>
            <a:ext cx="883800" cy="282600"/>
            <a:chOff x="10871149" y="2054782"/>
            <a:chExt cx="88380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9AEE404-7802-4812-AC05-954114A0A39D}"/>
                    </a:ext>
                  </a:extLst>
                </p14:cNvPr>
                <p14:cNvContentPartPr/>
                <p14:nvPr/>
              </p14:nvContentPartPr>
              <p14:xfrm>
                <a:off x="10871149" y="2110222"/>
                <a:ext cx="87480" cy="2271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9AEE404-7802-4812-AC05-954114A0A39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862509" y="2101582"/>
                  <a:ext cx="105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BE5E358-2DEA-42DA-A1EE-41FE66680ED0}"/>
                    </a:ext>
                  </a:extLst>
                </p14:cNvPr>
                <p14:cNvContentPartPr/>
                <p14:nvPr/>
              </p14:nvContentPartPr>
              <p14:xfrm>
                <a:off x="10990309" y="2152702"/>
                <a:ext cx="115560" cy="1483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BE5E358-2DEA-42DA-A1EE-41FE66680ED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981669" y="2144062"/>
                  <a:ext cx="133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527CDB4-00D8-4AF0-8B87-83B9402C5EA6}"/>
                    </a:ext>
                  </a:extLst>
                </p14:cNvPr>
                <p14:cNvContentPartPr/>
                <p14:nvPr/>
              </p14:nvContentPartPr>
              <p14:xfrm>
                <a:off x="11126389" y="2181142"/>
                <a:ext cx="76680" cy="117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527CDB4-00D8-4AF0-8B87-83B9402C5EA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117749" y="2172142"/>
                  <a:ext cx="94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D6FDD86-2CC0-4509-95CD-E3CC9C1C252F}"/>
                    </a:ext>
                  </a:extLst>
                </p14:cNvPr>
                <p14:cNvContentPartPr/>
                <p14:nvPr/>
              </p14:nvContentPartPr>
              <p14:xfrm>
                <a:off x="11254189" y="2054782"/>
                <a:ext cx="500760" cy="2397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D6FDD86-2CC0-4509-95CD-E3CC9C1C252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245549" y="2045782"/>
                  <a:ext cx="518400" cy="25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3322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0EF9B3-9446-4FCE-B088-C10ECB7B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5" y="396175"/>
            <a:ext cx="8458010" cy="4307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A33C4CE-9374-4007-B343-C55A4E1AAB62}"/>
                  </a:ext>
                </a:extLst>
              </p14:cNvPr>
              <p14:cNvContentPartPr/>
              <p14:nvPr/>
            </p14:nvContentPartPr>
            <p14:xfrm>
              <a:off x="4928629" y="2591542"/>
              <a:ext cx="830520" cy="569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A33C4CE-9374-4007-B343-C55A4E1AA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9629" y="2582902"/>
                <a:ext cx="848160" cy="58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2FFEE44-1EA7-4271-A7F0-EEFCC8317EC1}"/>
              </a:ext>
            </a:extLst>
          </p:cNvPr>
          <p:cNvGrpSpPr/>
          <p:nvPr/>
        </p:nvGrpSpPr>
        <p:grpSpPr>
          <a:xfrm>
            <a:off x="6174589" y="2513062"/>
            <a:ext cx="613080" cy="282240"/>
            <a:chOff x="6174589" y="2513062"/>
            <a:chExt cx="61308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A3E6113-F11B-4B77-BF18-004613AE5DE8}"/>
                    </a:ext>
                  </a:extLst>
                </p14:cNvPr>
                <p14:cNvContentPartPr/>
                <p14:nvPr/>
              </p14:nvContentPartPr>
              <p14:xfrm>
                <a:off x="6174589" y="2614582"/>
                <a:ext cx="484200" cy="180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A3E6113-F11B-4B77-BF18-004613AE5D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65589" y="2605582"/>
                  <a:ext cx="501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C76EBD6-32D6-4095-8E81-5E9E4CAA2F54}"/>
                    </a:ext>
                  </a:extLst>
                </p14:cNvPr>
                <p14:cNvContentPartPr/>
                <p14:nvPr/>
              </p14:nvContentPartPr>
              <p14:xfrm>
                <a:off x="6622069" y="2513062"/>
                <a:ext cx="165600" cy="191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C76EBD6-32D6-4095-8E81-5E9E4CAA2F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13069" y="2504062"/>
                  <a:ext cx="18324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656767D-2184-4E7D-9380-C48B0CFC3D78}"/>
              </a:ext>
            </a:extLst>
          </p:cNvPr>
          <p:cNvGrpSpPr/>
          <p:nvPr/>
        </p:nvGrpSpPr>
        <p:grpSpPr>
          <a:xfrm>
            <a:off x="7229029" y="1792342"/>
            <a:ext cx="1676520" cy="1253160"/>
            <a:chOff x="7229029" y="1792342"/>
            <a:chExt cx="1676520" cy="12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B9D087F-3D33-483C-9952-902A61637C66}"/>
                    </a:ext>
                  </a:extLst>
                </p14:cNvPr>
                <p14:cNvContentPartPr/>
                <p14:nvPr/>
              </p14:nvContentPartPr>
              <p14:xfrm>
                <a:off x="7229029" y="2137582"/>
                <a:ext cx="155520" cy="334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B9D087F-3D33-483C-9952-902A61637C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20029" y="2128942"/>
                  <a:ext cx="1731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C641A99-A32A-47CA-A9C7-59850B849A17}"/>
                    </a:ext>
                  </a:extLst>
                </p14:cNvPr>
                <p14:cNvContentPartPr/>
                <p14:nvPr/>
              </p14:nvContentPartPr>
              <p14:xfrm>
                <a:off x="7531069" y="2131822"/>
                <a:ext cx="158040" cy="187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C641A99-A32A-47CA-A9C7-59850B849A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22069" y="2123182"/>
                  <a:ext cx="175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4B5D800-BBF9-4A3F-AFCF-0CA4D4CAAE34}"/>
                    </a:ext>
                  </a:extLst>
                </p14:cNvPr>
                <p14:cNvContentPartPr/>
                <p14:nvPr/>
              </p14:nvContentPartPr>
              <p14:xfrm>
                <a:off x="7878469" y="2039302"/>
                <a:ext cx="95400" cy="193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4B5D800-BBF9-4A3F-AFCF-0CA4D4CAAE3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69469" y="2030302"/>
                  <a:ext cx="113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BCB076E-D214-4C48-AE78-09322B4FF26F}"/>
                    </a:ext>
                  </a:extLst>
                </p14:cNvPr>
                <p14:cNvContentPartPr/>
                <p14:nvPr/>
              </p14:nvContentPartPr>
              <p14:xfrm>
                <a:off x="7756069" y="1938502"/>
                <a:ext cx="111600" cy="155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BCB076E-D214-4C48-AE78-09322B4FF26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47429" y="1929502"/>
                  <a:ext cx="129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BEF9E0D-9142-4335-95A0-E0D509281CB6}"/>
                    </a:ext>
                  </a:extLst>
                </p14:cNvPr>
                <p14:cNvContentPartPr/>
                <p14:nvPr/>
              </p14:nvContentPartPr>
              <p14:xfrm>
                <a:off x="7986469" y="2119582"/>
                <a:ext cx="111960" cy="84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BEF9E0D-9142-4335-95A0-E0D509281C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77469" y="2110942"/>
                  <a:ext cx="129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261CAB6-3890-4281-9E0C-710FC57FA046}"/>
                    </a:ext>
                  </a:extLst>
                </p14:cNvPr>
                <p14:cNvContentPartPr/>
                <p14:nvPr/>
              </p14:nvContentPartPr>
              <p14:xfrm>
                <a:off x="7407229" y="2543662"/>
                <a:ext cx="128160" cy="249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261CAB6-3890-4281-9E0C-710FC57FA0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98229" y="2534662"/>
                  <a:ext cx="145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5D253D8-8C56-4C98-9545-E28DEE3F6B00}"/>
                    </a:ext>
                  </a:extLst>
                </p14:cNvPr>
                <p14:cNvContentPartPr/>
                <p14:nvPr/>
              </p14:nvContentPartPr>
              <p14:xfrm>
                <a:off x="7644109" y="2539702"/>
                <a:ext cx="136080" cy="130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5D253D8-8C56-4C98-9545-E28DEE3F6B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35469" y="2530702"/>
                  <a:ext cx="153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E721FE3-C1B9-42BF-8785-DA361C78F695}"/>
                    </a:ext>
                  </a:extLst>
                </p14:cNvPr>
                <p14:cNvContentPartPr/>
                <p14:nvPr/>
              </p14:nvContentPartPr>
              <p14:xfrm>
                <a:off x="7693789" y="2414782"/>
                <a:ext cx="399240" cy="165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E721FE3-C1B9-42BF-8785-DA361C78F6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84789" y="2405782"/>
                  <a:ext cx="416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779189D-95A3-4926-B7B1-B248E72519FF}"/>
                    </a:ext>
                  </a:extLst>
                </p14:cNvPr>
                <p14:cNvContentPartPr/>
                <p14:nvPr/>
              </p14:nvContentPartPr>
              <p14:xfrm>
                <a:off x="7898269" y="2373742"/>
                <a:ext cx="55800" cy="95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779189D-95A3-4926-B7B1-B248E72519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89269" y="2364742"/>
                  <a:ext cx="73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F05E052-6F6D-4547-8B3F-02E541852892}"/>
                    </a:ext>
                  </a:extLst>
                </p14:cNvPr>
                <p14:cNvContentPartPr/>
                <p14:nvPr/>
              </p14:nvContentPartPr>
              <p14:xfrm>
                <a:off x="8149189" y="2532142"/>
                <a:ext cx="77760" cy="78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F05E052-6F6D-4547-8B3F-02E5418528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40549" y="2523502"/>
                  <a:ext cx="95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E00734D-372E-4D9E-A15E-E3A363F2DC7B}"/>
                    </a:ext>
                  </a:extLst>
                </p14:cNvPr>
                <p14:cNvContentPartPr/>
                <p14:nvPr/>
              </p14:nvContentPartPr>
              <p14:xfrm>
                <a:off x="7530349" y="2841742"/>
                <a:ext cx="165960" cy="203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E00734D-372E-4D9E-A15E-E3A363F2DC7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21349" y="2832742"/>
                  <a:ext cx="183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292E700-1FD3-4399-B25B-91E10FCFA019}"/>
                    </a:ext>
                  </a:extLst>
                </p14:cNvPr>
                <p14:cNvContentPartPr/>
                <p14:nvPr/>
              </p14:nvContentPartPr>
              <p14:xfrm>
                <a:off x="7784869" y="2808262"/>
                <a:ext cx="137880" cy="182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292E700-1FD3-4399-B25B-91E10FCFA01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76229" y="2799262"/>
                  <a:ext cx="155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A2954FF-69BC-4045-AC67-F6683992141D}"/>
                    </a:ext>
                  </a:extLst>
                </p14:cNvPr>
                <p14:cNvContentPartPr/>
                <p14:nvPr/>
              </p14:nvContentPartPr>
              <p14:xfrm>
                <a:off x="8139109" y="2792782"/>
                <a:ext cx="69120" cy="136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A2954FF-69BC-4045-AC67-F668399214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30109" y="2784142"/>
                  <a:ext cx="86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38EF1C8-C351-4ADB-8F87-60909B372E87}"/>
                    </a:ext>
                  </a:extLst>
                </p14:cNvPr>
                <p14:cNvContentPartPr/>
                <p14:nvPr/>
              </p14:nvContentPartPr>
              <p14:xfrm>
                <a:off x="8028589" y="2719702"/>
                <a:ext cx="70200" cy="68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38EF1C8-C351-4ADB-8F87-60909B372E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19589" y="2710702"/>
                  <a:ext cx="87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2290420-A163-4F8D-B4B3-F3B7734EE438}"/>
                    </a:ext>
                  </a:extLst>
                </p14:cNvPr>
                <p14:cNvContentPartPr/>
                <p14:nvPr/>
              </p14:nvContentPartPr>
              <p14:xfrm>
                <a:off x="8315509" y="2779462"/>
                <a:ext cx="100080" cy="105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2290420-A163-4F8D-B4B3-F3B7734EE43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06509" y="2770822"/>
                  <a:ext cx="117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E2731C9-CD3A-434D-A61D-4FB320FAFE98}"/>
                    </a:ext>
                  </a:extLst>
                </p14:cNvPr>
                <p14:cNvContentPartPr/>
                <p14:nvPr/>
              </p14:nvContentPartPr>
              <p14:xfrm>
                <a:off x="8352589" y="1792342"/>
                <a:ext cx="552960" cy="1018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E2731C9-CD3A-434D-A61D-4FB320FAFE9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43949" y="1783702"/>
                  <a:ext cx="570600" cy="10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C2D75CE-61EB-4EC5-B520-E6E65E2A6FE9}"/>
                    </a:ext>
                  </a:extLst>
                </p14:cNvPr>
                <p14:cNvContentPartPr/>
                <p14:nvPr/>
              </p14:nvContentPartPr>
              <p14:xfrm>
                <a:off x="7359709" y="2135062"/>
                <a:ext cx="17640" cy="187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C2D75CE-61EB-4EC5-B520-E6E65E2A6FE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50709" y="2126422"/>
                  <a:ext cx="35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9C9F531-B259-4E02-BFFB-E9FDBD42302F}"/>
                    </a:ext>
                  </a:extLst>
                </p14:cNvPr>
                <p14:cNvContentPartPr/>
                <p14:nvPr/>
              </p14:nvContentPartPr>
              <p14:xfrm>
                <a:off x="7252789" y="2153422"/>
                <a:ext cx="96120" cy="347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9C9F531-B259-4E02-BFFB-E9FDBD4230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44149" y="2144782"/>
                  <a:ext cx="11376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6ECDD75-2315-412D-9521-EA7F07005B67}"/>
              </a:ext>
            </a:extLst>
          </p:cNvPr>
          <p:cNvGrpSpPr/>
          <p:nvPr/>
        </p:nvGrpSpPr>
        <p:grpSpPr>
          <a:xfrm>
            <a:off x="8807629" y="1381942"/>
            <a:ext cx="1710360" cy="1189080"/>
            <a:chOff x="8807629" y="1381942"/>
            <a:chExt cx="1710360" cy="11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AB13AEB-4F9D-4990-812D-F819759CD1C1}"/>
                    </a:ext>
                  </a:extLst>
                </p14:cNvPr>
                <p14:cNvContentPartPr/>
                <p14:nvPr/>
              </p14:nvContentPartPr>
              <p14:xfrm>
                <a:off x="8807629" y="2017702"/>
                <a:ext cx="181800" cy="145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AB13AEB-4F9D-4990-812D-F819759CD1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98629" y="2008702"/>
                  <a:ext cx="199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A3EC93E-05F0-4274-91BE-CD364DBDA881}"/>
                    </a:ext>
                  </a:extLst>
                </p14:cNvPr>
                <p14:cNvContentPartPr/>
                <p14:nvPr/>
              </p14:nvContentPartPr>
              <p14:xfrm>
                <a:off x="9030829" y="1982062"/>
                <a:ext cx="60120" cy="73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A3EC93E-05F0-4274-91BE-CD364DBDA88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022189" y="1973422"/>
                  <a:ext cx="77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489D934-B8D0-4708-B415-7029EAE125FE}"/>
                    </a:ext>
                  </a:extLst>
                </p14:cNvPr>
                <p14:cNvContentPartPr/>
                <p14:nvPr/>
              </p14:nvContentPartPr>
              <p14:xfrm>
                <a:off x="9093829" y="1892062"/>
                <a:ext cx="95400" cy="146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489D934-B8D0-4708-B415-7029EAE125F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84829" y="1883422"/>
                  <a:ext cx="113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F5AAC86-4285-4AF2-B98F-E8EF39FD8908}"/>
                    </a:ext>
                  </a:extLst>
                </p14:cNvPr>
                <p14:cNvContentPartPr/>
                <p14:nvPr/>
              </p14:nvContentPartPr>
              <p14:xfrm>
                <a:off x="9155749" y="1779022"/>
                <a:ext cx="110160" cy="161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F5AAC86-4285-4AF2-B98F-E8EF39FD89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46749" y="1770382"/>
                  <a:ext cx="127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D1FCFFA-A65C-49D7-9780-4131F9E6B030}"/>
                    </a:ext>
                  </a:extLst>
                </p14:cNvPr>
                <p14:cNvContentPartPr/>
                <p14:nvPr/>
              </p14:nvContentPartPr>
              <p14:xfrm>
                <a:off x="9460309" y="1693342"/>
                <a:ext cx="101520" cy="145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D1FCFFA-A65C-49D7-9780-4131F9E6B03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51669" y="1684702"/>
                  <a:ext cx="119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E262B1F-FB71-40D5-A76B-3DE7910AE2CD}"/>
                    </a:ext>
                  </a:extLst>
                </p14:cNvPr>
                <p14:cNvContentPartPr/>
                <p14:nvPr/>
              </p14:nvContentPartPr>
              <p14:xfrm>
                <a:off x="9567589" y="1624222"/>
                <a:ext cx="314280" cy="140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E262B1F-FB71-40D5-A76B-3DE7910AE2C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58949" y="1615582"/>
                  <a:ext cx="331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466FB71-541F-4BE1-9CC1-21AEFC3B62FA}"/>
                    </a:ext>
                  </a:extLst>
                </p14:cNvPr>
                <p14:cNvContentPartPr/>
                <p14:nvPr/>
              </p14:nvContentPartPr>
              <p14:xfrm>
                <a:off x="9966829" y="1497502"/>
                <a:ext cx="201240" cy="91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466FB71-541F-4BE1-9CC1-21AEFC3B62F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958189" y="1488502"/>
                  <a:ext cx="218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AEA8033-E696-48A9-98AA-D7099C205F17}"/>
                    </a:ext>
                  </a:extLst>
                </p14:cNvPr>
                <p14:cNvContentPartPr/>
                <p14:nvPr/>
              </p14:nvContentPartPr>
              <p14:xfrm>
                <a:off x="10236469" y="1381942"/>
                <a:ext cx="281520" cy="81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AEA8033-E696-48A9-98AA-D7099C205F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27829" y="1373302"/>
                  <a:ext cx="299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5F73A2A-9FC1-4DD1-9868-DF27D238B7CD}"/>
                    </a:ext>
                  </a:extLst>
                </p14:cNvPr>
                <p14:cNvContentPartPr/>
                <p14:nvPr/>
              </p14:nvContentPartPr>
              <p14:xfrm>
                <a:off x="9169069" y="2201662"/>
                <a:ext cx="139320" cy="249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5F73A2A-9FC1-4DD1-9868-DF27D238B7C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60069" y="2192662"/>
                  <a:ext cx="156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6794EC7-A6DC-4678-A3AE-BE3133B5FF9B}"/>
                    </a:ext>
                  </a:extLst>
                </p14:cNvPr>
                <p14:cNvContentPartPr/>
                <p14:nvPr/>
              </p14:nvContentPartPr>
              <p14:xfrm>
                <a:off x="9358069" y="2152702"/>
                <a:ext cx="75960" cy="113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6794EC7-A6DC-4678-A3AE-BE3133B5FF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49069" y="2143702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BDA5EA-D085-4DE8-8B3E-C4B433BA0ACF}"/>
                    </a:ext>
                  </a:extLst>
                </p14:cNvPr>
                <p14:cNvContentPartPr/>
                <p14:nvPr/>
              </p14:nvContentPartPr>
              <p14:xfrm>
                <a:off x="9461389" y="2101222"/>
                <a:ext cx="72000" cy="93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BDA5EA-D085-4DE8-8B3E-C4B433BA0AC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52749" y="2092222"/>
                  <a:ext cx="89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311C8DF-F6D6-4F38-A8DE-77DA34F50EE2}"/>
                    </a:ext>
                  </a:extLst>
                </p14:cNvPr>
                <p14:cNvContentPartPr/>
                <p14:nvPr/>
              </p14:nvContentPartPr>
              <p14:xfrm>
                <a:off x="9566149" y="2013382"/>
                <a:ext cx="82440" cy="139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311C8DF-F6D6-4F38-A8DE-77DA34F50E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57149" y="2004382"/>
                  <a:ext cx="100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3B72D7C-2C9A-4901-925D-F8DF0533CF4F}"/>
                    </a:ext>
                  </a:extLst>
                </p14:cNvPr>
                <p14:cNvContentPartPr/>
                <p14:nvPr/>
              </p14:nvContentPartPr>
              <p14:xfrm>
                <a:off x="9688549" y="2066302"/>
                <a:ext cx="84600" cy="50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3B72D7C-2C9A-4901-925D-F8DF0533CF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79549" y="2057662"/>
                  <a:ext cx="102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C6DBBA9-DA89-4A49-B7D8-13E7E8F6684D}"/>
                    </a:ext>
                  </a:extLst>
                </p14:cNvPr>
                <p14:cNvContentPartPr/>
                <p14:nvPr/>
              </p14:nvContentPartPr>
              <p14:xfrm>
                <a:off x="9794029" y="1872982"/>
                <a:ext cx="98280" cy="183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C6DBBA9-DA89-4A49-B7D8-13E7E8F668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85029" y="1863982"/>
                  <a:ext cx="115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22ABA9B-F6C6-45AE-B403-501320076936}"/>
                    </a:ext>
                  </a:extLst>
                </p14:cNvPr>
                <p14:cNvContentPartPr/>
                <p14:nvPr/>
              </p14:nvContentPartPr>
              <p14:xfrm>
                <a:off x="9931909" y="1923382"/>
                <a:ext cx="16920" cy="105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22ABA9B-F6C6-45AE-B403-50132007693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23269" y="1914742"/>
                  <a:ext cx="34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FBF8C6B-CE04-4B11-A4FB-2B7FFEBE2FF0}"/>
                    </a:ext>
                  </a:extLst>
                </p14:cNvPr>
                <p14:cNvContentPartPr/>
                <p14:nvPr/>
              </p14:nvContentPartPr>
              <p14:xfrm>
                <a:off x="9998149" y="1796302"/>
                <a:ext cx="114840" cy="173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FBF8C6B-CE04-4B11-A4FB-2B7FFEBE2FF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89509" y="1787662"/>
                  <a:ext cx="132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3F57580-35DA-469A-A27C-03E5B8135C96}"/>
                    </a:ext>
                  </a:extLst>
                </p14:cNvPr>
                <p14:cNvContentPartPr/>
                <p14:nvPr/>
              </p14:nvContentPartPr>
              <p14:xfrm>
                <a:off x="10087429" y="1710982"/>
                <a:ext cx="223920" cy="186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3F57580-35DA-469A-A27C-03E5B8135C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78789" y="1701982"/>
                  <a:ext cx="241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02E8B31-CD9E-458E-9EF4-ECF484F2DF73}"/>
                    </a:ext>
                  </a:extLst>
                </p14:cNvPr>
                <p14:cNvContentPartPr/>
                <p14:nvPr/>
              </p14:nvContentPartPr>
              <p14:xfrm>
                <a:off x="10224229" y="1681102"/>
                <a:ext cx="40680" cy="11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02E8B31-CD9E-458E-9EF4-ECF484F2DF7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15229" y="1672102"/>
                  <a:ext cx="58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E1029F0-4200-4076-92BD-BF9CDA5329BC}"/>
                    </a:ext>
                  </a:extLst>
                </p14:cNvPr>
                <p14:cNvContentPartPr/>
                <p14:nvPr/>
              </p14:nvContentPartPr>
              <p14:xfrm>
                <a:off x="10352029" y="1682542"/>
                <a:ext cx="132480" cy="95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E1029F0-4200-4076-92BD-BF9CDA5329B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43389" y="1673902"/>
                  <a:ext cx="150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AF0D454-30DE-4C76-8610-BF1B296A5548}"/>
                    </a:ext>
                  </a:extLst>
                </p14:cNvPr>
                <p14:cNvContentPartPr/>
                <p14:nvPr/>
              </p14:nvContentPartPr>
              <p14:xfrm>
                <a:off x="9137389" y="1929862"/>
                <a:ext cx="1321200" cy="641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AF0D454-30DE-4C76-8610-BF1B296A554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28749" y="1920862"/>
                  <a:ext cx="1338840" cy="65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AF8294E6-E6FD-4B3B-AF94-E2121C02E98C}"/>
              </a:ext>
            </a:extLst>
          </p:cNvPr>
          <p:cNvGrpSpPr/>
          <p:nvPr/>
        </p:nvGrpSpPr>
        <p:grpSpPr>
          <a:xfrm>
            <a:off x="2762149" y="1971622"/>
            <a:ext cx="3573360" cy="1212120"/>
            <a:chOff x="2762149" y="1971622"/>
            <a:chExt cx="3573360" cy="12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3EC57C2-18FD-4244-BEED-4317321E35D8}"/>
                    </a:ext>
                  </a:extLst>
                </p14:cNvPr>
                <p14:cNvContentPartPr/>
                <p14:nvPr/>
              </p14:nvContentPartPr>
              <p14:xfrm>
                <a:off x="3003349" y="3154222"/>
                <a:ext cx="20880" cy="28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3EC57C2-18FD-4244-BEED-4317321E35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94709" y="3145222"/>
                  <a:ext cx="3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3075EDB-E3DC-4E58-AECF-1ADD9885FB00}"/>
                    </a:ext>
                  </a:extLst>
                </p14:cNvPr>
                <p14:cNvContentPartPr/>
                <p14:nvPr/>
              </p14:nvContentPartPr>
              <p14:xfrm>
                <a:off x="2975269" y="3120022"/>
                <a:ext cx="1768680" cy="55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3075EDB-E3DC-4E58-AECF-1ADD9885FB0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66269" y="3111382"/>
                  <a:ext cx="1786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5C00B0A-4657-4038-946B-6887CC61CCDE}"/>
                    </a:ext>
                  </a:extLst>
                </p14:cNvPr>
                <p14:cNvContentPartPr/>
                <p14:nvPr/>
              </p14:nvContentPartPr>
              <p14:xfrm>
                <a:off x="3803989" y="2594062"/>
                <a:ext cx="190800" cy="4622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5C00B0A-4657-4038-946B-6887CC61CCD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94989" y="2585422"/>
                  <a:ext cx="20844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D1912E6-6425-4073-8E04-107428B0B71C}"/>
                    </a:ext>
                  </a:extLst>
                </p14:cNvPr>
                <p14:cNvContentPartPr/>
                <p14:nvPr/>
              </p14:nvContentPartPr>
              <p14:xfrm>
                <a:off x="3212869" y="2645542"/>
                <a:ext cx="268200" cy="474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D1912E6-6425-4073-8E04-107428B0B7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04229" y="2636542"/>
                  <a:ext cx="2858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6146432-E307-4E44-92BB-41A0396C1820}"/>
                    </a:ext>
                  </a:extLst>
                </p14:cNvPr>
                <p14:cNvContentPartPr/>
                <p14:nvPr/>
              </p14:nvContentPartPr>
              <p14:xfrm>
                <a:off x="4257949" y="2604142"/>
                <a:ext cx="315000" cy="579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6146432-E307-4E44-92BB-41A0396C182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49309" y="2595142"/>
                  <a:ext cx="33264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8D7C1F-4F66-474D-8B47-04CDFB83AC7E}"/>
                    </a:ext>
                  </a:extLst>
                </p14:cNvPr>
                <p14:cNvContentPartPr/>
                <p14:nvPr/>
              </p14:nvContentPartPr>
              <p14:xfrm>
                <a:off x="3340669" y="2347822"/>
                <a:ext cx="35280" cy="245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8D7C1F-4F66-474D-8B47-04CDFB83AC7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31669" y="2339182"/>
                  <a:ext cx="52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836140B-5B28-4F11-ACA3-52E794F66BD9}"/>
                    </a:ext>
                  </a:extLst>
                </p14:cNvPr>
                <p14:cNvContentPartPr/>
                <p14:nvPr/>
              </p14:nvContentPartPr>
              <p14:xfrm>
                <a:off x="3299629" y="2347462"/>
                <a:ext cx="39600" cy="298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836140B-5B28-4F11-ACA3-52E794F66BD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90989" y="2338822"/>
                  <a:ext cx="57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190EA0B-87C7-44DD-8A62-F28445359919}"/>
                    </a:ext>
                  </a:extLst>
                </p14:cNvPr>
                <p14:cNvContentPartPr/>
                <p14:nvPr/>
              </p14:nvContentPartPr>
              <p14:xfrm>
                <a:off x="3249949" y="2525662"/>
                <a:ext cx="178200" cy="163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190EA0B-87C7-44DD-8A62-F2844535991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41309" y="2517022"/>
                  <a:ext cx="195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1B5FB8D-B939-40E2-9F45-965998CADBCB}"/>
                    </a:ext>
                  </a:extLst>
                </p14:cNvPr>
                <p14:cNvContentPartPr/>
                <p14:nvPr/>
              </p14:nvContentPartPr>
              <p14:xfrm>
                <a:off x="4365229" y="2373022"/>
                <a:ext cx="11520" cy="234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1B5FB8D-B939-40E2-9F45-965998CADBC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56229" y="2364022"/>
                  <a:ext cx="29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1BE181C-AAB6-48A0-85CB-A93AAC6AB932}"/>
                    </a:ext>
                  </a:extLst>
                </p14:cNvPr>
                <p14:cNvContentPartPr/>
                <p14:nvPr/>
              </p14:nvContentPartPr>
              <p14:xfrm>
                <a:off x="4323109" y="2487142"/>
                <a:ext cx="140400" cy="195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1BE181C-AAB6-48A0-85CB-A93AAC6AB93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14469" y="2478142"/>
                  <a:ext cx="158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2759452-AFB2-4733-8576-399261707D50}"/>
                    </a:ext>
                  </a:extLst>
                </p14:cNvPr>
                <p14:cNvContentPartPr/>
                <p14:nvPr/>
              </p14:nvContentPartPr>
              <p14:xfrm>
                <a:off x="3285229" y="2397862"/>
                <a:ext cx="1058040" cy="87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2759452-AFB2-4733-8576-399261707D5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76589" y="2388862"/>
                  <a:ext cx="1075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1872299-175C-4EB3-A4B9-479C0AE2FF8D}"/>
                    </a:ext>
                  </a:extLst>
                </p14:cNvPr>
                <p14:cNvContentPartPr/>
                <p14:nvPr/>
              </p14:nvContentPartPr>
              <p14:xfrm>
                <a:off x="2762149" y="2011942"/>
                <a:ext cx="433080" cy="205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1872299-175C-4EB3-A4B9-479C0AE2FF8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53149" y="2002942"/>
                  <a:ext cx="450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1B4FF0B-FBA2-4F86-A2BE-3B887C12F453}"/>
                    </a:ext>
                  </a:extLst>
                </p14:cNvPr>
                <p14:cNvContentPartPr/>
                <p14:nvPr/>
              </p14:nvContentPartPr>
              <p14:xfrm>
                <a:off x="3244909" y="1971622"/>
                <a:ext cx="77760" cy="159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1B4FF0B-FBA2-4F86-A2BE-3B887C12F45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36269" y="1962622"/>
                  <a:ext cx="95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8686912-D9CB-4D90-8956-D213FB757D06}"/>
                    </a:ext>
                  </a:extLst>
                </p14:cNvPr>
                <p14:cNvContentPartPr/>
                <p14:nvPr/>
              </p14:nvContentPartPr>
              <p14:xfrm>
                <a:off x="3358309" y="2074222"/>
                <a:ext cx="59760" cy="72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8686912-D9CB-4D90-8956-D213FB757D0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49669" y="2065222"/>
                  <a:ext cx="77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C6E6DD6-C69F-43C0-855D-FB88EE2179A9}"/>
                    </a:ext>
                  </a:extLst>
                </p14:cNvPr>
                <p14:cNvContentPartPr/>
                <p14:nvPr/>
              </p14:nvContentPartPr>
              <p14:xfrm>
                <a:off x="3540469" y="2106982"/>
                <a:ext cx="304200" cy="91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C6E6DD6-C69F-43C0-855D-FB88EE2179A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531829" y="2098342"/>
                  <a:ext cx="321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2557B15-260D-42A6-821E-C6BCD512FDED}"/>
                    </a:ext>
                  </a:extLst>
                </p14:cNvPr>
                <p14:cNvContentPartPr/>
                <p14:nvPr/>
              </p14:nvContentPartPr>
              <p14:xfrm>
                <a:off x="3970309" y="2124262"/>
                <a:ext cx="151560" cy="82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2557B15-260D-42A6-821E-C6BCD512FDE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61669" y="2115262"/>
                  <a:ext cx="169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5172D9E-6EBA-4681-B153-558CB1F555FE}"/>
                    </a:ext>
                  </a:extLst>
                </p14:cNvPr>
                <p14:cNvContentPartPr/>
                <p14:nvPr/>
              </p14:nvContentPartPr>
              <p14:xfrm>
                <a:off x="4131589" y="2047942"/>
                <a:ext cx="30960" cy="154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5172D9E-6EBA-4681-B153-558CB1F555F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22949" y="2038942"/>
                  <a:ext cx="48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19EFDEC-0BFC-4488-9F1E-C86BF00E261E}"/>
                    </a:ext>
                  </a:extLst>
                </p14:cNvPr>
                <p14:cNvContentPartPr/>
                <p14:nvPr/>
              </p14:nvContentPartPr>
              <p14:xfrm>
                <a:off x="4214749" y="2120662"/>
                <a:ext cx="93240" cy="86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19EFDEC-0BFC-4488-9F1E-C86BF00E261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06109" y="2111662"/>
                  <a:ext cx="110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0CC1FFF-E7B1-4AF2-9FF5-124960E72511}"/>
                    </a:ext>
                  </a:extLst>
                </p14:cNvPr>
                <p14:cNvContentPartPr/>
                <p14:nvPr/>
              </p14:nvContentPartPr>
              <p14:xfrm>
                <a:off x="4332469" y="2133982"/>
                <a:ext cx="83520" cy="57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0CC1FFF-E7B1-4AF2-9FF5-124960E7251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323469" y="2125342"/>
                  <a:ext cx="101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739A1C9-761A-43C6-9E93-E6F05B2315ED}"/>
                    </a:ext>
                  </a:extLst>
                </p14:cNvPr>
                <p14:cNvContentPartPr/>
                <p14:nvPr/>
              </p14:nvContentPartPr>
              <p14:xfrm>
                <a:off x="4541989" y="2081782"/>
                <a:ext cx="122040" cy="93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739A1C9-761A-43C6-9E93-E6F05B2315E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33349" y="2073142"/>
                  <a:ext cx="139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E4A79EF-EB2A-4753-9ED5-FA4B4EE0E552}"/>
                    </a:ext>
                  </a:extLst>
                </p14:cNvPr>
                <p14:cNvContentPartPr/>
                <p14:nvPr/>
              </p14:nvContentPartPr>
              <p14:xfrm>
                <a:off x="4655389" y="2101222"/>
                <a:ext cx="188640" cy="51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E4A79EF-EB2A-4753-9ED5-FA4B4EE0E55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46389" y="2092222"/>
                  <a:ext cx="206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9051D4E-7248-49AB-B0F0-E117FFC90FDE}"/>
                    </a:ext>
                  </a:extLst>
                </p14:cNvPr>
                <p14:cNvContentPartPr/>
                <p14:nvPr/>
              </p14:nvContentPartPr>
              <p14:xfrm>
                <a:off x="4890469" y="2076742"/>
                <a:ext cx="120600" cy="70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9051D4E-7248-49AB-B0F0-E117FFC90FD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81469" y="2067742"/>
                  <a:ext cx="138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A3DB948-7AA5-4735-B3D3-5E424508979C}"/>
                    </a:ext>
                  </a:extLst>
                </p14:cNvPr>
                <p14:cNvContentPartPr/>
                <p14:nvPr/>
              </p14:nvContentPartPr>
              <p14:xfrm>
                <a:off x="5038069" y="2101942"/>
                <a:ext cx="239040" cy="46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A3DB948-7AA5-4735-B3D3-5E424508979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29069" y="2093302"/>
                  <a:ext cx="256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0DF8385-2A96-4A52-BAAF-B2FCCD094B6A}"/>
                    </a:ext>
                  </a:extLst>
                </p14:cNvPr>
                <p14:cNvContentPartPr/>
                <p14:nvPr/>
              </p14:nvContentPartPr>
              <p14:xfrm>
                <a:off x="5468629" y="2068462"/>
                <a:ext cx="99000" cy="123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0DF8385-2A96-4A52-BAAF-B2FCCD094B6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59629" y="2059822"/>
                  <a:ext cx="116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0F7861F-0D1A-4A76-A4B0-3A4D4C347A12}"/>
                    </a:ext>
                  </a:extLst>
                </p14:cNvPr>
                <p14:cNvContentPartPr/>
                <p14:nvPr/>
              </p14:nvContentPartPr>
              <p14:xfrm>
                <a:off x="5549629" y="2113822"/>
                <a:ext cx="233640" cy="507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0F7861F-0D1A-4A76-A4B0-3A4D4C347A1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540629" y="2105182"/>
                  <a:ext cx="251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F952745-55FB-4A10-B67E-EF7C26F5D6E6}"/>
                    </a:ext>
                  </a:extLst>
                </p14:cNvPr>
                <p14:cNvContentPartPr/>
                <p14:nvPr/>
              </p14:nvContentPartPr>
              <p14:xfrm>
                <a:off x="5801269" y="2061982"/>
                <a:ext cx="26280" cy="190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F952745-55FB-4A10-B67E-EF7C26F5D6E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92269" y="2052982"/>
                  <a:ext cx="43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A39FB46-D092-42E1-BF6F-07EC2BAA44F1}"/>
                    </a:ext>
                  </a:extLst>
                </p14:cNvPr>
                <p14:cNvContentPartPr/>
                <p14:nvPr/>
              </p14:nvContentPartPr>
              <p14:xfrm>
                <a:off x="5841589" y="2069182"/>
                <a:ext cx="185760" cy="102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A39FB46-D092-42E1-BF6F-07EC2BAA44F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32949" y="2060182"/>
                  <a:ext cx="203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59BFA2E-E5BB-4989-9C2D-A2C74CF91A33}"/>
                    </a:ext>
                  </a:extLst>
                </p14:cNvPr>
                <p14:cNvContentPartPr/>
                <p14:nvPr/>
              </p14:nvContentPartPr>
              <p14:xfrm>
                <a:off x="6027709" y="2047222"/>
                <a:ext cx="69480" cy="1040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59BFA2E-E5BB-4989-9C2D-A2C74CF91A3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018709" y="2038582"/>
                  <a:ext cx="87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C7CF26A-59E4-45E6-A989-6EA352CC0A9C}"/>
                    </a:ext>
                  </a:extLst>
                </p14:cNvPr>
                <p14:cNvContentPartPr/>
                <p14:nvPr/>
              </p14:nvContentPartPr>
              <p14:xfrm>
                <a:off x="6087829" y="2102302"/>
                <a:ext cx="104760" cy="547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C7CF26A-59E4-45E6-A989-6EA352CC0A9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79189" y="2093302"/>
                  <a:ext cx="122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CF235CF-3EAA-45FB-8ADC-428FDA21036C}"/>
                    </a:ext>
                  </a:extLst>
                </p14:cNvPr>
                <p14:cNvContentPartPr/>
                <p14:nvPr/>
              </p14:nvContentPartPr>
              <p14:xfrm>
                <a:off x="6181069" y="2105182"/>
                <a:ext cx="111240" cy="626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CF235CF-3EAA-45FB-8ADC-428FDA21036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72429" y="2096182"/>
                  <a:ext cx="128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541A0F4-AE89-453F-8DA7-7FE496AEB0AD}"/>
                    </a:ext>
                  </a:extLst>
                </p14:cNvPr>
                <p14:cNvContentPartPr/>
                <p14:nvPr/>
              </p14:nvContentPartPr>
              <p14:xfrm>
                <a:off x="5402749" y="2260342"/>
                <a:ext cx="932760" cy="370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541A0F4-AE89-453F-8DA7-7FE496AEB0A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94109" y="2251702"/>
                  <a:ext cx="95040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D381548-E2F1-4339-81F0-336031858D4B}"/>
                  </a:ext>
                </a:extLst>
              </p14:cNvPr>
              <p14:cNvContentPartPr/>
              <p14:nvPr/>
            </p14:nvContentPartPr>
            <p14:xfrm>
              <a:off x="322069" y="3498382"/>
              <a:ext cx="2576160" cy="270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D381548-E2F1-4339-81F0-336031858D4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13069" y="3489382"/>
                <a:ext cx="2593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DD50CA6-408A-44AE-A645-CB67AE0BA5A6}"/>
                  </a:ext>
                </a:extLst>
              </p14:cNvPr>
              <p14:cNvContentPartPr/>
              <p14:nvPr/>
            </p14:nvContentPartPr>
            <p14:xfrm>
              <a:off x="2955829" y="3486862"/>
              <a:ext cx="2451600" cy="586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DD50CA6-408A-44AE-A645-CB67AE0BA5A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947189" y="3478222"/>
                <a:ext cx="2469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0BFCA68-DEF1-4F09-BE30-5C6C1B58037E}"/>
                  </a:ext>
                </a:extLst>
              </p14:cNvPr>
              <p14:cNvContentPartPr/>
              <p14:nvPr/>
            </p14:nvContentPartPr>
            <p14:xfrm>
              <a:off x="3167509" y="3829222"/>
              <a:ext cx="2122920" cy="1069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0BFCA68-DEF1-4F09-BE30-5C6C1B58037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158869" y="3820222"/>
                <a:ext cx="21405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0AA1E769-43C4-4F8D-A1C1-55151E3CDFE6}"/>
                  </a:ext>
                </a:extLst>
              </p14:cNvPr>
              <p14:cNvContentPartPr/>
              <p14:nvPr/>
            </p14:nvContentPartPr>
            <p14:xfrm>
              <a:off x="389389" y="4491262"/>
              <a:ext cx="5045040" cy="1270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0AA1E769-43C4-4F8D-A1C1-55151E3CDFE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80749" y="4482262"/>
                <a:ext cx="506268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C08389F7-751A-4217-ACE3-88EEFF9F4BA4}"/>
              </a:ext>
            </a:extLst>
          </p:cNvPr>
          <p:cNvGrpSpPr/>
          <p:nvPr/>
        </p:nvGrpSpPr>
        <p:grpSpPr>
          <a:xfrm>
            <a:off x="3898669" y="4147462"/>
            <a:ext cx="4404240" cy="2237400"/>
            <a:chOff x="3898669" y="4147462"/>
            <a:chExt cx="4404240" cy="22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5B96A10-4831-4441-A85B-6E2302CEE56F}"/>
                    </a:ext>
                  </a:extLst>
                </p14:cNvPr>
                <p14:cNvContentPartPr/>
                <p14:nvPr/>
              </p14:nvContentPartPr>
              <p14:xfrm>
                <a:off x="4003789" y="4656142"/>
                <a:ext cx="72000" cy="297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5B96A10-4831-4441-A85B-6E2302CEE56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995149" y="4647502"/>
                  <a:ext cx="89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122303F-1F1E-43A9-B889-326F616E915B}"/>
                    </a:ext>
                  </a:extLst>
                </p14:cNvPr>
                <p14:cNvContentPartPr/>
                <p14:nvPr/>
              </p14:nvContentPartPr>
              <p14:xfrm>
                <a:off x="3898669" y="4854862"/>
                <a:ext cx="259920" cy="170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122303F-1F1E-43A9-B889-326F616E91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89669" y="4845862"/>
                  <a:ext cx="277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80D2B4E-679D-4E5F-BA8C-5E6A0805B170}"/>
                    </a:ext>
                  </a:extLst>
                </p14:cNvPr>
                <p14:cNvContentPartPr/>
                <p14:nvPr/>
              </p14:nvContentPartPr>
              <p14:xfrm>
                <a:off x="4231669" y="4963582"/>
                <a:ext cx="160560" cy="212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80D2B4E-679D-4E5F-BA8C-5E6A0805B17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22669" y="4954942"/>
                  <a:ext cx="178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EED3829-283A-42E2-A8FC-89A5C4D3C545}"/>
                    </a:ext>
                  </a:extLst>
                </p14:cNvPr>
                <p14:cNvContentPartPr/>
                <p14:nvPr/>
              </p14:nvContentPartPr>
              <p14:xfrm>
                <a:off x="4363069" y="5123422"/>
                <a:ext cx="109800" cy="51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EED3829-283A-42E2-A8FC-89A5C4D3C54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54069" y="5114782"/>
                  <a:ext cx="127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EE3B79B-6C58-49FE-A7F0-CAFD14F97258}"/>
                    </a:ext>
                  </a:extLst>
                </p14:cNvPr>
                <p14:cNvContentPartPr/>
                <p14:nvPr/>
              </p14:nvContentPartPr>
              <p14:xfrm>
                <a:off x="4521109" y="5015422"/>
                <a:ext cx="119520" cy="103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EE3B79B-6C58-49FE-A7F0-CAFD14F9725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12109" y="5006782"/>
                  <a:ext cx="137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DF25F8C-606D-4AC0-935A-E30E82BD17D5}"/>
                    </a:ext>
                  </a:extLst>
                </p14:cNvPr>
                <p14:cNvContentPartPr/>
                <p14:nvPr/>
              </p14:nvContentPartPr>
              <p14:xfrm>
                <a:off x="4672309" y="4968982"/>
                <a:ext cx="124560" cy="112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DF25F8C-606D-4AC0-935A-E30E82BD17D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63309" y="4960342"/>
                  <a:ext cx="142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661B8D3-283B-44E9-9D76-780651EC89BB}"/>
                    </a:ext>
                  </a:extLst>
                </p14:cNvPr>
                <p14:cNvContentPartPr/>
                <p14:nvPr/>
              </p14:nvContentPartPr>
              <p14:xfrm>
                <a:off x="4811629" y="4931182"/>
                <a:ext cx="157680" cy="1861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661B8D3-283B-44E9-9D76-780651EC89B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02989" y="4922542"/>
                  <a:ext cx="175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C136929-6887-4E1C-9424-55C75C94F956}"/>
                    </a:ext>
                  </a:extLst>
                </p14:cNvPr>
                <p14:cNvContentPartPr/>
                <p14:nvPr/>
              </p14:nvContentPartPr>
              <p14:xfrm>
                <a:off x="5272069" y="4819942"/>
                <a:ext cx="261360" cy="87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C136929-6887-4E1C-9424-55C75C94F95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63429" y="4811302"/>
                  <a:ext cx="279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F8C04D7-251B-4C75-A688-6901AE08BA47}"/>
                    </a:ext>
                  </a:extLst>
                </p14:cNvPr>
                <p14:cNvContentPartPr/>
                <p14:nvPr/>
              </p14:nvContentPartPr>
              <p14:xfrm>
                <a:off x="5475109" y="4679182"/>
                <a:ext cx="5400" cy="7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F8C04D7-251B-4C75-A688-6901AE08BA4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66109" y="4670542"/>
                  <a:ext cx="23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7BB7322-5E66-416C-AA2B-FF0395ED8A26}"/>
                    </a:ext>
                  </a:extLst>
                </p14:cNvPr>
                <p14:cNvContentPartPr/>
                <p14:nvPr/>
              </p14:nvContentPartPr>
              <p14:xfrm>
                <a:off x="5765269" y="4643182"/>
                <a:ext cx="505440" cy="1969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7BB7322-5E66-416C-AA2B-FF0395ED8A2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56629" y="4634542"/>
                  <a:ext cx="523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5DDA1A7-2FB0-4569-8673-10343828210C}"/>
                    </a:ext>
                  </a:extLst>
                </p14:cNvPr>
                <p14:cNvContentPartPr/>
                <p14:nvPr/>
              </p14:nvContentPartPr>
              <p14:xfrm>
                <a:off x="6171709" y="4546702"/>
                <a:ext cx="25560" cy="7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5DDA1A7-2FB0-4569-8673-10343828210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62709" y="4538062"/>
                  <a:ext cx="43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BF18624-39D9-476C-94C4-A0D8C39E1218}"/>
                    </a:ext>
                  </a:extLst>
                </p14:cNvPr>
                <p14:cNvContentPartPr/>
                <p14:nvPr/>
              </p14:nvContentPartPr>
              <p14:xfrm>
                <a:off x="6346669" y="4460302"/>
                <a:ext cx="114840" cy="178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BF18624-39D9-476C-94C4-A0D8C39E121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337669" y="4451302"/>
                  <a:ext cx="132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CEF7DAA-BDC6-4F3C-BA08-8347FC7824B4}"/>
                    </a:ext>
                  </a:extLst>
                </p14:cNvPr>
                <p14:cNvContentPartPr/>
                <p14:nvPr/>
              </p14:nvContentPartPr>
              <p14:xfrm>
                <a:off x="6718909" y="4358422"/>
                <a:ext cx="124200" cy="1854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CEF7DAA-BDC6-4F3C-BA08-8347FC7824B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10269" y="4349422"/>
                  <a:ext cx="141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1F1B26E-FC7B-43C2-A81F-13FA10DF15E1}"/>
                    </a:ext>
                  </a:extLst>
                </p14:cNvPr>
                <p14:cNvContentPartPr/>
                <p14:nvPr/>
              </p14:nvContentPartPr>
              <p14:xfrm>
                <a:off x="6885589" y="4368502"/>
                <a:ext cx="87480" cy="946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1F1B26E-FC7B-43C2-A81F-13FA10DF15E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76589" y="4359502"/>
                  <a:ext cx="105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4FF85F8-B4F7-42EF-A4C2-9A40A5E48DA0}"/>
                    </a:ext>
                  </a:extLst>
                </p14:cNvPr>
                <p14:cNvContentPartPr/>
                <p14:nvPr/>
              </p14:nvContentPartPr>
              <p14:xfrm>
                <a:off x="7048669" y="4339702"/>
                <a:ext cx="38160" cy="74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4FF85F8-B4F7-42EF-A4C2-9A40A5E48DA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40029" y="4331062"/>
                  <a:ext cx="55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999B4CC-ECE3-42B8-9DBD-30BC6382064B}"/>
                    </a:ext>
                  </a:extLst>
                </p14:cNvPr>
                <p14:cNvContentPartPr/>
                <p14:nvPr/>
              </p14:nvContentPartPr>
              <p14:xfrm>
                <a:off x="7175029" y="4240702"/>
                <a:ext cx="336600" cy="1479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999B4CC-ECE3-42B8-9DBD-30BC6382064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66029" y="4232062"/>
                  <a:ext cx="354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594DC79-CA22-45E5-8212-158F08291AE8}"/>
                    </a:ext>
                  </a:extLst>
                </p14:cNvPr>
                <p14:cNvContentPartPr/>
                <p14:nvPr/>
              </p14:nvContentPartPr>
              <p14:xfrm>
                <a:off x="7504069" y="4189582"/>
                <a:ext cx="97560" cy="93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594DC79-CA22-45E5-8212-158F08291AE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495429" y="4180942"/>
                  <a:ext cx="115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B7A7FBE-DEAB-42AB-9E7F-746D38486594}"/>
                    </a:ext>
                  </a:extLst>
                </p14:cNvPr>
                <p14:cNvContentPartPr/>
                <p14:nvPr/>
              </p14:nvContentPartPr>
              <p14:xfrm>
                <a:off x="7640509" y="4147462"/>
                <a:ext cx="110160" cy="572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B7A7FBE-DEAB-42AB-9E7F-746D3848659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631869" y="4138462"/>
                  <a:ext cx="127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FD91731-536D-450D-AE4F-1375E001C62F}"/>
                    </a:ext>
                  </a:extLst>
                </p14:cNvPr>
                <p14:cNvContentPartPr/>
                <p14:nvPr/>
              </p14:nvContentPartPr>
              <p14:xfrm>
                <a:off x="4460269" y="5436622"/>
                <a:ext cx="244440" cy="92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FD91731-536D-450D-AE4F-1375E001C62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51629" y="5427982"/>
                  <a:ext cx="262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374D35E-2E91-4046-8F8A-0FB47C3E5A15}"/>
                    </a:ext>
                  </a:extLst>
                </p14:cNvPr>
                <p14:cNvContentPartPr/>
                <p14:nvPr/>
              </p14:nvContentPartPr>
              <p14:xfrm>
                <a:off x="4656109" y="5350942"/>
                <a:ext cx="7200" cy="18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374D35E-2E91-4046-8F8A-0FB47C3E5A1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647469" y="5342302"/>
                  <a:ext cx="24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95F06FC-39AE-4CE5-BC63-C37C8BED81C1}"/>
                    </a:ext>
                  </a:extLst>
                </p14:cNvPr>
                <p14:cNvContentPartPr/>
                <p14:nvPr/>
              </p14:nvContentPartPr>
              <p14:xfrm>
                <a:off x="4905949" y="5304862"/>
                <a:ext cx="259560" cy="118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95F06FC-39AE-4CE5-BC63-C37C8BED81C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896949" y="5295862"/>
                  <a:ext cx="277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ED126D9-EADE-48D9-8623-3FBD46FFDCA1}"/>
                    </a:ext>
                  </a:extLst>
                </p14:cNvPr>
                <p14:cNvContentPartPr/>
                <p14:nvPr/>
              </p14:nvContentPartPr>
              <p14:xfrm>
                <a:off x="5200429" y="5164822"/>
                <a:ext cx="351720" cy="2563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ED126D9-EADE-48D9-8623-3FBD46FFDCA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191789" y="5155822"/>
                  <a:ext cx="369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0704E45-5BC1-44B9-A925-EFAD089A19AA}"/>
                    </a:ext>
                  </a:extLst>
                </p14:cNvPr>
                <p14:cNvContentPartPr/>
                <p14:nvPr/>
              </p14:nvContentPartPr>
              <p14:xfrm>
                <a:off x="5754829" y="5046022"/>
                <a:ext cx="167400" cy="108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0704E45-5BC1-44B9-A925-EFAD089A19A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45829" y="5037022"/>
                  <a:ext cx="185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E7CD70C-076F-4AE9-88FC-DB78796B6CCC}"/>
                    </a:ext>
                  </a:extLst>
                </p14:cNvPr>
                <p14:cNvContentPartPr/>
                <p14:nvPr/>
              </p14:nvContentPartPr>
              <p14:xfrm>
                <a:off x="5938429" y="4885822"/>
                <a:ext cx="70200" cy="243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E7CD70C-076F-4AE9-88FC-DB78796B6CC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29429" y="4876822"/>
                  <a:ext cx="87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B7263FA-5E5C-4DCD-A1AF-AA26235D44E6}"/>
                    </a:ext>
                  </a:extLst>
                </p14:cNvPr>
                <p14:cNvContentPartPr/>
                <p14:nvPr/>
              </p14:nvContentPartPr>
              <p14:xfrm>
                <a:off x="5929429" y="4975102"/>
                <a:ext cx="83880" cy="79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B7263FA-5E5C-4DCD-A1AF-AA26235D44E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20789" y="4966102"/>
                  <a:ext cx="101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8C479B8-0900-4F86-842F-42A2B5797862}"/>
                    </a:ext>
                  </a:extLst>
                </p14:cNvPr>
                <p14:cNvContentPartPr/>
                <p14:nvPr/>
              </p14:nvContentPartPr>
              <p14:xfrm>
                <a:off x="6121669" y="4944142"/>
                <a:ext cx="108360" cy="114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8C479B8-0900-4F86-842F-42A2B579786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13029" y="4935502"/>
                  <a:ext cx="126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9517203-E0D8-49F9-AAAC-ED6FB0B574A3}"/>
                    </a:ext>
                  </a:extLst>
                </p14:cNvPr>
                <p14:cNvContentPartPr/>
                <p14:nvPr/>
              </p14:nvContentPartPr>
              <p14:xfrm>
                <a:off x="6237229" y="4821382"/>
                <a:ext cx="177480" cy="187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9517203-E0D8-49F9-AAAC-ED6FB0B574A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28229" y="4812382"/>
                  <a:ext cx="195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A1B37F6-E452-4434-B25D-035FB31D6A5B}"/>
                    </a:ext>
                  </a:extLst>
                </p14:cNvPr>
                <p14:cNvContentPartPr/>
                <p14:nvPr/>
              </p14:nvContentPartPr>
              <p14:xfrm>
                <a:off x="6383029" y="4828582"/>
                <a:ext cx="15840" cy="19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A1B37F6-E452-4434-B25D-035FB31D6A5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74389" y="4819582"/>
                  <a:ext cx="33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9F990E1-BE60-4250-ADAA-F13A6DF8A62E}"/>
                    </a:ext>
                  </a:extLst>
                </p14:cNvPr>
                <p14:cNvContentPartPr/>
                <p14:nvPr/>
              </p14:nvContentPartPr>
              <p14:xfrm>
                <a:off x="6455389" y="4832542"/>
                <a:ext cx="118080" cy="90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9F990E1-BE60-4250-ADAA-F13A6DF8A62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446749" y="4823902"/>
                  <a:ext cx="135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9287CC3-4D8D-48E1-8D0F-B3B7ADDBB616}"/>
                    </a:ext>
                  </a:extLst>
                </p14:cNvPr>
                <p14:cNvContentPartPr/>
                <p14:nvPr/>
              </p14:nvContentPartPr>
              <p14:xfrm>
                <a:off x="6569869" y="4647502"/>
                <a:ext cx="185760" cy="1760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9287CC3-4D8D-48E1-8D0F-B3B7ADDBB61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561229" y="4638502"/>
                  <a:ext cx="203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28188A9-62DA-4EA8-9E9D-1E8B932C49EC}"/>
                    </a:ext>
                  </a:extLst>
                </p14:cNvPr>
                <p14:cNvContentPartPr/>
                <p14:nvPr/>
              </p14:nvContentPartPr>
              <p14:xfrm>
                <a:off x="6731509" y="4644622"/>
                <a:ext cx="135000" cy="892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28188A9-62DA-4EA8-9E9D-1E8B932C49E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22509" y="4635982"/>
                  <a:ext cx="152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834069A-5807-4DED-9BDE-B00DF937502F}"/>
                    </a:ext>
                  </a:extLst>
                </p14:cNvPr>
                <p14:cNvContentPartPr/>
                <p14:nvPr/>
              </p14:nvContentPartPr>
              <p14:xfrm>
                <a:off x="6874789" y="4640662"/>
                <a:ext cx="99360" cy="82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834069A-5807-4DED-9BDE-B00DF937502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66149" y="4631662"/>
                  <a:ext cx="117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98954BF-7CD1-481B-8085-D3F7D48F9133}"/>
                    </a:ext>
                  </a:extLst>
                </p14:cNvPr>
                <p14:cNvContentPartPr/>
                <p14:nvPr/>
              </p14:nvContentPartPr>
              <p14:xfrm>
                <a:off x="7080709" y="4562542"/>
                <a:ext cx="97200" cy="1260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98954BF-7CD1-481B-8085-D3F7D48F913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71709" y="4553902"/>
                  <a:ext cx="114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BA8D550-9C37-44A1-98F1-1D7321E4A7C4}"/>
                    </a:ext>
                  </a:extLst>
                </p14:cNvPr>
                <p14:cNvContentPartPr/>
                <p14:nvPr/>
              </p14:nvContentPartPr>
              <p14:xfrm>
                <a:off x="7226509" y="4589182"/>
                <a:ext cx="74160" cy="612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BA8D550-9C37-44A1-98F1-1D7321E4A7C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17869" y="4580542"/>
                  <a:ext cx="91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F7FD661-3442-4E12-A615-3E19CBA1D6C5}"/>
                    </a:ext>
                  </a:extLst>
                </p14:cNvPr>
                <p14:cNvContentPartPr/>
                <p14:nvPr/>
              </p14:nvContentPartPr>
              <p14:xfrm>
                <a:off x="7319389" y="4539142"/>
                <a:ext cx="75240" cy="889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F7FD661-3442-4E12-A615-3E19CBA1D6C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10389" y="4530502"/>
                  <a:ext cx="92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D9A77A1-7176-4A46-9A64-99D4598B8FF3}"/>
                    </a:ext>
                  </a:extLst>
                </p14:cNvPr>
                <p14:cNvContentPartPr/>
                <p14:nvPr/>
              </p14:nvContentPartPr>
              <p14:xfrm>
                <a:off x="7458349" y="4409542"/>
                <a:ext cx="148680" cy="1778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D9A77A1-7176-4A46-9A64-99D4598B8FF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449349" y="4400542"/>
                  <a:ext cx="166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A3E3253-5AA6-4AE7-9517-B09037475903}"/>
                    </a:ext>
                  </a:extLst>
                </p14:cNvPr>
                <p14:cNvContentPartPr/>
                <p14:nvPr/>
              </p14:nvContentPartPr>
              <p14:xfrm>
                <a:off x="4648549" y="5756662"/>
                <a:ext cx="104400" cy="1965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A3E3253-5AA6-4AE7-9517-B0903747590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639549" y="5748022"/>
                  <a:ext cx="122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E82FEC1-F062-48B9-946D-364670E66964}"/>
                    </a:ext>
                  </a:extLst>
                </p14:cNvPr>
                <p14:cNvContentPartPr/>
                <p14:nvPr/>
              </p14:nvContentPartPr>
              <p14:xfrm>
                <a:off x="4605709" y="5805622"/>
                <a:ext cx="164880" cy="83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E82FEC1-F062-48B9-946D-364670E6696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596709" y="5796982"/>
                  <a:ext cx="182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D65E563-F924-4689-A88A-ACFD46634DCE}"/>
                    </a:ext>
                  </a:extLst>
                </p14:cNvPr>
                <p14:cNvContentPartPr/>
                <p14:nvPr/>
              </p14:nvContentPartPr>
              <p14:xfrm>
                <a:off x="4748989" y="5742262"/>
                <a:ext cx="119520" cy="123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D65E563-F924-4689-A88A-ACFD46634DC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40349" y="5733262"/>
                  <a:ext cx="137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8DD85F5-3C43-4E63-AFFD-F7AC35B4352A}"/>
                    </a:ext>
                  </a:extLst>
                </p14:cNvPr>
                <p14:cNvContentPartPr/>
                <p14:nvPr/>
              </p14:nvContentPartPr>
              <p14:xfrm>
                <a:off x="4939789" y="5674582"/>
                <a:ext cx="78120" cy="127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8DD85F5-3C43-4E63-AFFD-F7AC35B4352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31149" y="5665942"/>
                  <a:ext cx="95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83FF1B3-F6B8-42D4-996B-9B95D2EF40F4}"/>
                    </a:ext>
                  </a:extLst>
                </p14:cNvPr>
                <p14:cNvContentPartPr/>
                <p14:nvPr/>
              </p14:nvContentPartPr>
              <p14:xfrm>
                <a:off x="5211229" y="5524102"/>
                <a:ext cx="118080" cy="167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83FF1B3-F6B8-42D4-996B-9B95D2EF40F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02589" y="5515462"/>
                  <a:ext cx="135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6E5DACD-8539-4814-AD4E-A3B4DAD1CB35}"/>
                    </a:ext>
                  </a:extLst>
                </p14:cNvPr>
                <p14:cNvContentPartPr/>
                <p14:nvPr/>
              </p14:nvContentPartPr>
              <p14:xfrm>
                <a:off x="5371429" y="5357422"/>
                <a:ext cx="438480" cy="2469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6E5DACD-8539-4814-AD4E-A3B4DAD1CB3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62429" y="5348422"/>
                  <a:ext cx="456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8044115-1374-44A1-8EA7-EADACC2089D5}"/>
                    </a:ext>
                  </a:extLst>
                </p14:cNvPr>
                <p14:cNvContentPartPr/>
                <p14:nvPr/>
              </p14:nvContentPartPr>
              <p14:xfrm>
                <a:off x="5793349" y="5265982"/>
                <a:ext cx="156600" cy="150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8044115-1374-44A1-8EA7-EADACC2089D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84709" y="5256982"/>
                  <a:ext cx="174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36F89B5-E432-49ED-8C16-EDAD6C2BB436}"/>
                    </a:ext>
                  </a:extLst>
                </p14:cNvPr>
                <p14:cNvContentPartPr/>
                <p14:nvPr/>
              </p14:nvContentPartPr>
              <p14:xfrm>
                <a:off x="5921869" y="5271742"/>
                <a:ext cx="23400" cy="21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36F89B5-E432-49ED-8C16-EDAD6C2BB43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912869" y="5262742"/>
                  <a:ext cx="41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7AF50C7-0A94-4CE2-BFD0-B734BF434A3A}"/>
                    </a:ext>
                  </a:extLst>
                </p14:cNvPr>
                <p14:cNvContentPartPr/>
                <p14:nvPr/>
              </p14:nvContentPartPr>
              <p14:xfrm>
                <a:off x="6026629" y="5270302"/>
                <a:ext cx="161280" cy="65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7AF50C7-0A94-4CE2-BFD0-B734BF434A3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017989" y="5261302"/>
                  <a:ext cx="178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2BBB936-71E1-49EE-B209-4F03446D670A}"/>
                    </a:ext>
                  </a:extLst>
                </p14:cNvPr>
                <p14:cNvContentPartPr/>
                <p14:nvPr/>
              </p14:nvContentPartPr>
              <p14:xfrm>
                <a:off x="6435229" y="5021902"/>
                <a:ext cx="249480" cy="329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2BBB936-71E1-49EE-B209-4F03446D670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26589" y="5012902"/>
                  <a:ext cx="2671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7A83FA1-2C25-429D-AE7C-20E5E849B821}"/>
                    </a:ext>
                  </a:extLst>
                </p14:cNvPr>
                <p14:cNvContentPartPr/>
                <p14:nvPr/>
              </p14:nvContentPartPr>
              <p14:xfrm>
                <a:off x="6853549" y="4948102"/>
                <a:ext cx="81360" cy="1285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7A83FA1-2C25-429D-AE7C-20E5E849B82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44909" y="4939102"/>
                  <a:ext cx="99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31283B9-1502-4468-8EF1-0A12215A1C31}"/>
                    </a:ext>
                  </a:extLst>
                </p14:cNvPr>
                <p14:cNvContentPartPr/>
                <p14:nvPr/>
              </p14:nvContentPartPr>
              <p14:xfrm>
                <a:off x="6982429" y="4922902"/>
                <a:ext cx="154800" cy="752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31283B9-1502-4468-8EF1-0A12215A1C3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73789" y="4913902"/>
                  <a:ext cx="172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DD420A4-0E03-4696-9C7C-B34E672DDF47}"/>
                    </a:ext>
                  </a:extLst>
                </p14:cNvPr>
                <p14:cNvContentPartPr/>
                <p14:nvPr/>
              </p14:nvContentPartPr>
              <p14:xfrm>
                <a:off x="7181149" y="4805902"/>
                <a:ext cx="117360" cy="196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DD420A4-0E03-4696-9C7C-B34E672DDF4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72509" y="4796902"/>
                  <a:ext cx="135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112474D-2406-4F41-AFC7-99BD76B02A7D}"/>
                    </a:ext>
                  </a:extLst>
                </p14:cNvPr>
                <p14:cNvContentPartPr/>
                <p14:nvPr/>
              </p14:nvContentPartPr>
              <p14:xfrm>
                <a:off x="7275109" y="4732462"/>
                <a:ext cx="16920" cy="37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112474D-2406-4F41-AFC7-99BD76B02A7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266469" y="4723462"/>
                  <a:ext cx="34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0697514-F337-4713-B129-DEC6E87B3F29}"/>
                    </a:ext>
                  </a:extLst>
                </p14:cNvPr>
                <p14:cNvContentPartPr/>
                <p14:nvPr/>
              </p14:nvContentPartPr>
              <p14:xfrm>
                <a:off x="7382389" y="4714822"/>
                <a:ext cx="127080" cy="1386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0697514-F337-4713-B129-DEC6E87B3F2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373389" y="4705822"/>
                  <a:ext cx="144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1ED94D1-E6D5-46EB-B017-0063ACC9BAAE}"/>
                    </a:ext>
                  </a:extLst>
                </p14:cNvPr>
                <p14:cNvContentPartPr/>
                <p14:nvPr/>
              </p14:nvContentPartPr>
              <p14:xfrm>
                <a:off x="7543669" y="4666582"/>
                <a:ext cx="84600" cy="122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1ED94D1-E6D5-46EB-B017-0063ACC9BAA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34669" y="4657582"/>
                  <a:ext cx="102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A3A528E-CB90-4CE2-91A8-D6AD96C1D3B9}"/>
                    </a:ext>
                  </a:extLst>
                </p14:cNvPr>
                <p14:cNvContentPartPr/>
                <p14:nvPr/>
              </p14:nvContentPartPr>
              <p14:xfrm>
                <a:off x="7727269" y="4647502"/>
                <a:ext cx="1800" cy="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A3A528E-CB90-4CE2-91A8-D6AD96C1D3B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718629" y="4638502"/>
                  <a:ext cx="19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0BF7E5F-EA8C-4F64-A6C5-9E2B0AB709FE}"/>
                    </a:ext>
                  </a:extLst>
                </p14:cNvPr>
                <p14:cNvContentPartPr/>
                <p14:nvPr/>
              </p14:nvContentPartPr>
              <p14:xfrm>
                <a:off x="7592629" y="4648582"/>
                <a:ext cx="176760" cy="1526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0BF7E5F-EA8C-4F64-A6C5-9E2B0AB709F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83629" y="4639942"/>
                  <a:ext cx="194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9295DC6-622B-4CE5-920D-5DF669FC4650}"/>
                    </a:ext>
                  </a:extLst>
                </p14:cNvPr>
                <p14:cNvContentPartPr/>
                <p14:nvPr/>
              </p14:nvContentPartPr>
              <p14:xfrm>
                <a:off x="7831669" y="4587382"/>
                <a:ext cx="42840" cy="70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9295DC6-622B-4CE5-920D-5DF669FC465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22669" y="4578742"/>
                  <a:ext cx="60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DBA4D89-7C8B-4C9C-9B03-4F4CAAA06F91}"/>
                    </a:ext>
                  </a:extLst>
                </p14:cNvPr>
                <p14:cNvContentPartPr/>
                <p14:nvPr/>
              </p14:nvContentPartPr>
              <p14:xfrm>
                <a:off x="7931389" y="4500622"/>
                <a:ext cx="97200" cy="1324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DBA4D89-7C8B-4C9C-9B03-4F4CAAA06F9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922749" y="4491982"/>
                  <a:ext cx="114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58FDDD0-2CB7-42B4-8AC7-32BCBA6C9A0F}"/>
                    </a:ext>
                  </a:extLst>
                </p14:cNvPr>
                <p14:cNvContentPartPr/>
                <p14:nvPr/>
              </p14:nvContentPartPr>
              <p14:xfrm>
                <a:off x="5066149" y="5808862"/>
                <a:ext cx="478440" cy="336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58FDDD0-2CB7-42B4-8AC7-32BCBA6C9A0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57149" y="5800222"/>
                  <a:ext cx="4960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DF51DEB-3343-446B-A9C7-9BB5CD6D0EBD}"/>
                    </a:ext>
                  </a:extLst>
                </p14:cNvPr>
                <p14:cNvContentPartPr/>
                <p14:nvPr/>
              </p14:nvContentPartPr>
              <p14:xfrm>
                <a:off x="5675269" y="5717782"/>
                <a:ext cx="121320" cy="114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DF51DEB-3343-446B-A9C7-9BB5CD6D0EB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666629" y="5709142"/>
                  <a:ext cx="138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2F617E0-E39F-436D-8383-11FE463908D4}"/>
                    </a:ext>
                  </a:extLst>
                </p14:cNvPr>
                <p14:cNvContentPartPr/>
                <p14:nvPr/>
              </p14:nvContentPartPr>
              <p14:xfrm>
                <a:off x="5546749" y="5686822"/>
                <a:ext cx="95400" cy="238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2F617E0-E39F-436D-8383-11FE463908D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537749" y="5678182"/>
                  <a:ext cx="113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C849B3F-E13C-4101-9833-554278444A92}"/>
                    </a:ext>
                  </a:extLst>
                </p14:cNvPr>
                <p14:cNvContentPartPr/>
                <p14:nvPr/>
              </p14:nvContentPartPr>
              <p14:xfrm>
                <a:off x="6007189" y="5601142"/>
                <a:ext cx="116280" cy="128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C849B3F-E13C-4101-9833-554278444A9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998549" y="5592142"/>
                  <a:ext cx="133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21D289E-73F2-422D-B97A-6D8294CC4462}"/>
                    </a:ext>
                  </a:extLst>
                </p14:cNvPr>
                <p14:cNvContentPartPr/>
                <p14:nvPr/>
              </p14:nvContentPartPr>
              <p14:xfrm>
                <a:off x="6147589" y="5553982"/>
                <a:ext cx="181800" cy="77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21D289E-73F2-422D-B97A-6D8294CC446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138949" y="5544982"/>
                  <a:ext cx="199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8954B57-912C-4D00-AA1C-ACB75576456D}"/>
                    </a:ext>
                  </a:extLst>
                </p14:cNvPr>
                <p14:cNvContentPartPr/>
                <p14:nvPr/>
              </p14:nvContentPartPr>
              <p14:xfrm>
                <a:off x="6378349" y="5357062"/>
                <a:ext cx="234720" cy="2181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8954B57-912C-4D00-AA1C-ACB75576456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369709" y="5348062"/>
                  <a:ext cx="252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B2E63C4-D648-4261-9B47-24A64BE8F3AC}"/>
                    </a:ext>
                  </a:extLst>
                </p14:cNvPr>
                <p14:cNvContentPartPr/>
                <p14:nvPr/>
              </p14:nvContentPartPr>
              <p14:xfrm>
                <a:off x="6573469" y="5337262"/>
                <a:ext cx="14400" cy="2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B2E63C4-D648-4261-9B47-24A64BE8F3A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64829" y="5328262"/>
                  <a:ext cx="32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921F6E6-4A30-4A52-8643-9DDEE8F02482}"/>
                    </a:ext>
                  </a:extLst>
                </p14:cNvPr>
                <p14:cNvContentPartPr/>
                <p14:nvPr/>
              </p14:nvContentPartPr>
              <p14:xfrm>
                <a:off x="6604429" y="5275702"/>
                <a:ext cx="361440" cy="180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921F6E6-4A30-4A52-8643-9DDEE8F0248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95429" y="5267062"/>
                  <a:ext cx="379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761C578-7221-4D61-93B2-40C6B6CC6D39}"/>
                    </a:ext>
                  </a:extLst>
                </p14:cNvPr>
                <p14:cNvContentPartPr/>
                <p14:nvPr/>
              </p14:nvContentPartPr>
              <p14:xfrm>
                <a:off x="7016629" y="5181382"/>
                <a:ext cx="29880" cy="871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761C578-7221-4D61-93B2-40C6B6CC6D3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07989" y="5172382"/>
                  <a:ext cx="47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19CE865-42FC-4F0B-824F-14CB5B49A977}"/>
                    </a:ext>
                  </a:extLst>
                </p14:cNvPr>
                <p14:cNvContentPartPr/>
                <p14:nvPr/>
              </p14:nvContentPartPr>
              <p14:xfrm>
                <a:off x="7089349" y="5107942"/>
                <a:ext cx="92880" cy="1065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19CE865-42FC-4F0B-824F-14CB5B49A97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080349" y="5099302"/>
                  <a:ext cx="110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EB84813-5AD9-4BE0-8365-13853E7EF206}"/>
                    </a:ext>
                  </a:extLst>
                </p14:cNvPr>
                <p14:cNvContentPartPr/>
                <p14:nvPr/>
              </p14:nvContentPartPr>
              <p14:xfrm>
                <a:off x="7375909" y="5054302"/>
                <a:ext cx="217440" cy="94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EB84813-5AD9-4BE0-8365-13853E7EF20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366909" y="5045662"/>
                  <a:ext cx="235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CF05E8E-E9BF-49BE-B105-30CFA2DAE23C}"/>
                    </a:ext>
                  </a:extLst>
                </p14:cNvPr>
                <p14:cNvContentPartPr/>
                <p14:nvPr/>
              </p14:nvContentPartPr>
              <p14:xfrm>
                <a:off x="7613509" y="4813102"/>
                <a:ext cx="416520" cy="2304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CF05E8E-E9BF-49BE-B105-30CFA2DAE23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604509" y="4804102"/>
                  <a:ext cx="434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52C0C89-8622-4727-AB71-8815A864E09F}"/>
                    </a:ext>
                  </a:extLst>
                </p14:cNvPr>
                <p14:cNvContentPartPr/>
                <p14:nvPr/>
              </p14:nvContentPartPr>
              <p14:xfrm>
                <a:off x="8028229" y="4646422"/>
                <a:ext cx="153720" cy="191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52C0C89-8622-4727-AB71-8815A864E09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19229" y="4637782"/>
                  <a:ext cx="171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29C5B91-2DF2-43BA-A87D-4C14457334AC}"/>
                    </a:ext>
                  </a:extLst>
                </p14:cNvPr>
                <p14:cNvContentPartPr/>
                <p14:nvPr/>
              </p14:nvContentPartPr>
              <p14:xfrm>
                <a:off x="8211109" y="4671622"/>
                <a:ext cx="91800" cy="124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29C5B91-2DF2-43BA-A87D-4C14457334A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202109" y="4662982"/>
                  <a:ext cx="109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3660E91-8EED-4391-A691-FA1ED393DC53}"/>
                    </a:ext>
                  </a:extLst>
                </p14:cNvPr>
                <p14:cNvContentPartPr/>
                <p14:nvPr/>
              </p14:nvContentPartPr>
              <p14:xfrm>
                <a:off x="5341909" y="6184342"/>
                <a:ext cx="157320" cy="200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3660E91-8EED-4391-A691-FA1ED393DC5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32909" y="6175702"/>
                  <a:ext cx="174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953AB9E-3DF1-42C2-80AE-C865E7E3BF7C}"/>
                    </a:ext>
                  </a:extLst>
                </p14:cNvPr>
                <p14:cNvContentPartPr/>
                <p14:nvPr/>
              </p14:nvContentPartPr>
              <p14:xfrm>
                <a:off x="5548909" y="6166702"/>
                <a:ext cx="78480" cy="961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953AB9E-3DF1-42C2-80AE-C865E7E3BF7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540269" y="6158062"/>
                  <a:ext cx="96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ECD75DE-6CCC-40BF-8711-80005DFD8E21}"/>
                    </a:ext>
                  </a:extLst>
                </p14:cNvPr>
                <p14:cNvContentPartPr/>
                <p14:nvPr/>
              </p14:nvContentPartPr>
              <p14:xfrm>
                <a:off x="5760229" y="5849542"/>
                <a:ext cx="324360" cy="307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ECD75DE-6CCC-40BF-8711-80005DFD8E2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751589" y="5840902"/>
                  <a:ext cx="3420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9FCEEA7-9A48-4606-AC1C-45EA8D723C4E}"/>
                    </a:ext>
                  </a:extLst>
                </p14:cNvPr>
                <p14:cNvContentPartPr/>
                <p14:nvPr/>
              </p14:nvContentPartPr>
              <p14:xfrm>
                <a:off x="6352069" y="5763502"/>
                <a:ext cx="79920" cy="1594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9FCEEA7-9A48-4606-AC1C-45EA8D723C4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343069" y="5754502"/>
                  <a:ext cx="97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E7B25CC-98C3-4B04-ADE8-F5E2EF5A8CC9}"/>
                    </a:ext>
                  </a:extLst>
                </p14:cNvPr>
                <p14:cNvContentPartPr/>
                <p14:nvPr/>
              </p14:nvContentPartPr>
              <p14:xfrm>
                <a:off x="6485269" y="5577022"/>
                <a:ext cx="262800" cy="2397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E7B25CC-98C3-4B04-ADE8-F5E2EF5A8CC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476269" y="5568382"/>
                  <a:ext cx="280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1826365-B2BD-417D-8BD6-FFFB9DC75CD6}"/>
                    </a:ext>
                  </a:extLst>
                </p14:cNvPr>
                <p14:cNvContentPartPr/>
                <p14:nvPr/>
              </p14:nvContentPartPr>
              <p14:xfrm>
                <a:off x="6712429" y="5705542"/>
                <a:ext cx="62640" cy="554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1826365-B2BD-417D-8BD6-FFFB9DC75CD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703429" y="5696902"/>
                  <a:ext cx="80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7269BA4-D093-46C3-BDE9-D0526778F7C7}"/>
                    </a:ext>
                  </a:extLst>
                </p14:cNvPr>
                <p14:cNvContentPartPr/>
                <p14:nvPr/>
              </p14:nvContentPartPr>
              <p14:xfrm>
                <a:off x="6822229" y="5560102"/>
                <a:ext cx="83520" cy="1346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7269BA4-D093-46C3-BDE9-D0526778F7C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813589" y="5551462"/>
                  <a:ext cx="101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855D071-E916-4853-AA2F-8424D3401280}"/>
                    </a:ext>
                  </a:extLst>
                </p14:cNvPr>
                <p14:cNvContentPartPr/>
                <p14:nvPr/>
              </p14:nvContentPartPr>
              <p14:xfrm>
                <a:off x="7141549" y="5350222"/>
                <a:ext cx="323640" cy="2350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855D071-E916-4853-AA2F-8424D340128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132909" y="5341582"/>
                  <a:ext cx="341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9D44515-4F9E-4898-B41B-D0E1E7185CC8}"/>
                    </a:ext>
                  </a:extLst>
                </p14:cNvPr>
                <p14:cNvContentPartPr/>
                <p14:nvPr/>
              </p14:nvContentPartPr>
              <p14:xfrm>
                <a:off x="7370149" y="5316382"/>
                <a:ext cx="93600" cy="252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9D44515-4F9E-4898-B41B-D0E1E7185CC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361509" y="5307742"/>
                  <a:ext cx="111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477B2BE-6FFC-4CB3-BF9A-C2FA41B173C7}"/>
                    </a:ext>
                  </a:extLst>
                </p14:cNvPr>
                <p14:cNvContentPartPr/>
                <p14:nvPr/>
              </p14:nvContentPartPr>
              <p14:xfrm>
                <a:off x="7496149" y="5310262"/>
                <a:ext cx="106200" cy="1090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477B2BE-6FFC-4CB3-BF9A-C2FA41B173C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487509" y="5301622"/>
                  <a:ext cx="123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39CBAA3-2ABE-4748-ADFE-CE2546D22D73}"/>
                    </a:ext>
                  </a:extLst>
                </p14:cNvPr>
                <p14:cNvContentPartPr/>
                <p14:nvPr/>
              </p14:nvContentPartPr>
              <p14:xfrm>
                <a:off x="7693069" y="5208742"/>
                <a:ext cx="279000" cy="1407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39CBAA3-2ABE-4748-ADFE-CE2546D22D7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684429" y="5199742"/>
                  <a:ext cx="296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872CBE7-8D3C-45CF-B061-B20F36B8BD86}"/>
                    </a:ext>
                  </a:extLst>
                </p14:cNvPr>
                <p14:cNvContentPartPr/>
                <p14:nvPr/>
              </p14:nvContentPartPr>
              <p14:xfrm>
                <a:off x="7965589" y="5032342"/>
                <a:ext cx="223560" cy="191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872CBE7-8D3C-45CF-B061-B20F36B8BD8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956589" y="5023342"/>
                  <a:ext cx="241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EC73883-F668-41A8-86F2-163B3BB7084C}"/>
                    </a:ext>
                  </a:extLst>
                </p14:cNvPr>
                <p14:cNvContentPartPr/>
                <p14:nvPr/>
              </p14:nvContentPartPr>
              <p14:xfrm>
                <a:off x="6347749" y="6159502"/>
                <a:ext cx="148680" cy="1137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EC73883-F668-41A8-86F2-163B3BB7084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39109" y="6150502"/>
                  <a:ext cx="166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1C696C4-3EF0-492E-900A-0298B3A89399}"/>
                    </a:ext>
                  </a:extLst>
                </p14:cNvPr>
                <p14:cNvContentPartPr/>
                <p14:nvPr/>
              </p14:nvContentPartPr>
              <p14:xfrm>
                <a:off x="6528829" y="6065182"/>
                <a:ext cx="92160" cy="1418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1C696C4-3EF0-492E-900A-0298B3A8939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19829" y="6056182"/>
                  <a:ext cx="109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93CC2B1-623F-479C-A791-7D64E606CF9D}"/>
                    </a:ext>
                  </a:extLst>
                </p14:cNvPr>
                <p14:cNvContentPartPr/>
                <p14:nvPr/>
              </p14:nvContentPartPr>
              <p14:xfrm>
                <a:off x="6648349" y="5998222"/>
                <a:ext cx="81720" cy="1260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93CC2B1-623F-479C-A791-7D64E606CF9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39349" y="5989222"/>
                  <a:ext cx="99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90E42A7-F841-4704-9781-10B484E75A77}"/>
                    </a:ext>
                  </a:extLst>
                </p14:cNvPr>
                <p14:cNvContentPartPr/>
                <p14:nvPr/>
              </p14:nvContentPartPr>
              <p14:xfrm>
                <a:off x="6801349" y="5758462"/>
                <a:ext cx="342360" cy="2815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90E42A7-F841-4704-9781-10B484E75A7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92349" y="5749822"/>
                  <a:ext cx="3600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1D171E8-EC2D-4BDE-A473-398CF9814BD5}"/>
                    </a:ext>
                  </a:extLst>
                </p14:cNvPr>
                <p14:cNvContentPartPr/>
                <p14:nvPr/>
              </p14:nvContentPartPr>
              <p14:xfrm>
                <a:off x="6529549" y="6020902"/>
                <a:ext cx="641880" cy="3186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1D171E8-EC2D-4BDE-A473-398CF9814BD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520909" y="6011902"/>
                  <a:ext cx="659520" cy="33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591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74DB15-1019-4E5A-B625-D433F70D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" y="271940"/>
            <a:ext cx="9433173" cy="41476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6776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74DB15-1019-4E5A-B625-D433F70D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" y="271940"/>
            <a:ext cx="9433173" cy="41476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03EADD6-1286-4175-A7E0-6F6F6AD8B4E2}"/>
                  </a:ext>
                </a:extLst>
              </p14:cNvPr>
              <p14:cNvContentPartPr/>
              <p14:nvPr/>
            </p14:nvContentPartPr>
            <p14:xfrm>
              <a:off x="170869" y="4565782"/>
              <a:ext cx="3889800" cy="14799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03EADD6-1286-4175-A7E0-6F6F6AD8B4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69" y="4557142"/>
                <a:ext cx="3907440" cy="14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97F6DCA-4CB7-4084-8FE4-A8EE55D90E34}"/>
                  </a:ext>
                </a:extLst>
              </p14:cNvPr>
              <p14:cNvContentPartPr/>
              <p14:nvPr/>
            </p14:nvContentPartPr>
            <p14:xfrm>
              <a:off x="2812549" y="4875022"/>
              <a:ext cx="40320" cy="14810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97F6DCA-4CB7-4084-8FE4-A8EE55D90E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3549" y="4866022"/>
                <a:ext cx="57960" cy="14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1059B89-1A2A-4A34-9BDA-6B6966D9F269}"/>
                  </a:ext>
                </a:extLst>
              </p14:cNvPr>
              <p14:cNvContentPartPr/>
              <p14:nvPr/>
            </p14:nvContentPartPr>
            <p14:xfrm>
              <a:off x="2851069" y="4922902"/>
              <a:ext cx="41400" cy="13438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1059B89-1A2A-4A34-9BDA-6B6966D9F2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42429" y="4913902"/>
                <a:ext cx="5904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1720658-86DA-46EF-AB99-A1ADA71B8068}"/>
                  </a:ext>
                </a:extLst>
              </p14:cNvPr>
              <p14:cNvContentPartPr/>
              <p14:nvPr/>
            </p14:nvContentPartPr>
            <p14:xfrm>
              <a:off x="2906869" y="5079142"/>
              <a:ext cx="44640" cy="12330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1720658-86DA-46EF-AB99-A1ADA71B80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97869" y="5070502"/>
                <a:ext cx="62280" cy="12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6EC77A2-3895-4253-B00E-5B98C51D0348}"/>
                  </a:ext>
                </a:extLst>
              </p14:cNvPr>
              <p14:cNvContentPartPr/>
              <p14:nvPr/>
            </p14:nvContentPartPr>
            <p14:xfrm>
              <a:off x="6343789" y="4081222"/>
              <a:ext cx="81720" cy="20221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6EC77A2-3895-4253-B00E-5B98C51D03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4789" y="4072582"/>
                <a:ext cx="99360" cy="20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F7AD1E10-8FD8-4D73-97B0-77031641A8D2}"/>
                  </a:ext>
                </a:extLst>
              </p14:cNvPr>
              <p14:cNvContentPartPr/>
              <p14:nvPr/>
            </p14:nvContentPartPr>
            <p14:xfrm>
              <a:off x="5130949" y="5859982"/>
              <a:ext cx="3081240" cy="1058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F7AD1E10-8FD8-4D73-97B0-77031641A8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21949" y="5850982"/>
                <a:ext cx="3098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BEAEB14-331E-4915-B386-6D56267FD408}"/>
                  </a:ext>
                </a:extLst>
              </p14:cNvPr>
              <p14:cNvContentPartPr/>
              <p14:nvPr/>
            </p14:nvContentPartPr>
            <p14:xfrm>
              <a:off x="8234869" y="5803102"/>
              <a:ext cx="162720" cy="2120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BEAEB14-331E-4915-B386-6D56267FD4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26229" y="5794102"/>
                <a:ext cx="1803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C864AC5-8935-44B9-8DD3-42F92E11098E}"/>
                  </a:ext>
                </a:extLst>
              </p14:cNvPr>
              <p14:cNvContentPartPr/>
              <p14:nvPr/>
            </p14:nvContentPartPr>
            <p14:xfrm>
              <a:off x="6222829" y="3839662"/>
              <a:ext cx="259560" cy="2732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C864AC5-8935-44B9-8DD3-42F92E1109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13829" y="3831022"/>
                <a:ext cx="2772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502B4FA4-8A44-41AA-9585-C552B4A8D3E9}"/>
                  </a:ext>
                </a:extLst>
              </p14:cNvPr>
              <p14:cNvContentPartPr/>
              <p14:nvPr/>
            </p14:nvContentPartPr>
            <p14:xfrm>
              <a:off x="5742589" y="3735982"/>
              <a:ext cx="172080" cy="3319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502B4FA4-8A44-41AA-9585-C552B4A8D3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33589" y="3727342"/>
                <a:ext cx="18972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8DC0541-C4D2-4212-A0E8-B2E367D85270}"/>
                  </a:ext>
                </a:extLst>
              </p14:cNvPr>
              <p14:cNvContentPartPr/>
              <p14:nvPr/>
            </p14:nvContentPartPr>
            <p14:xfrm>
              <a:off x="5944549" y="3729862"/>
              <a:ext cx="164160" cy="2008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8DC0541-C4D2-4212-A0E8-B2E367D8527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35549" y="3721222"/>
                <a:ext cx="1818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B4FD203-2C64-4D39-BA47-E5F3BAEF1438}"/>
                  </a:ext>
                </a:extLst>
              </p14:cNvPr>
              <p14:cNvContentPartPr/>
              <p14:nvPr/>
            </p14:nvContentPartPr>
            <p14:xfrm>
              <a:off x="6017989" y="3699982"/>
              <a:ext cx="154800" cy="2181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B4FD203-2C64-4D39-BA47-E5F3BAEF14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08989" y="3691342"/>
                <a:ext cx="1724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EAEFE002-D61D-4FCB-AF56-9E88757940A4}"/>
                  </a:ext>
                </a:extLst>
              </p14:cNvPr>
              <p14:cNvContentPartPr/>
              <p14:nvPr/>
            </p14:nvContentPartPr>
            <p14:xfrm>
              <a:off x="4615429" y="4184182"/>
              <a:ext cx="3634560" cy="16290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EAEFE002-D61D-4FCB-AF56-9E88757940A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06429" y="4175182"/>
                <a:ext cx="3652200" cy="16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CFD1EF00-A1CA-4742-9425-4CFC44A2B27B}"/>
                  </a:ext>
                </a:extLst>
              </p14:cNvPr>
              <p14:cNvContentPartPr/>
              <p14:nvPr/>
            </p14:nvContentPartPr>
            <p14:xfrm>
              <a:off x="5555029" y="4928662"/>
              <a:ext cx="85680" cy="13237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CFD1EF00-A1CA-4742-9425-4CFC44A2B27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46389" y="4919662"/>
                <a:ext cx="103320" cy="13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48280F7-1095-4B31-9A6C-6C1414748B03}"/>
                  </a:ext>
                </a:extLst>
              </p14:cNvPr>
              <p14:cNvContentPartPr/>
              <p14:nvPr/>
            </p14:nvContentPartPr>
            <p14:xfrm>
              <a:off x="7495789" y="4995982"/>
              <a:ext cx="74880" cy="10940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48280F7-1095-4B31-9A6C-6C1414748B0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86789" y="4987342"/>
                <a:ext cx="92520" cy="11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D8AC60D-986A-4A77-8A07-DE68052356DF}"/>
                  </a:ext>
                </a:extLst>
              </p14:cNvPr>
              <p14:cNvContentPartPr/>
              <p14:nvPr/>
            </p14:nvContentPartPr>
            <p14:xfrm>
              <a:off x="5661589" y="4901662"/>
              <a:ext cx="270000" cy="6566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D8AC60D-986A-4A77-8A07-DE68052356D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52589" y="4893022"/>
                <a:ext cx="28764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D21C2F9-09DF-4D14-BC8B-C549CEE79DAE}"/>
                  </a:ext>
                </a:extLst>
              </p14:cNvPr>
              <p14:cNvContentPartPr/>
              <p14:nvPr/>
            </p14:nvContentPartPr>
            <p14:xfrm>
              <a:off x="5749429" y="4418542"/>
              <a:ext cx="649440" cy="1294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D21C2F9-09DF-4D14-BC8B-C549CEE79DA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40789" y="4409902"/>
                <a:ext cx="667080" cy="13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DE0EC4E-6F24-4D13-BBA8-022F5523257E}"/>
                  </a:ext>
                </a:extLst>
              </p14:cNvPr>
              <p14:cNvContentPartPr/>
              <p14:nvPr/>
            </p14:nvContentPartPr>
            <p14:xfrm>
              <a:off x="5977309" y="4530862"/>
              <a:ext cx="660960" cy="11091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DE0EC4E-6F24-4D13-BBA8-022F552325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68669" y="4521862"/>
                <a:ext cx="678600" cy="11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B81AAE5B-1D23-4E7D-BDAB-23D510DB6D94}"/>
                  </a:ext>
                </a:extLst>
              </p14:cNvPr>
              <p14:cNvContentPartPr/>
              <p14:nvPr/>
            </p14:nvContentPartPr>
            <p14:xfrm>
              <a:off x="6192589" y="4690702"/>
              <a:ext cx="606240" cy="8748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B81AAE5B-1D23-4E7D-BDAB-23D510DB6D9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83589" y="4681702"/>
                <a:ext cx="623880" cy="8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B274596-AD4F-4B8F-ACC2-3D6EAD376620}"/>
                  </a:ext>
                </a:extLst>
              </p14:cNvPr>
              <p14:cNvContentPartPr/>
              <p14:nvPr/>
            </p14:nvContentPartPr>
            <p14:xfrm>
              <a:off x="6376549" y="4897702"/>
              <a:ext cx="484920" cy="7992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B274596-AD4F-4B8F-ACC2-3D6EAD37662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67549" y="4888702"/>
                <a:ext cx="50256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4E0BD38-0816-4280-8BDB-ACC475E79832}"/>
                  </a:ext>
                </a:extLst>
              </p14:cNvPr>
              <p14:cNvContentPartPr/>
              <p14:nvPr/>
            </p14:nvContentPartPr>
            <p14:xfrm>
              <a:off x="6471229" y="4979062"/>
              <a:ext cx="470880" cy="7084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4E0BD38-0816-4280-8BDB-ACC475E7983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62589" y="4970422"/>
                <a:ext cx="48852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6E9195B-8982-433D-ABE1-27D6001F144D}"/>
                  </a:ext>
                </a:extLst>
              </p14:cNvPr>
              <p14:cNvContentPartPr/>
              <p14:nvPr/>
            </p14:nvContentPartPr>
            <p14:xfrm>
              <a:off x="6617029" y="5078422"/>
              <a:ext cx="555840" cy="6170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6E9195B-8982-433D-ABE1-27D6001F14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08029" y="5069782"/>
                <a:ext cx="57348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154C7F8-101A-4A01-BFD6-E4A3595A7366}"/>
                  </a:ext>
                </a:extLst>
              </p14:cNvPr>
              <p14:cNvContentPartPr/>
              <p14:nvPr/>
            </p14:nvContentPartPr>
            <p14:xfrm>
              <a:off x="6978109" y="5309902"/>
              <a:ext cx="281520" cy="3549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154C7F8-101A-4A01-BFD6-E4A3595A736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969109" y="5300902"/>
                <a:ext cx="2991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E8A525BF-2143-4F1F-80C1-DBFE5BF365E7}"/>
                  </a:ext>
                </a:extLst>
              </p14:cNvPr>
              <p14:cNvContentPartPr/>
              <p14:nvPr/>
            </p14:nvContentPartPr>
            <p14:xfrm>
              <a:off x="7126789" y="5361022"/>
              <a:ext cx="280080" cy="2908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E8A525BF-2143-4F1F-80C1-DBFE5BF365E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17789" y="5352022"/>
                <a:ext cx="29772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E1F0B8CC-34F9-4C88-A44C-9F15EF15622E}"/>
                  </a:ext>
                </a:extLst>
              </p14:cNvPr>
              <p14:cNvContentPartPr/>
              <p14:nvPr/>
            </p14:nvContentPartPr>
            <p14:xfrm>
              <a:off x="7316509" y="5523022"/>
              <a:ext cx="131400" cy="1634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E1F0B8CC-34F9-4C88-A44C-9F15EF15622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07869" y="5514022"/>
                <a:ext cx="1490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6E887424-66A6-44B3-B4A7-B8ECEBB0F626}"/>
                  </a:ext>
                </a:extLst>
              </p14:cNvPr>
              <p14:cNvContentPartPr/>
              <p14:nvPr/>
            </p14:nvContentPartPr>
            <p14:xfrm>
              <a:off x="81949" y="6131062"/>
              <a:ext cx="2728800" cy="8892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6E887424-66A6-44B3-B4A7-B8ECEBB0F62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2949" y="6122422"/>
                <a:ext cx="27464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83D8C598-44DD-466C-AA62-E16416763C0F}"/>
                  </a:ext>
                </a:extLst>
              </p14:cNvPr>
              <p14:cNvContentPartPr/>
              <p14:nvPr/>
            </p14:nvContentPartPr>
            <p14:xfrm>
              <a:off x="5557549" y="5056102"/>
              <a:ext cx="110880" cy="13575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83D8C598-44DD-466C-AA62-E16416763C0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48909" y="5047102"/>
                <a:ext cx="128520" cy="13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25E26C32-69BF-48F8-A480-CD6B936965E0}"/>
                  </a:ext>
                </a:extLst>
              </p14:cNvPr>
              <p14:cNvContentPartPr/>
              <p14:nvPr/>
            </p14:nvContentPartPr>
            <p14:xfrm>
              <a:off x="7503349" y="4888342"/>
              <a:ext cx="45360" cy="13122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25E26C32-69BF-48F8-A480-CD6B936965E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94349" y="4879342"/>
                <a:ext cx="63000" cy="13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2E45646-FBB6-4FAA-8C86-140C49447153}"/>
                  </a:ext>
                </a:extLst>
              </p14:cNvPr>
              <p14:cNvContentPartPr/>
              <p14:nvPr/>
            </p14:nvContentPartPr>
            <p14:xfrm>
              <a:off x="5478349" y="6208102"/>
              <a:ext cx="175320" cy="20376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2E45646-FBB6-4FAA-8C86-140C4944715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69349" y="6199462"/>
                <a:ext cx="1929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6C27D3C5-6172-42CF-A18B-1AFAAE246124}"/>
                  </a:ext>
                </a:extLst>
              </p14:cNvPr>
              <p14:cNvContentPartPr/>
              <p14:nvPr/>
            </p14:nvContentPartPr>
            <p14:xfrm>
              <a:off x="5493109" y="6268582"/>
              <a:ext cx="177840" cy="946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6C27D3C5-6172-42CF-A18B-1AFAAE24612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84109" y="6259582"/>
                <a:ext cx="1954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34E0C3F6-321B-46A1-BDC8-5ADD681F6700}"/>
                  </a:ext>
                </a:extLst>
              </p14:cNvPr>
              <p14:cNvContentPartPr/>
              <p14:nvPr/>
            </p14:nvContentPartPr>
            <p14:xfrm>
              <a:off x="5706589" y="6325102"/>
              <a:ext cx="104760" cy="1350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34E0C3F6-321B-46A1-BDC8-5ADD681F67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97949" y="6316462"/>
                <a:ext cx="122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B0FDF256-A2B1-465E-9C56-429D70CFDE1E}"/>
                  </a:ext>
                </a:extLst>
              </p14:cNvPr>
              <p14:cNvContentPartPr/>
              <p14:nvPr/>
            </p14:nvContentPartPr>
            <p14:xfrm>
              <a:off x="7491109" y="6214222"/>
              <a:ext cx="108360" cy="1818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B0FDF256-A2B1-465E-9C56-429D70CFDE1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482109" y="6205582"/>
                <a:ext cx="12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702A2648-B25A-46EF-BF93-075B125F9F42}"/>
                  </a:ext>
                </a:extLst>
              </p14:cNvPr>
              <p14:cNvContentPartPr/>
              <p14:nvPr/>
            </p14:nvContentPartPr>
            <p14:xfrm>
              <a:off x="7513069" y="6282262"/>
              <a:ext cx="72000" cy="291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702A2648-B25A-46EF-BF93-075B125F9F4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04429" y="6273622"/>
                <a:ext cx="89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68983F3B-4F5C-4CDE-93E5-10F5D85EC93D}"/>
                  </a:ext>
                </a:extLst>
              </p14:cNvPr>
              <p14:cNvContentPartPr/>
              <p14:nvPr/>
            </p14:nvContentPartPr>
            <p14:xfrm>
              <a:off x="7670749" y="6298462"/>
              <a:ext cx="78120" cy="1335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68983F3B-4F5C-4CDE-93E5-10F5D85EC93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661749" y="6289462"/>
                <a:ext cx="95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02FB0DD-DAA9-4BBA-8C11-1465B7DF39F3}"/>
                  </a:ext>
                </a:extLst>
              </p14:cNvPr>
              <p14:cNvContentPartPr/>
              <p14:nvPr/>
            </p14:nvContentPartPr>
            <p14:xfrm>
              <a:off x="5552149" y="4979782"/>
              <a:ext cx="149760" cy="12142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02FB0DD-DAA9-4BBA-8C11-1465B7DF39F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43149" y="4970782"/>
                <a:ext cx="167400" cy="12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2EE7429-34E7-446E-B485-B1B7712173AD}"/>
                  </a:ext>
                </a:extLst>
              </p14:cNvPr>
              <p14:cNvContentPartPr/>
              <p14:nvPr/>
            </p14:nvContentPartPr>
            <p14:xfrm>
              <a:off x="7507309" y="4941622"/>
              <a:ext cx="16920" cy="11358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2EE7429-34E7-446E-B485-B1B7712173A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498669" y="4932622"/>
                <a:ext cx="34560" cy="11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E591781-FA48-455A-9BF3-6B15DCB0A274}"/>
                  </a:ext>
                </a:extLst>
              </p14:cNvPr>
              <p14:cNvContentPartPr/>
              <p14:nvPr/>
            </p14:nvContentPartPr>
            <p14:xfrm>
              <a:off x="7501189" y="4961062"/>
              <a:ext cx="35280" cy="10425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E591781-FA48-455A-9BF3-6B15DCB0A27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492549" y="4952062"/>
                <a:ext cx="5292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BAE05F1B-7D26-4BC8-92DC-9442C869D936}"/>
                  </a:ext>
                </a:extLst>
              </p14:cNvPr>
              <p14:cNvContentPartPr/>
              <p14:nvPr/>
            </p14:nvContentPartPr>
            <p14:xfrm>
              <a:off x="6504349" y="4041982"/>
              <a:ext cx="19440" cy="25020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BAE05F1B-7D26-4BC8-92DC-9442C869D93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495709" y="4033342"/>
                <a:ext cx="370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63B217D-F8A7-46EE-8388-37AF90CE98C5}"/>
                  </a:ext>
                </a:extLst>
              </p14:cNvPr>
              <p14:cNvContentPartPr/>
              <p14:nvPr/>
            </p14:nvContentPartPr>
            <p14:xfrm>
              <a:off x="6524149" y="4448782"/>
              <a:ext cx="59040" cy="8017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63B217D-F8A7-46EE-8388-37AF90CE98C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15149" y="4439782"/>
                <a:ext cx="7668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24545316-5C81-40C8-BAA2-6844435B6FFB}"/>
                  </a:ext>
                </a:extLst>
              </p14:cNvPr>
              <p14:cNvContentPartPr/>
              <p14:nvPr/>
            </p14:nvContentPartPr>
            <p14:xfrm>
              <a:off x="6620989" y="5627782"/>
              <a:ext cx="9360" cy="3121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24545316-5C81-40C8-BAA2-6844435B6FF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12349" y="5618782"/>
                <a:ext cx="270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270D7657-DDF8-4102-A81D-1C7975FFBE6A}"/>
                  </a:ext>
                </a:extLst>
              </p14:cNvPr>
              <p14:cNvContentPartPr/>
              <p14:nvPr/>
            </p14:nvContentPartPr>
            <p14:xfrm>
              <a:off x="6555109" y="6070942"/>
              <a:ext cx="107640" cy="1774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270D7657-DDF8-4102-A81D-1C7975FFBE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46469" y="6061942"/>
                <a:ext cx="125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7C515AD0-89A1-470F-82E8-96191F6B8740}"/>
                  </a:ext>
                </a:extLst>
              </p14:cNvPr>
              <p14:cNvContentPartPr/>
              <p14:nvPr/>
            </p14:nvContentPartPr>
            <p14:xfrm>
              <a:off x="6553309" y="6075622"/>
              <a:ext cx="114480" cy="1778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7C515AD0-89A1-470F-82E8-96191F6B874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544669" y="6066622"/>
                <a:ext cx="1321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955B8D4-93D3-483B-9D7C-005300271B91}"/>
                  </a:ext>
                </a:extLst>
              </p14:cNvPr>
              <p14:cNvContentPartPr/>
              <p14:nvPr/>
            </p14:nvContentPartPr>
            <p14:xfrm>
              <a:off x="6517309" y="6025942"/>
              <a:ext cx="218160" cy="3996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955B8D4-93D3-483B-9D7C-005300271B9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508309" y="6016942"/>
                <a:ext cx="23580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B9045DB1-7639-4CBF-8334-3234133910EF}"/>
              </a:ext>
            </a:extLst>
          </p:cNvPr>
          <p:cNvGrpSpPr/>
          <p:nvPr/>
        </p:nvGrpSpPr>
        <p:grpSpPr>
          <a:xfrm>
            <a:off x="40189" y="3957742"/>
            <a:ext cx="4511880" cy="2629440"/>
            <a:chOff x="40189" y="3957742"/>
            <a:chExt cx="4511880" cy="26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A9EE171-C43C-4D8A-8023-6A08E422DEE9}"/>
                    </a:ext>
                  </a:extLst>
                </p14:cNvPr>
                <p14:cNvContentPartPr/>
                <p14:nvPr/>
              </p14:nvContentPartPr>
              <p14:xfrm>
                <a:off x="1608349" y="4163302"/>
                <a:ext cx="187920" cy="2074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A9EE171-C43C-4D8A-8023-6A08E422DEE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99349" y="4154302"/>
                  <a:ext cx="205560" cy="20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F46B254-7222-4592-8BC1-1B806F6134B1}"/>
                    </a:ext>
                  </a:extLst>
                </p14:cNvPr>
                <p14:cNvContentPartPr/>
                <p14:nvPr/>
              </p14:nvContentPartPr>
              <p14:xfrm>
                <a:off x="464629" y="6069142"/>
                <a:ext cx="3915000" cy="131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F46B254-7222-4592-8BC1-1B806F6134B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5989" y="6060502"/>
                  <a:ext cx="3932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6A2589D-4428-4DA6-8F11-377FF2BFA7BE}"/>
                    </a:ext>
                  </a:extLst>
                </p14:cNvPr>
                <p14:cNvContentPartPr/>
                <p14:nvPr/>
              </p14:nvContentPartPr>
              <p14:xfrm>
                <a:off x="4359829" y="5998582"/>
                <a:ext cx="192240" cy="1393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6A2589D-4428-4DA6-8F11-377FF2BFA7B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51189" y="5989942"/>
                  <a:ext cx="209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91B6147-F4F3-44DB-B3CC-E4D69A8781CB}"/>
                    </a:ext>
                  </a:extLst>
                </p14:cNvPr>
                <p14:cNvContentPartPr/>
                <p14:nvPr/>
              </p14:nvContentPartPr>
              <p14:xfrm>
                <a:off x="1628149" y="3957742"/>
                <a:ext cx="261000" cy="262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91B6147-F4F3-44DB-B3CC-E4D69A8781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19509" y="3948742"/>
                  <a:ext cx="2786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597D6AF-FBE4-4DFD-87B9-70B8466846F8}"/>
                    </a:ext>
                  </a:extLst>
                </p14:cNvPr>
                <p14:cNvContentPartPr/>
                <p14:nvPr/>
              </p14:nvContentPartPr>
              <p14:xfrm>
                <a:off x="1296949" y="4067542"/>
                <a:ext cx="89280" cy="220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597D6AF-FBE4-4DFD-87B9-70B8466846F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87949" y="4058542"/>
                  <a:ext cx="106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AB2246-623D-430D-A50C-C9D1FF2E505D}"/>
                    </a:ext>
                  </a:extLst>
                </p14:cNvPr>
                <p14:cNvContentPartPr/>
                <p14:nvPr/>
              </p14:nvContentPartPr>
              <p14:xfrm>
                <a:off x="1406389" y="4088422"/>
                <a:ext cx="97920" cy="113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AB2246-623D-430D-A50C-C9D1FF2E505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97749" y="4079782"/>
                  <a:ext cx="115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B6759DB-63DF-45B0-9F2C-65436FAA92EE}"/>
                    </a:ext>
                  </a:extLst>
                </p14:cNvPr>
                <p14:cNvContentPartPr/>
                <p14:nvPr/>
              </p14:nvContentPartPr>
              <p14:xfrm>
                <a:off x="1450309" y="4008142"/>
                <a:ext cx="164520" cy="273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B6759DB-63DF-45B0-9F2C-65436FAA92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41669" y="3999142"/>
                  <a:ext cx="182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0CE8122-E3FC-4D49-B8F5-E331FA77491C}"/>
                    </a:ext>
                  </a:extLst>
                </p14:cNvPr>
                <p14:cNvContentPartPr/>
                <p14:nvPr/>
              </p14:nvContentPartPr>
              <p14:xfrm>
                <a:off x="2687629" y="6384862"/>
                <a:ext cx="113760" cy="202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0CE8122-E3FC-4D49-B8F5-E331FA7749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78629" y="6375862"/>
                  <a:ext cx="131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6984288-4659-41E0-A202-59F5F55F53BF}"/>
                    </a:ext>
                  </a:extLst>
                </p14:cNvPr>
                <p14:cNvContentPartPr/>
                <p14:nvPr/>
              </p14:nvContentPartPr>
              <p14:xfrm>
                <a:off x="2729029" y="6483142"/>
                <a:ext cx="78120" cy="16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6984288-4659-41E0-A202-59F5F55F53B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20029" y="6474142"/>
                  <a:ext cx="95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AF19FC4-E521-471D-8693-46D96A1E89DB}"/>
                    </a:ext>
                  </a:extLst>
                </p14:cNvPr>
                <p14:cNvContentPartPr/>
                <p14:nvPr/>
              </p14:nvContentPartPr>
              <p14:xfrm>
                <a:off x="2650549" y="6329782"/>
                <a:ext cx="205200" cy="67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AF19FC4-E521-471D-8693-46D96A1E89D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41549" y="6321142"/>
                  <a:ext cx="222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19A6A90-E2C8-4E41-9FA0-C041935566AD}"/>
                    </a:ext>
                  </a:extLst>
                </p14:cNvPr>
                <p14:cNvContentPartPr/>
                <p14:nvPr/>
              </p14:nvContentPartPr>
              <p14:xfrm>
                <a:off x="626269" y="5764942"/>
                <a:ext cx="356760" cy="362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19A6A90-E2C8-4E41-9FA0-C041935566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7629" y="5755942"/>
                  <a:ext cx="3744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B66B3CC-8FF0-452D-8FC3-2E8A2C9E45C4}"/>
                    </a:ext>
                  </a:extLst>
                </p14:cNvPr>
                <p14:cNvContentPartPr/>
                <p14:nvPr/>
              </p14:nvContentPartPr>
              <p14:xfrm>
                <a:off x="840469" y="5460382"/>
                <a:ext cx="507600" cy="574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B66B3CC-8FF0-452D-8FC3-2E8A2C9E45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1469" y="5451742"/>
                  <a:ext cx="5252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655CBBD-73C1-4567-A8D1-24C1D155F932}"/>
                    </a:ext>
                  </a:extLst>
                </p14:cNvPr>
                <p14:cNvContentPartPr/>
                <p14:nvPr/>
              </p14:nvContentPartPr>
              <p14:xfrm>
                <a:off x="1055749" y="5332942"/>
                <a:ext cx="690120" cy="754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655CBBD-73C1-4567-A8D1-24C1D155F93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7109" y="5324302"/>
                  <a:ext cx="707760" cy="7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12F6D14-C835-49E2-849C-498B9556B13B}"/>
                    </a:ext>
                  </a:extLst>
                </p14:cNvPr>
                <p14:cNvContentPartPr/>
                <p14:nvPr/>
              </p14:nvContentPartPr>
              <p14:xfrm>
                <a:off x="1252309" y="5082742"/>
                <a:ext cx="805680" cy="895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12F6D14-C835-49E2-849C-498B9556B13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43309" y="5074102"/>
                  <a:ext cx="823320" cy="9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0056344-E05D-491D-A2DB-72EAC017AD7F}"/>
                    </a:ext>
                  </a:extLst>
                </p14:cNvPr>
                <p14:cNvContentPartPr/>
                <p14:nvPr/>
              </p14:nvContentPartPr>
              <p14:xfrm>
                <a:off x="1593589" y="4977982"/>
                <a:ext cx="829080" cy="904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0056344-E05D-491D-A2DB-72EAC017AD7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84949" y="4969342"/>
                  <a:ext cx="846720" cy="9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496A2B6-3F45-4A88-A829-28CDAFD1D34A}"/>
                    </a:ext>
                  </a:extLst>
                </p14:cNvPr>
                <p14:cNvContentPartPr/>
                <p14:nvPr/>
              </p14:nvContentPartPr>
              <p14:xfrm>
                <a:off x="1871509" y="4921822"/>
                <a:ext cx="837360" cy="812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496A2B6-3F45-4A88-A829-28CDAFD1D34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62509" y="4912822"/>
                  <a:ext cx="855000" cy="83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641075A-65B4-4850-9202-91629BEB32DF}"/>
                    </a:ext>
                  </a:extLst>
                </p14:cNvPr>
                <p14:cNvContentPartPr/>
                <p14:nvPr/>
              </p14:nvContentPartPr>
              <p14:xfrm>
                <a:off x="2364709" y="5002462"/>
                <a:ext cx="370800" cy="426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641075A-65B4-4850-9202-91629BEB32D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55709" y="4993462"/>
                  <a:ext cx="3884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3A1F124-AF49-4B7E-9F73-CD92388F6074}"/>
                    </a:ext>
                  </a:extLst>
                </p14:cNvPr>
                <p14:cNvContentPartPr/>
                <p14:nvPr/>
              </p14:nvContentPartPr>
              <p14:xfrm>
                <a:off x="2191549" y="4403422"/>
                <a:ext cx="700200" cy="1002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3A1F124-AF49-4B7E-9F73-CD92388F607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82909" y="4394422"/>
                  <a:ext cx="717840" cy="10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E367665-B591-42F6-9850-6EEB73C4E66A}"/>
                    </a:ext>
                  </a:extLst>
                </p14:cNvPr>
                <p14:cNvContentPartPr/>
                <p14:nvPr/>
              </p14:nvContentPartPr>
              <p14:xfrm>
                <a:off x="3049789" y="4078342"/>
                <a:ext cx="164880" cy="277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E367665-B591-42F6-9850-6EEB73C4E66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41149" y="4069342"/>
                  <a:ext cx="182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0604012-82B5-4331-BD33-2A81FBA602E5}"/>
                    </a:ext>
                  </a:extLst>
                </p14:cNvPr>
                <p14:cNvContentPartPr/>
                <p14:nvPr/>
              </p14:nvContentPartPr>
              <p14:xfrm>
                <a:off x="3290269" y="4172662"/>
                <a:ext cx="131760" cy="30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0604012-82B5-4331-BD33-2A81FBA602E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81629" y="4163662"/>
                  <a:ext cx="149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1599B14-2AF9-4907-85F7-A07825DD6EA0}"/>
                    </a:ext>
                  </a:extLst>
                </p14:cNvPr>
                <p14:cNvContentPartPr/>
                <p14:nvPr/>
              </p14:nvContentPartPr>
              <p14:xfrm>
                <a:off x="3540469" y="3978262"/>
                <a:ext cx="142200" cy="225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1599B14-2AF9-4907-85F7-A07825DD6EA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31829" y="3969262"/>
                  <a:ext cx="159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CED3D10-EBA9-48AE-B460-1D41E3A8032A}"/>
                    </a:ext>
                  </a:extLst>
                </p14:cNvPr>
                <p14:cNvContentPartPr/>
                <p14:nvPr/>
              </p14:nvContentPartPr>
              <p14:xfrm>
                <a:off x="2828749" y="4980502"/>
                <a:ext cx="114480" cy="1285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CED3D10-EBA9-48AE-B460-1D41E3A8032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20109" y="4971862"/>
                  <a:ext cx="132120" cy="13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98F126B-2DE2-4275-A618-69CFA8F63CF8}"/>
                    </a:ext>
                  </a:extLst>
                </p14:cNvPr>
                <p14:cNvContentPartPr/>
                <p14:nvPr/>
              </p14:nvContentPartPr>
              <p14:xfrm>
                <a:off x="2817949" y="4972942"/>
                <a:ext cx="66240" cy="1319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98F126B-2DE2-4275-A618-69CFA8F63CF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08949" y="4964302"/>
                  <a:ext cx="83880" cy="13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7D65DB4-AD08-4F54-AE74-017AB4B9F448}"/>
                    </a:ext>
                  </a:extLst>
                </p14:cNvPr>
                <p14:cNvContentPartPr/>
                <p14:nvPr/>
              </p14:nvContentPartPr>
              <p14:xfrm>
                <a:off x="2845309" y="4954222"/>
                <a:ext cx="59040" cy="423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7D65DB4-AD08-4F54-AE74-017AB4B9F44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36669" y="4945222"/>
                  <a:ext cx="766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719757E-A4BF-449A-957D-41265AB60380}"/>
                    </a:ext>
                  </a:extLst>
                </p14:cNvPr>
                <p14:cNvContentPartPr/>
                <p14:nvPr/>
              </p14:nvContentPartPr>
              <p14:xfrm>
                <a:off x="272389" y="6083902"/>
                <a:ext cx="220320" cy="52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719757E-A4BF-449A-957D-41265AB6038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3389" y="6074902"/>
                  <a:ext cx="237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DE66727-9C4F-4DD1-8FE0-4F453D385074}"/>
                    </a:ext>
                  </a:extLst>
                </p14:cNvPr>
                <p14:cNvContentPartPr/>
                <p14:nvPr/>
              </p14:nvContentPartPr>
              <p14:xfrm>
                <a:off x="40189" y="6370102"/>
                <a:ext cx="92160" cy="262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DE66727-9C4F-4DD1-8FE0-4F453D38507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189" y="6361102"/>
                  <a:ext cx="109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59FB6A0-D568-4AEC-A070-F691898BA7FB}"/>
                    </a:ext>
                  </a:extLst>
                </p14:cNvPr>
                <p14:cNvContentPartPr/>
                <p14:nvPr/>
              </p14:nvContentPartPr>
              <p14:xfrm>
                <a:off x="188509" y="6304222"/>
                <a:ext cx="63360" cy="160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59FB6A0-D568-4AEC-A070-F691898BA7F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9869" y="6295222"/>
                  <a:ext cx="81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33AE1AB-CF33-40FD-AD90-CAEB2EC3A858}"/>
                    </a:ext>
                  </a:extLst>
                </p14:cNvPr>
                <p14:cNvContentPartPr/>
                <p14:nvPr/>
              </p14:nvContentPartPr>
              <p14:xfrm>
                <a:off x="286429" y="6289102"/>
                <a:ext cx="75960" cy="118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33AE1AB-CF33-40FD-AD90-CAEB2EC3A85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7789" y="6280462"/>
                  <a:ext cx="93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F171A65-9840-4B0F-A036-DEFA2D4B96C4}"/>
                    </a:ext>
                  </a:extLst>
                </p14:cNvPr>
                <p14:cNvContentPartPr/>
                <p14:nvPr/>
              </p14:nvContentPartPr>
              <p14:xfrm>
                <a:off x="2826949" y="4998142"/>
                <a:ext cx="66240" cy="1356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F171A65-9840-4B0F-A036-DEFA2D4B96C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18309" y="4989502"/>
                  <a:ext cx="83880" cy="13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38A1DEF-E4EB-43CC-9C61-5836CCB0F607}"/>
                    </a:ext>
                  </a:extLst>
                </p14:cNvPr>
                <p14:cNvContentPartPr/>
                <p14:nvPr/>
              </p14:nvContentPartPr>
              <p14:xfrm>
                <a:off x="673429" y="5743702"/>
                <a:ext cx="302040" cy="345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38A1DEF-E4EB-43CC-9C61-5836CCB0F60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4429" y="5735062"/>
                  <a:ext cx="3196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F1EA6C4-1C7F-4036-929C-BA07E31DED22}"/>
                    </a:ext>
                  </a:extLst>
                </p14:cNvPr>
                <p14:cNvContentPartPr/>
                <p14:nvPr/>
              </p14:nvContentPartPr>
              <p14:xfrm>
                <a:off x="884389" y="5577742"/>
                <a:ext cx="480600" cy="439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F1EA6C4-1C7F-4036-929C-BA07E31DED2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5749" y="5569102"/>
                  <a:ext cx="4982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EF30646-7714-4DBE-B426-926A36BF9352}"/>
                    </a:ext>
                  </a:extLst>
                </p14:cNvPr>
                <p14:cNvContentPartPr/>
                <p14:nvPr/>
              </p14:nvContentPartPr>
              <p14:xfrm>
                <a:off x="1067989" y="5368582"/>
                <a:ext cx="557280" cy="7880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EF30646-7714-4DBE-B426-926A36BF935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8989" y="5359942"/>
                  <a:ext cx="574920" cy="8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0302E69-B3B6-4E4D-B9AD-F33A93612664}"/>
                    </a:ext>
                  </a:extLst>
                </p14:cNvPr>
                <p14:cNvContentPartPr/>
                <p14:nvPr/>
              </p14:nvContentPartPr>
              <p14:xfrm>
                <a:off x="1290469" y="5099662"/>
                <a:ext cx="859320" cy="10746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0302E69-B3B6-4E4D-B9AD-F33A9361266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81469" y="5091022"/>
                  <a:ext cx="876960" cy="10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76D5355-787F-430D-8BF7-BC962D874D32}"/>
                    </a:ext>
                  </a:extLst>
                </p14:cNvPr>
                <p14:cNvContentPartPr/>
                <p14:nvPr/>
              </p14:nvContentPartPr>
              <p14:xfrm>
                <a:off x="1589989" y="4870342"/>
                <a:ext cx="855000" cy="1045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76D5355-787F-430D-8BF7-BC962D874D3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81349" y="4861342"/>
                  <a:ext cx="872640" cy="10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54BAD1F-7CD8-41C8-B76F-2641B3EEADE9}"/>
                  </a:ext>
                </a:extLst>
              </p14:cNvPr>
              <p14:cNvContentPartPr/>
              <p14:nvPr/>
            </p14:nvContentPartPr>
            <p14:xfrm>
              <a:off x="1317829" y="5110822"/>
              <a:ext cx="784800" cy="9316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54BAD1F-7CD8-41C8-B76F-2641B3EEADE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308829" y="5101822"/>
                <a:ext cx="802440" cy="9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B60FB6B-C6A3-488E-894B-5A3F957F844B}"/>
                  </a:ext>
                </a:extLst>
              </p14:cNvPr>
              <p14:cNvContentPartPr/>
              <p14:nvPr/>
            </p14:nvContentPartPr>
            <p14:xfrm>
              <a:off x="6439909" y="5891302"/>
              <a:ext cx="363600" cy="4370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B60FB6B-C6A3-488E-894B-5A3F957F844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430909" y="5882662"/>
                <a:ext cx="3812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943B303-BEB0-43C9-9670-2CF1F72C18C9}"/>
                  </a:ext>
                </a:extLst>
              </p14:cNvPr>
              <p14:cNvContentPartPr/>
              <p14:nvPr/>
            </p14:nvContentPartPr>
            <p14:xfrm>
              <a:off x="6431629" y="5889862"/>
              <a:ext cx="379800" cy="5094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943B303-BEB0-43C9-9670-2CF1F72C18C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422989" y="5880862"/>
                <a:ext cx="39744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01855EB-5CA7-4D13-BCEE-F6D7BF22348D}"/>
                  </a:ext>
                </a:extLst>
              </p14:cNvPr>
              <p14:cNvContentPartPr/>
              <p14:nvPr/>
            </p14:nvContentPartPr>
            <p14:xfrm>
              <a:off x="5277469" y="4098142"/>
              <a:ext cx="2702520" cy="23335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01855EB-5CA7-4D13-BCEE-F6D7BF22348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268829" y="4089142"/>
                <a:ext cx="2720160" cy="235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B1B33497-03C5-426F-BBBC-41C083E6AD7C}"/>
              </a:ext>
            </a:extLst>
          </p:cNvPr>
          <p:cNvGrpSpPr/>
          <p:nvPr/>
        </p:nvGrpSpPr>
        <p:grpSpPr>
          <a:xfrm>
            <a:off x="5506789" y="4109662"/>
            <a:ext cx="2068560" cy="2118240"/>
            <a:chOff x="5506789" y="4109662"/>
            <a:chExt cx="2068560" cy="21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C5B2CF7-0DF7-4862-98AD-4C441696E2C6}"/>
                    </a:ext>
                  </a:extLst>
                </p14:cNvPr>
                <p14:cNvContentPartPr/>
                <p14:nvPr/>
              </p14:nvContentPartPr>
              <p14:xfrm>
                <a:off x="5662669" y="5782942"/>
                <a:ext cx="51840" cy="319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C5B2CF7-0DF7-4862-98AD-4C441696E2C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53669" y="5773942"/>
                  <a:ext cx="69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C072D02-0D20-4CF2-AD95-430857187D01}"/>
                    </a:ext>
                  </a:extLst>
                </p14:cNvPr>
                <p14:cNvContentPartPr/>
                <p14:nvPr/>
              </p14:nvContentPartPr>
              <p14:xfrm>
                <a:off x="7526029" y="5786542"/>
                <a:ext cx="38160" cy="245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C072D02-0D20-4CF2-AD95-430857187D0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17029" y="5777542"/>
                  <a:ext cx="55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B76A5A7-31B9-415F-AD57-655AAF5E11A7}"/>
                    </a:ext>
                  </a:extLst>
                </p14:cNvPr>
                <p14:cNvContentPartPr/>
                <p14:nvPr/>
              </p14:nvContentPartPr>
              <p14:xfrm>
                <a:off x="5539549" y="4899142"/>
                <a:ext cx="147960" cy="1212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B76A5A7-31B9-415F-AD57-655AAF5E11A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30549" y="4890142"/>
                  <a:ext cx="165600" cy="12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E3C65D6-4388-4DF0-944D-DBCB556EE9BF}"/>
                    </a:ext>
                  </a:extLst>
                </p14:cNvPr>
                <p14:cNvContentPartPr/>
                <p14:nvPr/>
              </p14:nvContentPartPr>
              <p14:xfrm>
                <a:off x="7515229" y="4998142"/>
                <a:ext cx="19440" cy="1192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E3C65D6-4388-4DF0-944D-DBCB556EE9B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06589" y="4989502"/>
                  <a:ext cx="37080" cy="12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528D740-93FA-4440-8D75-BEE6AB5285E6}"/>
                    </a:ext>
                  </a:extLst>
                </p14:cNvPr>
                <p14:cNvContentPartPr/>
                <p14:nvPr/>
              </p14:nvContentPartPr>
              <p14:xfrm>
                <a:off x="5530189" y="4911022"/>
                <a:ext cx="160200" cy="1237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528D740-93FA-4440-8D75-BEE6AB5285E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21549" y="4902022"/>
                  <a:ext cx="177840" cy="12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2C54F91-FED5-4916-A636-44DDD7A6DC0E}"/>
                    </a:ext>
                  </a:extLst>
                </p14:cNvPr>
                <p14:cNvContentPartPr/>
                <p14:nvPr/>
              </p14:nvContentPartPr>
              <p14:xfrm>
                <a:off x="7487149" y="4942342"/>
                <a:ext cx="41400" cy="1158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2C54F91-FED5-4916-A636-44DDD7A6DC0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78509" y="4933702"/>
                  <a:ext cx="59040" cy="11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7ECA7B2-40C1-4986-AAA6-EBC224398089}"/>
                    </a:ext>
                  </a:extLst>
                </p14:cNvPr>
                <p14:cNvContentPartPr/>
                <p14:nvPr/>
              </p14:nvContentPartPr>
              <p14:xfrm>
                <a:off x="5506789" y="4109662"/>
                <a:ext cx="2068560" cy="2118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7ECA7B2-40C1-4986-AAA6-EBC22439808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98149" y="4100662"/>
                  <a:ext cx="2086200" cy="213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6193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CAF64B-C848-4848-B3D2-D5B974AF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6018" cy="5354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5746937-1B71-4D4D-A318-69894316896A}"/>
                  </a:ext>
                </a:extLst>
              </p14:cNvPr>
              <p14:cNvContentPartPr/>
              <p14:nvPr/>
            </p14:nvContentPartPr>
            <p14:xfrm>
              <a:off x="4771669" y="1803502"/>
              <a:ext cx="170280" cy="399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5746937-1B71-4D4D-A318-6989431689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3029" y="1794502"/>
                <a:ext cx="187920" cy="41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DED68F6-E4E6-4995-A84A-DFC7FE230852}"/>
              </a:ext>
            </a:extLst>
          </p:cNvPr>
          <p:cNvGrpSpPr/>
          <p:nvPr/>
        </p:nvGrpSpPr>
        <p:grpSpPr>
          <a:xfrm>
            <a:off x="4792909" y="3379582"/>
            <a:ext cx="3253680" cy="408600"/>
            <a:chOff x="4792909" y="3379582"/>
            <a:chExt cx="325368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2FAFE86-E9C3-4B4F-8698-6DD76E7C1B0A}"/>
                    </a:ext>
                  </a:extLst>
                </p14:cNvPr>
                <p14:cNvContentPartPr/>
                <p14:nvPr/>
              </p14:nvContentPartPr>
              <p14:xfrm>
                <a:off x="4792909" y="3379582"/>
                <a:ext cx="3253680" cy="77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2FAFE86-E9C3-4B4F-8698-6DD76E7C1B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83909" y="3370942"/>
                  <a:ext cx="3271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E609B32-7E99-4C5B-AAB2-07B2A29EE900}"/>
                    </a:ext>
                  </a:extLst>
                </p14:cNvPr>
                <p14:cNvContentPartPr/>
                <p14:nvPr/>
              </p14:nvContentPartPr>
              <p14:xfrm>
                <a:off x="6243349" y="3576502"/>
                <a:ext cx="196920" cy="2116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E609B32-7E99-4C5B-AAB2-07B2A29EE90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34349" y="3567862"/>
                  <a:ext cx="214560" cy="22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A8C5F85-81E4-465D-93FE-F2282BD708A9}"/>
                  </a:ext>
                </a:extLst>
              </p14:cNvPr>
              <p14:cNvContentPartPr/>
              <p14:nvPr/>
            </p14:nvContentPartPr>
            <p14:xfrm>
              <a:off x="2477389" y="2643382"/>
              <a:ext cx="992520" cy="5968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A8C5F85-81E4-465D-93FE-F2282BD708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8389" y="2634382"/>
                <a:ext cx="101016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185734A-CC0B-4C7D-B405-61CA444848EA}"/>
                  </a:ext>
                </a:extLst>
              </p14:cNvPr>
              <p14:cNvContentPartPr/>
              <p14:nvPr/>
            </p14:nvContentPartPr>
            <p14:xfrm>
              <a:off x="2606989" y="4866382"/>
              <a:ext cx="236160" cy="175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185734A-CC0B-4C7D-B405-61CA444848E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98349" y="4857382"/>
                <a:ext cx="253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C71A9D0-DB4B-475F-B109-2426A5BE8200}"/>
                  </a:ext>
                </a:extLst>
              </p14:cNvPr>
              <p14:cNvContentPartPr/>
              <p14:nvPr/>
            </p14:nvContentPartPr>
            <p14:xfrm>
              <a:off x="2622829" y="5064742"/>
              <a:ext cx="252000" cy="2401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C71A9D0-DB4B-475F-B109-2426A5BE82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14189" y="5056102"/>
                <a:ext cx="269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A4876E4-B64C-4DFC-B82A-49C21B18501E}"/>
                  </a:ext>
                </a:extLst>
              </p14:cNvPr>
              <p14:cNvContentPartPr/>
              <p14:nvPr/>
            </p14:nvContentPartPr>
            <p14:xfrm>
              <a:off x="2488549" y="4767382"/>
              <a:ext cx="1129680" cy="6807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A4876E4-B64C-4DFC-B82A-49C21B1850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9549" y="4758742"/>
                <a:ext cx="114732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BFB5D68-911F-4549-92B4-DD51238E1D99}"/>
                  </a:ext>
                </a:extLst>
              </p14:cNvPr>
              <p14:cNvContentPartPr/>
              <p14:nvPr/>
            </p14:nvContentPartPr>
            <p14:xfrm>
              <a:off x="2643349" y="3493342"/>
              <a:ext cx="1045080" cy="3740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BFB5D68-911F-4549-92B4-DD51238E1D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34709" y="3484342"/>
                <a:ext cx="1062720" cy="39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789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CAF64B-C848-4848-B3D2-D5B974AF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6018" cy="5354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F49B5CA-7895-4F04-AF46-4EBDA8F404D9}"/>
                  </a:ext>
                </a:extLst>
              </p14:cNvPr>
              <p14:cNvContentPartPr/>
              <p14:nvPr/>
            </p14:nvContentPartPr>
            <p14:xfrm>
              <a:off x="6156229" y="3500182"/>
              <a:ext cx="252720" cy="228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F49B5CA-7895-4F04-AF46-4EBDA8F404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7589" y="3491182"/>
                <a:ext cx="27036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389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Formel" r:id="rId3" imgW="1917360" imgH="469800" progId="Equation.3">
                  <p:embed/>
                </p:oleObj>
              </mc:Choice>
              <mc:Fallback>
                <p:oleObj name="Formel" r:id="rId3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Formel" r:id="rId5" imgW="2628720" imgH="495000" progId="Equation.3">
                  <p:embed/>
                </p:oleObj>
              </mc:Choice>
              <mc:Fallback>
                <p:oleObj name="Formel" r:id="rId5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37" y="2465090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3820574" y="3385839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51BC282-F0C2-4F89-8936-A625B07AC8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B9ED15-F2E4-4320-AA39-65B4000F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90"/>
            <a:ext cx="8675355" cy="49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4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B9ED15-F2E4-4320-AA39-65B4000F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90"/>
            <a:ext cx="8675355" cy="49516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C25DE8C-E51D-417A-A70B-7522F2B66421}"/>
                  </a:ext>
                </a:extLst>
              </p14:cNvPr>
              <p14:cNvContentPartPr/>
              <p14:nvPr/>
            </p14:nvContentPartPr>
            <p14:xfrm>
              <a:off x="5998189" y="459262"/>
              <a:ext cx="524160" cy="803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C25DE8C-E51D-417A-A70B-7522F2B664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9549" y="450262"/>
                <a:ext cx="54180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4C2580D-C1AB-4C4F-A5E3-575BC0A585A0}"/>
                  </a:ext>
                </a:extLst>
              </p14:cNvPr>
              <p14:cNvContentPartPr/>
              <p14:nvPr/>
            </p14:nvContentPartPr>
            <p14:xfrm>
              <a:off x="4154989" y="472582"/>
              <a:ext cx="476280" cy="757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4C2580D-C1AB-4C4F-A5E3-575BC0A585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5989" y="463582"/>
                <a:ext cx="493920" cy="7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9385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B9ED15-F2E4-4320-AA39-65B4000F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90"/>
            <a:ext cx="8675355" cy="495165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D012423-995B-49AF-9106-E6B47493FEF5}"/>
              </a:ext>
            </a:extLst>
          </p:cNvPr>
          <p:cNvGrpSpPr/>
          <p:nvPr/>
        </p:nvGrpSpPr>
        <p:grpSpPr>
          <a:xfrm>
            <a:off x="8197789" y="113302"/>
            <a:ext cx="670680" cy="257040"/>
            <a:chOff x="8197789" y="113302"/>
            <a:chExt cx="67068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803A082-7B7B-4785-8E5E-709E6FB8D3E2}"/>
                    </a:ext>
                  </a:extLst>
                </p14:cNvPr>
                <p14:cNvContentPartPr/>
                <p14:nvPr/>
              </p14:nvContentPartPr>
              <p14:xfrm>
                <a:off x="8197789" y="113302"/>
                <a:ext cx="180360" cy="2570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803A082-7B7B-4785-8E5E-709E6FB8D3E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88789" y="104662"/>
                  <a:ext cx="198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F2A4D66-2A10-4407-9FE7-7B881FD12866}"/>
                    </a:ext>
                  </a:extLst>
                </p14:cNvPr>
                <p14:cNvContentPartPr/>
                <p14:nvPr/>
              </p14:nvContentPartPr>
              <p14:xfrm>
                <a:off x="8424229" y="205462"/>
                <a:ext cx="118440" cy="85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F2A4D66-2A10-4407-9FE7-7B881FD128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15589" y="196462"/>
                  <a:ext cx="136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3216C2F-B6B3-409B-8582-D4B045E5C5BC}"/>
                    </a:ext>
                  </a:extLst>
                </p14:cNvPr>
                <p14:cNvContentPartPr/>
                <p14:nvPr/>
              </p14:nvContentPartPr>
              <p14:xfrm>
                <a:off x="8579389" y="192862"/>
                <a:ext cx="289080" cy="84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3216C2F-B6B3-409B-8582-D4B045E5C5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70749" y="184222"/>
                  <a:ext cx="3067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4107B51-0448-457B-8A95-F028B5576B74}"/>
              </a:ext>
            </a:extLst>
          </p:cNvPr>
          <p:cNvGrpSpPr/>
          <p:nvPr/>
        </p:nvGrpSpPr>
        <p:grpSpPr>
          <a:xfrm>
            <a:off x="9183469" y="99982"/>
            <a:ext cx="2270520" cy="182520"/>
            <a:chOff x="9183469" y="99982"/>
            <a:chExt cx="227052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42F9345-C732-49FF-8318-2EB9E09E0126}"/>
                    </a:ext>
                  </a:extLst>
                </p14:cNvPr>
                <p14:cNvContentPartPr/>
                <p14:nvPr/>
              </p14:nvContentPartPr>
              <p14:xfrm>
                <a:off x="9183469" y="132022"/>
                <a:ext cx="137880" cy="135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42F9345-C732-49FF-8318-2EB9E09E012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74469" y="123022"/>
                  <a:ext cx="155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F4740E-21C0-42A5-94CA-3131F3B14CE1}"/>
                    </a:ext>
                  </a:extLst>
                </p14:cNvPr>
                <p14:cNvContentPartPr/>
                <p14:nvPr/>
              </p14:nvContentPartPr>
              <p14:xfrm>
                <a:off x="9347989" y="105742"/>
                <a:ext cx="83880" cy="155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F4740E-21C0-42A5-94CA-3131F3B14CE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39349" y="97102"/>
                  <a:ext cx="101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6E3A947-7620-4B09-84A2-8F897573F7A4}"/>
                    </a:ext>
                  </a:extLst>
                </p14:cNvPr>
                <p14:cNvContentPartPr/>
                <p14:nvPr/>
              </p14:nvContentPartPr>
              <p14:xfrm>
                <a:off x="9510709" y="184222"/>
                <a:ext cx="74160" cy="70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6E3A947-7620-4B09-84A2-8F897573F7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02069" y="175582"/>
                  <a:ext cx="91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D741079-B51A-4192-97E7-6233E0107F08}"/>
                    </a:ext>
                  </a:extLst>
                </p14:cNvPr>
                <p14:cNvContentPartPr/>
                <p14:nvPr/>
              </p14:nvContentPartPr>
              <p14:xfrm>
                <a:off x="9636709" y="185662"/>
                <a:ext cx="138960" cy="92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D741079-B51A-4192-97E7-6233E0107F0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27709" y="177022"/>
                  <a:ext cx="156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DF7D333-65C6-4ABC-B64E-794C980A52BB}"/>
                    </a:ext>
                  </a:extLst>
                </p14:cNvPr>
                <p14:cNvContentPartPr/>
                <p14:nvPr/>
              </p14:nvContentPartPr>
              <p14:xfrm>
                <a:off x="9834709" y="150382"/>
                <a:ext cx="148320" cy="129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DF7D333-65C6-4ABC-B64E-794C980A52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26069" y="141382"/>
                  <a:ext cx="165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3B684B8-AD7F-412C-A393-431FB8EB026D}"/>
                    </a:ext>
                  </a:extLst>
                </p14:cNvPr>
                <p14:cNvContentPartPr/>
                <p14:nvPr/>
              </p14:nvContentPartPr>
              <p14:xfrm>
                <a:off x="9989509" y="182782"/>
                <a:ext cx="192960" cy="96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3B684B8-AD7F-412C-A393-431FB8EB026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80869" y="174142"/>
                  <a:ext cx="210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4149567-96A0-4B9C-8A60-722612D0D7E0}"/>
                    </a:ext>
                  </a:extLst>
                </p14:cNvPr>
                <p14:cNvContentPartPr/>
                <p14:nvPr/>
              </p14:nvContentPartPr>
              <p14:xfrm>
                <a:off x="10249429" y="115822"/>
                <a:ext cx="241560" cy="151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4149567-96A0-4B9C-8A60-722612D0D7E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40789" y="107182"/>
                  <a:ext cx="259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7B93BF3-5B2F-48FF-A21F-7D3F1DAEDA7A}"/>
                    </a:ext>
                  </a:extLst>
                </p14:cNvPr>
                <p14:cNvContentPartPr/>
                <p14:nvPr/>
              </p14:nvContentPartPr>
              <p14:xfrm>
                <a:off x="10457509" y="112582"/>
                <a:ext cx="19080" cy="9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7B93BF3-5B2F-48FF-A21F-7D3F1DAEDA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48509" y="103582"/>
                  <a:ext cx="36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32F9497-A357-4793-91F3-049A64ADFEAA}"/>
                    </a:ext>
                  </a:extLst>
                </p14:cNvPr>
                <p14:cNvContentPartPr/>
                <p14:nvPr/>
              </p14:nvContentPartPr>
              <p14:xfrm>
                <a:off x="10548229" y="150742"/>
                <a:ext cx="134280" cy="131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32F9497-A357-4793-91F3-049A64ADFE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39229" y="141742"/>
                  <a:ext cx="151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6BD2D58-8141-47DA-A3C6-9284F30F073F}"/>
                    </a:ext>
                  </a:extLst>
                </p14:cNvPr>
                <p14:cNvContentPartPr/>
                <p14:nvPr/>
              </p14:nvContentPartPr>
              <p14:xfrm>
                <a:off x="10691869" y="196102"/>
                <a:ext cx="185400" cy="77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6BD2D58-8141-47DA-A3C6-9284F30F073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82869" y="187102"/>
                  <a:ext cx="203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E05B40F-27CD-477D-B51F-A15E0C96FCFE}"/>
                    </a:ext>
                  </a:extLst>
                </p14:cNvPr>
                <p14:cNvContentPartPr/>
                <p14:nvPr/>
              </p14:nvContentPartPr>
              <p14:xfrm>
                <a:off x="10929469" y="99982"/>
                <a:ext cx="212400" cy="176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E05B40F-27CD-477D-B51F-A15E0C96FC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20829" y="91342"/>
                  <a:ext cx="230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239B828-4E6A-497E-9583-A00EB4C6F42E}"/>
                    </a:ext>
                  </a:extLst>
                </p14:cNvPr>
                <p14:cNvContentPartPr/>
                <p14:nvPr/>
              </p14:nvContentPartPr>
              <p14:xfrm>
                <a:off x="11197309" y="185302"/>
                <a:ext cx="256680" cy="87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239B828-4E6A-497E-9583-A00EB4C6F4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88669" y="176302"/>
                  <a:ext cx="27432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DE67714-9D5D-46D7-B7F4-A65E1BB4AC4B}"/>
                  </a:ext>
                </a:extLst>
              </p14:cNvPr>
              <p14:cNvContentPartPr/>
              <p14:nvPr/>
            </p14:nvContentPartPr>
            <p14:xfrm>
              <a:off x="4124389" y="784342"/>
              <a:ext cx="473040" cy="4075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DE67714-9D5D-46D7-B7F4-A65E1BB4AC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15389" y="775702"/>
                <a:ext cx="4906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7908FAE-B68D-4E81-8B13-0E9CCF77D099}"/>
                  </a:ext>
                </a:extLst>
              </p14:cNvPr>
              <p14:cNvContentPartPr/>
              <p14:nvPr/>
            </p14:nvContentPartPr>
            <p14:xfrm>
              <a:off x="4123669" y="790822"/>
              <a:ext cx="468000" cy="4060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7908FAE-B68D-4E81-8B13-0E9CCF77D09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14669" y="782182"/>
                <a:ext cx="4856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9ADEA09-FD2C-48D6-B838-5EE446C9F651}"/>
                  </a:ext>
                </a:extLst>
              </p14:cNvPr>
              <p14:cNvContentPartPr/>
              <p14:nvPr/>
            </p14:nvContentPartPr>
            <p14:xfrm>
              <a:off x="11382709" y="2092942"/>
              <a:ext cx="152640" cy="1684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9ADEA09-FD2C-48D6-B838-5EE446C9F65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374069" y="2084302"/>
                <a:ext cx="17028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57202097-0A97-40C4-843A-89142F16F686}"/>
              </a:ext>
            </a:extLst>
          </p:cNvPr>
          <p:cNvGrpSpPr/>
          <p:nvPr/>
        </p:nvGrpSpPr>
        <p:grpSpPr>
          <a:xfrm>
            <a:off x="131269" y="5017222"/>
            <a:ext cx="286560" cy="382320"/>
            <a:chOff x="131269" y="5017222"/>
            <a:chExt cx="28656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01FB858-9D32-47C3-B629-31DDCC37552A}"/>
                    </a:ext>
                  </a:extLst>
                </p14:cNvPr>
                <p14:cNvContentPartPr/>
                <p14:nvPr/>
              </p14:nvContentPartPr>
              <p14:xfrm>
                <a:off x="193909" y="5140342"/>
                <a:ext cx="142200" cy="110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01FB858-9D32-47C3-B629-31DDCC37552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5269" y="5131702"/>
                  <a:ext cx="159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87A66FD-84E7-4878-9EE3-E5566311D5AE}"/>
                    </a:ext>
                  </a:extLst>
                </p14:cNvPr>
                <p14:cNvContentPartPr/>
                <p14:nvPr/>
              </p14:nvContentPartPr>
              <p14:xfrm>
                <a:off x="202189" y="5094262"/>
                <a:ext cx="113040" cy="179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87A66FD-84E7-4878-9EE3-E5566311D5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3189" y="5085262"/>
                  <a:ext cx="130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60F9567-DCA2-4C34-867A-FB7C58DDB728}"/>
                    </a:ext>
                  </a:extLst>
                </p14:cNvPr>
                <p14:cNvContentPartPr/>
                <p14:nvPr/>
              </p14:nvContentPartPr>
              <p14:xfrm>
                <a:off x="191389" y="5087062"/>
                <a:ext cx="150480" cy="1861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60F9567-DCA2-4C34-867A-FB7C58DDB7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2389" y="5078062"/>
                  <a:ext cx="168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5524BB7-0991-4E88-88A1-D218E4C764FF}"/>
                    </a:ext>
                  </a:extLst>
                </p14:cNvPr>
                <p14:cNvContentPartPr/>
                <p14:nvPr/>
              </p14:nvContentPartPr>
              <p14:xfrm>
                <a:off x="131269" y="5017222"/>
                <a:ext cx="286560" cy="3823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5524BB7-0991-4E88-88A1-D218E4C764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2269" y="5008582"/>
                  <a:ext cx="30420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B728C5B6-61CF-4D85-B2E5-273AF2A43372}"/>
              </a:ext>
            </a:extLst>
          </p:cNvPr>
          <p:cNvGrpSpPr/>
          <p:nvPr/>
        </p:nvGrpSpPr>
        <p:grpSpPr>
          <a:xfrm>
            <a:off x="673069" y="5015782"/>
            <a:ext cx="351720" cy="241920"/>
            <a:chOff x="673069" y="5015782"/>
            <a:chExt cx="35172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CAD08AB-4FE8-4054-8851-BFB86E250591}"/>
                    </a:ext>
                  </a:extLst>
                </p14:cNvPr>
                <p14:cNvContentPartPr/>
                <p14:nvPr/>
              </p14:nvContentPartPr>
              <p14:xfrm>
                <a:off x="673069" y="5042422"/>
                <a:ext cx="105840" cy="215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CAD08AB-4FE8-4054-8851-BFB86E25059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4069" y="5033782"/>
                  <a:ext cx="123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A179A38-92AC-4CEC-9581-5548CB8D20A0}"/>
                    </a:ext>
                  </a:extLst>
                </p14:cNvPr>
                <p14:cNvContentPartPr/>
                <p14:nvPr/>
              </p14:nvContentPartPr>
              <p14:xfrm>
                <a:off x="718789" y="5018302"/>
                <a:ext cx="141840" cy="228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A179A38-92AC-4CEC-9581-5548CB8D20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9789" y="5009302"/>
                  <a:ext cx="159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2C4E42E-2328-4ED8-8EC3-03BAF99DFBB0}"/>
                    </a:ext>
                  </a:extLst>
                </p14:cNvPr>
                <p14:cNvContentPartPr/>
                <p14:nvPr/>
              </p14:nvContentPartPr>
              <p14:xfrm>
                <a:off x="935509" y="5015782"/>
                <a:ext cx="89280" cy="208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2C4E42E-2328-4ED8-8EC3-03BAF99DFBB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6509" y="5006782"/>
                  <a:ext cx="10692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711EB97B-3CB2-4F58-BA56-58E3C388A8AD}"/>
              </a:ext>
            </a:extLst>
          </p:cNvPr>
          <p:cNvGrpSpPr/>
          <p:nvPr/>
        </p:nvGrpSpPr>
        <p:grpSpPr>
          <a:xfrm>
            <a:off x="1180309" y="5071582"/>
            <a:ext cx="286560" cy="235080"/>
            <a:chOff x="1180309" y="5071582"/>
            <a:chExt cx="28656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0A2FF82-E5D1-4959-A918-CE4AF2D503CA}"/>
                    </a:ext>
                  </a:extLst>
                </p14:cNvPr>
                <p14:cNvContentPartPr/>
                <p14:nvPr/>
              </p14:nvContentPartPr>
              <p14:xfrm>
                <a:off x="1203349" y="5083102"/>
                <a:ext cx="90720" cy="167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0A2FF82-E5D1-4959-A918-CE4AF2D503C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94349" y="5074102"/>
                  <a:ext cx="108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A7DF42F-90E1-46C4-8306-A669A4385E60}"/>
                    </a:ext>
                  </a:extLst>
                </p14:cNvPr>
                <p14:cNvContentPartPr/>
                <p14:nvPr/>
              </p14:nvContentPartPr>
              <p14:xfrm>
                <a:off x="1180309" y="5111542"/>
                <a:ext cx="151200" cy="127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A7DF42F-90E1-46C4-8306-A669A4385E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71669" y="5102902"/>
                  <a:ext cx="168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20DDE3D-A1D7-4B5D-885D-3CE3D3D6F840}"/>
                    </a:ext>
                  </a:extLst>
                </p14:cNvPr>
                <p14:cNvContentPartPr/>
                <p14:nvPr/>
              </p14:nvContentPartPr>
              <p14:xfrm>
                <a:off x="1417549" y="5071582"/>
                <a:ext cx="49320" cy="2350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20DDE3D-A1D7-4B5D-885D-3CE3D3D6F84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08549" y="5062582"/>
                  <a:ext cx="6696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DA1072D7-3871-48EA-96C7-3FB820813ED8}"/>
                  </a:ext>
                </a:extLst>
              </p14:cNvPr>
              <p14:cNvContentPartPr/>
              <p14:nvPr/>
            </p14:nvContentPartPr>
            <p14:xfrm>
              <a:off x="1714909" y="5057902"/>
              <a:ext cx="380160" cy="1735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DA1072D7-3871-48EA-96C7-3FB820813ED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706269" y="5049262"/>
                <a:ext cx="39780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02C6BEFB-F63C-47A2-926B-28C84158B6F5}"/>
              </a:ext>
            </a:extLst>
          </p:cNvPr>
          <p:cNvGrpSpPr/>
          <p:nvPr/>
        </p:nvGrpSpPr>
        <p:grpSpPr>
          <a:xfrm>
            <a:off x="4568269" y="4947382"/>
            <a:ext cx="1911240" cy="336600"/>
            <a:chOff x="4568269" y="4947382"/>
            <a:chExt cx="191124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6EDD678-7E56-40CA-ACC7-50AE12843E0E}"/>
                    </a:ext>
                  </a:extLst>
                </p14:cNvPr>
                <p14:cNvContentPartPr/>
                <p14:nvPr/>
              </p14:nvContentPartPr>
              <p14:xfrm>
                <a:off x="4568269" y="5096062"/>
                <a:ext cx="290160" cy="107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6EDD678-7E56-40CA-ACC7-50AE12843E0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59269" y="5087422"/>
                  <a:ext cx="307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95A9676-2C97-4DBF-8240-1011D85DB7CD}"/>
                    </a:ext>
                  </a:extLst>
                </p14:cNvPr>
                <p14:cNvContentPartPr/>
                <p14:nvPr/>
              </p14:nvContentPartPr>
              <p14:xfrm>
                <a:off x="4810549" y="5008942"/>
                <a:ext cx="4320" cy="338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95A9676-2C97-4DBF-8240-1011D85DB7C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01549" y="5000302"/>
                  <a:ext cx="21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02F8B55-A1E7-4B0F-9A03-39A7CA01A5BA}"/>
                    </a:ext>
                  </a:extLst>
                </p14:cNvPr>
                <p14:cNvContentPartPr/>
                <p14:nvPr/>
              </p14:nvContentPartPr>
              <p14:xfrm>
                <a:off x="4934749" y="4947382"/>
                <a:ext cx="172440" cy="223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02F8B55-A1E7-4B0F-9A03-39A7CA01A5B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25749" y="4938382"/>
                  <a:ext cx="190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DDBAACF-0F7C-47B7-90AF-EF0C33F54090}"/>
                    </a:ext>
                  </a:extLst>
                </p14:cNvPr>
                <p14:cNvContentPartPr/>
                <p14:nvPr/>
              </p14:nvContentPartPr>
              <p14:xfrm>
                <a:off x="5143909" y="5057902"/>
                <a:ext cx="114120" cy="133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DDBAACF-0F7C-47B7-90AF-EF0C33F5409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35269" y="5049262"/>
                  <a:ext cx="131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F179E06-FDC8-4481-B613-507ADEEDF71D}"/>
                    </a:ext>
                  </a:extLst>
                </p14:cNvPr>
                <p14:cNvContentPartPr/>
                <p14:nvPr/>
              </p14:nvContentPartPr>
              <p14:xfrm>
                <a:off x="5273149" y="5065102"/>
                <a:ext cx="153720" cy="2188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F179E06-FDC8-4481-B613-507ADEEDF7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264509" y="5056462"/>
                  <a:ext cx="171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BF2FBAA-4EBA-407D-A10C-3BC0209A5BDE}"/>
                    </a:ext>
                  </a:extLst>
                </p14:cNvPr>
                <p14:cNvContentPartPr/>
                <p14:nvPr/>
              </p14:nvContentPartPr>
              <p14:xfrm>
                <a:off x="5464309" y="5061862"/>
                <a:ext cx="290160" cy="1166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BF2FBAA-4EBA-407D-A10C-3BC0209A5BD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55669" y="5052862"/>
                  <a:ext cx="307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3F954A6-7764-40C0-BF72-014638EF763E}"/>
                    </a:ext>
                  </a:extLst>
                </p14:cNvPr>
                <p14:cNvContentPartPr/>
                <p14:nvPr/>
              </p14:nvContentPartPr>
              <p14:xfrm>
                <a:off x="5838349" y="4973662"/>
                <a:ext cx="188280" cy="207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3F954A6-7764-40C0-BF72-014638EF76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29349" y="4964662"/>
                  <a:ext cx="205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E560FD3-ED41-4E44-B1A7-3E82652DA133}"/>
                    </a:ext>
                  </a:extLst>
                </p14:cNvPr>
                <p14:cNvContentPartPr/>
                <p14:nvPr/>
              </p14:nvContentPartPr>
              <p14:xfrm>
                <a:off x="6019429" y="4970782"/>
                <a:ext cx="460080" cy="1879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E560FD3-ED41-4E44-B1A7-3E82652DA1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10429" y="4961782"/>
                  <a:ext cx="47772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CE3B3443-BF24-422B-A726-0183A79AD1BD}"/>
              </a:ext>
            </a:extLst>
          </p:cNvPr>
          <p:cNvGrpSpPr/>
          <p:nvPr/>
        </p:nvGrpSpPr>
        <p:grpSpPr>
          <a:xfrm>
            <a:off x="1728229" y="4972582"/>
            <a:ext cx="2608560" cy="667800"/>
            <a:chOff x="1728229" y="4972582"/>
            <a:chExt cx="2608560" cy="66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AD7E0CD-75B2-4AB2-9664-9B85D9F1D97F}"/>
                    </a:ext>
                  </a:extLst>
                </p14:cNvPr>
                <p14:cNvContentPartPr/>
                <p14:nvPr/>
              </p14:nvContentPartPr>
              <p14:xfrm>
                <a:off x="3839989" y="5089582"/>
                <a:ext cx="287280" cy="972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AD7E0CD-75B2-4AB2-9664-9B85D9F1D97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30989" y="5080582"/>
                  <a:ext cx="304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CC08F80-9DB3-45C3-ACCA-F0793E694F39}"/>
                    </a:ext>
                  </a:extLst>
                </p14:cNvPr>
                <p14:cNvContentPartPr/>
                <p14:nvPr/>
              </p14:nvContentPartPr>
              <p14:xfrm>
                <a:off x="4184509" y="5037742"/>
                <a:ext cx="152280" cy="1357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CC08F80-9DB3-45C3-ACCA-F0793E694F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175509" y="5028742"/>
                  <a:ext cx="169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71C5EF5-6B2B-4A5E-B7BA-B8E9C95A17CE}"/>
                    </a:ext>
                  </a:extLst>
                </p14:cNvPr>
                <p14:cNvContentPartPr/>
                <p14:nvPr/>
              </p14:nvContentPartPr>
              <p14:xfrm>
                <a:off x="2340949" y="5083462"/>
                <a:ext cx="176040" cy="158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71C5EF5-6B2B-4A5E-B7BA-B8E9C95A17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32309" y="5074462"/>
                  <a:ext cx="193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14200B2-0CA5-40FB-AE6E-5832A05363A5}"/>
                    </a:ext>
                  </a:extLst>
                </p14:cNvPr>
                <p14:cNvContentPartPr/>
                <p14:nvPr/>
              </p14:nvContentPartPr>
              <p14:xfrm>
                <a:off x="2389549" y="4983742"/>
                <a:ext cx="11880" cy="35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14200B2-0CA5-40FB-AE6E-5832A05363A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80549" y="4974742"/>
                  <a:ext cx="29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63DFD44-25A5-4260-B3DC-F0246EFCFF2A}"/>
                    </a:ext>
                  </a:extLst>
                </p14:cNvPr>
                <p14:cNvContentPartPr/>
                <p14:nvPr/>
              </p14:nvContentPartPr>
              <p14:xfrm>
                <a:off x="2563069" y="5002462"/>
                <a:ext cx="174600" cy="2386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63DFD44-25A5-4260-B3DC-F0246EFCFF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54429" y="4993822"/>
                  <a:ext cx="192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2E7C982-0710-48C5-9AB4-38D702D59472}"/>
                    </a:ext>
                  </a:extLst>
                </p14:cNvPr>
                <p14:cNvContentPartPr/>
                <p14:nvPr/>
              </p14:nvContentPartPr>
              <p14:xfrm>
                <a:off x="2785189" y="5090662"/>
                <a:ext cx="114120" cy="145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2E7C982-0710-48C5-9AB4-38D702D594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76189" y="5082022"/>
                  <a:ext cx="131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8F879C5-43B5-466E-8D68-C02D6B1C290F}"/>
                    </a:ext>
                  </a:extLst>
                </p14:cNvPr>
                <p14:cNvContentPartPr/>
                <p14:nvPr/>
              </p14:nvContentPartPr>
              <p14:xfrm>
                <a:off x="2919109" y="5121982"/>
                <a:ext cx="107280" cy="799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8F879C5-43B5-466E-8D68-C02D6B1C290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10469" y="5112982"/>
                  <a:ext cx="124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0512350-19BB-4AB4-A8EA-ED0FE4A22293}"/>
                    </a:ext>
                  </a:extLst>
                </p14:cNvPr>
                <p14:cNvContentPartPr/>
                <p14:nvPr/>
              </p14:nvContentPartPr>
              <p14:xfrm>
                <a:off x="3052309" y="5029822"/>
                <a:ext cx="167040" cy="1789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0512350-19BB-4AB4-A8EA-ED0FE4A2229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43669" y="5021182"/>
                  <a:ext cx="184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71E5328-0EFF-464E-8FFC-C7E5018A8982}"/>
                    </a:ext>
                  </a:extLst>
                </p14:cNvPr>
                <p14:cNvContentPartPr/>
                <p14:nvPr/>
              </p14:nvContentPartPr>
              <p14:xfrm>
                <a:off x="3191269" y="5044582"/>
                <a:ext cx="166680" cy="1659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71E5328-0EFF-464E-8FFC-C7E5018A89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82269" y="5035942"/>
                  <a:ext cx="184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2078E83-3B9F-42EF-B159-42BCD67D992C}"/>
                    </a:ext>
                  </a:extLst>
                </p14:cNvPr>
                <p14:cNvContentPartPr/>
                <p14:nvPr/>
              </p14:nvContentPartPr>
              <p14:xfrm>
                <a:off x="3339589" y="4972582"/>
                <a:ext cx="280800" cy="214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2078E83-3B9F-42EF-B159-42BCD67D992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30589" y="4963582"/>
                  <a:ext cx="298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6BE5350-A555-4FAF-9274-B2AFA117384A}"/>
                    </a:ext>
                  </a:extLst>
                </p14:cNvPr>
                <p14:cNvContentPartPr/>
                <p14:nvPr/>
              </p14:nvContentPartPr>
              <p14:xfrm>
                <a:off x="1728229" y="5433742"/>
                <a:ext cx="231120" cy="2048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6BE5350-A555-4FAF-9274-B2AFA117384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19589" y="5425102"/>
                  <a:ext cx="248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3714D86-2243-4863-8F42-26A978372328}"/>
                    </a:ext>
                  </a:extLst>
                </p14:cNvPr>
                <p14:cNvContentPartPr/>
                <p14:nvPr/>
              </p14:nvContentPartPr>
              <p14:xfrm>
                <a:off x="1960069" y="5453182"/>
                <a:ext cx="126000" cy="1872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3714D86-2243-4863-8F42-26A97837232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51429" y="5444542"/>
                  <a:ext cx="143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7D57D99-7AAC-4979-8688-DFAFCBB6F98F}"/>
                    </a:ext>
                  </a:extLst>
                </p14:cNvPr>
                <p14:cNvContentPartPr/>
                <p14:nvPr/>
              </p14:nvContentPartPr>
              <p14:xfrm>
                <a:off x="2123149" y="5371102"/>
                <a:ext cx="201240" cy="1972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7D57D99-7AAC-4979-8688-DFAFCBB6F98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14149" y="5362102"/>
                  <a:ext cx="218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EB32516-0EC5-4ADB-B5EF-0D930004402B}"/>
                    </a:ext>
                  </a:extLst>
                </p14:cNvPr>
                <p14:cNvContentPartPr/>
                <p14:nvPr/>
              </p14:nvContentPartPr>
              <p14:xfrm>
                <a:off x="2319709" y="5347342"/>
                <a:ext cx="11880" cy="31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EB32516-0EC5-4ADB-B5EF-0D930004402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11069" y="5338702"/>
                  <a:ext cx="29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424BEF9-F4B5-4F4D-9CA0-1DA5A7253631}"/>
                    </a:ext>
                  </a:extLst>
                </p14:cNvPr>
                <p14:cNvContentPartPr/>
                <p14:nvPr/>
              </p14:nvContentPartPr>
              <p14:xfrm>
                <a:off x="2382349" y="5335462"/>
                <a:ext cx="113040" cy="2336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424BEF9-F4B5-4F4D-9CA0-1DA5A725363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73349" y="5326822"/>
                  <a:ext cx="130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46418C6-5DC0-4883-BFDE-C265C9CF6C1A}"/>
                    </a:ext>
                  </a:extLst>
                </p14:cNvPr>
                <p14:cNvContentPartPr/>
                <p14:nvPr/>
              </p14:nvContentPartPr>
              <p14:xfrm>
                <a:off x="2567749" y="5333662"/>
                <a:ext cx="355320" cy="219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46418C6-5DC0-4883-BFDE-C265C9CF6C1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59109" y="5325022"/>
                  <a:ext cx="372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8F7115A-ECC4-4630-8A47-8E236A8FBA31}"/>
                    </a:ext>
                  </a:extLst>
                </p14:cNvPr>
                <p14:cNvContentPartPr/>
                <p14:nvPr/>
              </p14:nvContentPartPr>
              <p14:xfrm>
                <a:off x="2959789" y="5330062"/>
                <a:ext cx="131760" cy="210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8F7115A-ECC4-4630-8A47-8E236A8FBA3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50789" y="5321422"/>
                  <a:ext cx="149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A64D0ED-1E63-4A00-BB93-D06A541509C8}"/>
                    </a:ext>
                  </a:extLst>
                </p14:cNvPr>
                <p14:cNvContentPartPr/>
                <p14:nvPr/>
              </p14:nvContentPartPr>
              <p14:xfrm>
                <a:off x="2298829" y="5268862"/>
                <a:ext cx="1597680" cy="547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A64D0ED-1E63-4A00-BB93-D06A541509C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289829" y="5260222"/>
                  <a:ext cx="161532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6249DAD-E2E9-4A0F-BF67-D01DA1A71CFD}"/>
                  </a:ext>
                </a:extLst>
              </p14:cNvPr>
              <p14:cNvContentPartPr/>
              <p14:nvPr/>
            </p14:nvContentPartPr>
            <p14:xfrm>
              <a:off x="2924509" y="6141142"/>
              <a:ext cx="208440" cy="172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6249DAD-E2E9-4A0F-BF67-D01DA1A71CF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15509" y="6132502"/>
                <a:ext cx="2260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B3CF614F-F4CF-4355-997C-E99C27DFB8C0}"/>
                  </a:ext>
                </a:extLst>
              </p14:cNvPr>
              <p14:cNvContentPartPr/>
              <p14:nvPr/>
            </p14:nvContentPartPr>
            <p14:xfrm>
              <a:off x="2920909" y="6157342"/>
              <a:ext cx="259920" cy="24336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B3CF614F-F4CF-4355-997C-E99C27DFB8C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11909" y="6148702"/>
                <a:ext cx="2775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4D724BCE-4815-4034-BBF7-0F2AB1FD5591}"/>
                  </a:ext>
                </a:extLst>
              </p14:cNvPr>
              <p14:cNvContentPartPr/>
              <p14:nvPr/>
            </p14:nvContentPartPr>
            <p14:xfrm>
              <a:off x="3274789" y="6165262"/>
              <a:ext cx="154080" cy="18360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4D724BCE-4815-4034-BBF7-0F2AB1FD559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266149" y="6156622"/>
                <a:ext cx="1717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78FBDEC7-E1E9-4AD4-9914-144042DEE962}"/>
                  </a:ext>
                </a:extLst>
              </p14:cNvPr>
              <p14:cNvContentPartPr/>
              <p14:nvPr/>
            </p14:nvContentPartPr>
            <p14:xfrm>
              <a:off x="2908669" y="6565582"/>
              <a:ext cx="360" cy="288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78FBDEC7-E1E9-4AD4-9914-144042DEE96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99669" y="6556942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6C2C1D24-DE29-4A59-86CA-6628EF3021EF}"/>
                  </a:ext>
                </a:extLst>
              </p14:cNvPr>
              <p14:cNvContentPartPr/>
              <p14:nvPr/>
            </p14:nvContentPartPr>
            <p14:xfrm>
              <a:off x="2900749" y="6542902"/>
              <a:ext cx="9720" cy="11160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6C2C1D24-DE29-4A59-86CA-6628EF3021E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892109" y="6534262"/>
                <a:ext cx="273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662FA43-6E45-4F84-BDD6-1609F2A01920}"/>
                  </a:ext>
                </a:extLst>
              </p14:cNvPr>
              <p14:cNvContentPartPr/>
              <p14:nvPr/>
            </p14:nvContentPartPr>
            <p14:xfrm>
              <a:off x="2885269" y="6462622"/>
              <a:ext cx="7200" cy="720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662FA43-6E45-4F84-BDD6-1609F2A0192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876629" y="6453622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F5C27108-6CD3-4D5B-9A0B-5B43164DA940}"/>
                  </a:ext>
                </a:extLst>
              </p14:cNvPr>
              <p14:cNvContentPartPr/>
              <p14:nvPr/>
            </p14:nvContentPartPr>
            <p14:xfrm>
              <a:off x="2983909" y="6560902"/>
              <a:ext cx="78120" cy="720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F5C27108-6CD3-4D5B-9A0B-5B43164DA94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974909" y="6552262"/>
                <a:ext cx="957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EF6B9B4E-A9DB-4BC9-8CE0-7E9D283A330B}"/>
                  </a:ext>
                </a:extLst>
              </p14:cNvPr>
              <p14:cNvContentPartPr/>
              <p14:nvPr/>
            </p14:nvContentPartPr>
            <p14:xfrm>
              <a:off x="2980669" y="6631102"/>
              <a:ext cx="83880" cy="792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EF6B9B4E-A9DB-4BC9-8CE0-7E9D283A330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972029" y="6622462"/>
                <a:ext cx="1015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5967DBFB-29BC-4C05-8B6D-EF25886D4E7A}"/>
                  </a:ext>
                </a:extLst>
              </p14:cNvPr>
              <p14:cNvContentPartPr/>
              <p14:nvPr/>
            </p14:nvContentPartPr>
            <p14:xfrm>
              <a:off x="3126829" y="6524902"/>
              <a:ext cx="66960" cy="12852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5967DBFB-29BC-4C05-8B6D-EF25886D4E7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17829" y="6516262"/>
                <a:ext cx="84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82E22A7C-32ED-4917-B403-AA880683F5F9}"/>
                  </a:ext>
                </a:extLst>
              </p14:cNvPr>
              <p14:cNvContentPartPr/>
              <p14:nvPr/>
            </p14:nvContentPartPr>
            <p14:xfrm>
              <a:off x="2991469" y="5911822"/>
              <a:ext cx="73800" cy="11844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82E22A7C-32ED-4917-B403-AA880683F5F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982469" y="5903182"/>
                <a:ext cx="91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DE4A0B2-DB4C-422B-93A4-F199F6FEBB29}"/>
                  </a:ext>
                </a:extLst>
              </p14:cNvPr>
              <p14:cNvContentPartPr/>
              <p14:nvPr/>
            </p14:nvContentPartPr>
            <p14:xfrm>
              <a:off x="3062389" y="5965462"/>
              <a:ext cx="3600" cy="10764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DE4A0B2-DB4C-422B-93A4-F199F6FEBB2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053389" y="5956822"/>
                <a:ext cx="2124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45D30CEC-8912-4551-843D-4AC1CD527F59}"/>
              </a:ext>
            </a:extLst>
          </p:cNvPr>
          <p:cNvGrpSpPr/>
          <p:nvPr/>
        </p:nvGrpSpPr>
        <p:grpSpPr>
          <a:xfrm>
            <a:off x="3519949" y="5591422"/>
            <a:ext cx="1545120" cy="1127160"/>
            <a:chOff x="3519949" y="5591422"/>
            <a:chExt cx="1545120" cy="11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06103E7-5E9F-4635-973E-B8C87C1A5127}"/>
                    </a:ext>
                  </a:extLst>
                </p14:cNvPr>
                <p14:cNvContentPartPr/>
                <p14:nvPr/>
              </p14:nvContentPartPr>
              <p14:xfrm>
                <a:off x="3519949" y="6237982"/>
                <a:ext cx="186480" cy="172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06103E7-5E9F-4635-973E-B8C87C1A512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10949" y="6229342"/>
                  <a:ext cx="204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CAD7C2A-E698-462A-8A20-1254FDCFFB0C}"/>
                    </a:ext>
                  </a:extLst>
                </p14:cNvPr>
                <p14:cNvContentPartPr/>
                <p14:nvPr/>
              </p14:nvContentPartPr>
              <p14:xfrm>
                <a:off x="3555589" y="6288742"/>
                <a:ext cx="182160" cy="388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CAD7C2A-E698-462A-8A20-1254FDCFFB0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46589" y="6279742"/>
                  <a:ext cx="199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17C837F-9840-4AC1-B915-1399A49B4A3C}"/>
                    </a:ext>
                  </a:extLst>
                </p14:cNvPr>
                <p14:cNvContentPartPr/>
                <p14:nvPr/>
              </p14:nvContentPartPr>
              <p14:xfrm>
                <a:off x="3522469" y="5832982"/>
                <a:ext cx="151200" cy="1980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17C837F-9840-4AC1-B915-1399A49B4A3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13829" y="5824342"/>
                  <a:ext cx="168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817689A-A64D-48C7-BE3D-2F25E50CE9D8}"/>
                    </a:ext>
                  </a:extLst>
                </p14:cNvPr>
                <p14:cNvContentPartPr/>
                <p14:nvPr/>
              </p14:nvContentPartPr>
              <p14:xfrm>
                <a:off x="3640549" y="6100102"/>
                <a:ext cx="4320" cy="54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817689A-A64D-48C7-BE3D-2F25E50CE9D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31909" y="6091462"/>
                  <a:ext cx="2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2B7FE33-719D-458A-A331-E5CB1C69D069}"/>
                    </a:ext>
                  </a:extLst>
                </p14:cNvPr>
                <p14:cNvContentPartPr/>
                <p14:nvPr/>
              </p14:nvContentPartPr>
              <p14:xfrm>
                <a:off x="3848269" y="6080302"/>
                <a:ext cx="99000" cy="2152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2B7FE33-719D-458A-A331-E5CB1C69D0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39269" y="6071302"/>
                  <a:ext cx="116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11CDF32-E5D0-4F85-BB55-3D36D5FB98DB}"/>
                    </a:ext>
                  </a:extLst>
                </p14:cNvPr>
                <p14:cNvContentPartPr/>
                <p14:nvPr/>
              </p14:nvContentPartPr>
              <p14:xfrm>
                <a:off x="4054549" y="6116302"/>
                <a:ext cx="29520" cy="1479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11CDF32-E5D0-4F85-BB55-3D36D5FB98D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45909" y="6107302"/>
                  <a:ext cx="47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F5F4632-8D77-4F5E-917B-82F97A2A62FB}"/>
                    </a:ext>
                  </a:extLst>
                </p14:cNvPr>
                <p14:cNvContentPartPr/>
                <p14:nvPr/>
              </p14:nvContentPartPr>
              <p14:xfrm>
                <a:off x="3988309" y="6158422"/>
                <a:ext cx="124200" cy="468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F5F4632-8D77-4F5E-917B-82F97A2A62F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79669" y="6149782"/>
                  <a:ext cx="141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A68C133-2B62-44C8-9F5F-E936C94ACCCC}"/>
                    </a:ext>
                  </a:extLst>
                </p14:cNvPr>
                <p14:cNvContentPartPr/>
                <p14:nvPr/>
              </p14:nvContentPartPr>
              <p14:xfrm>
                <a:off x="4139509" y="6010102"/>
                <a:ext cx="120240" cy="2296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A68C133-2B62-44C8-9F5F-E936C94ACCC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30869" y="6001462"/>
                  <a:ext cx="137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9A372A8-86F1-429A-8540-789C6E77AD43}"/>
                    </a:ext>
                  </a:extLst>
                </p14:cNvPr>
                <p14:cNvContentPartPr/>
                <p14:nvPr/>
              </p14:nvContentPartPr>
              <p14:xfrm>
                <a:off x="4334629" y="6039262"/>
                <a:ext cx="72000" cy="1764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9A372A8-86F1-429A-8540-789C6E77AD4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25989" y="6030622"/>
                  <a:ext cx="89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00827E8-6523-4BC1-9022-96D3503458A0}"/>
                    </a:ext>
                  </a:extLst>
                </p14:cNvPr>
                <p14:cNvContentPartPr/>
                <p14:nvPr/>
              </p14:nvContentPartPr>
              <p14:xfrm>
                <a:off x="4484389" y="5964022"/>
                <a:ext cx="81360" cy="2322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00827E8-6523-4BC1-9022-96D3503458A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75389" y="5955382"/>
                  <a:ext cx="99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A3F6781-85E0-4F7A-B899-407867E39300}"/>
                    </a:ext>
                  </a:extLst>
                </p14:cNvPr>
                <p14:cNvContentPartPr/>
                <p14:nvPr/>
              </p14:nvContentPartPr>
              <p14:xfrm>
                <a:off x="4660789" y="5997502"/>
                <a:ext cx="39600" cy="1897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A3F6781-85E0-4F7A-B899-407867E3930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51789" y="5988862"/>
                  <a:ext cx="57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A698ABA-89AC-46BA-B99A-ED5A37F00B2B}"/>
                    </a:ext>
                  </a:extLst>
                </p14:cNvPr>
                <p14:cNvContentPartPr/>
                <p14:nvPr/>
              </p14:nvContentPartPr>
              <p14:xfrm>
                <a:off x="4591309" y="6059422"/>
                <a:ext cx="94680" cy="313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A698ABA-89AC-46BA-B99A-ED5A37F00B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82309" y="6050782"/>
                  <a:ext cx="112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5E90D7D-B16D-4EF8-BE62-FE246C413874}"/>
                    </a:ext>
                  </a:extLst>
                </p14:cNvPr>
                <p14:cNvContentPartPr/>
                <p14:nvPr/>
              </p14:nvContentPartPr>
              <p14:xfrm>
                <a:off x="4790029" y="5947102"/>
                <a:ext cx="159480" cy="2174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5E90D7D-B16D-4EF8-BE62-FE246C4138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81389" y="5938102"/>
                  <a:ext cx="177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E27D7AF-0F40-4FCF-88B5-C02892268215}"/>
                    </a:ext>
                  </a:extLst>
                </p14:cNvPr>
                <p14:cNvContentPartPr/>
                <p14:nvPr/>
              </p14:nvContentPartPr>
              <p14:xfrm>
                <a:off x="3749629" y="5866462"/>
                <a:ext cx="14400" cy="874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E27D7AF-0F40-4FCF-88B5-C028922682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40629" y="5857822"/>
                  <a:ext cx="32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4A2F325-6D8F-4FE9-B33D-96D4BDBEAF58}"/>
                    </a:ext>
                  </a:extLst>
                </p14:cNvPr>
                <p14:cNvContentPartPr/>
                <p14:nvPr/>
              </p14:nvContentPartPr>
              <p14:xfrm>
                <a:off x="3794989" y="5860342"/>
                <a:ext cx="44280" cy="24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4A2F325-6D8F-4FE9-B33D-96D4BDBEAF5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85989" y="5851702"/>
                  <a:ext cx="61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2DCDEC0-60C7-4F99-8D2A-AA3A60788AF8}"/>
                    </a:ext>
                  </a:extLst>
                </p14:cNvPr>
                <p14:cNvContentPartPr/>
                <p14:nvPr/>
              </p14:nvContentPartPr>
              <p14:xfrm>
                <a:off x="3801829" y="5775382"/>
                <a:ext cx="126720" cy="1659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2DCDEC0-60C7-4F99-8D2A-AA3A60788AF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92829" y="5766382"/>
                  <a:ext cx="144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8AF90D0-9D15-4535-B160-8D9A7FB0736F}"/>
                    </a:ext>
                  </a:extLst>
                </p14:cNvPr>
                <p14:cNvContentPartPr/>
                <p14:nvPr/>
              </p14:nvContentPartPr>
              <p14:xfrm>
                <a:off x="4047349" y="5790142"/>
                <a:ext cx="17280" cy="612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8AF90D0-9D15-4535-B160-8D9A7FB0736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38349" y="5781502"/>
                  <a:ext cx="34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4B8B339-CA11-4319-A3E1-E2C1A9375F57}"/>
                    </a:ext>
                  </a:extLst>
                </p14:cNvPr>
                <p14:cNvContentPartPr/>
                <p14:nvPr/>
              </p14:nvContentPartPr>
              <p14:xfrm>
                <a:off x="4114309" y="5757022"/>
                <a:ext cx="54000" cy="255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4B8B339-CA11-4319-A3E1-E2C1A9375F5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05669" y="5748382"/>
                  <a:ext cx="71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232B94B-D6D3-4724-A601-439580502460}"/>
                    </a:ext>
                  </a:extLst>
                </p14:cNvPr>
                <p14:cNvContentPartPr/>
                <p14:nvPr/>
              </p14:nvContentPartPr>
              <p14:xfrm>
                <a:off x="4122229" y="5799862"/>
                <a:ext cx="54360" cy="313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232B94B-D6D3-4724-A601-43958050246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13229" y="5791222"/>
                  <a:ext cx="72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2FABE9B-159D-4A1D-9EDF-C80DD04B25C0}"/>
                    </a:ext>
                  </a:extLst>
                </p14:cNvPr>
                <p14:cNvContentPartPr/>
                <p14:nvPr/>
              </p14:nvContentPartPr>
              <p14:xfrm>
                <a:off x="4187029" y="5702662"/>
                <a:ext cx="118080" cy="990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2FABE9B-159D-4A1D-9EDF-C80DD04B25C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78389" y="5693662"/>
                  <a:ext cx="135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1B4BC33-C8DD-46D3-9D95-3D434214831F}"/>
                    </a:ext>
                  </a:extLst>
                </p14:cNvPr>
                <p14:cNvContentPartPr/>
                <p14:nvPr/>
              </p14:nvContentPartPr>
              <p14:xfrm>
                <a:off x="4419229" y="5710222"/>
                <a:ext cx="21960" cy="727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1B4BC33-C8DD-46D3-9D95-3D434214831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10589" y="5701222"/>
                  <a:ext cx="39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1B75522-610D-4447-91FF-17633AB6BB1F}"/>
                    </a:ext>
                  </a:extLst>
                </p14:cNvPr>
                <p14:cNvContentPartPr/>
                <p14:nvPr/>
              </p14:nvContentPartPr>
              <p14:xfrm>
                <a:off x="4486909" y="5706982"/>
                <a:ext cx="81000" cy="230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1B75522-610D-4447-91FF-17633AB6BB1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77909" y="5698342"/>
                  <a:ext cx="98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1177092-080D-4F58-87E6-568D10EC4DA9}"/>
                    </a:ext>
                  </a:extLst>
                </p14:cNvPr>
                <p14:cNvContentPartPr/>
                <p14:nvPr/>
              </p14:nvContentPartPr>
              <p14:xfrm>
                <a:off x="4494109" y="5745142"/>
                <a:ext cx="83520" cy="27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1177092-080D-4F58-87E6-568D10EC4DA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85469" y="5736502"/>
                  <a:ext cx="101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5D64CF3-0F25-4201-B36A-7BA090AB4455}"/>
                    </a:ext>
                  </a:extLst>
                </p14:cNvPr>
                <p14:cNvContentPartPr/>
                <p14:nvPr/>
              </p14:nvContentPartPr>
              <p14:xfrm>
                <a:off x="4561789" y="5602222"/>
                <a:ext cx="79200" cy="1648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5D64CF3-0F25-4201-B36A-7BA090AB445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52789" y="5593582"/>
                  <a:ext cx="96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E828236-5845-462C-A5AC-1FC5D3BBA947}"/>
                    </a:ext>
                  </a:extLst>
                </p14:cNvPr>
                <p14:cNvContentPartPr/>
                <p14:nvPr/>
              </p14:nvContentPartPr>
              <p14:xfrm>
                <a:off x="4804789" y="5687542"/>
                <a:ext cx="9720" cy="1000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E828236-5845-462C-A5AC-1FC5D3BBA9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95789" y="5678542"/>
                  <a:ext cx="27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E9A4DE1-8D57-4450-8522-A9BAF8B632DF}"/>
                    </a:ext>
                  </a:extLst>
                </p14:cNvPr>
                <p14:cNvContentPartPr/>
                <p14:nvPr/>
              </p14:nvContentPartPr>
              <p14:xfrm>
                <a:off x="4851589" y="5697982"/>
                <a:ext cx="94680" cy="266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E9A4DE1-8D57-4450-8522-A9BAF8B632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42949" y="5688982"/>
                  <a:ext cx="112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25958EF-4068-48BD-84FC-C518B0912DCE}"/>
                    </a:ext>
                  </a:extLst>
                </p14:cNvPr>
                <p14:cNvContentPartPr/>
                <p14:nvPr/>
              </p14:nvContentPartPr>
              <p14:xfrm>
                <a:off x="4854829" y="5735062"/>
                <a:ext cx="138240" cy="381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25958EF-4068-48BD-84FC-C518B0912DC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45829" y="5726062"/>
                  <a:ext cx="155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D9021A3-DF04-485F-9B95-58F5BF8CDF51}"/>
                    </a:ext>
                  </a:extLst>
                </p14:cNvPr>
                <p14:cNvContentPartPr/>
                <p14:nvPr/>
              </p14:nvContentPartPr>
              <p14:xfrm>
                <a:off x="5000269" y="5591422"/>
                <a:ext cx="64800" cy="1774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D9021A3-DF04-485F-9B95-58F5BF8CDF5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91629" y="5582782"/>
                  <a:ext cx="82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EC9D374-D848-4F00-AC66-71A2D8C14D23}"/>
                    </a:ext>
                  </a:extLst>
                </p14:cNvPr>
                <p14:cNvContentPartPr/>
                <p14:nvPr/>
              </p14:nvContentPartPr>
              <p14:xfrm>
                <a:off x="3800749" y="6420502"/>
                <a:ext cx="649440" cy="691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EC9D374-D848-4F00-AC66-71A2D8C14D2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91749" y="6411862"/>
                  <a:ext cx="667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8F01E1A-8B2D-4F3D-9B7A-65E3B5BCD9F4}"/>
                    </a:ext>
                  </a:extLst>
                </p14:cNvPr>
                <p14:cNvContentPartPr/>
                <p14:nvPr/>
              </p14:nvContentPartPr>
              <p14:xfrm>
                <a:off x="4426069" y="6259582"/>
                <a:ext cx="509040" cy="2124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8F01E1A-8B2D-4F3D-9B7A-65E3B5BCD9F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17069" y="6250942"/>
                  <a:ext cx="526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1701235-94D3-42B7-A070-14D4E27066A9}"/>
                    </a:ext>
                  </a:extLst>
                </p14:cNvPr>
                <p14:cNvContentPartPr/>
                <p14:nvPr/>
              </p14:nvContentPartPr>
              <p14:xfrm>
                <a:off x="4273789" y="6601942"/>
                <a:ext cx="130320" cy="1155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1701235-94D3-42B7-A070-14D4E27066A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65149" y="6592942"/>
                  <a:ext cx="147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EE6ACA6-854F-4AFB-92DF-789BAE7EEDAB}"/>
                    </a:ext>
                  </a:extLst>
                </p14:cNvPr>
                <p14:cNvContentPartPr/>
                <p14:nvPr/>
              </p14:nvContentPartPr>
              <p14:xfrm>
                <a:off x="4456309" y="6566302"/>
                <a:ext cx="144720" cy="1522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EE6ACA6-854F-4AFB-92DF-789BAE7EED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47669" y="6557302"/>
                  <a:ext cx="16236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E5DE0DF6-724F-42FA-A07A-156F7269D1E4}"/>
                  </a:ext>
                </a:extLst>
              </p14:cNvPr>
              <p14:cNvContentPartPr/>
              <p14:nvPr/>
            </p14:nvContentPartPr>
            <p14:xfrm>
              <a:off x="5444509" y="5566222"/>
              <a:ext cx="299160" cy="32652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E5DE0DF6-724F-42FA-A07A-156F7269D1E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435869" y="5557582"/>
                <a:ext cx="3168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81499561-8D07-41A3-9528-3DC5634A77B4}"/>
                  </a:ext>
                </a:extLst>
              </p14:cNvPr>
              <p14:cNvContentPartPr/>
              <p14:nvPr/>
            </p14:nvContentPartPr>
            <p14:xfrm>
              <a:off x="5442709" y="5914342"/>
              <a:ext cx="242640" cy="115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81499561-8D07-41A3-9528-3DC5634A77B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433709" y="5905702"/>
                <a:ext cx="2602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890B9AC5-B55D-4632-A9C0-EA424CA4358F}"/>
                  </a:ext>
                </a:extLst>
              </p14:cNvPr>
              <p14:cNvContentPartPr/>
              <p14:nvPr/>
            </p14:nvContentPartPr>
            <p14:xfrm>
              <a:off x="5395189" y="5944222"/>
              <a:ext cx="253080" cy="25956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890B9AC5-B55D-4632-A9C0-EA424CA4358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386189" y="5935222"/>
                <a:ext cx="2707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01CC703B-577D-4ADB-A984-3DAAD18F8B11}"/>
                  </a:ext>
                </a:extLst>
              </p14:cNvPr>
              <p14:cNvContentPartPr/>
              <p14:nvPr/>
            </p14:nvContentPartPr>
            <p14:xfrm>
              <a:off x="5837269" y="5982742"/>
              <a:ext cx="153000" cy="1746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01CC703B-577D-4ADB-A984-3DAAD18F8B1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828629" y="5973742"/>
                <a:ext cx="1706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F02146CE-1D56-4C39-86A9-31CEC256FD14}"/>
                  </a:ext>
                </a:extLst>
              </p14:cNvPr>
              <p14:cNvContentPartPr/>
              <p14:nvPr/>
            </p14:nvContentPartPr>
            <p14:xfrm>
              <a:off x="5383309" y="6321142"/>
              <a:ext cx="46800" cy="17460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F02146CE-1D56-4C39-86A9-31CEC256FD1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374309" y="6312142"/>
                <a:ext cx="64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6067B297-6A02-4BCC-AFE3-FFB5D5961823}"/>
                  </a:ext>
                </a:extLst>
              </p14:cNvPr>
              <p14:cNvContentPartPr/>
              <p14:nvPr/>
            </p14:nvContentPartPr>
            <p14:xfrm>
              <a:off x="5360989" y="6257782"/>
              <a:ext cx="25200" cy="792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6067B297-6A02-4BCC-AFE3-FFB5D596182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351989" y="6248782"/>
                <a:ext cx="428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9F080E32-3D42-4EB5-9AC9-17C466F2F111}"/>
                  </a:ext>
                </a:extLst>
              </p14:cNvPr>
              <p14:cNvContentPartPr/>
              <p14:nvPr/>
            </p14:nvContentPartPr>
            <p14:xfrm>
              <a:off x="5486989" y="6385582"/>
              <a:ext cx="107280" cy="226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9F080E32-3D42-4EB5-9AC9-17C466F2F11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477989" y="6376942"/>
                <a:ext cx="1249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727C4F54-8AA8-44C7-96B4-9C7ED6F4F51E}"/>
                  </a:ext>
                </a:extLst>
              </p14:cNvPr>
              <p14:cNvContentPartPr/>
              <p14:nvPr/>
            </p14:nvContentPartPr>
            <p14:xfrm>
              <a:off x="5490589" y="6456862"/>
              <a:ext cx="97200" cy="147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727C4F54-8AA8-44C7-96B4-9C7ED6F4F51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481589" y="6447862"/>
                <a:ext cx="1148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81B0E608-7875-4D75-8651-662D19AEFBBF}"/>
                  </a:ext>
                </a:extLst>
              </p14:cNvPr>
              <p14:cNvContentPartPr/>
              <p14:nvPr/>
            </p14:nvContentPartPr>
            <p14:xfrm>
              <a:off x="5640709" y="6369022"/>
              <a:ext cx="78120" cy="11124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81B0E608-7875-4D75-8651-662D19AEFBB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631709" y="6360382"/>
                <a:ext cx="957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27411768-7BA7-484C-98B8-FF594A4E7FDA}"/>
                  </a:ext>
                </a:extLst>
              </p14:cNvPr>
              <p14:cNvContentPartPr/>
              <p14:nvPr/>
            </p14:nvContentPartPr>
            <p14:xfrm>
              <a:off x="5518309" y="5686102"/>
              <a:ext cx="118440" cy="13068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27411768-7BA7-484C-98B8-FF594A4E7FD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509309" y="5677462"/>
                <a:ext cx="1360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39FAED2A-C925-4168-B7AC-8B9AF7187DDD}"/>
                  </a:ext>
                </a:extLst>
              </p14:cNvPr>
              <p14:cNvContentPartPr/>
              <p14:nvPr/>
            </p14:nvContentPartPr>
            <p14:xfrm>
              <a:off x="5769949" y="5801302"/>
              <a:ext cx="330120" cy="45072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39FAED2A-C925-4168-B7AC-8B9AF7187DD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760949" y="5792302"/>
                <a:ext cx="347760" cy="46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9AC5E26A-3F1D-4A1F-980A-A94DE69AAD1D}"/>
              </a:ext>
            </a:extLst>
          </p:cNvPr>
          <p:cNvGrpSpPr/>
          <p:nvPr/>
        </p:nvGrpSpPr>
        <p:grpSpPr>
          <a:xfrm>
            <a:off x="6179269" y="5500702"/>
            <a:ext cx="938520" cy="635400"/>
            <a:chOff x="6179269" y="5500702"/>
            <a:chExt cx="938520" cy="63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CDB9BEC-014A-4744-82D6-6CA34C811A23}"/>
                    </a:ext>
                  </a:extLst>
                </p14:cNvPr>
                <p14:cNvContentPartPr/>
                <p14:nvPr/>
              </p14:nvContentPartPr>
              <p14:xfrm>
                <a:off x="6179269" y="6023422"/>
                <a:ext cx="165960" cy="9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CDB9BEC-014A-4744-82D6-6CA34C811A2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70629" y="6014422"/>
                  <a:ext cx="183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E062DA7-2B40-4F9E-AAC9-676AD8DB044E}"/>
                    </a:ext>
                  </a:extLst>
                </p14:cNvPr>
                <p14:cNvContentPartPr/>
                <p14:nvPr/>
              </p14:nvContentPartPr>
              <p14:xfrm>
                <a:off x="6188629" y="6096502"/>
                <a:ext cx="174240" cy="39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E062DA7-2B40-4F9E-AAC9-676AD8DB044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79629" y="6087862"/>
                  <a:ext cx="191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FF9C8B8-BBF3-432F-8150-F29E39F4DE73}"/>
                    </a:ext>
                  </a:extLst>
                </p14:cNvPr>
                <p14:cNvContentPartPr/>
                <p14:nvPr/>
              </p14:nvContentPartPr>
              <p14:xfrm>
                <a:off x="6237229" y="5500702"/>
                <a:ext cx="154080" cy="281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FF9C8B8-BBF3-432F-8150-F29E39F4DE7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28229" y="5492062"/>
                  <a:ext cx="171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F768BE3-5649-4205-8825-243E0579B95B}"/>
                    </a:ext>
                  </a:extLst>
                </p14:cNvPr>
                <p14:cNvContentPartPr/>
                <p14:nvPr/>
              </p14:nvContentPartPr>
              <p14:xfrm>
                <a:off x="6326869" y="5843422"/>
                <a:ext cx="28800" cy="31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F768BE3-5649-4205-8825-243E0579B95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18229" y="5834422"/>
                  <a:ext cx="46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0CCC311-66D5-4760-BA1B-AA1F91BD340D}"/>
                    </a:ext>
                  </a:extLst>
                </p14:cNvPr>
                <p14:cNvContentPartPr/>
                <p14:nvPr/>
              </p14:nvContentPartPr>
              <p14:xfrm>
                <a:off x="6529189" y="5894542"/>
                <a:ext cx="152640" cy="207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0CCC311-66D5-4760-BA1B-AA1F91BD340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20189" y="5885902"/>
                  <a:ext cx="170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289029F-B44E-4348-BCD9-E398289D4633}"/>
                    </a:ext>
                  </a:extLst>
                </p14:cNvPr>
                <p14:cNvContentPartPr/>
                <p14:nvPr/>
              </p14:nvContentPartPr>
              <p14:xfrm>
                <a:off x="6809269" y="5954662"/>
                <a:ext cx="8640" cy="190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289029F-B44E-4348-BCD9-E398289D463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00629" y="5946022"/>
                  <a:ext cx="26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FA9BA93-53F2-4534-A5A9-0135718B2465}"/>
                    </a:ext>
                  </a:extLst>
                </p14:cNvPr>
                <p14:cNvContentPartPr/>
                <p14:nvPr/>
              </p14:nvContentPartPr>
              <p14:xfrm>
                <a:off x="6914029" y="5809582"/>
                <a:ext cx="203760" cy="1749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FA9BA93-53F2-4534-A5A9-0135718B246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05029" y="5800582"/>
                  <a:ext cx="22140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701B6E5A-5A5A-438D-B18C-0A8DC4E5320D}"/>
                  </a:ext>
                </a:extLst>
              </p14:cNvPr>
              <p14:cNvContentPartPr/>
              <p14:nvPr/>
            </p14:nvContentPartPr>
            <p14:xfrm>
              <a:off x="11107309" y="2415502"/>
              <a:ext cx="470880" cy="41544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701B6E5A-5A5A-438D-B18C-0A8DC4E5320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098309" y="2406502"/>
                <a:ext cx="488520" cy="43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uppieren 312">
            <a:extLst>
              <a:ext uri="{FF2B5EF4-FFF2-40B4-BE49-F238E27FC236}">
                <a16:creationId xmlns:a16="http://schemas.microsoft.com/office/drawing/2014/main" id="{42B94DC7-D7AE-46A6-816E-6D75AFD7EDDB}"/>
              </a:ext>
            </a:extLst>
          </p:cNvPr>
          <p:cNvGrpSpPr/>
          <p:nvPr/>
        </p:nvGrpSpPr>
        <p:grpSpPr>
          <a:xfrm>
            <a:off x="8346109" y="409582"/>
            <a:ext cx="3816360" cy="3669120"/>
            <a:chOff x="8346109" y="409582"/>
            <a:chExt cx="3816360" cy="36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7C83328-1C46-4517-842A-970CD158E829}"/>
                    </a:ext>
                  </a:extLst>
                </p14:cNvPr>
                <p14:cNvContentPartPr/>
                <p14:nvPr/>
              </p14:nvContentPartPr>
              <p14:xfrm>
                <a:off x="8839669" y="2518462"/>
                <a:ext cx="136080" cy="9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7C83328-1C46-4517-842A-970CD158E82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31029" y="2509462"/>
                  <a:ext cx="153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FE38CEC-FB5E-401E-8249-A853A5669D63}"/>
                    </a:ext>
                  </a:extLst>
                </p14:cNvPr>
                <p14:cNvContentPartPr/>
                <p14:nvPr/>
              </p14:nvContentPartPr>
              <p14:xfrm>
                <a:off x="8834989" y="2585062"/>
                <a:ext cx="191160" cy="12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FE38CEC-FB5E-401E-8249-A853A5669D6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26349" y="2576062"/>
                  <a:ext cx="208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524632C-1BA0-4586-A49F-BA1187EF2CC9}"/>
                    </a:ext>
                  </a:extLst>
                </p14:cNvPr>
                <p14:cNvContentPartPr/>
                <p14:nvPr/>
              </p14:nvContentPartPr>
              <p14:xfrm>
                <a:off x="9166189" y="2256022"/>
                <a:ext cx="188280" cy="216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524632C-1BA0-4586-A49F-BA1187EF2CC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57549" y="2247022"/>
                  <a:ext cx="205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21132C0-9BFE-47FF-B70F-63CC06AEF3E3}"/>
                    </a:ext>
                  </a:extLst>
                </p14:cNvPr>
                <p14:cNvContentPartPr/>
                <p14:nvPr/>
              </p14:nvContentPartPr>
              <p14:xfrm>
                <a:off x="9154669" y="2506582"/>
                <a:ext cx="212400" cy="24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21132C0-9BFE-47FF-B70F-63CC06AEF3E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45669" y="2497942"/>
                  <a:ext cx="230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9E08682-453A-4ACF-B91F-142AC4496C2C}"/>
                    </a:ext>
                  </a:extLst>
                </p14:cNvPr>
                <p14:cNvContentPartPr/>
                <p14:nvPr/>
              </p14:nvContentPartPr>
              <p14:xfrm>
                <a:off x="9155029" y="2646262"/>
                <a:ext cx="124920" cy="162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9E08682-453A-4ACF-B91F-142AC4496C2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146029" y="2637622"/>
                  <a:ext cx="142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6F4827E-E345-4016-94FA-73D8AE1CA3B3}"/>
                    </a:ext>
                  </a:extLst>
                </p14:cNvPr>
                <p14:cNvContentPartPr/>
                <p14:nvPr/>
              </p14:nvContentPartPr>
              <p14:xfrm>
                <a:off x="9346189" y="2579662"/>
                <a:ext cx="142920" cy="1357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6F4827E-E345-4016-94FA-73D8AE1CA3B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37549" y="2571022"/>
                  <a:ext cx="160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E099DCD-A550-439D-A3AC-0F0FE3F28F96}"/>
                    </a:ext>
                  </a:extLst>
                </p14:cNvPr>
                <p14:cNvContentPartPr/>
                <p14:nvPr/>
              </p14:nvContentPartPr>
              <p14:xfrm>
                <a:off x="9614389" y="2295982"/>
                <a:ext cx="177480" cy="287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E099DCD-A550-439D-A3AC-0F0FE3F28F9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05749" y="2287342"/>
                  <a:ext cx="195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0CF012E-DD72-4B85-AD72-A562DED495E5}"/>
                    </a:ext>
                  </a:extLst>
                </p14:cNvPr>
                <p14:cNvContentPartPr/>
                <p14:nvPr/>
              </p14:nvContentPartPr>
              <p14:xfrm>
                <a:off x="9778909" y="2396062"/>
                <a:ext cx="250920" cy="154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0CF012E-DD72-4B85-AD72-A562DED495E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69909" y="2387422"/>
                  <a:ext cx="268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9B39698-69D1-4A45-B78F-A44B1EFEB660}"/>
                    </a:ext>
                  </a:extLst>
                </p14:cNvPr>
                <p14:cNvContentPartPr/>
                <p14:nvPr/>
              </p14:nvContentPartPr>
              <p14:xfrm>
                <a:off x="10089949" y="2293462"/>
                <a:ext cx="97920" cy="259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9B39698-69D1-4A45-B78F-A44B1EFEB66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81309" y="2284462"/>
                  <a:ext cx="1155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5F406C7-E0C6-430B-8C35-54588F3D1459}"/>
                    </a:ext>
                  </a:extLst>
                </p14:cNvPr>
                <p14:cNvContentPartPr/>
                <p14:nvPr/>
              </p14:nvContentPartPr>
              <p14:xfrm>
                <a:off x="10280029" y="2304982"/>
                <a:ext cx="207360" cy="25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5F406C7-E0C6-430B-8C35-54588F3D145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71029" y="2295982"/>
                  <a:ext cx="225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FD40C4C-4968-4291-AE78-EF687D5C6818}"/>
                    </a:ext>
                  </a:extLst>
                </p14:cNvPr>
                <p14:cNvContentPartPr/>
                <p14:nvPr/>
              </p14:nvContentPartPr>
              <p14:xfrm>
                <a:off x="10294429" y="2338102"/>
                <a:ext cx="164160" cy="182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FD40C4C-4968-4291-AE78-EF687D5C681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85429" y="2329462"/>
                  <a:ext cx="181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54D08DB-0E53-4C06-B8F2-8C96654B65E2}"/>
                    </a:ext>
                  </a:extLst>
                </p14:cNvPr>
                <p14:cNvContentPartPr/>
                <p14:nvPr/>
              </p14:nvContentPartPr>
              <p14:xfrm>
                <a:off x="10579189" y="2311822"/>
                <a:ext cx="160920" cy="183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54D08DB-0E53-4C06-B8F2-8C96654B65E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70189" y="2303182"/>
                  <a:ext cx="178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1AB03B0-A73F-4B60-909E-9BD880ED33AC}"/>
                    </a:ext>
                  </a:extLst>
                </p14:cNvPr>
                <p14:cNvContentPartPr/>
                <p14:nvPr/>
              </p14:nvContentPartPr>
              <p14:xfrm>
                <a:off x="10611229" y="2357902"/>
                <a:ext cx="243000" cy="174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1AB03B0-A73F-4B60-909E-9BD880ED33A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02229" y="2349262"/>
                  <a:ext cx="260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3C9EC33-075E-4475-AD8D-9824711E33CB}"/>
                    </a:ext>
                  </a:extLst>
                </p14:cNvPr>
                <p14:cNvContentPartPr/>
                <p14:nvPr/>
              </p14:nvContentPartPr>
              <p14:xfrm>
                <a:off x="10804189" y="2335222"/>
                <a:ext cx="14400" cy="2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3C9EC33-075E-4475-AD8D-9824711E33C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95189" y="2326582"/>
                  <a:ext cx="32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84A1032-4218-4EBE-A27C-3A29A87A4267}"/>
                    </a:ext>
                  </a:extLst>
                </p14:cNvPr>
                <p14:cNvContentPartPr/>
                <p14:nvPr/>
              </p14:nvContentPartPr>
              <p14:xfrm>
                <a:off x="10914349" y="2287342"/>
                <a:ext cx="140760" cy="266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84A1032-4218-4EBE-A27C-3A29A87A426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05709" y="2278342"/>
                  <a:ext cx="158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21D6A72-EEF7-4989-A534-C8939EA49669}"/>
                    </a:ext>
                  </a:extLst>
                </p14:cNvPr>
                <p14:cNvContentPartPr/>
                <p14:nvPr/>
              </p14:nvContentPartPr>
              <p14:xfrm>
                <a:off x="10234309" y="2651662"/>
                <a:ext cx="24120" cy="122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21D6A72-EEF7-4989-A534-C8939EA4966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225669" y="2642662"/>
                  <a:ext cx="41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91872EB-A015-46A9-AB0D-D51A856865D1}"/>
                    </a:ext>
                  </a:extLst>
                </p14:cNvPr>
                <p14:cNvContentPartPr/>
                <p14:nvPr/>
              </p14:nvContentPartPr>
              <p14:xfrm>
                <a:off x="10321069" y="2680822"/>
                <a:ext cx="78840" cy="10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91872EB-A015-46A9-AB0D-D51A856865D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12429" y="2672182"/>
                  <a:ext cx="96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F54E35A-96C5-435A-8DE8-F12AFF4F3DDE}"/>
                    </a:ext>
                  </a:extLst>
                </p14:cNvPr>
                <p14:cNvContentPartPr/>
                <p14:nvPr/>
              </p14:nvContentPartPr>
              <p14:xfrm>
                <a:off x="10301629" y="2627182"/>
                <a:ext cx="232560" cy="131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F54E35A-96C5-435A-8DE8-F12AFF4F3DD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292629" y="2618182"/>
                  <a:ext cx="250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3E28598-DE37-4D35-B7AA-7ADAD46A257A}"/>
                    </a:ext>
                  </a:extLst>
                </p14:cNvPr>
                <p14:cNvContentPartPr/>
                <p14:nvPr/>
              </p14:nvContentPartPr>
              <p14:xfrm>
                <a:off x="10342309" y="2145142"/>
                <a:ext cx="102600" cy="94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3E28598-DE37-4D35-B7AA-7ADAD46A257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333309" y="2136502"/>
                  <a:ext cx="120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4F90E0-E9F0-43BA-B3DF-C14D8CDF93B4}"/>
                    </a:ext>
                  </a:extLst>
                </p14:cNvPr>
                <p14:cNvContentPartPr/>
                <p14:nvPr/>
              </p14:nvContentPartPr>
              <p14:xfrm>
                <a:off x="8346109" y="511462"/>
                <a:ext cx="137880" cy="223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4F90E0-E9F0-43BA-B3DF-C14D8CDF93B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337109" y="502822"/>
                  <a:ext cx="155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3DE52AF-4BCF-4FA8-B643-B8B8D49E415D}"/>
                    </a:ext>
                  </a:extLst>
                </p14:cNvPr>
                <p14:cNvContentPartPr/>
                <p14:nvPr/>
              </p14:nvContentPartPr>
              <p14:xfrm>
                <a:off x="8347549" y="647542"/>
                <a:ext cx="156600" cy="21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3DE52AF-4BCF-4FA8-B643-B8B8D49E415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338549" y="638902"/>
                  <a:ext cx="174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3095FB9-2F8D-4A3A-BF09-B970FE108DAD}"/>
                    </a:ext>
                  </a:extLst>
                </p14:cNvPr>
                <p14:cNvContentPartPr/>
                <p14:nvPr/>
              </p14:nvContentPartPr>
              <p14:xfrm>
                <a:off x="8666509" y="573382"/>
                <a:ext cx="189360" cy="93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3095FB9-2F8D-4A3A-BF09-B970FE108DA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657509" y="564382"/>
                  <a:ext cx="20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CC5199-239E-421A-8A4D-931234E22B69}"/>
                    </a:ext>
                  </a:extLst>
                </p14:cNvPr>
                <p14:cNvContentPartPr/>
                <p14:nvPr/>
              </p14:nvContentPartPr>
              <p14:xfrm>
                <a:off x="9135949" y="410302"/>
                <a:ext cx="124560" cy="135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CC5199-239E-421A-8A4D-931234E22B6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27309" y="401662"/>
                  <a:ext cx="142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056C598-F990-492D-AD80-27FEB781D797}"/>
                    </a:ext>
                  </a:extLst>
                </p14:cNvPr>
                <p14:cNvContentPartPr/>
                <p14:nvPr/>
              </p14:nvContentPartPr>
              <p14:xfrm>
                <a:off x="9142069" y="444862"/>
                <a:ext cx="315720" cy="63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056C598-F990-492D-AD80-27FEB781D79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33429" y="435862"/>
                  <a:ext cx="333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0029BFE-A335-4C46-970D-BBEB7167A5D2}"/>
                    </a:ext>
                  </a:extLst>
                </p14:cNvPr>
                <p14:cNvContentPartPr/>
                <p14:nvPr/>
              </p14:nvContentPartPr>
              <p14:xfrm>
                <a:off x="9498109" y="411742"/>
                <a:ext cx="247680" cy="201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0029BFE-A335-4C46-970D-BBEB7167A5D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89109" y="402742"/>
                  <a:ext cx="265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9C1F785-55E3-482B-A17C-CFB1736A729C}"/>
                    </a:ext>
                  </a:extLst>
                </p14:cNvPr>
                <p14:cNvContentPartPr/>
                <p14:nvPr/>
              </p14:nvContentPartPr>
              <p14:xfrm>
                <a:off x="9113269" y="541342"/>
                <a:ext cx="682560" cy="55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9C1F785-55E3-482B-A17C-CFB1736A729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04629" y="532702"/>
                  <a:ext cx="700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67343C0-BB29-4C9F-A71B-2D2606F4229D}"/>
                    </a:ext>
                  </a:extLst>
                </p14:cNvPr>
                <p14:cNvContentPartPr/>
                <p14:nvPr/>
              </p14:nvContentPartPr>
              <p14:xfrm>
                <a:off x="9335389" y="668062"/>
                <a:ext cx="169560" cy="198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67343C0-BB29-4C9F-A71B-2D2606F4229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26749" y="659062"/>
                  <a:ext cx="187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E367CB-0069-4994-8ABA-B956ACB0744E}"/>
                    </a:ext>
                  </a:extLst>
                </p14:cNvPr>
                <p14:cNvContentPartPr/>
                <p14:nvPr/>
              </p14:nvContentPartPr>
              <p14:xfrm>
                <a:off x="10151869" y="514702"/>
                <a:ext cx="356760" cy="152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E367CB-0069-4994-8ABA-B956ACB0744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43229" y="506062"/>
                  <a:ext cx="374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FCB5394-C87F-4B10-B040-634C5D6CA89E}"/>
                    </a:ext>
                  </a:extLst>
                </p14:cNvPr>
                <p14:cNvContentPartPr/>
                <p14:nvPr/>
              </p14:nvContentPartPr>
              <p14:xfrm>
                <a:off x="10754509" y="529102"/>
                <a:ext cx="121680" cy="119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FCB5394-C87F-4B10-B040-634C5D6CA89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745509" y="520102"/>
                  <a:ext cx="139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5BF7366-6547-46C2-AA6B-E4E7E4E47861}"/>
                    </a:ext>
                  </a:extLst>
                </p14:cNvPr>
                <p14:cNvContentPartPr/>
                <p14:nvPr/>
              </p14:nvContentPartPr>
              <p14:xfrm>
                <a:off x="10913989" y="457822"/>
                <a:ext cx="112680" cy="169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5BF7366-6547-46C2-AA6B-E4E7E4E4786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05349" y="448822"/>
                  <a:ext cx="130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018AB7C-AE7F-4EDE-8358-C843EF9AEB32}"/>
                    </a:ext>
                  </a:extLst>
                </p14:cNvPr>
                <p14:cNvContentPartPr/>
                <p14:nvPr/>
              </p14:nvContentPartPr>
              <p14:xfrm>
                <a:off x="11085349" y="449902"/>
                <a:ext cx="88200" cy="162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018AB7C-AE7F-4EDE-8358-C843EF9AEB3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76349" y="440902"/>
                  <a:ext cx="105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70FBAEA-F24C-45B2-BE32-E71BDFDB4921}"/>
                    </a:ext>
                  </a:extLst>
                </p14:cNvPr>
                <p14:cNvContentPartPr/>
                <p14:nvPr/>
              </p14:nvContentPartPr>
              <p14:xfrm>
                <a:off x="11189749" y="502462"/>
                <a:ext cx="429480" cy="78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70FBAEA-F24C-45B2-BE32-E71BDFDB492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81109" y="493462"/>
                  <a:ext cx="447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C305701-A4A5-4306-A749-FB1251573BDE}"/>
                    </a:ext>
                  </a:extLst>
                </p14:cNvPr>
                <p14:cNvContentPartPr/>
                <p14:nvPr/>
              </p14:nvContentPartPr>
              <p14:xfrm>
                <a:off x="11554429" y="409582"/>
                <a:ext cx="7560" cy="18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C305701-A4A5-4306-A749-FB1251573BD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545429" y="400942"/>
                  <a:ext cx="25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71B9AEE-DC2D-448C-9C08-AFDC533055E3}"/>
                    </a:ext>
                  </a:extLst>
                </p14:cNvPr>
                <p14:cNvContentPartPr/>
                <p14:nvPr/>
              </p14:nvContentPartPr>
              <p14:xfrm>
                <a:off x="10099309" y="866782"/>
                <a:ext cx="316440" cy="275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71B9AEE-DC2D-448C-9C08-AFDC533055E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090669" y="857782"/>
                  <a:ext cx="334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F3F2C99-94DA-4FDA-8E81-EB0CA61008E2}"/>
                    </a:ext>
                  </a:extLst>
                </p14:cNvPr>
                <p14:cNvContentPartPr/>
                <p14:nvPr/>
              </p14:nvContentPartPr>
              <p14:xfrm>
                <a:off x="10676749" y="817462"/>
                <a:ext cx="268560" cy="176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F3F2C99-94DA-4FDA-8E81-EB0CA61008E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68109" y="808462"/>
                  <a:ext cx="286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F9AC368-AB8D-4BFA-9CB9-8AAB92890B89}"/>
                    </a:ext>
                  </a:extLst>
                </p14:cNvPr>
                <p14:cNvContentPartPr/>
                <p14:nvPr/>
              </p14:nvContentPartPr>
              <p14:xfrm>
                <a:off x="11143309" y="821782"/>
                <a:ext cx="144720" cy="152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F9AC368-AB8D-4BFA-9CB9-8AAB92890B8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134669" y="812782"/>
                  <a:ext cx="162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06B6485-41CD-4EA9-8325-F0D31867DA99}"/>
                    </a:ext>
                  </a:extLst>
                </p14:cNvPr>
                <p14:cNvContentPartPr/>
                <p14:nvPr/>
              </p14:nvContentPartPr>
              <p14:xfrm>
                <a:off x="11297389" y="878662"/>
                <a:ext cx="254880" cy="81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06B6485-41CD-4EA9-8325-F0D31867DA9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288389" y="870022"/>
                  <a:ext cx="272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F393639-94F3-427A-A338-3CD3D08F99B9}"/>
                    </a:ext>
                  </a:extLst>
                </p14:cNvPr>
                <p14:cNvContentPartPr/>
                <p14:nvPr/>
              </p14:nvContentPartPr>
              <p14:xfrm>
                <a:off x="11551189" y="729622"/>
                <a:ext cx="147960" cy="279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F393639-94F3-427A-A338-3CD3D08F99B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542549" y="720622"/>
                  <a:ext cx="1656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97E0E9D-F419-451D-B164-BBB5D6ED401D}"/>
                    </a:ext>
                  </a:extLst>
                </p14:cNvPr>
                <p14:cNvContentPartPr/>
                <p14:nvPr/>
              </p14:nvContentPartPr>
              <p14:xfrm>
                <a:off x="11682949" y="784342"/>
                <a:ext cx="10080" cy="10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97E0E9D-F419-451D-B164-BBB5D6ED401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73949" y="775342"/>
                  <a:ext cx="2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2012A59-3796-4295-B61C-1731DD9250A0}"/>
                    </a:ext>
                  </a:extLst>
                </p14:cNvPr>
                <p14:cNvContentPartPr/>
                <p14:nvPr/>
              </p14:nvContentPartPr>
              <p14:xfrm>
                <a:off x="11745949" y="785062"/>
                <a:ext cx="242280" cy="149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2012A59-3796-4295-B61C-1731DD9250A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36949" y="776062"/>
                  <a:ext cx="259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4889D10-E093-4513-8753-791990B8E7C9}"/>
                    </a:ext>
                  </a:extLst>
                </p14:cNvPr>
                <p14:cNvContentPartPr/>
                <p14:nvPr/>
              </p14:nvContentPartPr>
              <p14:xfrm>
                <a:off x="11995789" y="858142"/>
                <a:ext cx="166680" cy="95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4889D10-E093-4513-8753-791990B8E7C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987149" y="849142"/>
                  <a:ext cx="184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32E95C7-3896-41F9-9F2F-161F41816345}"/>
                    </a:ext>
                  </a:extLst>
                </p14:cNvPr>
                <p14:cNvContentPartPr/>
                <p14:nvPr/>
              </p14:nvContentPartPr>
              <p14:xfrm>
                <a:off x="8411989" y="946342"/>
                <a:ext cx="214920" cy="233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32E95C7-3896-41F9-9F2F-161F4181634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403349" y="937342"/>
                  <a:ext cx="232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AEF4B94-F5D3-4C52-8EF9-1591BCCD80C8}"/>
                    </a:ext>
                  </a:extLst>
                </p14:cNvPr>
                <p14:cNvContentPartPr/>
                <p14:nvPr/>
              </p14:nvContentPartPr>
              <p14:xfrm>
                <a:off x="8670469" y="999622"/>
                <a:ext cx="102960" cy="138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AEF4B94-F5D3-4C52-8EF9-1591BCCD80C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661829" y="990622"/>
                  <a:ext cx="120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3BF64C9-97DD-4DA5-AC3B-CE57FC7DF4ED}"/>
                    </a:ext>
                  </a:extLst>
                </p14:cNvPr>
                <p14:cNvContentPartPr/>
                <p14:nvPr/>
              </p14:nvContentPartPr>
              <p14:xfrm>
                <a:off x="8963149" y="911782"/>
                <a:ext cx="435960" cy="214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3BF64C9-97DD-4DA5-AC3B-CE57FC7DF4E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954509" y="902782"/>
                  <a:ext cx="453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4531EFE-47FD-4571-9292-23CACA9F1932}"/>
                    </a:ext>
                  </a:extLst>
                </p14:cNvPr>
                <p14:cNvContentPartPr/>
                <p14:nvPr/>
              </p14:nvContentPartPr>
              <p14:xfrm>
                <a:off x="9208669" y="892702"/>
                <a:ext cx="12600" cy="2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4531EFE-47FD-4571-9292-23CACA9F193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200029" y="883702"/>
                  <a:ext cx="30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3A08228-282B-4479-B252-1C7D307A9F23}"/>
                    </a:ext>
                  </a:extLst>
                </p14:cNvPr>
                <p14:cNvContentPartPr/>
                <p14:nvPr/>
              </p14:nvContentPartPr>
              <p14:xfrm>
                <a:off x="9525469" y="843382"/>
                <a:ext cx="180360" cy="221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3A08228-282B-4479-B252-1C7D307A9F2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516829" y="834382"/>
                  <a:ext cx="198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F96948F-37AF-492C-BE36-7FD6A74949F0}"/>
                    </a:ext>
                  </a:extLst>
                </p14:cNvPr>
                <p14:cNvContentPartPr/>
                <p14:nvPr/>
              </p14:nvContentPartPr>
              <p14:xfrm>
                <a:off x="9593509" y="864262"/>
                <a:ext cx="13680" cy="17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F96948F-37AF-492C-BE36-7FD6A74949F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84869" y="855622"/>
                  <a:ext cx="31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52E8AEF-3310-403E-8B92-87D08A4C79BD}"/>
                    </a:ext>
                  </a:extLst>
                </p14:cNvPr>
                <p14:cNvContentPartPr/>
                <p14:nvPr/>
              </p14:nvContentPartPr>
              <p14:xfrm>
                <a:off x="9737869" y="926182"/>
                <a:ext cx="117720" cy="89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52E8AEF-3310-403E-8B92-87D08A4C79B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28869" y="917542"/>
                  <a:ext cx="135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E7084E2-4F1C-4A16-9AE3-7F7FA9FFEB4A}"/>
                    </a:ext>
                  </a:extLst>
                </p14:cNvPr>
                <p14:cNvContentPartPr/>
                <p14:nvPr/>
              </p14:nvContentPartPr>
              <p14:xfrm>
                <a:off x="8387869" y="1391662"/>
                <a:ext cx="252000" cy="169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E7084E2-4F1C-4A16-9AE3-7F7FA9FFEB4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378869" y="1383022"/>
                  <a:ext cx="269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5EF2512-FE2E-4D15-BC70-981D4A4F1C25}"/>
                    </a:ext>
                  </a:extLst>
                </p14:cNvPr>
                <p14:cNvContentPartPr/>
                <p14:nvPr/>
              </p14:nvContentPartPr>
              <p14:xfrm>
                <a:off x="8595229" y="1277542"/>
                <a:ext cx="8280" cy="26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5EF2512-FE2E-4D15-BC70-981D4A4F1C2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586229" y="1268902"/>
                  <a:ext cx="25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D46B90B-AF3E-449D-91D4-53314AA35923}"/>
                    </a:ext>
                  </a:extLst>
                </p14:cNvPr>
                <p14:cNvContentPartPr/>
                <p14:nvPr/>
              </p14:nvContentPartPr>
              <p14:xfrm>
                <a:off x="8698549" y="1274302"/>
                <a:ext cx="250920" cy="222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D46B90B-AF3E-449D-91D4-53314AA3592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689549" y="1265662"/>
                  <a:ext cx="268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3F29072-00C3-4A13-A280-0BAFC5AB2064}"/>
                    </a:ext>
                  </a:extLst>
                </p14:cNvPr>
                <p14:cNvContentPartPr/>
                <p14:nvPr/>
              </p14:nvContentPartPr>
              <p14:xfrm>
                <a:off x="9041989" y="1350262"/>
                <a:ext cx="154080" cy="120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3F29072-00C3-4A13-A280-0BAFC5AB206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033349" y="1341262"/>
                  <a:ext cx="171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1005BE0-0057-4A4B-9F6C-FB1F845CED16}"/>
                    </a:ext>
                  </a:extLst>
                </p14:cNvPr>
                <p14:cNvContentPartPr/>
                <p14:nvPr/>
              </p14:nvContentPartPr>
              <p14:xfrm>
                <a:off x="9237469" y="1179982"/>
                <a:ext cx="326880" cy="254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1005BE0-0057-4A4B-9F6C-FB1F845CED1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228469" y="1171342"/>
                  <a:ext cx="344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22DB31D-72BE-414B-98E8-44D339E300E1}"/>
                    </a:ext>
                  </a:extLst>
                </p14:cNvPr>
                <p14:cNvContentPartPr/>
                <p14:nvPr/>
              </p14:nvContentPartPr>
              <p14:xfrm>
                <a:off x="9588109" y="1266022"/>
                <a:ext cx="173160" cy="141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22DB31D-72BE-414B-98E8-44D339E300E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579469" y="1257022"/>
                  <a:ext cx="190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C07B468-5842-4699-851C-A4FA60B6FE1D}"/>
                    </a:ext>
                  </a:extLst>
                </p14:cNvPr>
                <p14:cNvContentPartPr/>
                <p14:nvPr/>
              </p14:nvContentPartPr>
              <p14:xfrm>
                <a:off x="8850469" y="1711702"/>
                <a:ext cx="223560" cy="303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C07B468-5842-4699-851C-A4FA60B6FE1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841469" y="1703062"/>
                  <a:ext cx="2412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8E4A1FE-475B-42FA-8E27-3B79AD3F7C2F}"/>
                    </a:ext>
                  </a:extLst>
                </p14:cNvPr>
                <p14:cNvContentPartPr/>
                <p14:nvPr/>
              </p14:nvContentPartPr>
              <p14:xfrm>
                <a:off x="9063589" y="1616662"/>
                <a:ext cx="82080" cy="130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8E4A1FE-475B-42FA-8E27-3B79AD3F7C2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054949" y="1607662"/>
                  <a:ext cx="99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518D0A9-3251-4240-BA15-DE465CF16877}"/>
                    </a:ext>
                  </a:extLst>
                </p14:cNvPr>
                <p14:cNvContentPartPr/>
                <p14:nvPr/>
              </p14:nvContentPartPr>
              <p14:xfrm>
                <a:off x="9093469" y="1956142"/>
                <a:ext cx="174240" cy="185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518D0A9-3251-4240-BA15-DE465CF1687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084469" y="1947142"/>
                  <a:ext cx="191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4EC1DBE-1C3B-429E-9503-E0C7E291FBA6}"/>
                    </a:ext>
                  </a:extLst>
                </p14:cNvPr>
                <p14:cNvContentPartPr/>
                <p14:nvPr/>
              </p14:nvContentPartPr>
              <p14:xfrm>
                <a:off x="9115429" y="2007262"/>
                <a:ext cx="128880" cy="120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4EC1DBE-1C3B-429E-9503-E0C7E291FBA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106429" y="1998262"/>
                  <a:ext cx="146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BDB098C-9350-4148-B093-39948AF31E65}"/>
                    </a:ext>
                  </a:extLst>
                </p14:cNvPr>
                <p14:cNvContentPartPr/>
                <p14:nvPr/>
              </p14:nvContentPartPr>
              <p14:xfrm>
                <a:off x="9103189" y="1933822"/>
                <a:ext cx="191160" cy="24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BDB098C-9350-4148-B093-39948AF31E6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094189" y="1925182"/>
                  <a:ext cx="208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50A2177-C8BA-4B93-A593-A458923EF76E}"/>
                    </a:ext>
                  </a:extLst>
                </p14:cNvPr>
                <p14:cNvContentPartPr/>
                <p14:nvPr/>
              </p14:nvContentPartPr>
              <p14:xfrm>
                <a:off x="9424669" y="1786222"/>
                <a:ext cx="150480" cy="22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50A2177-C8BA-4B93-A593-A458923EF76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415669" y="1777582"/>
                  <a:ext cx="168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1722B61-B09F-4194-83E0-1DB4873FCF05}"/>
                    </a:ext>
                  </a:extLst>
                </p14:cNvPr>
                <p14:cNvContentPartPr/>
                <p14:nvPr/>
              </p14:nvContentPartPr>
              <p14:xfrm>
                <a:off x="9395869" y="1875502"/>
                <a:ext cx="188280" cy="12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1722B61-B09F-4194-83E0-1DB4873FCF0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387229" y="1866862"/>
                  <a:ext cx="205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851C89F-9B10-404A-92FC-545090734DD8}"/>
                    </a:ext>
                  </a:extLst>
                </p14:cNvPr>
                <p14:cNvContentPartPr/>
                <p14:nvPr/>
              </p14:nvContentPartPr>
              <p14:xfrm>
                <a:off x="9741469" y="1613422"/>
                <a:ext cx="150840" cy="292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851C89F-9B10-404A-92FC-545090734DD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732829" y="1604782"/>
                  <a:ext cx="1684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D2350AB-765C-403A-A67C-72D37EC731FF}"/>
                    </a:ext>
                  </a:extLst>
                </p14:cNvPr>
                <p14:cNvContentPartPr/>
                <p14:nvPr/>
              </p14:nvContentPartPr>
              <p14:xfrm>
                <a:off x="9872509" y="1747702"/>
                <a:ext cx="200880" cy="1321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D2350AB-765C-403A-A67C-72D37EC731F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863509" y="1738702"/>
                  <a:ext cx="218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291E03A-5AD9-44E0-A411-836FFEBD70C0}"/>
                    </a:ext>
                  </a:extLst>
                </p14:cNvPr>
                <p14:cNvContentPartPr/>
                <p14:nvPr/>
              </p14:nvContentPartPr>
              <p14:xfrm>
                <a:off x="10162309" y="1525582"/>
                <a:ext cx="138240" cy="387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291E03A-5AD9-44E0-A411-836FFEBD70C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153309" y="1516582"/>
                  <a:ext cx="1558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F8C69D2-DF2B-4C1B-AF39-D8955B580D11}"/>
                    </a:ext>
                  </a:extLst>
                </p14:cNvPr>
                <p14:cNvContentPartPr/>
                <p14:nvPr/>
              </p14:nvContentPartPr>
              <p14:xfrm>
                <a:off x="10388749" y="1468342"/>
                <a:ext cx="123840" cy="194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F8C69D2-DF2B-4C1B-AF39-D8955B580D1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379749" y="1459342"/>
                  <a:ext cx="141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77DB717-03B0-4D90-B49C-DACDBBD86B8C}"/>
                    </a:ext>
                  </a:extLst>
                </p14:cNvPr>
                <p14:cNvContentPartPr/>
                <p14:nvPr/>
              </p14:nvContentPartPr>
              <p14:xfrm>
                <a:off x="10319989" y="1706302"/>
                <a:ext cx="188640" cy="38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77DB717-03B0-4D90-B49C-DACDBBD86B8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311349" y="1697662"/>
                  <a:ext cx="206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0E76A2E-AE9B-458E-A094-36D95B859979}"/>
                    </a:ext>
                  </a:extLst>
                </p14:cNvPr>
                <p14:cNvContentPartPr/>
                <p14:nvPr/>
              </p14:nvContentPartPr>
              <p14:xfrm>
                <a:off x="10378309" y="1816102"/>
                <a:ext cx="103680" cy="75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0E76A2E-AE9B-458E-A094-36D95B85997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369669" y="1807102"/>
                  <a:ext cx="121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4ACF896-572B-48EF-9F5D-DCE6C9292A58}"/>
                    </a:ext>
                  </a:extLst>
                </p14:cNvPr>
                <p14:cNvContentPartPr/>
                <p14:nvPr/>
              </p14:nvContentPartPr>
              <p14:xfrm>
                <a:off x="10652269" y="1625302"/>
                <a:ext cx="200520" cy="154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4ACF896-572B-48EF-9F5D-DCE6C9292A5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643629" y="1616662"/>
                  <a:ext cx="218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8295954-AB4F-4537-AA8E-BE6E91F23E8B}"/>
                    </a:ext>
                  </a:extLst>
                </p14:cNvPr>
                <p14:cNvContentPartPr/>
                <p14:nvPr/>
              </p14:nvContentPartPr>
              <p14:xfrm>
                <a:off x="10601869" y="1652302"/>
                <a:ext cx="236880" cy="206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8295954-AB4F-4537-AA8E-BE6E91F23E8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592869" y="1643662"/>
                  <a:ext cx="254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4A48D75-B553-4875-B548-2BDAB7F433E8}"/>
                    </a:ext>
                  </a:extLst>
                </p14:cNvPr>
                <p14:cNvContentPartPr/>
                <p14:nvPr/>
              </p14:nvContentPartPr>
              <p14:xfrm>
                <a:off x="10952869" y="1645102"/>
                <a:ext cx="190080" cy="200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4A48D75-B553-4875-B548-2BDAB7F433E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943869" y="1636462"/>
                  <a:ext cx="207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569669C-EAEE-4B7F-8BE9-C1E13D2D0FF1}"/>
                    </a:ext>
                  </a:extLst>
                </p14:cNvPr>
                <p14:cNvContentPartPr/>
                <p14:nvPr/>
              </p14:nvContentPartPr>
              <p14:xfrm>
                <a:off x="10975549" y="1677862"/>
                <a:ext cx="158760" cy="152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569669C-EAEE-4B7F-8BE9-C1E13D2D0FF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966549" y="1669222"/>
                  <a:ext cx="176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D4CF3D3-4211-4EFD-994A-DF851F363F47}"/>
                    </a:ext>
                  </a:extLst>
                </p14:cNvPr>
                <p14:cNvContentPartPr/>
                <p14:nvPr/>
              </p14:nvContentPartPr>
              <p14:xfrm>
                <a:off x="11201989" y="1767502"/>
                <a:ext cx="65880" cy="102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D4CF3D3-4211-4EFD-994A-DF851F363F4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192989" y="1758502"/>
                  <a:ext cx="83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AA35878-A8AB-43AE-A655-F4FE60F26545}"/>
                    </a:ext>
                  </a:extLst>
                </p14:cNvPr>
                <p14:cNvContentPartPr/>
                <p14:nvPr/>
              </p14:nvContentPartPr>
              <p14:xfrm>
                <a:off x="11231869" y="1659502"/>
                <a:ext cx="6480" cy="5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AA35878-A8AB-43AE-A655-F4FE60F2654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22869" y="1650502"/>
                  <a:ext cx="24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3D4E46C-71B6-459F-BE19-32516179A4C7}"/>
                    </a:ext>
                  </a:extLst>
                </p14:cNvPr>
                <p14:cNvContentPartPr/>
                <p14:nvPr/>
              </p14:nvContentPartPr>
              <p14:xfrm>
                <a:off x="10623109" y="1976302"/>
                <a:ext cx="25200" cy="106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3D4E46C-71B6-459F-BE19-32516179A4C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614109" y="1967302"/>
                  <a:ext cx="42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689DAC1-CDA1-4F63-8057-FD15C619F861}"/>
                    </a:ext>
                  </a:extLst>
                </p14:cNvPr>
                <p14:cNvContentPartPr/>
                <p14:nvPr/>
              </p14:nvContentPartPr>
              <p14:xfrm>
                <a:off x="10686829" y="1990702"/>
                <a:ext cx="63360" cy="20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689DAC1-CDA1-4F63-8057-FD15C619F86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678189" y="1981702"/>
                  <a:ext cx="81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76D5D26-2CD1-4FE9-8B37-73880FA62E1E}"/>
                    </a:ext>
                  </a:extLst>
                </p14:cNvPr>
                <p14:cNvContentPartPr/>
                <p14:nvPr/>
              </p14:nvContentPartPr>
              <p14:xfrm>
                <a:off x="10676749" y="2052622"/>
                <a:ext cx="74520" cy="266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76D5D26-2CD1-4FE9-8B37-73880FA62E1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667749" y="2043622"/>
                  <a:ext cx="92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093A342-6EF4-4E4C-96C9-60ED95EFF54E}"/>
                    </a:ext>
                  </a:extLst>
                </p14:cNvPr>
                <p14:cNvContentPartPr/>
                <p14:nvPr/>
              </p14:nvContentPartPr>
              <p14:xfrm>
                <a:off x="10772509" y="1975942"/>
                <a:ext cx="90360" cy="112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093A342-6EF4-4E4C-96C9-60ED95EFF54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763869" y="1967302"/>
                  <a:ext cx="108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7BCC5CE-80C0-428C-83D6-A7B67F7A5CDC}"/>
                    </a:ext>
                  </a:extLst>
                </p14:cNvPr>
                <p14:cNvContentPartPr/>
                <p14:nvPr/>
              </p14:nvContentPartPr>
              <p14:xfrm>
                <a:off x="10760269" y="1435942"/>
                <a:ext cx="120600" cy="100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7BCC5CE-80C0-428C-83D6-A7B67F7A5CD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751629" y="1427302"/>
                  <a:ext cx="138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EA57432-0F84-4F0E-A573-7889703CC6F7}"/>
                    </a:ext>
                  </a:extLst>
                </p14:cNvPr>
                <p14:cNvContentPartPr/>
                <p14:nvPr/>
              </p14:nvContentPartPr>
              <p14:xfrm>
                <a:off x="11339869" y="1457542"/>
                <a:ext cx="141120" cy="491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EA57432-0F84-4F0E-A573-7889703CC6F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330869" y="1448902"/>
                  <a:ext cx="1587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2AE8F0E-AFBA-413B-A288-53A033C2F370}"/>
                    </a:ext>
                  </a:extLst>
                </p14:cNvPr>
                <p14:cNvContentPartPr/>
                <p14:nvPr/>
              </p14:nvContentPartPr>
              <p14:xfrm>
                <a:off x="10268149" y="1421182"/>
                <a:ext cx="334440" cy="546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2AE8F0E-AFBA-413B-A288-53A033C2F37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259509" y="1412182"/>
                  <a:ext cx="35208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EAA900B-8DEE-4F96-9458-6D2C47EBB9BD}"/>
                    </a:ext>
                  </a:extLst>
                </p14:cNvPr>
                <p14:cNvContentPartPr/>
                <p14:nvPr/>
              </p14:nvContentPartPr>
              <p14:xfrm>
                <a:off x="9647869" y="1316782"/>
                <a:ext cx="760320" cy="277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EAA900B-8DEE-4F96-9458-6D2C47EBB9B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638869" y="1308142"/>
                  <a:ext cx="777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369A926-1076-4E9F-A286-C05F85CDAD1B}"/>
                    </a:ext>
                  </a:extLst>
                </p14:cNvPr>
                <p14:cNvContentPartPr/>
                <p14:nvPr/>
              </p14:nvContentPartPr>
              <p14:xfrm>
                <a:off x="9576589" y="1482382"/>
                <a:ext cx="222120" cy="167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369A926-1076-4E9F-A286-C05F85CDAD1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567589" y="1473742"/>
                  <a:ext cx="239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E708C71-04A6-4125-9A74-11C6F6E008C7}"/>
                    </a:ext>
                  </a:extLst>
                </p14:cNvPr>
                <p14:cNvContentPartPr/>
                <p14:nvPr/>
              </p14:nvContentPartPr>
              <p14:xfrm>
                <a:off x="10069429" y="2087182"/>
                <a:ext cx="933840" cy="114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E708C71-04A6-4125-9A74-11C6F6E008C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060429" y="2078182"/>
                  <a:ext cx="951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FE23F83-A0E2-4234-9B2E-EBC887AB0397}"/>
                    </a:ext>
                  </a:extLst>
                </p14:cNvPr>
                <p14:cNvContentPartPr/>
                <p14:nvPr/>
              </p14:nvContentPartPr>
              <p14:xfrm>
                <a:off x="9548149" y="2142982"/>
                <a:ext cx="516960" cy="582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FE23F83-A0E2-4234-9B2E-EBC887AB039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539149" y="2134342"/>
                  <a:ext cx="53460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4792A3D-2DEB-40CC-A87A-52E7AC25CBF9}"/>
                    </a:ext>
                  </a:extLst>
                </p14:cNvPr>
                <p14:cNvContentPartPr/>
                <p14:nvPr/>
              </p14:nvContentPartPr>
              <p14:xfrm>
                <a:off x="8741749" y="3199942"/>
                <a:ext cx="200520" cy="25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4792A3D-2DEB-40CC-A87A-52E7AC25CBF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732749" y="3191302"/>
                  <a:ext cx="218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AA201AD-C67A-4B3B-A564-A24984370725}"/>
                    </a:ext>
                  </a:extLst>
                </p14:cNvPr>
                <p14:cNvContentPartPr/>
                <p14:nvPr/>
              </p14:nvContentPartPr>
              <p14:xfrm>
                <a:off x="8737429" y="3279502"/>
                <a:ext cx="196560" cy="41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AA201AD-C67A-4B3B-A564-A2498437072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728789" y="3270862"/>
                  <a:ext cx="214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3F048D1-992B-4584-9396-E137598E4683}"/>
                    </a:ext>
                  </a:extLst>
                </p14:cNvPr>
                <p14:cNvContentPartPr/>
                <p14:nvPr/>
              </p14:nvContentPartPr>
              <p14:xfrm>
                <a:off x="9122269" y="2977462"/>
                <a:ext cx="165600" cy="1695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3F048D1-992B-4584-9396-E137598E468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113269" y="2968462"/>
                  <a:ext cx="183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DEFE8AA-4450-4BEF-9279-77B5C5C1DF1F}"/>
                    </a:ext>
                  </a:extLst>
                </p14:cNvPr>
                <p14:cNvContentPartPr/>
                <p14:nvPr/>
              </p14:nvContentPartPr>
              <p14:xfrm>
                <a:off x="9080869" y="3184462"/>
                <a:ext cx="294120" cy="626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DEFE8AA-4450-4BEF-9279-77B5C5C1DF1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071869" y="3175822"/>
                  <a:ext cx="311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6131607-228B-49F3-ACE7-22988E6D8010}"/>
                    </a:ext>
                  </a:extLst>
                </p14:cNvPr>
                <p14:cNvContentPartPr/>
                <p14:nvPr/>
              </p14:nvContentPartPr>
              <p14:xfrm>
                <a:off x="9131269" y="3327742"/>
                <a:ext cx="161280" cy="1476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6131607-228B-49F3-ACE7-22988E6D801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122629" y="3319102"/>
                  <a:ext cx="178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132451E-031C-4455-971F-4F28718DDD59}"/>
                    </a:ext>
                  </a:extLst>
                </p14:cNvPr>
                <p14:cNvContentPartPr/>
                <p14:nvPr/>
              </p14:nvContentPartPr>
              <p14:xfrm>
                <a:off x="9366349" y="3264022"/>
                <a:ext cx="147960" cy="1497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132451E-031C-4455-971F-4F28718DDD5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57709" y="3255022"/>
                  <a:ext cx="165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B7C7D75-D314-404C-8182-7EE51F22C78A}"/>
                    </a:ext>
                  </a:extLst>
                </p14:cNvPr>
                <p14:cNvContentPartPr/>
                <p14:nvPr/>
              </p14:nvContentPartPr>
              <p14:xfrm>
                <a:off x="9667309" y="3025702"/>
                <a:ext cx="286200" cy="26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B7C7D75-D314-404C-8182-7EE51F22C78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658669" y="3017062"/>
                  <a:ext cx="303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E6826B7-B58E-4684-BB2F-6F4647BDC9A8}"/>
                    </a:ext>
                  </a:extLst>
                </p14:cNvPr>
                <p14:cNvContentPartPr/>
                <p14:nvPr/>
              </p14:nvContentPartPr>
              <p14:xfrm>
                <a:off x="9653629" y="3069982"/>
                <a:ext cx="309600" cy="2376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E6826B7-B58E-4684-BB2F-6F4647BDC9A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644629" y="3060982"/>
                  <a:ext cx="327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CA5DB85-C68F-42D4-A311-3434E15A4948}"/>
                    </a:ext>
                  </a:extLst>
                </p14:cNvPr>
                <p14:cNvContentPartPr/>
                <p14:nvPr/>
              </p14:nvContentPartPr>
              <p14:xfrm>
                <a:off x="9723109" y="3465262"/>
                <a:ext cx="23040" cy="882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CA5DB85-C68F-42D4-A311-3434E15A494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714469" y="3456262"/>
                  <a:ext cx="40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31ECBA3-724E-450B-B1BF-B8EABB3683F1}"/>
                    </a:ext>
                  </a:extLst>
                </p14:cNvPr>
                <p14:cNvContentPartPr/>
                <p14:nvPr/>
              </p14:nvContentPartPr>
              <p14:xfrm>
                <a:off x="9693229" y="3353662"/>
                <a:ext cx="6480" cy="118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31ECBA3-724E-450B-B1BF-B8EABB3683F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684229" y="3345022"/>
                  <a:ext cx="24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F004376-7540-4092-9D31-40CE87CAAAFD}"/>
                    </a:ext>
                  </a:extLst>
                </p14:cNvPr>
                <p14:cNvContentPartPr/>
                <p14:nvPr/>
              </p14:nvContentPartPr>
              <p14:xfrm>
                <a:off x="9795469" y="3493702"/>
                <a:ext cx="83520" cy="18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F004376-7540-4092-9D31-40CE87CAAAF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786469" y="3484702"/>
                  <a:ext cx="101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DD6DDB0-D3D4-48F2-9212-643FB9070D9F}"/>
                    </a:ext>
                  </a:extLst>
                </p14:cNvPr>
                <p14:cNvContentPartPr/>
                <p14:nvPr/>
              </p14:nvContentPartPr>
              <p14:xfrm>
                <a:off x="9816349" y="3530782"/>
                <a:ext cx="90000" cy="72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DD6DDB0-D3D4-48F2-9212-643FB9070D9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807709" y="3521782"/>
                  <a:ext cx="107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BECBDFA-4D7D-426E-A8F4-0484F222065D}"/>
                    </a:ext>
                  </a:extLst>
                </p14:cNvPr>
                <p14:cNvContentPartPr/>
                <p14:nvPr/>
              </p14:nvContentPartPr>
              <p14:xfrm>
                <a:off x="9985909" y="3446182"/>
                <a:ext cx="113400" cy="1242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BECBDFA-4D7D-426E-A8F4-0484F222065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76909" y="3437542"/>
                  <a:ext cx="131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FFAE4D0-0446-4DFB-829E-79C0F5B23FE8}"/>
                    </a:ext>
                  </a:extLst>
                </p14:cNvPr>
                <p14:cNvContentPartPr/>
                <p14:nvPr/>
              </p14:nvContentPartPr>
              <p14:xfrm>
                <a:off x="9784669" y="2854702"/>
                <a:ext cx="99000" cy="1072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FFAE4D0-0446-4DFB-829E-79C0F5B23F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775669" y="2846062"/>
                  <a:ext cx="116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C667809-CE92-4771-8C96-EA1781A3F7CF}"/>
                    </a:ext>
                  </a:extLst>
                </p14:cNvPr>
                <p14:cNvContentPartPr/>
                <p14:nvPr/>
              </p14:nvContentPartPr>
              <p14:xfrm>
                <a:off x="10215229" y="3018862"/>
                <a:ext cx="159480" cy="2131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C667809-CE92-4771-8C96-EA1781A3F7C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206589" y="3010222"/>
                  <a:ext cx="177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A7EC691-644F-4F44-9822-433E8F40669B}"/>
                    </a:ext>
                  </a:extLst>
                </p14:cNvPr>
                <p14:cNvContentPartPr/>
                <p14:nvPr/>
              </p14:nvContentPartPr>
              <p14:xfrm>
                <a:off x="10409269" y="3053422"/>
                <a:ext cx="296280" cy="141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A7EC691-644F-4F44-9822-433E8F40669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400269" y="3044782"/>
                  <a:ext cx="313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7A01310-1D02-4322-B254-3462BB9DBC3D}"/>
                    </a:ext>
                  </a:extLst>
                </p14:cNvPr>
                <p14:cNvContentPartPr/>
                <p14:nvPr/>
              </p14:nvContentPartPr>
              <p14:xfrm>
                <a:off x="10743349" y="2929222"/>
                <a:ext cx="69840" cy="2422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7A01310-1D02-4322-B254-3462BB9DBC3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734709" y="2920222"/>
                  <a:ext cx="87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709BDA0-511E-4FAF-B93D-EEC47FA4DF8B}"/>
                    </a:ext>
                  </a:extLst>
                </p14:cNvPr>
                <p14:cNvContentPartPr/>
                <p14:nvPr/>
              </p14:nvContentPartPr>
              <p14:xfrm>
                <a:off x="10848829" y="2974942"/>
                <a:ext cx="188280" cy="204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709BDA0-511E-4FAF-B93D-EEC47FA4DF8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40189" y="2965942"/>
                  <a:ext cx="205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4764978-3A64-443F-B151-B45E1227D6AC}"/>
                    </a:ext>
                  </a:extLst>
                </p14:cNvPr>
                <p14:cNvContentPartPr/>
                <p14:nvPr/>
              </p14:nvContentPartPr>
              <p14:xfrm>
                <a:off x="10894909" y="3025702"/>
                <a:ext cx="98280" cy="93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4764978-3A64-443F-B151-B45E1227D6A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86269" y="3016702"/>
                  <a:ext cx="115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E684AB1-E703-4CFB-8F29-2444195B3BC9}"/>
                    </a:ext>
                  </a:extLst>
                </p14:cNvPr>
                <p14:cNvContentPartPr/>
                <p14:nvPr/>
              </p14:nvContentPartPr>
              <p14:xfrm>
                <a:off x="11111989" y="3001942"/>
                <a:ext cx="20880" cy="1778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E684AB1-E703-4CFB-8F29-2444195B3BC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103349" y="2992942"/>
                  <a:ext cx="38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4FECECA-06BD-4B20-BA5D-1491AA331491}"/>
                    </a:ext>
                  </a:extLst>
                </p14:cNvPr>
                <p14:cNvContentPartPr/>
                <p14:nvPr/>
              </p14:nvContentPartPr>
              <p14:xfrm>
                <a:off x="11136829" y="2867302"/>
                <a:ext cx="180000" cy="4032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4FECECA-06BD-4B20-BA5D-1491AA33149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28189" y="2858302"/>
                  <a:ext cx="1976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C0A20C7-9172-4C49-BE7D-2D0F7BE5C185}"/>
                    </a:ext>
                  </a:extLst>
                </p14:cNvPr>
                <p14:cNvContentPartPr/>
                <p14:nvPr/>
              </p14:nvContentPartPr>
              <p14:xfrm>
                <a:off x="10175989" y="2811142"/>
                <a:ext cx="1155240" cy="212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C0A20C7-9172-4C49-BE7D-2D0F7BE5C18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166989" y="2802142"/>
                  <a:ext cx="1172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BC7F89A-3F6E-4D55-A87B-23A7BCB3DE90}"/>
                    </a:ext>
                  </a:extLst>
                </p14:cNvPr>
                <p14:cNvContentPartPr/>
                <p14:nvPr/>
              </p14:nvContentPartPr>
              <p14:xfrm>
                <a:off x="11182189" y="2548702"/>
                <a:ext cx="180000" cy="2282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BC7F89A-3F6E-4D55-A87B-23A7BCB3DE9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173549" y="2539702"/>
                  <a:ext cx="197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2786FA4-3073-4629-A5D2-9D21BF182FDC}"/>
                    </a:ext>
                  </a:extLst>
                </p14:cNvPr>
                <p14:cNvContentPartPr/>
                <p14:nvPr/>
              </p14:nvContentPartPr>
              <p14:xfrm>
                <a:off x="11398909" y="2477062"/>
                <a:ext cx="158040" cy="1159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2786FA4-3073-4629-A5D2-9D21BF182FD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389909" y="2468422"/>
                  <a:ext cx="175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2C4F0C9-5E7B-492A-891F-5038C158D2A2}"/>
                    </a:ext>
                  </a:extLst>
                </p14:cNvPr>
                <p14:cNvContentPartPr/>
                <p14:nvPr/>
              </p14:nvContentPartPr>
              <p14:xfrm>
                <a:off x="8670109" y="3872422"/>
                <a:ext cx="181440" cy="162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2C4F0C9-5E7B-492A-891F-5038C158D2A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661469" y="3863422"/>
                  <a:ext cx="199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35DD2C6-D24F-4986-A134-E49DF47A17AC}"/>
                    </a:ext>
                  </a:extLst>
                </p14:cNvPr>
                <p14:cNvContentPartPr/>
                <p14:nvPr/>
              </p14:nvContentPartPr>
              <p14:xfrm>
                <a:off x="8679109" y="3950182"/>
                <a:ext cx="172800" cy="169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35DD2C6-D24F-4986-A134-E49DF47A17A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670469" y="3941542"/>
                  <a:ext cx="190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B2CAFB1-600A-4EF5-94ED-69B3C9860E9C}"/>
                    </a:ext>
                  </a:extLst>
                </p14:cNvPr>
                <p14:cNvContentPartPr/>
                <p14:nvPr/>
              </p14:nvContentPartPr>
              <p14:xfrm>
                <a:off x="8976829" y="3609982"/>
                <a:ext cx="117000" cy="1404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B2CAFB1-600A-4EF5-94ED-69B3C9860E9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968189" y="3600982"/>
                  <a:ext cx="134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E415F99-5584-48C2-B97C-9EF4CAF7C384}"/>
                    </a:ext>
                  </a:extLst>
                </p14:cNvPr>
                <p14:cNvContentPartPr/>
                <p14:nvPr/>
              </p14:nvContentPartPr>
              <p14:xfrm>
                <a:off x="8946949" y="3781702"/>
                <a:ext cx="174600" cy="669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E415F99-5584-48C2-B97C-9EF4CAF7C38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938309" y="3772702"/>
                  <a:ext cx="192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03CB5E7-DEF1-4395-9170-1C8463D305B2}"/>
                    </a:ext>
                  </a:extLst>
                </p14:cNvPr>
                <p14:cNvContentPartPr/>
                <p14:nvPr/>
              </p14:nvContentPartPr>
              <p14:xfrm>
                <a:off x="8950909" y="3939382"/>
                <a:ext cx="130680" cy="1393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03CB5E7-DEF1-4395-9170-1C8463D305B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941909" y="3930742"/>
                  <a:ext cx="148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FE6832E-4C6E-4E80-A75B-8637CE324E2A}"/>
                    </a:ext>
                  </a:extLst>
                </p14:cNvPr>
                <p14:cNvContentPartPr/>
                <p14:nvPr/>
              </p14:nvContentPartPr>
              <p14:xfrm>
                <a:off x="9116149" y="3867742"/>
                <a:ext cx="119520" cy="864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FE6832E-4C6E-4E80-A75B-8637CE324E2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107509" y="3859102"/>
                  <a:ext cx="137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16BDC62-A224-4B3D-978A-C670FCADFC16}"/>
                    </a:ext>
                  </a:extLst>
                </p14:cNvPr>
                <p14:cNvContentPartPr/>
                <p14:nvPr/>
              </p14:nvContentPartPr>
              <p14:xfrm>
                <a:off x="9339349" y="3805102"/>
                <a:ext cx="26640" cy="640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16BDC62-A224-4B3D-978A-C670FCADFC1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330709" y="3796102"/>
                  <a:ext cx="44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1D2EDEB-111C-4788-9778-18B267676DD4}"/>
                    </a:ext>
                  </a:extLst>
                </p14:cNvPr>
                <p14:cNvContentPartPr/>
                <p14:nvPr/>
              </p14:nvContentPartPr>
              <p14:xfrm>
                <a:off x="9509629" y="3772342"/>
                <a:ext cx="86040" cy="1267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1D2EDEB-111C-4788-9778-18B267676DD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500629" y="3763342"/>
                  <a:ext cx="103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9FCF8F3-8DA9-4F84-8C03-6AECA24F0CA7}"/>
                    </a:ext>
                  </a:extLst>
                </p14:cNvPr>
                <p14:cNvContentPartPr/>
                <p14:nvPr/>
              </p14:nvContentPartPr>
              <p14:xfrm>
                <a:off x="9701869" y="3710062"/>
                <a:ext cx="161640" cy="1954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9FCF8F3-8DA9-4F84-8C03-6AECA24F0CA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693229" y="3701062"/>
                  <a:ext cx="179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97D805B-F602-479B-BD04-A79146B56A79}"/>
                    </a:ext>
                  </a:extLst>
                </p14:cNvPr>
                <p14:cNvContentPartPr/>
                <p14:nvPr/>
              </p14:nvContentPartPr>
              <p14:xfrm>
                <a:off x="9447709" y="3733102"/>
                <a:ext cx="203040" cy="2563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97D805B-F602-479B-BD04-A79146B56A7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438709" y="3724102"/>
                  <a:ext cx="220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2FBC769-DD53-435F-9883-C6643818B3D1}"/>
                    </a:ext>
                  </a:extLst>
                </p14:cNvPr>
                <p14:cNvContentPartPr/>
                <p14:nvPr/>
              </p14:nvContentPartPr>
              <p14:xfrm>
                <a:off x="9106429" y="3839302"/>
                <a:ext cx="147240" cy="1911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2FBC769-DD53-435F-9883-C6643818B3D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097789" y="3830662"/>
                  <a:ext cx="164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A35CFE6-81D6-4B26-A5F0-B5A7186BEFF1}"/>
                    </a:ext>
                  </a:extLst>
                </p14:cNvPr>
                <p14:cNvContentPartPr/>
                <p14:nvPr/>
              </p14:nvContentPartPr>
              <p14:xfrm>
                <a:off x="10094989" y="3771262"/>
                <a:ext cx="169560" cy="442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A35CFE6-81D6-4B26-A5F0-B5A7186BEFF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086349" y="3762262"/>
                  <a:ext cx="187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FCBA80B-8079-4952-9540-B3ACE07D414A}"/>
                    </a:ext>
                  </a:extLst>
                </p14:cNvPr>
                <p14:cNvContentPartPr/>
                <p14:nvPr/>
              </p14:nvContentPartPr>
              <p14:xfrm>
                <a:off x="10115869" y="3816982"/>
                <a:ext cx="172800" cy="69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FCBA80B-8079-4952-9540-B3ACE07D414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106869" y="3808342"/>
                  <a:ext cx="190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9F2F1A3-F4AE-4860-8D8C-4AFC7C38EBB7}"/>
                    </a:ext>
                  </a:extLst>
                </p14:cNvPr>
                <p14:cNvContentPartPr/>
                <p14:nvPr/>
              </p14:nvContentPartPr>
              <p14:xfrm>
                <a:off x="9876829" y="3652822"/>
                <a:ext cx="135720" cy="835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9F2F1A3-F4AE-4860-8D8C-4AFC7C38EBB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868189" y="3644182"/>
                  <a:ext cx="153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37C5001-F24C-4533-967C-7D1876ECCC8C}"/>
                    </a:ext>
                  </a:extLst>
                </p14:cNvPr>
                <p14:cNvContentPartPr/>
                <p14:nvPr/>
              </p14:nvContentPartPr>
              <p14:xfrm>
                <a:off x="10692589" y="3499822"/>
                <a:ext cx="177120" cy="2037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37C5001-F24C-4533-967C-7D1876ECCC8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683589" y="3490822"/>
                  <a:ext cx="194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8F5AFB7-6643-4F29-915F-6E96D2CC151F}"/>
                    </a:ext>
                  </a:extLst>
                </p14:cNvPr>
                <p14:cNvContentPartPr/>
                <p14:nvPr/>
              </p14:nvContentPartPr>
              <p14:xfrm>
                <a:off x="10899949" y="3417382"/>
                <a:ext cx="116280" cy="824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8F5AFB7-6643-4F29-915F-6E96D2CC151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891309" y="3408742"/>
                  <a:ext cx="133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49851A7-5F49-4C82-9D5B-5DD0E57A8BDC}"/>
                    </a:ext>
                  </a:extLst>
                </p14:cNvPr>
                <p14:cNvContentPartPr/>
                <p14:nvPr/>
              </p14:nvContentPartPr>
              <p14:xfrm>
                <a:off x="10538509" y="3735622"/>
                <a:ext cx="611640" cy="658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49851A7-5F49-4C82-9D5B-5DD0E57A8BD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529869" y="3726982"/>
                  <a:ext cx="629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36B58090-687F-418A-8FDD-E23B93E61872}"/>
                    </a:ext>
                  </a:extLst>
                </p14:cNvPr>
                <p14:cNvContentPartPr/>
                <p14:nvPr/>
              </p14:nvContentPartPr>
              <p14:xfrm>
                <a:off x="10743709" y="3869902"/>
                <a:ext cx="180720" cy="123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36B58090-687F-418A-8FDD-E23B93E6187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735069" y="3861262"/>
                  <a:ext cx="198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527B5FD-190F-4917-9004-E6CFF113EB94}"/>
                    </a:ext>
                  </a:extLst>
                </p14:cNvPr>
                <p14:cNvContentPartPr/>
                <p14:nvPr/>
              </p14:nvContentPartPr>
              <p14:xfrm>
                <a:off x="8660749" y="1473022"/>
                <a:ext cx="722520" cy="7920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527B5FD-190F-4917-9004-E6CFF113EB9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652109" y="1464382"/>
                  <a:ext cx="740160" cy="80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65D603FB-046B-4C3B-99B2-409CAD99A01E}"/>
              </a:ext>
            </a:extLst>
          </p:cNvPr>
          <p:cNvGrpSpPr/>
          <p:nvPr/>
        </p:nvGrpSpPr>
        <p:grpSpPr>
          <a:xfrm>
            <a:off x="11425549" y="3275542"/>
            <a:ext cx="532080" cy="451440"/>
            <a:chOff x="11425549" y="3275542"/>
            <a:chExt cx="53208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B468CEC-BDB1-445B-B501-AFCD4FD290A1}"/>
                    </a:ext>
                  </a:extLst>
                </p14:cNvPr>
                <p14:cNvContentPartPr/>
                <p14:nvPr/>
              </p14:nvContentPartPr>
              <p14:xfrm>
                <a:off x="11471269" y="3408022"/>
                <a:ext cx="205920" cy="2271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B468CEC-BDB1-445B-B501-AFCD4FD290A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462629" y="3399022"/>
                  <a:ext cx="223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080D67E-177E-4966-A408-F83B89F38B60}"/>
                    </a:ext>
                  </a:extLst>
                </p14:cNvPr>
                <p14:cNvContentPartPr/>
                <p14:nvPr/>
              </p14:nvContentPartPr>
              <p14:xfrm>
                <a:off x="11749549" y="3384622"/>
                <a:ext cx="102600" cy="1616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080D67E-177E-4966-A408-F83B89F38B6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740909" y="3375982"/>
                  <a:ext cx="120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EC58059-D358-40C5-B9A9-4A6991E44B90}"/>
                    </a:ext>
                  </a:extLst>
                </p14:cNvPr>
                <p14:cNvContentPartPr/>
                <p14:nvPr/>
              </p14:nvContentPartPr>
              <p14:xfrm>
                <a:off x="11745589" y="3426382"/>
                <a:ext cx="98280" cy="1018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EC58059-D358-40C5-B9A9-4A6991E44B9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736589" y="3417742"/>
                  <a:ext cx="115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BA29513-F897-4A65-9289-0D36C34C23C1}"/>
                    </a:ext>
                  </a:extLst>
                </p14:cNvPr>
                <p14:cNvContentPartPr/>
                <p14:nvPr/>
              </p14:nvContentPartPr>
              <p14:xfrm>
                <a:off x="11765029" y="3480742"/>
                <a:ext cx="100800" cy="18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BA29513-F897-4A65-9289-0D36C34C23C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756029" y="3471742"/>
                  <a:ext cx="118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99E4218-5876-4838-9453-B89C7DEF74CD}"/>
                    </a:ext>
                  </a:extLst>
                </p14:cNvPr>
                <p14:cNvContentPartPr/>
                <p14:nvPr/>
              </p14:nvContentPartPr>
              <p14:xfrm>
                <a:off x="11425549" y="3275542"/>
                <a:ext cx="532080" cy="4514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99E4218-5876-4838-9453-B89C7DEF74C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416549" y="3266902"/>
                  <a:ext cx="54972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uppieren 335">
            <a:extLst>
              <a:ext uri="{FF2B5EF4-FFF2-40B4-BE49-F238E27FC236}">
                <a16:creationId xmlns:a16="http://schemas.microsoft.com/office/drawing/2014/main" id="{254D3A63-C391-40EF-BDAE-643D8B331697}"/>
              </a:ext>
            </a:extLst>
          </p:cNvPr>
          <p:cNvGrpSpPr/>
          <p:nvPr/>
        </p:nvGrpSpPr>
        <p:grpSpPr>
          <a:xfrm>
            <a:off x="7175029" y="5031622"/>
            <a:ext cx="1322640" cy="1366920"/>
            <a:chOff x="7175029" y="5031622"/>
            <a:chExt cx="1322640" cy="13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84B6602-9130-41EA-8F7F-40E38CECF978}"/>
                    </a:ext>
                  </a:extLst>
                </p14:cNvPr>
                <p14:cNvContentPartPr/>
                <p14:nvPr/>
              </p14:nvContentPartPr>
              <p14:xfrm>
                <a:off x="7175029" y="5106502"/>
                <a:ext cx="84600" cy="12920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84B6602-9130-41EA-8F7F-40E38CECF97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166389" y="5097862"/>
                  <a:ext cx="102240" cy="13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C8BFA0C-C863-475A-911D-31B0FC4990A5}"/>
                    </a:ext>
                  </a:extLst>
                </p14:cNvPr>
                <p14:cNvContentPartPr/>
                <p14:nvPr/>
              </p14:nvContentPartPr>
              <p14:xfrm>
                <a:off x="7477069" y="5053942"/>
                <a:ext cx="145800" cy="2642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C8BFA0C-C863-475A-911D-31B0FC4990A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468429" y="5044942"/>
                  <a:ext cx="163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B86B160-8D58-42A6-835C-62145E784F18}"/>
                    </a:ext>
                  </a:extLst>
                </p14:cNvPr>
                <p14:cNvContentPartPr/>
                <p14:nvPr/>
              </p14:nvContentPartPr>
              <p14:xfrm>
                <a:off x="7738789" y="5031622"/>
                <a:ext cx="194760" cy="1890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B86B160-8D58-42A6-835C-62145E784F1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730149" y="5022622"/>
                  <a:ext cx="2124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9EE2522-1333-4AFF-BF3E-2F5EB412A16C}"/>
                    </a:ext>
                  </a:extLst>
                </p14:cNvPr>
                <p14:cNvContentPartPr/>
                <p14:nvPr/>
              </p14:nvContentPartPr>
              <p14:xfrm>
                <a:off x="7368709" y="5483062"/>
                <a:ext cx="159480" cy="3322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9EE2522-1333-4AFF-BF3E-2F5EB412A16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60069" y="5474062"/>
                  <a:ext cx="1771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EC99A23-B8EC-4051-91DF-25A318631251}"/>
                    </a:ext>
                  </a:extLst>
                </p14:cNvPr>
                <p14:cNvContentPartPr/>
                <p14:nvPr/>
              </p14:nvContentPartPr>
              <p14:xfrm>
                <a:off x="7562749" y="5684302"/>
                <a:ext cx="99000" cy="2235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EC99A23-B8EC-4051-91DF-25A31863125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553749" y="5675302"/>
                  <a:ext cx="116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E8F7459-17EE-4A70-A50F-27D1E6899A58}"/>
                    </a:ext>
                  </a:extLst>
                </p14:cNvPr>
                <p14:cNvContentPartPr/>
                <p14:nvPr/>
              </p14:nvContentPartPr>
              <p14:xfrm>
                <a:off x="7540429" y="5741182"/>
                <a:ext cx="151200" cy="514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E8F7459-17EE-4A70-A50F-27D1E6899A5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531789" y="5732182"/>
                  <a:ext cx="168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A535C43-6BE3-4FC7-AF50-1F62BE2327DE}"/>
                    </a:ext>
                  </a:extLst>
                </p14:cNvPr>
                <p14:cNvContentPartPr/>
                <p14:nvPr/>
              </p14:nvContentPartPr>
              <p14:xfrm>
                <a:off x="7545109" y="5626702"/>
                <a:ext cx="138600" cy="514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A535C43-6BE3-4FC7-AF50-1F62BE2327D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536469" y="5617702"/>
                  <a:ext cx="156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CD13A55-0D56-49BE-93BC-6ABA3FD56ED3}"/>
                    </a:ext>
                  </a:extLst>
                </p14:cNvPr>
                <p14:cNvContentPartPr/>
                <p14:nvPr/>
              </p14:nvContentPartPr>
              <p14:xfrm>
                <a:off x="7765429" y="5515822"/>
                <a:ext cx="135720" cy="288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CD13A55-0D56-49BE-93BC-6ABA3FD56ED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756789" y="5506822"/>
                  <a:ext cx="153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43F3F04-5BF0-4A75-9191-5EEBCFBBE55F}"/>
                    </a:ext>
                  </a:extLst>
                </p14:cNvPr>
                <p14:cNvContentPartPr/>
                <p14:nvPr/>
              </p14:nvContentPartPr>
              <p14:xfrm>
                <a:off x="7789549" y="5560102"/>
                <a:ext cx="157320" cy="464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43F3F04-5BF0-4A75-9191-5EEBCFBBE55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780909" y="5551102"/>
                  <a:ext cx="174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6FCBCE4-3E12-4244-9AEB-A0D55F1DB896}"/>
                    </a:ext>
                  </a:extLst>
                </p14:cNvPr>
                <p14:cNvContentPartPr/>
                <p14:nvPr/>
              </p14:nvContentPartPr>
              <p14:xfrm>
                <a:off x="8111029" y="5128822"/>
                <a:ext cx="103320" cy="2340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6FCBCE4-3E12-4244-9AEB-A0D55F1DB89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102389" y="5119822"/>
                  <a:ext cx="120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FCD2EC8-77A8-431A-B84A-A7E6B0266DFE}"/>
                    </a:ext>
                  </a:extLst>
                </p14:cNvPr>
                <p14:cNvContentPartPr/>
                <p14:nvPr/>
              </p14:nvContentPartPr>
              <p14:xfrm>
                <a:off x="8241349" y="5181742"/>
                <a:ext cx="145800" cy="1778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FCD2EC8-77A8-431A-B84A-A7E6B0266DF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232349" y="5173102"/>
                  <a:ext cx="163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1C816AC-17FB-4BA3-BA6C-B9C2A8ED53C7}"/>
                    </a:ext>
                  </a:extLst>
                </p14:cNvPr>
                <p14:cNvContentPartPr/>
                <p14:nvPr/>
              </p14:nvContentPartPr>
              <p14:xfrm>
                <a:off x="8035789" y="5335822"/>
                <a:ext cx="457200" cy="1587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1C816AC-17FB-4BA3-BA6C-B9C2A8ED53C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027149" y="5327182"/>
                  <a:ext cx="474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8E0D759-6D87-4B98-8E3C-4B2EE8B237D9}"/>
                    </a:ext>
                  </a:extLst>
                </p14:cNvPr>
                <p14:cNvContentPartPr/>
                <p14:nvPr/>
              </p14:nvContentPartPr>
              <p14:xfrm>
                <a:off x="8105989" y="5402062"/>
                <a:ext cx="391680" cy="3902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8E0D759-6D87-4B98-8E3C-4B2EE8B237D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096989" y="5393422"/>
                  <a:ext cx="4093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6A997AF-52B0-488D-83F5-D7EE7C667B77}"/>
                    </a:ext>
                  </a:extLst>
                </p14:cNvPr>
                <p14:cNvContentPartPr/>
                <p14:nvPr/>
              </p14:nvContentPartPr>
              <p14:xfrm>
                <a:off x="8239549" y="5603302"/>
                <a:ext cx="167400" cy="1224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6A997AF-52B0-488D-83F5-D7EE7C667B7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230909" y="5594662"/>
                  <a:ext cx="18504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E47C2F74-76B4-4060-B066-1104BF5B36EB}"/>
                  </a:ext>
                </a:extLst>
              </p14:cNvPr>
              <p14:cNvContentPartPr/>
              <p14:nvPr/>
            </p14:nvContentPartPr>
            <p14:xfrm>
              <a:off x="3528229" y="1138942"/>
              <a:ext cx="3039480" cy="37980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E47C2F74-76B4-4060-B066-1104BF5B36E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3519229" y="1130302"/>
                <a:ext cx="3057120" cy="3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4637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B8C6-0994-45B9-A9FB-7488F11E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475"/>
            <a:ext cx="8678891" cy="48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9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34A187-01B5-4D1F-9D8F-3CB09137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6"/>
            <a:ext cx="8689605" cy="53633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A180B76-D9AF-40C7-9790-A7EBFB53C468}"/>
                  </a:ext>
                </a:extLst>
              </p14:cNvPr>
              <p14:cNvContentPartPr/>
              <p14:nvPr/>
            </p14:nvContentPartPr>
            <p14:xfrm>
              <a:off x="5005669" y="2317942"/>
              <a:ext cx="421200" cy="283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A180B76-D9AF-40C7-9790-A7EBFB53C4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7029" y="2308942"/>
                <a:ext cx="438840" cy="3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20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6E5504-01EE-4435-8859-4C6A0CA5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01"/>
            <a:ext cx="8689981" cy="54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2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9E1370-A1A9-4846-8DF6-61781BD9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" y="123319"/>
            <a:ext cx="5793971" cy="33368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E42DC87-AA8D-43BD-B812-01AEDDDE5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264" y="136525"/>
            <a:ext cx="2749691" cy="7493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2069C2F-FE41-47E5-A0B8-CC6A58EB577E}"/>
                  </a:ext>
                </a:extLst>
              </p14:cNvPr>
              <p14:cNvContentPartPr/>
              <p14:nvPr/>
            </p14:nvContentPartPr>
            <p14:xfrm>
              <a:off x="5187469" y="386902"/>
              <a:ext cx="592200" cy="5500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2069C2F-FE41-47E5-A0B8-CC6A58EB57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8829" y="378262"/>
                <a:ext cx="60984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27C4F5C-0723-4B91-8E7F-9F839118C082}"/>
                  </a:ext>
                </a:extLst>
              </p14:cNvPr>
              <p14:cNvContentPartPr/>
              <p14:nvPr/>
            </p14:nvContentPartPr>
            <p14:xfrm>
              <a:off x="2135029" y="1465462"/>
              <a:ext cx="652320" cy="297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27C4F5C-0723-4B91-8E7F-9F839118C0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6389" y="1456822"/>
                <a:ext cx="669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57CBAE7-65DB-44D1-8741-FDBEF0FE24D7}"/>
                  </a:ext>
                </a:extLst>
              </p14:cNvPr>
              <p14:cNvContentPartPr/>
              <p14:nvPr/>
            </p14:nvContentPartPr>
            <p14:xfrm>
              <a:off x="3270109" y="1481302"/>
              <a:ext cx="839160" cy="619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57CBAE7-65DB-44D1-8741-FDBEF0FE24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1469" y="1472302"/>
                <a:ext cx="85680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DB75EC6-C2D5-4B4D-B082-ABCC3FE1E28F}"/>
              </a:ext>
            </a:extLst>
          </p:cNvPr>
          <p:cNvGrpSpPr/>
          <p:nvPr/>
        </p:nvGrpSpPr>
        <p:grpSpPr>
          <a:xfrm>
            <a:off x="295069" y="708022"/>
            <a:ext cx="2522160" cy="550440"/>
            <a:chOff x="295069" y="708022"/>
            <a:chExt cx="2522160" cy="55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8677E8A-5A77-4F6A-BE6A-E8F6D974643E}"/>
                    </a:ext>
                  </a:extLst>
                </p14:cNvPr>
                <p14:cNvContentPartPr/>
                <p14:nvPr/>
              </p14:nvContentPartPr>
              <p14:xfrm>
                <a:off x="295069" y="988462"/>
                <a:ext cx="141120" cy="24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8677E8A-5A77-4F6A-BE6A-E8F6D97464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6069" y="979822"/>
                  <a:ext cx="158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36E26D0-3639-4887-B8E1-C5ACB1B119AB}"/>
                    </a:ext>
                  </a:extLst>
                </p14:cNvPr>
                <p14:cNvContentPartPr/>
                <p14:nvPr/>
              </p14:nvContentPartPr>
              <p14:xfrm>
                <a:off x="297229" y="1030942"/>
                <a:ext cx="155160" cy="32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36E26D0-3639-4887-B8E1-C5ACB1B119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8229" y="1022302"/>
                  <a:ext cx="172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FFA7B46-F398-4504-B6D9-F5B80B29D222}"/>
                    </a:ext>
                  </a:extLst>
                </p14:cNvPr>
                <p14:cNvContentPartPr/>
                <p14:nvPr/>
              </p14:nvContentPartPr>
              <p14:xfrm>
                <a:off x="505669" y="926542"/>
                <a:ext cx="73080" cy="170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FFA7B46-F398-4504-B6D9-F5B80B29D2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6669" y="917542"/>
                  <a:ext cx="90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1929FF0-0D59-4778-B50C-896ABEB8EFB7}"/>
                    </a:ext>
                  </a:extLst>
                </p14:cNvPr>
                <p14:cNvContentPartPr/>
                <p14:nvPr/>
              </p14:nvContentPartPr>
              <p14:xfrm>
                <a:off x="824269" y="771742"/>
                <a:ext cx="98640" cy="181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1929FF0-0D59-4778-B50C-896ABEB8EF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5629" y="762742"/>
                  <a:ext cx="116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4A359A-2525-40C5-8018-A33FF1A3C110}"/>
                    </a:ext>
                  </a:extLst>
                </p14:cNvPr>
                <p14:cNvContentPartPr/>
                <p14:nvPr/>
              </p14:nvContentPartPr>
              <p14:xfrm>
                <a:off x="975469" y="774982"/>
                <a:ext cx="104760" cy="168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4A359A-2525-40C5-8018-A33FF1A3C1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6829" y="766342"/>
                  <a:ext cx="122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CDD792F-B8C1-45E8-9259-A150015BCD78}"/>
                    </a:ext>
                  </a:extLst>
                </p14:cNvPr>
                <p14:cNvContentPartPr/>
                <p14:nvPr/>
              </p14:nvContentPartPr>
              <p14:xfrm>
                <a:off x="1141429" y="749062"/>
                <a:ext cx="86400" cy="132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CDD792F-B8C1-45E8-9259-A150015BCD7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32429" y="740422"/>
                  <a:ext cx="104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D663EB0-2B18-482E-A59D-24E666D1DAB4}"/>
                    </a:ext>
                  </a:extLst>
                </p14:cNvPr>
                <p14:cNvContentPartPr/>
                <p14:nvPr/>
              </p14:nvContentPartPr>
              <p14:xfrm>
                <a:off x="1151149" y="715222"/>
                <a:ext cx="140760" cy="17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D663EB0-2B18-482E-A59D-24E666D1DA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42149" y="706222"/>
                  <a:ext cx="15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726D2FC-A92B-458D-AAB9-896FEAA4FDF6}"/>
                    </a:ext>
                  </a:extLst>
                </p14:cNvPr>
                <p14:cNvContentPartPr/>
                <p14:nvPr/>
              </p14:nvContentPartPr>
              <p14:xfrm>
                <a:off x="751549" y="920422"/>
                <a:ext cx="649080" cy="156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726D2FC-A92B-458D-AAB9-896FEAA4FD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2909" y="911782"/>
                  <a:ext cx="666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E77494A-CCBB-4A60-A5AA-C77EA9A63260}"/>
                    </a:ext>
                  </a:extLst>
                </p14:cNvPr>
                <p14:cNvContentPartPr/>
                <p14:nvPr/>
              </p14:nvContentPartPr>
              <p14:xfrm>
                <a:off x="723829" y="1134982"/>
                <a:ext cx="157320" cy="123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E77494A-CCBB-4A60-A5AA-C77EA9A632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4829" y="1125982"/>
                  <a:ext cx="174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FCC80BA-3E7D-4A4F-9FE4-02D04D82A41D}"/>
                    </a:ext>
                  </a:extLst>
                </p14:cNvPr>
                <p14:cNvContentPartPr/>
                <p14:nvPr/>
              </p14:nvContentPartPr>
              <p14:xfrm>
                <a:off x="910669" y="1117342"/>
                <a:ext cx="50040" cy="86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FCC80BA-3E7D-4A4F-9FE4-02D04D82A4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2029" y="1108702"/>
                  <a:ext cx="67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BBF299C-2EFA-420A-B01E-6397E6DF452E}"/>
                    </a:ext>
                  </a:extLst>
                </p14:cNvPr>
                <p14:cNvContentPartPr/>
                <p14:nvPr/>
              </p14:nvContentPartPr>
              <p14:xfrm>
                <a:off x="1004629" y="1108702"/>
                <a:ext cx="153360" cy="76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BBF299C-2EFA-420A-B01E-6397E6DF45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5989" y="1100062"/>
                  <a:ext cx="171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7E742F3-4C0D-49EE-BFC9-2462352E90E5}"/>
                    </a:ext>
                  </a:extLst>
                </p14:cNvPr>
                <p14:cNvContentPartPr/>
                <p14:nvPr/>
              </p14:nvContentPartPr>
              <p14:xfrm>
                <a:off x="1196509" y="1051102"/>
                <a:ext cx="58680" cy="114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7E742F3-4C0D-49EE-BFC9-2462352E90E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87509" y="1042102"/>
                  <a:ext cx="76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97A4EC3-6CB7-4578-AB76-B3113F85F0D2}"/>
                    </a:ext>
                  </a:extLst>
                </p14:cNvPr>
                <p14:cNvContentPartPr/>
                <p14:nvPr/>
              </p14:nvContentPartPr>
              <p14:xfrm>
                <a:off x="1318909" y="1054702"/>
                <a:ext cx="70560" cy="88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97A4EC3-6CB7-4578-AB76-B3113F85F0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0269" y="1045702"/>
                  <a:ext cx="88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2E55B9F-2463-4504-BA1A-13639261371B}"/>
                    </a:ext>
                  </a:extLst>
                </p14:cNvPr>
                <p14:cNvContentPartPr/>
                <p14:nvPr/>
              </p14:nvContentPartPr>
              <p14:xfrm>
                <a:off x="1438429" y="1023022"/>
                <a:ext cx="85680" cy="101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2E55B9F-2463-4504-BA1A-13639261371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29429" y="1014022"/>
                  <a:ext cx="103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03AE285-CB29-462B-BC40-5E0B65B240EC}"/>
                    </a:ext>
                  </a:extLst>
                </p14:cNvPr>
                <p14:cNvContentPartPr/>
                <p14:nvPr/>
              </p14:nvContentPartPr>
              <p14:xfrm>
                <a:off x="1666669" y="810262"/>
                <a:ext cx="159840" cy="168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03AE285-CB29-462B-BC40-5E0B65B240E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57669" y="801262"/>
                  <a:ext cx="177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95BFDB4-6896-4AA4-9B12-6C7CA22D93A5}"/>
                    </a:ext>
                  </a:extLst>
                </p14:cNvPr>
                <p14:cNvContentPartPr/>
                <p14:nvPr/>
              </p14:nvContentPartPr>
              <p14:xfrm>
                <a:off x="2030989" y="843742"/>
                <a:ext cx="105120" cy="142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95BFDB4-6896-4AA4-9B12-6C7CA22D93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21989" y="834742"/>
                  <a:ext cx="122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0A82CB6-5FAB-4CC1-9010-7FDA41AD3362}"/>
                    </a:ext>
                  </a:extLst>
                </p14:cNvPr>
                <p14:cNvContentPartPr/>
                <p14:nvPr/>
              </p14:nvContentPartPr>
              <p14:xfrm>
                <a:off x="2077789" y="796222"/>
                <a:ext cx="316080" cy="149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0A82CB6-5FAB-4CC1-9010-7FDA41AD33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68789" y="787222"/>
                  <a:ext cx="333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EEB1FF1-EE7F-46BA-98C6-61A9BDE50938}"/>
                    </a:ext>
                  </a:extLst>
                </p14:cNvPr>
                <p14:cNvContentPartPr/>
                <p14:nvPr/>
              </p14:nvContentPartPr>
              <p14:xfrm>
                <a:off x="2241589" y="774622"/>
                <a:ext cx="60840" cy="79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EEB1FF1-EE7F-46BA-98C6-61A9BDE509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32949" y="765982"/>
                  <a:ext cx="78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E6559D2-CF7B-4051-BD18-06B888E33266}"/>
                    </a:ext>
                  </a:extLst>
                </p14:cNvPr>
                <p14:cNvContentPartPr/>
                <p14:nvPr/>
              </p14:nvContentPartPr>
              <p14:xfrm>
                <a:off x="2417989" y="903862"/>
                <a:ext cx="85320" cy="62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E6559D2-CF7B-4051-BD18-06B888E3326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08989" y="894862"/>
                  <a:ext cx="102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A5833DC-72FC-4ADE-9857-EFC0D683A4CA}"/>
                    </a:ext>
                  </a:extLst>
                </p14:cNvPr>
                <p14:cNvContentPartPr/>
                <p14:nvPr/>
              </p14:nvContentPartPr>
              <p14:xfrm>
                <a:off x="2590789" y="708022"/>
                <a:ext cx="226440" cy="170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A5833DC-72FC-4ADE-9857-EFC0D683A4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81789" y="699022"/>
                  <a:ext cx="24408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E97EA83-CB84-4D08-9559-29AD08C9BBA6}"/>
                  </a:ext>
                </a:extLst>
              </p14:cNvPr>
              <p14:cNvContentPartPr/>
              <p14:nvPr/>
            </p14:nvContentPartPr>
            <p14:xfrm>
              <a:off x="970789" y="1922302"/>
              <a:ext cx="712800" cy="320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E97EA83-CB84-4D08-9559-29AD08C9BBA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1789" y="1913302"/>
                <a:ext cx="7304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C53B835-C10C-4B96-975B-2E571D4EC122}"/>
                  </a:ext>
                </a:extLst>
              </p14:cNvPr>
              <p14:cNvContentPartPr/>
              <p14:nvPr/>
            </p14:nvContentPartPr>
            <p14:xfrm>
              <a:off x="2078869" y="1888462"/>
              <a:ext cx="829080" cy="1058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C53B835-C10C-4B96-975B-2E571D4EC12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69869" y="1879822"/>
                <a:ext cx="84672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36C3FD8-65C4-43D7-AA9A-365799C5469D}"/>
              </a:ext>
            </a:extLst>
          </p:cNvPr>
          <p:cNvGrpSpPr/>
          <p:nvPr/>
        </p:nvGrpSpPr>
        <p:grpSpPr>
          <a:xfrm>
            <a:off x="517549" y="2169982"/>
            <a:ext cx="2854800" cy="117360"/>
            <a:chOff x="517549" y="2169982"/>
            <a:chExt cx="2854800" cy="1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24207FD-9C8B-410B-86D8-D9D2FCFB86EC}"/>
                    </a:ext>
                  </a:extLst>
                </p14:cNvPr>
                <p14:cNvContentPartPr/>
                <p14:nvPr/>
              </p14:nvContentPartPr>
              <p14:xfrm>
                <a:off x="517549" y="2169982"/>
                <a:ext cx="1639440" cy="94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24207FD-9C8B-410B-86D8-D9D2FCFB86E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8549" y="2160982"/>
                  <a:ext cx="1657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4A96D20-2A84-417F-B116-A2F9761BD4EF}"/>
                    </a:ext>
                  </a:extLst>
                </p14:cNvPr>
                <p14:cNvContentPartPr/>
                <p14:nvPr/>
              </p14:nvContentPartPr>
              <p14:xfrm>
                <a:off x="2444629" y="2216422"/>
                <a:ext cx="927720" cy="70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4A96D20-2A84-417F-B116-A2F9761BD4E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35989" y="2207782"/>
                  <a:ext cx="94536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A0D76DE-3B71-44F5-B5E7-578FBD4E720A}"/>
                  </a:ext>
                </a:extLst>
              </p14:cNvPr>
              <p14:cNvContentPartPr/>
              <p14:nvPr/>
            </p14:nvContentPartPr>
            <p14:xfrm>
              <a:off x="881509" y="1659142"/>
              <a:ext cx="996480" cy="2833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A0D76DE-3B71-44F5-B5E7-578FBD4E720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2869" y="1650142"/>
                <a:ext cx="10141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777302BE-ECE0-44ED-8531-77F013CF843E}"/>
                  </a:ext>
                </a:extLst>
              </p14:cNvPr>
              <p14:cNvContentPartPr/>
              <p14:nvPr/>
            </p14:nvContentPartPr>
            <p14:xfrm>
              <a:off x="3200269" y="1214182"/>
              <a:ext cx="1032480" cy="3240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777302BE-ECE0-44ED-8531-77F013CF843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91269" y="1205182"/>
                <a:ext cx="10501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4610A46-0D16-44B1-8D02-1042565FD556}"/>
                  </a:ext>
                </a:extLst>
              </p14:cNvPr>
              <p14:cNvContentPartPr/>
              <p14:nvPr/>
            </p14:nvContentPartPr>
            <p14:xfrm>
              <a:off x="9193549" y="886582"/>
              <a:ext cx="2586600" cy="745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4610A46-0D16-44B1-8D02-1042565FD55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184549" y="877582"/>
                <a:ext cx="26042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DD50EEBE-1661-4BE6-8370-D71C1D268A92}"/>
                  </a:ext>
                </a:extLst>
              </p14:cNvPr>
              <p14:cNvContentPartPr/>
              <p14:nvPr/>
            </p14:nvContentPartPr>
            <p14:xfrm>
              <a:off x="372829" y="2176462"/>
              <a:ext cx="579240" cy="3106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DD50EEBE-1661-4BE6-8370-D71C1D268A9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4189" y="2167822"/>
                <a:ext cx="59688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B89B2A29-502B-46D3-8602-945B0BFFB1D8}"/>
                  </a:ext>
                </a:extLst>
              </p14:cNvPr>
              <p14:cNvContentPartPr/>
              <p14:nvPr/>
            </p14:nvContentPartPr>
            <p14:xfrm>
              <a:off x="5043469" y="1960102"/>
              <a:ext cx="821160" cy="3344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B89B2A29-502B-46D3-8602-945B0BFFB1D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34469" y="1951102"/>
                <a:ext cx="8388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496952FD-BD40-4E74-9345-522DDB502C35}"/>
                  </a:ext>
                </a:extLst>
              </p14:cNvPr>
              <p14:cNvContentPartPr/>
              <p14:nvPr/>
            </p14:nvContentPartPr>
            <p14:xfrm>
              <a:off x="8693149" y="2918062"/>
              <a:ext cx="3061440" cy="10144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496952FD-BD40-4E74-9345-522DDB502C3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684509" y="2909062"/>
                <a:ext cx="3079080" cy="1032120"/>
              </a:xfrm>
              <a:prstGeom prst="rect">
                <a:avLst/>
              </a:prstGeom>
            </p:spPr>
          </p:pic>
        </mc:Fallback>
      </mc:AlternateContent>
      <p:pic>
        <p:nvPicPr>
          <p:cNvPr id="114" name="Grafik 113">
            <a:extLst>
              <a:ext uri="{FF2B5EF4-FFF2-40B4-BE49-F238E27FC236}">
                <a16:creationId xmlns:a16="http://schemas.microsoft.com/office/drawing/2014/main" id="{9071BF40-CD09-41A7-B1B1-AE1FF4B19705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7551" y="4617894"/>
            <a:ext cx="4046876" cy="2051847"/>
          </a:xfrm>
          <a:prstGeom prst="rect">
            <a:avLst/>
          </a:prstGeom>
        </p:spPr>
      </p:pic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5E5B7DCB-4007-4716-8D2A-78E38EB6534B}"/>
              </a:ext>
            </a:extLst>
          </p:cNvPr>
          <p:cNvGrpSpPr/>
          <p:nvPr/>
        </p:nvGrpSpPr>
        <p:grpSpPr>
          <a:xfrm>
            <a:off x="1275349" y="5463982"/>
            <a:ext cx="843840" cy="269640"/>
            <a:chOff x="1275349" y="5463982"/>
            <a:chExt cx="84384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9990E69-2D67-42F4-8B92-C00D79FA35F7}"/>
                    </a:ext>
                  </a:extLst>
                </p14:cNvPr>
                <p14:cNvContentPartPr/>
                <p14:nvPr/>
              </p14:nvContentPartPr>
              <p14:xfrm>
                <a:off x="1385509" y="5652262"/>
                <a:ext cx="14760" cy="9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9990E69-2D67-42F4-8B92-C00D79FA35F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76869" y="5643622"/>
                  <a:ext cx="32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AF5841C-A678-4992-9F2D-394CAAB97F5B}"/>
                    </a:ext>
                  </a:extLst>
                </p14:cNvPr>
                <p14:cNvContentPartPr/>
                <p14:nvPr/>
              </p14:nvContentPartPr>
              <p14:xfrm>
                <a:off x="1832269" y="5529862"/>
                <a:ext cx="286920" cy="203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AF5841C-A678-4992-9F2D-394CAAB97F5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23269" y="5521222"/>
                  <a:ext cx="304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8D6E3A3-FFAE-4DC0-88B3-8E275CDB0B43}"/>
                    </a:ext>
                  </a:extLst>
                </p14:cNvPr>
                <p14:cNvContentPartPr/>
                <p14:nvPr/>
              </p14:nvContentPartPr>
              <p14:xfrm>
                <a:off x="1275349" y="5463982"/>
                <a:ext cx="266760" cy="266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8D6E3A3-FFAE-4DC0-88B3-8E275CDB0B4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66349" y="5455342"/>
                  <a:ext cx="28440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C475CB90-9C12-4AD3-8361-219FE636122B}"/>
                  </a:ext>
                </a:extLst>
              </p14:cNvPr>
              <p14:cNvContentPartPr/>
              <p14:nvPr/>
            </p14:nvContentPartPr>
            <p14:xfrm>
              <a:off x="2504389" y="5494222"/>
              <a:ext cx="236880" cy="2509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C475CB90-9C12-4AD3-8361-219FE636122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495389" y="5485582"/>
                <a:ext cx="25452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08D828F8-BAC0-4F6B-98E1-F5B8F3ABC5EC}"/>
              </a:ext>
            </a:extLst>
          </p:cNvPr>
          <p:cNvGrpSpPr/>
          <p:nvPr/>
        </p:nvGrpSpPr>
        <p:grpSpPr>
          <a:xfrm>
            <a:off x="6596149" y="911062"/>
            <a:ext cx="5428080" cy="3171960"/>
            <a:chOff x="6596149" y="911062"/>
            <a:chExt cx="5428080" cy="31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25BF586-E740-404C-9BBC-7B694A718FE7}"/>
                    </a:ext>
                  </a:extLst>
                </p14:cNvPr>
                <p14:cNvContentPartPr/>
                <p14:nvPr/>
              </p14:nvContentPartPr>
              <p14:xfrm>
                <a:off x="7518829" y="1210582"/>
                <a:ext cx="218160" cy="5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25BF586-E740-404C-9BBC-7B694A718FE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09829" y="1201582"/>
                  <a:ext cx="235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3D3031F-E1C0-484C-9AB7-6A4D88EC0197}"/>
                    </a:ext>
                  </a:extLst>
                </p14:cNvPr>
                <p14:cNvContentPartPr/>
                <p14:nvPr/>
              </p14:nvContentPartPr>
              <p14:xfrm>
                <a:off x="6596149" y="1291582"/>
                <a:ext cx="225360" cy="169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3D3031F-E1C0-484C-9AB7-6A4D88EC019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87509" y="1282582"/>
                  <a:ext cx="243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0C18DA3-CEAB-4654-BD4B-FF1CBAE0D8BE}"/>
                    </a:ext>
                  </a:extLst>
                </p14:cNvPr>
                <p14:cNvContentPartPr/>
                <p14:nvPr/>
              </p14:nvContentPartPr>
              <p14:xfrm>
                <a:off x="6618829" y="1393102"/>
                <a:ext cx="172800" cy="10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0C18DA3-CEAB-4654-BD4B-FF1CBAE0D8B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10189" y="1384462"/>
                  <a:ext cx="190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63AB9AA-6660-4102-B0CB-5CDF31C7EF35}"/>
                    </a:ext>
                  </a:extLst>
                </p14:cNvPr>
                <p14:cNvContentPartPr/>
                <p14:nvPr/>
              </p14:nvContentPartPr>
              <p14:xfrm>
                <a:off x="6831589" y="1410382"/>
                <a:ext cx="141120" cy="76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63AB9AA-6660-4102-B0CB-5CDF31C7EF3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22589" y="1401742"/>
                  <a:ext cx="158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D39F3A-B119-46CE-87BD-6756B3E486B5}"/>
                    </a:ext>
                  </a:extLst>
                </p14:cNvPr>
                <p14:cNvContentPartPr/>
                <p14:nvPr/>
              </p14:nvContentPartPr>
              <p14:xfrm>
                <a:off x="7131829" y="1353502"/>
                <a:ext cx="182520" cy="16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D39F3A-B119-46CE-87BD-6756B3E486B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23189" y="1344502"/>
                  <a:ext cx="200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26AC1F9-B8C7-4931-848A-8D1D055BC4C2}"/>
                    </a:ext>
                  </a:extLst>
                </p14:cNvPr>
                <p14:cNvContentPartPr/>
                <p14:nvPr/>
              </p14:nvContentPartPr>
              <p14:xfrm>
                <a:off x="7126789" y="1426582"/>
                <a:ext cx="188280" cy="18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26AC1F9-B8C7-4931-848A-8D1D055BC4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117789" y="1417942"/>
                  <a:ext cx="205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F99DAFD-86DF-4F02-975C-C6FFBFB01B41}"/>
                    </a:ext>
                  </a:extLst>
                </p14:cNvPr>
                <p14:cNvContentPartPr/>
                <p14:nvPr/>
              </p14:nvContentPartPr>
              <p14:xfrm>
                <a:off x="7543309" y="1291942"/>
                <a:ext cx="189000" cy="178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F99DAFD-86DF-4F02-975C-C6FFBFB01B4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34669" y="1283302"/>
                  <a:ext cx="206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546CB49-3224-4322-9505-10D798B22B7F}"/>
                    </a:ext>
                  </a:extLst>
                </p14:cNvPr>
                <p14:cNvContentPartPr/>
                <p14:nvPr/>
              </p14:nvContentPartPr>
              <p14:xfrm>
                <a:off x="7567429" y="1322902"/>
                <a:ext cx="178200" cy="101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546CB49-3224-4322-9505-10D798B22B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58429" y="1314262"/>
                  <a:ext cx="195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E3E7FF1-0D49-4C1D-B0C7-91F2046CAB70}"/>
                    </a:ext>
                  </a:extLst>
                </p14:cNvPr>
                <p14:cNvContentPartPr/>
                <p14:nvPr/>
              </p14:nvContentPartPr>
              <p14:xfrm>
                <a:off x="7948669" y="1381582"/>
                <a:ext cx="124920" cy="9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E3E7FF1-0D49-4C1D-B0C7-91F2046CAB7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40029" y="1372582"/>
                  <a:ext cx="142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573CE8E-F48C-4EC8-B11B-98C9CC255DC7}"/>
                    </a:ext>
                  </a:extLst>
                </p14:cNvPr>
                <p14:cNvContentPartPr/>
                <p14:nvPr/>
              </p14:nvContentPartPr>
              <p14:xfrm>
                <a:off x="8282029" y="1299142"/>
                <a:ext cx="146520" cy="149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573CE8E-F48C-4EC8-B11B-98C9CC255DC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273389" y="1290502"/>
                  <a:ext cx="164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E89B8B2-F0DF-4419-B188-D66D269733DE}"/>
                    </a:ext>
                  </a:extLst>
                </p14:cNvPr>
                <p14:cNvContentPartPr/>
                <p14:nvPr/>
              </p14:nvContentPartPr>
              <p14:xfrm>
                <a:off x="8262949" y="1374742"/>
                <a:ext cx="156600" cy="34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E89B8B2-F0DF-4419-B188-D66D269733D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253949" y="1365742"/>
                  <a:ext cx="174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4242DF3-05BB-4060-A0E2-A5C1855CC788}"/>
                    </a:ext>
                  </a:extLst>
                </p14:cNvPr>
                <p14:cNvContentPartPr/>
                <p14:nvPr/>
              </p14:nvContentPartPr>
              <p14:xfrm>
                <a:off x="8680909" y="1063342"/>
                <a:ext cx="135000" cy="180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4242DF3-05BB-4060-A0E2-A5C1855CC78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72269" y="1054702"/>
                  <a:ext cx="152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64AEF47-F1A1-480E-8FCA-014C2ACB14E0}"/>
                    </a:ext>
                  </a:extLst>
                </p14:cNvPr>
                <p14:cNvContentPartPr/>
                <p14:nvPr/>
              </p14:nvContentPartPr>
              <p14:xfrm>
                <a:off x="8649949" y="911062"/>
                <a:ext cx="187560" cy="154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64AEF47-F1A1-480E-8FCA-014C2ACB14E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40949" y="902422"/>
                  <a:ext cx="205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4E709A5-4690-4162-8052-458A0CC66E22}"/>
                    </a:ext>
                  </a:extLst>
                </p14:cNvPr>
                <p14:cNvContentPartPr/>
                <p14:nvPr/>
              </p14:nvContentPartPr>
              <p14:xfrm>
                <a:off x="8606029" y="1325422"/>
                <a:ext cx="286560" cy="36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4E709A5-4690-4162-8052-458A0CC66E2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97029" y="1316422"/>
                  <a:ext cx="304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0C26941-642F-4AB0-BDBF-203099E919C0}"/>
                    </a:ext>
                  </a:extLst>
                </p14:cNvPr>
                <p14:cNvContentPartPr/>
                <p14:nvPr/>
              </p14:nvContentPartPr>
              <p14:xfrm>
                <a:off x="8539789" y="1381942"/>
                <a:ext cx="401760" cy="303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0C26941-642F-4AB0-BDBF-203099E919C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31149" y="1373302"/>
                  <a:ext cx="4194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035E379-D693-4252-B157-A630858E28EF}"/>
                    </a:ext>
                  </a:extLst>
                </p14:cNvPr>
                <p14:cNvContentPartPr/>
                <p14:nvPr/>
              </p14:nvContentPartPr>
              <p14:xfrm>
                <a:off x="8706109" y="1508662"/>
                <a:ext cx="133200" cy="167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035E379-D693-4252-B157-A630858E28E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697109" y="1499662"/>
                  <a:ext cx="150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AE106E3-5117-4207-B70D-FDEF03740DD4}"/>
                    </a:ext>
                  </a:extLst>
                </p14:cNvPr>
                <p14:cNvContentPartPr/>
                <p14:nvPr/>
              </p14:nvContentPartPr>
              <p14:xfrm>
                <a:off x="7075669" y="2138662"/>
                <a:ext cx="150120" cy="21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AE106E3-5117-4207-B70D-FDEF03740DD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66669" y="2130022"/>
                  <a:ext cx="167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60E7492-D059-465E-8F29-132EE3DFB7F9}"/>
                    </a:ext>
                  </a:extLst>
                </p14:cNvPr>
                <p14:cNvContentPartPr/>
                <p14:nvPr/>
              </p14:nvContentPartPr>
              <p14:xfrm>
                <a:off x="7083229" y="2214622"/>
                <a:ext cx="157680" cy="15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60E7492-D059-465E-8F29-132EE3DFB7F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74589" y="2205622"/>
                  <a:ext cx="175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376F473-036A-46D1-B63A-98135520D504}"/>
                    </a:ext>
                  </a:extLst>
                </p14:cNvPr>
                <p14:cNvContentPartPr/>
                <p14:nvPr/>
              </p14:nvContentPartPr>
              <p14:xfrm>
                <a:off x="7395349" y="1949662"/>
                <a:ext cx="147960" cy="271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376F473-036A-46D1-B63A-98135520D50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86349" y="1941022"/>
                  <a:ext cx="165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46D4C7-E16B-40BD-AA9D-8D4DDB1FE183}"/>
                    </a:ext>
                  </a:extLst>
                </p14:cNvPr>
                <p14:cNvContentPartPr/>
                <p14:nvPr/>
              </p14:nvContentPartPr>
              <p14:xfrm>
                <a:off x="7600909" y="1960822"/>
                <a:ext cx="101880" cy="228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46D4C7-E16B-40BD-AA9D-8D4DDB1FE18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91909" y="1952182"/>
                  <a:ext cx="119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C52EBD7-C79F-446D-AB46-58B430839E6A}"/>
                    </a:ext>
                  </a:extLst>
                </p14:cNvPr>
                <p14:cNvContentPartPr/>
                <p14:nvPr/>
              </p14:nvContentPartPr>
              <p14:xfrm>
                <a:off x="7759669" y="1974142"/>
                <a:ext cx="111240" cy="166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C52EBD7-C79F-446D-AB46-58B430839E6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50669" y="1965142"/>
                  <a:ext cx="128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744D0C9-D871-420B-A88E-BE5B2FA39593}"/>
                    </a:ext>
                  </a:extLst>
                </p14:cNvPr>
                <p14:cNvContentPartPr/>
                <p14:nvPr/>
              </p14:nvContentPartPr>
              <p14:xfrm>
                <a:off x="7949749" y="1959742"/>
                <a:ext cx="100080" cy="170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744D0C9-D871-420B-A88E-BE5B2FA3959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40749" y="1950742"/>
                  <a:ext cx="117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5767C9E-F6EA-4D61-A252-716B6FF51635}"/>
                    </a:ext>
                  </a:extLst>
                </p14:cNvPr>
                <p14:cNvContentPartPr/>
                <p14:nvPr/>
              </p14:nvContentPartPr>
              <p14:xfrm>
                <a:off x="8126509" y="1971982"/>
                <a:ext cx="138960" cy="153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5767C9E-F6EA-4D61-A252-716B6FF5163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17869" y="1963342"/>
                  <a:ext cx="156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B6C2CFE-AE23-4ED5-AF67-25836FD2AC6C}"/>
                    </a:ext>
                  </a:extLst>
                </p14:cNvPr>
                <p14:cNvContentPartPr/>
                <p14:nvPr/>
              </p14:nvContentPartPr>
              <p14:xfrm>
                <a:off x="7730869" y="2194462"/>
                <a:ext cx="27720" cy="44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B6C2CFE-AE23-4ED5-AF67-25836FD2AC6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22229" y="2185822"/>
                  <a:ext cx="45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5238E1D-203E-43D8-A3D5-AC3D138B778F}"/>
                    </a:ext>
                  </a:extLst>
                </p14:cNvPr>
                <p14:cNvContentPartPr/>
                <p14:nvPr/>
              </p14:nvContentPartPr>
              <p14:xfrm>
                <a:off x="8410549" y="2082502"/>
                <a:ext cx="138600" cy="64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5238E1D-203E-43D8-A3D5-AC3D138B778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01909" y="2073502"/>
                  <a:ext cx="156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34BF366-1597-4D39-8EEF-9A42C3BCA8C7}"/>
                    </a:ext>
                  </a:extLst>
                </p14:cNvPr>
                <p14:cNvContentPartPr/>
                <p14:nvPr/>
              </p14:nvContentPartPr>
              <p14:xfrm>
                <a:off x="10108309" y="2835982"/>
                <a:ext cx="59400" cy="1145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34BF366-1597-4D39-8EEF-9A42C3BCA8C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99669" y="2826982"/>
                  <a:ext cx="77040" cy="11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EB553E8-CF7B-4355-BF44-3FCAF3718704}"/>
                    </a:ext>
                  </a:extLst>
                </p14:cNvPr>
                <p14:cNvContentPartPr/>
                <p14:nvPr/>
              </p14:nvContentPartPr>
              <p14:xfrm>
                <a:off x="9064669" y="3811942"/>
                <a:ext cx="2525760" cy="173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EB553E8-CF7B-4355-BF44-3FCAF371870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56029" y="3803302"/>
                  <a:ext cx="2543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0CFC8C3-CF1A-43B1-8BE9-11FC6DE0E36F}"/>
                    </a:ext>
                  </a:extLst>
                </p14:cNvPr>
                <p14:cNvContentPartPr/>
                <p14:nvPr/>
              </p14:nvContentPartPr>
              <p14:xfrm>
                <a:off x="11602309" y="3718702"/>
                <a:ext cx="165600" cy="1731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0CFC8C3-CF1A-43B1-8BE9-11FC6DE0E36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593669" y="3709702"/>
                  <a:ext cx="183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09F231B-D99C-40AA-8C38-985854634F1D}"/>
                    </a:ext>
                  </a:extLst>
                </p14:cNvPr>
                <p14:cNvContentPartPr/>
                <p14:nvPr/>
              </p14:nvContentPartPr>
              <p14:xfrm>
                <a:off x="9956749" y="2577862"/>
                <a:ext cx="308880" cy="300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09F231B-D99C-40AA-8C38-985854634F1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48109" y="2569222"/>
                  <a:ext cx="326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3783E67-4443-4709-BBB3-56C7D2E9F627}"/>
                    </a:ext>
                  </a:extLst>
                </p14:cNvPr>
                <p14:cNvContentPartPr/>
                <p14:nvPr/>
              </p14:nvContentPartPr>
              <p14:xfrm>
                <a:off x="9520069" y="3296422"/>
                <a:ext cx="21240" cy="677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3783E67-4443-4709-BBB3-56C7D2E9F62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11069" y="3287782"/>
                  <a:ext cx="3888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2614825-60BA-44B2-9ACE-D613A4FD18C2}"/>
                    </a:ext>
                  </a:extLst>
                </p14:cNvPr>
                <p14:cNvContentPartPr/>
                <p14:nvPr/>
              </p14:nvContentPartPr>
              <p14:xfrm>
                <a:off x="10740469" y="3210742"/>
                <a:ext cx="63360" cy="756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2614825-60BA-44B2-9ACE-D613A4FD18C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731829" y="3202102"/>
                  <a:ext cx="8100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F98B3A8-03C8-4EE8-A4D0-605B4403DEE9}"/>
                    </a:ext>
                  </a:extLst>
                </p14:cNvPr>
                <p14:cNvContentPartPr/>
                <p14:nvPr/>
              </p14:nvContentPartPr>
              <p14:xfrm>
                <a:off x="9547069" y="3923902"/>
                <a:ext cx="4320" cy="159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F98B3A8-03C8-4EE8-A4D0-605B4403DEE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38429" y="3915262"/>
                  <a:ext cx="21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528748E-E3D4-4C65-B9FE-6F5B1CE1F315}"/>
                    </a:ext>
                  </a:extLst>
                </p14:cNvPr>
                <p14:cNvContentPartPr/>
                <p14:nvPr/>
              </p14:nvContentPartPr>
              <p14:xfrm>
                <a:off x="9562189" y="3036502"/>
                <a:ext cx="534240" cy="520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528748E-E3D4-4C65-B9FE-6F5B1CE1F31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53189" y="3027862"/>
                  <a:ext cx="5518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AF2AB6D-5B48-45D8-99C5-FC60FB860968}"/>
                    </a:ext>
                  </a:extLst>
                </p14:cNvPr>
                <p14:cNvContentPartPr/>
                <p14:nvPr/>
              </p14:nvContentPartPr>
              <p14:xfrm>
                <a:off x="9694309" y="3106702"/>
                <a:ext cx="597240" cy="504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AF2AB6D-5B48-45D8-99C5-FC60FB86096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85309" y="3097702"/>
                  <a:ext cx="61488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3D60577-06F9-4053-8BEA-32BDA946C5D9}"/>
                    </a:ext>
                  </a:extLst>
                </p14:cNvPr>
                <p14:cNvContentPartPr/>
                <p14:nvPr/>
              </p14:nvContentPartPr>
              <p14:xfrm>
                <a:off x="9739669" y="3255742"/>
                <a:ext cx="676440" cy="549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3D60577-06F9-4053-8BEA-32BDA946C5D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730669" y="3246742"/>
                  <a:ext cx="6940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35A0AAB-254C-4EC5-A84A-372DE7008D75}"/>
                    </a:ext>
                  </a:extLst>
                </p14:cNvPr>
                <p14:cNvContentPartPr/>
                <p14:nvPr/>
              </p14:nvContentPartPr>
              <p14:xfrm>
                <a:off x="9961069" y="3411982"/>
                <a:ext cx="552600" cy="408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35A0AAB-254C-4EC5-A84A-372DE7008D7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952069" y="3403342"/>
                  <a:ext cx="5702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7D29EB6-75FC-490F-9126-7CA3A06F3779}"/>
                    </a:ext>
                  </a:extLst>
                </p14:cNvPr>
                <p14:cNvContentPartPr/>
                <p14:nvPr/>
              </p14:nvContentPartPr>
              <p14:xfrm>
                <a:off x="10203349" y="3517462"/>
                <a:ext cx="481680" cy="320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7D29EB6-75FC-490F-9126-7CA3A06F377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194709" y="3508462"/>
                  <a:ext cx="4993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652D2AC-1857-47F2-9876-3ABABEFE30BF}"/>
                    </a:ext>
                  </a:extLst>
                </p14:cNvPr>
                <p14:cNvContentPartPr/>
                <p14:nvPr/>
              </p14:nvContentPartPr>
              <p14:xfrm>
                <a:off x="9620869" y="2450062"/>
                <a:ext cx="128520" cy="320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652D2AC-1857-47F2-9876-3ABABEFE30B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12229" y="2441422"/>
                  <a:ext cx="1461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01372AE-51E3-4A4C-8363-F0C622C087F2}"/>
                    </a:ext>
                  </a:extLst>
                </p14:cNvPr>
                <p14:cNvContentPartPr/>
                <p14:nvPr/>
              </p14:nvContentPartPr>
              <p14:xfrm>
                <a:off x="9788989" y="2452942"/>
                <a:ext cx="165600" cy="210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01372AE-51E3-4A4C-8363-F0C622C087F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80349" y="2443942"/>
                  <a:ext cx="183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6E9578D-66A9-4622-AE4A-A1E54B771059}"/>
                    </a:ext>
                  </a:extLst>
                </p14:cNvPr>
                <p14:cNvContentPartPr/>
                <p14:nvPr/>
              </p14:nvContentPartPr>
              <p14:xfrm>
                <a:off x="9872869" y="2434942"/>
                <a:ext cx="145800" cy="195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6E9578D-66A9-4622-AE4A-A1E54B7710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63869" y="2425942"/>
                  <a:ext cx="163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7EC6960-F23F-40D9-AB17-6B2A6B78C37A}"/>
                    </a:ext>
                  </a:extLst>
                </p14:cNvPr>
                <p14:cNvContentPartPr/>
                <p14:nvPr/>
              </p14:nvContentPartPr>
              <p14:xfrm>
                <a:off x="10272109" y="2347102"/>
                <a:ext cx="168480" cy="205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7EC6960-F23F-40D9-AB17-6B2A6B78C37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63109" y="2338462"/>
                  <a:ext cx="186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8454687-EFED-41A1-A226-E1D4DA80C40C}"/>
                    </a:ext>
                  </a:extLst>
                </p14:cNvPr>
                <p14:cNvContentPartPr/>
                <p14:nvPr/>
              </p14:nvContentPartPr>
              <p14:xfrm>
                <a:off x="10460029" y="2338822"/>
                <a:ext cx="108360" cy="180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8454687-EFED-41A1-A226-E1D4DA80C40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51029" y="2330182"/>
                  <a:ext cx="126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F814B25-30FF-41D6-A3B9-1D749A2D715A}"/>
                    </a:ext>
                  </a:extLst>
                </p14:cNvPr>
                <p14:cNvContentPartPr/>
                <p14:nvPr/>
              </p14:nvContentPartPr>
              <p14:xfrm>
                <a:off x="10604029" y="2416942"/>
                <a:ext cx="71640" cy="114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F814B25-30FF-41D6-A3B9-1D749A2D715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5029" y="2407942"/>
                  <a:ext cx="89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6886B07-72E9-463C-B84F-3781E05DDF86}"/>
                    </a:ext>
                  </a:extLst>
                </p14:cNvPr>
                <p14:cNvContentPartPr/>
                <p14:nvPr/>
              </p14:nvContentPartPr>
              <p14:xfrm>
                <a:off x="10733989" y="2487862"/>
                <a:ext cx="7560" cy="18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6886B07-72E9-463C-B84F-3781E05DDF8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24989" y="2479222"/>
                  <a:ext cx="2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B217147-478E-4373-99AF-5162706E54C3}"/>
                    </a:ext>
                  </a:extLst>
                </p14:cNvPr>
                <p14:cNvContentPartPr/>
                <p14:nvPr/>
              </p14:nvContentPartPr>
              <p14:xfrm>
                <a:off x="10792669" y="2320462"/>
                <a:ext cx="146520" cy="189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B217147-478E-4373-99AF-5162706E54C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783669" y="2311822"/>
                  <a:ext cx="164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FCFC317-8F71-4752-817D-E4DEC6D2CBDE}"/>
                    </a:ext>
                  </a:extLst>
                </p14:cNvPr>
                <p14:cNvContentPartPr/>
                <p14:nvPr/>
              </p14:nvContentPartPr>
              <p14:xfrm>
                <a:off x="10302349" y="2824102"/>
                <a:ext cx="901440" cy="634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FCFC317-8F71-4752-817D-E4DEC6D2CB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93709" y="2815462"/>
                  <a:ext cx="91908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F253AC2-40FD-4F57-9ECA-A663BF131CEE}"/>
                    </a:ext>
                  </a:extLst>
                </p14:cNvPr>
                <p14:cNvContentPartPr/>
                <p14:nvPr/>
              </p14:nvContentPartPr>
              <p14:xfrm>
                <a:off x="10227829" y="3118222"/>
                <a:ext cx="340200" cy="4125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F253AC2-40FD-4F57-9ECA-A663BF131CE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19189" y="3109222"/>
                  <a:ext cx="3578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B101165-3974-4539-926B-85D1DB15CC47}"/>
                    </a:ext>
                  </a:extLst>
                </p14:cNvPr>
                <p14:cNvContentPartPr/>
                <p14:nvPr/>
              </p14:nvContentPartPr>
              <p14:xfrm>
                <a:off x="11357509" y="2590462"/>
                <a:ext cx="139320" cy="262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B101165-3974-4539-926B-85D1DB15CC4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348509" y="2581822"/>
                  <a:ext cx="156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099D356-AFE5-4CE5-AD63-D9429A415F6D}"/>
                    </a:ext>
                  </a:extLst>
                </p14:cNvPr>
                <p14:cNvContentPartPr/>
                <p14:nvPr/>
              </p14:nvContentPartPr>
              <p14:xfrm>
                <a:off x="11544709" y="2579302"/>
                <a:ext cx="143280" cy="229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099D356-AFE5-4CE5-AD63-D9429A415F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535709" y="2570302"/>
                  <a:ext cx="160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616154F-9088-49D7-92E7-DBB9AAE76D74}"/>
                    </a:ext>
                  </a:extLst>
                </p14:cNvPr>
                <p14:cNvContentPartPr/>
                <p14:nvPr/>
              </p14:nvContentPartPr>
              <p14:xfrm>
                <a:off x="11653429" y="2586142"/>
                <a:ext cx="222120" cy="198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616154F-9088-49D7-92E7-DBB9AAE76D7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644429" y="2577142"/>
                  <a:ext cx="239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E56638B-4A64-437D-A63E-A51F2522BF86}"/>
                    </a:ext>
                  </a:extLst>
                </p14:cNvPr>
                <p14:cNvContentPartPr/>
                <p14:nvPr/>
              </p14:nvContentPartPr>
              <p14:xfrm>
                <a:off x="11759989" y="2518102"/>
                <a:ext cx="94320" cy="77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E56638B-4A64-437D-A63E-A51F2522BF8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751349" y="2509102"/>
                  <a:ext cx="111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15F4271-C89A-4F0D-8EA9-078FB43FE94E}"/>
                    </a:ext>
                  </a:extLst>
                </p14:cNvPr>
                <p14:cNvContentPartPr/>
                <p14:nvPr/>
              </p14:nvContentPartPr>
              <p14:xfrm>
                <a:off x="11873749" y="2681182"/>
                <a:ext cx="150480" cy="95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15F4271-C89A-4F0D-8EA9-078FB43FE94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864749" y="2672182"/>
                  <a:ext cx="168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DB209FB-ACF7-4539-A99E-884DDE244BB5}"/>
                    </a:ext>
                  </a:extLst>
                </p14:cNvPr>
                <p14:cNvContentPartPr/>
                <p14:nvPr/>
              </p14:nvContentPartPr>
              <p14:xfrm>
                <a:off x="11348149" y="2899702"/>
                <a:ext cx="637920" cy="114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DB209FB-ACF7-4539-A99E-884DDE244BB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39149" y="2891062"/>
                  <a:ext cx="65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5D7F0DA-9074-48B0-953B-420C50839DFA}"/>
                    </a:ext>
                  </a:extLst>
                </p14:cNvPr>
                <p14:cNvContentPartPr/>
                <p14:nvPr/>
              </p14:nvContentPartPr>
              <p14:xfrm>
                <a:off x="8657149" y="1894582"/>
                <a:ext cx="138600" cy="232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5D7F0DA-9074-48B0-953B-420C50839DF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48509" y="1885582"/>
                  <a:ext cx="156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3E6C4BA-CD9E-468E-88F4-10A83417F422}"/>
                    </a:ext>
                  </a:extLst>
                </p14:cNvPr>
                <p14:cNvContentPartPr/>
                <p14:nvPr/>
              </p14:nvContentPartPr>
              <p14:xfrm>
                <a:off x="8848669" y="2096542"/>
                <a:ext cx="18360" cy="109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3E6C4BA-CD9E-468E-88F4-10A83417F42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39669" y="2087542"/>
                  <a:ext cx="36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787295D-BF20-4FA1-97A1-9672A60B412A}"/>
                    </a:ext>
                  </a:extLst>
                </p14:cNvPr>
                <p14:cNvContentPartPr/>
                <p14:nvPr/>
              </p14:nvContentPartPr>
              <p14:xfrm>
                <a:off x="8914549" y="1881622"/>
                <a:ext cx="107640" cy="225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787295D-BF20-4FA1-97A1-9672A60B412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05549" y="1872982"/>
                  <a:ext cx="125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40F76D4-D7BB-4DE1-ACEF-54BBE6E3C6B2}"/>
                    </a:ext>
                  </a:extLst>
                </p14:cNvPr>
                <p14:cNvContentPartPr/>
                <p14:nvPr/>
              </p14:nvContentPartPr>
              <p14:xfrm>
                <a:off x="9095989" y="1872262"/>
                <a:ext cx="116280" cy="234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40F76D4-D7BB-4DE1-ACEF-54BBE6E3C6B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087349" y="1863262"/>
                  <a:ext cx="133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9003701-2062-4AFC-A9BB-37814D5B629F}"/>
                    </a:ext>
                  </a:extLst>
                </p14:cNvPr>
                <p14:cNvContentPartPr/>
                <p14:nvPr/>
              </p14:nvContentPartPr>
              <p14:xfrm>
                <a:off x="9374629" y="1678582"/>
                <a:ext cx="121320" cy="175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9003701-2062-4AFC-A9BB-37814D5B629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65629" y="1669582"/>
                  <a:ext cx="138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FCA1A00-DA4B-4CD7-968D-7A85D0F36C30}"/>
                    </a:ext>
                  </a:extLst>
                </p14:cNvPr>
                <p14:cNvContentPartPr/>
                <p14:nvPr/>
              </p14:nvContentPartPr>
              <p14:xfrm>
                <a:off x="9477949" y="1775062"/>
                <a:ext cx="32400" cy="103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FCA1A00-DA4B-4CD7-968D-7A85D0F36C3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69309" y="1766062"/>
                  <a:ext cx="50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2D7F5F7-C48D-4EDE-AD14-70589F279A75}"/>
                    </a:ext>
                  </a:extLst>
                </p14:cNvPr>
                <p14:cNvContentPartPr/>
                <p14:nvPr/>
              </p14:nvContentPartPr>
              <p14:xfrm>
                <a:off x="9552469" y="1670302"/>
                <a:ext cx="159840" cy="196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2D7F5F7-C48D-4EDE-AD14-70589F279A7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43829" y="1661302"/>
                  <a:ext cx="177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FE29620-F657-4500-AFF5-6942EE93D02F}"/>
                    </a:ext>
                  </a:extLst>
                </p14:cNvPr>
                <p14:cNvContentPartPr/>
                <p14:nvPr/>
              </p14:nvContentPartPr>
              <p14:xfrm>
                <a:off x="9730669" y="1666702"/>
                <a:ext cx="131760" cy="137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FE29620-F657-4500-AFF5-6942EE93D02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721669" y="1657702"/>
                  <a:ext cx="149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2713065-193C-4A6E-950E-A387473D9C6F}"/>
                    </a:ext>
                  </a:extLst>
                </p14:cNvPr>
                <p14:cNvContentPartPr/>
                <p14:nvPr/>
              </p14:nvContentPartPr>
              <p14:xfrm>
                <a:off x="9917149" y="1649062"/>
                <a:ext cx="133560" cy="152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2713065-193C-4A6E-950E-A387473D9C6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08149" y="1640422"/>
                  <a:ext cx="151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1CBEC9E-7847-4BF6-BAC3-A588B41AAD1E}"/>
                    </a:ext>
                  </a:extLst>
                </p14:cNvPr>
                <p14:cNvContentPartPr/>
                <p14:nvPr/>
              </p14:nvContentPartPr>
              <p14:xfrm>
                <a:off x="9352309" y="1879822"/>
                <a:ext cx="829440" cy="1065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1CBEC9E-7847-4BF6-BAC3-A588B41AAD1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43669" y="1870822"/>
                  <a:ext cx="847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82E40A2-140A-4629-AFB4-DD1C6A5BE413}"/>
                    </a:ext>
                  </a:extLst>
                </p14:cNvPr>
                <p14:cNvContentPartPr/>
                <p14:nvPr/>
              </p14:nvContentPartPr>
              <p14:xfrm>
                <a:off x="9464989" y="1921942"/>
                <a:ext cx="614160" cy="370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82E40A2-140A-4629-AFB4-DD1C6A5BE41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56349" y="1912942"/>
                  <a:ext cx="6318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B0D271E-7562-4076-BF7F-84D376CDE551}"/>
                    </a:ext>
                  </a:extLst>
                </p14:cNvPr>
                <p14:cNvContentPartPr/>
                <p14:nvPr/>
              </p14:nvContentPartPr>
              <p14:xfrm>
                <a:off x="9634189" y="2085022"/>
                <a:ext cx="91800" cy="180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B0D271E-7562-4076-BF7F-84D376CDE55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625189" y="2076022"/>
                  <a:ext cx="109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4464801-59DD-4FDC-8895-F9D7E9845AB7}"/>
                    </a:ext>
                  </a:extLst>
                </p14:cNvPr>
                <p14:cNvContentPartPr/>
                <p14:nvPr/>
              </p14:nvContentPartPr>
              <p14:xfrm>
                <a:off x="9765949" y="2078182"/>
                <a:ext cx="123480" cy="140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4464801-59DD-4FDC-8895-F9D7E9845AB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57309" y="2069542"/>
                  <a:ext cx="141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F1DC9F8-7DD0-47D9-BD26-91AEC16217F4}"/>
                    </a:ext>
                  </a:extLst>
                </p14:cNvPr>
                <p14:cNvContentPartPr/>
                <p14:nvPr/>
              </p14:nvContentPartPr>
              <p14:xfrm>
                <a:off x="9834709" y="2071342"/>
                <a:ext cx="123480" cy="127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F1DC9F8-7DD0-47D9-BD26-91AEC16217F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25709" y="2062342"/>
                  <a:ext cx="141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13FF606-9057-490C-B251-24EAB8F792E6}"/>
                    </a:ext>
                  </a:extLst>
                </p14:cNvPr>
                <p14:cNvContentPartPr/>
                <p14:nvPr/>
              </p14:nvContentPartPr>
              <p14:xfrm>
                <a:off x="9891229" y="2050102"/>
                <a:ext cx="97200" cy="14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13FF606-9057-490C-B251-24EAB8F792E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82589" y="2041102"/>
                  <a:ext cx="1148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05ADA0E1-8187-4705-BC44-305A91942178}"/>
              </a:ext>
            </a:extLst>
          </p:cNvPr>
          <p:cNvGrpSpPr/>
          <p:nvPr/>
        </p:nvGrpSpPr>
        <p:grpSpPr>
          <a:xfrm>
            <a:off x="6344509" y="2390662"/>
            <a:ext cx="2106360" cy="511560"/>
            <a:chOff x="6344509" y="2390662"/>
            <a:chExt cx="210636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42329C6-3583-490E-9F79-FF767C472DB6}"/>
                    </a:ext>
                  </a:extLst>
                </p14:cNvPr>
                <p14:cNvContentPartPr/>
                <p14:nvPr/>
              </p14:nvContentPartPr>
              <p14:xfrm>
                <a:off x="6360349" y="2783062"/>
                <a:ext cx="154080" cy="28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42329C6-3583-490E-9F79-FF767C472DB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351709" y="2774422"/>
                  <a:ext cx="171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7E24E4C-49A5-433C-B7C2-B9F3D8212EEE}"/>
                    </a:ext>
                  </a:extLst>
                </p14:cNvPr>
                <p14:cNvContentPartPr/>
                <p14:nvPr/>
              </p14:nvContentPartPr>
              <p14:xfrm>
                <a:off x="6344509" y="2870902"/>
                <a:ext cx="154080" cy="313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7E24E4C-49A5-433C-B7C2-B9F3D8212EE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35509" y="2861902"/>
                  <a:ext cx="171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48F9A42-49D3-4F7E-A848-FD639FB81E33}"/>
                    </a:ext>
                  </a:extLst>
                </p14:cNvPr>
                <p14:cNvContentPartPr/>
                <p14:nvPr/>
              </p14:nvContentPartPr>
              <p14:xfrm>
                <a:off x="6606949" y="2625022"/>
                <a:ext cx="95760" cy="2354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48F9A42-49D3-4F7E-A848-FD639FB81E3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598309" y="2616382"/>
                  <a:ext cx="113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C6C0176-8A96-4882-BF84-B89E3992D8CB}"/>
                    </a:ext>
                  </a:extLst>
                </p14:cNvPr>
                <p14:cNvContentPartPr/>
                <p14:nvPr/>
              </p14:nvContentPartPr>
              <p14:xfrm>
                <a:off x="6758149" y="2614942"/>
                <a:ext cx="82440" cy="2178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C6C0176-8A96-4882-BF84-B89E3992D8C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749509" y="2606302"/>
                  <a:ext cx="100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F796639-92CC-4365-B342-A5B214517A30}"/>
                    </a:ext>
                  </a:extLst>
                </p14:cNvPr>
                <p14:cNvContentPartPr/>
                <p14:nvPr/>
              </p14:nvContentPartPr>
              <p14:xfrm>
                <a:off x="6879469" y="2618182"/>
                <a:ext cx="96120" cy="1861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F796639-92CC-4365-B342-A5B214517A3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70829" y="2609182"/>
                  <a:ext cx="113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3B65279-B072-451B-929E-C46DCD2F5318}"/>
                    </a:ext>
                  </a:extLst>
                </p14:cNvPr>
                <p14:cNvContentPartPr/>
                <p14:nvPr/>
              </p14:nvContentPartPr>
              <p14:xfrm>
                <a:off x="6994309" y="2613502"/>
                <a:ext cx="81720" cy="156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3B65279-B072-451B-929E-C46DCD2F531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985309" y="2604862"/>
                  <a:ext cx="99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354671A-A7C8-427A-B57E-B3FF45E6A9E5}"/>
                    </a:ext>
                  </a:extLst>
                </p14:cNvPr>
                <p14:cNvContentPartPr/>
                <p14:nvPr/>
              </p14:nvContentPartPr>
              <p14:xfrm>
                <a:off x="7089349" y="2602702"/>
                <a:ext cx="136080" cy="1670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354671A-A7C8-427A-B57E-B3FF45E6A9E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080709" y="2593702"/>
                  <a:ext cx="153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324BEC0-EEF2-4351-B9BF-41DBFE9974B2}"/>
                    </a:ext>
                  </a:extLst>
                </p14:cNvPr>
                <p14:cNvContentPartPr/>
                <p14:nvPr/>
              </p14:nvContentPartPr>
              <p14:xfrm>
                <a:off x="7312909" y="2680822"/>
                <a:ext cx="87480" cy="26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324BEC0-EEF2-4351-B9BF-41DBFE9974B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04269" y="2672182"/>
                  <a:ext cx="105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16CDCCA-35E5-4684-9F20-E9E11EB49497}"/>
                    </a:ext>
                  </a:extLst>
                </p14:cNvPr>
                <p14:cNvContentPartPr/>
                <p14:nvPr/>
              </p14:nvContentPartPr>
              <p14:xfrm>
                <a:off x="7447549" y="2554462"/>
                <a:ext cx="124560" cy="209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16CDCCA-35E5-4684-9F20-E9E11EB4949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438909" y="2545822"/>
                  <a:ext cx="142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92D04E5-61E9-444C-B7C0-5F75DF2B7107}"/>
                    </a:ext>
                  </a:extLst>
                </p14:cNvPr>
                <p14:cNvContentPartPr/>
                <p14:nvPr/>
              </p14:nvContentPartPr>
              <p14:xfrm>
                <a:off x="7580389" y="2707822"/>
                <a:ext cx="16920" cy="112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92D04E5-61E9-444C-B7C0-5F75DF2B710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571389" y="2698822"/>
                  <a:ext cx="34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764404A-55BD-47D5-A0FF-E01A8641A091}"/>
                    </a:ext>
                  </a:extLst>
                </p14:cNvPr>
                <p14:cNvContentPartPr/>
                <p14:nvPr/>
              </p14:nvContentPartPr>
              <p14:xfrm>
                <a:off x="7649509" y="2568502"/>
                <a:ext cx="91440" cy="180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764404A-55BD-47D5-A0FF-E01A8641A09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40509" y="2559862"/>
                  <a:ext cx="109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99411D4-24EA-4DD6-9233-8C6AE7124CDB}"/>
                    </a:ext>
                  </a:extLst>
                </p14:cNvPr>
                <p14:cNvContentPartPr/>
                <p14:nvPr/>
              </p14:nvContentPartPr>
              <p14:xfrm>
                <a:off x="7782349" y="2558422"/>
                <a:ext cx="78840" cy="1861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99411D4-24EA-4DD6-9233-8C6AE7124CD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773349" y="2549422"/>
                  <a:ext cx="96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82BB073-D2ED-4E31-8717-C0F9B2735009}"/>
                    </a:ext>
                  </a:extLst>
                </p14:cNvPr>
                <p14:cNvContentPartPr/>
                <p14:nvPr/>
              </p14:nvContentPartPr>
              <p14:xfrm>
                <a:off x="7954789" y="2401102"/>
                <a:ext cx="52560" cy="1749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82BB073-D2ED-4E31-8717-C0F9B273500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46149" y="2392462"/>
                  <a:ext cx="70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874B6E2-9676-4AF7-B336-84477FA98B32}"/>
                    </a:ext>
                  </a:extLst>
                </p14:cNvPr>
                <p14:cNvContentPartPr/>
                <p14:nvPr/>
              </p14:nvContentPartPr>
              <p14:xfrm>
                <a:off x="8004469" y="2510902"/>
                <a:ext cx="29160" cy="67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874B6E2-9676-4AF7-B336-84477FA98B3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995469" y="2501902"/>
                  <a:ext cx="46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89223EE-807E-400E-BBFE-2C6C47AE973C}"/>
                    </a:ext>
                  </a:extLst>
                </p14:cNvPr>
                <p14:cNvContentPartPr/>
                <p14:nvPr/>
              </p14:nvContentPartPr>
              <p14:xfrm>
                <a:off x="8048389" y="2417662"/>
                <a:ext cx="112680" cy="171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89223EE-807E-400E-BBFE-2C6C47AE97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039389" y="2408662"/>
                  <a:ext cx="130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BF3B9B7-B3D8-416E-92C7-B3171E7968DB}"/>
                    </a:ext>
                  </a:extLst>
                </p14:cNvPr>
                <p14:cNvContentPartPr/>
                <p14:nvPr/>
              </p14:nvContentPartPr>
              <p14:xfrm>
                <a:off x="8166109" y="2406502"/>
                <a:ext cx="75600" cy="1371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BF3B9B7-B3D8-416E-92C7-B3171E7968D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57109" y="2397502"/>
                  <a:ext cx="93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956D8F5-F13F-4C55-84EF-9E73B77DC21D}"/>
                    </a:ext>
                  </a:extLst>
                </p14:cNvPr>
                <p14:cNvContentPartPr/>
                <p14:nvPr/>
              </p14:nvContentPartPr>
              <p14:xfrm>
                <a:off x="8274109" y="2390662"/>
                <a:ext cx="126360" cy="120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956D8F5-F13F-4C55-84EF-9E73B77DC21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265109" y="2382022"/>
                  <a:ext cx="144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790F49E-9FF8-40A2-B57F-149E9E63C776}"/>
                    </a:ext>
                  </a:extLst>
                </p14:cNvPr>
                <p14:cNvContentPartPr/>
                <p14:nvPr/>
              </p14:nvContentPartPr>
              <p14:xfrm>
                <a:off x="7945429" y="2578582"/>
                <a:ext cx="505440" cy="98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790F49E-9FF8-40A2-B57F-149E9E63C77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936789" y="2569942"/>
                  <a:ext cx="523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6AC821E-1B3B-4432-8661-DBB06024D2B4}"/>
                    </a:ext>
                  </a:extLst>
                </p14:cNvPr>
                <p14:cNvContentPartPr/>
                <p14:nvPr/>
              </p14:nvContentPartPr>
              <p14:xfrm>
                <a:off x="8022829" y="2749942"/>
                <a:ext cx="112680" cy="1159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6AC821E-1B3B-4432-8661-DBB06024D2B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013829" y="2741302"/>
                  <a:ext cx="130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DB83493-9038-4455-89F5-D635FF67F4FE}"/>
                    </a:ext>
                  </a:extLst>
                </p14:cNvPr>
                <p14:cNvContentPartPr/>
                <p14:nvPr/>
              </p14:nvContentPartPr>
              <p14:xfrm>
                <a:off x="8149549" y="2711782"/>
                <a:ext cx="101880" cy="1382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DB83493-9038-4455-89F5-D635FF67F4F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40909" y="2703142"/>
                  <a:ext cx="119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4DFB270-DE2A-41D3-874D-0346A010AAF7}"/>
                    </a:ext>
                  </a:extLst>
                </p14:cNvPr>
                <p14:cNvContentPartPr/>
                <p14:nvPr/>
              </p14:nvContentPartPr>
              <p14:xfrm>
                <a:off x="8191669" y="2693782"/>
                <a:ext cx="93240" cy="277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4DFB270-DE2A-41D3-874D-0346A010AAF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83029" y="2685142"/>
                  <a:ext cx="11088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B5E386FC-0405-4A06-816E-303742BE5472}"/>
                  </a:ext>
                </a:extLst>
              </p14:cNvPr>
              <p14:cNvContentPartPr/>
              <p14:nvPr/>
            </p14:nvContentPartPr>
            <p14:xfrm>
              <a:off x="11028109" y="326782"/>
              <a:ext cx="258480" cy="25884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B5E386FC-0405-4A06-816E-303742BE5472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1019109" y="317782"/>
                <a:ext cx="276120" cy="2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3762FC0F-B2C7-4678-837D-87E8532631F5}"/>
              </a:ext>
            </a:extLst>
          </p:cNvPr>
          <p:cNvGrpSpPr/>
          <p:nvPr/>
        </p:nvGrpSpPr>
        <p:grpSpPr>
          <a:xfrm>
            <a:off x="6203749" y="3040462"/>
            <a:ext cx="2417040" cy="1197360"/>
            <a:chOff x="6203749" y="3040462"/>
            <a:chExt cx="2417040" cy="11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9DB0B89-E690-4F7D-80A3-BBDD799F8507}"/>
                    </a:ext>
                  </a:extLst>
                </p14:cNvPr>
                <p14:cNvContentPartPr/>
                <p14:nvPr/>
              </p14:nvContentPartPr>
              <p14:xfrm>
                <a:off x="6273589" y="3219382"/>
                <a:ext cx="184680" cy="896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9DB0B89-E690-4F7D-80A3-BBDD799F850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264949" y="3210742"/>
                  <a:ext cx="202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A93B3A1-DB36-4A65-83E2-DD09822CEE10}"/>
                    </a:ext>
                  </a:extLst>
                </p14:cNvPr>
                <p14:cNvContentPartPr/>
                <p14:nvPr/>
              </p14:nvContentPartPr>
              <p14:xfrm>
                <a:off x="6261349" y="3341062"/>
                <a:ext cx="232560" cy="144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A93B3A1-DB36-4A65-83E2-DD09822CEE1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52709" y="3332062"/>
                  <a:ext cx="250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64F5B04-7467-455C-A2F4-11E11C923484}"/>
                    </a:ext>
                  </a:extLst>
                </p14:cNvPr>
                <p14:cNvContentPartPr/>
                <p14:nvPr/>
              </p14:nvContentPartPr>
              <p14:xfrm>
                <a:off x="6630709" y="3105262"/>
                <a:ext cx="172080" cy="302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64F5B04-7467-455C-A2F4-11E11C92348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22069" y="3096262"/>
                  <a:ext cx="1897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F79460A-83D9-4EA8-A867-C80181BB05D8}"/>
                    </a:ext>
                  </a:extLst>
                </p14:cNvPr>
                <p14:cNvContentPartPr/>
                <p14:nvPr/>
              </p14:nvContentPartPr>
              <p14:xfrm>
                <a:off x="6852829" y="3095182"/>
                <a:ext cx="131040" cy="262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F79460A-83D9-4EA8-A867-C80181BB05D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843829" y="3086542"/>
                  <a:ext cx="148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7FFE072-5ECD-4E9E-8EA5-95C1E6103DFF}"/>
                    </a:ext>
                  </a:extLst>
                </p14:cNvPr>
                <p14:cNvContentPartPr/>
                <p14:nvPr/>
              </p14:nvContentPartPr>
              <p14:xfrm>
                <a:off x="6890269" y="3082582"/>
                <a:ext cx="107640" cy="194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7FFE072-5ECD-4E9E-8EA5-95C1E6103DF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881629" y="3073582"/>
                  <a:ext cx="125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6B5F2EF-0C65-4C78-A1C0-44B70A44B5C3}"/>
                    </a:ext>
                  </a:extLst>
                </p14:cNvPr>
                <p14:cNvContentPartPr/>
                <p14:nvPr/>
              </p14:nvContentPartPr>
              <p14:xfrm>
                <a:off x="7092229" y="3060622"/>
                <a:ext cx="109800" cy="250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6B5F2EF-0C65-4C78-A1C0-44B70A44B5C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083589" y="3051982"/>
                  <a:ext cx="127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0675834-C237-4FF3-A6F2-9E2C963E042F}"/>
                    </a:ext>
                  </a:extLst>
                </p14:cNvPr>
                <p14:cNvContentPartPr/>
                <p14:nvPr/>
              </p14:nvContentPartPr>
              <p14:xfrm>
                <a:off x="7284469" y="3063142"/>
                <a:ext cx="133560" cy="232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0675834-C237-4FF3-A6F2-9E2C963E042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275829" y="3054142"/>
                  <a:ext cx="151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F8ADD51-B0F7-4C9C-87D0-3D5D445BE831}"/>
                    </a:ext>
                  </a:extLst>
                </p14:cNvPr>
                <p14:cNvContentPartPr/>
                <p14:nvPr/>
              </p14:nvContentPartPr>
              <p14:xfrm>
                <a:off x="7474909" y="3049462"/>
                <a:ext cx="130680" cy="2188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F8ADD51-B0F7-4C9C-87D0-3D5D445BE83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466269" y="3040822"/>
                  <a:ext cx="148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8B712B8-9119-4C31-9752-F3ACE25D05E7}"/>
                    </a:ext>
                  </a:extLst>
                </p14:cNvPr>
                <p14:cNvContentPartPr/>
                <p14:nvPr/>
              </p14:nvContentPartPr>
              <p14:xfrm>
                <a:off x="7697389" y="3040462"/>
                <a:ext cx="152640" cy="230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8B712B8-9119-4C31-9752-F3ACE25D05E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688389" y="3031462"/>
                  <a:ext cx="170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28E90B3-D7B3-4DB7-8342-A36BAE95EA02}"/>
                    </a:ext>
                  </a:extLst>
                </p14:cNvPr>
                <p14:cNvContentPartPr/>
                <p14:nvPr/>
              </p14:nvContentPartPr>
              <p14:xfrm>
                <a:off x="7773709" y="3170782"/>
                <a:ext cx="45720" cy="77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28E90B3-D7B3-4DB7-8342-A36BAE95EA0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765069" y="3161782"/>
                  <a:ext cx="63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1828CED-9F65-4D4D-8248-2025E30BD5B4}"/>
                    </a:ext>
                  </a:extLst>
                </p14:cNvPr>
                <p14:cNvContentPartPr/>
                <p14:nvPr/>
              </p14:nvContentPartPr>
              <p14:xfrm>
                <a:off x="7921669" y="3125062"/>
                <a:ext cx="259920" cy="1123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1828CED-9F65-4D4D-8248-2025E30BD5B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13029" y="3116062"/>
                  <a:ext cx="277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0D634E9-338E-4849-B9BF-4AEEB486ED24}"/>
                    </a:ext>
                  </a:extLst>
                </p14:cNvPr>
                <p14:cNvContentPartPr/>
                <p14:nvPr/>
              </p14:nvContentPartPr>
              <p14:xfrm>
                <a:off x="6203749" y="3703942"/>
                <a:ext cx="156600" cy="2095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0D634E9-338E-4849-B9BF-4AEEB486ED2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194749" y="3695302"/>
                  <a:ext cx="174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27F5400-0C66-4908-85C1-33D8FA620774}"/>
                    </a:ext>
                  </a:extLst>
                </p14:cNvPr>
                <p14:cNvContentPartPr/>
                <p14:nvPr/>
              </p14:nvContentPartPr>
              <p14:xfrm>
                <a:off x="6221029" y="3805102"/>
                <a:ext cx="142200" cy="169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27F5400-0C66-4908-85C1-33D8FA62077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212389" y="3796462"/>
                  <a:ext cx="159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A3FA297-B328-4CE1-883D-89A01ABBCF87}"/>
                    </a:ext>
                  </a:extLst>
                </p14:cNvPr>
                <p14:cNvContentPartPr/>
                <p14:nvPr/>
              </p14:nvContentPartPr>
              <p14:xfrm>
                <a:off x="6370429" y="3822022"/>
                <a:ext cx="79920" cy="156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A3FA297-B328-4CE1-883D-89A01ABBCF8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361789" y="3813382"/>
                  <a:ext cx="97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A400222-A887-4F96-A7AA-39CF133BF28D}"/>
                    </a:ext>
                  </a:extLst>
                </p14:cNvPr>
                <p14:cNvContentPartPr/>
                <p14:nvPr/>
              </p14:nvContentPartPr>
              <p14:xfrm>
                <a:off x="6515149" y="3756142"/>
                <a:ext cx="119160" cy="162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A400222-A887-4F96-A7AA-39CF133BF28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506509" y="3747502"/>
                  <a:ext cx="136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802B5AF-B51C-4FCF-8A82-35AC2B36DDD6}"/>
                    </a:ext>
                  </a:extLst>
                </p14:cNvPr>
                <p14:cNvContentPartPr/>
                <p14:nvPr/>
              </p14:nvContentPartPr>
              <p14:xfrm>
                <a:off x="6537829" y="3797542"/>
                <a:ext cx="126720" cy="352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802B5AF-B51C-4FCF-8A82-35AC2B36DDD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529189" y="3788542"/>
                  <a:ext cx="144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87F9C48-5244-4868-B827-4BBFB1708194}"/>
                    </a:ext>
                  </a:extLst>
                </p14:cNvPr>
                <p14:cNvContentPartPr/>
                <p14:nvPr/>
              </p14:nvContentPartPr>
              <p14:xfrm>
                <a:off x="6697309" y="3624742"/>
                <a:ext cx="106560" cy="2415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87F9C48-5244-4868-B827-4BBFB170819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688669" y="3615742"/>
                  <a:ext cx="124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E228F3C-F1E8-441A-85D1-7F23B287F458}"/>
                    </a:ext>
                  </a:extLst>
                </p14:cNvPr>
                <p14:cNvContentPartPr/>
                <p14:nvPr/>
              </p14:nvContentPartPr>
              <p14:xfrm>
                <a:off x="6845269" y="3580822"/>
                <a:ext cx="59040" cy="1951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E228F3C-F1E8-441A-85D1-7F23B287F45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836269" y="3572182"/>
                  <a:ext cx="76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B1DE8FB-D8AA-4851-B6DA-D1B9A9D5BCE8}"/>
                    </a:ext>
                  </a:extLst>
                </p14:cNvPr>
                <p14:cNvContentPartPr/>
                <p14:nvPr/>
              </p14:nvContentPartPr>
              <p14:xfrm>
                <a:off x="6944989" y="3617542"/>
                <a:ext cx="77760" cy="1368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B1DE8FB-D8AA-4851-B6DA-D1B9A9D5BCE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935989" y="3608542"/>
                  <a:ext cx="95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EC35344-ACF2-4C54-A277-36A248755C63}"/>
                    </a:ext>
                  </a:extLst>
                </p14:cNvPr>
                <p14:cNvContentPartPr/>
                <p14:nvPr/>
              </p14:nvContentPartPr>
              <p14:xfrm>
                <a:off x="7072789" y="3604942"/>
                <a:ext cx="139680" cy="1468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EC35344-ACF2-4C54-A277-36A248755C6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063789" y="3596302"/>
                  <a:ext cx="157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C3887BB-008B-40C7-89AE-B44E5D49399F}"/>
                    </a:ext>
                  </a:extLst>
                </p14:cNvPr>
                <p14:cNvContentPartPr/>
                <p14:nvPr/>
              </p14:nvContentPartPr>
              <p14:xfrm>
                <a:off x="7310389" y="3615022"/>
                <a:ext cx="28800" cy="120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C3887BB-008B-40C7-89AE-B44E5D49399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01389" y="3606022"/>
                  <a:ext cx="46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DF5103E-DF02-4FF2-B058-4EE327688140}"/>
                    </a:ext>
                  </a:extLst>
                </p14:cNvPr>
                <p14:cNvContentPartPr/>
                <p14:nvPr/>
              </p14:nvContentPartPr>
              <p14:xfrm>
                <a:off x="7274749" y="3645262"/>
                <a:ext cx="83880" cy="396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DF5103E-DF02-4FF2-B058-4EE32768814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266109" y="3636622"/>
                  <a:ext cx="101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F4224D8-A039-4408-8C56-B9F3CA97FCAB}"/>
                    </a:ext>
                  </a:extLst>
                </p14:cNvPr>
                <p14:cNvContentPartPr/>
                <p14:nvPr/>
              </p14:nvContentPartPr>
              <p14:xfrm>
                <a:off x="7221469" y="3593422"/>
                <a:ext cx="62280" cy="1544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F4224D8-A039-4408-8C56-B9F3CA97FCA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212829" y="3584422"/>
                  <a:ext cx="79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89648A1-25FC-4B68-9C49-3065E593E853}"/>
                    </a:ext>
                  </a:extLst>
                </p14:cNvPr>
                <p14:cNvContentPartPr/>
                <p14:nvPr/>
              </p14:nvContentPartPr>
              <p14:xfrm>
                <a:off x="7488229" y="3496222"/>
                <a:ext cx="43560" cy="2066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89648A1-25FC-4B68-9C49-3065E593E85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479589" y="3487222"/>
                  <a:ext cx="61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1588B95-54F6-421B-A0D4-94D6784FD30E}"/>
                    </a:ext>
                  </a:extLst>
                </p14:cNvPr>
                <p14:cNvContentPartPr/>
                <p14:nvPr/>
              </p14:nvContentPartPr>
              <p14:xfrm>
                <a:off x="7599469" y="3488302"/>
                <a:ext cx="84960" cy="182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1588B95-54F6-421B-A0D4-94D6784FD30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590469" y="3479662"/>
                  <a:ext cx="102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036D472-A8E7-4742-A8E1-2E630F2AA880}"/>
                    </a:ext>
                  </a:extLst>
                </p14:cNvPr>
                <p14:cNvContentPartPr/>
                <p14:nvPr/>
              </p14:nvContentPartPr>
              <p14:xfrm>
                <a:off x="7586869" y="3635182"/>
                <a:ext cx="6120" cy="1148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036D472-A8E7-4742-A8E1-2E630F2AA88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578229" y="3626182"/>
                  <a:ext cx="23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83FE0B1-ECF3-49C3-8870-F0D376D57538}"/>
                    </a:ext>
                  </a:extLst>
                </p14:cNvPr>
                <p14:cNvContentPartPr/>
                <p14:nvPr/>
              </p14:nvContentPartPr>
              <p14:xfrm>
                <a:off x="7726909" y="3483622"/>
                <a:ext cx="72360" cy="1785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83FE0B1-ECF3-49C3-8870-F0D376D5753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718269" y="3474982"/>
                  <a:ext cx="90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B788143-2C75-4099-B85E-5D714AAF2B4E}"/>
                    </a:ext>
                  </a:extLst>
                </p14:cNvPr>
                <p14:cNvContentPartPr/>
                <p14:nvPr/>
              </p14:nvContentPartPr>
              <p14:xfrm>
                <a:off x="7909429" y="3524662"/>
                <a:ext cx="20520" cy="54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B788143-2C75-4099-B85E-5D714AAF2B4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00429" y="3515662"/>
                  <a:ext cx="38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98769D6-F7CA-4595-A7F4-0BB4305C58E8}"/>
                    </a:ext>
                  </a:extLst>
                </p14:cNvPr>
                <p14:cNvContentPartPr/>
                <p14:nvPr/>
              </p14:nvContentPartPr>
              <p14:xfrm>
                <a:off x="8035429" y="3314422"/>
                <a:ext cx="60840" cy="1497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98769D6-F7CA-4595-A7F4-0BB4305C58E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26429" y="3305782"/>
                  <a:ext cx="78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F020E72-1CD1-45BE-B956-55A887DDFC32}"/>
                    </a:ext>
                  </a:extLst>
                </p14:cNvPr>
                <p14:cNvContentPartPr/>
                <p14:nvPr/>
              </p14:nvContentPartPr>
              <p14:xfrm>
                <a:off x="8114269" y="3373822"/>
                <a:ext cx="31320" cy="91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F020E72-1CD1-45BE-B956-55A887DDFC3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105629" y="3365182"/>
                  <a:ext cx="48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2A1D5D3-A66D-492F-8656-042713E0E359}"/>
                    </a:ext>
                  </a:extLst>
                </p14:cNvPr>
                <p14:cNvContentPartPr/>
                <p14:nvPr/>
              </p14:nvContentPartPr>
              <p14:xfrm>
                <a:off x="8186269" y="3266182"/>
                <a:ext cx="75240" cy="191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2A1D5D3-A66D-492F-8656-042713E0E35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177269" y="3257182"/>
                  <a:ext cx="92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EF0CD8F-CE68-444E-9F83-D1E8F14DD9DC}"/>
                    </a:ext>
                  </a:extLst>
                </p14:cNvPr>
                <p14:cNvContentPartPr/>
                <p14:nvPr/>
              </p14:nvContentPartPr>
              <p14:xfrm>
                <a:off x="8299309" y="3229822"/>
                <a:ext cx="241920" cy="1702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EF0CD8F-CE68-444E-9F83-D1E8F14DD9D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290669" y="3221182"/>
                  <a:ext cx="259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D5B5A4A-D0C1-4F3E-832A-F316CB8839F6}"/>
                    </a:ext>
                  </a:extLst>
                </p14:cNvPr>
                <p14:cNvContentPartPr/>
                <p14:nvPr/>
              </p14:nvContentPartPr>
              <p14:xfrm>
                <a:off x="8022469" y="3404062"/>
                <a:ext cx="598320" cy="1807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D5B5A4A-D0C1-4F3E-832A-F316CB8839F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13469" y="3395422"/>
                  <a:ext cx="615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5324F03-B601-484E-AF45-7ECC36782284}"/>
                    </a:ext>
                  </a:extLst>
                </p14:cNvPr>
                <p14:cNvContentPartPr/>
                <p14:nvPr/>
              </p14:nvContentPartPr>
              <p14:xfrm>
                <a:off x="8207509" y="3612502"/>
                <a:ext cx="108720" cy="130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5324F03-B601-484E-AF45-7ECC3678228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198869" y="3603862"/>
                  <a:ext cx="126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E1C95C2-8554-4C01-9E2B-6D1C70A6DA13}"/>
                    </a:ext>
                  </a:extLst>
                </p14:cNvPr>
                <p14:cNvContentPartPr/>
                <p14:nvPr/>
              </p14:nvContentPartPr>
              <p14:xfrm>
                <a:off x="8341429" y="3564982"/>
                <a:ext cx="111240" cy="1537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E1C95C2-8554-4C01-9E2B-6D1C70A6DA1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332429" y="3555982"/>
                  <a:ext cx="128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F926567-FA97-4C10-884C-F681CA837EFC}"/>
                    </a:ext>
                  </a:extLst>
                </p14:cNvPr>
                <p14:cNvContentPartPr/>
                <p14:nvPr/>
              </p14:nvContentPartPr>
              <p14:xfrm>
                <a:off x="8389309" y="3516382"/>
                <a:ext cx="118080" cy="388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F926567-FA97-4C10-884C-F681CA837EF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380309" y="3507382"/>
                  <a:ext cx="135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1D2DAC0-EEBB-4D2B-835F-5330F9C4FBF4}"/>
                    </a:ext>
                  </a:extLst>
                </p14:cNvPr>
                <p14:cNvContentPartPr/>
                <p14:nvPr/>
              </p14:nvContentPartPr>
              <p14:xfrm>
                <a:off x="6565189" y="4039822"/>
                <a:ext cx="144720" cy="134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1D2DAC0-EEBB-4D2B-835F-5330F9C4FBF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556189" y="4031182"/>
                  <a:ext cx="162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1AB2442-9116-417F-AAF4-9CC46FC171D3}"/>
                    </a:ext>
                  </a:extLst>
                </p14:cNvPr>
                <p14:cNvContentPartPr/>
                <p14:nvPr/>
              </p14:nvContentPartPr>
              <p14:xfrm>
                <a:off x="6604789" y="4140622"/>
                <a:ext cx="172440" cy="97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1AB2442-9116-417F-AAF4-9CC46FC171D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595789" y="4131982"/>
                  <a:ext cx="190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792DFDA-5B63-4274-A5B3-27F118C5288E}"/>
                    </a:ext>
                  </a:extLst>
                </p14:cNvPr>
                <p14:cNvContentPartPr/>
                <p14:nvPr/>
              </p14:nvContentPartPr>
              <p14:xfrm>
                <a:off x="6885229" y="3984022"/>
                <a:ext cx="140040" cy="2440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792DFDA-5B63-4274-A5B3-27F118C5288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876229" y="3975382"/>
                  <a:ext cx="157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C39C0EA-6876-4F7E-BEB2-6E45805CC426}"/>
                    </a:ext>
                  </a:extLst>
                </p14:cNvPr>
                <p14:cNvContentPartPr/>
                <p14:nvPr/>
              </p14:nvContentPartPr>
              <p14:xfrm>
                <a:off x="7104469" y="3951622"/>
                <a:ext cx="114120" cy="2145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C39C0EA-6876-4F7E-BEB2-6E45805CC42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095829" y="3942982"/>
                  <a:ext cx="131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695E2C4-495B-4E82-9C81-53ED9CFDF37B}"/>
                    </a:ext>
                  </a:extLst>
                </p14:cNvPr>
                <p14:cNvContentPartPr/>
                <p14:nvPr/>
              </p14:nvContentPartPr>
              <p14:xfrm>
                <a:off x="7276909" y="3928222"/>
                <a:ext cx="93960" cy="201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695E2C4-495B-4E82-9C81-53ED9CFDF37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67909" y="3919222"/>
                  <a:ext cx="111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33C97D7-51B3-4EDE-89E8-D6F92A3B8F7D}"/>
                    </a:ext>
                  </a:extLst>
                </p14:cNvPr>
                <p14:cNvContentPartPr/>
                <p14:nvPr/>
              </p14:nvContentPartPr>
              <p14:xfrm>
                <a:off x="7405429" y="3902302"/>
                <a:ext cx="118800" cy="1638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33C97D7-51B3-4EDE-89E8-D6F92A3B8F7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396789" y="3893302"/>
                  <a:ext cx="136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4FF8B00-C762-4F2E-9FFA-CC8006F2984C}"/>
                    </a:ext>
                  </a:extLst>
                </p14:cNvPr>
                <p14:cNvContentPartPr/>
                <p14:nvPr/>
              </p14:nvContentPartPr>
              <p14:xfrm>
                <a:off x="7468789" y="3954862"/>
                <a:ext cx="83520" cy="216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4FF8B00-C762-4F2E-9FFA-CC8006F2984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459789" y="3946222"/>
                  <a:ext cx="101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547381E-0647-4E5F-BB8B-893C10C787AA}"/>
                    </a:ext>
                  </a:extLst>
                </p14:cNvPr>
                <p14:cNvContentPartPr/>
                <p14:nvPr/>
              </p14:nvContentPartPr>
              <p14:xfrm>
                <a:off x="7616029" y="3871342"/>
                <a:ext cx="104400" cy="1584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547381E-0647-4E5F-BB8B-893C10C787A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607029" y="3862702"/>
                  <a:ext cx="12204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2F71EB93-EBF3-407E-9094-3720B45EC7D8}"/>
                  </a:ext>
                </a:extLst>
              </p14:cNvPr>
              <p14:cNvContentPartPr/>
              <p14:nvPr/>
            </p14:nvContentPartPr>
            <p14:xfrm>
              <a:off x="7570669" y="3780262"/>
              <a:ext cx="169560" cy="34920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2F71EB93-EBF3-407E-9094-3720B45EC7D8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7561669" y="3771622"/>
                <a:ext cx="1872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5AC3DD3F-28C6-4FBB-8D5B-85C0231D53DD}"/>
                  </a:ext>
                </a:extLst>
              </p14:cNvPr>
              <p14:cNvContentPartPr/>
              <p14:nvPr/>
            </p14:nvContentPartPr>
            <p14:xfrm>
              <a:off x="7429549" y="2997262"/>
              <a:ext cx="212040" cy="34668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5AC3DD3F-28C6-4FBB-8D5B-85C0231D53D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7420909" y="2988622"/>
                <a:ext cx="229680" cy="36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1D9719DC-230C-4D74-8F9C-B671A2FF481A}"/>
              </a:ext>
            </a:extLst>
          </p:cNvPr>
          <p:cNvGrpSpPr/>
          <p:nvPr/>
        </p:nvGrpSpPr>
        <p:grpSpPr>
          <a:xfrm>
            <a:off x="5633869" y="3984022"/>
            <a:ext cx="5311440" cy="2715120"/>
            <a:chOff x="5633869" y="3984022"/>
            <a:chExt cx="5311440" cy="271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D37158C-B268-4A8E-BC0D-91392CAD4F04}"/>
                    </a:ext>
                  </a:extLst>
                </p14:cNvPr>
                <p14:cNvContentPartPr/>
                <p14:nvPr/>
              </p14:nvContentPartPr>
              <p14:xfrm>
                <a:off x="9297949" y="4013542"/>
                <a:ext cx="92160" cy="1436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D37158C-B268-4A8E-BC0D-91392CAD4F0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289309" y="4004902"/>
                  <a:ext cx="109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EC66A6D-9EEB-4FB3-A933-D92A75280A0E}"/>
                    </a:ext>
                  </a:extLst>
                </p14:cNvPr>
                <p14:cNvContentPartPr/>
                <p14:nvPr/>
              </p14:nvContentPartPr>
              <p14:xfrm>
                <a:off x="9446629" y="4127662"/>
                <a:ext cx="30240" cy="49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EC66A6D-9EEB-4FB3-A933-D92A75280A0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437629" y="4118662"/>
                  <a:ext cx="47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8A39A34-ECE0-4DA1-9FE2-6640058C82DA}"/>
                    </a:ext>
                  </a:extLst>
                </p14:cNvPr>
                <p14:cNvContentPartPr/>
                <p14:nvPr/>
              </p14:nvContentPartPr>
              <p14:xfrm>
                <a:off x="9520429" y="4013902"/>
                <a:ext cx="78840" cy="154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8A39A34-ECE0-4DA1-9FE2-6640058C82D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511789" y="4005262"/>
                  <a:ext cx="96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F9E878C-474A-4766-AE85-8A38291858AD}"/>
                    </a:ext>
                  </a:extLst>
                </p14:cNvPr>
                <p14:cNvContentPartPr/>
                <p14:nvPr/>
              </p14:nvContentPartPr>
              <p14:xfrm>
                <a:off x="9627349" y="4018222"/>
                <a:ext cx="67320" cy="1364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F9E878C-474A-4766-AE85-8A38291858A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18709" y="4009582"/>
                  <a:ext cx="84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638E66B-37D7-4104-A600-7F0CB4DF3353}"/>
                    </a:ext>
                  </a:extLst>
                </p14:cNvPr>
                <p14:cNvContentPartPr/>
                <p14:nvPr/>
              </p14:nvContentPartPr>
              <p14:xfrm>
                <a:off x="9084469" y="4121902"/>
                <a:ext cx="112320" cy="219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638E66B-37D7-4104-A600-7F0CB4DF335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075469" y="4113262"/>
                  <a:ext cx="129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2FF2B7A-CE14-4493-A32F-7C955689751B}"/>
                    </a:ext>
                  </a:extLst>
                </p14:cNvPr>
                <p14:cNvContentPartPr/>
                <p14:nvPr/>
              </p14:nvContentPartPr>
              <p14:xfrm>
                <a:off x="10511869" y="3984022"/>
                <a:ext cx="119880" cy="151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2FF2B7A-CE14-4493-A32F-7C955689751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502869" y="3975382"/>
                  <a:ext cx="137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6BE73BC-EC64-4770-BF45-87FFD020581E}"/>
                    </a:ext>
                  </a:extLst>
                </p14:cNvPr>
                <p14:cNvContentPartPr/>
                <p14:nvPr/>
              </p14:nvContentPartPr>
              <p14:xfrm>
                <a:off x="10660549" y="4117582"/>
                <a:ext cx="11880" cy="576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6BE73BC-EC64-4770-BF45-87FFD020581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651909" y="4108582"/>
                  <a:ext cx="29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06B5FB8-4921-4881-9481-ED691DDDB15D}"/>
                    </a:ext>
                  </a:extLst>
                </p14:cNvPr>
                <p14:cNvContentPartPr/>
                <p14:nvPr/>
              </p14:nvContentPartPr>
              <p14:xfrm>
                <a:off x="10706269" y="3994462"/>
                <a:ext cx="92880" cy="1659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06B5FB8-4921-4881-9481-ED691DDDB15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697269" y="3985822"/>
                  <a:ext cx="110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DBA0499-54F2-4CA3-8532-E76A48E2C4B1}"/>
                    </a:ext>
                  </a:extLst>
                </p14:cNvPr>
                <p14:cNvContentPartPr/>
                <p14:nvPr/>
              </p14:nvContentPartPr>
              <p14:xfrm>
                <a:off x="10856029" y="4004902"/>
                <a:ext cx="89280" cy="1490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DBA0499-54F2-4CA3-8532-E76A48E2C4B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847029" y="3996262"/>
                  <a:ext cx="106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C22B442-0C9B-4F5D-AB7E-58071443B0EC}"/>
                    </a:ext>
                  </a:extLst>
                </p14:cNvPr>
                <p14:cNvContentPartPr/>
                <p14:nvPr/>
              </p14:nvContentPartPr>
              <p14:xfrm>
                <a:off x="6574189" y="4483342"/>
                <a:ext cx="274680" cy="18014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C22B442-0C9B-4F5D-AB7E-58071443B0E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565549" y="4474702"/>
                  <a:ext cx="292320" cy="18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AA5A46B-221D-41D3-93C6-8277C157F74A}"/>
                    </a:ext>
                  </a:extLst>
                </p14:cNvPr>
                <p14:cNvContentPartPr/>
                <p14:nvPr/>
              </p14:nvContentPartPr>
              <p14:xfrm>
                <a:off x="5633869" y="6053302"/>
                <a:ext cx="2291040" cy="734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AA5A46B-221D-41D3-93C6-8277C157F74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624869" y="6044662"/>
                  <a:ext cx="2308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5D50215-9894-4C28-ADEB-503F5F15350E}"/>
                    </a:ext>
                  </a:extLst>
                </p14:cNvPr>
                <p14:cNvContentPartPr/>
                <p14:nvPr/>
              </p14:nvContentPartPr>
              <p14:xfrm>
                <a:off x="7974229" y="6002902"/>
                <a:ext cx="187200" cy="2134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5D50215-9894-4C28-ADEB-503F5F15350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65589" y="5993902"/>
                  <a:ext cx="204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FBEAF16-AEDC-49ED-AF39-11984C1E9261}"/>
                    </a:ext>
                  </a:extLst>
                </p14:cNvPr>
                <p14:cNvContentPartPr/>
                <p14:nvPr/>
              </p14:nvContentPartPr>
              <p14:xfrm>
                <a:off x="6669589" y="4307662"/>
                <a:ext cx="254880" cy="277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FBEAF16-AEDC-49ED-AF39-11984C1E926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660589" y="4298662"/>
                  <a:ext cx="272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93F8F70-7F6F-4E52-82BE-09D8583BA99D}"/>
                    </a:ext>
                  </a:extLst>
                </p14:cNvPr>
                <p14:cNvContentPartPr/>
                <p14:nvPr/>
              </p14:nvContentPartPr>
              <p14:xfrm>
                <a:off x="6285109" y="4859902"/>
                <a:ext cx="2340000" cy="11952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93F8F70-7F6F-4E52-82BE-09D8583BA99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276109" y="4850902"/>
                  <a:ext cx="2357640" cy="12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43EDD6F-024F-4320-86F3-3AA3A03CC51D}"/>
                    </a:ext>
                  </a:extLst>
                </p14:cNvPr>
                <p14:cNvContentPartPr/>
                <p14:nvPr/>
              </p14:nvContentPartPr>
              <p14:xfrm>
                <a:off x="6899629" y="5366062"/>
                <a:ext cx="54000" cy="9763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43EDD6F-024F-4320-86F3-3AA3A03CC51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890989" y="5357062"/>
                  <a:ext cx="7164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996AF9E-A2A5-4DEC-BC39-FA2635385595}"/>
                    </a:ext>
                  </a:extLst>
                </p14:cNvPr>
                <p14:cNvContentPartPr/>
                <p14:nvPr/>
              </p14:nvContentPartPr>
              <p14:xfrm>
                <a:off x="6989629" y="4102822"/>
                <a:ext cx="2039040" cy="16588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996AF9E-A2A5-4DEC-BC39-FA263538559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980989" y="4094182"/>
                  <a:ext cx="2056680" cy="16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0AD5736-3E9E-400C-9635-6FF5AB982160}"/>
                    </a:ext>
                  </a:extLst>
                </p14:cNvPr>
                <p14:cNvContentPartPr/>
                <p14:nvPr/>
              </p14:nvContentPartPr>
              <p14:xfrm>
                <a:off x="6980269" y="5661262"/>
                <a:ext cx="64440" cy="2584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0AD5736-3E9E-400C-9635-6FF5AB98216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971269" y="5652262"/>
                  <a:ext cx="82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FC9F0B0-8E30-428F-89D3-924518809040}"/>
                    </a:ext>
                  </a:extLst>
                </p14:cNvPr>
                <p14:cNvContentPartPr/>
                <p14:nvPr/>
              </p14:nvContentPartPr>
              <p14:xfrm>
                <a:off x="6637189" y="6407902"/>
                <a:ext cx="142200" cy="2077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FC9F0B0-8E30-428F-89D3-92451880904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628549" y="6398902"/>
                  <a:ext cx="159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7179843-30E6-4859-B88D-E2FBA0524743}"/>
                    </a:ext>
                  </a:extLst>
                </p14:cNvPr>
                <p14:cNvContentPartPr/>
                <p14:nvPr/>
              </p14:nvContentPartPr>
              <p14:xfrm>
                <a:off x="6637189" y="6491422"/>
                <a:ext cx="133920" cy="118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7179843-30E6-4859-B88D-E2FBA052474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628189" y="6482422"/>
                  <a:ext cx="151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13A1C21-735D-47BF-912A-5663200353E7}"/>
                    </a:ext>
                  </a:extLst>
                </p14:cNvPr>
                <p14:cNvContentPartPr/>
                <p14:nvPr/>
              </p14:nvContentPartPr>
              <p14:xfrm>
                <a:off x="6815029" y="6525982"/>
                <a:ext cx="91800" cy="1461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13A1C21-735D-47BF-912A-5663200353E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806029" y="6517342"/>
                  <a:ext cx="109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BA19D26-9347-4D39-B44E-BD56701A84CE}"/>
                    </a:ext>
                  </a:extLst>
                </p14:cNvPr>
                <p14:cNvContentPartPr/>
                <p14:nvPr/>
              </p14:nvContentPartPr>
              <p14:xfrm>
                <a:off x="7913029" y="4147462"/>
                <a:ext cx="2565720" cy="17636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BA19D26-9347-4D39-B44E-BD56701A84C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904389" y="4138822"/>
                  <a:ext cx="2583360" cy="178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2502E00-D6F4-433C-9A71-588AB42D56A6}"/>
                    </a:ext>
                  </a:extLst>
                </p14:cNvPr>
                <p14:cNvContentPartPr/>
                <p14:nvPr/>
              </p14:nvContentPartPr>
              <p14:xfrm>
                <a:off x="7844269" y="4936222"/>
                <a:ext cx="80640" cy="15350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2502E00-D6F4-433C-9A71-588AB42D56A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835629" y="4927222"/>
                  <a:ext cx="98280" cy="15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883EDD0-E5A8-4357-9B67-BD60C03338B9}"/>
                    </a:ext>
                  </a:extLst>
                </p14:cNvPr>
                <p14:cNvContentPartPr/>
                <p14:nvPr/>
              </p14:nvContentPartPr>
              <p14:xfrm>
                <a:off x="7792789" y="6492502"/>
                <a:ext cx="116640" cy="1702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883EDD0-E5A8-4357-9B67-BD60C03338B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783789" y="6483862"/>
                  <a:ext cx="134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1C7A340-83EA-4620-A7D4-C85D94E23D75}"/>
                    </a:ext>
                  </a:extLst>
                </p14:cNvPr>
                <p14:cNvContentPartPr/>
                <p14:nvPr/>
              </p14:nvContentPartPr>
              <p14:xfrm>
                <a:off x="7929949" y="6549022"/>
                <a:ext cx="102600" cy="1501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1C7A340-83EA-4620-A7D4-C85D94E23D7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920949" y="6540382"/>
                  <a:ext cx="120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646E662-75AD-4C0A-BAE3-396D04412518}"/>
                    </a:ext>
                  </a:extLst>
                </p14:cNvPr>
                <p14:cNvContentPartPr/>
                <p14:nvPr/>
              </p14:nvContentPartPr>
              <p14:xfrm>
                <a:off x="7794949" y="6563782"/>
                <a:ext cx="100080" cy="277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646E662-75AD-4C0A-BAE3-396D0441251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785949" y="6554782"/>
                  <a:ext cx="117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FB2F1C4-FBD7-4974-AEE4-6EC0239C2F1D}"/>
                    </a:ext>
                  </a:extLst>
                </p14:cNvPr>
                <p14:cNvContentPartPr/>
                <p14:nvPr/>
              </p14:nvContentPartPr>
              <p14:xfrm>
                <a:off x="7361509" y="4666222"/>
                <a:ext cx="114840" cy="17946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FB2F1C4-FBD7-4974-AEE4-6EC0239C2F1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352509" y="4657582"/>
                  <a:ext cx="132480" cy="18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03BB683-BDBF-4781-ACBF-A54C28DE00C4}"/>
                    </a:ext>
                  </a:extLst>
                </p14:cNvPr>
                <p14:cNvContentPartPr/>
                <p14:nvPr/>
              </p14:nvContentPartPr>
              <p14:xfrm>
                <a:off x="6263149" y="4421422"/>
                <a:ext cx="112680" cy="3240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03BB683-BDBF-4781-ACBF-A54C28DE00C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254509" y="4412422"/>
                  <a:ext cx="130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6A56034-4DA0-4941-A8E0-3FDC32D033DE}"/>
                    </a:ext>
                  </a:extLst>
                </p14:cNvPr>
                <p14:cNvContentPartPr/>
                <p14:nvPr/>
              </p14:nvContentPartPr>
              <p14:xfrm>
                <a:off x="6388429" y="4417822"/>
                <a:ext cx="140760" cy="1994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6A56034-4DA0-4941-A8E0-3FDC32D033D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379429" y="4408822"/>
                  <a:ext cx="158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1AB682B-198C-477C-AE01-A8EEC1479555}"/>
                    </a:ext>
                  </a:extLst>
                </p14:cNvPr>
                <p14:cNvContentPartPr/>
                <p14:nvPr/>
              </p14:nvContentPartPr>
              <p14:xfrm>
                <a:off x="6443509" y="4384342"/>
                <a:ext cx="160920" cy="2692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1AB682B-198C-477C-AE01-A8EEC147955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434869" y="4375342"/>
                  <a:ext cx="178560" cy="28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4143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9E1370-A1A9-4846-8DF6-61781BD9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" y="123319"/>
            <a:ext cx="5793971" cy="33368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E42DC87-AA8D-43BD-B812-01AEDDDE5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264" y="136525"/>
            <a:ext cx="2749691" cy="749339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9071BF40-CD09-41A7-B1B1-AE1FF4B19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" y="4617894"/>
            <a:ext cx="4046876" cy="2051847"/>
          </a:xfrm>
          <a:prstGeom prst="rect">
            <a:avLst/>
          </a:prstGeom>
        </p:spPr>
      </p:pic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08D828F8-BAC0-4F6B-98E1-F5B8F3ABC5EC}"/>
              </a:ext>
            </a:extLst>
          </p:cNvPr>
          <p:cNvGrpSpPr/>
          <p:nvPr/>
        </p:nvGrpSpPr>
        <p:grpSpPr>
          <a:xfrm>
            <a:off x="6596149" y="911062"/>
            <a:ext cx="5428080" cy="3171960"/>
            <a:chOff x="6596149" y="911062"/>
            <a:chExt cx="5428080" cy="31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25BF586-E740-404C-9BBC-7B694A718FE7}"/>
                    </a:ext>
                  </a:extLst>
                </p14:cNvPr>
                <p14:cNvContentPartPr/>
                <p14:nvPr/>
              </p14:nvContentPartPr>
              <p14:xfrm>
                <a:off x="7518829" y="1210582"/>
                <a:ext cx="218160" cy="5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25BF586-E740-404C-9BBC-7B694A718F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09829" y="1201582"/>
                  <a:ext cx="235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3D3031F-E1C0-484C-9AB7-6A4D88EC0197}"/>
                    </a:ext>
                  </a:extLst>
                </p14:cNvPr>
                <p14:cNvContentPartPr/>
                <p14:nvPr/>
              </p14:nvContentPartPr>
              <p14:xfrm>
                <a:off x="6596149" y="1291582"/>
                <a:ext cx="225360" cy="169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3D3031F-E1C0-484C-9AB7-6A4D88EC019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87509" y="1282582"/>
                  <a:ext cx="243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0C18DA3-CEAB-4654-BD4B-FF1CBAE0D8BE}"/>
                    </a:ext>
                  </a:extLst>
                </p14:cNvPr>
                <p14:cNvContentPartPr/>
                <p14:nvPr/>
              </p14:nvContentPartPr>
              <p14:xfrm>
                <a:off x="6618829" y="1393102"/>
                <a:ext cx="172800" cy="10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0C18DA3-CEAB-4654-BD4B-FF1CBAE0D8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10189" y="1384462"/>
                  <a:ext cx="190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63AB9AA-6660-4102-B0CB-5CDF31C7EF35}"/>
                    </a:ext>
                  </a:extLst>
                </p14:cNvPr>
                <p14:cNvContentPartPr/>
                <p14:nvPr/>
              </p14:nvContentPartPr>
              <p14:xfrm>
                <a:off x="6831589" y="1410382"/>
                <a:ext cx="141120" cy="76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63AB9AA-6660-4102-B0CB-5CDF31C7EF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22589" y="1401742"/>
                  <a:ext cx="158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D39F3A-B119-46CE-87BD-6756B3E486B5}"/>
                    </a:ext>
                  </a:extLst>
                </p14:cNvPr>
                <p14:cNvContentPartPr/>
                <p14:nvPr/>
              </p14:nvContentPartPr>
              <p14:xfrm>
                <a:off x="7131829" y="1353502"/>
                <a:ext cx="182520" cy="16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D39F3A-B119-46CE-87BD-6756B3E486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23189" y="1344502"/>
                  <a:ext cx="200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26AC1F9-B8C7-4931-848A-8D1D055BC4C2}"/>
                    </a:ext>
                  </a:extLst>
                </p14:cNvPr>
                <p14:cNvContentPartPr/>
                <p14:nvPr/>
              </p14:nvContentPartPr>
              <p14:xfrm>
                <a:off x="7126789" y="1426582"/>
                <a:ext cx="188280" cy="18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26AC1F9-B8C7-4931-848A-8D1D055BC4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17789" y="1417942"/>
                  <a:ext cx="205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F99DAFD-86DF-4F02-975C-C6FFBFB01B41}"/>
                    </a:ext>
                  </a:extLst>
                </p14:cNvPr>
                <p14:cNvContentPartPr/>
                <p14:nvPr/>
              </p14:nvContentPartPr>
              <p14:xfrm>
                <a:off x="7543309" y="1291942"/>
                <a:ext cx="189000" cy="178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F99DAFD-86DF-4F02-975C-C6FFBFB01B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34669" y="1283302"/>
                  <a:ext cx="206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546CB49-3224-4322-9505-10D798B22B7F}"/>
                    </a:ext>
                  </a:extLst>
                </p14:cNvPr>
                <p14:cNvContentPartPr/>
                <p14:nvPr/>
              </p14:nvContentPartPr>
              <p14:xfrm>
                <a:off x="7567429" y="1322902"/>
                <a:ext cx="178200" cy="101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546CB49-3224-4322-9505-10D798B22B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58429" y="1314262"/>
                  <a:ext cx="195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E3E7FF1-0D49-4C1D-B0C7-91F2046CAB70}"/>
                    </a:ext>
                  </a:extLst>
                </p14:cNvPr>
                <p14:cNvContentPartPr/>
                <p14:nvPr/>
              </p14:nvContentPartPr>
              <p14:xfrm>
                <a:off x="7948669" y="1381582"/>
                <a:ext cx="124920" cy="9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E3E7FF1-0D49-4C1D-B0C7-91F2046CAB7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40029" y="1372582"/>
                  <a:ext cx="142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573CE8E-F48C-4EC8-B11B-98C9CC255DC7}"/>
                    </a:ext>
                  </a:extLst>
                </p14:cNvPr>
                <p14:cNvContentPartPr/>
                <p14:nvPr/>
              </p14:nvContentPartPr>
              <p14:xfrm>
                <a:off x="8282029" y="1299142"/>
                <a:ext cx="146520" cy="149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573CE8E-F48C-4EC8-B11B-98C9CC255DC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73389" y="1290502"/>
                  <a:ext cx="164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E89B8B2-F0DF-4419-B188-D66D269733DE}"/>
                    </a:ext>
                  </a:extLst>
                </p14:cNvPr>
                <p14:cNvContentPartPr/>
                <p14:nvPr/>
              </p14:nvContentPartPr>
              <p14:xfrm>
                <a:off x="8262949" y="1374742"/>
                <a:ext cx="156600" cy="34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E89B8B2-F0DF-4419-B188-D66D269733D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53949" y="1365742"/>
                  <a:ext cx="174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4242DF3-05BB-4060-A0E2-A5C1855CC788}"/>
                    </a:ext>
                  </a:extLst>
                </p14:cNvPr>
                <p14:cNvContentPartPr/>
                <p14:nvPr/>
              </p14:nvContentPartPr>
              <p14:xfrm>
                <a:off x="8680909" y="1063342"/>
                <a:ext cx="135000" cy="180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4242DF3-05BB-4060-A0E2-A5C1855CC78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72269" y="1054702"/>
                  <a:ext cx="152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64AEF47-F1A1-480E-8FCA-014C2ACB14E0}"/>
                    </a:ext>
                  </a:extLst>
                </p14:cNvPr>
                <p14:cNvContentPartPr/>
                <p14:nvPr/>
              </p14:nvContentPartPr>
              <p14:xfrm>
                <a:off x="8649949" y="911062"/>
                <a:ext cx="187560" cy="154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64AEF47-F1A1-480E-8FCA-014C2ACB14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40949" y="902422"/>
                  <a:ext cx="205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4E709A5-4690-4162-8052-458A0CC66E22}"/>
                    </a:ext>
                  </a:extLst>
                </p14:cNvPr>
                <p14:cNvContentPartPr/>
                <p14:nvPr/>
              </p14:nvContentPartPr>
              <p14:xfrm>
                <a:off x="8606029" y="1325422"/>
                <a:ext cx="286560" cy="36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4E709A5-4690-4162-8052-458A0CC66E2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97029" y="1316422"/>
                  <a:ext cx="304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0C26941-642F-4AB0-BDBF-203099E919C0}"/>
                    </a:ext>
                  </a:extLst>
                </p14:cNvPr>
                <p14:cNvContentPartPr/>
                <p14:nvPr/>
              </p14:nvContentPartPr>
              <p14:xfrm>
                <a:off x="8539789" y="1381942"/>
                <a:ext cx="401760" cy="303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0C26941-642F-4AB0-BDBF-203099E919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31149" y="1373302"/>
                  <a:ext cx="4194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035E379-D693-4252-B157-A630858E28EF}"/>
                    </a:ext>
                  </a:extLst>
                </p14:cNvPr>
                <p14:cNvContentPartPr/>
                <p14:nvPr/>
              </p14:nvContentPartPr>
              <p14:xfrm>
                <a:off x="8706109" y="1508662"/>
                <a:ext cx="133200" cy="167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035E379-D693-4252-B157-A630858E28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97109" y="1499662"/>
                  <a:ext cx="150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AE106E3-5117-4207-B70D-FDEF03740DD4}"/>
                    </a:ext>
                  </a:extLst>
                </p14:cNvPr>
                <p14:cNvContentPartPr/>
                <p14:nvPr/>
              </p14:nvContentPartPr>
              <p14:xfrm>
                <a:off x="7075669" y="2138662"/>
                <a:ext cx="150120" cy="21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AE106E3-5117-4207-B70D-FDEF03740DD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66669" y="2130022"/>
                  <a:ext cx="167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60E7492-D059-465E-8F29-132EE3DFB7F9}"/>
                    </a:ext>
                  </a:extLst>
                </p14:cNvPr>
                <p14:cNvContentPartPr/>
                <p14:nvPr/>
              </p14:nvContentPartPr>
              <p14:xfrm>
                <a:off x="7083229" y="2214622"/>
                <a:ext cx="157680" cy="15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60E7492-D059-465E-8F29-132EE3DFB7F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74589" y="2205622"/>
                  <a:ext cx="175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376F473-036A-46D1-B63A-98135520D504}"/>
                    </a:ext>
                  </a:extLst>
                </p14:cNvPr>
                <p14:cNvContentPartPr/>
                <p14:nvPr/>
              </p14:nvContentPartPr>
              <p14:xfrm>
                <a:off x="7395349" y="1949662"/>
                <a:ext cx="147960" cy="271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376F473-036A-46D1-B63A-98135520D50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86349" y="1941022"/>
                  <a:ext cx="165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46D4C7-E16B-40BD-AA9D-8D4DDB1FE183}"/>
                    </a:ext>
                  </a:extLst>
                </p14:cNvPr>
                <p14:cNvContentPartPr/>
                <p14:nvPr/>
              </p14:nvContentPartPr>
              <p14:xfrm>
                <a:off x="7600909" y="1960822"/>
                <a:ext cx="101880" cy="228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46D4C7-E16B-40BD-AA9D-8D4DDB1FE18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91909" y="1952182"/>
                  <a:ext cx="119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C52EBD7-C79F-446D-AB46-58B430839E6A}"/>
                    </a:ext>
                  </a:extLst>
                </p14:cNvPr>
                <p14:cNvContentPartPr/>
                <p14:nvPr/>
              </p14:nvContentPartPr>
              <p14:xfrm>
                <a:off x="7759669" y="1974142"/>
                <a:ext cx="111240" cy="166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C52EBD7-C79F-446D-AB46-58B430839E6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50669" y="1965142"/>
                  <a:ext cx="128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744D0C9-D871-420B-A88E-BE5B2FA39593}"/>
                    </a:ext>
                  </a:extLst>
                </p14:cNvPr>
                <p14:cNvContentPartPr/>
                <p14:nvPr/>
              </p14:nvContentPartPr>
              <p14:xfrm>
                <a:off x="7949749" y="1959742"/>
                <a:ext cx="100080" cy="170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744D0C9-D871-420B-A88E-BE5B2FA3959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40749" y="1950742"/>
                  <a:ext cx="117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5767C9E-F6EA-4D61-A252-716B6FF51635}"/>
                    </a:ext>
                  </a:extLst>
                </p14:cNvPr>
                <p14:cNvContentPartPr/>
                <p14:nvPr/>
              </p14:nvContentPartPr>
              <p14:xfrm>
                <a:off x="8126509" y="1971982"/>
                <a:ext cx="138960" cy="153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5767C9E-F6EA-4D61-A252-716B6FF516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17869" y="1963342"/>
                  <a:ext cx="156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B6C2CFE-AE23-4ED5-AF67-25836FD2AC6C}"/>
                    </a:ext>
                  </a:extLst>
                </p14:cNvPr>
                <p14:cNvContentPartPr/>
                <p14:nvPr/>
              </p14:nvContentPartPr>
              <p14:xfrm>
                <a:off x="7730869" y="2194462"/>
                <a:ext cx="27720" cy="44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B6C2CFE-AE23-4ED5-AF67-25836FD2AC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22229" y="2185822"/>
                  <a:ext cx="45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5238E1D-203E-43D8-A3D5-AC3D138B778F}"/>
                    </a:ext>
                  </a:extLst>
                </p14:cNvPr>
                <p14:cNvContentPartPr/>
                <p14:nvPr/>
              </p14:nvContentPartPr>
              <p14:xfrm>
                <a:off x="8410549" y="2082502"/>
                <a:ext cx="138600" cy="64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5238E1D-203E-43D8-A3D5-AC3D138B778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01909" y="2073502"/>
                  <a:ext cx="156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34BF366-1597-4D39-8EEF-9A42C3BCA8C7}"/>
                    </a:ext>
                  </a:extLst>
                </p14:cNvPr>
                <p14:cNvContentPartPr/>
                <p14:nvPr/>
              </p14:nvContentPartPr>
              <p14:xfrm>
                <a:off x="10108309" y="2835982"/>
                <a:ext cx="59400" cy="1145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34BF366-1597-4D39-8EEF-9A42C3BCA8C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99669" y="2826982"/>
                  <a:ext cx="77040" cy="11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EB553E8-CF7B-4355-BF44-3FCAF3718704}"/>
                    </a:ext>
                  </a:extLst>
                </p14:cNvPr>
                <p14:cNvContentPartPr/>
                <p14:nvPr/>
              </p14:nvContentPartPr>
              <p14:xfrm>
                <a:off x="9064669" y="3811942"/>
                <a:ext cx="2525760" cy="173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EB553E8-CF7B-4355-BF44-3FCAF371870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56029" y="3803302"/>
                  <a:ext cx="2543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0CFC8C3-CF1A-43B1-8BE9-11FC6DE0E36F}"/>
                    </a:ext>
                  </a:extLst>
                </p14:cNvPr>
                <p14:cNvContentPartPr/>
                <p14:nvPr/>
              </p14:nvContentPartPr>
              <p14:xfrm>
                <a:off x="11602309" y="3718702"/>
                <a:ext cx="165600" cy="1731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0CFC8C3-CF1A-43B1-8BE9-11FC6DE0E36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93669" y="3709702"/>
                  <a:ext cx="183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09F231B-D99C-40AA-8C38-985854634F1D}"/>
                    </a:ext>
                  </a:extLst>
                </p14:cNvPr>
                <p14:cNvContentPartPr/>
                <p14:nvPr/>
              </p14:nvContentPartPr>
              <p14:xfrm>
                <a:off x="9956749" y="2577862"/>
                <a:ext cx="308880" cy="300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09F231B-D99C-40AA-8C38-985854634F1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48109" y="2569222"/>
                  <a:ext cx="326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3783E67-4443-4709-BBB3-56C7D2E9F627}"/>
                    </a:ext>
                  </a:extLst>
                </p14:cNvPr>
                <p14:cNvContentPartPr/>
                <p14:nvPr/>
              </p14:nvContentPartPr>
              <p14:xfrm>
                <a:off x="9520069" y="3296422"/>
                <a:ext cx="21240" cy="677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3783E67-4443-4709-BBB3-56C7D2E9F62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11069" y="3287782"/>
                  <a:ext cx="3888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2614825-60BA-44B2-9ACE-D613A4FD18C2}"/>
                    </a:ext>
                  </a:extLst>
                </p14:cNvPr>
                <p14:cNvContentPartPr/>
                <p14:nvPr/>
              </p14:nvContentPartPr>
              <p14:xfrm>
                <a:off x="10740469" y="3210742"/>
                <a:ext cx="63360" cy="756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2614825-60BA-44B2-9ACE-D613A4FD18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31829" y="3202102"/>
                  <a:ext cx="8100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F98B3A8-03C8-4EE8-A4D0-605B4403DEE9}"/>
                    </a:ext>
                  </a:extLst>
                </p14:cNvPr>
                <p14:cNvContentPartPr/>
                <p14:nvPr/>
              </p14:nvContentPartPr>
              <p14:xfrm>
                <a:off x="9547069" y="3923902"/>
                <a:ext cx="4320" cy="159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F98B3A8-03C8-4EE8-A4D0-605B4403DEE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38429" y="3915262"/>
                  <a:ext cx="21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528748E-E3D4-4C65-B9FE-6F5B1CE1F315}"/>
                    </a:ext>
                  </a:extLst>
                </p14:cNvPr>
                <p14:cNvContentPartPr/>
                <p14:nvPr/>
              </p14:nvContentPartPr>
              <p14:xfrm>
                <a:off x="9562189" y="3036502"/>
                <a:ext cx="534240" cy="520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528748E-E3D4-4C65-B9FE-6F5B1CE1F31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53189" y="3027862"/>
                  <a:ext cx="5518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AF2AB6D-5B48-45D8-99C5-FC60FB860968}"/>
                    </a:ext>
                  </a:extLst>
                </p14:cNvPr>
                <p14:cNvContentPartPr/>
                <p14:nvPr/>
              </p14:nvContentPartPr>
              <p14:xfrm>
                <a:off x="9694309" y="3106702"/>
                <a:ext cx="597240" cy="504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AF2AB6D-5B48-45D8-99C5-FC60FB86096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85309" y="3097702"/>
                  <a:ext cx="61488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3D60577-06F9-4053-8BEA-32BDA946C5D9}"/>
                    </a:ext>
                  </a:extLst>
                </p14:cNvPr>
                <p14:cNvContentPartPr/>
                <p14:nvPr/>
              </p14:nvContentPartPr>
              <p14:xfrm>
                <a:off x="9739669" y="3255742"/>
                <a:ext cx="676440" cy="549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3D60577-06F9-4053-8BEA-32BDA946C5D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30669" y="3246742"/>
                  <a:ext cx="6940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35A0AAB-254C-4EC5-A84A-372DE7008D75}"/>
                    </a:ext>
                  </a:extLst>
                </p14:cNvPr>
                <p14:cNvContentPartPr/>
                <p14:nvPr/>
              </p14:nvContentPartPr>
              <p14:xfrm>
                <a:off x="9961069" y="3411982"/>
                <a:ext cx="552600" cy="408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35A0AAB-254C-4EC5-A84A-372DE7008D7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52069" y="3403342"/>
                  <a:ext cx="5702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7D29EB6-75FC-490F-9126-7CA3A06F3779}"/>
                    </a:ext>
                  </a:extLst>
                </p14:cNvPr>
                <p14:cNvContentPartPr/>
                <p14:nvPr/>
              </p14:nvContentPartPr>
              <p14:xfrm>
                <a:off x="10203349" y="3517462"/>
                <a:ext cx="481680" cy="320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7D29EB6-75FC-490F-9126-7CA3A06F377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94709" y="3508462"/>
                  <a:ext cx="4993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652D2AC-1857-47F2-9876-3ABABEFE30BF}"/>
                    </a:ext>
                  </a:extLst>
                </p14:cNvPr>
                <p14:cNvContentPartPr/>
                <p14:nvPr/>
              </p14:nvContentPartPr>
              <p14:xfrm>
                <a:off x="9620869" y="2450062"/>
                <a:ext cx="128520" cy="320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652D2AC-1857-47F2-9876-3ABABEFE30B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12229" y="2441422"/>
                  <a:ext cx="1461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01372AE-51E3-4A4C-8363-F0C622C087F2}"/>
                    </a:ext>
                  </a:extLst>
                </p14:cNvPr>
                <p14:cNvContentPartPr/>
                <p14:nvPr/>
              </p14:nvContentPartPr>
              <p14:xfrm>
                <a:off x="9788989" y="2452942"/>
                <a:ext cx="165600" cy="210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01372AE-51E3-4A4C-8363-F0C622C087F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80349" y="2443942"/>
                  <a:ext cx="183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6E9578D-66A9-4622-AE4A-A1E54B771059}"/>
                    </a:ext>
                  </a:extLst>
                </p14:cNvPr>
                <p14:cNvContentPartPr/>
                <p14:nvPr/>
              </p14:nvContentPartPr>
              <p14:xfrm>
                <a:off x="9872869" y="2434942"/>
                <a:ext cx="145800" cy="195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6E9578D-66A9-4622-AE4A-A1E54B77105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63869" y="2425942"/>
                  <a:ext cx="163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7EC6960-F23F-40D9-AB17-6B2A6B78C37A}"/>
                    </a:ext>
                  </a:extLst>
                </p14:cNvPr>
                <p14:cNvContentPartPr/>
                <p14:nvPr/>
              </p14:nvContentPartPr>
              <p14:xfrm>
                <a:off x="10272109" y="2347102"/>
                <a:ext cx="168480" cy="205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7EC6960-F23F-40D9-AB17-6B2A6B78C37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63109" y="2338462"/>
                  <a:ext cx="186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8454687-EFED-41A1-A226-E1D4DA80C40C}"/>
                    </a:ext>
                  </a:extLst>
                </p14:cNvPr>
                <p14:cNvContentPartPr/>
                <p14:nvPr/>
              </p14:nvContentPartPr>
              <p14:xfrm>
                <a:off x="10460029" y="2338822"/>
                <a:ext cx="108360" cy="180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8454687-EFED-41A1-A226-E1D4DA80C4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51029" y="2330182"/>
                  <a:ext cx="126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F814B25-30FF-41D6-A3B9-1D749A2D715A}"/>
                    </a:ext>
                  </a:extLst>
                </p14:cNvPr>
                <p14:cNvContentPartPr/>
                <p14:nvPr/>
              </p14:nvContentPartPr>
              <p14:xfrm>
                <a:off x="10604029" y="2416942"/>
                <a:ext cx="71640" cy="114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F814B25-30FF-41D6-A3B9-1D749A2D715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95029" y="2407942"/>
                  <a:ext cx="89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6886B07-72E9-463C-B84F-3781E05DDF86}"/>
                    </a:ext>
                  </a:extLst>
                </p14:cNvPr>
                <p14:cNvContentPartPr/>
                <p14:nvPr/>
              </p14:nvContentPartPr>
              <p14:xfrm>
                <a:off x="10733989" y="2487862"/>
                <a:ext cx="7560" cy="18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6886B07-72E9-463C-B84F-3781E05DDF8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24989" y="2479222"/>
                  <a:ext cx="2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B217147-478E-4373-99AF-5162706E54C3}"/>
                    </a:ext>
                  </a:extLst>
                </p14:cNvPr>
                <p14:cNvContentPartPr/>
                <p14:nvPr/>
              </p14:nvContentPartPr>
              <p14:xfrm>
                <a:off x="10792669" y="2320462"/>
                <a:ext cx="146520" cy="189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B217147-478E-4373-99AF-5162706E54C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83669" y="2311822"/>
                  <a:ext cx="164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FCFC317-8F71-4752-817D-E4DEC6D2CBDE}"/>
                    </a:ext>
                  </a:extLst>
                </p14:cNvPr>
                <p14:cNvContentPartPr/>
                <p14:nvPr/>
              </p14:nvContentPartPr>
              <p14:xfrm>
                <a:off x="10302349" y="2824102"/>
                <a:ext cx="901440" cy="634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FCFC317-8F71-4752-817D-E4DEC6D2CBD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93709" y="2815462"/>
                  <a:ext cx="91908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F253AC2-40FD-4F57-9ECA-A663BF131CEE}"/>
                    </a:ext>
                  </a:extLst>
                </p14:cNvPr>
                <p14:cNvContentPartPr/>
                <p14:nvPr/>
              </p14:nvContentPartPr>
              <p14:xfrm>
                <a:off x="10227829" y="3118222"/>
                <a:ext cx="340200" cy="4125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F253AC2-40FD-4F57-9ECA-A663BF131CE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19189" y="3109222"/>
                  <a:ext cx="3578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B101165-3974-4539-926B-85D1DB15CC47}"/>
                    </a:ext>
                  </a:extLst>
                </p14:cNvPr>
                <p14:cNvContentPartPr/>
                <p14:nvPr/>
              </p14:nvContentPartPr>
              <p14:xfrm>
                <a:off x="11357509" y="2590462"/>
                <a:ext cx="139320" cy="262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B101165-3974-4539-926B-85D1DB15CC4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48509" y="2581822"/>
                  <a:ext cx="156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099D356-AFE5-4CE5-AD63-D9429A415F6D}"/>
                    </a:ext>
                  </a:extLst>
                </p14:cNvPr>
                <p14:cNvContentPartPr/>
                <p14:nvPr/>
              </p14:nvContentPartPr>
              <p14:xfrm>
                <a:off x="11544709" y="2579302"/>
                <a:ext cx="143280" cy="229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099D356-AFE5-4CE5-AD63-D9429A415F6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535709" y="2570302"/>
                  <a:ext cx="160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616154F-9088-49D7-92E7-DBB9AAE76D74}"/>
                    </a:ext>
                  </a:extLst>
                </p14:cNvPr>
                <p14:cNvContentPartPr/>
                <p14:nvPr/>
              </p14:nvContentPartPr>
              <p14:xfrm>
                <a:off x="11653429" y="2586142"/>
                <a:ext cx="222120" cy="198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616154F-9088-49D7-92E7-DBB9AAE76D7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44429" y="2577142"/>
                  <a:ext cx="239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E56638B-4A64-437D-A63E-A51F2522BF86}"/>
                    </a:ext>
                  </a:extLst>
                </p14:cNvPr>
                <p14:cNvContentPartPr/>
                <p14:nvPr/>
              </p14:nvContentPartPr>
              <p14:xfrm>
                <a:off x="11759989" y="2518102"/>
                <a:ext cx="94320" cy="77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E56638B-4A64-437D-A63E-A51F2522BF8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751349" y="2509102"/>
                  <a:ext cx="111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15F4271-C89A-4F0D-8EA9-078FB43FE94E}"/>
                    </a:ext>
                  </a:extLst>
                </p14:cNvPr>
                <p14:cNvContentPartPr/>
                <p14:nvPr/>
              </p14:nvContentPartPr>
              <p14:xfrm>
                <a:off x="11873749" y="2681182"/>
                <a:ext cx="150480" cy="95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15F4271-C89A-4F0D-8EA9-078FB43FE94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864749" y="2672182"/>
                  <a:ext cx="168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DB209FB-ACF7-4539-A99E-884DDE244BB5}"/>
                    </a:ext>
                  </a:extLst>
                </p14:cNvPr>
                <p14:cNvContentPartPr/>
                <p14:nvPr/>
              </p14:nvContentPartPr>
              <p14:xfrm>
                <a:off x="11348149" y="2899702"/>
                <a:ext cx="637920" cy="114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DB209FB-ACF7-4539-A99E-884DDE244B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39149" y="2891062"/>
                  <a:ext cx="65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5D7F0DA-9074-48B0-953B-420C50839DFA}"/>
                    </a:ext>
                  </a:extLst>
                </p14:cNvPr>
                <p14:cNvContentPartPr/>
                <p14:nvPr/>
              </p14:nvContentPartPr>
              <p14:xfrm>
                <a:off x="8657149" y="1894582"/>
                <a:ext cx="138600" cy="232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5D7F0DA-9074-48B0-953B-420C50839DF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48509" y="1885582"/>
                  <a:ext cx="156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3E6C4BA-CD9E-468E-88F4-10A83417F422}"/>
                    </a:ext>
                  </a:extLst>
                </p14:cNvPr>
                <p14:cNvContentPartPr/>
                <p14:nvPr/>
              </p14:nvContentPartPr>
              <p14:xfrm>
                <a:off x="8848669" y="2096542"/>
                <a:ext cx="18360" cy="109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3E6C4BA-CD9E-468E-88F4-10A83417F42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39669" y="2087542"/>
                  <a:ext cx="36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787295D-BF20-4FA1-97A1-9672A60B412A}"/>
                    </a:ext>
                  </a:extLst>
                </p14:cNvPr>
                <p14:cNvContentPartPr/>
                <p14:nvPr/>
              </p14:nvContentPartPr>
              <p14:xfrm>
                <a:off x="8914549" y="1881622"/>
                <a:ext cx="107640" cy="225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787295D-BF20-4FA1-97A1-9672A60B412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905549" y="1872982"/>
                  <a:ext cx="125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40F76D4-D7BB-4DE1-ACEF-54BBE6E3C6B2}"/>
                    </a:ext>
                  </a:extLst>
                </p14:cNvPr>
                <p14:cNvContentPartPr/>
                <p14:nvPr/>
              </p14:nvContentPartPr>
              <p14:xfrm>
                <a:off x="9095989" y="1872262"/>
                <a:ext cx="116280" cy="234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40F76D4-D7BB-4DE1-ACEF-54BBE6E3C6B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87349" y="1863262"/>
                  <a:ext cx="133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9003701-2062-4AFC-A9BB-37814D5B629F}"/>
                    </a:ext>
                  </a:extLst>
                </p14:cNvPr>
                <p14:cNvContentPartPr/>
                <p14:nvPr/>
              </p14:nvContentPartPr>
              <p14:xfrm>
                <a:off x="9374629" y="1678582"/>
                <a:ext cx="121320" cy="175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9003701-2062-4AFC-A9BB-37814D5B629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65629" y="1669582"/>
                  <a:ext cx="138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FCA1A00-DA4B-4CD7-968D-7A85D0F36C30}"/>
                    </a:ext>
                  </a:extLst>
                </p14:cNvPr>
                <p14:cNvContentPartPr/>
                <p14:nvPr/>
              </p14:nvContentPartPr>
              <p14:xfrm>
                <a:off x="9477949" y="1775062"/>
                <a:ext cx="32400" cy="103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FCA1A00-DA4B-4CD7-968D-7A85D0F36C3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469309" y="1766062"/>
                  <a:ext cx="50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2D7F5F7-C48D-4EDE-AD14-70589F279A75}"/>
                    </a:ext>
                  </a:extLst>
                </p14:cNvPr>
                <p14:cNvContentPartPr/>
                <p14:nvPr/>
              </p14:nvContentPartPr>
              <p14:xfrm>
                <a:off x="9552469" y="1670302"/>
                <a:ext cx="159840" cy="196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2D7F5F7-C48D-4EDE-AD14-70589F279A7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43829" y="1661302"/>
                  <a:ext cx="177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FE29620-F657-4500-AFF5-6942EE93D02F}"/>
                    </a:ext>
                  </a:extLst>
                </p14:cNvPr>
                <p14:cNvContentPartPr/>
                <p14:nvPr/>
              </p14:nvContentPartPr>
              <p14:xfrm>
                <a:off x="9730669" y="1666702"/>
                <a:ext cx="131760" cy="137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FE29620-F657-4500-AFF5-6942EE93D02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21669" y="1657702"/>
                  <a:ext cx="149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2713065-193C-4A6E-950E-A387473D9C6F}"/>
                    </a:ext>
                  </a:extLst>
                </p14:cNvPr>
                <p14:cNvContentPartPr/>
                <p14:nvPr/>
              </p14:nvContentPartPr>
              <p14:xfrm>
                <a:off x="9917149" y="1649062"/>
                <a:ext cx="133560" cy="152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2713065-193C-4A6E-950E-A387473D9C6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08149" y="1640422"/>
                  <a:ext cx="151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1CBEC9E-7847-4BF6-BAC3-A588B41AAD1E}"/>
                    </a:ext>
                  </a:extLst>
                </p14:cNvPr>
                <p14:cNvContentPartPr/>
                <p14:nvPr/>
              </p14:nvContentPartPr>
              <p14:xfrm>
                <a:off x="9352309" y="1879822"/>
                <a:ext cx="829440" cy="1065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1CBEC9E-7847-4BF6-BAC3-A588B41AAD1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43669" y="1870822"/>
                  <a:ext cx="847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82E40A2-140A-4629-AFB4-DD1C6A5BE413}"/>
                    </a:ext>
                  </a:extLst>
                </p14:cNvPr>
                <p14:cNvContentPartPr/>
                <p14:nvPr/>
              </p14:nvContentPartPr>
              <p14:xfrm>
                <a:off x="9464989" y="1921942"/>
                <a:ext cx="614160" cy="370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82E40A2-140A-4629-AFB4-DD1C6A5BE41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56349" y="1912942"/>
                  <a:ext cx="6318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B0D271E-7562-4076-BF7F-84D376CDE551}"/>
                    </a:ext>
                  </a:extLst>
                </p14:cNvPr>
                <p14:cNvContentPartPr/>
                <p14:nvPr/>
              </p14:nvContentPartPr>
              <p14:xfrm>
                <a:off x="9634189" y="2085022"/>
                <a:ext cx="91800" cy="180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B0D271E-7562-4076-BF7F-84D376CDE5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25189" y="2076022"/>
                  <a:ext cx="109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4464801-59DD-4FDC-8895-F9D7E9845AB7}"/>
                    </a:ext>
                  </a:extLst>
                </p14:cNvPr>
                <p14:cNvContentPartPr/>
                <p14:nvPr/>
              </p14:nvContentPartPr>
              <p14:xfrm>
                <a:off x="9765949" y="2078182"/>
                <a:ext cx="123480" cy="140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4464801-59DD-4FDC-8895-F9D7E9845AB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57309" y="2069542"/>
                  <a:ext cx="141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F1DC9F8-7DD0-47D9-BD26-91AEC16217F4}"/>
                    </a:ext>
                  </a:extLst>
                </p14:cNvPr>
                <p14:cNvContentPartPr/>
                <p14:nvPr/>
              </p14:nvContentPartPr>
              <p14:xfrm>
                <a:off x="9834709" y="2071342"/>
                <a:ext cx="123480" cy="127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F1DC9F8-7DD0-47D9-BD26-91AEC16217F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25709" y="2062342"/>
                  <a:ext cx="141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13FF606-9057-490C-B251-24EAB8F792E6}"/>
                    </a:ext>
                  </a:extLst>
                </p14:cNvPr>
                <p14:cNvContentPartPr/>
                <p14:nvPr/>
              </p14:nvContentPartPr>
              <p14:xfrm>
                <a:off x="9891229" y="2050102"/>
                <a:ext cx="97200" cy="14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13FF606-9057-490C-B251-24EAB8F792E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82589" y="2041102"/>
                  <a:ext cx="1148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05ADA0E1-8187-4705-BC44-305A91942178}"/>
              </a:ext>
            </a:extLst>
          </p:cNvPr>
          <p:cNvGrpSpPr/>
          <p:nvPr/>
        </p:nvGrpSpPr>
        <p:grpSpPr>
          <a:xfrm>
            <a:off x="6344509" y="2390662"/>
            <a:ext cx="2106360" cy="511560"/>
            <a:chOff x="6344509" y="2390662"/>
            <a:chExt cx="210636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42329C6-3583-490E-9F79-FF767C472DB6}"/>
                    </a:ext>
                  </a:extLst>
                </p14:cNvPr>
                <p14:cNvContentPartPr/>
                <p14:nvPr/>
              </p14:nvContentPartPr>
              <p14:xfrm>
                <a:off x="6360349" y="2783062"/>
                <a:ext cx="154080" cy="28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42329C6-3583-490E-9F79-FF767C472DB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51709" y="2774422"/>
                  <a:ext cx="171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7E24E4C-49A5-433C-B7C2-B9F3D8212EEE}"/>
                    </a:ext>
                  </a:extLst>
                </p14:cNvPr>
                <p14:cNvContentPartPr/>
                <p14:nvPr/>
              </p14:nvContentPartPr>
              <p14:xfrm>
                <a:off x="6344509" y="2870902"/>
                <a:ext cx="154080" cy="313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7E24E4C-49A5-433C-B7C2-B9F3D8212EE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35509" y="2861902"/>
                  <a:ext cx="171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48F9A42-49D3-4F7E-A848-FD639FB81E33}"/>
                    </a:ext>
                  </a:extLst>
                </p14:cNvPr>
                <p14:cNvContentPartPr/>
                <p14:nvPr/>
              </p14:nvContentPartPr>
              <p14:xfrm>
                <a:off x="6606949" y="2625022"/>
                <a:ext cx="95760" cy="2354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48F9A42-49D3-4F7E-A848-FD639FB81E3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598309" y="2616382"/>
                  <a:ext cx="113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C6C0176-8A96-4882-BF84-B89E3992D8CB}"/>
                    </a:ext>
                  </a:extLst>
                </p14:cNvPr>
                <p14:cNvContentPartPr/>
                <p14:nvPr/>
              </p14:nvContentPartPr>
              <p14:xfrm>
                <a:off x="6758149" y="2614942"/>
                <a:ext cx="82440" cy="2178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C6C0176-8A96-4882-BF84-B89E3992D8C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49509" y="2606302"/>
                  <a:ext cx="100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F796639-92CC-4365-B342-A5B214517A30}"/>
                    </a:ext>
                  </a:extLst>
                </p14:cNvPr>
                <p14:cNvContentPartPr/>
                <p14:nvPr/>
              </p14:nvContentPartPr>
              <p14:xfrm>
                <a:off x="6879469" y="2618182"/>
                <a:ext cx="96120" cy="1861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F796639-92CC-4365-B342-A5B214517A3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70829" y="2609182"/>
                  <a:ext cx="113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3B65279-B072-451B-929E-C46DCD2F5318}"/>
                    </a:ext>
                  </a:extLst>
                </p14:cNvPr>
                <p14:cNvContentPartPr/>
                <p14:nvPr/>
              </p14:nvContentPartPr>
              <p14:xfrm>
                <a:off x="6994309" y="2613502"/>
                <a:ext cx="81720" cy="156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3B65279-B072-451B-929E-C46DCD2F531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985309" y="2604862"/>
                  <a:ext cx="99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354671A-A7C8-427A-B57E-B3FF45E6A9E5}"/>
                    </a:ext>
                  </a:extLst>
                </p14:cNvPr>
                <p14:cNvContentPartPr/>
                <p14:nvPr/>
              </p14:nvContentPartPr>
              <p14:xfrm>
                <a:off x="7089349" y="2602702"/>
                <a:ext cx="136080" cy="1670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354671A-A7C8-427A-B57E-B3FF45E6A9E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080709" y="2593702"/>
                  <a:ext cx="153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324BEC0-EEF2-4351-B9BF-41DBFE9974B2}"/>
                    </a:ext>
                  </a:extLst>
                </p14:cNvPr>
                <p14:cNvContentPartPr/>
                <p14:nvPr/>
              </p14:nvContentPartPr>
              <p14:xfrm>
                <a:off x="7312909" y="2680822"/>
                <a:ext cx="87480" cy="26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324BEC0-EEF2-4351-B9BF-41DBFE9974B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04269" y="2672182"/>
                  <a:ext cx="105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16CDCCA-35E5-4684-9F20-E9E11EB49497}"/>
                    </a:ext>
                  </a:extLst>
                </p14:cNvPr>
                <p14:cNvContentPartPr/>
                <p14:nvPr/>
              </p14:nvContentPartPr>
              <p14:xfrm>
                <a:off x="7447549" y="2554462"/>
                <a:ext cx="124560" cy="209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16CDCCA-35E5-4684-9F20-E9E11EB494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38909" y="2545822"/>
                  <a:ext cx="142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92D04E5-61E9-444C-B7C0-5F75DF2B7107}"/>
                    </a:ext>
                  </a:extLst>
                </p14:cNvPr>
                <p14:cNvContentPartPr/>
                <p14:nvPr/>
              </p14:nvContentPartPr>
              <p14:xfrm>
                <a:off x="7580389" y="2707822"/>
                <a:ext cx="16920" cy="112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92D04E5-61E9-444C-B7C0-5F75DF2B710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71389" y="2698822"/>
                  <a:ext cx="34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764404A-55BD-47D5-A0FF-E01A8641A091}"/>
                    </a:ext>
                  </a:extLst>
                </p14:cNvPr>
                <p14:cNvContentPartPr/>
                <p14:nvPr/>
              </p14:nvContentPartPr>
              <p14:xfrm>
                <a:off x="7649509" y="2568502"/>
                <a:ext cx="91440" cy="180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764404A-55BD-47D5-A0FF-E01A8641A09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640509" y="2559862"/>
                  <a:ext cx="109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99411D4-24EA-4DD6-9233-8C6AE7124CDB}"/>
                    </a:ext>
                  </a:extLst>
                </p14:cNvPr>
                <p14:cNvContentPartPr/>
                <p14:nvPr/>
              </p14:nvContentPartPr>
              <p14:xfrm>
                <a:off x="7782349" y="2558422"/>
                <a:ext cx="78840" cy="1861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99411D4-24EA-4DD6-9233-8C6AE7124CD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73349" y="2549422"/>
                  <a:ext cx="96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82BB073-D2ED-4E31-8717-C0F9B2735009}"/>
                    </a:ext>
                  </a:extLst>
                </p14:cNvPr>
                <p14:cNvContentPartPr/>
                <p14:nvPr/>
              </p14:nvContentPartPr>
              <p14:xfrm>
                <a:off x="7954789" y="2401102"/>
                <a:ext cx="52560" cy="1749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82BB073-D2ED-4E31-8717-C0F9B273500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946149" y="2392462"/>
                  <a:ext cx="70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874B6E2-9676-4AF7-B336-84477FA98B32}"/>
                    </a:ext>
                  </a:extLst>
                </p14:cNvPr>
                <p14:cNvContentPartPr/>
                <p14:nvPr/>
              </p14:nvContentPartPr>
              <p14:xfrm>
                <a:off x="8004469" y="2510902"/>
                <a:ext cx="29160" cy="67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874B6E2-9676-4AF7-B336-84477FA98B3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95469" y="2501902"/>
                  <a:ext cx="46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89223EE-807E-400E-BBFE-2C6C47AE973C}"/>
                    </a:ext>
                  </a:extLst>
                </p14:cNvPr>
                <p14:cNvContentPartPr/>
                <p14:nvPr/>
              </p14:nvContentPartPr>
              <p14:xfrm>
                <a:off x="8048389" y="2417662"/>
                <a:ext cx="112680" cy="171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89223EE-807E-400E-BBFE-2C6C47AE973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39389" y="2408662"/>
                  <a:ext cx="130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BF3B9B7-B3D8-416E-92C7-B3171E7968DB}"/>
                    </a:ext>
                  </a:extLst>
                </p14:cNvPr>
                <p14:cNvContentPartPr/>
                <p14:nvPr/>
              </p14:nvContentPartPr>
              <p14:xfrm>
                <a:off x="8166109" y="2406502"/>
                <a:ext cx="75600" cy="1371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BF3B9B7-B3D8-416E-92C7-B3171E7968D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57109" y="2397502"/>
                  <a:ext cx="93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956D8F5-F13F-4C55-84EF-9E73B77DC21D}"/>
                    </a:ext>
                  </a:extLst>
                </p14:cNvPr>
                <p14:cNvContentPartPr/>
                <p14:nvPr/>
              </p14:nvContentPartPr>
              <p14:xfrm>
                <a:off x="8274109" y="2390662"/>
                <a:ext cx="126360" cy="120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956D8F5-F13F-4C55-84EF-9E73B77DC21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65109" y="2382022"/>
                  <a:ext cx="144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790F49E-9FF8-40A2-B57F-149E9E63C776}"/>
                    </a:ext>
                  </a:extLst>
                </p14:cNvPr>
                <p14:cNvContentPartPr/>
                <p14:nvPr/>
              </p14:nvContentPartPr>
              <p14:xfrm>
                <a:off x="7945429" y="2578582"/>
                <a:ext cx="505440" cy="98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790F49E-9FF8-40A2-B57F-149E9E63C77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36789" y="2569942"/>
                  <a:ext cx="523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6AC821E-1B3B-4432-8661-DBB06024D2B4}"/>
                    </a:ext>
                  </a:extLst>
                </p14:cNvPr>
                <p14:cNvContentPartPr/>
                <p14:nvPr/>
              </p14:nvContentPartPr>
              <p14:xfrm>
                <a:off x="8022829" y="2749942"/>
                <a:ext cx="112680" cy="1159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6AC821E-1B3B-4432-8661-DBB06024D2B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13829" y="2741302"/>
                  <a:ext cx="130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DB83493-9038-4455-89F5-D635FF67F4FE}"/>
                    </a:ext>
                  </a:extLst>
                </p14:cNvPr>
                <p14:cNvContentPartPr/>
                <p14:nvPr/>
              </p14:nvContentPartPr>
              <p14:xfrm>
                <a:off x="8149549" y="2711782"/>
                <a:ext cx="101880" cy="1382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DB83493-9038-4455-89F5-D635FF67F4F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40909" y="2703142"/>
                  <a:ext cx="119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4DFB270-DE2A-41D3-874D-0346A010AAF7}"/>
                    </a:ext>
                  </a:extLst>
                </p14:cNvPr>
                <p14:cNvContentPartPr/>
                <p14:nvPr/>
              </p14:nvContentPartPr>
              <p14:xfrm>
                <a:off x="8191669" y="2693782"/>
                <a:ext cx="93240" cy="277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4DFB270-DE2A-41D3-874D-0346A010AAF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83029" y="2685142"/>
                  <a:ext cx="1108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3762FC0F-B2C7-4678-837D-87E8532631F5}"/>
              </a:ext>
            </a:extLst>
          </p:cNvPr>
          <p:cNvGrpSpPr/>
          <p:nvPr/>
        </p:nvGrpSpPr>
        <p:grpSpPr>
          <a:xfrm>
            <a:off x="6203749" y="3040462"/>
            <a:ext cx="2417040" cy="1197360"/>
            <a:chOff x="6203749" y="3040462"/>
            <a:chExt cx="2417040" cy="11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9DB0B89-E690-4F7D-80A3-BBDD799F8507}"/>
                    </a:ext>
                  </a:extLst>
                </p14:cNvPr>
                <p14:cNvContentPartPr/>
                <p14:nvPr/>
              </p14:nvContentPartPr>
              <p14:xfrm>
                <a:off x="6273589" y="3219382"/>
                <a:ext cx="184680" cy="896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9DB0B89-E690-4F7D-80A3-BBDD799F850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64949" y="3210742"/>
                  <a:ext cx="202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A93B3A1-DB36-4A65-83E2-DD09822CEE10}"/>
                    </a:ext>
                  </a:extLst>
                </p14:cNvPr>
                <p14:cNvContentPartPr/>
                <p14:nvPr/>
              </p14:nvContentPartPr>
              <p14:xfrm>
                <a:off x="6261349" y="3341062"/>
                <a:ext cx="232560" cy="144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A93B3A1-DB36-4A65-83E2-DD09822CEE1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52709" y="3332062"/>
                  <a:ext cx="250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64F5B04-7467-455C-A2F4-11E11C923484}"/>
                    </a:ext>
                  </a:extLst>
                </p14:cNvPr>
                <p14:cNvContentPartPr/>
                <p14:nvPr/>
              </p14:nvContentPartPr>
              <p14:xfrm>
                <a:off x="6630709" y="3105262"/>
                <a:ext cx="172080" cy="302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64F5B04-7467-455C-A2F4-11E11C92348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22069" y="3096262"/>
                  <a:ext cx="1897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F79460A-83D9-4EA8-A867-C80181BB05D8}"/>
                    </a:ext>
                  </a:extLst>
                </p14:cNvPr>
                <p14:cNvContentPartPr/>
                <p14:nvPr/>
              </p14:nvContentPartPr>
              <p14:xfrm>
                <a:off x="6852829" y="3095182"/>
                <a:ext cx="131040" cy="262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F79460A-83D9-4EA8-A867-C80181BB05D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43829" y="3086542"/>
                  <a:ext cx="148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7FFE072-5ECD-4E9E-8EA5-95C1E6103DFF}"/>
                    </a:ext>
                  </a:extLst>
                </p14:cNvPr>
                <p14:cNvContentPartPr/>
                <p14:nvPr/>
              </p14:nvContentPartPr>
              <p14:xfrm>
                <a:off x="6890269" y="3082582"/>
                <a:ext cx="107640" cy="194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7FFE072-5ECD-4E9E-8EA5-95C1E6103DF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81629" y="3073582"/>
                  <a:ext cx="125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6B5F2EF-0C65-4C78-A1C0-44B70A44B5C3}"/>
                    </a:ext>
                  </a:extLst>
                </p14:cNvPr>
                <p14:cNvContentPartPr/>
                <p14:nvPr/>
              </p14:nvContentPartPr>
              <p14:xfrm>
                <a:off x="7092229" y="3060622"/>
                <a:ext cx="109800" cy="250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6B5F2EF-0C65-4C78-A1C0-44B70A44B5C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83589" y="3051982"/>
                  <a:ext cx="127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0675834-C237-4FF3-A6F2-9E2C963E042F}"/>
                    </a:ext>
                  </a:extLst>
                </p14:cNvPr>
                <p14:cNvContentPartPr/>
                <p14:nvPr/>
              </p14:nvContentPartPr>
              <p14:xfrm>
                <a:off x="7284469" y="3063142"/>
                <a:ext cx="133560" cy="232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0675834-C237-4FF3-A6F2-9E2C963E042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275829" y="3054142"/>
                  <a:ext cx="151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F8ADD51-B0F7-4C9C-87D0-3D5D445BE831}"/>
                    </a:ext>
                  </a:extLst>
                </p14:cNvPr>
                <p14:cNvContentPartPr/>
                <p14:nvPr/>
              </p14:nvContentPartPr>
              <p14:xfrm>
                <a:off x="7474909" y="3049462"/>
                <a:ext cx="130680" cy="2188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F8ADD51-B0F7-4C9C-87D0-3D5D445BE83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66269" y="3040822"/>
                  <a:ext cx="148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8B712B8-9119-4C31-9752-F3ACE25D05E7}"/>
                    </a:ext>
                  </a:extLst>
                </p14:cNvPr>
                <p14:cNvContentPartPr/>
                <p14:nvPr/>
              </p14:nvContentPartPr>
              <p14:xfrm>
                <a:off x="7697389" y="3040462"/>
                <a:ext cx="152640" cy="230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8B712B8-9119-4C31-9752-F3ACE25D05E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88389" y="3031462"/>
                  <a:ext cx="170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28E90B3-D7B3-4DB7-8342-A36BAE95EA02}"/>
                    </a:ext>
                  </a:extLst>
                </p14:cNvPr>
                <p14:cNvContentPartPr/>
                <p14:nvPr/>
              </p14:nvContentPartPr>
              <p14:xfrm>
                <a:off x="7773709" y="3170782"/>
                <a:ext cx="45720" cy="77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28E90B3-D7B3-4DB7-8342-A36BAE95EA0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65069" y="3161782"/>
                  <a:ext cx="63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1828CED-9F65-4D4D-8248-2025E30BD5B4}"/>
                    </a:ext>
                  </a:extLst>
                </p14:cNvPr>
                <p14:cNvContentPartPr/>
                <p14:nvPr/>
              </p14:nvContentPartPr>
              <p14:xfrm>
                <a:off x="7921669" y="3125062"/>
                <a:ext cx="259920" cy="1123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1828CED-9F65-4D4D-8248-2025E30BD5B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913029" y="3116062"/>
                  <a:ext cx="277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0D634E9-338E-4849-B9BF-4AEEB486ED24}"/>
                    </a:ext>
                  </a:extLst>
                </p14:cNvPr>
                <p14:cNvContentPartPr/>
                <p14:nvPr/>
              </p14:nvContentPartPr>
              <p14:xfrm>
                <a:off x="6203749" y="3703942"/>
                <a:ext cx="156600" cy="2095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0D634E9-338E-4849-B9BF-4AEEB486ED2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94749" y="3695302"/>
                  <a:ext cx="174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27F5400-0C66-4908-85C1-33D8FA620774}"/>
                    </a:ext>
                  </a:extLst>
                </p14:cNvPr>
                <p14:cNvContentPartPr/>
                <p14:nvPr/>
              </p14:nvContentPartPr>
              <p14:xfrm>
                <a:off x="6221029" y="3805102"/>
                <a:ext cx="142200" cy="169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27F5400-0C66-4908-85C1-33D8FA62077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12389" y="3796462"/>
                  <a:ext cx="159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A3FA297-B328-4CE1-883D-89A01ABBCF87}"/>
                    </a:ext>
                  </a:extLst>
                </p14:cNvPr>
                <p14:cNvContentPartPr/>
                <p14:nvPr/>
              </p14:nvContentPartPr>
              <p14:xfrm>
                <a:off x="6370429" y="3822022"/>
                <a:ext cx="79920" cy="156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A3FA297-B328-4CE1-883D-89A01ABBCF8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61789" y="3813382"/>
                  <a:ext cx="97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A400222-A887-4F96-A7AA-39CF133BF28D}"/>
                    </a:ext>
                  </a:extLst>
                </p14:cNvPr>
                <p14:cNvContentPartPr/>
                <p14:nvPr/>
              </p14:nvContentPartPr>
              <p14:xfrm>
                <a:off x="6515149" y="3756142"/>
                <a:ext cx="119160" cy="162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A400222-A887-4F96-A7AA-39CF133BF28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06509" y="3747502"/>
                  <a:ext cx="136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802B5AF-B51C-4FCF-8A82-35AC2B36DDD6}"/>
                    </a:ext>
                  </a:extLst>
                </p14:cNvPr>
                <p14:cNvContentPartPr/>
                <p14:nvPr/>
              </p14:nvContentPartPr>
              <p14:xfrm>
                <a:off x="6537829" y="3797542"/>
                <a:ext cx="126720" cy="352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802B5AF-B51C-4FCF-8A82-35AC2B36DDD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529189" y="3788542"/>
                  <a:ext cx="144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87F9C48-5244-4868-B827-4BBFB1708194}"/>
                    </a:ext>
                  </a:extLst>
                </p14:cNvPr>
                <p14:cNvContentPartPr/>
                <p14:nvPr/>
              </p14:nvContentPartPr>
              <p14:xfrm>
                <a:off x="6697309" y="3624742"/>
                <a:ext cx="106560" cy="2415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87F9C48-5244-4868-B827-4BBFB170819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688669" y="3615742"/>
                  <a:ext cx="124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E228F3C-F1E8-441A-85D1-7F23B287F458}"/>
                    </a:ext>
                  </a:extLst>
                </p14:cNvPr>
                <p14:cNvContentPartPr/>
                <p14:nvPr/>
              </p14:nvContentPartPr>
              <p14:xfrm>
                <a:off x="6845269" y="3580822"/>
                <a:ext cx="59040" cy="1951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E228F3C-F1E8-441A-85D1-7F23B287F45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36269" y="3572182"/>
                  <a:ext cx="76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B1DE8FB-D8AA-4851-B6DA-D1B9A9D5BCE8}"/>
                    </a:ext>
                  </a:extLst>
                </p14:cNvPr>
                <p14:cNvContentPartPr/>
                <p14:nvPr/>
              </p14:nvContentPartPr>
              <p14:xfrm>
                <a:off x="6944989" y="3617542"/>
                <a:ext cx="77760" cy="1368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B1DE8FB-D8AA-4851-B6DA-D1B9A9D5BCE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935989" y="3608542"/>
                  <a:ext cx="95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EC35344-ACF2-4C54-A277-36A248755C63}"/>
                    </a:ext>
                  </a:extLst>
                </p14:cNvPr>
                <p14:cNvContentPartPr/>
                <p14:nvPr/>
              </p14:nvContentPartPr>
              <p14:xfrm>
                <a:off x="7072789" y="3604942"/>
                <a:ext cx="139680" cy="1468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EC35344-ACF2-4C54-A277-36A248755C6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063789" y="3596302"/>
                  <a:ext cx="157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C3887BB-008B-40C7-89AE-B44E5D49399F}"/>
                    </a:ext>
                  </a:extLst>
                </p14:cNvPr>
                <p14:cNvContentPartPr/>
                <p14:nvPr/>
              </p14:nvContentPartPr>
              <p14:xfrm>
                <a:off x="7310389" y="3615022"/>
                <a:ext cx="28800" cy="120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C3887BB-008B-40C7-89AE-B44E5D49399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01389" y="3606022"/>
                  <a:ext cx="46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DF5103E-DF02-4FF2-B058-4EE327688140}"/>
                    </a:ext>
                  </a:extLst>
                </p14:cNvPr>
                <p14:cNvContentPartPr/>
                <p14:nvPr/>
              </p14:nvContentPartPr>
              <p14:xfrm>
                <a:off x="7274749" y="3645262"/>
                <a:ext cx="83880" cy="396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DF5103E-DF02-4FF2-B058-4EE32768814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66109" y="3636622"/>
                  <a:ext cx="101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F4224D8-A039-4408-8C56-B9F3CA97FCAB}"/>
                    </a:ext>
                  </a:extLst>
                </p14:cNvPr>
                <p14:cNvContentPartPr/>
                <p14:nvPr/>
              </p14:nvContentPartPr>
              <p14:xfrm>
                <a:off x="7221469" y="3593422"/>
                <a:ext cx="62280" cy="1544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F4224D8-A039-4408-8C56-B9F3CA97FCA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12829" y="3584422"/>
                  <a:ext cx="79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89648A1-25FC-4B68-9C49-3065E593E853}"/>
                    </a:ext>
                  </a:extLst>
                </p14:cNvPr>
                <p14:cNvContentPartPr/>
                <p14:nvPr/>
              </p14:nvContentPartPr>
              <p14:xfrm>
                <a:off x="7488229" y="3496222"/>
                <a:ext cx="43560" cy="2066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89648A1-25FC-4B68-9C49-3065E593E85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479589" y="3487222"/>
                  <a:ext cx="61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1588B95-54F6-421B-A0D4-94D6784FD30E}"/>
                    </a:ext>
                  </a:extLst>
                </p14:cNvPr>
                <p14:cNvContentPartPr/>
                <p14:nvPr/>
              </p14:nvContentPartPr>
              <p14:xfrm>
                <a:off x="7599469" y="3488302"/>
                <a:ext cx="84960" cy="182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1588B95-54F6-421B-A0D4-94D6784FD30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590469" y="3479662"/>
                  <a:ext cx="102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036D472-A8E7-4742-A8E1-2E630F2AA880}"/>
                    </a:ext>
                  </a:extLst>
                </p14:cNvPr>
                <p14:cNvContentPartPr/>
                <p14:nvPr/>
              </p14:nvContentPartPr>
              <p14:xfrm>
                <a:off x="7586869" y="3635182"/>
                <a:ext cx="6120" cy="1148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036D472-A8E7-4742-A8E1-2E630F2AA88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578229" y="3626182"/>
                  <a:ext cx="23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83FE0B1-ECF3-49C3-8870-F0D376D57538}"/>
                    </a:ext>
                  </a:extLst>
                </p14:cNvPr>
                <p14:cNvContentPartPr/>
                <p14:nvPr/>
              </p14:nvContentPartPr>
              <p14:xfrm>
                <a:off x="7726909" y="3483622"/>
                <a:ext cx="72360" cy="1785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83FE0B1-ECF3-49C3-8870-F0D376D5753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18269" y="3474982"/>
                  <a:ext cx="90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B788143-2C75-4099-B85E-5D714AAF2B4E}"/>
                    </a:ext>
                  </a:extLst>
                </p14:cNvPr>
                <p14:cNvContentPartPr/>
                <p14:nvPr/>
              </p14:nvContentPartPr>
              <p14:xfrm>
                <a:off x="7909429" y="3524662"/>
                <a:ext cx="20520" cy="54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B788143-2C75-4099-B85E-5D714AAF2B4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00429" y="3515662"/>
                  <a:ext cx="38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98769D6-F7CA-4595-A7F4-0BB4305C58E8}"/>
                    </a:ext>
                  </a:extLst>
                </p14:cNvPr>
                <p14:cNvContentPartPr/>
                <p14:nvPr/>
              </p14:nvContentPartPr>
              <p14:xfrm>
                <a:off x="8035429" y="3314422"/>
                <a:ext cx="60840" cy="1497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98769D6-F7CA-4595-A7F4-0BB4305C58E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026429" y="3305782"/>
                  <a:ext cx="78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F020E72-1CD1-45BE-B956-55A887DDFC32}"/>
                    </a:ext>
                  </a:extLst>
                </p14:cNvPr>
                <p14:cNvContentPartPr/>
                <p14:nvPr/>
              </p14:nvContentPartPr>
              <p14:xfrm>
                <a:off x="8114269" y="3373822"/>
                <a:ext cx="31320" cy="91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F020E72-1CD1-45BE-B956-55A887DDFC3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105629" y="3365182"/>
                  <a:ext cx="48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2A1D5D3-A66D-492F-8656-042713E0E359}"/>
                    </a:ext>
                  </a:extLst>
                </p14:cNvPr>
                <p14:cNvContentPartPr/>
                <p14:nvPr/>
              </p14:nvContentPartPr>
              <p14:xfrm>
                <a:off x="8186269" y="3266182"/>
                <a:ext cx="75240" cy="191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2A1D5D3-A66D-492F-8656-042713E0E35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77269" y="3257182"/>
                  <a:ext cx="92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EF0CD8F-CE68-444E-9F83-D1E8F14DD9DC}"/>
                    </a:ext>
                  </a:extLst>
                </p14:cNvPr>
                <p14:cNvContentPartPr/>
                <p14:nvPr/>
              </p14:nvContentPartPr>
              <p14:xfrm>
                <a:off x="8299309" y="3229822"/>
                <a:ext cx="241920" cy="1702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EF0CD8F-CE68-444E-9F83-D1E8F14DD9D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290669" y="3221182"/>
                  <a:ext cx="259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D5B5A4A-D0C1-4F3E-832A-F316CB8839F6}"/>
                    </a:ext>
                  </a:extLst>
                </p14:cNvPr>
                <p14:cNvContentPartPr/>
                <p14:nvPr/>
              </p14:nvContentPartPr>
              <p14:xfrm>
                <a:off x="8022469" y="3404062"/>
                <a:ext cx="598320" cy="1807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D5B5A4A-D0C1-4F3E-832A-F316CB8839F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13469" y="3395422"/>
                  <a:ext cx="615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5324F03-B601-484E-AF45-7ECC36782284}"/>
                    </a:ext>
                  </a:extLst>
                </p14:cNvPr>
                <p14:cNvContentPartPr/>
                <p14:nvPr/>
              </p14:nvContentPartPr>
              <p14:xfrm>
                <a:off x="8207509" y="3612502"/>
                <a:ext cx="108720" cy="130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5324F03-B601-484E-AF45-7ECC3678228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98869" y="3603862"/>
                  <a:ext cx="126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E1C95C2-8554-4C01-9E2B-6D1C70A6DA13}"/>
                    </a:ext>
                  </a:extLst>
                </p14:cNvPr>
                <p14:cNvContentPartPr/>
                <p14:nvPr/>
              </p14:nvContentPartPr>
              <p14:xfrm>
                <a:off x="8341429" y="3564982"/>
                <a:ext cx="111240" cy="1537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E1C95C2-8554-4C01-9E2B-6D1C70A6DA1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32429" y="3555982"/>
                  <a:ext cx="128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F926567-FA97-4C10-884C-F681CA837EFC}"/>
                    </a:ext>
                  </a:extLst>
                </p14:cNvPr>
                <p14:cNvContentPartPr/>
                <p14:nvPr/>
              </p14:nvContentPartPr>
              <p14:xfrm>
                <a:off x="8389309" y="3516382"/>
                <a:ext cx="118080" cy="388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F926567-FA97-4C10-884C-F681CA837EF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80309" y="3507382"/>
                  <a:ext cx="135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1D2DAC0-EEBB-4D2B-835F-5330F9C4FBF4}"/>
                    </a:ext>
                  </a:extLst>
                </p14:cNvPr>
                <p14:cNvContentPartPr/>
                <p14:nvPr/>
              </p14:nvContentPartPr>
              <p14:xfrm>
                <a:off x="6565189" y="4039822"/>
                <a:ext cx="144720" cy="134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1D2DAC0-EEBB-4D2B-835F-5330F9C4FBF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56189" y="4031182"/>
                  <a:ext cx="162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1AB2442-9116-417F-AAF4-9CC46FC171D3}"/>
                    </a:ext>
                  </a:extLst>
                </p14:cNvPr>
                <p14:cNvContentPartPr/>
                <p14:nvPr/>
              </p14:nvContentPartPr>
              <p14:xfrm>
                <a:off x="6604789" y="4140622"/>
                <a:ext cx="172440" cy="97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1AB2442-9116-417F-AAF4-9CC46FC171D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95789" y="4131982"/>
                  <a:ext cx="190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792DFDA-5B63-4274-A5B3-27F118C5288E}"/>
                    </a:ext>
                  </a:extLst>
                </p14:cNvPr>
                <p14:cNvContentPartPr/>
                <p14:nvPr/>
              </p14:nvContentPartPr>
              <p14:xfrm>
                <a:off x="6885229" y="3984022"/>
                <a:ext cx="140040" cy="2440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792DFDA-5B63-4274-A5B3-27F118C5288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876229" y="3975382"/>
                  <a:ext cx="157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C39C0EA-6876-4F7E-BEB2-6E45805CC426}"/>
                    </a:ext>
                  </a:extLst>
                </p14:cNvPr>
                <p14:cNvContentPartPr/>
                <p14:nvPr/>
              </p14:nvContentPartPr>
              <p14:xfrm>
                <a:off x="7104469" y="3951622"/>
                <a:ext cx="114120" cy="2145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C39C0EA-6876-4F7E-BEB2-6E45805CC42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95829" y="3942982"/>
                  <a:ext cx="131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695E2C4-495B-4E82-9C81-53ED9CFDF37B}"/>
                    </a:ext>
                  </a:extLst>
                </p14:cNvPr>
                <p14:cNvContentPartPr/>
                <p14:nvPr/>
              </p14:nvContentPartPr>
              <p14:xfrm>
                <a:off x="7276909" y="3928222"/>
                <a:ext cx="93960" cy="201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695E2C4-495B-4E82-9C81-53ED9CFDF37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267909" y="3919222"/>
                  <a:ext cx="111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33C97D7-51B3-4EDE-89E8-D6F92A3B8F7D}"/>
                    </a:ext>
                  </a:extLst>
                </p14:cNvPr>
                <p14:cNvContentPartPr/>
                <p14:nvPr/>
              </p14:nvContentPartPr>
              <p14:xfrm>
                <a:off x="7405429" y="3902302"/>
                <a:ext cx="118800" cy="1638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33C97D7-51B3-4EDE-89E8-D6F92A3B8F7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396789" y="3893302"/>
                  <a:ext cx="136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4FF8B00-C762-4F2E-9FFA-CC8006F2984C}"/>
                    </a:ext>
                  </a:extLst>
                </p14:cNvPr>
                <p14:cNvContentPartPr/>
                <p14:nvPr/>
              </p14:nvContentPartPr>
              <p14:xfrm>
                <a:off x="7468789" y="3954862"/>
                <a:ext cx="83520" cy="216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4FF8B00-C762-4F2E-9FFA-CC8006F2984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59789" y="3946222"/>
                  <a:ext cx="101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547381E-0647-4E5F-BB8B-893C10C787AA}"/>
                    </a:ext>
                  </a:extLst>
                </p14:cNvPr>
                <p14:cNvContentPartPr/>
                <p14:nvPr/>
              </p14:nvContentPartPr>
              <p14:xfrm>
                <a:off x="7616029" y="3871342"/>
                <a:ext cx="104400" cy="1584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547381E-0647-4E5F-BB8B-893C10C787A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07029" y="3862702"/>
                  <a:ext cx="12204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F65542B-7ED9-492F-A48B-EB2F236936FD}"/>
                  </a:ext>
                </a:extLst>
              </p14:cNvPr>
              <p14:cNvContentPartPr/>
              <p14:nvPr/>
            </p14:nvContentPartPr>
            <p14:xfrm>
              <a:off x="493789" y="2896462"/>
              <a:ext cx="424440" cy="45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F65542B-7ED9-492F-A48B-EB2F236936FD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84789" y="2887462"/>
                <a:ext cx="4420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30244B4-59F9-4487-80AD-4F75241D6940}"/>
                  </a:ext>
                </a:extLst>
              </p14:cNvPr>
              <p14:cNvContentPartPr/>
              <p14:nvPr/>
            </p14:nvContentPartPr>
            <p14:xfrm>
              <a:off x="3897589" y="2708542"/>
              <a:ext cx="470160" cy="457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30244B4-59F9-4487-80AD-4F75241D694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3888949" y="2699542"/>
                <a:ext cx="4878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5667D6C-0054-4167-B6D0-D6FAC7435B0A}"/>
                  </a:ext>
                </a:extLst>
              </p14:cNvPr>
              <p14:cNvContentPartPr/>
              <p14:nvPr/>
            </p14:nvContentPartPr>
            <p14:xfrm>
              <a:off x="8851189" y="2826622"/>
              <a:ext cx="2773800" cy="11829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5667D6C-0054-4167-B6D0-D6FAC7435B0A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8842189" y="2817982"/>
                <a:ext cx="2791440" cy="12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62A9AB80-9E7F-41D2-BE19-D441D63FF44C}"/>
                  </a:ext>
                </a:extLst>
              </p14:cNvPr>
              <p14:cNvContentPartPr/>
              <p14:nvPr/>
            </p14:nvContentPartPr>
            <p14:xfrm>
              <a:off x="3854029" y="2384182"/>
              <a:ext cx="556560" cy="4233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62A9AB80-9E7F-41D2-BE19-D441D63FF44C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845389" y="2375542"/>
                <a:ext cx="57420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4FB6CD07-2857-4609-9010-521DEF0E1B32}"/>
                  </a:ext>
                </a:extLst>
              </p14:cNvPr>
              <p14:cNvContentPartPr/>
              <p14:nvPr/>
            </p14:nvContentPartPr>
            <p14:xfrm>
              <a:off x="9519709" y="1974142"/>
              <a:ext cx="507240" cy="3996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4FB6CD07-2857-4609-9010-521DEF0E1B32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9510709" y="1965142"/>
                <a:ext cx="52488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6A84000D-307A-4149-B1F7-9927305E6DD3}"/>
              </a:ext>
            </a:extLst>
          </p:cNvPr>
          <p:cNvGrpSpPr/>
          <p:nvPr/>
        </p:nvGrpSpPr>
        <p:grpSpPr>
          <a:xfrm>
            <a:off x="10065109" y="1448902"/>
            <a:ext cx="1443600" cy="708120"/>
            <a:chOff x="10065109" y="1448902"/>
            <a:chExt cx="1443600" cy="70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F7B9F2C-AD93-4B5B-825F-CD9FC228D592}"/>
                    </a:ext>
                  </a:extLst>
                </p14:cNvPr>
                <p14:cNvContentPartPr/>
                <p14:nvPr/>
              </p14:nvContentPartPr>
              <p14:xfrm>
                <a:off x="10121269" y="1833382"/>
                <a:ext cx="527760" cy="275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F7B9F2C-AD93-4B5B-825F-CD9FC228D59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112269" y="1824742"/>
                  <a:ext cx="545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DF7D35C-7310-4E9C-8DA1-2A28ECAE7647}"/>
                    </a:ext>
                  </a:extLst>
                </p14:cNvPr>
                <p14:cNvContentPartPr/>
                <p14:nvPr/>
              </p14:nvContentPartPr>
              <p14:xfrm>
                <a:off x="10065109" y="1919782"/>
                <a:ext cx="309240" cy="237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DF7D35C-7310-4E9C-8DA1-2A28ECAE764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56109" y="1911142"/>
                  <a:ext cx="326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F94FC01-1A19-4810-9D31-51F2340C5E5B}"/>
                    </a:ext>
                  </a:extLst>
                </p14:cNvPr>
                <p14:cNvContentPartPr/>
                <p14:nvPr/>
              </p14:nvContentPartPr>
              <p14:xfrm>
                <a:off x="10791229" y="1602622"/>
                <a:ext cx="117000" cy="197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F94FC01-1A19-4810-9D31-51F2340C5E5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782229" y="1593982"/>
                  <a:ext cx="134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91683C1-5D1A-458B-9D51-C2E19312758F}"/>
                    </a:ext>
                  </a:extLst>
                </p14:cNvPr>
                <p14:cNvContentPartPr/>
                <p14:nvPr/>
              </p14:nvContentPartPr>
              <p14:xfrm>
                <a:off x="10932709" y="1485982"/>
                <a:ext cx="197640" cy="254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91683C1-5D1A-458B-9D51-C2E19312758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24069" y="1477342"/>
                  <a:ext cx="215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894C120-0686-4951-A8B2-208567DACB5A}"/>
                    </a:ext>
                  </a:extLst>
                </p14:cNvPr>
                <p14:cNvContentPartPr/>
                <p14:nvPr/>
              </p14:nvContentPartPr>
              <p14:xfrm>
                <a:off x="11163829" y="1456462"/>
                <a:ext cx="153000" cy="204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894C120-0686-4951-A8B2-208567DACB5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154829" y="1447822"/>
                  <a:ext cx="170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3DBF1D0-77B3-44A7-A761-82FB4A8EA3CB}"/>
                    </a:ext>
                  </a:extLst>
                </p14:cNvPr>
                <p14:cNvContentPartPr/>
                <p14:nvPr/>
              </p14:nvContentPartPr>
              <p14:xfrm>
                <a:off x="11325829" y="1448902"/>
                <a:ext cx="182880" cy="202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3DBF1D0-77B3-44A7-A761-82FB4A8EA3C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317189" y="1439902"/>
                  <a:ext cx="20052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AB7ADA2-06C1-4C44-A478-4A348DD0592B}"/>
                  </a:ext>
                </a:extLst>
              </p14:cNvPr>
              <p14:cNvContentPartPr/>
              <p14:nvPr/>
            </p14:nvContentPartPr>
            <p14:xfrm>
              <a:off x="4171189" y="4759822"/>
              <a:ext cx="213480" cy="3240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AB7ADA2-06C1-4C44-A478-4A348DD0592B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162189" y="4750822"/>
                <a:ext cx="2311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59EF425A-A546-472D-9BF4-3A7AA3BF5F38}"/>
                  </a:ext>
                </a:extLst>
              </p14:cNvPr>
              <p14:cNvContentPartPr/>
              <p14:nvPr/>
            </p14:nvContentPartPr>
            <p14:xfrm>
              <a:off x="4209709" y="4837582"/>
              <a:ext cx="172080" cy="205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59EF425A-A546-472D-9BF4-3A7AA3BF5F38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201069" y="4828942"/>
                <a:ext cx="189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65016C17-7E07-4AF4-8495-AC0881310785}"/>
                  </a:ext>
                </a:extLst>
              </p14:cNvPr>
              <p14:cNvContentPartPr/>
              <p14:nvPr/>
            </p14:nvContentPartPr>
            <p14:xfrm>
              <a:off x="4374949" y="4658302"/>
              <a:ext cx="166680" cy="2696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65016C17-7E07-4AF4-8495-AC088131078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365949" y="4649302"/>
                <a:ext cx="184320" cy="28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5183A5E6-8F3F-4B7E-90D5-B0528C6FE980}"/>
              </a:ext>
            </a:extLst>
          </p:cNvPr>
          <p:cNvGrpSpPr/>
          <p:nvPr/>
        </p:nvGrpSpPr>
        <p:grpSpPr>
          <a:xfrm>
            <a:off x="4724149" y="4356262"/>
            <a:ext cx="2655360" cy="644040"/>
            <a:chOff x="4724149" y="4356262"/>
            <a:chExt cx="2655360" cy="64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9763A76-92B8-4799-8BEB-033F8A6993F3}"/>
                    </a:ext>
                  </a:extLst>
                </p14:cNvPr>
                <p14:cNvContentPartPr/>
                <p14:nvPr/>
              </p14:nvContentPartPr>
              <p14:xfrm>
                <a:off x="4724149" y="4608262"/>
                <a:ext cx="143280" cy="185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9763A76-92B8-4799-8BEB-033F8A6993F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715509" y="4599262"/>
                  <a:ext cx="160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DDC16A4-5447-470B-ABE1-EAAA2B1C0019}"/>
                    </a:ext>
                  </a:extLst>
                </p14:cNvPr>
                <p14:cNvContentPartPr/>
                <p14:nvPr/>
              </p14:nvContentPartPr>
              <p14:xfrm>
                <a:off x="4727389" y="4689982"/>
                <a:ext cx="131760" cy="25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DDC16A4-5447-470B-ABE1-EAAA2B1C001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718389" y="4681342"/>
                  <a:ext cx="149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5A919FC-E913-448C-8E51-7950C5A19081}"/>
                    </a:ext>
                  </a:extLst>
                </p14:cNvPr>
                <p14:cNvContentPartPr/>
                <p14:nvPr/>
              </p14:nvContentPartPr>
              <p14:xfrm>
                <a:off x="4874269" y="4764502"/>
                <a:ext cx="142920" cy="1180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5A919FC-E913-448C-8E51-7950C5A1908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65629" y="4755502"/>
                  <a:ext cx="160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DFFF697-6CD2-48FE-92AD-29ADEA6EE5BD}"/>
                    </a:ext>
                  </a:extLst>
                </p14:cNvPr>
                <p14:cNvContentPartPr/>
                <p14:nvPr/>
              </p14:nvContentPartPr>
              <p14:xfrm>
                <a:off x="5095669" y="4656142"/>
                <a:ext cx="121680" cy="14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DFFF697-6CD2-48FE-92AD-29ADEA6EE5B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087029" y="4647142"/>
                  <a:ext cx="139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30CDF68-2925-4B4B-A8BB-F9818E7C1FB1}"/>
                    </a:ext>
                  </a:extLst>
                </p14:cNvPr>
                <p14:cNvContentPartPr/>
                <p14:nvPr/>
              </p14:nvContentPartPr>
              <p14:xfrm>
                <a:off x="5063269" y="4736062"/>
                <a:ext cx="159120" cy="18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30CDF68-2925-4B4B-A8BB-F9818E7C1FB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054269" y="4727422"/>
                  <a:ext cx="176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B118F54-CBA3-4916-ABF5-F887C5DCF456}"/>
                    </a:ext>
                  </a:extLst>
                </p14:cNvPr>
                <p14:cNvContentPartPr/>
                <p14:nvPr/>
              </p14:nvContentPartPr>
              <p14:xfrm>
                <a:off x="5306269" y="4546342"/>
                <a:ext cx="127440" cy="211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B118F54-CBA3-4916-ABF5-F887C5DCF45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297629" y="4537702"/>
                  <a:ext cx="145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A1BDBB3-0451-4269-9073-81EA7634531B}"/>
                    </a:ext>
                  </a:extLst>
                </p14:cNvPr>
                <p14:cNvContentPartPr/>
                <p14:nvPr/>
              </p14:nvContentPartPr>
              <p14:xfrm>
                <a:off x="5476909" y="4554622"/>
                <a:ext cx="64440" cy="1976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A1BDBB3-0451-4269-9073-81EA7634531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467909" y="4545622"/>
                  <a:ext cx="82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2585A11-BFCC-4006-9B17-B66597C86E06}"/>
                    </a:ext>
                  </a:extLst>
                </p14:cNvPr>
                <p14:cNvContentPartPr/>
                <p14:nvPr/>
              </p14:nvContentPartPr>
              <p14:xfrm>
                <a:off x="5557909" y="4569022"/>
                <a:ext cx="124560" cy="120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2585A11-BFCC-4006-9B17-B66597C86E0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548909" y="4560022"/>
                  <a:ext cx="142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0D084B6-D272-4C07-90FE-61CCDAA31E8B}"/>
                    </a:ext>
                  </a:extLst>
                </p14:cNvPr>
                <p14:cNvContentPartPr/>
                <p14:nvPr/>
              </p14:nvContentPartPr>
              <p14:xfrm>
                <a:off x="5693989" y="4572982"/>
                <a:ext cx="111600" cy="119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0D084B6-D272-4C07-90FE-61CCDAA31E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685349" y="4563982"/>
                  <a:ext cx="129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44F032E-E8E2-4658-AA40-1DA332F589A1}"/>
                    </a:ext>
                  </a:extLst>
                </p14:cNvPr>
                <p14:cNvContentPartPr/>
                <p14:nvPr/>
              </p14:nvContentPartPr>
              <p14:xfrm>
                <a:off x="5837269" y="4553182"/>
                <a:ext cx="108720" cy="1047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44F032E-E8E2-4658-AA40-1DA332F589A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828629" y="4544182"/>
                  <a:ext cx="126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3974E22-4114-49F5-8F6E-371118E658CB}"/>
                    </a:ext>
                  </a:extLst>
                </p14:cNvPr>
                <p14:cNvContentPartPr/>
                <p14:nvPr/>
              </p14:nvContentPartPr>
              <p14:xfrm>
                <a:off x="6007549" y="4630942"/>
                <a:ext cx="119160" cy="7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3974E22-4114-49F5-8F6E-371118E658C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998549" y="4621942"/>
                  <a:ext cx="13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41500A7-BF2F-4E98-85FB-2791D81D5D03}"/>
                    </a:ext>
                  </a:extLst>
                </p14:cNvPr>
                <p14:cNvContentPartPr/>
                <p14:nvPr/>
              </p14:nvContentPartPr>
              <p14:xfrm>
                <a:off x="6175669" y="4506742"/>
                <a:ext cx="155520" cy="1641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41500A7-BF2F-4E98-85FB-2791D81D5D0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167029" y="4497742"/>
                  <a:ext cx="173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4DACA4F-BFFA-4764-AB97-6202A7E2F2D7}"/>
                    </a:ext>
                  </a:extLst>
                </p14:cNvPr>
                <p14:cNvContentPartPr/>
                <p14:nvPr/>
              </p14:nvContentPartPr>
              <p14:xfrm>
                <a:off x="6313549" y="4669462"/>
                <a:ext cx="22680" cy="896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4DACA4F-BFFA-4764-AB97-6202A7E2F2D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304549" y="4660822"/>
                  <a:ext cx="40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4F760C4-57ED-4384-9BE7-8F2B8AF6E3ED}"/>
                    </a:ext>
                  </a:extLst>
                </p14:cNvPr>
                <p14:cNvContentPartPr/>
                <p14:nvPr/>
              </p14:nvContentPartPr>
              <p14:xfrm>
                <a:off x="6377629" y="4507102"/>
                <a:ext cx="100080" cy="168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4F760C4-57ED-4384-9BE7-8F2B8AF6E3E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368629" y="4498102"/>
                  <a:ext cx="117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E78F27C-C7EE-4C87-938C-4FE8AE6B9DEB}"/>
                    </a:ext>
                  </a:extLst>
                </p14:cNvPr>
                <p14:cNvContentPartPr/>
                <p14:nvPr/>
              </p14:nvContentPartPr>
              <p14:xfrm>
                <a:off x="6518389" y="4496302"/>
                <a:ext cx="87480" cy="154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E78F27C-C7EE-4C87-938C-4FE8AE6B9DE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509749" y="4487302"/>
                  <a:ext cx="105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70B4664-0AD0-40AA-B549-BE547EFFFECF}"/>
                    </a:ext>
                  </a:extLst>
                </p14:cNvPr>
                <p14:cNvContentPartPr/>
                <p14:nvPr/>
              </p14:nvContentPartPr>
              <p14:xfrm>
                <a:off x="6749509" y="4550302"/>
                <a:ext cx="35280" cy="39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70B4664-0AD0-40AA-B549-BE547EFFFEC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740509" y="4541662"/>
                  <a:ext cx="52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335905A-AB99-40A5-BFB5-6FED954AC744}"/>
                    </a:ext>
                  </a:extLst>
                </p14:cNvPr>
                <p14:cNvContentPartPr/>
                <p14:nvPr/>
              </p14:nvContentPartPr>
              <p14:xfrm>
                <a:off x="6844549" y="4386862"/>
                <a:ext cx="86400" cy="112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335905A-AB99-40A5-BFB5-6FED954AC74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835909" y="4377862"/>
                  <a:ext cx="104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AD592A7-EABB-4B8D-A1FB-171134AE0512}"/>
                    </a:ext>
                  </a:extLst>
                </p14:cNvPr>
                <p14:cNvContentPartPr/>
                <p14:nvPr/>
              </p14:nvContentPartPr>
              <p14:xfrm>
                <a:off x="6890989" y="4436902"/>
                <a:ext cx="84600" cy="1155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AD592A7-EABB-4B8D-A1FB-171134AE051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881989" y="4427902"/>
                  <a:ext cx="102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110CFE4-B901-4F38-BD70-BFD3DC56FC65}"/>
                    </a:ext>
                  </a:extLst>
                </p14:cNvPr>
                <p14:cNvContentPartPr/>
                <p14:nvPr/>
              </p14:nvContentPartPr>
              <p14:xfrm>
                <a:off x="6985309" y="4367062"/>
                <a:ext cx="236160" cy="1843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110CFE4-B901-4F38-BD70-BFD3DC56FC6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976309" y="4358422"/>
                  <a:ext cx="253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60E16C5-0927-4CFE-B561-C143C3E89A75}"/>
                    </a:ext>
                  </a:extLst>
                </p14:cNvPr>
                <p14:cNvContentPartPr/>
                <p14:nvPr/>
              </p14:nvContentPartPr>
              <p14:xfrm>
                <a:off x="7255669" y="4356262"/>
                <a:ext cx="123840" cy="102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60E16C5-0927-4CFE-B561-C143C3E89A7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46669" y="4347622"/>
                  <a:ext cx="141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8A6A374-17A9-404F-A594-FD61E6535316}"/>
                    </a:ext>
                  </a:extLst>
                </p14:cNvPr>
                <p14:cNvContentPartPr/>
                <p14:nvPr/>
              </p14:nvContentPartPr>
              <p14:xfrm>
                <a:off x="6807829" y="4561462"/>
                <a:ext cx="545400" cy="892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8A6A374-17A9-404F-A594-FD61E653531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798829" y="4552462"/>
                  <a:ext cx="563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01AE96E-9D63-419D-9D6A-915B398C4ACC}"/>
                    </a:ext>
                  </a:extLst>
                </p14:cNvPr>
                <p14:cNvContentPartPr/>
                <p14:nvPr/>
              </p14:nvContentPartPr>
              <p14:xfrm>
                <a:off x="6917629" y="4684582"/>
                <a:ext cx="146520" cy="178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01AE96E-9D63-419D-9D6A-915B398C4AC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08989" y="4675582"/>
                  <a:ext cx="164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E675999-F200-4349-8B10-4FE60ABEB245}"/>
                    </a:ext>
                  </a:extLst>
                </p14:cNvPr>
                <p14:cNvContentPartPr/>
                <p14:nvPr/>
              </p14:nvContentPartPr>
              <p14:xfrm>
                <a:off x="6978469" y="4670542"/>
                <a:ext cx="124200" cy="345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E675999-F200-4349-8B10-4FE60ABEB24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69829" y="4661542"/>
                  <a:ext cx="141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BC67934-F962-4D33-92C9-AB02963E3AFA}"/>
                    </a:ext>
                  </a:extLst>
                </p14:cNvPr>
                <p14:cNvContentPartPr/>
                <p14:nvPr/>
              </p14:nvContentPartPr>
              <p14:xfrm>
                <a:off x="7107349" y="4660822"/>
                <a:ext cx="142200" cy="1756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BC67934-F962-4D33-92C9-AB02963E3AF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98349" y="4651822"/>
                  <a:ext cx="159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AD75249-E2D3-4BAE-9915-0F6DC0250DBF}"/>
                    </a:ext>
                  </a:extLst>
                </p14:cNvPr>
                <p14:cNvContentPartPr/>
                <p14:nvPr/>
              </p14:nvContentPartPr>
              <p14:xfrm>
                <a:off x="6085309" y="4459222"/>
                <a:ext cx="20160" cy="1519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AD75249-E2D3-4BAE-9915-0F6DC0250DB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076669" y="4450582"/>
                  <a:ext cx="37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C4C389F-7514-47E5-9DE7-119C4B6FFF34}"/>
                    </a:ext>
                  </a:extLst>
                </p14:cNvPr>
                <p14:cNvContentPartPr/>
                <p14:nvPr/>
              </p14:nvContentPartPr>
              <p14:xfrm>
                <a:off x="6026989" y="4519702"/>
                <a:ext cx="120240" cy="421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C4C389F-7514-47E5-9DE7-119C4B6FFF3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018349" y="4511062"/>
                  <a:ext cx="137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34F00CC-1591-4879-BC56-F707635CBA88}"/>
                    </a:ext>
                  </a:extLst>
                </p14:cNvPr>
                <p14:cNvContentPartPr/>
                <p14:nvPr/>
              </p14:nvContentPartPr>
              <p14:xfrm>
                <a:off x="4983349" y="4743262"/>
                <a:ext cx="93240" cy="2106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34F00CC-1591-4879-BC56-F707635CBA8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974709" y="4734262"/>
                  <a:ext cx="110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8ADE716-CE44-4D56-97CD-64C91E9E91D0}"/>
                    </a:ext>
                  </a:extLst>
                </p14:cNvPr>
                <p14:cNvContentPartPr/>
                <p14:nvPr/>
              </p14:nvContentPartPr>
              <p14:xfrm>
                <a:off x="5011429" y="4825702"/>
                <a:ext cx="85680" cy="1746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8ADE716-CE44-4D56-97CD-64C91E9E91D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02429" y="4817062"/>
                  <a:ext cx="10332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3C565DEE-DABD-4B4E-94F2-79F867F324D6}"/>
                  </a:ext>
                </a:extLst>
              </p14:cNvPr>
              <p14:cNvContentPartPr/>
              <p14:nvPr/>
            </p14:nvContentPartPr>
            <p14:xfrm>
              <a:off x="4876789" y="5181382"/>
              <a:ext cx="128520" cy="20988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3C565DEE-DABD-4B4E-94F2-79F867F324D6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868149" y="5172742"/>
                <a:ext cx="1461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A329C28F-C995-4F17-81E1-38445BE90D62}"/>
                  </a:ext>
                </a:extLst>
              </p14:cNvPr>
              <p14:cNvContentPartPr/>
              <p14:nvPr/>
            </p14:nvContentPartPr>
            <p14:xfrm>
              <a:off x="5046709" y="5202622"/>
              <a:ext cx="150120" cy="1677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A329C28F-C995-4F17-81E1-38445BE90D62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5038069" y="5193622"/>
                <a:ext cx="1677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59A1663E-3C00-42AE-9C4A-1E9247D7A692}"/>
                  </a:ext>
                </a:extLst>
              </p14:cNvPr>
              <p14:cNvContentPartPr/>
              <p14:nvPr/>
            </p14:nvContentPartPr>
            <p14:xfrm>
              <a:off x="5090989" y="5176342"/>
              <a:ext cx="133560" cy="3096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59A1663E-3C00-42AE-9C4A-1E9247D7A692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082349" y="5167342"/>
                <a:ext cx="151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5446C64A-18D5-4AEA-9F21-9248DC689AEF}"/>
                  </a:ext>
                </a:extLst>
              </p14:cNvPr>
              <p14:cNvContentPartPr/>
              <p14:nvPr/>
            </p14:nvContentPartPr>
            <p14:xfrm>
              <a:off x="5243269" y="5163742"/>
              <a:ext cx="169200" cy="21168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5446C64A-18D5-4AEA-9F21-9248DC689AEF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5234629" y="5155102"/>
                <a:ext cx="1868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7730653B-92B1-4BE1-8263-C1BD2C66A819}"/>
                  </a:ext>
                </a:extLst>
              </p14:cNvPr>
              <p14:cNvContentPartPr/>
              <p14:nvPr/>
            </p14:nvContentPartPr>
            <p14:xfrm>
              <a:off x="5444509" y="5191822"/>
              <a:ext cx="93240" cy="13608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7730653B-92B1-4BE1-8263-C1BD2C66A819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435869" y="5183182"/>
                <a:ext cx="1108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7DB6B1C5-E1C0-489B-9397-7DAE9DD62F37}"/>
                  </a:ext>
                </a:extLst>
              </p14:cNvPr>
              <p14:cNvContentPartPr/>
              <p14:nvPr/>
            </p14:nvContentPartPr>
            <p14:xfrm>
              <a:off x="5552509" y="5181742"/>
              <a:ext cx="138240" cy="15048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7DB6B1C5-E1C0-489B-9397-7DAE9DD62F37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543869" y="5173102"/>
                <a:ext cx="15588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D9755C69-B229-495E-BBB3-4464328BC50E}"/>
              </a:ext>
            </a:extLst>
          </p:cNvPr>
          <p:cNvGrpSpPr/>
          <p:nvPr/>
        </p:nvGrpSpPr>
        <p:grpSpPr>
          <a:xfrm>
            <a:off x="4262629" y="5294062"/>
            <a:ext cx="507960" cy="199080"/>
            <a:chOff x="4262629" y="5294062"/>
            <a:chExt cx="50796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3B6CD2F-06D0-4A60-8D82-622F1F9D3B64}"/>
                    </a:ext>
                  </a:extLst>
                </p14:cNvPr>
                <p14:cNvContentPartPr/>
                <p14:nvPr/>
              </p14:nvContentPartPr>
              <p14:xfrm>
                <a:off x="4262629" y="5298742"/>
                <a:ext cx="164520" cy="1620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3B6CD2F-06D0-4A60-8D82-622F1F9D3B6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253989" y="5289742"/>
                  <a:ext cx="182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81E5706-2542-4220-B2B5-831CF699D9F7}"/>
                    </a:ext>
                  </a:extLst>
                </p14:cNvPr>
                <p14:cNvContentPartPr/>
                <p14:nvPr/>
              </p14:nvContentPartPr>
              <p14:xfrm>
                <a:off x="4268029" y="5357422"/>
                <a:ext cx="131040" cy="50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81E5706-2542-4220-B2B5-831CF699D9F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259389" y="5348422"/>
                  <a:ext cx="148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441CA8A-ABF4-4EF6-9191-6247688BF19A}"/>
                    </a:ext>
                  </a:extLst>
                </p14:cNvPr>
                <p14:cNvContentPartPr/>
                <p14:nvPr/>
              </p14:nvContentPartPr>
              <p14:xfrm>
                <a:off x="4426789" y="5390542"/>
                <a:ext cx="136800" cy="1026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441CA8A-ABF4-4EF6-9191-6247688BF19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417789" y="5381542"/>
                  <a:ext cx="154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C9B0112-4ECD-4B8C-92B7-FB78FE120B2A}"/>
                    </a:ext>
                  </a:extLst>
                </p14:cNvPr>
                <p14:cNvContentPartPr/>
                <p14:nvPr/>
              </p14:nvContentPartPr>
              <p14:xfrm>
                <a:off x="4621909" y="5312782"/>
                <a:ext cx="95760" cy="255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C9B0112-4ECD-4B8C-92B7-FB78FE120B2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613269" y="5304142"/>
                  <a:ext cx="113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E1F9C87-A003-46DD-8DAD-3FE980F06320}"/>
                    </a:ext>
                  </a:extLst>
                </p14:cNvPr>
                <p14:cNvContentPartPr/>
                <p14:nvPr/>
              </p14:nvContentPartPr>
              <p14:xfrm>
                <a:off x="4611829" y="5368222"/>
                <a:ext cx="112680" cy="158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E1F9C87-A003-46DD-8DAD-3FE980F0632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602829" y="5359222"/>
                  <a:ext cx="130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83D2897-3E0B-4D73-8463-FB1B86EEB4F5}"/>
                    </a:ext>
                  </a:extLst>
                </p14:cNvPr>
                <p14:cNvContentPartPr/>
                <p14:nvPr/>
              </p14:nvContentPartPr>
              <p14:xfrm>
                <a:off x="4593109" y="5294062"/>
                <a:ext cx="143640" cy="554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83D2897-3E0B-4D73-8463-FB1B86EEB4F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584469" y="5285062"/>
                  <a:ext cx="161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77545E1-148F-47E8-9A7A-C8D1AD5E231D}"/>
                    </a:ext>
                  </a:extLst>
                </p14:cNvPr>
                <p14:cNvContentPartPr/>
                <p14:nvPr/>
              </p14:nvContentPartPr>
              <p14:xfrm>
                <a:off x="4595629" y="5363182"/>
                <a:ext cx="174960" cy="759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77545E1-148F-47E8-9A7A-C8D1AD5E231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586989" y="5354542"/>
                  <a:ext cx="19260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2919311A-0C58-4BC8-ADBA-2EC93E8FCE44}"/>
              </a:ext>
            </a:extLst>
          </p:cNvPr>
          <p:cNvGrpSpPr/>
          <p:nvPr/>
        </p:nvGrpSpPr>
        <p:grpSpPr>
          <a:xfrm>
            <a:off x="4187749" y="5713462"/>
            <a:ext cx="1531800" cy="286200"/>
            <a:chOff x="4187749" y="5713462"/>
            <a:chExt cx="153180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82BF0FE-3288-4357-9BA7-4621FFA4644C}"/>
                    </a:ext>
                  </a:extLst>
                </p14:cNvPr>
                <p14:cNvContentPartPr/>
                <p14:nvPr/>
              </p14:nvContentPartPr>
              <p14:xfrm>
                <a:off x="4202869" y="5780422"/>
                <a:ext cx="141840" cy="1710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82BF0FE-3288-4357-9BA7-4621FFA4644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193869" y="5771422"/>
                  <a:ext cx="159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C376DD4-5343-42E2-A180-029DDDE2B0A1}"/>
                    </a:ext>
                  </a:extLst>
                </p14:cNvPr>
                <p14:cNvContentPartPr/>
                <p14:nvPr/>
              </p14:nvContentPartPr>
              <p14:xfrm>
                <a:off x="4187749" y="5857822"/>
                <a:ext cx="141120" cy="370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C376DD4-5343-42E2-A180-029DDDE2B0A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178749" y="5848822"/>
                  <a:ext cx="158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362D443-0EA1-497B-8CE7-D3152059F354}"/>
                    </a:ext>
                  </a:extLst>
                </p14:cNvPr>
                <p14:cNvContentPartPr/>
                <p14:nvPr/>
              </p14:nvContentPartPr>
              <p14:xfrm>
                <a:off x="4363069" y="5868262"/>
                <a:ext cx="122040" cy="1314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362D443-0EA1-497B-8CE7-D3152059F35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354069" y="5859262"/>
                  <a:ext cx="139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03E2E2A-59C3-40A2-9973-76B5AA802BDE}"/>
                    </a:ext>
                  </a:extLst>
                </p14:cNvPr>
                <p14:cNvContentPartPr/>
                <p14:nvPr/>
              </p14:nvContentPartPr>
              <p14:xfrm>
                <a:off x="4564669" y="5839822"/>
                <a:ext cx="103680" cy="766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03E2E2A-59C3-40A2-9973-76B5AA802BD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556029" y="5830822"/>
                  <a:ext cx="121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EFEA47B-EC15-41BC-97F1-3E9981372854}"/>
                    </a:ext>
                  </a:extLst>
                </p14:cNvPr>
                <p14:cNvContentPartPr/>
                <p14:nvPr/>
              </p14:nvContentPartPr>
              <p14:xfrm>
                <a:off x="4877869" y="5743702"/>
                <a:ext cx="136800" cy="1868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EFEA47B-EC15-41BC-97F1-3E998137285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869229" y="5735062"/>
                  <a:ext cx="154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B347AD4-9D04-4278-A413-1FBB865C5774}"/>
                    </a:ext>
                  </a:extLst>
                </p14:cNvPr>
                <p14:cNvContentPartPr/>
                <p14:nvPr/>
              </p14:nvContentPartPr>
              <p14:xfrm>
                <a:off x="5067229" y="5761342"/>
                <a:ext cx="100440" cy="1432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B347AD4-9D04-4278-A413-1FBB865C577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058589" y="5752342"/>
                  <a:ext cx="118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ACECE77-B9F0-4252-A5DD-14C6802BA7C8}"/>
                    </a:ext>
                  </a:extLst>
                </p14:cNvPr>
                <p14:cNvContentPartPr/>
                <p14:nvPr/>
              </p14:nvContentPartPr>
              <p14:xfrm>
                <a:off x="5243269" y="5736862"/>
                <a:ext cx="182160" cy="1468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ACECE77-B9F0-4252-A5DD-14C6802BA7C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234629" y="5728222"/>
                  <a:ext cx="199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B2B9AF0-955B-4F51-8BCC-1AEC0FCFA904}"/>
                    </a:ext>
                  </a:extLst>
                </p14:cNvPr>
                <p14:cNvContentPartPr/>
                <p14:nvPr/>
              </p14:nvContentPartPr>
              <p14:xfrm>
                <a:off x="5458909" y="5721022"/>
                <a:ext cx="78840" cy="1677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B2B9AF0-955B-4F51-8BCC-1AEC0FCFA90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450269" y="5712022"/>
                  <a:ext cx="96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9AE0BFB-E679-4DC5-9516-7B890A9BC829}"/>
                    </a:ext>
                  </a:extLst>
                </p14:cNvPr>
                <p14:cNvContentPartPr/>
                <p14:nvPr/>
              </p14:nvContentPartPr>
              <p14:xfrm>
                <a:off x="5574109" y="5713462"/>
                <a:ext cx="145440" cy="1515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9AE0BFB-E679-4DC5-9516-7B890A9BC82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565469" y="5704462"/>
                  <a:ext cx="163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D99B7D4-32BA-4C51-80B8-7BC746FF1393}"/>
                    </a:ext>
                  </a:extLst>
                </p14:cNvPr>
                <p14:cNvContentPartPr/>
                <p14:nvPr/>
              </p14:nvContentPartPr>
              <p14:xfrm>
                <a:off x="4570069" y="5797702"/>
                <a:ext cx="135720" cy="702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D99B7D4-32BA-4C51-80B8-7BC746FF139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561429" y="5789062"/>
                  <a:ext cx="153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55C7921-976F-4961-B268-3667134710D1}"/>
                    </a:ext>
                  </a:extLst>
                </p14:cNvPr>
                <p14:cNvContentPartPr/>
                <p14:nvPr/>
              </p14:nvContentPartPr>
              <p14:xfrm>
                <a:off x="4564669" y="5889862"/>
                <a:ext cx="156240" cy="874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55C7921-976F-4961-B268-3667134710D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556029" y="5880862"/>
                  <a:ext cx="1738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uppieren 304">
            <a:extLst>
              <a:ext uri="{FF2B5EF4-FFF2-40B4-BE49-F238E27FC236}">
                <a16:creationId xmlns:a16="http://schemas.microsoft.com/office/drawing/2014/main" id="{A16B3F8D-4C84-4BE3-B412-F200B11A785D}"/>
              </a:ext>
            </a:extLst>
          </p:cNvPr>
          <p:cNvGrpSpPr/>
          <p:nvPr/>
        </p:nvGrpSpPr>
        <p:grpSpPr>
          <a:xfrm>
            <a:off x="5861749" y="5113342"/>
            <a:ext cx="351360" cy="174600"/>
            <a:chOff x="5861749" y="5113342"/>
            <a:chExt cx="35136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F125F99-93B1-4BD4-9C63-69575DDBBB5E}"/>
                    </a:ext>
                  </a:extLst>
                </p14:cNvPr>
                <p14:cNvContentPartPr/>
                <p14:nvPr/>
              </p14:nvContentPartPr>
              <p14:xfrm>
                <a:off x="5861749" y="5113342"/>
                <a:ext cx="123480" cy="1746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F125F99-93B1-4BD4-9C63-69575DDBBB5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852749" y="5104702"/>
                  <a:ext cx="141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4C8533F-8295-47DA-B442-87ECB4F09BBE}"/>
                    </a:ext>
                  </a:extLst>
                </p14:cNvPr>
                <p14:cNvContentPartPr/>
                <p14:nvPr/>
              </p14:nvContentPartPr>
              <p14:xfrm>
                <a:off x="5932669" y="5233942"/>
                <a:ext cx="38880" cy="432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4C8533F-8295-47DA-B442-87ECB4F09BB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924029" y="5225302"/>
                  <a:ext cx="56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1869AA7-B9CB-4D19-A6F3-B4FEBF2D8E5C}"/>
                    </a:ext>
                  </a:extLst>
                </p14:cNvPr>
                <p14:cNvContentPartPr/>
                <p14:nvPr/>
              </p14:nvContentPartPr>
              <p14:xfrm>
                <a:off x="6029509" y="5189302"/>
                <a:ext cx="183600" cy="802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1869AA7-B9CB-4D19-A6F3-B4FEBF2D8E5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020509" y="5180302"/>
                  <a:ext cx="20124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uppieren 303">
            <a:extLst>
              <a:ext uri="{FF2B5EF4-FFF2-40B4-BE49-F238E27FC236}">
                <a16:creationId xmlns:a16="http://schemas.microsoft.com/office/drawing/2014/main" id="{321B6D2E-F9E9-441F-B0AF-684BA3B75DCA}"/>
              </a:ext>
            </a:extLst>
          </p:cNvPr>
          <p:cNvGrpSpPr/>
          <p:nvPr/>
        </p:nvGrpSpPr>
        <p:grpSpPr>
          <a:xfrm>
            <a:off x="5881189" y="5592862"/>
            <a:ext cx="303480" cy="177120"/>
            <a:chOff x="5881189" y="5592862"/>
            <a:chExt cx="30348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7E93503-5205-47CF-841A-013A5BEC42D1}"/>
                    </a:ext>
                  </a:extLst>
                </p14:cNvPr>
                <p14:cNvContentPartPr/>
                <p14:nvPr/>
              </p14:nvContentPartPr>
              <p14:xfrm>
                <a:off x="5881189" y="5592862"/>
                <a:ext cx="106560" cy="177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7E93503-5205-47CF-841A-013A5BEC42D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872549" y="5583862"/>
                  <a:ext cx="124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DC85E6B-53D1-476A-979D-3E5AB84267C2}"/>
                    </a:ext>
                  </a:extLst>
                </p14:cNvPr>
                <p14:cNvContentPartPr/>
                <p14:nvPr/>
              </p14:nvContentPartPr>
              <p14:xfrm>
                <a:off x="5929429" y="5725702"/>
                <a:ext cx="37080" cy="302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DC85E6B-53D1-476A-979D-3E5AB84267C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920789" y="5716702"/>
                  <a:ext cx="54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0F61B16-7844-4354-AB19-67D6FA3A5A87}"/>
                    </a:ext>
                  </a:extLst>
                </p14:cNvPr>
                <p14:cNvContentPartPr/>
                <p14:nvPr/>
              </p14:nvContentPartPr>
              <p14:xfrm>
                <a:off x="6001789" y="5687182"/>
                <a:ext cx="182880" cy="774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0F61B16-7844-4354-AB19-67D6FA3A5A8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992789" y="5678542"/>
                  <a:ext cx="200520" cy="9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5755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9E1370-A1A9-4846-8DF6-61781BD9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" y="123319"/>
            <a:ext cx="5793971" cy="33368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E42DC87-AA8D-43BD-B812-01AEDDDE5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264" y="136525"/>
            <a:ext cx="2749691" cy="7493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496952FD-BD40-4E74-9345-522DDB502C35}"/>
                  </a:ext>
                </a:extLst>
              </p14:cNvPr>
              <p14:cNvContentPartPr/>
              <p14:nvPr/>
            </p14:nvContentPartPr>
            <p14:xfrm>
              <a:off x="8693149" y="2918062"/>
              <a:ext cx="3061440" cy="10144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496952FD-BD40-4E74-9345-522DDB502C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4509" y="2909062"/>
                <a:ext cx="3079080" cy="1032120"/>
              </a:xfrm>
              <a:prstGeom prst="rect">
                <a:avLst/>
              </a:prstGeom>
            </p:spPr>
          </p:pic>
        </mc:Fallback>
      </mc:AlternateContent>
      <p:pic>
        <p:nvPicPr>
          <p:cNvPr id="114" name="Grafik 113">
            <a:extLst>
              <a:ext uri="{FF2B5EF4-FFF2-40B4-BE49-F238E27FC236}">
                <a16:creationId xmlns:a16="http://schemas.microsoft.com/office/drawing/2014/main" id="{9071BF40-CD09-41A7-B1B1-AE1FF4B197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" y="4617894"/>
            <a:ext cx="4046876" cy="2051847"/>
          </a:xfrm>
          <a:prstGeom prst="rect">
            <a:avLst/>
          </a:prstGeom>
        </p:spPr>
      </p:pic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08D828F8-BAC0-4F6B-98E1-F5B8F3ABC5EC}"/>
              </a:ext>
            </a:extLst>
          </p:cNvPr>
          <p:cNvGrpSpPr/>
          <p:nvPr/>
        </p:nvGrpSpPr>
        <p:grpSpPr>
          <a:xfrm>
            <a:off x="6596149" y="911062"/>
            <a:ext cx="5428080" cy="3171960"/>
            <a:chOff x="6596149" y="911062"/>
            <a:chExt cx="5428080" cy="31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25BF586-E740-404C-9BBC-7B694A718FE7}"/>
                    </a:ext>
                  </a:extLst>
                </p14:cNvPr>
                <p14:cNvContentPartPr/>
                <p14:nvPr/>
              </p14:nvContentPartPr>
              <p14:xfrm>
                <a:off x="7518829" y="1210582"/>
                <a:ext cx="218160" cy="5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25BF586-E740-404C-9BBC-7B694A718F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09829" y="1201582"/>
                  <a:ext cx="235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3D3031F-E1C0-484C-9AB7-6A4D88EC0197}"/>
                    </a:ext>
                  </a:extLst>
                </p14:cNvPr>
                <p14:cNvContentPartPr/>
                <p14:nvPr/>
              </p14:nvContentPartPr>
              <p14:xfrm>
                <a:off x="6596149" y="1291582"/>
                <a:ext cx="225360" cy="169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3D3031F-E1C0-484C-9AB7-6A4D88EC019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87509" y="1282582"/>
                  <a:ext cx="243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0C18DA3-CEAB-4654-BD4B-FF1CBAE0D8BE}"/>
                    </a:ext>
                  </a:extLst>
                </p14:cNvPr>
                <p14:cNvContentPartPr/>
                <p14:nvPr/>
              </p14:nvContentPartPr>
              <p14:xfrm>
                <a:off x="6618829" y="1393102"/>
                <a:ext cx="172800" cy="10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0C18DA3-CEAB-4654-BD4B-FF1CBAE0D8B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10189" y="1384462"/>
                  <a:ext cx="190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63AB9AA-6660-4102-B0CB-5CDF31C7EF35}"/>
                    </a:ext>
                  </a:extLst>
                </p14:cNvPr>
                <p14:cNvContentPartPr/>
                <p14:nvPr/>
              </p14:nvContentPartPr>
              <p14:xfrm>
                <a:off x="6831589" y="1410382"/>
                <a:ext cx="141120" cy="76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63AB9AA-6660-4102-B0CB-5CDF31C7EF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22589" y="1401742"/>
                  <a:ext cx="158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D39F3A-B119-46CE-87BD-6756B3E486B5}"/>
                    </a:ext>
                  </a:extLst>
                </p14:cNvPr>
                <p14:cNvContentPartPr/>
                <p14:nvPr/>
              </p14:nvContentPartPr>
              <p14:xfrm>
                <a:off x="7131829" y="1353502"/>
                <a:ext cx="182520" cy="16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D39F3A-B119-46CE-87BD-6756B3E486B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23189" y="1344502"/>
                  <a:ext cx="200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26AC1F9-B8C7-4931-848A-8D1D055BC4C2}"/>
                    </a:ext>
                  </a:extLst>
                </p14:cNvPr>
                <p14:cNvContentPartPr/>
                <p14:nvPr/>
              </p14:nvContentPartPr>
              <p14:xfrm>
                <a:off x="7126789" y="1426582"/>
                <a:ext cx="188280" cy="18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26AC1F9-B8C7-4931-848A-8D1D055BC4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17789" y="1417942"/>
                  <a:ext cx="205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F99DAFD-86DF-4F02-975C-C6FFBFB01B41}"/>
                    </a:ext>
                  </a:extLst>
                </p14:cNvPr>
                <p14:cNvContentPartPr/>
                <p14:nvPr/>
              </p14:nvContentPartPr>
              <p14:xfrm>
                <a:off x="7543309" y="1291942"/>
                <a:ext cx="189000" cy="178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F99DAFD-86DF-4F02-975C-C6FFBFB01B4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34669" y="1283302"/>
                  <a:ext cx="206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546CB49-3224-4322-9505-10D798B22B7F}"/>
                    </a:ext>
                  </a:extLst>
                </p14:cNvPr>
                <p14:cNvContentPartPr/>
                <p14:nvPr/>
              </p14:nvContentPartPr>
              <p14:xfrm>
                <a:off x="7567429" y="1322902"/>
                <a:ext cx="178200" cy="101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546CB49-3224-4322-9505-10D798B22B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58429" y="1314262"/>
                  <a:ext cx="195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E3E7FF1-0D49-4C1D-B0C7-91F2046CAB70}"/>
                    </a:ext>
                  </a:extLst>
                </p14:cNvPr>
                <p14:cNvContentPartPr/>
                <p14:nvPr/>
              </p14:nvContentPartPr>
              <p14:xfrm>
                <a:off x="7948669" y="1381582"/>
                <a:ext cx="124920" cy="9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E3E7FF1-0D49-4C1D-B0C7-91F2046CAB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40029" y="1372582"/>
                  <a:ext cx="142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573CE8E-F48C-4EC8-B11B-98C9CC255DC7}"/>
                    </a:ext>
                  </a:extLst>
                </p14:cNvPr>
                <p14:cNvContentPartPr/>
                <p14:nvPr/>
              </p14:nvContentPartPr>
              <p14:xfrm>
                <a:off x="8282029" y="1299142"/>
                <a:ext cx="146520" cy="149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573CE8E-F48C-4EC8-B11B-98C9CC255D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73389" y="1290502"/>
                  <a:ext cx="164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E89B8B2-F0DF-4419-B188-D66D269733DE}"/>
                    </a:ext>
                  </a:extLst>
                </p14:cNvPr>
                <p14:cNvContentPartPr/>
                <p14:nvPr/>
              </p14:nvContentPartPr>
              <p14:xfrm>
                <a:off x="8262949" y="1374742"/>
                <a:ext cx="156600" cy="34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E89B8B2-F0DF-4419-B188-D66D269733D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53949" y="1365742"/>
                  <a:ext cx="174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4242DF3-05BB-4060-A0E2-A5C1855CC788}"/>
                    </a:ext>
                  </a:extLst>
                </p14:cNvPr>
                <p14:cNvContentPartPr/>
                <p14:nvPr/>
              </p14:nvContentPartPr>
              <p14:xfrm>
                <a:off x="8680909" y="1063342"/>
                <a:ext cx="135000" cy="180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4242DF3-05BB-4060-A0E2-A5C1855CC78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72269" y="1054702"/>
                  <a:ext cx="152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64AEF47-F1A1-480E-8FCA-014C2ACB14E0}"/>
                    </a:ext>
                  </a:extLst>
                </p14:cNvPr>
                <p14:cNvContentPartPr/>
                <p14:nvPr/>
              </p14:nvContentPartPr>
              <p14:xfrm>
                <a:off x="8649949" y="911062"/>
                <a:ext cx="187560" cy="154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64AEF47-F1A1-480E-8FCA-014C2ACB14E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40949" y="902422"/>
                  <a:ext cx="205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4E709A5-4690-4162-8052-458A0CC66E22}"/>
                    </a:ext>
                  </a:extLst>
                </p14:cNvPr>
                <p14:cNvContentPartPr/>
                <p14:nvPr/>
              </p14:nvContentPartPr>
              <p14:xfrm>
                <a:off x="8606029" y="1325422"/>
                <a:ext cx="286560" cy="36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4E709A5-4690-4162-8052-458A0CC66E2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97029" y="1316422"/>
                  <a:ext cx="304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0C26941-642F-4AB0-BDBF-203099E919C0}"/>
                    </a:ext>
                  </a:extLst>
                </p14:cNvPr>
                <p14:cNvContentPartPr/>
                <p14:nvPr/>
              </p14:nvContentPartPr>
              <p14:xfrm>
                <a:off x="8539789" y="1381942"/>
                <a:ext cx="401760" cy="303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0C26941-642F-4AB0-BDBF-203099E919C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31149" y="1373302"/>
                  <a:ext cx="4194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035E379-D693-4252-B157-A630858E28EF}"/>
                    </a:ext>
                  </a:extLst>
                </p14:cNvPr>
                <p14:cNvContentPartPr/>
                <p14:nvPr/>
              </p14:nvContentPartPr>
              <p14:xfrm>
                <a:off x="8706109" y="1508662"/>
                <a:ext cx="133200" cy="167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035E379-D693-4252-B157-A630858E28E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97109" y="1499662"/>
                  <a:ext cx="150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AE106E3-5117-4207-B70D-FDEF03740DD4}"/>
                    </a:ext>
                  </a:extLst>
                </p14:cNvPr>
                <p14:cNvContentPartPr/>
                <p14:nvPr/>
              </p14:nvContentPartPr>
              <p14:xfrm>
                <a:off x="7075669" y="2138662"/>
                <a:ext cx="150120" cy="21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AE106E3-5117-4207-B70D-FDEF03740DD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66669" y="2130022"/>
                  <a:ext cx="167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60E7492-D059-465E-8F29-132EE3DFB7F9}"/>
                    </a:ext>
                  </a:extLst>
                </p14:cNvPr>
                <p14:cNvContentPartPr/>
                <p14:nvPr/>
              </p14:nvContentPartPr>
              <p14:xfrm>
                <a:off x="7083229" y="2214622"/>
                <a:ext cx="157680" cy="15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60E7492-D059-465E-8F29-132EE3DFB7F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74589" y="2205622"/>
                  <a:ext cx="175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376F473-036A-46D1-B63A-98135520D504}"/>
                    </a:ext>
                  </a:extLst>
                </p14:cNvPr>
                <p14:cNvContentPartPr/>
                <p14:nvPr/>
              </p14:nvContentPartPr>
              <p14:xfrm>
                <a:off x="7395349" y="1949662"/>
                <a:ext cx="147960" cy="271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376F473-036A-46D1-B63A-98135520D5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86349" y="1941022"/>
                  <a:ext cx="165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46D4C7-E16B-40BD-AA9D-8D4DDB1FE183}"/>
                    </a:ext>
                  </a:extLst>
                </p14:cNvPr>
                <p14:cNvContentPartPr/>
                <p14:nvPr/>
              </p14:nvContentPartPr>
              <p14:xfrm>
                <a:off x="7600909" y="1960822"/>
                <a:ext cx="101880" cy="228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46D4C7-E16B-40BD-AA9D-8D4DDB1FE1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91909" y="1952182"/>
                  <a:ext cx="119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C52EBD7-C79F-446D-AB46-58B430839E6A}"/>
                    </a:ext>
                  </a:extLst>
                </p14:cNvPr>
                <p14:cNvContentPartPr/>
                <p14:nvPr/>
              </p14:nvContentPartPr>
              <p14:xfrm>
                <a:off x="7759669" y="1974142"/>
                <a:ext cx="111240" cy="166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C52EBD7-C79F-446D-AB46-58B430839E6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50669" y="1965142"/>
                  <a:ext cx="128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744D0C9-D871-420B-A88E-BE5B2FA39593}"/>
                    </a:ext>
                  </a:extLst>
                </p14:cNvPr>
                <p14:cNvContentPartPr/>
                <p14:nvPr/>
              </p14:nvContentPartPr>
              <p14:xfrm>
                <a:off x="7949749" y="1959742"/>
                <a:ext cx="100080" cy="170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744D0C9-D871-420B-A88E-BE5B2FA3959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40749" y="1950742"/>
                  <a:ext cx="117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5767C9E-F6EA-4D61-A252-716B6FF51635}"/>
                    </a:ext>
                  </a:extLst>
                </p14:cNvPr>
                <p14:cNvContentPartPr/>
                <p14:nvPr/>
              </p14:nvContentPartPr>
              <p14:xfrm>
                <a:off x="8126509" y="1971982"/>
                <a:ext cx="138960" cy="153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5767C9E-F6EA-4D61-A252-716B6FF5163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17869" y="1963342"/>
                  <a:ext cx="156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B6C2CFE-AE23-4ED5-AF67-25836FD2AC6C}"/>
                    </a:ext>
                  </a:extLst>
                </p14:cNvPr>
                <p14:cNvContentPartPr/>
                <p14:nvPr/>
              </p14:nvContentPartPr>
              <p14:xfrm>
                <a:off x="7730869" y="2194462"/>
                <a:ext cx="27720" cy="44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B6C2CFE-AE23-4ED5-AF67-25836FD2AC6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22229" y="2185822"/>
                  <a:ext cx="45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5238E1D-203E-43D8-A3D5-AC3D138B778F}"/>
                    </a:ext>
                  </a:extLst>
                </p14:cNvPr>
                <p14:cNvContentPartPr/>
                <p14:nvPr/>
              </p14:nvContentPartPr>
              <p14:xfrm>
                <a:off x="8410549" y="2082502"/>
                <a:ext cx="138600" cy="64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5238E1D-203E-43D8-A3D5-AC3D138B778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01909" y="2073502"/>
                  <a:ext cx="156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34BF366-1597-4D39-8EEF-9A42C3BCA8C7}"/>
                    </a:ext>
                  </a:extLst>
                </p14:cNvPr>
                <p14:cNvContentPartPr/>
                <p14:nvPr/>
              </p14:nvContentPartPr>
              <p14:xfrm>
                <a:off x="10108309" y="2835982"/>
                <a:ext cx="59400" cy="1145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34BF366-1597-4D39-8EEF-9A42C3BCA8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99669" y="2826982"/>
                  <a:ext cx="77040" cy="11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EB553E8-CF7B-4355-BF44-3FCAF3718704}"/>
                    </a:ext>
                  </a:extLst>
                </p14:cNvPr>
                <p14:cNvContentPartPr/>
                <p14:nvPr/>
              </p14:nvContentPartPr>
              <p14:xfrm>
                <a:off x="9064669" y="3811942"/>
                <a:ext cx="2525760" cy="173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EB553E8-CF7B-4355-BF44-3FCAF37187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56029" y="3803302"/>
                  <a:ext cx="2543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0CFC8C3-CF1A-43B1-8BE9-11FC6DE0E36F}"/>
                    </a:ext>
                  </a:extLst>
                </p14:cNvPr>
                <p14:cNvContentPartPr/>
                <p14:nvPr/>
              </p14:nvContentPartPr>
              <p14:xfrm>
                <a:off x="11602309" y="3718702"/>
                <a:ext cx="165600" cy="1731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0CFC8C3-CF1A-43B1-8BE9-11FC6DE0E36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93669" y="3709702"/>
                  <a:ext cx="183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09F231B-D99C-40AA-8C38-985854634F1D}"/>
                    </a:ext>
                  </a:extLst>
                </p14:cNvPr>
                <p14:cNvContentPartPr/>
                <p14:nvPr/>
              </p14:nvContentPartPr>
              <p14:xfrm>
                <a:off x="9956749" y="2577862"/>
                <a:ext cx="308880" cy="300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09F231B-D99C-40AA-8C38-985854634F1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48109" y="2569222"/>
                  <a:ext cx="326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3783E67-4443-4709-BBB3-56C7D2E9F627}"/>
                    </a:ext>
                  </a:extLst>
                </p14:cNvPr>
                <p14:cNvContentPartPr/>
                <p14:nvPr/>
              </p14:nvContentPartPr>
              <p14:xfrm>
                <a:off x="9520069" y="3296422"/>
                <a:ext cx="21240" cy="677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3783E67-4443-4709-BBB3-56C7D2E9F62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11069" y="3287782"/>
                  <a:ext cx="3888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2614825-60BA-44B2-9ACE-D613A4FD18C2}"/>
                    </a:ext>
                  </a:extLst>
                </p14:cNvPr>
                <p14:cNvContentPartPr/>
                <p14:nvPr/>
              </p14:nvContentPartPr>
              <p14:xfrm>
                <a:off x="10740469" y="3210742"/>
                <a:ext cx="63360" cy="756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2614825-60BA-44B2-9ACE-D613A4FD18C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31829" y="3202102"/>
                  <a:ext cx="8100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F98B3A8-03C8-4EE8-A4D0-605B4403DEE9}"/>
                    </a:ext>
                  </a:extLst>
                </p14:cNvPr>
                <p14:cNvContentPartPr/>
                <p14:nvPr/>
              </p14:nvContentPartPr>
              <p14:xfrm>
                <a:off x="9547069" y="3923902"/>
                <a:ext cx="4320" cy="159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F98B3A8-03C8-4EE8-A4D0-605B4403DEE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38429" y="3915262"/>
                  <a:ext cx="21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528748E-E3D4-4C65-B9FE-6F5B1CE1F315}"/>
                    </a:ext>
                  </a:extLst>
                </p14:cNvPr>
                <p14:cNvContentPartPr/>
                <p14:nvPr/>
              </p14:nvContentPartPr>
              <p14:xfrm>
                <a:off x="9562189" y="3036502"/>
                <a:ext cx="534240" cy="520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528748E-E3D4-4C65-B9FE-6F5B1CE1F3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53189" y="3027862"/>
                  <a:ext cx="5518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AF2AB6D-5B48-45D8-99C5-FC60FB860968}"/>
                    </a:ext>
                  </a:extLst>
                </p14:cNvPr>
                <p14:cNvContentPartPr/>
                <p14:nvPr/>
              </p14:nvContentPartPr>
              <p14:xfrm>
                <a:off x="9694309" y="3106702"/>
                <a:ext cx="597240" cy="504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AF2AB6D-5B48-45D8-99C5-FC60FB86096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85309" y="3097702"/>
                  <a:ext cx="61488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3D60577-06F9-4053-8BEA-32BDA946C5D9}"/>
                    </a:ext>
                  </a:extLst>
                </p14:cNvPr>
                <p14:cNvContentPartPr/>
                <p14:nvPr/>
              </p14:nvContentPartPr>
              <p14:xfrm>
                <a:off x="9739669" y="3255742"/>
                <a:ext cx="676440" cy="549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3D60577-06F9-4053-8BEA-32BDA946C5D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30669" y="3246742"/>
                  <a:ext cx="6940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35A0AAB-254C-4EC5-A84A-372DE7008D75}"/>
                    </a:ext>
                  </a:extLst>
                </p14:cNvPr>
                <p14:cNvContentPartPr/>
                <p14:nvPr/>
              </p14:nvContentPartPr>
              <p14:xfrm>
                <a:off x="9961069" y="3411982"/>
                <a:ext cx="552600" cy="408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35A0AAB-254C-4EC5-A84A-372DE7008D7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52069" y="3403342"/>
                  <a:ext cx="5702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7D29EB6-75FC-490F-9126-7CA3A06F3779}"/>
                    </a:ext>
                  </a:extLst>
                </p14:cNvPr>
                <p14:cNvContentPartPr/>
                <p14:nvPr/>
              </p14:nvContentPartPr>
              <p14:xfrm>
                <a:off x="10203349" y="3517462"/>
                <a:ext cx="481680" cy="320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7D29EB6-75FC-490F-9126-7CA3A06F377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94709" y="3508462"/>
                  <a:ext cx="4993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652D2AC-1857-47F2-9876-3ABABEFE30BF}"/>
                    </a:ext>
                  </a:extLst>
                </p14:cNvPr>
                <p14:cNvContentPartPr/>
                <p14:nvPr/>
              </p14:nvContentPartPr>
              <p14:xfrm>
                <a:off x="9620869" y="2450062"/>
                <a:ext cx="128520" cy="320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652D2AC-1857-47F2-9876-3ABABEFE30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12229" y="2441422"/>
                  <a:ext cx="1461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01372AE-51E3-4A4C-8363-F0C622C087F2}"/>
                    </a:ext>
                  </a:extLst>
                </p14:cNvPr>
                <p14:cNvContentPartPr/>
                <p14:nvPr/>
              </p14:nvContentPartPr>
              <p14:xfrm>
                <a:off x="9788989" y="2452942"/>
                <a:ext cx="165600" cy="210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01372AE-51E3-4A4C-8363-F0C622C087F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80349" y="2443942"/>
                  <a:ext cx="183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6E9578D-66A9-4622-AE4A-A1E54B771059}"/>
                    </a:ext>
                  </a:extLst>
                </p14:cNvPr>
                <p14:cNvContentPartPr/>
                <p14:nvPr/>
              </p14:nvContentPartPr>
              <p14:xfrm>
                <a:off x="9872869" y="2434942"/>
                <a:ext cx="145800" cy="195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6E9578D-66A9-4622-AE4A-A1E54B77105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63869" y="2425942"/>
                  <a:ext cx="163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7EC6960-F23F-40D9-AB17-6B2A6B78C37A}"/>
                    </a:ext>
                  </a:extLst>
                </p14:cNvPr>
                <p14:cNvContentPartPr/>
                <p14:nvPr/>
              </p14:nvContentPartPr>
              <p14:xfrm>
                <a:off x="10272109" y="2347102"/>
                <a:ext cx="168480" cy="205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7EC6960-F23F-40D9-AB17-6B2A6B78C37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63109" y="2338462"/>
                  <a:ext cx="186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8454687-EFED-41A1-A226-E1D4DA80C40C}"/>
                    </a:ext>
                  </a:extLst>
                </p14:cNvPr>
                <p14:cNvContentPartPr/>
                <p14:nvPr/>
              </p14:nvContentPartPr>
              <p14:xfrm>
                <a:off x="10460029" y="2338822"/>
                <a:ext cx="108360" cy="180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8454687-EFED-41A1-A226-E1D4DA80C40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51029" y="2330182"/>
                  <a:ext cx="126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F814B25-30FF-41D6-A3B9-1D749A2D715A}"/>
                    </a:ext>
                  </a:extLst>
                </p14:cNvPr>
                <p14:cNvContentPartPr/>
                <p14:nvPr/>
              </p14:nvContentPartPr>
              <p14:xfrm>
                <a:off x="10604029" y="2416942"/>
                <a:ext cx="71640" cy="114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F814B25-30FF-41D6-A3B9-1D749A2D71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95029" y="2407942"/>
                  <a:ext cx="89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6886B07-72E9-463C-B84F-3781E05DDF86}"/>
                    </a:ext>
                  </a:extLst>
                </p14:cNvPr>
                <p14:cNvContentPartPr/>
                <p14:nvPr/>
              </p14:nvContentPartPr>
              <p14:xfrm>
                <a:off x="10733989" y="2487862"/>
                <a:ext cx="7560" cy="18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6886B07-72E9-463C-B84F-3781E05DDF8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24989" y="2479222"/>
                  <a:ext cx="2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B217147-478E-4373-99AF-5162706E54C3}"/>
                    </a:ext>
                  </a:extLst>
                </p14:cNvPr>
                <p14:cNvContentPartPr/>
                <p14:nvPr/>
              </p14:nvContentPartPr>
              <p14:xfrm>
                <a:off x="10792669" y="2320462"/>
                <a:ext cx="146520" cy="189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B217147-478E-4373-99AF-5162706E54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83669" y="2311822"/>
                  <a:ext cx="164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FCFC317-8F71-4752-817D-E4DEC6D2CBDE}"/>
                    </a:ext>
                  </a:extLst>
                </p14:cNvPr>
                <p14:cNvContentPartPr/>
                <p14:nvPr/>
              </p14:nvContentPartPr>
              <p14:xfrm>
                <a:off x="10302349" y="2824102"/>
                <a:ext cx="901440" cy="634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FCFC317-8F71-4752-817D-E4DEC6D2CBD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93709" y="2815462"/>
                  <a:ext cx="91908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F253AC2-40FD-4F57-9ECA-A663BF131CEE}"/>
                    </a:ext>
                  </a:extLst>
                </p14:cNvPr>
                <p14:cNvContentPartPr/>
                <p14:nvPr/>
              </p14:nvContentPartPr>
              <p14:xfrm>
                <a:off x="10227829" y="3118222"/>
                <a:ext cx="340200" cy="4125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F253AC2-40FD-4F57-9ECA-A663BF131C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19189" y="3109222"/>
                  <a:ext cx="3578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B101165-3974-4539-926B-85D1DB15CC47}"/>
                    </a:ext>
                  </a:extLst>
                </p14:cNvPr>
                <p14:cNvContentPartPr/>
                <p14:nvPr/>
              </p14:nvContentPartPr>
              <p14:xfrm>
                <a:off x="11357509" y="2590462"/>
                <a:ext cx="139320" cy="262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B101165-3974-4539-926B-85D1DB15CC4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48509" y="2581822"/>
                  <a:ext cx="156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099D356-AFE5-4CE5-AD63-D9429A415F6D}"/>
                    </a:ext>
                  </a:extLst>
                </p14:cNvPr>
                <p14:cNvContentPartPr/>
                <p14:nvPr/>
              </p14:nvContentPartPr>
              <p14:xfrm>
                <a:off x="11544709" y="2579302"/>
                <a:ext cx="143280" cy="229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099D356-AFE5-4CE5-AD63-D9429A415F6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35709" y="2570302"/>
                  <a:ext cx="160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616154F-9088-49D7-92E7-DBB9AAE76D74}"/>
                    </a:ext>
                  </a:extLst>
                </p14:cNvPr>
                <p14:cNvContentPartPr/>
                <p14:nvPr/>
              </p14:nvContentPartPr>
              <p14:xfrm>
                <a:off x="11653429" y="2586142"/>
                <a:ext cx="222120" cy="198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616154F-9088-49D7-92E7-DBB9AAE76D7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44429" y="2577142"/>
                  <a:ext cx="239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E56638B-4A64-437D-A63E-A51F2522BF86}"/>
                    </a:ext>
                  </a:extLst>
                </p14:cNvPr>
                <p14:cNvContentPartPr/>
                <p14:nvPr/>
              </p14:nvContentPartPr>
              <p14:xfrm>
                <a:off x="11759989" y="2518102"/>
                <a:ext cx="94320" cy="77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E56638B-4A64-437D-A63E-A51F2522BF8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51349" y="2509102"/>
                  <a:ext cx="111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15F4271-C89A-4F0D-8EA9-078FB43FE94E}"/>
                    </a:ext>
                  </a:extLst>
                </p14:cNvPr>
                <p14:cNvContentPartPr/>
                <p14:nvPr/>
              </p14:nvContentPartPr>
              <p14:xfrm>
                <a:off x="11873749" y="2681182"/>
                <a:ext cx="150480" cy="95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15F4271-C89A-4F0D-8EA9-078FB43FE94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864749" y="2672182"/>
                  <a:ext cx="168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DB209FB-ACF7-4539-A99E-884DDE244BB5}"/>
                    </a:ext>
                  </a:extLst>
                </p14:cNvPr>
                <p14:cNvContentPartPr/>
                <p14:nvPr/>
              </p14:nvContentPartPr>
              <p14:xfrm>
                <a:off x="11348149" y="2899702"/>
                <a:ext cx="637920" cy="114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DB209FB-ACF7-4539-A99E-884DDE244B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339149" y="2891062"/>
                  <a:ext cx="65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5D7F0DA-9074-48B0-953B-420C50839DFA}"/>
                    </a:ext>
                  </a:extLst>
                </p14:cNvPr>
                <p14:cNvContentPartPr/>
                <p14:nvPr/>
              </p14:nvContentPartPr>
              <p14:xfrm>
                <a:off x="8657149" y="1894582"/>
                <a:ext cx="138600" cy="232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5D7F0DA-9074-48B0-953B-420C50839DF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48509" y="1885582"/>
                  <a:ext cx="156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3E6C4BA-CD9E-468E-88F4-10A83417F422}"/>
                    </a:ext>
                  </a:extLst>
                </p14:cNvPr>
                <p14:cNvContentPartPr/>
                <p14:nvPr/>
              </p14:nvContentPartPr>
              <p14:xfrm>
                <a:off x="8848669" y="2096542"/>
                <a:ext cx="18360" cy="109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3E6C4BA-CD9E-468E-88F4-10A83417F42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39669" y="2087542"/>
                  <a:ext cx="36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787295D-BF20-4FA1-97A1-9672A60B412A}"/>
                    </a:ext>
                  </a:extLst>
                </p14:cNvPr>
                <p14:cNvContentPartPr/>
                <p14:nvPr/>
              </p14:nvContentPartPr>
              <p14:xfrm>
                <a:off x="8914549" y="1881622"/>
                <a:ext cx="107640" cy="225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787295D-BF20-4FA1-97A1-9672A60B41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905549" y="1872982"/>
                  <a:ext cx="125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40F76D4-D7BB-4DE1-ACEF-54BBE6E3C6B2}"/>
                    </a:ext>
                  </a:extLst>
                </p14:cNvPr>
                <p14:cNvContentPartPr/>
                <p14:nvPr/>
              </p14:nvContentPartPr>
              <p14:xfrm>
                <a:off x="9095989" y="1872262"/>
                <a:ext cx="116280" cy="234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40F76D4-D7BB-4DE1-ACEF-54BBE6E3C6B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87349" y="1863262"/>
                  <a:ext cx="133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9003701-2062-4AFC-A9BB-37814D5B629F}"/>
                    </a:ext>
                  </a:extLst>
                </p14:cNvPr>
                <p14:cNvContentPartPr/>
                <p14:nvPr/>
              </p14:nvContentPartPr>
              <p14:xfrm>
                <a:off x="9374629" y="1678582"/>
                <a:ext cx="121320" cy="175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9003701-2062-4AFC-A9BB-37814D5B629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65629" y="1669582"/>
                  <a:ext cx="138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FCA1A00-DA4B-4CD7-968D-7A85D0F36C30}"/>
                    </a:ext>
                  </a:extLst>
                </p14:cNvPr>
                <p14:cNvContentPartPr/>
                <p14:nvPr/>
              </p14:nvContentPartPr>
              <p14:xfrm>
                <a:off x="9477949" y="1775062"/>
                <a:ext cx="32400" cy="103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FCA1A00-DA4B-4CD7-968D-7A85D0F36C3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69309" y="1766062"/>
                  <a:ext cx="50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2D7F5F7-C48D-4EDE-AD14-70589F279A75}"/>
                    </a:ext>
                  </a:extLst>
                </p14:cNvPr>
                <p14:cNvContentPartPr/>
                <p14:nvPr/>
              </p14:nvContentPartPr>
              <p14:xfrm>
                <a:off x="9552469" y="1670302"/>
                <a:ext cx="159840" cy="196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2D7F5F7-C48D-4EDE-AD14-70589F279A7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43829" y="1661302"/>
                  <a:ext cx="177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FE29620-F657-4500-AFF5-6942EE93D02F}"/>
                    </a:ext>
                  </a:extLst>
                </p14:cNvPr>
                <p14:cNvContentPartPr/>
                <p14:nvPr/>
              </p14:nvContentPartPr>
              <p14:xfrm>
                <a:off x="9730669" y="1666702"/>
                <a:ext cx="131760" cy="137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FE29620-F657-4500-AFF5-6942EE93D02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721669" y="1657702"/>
                  <a:ext cx="149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2713065-193C-4A6E-950E-A387473D9C6F}"/>
                    </a:ext>
                  </a:extLst>
                </p14:cNvPr>
                <p14:cNvContentPartPr/>
                <p14:nvPr/>
              </p14:nvContentPartPr>
              <p14:xfrm>
                <a:off x="9917149" y="1649062"/>
                <a:ext cx="133560" cy="152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2713065-193C-4A6E-950E-A387473D9C6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08149" y="1640422"/>
                  <a:ext cx="151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1CBEC9E-7847-4BF6-BAC3-A588B41AAD1E}"/>
                    </a:ext>
                  </a:extLst>
                </p14:cNvPr>
                <p14:cNvContentPartPr/>
                <p14:nvPr/>
              </p14:nvContentPartPr>
              <p14:xfrm>
                <a:off x="9352309" y="1879822"/>
                <a:ext cx="829440" cy="1065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1CBEC9E-7847-4BF6-BAC3-A588B41AAD1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43669" y="1870822"/>
                  <a:ext cx="847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82E40A2-140A-4629-AFB4-DD1C6A5BE413}"/>
                    </a:ext>
                  </a:extLst>
                </p14:cNvPr>
                <p14:cNvContentPartPr/>
                <p14:nvPr/>
              </p14:nvContentPartPr>
              <p14:xfrm>
                <a:off x="9464989" y="1921942"/>
                <a:ext cx="614160" cy="370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82E40A2-140A-4629-AFB4-DD1C6A5BE41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56349" y="1912942"/>
                  <a:ext cx="6318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B0D271E-7562-4076-BF7F-84D376CDE551}"/>
                    </a:ext>
                  </a:extLst>
                </p14:cNvPr>
                <p14:cNvContentPartPr/>
                <p14:nvPr/>
              </p14:nvContentPartPr>
              <p14:xfrm>
                <a:off x="9634189" y="2085022"/>
                <a:ext cx="91800" cy="180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B0D271E-7562-4076-BF7F-84D376CDE55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25189" y="2076022"/>
                  <a:ext cx="109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4464801-59DD-4FDC-8895-F9D7E9845AB7}"/>
                    </a:ext>
                  </a:extLst>
                </p14:cNvPr>
                <p14:cNvContentPartPr/>
                <p14:nvPr/>
              </p14:nvContentPartPr>
              <p14:xfrm>
                <a:off x="9765949" y="2078182"/>
                <a:ext cx="123480" cy="140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4464801-59DD-4FDC-8895-F9D7E9845AB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57309" y="2069542"/>
                  <a:ext cx="141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F1DC9F8-7DD0-47D9-BD26-91AEC16217F4}"/>
                    </a:ext>
                  </a:extLst>
                </p14:cNvPr>
                <p14:cNvContentPartPr/>
                <p14:nvPr/>
              </p14:nvContentPartPr>
              <p14:xfrm>
                <a:off x="9834709" y="2071342"/>
                <a:ext cx="123480" cy="127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F1DC9F8-7DD0-47D9-BD26-91AEC16217F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25709" y="2062342"/>
                  <a:ext cx="141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13FF606-9057-490C-B251-24EAB8F792E6}"/>
                    </a:ext>
                  </a:extLst>
                </p14:cNvPr>
                <p14:cNvContentPartPr/>
                <p14:nvPr/>
              </p14:nvContentPartPr>
              <p14:xfrm>
                <a:off x="9891229" y="2050102"/>
                <a:ext cx="97200" cy="14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13FF606-9057-490C-B251-24EAB8F792E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82589" y="2041102"/>
                  <a:ext cx="1148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1D9719DC-230C-4D74-8F9C-B671A2FF481A}"/>
              </a:ext>
            </a:extLst>
          </p:cNvPr>
          <p:cNvGrpSpPr/>
          <p:nvPr/>
        </p:nvGrpSpPr>
        <p:grpSpPr>
          <a:xfrm>
            <a:off x="5633869" y="3984022"/>
            <a:ext cx="5311440" cy="2715120"/>
            <a:chOff x="5633869" y="3984022"/>
            <a:chExt cx="5311440" cy="271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D37158C-B268-4A8E-BC0D-91392CAD4F04}"/>
                    </a:ext>
                  </a:extLst>
                </p14:cNvPr>
                <p14:cNvContentPartPr/>
                <p14:nvPr/>
              </p14:nvContentPartPr>
              <p14:xfrm>
                <a:off x="9297949" y="4013542"/>
                <a:ext cx="92160" cy="1436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D37158C-B268-4A8E-BC0D-91392CAD4F0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89309" y="4004902"/>
                  <a:ext cx="109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EC66A6D-9EEB-4FB3-A933-D92A75280A0E}"/>
                    </a:ext>
                  </a:extLst>
                </p14:cNvPr>
                <p14:cNvContentPartPr/>
                <p14:nvPr/>
              </p14:nvContentPartPr>
              <p14:xfrm>
                <a:off x="9446629" y="4127662"/>
                <a:ext cx="30240" cy="49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EC66A6D-9EEB-4FB3-A933-D92A75280A0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37629" y="4118662"/>
                  <a:ext cx="47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8A39A34-ECE0-4DA1-9FE2-6640058C82DA}"/>
                    </a:ext>
                  </a:extLst>
                </p14:cNvPr>
                <p14:cNvContentPartPr/>
                <p14:nvPr/>
              </p14:nvContentPartPr>
              <p14:xfrm>
                <a:off x="9520429" y="4013902"/>
                <a:ext cx="78840" cy="154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8A39A34-ECE0-4DA1-9FE2-6640058C82D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11789" y="4005262"/>
                  <a:ext cx="96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F9E878C-474A-4766-AE85-8A38291858AD}"/>
                    </a:ext>
                  </a:extLst>
                </p14:cNvPr>
                <p14:cNvContentPartPr/>
                <p14:nvPr/>
              </p14:nvContentPartPr>
              <p14:xfrm>
                <a:off x="9627349" y="4018222"/>
                <a:ext cx="67320" cy="1364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F9E878C-474A-4766-AE85-8A38291858A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18709" y="4009582"/>
                  <a:ext cx="84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638E66B-37D7-4104-A600-7F0CB4DF3353}"/>
                    </a:ext>
                  </a:extLst>
                </p14:cNvPr>
                <p14:cNvContentPartPr/>
                <p14:nvPr/>
              </p14:nvContentPartPr>
              <p14:xfrm>
                <a:off x="9084469" y="4121902"/>
                <a:ext cx="112320" cy="219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638E66B-37D7-4104-A600-7F0CB4DF335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75469" y="4113262"/>
                  <a:ext cx="129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2FF2B7A-CE14-4493-A32F-7C955689751B}"/>
                    </a:ext>
                  </a:extLst>
                </p14:cNvPr>
                <p14:cNvContentPartPr/>
                <p14:nvPr/>
              </p14:nvContentPartPr>
              <p14:xfrm>
                <a:off x="10511869" y="3984022"/>
                <a:ext cx="119880" cy="151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2FF2B7A-CE14-4493-A32F-7C955689751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02869" y="3975382"/>
                  <a:ext cx="137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6BE73BC-EC64-4770-BF45-87FFD020581E}"/>
                    </a:ext>
                  </a:extLst>
                </p14:cNvPr>
                <p14:cNvContentPartPr/>
                <p14:nvPr/>
              </p14:nvContentPartPr>
              <p14:xfrm>
                <a:off x="10660549" y="4117582"/>
                <a:ext cx="11880" cy="576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6BE73BC-EC64-4770-BF45-87FFD020581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651909" y="4108582"/>
                  <a:ext cx="29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06B5FB8-4921-4881-9481-ED691DDDB15D}"/>
                    </a:ext>
                  </a:extLst>
                </p14:cNvPr>
                <p14:cNvContentPartPr/>
                <p14:nvPr/>
              </p14:nvContentPartPr>
              <p14:xfrm>
                <a:off x="10706269" y="3994462"/>
                <a:ext cx="92880" cy="1659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06B5FB8-4921-4881-9481-ED691DDDB15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97269" y="3985822"/>
                  <a:ext cx="110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DBA0499-54F2-4CA3-8532-E76A48E2C4B1}"/>
                    </a:ext>
                  </a:extLst>
                </p14:cNvPr>
                <p14:cNvContentPartPr/>
                <p14:nvPr/>
              </p14:nvContentPartPr>
              <p14:xfrm>
                <a:off x="10856029" y="4004902"/>
                <a:ext cx="89280" cy="1490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DBA0499-54F2-4CA3-8532-E76A48E2C4B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47029" y="3996262"/>
                  <a:ext cx="106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C22B442-0C9B-4F5D-AB7E-58071443B0EC}"/>
                    </a:ext>
                  </a:extLst>
                </p14:cNvPr>
                <p14:cNvContentPartPr/>
                <p14:nvPr/>
              </p14:nvContentPartPr>
              <p14:xfrm>
                <a:off x="6574189" y="4483342"/>
                <a:ext cx="274680" cy="18014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C22B442-0C9B-4F5D-AB7E-58071443B0E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65549" y="4474702"/>
                  <a:ext cx="292320" cy="18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AA5A46B-221D-41D3-93C6-8277C157F74A}"/>
                    </a:ext>
                  </a:extLst>
                </p14:cNvPr>
                <p14:cNvContentPartPr/>
                <p14:nvPr/>
              </p14:nvContentPartPr>
              <p14:xfrm>
                <a:off x="5633869" y="6053302"/>
                <a:ext cx="2291040" cy="734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AA5A46B-221D-41D3-93C6-8277C157F74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24869" y="6044662"/>
                  <a:ext cx="2308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5D50215-9894-4C28-ADEB-503F5F15350E}"/>
                    </a:ext>
                  </a:extLst>
                </p14:cNvPr>
                <p14:cNvContentPartPr/>
                <p14:nvPr/>
              </p14:nvContentPartPr>
              <p14:xfrm>
                <a:off x="7974229" y="6002902"/>
                <a:ext cx="187200" cy="2134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5D50215-9894-4C28-ADEB-503F5F15350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965589" y="5993902"/>
                  <a:ext cx="204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FBEAF16-AEDC-49ED-AF39-11984C1E9261}"/>
                    </a:ext>
                  </a:extLst>
                </p14:cNvPr>
                <p14:cNvContentPartPr/>
                <p14:nvPr/>
              </p14:nvContentPartPr>
              <p14:xfrm>
                <a:off x="6669589" y="4307662"/>
                <a:ext cx="254880" cy="277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FBEAF16-AEDC-49ED-AF39-11984C1E92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60589" y="4298662"/>
                  <a:ext cx="272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93F8F70-7F6F-4E52-82BE-09D8583BA99D}"/>
                    </a:ext>
                  </a:extLst>
                </p14:cNvPr>
                <p14:cNvContentPartPr/>
                <p14:nvPr/>
              </p14:nvContentPartPr>
              <p14:xfrm>
                <a:off x="6285109" y="4859902"/>
                <a:ext cx="2340000" cy="11952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93F8F70-7F6F-4E52-82BE-09D8583BA99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276109" y="4850902"/>
                  <a:ext cx="2357640" cy="12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43EDD6F-024F-4320-86F3-3AA3A03CC51D}"/>
                    </a:ext>
                  </a:extLst>
                </p14:cNvPr>
                <p14:cNvContentPartPr/>
                <p14:nvPr/>
              </p14:nvContentPartPr>
              <p14:xfrm>
                <a:off x="6899629" y="5366062"/>
                <a:ext cx="54000" cy="9763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43EDD6F-024F-4320-86F3-3AA3A03CC51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890989" y="5357062"/>
                  <a:ext cx="7164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996AF9E-A2A5-4DEC-BC39-FA2635385595}"/>
                    </a:ext>
                  </a:extLst>
                </p14:cNvPr>
                <p14:cNvContentPartPr/>
                <p14:nvPr/>
              </p14:nvContentPartPr>
              <p14:xfrm>
                <a:off x="6989629" y="4102822"/>
                <a:ext cx="2039040" cy="16588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996AF9E-A2A5-4DEC-BC39-FA263538559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80989" y="4094182"/>
                  <a:ext cx="2056680" cy="16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0AD5736-3E9E-400C-9635-6FF5AB982160}"/>
                    </a:ext>
                  </a:extLst>
                </p14:cNvPr>
                <p14:cNvContentPartPr/>
                <p14:nvPr/>
              </p14:nvContentPartPr>
              <p14:xfrm>
                <a:off x="6980269" y="5661262"/>
                <a:ext cx="64440" cy="2584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0AD5736-3E9E-400C-9635-6FF5AB98216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71269" y="5652262"/>
                  <a:ext cx="82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FC9F0B0-8E30-428F-89D3-924518809040}"/>
                    </a:ext>
                  </a:extLst>
                </p14:cNvPr>
                <p14:cNvContentPartPr/>
                <p14:nvPr/>
              </p14:nvContentPartPr>
              <p14:xfrm>
                <a:off x="6637189" y="6407902"/>
                <a:ext cx="142200" cy="2077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FC9F0B0-8E30-428F-89D3-92451880904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28549" y="6398902"/>
                  <a:ext cx="159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7179843-30E6-4859-B88D-E2FBA0524743}"/>
                    </a:ext>
                  </a:extLst>
                </p14:cNvPr>
                <p14:cNvContentPartPr/>
                <p14:nvPr/>
              </p14:nvContentPartPr>
              <p14:xfrm>
                <a:off x="6637189" y="6491422"/>
                <a:ext cx="133920" cy="118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7179843-30E6-4859-B88D-E2FBA052474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28189" y="6482422"/>
                  <a:ext cx="151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13A1C21-735D-47BF-912A-5663200353E7}"/>
                    </a:ext>
                  </a:extLst>
                </p14:cNvPr>
                <p14:cNvContentPartPr/>
                <p14:nvPr/>
              </p14:nvContentPartPr>
              <p14:xfrm>
                <a:off x="6815029" y="6525982"/>
                <a:ext cx="91800" cy="1461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13A1C21-735D-47BF-912A-5663200353E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06029" y="6517342"/>
                  <a:ext cx="109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BA19D26-9347-4D39-B44E-BD56701A84CE}"/>
                    </a:ext>
                  </a:extLst>
                </p14:cNvPr>
                <p14:cNvContentPartPr/>
                <p14:nvPr/>
              </p14:nvContentPartPr>
              <p14:xfrm>
                <a:off x="7913029" y="4147462"/>
                <a:ext cx="2565720" cy="17636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BA19D26-9347-4D39-B44E-BD56701A84C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904389" y="4138822"/>
                  <a:ext cx="2583360" cy="178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2502E00-D6F4-433C-9A71-588AB42D56A6}"/>
                    </a:ext>
                  </a:extLst>
                </p14:cNvPr>
                <p14:cNvContentPartPr/>
                <p14:nvPr/>
              </p14:nvContentPartPr>
              <p14:xfrm>
                <a:off x="7844269" y="4936222"/>
                <a:ext cx="80640" cy="15350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2502E00-D6F4-433C-9A71-588AB42D56A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35629" y="4927222"/>
                  <a:ext cx="98280" cy="15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883EDD0-E5A8-4357-9B67-BD60C03338B9}"/>
                    </a:ext>
                  </a:extLst>
                </p14:cNvPr>
                <p14:cNvContentPartPr/>
                <p14:nvPr/>
              </p14:nvContentPartPr>
              <p14:xfrm>
                <a:off x="7792789" y="6492502"/>
                <a:ext cx="116640" cy="1702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883EDD0-E5A8-4357-9B67-BD60C03338B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783789" y="6483862"/>
                  <a:ext cx="134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1C7A340-83EA-4620-A7D4-C85D94E23D75}"/>
                    </a:ext>
                  </a:extLst>
                </p14:cNvPr>
                <p14:cNvContentPartPr/>
                <p14:nvPr/>
              </p14:nvContentPartPr>
              <p14:xfrm>
                <a:off x="7929949" y="6549022"/>
                <a:ext cx="102600" cy="1501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1C7A340-83EA-4620-A7D4-C85D94E23D7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20949" y="6540382"/>
                  <a:ext cx="120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646E662-75AD-4C0A-BAE3-396D04412518}"/>
                    </a:ext>
                  </a:extLst>
                </p14:cNvPr>
                <p14:cNvContentPartPr/>
                <p14:nvPr/>
              </p14:nvContentPartPr>
              <p14:xfrm>
                <a:off x="7794949" y="6563782"/>
                <a:ext cx="100080" cy="277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646E662-75AD-4C0A-BAE3-396D0441251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785949" y="6554782"/>
                  <a:ext cx="117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FB2F1C4-FBD7-4974-AEE4-6EC0239C2F1D}"/>
                    </a:ext>
                  </a:extLst>
                </p14:cNvPr>
                <p14:cNvContentPartPr/>
                <p14:nvPr/>
              </p14:nvContentPartPr>
              <p14:xfrm>
                <a:off x="7361509" y="4666222"/>
                <a:ext cx="114840" cy="17946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FB2F1C4-FBD7-4974-AEE4-6EC0239C2F1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52509" y="4657582"/>
                  <a:ext cx="132480" cy="18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03BB683-BDBF-4781-ACBF-A54C28DE00C4}"/>
                    </a:ext>
                  </a:extLst>
                </p14:cNvPr>
                <p14:cNvContentPartPr/>
                <p14:nvPr/>
              </p14:nvContentPartPr>
              <p14:xfrm>
                <a:off x="6263149" y="4421422"/>
                <a:ext cx="112680" cy="3240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03BB683-BDBF-4781-ACBF-A54C28DE00C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54509" y="4412422"/>
                  <a:ext cx="130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6A56034-4DA0-4941-A8E0-3FDC32D033DE}"/>
                    </a:ext>
                  </a:extLst>
                </p14:cNvPr>
                <p14:cNvContentPartPr/>
                <p14:nvPr/>
              </p14:nvContentPartPr>
              <p14:xfrm>
                <a:off x="6388429" y="4417822"/>
                <a:ext cx="140760" cy="1994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6A56034-4DA0-4941-A8E0-3FDC32D033D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379429" y="4408822"/>
                  <a:ext cx="158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1AB682B-198C-477C-AE01-A8EEC1479555}"/>
                    </a:ext>
                  </a:extLst>
                </p14:cNvPr>
                <p14:cNvContentPartPr/>
                <p14:nvPr/>
              </p14:nvContentPartPr>
              <p14:xfrm>
                <a:off x="6443509" y="4384342"/>
                <a:ext cx="160920" cy="2692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1AB682B-198C-477C-AE01-A8EEC147955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34869" y="4375342"/>
                  <a:ext cx="17856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6C4CF13-326E-4DAC-AA20-AAF3EA02A158}"/>
                  </a:ext>
                </a:extLst>
              </p14:cNvPr>
              <p14:cNvContentPartPr/>
              <p14:nvPr/>
            </p14:nvContentPartPr>
            <p14:xfrm>
              <a:off x="4735309" y="3206782"/>
              <a:ext cx="670320" cy="52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6C4CF13-326E-4DAC-AA20-AAF3EA02A15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726309" y="3197782"/>
                <a:ext cx="68796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CBA39047-4409-4CD8-B217-A77CF3A4BABA}"/>
              </a:ext>
            </a:extLst>
          </p:cNvPr>
          <p:cNvGrpSpPr/>
          <p:nvPr/>
        </p:nvGrpSpPr>
        <p:grpSpPr>
          <a:xfrm>
            <a:off x="11300629" y="1691182"/>
            <a:ext cx="728280" cy="826200"/>
            <a:chOff x="11300629" y="1691182"/>
            <a:chExt cx="728280" cy="82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B21A7EC-EAFB-402F-B73E-AEA5776307E7}"/>
                    </a:ext>
                  </a:extLst>
                </p14:cNvPr>
                <p14:cNvContentPartPr/>
                <p14:nvPr/>
              </p14:nvContentPartPr>
              <p14:xfrm>
                <a:off x="11493949" y="2103742"/>
                <a:ext cx="57240" cy="298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B21A7EC-EAFB-402F-B73E-AEA5776307E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485309" y="2094742"/>
                  <a:ext cx="748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C326C5E-980F-4423-B521-E55BB6E8F48F}"/>
                    </a:ext>
                  </a:extLst>
                </p14:cNvPr>
                <p14:cNvContentPartPr/>
                <p14:nvPr/>
              </p14:nvContentPartPr>
              <p14:xfrm>
                <a:off x="11390269" y="2312182"/>
                <a:ext cx="219960" cy="205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C326C5E-980F-4423-B521-E55BB6E8F48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381269" y="2303182"/>
                  <a:ext cx="237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2169BFB-EC5B-4A67-BFCA-E65B53BCBE73}"/>
                    </a:ext>
                  </a:extLst>
                </p14:cNvPr>
                <p14:cNvContentPartPr/>
                <p14:nvPr/>
              </p14:nvContentPartPr>
              <p14:xfrm>
                <a:off x="11300629" y="1784782"/>
                <a:ext cx="132480" cy="254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2169BFB-EC5B-4A67-BFCA-E65B53BCBE7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91629" y="1776142"/>
                  <a:ext cx="1501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24AB93C-BD63-49A6-8709-7B09A0758CBD}"/>
                    </a:ext>
                  </a:extLst>
                </p14:cNvPr>
                <p14:cNvContentPartPr/>
                <p14:nvPr/>
              </p14:nvContentPartPr>
              <p14:xfrm>
                <a:off x="11524549" y="1726102"/>
                <a:ext cx="179640" cy="263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24AB93C-BD63-49A6-8709-7B09A0758CB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515909" y="1717102"/>
                  <a:ext cx="197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6B8B405-416F-411B-AA38-9A8F6B6F4E60}"/>
                    </a:ext>
                  </a:extLst>
                </p14:cNvPr>
                <p14:cNvContentPartPr/>
                <p14:nvPr/>
              </p14:nvContentPartPr>
              <p14:xfrm>
                <a:off x="11793109" y="1762462"/>
                <a:ext cx="83880" cy="190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6B8B405-416F-411B-AA38-9A8F6B6F4E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784469" y="1753822"/>
                  <a:ext cx="101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684BAFC-74D3-41DD-A0B0-6E997F79730F}"/>
                    </a:ext>
                  </a:extLst>
                </p14:cNvPr>
                <p14:cNvContentPartPr/>
                <p14:nvPr/>
              </p14:nvContentPartPr>
              <p14:xfrm>
                <a:off x="11704189" y="1691182"/>
                <a:ext cx="96480" cy="123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684BAFC-74D3-41DD-A0B0-6E997F79730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695549" y="1682182"/>
                  <a:ext cx="114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86F8B1B-A818-470D-B128-B22D2015DA0B}"/>
                    </a:ext>
                  </a:extLst>
                </p14:cNvPr>
                <p14:cNvContentPartPr/>
                <p14:nvPr/>
              </p14:nvContentPartPr>
              <p14:xfrm>
                <a:off x="11896069" y="1883782"/>
                <a:ext cx="132840" cy="107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86F8B1B-A818-470D-B128-B22D2015DA0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887429" y="1874782"/>
                  <a:ext cx="15048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1ACDFCD2-C8C8-41C0-AE40-A64029D30DD8}"/>
                  </a:ext>
                </a:extLst>
              </p14:cNvPr>
              <p14:cNvContentPartPr/>
              <p14:nvPr/>
            </p14:nvContentPartPr>
            <p14:xfrm>
              <a:off x="9603589" y="2226502"/>
              <a:ext cx="354960" cy="1191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1ACDFCD2-C8C8-41C0-AE40-A64029D30DD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594949" y="2217502"/>
                <a:ext cx="3726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FD9DCE7E-B2F0-4F7D-AAA7-B91D3A017165}"/>
                  </a:ext>
                </a:extLst>
              </p14:cNvPr>
              <p14:cNvContentPartPr/>
              <p14:nvPr/>
            </p14:nvContentPartPr>
            <p14:xfrm>
              <a:off x="1797349" y="5118382"/>
              <a:ext cx="334440" cy="21240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FD9DCE7E-B2F0-4F7D-AAA7-B91D3A017165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788709" y="5109742"/>
                <a:ext cx="352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8051930-2A98-402C-85C8-583FA3FF2C20}"/>
                  </a:ext>
                </a:extLst>
              </p14:cNvPr>
              <p14:cNvContentPartPr/>
              <p14:nvPr/>
            </p14:nvContentPartPr>
            <p14:xfrm>
              <a:off x="288589" y="2238022"/>
              <a:ext cx="213840" cy="468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8051930-2A98-402C-85C8-583FA3FF2C20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79589" y="2229382"/>
                <a:ext cx="2314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0BB3561E-5D92-401B-90D9-072F26E6AF2A}"/>
                  </a:ext>
                </a:extLst>
              </p14:cNvPr>
              <p14:cNvContentPartPr/>
              <p14:nvPr/>
            </p14:nvContentPartPr>
            <p14:xfrm>
              <a:off x="967909" y="5016142"/>
              <a:ext cx="379440" cy="3560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0BB3561E-5D92-401B-90D9-072F26E6AF2A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958909" y="5007502"/>
                <a:ext cx="3970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586A777-3BBA-41FD-96B0-3820F67081B0}"/>
                  </a:ext>
                </a:extLst>
              </p14:cNvPr>
              <p14:cNvContentPartPr/>
              <p14:nvPr/>
            </p14:nvContentPartPr>
            <p14:xfrm>
              <a:off x="2613469" y="5050342"/>
              <a:ext cx="382320" cy="3844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586A777-3BBA-41FD-96B0-3820F67081B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604469" y="5041702"/>
                <a:ext cx="399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FBDD7D1B-8FF3-447F-B138-EC3DC2C7FCE0}"/>
                  </a:ext>
                </a:extLst>
              </p14:cNvPr>
              <p14:cNvContentPartPr/>
              <p14:nvPr/>
            </p14:nvContentPartPr>
            <p14:xfrm>
              <a:off x="9024349" y="1344142"/>
              <a:ext cx="430200" cy="3956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FBDD7D1B-8FF3-447F-B138-EC3DC2C7FCE0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015709" y="1335502"/>
                <a:ext cx="44784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B96AA51A-C639-456C-BD77-C835AC2CEEC5}"/>
              </a:ext>
            </a:extLst>
          </p:cNvPr>
          <p:cNvGrpSpPr/>
          <p:nvPr/>
        </p:nvGrpSpPr>
        <p:grpSpPr>
          <a:xfrm>
            <a:off x="9009949" y="1151902"/>
            <a:ext cx="1476720" cy="669240"/>
            <a:chOff x="9009949" y="1151902"/>
            <a:chExt cx="1476720" cy="66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3078650-8C59-4422-8816-D8FDEFA28949}"/>
                    </a:ext>
                  </a:extLst>
                </p14:cNvPr>
                <p14:cNvContentPartPr/>
                <p14:nvPr/>
              </p14:nvContentPartPr>
              <p14:xfrm>
                <a:off x="9091309" y="1386982"/>
                <a:ext cx="382680" cy="360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3078650-8C59-4422-8816-D8FDEFA2894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82309" y="1377982"/>
                  <a:ext cx="4003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D095AA0-FFC8-46BD-BD6E-7B8FF9C0DBF4}"/>
                    </a:ext>
                  </a:extLst>
                </p14:cNvPr>
                <p14:cNvContentPartPr/>
                <p14:nvPr/>
              </p14:nvContentPartPr>
              <p14:xfrm>
                <a:off x="9009949" y="1626742"/>
                <a:ext cx="245520" cy="194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D095AA0-FFC8-46BD-BD6E-7B8FF9C0DBF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000949" y="1618102"/>
                  <a:ext cx="263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30CD279-B497-4CBD-BA8C-599E450E5850}"/>
                    </a:ext>
                  </a:extLst>
                </p14:cNvPr>
                <p14:cNvContentPartPr/>
                <p14:nvPr/>
              </p14:nvContentPartPr>
              <p14:xfrm>
                <a:off x="9612589" y="1202662"/>
                <a:ext cx="164520" cy="180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30CD279-B497-4CBD-BA8C-599E450E585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603949" y="1193662"/>
                  <a:ext cx="182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5624293-94FE-40E0-9E38-0003E111E7B4}"/>
                    </a:ext>
                  </a:extLst>
                </p14:cNvPr>
                <p14:cNvContentPartPr/>
                <p14:nvPr/>
              </p14:nvContentPartPr>
              <p14:xfrm>
                <a:off x="9826429" y="1316782"/>
                <a:ext cx="33840" cy="112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5624293-94FE-40E0-9E38-0003E111E7B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817429" y="1308142"/>
                  <a:ext cx="51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70065C0-AD16-4AB2-9C2C-AFC6FFB69B1C}"/>
                    </a:ext>
                  </a:extLst>
                </p14:cNvPr>
                <p14:cNvContentPartPr/>
                <p14:nvPr/>
              </p14:nvContentPartPr>
              <p14:xfrm>
                <a:off x="9965029" y="1160542"/>
                <a:ext cx="181800" cy="243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70065C0-AD16-4AB2-9C2C-AFC6FFB69B1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56029" y="1151542"/>
                  <a:ext cx="199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652D724-B0D7-4437-97F5-21C197136529}"/>
                    </a:ext>
                  </a:extLst>
                </p14:cNvPr>
                <p14:cNvContentPartPr/>
                <p14:nvPr/>
              </p14:nvContentPartPr>
              <p14:xfrm>
                <a:off x="10226029" y="1151902"/>
                <a:ext cx="260640" cy="235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652D724-B0D7-4437-97F5-21C19713652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17389" y="1143262"/>
                  <a:ext cx="27828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7B473E30-DB08-40DF-9614-A14510910496}"/>
              </a:ext>
            </a:extLst>
          </p:cNvPr>
          <p:cNvGrpSpPr/>
          <p:nvPr/>
        </p:nvGrpSpPr>
        <p:grpSpPr>
          <a:xfrm>
            <a:off x="3289909" y="3437542"/>
            <a:ext cx="2179080" cy="279360"/>
            <a:chOff x="3289909" y="3437542"/>
            <a:chExt cx="217908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7599C2E-623F-4BF9-BA60-29E2A7573F4B}"/>
                    </a:ext>
                  </a:extLst>
                </p14:cNvPr>
                <p14:cNvContentPartPr/>
                <p14:nvPr/>
              </p14:nvContentPartPr>
              <p14:xfrm>
                <a:off x="3289909" y="3465982"/>
                <a:ext cx="174240" cy="155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7599C2E-623F-4BF9-BA60-29E2A7573F4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280909" y="3456982"/>
                  <a:ext cx="191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CEB910A-9D4A-4AF2-B21B-0193836972A3}"/>
                    </a:ext>
                  </a:extLst>
                </p14:cNvPr>
                <p14:cNvContentPartPr/>
                <p14:nvPr/>
              </p14:nvContentPartPr>
              <p14:xfrm>
                <a:off x="3292789" y="3519262"/>
                <a:ext cx="165600" cy="244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CEB910A-9D4A-4AF2-B21B-0193836972A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284149" y="3510622"/>
                  <a:ext cx="183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A612D82-54D1-4283-8706-E92E9D5FA015}"/>
                    </a:ext>
                  </a:extLst>
                </p14:cNvPr>
                <p14:cNvContentPartPr/>
                <p14:nvPr/>
              </p14:nvContentPartPr>
              <p14:xfrm>
                <a:off x="3461989" y="3569302"/>
                <a:ext cx="108360" cy="1040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A612D82-54D1-4283-8706-E92E9D5FA01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52989" y="3560662"/>
                  <a:ext cx="126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97A201F-9979-4EE5-A284-473788DC3853}"/>
                    </a:ext>
                  </a:extLst>
                </p14:cNvPr>
                <p14:cNvContentPartPr/>
                <p14:nvPr/>
              </p14:nvContentPartPr>
              <p14:xfrm>
                <a:off x="3566389" y="3509542"/>
                <a:ext cx="88200" cy="2073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97A201F-9979-4EE5-A284-473788DC385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57389" y="3500902"/>
                  <a:ext cx="105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F8D7ADA-8D73-4C79-93D8-0E4784759A90}"/>
                    </a:ext>
                  </a:extLst>
                </p14:cNvPr>
                <p14:cNvContentPartPr/>
                <p14:nvPr/>
              </p14:nvContentPartPr>
              <p14:xfrm>
                <a:off x="3649549" y="3515662"/>
                <a:ext cx="91440" cy="1900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F8D7ADA-8D73-4C79-93D8-0E4784759A9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640549" y="3507022"/>
                  <a:ext cx="109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C33AE60-6873-4A3A-A614-8FC6B34123D3}"/>
                    </a:ext>
                  </a:extLst>
                </p14:cNvPr>
                <p14:cNvContentPartPr/>
                <p14:nvPr/>
              </p14:nvContentPartPr>
              <p14:xfrm>
                <a:off x="3910909" y="3514222"/>
                <a:ext cx="151560" cy="118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C33AE60-6873-4A3A-A614-8FC6B34123D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02269" y="3505582"/>
                  <a:ext cx="169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6C3BA6C-6167-423E-9052-B80E89A49A42}"/>
                    </a:ext>
                  </a:extLst>
                </p14:cNvPr>
                <p14:cNvContentPartPr/>
                <p14:nvPr/>
              </p14:nvContentPartPr>
              <p14:xfrm>
                <a:off x="3910909" y="3559222"/>
                <a:ext cx="167040" cy="219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6C3BA6C-6167-423E-9052-B80E89A49A4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02269" y="3550222"/>
                  <a:ext cx="184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87C6770-EB63-4B77-855C-473FB251A8C6}"/>
                    </a:ext>
                  </a:extLst>
                </p14:cNvPr>
                <p14:cNvContentPartPr/>
                <p14:nvPr/>
              </p14:nvContentPartPr>
              <p14:xfrm>
                <a:off x="4220509" y="3462742"/>
                <a:ext cx="105120" cy="1774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87C6770-EB63-4B77-855C-473FB251A8C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211869" y="3453742"/>
                  <a:ext cx="122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BFB4CE5-A341-4120-B1D5-D7BFFFE4EF24}"/>
                    </a:ext>
                  </a:extLst>
                </p14:cNvPr>
                <p14:cNvContentPartPr/>
                <p14:nvPr/>
              </p14:nvContentPartPr>
              <p14:xfrm>
                <a:off x="4396549" y="3456622"/>
                <a:ext cx="98280" cy="144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BFB4CE5-A341-4120-B1D5-D7BFFFE4EF2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87549" y="3447622"/>
                  <a:ext cx="115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EC55A54-0D91-408F-8741-D3E9C5607360}"/>
                    </a:ext>
                  </a:extLst>
                </p14:cNvPr>
                <p14:cNvContentPartPr/>
                <p14:nvPr/>
              </p14:nvContentPartPr>
              <p14:xfrm>
                <a:off x="4580149" y="3467782"/>
                <a:ext cx="120240" cy="835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EC55A54-0D91-408F-8741-D3E9C560736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571149" y="3458782"/>
                  <a:ext cx="137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D31D7CC-075D-4A91-8375-EC4F0FBD0224}"/>
                    </a:ext>
                  </a:extLst>
                </p14:cNvPr>
                <p14:cNvContentPartPr/>
                <p14:nvPr/>
              </p14:nvContentPartPr>
              <p14:xfrm>
                <a:off x="4768069" y="3465262"/>
                <a:ext cx="113040" cy="626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D31D7CC-075D-4A91-8375-EC4F0FBD022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759429" y="3456262"/>
                  <a:ext cx="130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95A8F50-FACD-4C6D-9821-B48552669AE1}"/>
                    </a:ext>
                  </a:extLst>
                </p14:cNvPr>
                <p14:cNvContentPartPr/>
                <p14:nvPr/>
              </p14:nvContentPartPr>
              <p14:xfrm>
                <a:off x="4961029" y="3479662"/>
                <a:ext cx="80640" cy="820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95A8F50-FACD-4C6D-9821-B48552669AE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952029" y="3471022"/>
                  <a:ext cx="98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ED639F3-91A2-4569-985F-D6B878DCDE30}"/>
                    </a:ext>
                  </a:extLst>
                </p14:cNvPr>
                <p14:cNvContentPartPr/>
                <p14:nvPr/>
              </p14:nvContentPartPr>
              <p14:xfrm>
                <a:off x="5315629" y="3437542"/>
                <a:ext cx="22320" cy="1256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ED639F3-91A2-4569-985F-D6B878DCDE3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306629" y="3428902"/>
                  <a:ext cx="39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D6AB612-BB7B-4C6C-811A-13F5A59005EF}"/>
                    </a:ext>
                  </a:extLst>
                </p14:cNvPr>
                <p14:cNvContentPartPr/>
                <p14:nvPr/>
              </p14:nvContentPartPr>
              <p14:xfrm>
                <a:off x="5240389" y="3486502"/>
                <a:ext cx="228600" cy="1350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D6AB612-BB7B-4C6C-811A-13F5A59005E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231389" y="3477502"/>
                  <a:ext cx="2462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09E5CA79-E528-4264-8FB1-4A78B022CB39}"/>
              </a:ext>
            </a:extLst>
          </p:cNvPr>
          <p:cNvGrpSpPr/>
          <p:nvPr/>
        </p:nvGrpSpPr>
        <p:grpSpPr>
          <a:xfrm>
            <a:off x="5706229" y="3212182"/>
            <a:ext cx="1837080" cy="515520"/>
            <a:chOff x="5706229" y="3212182"/>
            <a:chExt cx="183708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78654AE-734E-4821-89C8-A146D2E7CC7B}"/>
                    </a:ext>
                  </a:extLst>
                </p14:cNvPr>
                <p14:cNvContentPartPr/>
                <p14:nvPr/>
              </p14:nvContentPartPr>
              <p14:xfrm>
                <a:off x="5706949" y="3212182"/>
                <a:ext cx="93960" cy="1123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78654AE-734E-4821-89C8-A146D2E7CC7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698309" y="3203542"/>
                  <a:ext cx="111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7BE2325-D9EE-48C1-979B-B3BA95087C3F}"/>
                    </a:ext>
                  </a:extLst>
                </p14:cNvPr>
                <p14:cNvContentPartPr/>
                <p14:nvPr/>
              </p14:nvContentPartPr>
              <p14:xfrm>
                <a:off x="5797669" y="3289222"/>
                <a:ext cx="29880" cy="1148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7BE2325-D9EE-48C1-979B-B3BA95087C3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88669" y="3280582"/>
                  <a:ext cx="47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BF9B1F4-1D6D-4F68-AF15-860152C9DFB6}"/>
                    </a:ext>
                  </a:extLst>
                </p14:cNvPr>
                <p14:cNvContentPartPr/>
                <p14:nvPr/>
              </p14:nvContentPartPr>
              <p14:xfrm>
                <a:off x="5916469" y="3235222"/>
                <a:ext cx="153360" cy="175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BF9B1F4-1D6D-4F68-AF15-860152C9DFB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907469" y="3226582"/>
                  <a:ext cx="171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FF90FDD-E9AC-4D89-B740-F06BCE7512E9}"/>
                    </a:ext>
                  </a:extLst>
                </p14:cNvPr>
                <p14:cNvContentPartPr/>
                <p14:nvPr/>
              </p14:nvContentPartPr>
              <p14:xfrm>
                <a:off x="6086749" y="3255742"/>
                <a:ext cx="144720" cy="1162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FF90FDD-E9AC-4D89-B740-F06BCE7512E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77749" y="3247102"/>
                  <a:ext cx="162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45BFE72-7D9A-443B-936D-B8386119FA49}"/>
                    </a:ext>
                  </a:extLst>
                </p14:cNvPr>
                <p14:cNvContentPartPr/>
                <p14:nvPr/>
              </p14:nvContentPartPr>
              <p14:xfrm>
                <a:off x="6275029" y="3238462"/>
                <a:ext cx="141840" cy="1324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45BFE72-7D9A-443B-936D-B8386119FA4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266029" y="3229462"/>
                  <a:ext cx="159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DF990B2-7E6C-41EB-8580-4D035DFC5C41}"/>
                    </a:ext>
                  </a:extLst>
                </p14:cNvPr>
                <p14:cNvContentPartPr/>
                <p14:nvPr/>
              </p14:nvContentPartPr>
              <p14:xfrm>
                <a:off x="5706229" y="3449782"/>
                <a:ext cx="766440" cy="54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DF990B2-7E6C-41EB-8580-4D035DFC5C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697229" y="3440782"/>
                  <a:ext cx="784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9F99B90-CDFE-4B63-861A-9D21F00403AF}"/>
                    </a:ext>
                  </a:extLst>
                </p14:cNvPr>
                <p14:cNvContentPartPr/>
                <p14:nvPr/>
              </p14:nvContentPartPr>
              <p14:xfrm>
                <a:off x="5868949" y="3605662"/>
                <a:ext cx="101880" cy="1220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9F99B90-CDFE-4B63-861A-9D21F00403A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859949" y="3596662"/>
                  <a:ext cx="11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37D4270-98ED-4A49-B3A3-27E42999931A}"/>
                    </a:ext>
                  </a:extLst>
                </p14:cNvPr>
                <p14:cNvContentPartPr/>
                <p14:nvPr/>
              </p14:nvContentPartPr>
              <p14:xfrm>
                <a:off x="6023029" y="3567502"/>
                <a:ext cx="147600" cy="1450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37D4270-98ED-4A49-B3A3-27E42999931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014029" y="3558502"/>
                  <a:ext cx="165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5B0BBB4-BC12-483A-BA40-DD20775A4760}"/>
                    </a:ext>
                  </a:extLst>
                </p14:cNvPr>
                <p14:cNvContentPartPr/>
                <p14:nvPr/>
              </p14:nvContentPartPr>
              <p14:xfrm>
                <a:off x="6071629" y="3539422"/>
                <a:ext cx="155160" cy="493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5B0BBB4-BC12-483A-BA40-DD20775A476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62629" y="3530782"/>
                  <a:ext cx="172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02C53E2-23D8-41C4-94EA-68A70B54525F}"/>
                    </a:ext>
                  </a:extLst>
                </p14:cNvPr>
                <p14:cNvContentPartPr/>
                <p14:nvPr/>
              </p14:nvContentPartPr>
              <p14:xfrm>
                <a:off x="6636109" y="3457342"/>
                <a:ext cx="47520" cy="270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02C53E2-23D8-41C4-94EA-68A70B54525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27109" y="3448702"/>
                  <a:ext cx="65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83E0A8B-B7FE-4DDD-8445-F939738076A1}"/>
                    </a:ext>
                  </a:extLst>
                </p14:cNvPr>
                <p14:cNvContentPartPr/>
                <p14:nvPr/>
              </p14:nvContentPartPr>
              <p14:xfrm>
                <a:off x="6781189" y="3280582"/>
                <a:ext cx="129240" cy="1969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83E0A8B-B7FE-4DDD-8445-F939738076A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772189" y="3271582"/>
                  <a:ext cx="146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A014F6D-3EB1-4AE6-8A13-AE041FB4DB62}"/>
                    </a:ext>
                  </a:extLst>
                </p14:cNvPr>
                <p14:cNvContentPartPr/>
                <p14:nvPr/>
              </p14:nvContentPartPr>
              <p14:xfrm>
                <a:off x="6971269" y="3462742"/>
                <a:ext cx="27360" cy="885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A014F6D-3EB1-4AE6-8A13-AE041FB4DB6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962629" y="3453742"/>
                  <a:ext cx="45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32F5AF8-FF61-46BC-84B6-D30C5331E1A5}"/>
                    </a:ext>
                  </a:extLst>
                </p14:cNvPr>
                <p14:cNvContentPartPr/>
                <p14:nvPr/>
              </p14:nvContentPartPr>
              <p14:xfrm>
                <a:off x="7077109" y="3271942"/>
                <a:ext cx="150480" cy="2023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32F5AF8-FF61-46BC-84B6-D30C5331E1A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068469" y="3262942"/>
                  <a:ext cx="168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EB5AAC5-A6F3-4C16-9BA0-0833BC33216E}"/>
                    </a:ext>
                  </a:extLst>
                </p14:cNvPr>
                <p14:cNvContentPartPr/>
                <p14:nvPr/>
              </p14:nvContentPartPr>
              <p14:xfrm>
                <a:off x="7135789" y="3264022"/>
                <a:ext cx="176760" cy="86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EB5AAC5-A6F3-4C16-9BA0-0833BC33216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27149" y="3255382"/>
                  <a:ext cx="194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8D44856-972C-4E87-8248-ED31D9E93D72}"/>
                    </a:ext>
                  </a:extLst>
                </p14:cNvPr>
                <p14:cNvContentPartPr/>
                <p14:nvPr/>
              </p14:nvContentPartPr>
              <p14:xfrm>
                <a:off x="7316869" y="3231982"/>
                <a:ext cx="226440" cy="2563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8D44856-972C-4E87-8248-ED31D9E93D7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308229" y="3223342"/>
                  <a:ext cx="24408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9AE541B1-BF2B-4870-942A-26E8FE25A488}"/>
              </a:ext>
            </a:extLst>
          </p:cNvPr>
          <p:cNvGrpSpPr/>
          <p:nvPr/>
        </p:nvGrpSpPr>
        <p:grpSpPr>
          <a:xfrm>
            <a:off x="3631189" y="4004902"/>
            <a:ext cx="661320" cy="190080"/>
            <a:chOff x="3631189" y="4004902"/>
            <a:chExt cx="66132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354C2D9-49FA-48CD-BC9A-5DF11AC425C1}"/>
                    </a:ext>
                  </a:extLst>
                </p14:cNvPr>
                <p14:cNvContentPartPr/>
                <p14:nvPr/>
              </p14:nvContentPartPr>
              <p14:xfrm>
                <a:off x="3631189" y="4004902"/>
                <a:ext cx="176400" cy="1900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354C2D9-49FA-48CD-BC9A-5DF11AC425C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622549" y="3995902"/>
                  <a:ext cx="194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BA1AD67-3947-4137-8492-5023395C1EF2}"/>
                    </a:ext>
                  </a:extLst>
                </p14:cNvPr>
                <p14:cNvContentPartPr/>
                <p14:nvPr/>
              </p14:nvContentPartPr>
              <p14:xfrm>
                <a:off x="3661789" y="4067542"/>
                <a:ext cx="151560" cy="316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BA1AD67-3947-4137-8492-5023395C1EF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653149" y="4058542"/>
                  <a:ext cx="169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21987CB-DE5E-4A74-852F-D4DD7AB66DFF}"/>
                    </a:ext>
                  </a:extLst>
                </p14:cNvPr>
                <p14:cNvContentPartPr/>
                <p14:nvPr/>
              </p14:nvContentPartPr>
              <p14:xfrm>
                <a:off x="3884989" y="4104982"/>
                <a:ext cx="103320" cy="900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21987CB-DE5E-4A74-852F-D4DD7AB66DF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876349" y="4096342"/>
                  <a:ext cx="120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5B8C12E-B246-46FC-8B29-67F825D73063}"/>
                    </a:ext>
                  </a:extLst>
                </p14:cNvPr>
                <p14:cNvContentPartPr/>
                <p14:nvPr/>
              </p14:nvContentPartPr>
              <p14:xfrm>
                <a:off x="4103149" y="4007782"/>
                <a:ext cx="146880" cy="781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5B8C12E-B246-46FC-8B29-67F825D7306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094509" y="3999142"/>
                  <a:ext cx="164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2E1FED5-C360-42D3-BC55-F6CD7588B0DF}"/>
                    </a:ext>
                  </a:extLst>
                </p14:cNvPr>
                <p14:cNvContentPartPr/>
                <p14:nvPr/>
              </p14:nvContentPartPr>
              <p14:xfrm>
                <a:off x="4122589" y="4108582"/>
                <a:ext cx="169920" cy="612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2E1FED5-C360-42D3-BC55-F6CD7588B0D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113949" y="4099942"/>
                  <a:ext cx="1875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uppieren 307">
            <a:extLst>
              <a:ext uri="{FF2B5EF4-FFF2-40B4-BE49-F238E27FC236}">
                <a16:creationId xmlns:a16="http://schemas.microsoft.com/office/drawing/2014/main" id="{79CB7264-2CA5-494F-B138-5285E939A663}"/>
              </a:ext>
            </a:extLst>
          </p:cNvPr>
          <p:cNvGrpSpPr/>
          <p:nvPr/>
        </p:nvGrpSpPr>
        <p:grpSpPr>
          <a:xfrm>
            <a:off x="4453429" y="3799702"/>
            <a:ext cx="1519920" cy="341640"/>
            <a:chOff x="4453429" y="3799702"/>
            <a:chExt cx="151992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8CF620B-D344-4F94-B4A2-FBFF0F53D330}"/>
                    </a:ext>
                  </a:extLst>
                </p14:cNvPr>
                <p14:cNvContentPartPr/>
                <p14:nvPr/>
              </p14:nvContentPartPr>
              <p14:xfrm>
                <a:off x="4453429" y="3905182"/>
                <a:ext cx="133920" cy="2361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8CF620B-D344-4F94-B4A2-FBFF0F53D33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444789" y="3896182"/>
                  <a:ext cx="151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882859C-B5AB-4979-AE11-84E3DC3C438E}"/>
                    </a:ext>
                  </a:extLst>
                </p14:cNvPr>
                <p14:cNvContentPartPr/>
                <p14:nvPr/>
              </p14:nvContentPartPr>
              <p14:xfrm>
                <a:off x="4637029" y="3904462"/>
                <a:ext cx="151200" cy="1807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882859C-B5AB-4979-AE11-84E3DC3C438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628389" y="3895462"/>
                  <a:ext cx="168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106091BF-EDF1-4F6E-8D4F-25869BF668C3}"/>
                    </a:ext>
                  </a:extLst>
                </p14:cNvPr>
                <p14:cNvContentPartPr/>
                <p14:nvPr/>
              </p14:nvContentPartPr>
              <p14:xfrm>
                <a:off x="4725229" y="3900142"/>
                <a:ext cx="105120" cy="158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106091BF-EDF1-4F6E-8D4F-25869BF668C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16589" y="3891502"/>
                  <a:ext cx="122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D4B555B-6E21-4F5C-9C52-A07495D02AE2}"/>
                    </a:ext>
                  </a:extLst>
                </p14:cNvPr>
                <p14:cNvContentPartPr/>
                <p14:nvPr/>
              </p14:nvContentPartPr>
              <p14:xfrm>
                <a:off x="4858429" y="3880702"/>
                <a:ext cx="147960" cy="1890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D4B555B-6E21-4F5C-9C52-A07495D02AE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849789" y="3871702"/>
                  <a:ext cx="165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28BB1EA-4CB7-46A8-89F5-F7790034AEC2}"/>
                    </a:ext>
                  </a:extLst>
                </p14:cNvPr>
                <p14:cNvContentPartPr/>
                <p14:nvPr/>
              </p14:nvContentPartPr>
              <p14:xfrm>
                <a:off x="4954909" y="3902662"/>
                <a:ext cx="96480" cy="61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28BB1EA-4CB7-46A8-89F5-F7790034AEC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945909" y="3894022"/>
                  <a:ext cx="11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15FE65A-65B8-4280-9A7B-2B24353A12EB}"/>
                    </a:ext>
                  </a:extLst>
                </p14:cNvPr>
                <p14:cNvContentPartPr/>
                <p14:nvPr/>
              </p14:nvContentPartPr>
              <p14:xfrm>
                <a:off x="5058229" y="3827062"/>
                <a:ext cx="259560" cy="2142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15FE65A-65B8-4280-9A7B-2B24353A12E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049589" y="3818062"/>
                  <a:ext cx="277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5B836FC-465E-4B02-BBFB-E99E814DD04A}"/>
                    </a:ext>
                  </a:extLst>
                </p14:cNvPr>
                <p14:cNvContentPartPr/>
                <p14:nvPr/>
              </p14:nvContentPartPr>
              <p14:xfrm>
                <a:off x="5285029" y="3926062"/>
                <a:ext cx="38880" cy="1483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5B836FC-465E-4B02-BBFB-E99E814DD04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276389" y="3917062"/>
                  <a:ext cx="56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431CF65-9FBA-4EAA-8C3F-784064DBE193}"/>
                    </a:ext>
                  </a:extLst>
                </p14:cNvPr>
                <p14:cNvContentPartPr/>
                <p14:nvPr/>
              </p14:nvContentPartPr>
              <p14:xfrm>
                <a:off x="5490589" y="3799702"/>
                <a:ext cx="160560" cy="1854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431CF65-9FBA-4EAA-8C3F-784064DBE19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481949" y="3791062"/>
                  <a:ext cx="178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E98DDFE-DA60-45FC-BEF3-AF37AF116F26}"/>
                    </a:ext>
                  </a:extLst>
                </p14:cNvPr>
                <p14:cNvContentPartPr/>
                <p14:nvPr/>
              </p14:nvContentPartPr>
              <p14:xfrm>
                <a:off x="5555389" y="3940102"/>
                <a:ext cx="72720" cy="410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E98DDFE-DA60-45FC-BEF3-AF37AF116F2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546749" y="3931102"/>
                  <a:ext cx="90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68176D0-B0A9-4038-912B-6574682C2BE4}"/>
                    </a:ext>
                  </a:extLst>
                </p14:cNvPr>
                <p14:cNvContentPartPr/>
                <p14:nvPr/>
              </p14:nvContentPartPr>
              <p14:xfrm>
                <a:off x="5696869" y="3920302"/>
                <a:ext cx="276480" cy="43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68176D0-B0A9-4038-912B-6574682C2BE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688229" y="3911662"/>
                  <a:ext cx="2941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uppieren 306">
            <a:extLst>
              <a:ext uri="{FF2B5EF4-FFF2-40B4-BE49-F238E27FC236}">
                <a16:creationId xmlns:a16="http://schemas.microsoft.com/office/drawing/2014/main" id="{93083405-1193-4E8B-8170-47CEA211B9BC}"/>
              </a:ext>
            </a:extLst>
          </p:cNvPr>
          <p:cNvGrpSpPr/>
          <p:nvPr/>
        </p:nvGrpSpPr>
        <p:grpSpPr>
          <a:xfrm>
            <a:off x="3928189" y="4358422"/>
            <a:ext cx="1878840" cy="452880"/>
            <a:chOff x="3928189" y="4358422"/>
            <a:chExt cx="1878840" cy="45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F8FE26F-DF5D-464B-973E-27488F70BACD}"/>
                    </a:ext>
                  </a:extLst>
                </p14:cNvPr>
                <p14:cNvContentPartPr/>
                <p14:nvPr/>
              </p14:nvContentPartPr>
              <p14:xfrm>
                <a:off x="3928189" y="4524022"/>
                <a:ext cx="154080" cy="2160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F8FE26F-DF5D-464B-973E-27488F70BAC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19549" y="4515022"/>
                  <a:ext cx="171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40C27E8-F69A-4978-847B-4C6998BE3F5E}"/>
                    </a:ext>
                  </a:extLst>
                </p14:cNvPr>
                <p14:cNvContentPartPr/>
                <p14:nvPr/>
              </p14:nvContentPartPr>
              <p14:xfrm>
                <a:off x="3955549" y="4596382"/>
                <a:ext cx="150480" cy="22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40C27E8-F69A-4978-847B-4C6998BE3F5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946549" y="4587382"/>
                  <a:ext cx="168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0FB9199-1814-4D40-A57D-F08A2405ECD2}"/>
                    </a:ext>
                  </a:extLst>
                </p14:cNvPr>
                <p14:cNvContentPartPr/>
                <p14:nvPr/>
              </p14:nvContentPartPr>
              <p14:xfrm>
                <a:off x="4091269" y="4594222"/>
                <a:ext cx="69480" cy="2170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0FB9199-1814-4D40-A57D-F08A2405ECD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82269" y="4585222"/>
                  <a:ext cx="87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1B691A7-0B5C-4D59-9F5A-C86EE05957CA}"/>
                    </a:ext>
                  </a:extLst>
                </p14:cNvPr>
                <p14:cNvContentPartPr/>
                <p14:nvPr/>
              </p14:nvContentPartPr>
              <p14:xfrm>
                <a:off x="4243909" y="4542022"/>
                <a:ext cx="151200" cy="810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1B691A7-0B5C-4D59-9F5A-C86EE05957C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35269" y="4533022"/>
                  <a:ext cx="168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917AF1D-0BB5-4D45-A7CB-71D6CC3359D9}"/>
                    </a:ext>
                  </a:extLst>
                </p14:cNvPr>
                <p14:cNvContentPartPr/>
                <p14:nvPr/>
              </p14:nvContentPartPr>
              <p14:xfrm>
                <a:off x="4260469" y="4651822"/>
                <a:ext cx="128880" cy="763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917AF1D-0BB5-4D45-A7CB-71D6CC3359D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251469" y="4643182"/>
                  <a:ext cx="146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60C5210-182E-4CAB-9834-4B6423ED2615}"/>
                    </a:ext>
                  </a:extLst>
                </p14:cNvPr>
                <p14:cNvContentPartPr/>
                <p14:nvPr/>
              </p14:nvContentPartPr>
              <p14:xfrm>
                <a:off x="4455589" y="4440502"/>
                <a:ext cx="119880" cy="2505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60C5210-182E-4CAB-9834-4B6423ED261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446589" y="4431862"/>
                  <a:ext cx="137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E1058FC-478E-408C-BE43-BC1F62FE77DD}"/>
                    </a:ext>
                  </a:extLst>
                </p14:cNvPr>
                <p14:cNvContentPartPr/>
                <p14:nvPr/>
              </p14:nvContentPartPr>
              <p14:xfrm>
                <a:off x="4633789" y="4458502"/>
                <a:ext cx="96840" cy="1760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E1058FC-478E-408C-BE43-BC1F62FE77D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625149" y="4449502"/>
                  <a:ext cx="114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2F2EBD0-835C-49BD-B969-15D6B2A5BD9B}"/>
                    </a:ext>
                  </a:extLst>
                </p14:cNvPr>
                <p14:cNvContentPartPr/>
                <p14:nvPr/>
              </p14:nvContentPartPr>
              <p14:xfrm>
                <a:off x="4784629" y="4405222"/>
                <a:ext cx="73080" cy="2394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2F2EBD0-835C-49BD-B969-15D6B2A5BD9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775629" y="4396222"/>
                  <a:ext cx="90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D8D3A97-611B-4A33-847D-2F4BBD012FFF}"/>
                    </a:ext>
                  </a:extLst>
                </p14:cNvPr>
                <p14:cNvContentPartPr/>
                <p14:nvPr/>
              </p14:nvContentPartPr>
              <p14:xfrm>
                <a:off x="4925029" y="4417822"/>
                <a:ext cx="100080" cy="2206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D8D3A97-611B-4A33-847D-2F4BBD012FF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916029" y="4408822"/>
                  <a:ext cx="117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1FB418C-5483-4704-A100-9B397232623B}"/>
                    </a:ext>
                  </a:extLst>
                </p14:cNvPr>
                <p14:cNvContentPartPr/>
                <p14:nvPr/>
              </p14:nvContentPartPr>
              <p14:xfrm>
                <a:off x="5074069" y="4417822"/>
                <a:ext cx="124200" cy="1951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1FB418C-5483-4704-A100-9B397232623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065429" y="4408822"/>
                  <a:ext cx="141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9B48DDD-0F32-4FD8-AA8A-E396654596CF}"/>
                    </a:ext>
                  </a:extLst>
                </p14:cNvPr>
                <p14:cNvContentPartPr/>
                <p14:nvPr/>
              </p14:nvContentPartPr>
              <p14:xfrm>
                <a:off x="5102509" y="4392982"/>
                <a:ext cx="155520" cy="226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9B48DDD-0F32-4FD8-AA8A-E396654596C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093509" y="4383982"/>
                  <a:ext cx="173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8F7958F-AA6D-40B9-8F90-C4E54D47E4A0}"/>
                    </a:ext>
                  </a:extLst>
                </p14:cNvPr>
                <p14:cNvContentPartPr/>
                <p14:nvPr/>
              </p14:nvContentPartPr>
              <p14:xfrm>
                <a:off x="5370709" y="4358422"/>
                <a:ext cx="160200" cy="1792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8F7958F-AA6D-40B9-8F90-C4E54D47E4A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361709" y="4349422"/>
                  <a:ext cx="177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071A4365-9BD8-4F76-91BA-D2E18E4EE2D4}"/>
                    </a:ext>
                  </a:extLst>
                </p14:cNvPr>
                <p14:cNvContentPartPr/>
                <p14:nvPr/>
              </p14:nvContentPartPr>
              <p14:xfrm>
                <a:off x="5466109" y="4457422"/>
                <a:ext cx="38520" cy="874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071A4365-9BD8-4F76-91BA-D2E18E4EE2D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457469" y="4448782"/>
                  <a:ext cx="56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68FB40E-5474-4A45-81F1-51FD34181122}"/>
                    </a:ext>
                  </a:extLst>
                </p14:cNvPr>
                <p14:cNvContentPartPr/>
                <p14:nvPr/>
              </p14:nvContentPartPr>
              <p14:xfrm>
                <a:off x="5550349" y="4444822"/>
                <a:ext cx="256680" cy="1015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68FB40E-5474-4A45-81F1-51FD3418112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541709" y="4435822"/>
                  <a:ext cx="274320" cy="11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91629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6A981B-F804-443B-A01F-70851FF9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82"/>
            <a:ext cx="6301047" cy="34004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E5BE3B6-D2B7-48A9-96BE-3DBE52EF16CC}"/>
                  </a:ext>
                </a:extLst>
              </p14:cNvPr>
              <p14:cNvContentPartPr/>
              <p14:nvPr/>
            </p14:nvContentPartPr>
            <p14:xfrm>
              <a:off x="5606509" y="351982"/>
              <a:ext cx="18360" cy="49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E5BE3B6-D2B7-48A9-96BE-3DBE52EF16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7869" y="342982"/>
                <a:ext cx="360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77A4D38-BA42-4ADD-AEF6-36A39B5307EF}"/>
                  </a:ext>
                </a:extLst>
              </p14:cNvPr>
              <p14:cNvContentPartPr/>
              <p14:nvPr/>
            </p14:nvContentPartPr>
            <p14:xfrm>
              <a:off x="5644309" y="785422"/>
              <a:ext cx="666000" cy="802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77A4D38-BA42-4ADD-AEF6-36A39B5307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5309" y="776422"/>
                <a:ext cx="6836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05F28CD-2E46-4B35-A51F-FC36C2195A3F}"/>
                  </a:ext>
                </a:extLst>
              </p14:cNvPr>
              <p14:cNvContentPartPr/>
              <p14:nvPr/>
            </p14:nvContentPartPr>
            <p14:xfrm>
              <a:off x="2544709" y="3280582"/>
              <a:ext cx="590400" cy="71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05F28CD-2E46-4B35-A51F-FC36C2195A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5709" y="3271942"/>
                <a:ext cx="6080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1D55D06-C5EA-4B62-ADB0-4FA9838DF307}"/>
                  </a:ext>
                </a:extLst>
              </p14:cNvPr>
              <p14:cNvContentPartPr/>
              <p14:nvPr/>
            </p14:nvContentPartPr>
            <p14:xfrm>
              <a:off x="78709" y="1867942"/>
              <a:ext cx="768240" cy="568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1D55D06-C5EA-4B62-ADB0-4FA9838DF3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709" y="1859302"/>
                <a:ext cx="7858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99576F8-54C5-4BA0-8D24-00BAA66C216A}"/>
                  </a:ext>
                </a:extLst>
              </p14:cNvPr>
              <p14:cNvContentPartPr/>
              <p14:nvPr/>
            </p14:nvContentPartPr>
            <p14:xfrm>
              <a:off x="67549" y="2612422"/>
              <a:ext cx="848160" cy="712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99576F8-54C5-4BA0-8D24-00BAA66C21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549" y="2603422"/>
                <a:ext cx="865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704D8D7-F565-463A-B72A-9BE23541FBF1}"/>
                  </a:ext>
                </a:extLst>
              </p14:cNvPr>
              <p14:cNvContentPartPr/>
              <p14:nvPr/>
            </p14:nvContentPartPr>
            <p14:xfrm>
              <a:off x="916069" y="1831222"/>
              <a:ext cx="711360" cy="860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704D8D7-F565-463A-B72A-9BE23541FB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7429" y="1822222"/>
                <a:ext cx="7290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EA4886C-927C-4C43-9ADA-7AE555C3DD2B}"/>
                  </a:ext>
                </a:extLst>
              </p14:cNvPr>
              <p14:cNvContentPartPr/>
              <p14:nvPr/>
            </p14:nvContentPartPr>
            <p14:xfrm>
              <a:off x="1426189" y="2568502"/>
              <a:ext cx="688680" cy="66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EA4886C-927C-4C43-9ADA-7AE555C3DD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17189" y="2559862"/>
                <a:ext cx="7063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B1E3A33-5AFD-4ABE-90F9-8FA9663C3702}"/>
                  </a:ext>
                </a:extLst>
              </p14:cNvPr>
              <p14:cNvContentPartPr/>
              <p14:nvPr/>
            </p14:nvContentPartPr>
            <p14:xfrm>
              <a:off x="3857629" y="3051982"/>
              <a:ext cx="1164600" cy="106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B1E3A33-5AFD-4ABE-90F9-8FA9663C370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48989" y="3042982"/>
                <a:ext cx="11822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3E8D23B-00E6-4AF8-AF2D-00C45CC1866A}"/>
                  </a:ext>
                </a:extLst>
              </p14:cNvPr>
              <p14:cNvContentPartPr/>
              <p14:nvPr/>
            </p14:nvContentPartPr>
            <p14:xfrm>
              <a:off x="5546749" y="502462"/>
              <a:ext cx="831960" cy="4842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3E8D23B-00E6-4AF8-AF2D-00C45CC1866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38109" y="493822"/>
                <a:ext cx="84960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91B55743-FB43-4809-9469-5386E1EC6ACF}"/>
                  </a:ext>
                </a:extLst>
              </p14:cNvPr>
              <p14:cNvContentPartPr/>
              <p14:nvPr/>
            </p14:nvContentPartPr>
            <p14:xfrm>
              <a:off x="4762669" y="3352942"/>
              <a:ext cx="1084320" cy="946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91B55743-FB43-4809-9469-5386E1EC6A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53669" y="3343942"/>
                <a:ext cx="11019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3C0636D-30E1-4713-9946-2C73DE868C81}"/>
                  </a:ext>
                </a:extLst>
              </p14:cNvPr>
              <p14:cNvContentPartPr/>
              <p14:nvPr/>
            </p14:nvContentPartPr>
            <p14:xfrm>
              <a:off x="5591749" y="829702"/>
              <a:ext cx="847440" cy="666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3C0636D-30E1-4713-9946-2C73DE868C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82749" y="821062"/>
                <a:ext cx="86508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52166B1D-0255-4430-A6D4-0A0C892303F1}"/>
              </a:ext>
            </a:extLst>
          </p:cNvPr>
          <p:cNvGrpSpPr/>
          <p:nvPr/>
        </p:nvGrpSpPr>
        <p:grpSpPr>
          <a:xfrm>
            <a:off x="2558749" y="47422"/>
            <a:ext cx="3934440" cy="446040"/>
            <a:chOff x="2558749" y="47422"/>
            <a:chExt cx="3934440" cy="4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BCAB542-5CB5-417C-B0F2-5EA334870FFD}"/>
                    </a:ext>
                  </a:extLst>
                </p14:cNvPr>
                <p14:cNvContentPartPr/>
                <p14:nvPr/>
              </p14:nvContentPartPr>
              <p14:xfrm>
                <a:off x="5452429" y="351262"/>
                <a:ext cx="329760" cy="132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BCAB542-5CB5-417C-B0F2-5EA334870FF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43429" y="342622"/>
                  <a:ext cx="347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AD63FF7-F87E-4770-8B69-EAEE729E1A10}"/>
                    </a:ext>
                  </a:extLst>
                </p14:cNvPr>
                <p14:cNvContentPartPr/>
                <p14:nvPr/>
              </p14:nvContentPartPr>
              <p14:xfrm>
                <a:off x="5265949" y="274942"/>
                <a:ext cx="233640" cy="218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AD63FF7-F87E-4770-8B69-EAEE729E1A1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56949" y="265942"/>
                  <a:ext cx="251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D63853B-CF15-4F02-B59C-736E73D4CF62}"/>
                    </a:ext>
                  </a:extLst>
                </p14:cNvPr>
                <p14:cNvContentPartPr/>
                <p14:nvPr/>
              </p14:nvContentPartPr>
              <p14:xfrm>
                <a:off x="2558749" y="150742"/>
                <a:ext cx="104760" cy="241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D63853B-CF15-4F02-B59C-736E73D4CF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50109" y="141742"/>
                  <a:ext cx="122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FDE9041-BCDD-47B8-B7BC-D86BB000D109}"/>
                    </a:ext>
                  </a:extLst>
                </p14:cNvPr>
                <p14:cNvContentPartPr/>
                <p14:nvPr/>
              </p14:nvContentPartPr>
              <p14:xfrm>
                <a:off x="2710309" y="216262"/>
                <a:ext cx="141480" cy="51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FDE9041-BCDD-47B8-B7BC-D86BB000D1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01309" y="207262"/>
                  <a:ext cx="159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98C482E-994B-482F-90AF-AE110C5B1C12}"/>
                    </a:ext>
                  </a:extLst>
                </p14:cNvPr>
                <p14:cNvContentPartPr/>
                <p14:nvPr/>
              </p14:nvContentPartPr>
              <p14:xfrm>
                <a:off x="2968429" y="101782"/>
                <a:ext cx="77400" cy="163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98C482E-994B-482F-90AF-AE110C5B1C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59789" y="92782"/>
                  <a:ext cx="95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5C4A254-2880-4A25-898A-3DA8F6F467FF}"/>
                    </a:ext>
                  </a:extLst>
                </p14:cNvPr>
                <p14:cNvContentPartPr/>
                <p14:nvPr/>
              </p14:nvContentPartPr>
              <p14:xfrm>
                <a:off x="3099829" y="198982"/>
                <a:ext cx="78480" cy="65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5C4A254-2880-4A25-898A-3DA8F6F467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90829" y="190342"/>
                  <a:ext cx="96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089AAE9-AB41-4F8A-826E-61FF1F95C670}"/>
                    </a:ext>
                  </a:extLst>
                </p14:cNvPr>
                <p14:cNvContentPartPr/>
                <p14:nvPr/>
              </p14:nvContentPartPr>
              <p14:xfrm>
                <a:off x="3220789" y="179902"/>
                <a:ext cx="182160" cy="86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089AAE9-AB41-4F8A-826E-61FF1F95C67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11789" y="171262"/>
                  <a:ext cx="199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83461CA-09B6-4481-A491-0AC6A0A85AA3}"/>
                    </a:ext>
                  </a:extLst>
                </p14:cNvPr>
                <p14:cNvContentPartPr/>
                <p14:nvPr/>
              </p14:nvContentPartPr>
              <p14:xfrm>
                <a:off x="3580069" y="54622"/>
                <a:ext cx="82080" cy="178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83461CA-09B6-4481-A491-0AC6A0A85A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71069" y="45982"/>
                  <a:ext cx="99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1A139C0-B7E5-4833-BD4E-972B465BB709}"/>
                    </a:ext>
                  </a:extLst>
                </p14:cNvPr>
                <p14:cNvContentPartPr/>
                <p14:nvPr/>
              </p14:nvContentPartPr>
              <p14:xfrm>
                <a:off x="3697069" y="147502"/>
                <a:ext cx="87480" cy="94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1A139C0-B7E5-4833-BD4E-972B465BB70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88429" y="138862"/>
                  <a:ext cx="105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2A4CCF7-AA72-4482-B919-7D0390B41D40}"/>
                    </a:ext>
                  </a:extLst>
                </p14:cNvPr>
                <p14:cNvContentPartPr/>
                <p14:nvPr/>
              </p14:nvContentPartPr>
              <p14:xfrm>
                <a:off x="3946909" y="50662"/>
                <a:ext cx="78480" cy="203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2A4CCF7-AA72-4482-B919-7D0390B41D4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38269" y="41662"/>
                  <a:ext cx="96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FFAB210-A3EF-4B5A-8F4A-6924555FF05D}"/>
                    </a:ext>
                  </a:extLst>
                </p14:cNvPr>
                <p14:cNvContentPartPr/>
                <p14:nvPr/>
              </p14:nvContentPartPr>
              <p14:xfrm>
                <a:off x="4032229" y="47422"/>
                <a:ext cx="252000" cy="172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FFAB210-A3EF-4B5A-8F4A-6924555FF05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23589" y="38422"/>
                  <a:ext cx="269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A433B97-74DE-4764-9BE9-0FB719B1B03A}"/>
                    </a:ext>
                  </a:extLst>
                </p14:cNvPr>
                <p14:cNvContentPartPr/>
                <p14:nvPr/>
              </p14:nvContentPartPr>
              <p14:xfrm>
                <a:off x="4223749" y="133102"/>
                <a:ext cx="46800" cy="62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A433B97-74DE-4764-9BE9-0FB719B1B03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14749" y="124462"/>
                  <a:ext cx="64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CC2847-5959-4623-8890-FA20C35764AC}"/>
                    </a:ext>
                  </a:extLst>
                </p14:cNvPr>
                <p14:cNvContentPartPr/>
                <p14:nvPr/>
              </p14:nvContentPartPr>
              <p14:xfrm>
                <a:off x="4310509" y="108262"/>
                <a:ext cx="96480" cy="95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CC2847-5959-4623-8890-FA20C35764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01509" y="99622"/>
                  <a:ext cx="114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DDFE9C2-CE0C-4C58-9F65-E5A0FC1A67EC}"/>
                    </a:ext>
                  </a:extLst>
                </p14:cNvPr>
                <p14:cNvContentPartPr/>
                <p14:nvPr/>
              </p14:nvContentPartPr>
              <p14:xfrm>
                <a:off x="4586629" y="48502"/>
                <a:ext cx="234360" cy="189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DDFE9C2-CE0C-4C58-9F65-E5A0FC1A67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77989" y="39502"/>
                  <a:ext cx="252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47780E9-4C67-46EF-81F2-DFC42CD6636D}"/>
                    </a:ext>
                  </a:extLst>
                </p14:cNvPr>
                <p14:cNvContentPartPr/>
                <p14:nvPr/>
              </p14:nvContentPartPr>
              <p14:xfrm>
                <a:off x="5036269" y="56062"/>
                <a:ext cx="15120" cy="190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47780E9-4C67-46EF-81F2-DFC42CD6636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27629" y="47062"/>
                  <a:ext cx="32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2B52C01-6F87-4706-8683-73AE66B9A5E4}"/>
                    </a:ext>
                  </a:extLst>
                </p14:cNvPr>
                <p14:cNvContentPartPr/>
                <p14:nvPr/>
              </p14:nvContentPartPr>
              <p14:xfrm>
                <a:off x="4989829" y="132022"/>
                <a:ext cx="253800" cy="58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2B52C01-6F87-4706-8683-73AE66B9A5E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81189" y="123382"/>
                  <a:ext cx="271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1D7A7FD-BCDC-44D0-B55C-84CEF35BC006}"/>
                    </a:ext>
                  </a:extLst>
                </p14:cNvPr>
                <p14:cNvContentPartPr/>
                <p14:nvPr/>
              </p14:nvContentPartPr>
              <p14:xfrm>
                <a:off x="5371789" y="67942"/>
                <a:ext cx="154080" cy="127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1D7A7FD-BCDC-44D0-B55C-84CEF35BC00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62789" y="58942"/>
                  <a:ext cx="171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D2EC5E8-3785-41BE-9FF2-1692B25EBC3F}"/>
                    </a:ext>
                  </a:extLst>
                </p14:cNvPr>
                <p14:cNvContentPartPr/>
                <p14:nvPr/>
              </p14:nvContentPartPr>
              <p14:xfrm>
                <a:off x="5526589" y="74422"/>
                <a:ext cx="120240" cy="158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D2EC5E8-3785-41BE-9FF2-1692B25EBC3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17949" y="65422"/>
                  <a:ext cx="137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3487329-1088-44BE-9B05-9856B3167725}"/>
                    </a:ext>
                  </a:extLst>
                </p14:cNvPr>
                <p14:cNvContentPartPr/>
                <p14:nvPr/>
              </p14:nvContentPartPr>
              <p14:xfrm>
                <a:off x="5655109" y="56422"/>
                <a:ext cx="202320" cy="1386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3487329-1088-44BE-9B05-9856B316772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46469" y="47422"/>
                  <a:ext cx="219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83ABE1E-C2B8-4CC0-A17B-2E4EE9E179F1}"/>
                    </a:ext>
                  </a:extLst>
                </p14:cNvPr>
                <p14:cNvContentPartPr/>
                <p14:nvPr/>
              </p14:nvContentPartPr>
              <p14:xfrm>
                <a:off x="5846989" y="62902"/>
                <a:ext cx="10800" cy="6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83ABE1E-C2B8-4CC0-A17B-2E4EE9E179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38349" y="54262"/>
                  <a:ext cx="28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6BDD345-7730-4F98-A091-6969EA5A2D6E}"/>
                    </a:ext>
                  </a:extLst>
                </p14:cNvPr>
                <p14:cNvContentPartPr/>
                <p14:nvPr/>
              </p14:nvContentPartPr>
              <p14:xfrm>
                <a:off x="5880109" y="51022"/>
                <a:ext cx="67320" cy="154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6BDD345-7730-4F98-A091-6969EA5A2D6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71469" y="42382"/>
                  <a:ext cx="84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1484959-562F-4D4F-A7A3-C4452723E603}"/>
                    </a:ext>
                  </a:extLst>
                </p14:cNvPr>
                <p14:cNvContentPartPr/>
                <p14:nvPr/>
              </p14:nvContentPartPr>
              <p14:xfrm>
                <a:off x="5967229" y="117262"/>
                <a:ext cx="117000" cy="81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1484959-562F-4D4F-A7A3-C4452723E60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58229" y="108262"/>
                  <a:ext cx="134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7F46E4C-6434-421C-A4EC-3DA980ACE446}"/>
                    </a:ext>
                  </a:extLst>
                </p14:cNvPr>
                <p14:cNvContentPartPr/>
                <p14:nvPr/>
              </p14:nvContentPartPr>
              <p14:xfrm>
                <a:off x="6114109" y="63982"/>
                <a:ext cx="154080" cy="144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7F46E4C-6434-421C-A4EC-3DA980ACE44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05109" y="55342"/>
                  <a:ext cx="171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C2882EC-95BD-4FB7-B2EF-194A7217CFCA}"/>
                    </a:ext>
                  </a:extLst>
                </p14:cNvPr>
                <p14:cNvContentPartPr/>
                <p14:nvPr/>
              </p14:nvContentPartPr>
              <p14:xfrm>
                <a:off x="6223189" y="50662"/>
                <a:ext cx="5400" cy="15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C2882EC-95BD-4FB7-B2EF-194A7217CFC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14189" y="41662"/>
                  <a:ext cx="23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86AD577-55AF-468C-B200-8E07EC54A770}"/>
                    </a:ext>
                  </a:extLst>
                </p14:cNvPr>
                <p14:cNvContentPartPr/>
                <p14:nvPr/>
              </p14:nvContentPartPr>
              <p14:xfrm>
                <a:off x="6320029" y="104302"/>
                <a:ext cx="173160" cy="74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86AD577-55AF-468C-B200-8E07EC54A7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11029" y="95302"/>
                  <a:ext cx="190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D385A0E-43D3-4BCA-80F1-BD19FA12B04C}"/>
                    </a:ext>
                  </a:extLst>
                </p14:cNvPr>
                <p14:cNvContentPartPr/>
                <p14:nvPr/>
              </p14:nvContentPartPr>
              <p14:xfrm>
                <a:off x="4970029" y="256942"/>
                <a:ext cx="1380600" cy="61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D385A0E-43D3-4BCA-80F1-BD19FA12B04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61389" y="248302"/>
                  <a:ext cx="1398240" cy="79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5" name="Grafik 54">
            <a:extLst>
              <a:ext uri="{FF2B5EF4-FFF2-40B4-BE49-F238E27FC236}">
                <a16:creationId xmlns:a16="http://schemas.microsoft.com/office/drawing/2014/main" id="{0F6097EF-8B99-4ADE-A3D8-90C007B482FA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8117738" y="96485"/>
            <a:ext cx="3283119" cy="7302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F59EE3C-858D-4A3E-AC61-7B7192058CB8}"/>
                  </a:ext>
                </a:extLst>
              </p14:cNvPr>
              <p14:cNvContentPartPr/>
              <p14:nvPr/>
            </p14:nvContentPartPr>
            <p14:xfrm>
              <a:off x="6807829" y="1275284"/>
              <a:ext cx="4320" cy="90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F59EE3C-858D-4A3E-AC61-7B7192058CB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798829" y="1266644"/>
                <a:ext cx="21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E0F3749E-30A6-435A-94E9-20D2BCC8AEA8}"/>
                  </a:ext>
                </a:extLst>
              </p14:cNvPr>
              <p14:cNvContentPartPr/>
              <p14:nvPr/>
            </p14:nvContentPartPr>
            <p14:xfrm>
              <a:off x="8459869" y="615502"/>
              <a:ext cx="150120" cy="11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E0F3749E-30A6-435A-94E9-20D2BCC8AEA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51229" y="606862"/>
                <a:ext cx="1677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53C81138-B841-4B29-B01B-ABCBA85AEA35}"/>
                  </a:ext>
                </a:extLst>
              </p14:cNvPr>
              <p14:cNvContentPartPr/>
              <p14:nvPr/>
            </p14:nvContentPartPr>
            <p14:xfrm>
              <a:off x="77629" y="2656702"/>
              <a:ext cx="857520" cy="568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53C81138-B841-4B29-B01B-ABCBA85AEA3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989" y="2648062"/>
                <a:ext cx="87516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F0B6B2F0-BC0E-4EC6-A623-915471807385}"/>
              </a:ext>
            </a:extLst>
          </p:cNvPr>
          <p:cNvGrpSpPr/>
          <p:nvPr/>
        </p:nvGrpSpPr>
        <p:grpSpPr>
          <a:xfrm>
            <a:off x="7037869" y="997462"/>
            <a:ext cx="1382760" cy="325080"/>
            <a:chOff x="7037869" y="997462"/>
            <a:chExt cx="138276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FDBFB84-FC64-4039-A9F4-7564845DF58C}"/>
                    </a:ext>
                  </a:extLst>
                </p14:cNvPr>
                <p14:cNvContentPartPr/>
                <p14:nvPr/>
              </p14:nvContentPartPr>
              <p14:xfrm>
                <a:off x="7037869" y="1131742"/>
                <a:ext cx="145800" cy="152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FDBFB84-FC64-4039-A9F4-7564845DF5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29229" y="1122742"/>
                  <a:ext cx="163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6607489-6174-42D0-8E52-B32067DB319A}"/>
                    </a:ext>
                  </a:extLst>
                </p14:cNvPr>
                <p14:cNvContentPartPr/>
                <p14:nvPr/>
              </p14:nvContentPartPr>
              <p14:xfrm>
                <a:off x="7060189" y="1191862"/>
                <a:ext cx="121680" cy="13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6607489-6174-42D0-8E52-B32067DB319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51189" y="1183222"/>
                  <a:ext cx="139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1EDFF78-651F-465A-BDE9-DB0303ADFC14}"/>
                    </a:ext>
                  </a:extLst>
                </p14:cNvPr>
                <p14:cNvContentPartPr/>
                <p14:nvPr/>
              </p14:nvContentPartPr>
              <p14:xfrm>
                <a:off x="7222549" y="1215982"/>
                <a:ext cx="103680" cy="106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1EDFF78-651F-465A-BDE9-DB0303ADFC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13909" y="1206982"/>
                  <a:ext cx="121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77EE3EC-8EB8-4ED1-BF51-12A133ECD823}"/>
                    </a:ext>
                  </a:extLst>
                </p14:cNvPr>
                <p14:cNvContentPartPr/>
                <p14:nvPr/>
              </p14:nvContentPartPr>
              <p14:xfrm>
                <a:off x="7438189" y="1150102"/>
                <a:ext cx="131040" cy="14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77EE3EC-8EB8-4ED1-BF51-12A133ECD82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29549" y="1141462"/>
                  <a:ext cx="148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1A74796-5795-46BD-B414-C3FC9FA9685D}"/>
                    </a:ext>
                  </a:extLst>
                </p14:cNvPr>
                <p14:cNvContentPartPr/>
                <p14:nvPr/>
              </p14:nvContentPartPr>
              <p14:xfrm>
                <a:off x="7470229" y="1205182"/>
                <a:ext cx="88200" cy="5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1A74796-5795-46BD-B414-C3FC9FA968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61589" y="1196542"/>
                  <a:ext cx="105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2C8D3C9-85E3-4B12-8F88-932C8E8E3C4A}"/>
                    </a:ext>
                  </a:extLst>
                </p14:cNvPr>
                <p14:cNvContentPartPr/>
                <p14:nvPr/>
              </p14:nvContentPartPr>
              <p14:xfrm>
                <a:off x="7662109" y="1082422"/>
                <a:ext cx="141120" cy="170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2C8D3C9-85E3-4B12-8F88-932C8E8E3C4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53109" y="1073782"/>
                  <a:ext cx="158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07F60DF-8626-4294-8F1E-BFA1B0BB4FC0}"/>
                    </a:ext>
                  </a:extLst>
                </p14:cNvPr>
                <p14:cNvContentPartPr/>
                <p14:nvPr/>
              </p14:nvContentPartPr>
              <p14:xfrm>
                <a:off x="7909069" y="997462"/>
                <a:ext cx="107640" cy="289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07F60DF-8626-4294-8F1E-BFA1B0BB4FC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00429" y="988462"/>
                  <a:ext cx="125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513248C-54C6-40D2-B076-68CD6A1588CE}"/>
                    </a:ext>
                  </a:extLst>
                </p14:cNvPr>
                <p14:cNvContentPartPr/>
                <p14:nvPr/>
              </p14:nvContentPartPr>
              <p14:xfrm>
                <a:off x="8071429" y="1224262"/>
                <a:ext cx="17280" cy="79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513248C-54C6-40D2-B076-68CD6A1588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62789" y="1215622"/>
                  <a:ext cx="34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157B077-896E-42A4-B456-CF020F8F7F70}"/>
                    </a:ext>
                  </a:extLst>
                </p14:cNvPr>
                <p14:cNvContentPartPr/>
                <p14:nvPr/>
              </p14:nvContentPartPr>
              <p14:xfrm>
                <a:off x="8163229" y="1006462"/>
                <a:ext cx="102600" cy="214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157B077-896E-42A4-B456-CF020F8F7F7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54589" y="997822"/>
                  <a:ext cx="120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79808A0-DEDE-4485-96A5-F631210B0DA4}"/>
                    </a:ext>
                  </a:extLst>
                </p14:cNvPr>
                <p14:cNvContentPartPr/>
                <p14:nvPr/>
              </p14:nvContentPartPr>
              <p14:xfrm>
                <a:off x="8363029" y="1037782"/>
                <a:ext cx="57600" cy="174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79808A0-DEDE-4485-96A5-F631210B0DA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54389" y="1028782"/>
                  <a:ext cx="752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5EF14F58-AAF1-42E3-9E24-778595802244}"/>
              </a:ext>
            </a:extLst>
          </p:cNvPr>
          <p:cNvGrpSpPr/>
          <p:nvPr/>
        </p:nvGrpSpPr>
        <p:grpSpPr>
          <a:xfrm>
            <a:off x="8613949" y="1169542"/>
            <a:ext cx="195120" cy="34920"/>
            <a:chOff x="8613949" y="1169542"/>
            <a:chExt cx="195120" cy="3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F94B04E-4E9C-4BD4-9DE1-88CB01139D96}"/>
                    </a:ext>
                  </a:extLst>
                </p14:cNvPr>
                <p14:cNvContentPartPr/>
                <p14:nvPr/>
              </p14:nvContentPartPr>
              <p14:xfrm>
                <a:off x="8613949" y="1194382"/>
                <a:ext cx="32760" cy="10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F94B04E-4E9C-4BD4-9DE1-88CB01139D9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04949" y="1185742"/>
                  <a:ext cx="50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15D28C3-2175-4ACA-BC36-D342C7281841}"/>
                    </a:ext>
                  </a:extLst>
                </p14:cNvPr>
                <p14:cNvContentPartPr/>
                <p14:nvPr/>
              </p14:nvContentPartPr>
              <p14:xfrm>
                <a:off x="8621869" y="1169542"/>
                <a:ext cx="187200" cy="22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15D28C3-2175-4ACA-BC36-D342C728184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12869" y="1160542"/>
                  <a:ext cx="2048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3D7D705-23DF-4DBC-B66B-69D3541B6C22}"/>
                  </a:ext>
                </a:extLst>
              </p14:cNvPr>
              <p14:cNvContentPartPr/>
              <p14:nvPr/>
            </p14:nvContentPartPr>
            <p14:xfrm>
              <a:off x="1343749" y="2226142"/>
              <a:ext cx="959760" cy="4244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3D7D705-23DF-4DBC-B66B-69D3541B6C2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334749" y="2217142"/>
                <a:ext cx="977400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C598FC8E-06AC-49B3-8FC5-F005FB21E547}"/>
              </a:ext>
            </a:extLst>
          </p:cNvPr>
          <p:cNvGrpSpPr/>
          <p:nvPr/>
        </p:nvGrpSpPr>
        <p:grpSpPr>
          <a:xfrm>
            <a:off x="6984229" y="300502"/>
            <a:ext cx="402120" cy="272160"/>
            <a:chOff x="6984229" y="300502"/>
            <a:chExt cx="40212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65E5582-A871-473E-AB7C-303CF8B0FB85}"/>
                    </a:ext>
                  </a:extLst>
                </p14:cNvPr>
                <p14:cNvContentPartPr/>
                <p14:nvPr/>
              </p14:nvContentPartPr>
              <p14:xfrm>
                <a:off x="7010869" y="300502"/>
                <a:ext cx="96840" cy="224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65E5582-A871-473E-AB7C-303CF8B0FB8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02229" y="291502"/>
                  <a:ext cx="114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C33A892-A0B9-495E-805D-5E01B0D967FC}"/>
                    </a:ext>
                  </a:extLst>
                </p14:cNvPr>
                <p14:cNvContentPartPr/>
                <p14:nvPr/>
              </p14:nvContentPartPr>
              <p14:xfrm>
                <a:off x="6984229" y="403462"/>
                <a:ext cx="100800" cy="41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C33A892-A0B9-495E-805D-5E01B0D967F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75589" y="394822"/>
                  <a:ext cx="118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1F03420-A63C-4813-AEC1-72E9ECBA9921}"/>
                    </a:ext>
                  </a:extLst>
                </p14:cNvPr>
                <p14:cNvContentPartPr/>
                <p14:nvPr/>
              </p14:nvContentPartPr>
              <p14:xfrm>
                <a:off x="7104469" y="474382"/>
                <a:ext cx="105120" cy="76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1F03420-A63C-4813-AEC1-72E9ECBA992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95469" y="465382"/>
                  <a:ext cx="122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7787315-A843-4E61-9606-87E5B844FC2E}"/>
                    </a:ext>
                  </a:extLst>
                </p14:cNvPr>
                <p14:cNvContentPartPr/>
                <p14:nvPr/>
              </p14:nvContentPartPr>
              <p14:xfrm>
                <a:off x="7254589" y="506782"/>
                <a:ext cx="56520" cy="1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7787315-A843-4E61-9606-87E5B844FC2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45949" y="497782"/>
                  <a:ext cx="74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0180554-9BC3-4C24-B00B-D8238B8D85D8}"/>
                    </a:ext>
                  </a:extLst>
                </p14:cNvPr>
                <p14:cNvContentPartPr/>
                <p14:nvPr/>
              </p14:nvContentPartPr>
              <p14:xfrm>
                <a:off x="7357189" y="428302"/>
                <a:ext cx="29160" cy="144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0180554-9BC3-4C24-B00B-D8238B8D85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48549" y="419302"/>
                  <a:ext cx="46800" cy="16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618A4945-BBE5-44C8-A136-CE2DD21EBBDF}"/>
                  </a:ext>
                </a:extLst>
              </p14:cNvPr>
              <p14:cNvContentPartPr/>
              <p14:nvPr/>
            </p14:nvContentPartPr>
            <p14:xfrm>
              <a:off x="4355509" y="2715742"/>
              <a:ext cx="715680" cy="51120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618A4945-BBE5-44C8-A136-CE2DD21EBBD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346509" y="2707102"/>
                <a:ext cx="73332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114059E7-334D-418D-8E81-6028C5A0A29F}"/>
                  </a:ext>
                </a:extLst>
              </p14:cNvPr>
              <p14:cNvContentPartPr/>
              <p14:nvPr/>
            </p14:nvContentPartPr>
            <p14:xfrm>
              <a:off x="2537869" y="3786022"/>
              <a:ext cx="218520" cy="20217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114059E7-334D-418D-8E81-6028C5A0A29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29229" y="3777382"/>
                <a:ext cx="236160" cy="20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B84CD611-442D-4F06-AC7A-8223D20396CF}"/>
              </a:ext>
            </a:extLst>
          </p:cNvPr>
          <p:cNvGrpSpPr/>
          <p:nvPr/>
        </p:nvGrpSpPr>
        <p:grpSpPr>
          <a:xfrm>
            <a:off x="30829" y="3076822"/>
            <a:ext cx="6928920" cy="3460320"/>
            <a:chOff x="30829" y="3076822"/>
            <a:chExt cx="6928920" cy="346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6AF014A-26B3-4715-84B0-754F05256968}"/>
                    </a:ext>
                  </a:extLst>
                </p14:cNvPr>
                <p14:cNvContentPartPr/>
                <p14:nvPr/>
              </p14:nvContentPartPr>
              <p14:xfrm>
                <a:off x="33349" y="3514222"/>
                <a:ext cx="795600" cy="54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6AF014A-26B3-4715-84B0-754F052569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709" y="3505582"/>
                  <a:ext cx="813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DC9D7E2-F49B-42D0-93B1-D24606FB4BA8}"/>
                    </a:ext>
                  </a:extLst>
                </p14:cNvPr>
                <p14:cNvContentPartPr/>
                <p14:nvPr/>
              </p14:nvContentPartPr>
              <p14:xfrm>
                <a:off x="4606429" y="3076822"/>
                <a:ext cx="1436040" cy="304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DC9D7E2-F49B-42D0-93B1-D24606FB4BA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97789" y="3067822"/>
                  <a:ext cx="14536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F687F26-FDB4-40BA-ACA1-834F01A44807}"/>
                    </a:ext>
                  </a:extLst>
                </p14:cNvPr>
                <p14:cNvContentPartPr/>
                <p14:nvPr/>
              </p14:nvContentPartPr>
              <p14:xfrm>
                <a:off x="30829" y="3306502"/>
                <a:ext cx="864720" cy="304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F687F26-FDB4-40BA-ACA1-834F01A4480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189" y="3297502"/>
                  <a:ext cx="882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DC1CC70-966E-4519-BBB8-BF68D5E1A431}"/>
                    </a:ext>
                  </a:extLst>
                </p14:cNvPr>
                <p14:cNvContentPartPr/>
                <p14:nvPr/>
              </p14:nvContentPartPr>
              <p14:xfrm>
                <a:off x="4590949" y="3296422"/>
                <a:ext cx="1396080" cy="109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DC1CC70-966E-4519-BBB8-BF68D5E1A43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81949" y="3287782"/>
                  <a:ext cx="1413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6ED19B6-7CC0-473D-9B37-341EDD1C9EE8}"/>
                    </a:ext>
                  </a:extLst>
                </p14:cNvPr>
                <p14:cNvContentPartPr/>
                <p14:nvPr/>
              </p14:nvContentPartPr>
              <p14:xfrm>
                <a:off x="5952469" y="3299302"/>
                <a:ext cx="289080" cy="27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6ED19B6-7CC0-473D-9B37-341EDD1C9EE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43469" y="3290302"/>
                  <a:ext cx="306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0D92080-1C79-493F-BD29-230B9073A051}"/>
                    </a:ext>
                  </a:extLst>
                </p14:cNvPr>
                <p14:cNvContentPartPr/>
                <p14:nvPr/>
              </p14:nvContentPartPr>
              <p14:xfrm>
                <a:off x="2562349" y="3847582"/>
                <a:ext cx="168120" cy="1796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0D92080-1C79-493F-BD29-230B9073A0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53349" y="3838942"/>
                  <a:ext cx="185760" cy="18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FC5ACB3-3B87-40CE-A959-F6E9074CEFFD}"/>
                    </a:ext>
                  </a:extLst>
                </p14:cNvPr>
                <p14:cNvContentPartPr/>
                <p14:nvPr/>
              </p14:nvContentPartPr>
              <p14:xfrm>
                <a:off x="1322869" y="5393782"/>
                <a:ext cx="3165480" cy="957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FC5ACB3-3B87-40CE-A959-F6E9074CEFF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14229" y="5385142"/>
                  <a:ext cx="3183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D629C95-CA04-41DD-A97D-F15341109CCD}"/>
                    </a:ext>
                  </a:extLst>
                </p14:cNvPr>
                <p14:cNvContentPartPr/>
                <p14:nvPr/>
              </p14:nvContentPartPr>
              <p14:xfrm>
                <a:off x="4539469" y="5282902"/>
                <a:ext cx="146160" cy="267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D629C95-CA04-41DD-A97D-F15341109CC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30829" y="5274262"/>
                  <a:ext cx="163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807F9FE-910C-4FF6-8921-877EFCC21A6C}"/>
                    </a:ext>
                  </a:extLst>
                </p14:cNvPr>
                <p14:cNvContentPartPr/>
                <p14:nvPr/>
              </p14:nvContentPartPr>
              <p14:xfrm>
                <a:off x="2517349" y="3638062"/>
                <a:ext cx="314640" cy="273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807F9FE-910C-4FF6-8921-877EFCC21A6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08709" y="3629062"/>
                  <a:ext cx="332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DCC5A1C-4C25-492E-A404-EF2DB3F0459D}"/>
                    </a:ext>
                  </a:extLst>
                </p14:cNvPr>
                <p14:cNvContentPartPr/>
                <p14:nvPr/>
              </p14:nvContentPartPr>
              <p14:xfrm>
                <a:off x="941989" y="3910222"/>
                <a:ext cx="3911400" cy="1467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DCC5A1C-4C25-492E-A404-EF2DB3F0459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3349" y="3901582"/>
                  <a:ext cx="3929040" cy="14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7E871C9-388F-4DB2-9930-5F93A1CC7227}"/>
                    </a:ext>
                  </a:extLst>
                </p14:cNvPr>
                <p14:cNvContentPartPr/>
                <p14:nvPr/>
              </p14:nvContentPartPr>
              <p14:xfrm>
                <a:off x="1989949" y="4134502"/>
                <a:ext cx="74520" cy="1538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7E871C9-388F-4DB2-9930-5F93A1CC722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81309" y="4125862"/>
                  <a:ext cx="92160" cy="15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EB0A6CA-BD9C-4BD8-9A22-9CDBB565AAE5}"/>
                    </a:ext>
                  </a:extLst>
                </p14:cNvPr>
                <p14:cNvContentPartPr/>
                <p14:nvPr/>
              </p14:nvContentPartPr>
              <p14:xfrm>
                <a:off x="3432469" y="4144222"/>
                <a:ext cx="51840" cy="1473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EB0A6CA-BD9C-4BD8-9A22-9CDBB565AAE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23469" y="4135582"/>
                  <a:ext cx="69480" cy="14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15EF5FE-6513-4342-9B24-FDEB8C0012C6}"/>
                    </a:ext>
                  </a:extLst>
                </p14:cNvPr>
                <p14:cNvContentPartPr/>
                <p14:nvPr/>
              </p14:nvContentPartPr>
              <p14:xfrm>
                <a:off x="2044309" y="4196422"/>
                <a:ext cx="917280" cy="6850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15EF5FE-6513-4342-9B24-FDEB8C0012C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35309" y="4187422"/>
                  <a:ext cx="93492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046BE59-FC9B-4CBA-83DA-24C3A56370DD}"/>
                    </a:ext>
                  </a:extLst>
                </p14:cNvPr>
                <p14:cNvContentPartPr/>
                <p14:nvPr/>
              </p14:nvContentPartPr>
              <p14:xfrm>
                <a:off x="2228269" y="4519342"/>
                <a:ext cx="1116000" cy="7066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046BE59-FC9B-4CBA-83DA-24C3A56370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19629" y="4510702"/>
                  <a:ext cx="113364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F12ED96-EA30-4E87-804F-B5DDE047DF56}"/>
                    </a:ext>
                  </a:extLst>
                </p14:cNvPr>
                <p14:cNvContentPartPr/>
                <p14:nvPr/>
              </p14:nvContentPartPr>
              <p14:xfrm>
                <a:off x="2740189" y="4945582"/>
                <a:ext cx="479160" cy="378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F12ED96-EA30-4E87-804F-B5DDE047DF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31549" y="4936582"/>
                  <a:ext cx="4968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00D4F85-A78B-4134-A0AB-0AC90B7DAC8E}"/>
                    </a:ext>
                  </a:extLst>
                </p14:cNvPr>
                <p14:cNvContentPartPr/>
                <p14:nvPr/>
              </p14:nvContentPartPr>
              <p14:xfrm>
                <a:off x="2985349" y="5015782"/>
                <a:ext cx="218160" cy="2703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00D4F85-A78B-4134-A0AB-0AC90B7DAC8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76709" y="5006782"/>
                  <a:ext cx="235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0CA21B5-D1B2-4A2F-B332-B62D395F54C0}"/>
                    </a:ext>
                  </a:extLst>
                </p14:cNvPr>
                <p14:cNvContentPartPr/>
                <p14:nvPr/>
              </p14:nvContentPartPr>
              <p14:xfrm>
                <a:off x="2885269" y="3606742"/>
                <a:ext cx="194760" cy="1324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0CA21B5-D1B2-4A2F-B332-B62D395F54C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76629" y="3597742"/>
                  <a:ext cx="212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1098603-15C1-4C88-9CBB-677EB5973701}"/>
                    </a:ext>
                  </a:extLst>
                </p14:cNvPr>
                <p14:cNvContentPartPr/>
                <p14:nvPr/>
              </p14:nvContentPartPr>
              <p14:xfrm>
                <a:off x="2777629" y="3542662"/>
                <a:ext cx="213840" cy="267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1098603-15C1-4C88-9CBB-677EB597370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68629" y="3533662"/>
                  <a:ext cx="231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C7FFDFC-6A27-4E4C-B6CE-9111858DA2BF}"/>
                    </a:ext>
                  </a:extLst>
                </p14:cNvPr>
                <p14:cNvContentPartPr/>
                <p14:nvPr/>
              </p14:nvContentPartPr>
              <p14:xfrm>
                <a:off x="3222229" y="3426022"/>
                <a:ext cx="83520" cy="2728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C7FFDFC-6A27-4E4C-B6CE-9111858DA2B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13229" y="3417022"/>
                  <a:ext cx="101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5EC8BFA-E991-45B7-8167-6E4C90EA040E}"/>
                    </a:ext>
                  </a:extLst>
                </p14:cNvPr>
                <p14:cNvContentPartPr/>
                <p14:nvPr/>
              </p14:nvContentPartPr>
              <p14:xfrm>
                <a:off x="3211429" y="3539422"/>
                <a:ext cx="94680" cy="11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5EC8BFA-E991-45B7-8167-6E4C90EA040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02429" y="3530782"/>
                  <a:ext cx="112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C7C1475-AF0A-4DAD-A321-1F473457359C}"/>
                    </a:ext>
                  </a:extLst>
                </p14:cNvPr>
                <p14:cNvContentPartPr/>
                <p14:nvPr/>
              </p14:nvContentPartPr>
              <p14:xfrm>
                <a:off x="3419869" y="3543742"/>
                <a:ext cx="37440" cy="154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C7C1475-AF0A-4DAD-A321-1F473457359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10869" y="3534742"/>
                  <a:ext cx="55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8854FD7-99CD-4474-9775-C7A98C25D6EB}"/>
                    </a:ext>
                  </a:extLst>
                </p14:cNvPr>
                <p14:cNvContentPartPr/>
                <p14:nvPr/>
              </p14:nvContentPartPr>
              <p14:xfrm>
                <a:off x="3555949" y="3467062"/>
                <a:ext cx="172080" cy="2048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8854FD7-99CD-4474-9775-C7A98C25D6E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47309" y="3458062"/>
                  <a:ext cx="189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336CDE2-BB5A-49AB-A25A-20FC2BC185AC}"/>
                    </a:ext>
                  </a:extLst>
                </p14:cNvPr>
                <p14:cNvContentPartPr/>
                <p14:nvPr/>
              </p14:nvContentPartPr>
              <p14:xfrm>
                <a:off x="3720469" y="3499822"/>
                <a:ext cx="91440" cy="2055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336CDE2-BB5A-49AB-A25A-20FC2BC185A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11469" y="3491182"/>
                  <a:ext cx="109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E250440-9AC5-41B4-850D-EB6F62F7B250}"/>
                    </a:ext>
                  </a:extLst>
                </p14:cNvPr>
                <p14:cNvContentPartPr/>
                <p14:nvPr/>
              </p14:nvContentPartPr>
              <p14:xfrm>
                <a:off x="3851509" y="3481102"/>
                <a:ext cx="119520" cy="190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E250440-9AC5-41B4-850D-EB6F62F7B25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42509" y="3472462"/>
                  <a:ext cx="137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147604C-B2E7-4693-9109-8C5F1972297B}"/>
                    </a:ext>
                  </a:extLst>
                </p14:cNvPr>
                <p14:cNvContentPartPr/>
                <p14:nvPr/>
              </p14:nvContentPartPr>
              <p14:xfrm>
                <a:off x="3953029" y="3467422"/>
                <a:ext cx="14760" cy="34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147604C-B2E7-4693-9109-8C5F1972297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44029" y="3458422"/>
                  <a:ext cx="3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FE63509-64AB-45D7-A6F4-ACC968472B32}"/>
                    </a:ext>
                  </a:extLst>
                </p14:cNvPr>
                <p14:cNvContentPartPr/>
                <p14:nvPr/>
              </p14:nvContentPartPr>
              <p14:xfrm>
                <a:off x="3992269" y="3473542"/>
                <a:ext cx="176400" cy="208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FE63509-64AB-45D7-A6F4-ACC968472B3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83629" y="3464542"/>
                  <a:ext cx="194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A2DC6BC-97CC-4B76-BDA3-6B341ADE6741}"/>
                    </a:ext>
                  </a:extLst>
                </p14:cNvPr>
                <p14:cNvContentPartPr/>
                <p14:nvPr/>
              </p14:nvContentPartPr>
              <p14:xfrm>
                <a:off x="4186669" y="3468862"/>
                <a:ext cx="181080" cy="1512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A2DC6BC-97CC-4B76-BDA3-6B341ADE67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78029" y="3460222"/>
                  <a:ext cx="198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D2DB637-119C-4C72-BA72-944E4862AF19}"/>
                    </a:ext>
                  </a:extLst>
                </p14:cNvPr>
                <p14:cNvContentPartPr/>
                <p14:nvPr/>
              </p14:nvContentPartPr>
              <p14:xfrm>
                <a:off x="4327069" y="3506662"/>
                <a:ext cx="20520" cy="162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D2DB637-119C-4C72-BA72-944E4862AF1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18069" y="3497662"/>
                  <a:ext cx="38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7D00F41-CA05-47D6-9E87-1ACD4BE9F65C}"/>
                    </a:ext>
                  </a:extLst>
                </p14:cNvPr>
                <p14:cNvContentPartPr/>
                <p14:nvPr/>
              </p14:nvContentPartPr>
              <p14:xfrm>
                <a:off x="4408429" y="3559222"/>
                <a:ext cx="203400" cy="88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7D00F41-CA05-47D6-9E87-1ACD4BE9F65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99429" y="3550222"/>
                  <a:ext cx="221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709233B-CFC8-41C9-983B-4EE9F90A16AE}"/>
                    </a:ext>
                  </a:extLst>
                </p14:cNvPr>
                <p14:cNvContentPartPr/>
                <p14:nvPr/>
              </p14:nvContentPartPr>
              <p14:xfrm>
                <a:off x="4840429" y="3628342"/>
                <a:ext cx="11880" cy="116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709233B-CFC8-41C9-983B-4EE9F90A16A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31429" y="3619342"/>
                  <a:ext cx="29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A945C47-5546-4CF5-9117-59251F284AE9}"/>
                    </a:ext>
                  </a:extLst>
                </p14:cNvPr>
                <p14:cNvContentPartPr/>
                <p14:nvPr/>
              </p14:nvContentPartPr>
              <p14:xfrm>
                <a:off x="4951669" y="3613222"/>
                <a:ext cx="105480" cy="134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A945C47-5546-4CF5-9117-59251F284AE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943029" y="3604582"/>
                  <a:ext cx="123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B40C2C6-C08B-4ADA-8AD3-CBFD3012823A}"/>
                    </a:ext>
                  </a:extLst>
                </p14:cNvPr>
                <p14:cNvContentPartPr/>
                <p14:nvPr/>
              </p14:nvContentPartPr>
              <p14:xfrm>
                <a:off x="5231029" y="3602782"/>
                <a:ext cx="77760" cy="1314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B40C2C6-C08B-4ADA-8AD3-CBFD3012823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22029" y="3593782"/>
                  <a:ext cx="95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CA576B3-A27F-4DFB-A7EB-868812A4549D}"/>
                    </a:ext>
                  </a:extLst>
                </p14:cNvPr>
                <p14:cNvContentPartPr/>
                <p14:nvPr/>
              </p14:nvContentPartPr>
              <p14:xfrm>
                <a:off x="5384029" y="3626542"/>
                <a:ext cx="392760" cy="313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CA576B3-A27F-4DFB-A7EB-868812A4549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75389" y="3617542"/>
                  <a:ext cx="4104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8611183-F9A1-49B3-875E-89CD0C5B0712}"/>
                    </a:ext>
                  </a:extLst>
                </p14:cNvPr>
                <p14:cNvContentPartPr/>
                <p14:nvPr/>
              </p14:nvContentPartPr>
              <p14:xfrm>
                <a:off x="5833669" y="3628342"/>
                <a:ext cx="167040" cy="79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8611183-F9A1-49B3-875E-89CD0C5B071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25029" y="3619342"/>
                  <a:ext cx="184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B630352-D985-46E1-9137-61FAE23092FA}"/>
                    </a:ext>
                  </a:extLst>
                </p14:cNvPr>
                <p14:cNvContentPartPr/>
                <p14:nvPr/>
              </p14:nvContentPartPr>
              <p14:xfrm>
                <a:off x="6057589" y="3578662"/>
                <a:ext cx="90360" cy="127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B630352-D985-46E1-9137-61FAE23092F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48949" y="3569662"/>
                  <a:ext cx="108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1ECA47B-B3DE-4955-AF59-ABE11EF6212F}"/>
                    </a:ext>
                  </a:extLst>
                </p14:cNvPr>
                <p14:cNvContentPartPr/>
                <p14:nvPr/>
              </p14:nvContentPartPr>
              <p14:xfrm>
                <a:off x="6155509" y="3494062"/>
                <a:ext cx="236520" cy="1861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1ECA47B-B3DE-4955-AF59-ABE11EF6212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46869" y="3485422"/>
                  <a:ext cx="254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7BD2020-B8DD-4D9B-9ECC-9FC1F822DC73}"/>
                    </a:ext>
                  </a:extLst>
                </p14:cNvPr>
                <p14:cNvContentPartPr/>
                <p14:nvPr/>
              </p14:nvContentPartPr>
              <p14:xfrm>
                <a:off x="6394549" y="3474622"/>
                <a:ext cx="107640" cy="189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7BD2020-B8DD-4D9B-9ECC-9FC1F822DC7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85549" y="3465622"/>
                  <a:ext cx="125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25B89FC-FF9B-4FE4-B436-73A52CDB3879}"/>
                    </a:ext>
                  </a:extLst>
                </p14:cNvPr>
                <p14:cNvContentPartPr/>
                <p14:nvPr/>
              </p14:nvContentPartPr>
              <p14:xfrm>
                <a:off x="6493909" y="3563902"/>
                <a:ext cx="122040" cy="1270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25B89FC-FF9B-4FE4-B436-73A52CDB387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85269" y="3554902"/>
                  <a:ext cx="139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CC652D8-7A5E-4A4F-A646-E985D82A724F}"/>
                    </a:ext>
                  </a:extLst>
                </p14:cNvPr>
                <p14:cNvContentPartPr/>
                <p14:nvPr/>
              </p14:nvContentPartPr>
              <p14:xfrm>
                <a:off x="6628909" y="3437902"/>
                <a:ext cx="167040" cy="2520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CC652D8-7A5E-4A4F-A646-E985D82A72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19909" y="3429262"/>
                  <a:ext cx="184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87F9B08-E4DC-4608-B392-48148AF83D21}"/>
                    </a:ext>
                  </a:extLst>
                </p14:cNvPr>
                <p14:cNvContentPartPr/>
                <p14:nvPr/>
              </p14:nvContentPartPr>
              <p14:xfrm>
                <a:off x="6722149" y="3526822"/>
                <a:ext cx="237600" cy="414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87F9B08-E4DC-4608-B392-48148AF83D2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13149" y="3518182"/>
                  <a:ext cx="2552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BF8C41D-9D89-4834-80E1-3ABB433E789E}"/>
                    </a:ext>
                  </a:extLst>
                </p14:cNvPr>
                <p14:cNvContentPartPr/>
                <p14:nvPr/>
              </p14:nvContentPartPr>
              <p14:xfrm>
                <a:off x="968629" y="5235742"/>
                <a:ext cx="828720" cy="2278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BF8C41D-9D89-4834-80E1-3ABB433E789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9629" y="5226742"/>
                  <a:ext cx="846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6738DD1-7FB7-4581-9EA4-BF5DD9B39B61}"/>
                    </a:ext>
                  </a:extLst>
                </p14:cNvPr>
                <p14:cNvContentPartPr/>
                <p14:nvPr/>
              </p14:nvContentPartPr>
              <p14:xfrm>
                <a:off x="3636949" y="4981582"/>
                <a:ext cx="578880" cy="282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6738DD1-7FB7-4581-9EA4-BF5DD9B39B6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28309" y="4972942"/>
                  <a:ext cx="596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226333B-0278-47AE-BE81-D01C7FDC7F36}"/>
                    </a:ext>
                  </a:extLst>
                </p14:cNvPr>
                <p14:cNvContentPartPr/>
                <p14:nvPr/>
              </p14:nvContentPartPr>
              <p14:xfrm>
                <a:off x="2970949" y="4075102"/>
                <a:ext cx="470520" cy="360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226333B-0278-47AE-BE81-D01C7FDC7F3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961949" y="4066462"/>
                  <a:ext cx="4881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E6FA8E6-A888-46CC-90F6-93EA3D159E8B}"/>
                    </a:ext>
                  </a:extLst>
                </p14:cNvPr>
                <p14:cNvContentPartPr/>
                <p14:nvPr/>
              </p14:nvContentPartPr>
              <p14:xfrm>
                <a:off x="2932789" y="4117582"/>
                <a:ext cx="239400" cy="353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E6FA8E6-A888-46CC-90F6-93EA3D159E8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23789" y="4108582"/>
                  <a:ext cx="2570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4CB825C-CC72-4495-A0B6-C93DC79B3787}"/>
                    </a:ext>
                  </a:extLst>
                </p14:cNvPr>
                <p14:cNvContentPartPr/>
                <p14:nvPr/>
              </p14:nvContentPartPr>
              <p14:xfrm>
                <a:off x="3635509" y="3891862"/>
                <a:ext cx="150120" cy="219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4CB825C-CC72-4495-A0B6-C93DC79B378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26869" y="3882862"/>
                  <a:ext cx="167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2BD352F-F27B-4752-A31E-8EE703B19D05}"/>
                    </a:ext>
                  </a:extLst>
                </p14:cNvPr>
                <p14:cNvContentPartPr/>
                <p14:nvPr/>
              </p14:nvContentPartPr>
              <p14:xfrm>
                <a:off x="3890389" y="3885382"/>
                <a:ext cx="166320" cy="173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2BD352F-F27B-4752-A31E-8EE703B19D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81389" y="3876382"/>
                  <a:ext cx="183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AB8F60A-E026-43C4-A282-DE67B9ADBA84}"/>
                    </a:ext>
                  </a:extLst>
                </p14:cNvPr>
                <p14:cNvContentPartPr/>
                <p14:nvPr/>
              </p14:nvContentPartPr>
              <p14:xfrm>
                <a:off x="4186669" y="3913462"/>
                <a:ext cx="100080" cy="138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AB8F60A-E026-43C4-A282-DE67B9ADBA8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77669" y="3904822"/>
                  <a:ext cx="117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AB2555E-02A4-4C27-A66A-EEE5CB772253}"/>
                    </a:ext>
                  </a:extLst>
                </p14:cNvPr>
                <p14:cNvContentPartPr/>
                <p14:nvPr/>
              </p14:nvContentPartPr>
              <p14:xfrm>
                <a:off x="4080469" y="3817342"/>
                <a:ext cx="124560" cy="138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AB2555E-02A4-4C27-A66A-EEE5CB77225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71469" y="3808342"/>
                  <a:ext cx="142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CA058FF-C119-43E5-B4DC-14CBAC6C4BA7}"/>
                    </a:ext>
                  </a:extLst>
                </p14:cNvPr>
                <p14:cNvContentPartPr/>
                <p14:nvPr/>
              </p14:nvContentPartPr>
              <p14:xfrm>
                <a:off x="4297189" y="4008142"/>
                <a:ext cx="94320" cy="127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CA058FF-C119-43E5-B4DC-14CBAC6C4BA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88189" y="3999502"/>
                  <a:ext cx="111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C3CEE95-04D4-464B-8631-F01B272BB962}"/>
                    </a:ext>
                  </a:extLst>
                </p14:cNvPr>
                <p14:cNvContentPartPr/>
                <p14:nvPr/>
              </p14:nvContentPartPr>
              <p14:xfrm>
                <a:off x="4072189" y="5317462"/>
                <a:ext cx="127440" cy="4186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C3CEE95-04D4-464B-8631-F01B272BB96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63189" y="5308822"/>
                  <a:ext cx="1450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84A35E2-A678-4088-95D8-E6F6E9976CF0}"/>
                    </a:ext>
                  </a:extLst>
                </p14:cNvPr>
                <p14:cNvContentPartPr/>
                <p14:nvPr/>
              </p14:nvContentPartPr>
              <p14:xfrm>
                <a:off x="3960589" y="5217742"/>
                <a:ext cx="218520" cy="210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84A35E2-A678-4088-95D8-E6F6E9976CF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51949" y="5209102"/>
                  <a:ext cx="236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9155DA4-47D3-4FBA-8317-91129494E22E}"/>
                    </a:ext>
                  </a:extLst>
                </p14:cNvPr>
                <p14:cNvContentPartPr/>
                <p14:nvPr/>
              </p14:nvContentPartPr>
              <p14:xfrm>
                <a:off x="1383709" y="5353102"/>
                <a:ext cx="178200" cy="466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9155DA4-47D3-4FBA-8317-91129494E22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374709" y="5344102"/>
                  <a:ext cx="1958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3C1C108-30EE-4320-A751-2DC12E3B870F}"/>
                    </a:ext>
                  </a:extLst>
                </p14:cNvPr>
                <p14:cNvContentPartPr/>
                <p14:nvPr/>
              </p14:nvContentPartPr>
              <p14:xfrm>
                <a:off x="1404949" y="5288662"/>
                <a:ext cx="206640" cy="209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3C1C108-30EE-4320-A751-2DC12E3B870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96309" y="5279662"/>
                  <a:ext cx="224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442A97C-39BC-4E8C-A22B-4A79E63A06BB}"/>
                    </a:ext>
                  </a:extLst>
                </p14:cNvPr>
                <p14:cNvContentPartPr/>
                <p14:nvPr/>
              </p14:nvContentPartPr>
              <p14:xfrm>
                <a:off x="1073029" y="5971582"/>
                <a:ext cx="143640" cy="2469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442A97C-39BC-4E8C-A22B-4A79E63A06B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64389" y="5962942"/>
                  <a:ext cx="1612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DC23F6D-D3B8-4921-B928-59AC67EBC72B}"/>
                    </a:ext>
                  </a:extLst>
                </p14:cNvPr>
                <p14:cNvContentPartPr/>
                <p14:nvPr/>
              </p14:nvContentPartPr>
              <p14:xfrm>
                <a:off x="1107589" y="5912902"/>
                <a:ext cx="387360" cy="1911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DC23F6D-D3B8-4921-B928-59AC67EBC72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8949" y="5904262"/>
                  <a:ext cx="405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05E5749-581F-4FD3-98B7-54D781D97429}"/>
                    </a:ext>
                  </a:extLst>
                </p14:cNvPr>
                <p14:cNvContentPartPr/>
                <p14:nvPr/>
              </p14:nvContentPartPr>
              <p14:xfrm>
                <a:off x="1329349" y="5831902"/>
                <a:ext cx="93960" cy="1515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05E5749-581F-4FD3-98B7-54D781D9742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20709" y="5823262"/>
                  <a:ext cx="111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42BA969-5C0D-4400-B77A-2A4C8A59A3BD}"/>
                    </a:ext>
                  </a:extLst>
                </p14:cNvPr>
                <p14:cNvContentPartPr/>
                <p14:nvPr/>
              </p14:nvContentPartPr>
              <p14:xfrm>
                <a:off x="1566589" y="6012262"/>
                <a:ext cx="61920" cy="604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42BA969-5C0D-4400-B77A-2A4C8A59A3B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557589" y="6003622"/>
                  <a:ext cx="79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30B6D02-E7A0-4372-AB4D-1E99D9FCB63F}"/>
                    </a:ext>
                  </a:extLst>
                </p14:cNvPr>
                <p14:cNvContentPartPr/>
                <p14:nvPr/>
              </p14:nvContentPartPr>
              <p14:xfrm>
                <a:off x="4087669" y="5876182"/>
                <a:ext cx="140760" cy="2210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30B6D02-E7A0-4372-AB4D-1E99D9FCB63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78669" y="5867182"/>
                  <a:ext cx="158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AFF6E00-F91D-4F43-A8CD-0D94D10F8554}"/>
                    </a:ext>
                  </a:extLst>
                </p14:cNvPr>
                <p14:cNvContentPartPr/>
                <p14:nvPr/>
              </p14:nvContentPartPr>
              <p14:xfrm>
                <a:off x="4125109" y="5825782"/>
                <a:ext cx="114480" cy="41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AFF6E00-F91D-4F43-A8CD-0D94D10F855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16469" y="5816782"/>
                  <a:ext cx="132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B5EED3A-4CDA-472A-BFD4-E25A87487869}"/>
                    </a:ext>
                  </a:extLst>
                </p14:cNvPr>
                <p14:cNvContentPartPr/>
                <p14:nvPr/>
              </p14:nvContentPartPr>
              <p14:xfrm>
                <a:off x="4375309" y="5842702"/>
                <a:ext cx="89640" cy="2041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B5EED3A-4CDA-472A-BFD4-E25A8748786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66669" y="5834062"/>
                  <a:ext cx="107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5FD03D4-5B05-485C-A345-B78B445CD12D}"/>
                    </a:ext>
                  </a:extLst>
                </p14:cNvPr>
                <p14:cNvContentPartPr/>
                <p14:nvPr/>
              </p14:nvContentPartPr>
              <p14:xfrm>
                <a:off x="4297549" y="5731102"/>
                <a:ext cx="79560" cy="1285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5FD03D4-5B05-485C-A345-B78B445CD12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288909" y="5722102"/>
                  <a:ext cx="97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9B51B16-2166-41C4-9DFC-69150D13CBD7}"/>
                    </a:ext>
                  </a:extLst>
                </p14:cNvPr>
                <p14:cNvContentPartPr/>
                <p14:nvPr/>
              </p14:nvContentPartPr>
              <p14:xfrm>
                <a:off x="4467109" y="5930542"/>
                <a:ext cx="129240" cy="1152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9B51B16-2166-41C4-9DFC-69150D13CBD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58109" y="5921542"/>
                  <a:ext cx="146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B2CE1EC-DCA8-4725-9907-9B78800ADFAC}"/>
                    </a:ext>
                  </a:extLst>
                </p14:cNvPr>
                <p14:cNvContentPartPr/>
                <p14:nvPr/>
              </p14:nvContentPartPr>
              <p14:xfrm>
                <a:off x="3433909" y="4046662"/>
                <a:ext cx="39600" cy="16315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B2CE1EC-DCA8-4725-9907-9B78800ADFA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24909" y="4037662"/>
                  <a:ext cx="57240" cy="16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C698BFB-FD7B-4DC1-886C-48B6E962966A}"/>
                    </a:ext>
                  </a:extLst>
                </p14:cNvPr>
                <p14:cNvContentPartPr/>
                <p14:nvPr/>
              </p14:nvContentPartPr>
              <p14:xfrm>
                <a:off x="3063109" y="5771062"/>
                <a:ext cx="247320" cy="3344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C698BFB-FD7B-4DC1-886C-48B6E962966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54109" y="5762422"/>
                  <a:ext cx="2649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6302CBF-294E-4782-8E68-A821EFDC0CF6}"/>
                    </a:ext>
                  </a:extLst>
                </p14:cNvPr>
                <p14:cNvContentPartPr/>
                <p14:nvPr/>
              </p14:nvContentPartPr>
              <p14:xfrm>
                <a:off x="3218989" y="5642182"/>
                <a:ext cx="177480" cy="2667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6302CBF-294E-4782-8E68-A821EFDC0CF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10349" y="5633182"/>
                  <a:ext cx="195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1D51158-608D-4034-83E6-0D62BF6A83A2}"/>
                    </a:ext>
                  </a:extLst>
                </p14:cNvPr>
                <p14:cNvContentPartPr/>
                <p14:nvPr/>
              </p14:nvContentPartPr>
              <p14:xfrm>
                <a:off x="2851789" y="6312502"/>
                <a:ext cx="7560" cy="64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1D51158-608D-4034-83E6-0D62BF6A83A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42789" y="6303502"/>
                  <a:ext cx="25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6AAB52F-4BD7-455B-BA76-1230022F8D4F}"/>
                    </a:ext>
                  </a:extLst>
                </p14:cNvPr>
                <p14:cNvContentPartPr/>
                <p14:nvPr/>
              </p14:nvContentPartPr>
              <p14:xfrm>
                <a:off x="2743429" y="6262822"/>
                <a:ext cx="121680" cy="2095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6AAB52F-4BD7-455B-BA76-1230022F8D4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34429" y="6253822"/>
                  <a:ext cx="1393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6283CFA-A4A9-412F-AD41-37997CC81D3B}"/>
                    </a:ext>
                  </a:extLst>
                </p14:cNvPr>
                <p14:cNvContentPartPr/>
                <p14:nvPr/>
              </p14:nvContentPartPr>
              <p14:xfrm>
                <a:off x="2927029" y="6379462"/>
                <a:ext cx="34560" cy="1576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6283CFA-A4A9-412F-AD41-37997CC81D3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18389" y="6370462"/>
                  <a:ext cx="52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2F473F3-90C0-431E-B406-5189AF3B7EF7}"/>
                    </a:ext>
                  </a:extLst>
                </p14:cNvPr>
                <p14:cNvContentPartPr/>
                <p14:nvPr/>
              </p14:nvContentPartPr>
              <p14:xfrm>
                <a:off x="3007309" y="6214582"/>
                <a:ext cx="165960" cy="225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2F473F3-90C0-431E-B406-5189AF3B7EF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998309" y="6205942"/>
                  <a:ext cx="183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345496C-0856-4B2B-9C56-969050ECA3DF}"/>
                    </a:ext>
                  </a:extLst>
                </p14:cNvPr>
                <p14:cNvContentPartPr/>
                <p14:nvPr/>
              </p14:nvContentPartPr>
              <p14:xfrm>
                <a:off x="3210349" y="6187942"/>
                <a:ext cx="139320" cy="1944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345496C-0856-4B2B-9C56-969050ECA3D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01709" y="6179302"/>
                  <a:ext cx="156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3090CE0-5D78-4C30-BDCD-2129C1CFFB0E}"/>
                    </a:ext>
                  </a:extLst>
                </p14:cNvPr>
                <p14:cNvContentPartPr/>
                <p14:nvPr/>
              </p14:nvContentPartPr>
              <p14:xfrm>
                <a:off x="3238069" y="6106582"/>
                <a:ext cx="122760" cy="74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3090CE0-5D78-4C30-BDCD-2129C1CFFB0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229429" y="6097582"/>
                  <a:ext cx="14040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226F4E5A-ED36-4BD9-9756-B71842EEA2D5}"/>
                  </a:ext>
                </a:extLst>
              </p14:cNvPr>
              <p14:cNvContentPartPr/>
              <p14:nvPr/>
            </p14:nvContentPartPr>
            <p14:xfrm>
              <a:off x="9314509" y="1994302"/>
              <a:ext cx="163440" cy="10476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226F4E5A-ED36-4BD9-9756-B71842EEA2D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305509" y="1985662"/>
                <a:ext cx="18108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3483484E-F763-422B-822E-E45CBFE035B3}"/>
              </a:ext>
            </a:extLst>
          </p:cNvPr>
          <p:cNvGrpSpPr/>
          <p:nvPr/>
        </p:nvGrpSpPr>
        <p:grpSpPr>
          <a:xfrm>
            <a:off x="9032269" y="517582"/>
            <a:ext cx="2022840" cy="1369800"/>
            <a:chOff x="9032269" y="517582"/>
            <a:chExt cx="2022840" cy="13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F50041F-4213-4EE5-AA89-47A21B3FB8F8}"/>
                    </a:ext>
                  </a:extLst>
                </p14:cNvPr>
                <p14:cNvContentPartPr/>
                <p14:nvPr/>
              </p14:nvContentPartPr>
              <p14:xfrm>
                <a:off x="9094909" y="939142"/>
                <a:ext cx="97200" cy="172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F50041F-4213-4EE5-AA89-47A21B3FB8F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85909" y="930142"/>
                  <a:ext cx="114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820A71C-C041-4224-8CA7-906EA1A29849}"/>
                    </a:ext>
                  </a:extLst>
                </p14:cNvPr>
                <p14:cNvContentPartPr/>
                <p14:nvPr/>
              </p14:nvContentPartPr>
              <p14:xfrm>
                <a:off x="9297949" y="1027342"/>
                <a:ext cx="33840" cy="146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820A71C-C041-4224-8CA7-906EA1A2984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88949" y="1018342"/>
                  <a:ext cx="51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899F733-F682-442A-A7FE-5B07E91157A5}"/>
                    </a:ext>
                  </a:extLst>
                </p14:cNvPr>
                <p14:cNvContentPartPr/>
                <p14:nvPr/>
              </p14:nvContentPartPr>
              <p14:xfrm>
                <a:off x="9364549" y="942742"/>
                <a:ext cx="110160" cy="109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899F733-F682-442A-A7FE-5B07E91157A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55549" y="933742"/>
                  <a:ext cx="127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0902F4E-E2D3-4D63-823B-D99798DCBB7A}"/>
                    </a:ext>
                  </a:extLst>
                </p14:cNvPr>
                <p14:cNvContentPartPr/>
                <p14:nvPr/>
              </p14:nvContentPartPr>
              <p14:xfrm>
                <a:off x="9459589" y="960742"/>
                <a:ext cx="28080" cy="1090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0902F4E-E2D3-4D63-823B-D99798DCBB7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450589" y="952102"/>
                  <a:ext cx="45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8AE24E4-E94B-4BA0-9C17-26C2B6083C1E}"/>
                    </a:ext>
                  </a:extLst>
                </p14:cNvPr>
                <p14:cNvContentPartPr/>
                <p14:nvPr/>
              </p14:nvContentPartPr>
              <p14:xfrm>
                <a:off x="9533389" y="911782"/>
                <a:ext cx="93240" cy="170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8AE24E4-E94B-4BA0-9C17-26C2B6083C1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524389" y="903142"/>
                  <a:ext cx="110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ED343B6-4E1D-46A7-A523-F86396EFE196}"/>
                    </a:ext>
                  </a:extLst>
                </p14:cNvPr>
                <p14:cNvContentPartPr/>
                <p14:nvPr/>
              </p14:nvContentPartPr>
              <p14:xfrm>
                <a:off x="9032269" y="1222462"/>
                <a:ext cx="773640" cy="14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ED343B6-4E1D-46A7-A523-F86396EFE19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23269" y="1213462"/>
                  <a:ext cx="791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6C8BC6B-5FFE-4B8F-AA04-E0EF713D7154}"/>
                    </a:ext>
                  </a:extLst>
                </p14:cNvPr>
                <p14:cNvContentPartPr/>
                <p14:nvPr/>
              </p14:nvContentPartPr>
              <p14:xfrm>
                <a:off x="9227749" y="517582"/>
                <a:ext cx="366480" cy="239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6C8BC6B-5FFE-4B8F-AA04-E0EF713D715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19109" y="508582"/>
                  <a:ext cx="384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31ABFB7-3AD5-4D8E-A55E-EE11C85B35A6}"/>
                    </a:ext>
                  </a:extLst>
                </p14:cNvPr>
                <p14:cNvContentPartPr/>
                <p14:nvPr/>
              </p14:nvContentPartPr>
              <p14:xfrm>
                <a:off x="9943429" y="1196542"/>
                <a:ext cx="21600" cy="252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31ABFB7-3AD5-4D8E-A55E-EE11C85B35A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34789" y="1187902"/>
                  <a:ext cx="39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1B66140-EA34-46EA-93F8-A866E360EEE1}"/>
                    </a:ext>
                  </a:extLst>
                </p14:cNvPr>
                <p14:cNvContentPartPr/>
                <p14:nvPr/>
              </p14:nvContentPartPr>
              <p14:xfrm>
                <a:off x="10042069" y="1053982"/>
                <a:ext cx="120240" cy="195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1B66140-EA34-46EA-93F8-A866E360EEE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033069" y="1044982"/>
                  <a:ext cx="137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B6D1DFF-C9E3-4941-98FD-0A474FEAC7D9}"/>
                    </a:ext>
                  </a:extLst>
                </p14:cNvPr>
                <p14:cNvContentPartPr/>
                <p14:nvPr/>
              </p14:nvContentPartPr>
              <p14:xfrm>
                <a:off x="10193629" y="1212022"/>
                <a:ext cx="31680" cy="1602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B6D1DFF-C9E3-4941-98FD-0A474FEAC7D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184989" y="1203382"/>
                  <a:ext cx="49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4843F0D-3B9D-4BF3-A011-2559D5DB1B31}"/>
                    </a:ext>
                  </a:extLst>
                </p14:cNvPr>
                <p14:cNvContentPartPr/>
                <p14:nvPr/>
              </p14:nvContentPartPr>
              <p14:xfrm>
                <a:off x="10279309" y="1023742"/>
                <a:ext cx="142560" cy="2102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4843F0D-3B9D-4BF3-A011-2559D5DB1B3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70669" y="1015102"/>
                  <a:ext cx="160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AAF1D53-0317-46C6-89FB-89A265D0A1F0}"/>
                    </a:ext>
                  </a:extLst>
                </p14:cNvPr>
                <p14:cNvContentPartPr/>
                <p14:nvPr/>
              </p14:nvContentPartPr>
              <p14:xfrm>
                <a:off x="10292269" y="1144342"/>
                <a:ext cx="144360" cy="180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AAF1D53-0317-46C6-89FB-89A265D0A1F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83269" y="1135702"/>
                  <a:ext cx="162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2FFAD55-10E6-4A5E-9831-4B9EC926309C}"/>
                    </a:ext>
                  </a:extLst>
                </p14:cNvPr>
                <p14:cNvContentPartPr/>
                <p14:nvPr/>
              </p14:nvContentPartPr>
              <p14:xfrm>
                <a:off x="10487749" y="1004662"/>
                <a:ext cx="181440" cy="2062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2FFAD55-10E6-4A5E-9831-4B9EC926309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479109" y="995662"/>
                  <a:ext cx="199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67BC705-9233-4DBE-A95D-A82DF19321B4}"/>
                    </a:ext>
                  </a:extLst>
                </p14:cNvPr>
                <p14:cNvContentPartPr/>
                <p14:nvPr/>
              </p14:nvContentPartPr>
              <p14:xfrm>
                <a:off x="9710149" y="812062"/>
                <a:ext cx="109080" cy="81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67BC705-9233-4DBE-A95D-A82DF19321B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701509" y="803422"/>
                  <a:ext cx="126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1A10795-3ED0-4D00-87E3-950889BB8048}"/>
                    </a:ext>
                  </a:extLst>
                </p14:cNvPr>
                <p14:cNvContentPartPr/>
                <p14:nvPr/>
              </p14:nvContentPartPr>
              <p14:xfrm>
                <a:off x="9628429" y="777502"/>
                <a:ext cx="137880" cy="1638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1A10795-3ED0-4D00-87E3-950889BB804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619789" y="768862"/>
                  <a:ext cx="155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406EB51-0F3B-4962-8CC0-164CFDFB679E}"/>
                    </a:ext>
                  </a:extLst>
                </p14:cNvPr>
                <p14:cNvContentPartPr/>
                <p14:nvPr/>
              </p14:nvContentPartPr>
              <p14:xfrm>
                <a:off x="9980509" y="715222"/>
                <a:ext cx="83520" cy="1346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406EB51-0F3B-4962-8CC0-164CFDFB679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71869" y="706582"/>
                  <a:ext cx="101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C282B27-F05D-4FEE-930B-E50C694B1637}"/>
                    </a:ext>
                  </a:extLst>
                </p14:cNvPr>
                <p14:cNvContentPartPr/>
                <p14:nvPr/>
              </p14:nvContentPartPr>
              <p14:xfrm>
                <a:off x="9910309" y="649342"/>
                <a:ext cx="190080" cy="990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C282B27-F05D-4FEE-930B-E50C694B163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901669" y="640342"/>
                  <a:ext cx="207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3AEB7E7-4178-465C-A56A-9C9E015BC518}"/>
                    </a:ext>
                  </a:extLst>
                </p14:cNvPr>
                <p14:cNvContentPartPr/>
                <p14:nvPr/>
              </p14:nvContentPartPr>
              <p14:xfrm>
                <a:off x="9173389" y="1285462"/>
                <a:ext cx="465120" cy="305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3AEB7E7-4178-465C-A56A-9C9E015BC51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64389" y="1276462"/>
                  <a:ext cx="482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A8643C0-AA86-4333-AF12-106E35839E12}"/>
                    </a:ext>
                  </a:extLst>
                </p14:cNvPr>
                <p14:cNvContentPartPr/>
                <p14:nvPr/>
              </p14:nvContentPartPr>
              <p14:xfrm>
                <a:off x="9291109" y="1388062"/>
                <a:ext cx="122760" cy="170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A8643C0-AA86-4333-AF12-106E35839E1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82469" y="1379062"/>
                  <a:ext cx="140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F57E0B5-4D59-4D37-936C-ECE1C79E9DFF}"/>
                    </a:ext>
                  </a:extLst>
                </p14:cNvPr>
                <p14:cNvContentPartPr/>
                <p14:nvPr/>
              </p14:nvContentPartPr>
              <p14:xfrm>
                <a:off x="9423589" y="1379062"/>
                <a:ext cx="99360" cy="196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F57E0B5-4D59-4D37-936C-ECE1C79E9DF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14589" y="1370422"/>
                  <a:ext cx="117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794591C-9A4C-4FA5-8A04-0FFF24C816CE}"/>
                    </a:ext>
                  </a:extLst>
                </p14:cNvPr>
                <p14:cNvContentPartPr/>
                <p14:nvPr/>
              </p14:nvContentPartPr>
              <p14:xfrm>
                <a:off x="9339349" y="1706302"/>
                <a:ext cx="26640" cy="1810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794591C-9A4C-4FA5-8A04-0FFF24C816C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30349" y="1697662"/>
                  <a:ext cx="44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15E6751-0974-4184-8B14-2A8552C777AD}"/>
                    </a:ext>
                  </a:extLst>
                </p14:cNvPr>
                <p14:cNvContentPartPr/>
                <p14:nvPr/>
              </p14:nvContentPartPr>
              <p14:xfrm>
                <a:off x="9268069" y="1621702"/>
                <a:ext cx="152280" cy="129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15E6751-0974-4184-8B14-2A8552C777A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59069" y="1612702"/>
                  <a:ext cx="169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48AAA95-9B6F-42FD-AB22-6F50DE7978A1}"/>
                    </a:ext>
                  </a:extLst>
                </p14:cNvPr>
                <p14:cNvContentPartPr/>
                <p14:nvPr/>
              </p14:nvContentPartPr>
              <p14:xfrm>
                <a:off x="10804189" y="933022"/>
                <a:ext cx="250920" cy="1162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48AAA95-9B6F-42FD-AB22-6F50DE7978A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795189" y="924382"/>
                  <a:ext cx="268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BC004CA-A55F-49FA-9B49-187E53E6C309}"/>
                    </a:ext>
                  </a:extLst>
                </p14:cNvPr>
                <p14:cNvContentPartPr/>
                <p14:nvPr/>
              </p14:nvContentPartPr>
              <p14:xfrm>
                <a:off x="10685389" y="914662"/>
                <a:ext cx="216000" cy="2275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BC004CA-A55F-49FA-9B49-187E53E6C30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76389" y="905662"/>
                  <a:ext cx="23364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9658F23A-A87B-4D79-87BD-AEAD30DA64EE}"/>
              </a:ext>
            </a:extLst>
          </p:cNvPr>
          <p:cNvGrpSpPr/>
          <p:nvPr/>
        </p:nvGrpSpPr>
        <p:grpSpPr>
          <a:xfrm>
            <a:off x="11277949" y="758422"/>
            <a:ext cx="545040" cy="207360"/>
            <a:chOff x="11277949" y="758422"/>
            <a:chExt cx="54504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1C001E6-D9CE-4DF6-98CC-779F22DEA984}"/>
                    </a:ext>
                  </a:extLst>
                </p14:cNvPr>
                <p14:cNvContentPartPr/>
                <p14:nvPr/>
              </p14:nvContentPartPr>
              <p14:xfrm>
                <a:off x="11345269" y="758422"/>
                <a:ext cx="69120" cy="1850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1C001E6-D9CE-4DF6-98CC-779F22DEA98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336629" y="749782"/>
                  <a:ext cx="86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9E1DD36-61D9-4098-B1DE-4E101818496E}"/>
                    </a:ext>
                  </a:extLst>
                </p14:cNvPr>
                <p14:cNvContentPartPr/>
                <p14:nvPr/>
              </p14:nvContentPartPr>
              <p14:xfrm>
                <a:off x="11277949" y="827542"/>
                <a:ext cx="146880" cy="388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9E1DD36-61D9-4098-B1DE-4E101818496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268949" y="818902"/>
                  <a:ext cx="164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F8A2DD8-178B-441F-92A9-B73D11D20632}"/>
                    </a:ext>
                  </a:extLst>
                </p14:cNvPr>
                <p14:cNvContentPartPr/>
                <p14:nvPr/>
              </p14:nvContentPartPr>
              <p14:xfrm>
                <a:off x="11467669" y="844822"/>
                <a:ext cx="98640" cy="1076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F8A2DD8-178B-441F-92A9-B73D11D2063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458669" y="835822"/>
                  <a:ext cx="116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F802253-DEAD-4A01-BC43-D5276972D95D}"/>
                    </a:ext>
                  </a:extLst>
                </p14:cNvPr>
                <p14:cNvContentPartPr/>
                <p14:nvPr/>
              </p14:nvContentPartPr>
              <p14:xfrm>
                <a:off x="11640469" y="785782"/>
                <a:ext cx="182520" cy="1800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F802253-DEAD-4A01-BC43-D5276972D95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31829" y="777142"/>
                  <a:ext cx="2001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528737A7-02C7-479F-8C5D-4622006B076D}"/>
              </a:ext>
            </a:extLst>
          </p:cNvPr>
          <p:cNvGrpSpPr/>
          <p:nvPr/>
        </p:nvGrpSpPr>
        <p:grpSpPr>
          <a:xfrm>
            <a:off x="7045789" y="2511982"/>
            <a:ext cx="1671480" cy="494640"/>
            <a:chOff x="7045789" y="2511982"/>
            <a:chExt cx="167148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BF7A69A-0DA9-488F-892E-03251B909E4A}"/>
                    </a:ext>
                  </a:extLst>
                </p14:cNvPr>
                <p14:cNvContentPartPr/>
                <p14:nvPr/>
              </p14:nvContentPartPr>
              <p14:xfrm>
                <a:off x="7045789" y="2650582"/>
                <a:ext cx="219240" cy="2851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BF7A69A-0DA9-488F-892E-03251B909E4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036789" y="2641582"/>
                  <a:ext cx="2368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E76A8FD-58CB-4BE0-8C04-27D6DCDAAA99}"/>
                    </a:ext>
                  </a:extLst>
                </p14:cNvPr>
                <p14:cNvContentPartPr/>
                <p14:nvPr/>
              </p14:nvContentPartPr>
              <p14:xfrm>
                <a:off x="7082149" y="2798182"/>
                <a:ext cx="150480" cy="72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E76A8FD-58CB-4BE0-8C04-27D6DCDAAA9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73509" y="2789182"/>
                  <a:ext cx="168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CB77987-6F1F-4926-A610-8EFE9E2041BD}"/>
                    </a:ext>
                  </a:extLst>
                </p14:cNvPr>
                <p14:cNvContentPartPr/>
                <p14:nvPr/>
              </p14:nvContentPartPr>
              <p14:xfrm>
                <a:off x="7324429" y="2770822"/>
                <a:ext cx="94320" cy="2358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CB77987-6F1F-4926-A610-8EFE9E2041B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15429" y="2762182"/>
                  <a:ext cx="111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088BC17-C3F7-4C06-BED1-AB20B155D1FD}"/>
                    </a:ext>
                  </a:extLst>
                </p14:cNvPr>
                <p14:cNvContentPartPr/>
                <p14:nvPr/>
              </p14:nvContentPartPr>
              <p14:xfrm>
                <a:off x="7545109" y="2756422"/>
                <a:ext cx="165600" cy="158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088BC17-C3F7-4C06-BED1-AB20B155D1F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36469" y="2747422"/>
                  <a:ext cx="183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BA8637A-9185-4601-A049-8092B731918A}"/>
                    </a:ext>
                  </a:extLst>
                </p14:cNvPr>
                <p14:cNvContentPartPr/>
                <p14:nvPr/>
              </p14:nvContentPartPr>
              <p14:xfrm>
                <a:off x="7538989" y="2808982"/>
                <a:ext cx="177840" cy="162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BA8637A-9185-4601-A049-8092B731918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529989" y="2799982"/>
                  <a:ext cx="195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BD3975F-5B3D-448B-A62D-FE8A40139890}"/>
                    </a:ext>
                  </a:extLst>
                </p14:cNvPr>
                <p14:cNvContentPartPr/>
                <p14:nvPr/>
              </p14:nvContentPartPr>
              <p14:xfrm>
                <a:off x="7930669" y="2613502"/>
                <a:ext cx="21600" cy="187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BD3975F-5B3D-448B-A62D-FE8A4013989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921669" y="2604502"/>
                  <a:ext cx="39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12E7CB7-F0C0-4160-8E73-008E8D0C5085}"/>
                    </a:ext>
                  </a:extLst>
                </p14:cNvPr>
                <p14:cNvContentPartPr/>
                <p14:nvPr/>
              </p14:nvContentPartPr>
              <p14:xfrm>
                <a:off x="8005549" y="2576782"/>
                <a:ext cx="169560" cy="2512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12E7CB7-F0C0-4160-8E73-008E8D0C508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996909" y="2567782"/>
                  <a:ext cx="187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DC00FF9-BDCC-42A0-933C-97A6F14AECB4}"/>
                    </a:ext>
                  </a:extLst>
                </p14:cNvPr>
                <p14:cNvContentPartPr/>
                <p14:nvPr/>
              </p14:nvContentPartPr>
              <p14:xfrm>
                <a:off x="8234149" y="2769742"/>
                <a:ext cx="7920" cy="1519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DC00FF9-BDCC-42A0-933C-97A6F14AECB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225149" y="2760742"/>
                  <a:ext cx="25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411C6F3-F43E-475A-AB6E-75D614A39B84}"/>
                    </a:ext>
                  </a:extLst>
                </p14:cNvPr>
                <p14:cNvContentPartPr/>
                <p14:nvPr/>
              </p14:nvContentPartPr>
              <p14:xfrm>
                <a:off x="8334589" y="2533582"/>
                <a:ext cx="122760" cy="2440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411C6F3-F43E-475A-AB6E-75D614A39B8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325949" y="2524582"/>
                  <a:ext cx="1404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3606AA6-5CB7-4787-9631-F28D73E1CCBD}"/>
                    </a:ext>
                  </a:extLst>
                </p14:cNvPr>
                <p14:cNvContentPartPr/>
                <p14:nvPr/>
              </p14:nvContentPartPr>
              <p14:xfrm>
                <a:off x="8606389" y="2511982"/>
                <a:ext cx="110880" cy="2566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3606AA6-5CB7-4787-9631-F28D73E1CCB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597389" y="2502982"/>
                  <a:ext cx="1285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2A3B5647-0AC7-4437-B835-641A93C24252}"/>
              </a:ext>
            </a:extLst>
          </p:cNvPr>
          <p:cNvGrpSpPr/>
          <p:nvPr/>
        </p:nvGrpSpPr>
        <p:grpSpPr>
          <a:xfrm>
            <a:off x="8926069" y="2563462"/>
            <a:ext cx="161280" cy="195840"/>
            <a:chOff x="8926069" y="2563462"/>
            <a:chExt cx="16128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4F411C4-4361-42B5-84DB-0F15A8366E0F}"/>
                    </a:ext>
                  </a:extLst>
                </p14:cNvPr>
                <p14:cNvContentPartPr/>
                <p14:nvPr/>
              </p14:nvContentPartPr>
              <p14:xfrm>
                <a:off x="8998789" y="2563462"/>
                <a:ext cx="24480" cy="1958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4F411C4-4361-42B5-84DB-0F15A8366E0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89789" y="2554462"/>
                  <a:ext cx="42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99DCAD3-7532-4C63-ABB2-06D96DC98E43}"/>
                    </a:ext>
                  </a:extLst>
                </p14:cNvPr>
                <p14:cNvContentPartPr/>
                <p14:nvPr/>
              </p14:nvContentPartPr>
              <p14:xfrm>
                <a:off x="8926069" y="2643742"/>
                <a:ext cx="161280" cy="374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99DCAD3-7532-4C63-ABB2-06D96DC98E4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917069" y="2635102"/>
                  <a:ext cx="1789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CF831E00-4F05-43C3-925A-C7519744FED4}"/>
              </a:ext>
            </a:extLst>
          </p:cNvPr>
          <p:cNvGrpSpPr/>
          <p:nvPr/>
        </p:nvGrpSpPr>
        <p:grpSpPr>
          <a:xfrm>
            <a:off x="9292909" y="2320462"/>
            <a:ext cx="1695240" cy="678240"/>
            <a:chOff x="9292909" y="2320462"/>
            <a:chExt cx="1695240" cy="67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27D959B-3F95-46B3-BFE4-1161B4D3FCC6}"/>
                    </a:ext>
                  </a:extLst>
                </p14:cNvPr>
                <p14:cNvContentPartPr/>
                <p14:nvPr/>
              </p14:nvContentPartPr>
              <p14:xfrm>
                <a:off x="9292909" y="2374462"/>
                <a:ext cx="120960" cy="1998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27D959B-3F95-46B3-BFE4-1161B4D3FCC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283909" y="2365822"/>
                  <a:ext cx="138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68AE2FE-7703-400B-A940-E5A1F09773CA}"/>
                    </a:ext>
                  </a:extLst>
                </p14:cNvPr>
                <p14:cNvContentPartPr/>
                <p14:nvPr/>
              </p14:nvContentPartPr>
              <p14:xfrm>
                <a:off x="9506029" y="2320462"/>
                <a:ext cx="135000" cy="255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68AE2FE-7703-400B-A940-E5A1F09773C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97029" y="2311462"/>
                  <a:ext cx="152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2A09180-BED4-4131-A5E9-F4C7DE80E5F6}"/>
                    </a:ext>
                  </a:extLst>
                </p14:cNvPr>
                <p14:cNvContentPartPr/>
                <p14:nvPr/>
              </p14:nvContentPartPr>
              <p14:xfrm>
                <a:off x="9635989" y="2403982"/>
                <a:ext cx="18360" cy="1202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2A09180-BED4-4131-A5E9-F4C7DE80E5F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26989" y="2394982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AFE6D26-43B4-42E9-A23F-76F9B207FEE7}"/>
                    </a:ext>
                  </a:extLst>
                </p14:cNvPr>
                <p14:cNvContentPartPr/>
                <p14:nvPr/>
              </p14:nvContentPartPr>
              <p14:xfrm>
                <a:off x="9755149" y="2329102"/>
                <a:ext cx="113400" cy="1544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AFE6D26-43B4-42E9-A23F-76F9B207FEE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746149" y="2320102"/>
                  <a:ext cx="131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781E71A-D619-437F-8BCA-FB0AC0E9B20E}"/>
                    </a:ext>
                  </a:extLst>
                </p14:cNvPr>
                <p14:cNvContentPartPr/>
                <p14:nvPr/>
              </p14:nvContentPartPr>
              <p14:xfrm>
                <a:off x="9303349" y="2587942"/>
                <a:ext cx="679320" cy="1026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781E71A-D619-437F-8BCA-FB0AC0E9B20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94709" y="2579302"/>
                  <a:ext cx="696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57B98D1-CA64-450C-AA58-EB41AAD9CD60}"/>
                    </a:ext>
                  </a:extLst>
                </p14:cNvPr>
                <p14:cNvContentPartPr/>
                <p14:nvPr/>
              </p14:nvContentPartPr>
              <p14:xfrm>
                <a:off x="9365989" y="2656342"/>
                <a:ext cx="437400" cy="3423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57B98D1-CA64-450C-AA58-EB41AAD9CD6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357349" y="2647702"/>
                  <a:ext cx="4550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BB883B2-8A15-4D99-B0E1-9A689AB058E1}"/>
                    </a:ext>
                  </a:extLst>
                </p14:cNvPr>
                <p14:cNvContentPartPr/>
                <p14:nvPr/>
              </p14:nvContentPartPr>
              <p14:xfrm>
                <a:off x="9535189" y="2823742"/>
                <a:ext cx="20520" cy="155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BB883B2-8A15-4D99-B0E1-9A689AB058E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526549" y="2815102"/>
                  <a:ext cx="38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86C2DCF-6D70-46D6-92C1-C5E33401D28C}"/>
                    </a:ext>
                  </a:extLst>
                </p14:cNvPr>
                <p14:cNvContentPartPr/>
                <p14:nvPr/>
              </p14:nvContentPartPr>
              <p14:xfrm>
                <a:off x="9593149" y="2801062"/>
                <a:ext cx="108720" cy="1720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86C2DCF-6D70-46D6-92C1-C5E33401D28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584509" y="2792422"/>
                  <a:ext cx="126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509CFAF-2CAE-476F-A26A-7417F119F485}"/>
                    </a:ext>
                  </a:extLst>
                </p14:cNvPr>
                <p14:cNvContentPartPr/>
                <p14:nvPr/>
              </p14:nvContentPartPr>
              <p14:xfrm>
                <a:off x="10084909" y="2598022"/>
                <a:ext cx="3960" cy="54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509CFAF-2CAE-476F-A26A-7417F119F48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075909" y="2589022"/>
                  <a:ext cx="21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E49F5D0-A5ED-454C-9250-26E9C255AC4B}"/>
                    </a:ext>
                  </a:extLst>
                </p14:cNvPr>
                <p14:cNvContentPartPr/>
                <p14:nvPr/>
              </p14:nvContentPartPr>
              <p14:xfrm>
                <a:off x="10234669" y="2439982"/>
                <a:ext cx="181440" cy="3081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E49F5D0-A5ED-454C-9250-26E9C255AC4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226029" y="2431342"/>
                  <a:ext cx="1990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80CD525-C2E5-49ED-8DC9-DDFC98A21DE1}"/>
                    </a:ext>
                  </a:extLst>
                </p14:cNvPr>
                <p14:cNvContentPartPr/>
                <p14:nvPr/>
              </p14:nvContentPartPr>
              <p14:xfrm>
                <a:off x="10440949" y="2622862"/>
                <a:ext cx="23400" cy="1263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80CD525-C2E5-49ED-8DC9-DDFC98A21DE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431949" y="2613862"/>
                  <a:ext cx="41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2CBDCFC-18A5-4DDD-9B14-A9F466DEA7B7}"/>
                    </a:ext>
                  </a:extLst>
                </p14:cNvPr>
                <p14:cNvContentPartPr/>
                <p14:nvPr/>
              </p14:nvContentPartPr>
              <p14:xfrm>
                <a:off x="10549309" y="2381302"/>
                <a:ext cx="162720" cy="2872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2CBDCFC-18A5-4DDD-9B14-A9F466DEA7B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540309" y="2372302"/>
                  <a:ext cx="180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2E908BF-9147-41BE-9135-37B7DB3BCB12}"/>
                    </a:ext>
                  </a:extLst>
                </p14:cNvPr>
                <p14:cNvContentPartPr/>
                <p14:nvPr/>
              </p14:nvContentPartPr>
              <p14:xfrm>
                <a:off x="10742269" y="2387782"/>
                <a:ext cx="178200" cy="2523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2E908BF-9147-41BE-9135-37B7DB3BCB1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733269" y="2379142"/>
                  <a:ext cx="195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E1B2578-60A5-4AA2-B928-6F45CA93CE1B}"/>
                    </a:ext>
                  </a:extLst>
                </p14:cNvPr>
                <p14:cNvContentPartPr/>
                <p14:nvPr/>
              </p14:nvContentPartPr>
              <p14:xfrm>
                <a:off x="10834069" y="2361502"/>
                <a:ext cx="154080" cy="428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E1B2578-60A5-4AA2-B928-6F45CA93CE1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825069" y="2352862"/>
                  <a:ext cx="1717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C5268C1A-75CB-4D4C-A638-CF943A0FDC80}"/>
              </a:ext>
            </a:extLst>
          </p:cNvPr>
          <p:cNvGrpSpPr/>
          <p:nvPr/>
        </p:nvGrpSpPr>
        <p:grpSpPr>
          <a:xfrm>
            <a:off x="7630789" y="3108862"/>
            <a:ext cx="1584000" cy="621000"/>
            <a:chOff x="7630789" y="3108862"/>
            <a:chExt cx="1584000" cy="62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8ED3345-0120-4911-B06A-D632A3E06AA9}"/>
                    </a:ext>
                  </a:extLst>
                </p14:cNvPr>
                <p14:cNvContentPartPr/>
                <p14:nvPr/>
              </p14:nvContentPartPr>
              <p14:xfrm>
                <a:off x="7663189" y="3263662"/>
                <a:ext cx="215280" cy="1548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8ED3345-0120-4911-B06A-D632A3E06AA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654189" y="3255022"/>
                  <a:ext cx="232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192B905-D6B2-4E6F-9077-51D3B91EF044}"/>
                    </a:ext>
                  </a:extLst>
                </p14:cNvPr>
                <p14:cNvContentPartPr/>
                <p14:nvPr/>
              </p14:nvContentPartPr>
              <p14:xfrm>
                <a:off x="7630789" y="3473182"/>
                <a:ext cx="272880" cy="824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192B905-D6B2-4E6F-9077-51D3B91EF04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622149" y="3464542"/>
                  <a:ext cx="290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4673058-E140-49BD-BC9F-87784BEBCDFE}"/>
                    </a:ext>
                  </a:extLst>
                </p14:cNvPr>
                <p14:cNvContentPartPr/>
                <p14:nvPr/>
              </p14:nvContentPartPr>
              <p14:xfrm>
                <a:off x="7965949" y="3254662"/>
                <a:ext cx="194760" cy="2566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4673058-E140-49BD-BC9F-87784BEBCDF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956949" y="3245662"/>
                  <a:ext cx="212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477B507-B947-43B0-9AB9-8456278909AF}"/>
                    </a:ext>
                  </a:extLst>
                </p14:cNvPr>
                <p14:cNvContentPartPr/>
                <p14:nvPr/>
              </p14:nvContentPartPr>
              <p14:xfrm>
                <a:off x="8221909" y="3221902"/>
                <a:ext cx="157320" cy="2646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477B507-B947-43B0-9AB9-8456278909A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212909" y="3213262"/>
                  <a:ext cx="174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A91EE09-7A31-4188-A1E3-491836DACD70}"/>
                    </a:ext>
                  </a:extLst>
                </p14:cNvPr>
                <p14:cNvContentPartPr/>
                <p14:nvPr/>
              </p14:nvContentPartPr>
              <p14:xfrm>
                <a:off x="8444389" y="3430342"/>
                <a:ext cx="19440" cy="982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A91EE09-7A31-4188-A1E3-491836DACD7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435749" y="3421342"/>
                  <a:ext cx="37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A301394-DECF-4FDE-916F-3FBD9F0C6884}"/>
                    </a:ext>
                  </a:extLst>
                </p14:cNvPr>
                <p14:cNvContentPartPr/>
                <p14:nvPr/>
              </p14:nvContentPartPr>
              <p14:xfrm>
                <a:off x="8551669" y="3186262"/>
                <a:ext cx="124920" cy="2919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A301394-DECF-4FDE-916F-3FBD9F0C688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542669" y="3177262"/>
                  <a:ext cx="142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50A896C-B199-4A48-B810-9834AAB2DEFC}"/>
                    </a:ext>
                  </a:extLst>
                </p14:cNvPr>
                <p14:cNvContentPartPr/>
                <p14:nvPr/>
              </p14:nvContentPartPr>
              <p14:xfrm>
                <a:off x="8745349" y="3170062"/>
                <a:ext cx="121680" cy="236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50A896C-B199-4A48-B810-9834AAB2DEF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736709" y="3161422"/>
                  <a:ext cx="139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2B53636-64C9-4395-97D2-B4AFF727A8AB}"/>
                    </a:ext>
                  </a:extLst>
                </p14:cNvPr>
                <p14:cNvContentPartPr/>
                <p14:nvPr/>
              </p14:nvContentPartPr>
              <p14:xfrm>
                <a:off x="8927869" y="3108862"/>
                <a:ext cx="128520" cy="2275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2B53636-64C9-4395-97D2-B4AFF727A8A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919229" y="3099862"/>
                  <a:ext cx="146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46EE8DC-8532-411B-98A3-5976E155732E}"/>
                    </a:ext>
                  </a:extLst>
                </p14:cNvPr>
                <p14:cNvContentPartPr/>
                <p14:nvPr/>
              </p14:nvContentPartPr>
              <p14:xfrm>
                <a:off x="7978549" y="3522142"/>
                <a:ext cx="1236240" cy="2077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46EE8DC-8532-411B-98A3-5976E155732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69909" y="3513142"/>
                  <a:ext cx="125388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1EA02B9D-DC9E-41FD-B284-51F772517B8B}"/>
              </a:ext>
            </a:extLst>
          </p:cNvPr>
          <p:cNvGrpSpPr/>
          <p:nvPr/>
        </p:nvGrpSpPr>
        <p:grpSpPr>
          <a:xfrm>
            <a:off x="7428829" y="1677862"/>
            <a:ext cx="1388520" cy="539640"/>
            <a:chOff x="7428829" y="1677862"/>
            <a:chExt cx="1388520" cy="53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24FCE79-2F4A-49AF-A823-1C4834028916}"/>
                    </a:ext>
                  </a:extLst>
                </p14:cNvPr>
                <p14:cNvContentPartPr/>
                <p14:nvPr/>
              </p14:nvContentPartPr>
              <p14:xfrm>
                <a:off x="7447549" y="1859302"/>
                <a:ext cx="187920" cy="103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24FCE79-2F4A-49AF-A823-1C483402891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438909" y="1850662"/>
                  <a:ext cx="205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9D25D51-B458-4684-8B86-8D1574367A99}"/>
                    </a:ext>
                  </a:extLst>
                </p14:cNvPr>
                <p14:cNvContentPartPr/>
                <p14:nvPr/>
              </p14:nvContentPartPr>
              <p14:xfrm>
                <a:off x="7428829" y="1997182"/>
                <a:ext cx="249840" cy="1087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9D25D51-B458-4684-8B86-8D1574367A9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419829" y="1988542"/>
                  <a:ext cx="267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C1E31CB-2B78-4467-8FBA-35FABB78BC52}"/>
                    </a:ext>
                  </a:extLst>
                </p14:cNvPr>
                <p14:cNvContentPartPr/>
                <p14:nvPr/>
              </p14:nvContentPartPr>
              <p14:xfrm>
                <a:off x="7791349" y="1804222"/>
                <a:ext cx="165600" cy="258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C1E31CB-2B78-4467-8FBA-35FABB78BC5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782349" y="1795222"/>
                  <a:ext cx="183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E841A51-0C25-49D7-ADE9-EB9BA87464B0}"/>
                    </a:ext>
                  </a:extLst>
                </p14:cNvPr>
                <p14:cNvContentPartPr/>
                <p14:nvPr/>
              </p14:nvContentPartPr>
              <p14:xfrm>
                <a:off x="7988629" y="1775422"/>
                <a:ext cx="122400" cy="224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E841A51-0C25-49D7-ADE9-EB9BA87464B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979989" y="1766782"/>
                  <a:ext cx="140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1F3B2CC-4DE7-43E5-A420-8C41C991D1A0}"/>
                    </a:ext>
                  </a:extLst>
                </p14:cNvPr>
                <p14:cNvContentPartPr/>
                <p14:nvPr/>
              </p14:nvContentPartPr>
              <p14:xfrm>
                <a:off x="8167549" y="1927702"/>
                <a:ext cx="7920" cy="138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1F3B2CC-4DE7-43E5-A420-8C41C991D1A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158549" y="1918702"/>
                  <a:ext cx="25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D7EC703-83CC-41D1-ADA5-A83868D69088}"/>
                    </a:ext>
                  </a:extLst>
                </p14:cNvPr>
                <p14:cNvContentPartPr/>
                <p14:nvPr/>
              </p14:nvContentPartPr>
              <p14:xfrm>
                <a:off x="8217229" y="1724662"/>
                <a:ext cx="161280" cy="2239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D7EC703-83CC-41D1-ADA5-A83868D6908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208589" y="1716022"/>
                  <a:ext cx="178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8C5DFAE-77C1-483A-BE57-DA9FA4986719}"/>
                    </a:ext>
                  </a:extLst>
                </p14:cNvPr>
                <p14:cNvContentPartPr/>
                <p14:nvPr/>
              </p14:nvContentPartPr>
              <p14:xfrm>
                <a:off x="8392909" y="1740502"/>
                <a:ext cx="114120" cy="2026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8C5DFAE-77C1-483A-BE57-DA9FA498671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384269" y="1731502"/>
                  <a:ext cx="131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EF54BD3-E422-47F9-88AD-53D46606B9AD}"/>
                    </a:ext>
                  </a:extLst>
                </p14:cNvPr>
                <p14:cNvContentPartPr/>
                <p14:nvPr/>
              </p14:nvContentPartPr>
              <p14:xfrm>
                <a:off x="8557069" y="1677862"/>
                <a:ext cx="108000" cy="2073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EF54BD3-E422-47F9-88AD-53D46606B9A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548069" y="1669222"/>
                  <a:ext cx="125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6E8B138-A069-4E42-B7DC-A9BA18D22422}"/>
                    </a:ext>
                  </a:extLst>
                </p14:cNvPr>
                <p14:cNvContentPartPr/>
                <p14:nvPr/>
              </p14:nvContentPartPr>
              <p14:xfrm>
                <a:off x="7794229" y="2018422"/>
                <a:ext cx="1023120" cy="1990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6E8B138-A069-4E42-B7DC-A9BA18D2242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785589" y="2009782"/>
                  <a:ext cx="104076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734D84B7-EBBC-4A7B-BB45-C1BEFDB739FF}"/>
                  </a:ext>
                </a:extLst>
              </p14:cNvPr>
              <p14:cNvContentPartPr/>
              <p14:nvPr/>
            </p14:nvContentPartPr>
            <p14:xfrm>
              <a:off x="10431589" y="1655902"/>
              <a:ext cx="10800" cy="72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734D84B7-EBBC-4A7B-BB45-C1BEFDB739FF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0422589" y="1646902"/>
                <a:ext cx="28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F32ADAE5-BCBD-474C-9A47-616CA163327A}"/>
                  </a:ext>
                </a:extLst>
              </p14:cNvPr>
              <p14:cNvContentPartPr/>
              <p14:nvPr/>
            </p14:nvContentPartPr>
            <p14:xfrm>
              <a:off x="9832909" y="762022"/>
              <a:ext cx="893160" cy="71568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F32ADAE5-BCBD-474C-9A47-616CA163327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9824269" y="753382"/>
                <a:ext cx="91080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27E26E7D-E844-4A70-BCE5-CAD3818097E6}"/>
                  </a:ext>
                </a:extLst>
              </p14:cNvPr>
              <p14:cNvContentPartPr/>
              <p14:nvPr/>
            </p14:nvContentPartPr>
            <p14:xfrm>
              <a:off x="10174189" y="2118502"/>
              <a:ext cx="996120" cy="80748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27E26E7D-E844-4A70-BCE5-CAD3818097E6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0165189" y="2109862"/>
                <a:ext cx="1013760" cy="8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3F2C6E1F-FF18-4F6A-934D-131B055DCE5A}"/>
                  </a:ext>
                </a:extLst>
              </p14:cNvPr>
              <p14:cNvContentPartPr/>
              <p14:nvPr/>
            </p14:nvContentPartPr>
            <p14:xfrm>
              <a:off x="4300789" y="2711422"/>
              <a:ext cx="798120" cy="46980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3F2C6E1F-FF18-4F6A-934D-131B055DCE5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292149" y="2702422"/>
                <a:ext cx="815760" cy="4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235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49" y="2736696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/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564EC75-9D3C-4032-9972-341E88C074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40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61A70D-36D2-43C0-82F6-D507F210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601"/>
            <a:ext cx="8881733" cy="52415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D93D8FA-E53A-4A3D-98ED-4DA2B0539692}"/>
                  </a:ext>
                </a:extLst>
              </p14:cNvPr>
              <p14:cNvContentPartPr/>
              <p14:nvPr/>
            </p14:nvContentPartPr>
            <p14:xfrm>
              <a:off x="7203829" y="226702"/>
              <a:ext cx="106560" cy="1141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D93D8FA-E53A-4A3D-98ED-4DA2B05396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5189" y="218062"/>
                <a:ext cx="1242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B6E2BEA-7833-4DB3-AA24-C2943E02846C}"/>
                  </a:ext>
                </a:extLst>
              </p14:cNvPr>
              <p14:cNvContentPartPr/>
              <p14:nvPr/>
            </p14:nvContentPartPr>
            <p14:xfrm>
              <a:off x="10577389" y="56062"/>
              <a:ext cx="158040" cy="22860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B6E2BEA-7833-4DB3-AA24-C2943E028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68749" y="47422"/>
                <a:ext cx="175680" cy="24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99C569F5-E3DD-4120-A128-0D4CEA0D3A37}"/>
              </a:ext>
            </a:extLst>
          </p:cNvPr>
          <p:cNvGrpSpPr/>
          <p:nvPr/>
        </p:nvGrpSpPr>
        <p:grpSpPr>
          <a:xfrm>
            <a:off x="507469" y="5302"/>
            <a:ext cx="11229480" cy="3032247"/>
            <a:chOff x="507469" y="5302"/>
            <a:chExt cx="11229480" cy="303224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4F21F57-6D08-4167-A407-C19C2BEA4301}"/>
                    </a:ext>
                  </a:extLst>
                </p14:cNvPr>
                <p14:cNvContentPartPr/>
                <p14:nvPr/>
              </p14:nvContentPartPr>
              <p14:xfrm>
                <a:off x="507469" y="2768302"/>
                <a:ext cx="2442960" cy="47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4F21F57-6D08-4167-A407-C19C2BEA43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8829" y="2759302"/>
                  <a:ext cx="2460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5A23E86-180F-4EC3-AB41-3690C01D3230}"/>
                    </a:ext>
                  </a:extLst>
                </p14:cNvPr>
                <p14:cNvContentPartPr/>
                <p14:nvPr/>
              </p14:nvContentPartPr>
              <p14:xfrm>
                <a:off x="1670629" y="2327662"/>
                <a:ext cx="340920" cy="163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5A23E86-180F-4EC3-AB41-3690C01D32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61629" y="2318662"/>
                  <a:ext cx="358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8E1B973-B6F0-4598-8065-2FDBE98097F6}"/>
                    </a:ext>
                  </a:extLst>
                </p14:cNvPr>
                <p14:cNvContentPartPr/>
                <p14:nvPr/>
              </p14:nvContentPartPr>
              <p14:xfrm>
                <a:off x="1930189" y="2231182"/>
                <a:ext cx="187200" cy="153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8E1B973-B6F0-4598-8065-2FDBE98097F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21549" y="2222182"/>
                  <a:ext cx="204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92B4F93-0EF6-46F9-898B-06C5A439B54C}"/>
                    </a:ext>
                  </a:extLst>
                </p14:cNvPr>
                <p14:cNvContentPartPr/>
                <p14:nvPr/>
              </p14:nvContentPartPr>
              <p14:xfrm>
                <a:off x="2299189" y="2105542"/>
                <a:ext cx="220320" cy="3394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92B4F93-0EF6-46F9-898B-06C5A439B5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90189" y="2096542"/>
                  <a:ext cx="2379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29D1ED4-2200-4204-A65C-5C3F780ECB14}"/>
                    </a:ext>
                  </a:extLst>
                </p14:cNvPr>
                <p14:cNvContentPartPr/>
                <p14:nvPr/>
              </p14:nvContentPartPr>
              <p14:xfrm>
                <a:off x="2573149" y="2232982"/>
                <a:ext cx="123840" cy="150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29D1ED4-2200-4204-A65C-5C3F780ECB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64149" y="2224342"/>
                  <a:ext cx="141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2DB5788-4CB3-42BB-ADE9-EB81C1350E2B}"/>
                    </a:ext>
                  </a:extLst>
                </p14:cNvPr>
                <p14:cNvContentPartPr/>
                <p14:nvPr/>
              </p14:nvContentPartPr>
              <p14:xfrm>
                <a:off x="2991829" y="2190862"/>
                <a:ext cx="152280" cy="157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2DB5788-4CB3-42BB-ADE9-EB81C1350E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83189" y="2181862"/>
                  <a:ext cx="169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1CFBCBA-A852-4DE2-9EAC-52475EA025E9}"/>
                    </a:ext>
                  </a:extLst>
                </p14:cNvPr>
                <p14:cNvContentPartPr/>
                <p14:nvPr/>
              </p14:nvContentPartPr>
              <p14:xfrm>
                <a:off x="3193429" y="2014462"/>
                <a:ext cx="271440" cy="281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1CFBCBA-A852-4DE2-9EAC-52475EA025E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84789" y="2005822"/>
                  <a:ext cx="289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C455B0B-9396-4803-9103-61E9BA3341F6}"/>
                    </a:ext>
                  </a:extLst>
                </p14:cNvPr>
                <p14:cNvContentPartPr/>
                <p14:nvPr/>
              </p14:nvContentPartPr>
              <p14:xfrm>
                <a:off x="3538309" y="2162062"/>
                <a:ext cx="86760" cy="106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C455B0B-9396-4803-9103-61E9BA3341F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29309" y="2153062"/>
                  <a:ext cx="104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FF36D3B-8D0C-4719-B84B-E4D764B4D2C8}"/>
                    </a:ext>
                  </a:extLst>
                </p14:cNvPr>
                <p14:cNvContentPartPr/>
                <p14:nvPr/>
              </p14:nvContentPartPr>
              <p14:xfrm>
                <a:off x="3640189" y="2161342"/>
                <a:ext cx="385200" cy="118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FF36D3B-8D0C-4719-B84B-E4D764B4D2C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31549" y="2152702"/>
                  <a:ext cx="402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F01EE8A-B38B-4199-8EE3-72713A36603C}"/>
                    </a:ext>
                  </a:extLst>
                </p14:cNvPr>
                <p14:cNvContentPartPr/>
                <p14:nvPr/>
              </p14:nvContentPartPr>
              <p14:xfrm>
                <a:off x="4130509" y="2131462"/>
                <a:ext cx="131760" cy="140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F01EE8A-B38B-4199-8EE3-72713A3660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21509" y="2122822"/>
                  <a:ext cx="149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B27069C-2EEB-488B-933E-3FECC0484F05}"/>
                    </a:ext>
                  </a:extLst>
                </p14:cNvPr>
                <p14:cNvContentPartPr/>
                <p14:nvPr/>
              </p14:nvContentPartPr>
              <p14:xfrm>
                <a:off x="3438229" y="2143342"/>
                <a:ext cx="106560" cy="169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B27069C-2EEB-488B-933E-3FECC0484F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29589" y="2134702"/>
                  <a:ext cx="124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30FC44E-C200-4797-8477-E044B664C3D2}"/>
                    </a:ext>
                  </a:extLst>
                </p14:cNvPr>
                <p14:cNvContentPartPr/>
                <p14:nvPr/>
              </p14:nvContentPartPr>
              <p14:xfrm>
                <a:off x="3545869" y="2162782"/>
                <a:ext cx="113400" cy="142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30FC44E-C200-4797-8477-E044B664C3D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37229" y="2153782"/>
                  <a:ext cx="131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E6D856E-E481-45E3-85FA-CF5E0255435D}"/>
                    </a:ext>
                  </a:extLst>
                </p14:cNvPr>
                <p14:cNvContentPartPr/>
                <p14:nvPr/>
              </p14:nvContentPartPr>
              <p14:xfrm>
                <a:off x="4641349" y="2126782"/>
                <a:ext cx="12600" cy="119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E6D856E-E481-45E3-85FA-CF5E0255435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32349" y="2118142"/>
                  <a:ext cx="30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9BEAB85-5DC7-4EC4-9A82-3ED53D354115}"/>
                    </a:ext>
                  </a:extLst>
                </p14:cNvPr>
                <p14:cNvContentPartPr/>
                <p14:nvPr/>
              </p14:nvContentPartPr>
              <p14:xfrm>
                <a:off x="4657189" y="2087542"/>
                <a:ext cx="29160" cy="15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9BEAB85-5DC7-4EC4-9A82-3ED53D35411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48189" y="2078902"/>
                  <a:ext cx="46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050D0C0-01F5-47D9-A3AE-49BC9B3C8D82}"/>
                    </a:ext>
                  </a:extLst>
                </p14:cNvPr>
                <p14:cNvContentPartPr/>
                <p14:nvPr/>
              </p14:nvContentPartPr>
              <p14:xfrm>
                <a:off x="4756549" y="2109862"/>
                <a:ext cx="84240" cy="144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050D0C0-01F5-47D9-A3AE-49BC9B3C8D8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47909" y="2100862"/>
                  <a:ext cx="101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C7E28E5-B142-4150-BE53-4ECE631EFECD}"/>
                    </a:ext>
                  </a:extLst>
                </p14:cNvPr>
                <p14:cNvContentPartPr/>
                <p14:nvPr/>
              </p14:nvContentPartPr>
              <p14:xfrm>
                <a:off x="5045989" y="2119222"/>
                <a:ext cx="256320" cy="115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C7E28E5-B142-4150-BE53-4ECE631EFEC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36989" y="2110582"/>
                  <a:ext cx="273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E6FF0D2-C947-4F06-A65F-02227BDF7A04}"/>
                    </a:ext>
                  </a:extLst>
                </p14:cNvPr>
                <p14:cNvContentPartPr/>
                <p14:nvPr/>
              </p14:nvContentPartPr>
              <p14:xfrm>
                <a:off x="5425069" y="2012302"/>
                <a:ext cx="181440" cy="448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E6FF0D2-C947-4F06-A65F-02227BDF7A0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16069" y="2003302"/>
                  <a:ext cx="1990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0C203E0-2601-4360-8861-FDF99DE1FD5E}"/>
                    </a:ext>
                  </a:extLst>
                </p14:cNvPr>
                <p14:cNvContentPartPr/>
                <p14:nvPr/>
              </p14:nvContentPartPr>
              <p14:xfrm>
                <a:off x="5814229" y="1988182"/>
                <a:ext cx="187920" cy="279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0C203E0-2601-4360-8861-FDF99DE1FD5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05229" y="1979542"/>
                  <a:ext cx="205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8CAA26D-C416-4B17-88CB-57F9635E3BFC}"/>
                    </a:ext>
                  </a:extLst>
                </p14:cNvPr>
                <p14:cNvContentPartPr/>
                <p14:nvPr/>
              </p14:nvContentPartPr>
              <p14:xfrm>
                <a:off x="5825749" y="2082862"/>
                <a:ext cx="199440" cy="88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8CAA26D-C416-4B17-88CB-57F9635E3BF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17109" y="2074222"/>
                  <a:ext cx="217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57CFC85-CA49-4474-BD97-FB071070BBA4}"/>
                    </a:ext>
                  </a:extLst>
                </p14:cNvPr>
                <p14:cNvContentPartPr/>
                <p14:nvPr/>
              </p14:nvContentPartPr>
              <p14:xfrm>
                <a:off x="6162349" y="2097982"/>
                <a:ext cx="193680" cy="64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57CFC85-CA49-4474-BD97-FB071070BBA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53349" y="2088982"/>
                  <a:ext cx="211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04A2E70-298B-49CE-BD7A-5B5C38422FBD}"/>
                    </a:ext>
                  </a:extLst>
                </p14:cNvPr>
                <p14:cNvContentPartPr/>
                <p14:nvPr/>
              </p14:nvContentPartPr>
              <p14:xfrm>
                <a:off x="6511189" y="2065222"/>
                <a:ext cx="150840" cy="129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04A2E70-298B-49CE-BD7A-5B5C38422F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02189" y="2056582"/>
                  <a:ext cx="168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305CA4A-9304-45C2-84C2-80D72D07FBA1}"/>
                    </a:ext>
                  </a:extLst>
                </p14:cNvPr>
                <p14:cNvContentPartPr/>
                <p14:nvPr/>
              </p14:nvContentPartPr>
              <p14:xfrm>
                <a:off x="6685429" y="2178982"/>
                <a:ext cx="25200" cy="122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305CA4A-9304-45C2-84C2-80D72D07FBA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76789" y="2169982"/>
                  <a:ext cx="42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382F0F2-EF7F-4606-A96A-088C677E3601}"/>
                    </a:ext>
                  </a:extLst>
                </p14:cNvPr>
                <p14:cNvContentPartPr/>
                <p14:nvPr/>
              </p14:nvContentPartPr>
              <p14:xfrm>
                <a:off x="6694789" y="2126782"/>
                <a:ext cx="243360" cy="142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382F0F2-EF7F-4606-A96A-088C677E360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85789" y="2118142"/>
                  <a:ext cx="261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3918997-66F1-4698-9422-8DB50CCDB255}"/>
                    </a:ext>
                  </a:extLst>
                </p14:cNvPr>
                <p14:cNvContentPartPr/>
                <p14:nvPr/>
              </p14:nvContentPartPr>
              <p14:xfrm>
                <a:off x="6714949" y="2113102"/>
                <a:ext cx="370800" cy="182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3918997-66F1-4698-9422-8DB50CCDB25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06309" y="2104462"/>
                  <a:ext cx="388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2B3F009-B62F-4152-948B-23633AF87F12}"/>
                    </a:ext>
                  </a:extLst>
                </p14:cNvPr>
                <p14:cNvContentPartPr/>
                <p14:nvPr/>
              </p14:nvContentPartPr>
              <p14:xfrm>
                <a:off x="7296349" y="2070982"/>
                <a:ext cx="192600" cy="197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2B3F009-B62F-4152-948B-23633AF87F1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87709" y="2062342"/>
                  <a:ext cx="210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9674395-2B54-4A1D-9DB3-E09586FF6D92}"/>
                    </a:ext>
                  </a:extLst>
                </p14:cNvPr>
                <p14:cNvContentPartPr/>
                <p14:nvPr/>
              </p14:nvContentPartPr>
              <p14:xfrm>
                <a:off x="7308949" y="2111302"/>
                <a:ext cx="192240" cy="101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9674395-2B54-4A1D-9DB3-E09586FF6D9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99949" y="2102662"/>
                  <a:ext cx="209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3269D9B-E7A0-42BE-B4CA-64779263FFC7}"/>
                    </a:ext>
                  </a:extLst>
                </p14:cNvPr>
                <p14:cNvContentPartPr/>
                <p14:nvPr/>
              </p14:nvContentPartPr>
              <p14:xfrm>
                <a:off x="7592269" y="2105182"/>
                <a:ext cx="185760" cy="113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3269D9B-E7A0-42BE-B4CA-64779263FFC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83269" y="2096182"/>
                  <a:ext cx="203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16448B5-8F69-4B32-94BC-7019A2DEEAFB}"/>
                    </a:ext>
                  </a:extLst>
                </p14:cNvPr>
                <p14:cNvContentPartPr/>
                <p14:nvPr/>
              </p14:nvContentPartPr>
              <p14:xfrm>
                <a:off x="7920229" y="2009422"/>
                <a:ext cx="262440" cy="252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16448B5-8F69-4B32-94BC-7019A2DEEA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11589" y="2000422"/>
                  <a:ext cx="280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96AAAF5-02AC-4788-8363-CFEEC3975129}"/>
                    </a:ext>
                  </a:extLst>
                </p14:cNvPr>
                <p14:cNvContentPartPr/>
                <p14:nvPr/>
              </p14:nvContentPartPr>
              <p14:xfrm>
                <a:off x="9494509" y="279622"/>
                <a:ext cx="177480" cy="5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96AAAF5-02AC-4788-8363-CFEEC397512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85869" y="270982"/>
                  <a:ext cx="195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4BAB5DB-B278-4D57-9125-D9F1B06306AC}"/>
                    </a:ext>
                  </a:extLst>
                </p14:cNvPr>
                <p14:cNvContentPartPr/>
                <p14:nvPr/>
              </p14:nvContentPartPr>
              <p14:xfrm>
                <a:off x="9522949" y="326062"/>
                <a:ext cx="163440" cy="10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4BAB5DB-B278-4D57-9125-D9F1B06306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13949" y="317422"/>
                  <a:ext cx="181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7B8B3E7-875C-4B5C-8468-E184CB2D1331}"/>
                    </a:ext>
                  </a:extLst>
                </p14:cNvPr>
                <p14:cNvContentPartPr/>
                <p14:nvPr/>
              </p14:nvContentPartPr>
              <p14:xfrm>
                <a:off x="9747949" y="235702"/>
                <a:ext cx="102600" cy="181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7B8B3E7-875C-4B5C-8468-E184CB2D13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38949" y="227062"/>
                  <a:ext cx="120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150A001-A84A-4E6C-A079-DF4A5AD6DAC4}"/>
                    </a:ext>
                  </a:extLst>
                </p14:cNvPr>
                <p14:cNvContentPartPr/>
                <p14:nvPr/>
              </p14:nvContentPartPr>
              <p14:xfrm>
                <a:off x="10451029" y="293302"/>
                <a:ext cx="467640" cy="77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150A001-A84A-4E6C-A079-DF4A5AD6DAC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42389" y="284662"/>
                  <a:ext cx="485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8072468-2888-4175-9404-0F248769F9F3}"/>
                    </a:ext>
                  </a:extLst>
                </p14:cNvPr>
                <p14:cNvContentPartPr/>
                <p14:nvPr/>
              </p14:nvContentPartPr>
              <p14:xfrm>
                <a:off x="10601149" y="485182"/>
                <a:ext cx="124200" cy="79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8072468-2888-4175-9404-0F248769F9F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92509" y="476182"/>
                  <a:ext cx="141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E1EC4AC-6BAA-4375-81D8-841E35F79C52}"/>
                    </a:ext>
                  </a:extLst>
                </p14:cNvPr>
                <p14:cNvContentPartPr/>
                <p14:nvPr/>
              </p14:nvContentPartPr>
              <p14:xfrm>
                <a:off x="5917549" y="246142"/>
                <a:ext cx="152280" cy="196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E1EC4AC-6BAA-4375-81D8-841E35F79C5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08909" y="237142"/>
                  <a:ext cx="169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5ED8EEC-DACA-4501-87AB-9563DB8E837F}"/>
                    </a:ext>
                  </a:extLst>
                </p14:cNvPr>
                <p14:cNvContentPartPr/>
                <p14:nvPr/>
              </p14:nvContentPartPr>
              <p14:xfrm>
                <a:off x="6068389" y="323902"/>
                <a:ext cx="176040" cy="105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5ED8EEC-DACA-4501-87AB-9563DB8E837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59389" y="314902"/>
                  <a:ext cx="193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2C15A82-1564-4F11-9EA0-70BA5E9A5EAD}"/>
                    </a:ext>
                  </a:extLst>
                </p14:cNvPr>
                <p14:cNvContentPartPr/>
                <p14:nvPr/>
              </p14:nvContentPartPr>
              <p14:xfrm>
                <a:off x="6327589" y="190702"/>
                <a:ext cx="81000" cy="276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2C15A82-1564-4F11-9EA0-70BA5E9A5EA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18589" y="181702"/>
                  <a:ext cx="98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A9ABF39-12E7-40CC-890F-349D01DE45D9}"/>
                    </a:ext>
                  </a:extLst>
                </p14:cNvPr>
                <p14:cNvContentPartPr/>
                <p14:nvPr/>
              </p14:nvContentPartPr>
              <p14:xfrm>
                <a:off x="6464029" y="291142"/>
                <a:ext cx="11880" cy="81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A9ABF39-12E7-40CC-890F-349D01DE45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55389" y="282142"/>
                  <a:ext cx="29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C3874EC-3499-41F1-8F5C-7F3047AFDED5}"/>
                    </a:ext>
                  </a:extLst>
                </p14:cNvPr>
                <p14:cNvContentPartPr/>
                <p14:nvPr/>
              </p14:nvContentPartPr>
              <p14:xfrm>
                <a:off x="6511189" y="282862"/>
                <a:ext cx="15480" cy="122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C3874EC-3499-41F1-8F5C-7F3047AFDED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02189" y="273862"/>
                  <a:ext cx="33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D9CB86E-1E58-4391-8F57-DAC088A76C9D}"/>
                    </a:ext>
                  </a:extLst>
                </p14:cNvPr>
                <p14:cNvContentPartPr/>
                <p14:nvPr/>
              </p14:nvContentPartPr>
              <p14:xfrm>
                <a:off x="6444949" y="280342"/>
                <a:ext cx="75600" cy="3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D9CB86E-1E58-4391-8F57-DAC088A76C9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36309" y="271342"/>
                  <a:ext cx="93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B304550-E3D4-4DEB-991A-D96F87DDF047}"/>
                    </a:ext>
                  </a:extLst>
                </p14:cNvPr>
                <p14:cNvContentPartPr/>
                <p14:nvPr/>
              </p14:nvContentPartPr>
              <p14:xfrm>
                <a:off x="6436309" y="166582"/>
                <a:ext cx="108720" cy="81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B304550-E3D4-4DEB-991A-D96F87DDF04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27309" y="157582"/>
                  <a:ext cx="126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4C81E06-E345-4854-92F3-AE8FDAE40C57}"/>
                    </a:ext>
                  </a:extLst>
                </p14:cNvPr>
                <p14:cNvContentPartPr/>
                <p14:nvPr/>
              </p14:nvContentPartPr>
              <p14:xfrm>
                <a:off x="6561589" y="130582"/>
                <a:ext cx="46800" cy="270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4C81E06-E345-4854-92F3-AE8FDAE40C5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52949" y="121942"/>
                  <a:ext cx="644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42351FD-0AB8-4A79-8590-387C5F867F7A}"/>
                    </a:ext>
                  </a:extLst>
                </p14:cNvPr>
                <p14:cNvContentPartPr/>
                <p14:nvPr/>
              </p14:nvContentPartPr>
              <p14:xfrm>
                <a:off x="6768229" y="261262"/>
                <a:ext cx="147240" cy="24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42351FD-0AB8-4A79-8590-387C5F867F7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59229" y="252262"/>
                  <a:ext cx="164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BA8C2AB-46C7-4D91-932C-A25A6536E97C}"/>
                    </a:ext>
                  </a:extLst>
                </p14:cNvPr>
                <p14:cNvContentPartPr/>
                <p14:nvPr/>
              </p14:nvContentPartPr>
              <p14:xfrm>
                <a:off x="6774709" y="328582"/>
                <a:ext cx="101880" cy="32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BA8C2AB-46C7-4D91-932C-A25A6536E97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66069" y="319942"/>
                  <a:ext cx="119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A016190-E8DC-430E-B6ED-C3A2C0C51E2C}"/>
                    </a:ext>
                  </a:extLst>
                </p14:cNvPr>
                <p14:cNvContentPartPr/>
                <p14:nvPr/>
              </p14:nvContentPartPr>
              <p14:xfrm>
                <a:off x="7417309" y="133462"/>
                <a:ext cx="77040" cy="221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A016190-E8DC-430E-B6ED-C3A2C0C51E2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08309" y="124822"/>
                  <a:ext cx="94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AE4499C-DFC7-4437-A10E-767B041495B8}"/>
                    </a:ext>
                  </a:extLst>
                </p14:cNvPr>
                <p14:cNvContentPartPr/>
                <p14:nvPr/>
              </p14:nvContentPartPr>
              <p14:xfrm>
                <a:off x="7400389" y="196102"/>
                <a:ext cx="79920" cy="215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AE4499C-DFC7-4437-A10E-767B041495B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91749" y="187462"/>
                  <a:ext cx="97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8CE08E4-DF07-4B0C-98F5-D190AC67711F}"/>
                    </a:ext>
                  </a:extLst>
                </p14:cNvPr>
                <p14:cNvContentPartPr/>
                <p14:nvPr/>
              </p14:nvContentPartPr>
              <p14:xfrm>
                <a:off x="7502269" y="213022"/>
                <a:ext cx="31680" cy="186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8CE08E4-DF07-4B0C-98F5-D190AC67711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93629" y="204382"/>
                  <a:ext cx="49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7FA5E51-01CB-4ECC-8193-94AB15A7BE26}"/>
                    </a:ext>
                  </a:extLst>
                </p14:cNvPr>
                <p14:cNvContentPartPr/>
                <p14:nvPr/>
              </p14:nvContentPartPr>
              <p14:xfrm>
                <a:off x="7400029" y="189982"/>
                <a:ext cx="164520" cy="23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7FA5E51-01CB-4ECC-8193-94AB15A7BE2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91389" y="180982"/>
                  <a:ext cx="182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F4C31CF-0042-418D-BFBC-594D116C1148}"/>
                    </a:ext>
                  </a:extLst>
                </p14:cNvPr>
                <p14:cNvContentPartPr/>
                <p14:nvPr/>
              </p14:nvContentPartPr>
              <p14:xfrm>
                <a:off x="7430629" y="70102"/>
                <a:ext cx="128160" cy="104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F4C31CF-0042-418D-BFBC-594D116C114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21989" y="61462"/>
                  <a:ext cx="145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DEFC28D-7974-4951-B2F7-C123D19A1D80}"/>
                    </a:ext>
                  </a:extLst>
                </p14:cNvPr>
                <p14:cNvContentPartPr/>
                <p14:nvPr/>
              </p14:nvContentPartPr>
              <p14:xfrm>
                <a:off x="7653109" y="79102"/>
                <a:ext cx="64800" cy="295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DEFC28D-7974-4951-B2F7-C123D19A1D8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44109" y="70102"/>
                  <a:ext cx="824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1D652FF-7441-4B51-80DE-E75CF24F6EB2}"/>
                    </a:ext>
                  </a:extLst>
                </p14:cNvPr>
                <p14:cNvContentPartPr/>
                <p14:nvPr/>
              </p14:nvContentPartPr>
              <p14:xfrm>
                <a:off x="7787749" y="157222"/>
                <a:ext cx="155880" cy="123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1D652FF-7441-4B51-80DE-E75CF24F6EB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78749" y="148222"/>
                  <a:ext cx="173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FF9C513-4C68-4653-9E9B-AC8E8192201C}"/>
                    </a:ext>
                  </a:extLst>
                </p14:cNvPr>
                <p14:cNvContentPartPr/>
                <p14:nvPr/>
              </p14:nvContentPartPr>
              <p14:xfrm>
                <a:off x="7990429" y="235342"/>
                <a:ext cx="119520" cy="19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FF9C513-4C68-4653-9E9B-AC8E8192201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81789" y="226342"/>
                  <a:ext cx="13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D30451D-89F6-4A6B-9C05-A5FCB8B2A2B4}"/>
                    </a:ext>
                  </a:extLst>
                </p14:cNvPr>
                <p14:cNvContentPartPr/>
                <p14:nvPr/>
              </p14:nvContentPartPr>
              <p14:xfrm>
                <a:off x="8229469" y="177022"/>
                <a:ext cx="99360" cy="109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D30451D-89F6-4A6B-9C05-A5FCB8B2A2B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20469" y="168382"/>
                  <a:ext cx="117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CDF09BB-A724-4576-85D0-7637CE08B1B1}"/>
                    </a:ext>
                  </a:extLst>
                </p14:cNvPr>
                <p14:cNvContentPartPr/>
                <p14:nvPr/>
              </p14:nvContentPartPr>
              <p14:xfrm>
                <a:off x="8146669" y="123742"/>
                <a:ext cx="157320" cy="54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CDF09BB-A724-4576-85D0-7637CE08B1B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138029" y="115102"/>
                  <a:ext cx="174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5C80DF2-D29D-4A97-A1FB-7EC5A58BAC23}"/>
                    </a:ext>
                  </a:extLst>
                </p14:cNvPr>
                <p14:cNvContentPartPr/>
                <p14:nvPr/>
              </p14:nvContentPartPr>
              <p14:xfrm>
                <a:off x="8159629" y="20782"/>
                <a:ext cx="170640" cy="73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5C80DF2-D29D-4A97-A1FB-7EC5A58BAC2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50989" y="11782"/>
                  <a:ext cx="188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B923897-3370-4A29-95BC-AC0ED3E8CAFA}"/>
                    </a:ext>
                  </a:extLst>
                </p14:cNvPr>
                <p14:cNvContentPartPr/>
                <p14:nvPr/>
              </p14:nvContentPartPr>
              <p14:xfrm>
                <a:off x="8377789" y="88822"/>
                <a:ext cx="102240" cy="355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B923897-3370-4A29-95BC-AC0ED3E8CAF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69149" y="80182"/>
                  <a:ext cx="1198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19A0AC3-7E56-4308-8FE3-0CC40E088A0C}"/>
                    </a:ext>
                  </a:extLst>
                </p14:cNvPr>
                <p14:cNvContentPartPr/>
                <p14:nvPr/>
              </p14:nvContentPartPr>
              <p14:xfrm>
                <a:off x="8659309" y="216622"/>
                <a:ext cx="185760" cy="34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19A0AC3-7E56-4308-8FE3-0CC40E088A0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50309" y="207982"/>
                  <a:ext cx="203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583CC3A-0775-435C-9562-B11737641671}"/>
                    </a:ext>
                  </a:extLst>
                </p14:cNvPr>
                <p14:cNvContentPartPr/>
                <p14:nvPr/>
              </p14:nvContentPartPr>
              <p14:xfrm>
                <a:off x="8662189" y="289342"/>
                <a:ext cx="134640" cy="7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583CC3A-0775-435C-9562-B1173764167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53549" y="280702"/>
                  <a:ext cx="152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F23423A-00F8-429F-A57E-E159E841B172}"/>
                    </a:ext>
                  </a:extLst>
                </p14:cNvPr>
                <p14:cNvContentPartPr/>
                <p14:nvPr/>
              </p14:nvContentPartPr>
              <p14:xfrm>
                <a:off x="8932189" y="145342"/>
                <a:ext cx="177840" cy="185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F23423A-00F8-429F-A57E-E159E841B17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23189" y="136342"/>
                  <a:ext cx="195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C2E4042-2E69-4EEA-9C3A-9C5DDAD52119}"/>
                    </a:ext>
                  </a:extLst>
                </p14:cNvPr>
                <p14:cNvContentPartPr/>
                <p14:nvPr/>
              </p14:nvContentPartPr>
              <p14:xfrm>
                <a:off x="9130909" y="62902"/>
                <a:ext cx="122760" cy="86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C2E4042-2E69-4EEA-9C3A-9C5DDAD5211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22269" y="53902"/>
                  <a:ext cx="140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0731834-54E2-4576-9C02-5D83AB03A9CE}"/>
                    </a:ext>
                  </a:extLst>
                </p14:cNvPr>
                <p14:cNvContentPartPr/>
                <p14:nvPr/>
              </p14:nvContentPartPr>
              <p14:xfrm>
                <a:off x="5712709" y="58222"/>
                <a:ext cx="1119240" cy="469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0731834-54E2-4576-9C02-5D83AB03A9C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03709" y="49582"/>
                  <a:ext cx="11368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4C25102-EB02-4D3A-A571-9C85C7EEEF95}"/>
                    </a:ext>
                  </a:extLst>
                </p14:cNvPr>
                <p14:cNvContentPartPr/>
                <p14:nvPr/>
              </p14:nvContentPartPr>
              <p14:xfrm>
                <a:off x="7046149" y="5302"/>
                <a:ext cx="1477800" cy="501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4C25102-EB02-4D3A-A571-9C85C7EEEF9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37149" y="-3698"/>
                  <a:ext cx="149544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B019262-ABD4-4DDD-AA91-F5F8A4DD5501}"/>
                    </a:ext>
                  </a:extLst>
                </p14:cNvPr>
                <p14:cNvContentPartPr/>
                <p14:nvPr/>
              </p14:nvContentPartPr>
              <p14:xfrm>
                <a:off x="9487669" y="519709"/>
                <a:ext cx="1121040" cy="395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B019262-ABD4-4DDD-AA91-F5F8A4DD55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79029" y="510709"/>
                  <a:ext cx="11386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313C180-276A-4900-AF17-079BA5A2B744}"/>
                    </a:ext>
                  </a:extLst>
                </p14:cNvPr>
                <p14:cNvContentPartPr/>
                <p14:nvPr/>
              </p14:nvContentPartPr>
              <p14:xfrm>
                <a:off x="9600709" y="759109"/>
                <a:ext cx="101160" cy="109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313C180-276A-4900-AF17-079BA5A2B74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91709" y="750109"/>
                  <a:ext cx="11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55AE793-1B04-4849-86F6-B84EAB3CCF2C}"/>
                    </a:ext>
                  </a:extLst>
                </p14:cNvPr>
                <p14:cNvContentPartPr/>
                <p14:nvPr/>
              </p14:nvContentPartPr>
              <p14:xfrm>
                <a:off x="9791869" y="747589"/>
                <a:ext cx="11160" cy="1134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55AE793-1B04-4849-86F6-B84EAB3CCF2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82869" y="738949"/>
                  <a:ext cx="28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805AA5D-6FE5-4640-8DF3-E6F572FB5010}"/>
                    </a:ext>
                  </a:extLst>
                </p14:cNvPr>
                <p14:cNvContentPartPr/>
                <p14:nvPr/>
              </p14:nvContentPartPr>
              <p14:xfrm>
                <a:off x="9744349" y="730669"/>
                <a:ext cx="86040" cy="1170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805AA5D-6FE5-4640-8DF3-E6F572FB501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35349" y="721669"/>
                  <a:ext cx="103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B4E0362-50D1-421B-BC5F-0C091F537E35}"/>
                    </a:ext>
                  </a:extLst>
                </p14:cNvPr>
                <p14:cNvContentPartPr/>
                <p14:nvPr/>
              </p14:nvContentPartPr>
              <p14:xfrm>
                <a:off x="9750109" y="645349"/>
                <a:ext cx="65520" cy="75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B4E0362-50D1-421B-BC5F-0C091F537E3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41469" y="636709"/>
                  <a:ext cx="83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5AC0130-2784-4800-802D-F5E80149FA81}"/>
                    </a:ext>
                  </a:extLst>
                </p14:cNvPr>
                <p14:cNvContentPartPr/>
                <p14:nvPr/>
              </p14:nvContentPartPr>
              <p14:xfrm>
                <a:off x="9900949" y="661549"/>
                <a:ext cx="35280" cy="162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5AC0130-2784-4800-802D-F5E80149FA8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92309" y="652549"/>
                  <a:ext cx="52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D7E1FC3-EA64-4481-8F9D-B6F1FC393EA6}"/>
                    </a:ext>
                  </a:extLst>
                </p14:cNvPr>
                <p14:cNvContentPartPr/>
                <p14:nvPr/>
              </p14:nvContentPartPr>
              <p14:xfrm>
                <a:off x="10002109" y="685309"/>
                <a:ext cx="90360" cy="106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D7E1FC3-EA64-4481-8F9D-B6F1FC393EA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93109" y="676309"/>
                  <a:ext cx="108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52FBBE5-F06D-46CE-8A55-C553A6578F47}"/>
                    </a:ext>
                  </a:extLst>
                </p14:cNvPr>
                <p14:cNvContentPartPr/>
                <p14:nvPr/>
              </p14:nvContentPartPr>
              <p14:xfrm>
                <a:off x="10130629" y="736789"/>
                <a:ext cx="110880" cy="97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52FBBE5-F06D-46CE-8A55-C553A6578F4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121989" y="727789"/>
                  <a:ext cx="128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1B03CBB-87ED-4451-9A43-548632747C57}"/>
                    </a:ext>
                  </a:extLst>
                </p14:cNvPr>
                <p14:cNvContentPartPr/>
                <p14:nvPr/>
              </p14:nvContentPartPr>
              <p14:xfrm>
                <a:off x="10292629" y="697549"/>
                <a:ext cx="74160" cy="86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1B03CBB-87ED-4451-9A43-548632747C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83989" y="688909"/>
                  <a:ext cx="91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8BFA7E5-AEB7-4C5F-B43D-7E0F39433FF1}"/>
                    </a:ext>
                  </a:extLst>
                </p14:cNvPr>
                <p14:cNvContentPartPr/>
                <p14:nvPr/>
              </p14:nvContentPartPr>
              <p14:xfrm>
                <a:off x="10211269" y="678109"/>
                <a:ext cx="178200" cy="28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8BFA7E5-AEB7-4C5F-B43D-7E0F39433FF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02269" y="669109"/>
                  <a:ext cx="195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86F5AF2-A0BD-444E-BB48-37FB3E7C8598}"/>
                    </a:ext>
                  </a:extLst>
                </p14:cNvPr>
                <p14:cNvContentPartPr/>
                <p14:nvPr/>
              </p14:nvContentPartPr>
              <p14:xfrm>
                <a:off x="10235029" y="561469"/>
                <a:ext cx="245520" cy="2577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86F5AF2-A0BD-444E-BB48-37FB3E7C859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26389" y="552469"/>
                  <a:ext cx="2631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E09E7E9-3EFF-4373-BDAD-0B912DB7B53F}"/>
                    </a:ext>
                  </a:extLst>
                </p14:cNvPr>
                <p14:cNvContentPartPr/>
                <p14:nvPr/>
              </p14:nvContentPartPr>
              <p14:xfrm>
                <a:off x="9515029" y="869989"/>
                <a:ext cx="1337760" cy="122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E09E7E9-3EFF-4373-BDAD-0B912DB7B53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506029" y="860989"/>
                  <a:ext cx="1355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94C11D8-2710-4FB7-B082-A13532D59CAA}"/>
                    </a:ext>
                  </a:extLst>
                </p14:cNvPr>
                <p14:cNvContentPartPr/>
                <p14:nvPr/>
              </p14:nvContentPartPr>
              <p14:xfrm>
                <a:off x="9994909" y="1107229"/>
                <a:ext cx="205560" cy="104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94C11D8-2710-4FB7-B082-A13532D59CA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986269" y="1098229"/>
                  <a:ext cx="223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46967D5-AB8B-4529-8141-6026F85CF8C9}"/>
                    </a:ext>
                  </a:extLst>
                </p14:cNvPr>
                <p14:cNvContentPartPr/>
                <p14:nvPr/>
              </p14:nvContentPartPr>
              <p14:xfrm>
                <a:off x="9909589" y="1000309"/>
                <a:ext cx="449640" cy="371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46967D5-AB8B-4529-8141-6026F85CF8C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00589" y="991669"/>
                  <a:ext cx="4672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D39B564-38BB-4F7E-B102-EDF8468EDB03}"/>
                    </a:ext>
                  </a:extLst>
                </p14:cNvPr>
                <p14:cNvContentPartPr/>
                <p14:nvPr/>
              </p14:nvContentPartPr>
              <p14:xfrm>
                <a:off x="9516829" y="1640389"/>
                <a:ext cx="183600" cy="20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D39B564-38BB-4F7E-B102-EDF8468EDB0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07829" y="1631389"/>
                  <a:ext cx="201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1523DF0-A7F8-4C42-A6BA-BBCD45820A75}"/>
                    </a:ext>
                  </a:extLst>
                </p14:cNvPr>
                <p14:cNvContentPartPr/>
                <p14:nvPr/>
              </p14:nvContentPartPr>
              <p14:xfrm>
                <a:off x="9540949" y="1704829"/>
                <a:ext cx="172080" cy="26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1523DF0-A7F8-4C42-A6BA-BBCD45820A7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32309" y="1695829"/>
                  <a:ext cx="189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93E2475-9CE8-48F9-95C3-994ADC1381F3}"/>
                    </a:ext>
                  </a:extLst>
                </p14:cNvPr>
                <p14:cNvContentPartPr/>
                <p14:nvPr/>
              </p14:nvContentPartPr>
              <p14:xfrm>
                <a:off x="9922189" y="1416829"/>
                <a:ext cx="121680" cy="422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93E2475-9CE8-48F9-95C3-994ADC1381F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13549" y="1407829"/>
                  <a:ext cx="1393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88E80F1-F301-4670-9582-3084A693CAE5}"/>
                    </a:ext>
                  </a:extLst>
                </p14:cNvPr>
                <p14:cNvContentPartPr/>
                <p14:nvPr/>
              </p14:nvContentPartPr>
              <p14:xfrm>
                <a:off x="10048549" y="1289389"/>
                <a:ext cx="1457280" cy="1411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88E80F1-F301-4670-9582-3084A693CAE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39909" y="1280389"/>
                  <a:ext cx="1474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AE682CB-88A7-46BB-9D17-FFBB89AD4899}"/>
                    </a:ext>
                  </a:extLst>
                </p14:cNvPr>
                <p14:cNvContentPartPr/>
                <p14:nvPr/>
              </p14:nvContentPartPr>
              <p14:xfrm>
                <a:off x="10127749" y="1512229"/>
                <a:ext cx="112320" cy="1202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AE682CB-88A7-46BB-9D17-FFBB89AD489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18749" y="1503589"/>
                  <a:ext cx="129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F64CD8D-056C-4C34-85F7-571BAEC6B4C4}"/>
                    </a:ext>
                  </a:extLst>
                </p14:cNvPr>
                <p14:cNvContentPartPr/>
                <p14:nvPr/>
              </p14:nvContentPartPr>
              <p14:xfrm>
                <a:off x="10376509" y="1546789"/>
                <a:ext cx="72360" cy="88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F64CD8D-056C-4C34-85F7-571BAEC6B4C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67509" y="1537789"/>
                  <a:ext cx="90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D9708F9-84DF-4547-9F71-A121B5368B45}"/>
                    </a:ext>
                  </a:extLst>
                </p14:cNvPr>
                <p14:cNvContentPartPr/>
                <p14:nvPr/>
              </p14:nvContentPartPr>
              <p14:xfrm>
                <a:off x="10306309" y="1507189"/>
                <a:ext cx="174240" cy="43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D9708F9-84DF-4547-9F71-A121B5368B4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97309" y="1498189"/>
                  <a:ext cx="191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FEC3377-C05D-493E-8DBC-8B6C0BDAECE2}"/>
                    </a:ext>
                  </a:extLst>
                </p14:cNvPr>
                <p14:cNvContentPartPr/>
                <p14:nvPr/>
              </p14:nvContentPartPr>
              <p14:xfrm>
                <a:off x="10318909" y="1435909"/>
                <a:ext cx="146160" cy="900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FEC3377-C05D-493E-8DBC-8B6C0BDAECE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09909" y="1427269"/>
                  <a:ext cx="163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B59D5D0-E8AE-46F4-8A78-8708CAF1E9B3}"/>
                    </a:ext>
                  </a:extLst>
                </p14:cNvPr>
                <p14:cNvContentPartPr/>
                <p14:nvPr/>
              </p14:nvContentPartPr>
              <p14:xfrm>
                <a:off x="10589269" y="1420429"/>
                <a:ext cx="101520" cy="208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B59D5D0-E8AE-46F4-8A78-8708CAF1E9B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80629" y="1411789"/>
                  <a:ext cx="119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D366BC1-5115-4C1B-B5ED-5A93992F789E}"/>
                    </a:ext>
                  </a:extLst>
                </p14:cNvPr>
                <p14:cNvContentPartPr/>
                <p14:nvPr/>
              </p14:nvContentPartPr>
              <p14:xfrm>
                <a:off x="10703029" y="1465069"/>
                <a:ext cx="149760" cy="142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D366BC1-5115-4C1B-B5ED-5A93992F789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694029" y="1456069"/>
                  <a:ext cx="167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4D67B8C-9C92-4780-833F-800BAD1EEC84}"/>
                    </a:ext>
                  </a:extLst>
                </p14:cNvPr>
                <p14:cNvContentPartPr/>
                <p14:nvPr/>
              </p14:nvContentPartPr>
              <p14:xfrm>
                <a:off x="10905709" y="1550029"/>
                <a:ext cx="59760" cy="13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4D67B8C-9C92-4780-833F-800BAD1EEC8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97069" y="1541029"/>
                  <a:ext cx="77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958D464-C682-470B-AA84-5E46782C0FA0}"/>
                    </a:ext>
                  </a:extLst>
                </p14:cNvPr>
                <p14:cNvContentPartPr/>
                <p14:nvPr/>
              </p14:nvContentPartPr>
              <p14:xfrm>
                <a:off x="11098669" y="1471909"/>
                <a:ext cx="112320" cy="121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958D464-C682-470B-AA84-5E46782C0FA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090029" y="1463269"/>
                  <a:ext cx="129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1CD84A7-D8CD-4E43-B530-05CAE725FE27}"/>
                    </a:ext>
                  </a:extLst>
                </p14:cNvPr>
                <p14:cNvContentPartPr/>
                <p14:nvPr/>
              </p14:nvContentPartPr>
              <p14:xfrm>
                <a:off x="11050069" y="1461109"/>
                <a:ext cx="174240" cy="23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1CD84A7-D8CD-4E43-B530-05CAE725FE2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41429" y="1452469"/>
                  <a:ext cx="191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BDE1A0B-73FE-4AB6-916B-2A4493C1EE2E}"/>
                    </a:ext>
                  </a:extLst>
                </p14:cNvPr>
                <p14:cNvContentPartPr/>
                <p14:nvPr/>
              </p14:nvContentPartPr>
              <p14:xfrm>
                <a:off x="11095069" y="1375429"/>
                <a:ext cx="240120" cy="272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BDE1A0B-73FE-4AB6-916B-2A4493C1EE2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086429" y="1366789"/>
                  <a:ext cx="2577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7388733-2692-41C9-B339-3A5AD9F313F3}"/>
                    </a:ext>
                  </a:extLst>
                </p14:cNvPr>
                <p14:cNvContentPartPr/>
                <p14:nvPr/>
              </p14:nvContentPartPr>
              <p14:xfrm>
                <a:off x="10117309" y="1722829"/>
                <a:ext cx="1215720" cy="94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7388733-2692-41C9-B339-3A5AD9F313F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08669" y="1713829"/>
                  <a:ext cx="1233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CDD4D85-3D98-42AC-9D96-4C9DFB152A5A}"/>
                    </a:ext>
                  </a:extLst>
                </p14:cNvPr>
                <p14:cNvContentPartPr/>
                <p14:nvPr/>
              </p14:nvContentPartPr>
              <p14:xfrm>
                <a:off x="10561189" y="1928029"/>
                <a:ext cx="142920" cy="1195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CDD4D85-3D98-42AC-9D96-4C9DFB152A5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52189" y="1919389"/>
                  <a:ext cx="160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A37FA78-2CA6-4A2A-A398-FDDAC86A3C72}"/>
                    </a:ext>
                  </a:extLst>
                </p14:cNvPr>
                <p14:cNvContentPartPr/>
                <p14:nvPr/>
              </p14:nvContentPartPr>
              <p14:xfrm>
                <a:off x="10759189" y="1843429"/>
                <a:ext cx="163800" cy="752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A37FA78-2CA6-4A2A-A398-FDDAC86A3C7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50549" y="1834789"/>
                  <a:ext cx="181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C13F4C9-82D5-4C5C-A183-1C7647502118}"/>
                    </a:ext>
                  </a:extLst>
                </p14:cNvPr>
                <p14:cNvContentPartPr/>
                <p14:nvPr/>
              </p14:nvContentPartPr>
              <p14:xfrm>
                <a:off x="10735429" y="1839469"/>
                <a:ext cx="213120" cy="79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C13F4C9-82D5-4C5C-A183-1C764750211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26789" y="1830469"/>
                  <a:ext cx="230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74A0298-DFF8-46CB-927E-A58AE33865FB}"/>
                    </a:ext>
                  </a:extLst>
                </p14:cNvPr>
                <p14:cNvContentPartPr/>
                <p14:nvPr/>
              </p14:nvContentPartPr>
              <p14:xfrm>
                <a:off x="10140709" y="1547869"/>
                <a:ext cx="114480" cy="698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74A0298-DFF8-46CB-927E-A58AE33865F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31709" y="1539229"/>
                  <a:ext cx="132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3E861F6-4019-4006-9006-571E19F42365}"/>
                    </a:ext>
                  </a:extLst>
                </p14:cNvPr>
                <p14:cNvContentPartPr/>
                <p14:nvPr/>
              </p14:nvContentPartPr>
              <p14:xfrm>
                <a:off x="9372829" y="2682589"/>
                <a:ext cx="211320" cy="16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3E861F6-4019-4006-9006-571E19F4236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63829" y="2673589"/>
                  <a:ext cx="228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298A6F1-3B6E-420A-A4F5-71117BE47982}"/>
                    </a:ext>
                  </a:extLst>
                </p14:cNvPr>
                <p14:cNvContentPartPr/>
                <p14:nvPr/>
              </p14:nvContentPartPr>
              <p14:xfrm>
                <a:off x="9381469" y="2776909"/>
                <a:ext cx="215640" cy="5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298A6F1-3B6E-420A-A4F5-71117BE4798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372829" y="2767909"/>
                  <a:ext cx="233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0BF71A6-F578-4BDD-A530-6FC3A879094A}"/>
                    </a:ext>
                  </a:extLst>
                </p14:cNvPr>
                <p14:cNvContentPartPr/>
                <p14:nvPr/>
              </p14:nvContentPartPr>
              <p14:xfrm>
                <a:off x="9749029" y="2410069"/>
                <a:ext cx="280080" cy="528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0BF71A6-F578-4BDD-A530-6FC3A879094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740029" y="2401069"/>
                  <a:ext cx="29772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CABB13E-24CC-451C-A75E-8D1164675140}"/>
                    </a:ext>
                  </a:extLst>
                </p14:cNvPr>
                <p14:cNvContentPartPr/>
                <p14:nvPr/>
              </p14:nvContentPartPr>
              <p14:xfrm>
                <a:off x="10024069" y="2287309"/>
                <a:ext cx="1712880" cy="172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CABB13E-24CC-451C-A75E-8D116467514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015069" y="2278309"/>
                  <a:ext cx="1730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12BB746-917A-4BA7-8612-3A2326D0EFDF}"/>
                    </a:ext>
                  </a:extLst>
                </p14:cNvPr>
                <p14:cNvContentPartPr/>
                <p14:nvPr/>
              </p14:nvContentPartPr>
              <p14:xfrm>
                <a:off x="10228909" y="2585029"/>
                <a:ext cx="20880" cy="156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12BB746-917A-4BA7-8612-3A2326D0EFD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219909" y="2576029"/>
                  <a:ext cx="38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516F2C0-6FC8-442A-9E51-BD7EAEDD841C}"/>
                    </a:ext>
                  </a:extLst>
                </p14:cNvPr>
                <p14:cNvContentPartPr/>
                <p14:nvPr/>
              </p14:nvContentPartPr>
              <p14:xfrm>
                <a:off x="10299469" y="2585029"/>
                <a:ext cx="16200" cy="1292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516F2C0-6FC8-442A-9E51-BD7EAEDD841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290469" y="2576029"/>
                  <a:ext cx="33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1141F9F-9511-400E-9D1C-4758EDA54648}"/>
                    </a:ext>
                  </a:extLst>
                </p14:cNvPr>
                <p14:cNvContentPartPr/>
                <p14:nvPr/>
              </p14:nvContentPartPr>
              <p14:xfrm>
                <a:off x="10175629" y="2565229"/>
                <a:ext cx="180360" cy="79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1141F9F-9511-400E-9D1C-4758EDA5464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66989" y="2556589"/>
                  <a:ext cx="19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85881FD-83E0-454F-9A91-CA470F3D66F3}"/>
                    </a:ext>
                  </a:extLst>
                </p14:cNvPr>
                <p14:cNvContentPartPr/>
                <p14:nvPr/>
              </p14:nvContentPartPr>
              <p14:xfrm>
                <a:off x="10151509" y="2432389"/>
                <a:ext cx="147240" cy="1198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85881FD-83E0-454F-9A91-CA470F3D66F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142509" y="2423749"/>
                  <a:ext cx="164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8E5165C-7F12-4C65-BD7C-C17C6A008437}"/>
                    </a:ext>
                  </a:extLst>
                </p14:cNvPr>
                <p14:cNvContentPartPr/>
                <p14:nvPr/>
              </p14:nvContentPartPr>
              <p14:xfrm>
                <a:off x="10467229" y="2506909"/>
                <a:ext cx="92160" cy="2052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8E5165C-7F12-4C65-BD7C-C17C6A00843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458229" y="2498269"/>
                  <a:ext cx="109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047A2B9-382B-4081-8BD9-A17CF03CF64B}"/>
                    </a:ext>
                  </a:extLst>
                </p14:cNvPr>
                <p14:cNvContentPartPr/>
                <p14:nvPr/>
              </p14:nvContentPartPr>
              <p14:xfrm>
                <a:off x="10664869" y="2542549"/>
                <a:ext cx="119160" cy="114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047A2B9-382B-4081-8BD9-A17CF03CF64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655869" y="2533549"/>
                  <a:ext cx="136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DBDCF24-2929-452C-8EEF-F37CECD5B8E4}"/>
                    </a:ext>
                  </a:extLst>
                </p14:cNvPr>
                <p14:cNvContentPartPr/>
                <p14:nvPr/>
              </p14:nvContentPartPr>
              <p14:xfrm>
                <a:off x="10899589" y="2552989"/>
                <a:ext cx="235080" cy="799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DBDCF24-2929-452C-8EEF-F37CECD5B8E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890589" y="2543989"/>
                  <a:ext cx="252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AA0AC7A-3764-441A-B921-F3B0D532C037}"/>
                    </a:ext>
                  </a:extLst>
                </p14:cNvPr>
                <p14:cNvContentPartPr/>
                <p14:nvPr/>
              </p14:nvContentPartPr>
              <p14:xfrm>
                <a:off x="11036389" y="2510509"/>
                <a:ext cx="223200" cy="1436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AA0AC7A-3764-441A-B921-F3B0D532C03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027389" y="2501869"/>
                  <a:ext cx="240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A50DA81-4120-45F8-A954-95433A5E8C35}"/>
                    </a:ext>
                  </a:extLst>
                </p14:cNvPr>
                <p14:cNvContentPartPr/>
                <p14:nvPr/>
              </p14:nvContentPartPr>
              <p14:xfrm>
                <a:off x="11062669" y="2392069"/>
                <a:ext cx="180000" cy="128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A50DA81-4120-45F8-A954-95433A5E8C3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53669" y="2383069"/>
                  <a:ext cx="197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1AA616B-F71D-426A-8187-BB62D117B5F3}"/>
                    </a:ext>
                  </a:extLst>
                </p14:cNvPr>
                <p14:cNvContentPartPr/>
                <p14:nvPr/>
              </p14:nvContentPartPr>
              <p14:xfrm>
                <a:off x="11164189" y="2413669"/>
                <a:ext cx="205920" cy="334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1AA616B-F71D-426A-8187-BB62D117B5F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55549" y="2404669"/>
                  <a:ext cx="2235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24865A8-2DCD-47BF-A005-ED464CC39516}"/>
                    </a:ext>
                  </a:extLst>
                </p14:cNvPr>
                <p14:cNvContentPartPr/>
                <p14:nvPr/>
              </p14:nvContentPartPr>
              <p14:xfrm>
                <a:off x="10182469" y="2770429"/>
                <a:ext cx="1191600" cy="633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24865A8-2DCD-47BF-A005-ED464CC3951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73469" y="2761429"/>
                  <a:ext cx="1209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87D20FE-19BF-4053-90C7-7DEB92A323B7}"/>
                    </a:ext>
                  </a:extLst>
                </p14:cNvPr>
                <p14:cNvContentPartPr/>
                <p14:nvPr/>
              </p14:nvContentPartPr>
              <p14:xfrm>
                <a:off x="10696189" y="2936389"/>
                <a:ext cx="212400" cy="101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87D20FE-19BF-4053-90C7-7DEB92A323B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87549" y="2927389"/>
                  <a:ext cx="230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E076FA3-CB3B-47D7-A9E4-13D719A8781A}"/>
                    </a:ext>
                  </a:extLst>
                </p14:cNvPr>
                <p14:cNvContentPartPr/>
                <p14:nvPr/>
              </p14:nvContentPartPr>
              <p14:xfrm>
                <a:off x="7545109" y="717349"/>
                <a:ext cx="1909080" cy="18244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E076FA3-CB3B-47D7-A9E4-13D719A8781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536469" y="708709"/>
                  <a:ext cx="1926720" cy="18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AE3FA85-E715-4E33-9981-961B26216617}"/>
                    </a:ext>
                  </a:extLst>
                </p14:cNvPr>
                <p14:cNvContentPartPr/>
                <p14:nvPr/>
              </p14:nvContentPartPr>
              <p14:xfrm>
                <a:off x="7451509" y="812749"/>
                <a:ext cx="117000" cy="169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AE3FA85-E715-4E33-9981-961B2621661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442869" y="803749"/>
                  <a:ext cx="134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349500F-32ED-45A8-94F5-7EC4281DA249}"/>
                    </a:ext>
                  </a:extLst>
                </p14:cNvPr>
                <p14:cNvContentPartPr/>
                <p14:nvPr/>
              </p14:nvContentPartPr>
              <p14:xfrm>
                <a:off x="4607509" y="746509"/>
                <a:ext cx="2754720" cy="2656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349500F-32ED-45A8-94F5-7EC4281DA24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598869" y="737509"/>
                  <a:ext cx="2772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5B39208-C8F5-44EC-9528-49366FBEA56F}"/>
                    </a:ext>
                  </a:extLst>
                </p14:cNvPr>
                <p14:cNvContentPartPr/>
                <p14:nvPr/>
              </p14:nvContentPartPr>
              <p14:xfrm>
                <a:off x="4546669" y="868189"/>
                <a:ext cx="272880" cy="284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5B39208-C8F5-44EC-9528-49366FBEA56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38029" y="859549"/>
                  <a:ext cx="2905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F7E0AD4-1BA4-48DD-83B8-6C70C4C385A3}"/>
                    </a:ext>
                  </a:extLst>
                </p14:cNvPr>
                <p14:cNvContentPartPr/>
                <p14:nvPr/>
              </p14:nvContentPartPr>
              <p14:xfrm>
                <a:off x="11049349" y="254389"/>
                <a:ext cx="200160" cy="25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F7E0AD4-1BA4-48DD-83B8-6C70C4C385A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40349" y="245749"/>
                  <a:ext cx="217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D70BA63-78D3-41D7-AD61-2CC3AEF15F1C}"/>
                    </a:ext>
                  </a:extLst>
                </p14:cNvPr>
                <p14:cNvContentPartPr/>
                <p14:nvPr/>
              </p14:nvContentPartPr>
              <p14:xfrm>
                <a:off x="11064109" y="310549"/>
                <a:ext cx="158760" cy="46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D70BA63-78D3-41D7-AD61-2CC3AEF15F1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055469" y="301909"/>
                  <a:ext cx="176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6378DE8-128D-4FA8-B18F-EF2D00C6E14F}"/>
                    </a:ext>
                  </a:extLst>
                </p14:cNvPr>
                <p14:cNvContentPartPr/>
                <p14:nvPr/>
              </p14:nvContentPartPr>
              <p14:xfrm>
                <a:off x="2366869" y="717709"/>
                <a:ext cx="6584400" cy="13978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6378DE8-128D-4FA8-B18F-EF2D00C6E1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357869" y="709069"/>
                  <a:ext cx="6602040" cy="141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51808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3AF5E0-6A90-474B-A546-4BA9DAC1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5" y="14467"/>
            <a:ext cx="7572911" cy="46157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60020F6-62D3-4001-8B96-E50AA0FB395C}"/>
                  </a:ext>
                </a:extLst>
              </p14:cNvPr>
              <p14:cNvContentPartPr/>
              <p14:nvPr/>
            </p14:nvContentPartPr>
            <p14:xfrm>
              <a:off x="4989109" y="2818702"/>
              <a:ext cx="995400" cy="45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60020F6-62D3-4001-8B96-E50AA0FB39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0469" y="2810062"/>
                <a:ext cx="10130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B544BA1-CEE2-4A59-99AD-0B00B20F21AB}"/>
                  </a:ext>
                </a:extLst>
              </p14:cNvPr>
              <p14:cNvContentPartPr/>
              <p14:nvPr/>
            </p14:nvContentPartPr>
            <p14:xfrm>
              <a:off x="6551509" y="2820142"/>
              <a:ext cx="328320" cy="662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B544BA1-CEE2-4A59-99AD-0B00B20F21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2869" y="2811502"/>
                <a:ext cx="3459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76CD6C6-2DB0-4B1F-A5C0-95C1130EBBB4}"/>
                  </a:ext>
                </a:extLst>
              </p14:cNvPr>
              <p14:cNvContentPartPr/>
              <p14:nvPr/>
            </p14:nvContentPartPr>
            <p14:xfrm>
              <a:off x="1643269" y="3485782"/>
              <a:ext cx="2258280" cy="568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76CD6C6-2DB0-4B1F-A5C0-95C1130EBB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4629" y="3477142"/>
                <a:ext cx="2275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42036D6-79DD-4026-8ED4-A6196A520001}"/>
                  </a:ext>
                </a:extLst>
              </p14:cNvPr>
              <p14:cNvContentPartPr/>
              <p14:nvPr/>
            </p14:nvContentPartPr>
            <p14:xfrm>
              <a:off x="6141109" y="3409462"/>
              <a:ext cx="511200" cy="109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42036D6-79DD-4026-8ED4-A6196A5200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2469" y="3400822"/>
                <a:ext cx="5288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C45EEC4-ECE1-4D5F-A5F0-D81FB1D52DA0}"/>
                  </a:ext>
                </a:extLst>
              </p14:cNvPr>
              <p14:cNvContentPartPr/>
              <p14:nvPr/>
            </p14:nvContentPartPr>
            <p14:xfrm>
              <a:off x="5078749" y="2810062"/>
              <a:ext cx="1905120" cy="30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C45EEC4-ECE1-4D5F-A5F0-D81FB1D52D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69749" y="2801422"/>
                <a:ext cx="1922760" cy="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9411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5A3A88-8513-4505-829E-B0E6018B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78"/>
            <a:ext cx="9160383" cy="570426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28158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E6F621-1845-42A5-9A71-8E54042AC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9122" cy="576487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29634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E0DC4E-107B-46A1-AD11-89CF3E7A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258" cy="5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9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AA7F06-1841-4BCA-A7B2-3EA8ABA0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661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61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5B7EE9A2-8FDD-40F0-9DD9-6427FDE6DE8F}"/>
                  </a:ext>
                </a:extLst>
              </p14:cNvPr>
              <p14:cNvContentPartPr/>
              <p14:nvPr/>
            </p14:nvContentPartPr>
            <p14:xfrm>
              <a:off x="240349" y="1364662"/>
              <a:ext cx="16200" cy="61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5B7EE9A2-8FDD-40F0-9DD9-6427FDE6DE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349" y="1356022"/>
                <a:ext cx="338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45BE28AA-5B3B-4377-AF7A-D7434FCE18DC}"/>
                  </a:ext>
                </a:extLst>
              </p14:cNvPr>
              <p14:cNvContentPartPr/>
              <p14:nvPr/>
            </p14:nvContentPartPr>
            <p14:xfrm>
              <a:off x="2307829" y="1489582"/>
              <a:ext cx="154080" cy="208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45BE28AA-5B3B-4377-AF7A-D7434FCE18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8829" y="1480942"/>
                <a:ext cx="171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538CE3FD-A3F6-4B24-9922-DE35BF852517}"/>
                  </a:ext>
                </a:extLst>
              </p14:cNvPr>
              <p14:cNvContentPartPr/>
              <p14:nvPr/>
            </p14:nvContentPartPr>
            <p14:xfrm>
              <a:off x="8457709" y="984142"/>
              <a:ext cx="2496600" cy="594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538CE3FD-A3F6-4B24-9922-DE35BF8525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8709" y="975142"/>
                <a:ext cx="2514240" cy="77040"/>
              </a:xfrm>
              <a:prstGeom prst="rect">
                <a:avLst/>
              </a:prstGeom>
            </p:spPr>
          </p:pic>
        </mc:Fallback>
      </mc:AlternateContent>
      <p:pic>
        <p:nvPicPr>
          <p:cNvPr id="304" name="Grafik 303">
            <a:extLst>
              <a:ext uri="{FF2B5EF4-FFF2-40B4-BE49-F238E27FC236}">
                <a16:creationId xmlns:a16="http://schemas.microsoft.com/office/drawing/2014/main" id="{1419B03C-D645-4C9B-9A88-E8D85E2AC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681" y="6024114"/>
            <a:ext cx="5950256" cy="495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AF99C4CB-283C-4F78-9B6C-864679C6C402}"/>
                  </a:ext>
                </a:extLst>
              </p14:cNvPr>
              <p14:cNvContentPartPr/>
              <p14:nvPr/>
            </p14:nvContentPartPr>
            <p14:xfrm>
              <a:off x="8839669" y="39862"/>
              <a:ext cx="526680" cy="45324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AF99C4CB-283C-4F78-9B6C-864679C6C4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31029" y="31222"/>
                <a:ext cx="54432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2A7BA4DA-7473-4130-B792-3674C3C2F267}"/>
                  </a:ext>
                </a:extLst>
              </p14:cNvPr>
              <p14:cNvContentPartPr/>
              <p14:nvPr/>
            </p14:nvContentPartPr>
            <p14:xfrm>
              <a:off x="2300629" y="4006702"/>
              <a:ext cx="110520" cy="32832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2A7BA4DA-7473-4130-B792-3674C3C2F26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91989" y="3998062"/>
                <a:ext cx="1281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A7B6C51D-5BB4-48A8-AB97-4F7C90584948}"/>
                  </a:ext>
                </a:extLst>
              </p14:cNvPr>
              <p14:cNvContentPartPr/>
              <p14:nvPr/>
            </p14:nvContentPartPr>
            <p14:xfrm>
              <a:off x="2727949" y="3938662"/>
              <a:ext cx="502920" cy="4302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A7B6C51D-5BB4-48A8-AB97-4F7C905849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19309" y="3930022"/>
                <a:ext cx="5205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852FA3B-43F3-4B78-B06F-A631E3D153B0}"/>
                  </a:ext>
                </a:extLst>
              </p14:cNvPr>
              <p14:cNvContentPartPr/>
              <p14:nvPr/>
            </p14:nvContentPartPr>
            <p14:xfrm>
              <a:off x="192829" y="1422982"/>
              <a:ext cx="7920" cy="1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852FA3B-43F3-4B78-B06F-A631E3D153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189" y="1414342"/>
                <a:ext cx="255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B6AC4164-DFF8-4012-B163-2E5456A39B8E}"/>
                  </a:ext>
                </a:extLst>
              </p14:cNvPr>
              <p14:cNvContentPartPr/>
              <p14:nvPr/>
            </p14:nvContentPartPr>
            <p14:xfrm>
              <a:off x="1913629" y="129142"/>
              <a:ext cx="74160" cy="3150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B6AC4164-DFF8-4012-B163-2E5456A39B8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04989" y="120142"/>
                <a:ext cx="918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A332BC0-5043-40A2-963B-4DC1FA509B2B}"/>
                  </a:ext>
                </a:extLst>
              </p14:cNvPr>
              <p14:cNvContentPartPr/>
              <p14:nvPr/>
            </p14:nvContentPartPr>
            <p14:xfrm>
              <a:off x="1407109" y="222382"/>
              <a:ext cx="24480" cy="2127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A332BC0-5043-40A2-963B-4DC1FA509B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98109" y="213742"/>
                <a:ext cx="421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C13F3EC-9EC0-40F3-A193-FF466A46B6C9}"/>
                  </a:ext>
                </a:extLst>
              </p14:cNvPr>
              <p14:cNvContentPartPr/>
              <p14:nvPr/>
            </p14:nvContentPartPr>
            <p14:xfrm>
              <a:off x="1419709" y="191422"/>
              <a:ext cx="151560" cy="172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C13F3EC-9EC0-40F3-A193-FF466A46B6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11069" y="182782"/>
                <a:ext cx="1692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193F7B4-A8E9-4ED4-BDF7-44C34B1F4D57}"/>
                  </a:ext>
                </a:extLst>
              </p14:cNvPr>
              <p14:cNvContentPartPr/>
              <p14:nvPr/>
            </p14:nvContentPartPr>
            <p14:xfrm>
              <a:off x="1413229" y="261622"/>
              <a:ext cx="175680" cy="1645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193F7B4-A8E9-4ED4-BDF7-44C34B1F4D5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04229" y="252982"/>
                <a:ext cx="1933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D8C4AC7-56F0-4756-B82C-851BF76C7D84}"/>
                  </a:ext>
                </a:extLst>
              </p14:cNvPr>
              <p14:cNvContentPartPr/>
              <p14:nvPr/>
            </p14:nvContentPartPr>
            <p14:xfrm>
              <a:off x="1676749" y="103222"/>
              <a:ext cx="113040" cy="3452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D8C4AC7-56F0-4756-B82C-851BF76C7D8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67749" y="94582"/>
                <a:ext cx="1306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A724331-56D4-4AD2-819D-F2D7BE338FC2}"/>
                  </a:ext>
                </a:extLst>
              </p14:cNvPr>
              <p14:cNvContentPartPr/>
              <p14:nvPr/>
            </p14:nvContentPartPr>
            <p14:xfrm>
              <a:off x="2000749" y="209062"/>
              <a:ext cx="118440" cy="1242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A724331-56D4-4AD2-819D-F2D7BE338F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91749" y="200422"/>
                <a:ext cx="1360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627C457-7EFC-4F1B-AE85-99085D5F7517}"/>
                  </a:ext>
                </a:extLst>
              </p14:cNvPr>
              <p14:cNvContentPartPr/>
              <p14:nvPr/>
            </p14:nvContentPartPr>
            <p14:xfrm>
              <a:off x="2041789" y="265942"/>
              <a:ext cx="72000" cy="169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627C457-7EFC-4F1B-AE85-99085D5F751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32789" y="256942"/>
                <a:ext cx="896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737E03F-4CDC-41B3-86A8-5FA43C7257F7}"/>
                  </a:ext>
                </a:extLst>
              </p14:cNvPr>
              <p14:cNvContentPartPr/>
              <p14:nvPr/>
            </p14:nvContentPartPr>
            <p14:xfrm>
              <a:off x="2025589" y="96022"/>
              <a:ext cx="103680" cy="1566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737E03F-4CDC-41B3-86A8-5FA43C7257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16949" y="87382"/>
                <a:ext cx="1213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4FA65AF-A6C4-49EB-B7A9-5E39C5309179}"/>
                  </a:ext>
                </a:extLst>
              </p14:cNvPr>
              <p14:cNvContentPartPr/>
              <p14:nvPr/>
            </p14:nvContentPartPr>
            <p14:xfrm>
              <a:off x="1900669" y="134182"/>
              <a:ext cx="102960" cy="3542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4FA65AF-A6C4-49EB-B7A9-5E39C530917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92029" y="125542"/>
                <a:ext cx="1206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CEE72AD-B08D-4649-86DE-17F4D2712162}"/>
                  </a:ext>
                </a:extLst>
              </p14:cNvPr>
              <p14:cNvContentPartPr/>
              <p14:nvPr/>
            </p14:nvContentPartPr>
            <p14:xfrm>
              <a:off x="2281549" y="257662"/>
              <a:ext cx="119520" cy="230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CEE72AD-B08D-4649-86DE-17F4D271216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72909" y="248662"/>
                <a:ext cx="137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BA12498-0C51-4127-8E16-366EA251441B}"/>
                  </a:ext>
                </a:extLst>
              </p14:cNvPr>
              <p14:cNvContentPartPr/>
              <p14:nvPr/>
            </p14:nvContentPartPr>
            <p14:xfrm>
              <a:off x="2531029" y="167662"/>
              <a:ext cx="188640" cy="1742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BA12498-0C51-4127-8E16-366EA2514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2029" y="158662"/>
                <a:ext cx="2062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B9BBC1F-D9EC-410F-89E0-89FE67AD5CF7}"/>
                  </a:ext>
                </a:extLst>
              </p14:cNvPr>
              <p14:cNvContentPartPr/>
              <p14:nvPr/>
            </p14:nvContentPartPr>
            <p14:xfrm>
              <a:off x="2564869" y="239302"/>
              <a:ext cx="152640" cy="277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B9BBC1F-D9EC-410F-89E0-89FE67AD5C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55869" y="230662"/>
                <a:ext cx="170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E11B53E-C037-4017-94EB-86E645D2BB61}"/>
                  </a:ext>
                </a:extLst>
              </p14:cNvPr>
              <p14:cNvContentPartPr/>
              <p14:nvPr/>
            </p14:nvContentPartPr>
            <p14:xfrm>
              <a:off x="2727229" y="106462"/>
              <a:ext cx="90000" cy="2466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E11B53E-C037-4017-94EB-86E645D2BB6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18589" y="97462"/>
                <a:ext cx="1076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93F1AA9-D58D-4DC5-BB96-8076E3273ED8}"/>
                  </a:ext>
                </a:extLst>
              </p14:cNvPr>
              <p14:cNvContentPartPr/>
              <p14:nvPr/>
            </p14:nvContentPartPr>
            <p14:xfrm>
              <a:off x="2839549" y="30142"/>
              <a:ext cx="112680" cy="1080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93F1AA9-D58D-4DC5-BB96-8076E3273E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30549" y="21502"/>
                <a:ext cx="1303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CF24DB61-E69B-4C53-A49E-245370F8F1F6}"/>
                  </a:ext>
                </a:extLst>
              </p14:cNvPr>
              <p14:cNvContentPartPr/>
              <p14:nvPr/>
            </p14:nvContentPartPr>
            <p14:xfrm>
              <a:off x="2902189" y="29062"/>
              <a:ext cx="167040" cy="4176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CF24DB61-E69B-4C53-A49E-245370F8F1F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93549" y="20062"/>
                <a:ext cx="1846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1EC6FCE-9B2F-452F-B00F-EC80E2BD2235}"/>
                  </a:ext>
                </a:extLst>
              </p14:cNvPr>
              <p14:cNvContentPartPr/>
              <p14:nvPr/>
            </p14:nvContentPartPr>
            <p14:xfrm>
              <a:off x="2747029" y="103222"/>
              <a:ext cx="73800" cy="3135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1EC6FCE-9B2F-452F-B00F-EC80E2BD22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38029" y="94582"/>
                <a:ext cx="914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97086DF-D434-4893-AC04-BC7B813C621D}"/>
                  </a:ext>
                </a:extLst>
              </p14:cNvPr>
              <p14:cNvContentPartPr/>
              <p14:nvPr/>
            </p14:nvContentPartPr>
            <p14:xfrm>
              <a:off x="1898149" y="462502"/>
              <a:ext cx="472680" cy="810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97086DF-D434-4893-AC04-BC7B813C621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9509" y="453502"/>
                <a:ext cx="4903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A50726F-7FD4-4105-A788-BE7A0E2D09E3}"/>
                  </a:ext>
                </a:extLst>
              </p14:cNvPr>
              <p14:cNvContentPartPr/>
              <p14:nvPr/>
            </p14:nvContentPartPr>
            <p14:xfrm>
              <a:off x="2354269" y="435502"/>
              <a:ext cx="407520" cy="921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A50726F-7FD4-4105-A788-BE7A0E2D09E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45629" y="426862"/>
                <a:ext cx="4251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332DF57-8164-440F-9CBA-D178D77EBB9D}"/>
                  </a:ext>
                </a:extLst>
              </p14:cNvPr>
              <p14:cNvContentPartPr/>
              <p14:nvPr/>
            </p14:nvContentPartPr>
            <p14:xfrm>
              <a:off x="3271909" y="214102"/>
              <a:ext cx="168120" cy="540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332DF57-8164-440F-9CBA-D178D77EBB9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62909" y="205462"/>
                <a:ext cx="1857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16A42741-95EF-41AC-AC7B-F90B1C596129}"/>
                  </a:ext>
                </a:extLst>
              </p14:cNvPr>
              <p14:cNvContentPartPr/>
              <p14:nvPr/>
            </p14:nvContentPartPr>
            <p14:xfrm>
              <a:off x="3260029" y="300862"/>
              <a:ext cx="155160" cy="226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16A42741-95EF-41AC-AC7B-F90B1C59612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51029" y="291862"/>
                <a:ext cx="172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5CEEE32-12CF-47C3-BF57-ABF61429C300}"/>
                  </a:ext>
                </a:extLst>
              </p14:cNvPr>
              <p14:cNvContentPartPr/>
              <p14:nvPr/>
            </p14:nvContentPartPr>
            <p14:xfrm>
              <a:off x="3553429" y="108982"/>
              <a:ext cx="44640" cy="1875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5CEEE32-12CF-47C3-BF57-ABF61429C30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44429" y="99982"/>
                <a:ext cx="622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7A49FB9-F7A2-4814-A334-19CAF4E368A8}"/>
                  </a:ext>
                </a:extLst>
              </p14:cNvPr>
              <p14:cNvContentPartPr/>
              <p14:nvPr/>
            </p14:nvContentPartPr>
            <p14:xfrm>
              <a:off x="3571069" y="85582"/>
              <a:ext cx="132840" cy="194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7A49FB9-F7A2-4814-A334-19CAF4E368A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62069" y="76942"/>
                <a:ext cx="1504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8D84119-2CC3-4CD5-85F4-EAAAA3684DE7}"/>
                  </a:ext>
                </a:extLst>
              </p14:cNvPr>
              <p14:cNvContentPartPr/>
              <p14:nvPr/>
            </p14:nvContentPartPr>
            <p14:xfrm>
              <a:off x="3566029" y="174502"/>
              <a:ext cx="133560" cy="1436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8D84119-2CC3-4CD5-85F4-EAAAA3684DE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57029" y="165502"/>
                <a:ext cx="1512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498831E-4104-4E68-AD36-65191F3AD8B4}"/>
                  </a:ext>
                </a:extLst>
              </p14:cNvPr>
              <p14:cNvContentPartPr/>
              <p14:nvPr/>
            </p14:nvContentPartPr>
            <p14:xfrm>
              <a:off x="3776269" y="49582"/>
              <a:ext cx="114480" cy="3056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498831E-4104-4E68-AD36-65191F3AD8B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67269" y="40582"/>
                <a:ext cx="1321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9200655-76A7-4591-987D-DD963E67BD85}"/>
                  </a:ext>
                </a:extLst>
              </p14:cNvPr>
              <p14:cNvContentPartPr/>
              <p14:nvPr/>
            </p14:nvContentPartPr>
            <p14:xfrm>
              <a:off x="4036909" y="163702"/>
              <a:ext cx="126000" cy="1310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9200655-76A7-4591-987D-DD963E67BD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28269" y="155062"/>
                <a:ext cx="1436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4FA15A96-CF33-4F60-9062-EA00B4B6FFCE}"/>
                  </a:ext>
                </a:extLst>
              </p14:cNvPr>
              <p14:cNvContentPartPr/>
              <p14:nvPr/>
            </p14:nvContentPartPr>
            <p14:xfrm>
              <a:off x="4075069" y="227422"/>
              <a:ext cx="76320" cy="219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4FA15A96-CF33-4F60-9062-EA00B4B6FFC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66429" y="218782"/>
                <a:ext cx="93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C349492E-CE30-45CD-8B81-4D51E5B32327}"/>
                  </a:ext>
                </a:extLst>
              </p14:cNvPr>
              <p14:cNvContentPartPr/>
              <p14:nvPr/>
            </p14:nvContentPartPr>
            <p14:xfrm>
              <a:off x="4043029" y="63262"/>
              <a:ext cx="120240" cy="1256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C349492E-CE30-45CD-8B81-4D51E5B323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34389" y="54262"/>
                <a:ext cx="137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AE7F505-7B5A-4A5F-9953-B67A30C1861F}"/>
                  </a:ext>
                </a:extLst>
              </p14:cNvPr>
              <p14:cNvContentPartPr/>
              <p14:nvPr/>
            </p14:nvContentPartPr>
            <p14:xfrm>
              <a:off x="4208629" y="31942"/>
              <a:ext cx="105120" cy="1188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AE7F505-7B5A-4A5F-9953-B67A30C1861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99629" y="22942"/>
                <a:ext cx="1227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2614202-046A-43AC-B637-1977105133CF}"/>
                  </a:ext>
                </a:extLst>
              </p14:cNvPr>
              <p14:cNvContentPartPr/>
              <p14:nvPr/>
            </p14:nvContentPartPr>
            <p14:xfrm>
              <a:off x="4829629" y="112942"/>
              <a:ext cx="106560" cy="1652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2614202-046A-43AC-B637-1977105133C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20629" y="103942"/>
                <a:ext cx="1242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1F7B53B-A4FE-47B0-9AC9-3C6D901F543F}"/>
                  </a:ext>
                </a:extLst>
              </p14:cNvPr>
              <p14:cNvContentPartPr/>
              <p14:nvPr/>
            </p14:nvContentPartPr>
            <p14:xfrm>
              <a:off x="5049949" y="105382"/>
              <a:ext cx="158400" cy="1555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1F7B53B-A4FE-47B0-9AC9-3C6D901F54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40949" y="96382"/>
                <a:ext cx="1760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0806FE74-B73B-4049-8B26-A61207F30399}"/>
                  </a:ext>
                </a:extLst>
              </p14:cNvPr>
              <p14:cNvContentPartPr/>
              <p14:nvPr/>
            </p14:nvContentPartPr>
            <p14:xfrm>
              <a:off x="5065789" y="195742"/>
              <a:ext cx="120240" cy="28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0806FE74-B73B-4049-8B26-A61207F3039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57149" y="186742"/>
                <a:ext cx="137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13B976F-E091-4E77-9F97-266B79BB4460}"/>
                  </a:ext>
                </a:extLst>
              </p14:cNvPr>
              <p14:cNvContentPartPr/>
              <p14:nvPr/>
            </p14:nvContentPartPr>
            <p14:xfrm>
              <a:off x="5337589" y="128782"/>
              <a:ext cx="172440" cy="1504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13B976F-E091-4E77-9F97-266B79BB446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8949" y="119782"/>
                <a:ext cx="190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2F671F6-9146-4A6A-A6B3-9872729F7054}"/>
                  </a:ext>
                </a:extLst>
              </p14:cNvPr>
              <p14:cNvContentPartPr/>
              <p14:nvPr/>
            </p14:nvContentPartPr>
            <p14:xfrm>
              <a:off x="5389789" y="227062"/>
              <a:ext cx="90000" cy="126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2F671F6-9146-4A6A-A6B3-9872729F705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81149" y="218422"/>
                <a:ext cx="1076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3EE77FD-1CCD-43D8-9EEA-FAC24E2C6282}"/>
                  </a:ext>
                </a:extLst>
              </p14:cNvPr>
              <p14:cNvContentPartPr/>
              <p14:nvPr/>
            </p14:nvContentPartPr>
            <p14:xfrm>
              <a:off x="5382949" y="34462"/>
              <a:ext cx="122760" cy="824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3EE77FD-1CCD-43D8-9EEA-FAC24E2C628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73949" y="25822"/>
                <a:ext cx="140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EE67DF7-131F-4C39-A977-39196154C377}"/>
                  </a:ext>
                </a:extLst>
              </p14:cNvPr>
              <p14:cNvContentPartPr/>
              <p14:nvPr/>
            </p14:nvContentPartPr>
            <p14:xfrm>
              <a:off x="217669" y="1403902"/>
              <a:ext cx="13320" cy="1008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EE67DF7-131F-4C39-A977-39196154C3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8669" y="1395262"/>
                <a:ext cx="30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30E7F948-C503-46B8-A5F2-1A3A96C6408C}"/>
                  </a:ext>
                </a:extLst>
              </p14:cNvPr>
              <p14:cNvContentPartPr/>
              <p14:nvPr/>
            </p14:nvContentPartPr>
            <p14:xfrm>
              <a:off x="4495549" y="274942"/>
              <a:ext cx="122760" cy="363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30E7F948-C503-46B8-A5F2-1A3A96C6408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86909" y="266302"/>
                <a:ext cx="140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F518C0C-48C5-4322-8726-5291897D3367}"/>
                  </a:ext>
                </a:extLst>
              </p14:cNvPr>
              <p14:cNvContentPartPr/>
              <p14:nvPr/>
            </p14:nvContentPartPr>
            <p14:xfrm>
              <a:off x="5993509" y="132022"/>
              <a:ext cx="22680" cy="1562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F518C0C-48C5-4322-8726-5291897D336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84869" y="123022"/>
                <a:ext cx="40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C1CC8B62-749A-4467-A5EC-C9AD4DB936C5}"/>
                  </a:ext>
                </a:extLst>
              </p14:cNvPr>
              <p14:cNvContentPartPr/>
              <p14:nvPr/>
            </p14:nvContentPartPr>
            <p14:xfrm>
              <a:off x="5936269" y="218782"/>
              <a:ext cx="115560" cy="230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C1CC8B62-749A-4467-A5EC-C9AD4DB936C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27629" y="210142"/>
                <a:ext cx="1332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DAFF6BA-3830-4FD4-B13F-9163250BE7A8}"/>
                  </a:ext>
                </a:extLst>
              </p14:cNvPr>
              <p14:cNvContentPartPr/>
              <p14:nvPr/>
            </p14:nvContentPartPr>
            <p14:xfrm>
              <a:off x="6258829" y="110062"/>
              <a:ext cx="166680" cy="1620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DAFF6BA-3830-4FD4-B13F-9163250BE7A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50189" y="101422"/>
                <a:ext cx="1843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49144079-C926-44FC-BDF8-67A3A1FA7AEC}"/>
                  </a:ext>
                </a:extLst>
              </p14:cNvPr>
              <p14:cNvContentPartPr/>
              <p14:nvPr/>
            </p14:nvContentPartPr>
            <p14:xfrm>
              <a:off x="6272869" y="182782"/>
              <a:ext cx="131040" cy="316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49144079-C926-44FC-BDF8-67A3A1FA7A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263869" y="173782"/>
                <a:ext cx="148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DA4996C-E7B6-43DB-9864-2B87DC0394CB}"/>
                  </a:ext>
                </a:extLst>
              </p14:cNvPr>
              <p14:cNvContentPartPr/>
              <p14:nvPr/>
            </p14:nvContentPartPr>
            <p14:xfrm>
              <a:off x="6423349" y="61822"/>
              <a:ext cx="124560" cy="918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DA4996C-E7B6-43DB-9864-2B87DC0394C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414709" y="53182"/>
                <a:ext cx="1422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61D13F6-4D41-48CD-A916-B3C6C610540A}"/>
                  </a:ext>
                </a:extLst>
              </p14:cNvPr>
              <p14:cNvContentPartPr/>
              <p14:nvPr/>
            </p14:nvContentPartPr>
            <p14:xfrm>
              <a:off x="6524509" y="52102"/>
              <a:ext cx="157320" cy="3855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61D13F6-4D41-48CD-A916-B3C6C610540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15869" y="43102"/>
                <a:ext cx="17496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583141A1-43E9-4F27-995C-026B2CB54CA1}"/>
                  </a:ext>
                </a:extLst>
              </p14:cNvPr>
              <p14:cNvContentPartPr/>
              <p14:nvPr/>
            </p14:nvContentPartPr>
            <p14:xfrm>
              <a:off x="6847069" y="248302"/>
              <a:ext cx="147960" cy="86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583141A1-43E9-4F27-995C-026B2CB54CA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38069" y="239302"/>
                <a:ext cx="1656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9074C8DF-83FB-4DE0-B67C-C346E7147BEB}"/>
                  </a:ext>
                </a:extLst>
              </p14:cNvPr>
              <p14:cNvContentPartPr/>
              <p14:nvPr/>
            </p14:nvContentPartPr>
            <p14:xfrm>
              <a:off x="6847429" y="306982"/>
              <a:ext cx="124200" cy="266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9074C8DF-83FB-4DE0-B67C-C346E7147BE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838789" y="298342"/>
                <a:ext cx="141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5BA12B4C-52A3-44E7-BE9B-76A32B7B40C0}"/>
                  </a:ext>
                </a:extLst>
              </p14:cNvPr>
              <p14:cNvContentPartPr/>
              <p14:nvPr/>
            </p14:nvContentPartPr>
            <p14:xfrm>
              <a:off x="7104469" y="194302"/>
              <a:ext cx="45360" cy="2088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5BA12B4C-52A3-44E7-BE9B-76A32B7B40C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095829" y="185662"/>
                <a:ext cx="63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688C2F2-B3EF-4014-9E71-6C531B2A702C}"/>
                  </a:ext>
                </a:extLst>
              </p14:cNvPr>
              <p14:cNvContentPartPr/>
              <p14:nvPr/>
            </p14:nvContentPartPr>
            <p14:xfrm>
              <a:off x="7111309" y="187822"/>
              <a:ext cx="171720" cy="684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688C2F2-B3EF-4014-9E71-6C531B2A702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102309" y="179182"/>
                <a:ext cx="1893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40A1836-958D-4E29-A2C6-D6677EFE6990}"/>
                  </a:ext>
                </a:extLst>
              </p14:cNvPr>
              <p14:cNvContentPartPr/>
              <p14:nvPr/>
            </p14:nvContentPartPr>
            <p14:xfrm>
              <a:off x="7104829" y="374662"/>
              <a:ext cx="141840" cy="226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40A1836-958D-4E29-A2C6-D6677EFE699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96189" y="365662"/>
                <a:ext cx="159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0DF1E841-DFFF-4A42-855A-1771E6ABAE86}"/>
                  </a:ext>
                </a:extLst>
              </p14:cNvPr>
              <p14:cNvContentPartPr/>
              <p14:nvPr/>
            </p14:nvContentPartPr>
            <p14:xfrm>
              <a:off x="7407589" y="126982"/>
              <a:ext cx="86400" cy="2707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0DF1E841-DFFF-4A42-855A-1771E6ABAE8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98949" y="117982"/>
                <a:ext cx="1040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A26CA16-9230-4003-B48C-7D045DC94CA0}"/>
                  </a:ext>
                </a:extLst>
              </p14:cNvPr>
              <p14:cNvContentPartPr/>
              <p14:nvPr/>
            </p14:nvContentPartPr>
            <p14:xfrm>
              <a:off x="7587229" y="215182"/>
              <a:ext cx="128880" cy="1382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A26CA16-9230-4003-B48C-7D045DC94CA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78229" y="206182"/>
                <a:ext cx="1465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13E400F0-C42E-4AE1-8317-3115468BFEC0}"/>
                  </a:ext>
                </a:extLst>
              </p14:cNvPr>
              <p14:cNvContentPartPr/>
              <p14:nvPr/>
            </p14:nvContentPartPr>
            <p14:xfrm>
              <a:off x="7598749" y="285022"/>
              <a:ext cx="104760" cy="97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13E400F0-C42E-4AE1-8317-3115468BFEC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590109" y="276022"/>
                <a:ext cx="1224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1F30B06F-16AE-46B6-9073-3FD787D75303}"/>
                  </a:ext>
                </a:extLst>
              </p14:cNvPr>
              <p14:cNvContentPartPr/>
              <p14:nvPr/>
            </p14:nvContentPartPr>
            <p14:xfrm>
              <a:off x="7582909" y="94222"/>
              <a:ext cx="127440" cy="1090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1F30B06F-16AE-46B6-9073-3FD787D7530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73909" y="85582"/>
                <a:ext cx="1450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F623A2C8-35D1-42BC-B00C-8002F4C9D1B4}"/>
                  </a:ext>
                </a:extLst>
              </p14:cNvPr>
              <p14:cNvContentPartPr/>
              <p14:nvPr/>
            </p14:nvContentPartPr>
            <p14:xfrm>
              <a:off x="7756789" y="96022"/>
              <a:ext cx="71640" cy="1080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F623A2C8-35D1-42BC-B00C-8002F4C9D1B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47789" y="87382"/>
                <a:ext cx="89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1F320CB8-2819-4268-9734-CAD829F1B27B}"/>
                  </a:ext>
                </a:extLst>
              </p14:cNvPr>
              <p14:cNvContentPartPr/>
              <p14:nvPr/>
            </p14:nvContentPartPr>
            <p14:xfrm>
              <a:off x="7880629" y="103582"/>
              <a:ext cx="70560" cy="2584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1F320CB8-2819-4268-9734-CAD829F1B27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871629" y="94942"/>
                <a:ext cx="882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3BA38504-C05A-431F-A3C6-A12769ABE2B9}"/>
                  </a:ext>
                </a:extLst>
              </p14:cNvPr>
              <p14:cNvContentPartPr/>
              <p14:nvPr/>
            </p14:nvContentPartPr>
            <p14:xfrm>
              <a:off x="10010749" y="142462"/>
              <a:ext cx="20520" cy="1468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3BA38504-C05A-431F-A3C6-A12769ABE2B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001749" y="133462"/>
                <a:ext cx="381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F11ED1C-F645-4CC7-B4CF-8F877FA654CB}"/>
                  </a:ext>
                </a:extLst>
              </p14:cNvPr>
              <p14:cNvContentPartPr/>
              <p14:nvPr/>
            </p14:nvContentPartPr>
            <p14:xfrm>
              <a:off x="9954229" y="225622"/>
              <a:ext cx="88560" cy="108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F11ED1C-F645-4CC7-B4CF-8F877FA654C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945589" y="216622"/>
                <a:ext cx="1062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D68C77B4-CDD6-4219-B642-A7997A5CC2BE}"/>
                  </a:ext>
                </a:extLst>
              </p14:cNvPr>
              <p14:cNvContentPartPr/>
              <p14:nvPr/>
            </p14:nvContentPartPr>
            <p14:xfrm>
              <a:off x="10214509" y="78022"/>
              <a:ext cx="147240" cy="1972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D68C77B4-CDD6-4219-B642-A7997A5CC2B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205509" y="69022"/>
                <a:ext cx="1648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FF5752A-8A50-469D-A614-884A1BC25067}"/>
                  </a:ext>
                </a:extLst>
              </p14:cNvPr>
              <p14:cNvContentPartPr/>
              <p14:nvPr/>
            </p14:nvContentPartPr>
            <p14:xfrm>
              <a:off x="10216309" y="142102"/>
              <a:ext cx="144720" cy="1371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FF5752A-8A50-469D-A614-884A1BC2506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207669" y="133102"/>
                <a:ext cx="162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73A50206-8B01-4D85-96B2-A506EDD8774D}"/>
                  </a:ext>
                </a:extLst>
              </p14:cNvPr>
              <p14:cNvContentPartPr/>
              <p14:nvPr/>
            </p14:nvContentPartPr>
            <p14:xfrm>
              <a:off x="10488469" y="59662"/>
              <a:ext cx="112680" cy="2332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73A50206-8B01-4D85-96B2-A506EDD8774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479469" y="50662"/>
                <a:ext cx="1303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FD934555-16B8-49D1-A377-B89C56186322}"/>
                  </a:ext>
                </a:extLst>
              </p14:cNvPr>
              <p14:cNvContentPartPr/>
              <p14:nvPr/>
            </p14:nvContentPartPr>
            <p14:xfrm>
              <a:off x="10710229" y="125902"/>
              <a:ext cx="206280" cy="1594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FD934555-16B8-49D1-A377-B89C5618632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701229" y="116902"/>
                <a:ext cx="223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456F4346-1BB0-4A03-926D-5AFD2AB6F717}"/>
                  </a:ext>
                </a:extLst>
              </p14:cNvPr>
              <p14:cNvContentPartPr/>
              <p14:nvPr/>
            </p14:nvContentPartPr>
            <p14:xfrm>
              <a:off x="10748029" y="210502"/>
              <a:ext cx="143640" cy="172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456F4346-1BB0-4A03-926D-5AFD2AB6F71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739029" y="201862"/>
                <a:ext cx="1612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5FAADC6D-0275-4EED-8031-40D4FE1127F0}"/>
                  </a:ext>
                </a:extLst>
              </p14:cNvPr>
              <p14:cNvContentPartPr/>
              <p14:nvPr/>
            </p14:nvContentPartPr>
            <p14:xfrm>
              <a:off x="10960429" y="44902"/>
              <a:ext cx="128880" cy="6336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5FAADC6D-0275-4EED-8031-40D4FE1127F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951789" y="36262"/>
                <a:ext cx="1465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E13638EB-4430-4435-BB87-93E04DF53B6C}"/>
                  </a:ext>
                </a:extLst>
              </p14:cNvPr>
              <p14:cNvContentPartPr/>
              <p14:nvPr/>
            </p14:nvContentPartPr>
            <p14:xfrm>
              <a:off x="11030629" y="44902"/>
              <a:ext cx="169560" cy="3103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E13638EB-4430-4435-BB87-93E04DF53B6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021629" y="36262"/>
                <a:ext cx="1872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5F8934C-137C-457B-A335-0F7608329EDE}"/>
                  </a:ext>
                </a:extLst>
              </p14:cNvPr>
              <p14:cNvContentPartPr/>
              <p14:nvPr/>
            </p14:nvContentPartPr>
            <p14:xfrm>
              <a:off x="9092749" y="363142"/>
              <a:ext cx="207360" cy="417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5F8934C-137C-457B-A335-0F7608329ED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084109" y="354502"/>
                <a:ext cx="225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150DABEB-2109-4042-8881-8B0644DE00C8}"/>
                  </a:ext>
                </a:extLst>
              </p14:cNvPr>
              <p14:cNvContentPartPr/>
              <p14:nvPr/>
            </p14:nvContentPartPr>
            <p14:xfrm>
              <a:off x="10657669" y="386542"/>
              <a:ext cx="223560" cy="853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150DABEB-2109-4042-8881-8B0644DE00C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649029" y="377902"/>
                <a:ext cx="2412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C01F0F4A-C710-4D60-978D-BBEF49DA0A5D}"/>
                  </a:ext>
                </a:extLst>
              </p14:cNvPr>
              <p14:cNvContentPartPr/>
              <p14:nvPr/>
            </p14:nvContentPartPr>
            <p14:xfrm>
              <a:off x="8386789" y="709462"/>
              <a:ext cx="92160" cy="1645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C01F0F4A-C710-4D60-978D-BBEF49DA0A5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377789" y="700822"/>
                <a:ext cx="1098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F4891E22-A460-414C-9115-D7104FE9E79B}"/>
                  </a:ext>
                </a:extLst>
              </p14:cNvPr>
              <p14:cNvContentPartPr/>
              <p14:nvPr/>
            </p14:nvContentPartPr>
            <p14:xfrm>
              <a:off x="8617549" y="705502"/>
              <a:ext cx="136080" cy="1612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F4891E22-A460-414C-9115-D7104FE9E79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608909" y="696862"/>
                <a:ext cx="1537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2E7E3EF1-97D2-4C40-9040-256B08B045EE}"/>
                  </a:ext>
                </a:extLst>
              </p14:cNvPr>
              <p14:cNvContentPartPr/>
              <p14:nvPr/>
            </p14:nvContentPartPr>
            <p14:xfrm>
              <a:off x="8629789" y="771382"/>
              <a:ext cx="81360" cy="118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2E7E3EF1-97D2-4C40-9040-256B08B045E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620789" y="762742"/>
                <a:ext cx="99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05F7608D-C040-43FC-8C0E-1F06A828F5D3}"/>
                  </a:ext>
                </a:extLst>
              </p14:cNvPr>
              <p14:cNvContentPartPr/>
              <p14:nvPr/>
            </p14:nvContentPartPr>
            <p14:xfrm>
              <a:off x="8882149" y="695062"/>
              <a:ext cx="28080" cy="1432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05F7608D-C040-43FC-8C0E-1F06A828F5D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873149" y="686062"/>
                <a:ext cx="457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10DDA355-C191-49F8-920E-9FB71EFEAA9E}"/>
                  </a:ext>
                </a:extLst>
              </p14:cNvPr>
              <p14:cNvContentPartPr/>
              <p14:nvPr/>
            </p14:nvContentPartPr>
            <p14:xfrm>
              <a:off x="8889709" y="691822"/>
              <a:ext cx="133560" cy="172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10DDA355-C191-49F8-920E-9FB71EFEAA9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881069" y="683182"/>
                <a:ext cx="1512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9B398101-7383-46FD-87E2-07ECB15DA83A}"/>
                  </a:ext>
                </a:extLst>
              </p14:cNvPr>
              <p14:cNvContentPartPr/>
              <p14:nvPr/>
            </p14:nvContentPartPr>
            <p14:xfrm>
              <a:off x="8879989" y="746182"/>
              <a:ext cx="136440" cy="1173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9B398101-7383-46FD-87E2-07ECB15DA83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871349" y="737182"/>
                <a:ext cx="154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49952610-7426-473A-8CDA-2855D1C617EC}"/>
                  </a:ext>
                </a:extLst>
              </p14:cNvPr>
              <p14:cNvContentPartPr/>
              <p14:nvPr/>
            </p14:nvContentPartPr>
            <p14:xfrm>
              <a:off x="9070429" y="638902"/>
              <a:ext cx="78840" cy="2214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49952610-7426-473A-8CDA-2855D1C617E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061789" y="630262"/>
                <a:ext cx="964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76EBCFD9-4206-4A0F-87A3-0BEB192F91F8}"/>
                  </a:ext>
                </a:extLst>
              </p14:cNvPr>
              <p14:cNvContentPartPr/>
              <p14:nvPr/>
            </p14:nvContentPartPr>
            <p14:xfrm>
              <a:off x="9259429" y="684622"/>
              <a:ext cx="141480" cy="12168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76EBCFD9-4206-4A0F-87A3-0BEB192F91F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250789" y="675622"/>
                <a:ext cx="1591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F2C96791-984E-4DED-9F3C-D1C99F320FAB}"/>
                  </a:ext>
                </a:extLst>
              </p14:cNvPr>
              <p14:cNvContentPartPr/>
              <p14:nvPr/>
            </p14:nvContentPartPr>
            <p14:xfrm>
              <a:off x="9252589" y="538102"/>
              <a:ext cx="172080" cy="1116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F2C96791-984E-4DED-9F3C-D1C99F320FA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243589" y="529102"/>
                <a:ext cx="1897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B76C9713-6EBD-4683-99CD-C21CB6E4CB1B}"/>
                  </a:ext>
                </a:extLst>
              </p14:cNvPr>
              <p14:cNvContentPartPr/>
              <p14:nvPr/>
            </p14:nvContentPartPr>
            <p14:xfrm>
              <a:off x="9455989" y="605782"/>
              <a:ext cx="111240" cy="3056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B76C9713-6EBD-4683-99CD-C21CB6E4CB1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446989" y="597142"/>
                <a:ext cx="1288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E8B8FEBE-32D7-4ECD-BFFE-D5D4F3278C46}"/>
                  </a:ext>
                </a:extLst>
              </p14:cNvPr>
              <p14:cNvContentPartPr/>
              <p14:nvPr/>
            </p14:nvContentPartPr>
            <p14:xfrm>
              <a:off x="9971149" y="692902"/>
              <a:ext cx="30600" cy="1429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E8B8FEBE-32D7-4ECD-BFFE-D5D4F3278C4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962149" y="684262"/>
                <a:ext cx="482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8B64EACF-0580-44DB-9A95-E61F9901D741}"/>
                  </a:ext>
                </a:extLst>
              </p14:cNvPr>
              <p14:cNvContentPartPr/>
              <p14:nvPr/>
            </p14:nvContentPartPr>
            <p14:xfrm>
              <a:off x="9894829" y="754462"/>
              <a:ext cx="118440" cy="18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8B64EACF-0580-44DB-9A95-E61F9901D7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886189" y="745462"/>
                <a:ext cx="1360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0AE109BB-8A48-4C43-B600-2452E78AB692}"/>
                  </a:ext>
                </a:extLst>
              </p14:cNvPr>
              <p14:cNvContentPartPr/>
              <p14:nvPr/>
            </p14:nvContentPartPr>
            <p14:xfrm>
              <a:off x="10358509" y="693622"/>
              <a:ext cx="216360" cy="13716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0AE109BB-8A48-4C43-B600-2452E78AB69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349509" y="684622"/>
                <a:ext cx="2340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B6F8586-2DB8-4A39-86FC-97AB748DFDF9}"/>
                  </a:ext>
                </a:extLst>
              </p14:cNvPr>
              <p14:cNvContentPartPr/>
              <p14:nvPr/>
            </p14:nvContentPartPr>
            <p14:xfrm>
              <a:off x="10416109" y="744022"/>
              <a:ext cx="106560" cy="504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B6F8586-2DB8-4A39-86FC-97AB748DFDF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407109" y="735382"/>
                <a:ext cx="1242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3A7F2ABE-A07E-4998-920E-EC7E2BB129B4}"/>
                  </a:ext>
                </a:extLst>
              </p14:cNvPr>
              <p14:cNvContentPartPr/>
              <p14:nvPr/>
            </p14:nvContentPartPr>
            <p14:xfrm>
              <a:off x="10646509" y="610822"/>
              <a:ext cx="91440" cy="1094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3A7F2ABE-A07E-4998-920E-EC7E2BB129B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637509" y="601822"/>
                <a:ext cx="1090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180CCC6-1E61-4FAA-B6F0-1392F81D4F28}"/>
                  </a:ext>
                </a:extLst>
              </p14:cNvPr>
              <p14:cNvContentPartPr/>
              <p14:nvPr/>
            </p14:nvContentPartPr>
            <p14:xfrm>
              <a:off x="6820069" y="856702"/>
              <a:ext cx="125640" cy="108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180CCC6-1E61-4FAA-B6F0-1392F81D4F2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811429" y="847702"/>
                <a:ext cx="143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E63D9292-7B01-4B5C-8EC4-2F77B668C1C4}"/>
                  </a:ext>
                </a:extLst>
              </p14:cNvPr>
              <p14:cNvContentPartPr/>
              <p14:nvPr/>
            </p14:nvContentPartPr>
            <p14:xfrm>
              <a:off x="6805309" y="953182"/>
              <a:ext cx="126720" cy="97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E63D9292-7B01-4B5C-8EC4-2F77B668C1C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796309" y="944182"/>
                <a:ext cx="1443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B3A97CC2-6832-4125-8B40-25AA8F3BCE4F}"/>
                  </a:ext>
                </a:extLst>
              </p14:cNvPr>
              <p14:cNvContentPartPr/>
              <p14:nvPr/>
            </p14:nvContentPartPr>
            <p14:xfrm>
              <a:off x="7059829" y="768142"/>
              <a:ext cx="32760" cy="2102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B3A97CC2-6832-4125-8B40-25AA8F3BCE4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050829" y="759502"/>
                <a:ext cx="504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04747641-1083-451C-9354-B269C06E137D}"/>
                  </a:ext>
                </a:extLst>
              </p14:cNvPr>
              <p14:cNvContentPartPr/>
              <p14:nvPr/>
            </p14:nvContentPartPr>
            <p14:xfrm>
              <a:off x="7072429" y="762022"/>
              <a:ext cx="146880" cy="298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04747641-1083-451C-9354-B269C06E137D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063789" y="753382"/>
                <a:ext cx="1645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FD7A03E2-6BBF-4E33-971E-AA5475C4721D}"/>
                  </a:ext>
                </a:extLst>
              </p14:cNvPr>
              <p14:cNvContentPartPr/>
              <p14:nvPr/>
            </p14:nvContentPartPr>
            <p14:xfrm>
              <a:off x="7068829" y="841942"/>
              <a:ext cx="148320" cy="15552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FD7A03E2-6BBF-4E33-971E-AA5475C4721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060189" y="833302"/>
                <a:ext cx="1659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DFF47ABB-1520-4C05-BA01-CFDEA9900F3F}"/>
                  </a:ext>
                </a:extLst>
              </p14:cNvPr>
              <p14:cNvContentPartPr/>
              <p14:nvPr/>
            </p14:nvContentPartPr>
            <p14:xfrm>
              <a:off x="7309669" y="688942"/>
              <a:ext cx="114840" cy="26316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DFF47ABB-1520-4C05-BA01-CFDEA9900F3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300669" y="679942"/>
                <a:ext cx="1324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3FF6EAD7-8758-4D7E-B2C8-42BC27CBDDF6}"/>
                  </a:ext>
                </a:extLst>
              </p14:cNvPr>
              <p14:cNvContentPartPr/>
              <p14:nvPr/>
            </p14:nvContentPartPr>
            <p14:xfrm>
              <a:off x="7518109" y="731062"/>
              <a:ext cx="142200" cy="1573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3FF6EAD7-8758-4D7E-B2C8-42BC27CBDDF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509109" y="722422"/>
                <a:ext cx="1598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B19BC041-A207-4307-9734-994C9DDE3C54}"/>
                  </a:ext>
                </a:extLst>
              </p14:cNvPr>
              <p14:cNvContentPartPr/>
              <p14:nvPr/>
            </p14:nvContentPartPr>
            <p14:xfrm>
              <a:off x="7528549" y="786502"/>
              <a:ext cx="114480" cy="273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B19BC041-A207-4307-9734-994C9DDE3C5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519909" y="777502"/>
                <a:ext cx="132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B1C92CD6-C279-49F0-9B40-68004E4C277A}"/>
                  </a:ext>
                </a:extLst>
              </p14:cNvPr>
              <p14:cNvContentPartPr/>
              <p14:nvPr/>
            </p14:nvContentPartPr>
            <p14:xfrm>
              <a:off x="7521349" y="570502"/>
              <a:ext cx="135720" cy="1440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B1C92CD6-C279-49F0-9B40-68004E4C277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512709" y="561862"/>
                <a:ext cx="1533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47B41CCB-C328-4053-9D6A-5226CA4050D2}"/>
                  </a:ext>
                </a:extLst>
              </p14:cNvPr>
              <p14:cNvContentPartPr/>
              <p14:nvPr/>
            </p14:nvContentPartPr>
            <p14:xfrm>
              <a:off x="7787749" y="582742"/>
              <a:ext cx="137880" cy="3790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47B41CCB-C328-4053-9D6A-5226CA4050D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778749" y="573742"/>
                <a:ext cx="1555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5FFC2D8C-0FA2-43D5-A915-7D03544BD549}"/>
                  </a:ext>
                </a:extLst>
              </p14:cNvPr>
              <p14:cNvContentPartPr/>
              <p14:nvPr/>
            </p14:nvContentPartPr>
            <p14:xfrm>
              <a:off x="8029669" y="839422"/>
              <a:ext cx="132480" cy="2340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5FFC2D8C-0FA2-43D5-A915-7D03544BD549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020669" y="830782"/>
                <a:ext cx="150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2FA29D04-D40F-4E2F-A09B-D2FE9BFAFD0A}"/>
                  </a:ext>
                </a:extLst>
              </p14:cNvPr>
              <p14:cNvContentPartPr/>
              <p14:nvPr/>
            </p14:nvContentPartPr>
            <p14:xfrm>
              <a:off x="7744189" y="578422"/>
              <a:ext cx="78120" cy="14760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2FA29D04-D40F-4E2F-A09B-D2FE9BFAFD0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735549" y="569782"/>
                <a:ext cx="957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F0714CF-D7D3-4C28-B8AA-4CA142D8C2F6}"/>
                  </a:ext>
                </a:extLst>
              </p14:cNvPr>
              <p14:cNvContentPartPr/>
              <p14:nvPr/>
            </p14:nvContentPartPr>
            <p14:xfrm>
              <a:off x="4438669" y="1195102"/>
              <a:ext cx="104400" cy="25236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F0714CF-D7D3-4C28-B8AA-4CA142D8C2F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430029" y="1186102"/>
                <a:ext cx="1220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3E06407F-68D0-43B4-A16C-8EA420E674CD}"/>
                  </a:ext>
                </a:extLst>
              </p14:cNvPr>
              <p14:cNvContentPartPr/>
              <p14:nvPr/>
            </p14:nvContentPartPr>
            <p14:xfrm>
              <a:off x="4618669" y="1215262"/>
              <a:ext cx="34560" cy="18612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3E06407F-68D0-43B4-A16C-8EA420E674CD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610029" y="1206262"/>
                <a:ext cx="522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5D100C7B-4CD3-4B2B-9450-7BF5112469C3}"/>
                  </a:ext>
                </a:extLst>
              </p14:cNvPr>
              <p14:cNvContentPartPr/>
              <p14:nvPr/>
            </p14:nvContentPartPr>
            <p14:xfrm>
              <a:off x="4617589" y="1219222"/>
              <a:ext cx="145440" cy="8460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5D100C7B-4CD3-4B2B-9450-7BF5112469C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608589" y="1210582"/>
                <a:ext cx="1630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4D464DE-EFB7-4D99-A5AD-7E42CCC867A8}"/>
                  </a:ext>
                </a:extLst>
              </p14:cNvPr>
              <p14:cNvContentPartPr/>
              <p14:nvPr/>
            </p14:nvContentPartPr>
            <p14:xfrm>
              <a:off x="4596349" y="1412182"/>
              <a:ext cx="155520" cy="504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4D464DE-EFB7-4D99-A5AD-7E42CCC867A8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587349" y="1403542"/>
                <a:ext cx="1731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C33798FD-4F3F-498D-B69F-637B184ED835}"/>
                  </a:ext>
                </a:extLst>
              </p14:cNvPr>
              <p14:cNvContentPartPr/>
              <p14:nvPr/>
            </p14:nvContentPartPr>
            <p14:xfrm>
              <a:off x="4811989" y="1187902"/>
              <a:ext cx="76680" cy="2365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C33798FD-4F3F-498D-B69F-637B184ED83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803349" y="1178902"/>
                <a:ext cx="943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8DC7740D-5272-4336-B003-5C44F1DE8723}"/>
                  </a:ext>
                </a:extLst>
              </p14:cNvPr>
              <p14:cNvContentPartPr/>
              <p14:nvPr/>
            </p14:nvContentPartPr>
            <p14:xfrm>
              <a:off x="4993069" y="1204822"/>
              <a:ext cx="147240" cy="16272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8DC7740D-5272-4336-B003-5C44F1DE8723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984069" y="1195822"/>
                <a:ext cx="1648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290C4D0A-827B-4469-A4E0-5918C7995C38}"/>
                  </a:ext>
                </a:extLst>
              </p14:cNvPr>
              <p14:cNvContentPartPr/>
              <p14:nvPr/>
            </p14:nvContentPartPr>
            <p14:xfrm>
              <a:off x="5029789" y="1086742"/>
              <a:ext cx="120600" cy="11412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290C4D0A-827B-4469-A4E0-5918C7995C3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020789" y="1078102"/>
                <a:ext cx="1382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B17A8936-8F3A-4888-A5B4-8BAA83C5B13E}"/>
                  </a:ext>
                </a:extLst>
              </p14:cNvPr>
              <p14:cNvContentPartPr/>
              <p14:nvPr/>
            </p14:nvContentPartPr>
            <p14:xfrm>
              <a:off x="5144629" y="1178542"/>
              <a:ext cx="119160" cy="23832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B17A8936-8F3A-4888-A5B4-8BAA83C5B13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135989" y="1169542"/>
                <a:ext cx="1368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DE0F1CB2-3ADA-4574-974D-7120D0BBD591}"/>
                  </a:ext>
                </a:extLst>
              </p14:cNvPr>
              <p14:cNvContentPartPr/>
              <p14:nvPr/>
            </p14:nvContentPartPr>
            <p14:xfrm>
              <a:off x="5272069" y="1163062"/>
              <a:ext cx="133560" cy="29124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DE0F1CB2-3ADA-4574-974D-7120D0BBD59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263429" y="1154062"/>
                <a:ext cx="1512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07EF6005-4CF1-4AE6-A373-9FB78FA532BA}"/>
                  </a:ext>
                </a:extLst>
              </p14:cNvPr>
              <p14:cNvContentPartPr/>
              <p14:nvPr/>
            </p14:nvContentPartPr>
            <p14:xfrm>
              <a:off x="2680429" y="755182"/>
              <a:ext cx="1628280" cy="39420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07EF6005-4CF1-4AE6-A373-9FB78FA532B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671429" y="746182"/>
                <a:ext cx="16459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1BCC0C73-99FF-4AFA-B0E6-CFFD66438591}"/>
                  </a:ext>
                </a:extLst>
              </p14:cNvPr>
              <p14:cNvContentPartPr/>
              <p14:nvPr/>
            </p14:nvContentPartPr>
            <p14:xfrm>
              <a:off x="4296469" y="757342"/>
              <a:ext cx="1203120" cy="17424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1BCC0C73-99FF-4AFA-B0E6-CFFD6643859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287469" y="748702"/>
                <a:ext cx="1220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BD492ECF-F1D2-42C3-BEAF-97725C701E3D}"/>
                  </a:ext>
                </a:extLst>
              </p14:cNvPr>
              <p14:cNvContentPartPr/>
              <p14:nvPr/>
            </p14:nvContentPartPr>
            <p14:xfrm>
              <a:off x="5426869" y="992062"/>
              <a:ext cx="81720" cy="14652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BD492ECF-F1D2-42C3-BEAF-97725C701E3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418229" y="983422"/>
                <a:ext cx="993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5CBA0EDA-04EA-49CB-A879-D6B310E2347B}"/>
                  </a:ext>
                </a:extLst>
              </p14:cNvPr>
              <p14:cNvContentPartPr/>
              <p14:nvPr/>
            </p14:nvContentPartPr>
            <p14:xfrm>
              <a:off x="4184149" y="533422"/>
              <a:ext cx="266760" cy="16776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5CBA0EDA-04EA-49CB-A879-D6B310E2347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175509" y="524782"/>
                <a:ext cx="2844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B928001D-62DF-44C3-814D-7B6578A770C5}"/>
                  </a:ext>
                </a:extLst>
              </p14:cNvPr>
              <p14:cNvContentPartPr/>
              <p14:nvPr/>
            </p14:nvContentPartPr>
            <p14:xfrm>
              <a:off x="5671669" y="1358182"/>
              <a:ext cx="225360" cy="2520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B928001D-62DF-44C3-814D-7B6578A770C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662669" y="1349182"/>
                <a:ext cx="243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5BF5CED7-5384-4A01-B07E-B9A29584F218}"/>
                  </a:ext>
                </a:extLst>
              </p14:cNvPr>
              <p14:cNvContentPartPr/>
              <p14:nvPr/>
            </p14:nvContentPartPr>
            <p14:xfrm>
              <a:off x="6157669" y="1254502"/>
              <a:ext cx="134280" cy="17568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5BF5CED7-5384-4A01-B07E-B9A29584F21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149029" y="1245502"/>
                <a:ext cx="151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B1549C63-3A34-4DDC-86C0-1BDCE4EAF981}"/>
                  </a:ext>
                </a:extLst>
              </p14:cNvPr>
              <p14:cNvContentPartPr/>
              <p14:nvPr/>
            </p14:nvContentPartPr>
            <p14:xfrm>
              <a:off x="6448549" y="1253422"/>
              <a:ext cx="182880" cy="1584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B1549C63-3A34-4DDC-86C0-1BDCE4EAF98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439909" y="1244782"/>
                <a:ext cx="2005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87B36790-772C-44F3-ADA6-48BC164DFE2F}"/>
                  </a:ext>
                </a:extLst>
              </p14:cNvPr>
              <p14:cNvContentPartPr/>
              <p14:nvPr/>
            </p14:nvContentPartPr>
            <p14:xfrm>
              <a:off x="6443509" y="1333702"/>
              <a:ext cx="158760" cy="2988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87B36790-772C-44F3-ADA6-48BC164DFE2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434869" y="1325062"/>
                <a:ext cx="176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048D42BA-A50A-45CE-B3BD-8DB88FBC626A}"/>
                  </a:ext>
                </a:extLst>
              </p14:cNvPr>
              <p14:cNvContentPartPr/>
              <p14:nvPr/>
            </p14:nvContentPartPr>
            <p14:xfrm>
              <a:off x="6773989" y="1239742"/>
              <a:ext cx="41400" cy="12996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048D42BA-A50A-45CE-B3BD-8DB88FBC626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765349" y="1231102"/>
                <a:ext cx="590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A4BB3F86-6A39-48BB-BAA6-2A5630662093}"/>
                  </a:ext>
                </a:extLst>
              </p14:cNvPr>
              <p14:cNvContentPartPr/>
              <p14:nvPr/>
            </p14:nvContentPartPr>
            <p14:xfrm>
              <a:off x="6799189" y="1208062"/>
              <a:ext cx="130320" cy="910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A4BB3F86-6A39-48BB-BAA6-2A563066209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790189" y="1199062"/>
                <a:ext cx="147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358A1F9B-F347-4AAE-ADB3-BA4677BEB0A4}"/>
                  </a:ext>
                </a:extLst>
              </p14:cNvPr>
              <p14:cNvContentPartPr/>
              <p14:nvPr/>
            </p14:nvContentPartPr>
            <p14:xfrm>
              <a:off x="6768949" y="1366462"/>
              <a:ext cx="108720" cy="2448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358A1F9B-F347-4AAE-ADB3-BA4677BEB0A4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760309" y="1357462"/>
                <a:ext cx="126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C184A4A1-F4DC-4A95-B71B-80A76F9F3549}"/>
                  </a:ext>
                </a:extLst>
              </p14:cNvPr>
              <p14:cNvContentPartPr/>
              <p14:nvPr/>
            </p14:nvContentPartPr>
            <p14:xfrm>
              <a:off x="6951829" y="1185022"/>
              <a:ext cx="132120" cy="19512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C184A4A1-F4DC-4A95-B71B-80A76F9F3549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943189" y="1176382"/>
                <a:ext cx="1497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328D267D-5AFE-4667-A521-34245C78D6B4}"/>
                  </a:ext>
                </a:extLst>
              </p14:cNvPr>
              <p14:cNvContentPartPr/>
              <p14:nvPr/>
            </p14:nvContentPartPr>
            <p14:xfrm>
              <a:off x="7142629" y="1206622"/>
              <a:ext cx="179640" cy="12960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328D267D-5AFE-4667-A521-34245C78D6B4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133989" y="1197982"/>
                <a:ext cx="1972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8AD7CA39-0D5A-4BE0-8685-C9E0159B3CBC}"/>
                  </a:ext>
                </a:extLst>
              </p14:cNvPr>
              <p14:cNvContentPartPr/>
              <p14:nvPr/>
            </p14:nvContentPartPr>
            <p14:xfrm>
              <a:off x="7199149" y="1099342"/>
              <a:ext cx="118800" cy="8172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8AD7CA39-0D5A-4BE0-8685-C9E0159B3CB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190509" y="1090342"/>
                <a:ext cx="1364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CE15186C-1C09-43D7-B045-31D3B0197856}"/>
                  </a:ext>
                </a:extLst>
              </p14:cNvPr>
              <p14:cNvContentPartPr/>
              <p14:nvPr/>
            </p14:nvContentPartPr>
            <p14:xfrm>
              <a:off x="7312909" y="1152262"/>
              <a:ext cx="101880" cy="23400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CE15186C-1C09-43D7-B045-31D3B0197856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304269" y="1143262"/>
                <a:ext cx="1195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C65583D1-C118-4EED-B2F6-E73CB2017305}"/>
                  </a:ext>
                </a:extLst>
              </p14:cNvPr>
              <p14:cNvContentPartPr/>
              <p14:nvPr/>
            </p14:nvContentPartPr>
            <p14:xfrm>
              <a:off x="7704589" y="1208062"/>
              <a:ext cx="30240" cy="17064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C65583D1-C118-4EED-B2F6-E73CB2017305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695589" y="1199062"/>
                <a:ext cx="478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36C76F30-B4F3-4BDD-932D-3D6F8C004D3B}"/>
                  </a:ext>
                </a:extLst>
              </p14:cNvPr>
              <p14:cNvContentPartPr/>
              <p14:nvPr/>
            </p14:nvContentPartPr>
            <p14:xfrm>
              <a:off x="7615309" y="1275022"/>
              <a:ext cx="185040" cy="1620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36C76F30-B4F3-4BDD-932D-3D6F8C004D3B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606669" y="1266022"/>
                <a:ext cx="2026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35337F6A-58D9-49DF-A3A5-48EFB2415266}"/>
                  </a:ext>
                </a:extLst>
              </p14:cNvPr>
              <p14:cNvContentPartPr/>
              <p14:nvPr/>
            </p14:nvContentPartPr>
            <p14:xfrm>
              <a:off x="8037589" y="1209502"/>
              <a:ext cx="227520" cy="18036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35337F6A-58D9-49DF-A3A5-48EFB2415266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028589" y="1200502"/>
                <a:ext cx="245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E3F84C2F-0D7B-4ADD-A999-9D1B446AC641}"/>
                  </a:ext>
                </a:extLst>
              </p14:cNvPr>
              <p14:cNvContentPartPr/>
              <p14:nvPr/>
            </p14:nvContentPartPr>
            <p14:xfrm>
              <a:off x="8070349" y="1289782"/>
              <a:ext cx="152640" cy="2448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E3F84C2F-0D7B-4ADD-A999-9D1B446AC641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061709" y="1281142"/>
                <a:ext cx="170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044EC36A-F7E8-4B57-BC51-4E1337481A0A}"/>
                  </a:ext>
                </a:extLst>
              </p14:cNvPr>
              <p14:cNvContentPartPr/>
              <p14:nvPr/>
            </p14:nvContentPartPr>
            <p14:xfrm>
              <a:off x="8315509" y="1134622"/>
              <a:ext cx="141120" cy="8964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044EC36A-F7E8-4B57-BC51-4E1337481A0A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8306869" y="1125982"/>
                <a:ext cx="1587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E8AE6B49-8456-4B89-BEDE-2FB6ED52EFFB}"/>
                  </a:ext>
                </a:extLst>
              </p14:cNvPr>
              <p14:cNvContentPartPr/>
              <p14:nvPr/>
            </p14:nvContentPartPr>
            <p14:xfrm>
              <a:off x="4355149" y="1608382"/>
              <a:ext cx="2036520" cy="29556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E8AE6B49-8456-4B89-BEDE-2FB6ED52EFFB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346509" y="1599382"/>
                <a:ext cx="20541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9D75546-3F27-402B-9F34-E9FDC2D2A3DB}"/>
                  </a:ext>
                </a:extLst>
              </p14:cNvPr>
              <p14:cNvContentPartPr/>
              <p14:nvPr/>
            </p14:nvContentPartPr>
            <p14:xfrm>
              <a:off x="6393829" y="1533502"/>
              <a:ext cx="2014560" cy="39816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9D75546-3F27-402B-9F34-E9FDC2D2A3DB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384829" y="1524502"/>
                <a:ext cx="20322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1BF47614-EC14-467E-8F34-AB9CA760C244}"/>
                  </a:ext>
                </a:extLst>
              </p14:cNvPr>
              <p14:cNvContentPartPr/>
              <p14:nvPr/>
            </p14:nvContentPartPr>
            <p14:xfrm>
              <a:off x="9721309" y="1701262"/>
              <a:ext cx="172440" cy="2037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1BF47614-EC14-467E-8F34-AB9CA760C244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9712309" y="1692262"/>
                <a:ext cx="190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D2B0B4EF-C230-4BF4-8F23-65E93FCD264C}"/>
                  </a:ext>
                </a:extLst>
              </p14:cNvPr>
              <p14:cNvContentPartPr/>
              <p14:nvPr/>
            </p14:nvContentPartPr>
            <p14:xfrm>
              <a:off x="9767389" y="1807102"/>
              <a:ext cx="102960" cy="792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D2B0B4EF-C230-4BF4-8F23-65E93FCD264C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9758749" y="1798102"/>
                <a:ext cx="1206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C26AB12B-F8FF-49C2-ABF0-A839A527E6D9}"/>
                  </a:ext>
                </a:extLst>
              </p14:cNvPr>
              <p14:cNvContentPartPr/>
              <p14:nvPr/>
            </p14:nvContentPartPr>
            <p14:xfrm>
              <a:off x="10719589" y="1654102"/>
              <a:ext cx="158760" cy="24048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C26AB12B-F8FF-49C2-ABF0-A839A527E6D9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0710589" y="1645462"/>
                <a:ext cx="1764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956EDA0D-44CF-4B0E-9790-441ACC05709C}"/>
                  </a:ext>
                </a:extLst>
              </p14:cNvPr>
              <p14:cNvContentPartPr/>
              <p14:nvPr/>
            </p14:nvContentPartPr>
            <p14:xfrm>
              <a:off x="6966229" y="2070982"/>
              <a:ext cx="1927080" cy="2422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956EDA0D-44CF-4B0E-9790-441ACC05709C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957229" y="2062342"/>
                <a:ext cx="19447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812D42D0-3C59-42EE-8658-043E493ACC76}"/>
                  </a:ext>
                </a:extLst>
              </p14:cNvPr>
              <p14:cNvContentPartPr/>
              <p14:nvPr/>
            </p14:nvContentPartPr>
            <p14:xfrm>
              <a:off x="8840029" y="2126422"/>
              <a:ext cx="201240" cy="34200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812D42D0-3C59-42EE-8658-043E493ACC76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8831029" y="2117422"/>
                <a:ext cx="2188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4543B487-7AE0-44D2-9782-F34F620C643C}"/>
                  </a:ext>
                </a:extLst>
              </p14:cNvPr>
              <p14:cNvContentPartPr/>
              <p14:nvPr/>
            </p14:nvContentPartPr>
            <p14:xfrm>
              <a:off x="9756229" y="2298862"/>
              <a:ext cx="174240" cy="12168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4543B487-7AE0-44D2-9782-F34F620C643C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9747229" y="2290222"/>
                <a:ext cx="1918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D43AD7ED-F163-4FC8-B91C-C99AB44E73DB}"/>
                  </a:ext>
                </a:extLst>
              </p14:cNvPr>
              <p14:cNvContentPartPr/>
              <p14:nvPr/>
            </p14:nvContentPartPr>
            <p14:xfrm>
              <a:off x="10018669" y="2124262"/>
              <a:ext cx="155160" cy="1753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D43AD7ED-F163-4FC8-B91C-C99AB44E73DB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010029" y="2115622"/>
                <a:ext cx="1728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8ADBCB49-7C18-4361-A733-BB6266D5BCC2}"/>
                  </a:ext>
                </a:extLst>
              </p14:cNvPr>
              <p14:cNvContentPartPr/>
              <p14:nvPr/>
            </p14:nvContentPartPr>
            <p14:xfrm>
              <a:off x="10358149" y="2361142"/>
              <a:ext cx="117000" cy="648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8ADBCB49-7C18-4361-A733-BB6266D5BCC2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0349509" y="2352142"/>
                <a:ext cx="134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D52A9EA4-DB1B-4EFC-B6BB-92142A18570A}"/>
                  </a:ext>
                </a:extLst>
              </p14:cNvPr>
              <p14:cNvContentPartPr/>
              <p14:nvPr/>
            </p14:nvContentPartPr>
            <p14:xfrm>
              <a:off x="10690429" y="2220022"/>
              <a:ext cx="127440" cy="1656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D52A9EA4-DB1B-4EFC-B6BB-92142A18570A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681789" y="2211382"/>
                <a:ext cx="145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4E6A2509-B7BE-4CD5-8D31-B513C0B32777}"/>
                  </a:ext>
                </a:extLst>
              </p14:cNvPr>
              <p14:cNvContentPartPr/>
              <p14:nvPr/>
            </p14:nvContentPartPr>
            <p14:xfrm>
              <a:off x="10920109" y="2302102"/>
              <a:ext cx="169920" cy="7956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4E6A2509-B7BE-4CD5-8D31-B513C0B32777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911469" y="2293462"/>
                <a:ext cx="1875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25A099E1-CCEC-4C30-99AE-27150CB2ED51}"/>
                  </a:ext>
                </a:extLst>
              </p14:cNvPr>
              <p14:cNvContentPartPr/>
              <p14:nvPr/>
            </p14:nvContentPartPr>
            <p14:xfrm>
              <a:off x="11142949" y="2175382"/>
              <a:ext cx="150840" cy="22644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25A099E1-CCEC-4C30-99AE-27150CB2ED51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1133949" y="2166382"/>
                <a:ext cx="1684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3BBD2BC1-2E99-41C9-9D9D-C4535962C214}"/>
                  </a:ext>
                </a:extLst>
              </p14:cNvPr>
              <p14:cNvContentPartPr/>
              <p14:nvPr/>
            </p14:nvContentPartPr>
            <p14:xfrm>
              <a:off x="11491429" y="2240542"/>
              <a:ext cx="27360" cy="16956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3BBD2BC1-2E99-41C9-9D9D-C4535962C214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1482429" y="2231902"/>
                <a:ext cx="450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B96C99CD-D1BC-4B4B-A212-4C30B0862E84}"/>
                  </a:ext>
                </a:extLst>
              </p14:cNvPr>
              <p14:cNvContentPartPr/>
              <p14:nvPr/>
            </p14:nvContentPartPr>
            <p14:xfrm>
              <a:off x="11422309" y="2333062"/>
              <a:ext cx="129240" cy="90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B96C99CD-D1BC-4B4B-A212-4C30B0862E84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1413309" y="2324422"/>
                <a:ext cx="1468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5E9B1393-4DFA-4ED7-8899-C49D2EFD2E23}"/>
                  </a:ext>
                </a:extLst>
              </p14:cNvPr>
              <p14:cNvContentPartPr/>
              <p14:nvPr/>
            </p14:nvContentPartPr>
            <p14:xfrm>
              <a:off x="11671069" y="2140822"/>
              <a:ext cx="175320" cy="2314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5E9B1393-4DFA-4ED7-8899-C49D2EFD2E23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662429" y="2131822"/>
                <a:ext cx="1929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C57C8BA0-343B-40B6-A0CD-01EC63DA9A21}"/>
                  </a:ext>
                </a:extLst>
              </p14:cNvPr>
              <p14:cNvContentPartPr/>
              <p14:nvPr/>
            </p14:nvContentPartPr>
            <p14:xfrm>
              <a:off x="11810389" y="2065222"/>
              <a:ext cx="159840" cy="14580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C57C8BA0-343B-40B6-A0CD-01EC63DA9A21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1801389" y="2056582"/>
                <a:ext cx="177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B3A99C73-677C-4435-8BC2-4F246FDE5D2B}"/>
                  </a:ext>
                </a:extLst>
              </p14:cNvPr>
              <p14:cNvContentPartPr/>
              <p14:nvPr/>
            </p14:nvContentPartPr>
            <p14:xfrm>
              <a:off x="9612589" y="2537542"/>
              <a:ext cx="1152000" cy="18432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B3A99C73-677C-4435-8BC2-4F246FDE5D2B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603949" y="2528902"/>
                <a:ext cx="11696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46C126F9-2364-4BBE-A577-C9988E091321}"/>
                  </a:ext>
                </a:extLst>
              </p14:cNvPr>
              <p14:cNvContentPartPr/>
              <p14:nvPr/>
            </p14:nvContentPartPr>
            <p14:xfrm>
              <a:off x="10820029" y="2581102"/>
              <a:ext cx="968040" cy="1483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46C126F9-2364-4BBE-A577-C9988E09132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0811389" y="2572102"/>
                <a:ext cx="9856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FB55F267-8D3A-404B-993B-A99643D450EF}"/>
                  </a:ext>
                </a:extLst>
              </p14:cNvPr>
              <p14:cNvContentPartPr/>
              <p14:nvPr/>
            </p14:nvContentPartPr>
            <p14:xfrm>
              <a:off x="10463989" y="3012382"/>
              <a:ext cx="201240" cy="1908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FB55F267-8D3A-404B-993B-A99643D450EF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0455349" y="3003382"/>
                <a:ext cx="218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23712B09-789A-4310-9C80-228618651AAD}"/>
                  </a:ext>
                </a:extLst>
              </p14:cNvPr>
              <p14:cNvContentPartPr/>
              <p14:nvPr/>
            </p14:nvContentPartPr>
            <p14:xfrm>
              <a:off x="10451749" y="3066382"/>
              <a:ext cx="207720" cy="2736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23712B09-789A-4310-9C80-228618651AAD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0442749" y="3057742"/>
                <a:ext cx="225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6721596F-606D-4CB0-BEE2-B5EDF25BC904}"/>
                  </a:ext>
                </a:extLst>
              </p14:cNvPr>
              <p14:cNvContentPartPr/>
              <p14:nvPr/>
            </p14:nvContentPartPr>
            <p14:xfrm>
              <a:off x="9445549" y="1265662"/>
              <a:ext cx="49680" cy="17424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6721596F-606D-4CB0-BEE2-B5EDF25BC904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436549" y="1256662"/>
                <a:ext cx="673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BD498BAA-5683-406A-BA8A-C351563E8995}"/>
                  </a:ext>
                </a:extLst>
              </p14:cNvPr>
              <p14:cNvContentPartPr/>
              <p14:nvPr/>
            </p14:nvContentPartPr>
            <p14:xfrm>
              <a:off x="9446989" y="1273942"/>
              <a:ext cx="141120" cy="8856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BD498BAA-5683-406A-BA8A-C351563E8995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438349" y="1265302"/>
                <a:ext cx="1587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215CE9E8-271B-4537-BF38-8F6B548D8897}"/>
                  </a:ext>
                </a:extLst>
              </p14:cNvPr>
              <p14:cNvContentPartPr/>
              <p14:nvPr/>
            </p14:nvContentPartPr>
            <p14:xfrm>
              <a:off x="9443029" y="1433422"/>
              <a:ext cx="111240" cy="1080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215CE9E8-271B-4537-BF38-8F6B548D8897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9434029" y="1424422"/>
                <a:ext cx="1288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C11C84A-F0EF-4E21-A962-CA14349097F7}"/>
                  </a:ext>
                </a:extLst>
              </p14:cNvPr>
              <p14:cNvContentPartPr/>
              <p14:nvPr/>
            </p14:nvContentPartPr>
            <p14:xfrm>
              <a:off x="9624829" y="1213102"/>
              <a:ext cx="97560" cy="21132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C11C84A-F0EF-4E21-A962-CA14349097F7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9616189" y="1204462"/>
                <a:ext cx="1152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E89DBFD2-7B0D-461C-9942-5FF883DDE083}"/>
                  </a:ext>
                </a:extLst>
              </p14:cNvPr>
              <p14:cNvContentPartPr/>
              <p14:nvPr/>
            </p14:nvContentPartPr>
            <p14:xfrm>
              <a:off x="9827509" y="1248022"/>
              <a:ext cx="137880" cy="12276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E89DBFD2-7B0D-461C-9942-5FF883DDE083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9818869" y="1239382"/>
                <a:ext cx="1555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439E07BD-FA06-4FED-B345-48A7D355C28B}"/>
                  </a:ext>
                </a:extLst>
              </p14:cNvPr>
              <p14:cNvContentPartPr/>
              <p14:nvPr/>
            </p14:nvContentPartPr>
            <p14:xfrm>
              <a:off x="9860269" y="1302742"/>
              <a:ext cx="99360" cy="1944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439E07BD-FA06-4FED-B345-48A7D355C28B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9851629" y="1294102"/>
                <a:ext cx="1170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305CA008-ECD5-47CB-A752-1AD327DD603A}"/>
                  </a:ext>
                </a:extLst>
              </p14:cNvPr>
              <p14:cNvContentPartPr/>
              <p14:nvPr/>
            </p14:nvContentPartPr>
            <p14:xfrm>
              <a:off x="9847669" y="1165942"/>
              <a:ext cx="136800" cy="8712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305CA008-ECD5-47CB-A752-1AD327DD603A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9838669" y="1157302"/>
                <a:ext cx="1544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8C08E58A-244B-4BB3-B94C-E265A73FE808}"/>
                  </a:ext>
                </a:extLst>
              </p14:cNvPr>
              <p14:cNvContentPartPr/>
              <p14:nvPr/>
            </p14:nvContentPartPr>
            <p14:xfrm>
              <a:off x="10026589" y="1188982"/>
              <a:ext cx="83880" cy="23076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8C08E58A-244B-4BB3-B94C-E265A73FE80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0017589" y="1180342"/>
                <a:ext cx="1015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5304C33-AF3B-4AA6-BC84-4E4AA5B706E9}"/>
                  </a:ext>
                </a:extLst>
              </p14:cNvPr>
              <p14:cNvContentPartPr/>
              <p14:nvPr/>
            </p14:nvContentPartPr>
            <p14:xfrm>
              <a:off x="10337989" y="1297702"/>
              <a:ext cx="131400" cy="169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5304C33-AF3B-4AA6-BC84-4E4AA5B706E9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0329349" y="1288702"/>
                <a:ext cx="1490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14F46C20-29C4-40AB-838B-CB7A90563F2D}"/>
                  </a:ext>
                </a:extLst>
              </p14:cNvPr>
              <p14:cNvContentPartPr/>
              <p14:nvPr/>
            </p14:nvContentPartPr>
            <p14:xfrm>
              <a:off x="10314589" y="1379062"/>
              <a:ext cx="163800" cy="1836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14F46C20-29C4-40AB-838B-CB7A90563F2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0305589" y="1370422"/>
                <a:ext cx="181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8D8474D7-0217-44CA-9C1E-2312A61209E2}"/>
                  </a:ext>
                </a:extLst>
              </p14:cNvPr>
              <p14:cNvContentPartPr/>
              <p14:nvPr/>
            </p14:nvContentPartPr>
            <p14:xfrm>
              <a:off x="10657309" y="1266742"/>
              <a:ext cx="181800" cy="11160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8D8474D7-0217-44CA-9C1E-2312A61209E2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0648309" y="1258102"/>
                <a:ext cx="1994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EF1F7366-9F45-4497-9C33-0E8EF3F9FF23}"/>
                  </a:ext>
                </a:extLst>
              </p14:cNvPr>
              <p14:cNvContentPartPr/>
              <p14:nvPr/>
            </p14:nvContentPartPr>
            <p14:xfrm>
              <a:off x="10229989" y="1285462"/>
              <a:ext cx="8280" cy="216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EF1F7366-9F45-4497-9C33-0E8EF3F9FF23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0220989" y="1276462"/>
                <a:ext cx="25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F56B6C5-F2B4-45D0-B372-7A8F089954A2}"/>
                  </a:ext>
                </a:extLst>
              </p14:cNvPr>
              <p14:cNvContentPartPr/>
              <p14:nvPr/>
            </p14:nvContentPartPr>
            <p14:xfrm>
              <a:off x="10242229" y="1395622"/>
              <a:ext cx="9720" cy="1548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F56B6C5-F2B4-45D0-B372-7A8F089954A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233229" y="1386982"/>
                <a:ext cx="273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49158D56-32C1-40BD-A435-58F442241BA3}"/>
                  </a:ext>
                </a:extLst>
              </p14:cNvPr>
              <p14:cNvContentPartPr/>
              <p14:nvPr/>
            </p14:nvContentPartPr>
            <p14:xfrm>
              <a:off x="10278229" y="1810702"/>
              <a:ext cx="181440" cy="262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49158D56-32C1-40BD-A435-58F442241BA3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269589" y="1801702"/>
                <a:ext cx="199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58BC6944-7143-472B-95F2-059F20017FD4}"/>
                  </a:ext>
                </a:extLst>
              </p14:cNvPr>
              <p14:cNvContentPartPr/>
              <p14:nvPr/>
            </p14:nvContentPartPr>
            <p14:xfrm>
              <a:off x="10287229" y="1866142"/>
              <a:ext cx="180000" cy="180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58BC6944-7143-472B-95F2-059F20017FD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278229" y="1857502"/>
                <a:ext cx="1976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E27ABC0A-91DE-416D-9F19-D156C5EA286D}"/>
                  </a:ext>
                </a:extLst>
              </p14:cNvPr>
              <p14:cNvContentPartPr/>
              <p14:nvPr/>
            </p14:nvContentPartPr>
            <p14:xfrm>
              <a:off x="10202989" y="1795582"/>
              <a:ext cx="7200" cy="1080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E27ABC0A-91DE-416D-9F19-D156C5EA286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193989" y="1786942"/>
                <a:ext cx="24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AE46003D-CDC2-4060-9482-140784035A2C}"/>
                  </a:ext>
                </a:extLst>
              </p14:cNvPr>
              <p14:cNvContentPartPr/>
              <p14:nvPr/>
            </p14:nvContentPartPr>
            <p14:xfrm>
              <a:off x="10214869" y="1912222"/>
              <a:ext cx="5040" cy="756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AE46003D-CDC2-4060-9482-140784035A2C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205869" y="1903222"/>
                <a:ext cx="22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C7C8F67C-BA27-4DA6-8E04-4CDF625448DB}"/>
                  </a:ext>
                </a:extLst>
              </p14:cNvPr>
              <p14:cNvContentPartPr/>
              <p14:nvPr/>
            </p14:nvContentPartPr>
            <p14:xfrm>
              <a:off x="10150429" y="3356542"/>
              <a:ext cx="178920" cy="13212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C7C8F67C-BA27-4DA6-8E04-4CDF625448D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141789" y="3347542"/>
                <a:ext cx="1965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A3ABBC5F-2001-4273-927F-6A43B957AEB1}"/>
                  </a:ext>
                </a:extLst>
              </p14:cNvPr>
              <p14:cNvContentPartPr/>
              <p14:nvPr/>
            </p14:nvContentPartPr>
            <p14:xfrm>
              <a:off x="10461829" y="3447262"/>
              <a:ext cx="154800" cy="900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A3ABBC5F-2001-4273-927F-6A43B957AEB1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453189" y="3438262"/>
                <a:ext cx="1724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2A183E80-0116-4B47-9B6B-3775E90B113F}"/>
                  </a:ext>
                </a:extLst>
              </p14:cNvPr>
              <p14:cNvContentPartPr/>
              <p14:nvPr/>
            </p14:nvContentPartPr>
            <p14:xfrm>
              <a:off x="10702309" y="3282742"/>
              <a:ext cx="157320" cy="20808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2A183E80-0116-4B47-9B6B-3775E90B113F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693309" y="3273742"/>
                <a:ext cx="1749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FD9A1AD3-AC7A-4EAE-A417-67385BCCE86E}"/>
                  </a:ext>
                </a:extLst>
              </p14:cNvPr>
              <p14:cNvContentPartPr/>
              <p14:nvPr/>
            </p14:nvContentPartPr>
            <p14:xfrm>
              <a:off x="10823269" y="3280582"/>
              <a:ext cx="143280" cy="23220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FD9A1AD3-AC7A-4EAE-A417-67385BCCE86E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814269" y="3271582"/>
                <a:ext cx="1609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235646B-80FA-45DB-A16B-9D3F72A3D2B5}"/>
                  </a:ext>
                </a:extLst>
              </p14:cNvPr>
              <p14:cNvContentPartPr/>
              <p14:nvPr/>
            </p14:nvContentPartPr>
            <p14:xfrm>
              <a:off x="10010749" y="3269422"/>
              <a:ext cx="206280" cy="34020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235646B-80FA-45DB-A16B-9D3F72A3D2B5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001749" y="3260422"/>
                <a:ext cx="2239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B7781276-19B9-4FA2-A5DF-908A9AD71A8B}"/>
                  </a:ext>
                </a:extLst>
              </p14:cNvPr>
              <p14:cNvContentPartPr/>
              <p14:nvPr/>
            </p14:nvContentPartPr>
            <p14:xfrm>
              <a:off x="11063389" y="3109582"/>
              <a:ext cx="96840" cy="17568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B7781276-19B9-4FA2-A5DF-908A9AD71A8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1054749" y="3100942"/>
                <a:ext cx="1144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BCCAD222-3FA1-4888-9C59-1F14493F36A1}"/>
                  </a:ext>
                </a:extLst>
              </p14:cNvPr>
              <p14:cNvContentPartPr/>
              <p14:nvPr/>
            </p14:nvContentPartPr>
            <p14:xfrm>
              <a:off x="4370629" y="2175022"/>
              <a:ext cx="170280" cy="41616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BCCAD222-3FA1-4888-9C59-1F14493F36A1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361989" y="2166022"/>
                <a:ext cx="1879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ABF6B44D-A22C-4ACB-B76E-0DA502045D66}"/>
                  </a:ext>
                </a:extLst>
              </p14:cNvPr>
              <p14:cNvContentPartPr/>
              <p14:nvPr/>
            </p14:nvContentPartPr>
            <p14:xfrm>
              <a:off x="5021509" y="5765302"/>
              <a:ext cx="1724400" cy="89424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ABF6B44D-A22C-4ACB-B76E-0DA502045D66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012509" y="5756302"/>
                <a:ext cx="1742040" cy="9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94C974AA-DFC5-49BF-9EE1-3C07380536B6}"/>
                  </a:ext>
                </a:extLst>
              </p14:cNvPr>
              <p14:cNvContentPartPr/>
              <p14:nvPr/>
            </p14:nvContentPartPr>
            <p14:xfrm>
              <a:off x="6073069" y="2815822"/>
              <a:ext cx="505800" cy="299592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94C974AA-DFC5-49BF-9EE1-3C07380536B6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064069" y="2806822"/>
                <a:ext cx="523440" cy="30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5CBF3EAC-5D3D-40B7-A50D-2DE6B8138CC8}"/>
                  </a:ext>
                </a:extLst>
              </p14:cNvPr>
              <p14:cNvContentPartPr/>
              <p14:nvPr/>
            </p14:nvContentPartPr>
            <p14:xfrm>
              <a:off x="6146869" y="2569582"/>
              <a:ext cx="346320" cy="30312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5CBF3EAC-5D3D-40B7-A50D-2DE6B8138CC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138229" y="2560942"/>
                <a:ext cx="3639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0ADFB3B4-56B4-4B57-BC22-DAE8461009C4}"/>
                  </a:ext>
                </a:extLst>
              </p14:cNvPr>
              <p14:cNvContentPartPr/>
              <p14:nvPr/>
            </p14:nvContentPartPr>
            <p14:xfrm>
              <a:off x="311629" y="2739862"/>
              <a:ext cx="5447520" cy="4860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0ADFB3B4-56B4-4B57-BC22-DAE8461009C4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02629" y="2731222"/>
                <a:ext cx="54651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092E33F9-24DE-4140-A4B7-6D7BA6153F5F}"/>
                  </a:ext>
                </a:extLst>
              </p14:cNvPr>
              <p14:cNvContentPartPr/>
              <p14:nvPr/>
            </p14:nvContentPartPr>
            <p14:xfrm>
              <a:off x="5696509" y="2800702"/>
              <a:ext cx="64080" cy="246600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092E33F9-24DE-4140-A4B7-6D7BA6153F5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687509" y="2791702"/>
                <a:ext cx="81720" cy="24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279B947-E5DE-462D-8DEB-4E2E0BAD7395}"/>
                  </a:ext>
                </a:extLst>
              </p14:cNvPr>
              <p14:cNvContentPartPr/>
              <p14:nvPr/>
            </p14:nvContentPartPr>
            <p14:xfrm>
              <a:off x="8171149" y="270262"/>
              <a:ext cx="102960" cy="61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279B947-E5DE-462D-8DEB-4E2E0BAD739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162149" y="261622"/>
                <a:ext cx="120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FEF6C022-2B41-4A95-8610-14BFDEECB56A}"/>
                  </a:ext>
                </a:extLst>
              </p14:cNvPr>
              <p14:cNvContentPartPr/>
              <p14:nvPr/>
            </p14:nvContentPartPr>
            <p14:xfrm>
              <a:off x="8493349" y="114382"/>
              <a:ext cx="49320" cy="2048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FEF6C022-2B41-4A95-8610-14BFDEECB56A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484709" y="105742"/>
                <a:ext cx="66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407C51F3-F2D5-4177-9B1E-DC2BF11883FE}"/>
                  </a:ext>
                </a:extLst>
              </p14:cNvPr>
              <p14:cNvContentPartPr/>
              <p14:nvPr/>
            </p14:nvContentPartPr>
            <p14:xfrm>
              <a:off x="8522509" y="101782"/>
              <a:ext cx="133560" cy="208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407C51F3-F2D5-4177-9B1E-DC2BF11883F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513509" y="92782"/>
                <a:ext cx="151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E26DA4C-A835-4A86-9F1F-01F4E28C35AC}"/>
                  </a:ext>
                </a:extLst>
              </p14:cNvPr>
              <p14:cNvContentPartPr/>
              <p14:nvPr/>
            </p14:nvContentPartPr>
            <p14:xfrm>
              <a:off x="8477149" y="210502"/>
              <a:ext cx="185760" cy="12312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E26DA4C-A835-4A86-9F1F-01F4E28C35AC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468149" y="201862"/>
                <a:ext cx="203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B570BCF3-CA51-4EB6-9523-C83CB6AD458F}"/>
                  </a:ext>
                </a:extLst>
              </p14:cNvPr>
              <p14:cNvContentPartPr/>
              <p14:nvPr/>
            </p14:nvContentPartPr>
            <p14:xfrm>
              <a:off x="8722669" y="46342"/>
              <a:ext cx="119880" cy="3513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B570BCF3-CA51-4EB6-9523-C83CB6AD458F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713669" y="37342"/>
                <a:ext cx="1375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745ABAFF-D461-48DA-9D40-1901D1AB50F9}"/>
                  </a:ext>
                </a:extLst>
              </p14:cNvPr>
              <p14:cNvContentPartPr/>
              <p14:nvPr/>
            </p14:nvContentPartPr>
            <p14:xfrm>
              <a:off x="8917429" y="141742"/>
              <a:ext cx="108360" cy="14148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745ABAFF-D461-48DA-9D40-1901D1AB50F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908789" y="133102"/>
                <a:ext cx="1260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7AA8D1D2-2778-4C40-B00D-2CD2BDE51178}"/>
                  </a:ext>
                </a:extLst>
              </p14:cNvPr>
              <p14:cNvContentPartPr/>
              <p14:nvPr/>
            </p14:nvContentPartPr>
            <p14:xfrm>
              <a:off x="9122989" y="140302"/>
              <a:ext cx="186480" cy="1612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7AA8D1D2-2778-4C40-B00D-2CD2BDE51178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113989" y="131302"/>
                <a:ext cx="2041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CD3494A6-0867-4AC6-AB62-E2919EFC3F85}"/>
                  </a:ext>
                </a:extLst>
              </p14:cNvPr>
              <p14:cNvContentPartPr/>
              <p14:nvPr/>
            </p14:nvContentPartPr>
            <p14:xfrm>
              <a:off x="9132349" y="249742"/>
              <a:ext cx="143280" cy="61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CD3494A6-0867-4AC6-AB62-E2919EFC3F8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123349" y="241102"/>
                <a:ext cx="160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D114406E-7D0E-4EA6-BE97-8FA2D0B7C74E}"/>
                  </a:ext>
                </a:extLst>
              </p14:cNvPr>
              <p14:cNvContentPartPr/>
              <p14:nvPr/>
            </p14:nvContentPartPr>
            <p14:xfrm>
              <a:off x="9422869" y="107182"/>
              <a:ext cx="165240" cy="18108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D114406E-7D0E-4EA6-BE97-8FA2D0B7C74E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413869" y="98182"/>
                <a:ext cx="182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FF577B47-1D3B-45AF-A2AD-F8D61EA6E84A}"/>
                  </a:ext>
                </a:extLst>
              </p14:cNvPr>
              <p14:cNvContentPartPr/>
              <p14:nvPr/>
            </p14:nvContentPartPr>
            <p14:xfrm>
              <a:off x="9439789" y="206902"/>
              <a:ext cx="107640" cy="154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FF577B47-1D3B-45AF-A2AD-F8D61EA6E84A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431149" y="198262"/>
                <a:ext cx="1252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36ABFC9D-DA57-4837-9651-227464BA9918}"/>
                  </a:ext>
                </a:extLst>
              </p14:cNvPr>
              <p14:cNvContentPartPr/>
              <p14:nvPr/>
            </p14:nvContentPartPr>
            <p14:xfrm>
              <a:off x="9440509" y="31942"/>
              <a:ext cx="120960" cy="730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36ABFC9D-DA57-4837-9651-227464BA9918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431509" y="22942"/>
                <a:ext cx="1386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AB7A1029-E446-4F35-AC8B-CA64053F5201}"/>
                  </a:ext>
                </a:extLst>
              </p14:cNvPr>
              <p14:cNvContentPartPr/>
              <p14:nvPr/>
            </p14:nvContentPartPr>
            <p14:xfrm>
              <a:off x="9632749" y="65782"/>
              <a:ext cx="87480" cy="2509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AB7A1029-E446-4F35-AC8B-CA64053F5201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624109" y="56782"/>
                <a:ext cx="1051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0564E8D2-18AB-4EA4-8C16-D664FE44D7B8}"/>
                  </a:ext>
                </a:extLst>
              </p14:cNvPr>
              <p14:cNvContentPartPr/>
              <p14:nvPr/>
            </p14:nvContentPartPr>
            <p14:xfrm>
              <a:off x="244309" y="2959462"/>
              <a:ext cx="154440" cy="25596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0564E8D2-18AB-4EA4-8C16-D664FE44D7B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235309" y="2950822"/>
                <a:ext cx="1720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34A36074-0E61-4771-ABE5-85E449E964F0}"/>
                  </a:ext>
                </a:extLst>
              </p14:cNvPr>
              <p14:cNvContentPartPr/>
              <p14:nvPr/>
            </p14:nvContentPartPr>
            <p14:xfrm>
              <a:off x="392269" y="3100582"/>
              <a:ext cx="210240" cy="11268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34A36074-0E61-4771-ABE5-85E449E964F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83629" y="3091582"/>
                <a:ext cx="227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FC824DC5-8A58-4C6A-97FA-CEF33C6995B0}"/>
                  </a:ext>
                </a:extLst>
              </p14:cNvPr>
              <p14:cNvContentPartPr/>
              <p14:nvPr/>
            </p14:nvContentPartPr>
            <p14:xfrm>
              <a:off x="641389" y="2982142"/>
              <a:ext cx="84240" cy="23076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FC824DC5-8A58-4C6A-97FA-CEF33C6995B0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32389" y="2973142"/>
                <a:ext cx="1018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434D77A2-470A-447A-A110-6612161F78A3}"/>
                  </a:ext>
                </a:extLst>
              </p14:cNvPr>
              <p14:cNvContentPartPr/>
              <p14:nvPr/>
            </p14:nvContentPartPr>
            <p14:xfrm>
              <a:off x="831109" y="3002302"/>
              <a:ext cx="124560" cy="15840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434D77A2-470A-447A-A110-6612161F78A3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22469" y="2993662"/>
                <a:ext cx="142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90CD0992-DF96-4B68-8E77-22D185E00D0A}"/>
                  </a:ext>
                </a:extLst>
              </p14:cNvPr>
              <p14:cNvContentPartPr/>
              <p14:nvPr/>
            </p14:nvContentPartPr>
            <p14:xfrm>
              <a:off x="801589" y="3044062"/>
              <a:ext cx="157320" cy="8640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90CD0992-DF96-4B68-8E77-22D185E00D0A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792949" y="3035422"/>
                <a:ext cx="1749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8D05B77E-9303-4C3F-8F35-1FE94006E2CE}"/>
                  </a:ext>
                </a:extLst>
              </p14:cNvPr>
              <p14:cNvContentPartPr/>
              <p14:nvPr/>
            </p14:nvContentPartPr>
            <p14:xfrm>
              <a:off x="966469" y="2948662"/>
              <a:ext cx="74520" cy="32652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8D05B77E-9303-4C3F-8F35-1FE94006E2C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957469" y="2940022"/>
                <a:ext cx="9216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27749227-A15E-4913-A61D-A101C576368A}"/>
                  </a:ext>
                </a:extLst>
              </p14:cNvPr>
              <p14:cNvContentPartPr/>
              <p14:nvPr/>
            </p14:nvContentPartPr>
            <p14:xfrm>
              <a:off x="1176709" y="3069982"/>
              <a:ext cx="153000" cy="1260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27749227-A15E-4913-A61D-A101C576368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68069" y="3061342"/>
                <a:ext cx="1706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BAEEF969-0CE6-4A44-9BBE-20A63BA3EDEB}"/>
                  </a:ext>
                </a:extLst>
              </p14:cNvPr>
              <p14:cNvContentPartPr/>
              <p14:nvPr/>
            </p14:nvContentPartPr>
            <p14:xfrm>
              <a:off x="1174909" y="3132982"/>
              <a:ext cx="165960" cy="3636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BAEEF969-0CE6-4A44-9BBE-20A63BA3EDEB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65909" y="3123982"/>
                <a:ext cx="183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394E2C55-A1E2-4407-921B-3F99AF90D6BA}"/>
                  </a:ext>
                </a:extLst>
              </p14:cNvPr>
              <p14:cNvContentPartPr/>
              <p14:nvPr/>
            </p14:nvContentPartPr>
            <p14:xfrm>
              <a:off x="1469029" y="2992222"/>
              <a:ext cx="47520" cy="20664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394E2C55-A1E2-4407-921B-3F99AF90D6BA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460029" y="2983222"/>
                <a:ext cx="651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B01B4216-076B-4A0D-8CDE-94AE20E02D7A}"/>
                  </a:ext>
                </a:extLst>
              </p14:cNvPr>
              <p14:cNvContentPartPr/>
              <p14:nvPr/>
            </p14:nvContentPartPr>
            <p14:xfrm>
              <a:off x="1488109" y="2996182"/>
              <a:ext cx="148320" cy="1944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B01B4216-076B-4A0D-8CDE-94AE20E02D7A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479109" y="2987542"/>
                <a:ext cx="165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9CD0D560-2479-4FE7-BCE7-681E4D354095}"/>
                  </a:ext>
                </a:extLst>
              </p14:cNvPr>
              <p14:cNvContentPartPr/>
              <p14:nvPr/>
            </p14:nvContentPartPr>
            <p14:xfrm>
              <a:off x="1469029" y="3049822"/>
              <a:ext cx="173880" cy="18396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9CD0D560-2479-4FE7-BCE7-681E4D35409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460029" y="3041182"/>
                <a:ext cx="1915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720AAD19-C6FE-4367-B847-479B8FEB7D08}"/>
                  </a:ext>
                </a:extLst>
              </p14:cNvPr>
              <p14:cNvContentPartPr/>
              <p14:nvPr/>
            </p14:nvContentPartPr>
            <p14:xfrm>
              <a:off x="1783669" y="2900422"/>
              <a:ext cx="102960" cy="31752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720AAD19-C6FE-4367-B847-479B8FEB7D08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774669" y="2891422"/>
                <a:ext cx="1206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3D910F32-A50A-4A15-BECF-425C00247020}"/>
                  </a:ext>
                </a:extLst>
              </p14:cNvPr>
              <p14:cNvContentPartPr/>
              <p14:nvPr/>
            </p14:nvContentPartPr>
            <p14:xfrm>
              <a:off x="2021989" y="2963062"/>
              <a:ext cx="140760" cy="21672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3D910F32-A50A-4A15-BECF-425C00247020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013349" y="2954422"/>
                <a:ext cx="1584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3BC9C0FD-AB41-493B-94AF-8F0865704717}"/>
                  </a:ext>
                </a:extLst>
              </p14:cNvPr>
              <p14:cNvContentPartPr/>
              <p14:nvPr/>
            </p14:nvContentPartPr>
            <p14:xfrm>
              <a:off x="2013349" y="3017422"/>
              <a:ext cx="131400" cy="7668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3BC9C0FD-AB41-493B-94AF-8F0865704717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2004349" y="3008422"/>
                <a:ext cx="1490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6EB49CF8-602F-481F-98A0-DC83FDCF1B6C}"/>
                  </a:ext>
                </a:extLst>
              </p14:cNvPr>
              <p14:cNvContentPartPr/>
              <p14:nvPr/>
            </p14:nvContentPartPr>
            <p14:xfrm>
              <a:off x="2349589" y="3049462"/>
              <a:ext cx="140040" cy="720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6EB49CF8-602F-481F-98A0-DC83FDCF1B6C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340949" y="3040462"/>
                <a:ext cx="1576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E4C44D63-B539-4C8E-9905-9BC57B2A137C}"/>
                  </a:ext>
                </a:extLst>
              </p14:cNvPr>
              <p14:cNvContentPartPr/>
              <p14:nvPr/>
            </p14:nvContentPartPr>
            <p14:xfrm>
              <a:off x="2559829" y="2984302"/>
              <a:ext cx="23040" cy="14832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E4C44D63-B539-4C8E-9905-9BC57B2A137C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550829" y="2975662"/>
                <a:ext cx="406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27D7253D-D6D9-4239-BB81-3E6C4E29E756}"/>
                  </a:ext>
                </a:extLst>
              </p14:cNvPr>
              <p14:cNvContentPartPr/>
              <p14:nvPr/>
            </p14:nvContentPartPr>
            <p14:xfrm>
              <a:off x="2557669" y="2966662"/>
              <a:ext cx="190800" cy="20556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27D7253D-D6D9-4239-BB81-3E6C4E29E756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548669" y="2958022"/>
                <a:ext cx="2084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37F59205-C659-4A60-A088-6496C534BDBE}"/>
                  </a:ext>
                </a:extLst>
              </p14:cNvPr>
              <p14:cNvContentPartPr/>
              <p14:nvPr/>
            </p14:nvContentPartPr>
            <p14:xfrm>
              <a:off x="2787349" y="2911582"/>
              <a:ext cx="76680" cy="24588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37F59205-C659-4A60-A088-6496C534BDB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778349" y="2902942"/>
                <a:ext cx="943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7FB27FE9-4B1D-45A8-BA4E-5D6A5A45D070}"/>
                  </a:ext>
                </a:extLst>
              </p14:cNvPr>
              <p14:cNvContentPartPr/>
              <p14:nvPr/>
            </p14:nvContentPartPr>
            <p14:xfrm>
              <a:off x="2920549" y="2972062"/>
              <a:ext cx="119160" cy="14076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7FB27FE9-4B1D-45A8-BA4E-5D6A5A45D070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2911549" y="2963062"/>
                <a:ext cx="1368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F183A33A-1213-4ED2-A9EE-78972BF0C61F}"/>
                  </a:ext>
                </a:extLst>
              </p14:cNvPr>
              <p14:cNvContentPartPr/>
              <p14:nvPr/>
            </p14:nvContentPartPr>
            <p14:xfrm>
              <a:off x="3091549" y="2896822"/>
              <a:ext cx="113760" cy="30204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F183A33A-1213-4ED2-A9EE-78972BF0C61F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082909" y="2887822"/>
                <a:ext cx="13140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02C60F59-36AF-4E22-959A-8725E378EB93}"/>
                  </a:ext>
                </a:extLst>
              </p14:cNvPr>
              <p14:cNvContentPartPr/>
              <p14:nvPr/>
            </p14:nvContentPartPr>
            <p14:xfrm>
              <a:off x="3232669" y="2903302"/>
              <a:ext cx="47520" cy="28224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02C60F59-36AF-4E22-959A-8725E378EB93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223669" y="2894662"/>
                <a:ext cx="651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93C154CE-8FC7-49A0-A6F5-EFB196A6D953}"/>
                  </a:ext>
                </a:extLst>
              </p14:cNvPr>
              <p14:cNvContentPartPr/>
              <p14:nvPr/>
            </p14:nvContentPartPr>
            <p14:xfrm>
              <a:off x="3293509" y="2840662"/>
              <a:ext cx="111960" cy="10152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93C154CE-8FC7-49A0-A6F5-EFB196A6D953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284509" y="2831662"/>
                <a:ext cx="1296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5B384FCE-9311-4C2E-9277-A0341A11ABC6}"/>
                  </a:ext>
                </a:extLst>
              </p14:cNvPr>
              <p14:cNvContentPartPr/>
              <p14:nvPr/>
            </p14:nvContentPartPr>
            <p14:xfrm>
              <a:off x="1674589" y="2848582"/>
              <a:ext cx="123120" cy="36324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5B384FCE-9311-4C2E-9277-A0341A11ABC6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665589" y="2839582"/>
                <a:ext cx="14076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D9243F37-00AF-47E8-A1DC-B1F9746CC3BD}"/>
                  </a:ext>
                </a:extLst>
              </p14:cNvPr>
              <p14:cNvContentPartPr/>
              <p14:nvPr/>
            </p14:nvContentPartPr>
            <p14:xfrm>
              <a:off x="3364069" y="2858302"/>
              <a:ext cx="150480" cy="37584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D9243F37-00AF-47E8-A1DC-B1F9746CC3BD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3355429" y="2849662"/>
                <a:ext cx="16812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C64DA258-0E4F-4DF4-9BE3-E2A6BAE808F5}"/>
                  </a:ext>
                </a:extLst>
              </p14:cNvPr>
              <p14:cNvContentPartPr/>
              <p14:nvPr/>
            </p14:nvContentPartPr>
            <p14:xfrm>
              <a:off x="1709149" y="2724022"/>
              <a:ext cx="926280" cy="13752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C64DA258-0E4F-4DF4-9BE3-E2A6BAE808F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700509" y="2715022"/>
                <a:ext cx="943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42A82018-8C93-4E9D-9E88-187154AE4608}"/>
                  </a:ext>
                </a:extLst>
              </p14:cNvPr>
              <p14:cNvContentPartPr/>
              <p14:nvPr/>
            </p14:nvContentPartPr>
            <p14:xfrm>
              <a:off x="2605189" y="2760382"/>
              <a:ext cx="477000" cy="3960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42A82018-8C93-4E9D-9E88-187154AE4608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2596189" y="2751742"/>
                <a:ext cx="494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2BAEF4A3-28CD-4967-BC2B-833AA1B47D79}"/>
                  </a:ext>
                </a:extLst>
              </p14:cNvPr>
              <p14:cNvContentPartPr/>
              <p14:nvPr/>
            </p14:nvContentPartPr>
            <p14:xfrm>
              <a:off x="3047269" y="2776582"/>
              <a:ext cx="387360" cy="2772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2BAEF4A3-28CD-4967-BC2B-833AA1B47D79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3038629" y="2767582"/>
                <a:ext cx="4050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FE6CE774-25FB-4D51-943D-9CF1A3DECE74}"/>
                  </a:ext>
                </a:extLst>
              </p14:cNvPr>
              <p14:cNvContentPartPr/>
              <p14:nvPr/>
            </p14:nvContentPartPr>
            <p14:xfrm>
              <a:off x="290389" y="3722302"/>
              <a:ext cx="182160" cy="1908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FE6CE774-25FB-4D51-943D-9CF1A3DECE74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281749" y="3713302"/>
                <a:ext cx="199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2429C9B8-05A9-4FC4-8A7C-AFCB4F32E41F}"/>
                  </a:ext>
                </a:extLst>
              </p14:cNvPr>
              <p14:cNvContentPartPr/>
              <p14:nvPr/>
            </p14:nvContentPartPr>
            <p14:xfrm>
              <a:off x="331069" y="3800782"/>
              <a:ext cx="133920" cy="1620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2429C9B8-05A9-4FC4-8A7C-AFCB4F32E41F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322429" y="3791782"/>
                <a:ext cx="1515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A6EDF9B5-12D6-4EC2-BD9E-1C5E225E3EF8}"/>
                  </a:ext>
                </a:extLst>
              </p14:cNvPr>
              <p14:cNvContentPartPr/>
              <p14:nvPr/>
            </p14:nvContentPartPr>
            <p14:xfrm>
              <a:off x="632029" y="3660742"/>
              <a:ext cx="39960" cy="17028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A6EDF9B5-12D6-4EC2-BD9E-1C5E225E3EF8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23029" y="3652102"/>
                <a:ext cx="576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715CB147-EDFE-4D27-BFC9-3DDFEE410044}"/>
                  </a:ext>
                </a:extLst>
              </p14:cNvPr>
              <p14:cNvContentPartPr/>
              <p14:nvPr/>
            </p14:nvContentPartPr>
            <p14:xfrm>
              <a:off x="645349" y="3648502"/>
              <a:ext cx="128880" cy="8280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715CB147-EDFE-4D27-BFC9-3DDFEE410044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636709" y="3639502"/>
                <a:ext cx="1465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506CB737-61F0-4DF2-92AE-FF3629EB436C}"/>
                  </a:ext>
                </a:extLst>
              </p14:cNvPr>
              <p14:cNvContentPartPr/>
              <p14:nvPr/>
            </p14:nvContentPartPr>
            <p14:xfrm>
              <a:off x="643189" y="3523942"/>
              <a:ext cx="293040" cy="33228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506CB737-61F0-4DF2-92AE-FF3629EB436C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34549" y="3515302"/>
                <a:ext cx="3106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0D3ACE08-BBD1-4637-A7FF-72C0595FCF8B}"/>
                  </a:ext>
                </a:extLst>
              </p14:cNvPr>
              <p14:cNvContentPartPr/>
              <p14:nvPr/>
            </p14:nvContentPartPr>
            <p14:xfrm>
              <a:off x="1034509" y="3620062"/>
              <a:ext cx="149400" cy="17820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0D3ACE08-BBD1-4637-A7FF-72C0595FCF8B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25509" y="3611062"/>
                <a:ext cx="167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A486B783-AE54-4823-A1A7-CD59A703DBF0}"/>
                  </a:ext>
                </a:extLst>
              </p14:cNvPr>
              <p14:cNvContentPartPr/>
              <p14:nvPr/>
            </p14:nvContentPartPr>
            <p14:xfrm>
              <a:off x="1039189" y="3674782"/>
              <a:ext cx="131760" cy="9180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A486B783-AE54-4823-A1A7-CD59A703DBF0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30189" y="3665782"/>
                <a:ext cx="149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5D2C52FB-95D7-4574-8523-635238E676E5}"/>
                  </a:ext>
                </a:extLst>
              </p14:cNvPr>
              <p14:cNvContentPartPr/>
              <p14:nvPr/>
            </p14:nvContentPartPr>
            <p14:xfrm>
              <a:off x="1298029" y="3479302"/>
              <a:ext cx="86400" cy="10728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5D2C52FB-95D7-4574-8523-635238E676E5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289389" y="3470662"/>
                <a:ext cx="1040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1DF3EC0E-B062-4A48-8168-96852D992689}"/>
                  </a:ext>
                </a:extLst>
              </p14:cNvPr>
              <p14:cNvContentPartPr/>
              <p14:nvPr/>
            </p14:nvContentPartPr>
            <p14:xfrm>
              <a:off x="1489549" y="3717622"/>
              <a:ext cx="139320" cy="1224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1DF3EC0E-B062-4A48-8168-96852D992689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480549" y="3708622"/>
                <a:ext cx="156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D38AF690-B224-4B12-97E6-97C64C38ADF8}"/>
                  </a:ext>
                </a:extLst>
              </p14:cNvPr>
              <p14:cNvContentPartPr/>
              <p14:nvPr/>
            </p14:nvContentPartPr>
            <p14:xfrm>
              <a:off x="1854589" y="3576502"/>
              <a:ext cx="90720" cy="18288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D38AF690-B224-4B12-97E6-97C64C38ADF8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845949" y="3567862"/>
                <a:ext cx="108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AAD486F9-6B77-4E92-AD1C-FDEBBD976B72}"/>
                  </a:ext>
                </a:extLst>
              </p14:cNvPr>
              <p14:cNvContentPartPr/>
              <p14:nvPr/>
            </p14:nvContentPartPr>
            <p14:xfrm>
              <a:off x="2082469" y="3567862"/>
              <a:ext cx="135720" cy="14724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AAD486F9-6B77-4E92-AD1C-FDEBBD976B72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073469" y="3559222"/>
                <a:ext cx="1533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039E076B-AB43-4D52-9A51-E38A0F1F7F77}"/>
                  </a:ext>
                </a:extLst>
              </p14:cNvPr>
              <p14:cNvContentPartPr/>
              <p14:nvPr/>
            </p14:nvContentPartPr>
            <p14:xfrm>
              <a:off x="2078869" y="3518542"/>
              <a:ext cx="273240" cy="19368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039E076B-AB43-4D52-9A51-E38A0F1F7F77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2069869" y="3509542"/>
                <a:ext cx="2908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DFBCD62C-B131-47EE-B288-FF58C43F8655}"/>
                  </a:ext>
                </a:extLst>
              </p14:cNvPr>
              <p14:cNvContentPartPr/>
              <p14:nvPr/>
            </p14:nvContentPartPr>
            <p14:xfrm>
              <a:off x="2307469" y="3514222"/>
              <a:ext cx="139680" cy="9828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DFBCD62C-B131-47EE-B288-FF58C43F8655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2298469" y="3505582"/>
                <a:ext cx="1573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79270205-5ED8-42F0-84A9-DF809E7A0C38}"/>
                  </a:ext>
                </a:extLst>
              </p14:cNvPr>
              <p14:cNvContentPartPr/>
              <p14:nvPr/>
            </p14:nvContentPartPr>
            <p14:xfrm>
              <a:off x="2318629" y="3501262"/>
              <a:ext cx="253800" cy="20124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79270205-5ED8-42F0-84A9-DF809E7A0C38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2309989" y="3492622"/>
                <a:ext cx="2714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EB01E675-6A1F-4DE5-B20F-FBD990EE024A}"/>
                  </a:ext>
                </a:extLst>
              </p14:cNvPr>
              <p14:cNvContentPartPr/>
              <p14:nvPr/>
            </p14:nvContentPartPr>
            <p14:xfrm>
              <a:off x="2598349" y="3521422"/>
              <a:ext cx="151560" cy="17100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EB01E675-6A1F-4DE5-B20F-FBD990EE024A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2589709" y="3512782"/>
                <a:ext cx="1692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7BECF88F-733B-49BB-AAE1-BF3F6C9E4E57}"/>
                  </a:ext>
                </a:extLst>
              </p14:cNvPr>
              <p14:cNvContentPartPr/>
              <p14:nvPr/>
            </p14:nvContentPartPr>
            <p14:xfrm>
              <a:off x="2739109" y="3478582"/>
              <a:ext cx="93240" cy="24120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7BECF88F-733B-49BB-AAE1-BF3F6C9E4E57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730469" y="3469942"/>
                <a:ext cx="1108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80627A39-FE29-41E3-B298-B7AE19C09FF1}"/>
                  </a:ext>
                </a:extLst>
              </p14:cNvPr>
              <p14:cNvContentPartPr/>
              <p14:nvPr/>
            </p14:nvContentPartPr>
            <p14:xfrm>
              <a:off x="3023149" y="3548782"/>
              <a:ext cx="23400" cy="16452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80627A39-FE29-41E3-B298-B7AE19C09FF1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3014149" y="3540142"/>
                <a:ext cx="41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933E481D-8F9A-4022-AC59-C0388EA13D4B}"/>
                  </a:ext>
                </a:extLst>
              </p14:cNvPr>
              <p14:cNvContentPartPr/>
              <p14:nvPr/>
            </p14:nvContentPartPr>
            <p14:xfrm>
              <a:off x="2971309" y="3633382"/>
              <a:ext cx="146880" cy="1908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933E481D-8F9A-4022-AC59-C0388EA13D4B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2962669" y="3624742"/>
                <a:ext cx="1645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084FF983-1F00-4F7B-AF54-915633D363A1}"/>
                  </a:ext>
                </a:extLst>
              </p14:cNvPr>
              <p14:cNvContentPartPr/>
              <p14:nvPr/>
            </p14:nvContentPartPr>
            <p14:xfrm>
              <a:off x="3274789" y="3477502"/>
              <a:ext cx="186120" cy="17820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084FF983-1F00-4F7B-AF54-915633D363A1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266149" y="3468862"/>
                <a:ext cx="203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7E110811-BE13-411B-A83D-010489DF4C2D}"/>
                  </a:ext>
                </a:extLst>
              </p14:cNvPr>
              <p14:cNvContentPartPr/>
              <p14:nvPr/>
            </p14:nvContentPartPr>
            <p14:xfrm>
              <a:off x="3272629" y="3542302"/>
              <a:ext cx="180000" cy="13860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7E110811-BE13-411B-A83D-010489DF4C2D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263989" y="3533302"/>
                <a:ext cx="1976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57A828FA-CC22-4D5D-AF31-A0077E22EEAA}"/>
                  </a:ext>
                </a:extLst>
              </p14:cNvPr>
              <p14:cNvContentPartPr/>
              <p14:nvPr/>
            </p14:nvContentPartPr>
            <p14:xfrm>
              <a:off x="3540829" y="3435382"/>
              <a:ext cx="97200" cy="24912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57A828FA-CC22-4D5D-AF31-A0077E22EEAA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531829" y="3426382"/>
                <a:ext cx="1148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5F8B1EAC-7E64-4AF1-A024-1549117DF4FF}"/>
                  </a:ext>
                </a:extLst>
              </p14:cNvPr>
              <p14:cNvContentPartPr/>
              <p14:nvPr/>
            </p14:nvContentPartPr>
            <p14:xfrm>
              <a:off x="3683749" y="3483982"/>
              <a:ext cx="145800" cy="18828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5F8B1EAC-7E64-4AF1-A024-1549117DF4FF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675109" y="3475342"/>
                <a:ext cx="1634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BA8E0A38-FC5E-49E1-A863-434E79EE462A}"/>
                  </a:ext>
                </a:extLst>
              </p14:cNvPr>
              <p14:cNvContentPartPr/>
              <p14:nvPr/>
            </p14:nvContentPartPr>
            <p14:xfrm>
              <a:off x="3699949" y="3511702"/>
              <a:ext cx="119520" cy="9936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BA8E0A38-FC5E-49E1-A863-434E79EE462A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691309" y="3502702"/>
                <a:ext cx="1371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E78C6D24-3AF3-4886-93CB-2D2E26BC8ABD}"/>
                  </a:ext>
                </a:extLst>
              </p14:cNvPr>
              <p14:cNvContentPartPr/>
              <p14:nvPr/>
            </p14:nvContentPartPr>
            <p14:xfrm>
              <a:off x="3879949" y="3414142"/>
              <a:ext cx="133200" cy="29412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E78C6D24-3AF3-4886-93CB-2D2E26BC8ABD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871309" y="3405502"/>
                <a:ext cx="15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930642E1-32ED-47C6-A0B1-1DC3D7F5BD0A}"/>
                  </a:ext>
                </a:extLst>
              </p14:cNvPr>
              <p14:cNvContentPartPr/>
              <p14:nvPr/>
            </p14:nvContentPartPr>
            <p14:xfrm>
              <a:off x="3200269" y="3418822"/>
              <a:ext cx="81360" cy="33948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930642E1-32ED-47C6-A0B1-1DC3D7F5BD0A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191629" y="3409822"/>
                <a:ext cx="990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605C0DED-ADB1-48DE-AE7B-DD483EAA4D41}"/>
                  </a:ext>
                </a:extLst>
              </p14:cNvPr>
              <p14:cNvContentPartPr/>
              <p14:nvPr/>
            </p14:nvContentPartPr>
            <p14:xfrm>
              <a:off x="3986869" y="3396142"/>
              <a:ext cx="106200" cy="31140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605C0DED-ADB1-48DE-AE7B-DD483EAA4D41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3978229" y="3387142"/>
                <a:ext cx="1238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2AEC6332-AE47-43C2-B7C6-A2EB51D4392B}"/>
                  </a:ext>
                </a:extLst>
              </p14:cNvPr>
              <p14:cNvContentPartPr/>
              <p14:nvPr/>
            </p14:nvContentPartPr>
            <p14:xfrm>
              <a:off x="4110349" y="3287062"/>
              <a:ext cx="151200" cy="17424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2AEC6332-AE47-43C2-B7C6-A2EB51D4392B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101349" y="3278422"/>
                <a:ext cx="1688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59CF61EF-33B6-40FC-95FE-D689932DB571}"/>
                  </a:ext>
                </a:extLst>
              </p14:cNvPr>
              <p14:cNvContentPartPr/>
              <p14:nvPr/>
            </p14:nvContentPartPr>
            <p14:xfrm>
              <a:off x="4306909" y="3320182"/>
              <a:ext cx="132120" cy="41328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59CF61EF-33B6-40FC-95FE-D689932DB571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297909" y="3311542"/>
                <a:ext cx="14976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FFB63BD3-C9A6-4B3B-8BE6-92DA8E14B27A}"/>
                  </a:ext>
                </a:extLst>
              </p14:cNvPr>
              <p14:cNvContentPartPr/>
              <p14:nvPr/>
            </p14:nvContentPartPr>
            <p14:xfrm>
              <a:off x="3584029" y="4057822"/>
              <a:ext cx="35280" cy="17532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FFB63BD3-C9A6-4B3B-8BE6-92DA8E14B27A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3575029" y="4048822"/>
                <a:ext cx="529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8EFCE45A-AC76-4DA6-A156-722E52ADAE98}"/>
                  </a:ext>
                </a:extLst>
              </p14:cNvPr>
              <p14:cNvContentPartPr/>
              <p14:nvPr/>
            </p14:nvContentPartPr>
            <p14:xfrm>
              <a:off x="3508429" y="4138102"/>
              <a:ext cx="131400" cy="1800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8EFCE45A-AC76-4DA6-A156-722E52ADAE98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3499789" y="4129102"/>
                <a:ext cx="1490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6F5705B7-0067-4291-89D5-BC03D4F35847}"/>
                  </a:ext>
                </a:extLst>
              </p14:cNvPr>
              <p14:cNvContentPartPr/>
              <p14:nvPr/>
            </p14:nvContentPartPr>
            <p14:xfrm>
              <a:off x="3868069" y="4029742"/>
              <a:ext cx="35640" cy="18072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6F5705B7-0067-4291-89D5-BC03D4F35847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3859069" y="4020742"/>
                <a:ext cx="532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DB68F8E2-9CDF-4EE8-87D5-69AFBDE65F21}"/>
                  </a:ext>
                </a:extLst>
              </p14:cNvPr>
              <p14:cNvContentPartPr/>
              <p14:nvPr/>
            </p14:nvContentPartPr>
            <p14:xfrm>
              <a:off x="3861589" y="4019302"/>
              <a:ext cx="165600" cy="1332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DB68F8E2-9CDF-4EE8-87D5-69AFBDE65F21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3852589" y="4010662"/>
                <a:ext cx="183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154DC2A4-26F6-4872-8833-3C4C12402341}"/>
                  </a:ext>
                </a:extLst>
              </p14:cNvPr>
              <p14:cNvContentPartPr/>
              <p14:nvPr/>
            </p14:nvContentPartPr>
            <p14:xfrm>
              <a:off x="3849709" y="4133782"/>
              <a:ext cx="120960" cy="10152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154DC2A4-26F6-4872-8833-3C4C12402341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3840709" y="4125142"/>
                <a:ext cx="1386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41B0F8F8-03CF-4BA0-A23E-8A27A15DF593}"/>
                  </a:ext>
                </a:extLst>
              </p14:cNvPr>
              <p14:cNvContentPartPr/>
              <p14:nvPr/>
            </p14:nvContentPartPr>
            <p14:xfrm>
              <a:off x="4071109" y="3940822"/>
              <a:ext cx="87120" cy="29160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41B0F8F8-03CF-4BA0-A23E-8A27A15DF59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4062109" y="3931822"/>
                <a:ext cx="1047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646CA686-5E9D-411D-808D-35561762523A}"/>
                  </a:ext>
                </a:extLst>
              </p14:cNvPr>
              <p14:cNvContentPartPr/>
              <p14:nvPr/>
            </p14:nvContentPartPr>
            <p14:xfrm>
              <a:off x="4179829" y="4016782"/>
              <a:ext cx="135720" cy="16740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646CA686-5E9D-411D-808D-35561762523A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4171189" y="4008142"/>
                <a:ext cx="1533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11F6C3CD-D68A-4D99-92BA-8071DD1BF2B0}"/>
                  </a:ext>
                </a:extLst>
              </p14:cNvPr>
              <p14:cNvContentPartPr/>
              <p14:nvPr/>
            </p14:nvContentPartPr>
            <p14:xfrm>
              <a:off x="4189549" y="4040542"/>
              <a:ext cx="137520" cy="11916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11F6C3CD-D68A-4D99-92BA-8071DD1BF2B0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4180909" y="4031902"/>
                <a:ext cx="1551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31034618-6799-40E2-98F8-DBEFC9B12B95}"/>
                  </a:ext>
                </a:extLst>
              </p14:cNvPr>
              <p14:cNvContentPartPr/>
              <p14:nvPr/>
            </p14:nvContentPartPr>
            <p14:xfrm>
              <a:off x="4406269" y="3974662"/>
              <a:ext cx="44640" cy="21924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31034618-6799-40E2-98F8-DBEFC9B12B95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4397629" y="3965662"/>
                <a:ext cx="622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18D07167-A7BA-4FAD-BE2F-44B0628C2F4A}"/>
                  </a:ext>
                </a:extLst>
              </p14:cNvPr>
              <p14:cNvContentPartPr/>
              <p14:nvPr/>
            </p14:nvContentPartPr>
            <p14:xfrm>
              <a:off x="3760789" y="3937582"/>
              <a:ext cx="110160" cy="33984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18D07167-A7BA-4FAD-BE2F-44B0628C2F4A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751789" y="3928582"/>
                <a:ext cx="12780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68460859-7E30-425D-8320-872331BC63DA}"/>
                  </a:ext>
                </a:extLst>
              </p14:cNvPr>
              <p14:cNvContentPartPr/>
              <p14:nvPr/>
            </p14:nvContentPartPr>
            <p14:xfrm>
              <a:off x="4461709" y="3918862"/>
              <a:ext cx="107280" cy="28764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68460859-7E30-425D-8320-872331BC63DA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4452709" y="3910222"/>
                <a:ext cx="1249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6D072746-8435-4704-981C-EE5DA6CB6BFC}"/>
                  </a:ext>
                </a:extLst>
              </p14:cNvPr>
              <p14:cNvContentPartPr/>
              <p14:nvPr/>
            </p14:nvContentPartPr>
            <p14:xfrm>
              <a:off x="4613269" y="3755422"/>
              <a:ext cx="118800" cy="18468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6D072746-8435-4704-981C-EE5DA6CB6BFC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4604629" y="3746782"/>
                <a:ext cx="1364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321C90E3-7EAA-4BE8-98FD-3DCD09D5080C}"/>
                  </a:ext>
                </a:extLst>
              </p14:cNvPr>
              <p14:cNvContentPartPr/>
              <p14:nvPr/>
            </p14:nvContentPartPr>
            <p14:xfrm>
              <a:off x="284629" y="4315222"/>
              <a:ext cx="154800" cy="3024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321C90E3-7EAA-4BE8-98FD-3DCD09D5080C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275989" y="4306222"/>
                <a:ext cx="172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6B55F7BB-9ED8-4D60-8777-45807D4DCA11}"/>
                  </a:ext>
                </a:extLst>
              </p14:cNvPr>
              <p14:cNvContentPartPr/>
              <p14:nvPr/>
            </p14:nvContentPartPr>
            <p14:xfrm>
              <a:off x="268789" y="4405222"/>
              <a:ext cx="133560" cy="1008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6B55F7BB-9ED8-4D60-8777-45807D4DCA11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259789" y="4396582"/>
                <a:ext cx="1512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8E88C3C0-C680-47F7-AA02-EF73FE212921}"/>
                  </a:ext>
                </a:extLst>
              </p14:cNvPr>
              <p14:cNvContentPartPr/>
              <p14:nvPr/>
            </p14:nvContentPartPr>
            <p14:xfrm>
              <a:off x="610429" y="4205062"/>
              <a:ext cx="39240" cy="19188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8E88C3C0-C680-47F7-AA02-EF73FE212921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601429" y="4196422"/>
                <a:ext cx="568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F3EB6281-C04F-42B1-BD12-1255F030380C}"/>
                  </a:ext>
                </a:extLst>
              </p14:cNvPr>
              <p14:cNvContentPartPr/>
              <p14:nvPr/>
            </p14:nvContentPartPr>
            <p14:xfrm>
              <a:off x="615469" y="4211902"/>
              <a:ext cx="132840" cy="12096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F3EB6281-C04F-42B1-BD12-1255F030380C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606469" y="4202902"/>
                <a:ext cx="150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F54B5CE8-2F1E-4EDE-B681-2D4765477C12}"/>
                  </a:ext>
                </a:extLst>
              </p14:cNvPr>
              <p14:cNvContentPartPr/>
              <p14:nvPr/>
            </p14:nvContentPartPr>
            <p14:xfrm>
              <a:off x="603589" y="4429702"/>
              <a:ext cx="136080" cy="1224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F54B5CE8-2F1E-4EDE-B681-2D4765477C12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594949" y="4420702"/>
                <a:ext cx="153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32A78255-533A-45E1-A48C-A595EE28DB1F}"/>
                  </a:ext>
                </a:extLst>
              </p14:cNvPr>
              <p14:cNvContentPartPr/>
              <p14:nvPr/>
            </p14:nvContentPartPr>
            <p14:xfrm>
              <a:off x="918949" y="4135942"/>
              <a:ext cx="78120" cy="29412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32A78255-533A-45E1-A48C-A595EE28DB1F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910309" y="4127302"/>
                <a:ext cx="9576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5599392E-E250-40C0-A53A-3BAF777C71D6}"/>
                  </a:ext>
                </a:extLst>
              </p14:cNvPr>
              <p14:cNvContentPartPr/>
              <p14:nvPr/>
            </p14:nvContentPartPr>
            <p14:xfrm>
              <a:off x="1061869" y="4187062"/>
              <a:ext cx="165600" cy="20268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5599392E-E250-40C0-A53A-3BAF777C71D6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1052869" y="4178422"/>
                <a:ext cx="183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9764DC54-0C05-4760-9537-F9E9F229C537}"/>
                  </a:ext>
                </a:extLst>
              </p14:cNvPr>
              <p14:cNvContentPartPr/>
              <p14:nvPr/>
            </p14:nvContentPartPr>
            <p14:xfrm>
              <a:off x="1061869" y="4233862"/>
              <a:ext cx="153000" cy="12816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9764DC54-0C05-4760-9537-F9E9F229C537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1052869" y="4225222"/>
                <a:ext cx="170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0163D606-2997-42F1-8F6D-309702DF599D}"/>
                  </a:ext>
                </a:extLst>
              </p14:cNvPr>
              <p14:cNvContentPartPr/>
              <p14:nvPr/>
            </p14:nvContentPartPr>
            <p14:xfrm>
              <a:off x="1303069" y="4062502"/>
              <a:ext cx="100440" cy="17928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0163D606-2997-42F1-8F6D-309702DF599D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294069" y="4053502"/>
                <a:ext cx="118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B180A400-EB41-4CEF-BD21-ECBB9A93E77B}"/>
                  </a:ext>
                </a:extLst>
              </p14:cNvPr>
              <p14:cNvContentPartPr/>
              <p14:nvPr/>
            </p14:nvContentPartPr>
            <p14:xfrm>
              <a:off x="1477309" y="4046302"/>
              <a:ext cx="132480" cy="36252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B180A400-EB41-4CEF-BD21-ECBB9A93E77B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468309" y="4037662"/>
                <a:ext cx="1501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27414F04-ADCE-4EBE-A4ED-E05A66D598D1}"/>
                  </a:ext>
                </a:extLst>
              </p14:cNvPr>
              <p14:cNvContentPartPr/>
              <p14:nvPr/>
            </p14:nvContentPartPr>
            <p14:xfrm>
              <a:off x="1735789" y="4245742"/>
              <a:ext cx="113400" cy="1728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27414F04-ADCE-4EBE-A4ED-E05A66D598D1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1726789" y="4237102"/>
                <a:ext cx="131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8BC853F9-1565-4529-8114-CEA261F373ED}"/>
                  </a:ext>
                </a:extLst>
              </p14:cNvPr>
              <p14:cNvContentPartPr/>
              <p14:nvPr/>
            </p14:nvContentPartPr>
            <p14:xfrm>
              <a:off x="2005429" y="4128742"/>
              <a:ext cx="49320" cy="22428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8BC853F9-1565-4529-8114-CEA261F373ED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1996789" y="4120102"/>
                <a:ext cx="669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5D96548C-3630-4233-AFD2-5DC9DD129B12}"/>
                  </a:ext>
                </a:extLst>
              </p14:cNvPr>
              <p14:cNvContentPartPr/>
              <p14:nvPr/>
            </p14:nvContentPartPr>
            <p14:xfrm>
              <a:off x="2013709" y="4106422"/>
              <a:ext cx="140760" cy="2520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5D96548C-3630-4233-AFD2-5DC9DD129B12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2005069" y="4097782"/>
                <a:ext cx="1584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F07CA5C6-B932-4B32-92D1-99D1A1471129}"/>
                  </a:ext>
                </a:extLst>
              </p14:cNvPr>
              <p14:cNvContentPartPr/>
              <p14:nvPr/>
            </p14:nvContentPartPr>
            <p14:xfrm>
              <a:off x="2021989" y="4184902"/>
              <a:ext cx="144720" cy="17892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F07CA5C6-B932-4B32-92D1-99D1A1471129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2013349" y="4176262"/>
                <a:ext cx="1623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C97D5BC5-BA80-434D-9099-B1772F633A07}"/>
                  </a:ext>
                </a:extLst>
              </p14:cNvPr>
              <p14:cNvContentPartPr/>
              <p14:nvPr/>
            </p14:nvContentPartPr>
            <p14:xfrm>
              <a:off x="2509789" y="4096702"/>
              <a:ext cx="133920" cy="15264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C97D5BC5-BA80-434D-9099-B1772F633A07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2500789" y="4088062"/>
                <a:ext cx="1515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11E535AD-4B89-4D07-9EBD-A71098D0BF8D}"/>
                  </a:ext>
                </a:extLst>
              </p14:cNvPr>
              <p14:cNvContentPartPr/>
              <p14:nvPr/>
            </p14:nvContentPartPr>
            <p14:xfrm>
              <a:off x="2525269" y="4126582"/>
              <a:ext cx="104040" cy="6840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11E535AD-4B89-4D07-9EBD-A71098D0BF8D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516269" y="4117942"/>
                <a:ext cx="1216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85869517-FCAC-4BA2-AAC6-7BACEC5905FE}"/>
                  </a:ext>
                </a:extLst>
              </p14:cNvPr>
              <p14:cNvContentPartPr/>
              <p14:nvPr/>
            </p14:nvContentPartPr>
            <p14:xfrm>
              <a:off x="2752789" y="4033342"/>
              <a:ext cx="23400" cy="16380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85869517-FCAC-4BA2-AAC6-7BACEC5905FE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2743789" y="4024342"/>
                <a:ext cx="41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5B69E8E9-5015-4F9B-87A1-EBB4B1A85BFE}"/>
                  </a:ext>
                </a:extLst>
              </p14:cNvPr>
              <p14:cNvContentPartPr/>
              <p14:nvPr/>
            </p14:nvContentPartPr>
            <p14:xfrm>
              <a:off x="2765029" y="4040182"/>
              <a:ext cx="145440" cy="11484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5B69E8E9-5015-4F9B-87A1-EBB4B1A85BFE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2756389" y="4031182"/>
                <a:ext cx="1630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52006FA3-4718-4737-84F4-94C033B13E2E}"/>
                  </a:ext>
                </a:extLst>
              </p14:cNvPr>
              <p14:cNvContentPartPr/>
              <p14:nvPr/>
            </p14:nvContentPartPr>
            <p14:xfrm>
              <a:off x="2739109" y="4213342"/>
              <a:ext cx="119520" cy="3960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52006FA3-4718-4737-84F4-94C033B13E2E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2730469" y="4204702"/>
                <a:ext cx="137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8D15A413-7D35-45D6-9D7D-B8DF89CF228A}"/>
                  </a:ext>
                </a:extLst>
              </p14:cNvPr>
              <p14:cNvContentPartPr/>
              <p14:nvPr/>
            </p14:nvContentPartPr>
            <p14:xfrm>
              <a:off x="2922349" y="4012822"/>
              <a:ext cx="243000" cy="22320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8D15A413-7D35-45D6-9D7D-B8DF89CF228A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2913709" y="4003822"/>
                <a:ext cx="2606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27CDB7A6-1566-41E5-84FC-935EFE58589A}"/>
                  </a:ext>
                </a:extLst>
              </p14:cNvPr>
              <p14:cNvContentPartPr/>
              <p14:nvPr/>
            </p14:nvContentPartPr>
            <p14:xfrm>
              <a:off x="3017029" y="3976102"/>
              <a:ext cx="229320" cy="35136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27CDB7A6-1566-41E5-84FC-935EFE58589A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3008029" y="3967102"/>
                <a:ext cx="24696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EFB781D3-6C94-4067-BA00-643CF0401EF1}"/>
                  </a:ext>
                </a:extLst>
              </p14:cNvPr>
              <p14:cNvContentPartPr/>
              <p14:nvPr/>
            </p14:nvContentPartPr>
            <p14:xfrm>
              <a:off x="3247429" y="3964582"/>
              <a:ext cx="93600" cy="36720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EFB781D3-6C94-4067-BA00-643CF0401EF1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3238789" y="3955942"/>
                <a:ext cx="111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A34B0742-1436-409D-BC23-D90157A5FAAA}"/>
                  </a:ext>
                </a:extLst>
              </p14:cNvPr>
              <p14:cNvContentPartPr/>
              <p14:nvPr/>
            </p14:nvContentPartPr>
            <p14:xfrm>
              <a:off x="2260309" y="3982582"/>
              <a:ext cx="51840" cy="38952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A34B0742-1436-409D-BC23-D90157A5FAAA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2251669" y="3973942"/>
                <a:ext cx="694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2F081EF0-5126-45EE-A005-1C03E659D39A}"/>
                  </a:ext>
                </a:extLst>
              </p14:cNvPr>
              <p14:cNvContentPartPr/>
              <p14:nvPr/>
            </p14:nvContentPartPr>
            <p14:xfrm>
              <a:off x="2316829" y="4081222"/>
              <a:ext cx="99360" cy="20340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2F081EF0-5126-45EE-A005-1C03E659D39A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307829" y="4072582"/>
                <a:ext cx="1170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1C296BB8-C076-4E51-B5FD-358DFC4BFCE3}"/>
                  </a:ext>
                </a:extLst>
              </p14:cNvPr>
              <p14:cNvContentPartPr/>
              <p14:nvPr/>
            </p14:nvContentPartPr>
            <p14:xfrm>
              <a:off x="274549" y="4893022"/>
              <a:ext cx="164880" cy="2160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1C296BB8-C076-4E51-B5FD-358DFC4BFCE3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265549" y="4884022"/>
                <a:ext cx="1825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5B411FE1-8437-4277-A171-B66B41B4D01A}"/>
                  </a:ext>
                </a:extLst>
              </p14:cNvPr>
              <p14:cNvContentPartPr/>
              <p14:nvPr/>
            </p14:nvContentPartPr>
            <p14:xfrm>
              <a:off x="278149" y="4975462"/>
              <a:ext cx="150120" cy="3996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5B411FE1-8437-4277-A171-B66B41B4D01A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269149" y="4966822"/>
                <a:ext cx="1677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34E54B55-3756-4BB0-919C-13FCF44FCC99}"/>
                  </a:ext>
                </a:extLst>
              </p14:cNvPr>
              <p14:cNvContentPartPr/>
              <p14:nvPr/>
            </p14:nvContentPartPr>
            <p14:xfrm>
              <a:off x="567589" y="4818142"/>
              <a:ext cx="9000" cy="14724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34E54B55-3756-4BB0-919C-13FCF44FCC99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558949" y="4809142"/>
                <a:ext cx="266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DFDE6F37-0FE4-42FA-8CF1-C190EFA66A65}"/>
                  </a:ext>
                </a:extLst>
              </p14:cNvPr>
              <p14:cNvContentPartPr/>
              <p14:nvPr/>
            </p14:nvContentPartPr>
            <p14:xfrm>
              <a:off x="545989" y="4779982"/>
              <a:ext cx="157680" cy="2880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DFDE6F37-0FE4-42FA-8CF1-C190EFA66A65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536989" y="4770982"/>
                <a:ext cx="175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3BFC73A0-C029-4845-B8AD-48826F38F6A1}"/>
                  </a:ext>
                </a:extLst>
              </p14:cNvPr>
              <p14:cNvContentPartPr/>
              <p14:nvPr/>
            </p14:nvContentPartPr>
            <p14:xfrm>
              <a:off x="579469" y="4860262"/>
              <a:ext cx="134640" cy="15516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3BFC73A0-C029-4845-B8AD-48826F38F6A1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570469" y="4851622"/>
                <a:ext cx="152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CFEF26A7-09B8-452E-B5BF-EB97015ACA26}"/>
                  </a:ext>
                </a:extLst>
              </p14:cNvPr>
              <p14:cNvContentPartPr/>
              <p14:nvPr/>
            </p14:nvContentPartPr>
            <p14:xfrm>
              <a:off x="823549" y="4715902"/>
              <a:ext cx="82800" cy="20916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CFEF26A7-09B8-452E-B5BF-EB97015ACA26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814549" y="4707262"/>
                <a:ext cx="1004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C4BB1D31-6ED8-47E0-B2C4-82F085360692}"/>
                  </a:ext>
                </a:extLst>
              </p14:cNvPr>
              <p14:cNvContentPartPr/>
              <p14:nvPr/>
            </p14:nvContentPartPr>
            <p14:xfrm>
              <a:off x="1085989" y="4777462"/>
              <a:ext cx="94680" cy="14904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C4BB1D31-6ED8-47E0-B2C4-82F085360692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077349" y="4768462"/>
                <a:ext cx="1123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C4455319-674A-4BEE-8D22-B31B8B44F947}"/>
                  </a:ext>
                </a:extLst>
              </p14:cNvPr>
              <p14:cNvContentPartPr/>
              <p14:nvPr/>
            </p14:nvContentPartPr>
            <p14:xfrm>
              <a:off x="1077349" y="4587742"/>
              <a:ext cx="308520" cy="28872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C4455319-674A-4BEE-8D22-B31B8B44F947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068349" y="4579102"/>
                <a:ext cx="3261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754C0476-EAB7-4278-B006-519FE9CBB05A}"/>
                  </a:ext>
                </a:extLst>
              </p14:cNvPr>
              <p14:cNvContentPartPr/>
              <p14:nvPr/>
            </p14:nvContentPartPr>
            <p14:xfrm>
              <a:off x="1410709" y="4611502"/>
              <a:ext cx="99000" cy="34164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754C0476-EAB7-4278-B006-519FE9CBB05A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401709" y="4602862"/>
                <a:ext cx="1166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6A468B59-B8E6-4422-9218-4D4D12530D3D}"/>
                  </a:ext>
                </a:extLst>
              </p14:cNvPr>
              <p14:cNvContentPartPr/>
              <p14:nvPr/>
            </p14:nvContentPartPr>
            <p14:xfrm>
              <a:off x="1660909" y="4799422"/>
              <a:ext cx="163440" cy="2340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6A468B59-B8E6-4422-9218-4D4D12530D3D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651909" y="4790782"/>
                <a:ext cx="1810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CD1C3ED0-978B-4DF5-B445-89A967F54E92}"/>
                  </a:ext>
                </a:extLst>
              </p14:cNvPr>
              <p14:cNvContentPartPr/>
              <p14:nvPr/>
            </p14:nvContentPartPr>
            <p14:xfrm>
              <a:off x="2056909" y="4651822"/>
              <a:ext cx="96480" cy="22068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CD1C3ED0-978B-4DF5-B445-89A967F54E92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2048269" y="4642822"/>
                <a:ext cx="1141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9A7A45D8-A09F-485E-9A7F-EDB990548A0C}"/>
                  </a:ext>
                </a:extLst>
              </p14:cNvPr>
              <p14:cNvContentPartPr/>
              <p14:nvPr/>
            </p14:nvContentPartPr>
            <p14:xfrm>
              <a:off x="2338429" y="4644622"/>
              <a:ext cx="14760" cy="16236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9A7A45D8-A09F-485E-9A7F-EDB990548A0C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2329429" y="4635982"/>
                <a:ext cx="32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6AE2A9A9-EA35-4816-8B85-3B59BB228413}"/>
                  </a:ext>
                </a:extLst>
              </p14:cNvPr>
              <p14:cNvContentPartPr/>
              <p14:nvPr/>
            </p14:nvContentPartPr>
            <p14:xfrm>
              <a:off x="2340949" y="4634542"/>
              <a:ext cx="146160" cy="9756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6AE2A9A9-EA35-4816-8B85-3B59BB228413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331949" y="4625542"/>
                <a:ext cx="163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B5FDAF1B-1F61-4D4F-BB03-AEA583D19839}"/>
                  </a:ext>
                </a:extLst>
              </p14:cNvPr>
              <p14:cNvContentPartPr/>
              <p14:nvPr/>
            </p14:nvContentPartPr>
            <p14:xfrm>
              <a:off x="2344189" y="4812022"/>
              <a:ext cx="122040" cy="3132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B5FDAF1B-1F61-4D4F-BB03-AEA583D19839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335189" y="4803022"/>
                <a:ext cx="1396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52D3F23F-4FA6-478F-B2C1-D1F988F6A40F}"/>
                  </a:ext>
                </a:extLst>
              </p14:cNvPr>
              <p14:cNvContentPartPr/>
              <p14:nvPr/>
            </p14:nvContentPartPr>
            <p14:xfrm>
              <a:off x="2568829" y="4651462"/>
              <a:ext cx="100800" cy="15660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52D3F23F-4FA6-478F-B2C1-D1F988F6A40F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2560189" y="4642462"/>
                <a:ext cx="118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D370374F-22E7-496F-A7F1-4048305205F7}"/>
                  </a:ext>
                </a:extLst>
              </p14:cNvPr>
              <p14:cNvContentPartPr/>
              <p14:nvPr/>
            </p14:nvContentPartPr>
            <p14:xfrm>
              <a:off x="2544349" y="4657222"/>
              <a:ext cx="122040" cy="9540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D370374F-22E7-496F-A7F1-4048305205F7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2535349" y="4648222"/>
                <a:ext cx="1396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CF03F1BE-F209-4C9D-AD91-D2411FAB7061}"/>
                  </a:ext>
                </a:extLst>
              </p14:cNvPr>
              <p14:cNvContentPartPr/>
              <p14:nvPr/>
            </p14:nvContentPartPr>
            <p14:xfrm>
              <a:off x="2473429" y="4577302"/>
              <a:ext cx="125280" cy="25776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CF03F1BE-F209-4C9D-AD91-D2411FAB7061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2464789" y="4568302"/>
                <a:ext cx="1429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D6C8002F-B483-4922-852D-F0230D9C9E0E}"/>
                  </a:ext>
                </a:extLst>
              </p14:cNvPr>
              <p14:cNvContentPartPr/>
              <p14:nvPr/>
            </p14:nvContentPartPr>
            <p14:xfrm>
              <a:off x="2671069" y="4609702"/>
              <a:ext cx="92880" cy="23760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D6C8002F-B483-4922-852D-F0230D9C9E0E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2662429" y="4600702"/>
                <a:ext cx="1105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E70101D4-B6C5-47A4-B155-94C62CC3534A}"/>
                  </a:ext>
                </a:extLst>
              </p14:cNvPr>
              <p14:cNvContentPartPr/>
              <p14:nvPr/>
            </p14:nvContentPartPr>
            <p14:xfrm>
              <a:off x="2227549" y="4565782"/>
              <a:ext cx="109080" cy="33768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E70101D4-B6C5-47A4-B155-94C62CC3534A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2218909" y="4557142"/>
                <a:ext cx="1267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1CE884ED-CC34-4D64-88DD-AF73BE566889}"/>
                  </a:ext>
                </a:extLst>
              </p14:cNvPr>
              <p14:cNvContentPartPr/>
              <p14:nvPr/>
            </p14:nvContentPartPr>
            <p14:xfrm>
              <a:off x="2757469" y="4558222"/>
              <a:ext cx="104400" cy="33084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1CE884ED-CC34-4D64-88DD-AF73BE566889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2748469" y="4549222"/>
                <a:ext cx="12204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B11770FE-5C08-4B59-9F6B-3E680EA7E522}"/>
                  </a:ext>
                </a:extLst>
              </p14:cNvPr>
              <p14:cNvContentPartPr/>
              <p14:nvPr/>
            </p14:nvContentPartPr>
            <p14:xfrm>
              <a:off x="2951509" y="4440502"/>
              <a:ext cx="91800" cy="16884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B11770FE-5C08-4B59-9F6B-3E680EA7E522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2942869" y="4431502"/>
                <a:ext cx="1094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A691045A-4884-42F3-8E83-5B9A20C08F34}"/>
                  </a:ext>
                </a:extLst>
              </p14:cNvPr>
              <p14:cNvContentPartPr/>
              <p14:nvPr/>
            </p14:nvContentPartPr>
            <p14:xfrm>
              <a:off x="3592309" y="4606462"/>
              <a:ext cx="28800" cy="21780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A691045A-4884-42F3-8E83-5B9A20C08F34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3583309" y="4597822"/>
                <a:ext cx="464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3D63E15E-12A0-41A0-A5F3-64A6680CE712}"/>
                  </a:ext>
                </a:extLst>
              </p14:cNvPr>
              <p14:cNvContentPartPr/>
              <p14:nvPr/>
            </p14:nvContentPartPr>
            <p14:xfrm>
              <a:off x="3496189" y="4668022"/>
              <a:ext cx="159120" cy="1368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3D63E15E-12A0-41A0-A5F3-64A6680CE712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3487549" y="4659022"/>
                <a:ext cx="176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87E49708-25EA-460B-8CBF-4D465EDE9806}"/>
                  </a:ext>
                </a:extLst>
              </p14:cNvPr>
              <p14:cNvContentPartPr/>
              <p14:nvPr/>
            </p14:nvContentPartPr>
            <p14:xfrm>
              <a:off x="3848269" y="4588102"/>
              <a:ext cx="25200" cy="18864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87E49708-25EA-460B-8CBF-4D465EDE9806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3839269" y="4579102"/>
                <a:ext cx="428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A5C7650F-7D37-4249-9604-AADCBE9E68F6}"/>
                  </a:ext>
                </a:extLst>
              </p14:cNvPr>
              <p14:cNvContentPartPr/>
              <p14:nvPr/>
            </p14:nvContentPartPr>
            <p14:xfrm>
              <a:off x="3848989" y="4582342"/>
              <a:ext cx="175680" cy="10512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A5C7650F-7D37-4249-9604-AADCBE9E68F6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840349" y="4573342"/>
                <a:ext cx="193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136E6908-39A4-4974-81E1-ED4A48DE989E}"/>
                  </a:ext>
                </a:extLst>
              </p14:cNvPr>
              <p14:cNvContentPartPr/>
              <p14:nvPr/>
            </p14:nvContentPartPr>
            <p14:xfrm>
              <a:off x="3872749" y="4771702"/>
              <a:ext cx="125640" cy="3996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136E6908-39A4-4974-81E1-ED4A48DE989E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3864109" y="4762702"/>
                <a:ext cx="143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A6947CAC-5A66-47FA-B12F-F9EE02E9F4E4}"/>
                  </a:ext>
                </a:extLst>
              </p14:cNvPr>
              <p14:cNvContentPartPr/>
              <p14:nvPr/>
            </p14:nvContentPartPr>
            <p14:xfrm>
              <a:off x="4137709" y="4502782"/>
              <a:ext cx="252360" cy="28152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A6947CAC-5A66-47FA-B12F-F9EE02E9F4E4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4129069" y="4494142"/>
                <a:ext cx="2700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A923E235-17A2-4378-83B2-35830891DDFD}"/>
                  </a:ext>
                </a:extLst>
              </p14:cNvPr>
              <p14:cNvContentPartPr/>
              <p14:nvPr/>
            </p14:nvContentPartPr>
            <p14:xfrm>
              <a:off x="4278469" y="4476142"/>
              <a:ext cx="253080" cy="27540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A923E235-17A2-4378-83B2-35830891DDFD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4269469" y="4467142"/>
                <a:ext cx="2707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42CB7A64-3A9D-4EF3-9931-865A745DEAFF}"/>
                  </a:ext>
                </a:extLst>
              </p14:cNvPr>
              <p14:cNvContentPartPr/>
              <p14:nvPr/>
            </p14:nvContentPartPr>
            <p14:xfrm>
              <a:off x="3719749" y="4466062"/>
              <a:ext cx="133920" cy="40680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42CB7A64-3A9D-4EF3-9931-865A745DEAFF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3710749" y="4457422"/>
                <a:ext cx="15156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4FDBD743-D535-4307-9A7D-8C9E64A39CA9}"/>
                  </a:ext>
                </a:extLst>
              </p14:cNvPr>
              <p14:cNvContentPartPr/>
              <p14:nvPr/>
            </p14:nvContentPartPr>
            <p14:xfrm>
              <a:off x="4540909" y="4437982"/>
              <a:ext cx="96480" cy="32580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4FDBD743-D535-4307-9A7D-8C9E64A39CA9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4532269" y="4428982"/>
                <a:ext cx="1141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6A569051-CF59-4F6B-AF50-7D955B17FEC4}"/>
                  </a:ext>
                </a:extLst>
              </p14:cNvPr>
              <p14:cNvContentPartPr/>
              <p14:nvPr/>
            </p14:nvContentPartPr>
            <p14:xfrm>
              <a:off x="4699309" y="4260862"/>
              <a:ext cx="112680" cy="21600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6A569051-CF59-4F6B-AF50-7D955B17FEC4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4690309" y="4252222"/>
                <a:ext cx="1303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0051624E-EA99-45A5-9931-868DB5A747CC}"/>
                  </a:ext>
                </a:extLst>
              </p14:cNvPr>
              <p14:cNvContentPartPr/>
              <p14:nvPr/>
            </p14:nvContentPartPr>
            <p14:xfrm>
              <a:off x="2272909" y="4902742"/>
              <a:ext cx="500760" cy="6516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0051624E-EA99-45A5-9931-868DB5A747CC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2263909" y="4894102"/>
                <a:ext cx="5184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4F0C6265-30FF-48EC-9BAA-C38F97A993C9}"/>
                  </a:ext>
                </a:extLst>
              </p14:cNvPr>
              <p14:cNvContentPartPr/>
              <p14:nvPr/>
            </p14:nvContentPartPr>
            <p14:xfrm>
              <a:off x="3891829" y="4862782"/>
              <a:ext cx="549000" cy="6516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4F0C6265-30FF-48EC-9BAA-C38F97A993C9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3883189" y="4854142"/>
                <a:ext cx="5666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CF9DAF24-9ACB-49F6-BB37-F6A2F0FC1D0A}"/>
                  </a:ext>
                </a:extLst>
              </p14:cNvPr>
              <p14:cNvContentPartPr/>
              <p14:nvPr/>
            </p14:nvContentPartPr>
            <p14:xfrm>
              <a:off x="296149" y="5474782"/>
              <a:ext cx="190080" cy="2016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CF9DAF24-9ACB-49F6-BB37-F6A2F0FC1D0A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287509" y="5466142"/>
                <a:ext cx="2077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93B14E48-DDF8-4684-BF26-8B012C5DCF73}"/>
                  </a:ext>
                </a:extLst>
              </p14:cNvPr>
              <p14:cNvContentPartPr/>
              <p14:nvPr/>
            </p14:nvContentPartPr>
            <p14:xfrm>
              <a:off x="321709" y="5559022"/>
              <a:ext cx="157680" cy="1008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93B14E48-DDF8-4684-BF26-8B012C5DCF73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313069" y="5550382"/>
                <a:ext cx="175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B2F0CA73-D5B6-4E15-924E-E9C8D6A5265E}"/>
                  </a:ext>
                </a:extLst>
              </p14:cNvPr>
              <p14:cNvContentPartPr/>
              <p14:nvPr/>
            </p14:nvContentPartPr>
            <p14:xfrm>
              <a:off x="723109" y="5342302"/>
              <a:ext cx="24120" cy="18936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B2F0CA73-D5B6-4E15-924E-E9C8D6A5265E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714109" y="5333662"/>
                <a:ext cx="41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F4EC4B0E-19B2-404E-9107-8E5F6A65B7B6}"/>
                  </a:ext>
                </a:extLst>
              </p14:cNvPr>
              <p14:cNvContentPartPr/>
              <p14:nvPr/>
            </p14:nvContentPartPr>
            <p14:xfrm>
              <a:off x="728869" y="5323582"/>
              <a:ext cx="160200" cy="14436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F4EC4B0E-19B2-404E-9107-8E5F6A65B7B6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720229" y="5314942"/>
                <a:ext cx="177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403292D3-AECA-4728-B41E-4F7225357340}"/>
                  </a:ext>
                </a:extLst>
              </p14:cNvPr>
              <p14:cNvContentPartPr/>
              <p14:nvPr/>
            </p14:nvContentPartPr>
            <p14:xfrm>
              <a:off x="750109" y="5537782"/>
              <a:ext cx="129960" cy="1836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403292D3-AECA-4728-B41E-4F7225357340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741469" y="5529142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9B1A178F-816B-44A2-BACB-D84027B3220E}"/>
                  </a:ext>
                </a:extLst>
              </p14:cNvPr>
              <p14:cNvContentPartPr/>
              <p14:nvPr/>
            </p14:nvContentPartPr>
            <p14:xfrm>
              <a:off x="982669" y="5214862"/>
              <a:ext cx="110880" cy="33912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9B1A178F-816B-44A2-BACB-D84027B3220E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973669" y="5206222"/>
                <a:ext cx="12852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462F67AD-3FE7-4914-8341-FB2AC76F0196}"/>
                  </a:ext>
                </a:extLst>
              </p14:cNvPr>
              <p14:cNvContentPartPr/>
              <p14:nvPr/>
            </p14:nvContentPartPr>
            <p14:xfrm>
              <a:off x="1220629" y="5300182"/>
              <a:ext cx="151920" cy="21204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462F67AD-3FE7-4914-8341-FB2AC76F0196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211989" y="5291542"/>
                <a:ext cx="1695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D11284C8-297E-4EB2-84C7-D0A58C91CE60}"/>
                  </a:ext>
                </a:extLst>
              </p14:cNvPr>
              <p14:cNvContentPartPr/>
              <p14:nvPr/>
            </p14:nvContentPartPr>
            <p14:xfrm>
              <a:off x="1229629" y="5339782"/>
              <a:ext cx="175320" cy="7920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D11284C8-297E-4EB2-84C7-D0A58C91CE60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220629" y="5330782"/>
                <a:ext cx="1929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3892D10A-0E00-47CC-82C4-31AAD3A76DB6}"/>
                  </a:ext>
                </a:extLst>
              </p14:cNvPr>
              <p14:cNvContentPartPr/>
              <p14:nvPr/>
            </p14:nvContentPartPr>
            <p14:xfrm>
              <a:off x="1430509" y="5145382"/>
              <a:ext cx="99360" cy="17748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3892D10A-0E00-47CC-82C4-31AAD3A76DB6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1421509" y="5136742"/>
                <a:ext cx="1170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14F3C2BE-6BD1-4188-B111-5ADD708E67E3}"/>
                  </a:ext>
                </a:extLst>
              </p14:cNvPr>
              <p14:cNvContentPartPr/>
              <p14:nvPr/>
            </p14:nvContentPartPr>
            <p14:xfrm>
              <a:off x="1578469" y="5133502"/>
              <a:ext cx="108360" cy="37548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14F3C2BE-6BD1-4188-B111-5ADD708E67E3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1569469" y="5124502"/>
                <a:ext cx="12600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204B4855-95AD-4921-9472-09A014C12F31}"/>
                  </a:ext>
                </a:extLst>
              </p14:cNvPr>
              <p14:cNvContentPartPr/>
              <p14:nvPr/>
            </p14:nvContentPartPr>
            <p14:xfrm>
              <a:off x="1921909" y="5348422"/>
              <a:ext cx="162360" cy="972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204B4855-95AD-4921-9472-09A014C12F31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1913269" y="5339782"/>
                <a:ext cx="180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76ADE837-60AA-497E-B7F6-866EFDCFA0C4}"/>
                  </a:ext>
                </a:extLst>
              </p14:cNvPr>
              <p14:cNvContentPartPr/>
              <p14:nvPr/>
            </p14:nvContentPartPr>
            <p14:xfrm>
              <a:off x="2438869" y="5192902"/>
              <a:ext cx="32400" cy="17784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76ADE837-60AA-497E-B7F6-866EFDCFA0C4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2429869" y="5184262"/>
                <a:ext cx="5004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1E1EE8B5-DC21-4C9A-8139-ED3CCF85561C}"/>
                  </a:ext>
                </a:extLst>
              </p14:cNvPr>
              <p14:cNvContentPartPr/>
              <p14:nvPr/>
            </p14:nvContentPartPr>
            <p14:xfrm>
              <a:off x="2442469" y="5173102"/>
              <a:ext cx="145440" cy="12672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1E1EE8B5-DC21-4C9A-8139-ED3CCF85561C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2433829" y="5164102"/>
                <a:ext cx="163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25958F2A-E075-4885-BD55-35D6E6E66EB1}"/>
                  </a:ext>
                </a:extLst>
              </p14:cNvPr>
              <p14:cNvContentPartPr/>
              <p14:nvPr/>
            </p14:nvContentPartPr>
            <p14:xfrm>
              <a:off x="2451829" y="5362462"/>
              <a:ext cx="118440" cy="3708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25958F2A-E075-4885-BD55-35D6E6E66EB1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2443189" y="5353462"/>
                <a:ext cx="1360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E66B9B35-D18A-4AD7-9ECC-B6454E325BB2}"/>
                  </a:ext>
                </a:extLst>
              </p14:cNvPr>
              <p14:cNvContentPartPr/>
              <p14:nvPr/>
            </p14:nvContentPartPr>
            <p14:xfrm>
              <a:off x="2712829" y="5129902"/>
              <a:ext cx="248760" cy="23364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E66B9B35-D18A-4AD7-9ECC-B6454E325BB2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2704189" y="5120902"/>
                <a:ext cx="2664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5EB841AE-0756-4A7A-8D1B-ECD2D1F9197A}"/>
                  </a:ext>
                </a:extLst>
              </p14:cNvPr>
              <p14:cNvContentPartPr/>
              <p14:nvPr/>
            </p14:nvContentPartPr>
            <p14:xfrm>
              <a:off x="3020989" y="5121622"/>
              <a:ext cx="94680" cy="23940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5EB841AE-0756-4A7A-8D1B-ECD2D1F9197A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3011989" y="5112622"/>
                <a:ext cx="1123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7FCC316B-77DA-4CFE-9BAA-4A126FB98784}"/>
                  </a:ext>
                </a:extLst>
              </p14:cNvPr>
              <p14:cNvContentPartPr/>
              <p14:nvPr/>
            </p14:nvContentPartPr>
            <p14:xfrm>
              <a:off x="2306389" y="5102542"/>
              <a:ext cx="102240" cy="34380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7FCC316B-77DA-4CFE-9BAA-4A126FB98784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2297389" y="5093542"/>
                <a:ext cx="119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4E814C94-1E07-4E31-9646-886450D9DE35}"/>
                  </a:ext>
                </a:extLst>
              </p14:cNvPr>
              <p14:cNvContentPartPr/>
              <p14:nvPr/>
            </p14:nvContentPartPr>
            <p14:xfrm>
              <a:off x="3126829" y="5073022"/>
              <a:ext cx="97920" cy="31212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4E814C94-1E07-4E31-9646-886450D9DE35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3117829" y="5064022"/>
                <a:ext cx="1155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361BD918-B49E-45D3-AC19-CD25E23AD8A6}"/>
                  </a:ext>
                </a:extLst>
              </p14:cNvPr>
              <p14:cNvContentPartPr/>
              <p14:nvPr/>
            </p14:nvContentPartPr>
            <p14:xfrm>
              <a:off x="3272989" y="4862062"/>
              <a:ext cx="138960" cy="24192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361BD918-B49E-45D3-AC19-CD25E23AD8A6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3264349" y="4853062"/>
                <a:ext cx="1566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0D9FE5CB-5978-4179-B249-B731DD56390C}"/>
                  </a:ext>
                </a:extLst>
              </p14:cNvPr>
              <p14:cNvContentPartPr/>
              <p14:nvPr/>
            </p14:nvContentPartPr>
            <p14:xfrm>
              <a:off x="3912709" y="5182462"/>
              <a:ext cx="160200" cy="21492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0D9FE5CB-5978-4179-B249-B731DD56390C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3904069" y="5173822"/>
                <a:ext cx="1778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BD08BD91-E6AE-4426-8955-DB985449688A}"/>
                  </a:ext>
                </a:extLst>
              </p14:cNvPr>
              <p14:cNvContentPartPr/>
              <p14:nvPr/>
            </p14:nvContentPartPr>
            <p14:xfrm>
              <a:off x="4136989" y="5182102"/>
              <a:ext cx="158760" cy="16056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BD08BD91-E6AE-4426-8955-DB985449688A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4128349" y="5173462"/>
                <a:ext cx="1764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4083E2D2-119B-4ECF-87FD-1A0CC294D93B}"/>
                  </a:ext>
                </a:extLst>
              </p14:cNvPr>
              <p14:cNvContentPartPr/>
              <p14:nvPr/>
            </p14:nvContentPartPr>
            <p14:xfrm>
              <a:off x="4289989" y="5094262"/>
              <a:ext cx="117720" cy="22896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4083E2D2-119B-4ECF-87FD-1A0CC294D93B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4281349" y="5085262"/>
                <a:ext cx="1353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EE8107CA-9721-437D-B147-23739526A735}"/>
                  </a:ext>
                </a:extLst>
              </p14:cNvPr>
              <p14:cNvContentPartPr/>
              <p14:nvPr/>
            </p14:nvContentPartPr>
            <p14:xfrm>
              <a:off x="4579429" y="5073382"/>
              <a:ext cx="162000" cy="24768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EE8107CA-9721-437D-B147-23739526A735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4570789" y="5064742"/>
                <a:ext cx="1796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888286AA-F261-404E-9EC0-357FED25906B}"/>
                  </a:ext>
                </a:extLst>
              </p14:cNvPr>
              <p14:cNvContentPartPr/>
              <p14:nvPr/>
            </p14:nvContentPartPr>
            <p14:xfrm>
              <a:off x="4580869" y="5130622"/>
              <a:ext cx="187200" cy="16596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888286AA-F261-404E-9EC0-357FED25906B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4571869" y="5121982"/>
                <a:ext cx="204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4F3C0676-7DFD-4F22-A59D-36AAB17918C2}"/>
                  </a:ext>
                </a:extLst>
              </p14:cNvPr>
              <p14:cNvContentPartPr/>
              <p14:nvPr/>
            </p14:nvContentPartPr>
            <p14:xfrm>
              <a:off x="4831069" y="5100382"/>
              <a:ext cx="174600" cy="12204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4F3C0676-7DFD-4F22-A59D-36AAB17918C2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4822069" y="5091382"/>
                <a:ext cx="192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574C5B03-54E5-4EFC-8AF2-DC439D1147D3}"/>
                  </a:ext>
                </a:extLst>
              </p14:cNvPr>
              <p14:cNvContentPartPr/>
              <p14:nvPr/>
            </p14:nvContentPartPr>
            <p14:xfrm>
              <a:off x="5194669" y="4978702"/>
              <a:ext cx="244800" cy="23904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574C5B03-54E5-4EFC-8AF2-DC439D1147D3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5186029" y="4969702"/>
                <a:ext cx="2624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8671C0AC-B576-4C9D-B30F-9D9DDD57AE71}"/>
                  </a:ext>
                </a:extLst>
              </p14:cNvPr>
              <p14:cNvContentPartPr/>
              <p14:nvPr/>
            </p14:nvContentPartPr>
            <p14:xfrm>
              <a:off x="5243989" y="5085982"/>
              <a:ext cx="167400" cy="1188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8671C0AC-B576-4C9D-B30F-9D9DDD57AE71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5234989" y="5076982"/>
                <a:ext cx="1850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C5737B5E-6595-4B99-B55C-1CE2829F1B28}"/>
                  </a:ext>
                </a:extLst>
              </p14:cNvPr>
              <p14:cNvContentPartPr/>
              <p14:nvPr/>
            </p14:nvContentPartPr>
            <p14:xfrm>
              <a:off x="5227069" y="4707262"/>
              <a:ext cx="243000" cy="25812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C5737B5E-6595-4B99-B55C-1CE2829F1B28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5218429" y="4698622"/>
                <a:ext cx="2606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7292C7EA-2301-4F3B-B3AF-3F8E649E6BCC}"/>
                  </a:ext>
                </a:extLst>
              </p14:cNvPr>
              <p14:cNvContentPartPr/>
              <p14:nvPr/>
            </p14:nvContentPartPr>
            <p14:xfrm>
              <a:off x="1498189" y="1722502"/>
              <a:ext cx="5540040" cy="96588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7292C7EA-2301-4F3B-B3AF-3F8E649E6BCC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489549" y="1713862"/>
                <a:ext cx="555768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F4662D4-6A0E-48A3-8F30-BCB92C01E821}"/>
                  </a:ext>
                </a:extLst>
              </p14:cNvPr>
              <p14:cNvContentPartPr/>
              <p14:nvPr/>
            </p14:nvContentPartPr>
            <p14:xfrm>
              <a:off x="202909" y="210502"/>
              <a:ext cx="157680" cy="3211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F4662D4-6A0E-48A3-8F30-BCB92C01E821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94269" y="201862"/>
                <a:ext cx="1753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E164668-51D1-4D59-A9F9-83CDCFE190FB}"/>
                  </a:ext>
                </a:extLst>
              </p14:cNvPr>
              <p14:cNvContentPartPr/>
              <p14:nvPr/>
            </p14:nvContentPartPr>
            <p14:xfrm>
              <a:off x="473629" y="212302"/>
              <a:ext cx="84240" cy="236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E164668-51D1-4D59-A9F9-83CDCFE190FB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464989" y="203302"/>
                <a:ext cx="1018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84B4A60-E9BF-48E1-BC77-04F47BDE9364}"/>
                  </a:ext>
                </a:extLst>
              </p14:cNvPr>
              <p14:cNvContentPartPr/>
              <p14:nvPr/>
            </p14:nvContentPartPr>
            <p14:xfrm>
              <a:off x="695389" y="230662"/>
              <a:ext cx="28080" cy="1548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84B4A60-E9BF-48E1-BC77-04F47BDE9364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686749" y="222022"/>
                <a:ext cx="457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F19BECD-4DD4-4F6B-991B-3E68923E2822}"/>
                  </a:ext>
                </a:extLst>
              </p14:cNvPr>
              <p14:cNvContentPartPr/>
              <p14:nvPr/>
            </p14:nvContentPartPr>
            <p14:xfrm>
              <a:off x="707269" y="217702"/>
              <a:ext cx="159840" cy="81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F19BECD-4DD4-4F6B-991B-3E68923E2822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698629" y="209062"/>
                <a:ext cx="1774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78413FD-8582-459E-A585-58EE0E3CCF65}"/>
                  </a:ext>
                </a:extLst>
              </p14:cNvPr>
              <p14:cNvContentPartPr/>
              <p14:nvPr/>
            </p14:nvContentPartPr>
            <p14:xfrm>
              <a:off x="732469" y="398422"/>
              <a:ext cx="72720" cy="252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78413FD-8582-459E-A585-58EE0E3CCF65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723829" y="389422"/>
                <a:ext cx="903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072919B-6F7E-4BA1-95B1-1DC8965DB437}"/>
                  </a:ext>
                </a:extLst>
              </p14:cNvPr>
              <p14:cNvContentPartPr/>
              <p14:nvPr/>
            </p14:nvContentPartPr>
            <p14:xfrm>
              <a:off x="1019389" y="292582"/>
              <a:ext cx="155160" cy="108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072919B-6F7E-4BA1-95B1-1DC8965DB437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1010749" y="283942"/>
                <a:ext cx="172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C9F628B-8667-4E1F-91FA-1B531D07A5E8}"/>
                  </a:ext>
                </a:extLst>
              </p14:cNvPr>
              <p14:cNvContentPartPr/>
              <p14:nvPr/>
            </p14:nvContentPartPr>
            <p14:xfrm>
              <a:off x="1061149" y="391222"/>
              <a:ext cx="121680" cy="97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C9F628B-8667-4E1F-91FA-1B531D07A5E8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052509" y="382222"/>
                <a:ext cx="1393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0F3D7AE3-EACA-42F9-A11E-B68669A66D5F}"/>
                  </a:ext>
                </a:extLst>
              </p14:cNvPr>
              <p14:cNvContentPartPr/>
              <p14:nvPr/>
            </p14:nvContentPartPr>
            <p14:xfrm>
              <a:off x="37309" y="38062"/>
              <a:ext cx="930240" cy="69264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0F3D7AE3-EACA-42F9-A11E-B68669A66D5F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28669" y="29422"/>
                <a:ext cx="94788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698F0BAA-C502-41BA-877C-F39E485AC41F}"/>
                  </a:ext>
                </a:extLst>
              </p14:cNvPr>
              <p14:cNvContentPartPr/>
              <p14:nvPr/>
            </p14:nvContentPartPr>
            <p14:xfrm>
              <a:off x="998509" y="1738702"/>
              <a:ext cx="1340280" cy="14040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698F0BAA-C502-41BA-877C-F39E485AC41F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989869" y="1730062"/>
                <a:ext cx="13579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C5F7E88D-76C1-4748-A77C-3D8E9A70B395}"/>
                  </a:ext>
                </a:extLst>
              </p14:cNvPr>
              <p14:cNvContentPartPr/>
              <p14:nvPr/>
            </p14:nvContentPartPr>
            <p14:xfrm>
              <a:off x="2439589" y="1699462"/>
              <a:ext cx="1215360" cy="19656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C5F7E88D-76C1-4748-A77C-3D8E9A70B395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2430589" y="1690822"/>
                <a:ext cx="12330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8843B4C9-1B46-4C0B-BB06-5FF5AAB2384A}"/>
                  </a:ext>
                </a:extLst>
              </p14:cNvPr>
              <p14:cNvContentPartPr/>
              <p14:nvPr/>
            </p14:nvContentPartPr>
            <p14:xfrm>
              <a:off x="1775749" y="2043262"/>
              <a:ext cx="219600" cy="27288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8843B4C9-1B46-4C0B-BB06-5FF5AAB2384A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1767109" y="2034622"/>
                <a:ext cx="2372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D5708B78-433E-4A8F-A605-77A3CD82F742}"/>
                  </a:ext>
                </a:extLst>
              </p14:cNvPr>
              <p14:cNvContentPartPr/>
              <p14:nvPr/>
            </p14:nvContentPartPr>
            <p14:xfrm>
              <a:off x="1984189" y="2165662"/>
              <a:ext cx="288360" cy="14868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D5708B78-433E-4A8F-A605-77A3CD82F742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1975549" y="2157022"/>
                <a:ext cx="3060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48D852B4-2DB5-4F6B-B5D4-5116A9920884}"/>
                  </a:ext>
                </a:extLst>
              </p14:cNvPr>
              <p14:cNvContentPartPr/>
              <p14:nvPr/>
            </p14:nvContentPartPr>
            <p14:xfrm>
              <a:off x="2342029" y="2067742"/>
              <a:ext cx="130320" cy="27252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48D852B4-2DB5-4F6B-B5D4-5116A9920884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2333029" y="2058742"/>
                <a:ext cx="14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6B10A8EE-01EA-42B0-A3D0-169F19FF1078}"/>
                  </a:ext>
                </a:extLst>
              </p14:cNvPr>
              <p14:cNvContentPartPr/>
              <p14:nvPr/>
            </p14:nvContentPartPr>
            <p14:xfrm>
              <a:off x="2604829" y="2047582"/>
              <a:ext cx="176400" cy="19620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6B10A8EE-01EA-42B0-A3D0-169F19FF1078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2595829" y="2038942"/>
                <a:ext cx="1940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87057C95-201E-49FF-8629-6EBEC4EAD572}"/>
                  </a:ext>
                </a:extLst>
              </p14:cNvPr>
              <p14:cNvContentPartPr/>
              <p14:nvPr/>
            </p14:nvContentPartPr>
            <p14:xfrm>
              <a:off x="2643709" y="2114902"/>
              <a:ext cx="128160" cy="2268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87057C95-201E-49FF-8629-6EBEC4EAD572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2635069" y="2106262"/>
                <a:ext cx="145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3DAE5CF7-A4EB-416B-B718-CC73D1BAAF1F}"/>
                  </a:ext>
                </a:extLst>
              </p14:cNvPr>
              <p14:cNvContentPartPr/>
              <p14:nvPr/>
            </p14:nvContentPartPr>
            <p14:xfrm>
              <a:off x="2602669" y="1886662"/>
              <a:ext cx="156600" cy="14652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3DAE5CF7-A4EB-416B-B718-CC73D1BAAF1F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2593669" y="1878022"/>
                <a:ext cx="1742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B9345AB0-1891-41EC-98D8-B2EE7C17DC9C}"/>
                  </a:ext>
                </a:extLst>
              </p14:cNvPr>
              <p14:cNvContentPartPr/>
              <p14:nvPr/>
            </p14:nvContentPartPr>
            <p14:xfrm>
              <a:off x="2812909" y="1925542"/>
              <a:ext cx="136440" cy="37908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B9345AB0-1891-41EC-98D8-B2EE7C17DC9C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2804269" y="1916902"/>
                <a:ext cx="1540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D3A90788-3DD3-4B1D-AED0-22FB9D89522E}"/>
                  </a:ext>
                </a:extLst>
              </p14:cNvPr>
              <p14:cNvContentPartPr/>
              <p14:nvPr/>
            </p14:nvContentPartPr>
            <p14:xfrm>
              <a:off x="834349" y="1546462"/>
              <a:ext cx="128880" cy="244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D3A90788-3DD3-4B1D-AED0-22FB9D89522E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825349" y="1537462"/>
                <a:ext cx="1465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B0A80CF5-C031-4E30-A545-752C5B3B0A3C}"/>
                  </a:ext>
                </a:extLst>
              </p14:cNvPr>
              <p14:cNvContentPartPr/>
              <p14:nvPr/>
            </p14:nvContentPartPr>
            <p14:xfrm>
              <a:off x="826069" y="1638622"/>
              <a:ext cx="155160" cy="864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B0A80CF5-C031-4E30-A545-752C5B3B0A3C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817069" y="1629982"/>
                <a:ext cx="1728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1E6D6061-4898-4C3A-B837-58804C69AF7C}"/>
                  </a:ext>
                </a:extLst>
              </p14:cNvPr>
              <p14:cNvContentPartPr/>
              <p14:nvPr/>
            </p14:nvContentPartPr>
            <p14:xfrm>
              <a:off x="1149709" y="1432702"/>
              <a:ext cx="46440" cy="2185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1E6D6061-4898-4C3A-B837-58804C69AF7C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1140709" y="1423702"/>
                <a:ext cx="640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05544B92-AC35-4A07-BA4A-B8DF86B2E184}"/>
                  </a:ext>
                </a:extLst>
              </p14:cNvPr>
              <p14:cNvContentPartPr/>
              <p14:nvPr/>
            </p14:nvContentPartPr>
            <p14:xfrm>
              <a:off x="1164469" y="1442782"/>
              <a:ext cx="171720" cy="864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05544B92-AC35-4A07-BA4A-B8DF86B2E184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1155829" y="1433782"/>
                <a:ext cx="189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3DFDB007-4801-4C97-B39C-ED7C9C79CFD3}"/>
                  </a:ext>
                </a:extLst>
              </p14:cNvPr>
              <p14:cNvContentPartPr/>
              <p14:nvPr/>
            </p14:nvContentPartPr>
            <p14:xfrm>
              <a:off x="1145029" y="1525222"/>
              <a:ext cx="177840" cy="1371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3DFDB007-4801-4C97-B39C-ED7C9C79CFD3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1136029" y="1516582"/>
                <a:ext cx="195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476A513A-9EA7-49D1-85AE-C13875342433}"/>
                  </a:ext>
                </a:extLst>
              </p14:cNvPr>
              <p14:cNvContentPartPr/>
              <p14:nvPr/>
            </p14:nvContentPartPr>
            <p14:xfrm>
              <a:off x="1440229" y="1358902"/>
              <a:ext cx="149400" cy="2818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476A513A-9EA7-49D1-85AE-C13875342433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1431229" y="1350262"/>
                <a:ext cx="1670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8AD50F2B-949E-4111-B1F5-411058CEAC3A}"/>
                  </a:ext>
                </a:extLst>
              </p14:cNvPr>
              <p14:cNvContentPartPr/>
              <p14:nvPr/>
            </p14:nvContentPartPr>
            <p14:xfrm>
              <a:off x="1669909" y="1402462"/>
              <a:ext cx="161280" cy="1756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8AD50F2B-949E-4111-B1F5-411058CEAC3A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1661269" y="1393462"/>
                <a:ext cx="178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BE6B62D3-62C4-4CC9-9B94-677467D9271E}"/>
                  </a:ext>
                </a:extLst>
              </p14:cNvPr>
              <p14:cNvContentPartPr/>
              <p14:nvPr/>
            </p14:nvContentPartPr>
            <p14:xfrm>
              <a:off x="1721749" y="1470502"/>
              <a:ext cx="85320" cy="2196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BE6B62D3-62C4-4CC9-9B94-677467D9271E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1712749" y="1461862"/>
                <a:ext cx="102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C55364E4-D79B-4EE4-B722-1D38B5BD224E}"/>
                  </a:ext>
                </a:extLst>
              </p14:cNvPr>
              <p14:cNvContentPartPr/>
              <p14:nvPr/>
            </p14:nvContentPartPr>
            <p14:xfrm>
              <a:off x="1722109" y="1281862"/>
              <a:ext cx="118440" cy="9504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C55364E4-D79B-4EE4-B722-1D38B5BD224E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1713469" y="1273222"/>
                <a:ext cx="1360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C06E1059-B993-4D56-A674-B1A51D8211DB}"/>
                  </a:ext>
                </a:extLst>
              </p14:cNvPr>
              <p14:cNvContentPartPr/>
              <p14:nvPr/>
            </p14:nvContentPartPr>
            <p14:xfrm>
              <a:off x="1890949" y="1248022"/>
              <a:ext cx="73800" cy="17532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C06E1059-B993-4D56-A674-B1A51D8211DB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1881949" y="1239382"/>
                <a:ext cx="914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9A0AB261-8020-4353-91B5-6C4582178163}"/>
                  </a:ext>
                </a:extLst>
              </p14:cNvPr>
              <p14:cNvContentPartPr/>
              <p14:nvPr/>
            </p14:nvContentPartPr>
            <p14:xfrm>
              <a:off x="2008669" y="1292662"/>
              <a:ext cx="138240" cy="36000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9A0AB261-8020-4353-91B5-6C4582178163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1999669" y="1283662"/>
                <a:ext cx="15588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963FF165-DBF9-4138-B701-B51012981027}"/>
                  </a:ext>
                </a:extLst>
              </p14:cNvPr>
              <p14:cNvContentPartPr/>
              <p14:nvPr/>
            </p14:nvContentPartPr>
            <p14:xfrm>
              <a:off x="1011469" y="1028782"/>
              <a:ext cx="1212840" cy="86976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963FF165-DBF9-4138-B701-B51012981027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1002829" y="1020142"/>
                <a:ext cx="1230480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6F1EB1BD-B24C-46E1-B710-EA2CD71781A5}"/>
                  </a:ext>
                </a:extLst>
              </p14:cNvPr>
              <p14:cNvContentPartPr/>
              <p14:nvPr/>
            </p14:nvContentPartPr>
            <p14:xfrm>
              <a:off x="2760349" y="1286542"/>
              <a:ext cx="108360" cy="31788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6F1EB1BD-B24C-46E1-B710-EA2CD71781A5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2751349" y="1277542"/>
                <a:ext cx="1260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3A817330-BE7C-481C-AD2C-793783D104F9}"/>
                  </a:ext>
                </a:extLst>
              </p14:cNvPr>
              <p14:cNvContentPartPr/>
              <p14:nvPr/>
            </p14:nvContentPartPr>
            <p14:xfrm>
              <a:off x="2950069" y="1361782"/>
              <a:ext cx="42480" cy="1404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3A817330-BE7C-481C-AD2C-793783D104F9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2941069" y="1353142"/>
                <a:ext cx="601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B10955AA-1E58-43BA-9138-55A406ED65E2}"/>
                  </a:ext>
                </a:extLst>
              </p14:cNvPr>
              <p14:cNvContentPartPr/>
              <p14:nvPr/>
            </p14:nvContentPartPr>
            <p14:xfrm>
              <a:off x="2972029" y="1351702"/>
              <a:ext cx="125640" cy="158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B10955AA-1E58-43BA-9138-55A406ED65E2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2963029" y="1343062"/>
                <a:ext cx="1432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6B5E7952-0197-482A-A71F-D86315CA2858}"/>
                  </a:ext>
                </a:extLst>
              </p14:cNvPr>
              <p14:cNvContentPartPr/>
              <p14:nvPr/>
            </p14:nvContentPartPr>
            <p14:xfrm>
              <a:off x="2943949" y="1417222"/>
              <a:ext cx="153720" cy="11808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6B5E7952-0197-482A-A71F-D86315CA2858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2935309" y="1408582"/>
                <a:ext cx="171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1F70E197-A83B-45FD-B827-32CAE0F61BC9}"/>
                  </a:ext>
                </a:extLst>
              </p14:cNvPr>
              <p14:cNvContentPartPr/>
              <p14:nvPr/>
            </p14:nvContentPartPr>
            <p14:xfrm>
              <a:off x="3150589" y="1302382"/>
              <a:ext cx="64440" cy="26424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1F70E197-A83B-45FD-B827-32CAE0F61BC9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3141949" y="1293382"/>
                <a:ext cx="820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E528F00D-3B9C-4A7C-AABE-70320C867118}"/>
                  </a:ext>
                </a:extLst>
              </p14:cNvPr>
              <p14:cNvContentPartPr/>
              <p14:nvPr/>
            </p14:nvContentPartPr>
            <p14:xfrm>
              <a:off x="3269029" y="1367902"/>
              <a:ext cx="150480" cy="12384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E528F00D-3B9C-4A7C-AABE-70320C867118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3260389" y="1358902"/>
                <a:ext cx="1681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65272131-34CB-4179-AA2B-4ADE8B14F53B}"/>
                  </a:ext>
                </a:extLst>
              </p14:cNvPr>
              <p14:cNvContentPartPr/>
              <p14:nvPr/>
            </p14:nvContentPartPr>
            <p14:xfrm>
              <a:off x="3251749" y="1434862"/>
              <a:ext cx="114480" cy="1440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65272131-34CB-4179-AA2B-4ADE8B14F53B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3242749" y="1426222"/>
                <a:ext cx="1321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1F0F4BB3-0BAC-4F14-ADA8-383DBE617926}"/>
                  </a:ext>
                </a:extLst>
              </p14:cNvPr>
              <p14:cNvContentPartPr/>
              <p14:nvPr/>
            </p14:nvContentPartPr>
            <p14:xfrm>
              <a:off x="3286309" y="1228582"/>
              <a:ext cx="135720" cy="979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1F0F4BB3-0BAC-4F14-ADA8-383DBE617926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3277309" y="1219942"/>
                <a:ext cx="1533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4A0117E8-17FD-483A-9215-477C52871D3C}"/>
                  </a:ext>
                </a:extLst>
              </p14:cNvPr>
              <p14:cNvContentPartPr/>
              <p14:nvPr/>
            </p14:nvContentPartPr>
            <p14:xfrm>
              <a:off x="3454429" y="1267822"/>
              <a:ext cx="90000" cy="26388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4A0117E8-17FD-483A-9215-477C52871D3C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3445429" y="1258822"/>
                <a:ext cx="107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FBEB594D-A250-47AB-88C1-4637C6B05D32}"/>
                  </a:ext>
                </a:extLst>
              </p14:cNvPr>
              <p14:cNvContentPartPr/>
              <p14:nvPr/>
            </p14:nvContentPartPr>
            <p14:xfrm>
              <a:off x="3477469" y="1220662"/>
              <a:ext cx="158040" cy="40320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FBEB594D-A250-47AB-88C1-4637C6B05D32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3468829" y="1211662"/>
                <a:ext cx="17568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7B3CC6A8-FE7A-4D07-B238-A67E49C173FF}"/>
                  </a:ext>
                </a:extLst>
              </p14:cNvPr>
              <p14:cNvContentPartPr/>
              <p14:nvPr/>
            </p14:nvContentPartPr>
            <p14:xfrm>
              <a:off x="3674029" y="1004662"/>
              <a:ext cx="117720" cy="17604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7B3CC6A8-FE7A-4D07-B238-A67E49C173FF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3665029" y="996022"/>
                <a:ext cx="135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7E7D18E8-AC6A-4041-BD34-9E3B1498A8A6}"/>
                  </a:ext>
                </a:extLst>
              </p14:cNvPr>
              <p14:cNvContentPartPr/>
              <p14:nvPr/>
            </p14:nvContentPartPr>
            <p14:xfrm>
              <a:off x="3993709" y="1321822"/>
              <a:ext cx="39960" cy="17748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7E7D18E8-AC6A-4041-BD34-9E3B1498A8A6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3984709" y="1313182"/>
                <a:ext cx="576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DEFDDB45-E6B1-4BCF-89FC-AD7260AFA4F8}"/>
                  </a:ext>
                </a:extLst>
              </p14:cNvPr>
              <p14:cNvContentPartPr/>
              <p14:nvPr/>
            </p14:nvContentPartPr>
            <p14:xfrm>
              <a:off x="3924949" y="1412182"/>
              <a:ext cx="174240" cy="108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DEFDDB45-E6B1-4BCF-89FC-AD7260AFA4F8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3916309" y="1403542"/>
                <a:ext cx="1918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6632D458-CC85-4672-8DE2-6565DA1AA14F}"/>
                  </a:ext>
                </a:extLst>
              </p14:cNvPr>
              <p14:cNvContentPartPr/>
              <p14:nvPr/>
            </p14:nvContentPartPr>
            <p14:xfrm>
              <a:off x="2679349" y="921502"/>
              <a:ext cx="1207440" cy="89712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6632D458-CC85-4672-8DE2-6565DA1AA14F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2670709" y="912862"/>
                <a:ext cx="1225080" cy="9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EB8E63C3-B6F0-4929-8DB9-C0D378B92B7C}"/>
                  </a:ext>
                </a:extLst>
              </p14:cNvPr>
              <p14:cNvContentPartPr/>
              <p14:nvPr/>
            </p14:nvContentPartPr>
            <p14:xfrm>
              <a:off x="3550909" y="2187262"/>
              <a:ext cx="25200" cy="20736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EB8E63C3-B6F0-4929-8DB9-C0D378B92B7C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3541909" y="2178262"/>
                <a:ext cx="428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E1D04738-75D7-4C29-B881-500EA1CAE2D9}"/>
                  </a:ext>
                </a:extLst>
              </p14:cNvPr>
              <p14:cNvContentPartPr/>
              <p14:nvPr/>
            </p14:nvContentPartPr>
            <p14:xfrm>
              <a:off x="3464149" y="2313262"/>
              <a:ext cx="146520" cy="864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E1D04738-75D7-4C29-B881-500EA1CAE2D9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3455509" y="2304262"/>
                <a:ext cx="1641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9B66D779-FCA4-4C2F-AF80-E7624FF6D6C0}"/>
                  </a:ext>
                </a:extLst>
              </p14:cNvPr>
              <p14:cNvContentPartPr/>
              <p14:nvPr/>
            </p14:nvContentPartPr>
            <p14:xfrm>
              <a:off x="1564789" y="2025262"/>
              <a:ext cx="45360" cy="52884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9B66D779-FCA4-4C2F-AF80-E7624FF6D6C0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1555789" y="2016262"/>
                <a:ext cx="6300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3F6B4564-C8C9-4C73-8179-2D29FED401C3}"/>
                  </a:ext>
                </a:extLst>
              </p14:cNvPr>
              <p14:cNvContentPartPr/>
              <p14:nvPr/>
            </p14:nvContentPartPr>
            <p14:xfrm>
              <a:off x="1632109" y="1867942"/>
              <a:ext cx="1517760" cy="72972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3F6B4564-C8C9-4C73-8179-2D29FED401C3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1623109" y="1858942"/>
                <a:ext cx="153540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517F00D0-A1FD-4BA8-A26B-969E12DE6B59}"/>
                  </a:ext>
                </a:extLst>
              </p14:cNvPr>
              <p14:cNvContentPartPr/>
              <p14:nvPr/>
            </p14:nvContentPartPr>
            <p14:xfrm>
              <a:off x="4139149" y="1955422"/>
              <a:ext cx="2913840" cy="83196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517F00D0-A1FD-4BA8-A26B-969E12DE6B59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4130149" y="1946782"/>
                <a:ext cx="2931480" cy="84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1" name="Gruppieren 540">
            <a:extLst>
              <a:ext uri="{FF2B5EF4-FFF2-40B4-BE49-F238E27FC236}">
                <a16:creationId xmlns:a16="http://schemas.microsoft.com/office/drawing/2014/main" id="{97BA5E2C-4A26-4C45-8277-33CCB3AD32B6}"/>
              </a:ext>
            </a:extLst>
          </p:cNvPr>
          <p:cNvGrpSpPr/>
          <p:nvPr/>
        </p:nvGrpSpPr>
        <p:grpSpPr>
          <a:xfrm>
            <a:off x="4542709" y="2090062"/>
            <a:ext cx="802440" cy="495360"/>
            <a:chOff x="4542709" y="2090062"/>
            <a:chExt cx="802440" cy="49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C1615E7-81A9-4C73-89DF-DA7D8E774055}"/>
                    </a:ext>
                  </a:extLst>
                </p14:cNvPr>
                <p14:cNvContentPartPr/>
                <p14:nvPr/>
              </p14:nvContentPartPr>
              <p14:xfrm>
                <a:off x="4542709" y="2317942"/>
                <a:ext cx="17280" cy="1526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C1615E7-81A9-4C73-89DF-DA7D8E774055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534069" y="2309302"/>
                  <a:ext cx="34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0B5F1CC-02C8-4B54-91DA-B862FEA65393}"/>
                    </a:ext>
                  </a:extLst>
                </p14:cNvPr>
                <p14:cNvContentPartPr/>
                <p14:nvPr/>
              </p14:nvContentPartPr>
              <p14:xfrm>
                <a:off x="4549189" y="2304262"/>
                <a:ext cx="148320" cy="144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0B5F1CC-02C8-4B54-91DA-B862FEA65393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540549" y="2295622"/>
                  <a:ext cx="165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249EA84-C757-4E9C-8329-C199FD1549EE}"/>
                    </a:ext>
                  </a:extLst>
                </p14:cNvPr>
                <p14:cNvContentPartPr/>
                <p14:nvPr/>
              </p14:nvContentPartPr>
              <p14:xfrm>
                <a:off x="4566469" y="2350702"/>
                <a:ext cx="145800" cy="1504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249EA84-C757-4E9C-8329-C199FD1549EE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557469" y="2342062"/>
                  <a:ext cx="163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FF0A3A5-3AD3-42A2-8417-336A163FA9AE}"/>
                    </a:ext>
                  </a:extLst>
                </p14:cNvPr>
                <p14:cNvContentPartPr/>
                <p14:nvPr/>
              </p14:nvContentPartPr>
              <p14:xfrm>
                <a:off x="4803349" y="2230462"/>
                <a:ext cx="82080" cy="2534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FF0A3A5-3AD3-42A2-8417-336A163FA9AE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794709" y="2221822"/>
                  <a:ext cx="99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99FD056-01D3-4266-A839-552346C99918}"/>
                    </a:ext>
                  </a:extLst>
                </p14:cNvPr>
                <p14:cNvContentPartPr/>
                <p14:nvPr/>
              </p14:nvContentPartPr>
              <p14:xfrm>
                <a:off x="5034829" y="2267182"/>
                <a:ext cx="140760" cy="1058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99FD056-01D3-4266-A839-552346C9991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026189" y="2258542"/>
                  <a:ext cx="158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A76EFE4-77A3-4064-9230-A2B5A8FBABE8}"/>
                    </a:ext>
                  </a:extLst>
                </p14:cNvPr>
                <p14:cNvContentPartPr/>
                <p14:nvPr/>
              </p14:nvContentPartPr>
              <p14:xfrm>
                <a:off x="5058589" y="2320462"/>
                <a:ext cx="131040" cy="126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A76EFE4-77A3-4064-9230-A2B5A8FBABE8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049949" y="2311462"/>
                  <a:ext cx="148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0E949E8D-5633-4317-BB64-47095BC87A96}"/>
                    </a:ext>
                  </a:extLst>
                </p14:cNvPr>
                <p14:cNvContentPartPr/>
                <p14:nvPr/>
              </p14:nvContentPartPr>
              <p14:xfrm>
                <a:off x="5036989" y="2128582"/>
                <a:ext cx="154080" cy="1306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0E949E8D-5633-4317-BB64-47095BC87A96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027989" y="2119582"/>
                  <a:ext cx="171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72B9847-AA1D-42FA-90A9-ACC9D424E78E}"/>
                    </a:ext>
                  </a:extLst>
                </p14:cNvPr>
                <p14:cNvContentPartPr/>
                <p14:nvPr/>
              </p14:nvContentPartPr>
              <p14:xfrm>
                <a:off x="5206549" y="2142262"/>
                <a:ext cx="138600" cy="3600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72B9847-AA1D-42FA-90A9-ACC9D424E78E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197909" y="2133622"/>
                  <a:ext cx="1562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30035AA2-699F-450F-B561-B437B917BEE5}"/>
                    </a:ext>
                  </a:extLst>
                </p14:cNvPr>
                <p14:cNvContentPartPr/>
                <p14:nvPr/>
              </p14:nvContentPartPr>
              <p14:xfrm>
                <a:off x="4592749" y="2533582"/>
                <a:ext cx="701640" cy="518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30035AA2-699F-450F-B561-B437B917BEE5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584109" y="2524942"/>
                  <a:ext cx="719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CC9AE058-36E6-4C85-AAF8-DA122A35A2CC}"/>
                    </a:ext>
                  </a:extLst>
                </p14:cNvPr>
                <p14:cNvContentPartPr/>
                <p14:nvPr/>
              </p14:nvContentPartPr>
              <p14:xfrm>
                <a:off x="4959949" y="2090062"/>
                <a:ext cx="377640" cy="39168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CC9AE058-36E6-4C85-AAF8-DA122A35A2CC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950949" y="2081422"/>
                  <a:ext cx="39528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3" name="Gruppieren 542">
            <a:extLst>
              <a:ext uri="{FF2B5EF4-FFF2-40B4-BE49-F238E27FC236}">
                <a16:creationId xmlns:a16="http://schemas.microsoft.com/office/drawing/2014/main" id="{52C4CF63-02A4-42F2-B383-5C9D4E788A52}"/>
              </a:ext>
            </a:extLst>
          </p:cNvPr>
          <p:cNvGrpSpPr/>
          <p:nvPr/>
        </p:nvGrpSpPr>
        <p:grpSpPr>
          <a:xfrm>
            <a:off x="5685709" y="2032462"/>
            <a:ext cx="1104480" cy="499320"/>
            <a:chOff x="5685709" y="2032462"/>
            <a:chExt cx="110448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56AA281-1F8A-4A60-BD3B-631E41BEE9D3}"/>
                    </a:ext>
                  </a:extLst>
                </p14:cNvPr>
                <p14:cNvContentPartPr/>
                <p14:nvPr/>
              </p14:nvContentPartPr>
              <p14:xfrm>
                <a:off x="5685709" y="2344942"/>
                <a:ext cx="231120" cy="75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56AA281-1F8A-4A60-BD3B-631E41BEE9D3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676709" y="2336302"/>
                  <a:ext cx="248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B0D0F139-CF6D-4C9A-8098-8FE12A873D38}"/>
                    </a:ext>
                  </a:extLst>
                </p14:cNvPr>
                <p14:cNvContentPartPr/>
                <p14:nvPr/>
              </p14:nvContentPartPr>
              <p14:xfrm>
                <a:off x="6178549" y="2248462"/>
                <a:ext cx="223200" cy="1414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B0D0F139-CF6D-4C9A-8098-8FE12A873D38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169909" y="2239462"/>
                  <a:ext cx="240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B5327C5-BAFA-4190-A8E8-49BA51B9CF9C}"/>
                    </a:ext>
                  </a:extLst>
                </p14:cNvPr>
                <p14:cNvContentPartPr/>
                <p14:nvPr/>
              </p14:nvContentPartPr>
              <p14:xfrm>
                <a:off x="6204469" y="2331262"/>
                <a:ext cx="201960" cy="183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B5327C5-BAFA-4190-A8E8-49BA51B9CF9C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195829" y="2322262"/>
                  <a:ext cx="21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E658C96-D13C-488B-A084-C70A461C6B9A}"/>
                    </a:ext>
                  </a:extLst>
                </p14:cNvPr>
                <p14:cNvContentPartPr/>
                <p14:nvPr/>
              </p14:nvContentPartPr>
              <p14:xfrm>
                <a:off x="6408949" y="2163502"/>
                <a:ext cx="166680" cy="3384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E658C96-D13C-488B-A084-C70A461C6B9A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399949" y="2154502"/>
                  <a:ext cx="1843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7B3242E-5928-4993-8A2D-06FA9024FC86}"/>
                    </a:ext>
                  </a:extLst>
                </p14:cNvPr>
                <p14:cNvContentPartPr/>
                <p14:nvPr/>
              </p14:nvContentPartPr>
              <p14:xfrm>
                <a:off x="6572389" y="2032462"/>
                <a:ext cx="217800" cy="1220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7B3242E-5928-4993-8A2D-06FA9024FC8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563749" y="2023462"/>
                  <a:ext cx="235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F2B269E8-F217-49DA-8940-766707501F20}"/>
                    </a:ext>
                  </a:extLst>
                </p14:cNvPr>
                <p14:cNvContentPartPr/>
                <p14:nvPr/>
              </p14:nvContentPartPr>
              <p14:xfrm>
                <a:off x="6082789" y="2091142"/>
                <a:ext cx="444960" cy="4406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F2B269E8-F217-49DA-8940-766707501F20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073789" y="2082142"/>
                  <a:ext cx="462600" cy="45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97146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07347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958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649965" y="833197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FAD5FBB6-A8ED-424A-AB15-972419076F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45625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54313" y="1125539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8512911" y="2210631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Formel" r:id="rId3" imgW="596880" imgH="228600" progId="">
                  <p:embed/>
                </p:oleObj>
              </mc:Choice>
              <mc:Fallback>
                <p:oleObj name="Formel" r:id="rId3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911" y="2210631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795668" y="2205246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Formel" r:id="rId5" imgW="1041120" imgH="228600" progId="">
                  <p:embed/>
                </p:oleObj>
              </mc:Choice>
              <mc:Fallback>
                <p:oleObj name="Formel" r:id="rId5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668" y="2205246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2916837" y="3064341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7" imgW="215640" imgH="228600" progId="">
                  <p:embed/>
                </p:oleObj>
              </mc:Choice>
              <mc:Fallback>
                <p:oleObj name="Equation" r:id="rId7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837" y="3064341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8385454" y="3094942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Formel" r:id="rId9" imgW="545760" imgH="228600" progId="">
                  <p:embed/>
                </p:oleObj>
              </mc:Choice>
              <mc:Fallback>
                <p:oleObj name="Formel" r:id="rId9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454" y="3094942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1909642" y="3389038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Formel" r:id="rId11" imgW="1041120" imgH="228600" progId="">
                  <p:embed/>
                </p:oleObj>
              </mc:Choice>
              <mc:Fallback>
                <p:oleObj name="Formel" r:id="rId11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642" y="3389038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6400396" y="4298957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Formel" r:id="rId13" imgW="1079280" imgH="241200" progId="">
                  <p:embed/>
                </p:oleObj>
              </mc:Choice>
              <mc:Fallback>
                <p:oleObj name="Formel" r:id="rId13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396" y="4298957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4201CC65-DBAA-4C0E-8BCA-47D2F946A11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412" b="-310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Breitbild</PresentationFormat>
  <Paragraphs>200</Paragraphs>
  <Slides>48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48</vt:i4>
      </vt:variant>
    </vt:vector>
  </HeadingPairs>
  <TitlesOfParts>
    <vt:vector size="56" baseType="lpstr">
      <vt:lpstr>Arial</vt:lpstr>
      <vt:lpstr>Calibri</vt:lpstr>
      <vt:lpstr>Cambria Math</vt:lpstr>
      <vt:lpstr>Sparkasse Rg</vt:lpstr>
      <vt:lpstr>Times New Roman</vt:lpstr>
      <vt:lpstr>Office</vt:lpstr>
      <vt:lpstr>Formel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136</cp:revision>
  <dcterms:created xsi:type="dcterms:W3CDTF">2020-09-20T22:46:24Z</dcterms:created>
  <dcterms:modified xsi:type="dcterms:W3CDTF">2022-04-11T09:49:22Z</dcterms:modified>
</cp:coreProperties>
</file>