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2" r:id="rId2"/>
    <p:sldId id="1397" r:id="rId3"/>
    <p:sldId id="1398" r:id="rId4"/>
    <p:sldId id="1399" r:id="rId5"/>
    <p:sldId id="1400" r:id="rId6"/>
    <p:sldId id="1401" r:id="rId7"/>
    <p:sldId id="1402" r:id="rId8"/>
    <p:sldId id="1403" r:id="rId9"/>
    <p:sldId id="1404" r:id="rId10"/>
    <p:sldId id="140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12291,'-3'-4'3976,"-4"1"-3912,-4 2-248,-2-3-72,1 2-104,2 2 248,2-1-112,5-12-56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13923,'1'0'72,"-1"0"0,0 1 0,0-1 0,0 0 0,0 1 0,0-1 0,1 0 0,-1 1 0,0-1 0,0 0 0,1 1 0,-1-1 0,0 0 0,0 0 0,1 0 0,-1 1 0,0-1 0,1 0 0,-1 0 0,0 0 0,1 0 0,-1 0 0,0 1 0,1-1 0,-1 0 0,1 0 0,-1 0 0,0 0 0,1 0 0,-1 0 0,1 0 0,15-6 948,12-14-395,-28 20-605,40-36 228,-1-2-1,-2-1 1,-2-2 0,39-59 0,-36 40-205,-25 36-34,21-26 0,-51 108-85,5-22-143,1 2-1,2-1 1,2 1 0,1 0-1,0 41 1,6-79 170,2 32-1035,4-18 586,-5-14 482,-1 0-1,0 1 0,0-1 1,1 0-1,-1 0 0,0 1 1,1-1-1,-1 0 0,0 0 1,1 0-1,-1 0 1,1 0-1,-1 1 0,0-1 1,1 0-1,-1 0 0,0 0 1,1 0-1,-1 0 0,1 0 1,-1 0-1,0 0 0,1 0 1,-1 0-1,0-1 1,1 1-1,-1 0 0,1 0 1,-1 0-1,0 0 0,1-1 1,13-14-634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14771,'0'0'53,"-1"0"-1,1 1 1,-1-1-1,1 0 1,-1 0-1,1 0 1,0 1-1,-1-1 0,1 0 1,-1 1-1,1-1 1,0 0-1,-1 1 1,1-1-1,-1 0 1,1 1-1,0-1 1,0 1-1,-1-1 1,1 0-1,0 1 1,0-1-1,-1 1 1,1-1-1,0 1 1,0-1-1,0 1 1,0-1-1,0 1 1,0 0-1,-1 21-165,1-16 290,3 88 303,28 170-1,-15-152-419,-8-60-48,16 174 44,-24-195-23,-3-19 16,-2-15-12,-4-18-16,2-8-48,2 0-1,-4-52 1,6-63-112,3 125 123,1-82-67,25-184 0,-24 277 85,-1-3 9,0 1 0,2-1 0,-1 1 0,1 0 0,1 0 0,0 0 0,8-14 0,-12 22-3,1 1-1,0-1 1,0 1 0,0 0 0,0-1 0,0 1 0,0 0-1,1 0 1,-1 0 0,0 0 0,1 0 0,-1 0 0,0 0 0,1 0-1,-1 1 1,1-1 0,-1 0 0,1 1 0,0 0 0,-1-1-1,4 1 1,-3 0-1,0 0 1,0 1-1,0-1 0,0 1 0,0 0 0,0-1 0,0 1 0,0 0 0,0 0 0,0 0 1,0 1-1,-1-1 0,1 0 0,2 3 0,2 2-2,-1 1 0,0-1 0,0 1 0,0 0 0,-1 0 0,0 1 0,5 12-1,-7-12 4,-1 0-1,1 0 0,-1 0 0,-1 0 0,0 0 0,0 0 0,0 0 0,-1 0 0,0 0 0,-1 0 0,1 0 0,-2 0 1,1 0-1,-1-1 0,0 1 0,-5 6 0,-7 15 67,-2-2 1,-32 41 0,-53 60-30,101-126-79,-1 0-1,1 0 1,-1 0 0,0 0-1,0-1 1,0 1 0,1 0 0,-2-1-1,1 1 1,-3 1 0,5-3 31,-1 0 1,1 0 0,0 0 0,0 0-1,0-1 1,0 1 0,0 0-1,-1 0 1,1 0 0,0 0-1,0 0 1,0 0 0,0 0 0,0-1-1,0 1 1,0 0 0,-1 0-1,1 0 1,0 0 0,0 0 0,0-1-1,0 1 1,0 0 0,0 0-1,0 0 1,0 0 0,0-1-1,0 1 1,0 0 0,0 0 0,0 0-1,0 0 1,0-1 0,0 1-1,0 0 1,0 0 0,0 0-1,0 0 1,0-1 0,5-17-47,10-16-113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85 15019,'-5'0'98,"0"-1"-1,0 1 1,0 0-1,1 0 1,-1 1 0,0-1-1,0 1 1,0 0-1,1 0 1,-1 1-1,1-1 1,-1 1-1,1 0 1,-1 0 0,1 0-1,0 1 1,0 0-1,0 0 1,1 0-1,-1 0 1,-4 5-1,-6 8 63,0 0 0,1 0 0,-16 28 0,10-13-67,1 1 0,2 0 0,-13 37 0,23-50-87,0 0 1,1-1 0,1 2 0,1-1 0,1 0 0,0 1 0,2 23 0,0-38-4,0-1 1,1 1-1,0-1 0,0 1 1,0 0-1,0-1 1,0 1-1,1-1 0,0 0 1,0 0-1,0 1 1,1-1-1,-1-1 0,1 1 1,6 6-1,-7-8 6,1 0-1,0 0 0,0-1 1,0 1-1,0-1 0,0 0 1,0 1-1,0-2 0,0 1 1,0 0-1,0 0 0,1-1 1,-1 0-1,0 0 0,0 0 1,1 0-1,-1 0 1,0-1-1,0 1 0,1-1 1,-1 0-1,0 0 0,3-1 1,5-3 32,-1 0-1,0 0 1,0-1 0,0 0 0,-1-1 0,0 0 0,0 0 0,-1-1 0,1 0-1,11-17 1,-3 2 86,-1 0-1,-1-1 0,15-34 0,-19 33-12,-1 0-1,-1 0 0,-1-1 0,-2 0 0,5-33 0,-9 46-79,-1 0 1,-1 1 0,1-1 0,-2 0-1,0 0 1,-1 1 0,0-1-1,-1 0 1,0 1 0,-1 0 0,0 0-1,-1 0 1,-6-11 0,9 19-49,0 1 1,0-1-1,0 1 1,-1 0 0,1 0-1,-1 0 1,0 1-1,0-1 1,0 0 0,0 1-1,0 0 1,0 0-1,-1 0 1,1 0-1,-1 0 1,1 1 0,-1-1-1,0 1 1,1 0-1,-1 0 1,0 1 0,0-1-1,0 1 1,0 0-1,0 0 1,0 0-1,1 0 1,-1 1 0,0-1-1,0 1 1,0 0-1,-7 3 1,4 0-81,-1 1 1,1 0-1,0 0 0,0 0 1,0 1-1,1 0 0,-1 0 0,1 0 1,1 1-1,0 0 0,0 0 1,0 1-1,1-1 0,-4 10 1,1-4-85,2 1 0,0 0-1,0 0 1,2 0 0,0 0 0,0 1 0,-1 25 0,4-31 95,1 0-1,-1 0 1,1-1-1,3 12 1,0-10-64,-1 0 0,10 17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 15083,'-25'59'1077,"-47"135"1259,65-170-2138,1 1 0,1 0 0,1 0-1,2 0 1,0 0 0,3 29-1,-1-47-156,1 0 1,0-1-1,0 1 0,1 0 0,0-1 0,0 0 1,4 9-1,-5-13-26,0 0 0,1 1 1,-1-1-1,1 0 0,0 0 1,-1 0-1,1 0 0,0 0 1,0-1-1,0 1 0,0-1 1,1 1-1,-1-1 0,0 0 1,1 1-1,-1-1 0,1-1 1,-1 1-1,1 0 0,-1 0 1,5 0-1,1-1-6,-1-1 1,1 1-1,-1-1 0,1 0 1,-1-1-1,0 0 0,0 0 1,0 0-1,0-1 1,0 0-1,0-1 0,-1 1 1,1-1-1,7-7 0,3-2 11,-1 0 0,-1-1-1,0-1 1,13-18 0,-13 14 42,-1-1 0,0 0 0,-2-1 0,0-1 0,-2 0 0,13-38 0,-19 48-23,-1-1 0,-1 1 0,0-1 0,-1 1-1,0-1 1,-1-16 0,-1 21-13,0 0 0,-1 0-1,1 0 1,-1 0 0,-1 0 0,0 1-1,0-1 1,0 1 0,-1 0 0,-8-12-1,8 14-26,0 1 0,0-1-1,-1 1 1,0 0 0,0 0 0,0 0-1,0 1 1,0 0 0,-1 0-1,0 0 1,1 1 0,-1-1 0,0 1-1,0 1 1,0-1 0,0 1-1,-1 0 1,-6 0 0,4 1 66,0 0 1,0 0-1,0 1 0,0 0 1,0 1-1,1-1 1,-1 2-1,0-1 0,1 1 1,-1 1-1,1 0 0,-8 4 1,2 5 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15971,'-6'20'248,"1"-1"-1,0 2 0,2-1 0,0 0 0,1 1 0,2 35 1,0-47-173,1 53-123,3-1 1,2 1-1,3-1 0,3-1 0,24 73 0,-36-133 22,0 1-1,0-1 0,0 0 0,1 1 1,-1-1-1,0 0 0,0 0 1,0 1-1,0-1 0,0 0 0,0 1 1,0-1-1,0 0 0,0 0 0,0 1 1,0-1-1,0 0 0,0 1 1,0-1-1,0 0 0,0 1 0,0-1 1,0 0-1,0 1 0,0-1 0,0 0 1,0 0-1,-1 1 0,1-1 1,0 0-1,0 0 0,0 1 0,-1-1 1,1 0-1,0 0 0,0 1 0,0-1 1,-1 0-1,1 0 0,0 0 0,-1 0 1,1 1-1,0-1 0,0 0 1,-1 0-1,1 0 0,0 0 0,-1 0 1,1 0-1,0 0 0,-1 0 0,1 0 1,0 0-1,0 0 0,-1 0 1,0 0-1,-21-7-402,16 4 225,-15-4-215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11050,'2'9'1217,"3"-3"-825,7-6-64,9-2 1224,11-5-936,2-1-80,9-2-32,5-1-15,0 0-57,0-2-16,-3 5-248,-4-1-160,-7 3-344,-1 3-176,-4-2 392,-2-4-96,-3-1-81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16940,'-10'-3'1304,"5"2"-448,10 1-536,7-1-120,7-1-72,5-2-224,2 0-176,10-4-432,1 1-8,8 1 536,-2 5-136,-5 2-144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192 320 15475,'-1'-2'115,"-1"-1"-1,1 1 1,-1 0-1,1-1 0,-1 1 1,0 0-1,0 0 1,0 0-1,0 0 0,0 0 1,0 1-1,-1-1 1,1 1-1,-1-1 1,1 1-1,-1 0 0,1 0 1,-1 0-1,-3-1 1,2 2-42,1 0 0,-1 0 0,1 0 0,-1 0 1,0 0-1,1 1 0,-1-1 0,1 1 0,-1 0 1,1 0-1,0 1 0,-1-1 0,1 1 0,0-1 1,-3 3-1,-1 1-35,1 0 0,0 0 0,0 1 0,1-1 0,-1 1 1,1 0-1,1 0 0,-1 1 0,1 0 0,0 0 0,0 0 0,1 0 0,-3 8 1,2-2-41,0 1 0,1-1 0,0 1 0,1-1 0,1 1 0,0 23 0,2-31-11,-1 0 0,1 0 0,0 0 0,2 8 0,-3-13 10,1 0 1,-1 0-1,0 0 0,0-1 1,1 1-1,-1 0 1,1 0-1,-1 0 0,1 0 1,-1 0-1,1-1 0,-1 1 1,1 0-1,0-1 0,-1 1 1,1 0-1,0-1 0,0 1 1,-1-1-1,1 1 0,0-1 1,0 1-1,0-1 1,0 0-1,0 1 0,0-1 1,-1 0-1,1 0 0,0 1 1,0-1-1,0 0 0,0 0 1,0 0-1,0 0 0,0 0 1,0-1-1,1 1 0,2-2-3,0 0 0,0 0 0,0 0-1,0-1 1,-1 1 0,1-1-1,-1 0 1,1 0 0,-1 0 0,0 0-1,4-7 1,29-46-19,-26 40 17,41-79 121,69-181 1,-99 222-39,-8 25-16,-10 27 9,-2 7-42,-1 9 6,-6 77 57,1-37-243,3-1 0,6 79 0,-4-126 130,1 1 0,1-1 0,-1 0 0,1 1 0,0-1 0,0 0 0,1 0 0,3 6 0,6-2-115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15027,'1'-8'351,"1"0"0,0 0 0,0 0 0,0 0 0,1 1 0,7-15 0,-9 20-312,0 1-1,0 0 0,0 0 0,0-1 1,0 1-1,0 0 0,0 0 0,0 0 1,0 0-1,0 0 0,0 0 0,1 0 1,-1 1-1,1-1 0,-1 0 0,0 1 1,1-1-1,1 1 0,-1 0-24,-1 0 0,1 0-1,0 0 1,0 1 0,-1-1 0,1 0-1,0 1 1,-1 0 0,1-1 0,-1 1-1,1 0 1,-1 0 0,1 0 0,-1 0-1,1 0 1,-1 0 0,0 1 0,0-1-1,1 0 1,0 2 0,9 11-2,0 1 0,-1 1 0,-1-1 0,0 2 0,9 24 0,-10-21 3,1-1 0,1 0 1,20 28-1,-27-43 1,1 0-1,-1 0 1,1-1-1,-1 0 1,1 0-1,0 0 1,0 0-1,0 0 1,1-1-1,-1 0 1,1 0-1,-1 0 1,1 0-1,8 1 1,-5-2 23,-1 0 0,1 0 0,0-1 0,-1-1 0,1 1 0,-1-1 0,1 0 0,13-5 0,-5 1-85,-1-1-1,0-1 0,0 0 1,-1-1-1,0-1 0,0 0 1,-1-1-1,16-15 0,-4-4-697,-23 26 489,-6-1-75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14811,'2'-1'147,"-1"0"-1,1 1 1,-1-1 0,1 0-1,0 0 1,-1 0 0,1 0-1,-1 0 1,0 0 0,1 0-1,-1-1 1,0 1 0,0-1-1,0 1 1,0 0 0,2-4-1,3-2 50,13-14 72,32-25 0,-43 39-267,0 1 0,0 0 0,0 1 1,1 0-1,0 1 0,0-1 0,15-3 0,-22 7 4,0 1-1,0-1 1,0 1-1,0 0 1,0 0-1,0 0 1,0 0-1,-1 0 0,1 0 1,0 0-1,0 1 1,0-1-1,0 1 1,0 0-1,-1-1 1,1 1-1,0 0 1,0 0-1,-1 0 1,1 0-1,-1 0 1,1 0-1,-1 1 1,1-1-1,-1 0 1,0 1-1,0-1 1,1 1-1,-1 0 0,0-1 1,0 1-1,1 3 1,2 6 90,0 1 1,0 0 0,-1 0-1,2 16 1,5 15 164,-9-40-243,-1-1 0,1 1 1,0-1-1,1 0 0,-1 1 1,0-1-1,1 0 0,-1 1 1,1-1-1,0 0 0,0 0 1,0-1-1,0 1 0,0 0 1,0 0-1,0-1 0,0 0 1,1 1-1,-1-1 0,3 1 1,-1-1-10,-1-1 0,0 1 0,1-1 0,-1 0 1,0 0-1,1-1 0,-1 1 0,0-1 0,1 1 0,-1-1 1,0 0-1,0 0 0,0-1 0,0 1 0,5-3 0,5-4-51,0 0 0,17-16 0,-20 15-187,1 1-1,0 1 0,16-10 0,-26 17 216,0-1 0,0 1 0,0-1 0,0 1-1,0 0 1,0 0 0,0-1 0,0 1 0,0 0-1,0 0 1,0 0 0,0 0 0,-1 0 0,1 0 0,0 1-1,0-1 1,0 0 0,0 0 0,0 1 0,2 0 0,3 7-252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12011,'3'-8'1083,"-1"8"-139,0 17 541,0 27-20,-4 13-465,1-30-598,0 1 0,4 28-1,-2-54-398,-1 0-1,0 0 0,0 0 1,1-1-1,-1 1 0,1 0 0,-1 0 1,1-1-1,0 1 0,-1 0 0,1-1 1,0 1-1,0-1 0,0 1 1,1-1-1,-1 0 0,0 1 0,0-1 1,1 0-1,-1 0 0,1 0 0,-1 0 1,1 0-1,0 0 0,-1 0 1,1 0-1,0-1 0,-1 1 0,1-1 1,2 1-1,4 0-42,0-1 0,0 0 1,0-1-1,0 0 0,14-3 0,21-2-86,-38 6 116,-1 0 0,1 1 0,-1-1 0,0 1 0,1 0 0,-1 0 0,0 0 0,0 1 0,0-1 0,0 1 0,0 0 0,0 0 0,0 1 0,0-1 0,-1 1 0,1 0 0,-1 0 0,0 0 1,0 0-1,0 0 0,0 1 0,-1-1 0,0 1 0,1 0 0,-1 0 0,0 0 0,-1 0 0,1 0 0,-1 0 0,0 0 0,0 1 0,0-1 0,0 0 0,0 5 0,-1 2 32,1 0-1,-1 0 0,-1 0 1,0 0-1,0 0 0,-1-1 1,-1 1-1,0-1 1,0 1-1,-1-1 0,0 0 1,-1 0-1,-6 10 0,5-12 51,0 1-1,0-1 0,-1-1 0,0 1 1,-1-1-1,0 0 0,0-1 0,0 0 1,0 0-1,-1-1 0,-11 5 0,16-8-81,-1 0 0,1 0 0,-1-1 0,0 0 0,0 0 0,1 0-1,-1-1 1,0 0 0,0 0 0,0 0 0,0 0 0,1-1 0,-1 1 0,0-1 0,0-1 0,1 1-1,-1-1 1,1 1 0,-1-1 0,1-1 0,0 1 0,-1-1 0,1 1 0,1-1 0,-7-6-1,3 2-8,0 0-1,1 0 1,0-1-1,1 0 1,0 0-1,0 0 1,1-1-1,0 0 1,0 0-1,-2-11 1,-11-44-244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12523,'17'1'1504,"2"6"-976,1 2-240,3-2 1120,7 2-895,4-2-153,6-4-592,2-3 296,7-6-80,2-7-80,1-7-48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13027,'7'24'805,"7"48"0,-2-14-432,-1-11 204,32 84 1,-43-129-545,1 0 1,0 0 0,0 0-1,0-1 1,0 1-1,0 0 1,1-1 0,-1 1-1,0 0 1,4 1 0,-5-2-21,0-1 0,1 0 1,-1 0-1,0 0 1,1 1-1,-1-1 1,1 0-1,-1 0 1,1 0-1,-1 0 1,0 0-1,1 0 0,-1 0 1,1 0-1,-1 0 1,1 0-1,-1 0 1,0 0-1,1 0 1,-1 0-1,1 0 1,-1-1-1,0 1 0,1 0 1,-1 0-1,1 0 1,-1-1-1,0 1 1,1 0-1,-1-1 1,2-2 35,0 0 1,0 0 0,0 0 0,-1 0 0,1 0 0,-1 0 0,0 0 0,0 0 0,0-1 0,1-6 0,1-16 67,-1 0 1,0 0-1,-2-1 0,-1 1 0,-2 0 0,0 0 1,-2 0-1,0 0 0,-2 1 0,-18-44 1,22 62-108,-1 0 1,0 0-1,0 1 1,-5-6 0,7 10-11,1 0 1,0 1 0,-1 0 0,1-1 0,-1 1-1,1 0 1,-1-1 0,0 1 0,0 0 0,1 0-1,-1 0 1,0 1 0,0-1 0,0 0 0,0 1-1,0-1 1,0 1 0,-3 0 0,4-1-8,0 1 0,1 0 0,-1 1-1,0-1 1,1 0 0,-1 0 0,0 0 0,0 0 0,1 1 0,-1-1 0,0 0 0,1 0 0,-1 1 0,1-1 0,-1 1 0,0-1 0,1 1 0,-1-1 0,1 1-1,-1-1 1,1 1 0,-1-1 0,1 1 0,-1-1 0,1 1 0,0 0 0,-1 1 0,1-1-20,-1 1 0,1 0-1,0 0 1,0 0 0,0 0 0,0 0-1,0 0 1,0 0 0,1-1 0,0 5-1,1 0-157,0 0-1,0 0 0,1 0 0,0 0 0,7 9 0,-6-9-8,1-1-1,0 1 0,1-1 1,-1 0-1,1-1 0,0 1 0,0-1 1,1 0-1,-1-1 0,1 1 1,0-1-1,-1-1 0,2 1 0,12 2 1,28-2-609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79 115 14699,'-32'73'1680,"23"-57"-1363,1 1-1,1 0 1,1 0 0,-7 31 0,12-46-313,1 0 1,0 0 0,0 1 0,0-1 0,0 0-1,0 0 1,0 0 0,1 1 0,-1-1 0,1 0-1,-1 0 1,1 0 0,0 0 0,0 0 0,0 0-1,0 0 1,0 0 0,1 0 0,-1-1 0,0 1-1,1 0 1,0-1 0,-1 1 0,1-1 0,0 1-1,-1-1 1,1 0 0,0 0 0,0 0 0,0 0-1,0 0 1,0 0 0,5 0 0,6 3-136,0-1-1,1-1 1,0-1 0,18 1 0,-15-1 38,23 0-176,-26-1 165,-1 0 0,1 1 0,-1 0 0,1 2 0,-1-1 0,1 1 0,20 8-1,-32-10 104,1 1-1,-1-1 0,1 1 0,-1-1 0,0 1 0,0 0 1,0-1-1,0 1 0,0 0 0,0 1 0,0-1 0,0 0 1,-1 0-1,1 1 0,-1-1 0,0 1 0,0-1 0,2 5 1,-2-2 28,-1 0-1,1-1 1,-1 1 0,0 0 0,0-1 0,0 1 0,-1 0 0,1-1 0,-1 1-1,-2 5 1,-3 6 132,0-1-1,-1-1 1,0 1 0,-1-1-1,-15 19 1,6-10 301,-2 0 1,-30 29 0,43-46-339,0 0 0,-1 0 0,1-1 0,-1-1 0,-1 1 0,1-1 0,-1 0 0,1 0 0,-1-1 0,0 0 0,0-1 0,-17 3 0,22-4-92,0-1 0,0 0 1,0 0-1,0 0 0,0-1 0,0 1 0,0-1 0,0 0 0,0 0 0,0 0 0,0 0 0,1 0 0,-1 0 0,0-1 0,1 1 0,-1-1 0,1 0 0,-3-2 1,2 0-16,-1 0 1,1 0 0,0 0 0,1 0 0,-1-1 0,1 1 0,-1-1 0,1 0 0,-2-8 0,0-4-66,1 0 0,1-1 1,0 1-1,1 0 0,2-20 0,0 16-52,1 0-1,2 1 0,0-1 0,1 1 0,1 0 0,0 0 0,2 1 0,1 0 0,0 0 0,16-24 0,-8 19-128,1 1-1,0 1 0,2 1 1,0 0-1,2 2 0,45-33 1,-28 28-209,16-12-384,-50 33 682,0-1 0,0-1 0,0 1 1,-1-1-1,1 1 0,-1-1 0,4-6 1,-8 9 108,1 1 1,-1 0-1,1 0 1,-1 0-1,1 0 1,-1 0 0,0-1-1,0 1 1,1 0-1,-1 0 1,0-1-1,0 1 1,0 0-1,0 0 1,-1 0-1,1-1 1,0 1 0,0 0-1,-1 0 1,1 0-1,-1-1 1,1 1-1,-1-1 1,-11-6-299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12955,'4'6'275,"-1"-1"1,-1 1-1,1 0 1,-1 0 0,0 0-1,0 0 1,-1 0-1,2 12 1,-3 53 1968,-1-54-1586,1 1 1,4 31-1,-4-44-604,2 1 0,-1-1 0,1 0 0,-1 0 1,2 1-1,-1-1 0,0 0 0,1-1 0,0 1 1,0 0-1,1-1 0,-1 0 0,5 5 0,10 6-41,0-1-1,28 16 1,-27-19-12,-1 1 1,0 1-1,-1 0 1,17 18-1,-30-27 2,-1 1-1,1-1 1,-1 1 0,0-1-1,0 1 1,0 0-1,-1 0 1,0 0 0,0 1-1,0-1 1,0 0 0,-1 1-1,0-1 1,0 1 0,-1 0-1,1-1 1,-1 1-1,0-1 1,-1 1 0,-1 8-1,-1-1 44,-1 0 1,-1-1-1,0 1 0,-1-1 0,0 0 0,-1 0 0,0-1 0,-1 0 0,0 0 0,-1-1 0,0 0 0,0 0 0,-1-1 1,-1 0-1,0-1 0,0 0 0,-21 10 0,29-16-19,-1 0-1,0-1 1,1 0 0,-1 0 0,0 0 0,0 0-1,0 0 1,0-1 0,0 0 0,0 0-1,0 0 1,0 0 0,0-1 0,0 1-1,-5-3 1,6 2-14,0 0-1,0 0 1,1-1-1,-1 0 1,0 1 0,1-1-1,0 0 1,-1 0-1,1 0 1,0-1-1,0 1 1,0-1 0,0 1-1,0-1 1,1 1-1,-1-1 1,1 0-1,-1 0 1,1 0-1,-1-3 1,-1-7-30,0-1-1,1 1 1,1-1-1,0 0 1,1 1 0,0-1-1,1 0 1,0 0 0,1 1-1,1-1 1,0 1-1,1 0 1,1 0 0,0 0-1,9-17 1,4-3-81,0 2 0,2 0 0,2 2 0,39-44 0,4 6-26,-26 28 127,44-58 1,-79 91 19,0 0 0,0 0 1,0 0-1,-1 0 1,4-9-1,-7 13-16,1 1 1,-1 0-1,1-1 0,-1 1 0,0 0 0,0-1 0,0 1 0,0-1 1,0 1-1,0 0 0,0-1 0,0 1 0,0-1 0,-1 1 0,1 0 1,-1-1-1,1 1 0,-1 0 0,1-1 0,-1 1 0,0 0 0,1 0 1,-1 0-1,0 0 0,0 0 0,0 0 0,0 0 0,0 0 0,0 0 1,0 0-1,-2-1 0,-3-1 16,1 1-1,-1 0 1,1 0 0,-1 0-1,0 1 1,0 0 0,0 0-1,1 0 1,-1 1 0,0 0 0,0 0-1,0 0 1,-8 2 0,-10 2 26,-43 14 1,26-5-544,2 2 0,-53 27-1,78-38 225,11-11-84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13443,'3'-3'193,"1"0"0,-1 0 0,1 1 0,0-1 0,0 1 0,0 0 0,0 0 0,0 0 0,0 0 0,1 1 0,-1-1 0,1 1 0,-1 0 0,1 1 0,-1-1 0,1 1 0,-1 0 0,1 0 0,-1 0 0,6 2 0,-2-1-28,1 0 0,0 1-1,-1 0 1,1 1 0,-1 0-1,1 0 1,-1 1-1,0 0 1,10 7 0,-12-7-102,-1 0 0,0 1 1,1 0-1,-2 0 0,1 0 1,-1 0-1,0 1 0,0 0 1,0 0-1,-1 0 0,0 0 0,4 11 1,-5-8-24,1 1 1,-2-1-1,1 0 1,-2 0-1,1 1 1,-1-1-1,0 0 1,-3 15-1,-2-1-7,-1-1-1,0 1 1,-2-1-1,-1 0 1,-1-1-1,-21 35 1,-62 77 152,15-24 3,77-107-186,-3 3 12,0 1 0,1 0-1,0 0 1,-3 9 0,5-14-12,1-1-1,0 1 0,-1 0 1,1 0-1,0 0 1,0-1-1,0 1 0,0 0 1,-1 0-1,1 0 1,1-1-1,-1 1 1,0 0-1,0 0 0,0 0 1,0-1-1,0 1 1,1 0-1,-1 0 0,0-1 1,1 1-1,-1 0 1,0 0-1,1-1 0,-1 1 1,1 0-1,-1-1 1,1 1-1,0-1 1,-1 1-1,1-1 0,0 1 1,-1-1-1,1 1 1,0-1-1,-1 0 0,1 1 1,0-1-1,0 0 1,-1 0-1,1 1 1,0-1-1,0 0 0,0 0 1,1 0-1,26 2-30,0-1 0,1-2 0,34-4 0,-15 0-200,-15 3-184,-1-1 1,0-1-1,57-16 1,-51 5 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13851,'7'1'1384,"-6"10"-736,-2 8-200,-8 14 857,-1 7-417,-2 12-216,-4 2-32,3 6-168,1-1-80,7-6-168,3-4-55,8-15-97,5-9-72,8-17-313,5-5-295,4-13 520,0-6-112,-2-7-56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61 310 15619,'-10'43'1761,"-5"0"-1161,0 0-280,0 0 1072,9 0-960,6-2-384,12-15-408,5-9 400,15-17-192,8-4-144</inkml:trace>
  <inkml:trace contextRef="#ctx0" brushRef="#br0" timeOffset="1">522 0 15563,'-56'109'1600,"32"-67"-1245,2 2 0,2 0 1,-27 91-1,40-108-227,-4 46 0,11-62-90,-1 1-1,1-1 1,1 0 0,0 0 0,0 0-1,7 22 1,-7-30-33,0 0 0,0 0 0,1 0 0,-1 0 0,1 0 0,0 0 0,0 0 0,0 0 0,0-1 0,0 1 0,0-1 0,1 0 0,-1 1 0,1-1 0,0 0 0,0-1 0,0 1 0,0 0 0,0-1 0,0 0 0,0 1 0,0-1 0,0 0 0,1-1 0,-1 1 0,0-1 0,1 1 0,-1-1 0,0 0 0,1 0 0,3-1 1,3 0-5,-1-1 1,1 0 0,-1-1-1,0 1 1,0-2-1,0 1 1,-1-1 0,1-1-1,-1 0 1,8-5 0,-3-1 62,0 1 0,-1-2 0,-1 0 0,0 0 0,-1-1 1,0 0-1,-1-1 0,0 0 0,-1 0 0,-1-1 0,0 0 0,-1 0 0,6-26 1,-9 32-70,-1-1 0,0 0 0,-1 0 0,0 0 0,0 0 0,-1 1 0,-1-1 0,0 0 0,0 0 1,-1 0-1,0 0 0,0 1 0,-1-1 0,-1 1 0,1 0 0,-1 0 0,-1 0 0,0 0 0,0 1 1,-1 0-1,0 0 0,0 0 0,-12-10 0,10 11-41,-1 0 0,-1 1 0,1 0 0,-1 1 0,0-1 0,-16-4 1,-9 3-205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14835,'-2'6'209,"-1"1"0,2-1 0,-1 1 0,1 0-1,0 0 1,0-1 0,1 1 0,0 12 0,0 8 238,-5 68-452,4 0 0,4 0 0,31 187 0,-31-272-272,-2-8 163,0 0 0,-1 0 0,1-1 0,-1 1 0,1 0 0,-1 0 0,0 0-1,0 0 1,0 0 0,0 0 0,0 0 0,0 0 0,0 0 0,-1 0 0,1 0 0,-2 3 0,-2 1-281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12451,'10'3'1248,"13"-2"-624,6-2-144,17-6 488,7-2-87,10-2-137,0-2-24,1 1-408,-1 1-280,-8 2-536,-7 2 472,-17-1-96,-8-1-120,-16-7-88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19 226 15211,'-13'-7'1441,"7"4"-1105,7-2-136,8 0 776,8-5-592,6-2-48,10-2-144,7-2-24,16-4-360,4-4-328,9-9 488,1-5-112,-2 0-40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15587,'-1'-16'1067,"-2"23"-355,-3 29 74,6-3-445,0 0 0,9 50-1,-6-65-341,0 0-1,2-1 1,0 1 0,1-1-1,0 0 1,12 19-1,-16-33-1,0 1 0,1 0-1,-1 0 1,1-1 0,0 1 0,0-1 0,1 0-1,-1 0 1,1 0 0,-1-1 0,1 1-1,0-1 1,0 0 0,0 0 0,0 0 0,0 0-1,0-1 1,1 0 0,-1 0 0,1 0-1,-1 0 1,1-1 0,-1 1 0,1-1 0,-1 0-1,1-1 1,-1 1 0,0-1 0,1 0-1,-1 0 1,1 0 0,-1-1 0,0 1 0,0-1-1,6-4 1,3-2 1,0 0 0,-1-1 0,-1-1 0,1 0 0,-2-1 0,1 0 0,-1 0 0,-1-1 0,0 0 0,10-21 0,4-9 99,32-85 0,-55 127-96,0 0 1,0 0-1,0 0 0,0 0 0,0 0 1,1 0-1,-1 0 0,0 0 0,0 0 0,0 0 1,0 0-1,0 0 0,0 0 0,0 0 1,0 0-1,0 0 0,0 0 0,1 0 1,-1 0-1,0 0 0,0 0 0,0 0 1,0 0-1,0 0 0,0 0 0,0 0 0,0 0 1,0 0-1,0 0 0,1 0 0,-1 0 1,0 0-1,0 0 0,0 0 0,0 0 1,0 0-1,0 0 0,0 0 0,0-1 0,0 1 1,0 0-1,0 0 0,0 0 0,0 0 1,0 0-1,0 0 0,0 0 0,1 10 19,-1-10-19,1 70 51,-3-39-300,3 0 0,0 0 0,2 0 0,10 42 0,-1-47 57,2-7-86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15243,'2'-7'169,"1"-1"-1,-1 1 0,2 0 1,-1 0-1,1 0 0,0 0 1,0 0-1,1 1 1,6-8-1,-9 12-141,-1 1 1,1-1-1,0 0 0,0 1 1,-1-1-1,1 1 0,0 0 1,0-1-1,0 1 1,0 0-1,1 0 0,-1 0 1,0 1-1,0-1 0,1 1 1,-1-1-1,0 1 0,1 0 1,-1-1-1,0 1 0,1 0 1,-1 1-1,0-1 1,1 0-1,-1 1 0,0-1 1,1 1-1,-1 0 0,0 0 1,0 0-1,0 0 0,0 0 1,0 0-1,0 0 0,4 4 1,0 0 18,-1 1 0,1 0 0,-1 0 0,-1 1 0,1 0 0,-1-1 0,0 1 0,0 1 0,-1-1 0,4 12 0,2 13 220,8 40-1,-11-42-106,-5-20-100,0-4-22,1 0 0,-1 0-1,1-1 1,0 1 0,3 7 0,-4-12-36,-1 0 1,1 0-1,0 0 1,-1 0-1,1 0 1,0 0-1,0 0 1,0 0-1,0 0 1,0 0-1,0 0 1,0-1-1,0 1 1,0 0-1,1-1 1,-1 1-1,0-1 1,0 0 0,1 1-1,-1-1 1,0 0-1,0 1 1,1-1-1,-1 0 1,0 0-1,1 0 1,-1 0-1,0-1 1,1 1-1,0 0 1,8-3-129,0 0 0,0-1 1,0 0-1,-1-1 0,0 0 1,16-10-1,46-42-930,-67 54 1050,13-12-337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91 12003,'-5'6'245,"0"1"1,1 0 0,0 0-1,1 1 1,0-1 0,0 1 0,0 0-1,1 0 1,-2 13 0,2-9-8,1 0 1,0 0 0,1 0-1,0 0 1,4 24-1,-4-35-203,0 0-1,1 1 0,-1-1 0,0 0 0,1 1 0,-1-1 1,1 0-1,-1 0 0,1 0 0,0 1 0,-1-1 0,1 0 1,0 0-1,0 0 0,0 0 0,0 0 0,0 0 0,0 0 1,0-1-1,2 2 0,-2-2-4,0 1 0,0-1 0,0 0 0,0 0 1,0 0-1,0 0 0,0-1 0,0 1 0,0 0 0,0 0 1,0-1-1,0 1 0,0 0 0,0-1 0,0 1 0,0-1 0,0 1 1,-1-1-1,1 0 0,0 1 0,0-1 0,0 0 0,-1 0 0,1 1 1,-1-1-1,1 0 0,0-1 0,4-5 101,-1 0 0,0 0 0,0 0 1,-1-1-1,0 1 0,-1-1 0,1 0 0,-1 0 0,1-14 0,-1 6 104,-1-1 0,0 0 0,-4-28 0,2 35-157,-1 0 0,0 0 0,-1 0 0,-5-12 0,7 20-98,1-1-1,-1 1 1,0 0 0,0 0-1,0 0 1,-1 0 0,1 0-1,-1 0 1,1 0-1,-1 0 1,1 0 0,-1 1-1,0-1 1,0 1 0,0-1-1,0 1 1,0 0 0,0 0-1,0-1 1,0 2 0,-1-1-1,1 0 1,-3 0 0,4 1 18,-1 0 1,1 0 0,-1 0 0,1 1 0,0-1 0,-1 0 0,1 1 0,-1-1 0,1 1-1,0 0 1,-1 0 0,1-1 0,0 1 0,0 0 0,0 0 0,-1 0 0,1 0 0,0 0-1,0 0 1,1 1 0,-1-1 0,0 0 0,0 0 0,0 1 0,1-1 0,-1 0 0,1 1-1,-1-1 1,1 1 0,-1 1 0,0 4-2,-1 0 0,1-1 0,0 1-1,1 0 1,0 9 0,3 19-169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7 266 14043,'-3'2'674,"2"-8"-234,-1-23-35,3-38 80,0 35-289,0 10-71,0 0 0,1 0-1,10-39 1,-12 60-123,0 1 1,0 0-1,0 0 0,-1 0 0,1-1 0,0 1 0,0 0 0,0 0 1,0 0-1,0-1 0,0 1 0,1 0 0,-1 0 0,0 0 1,0-1-1,0 1 0,0 0 0,0 0 0,0 0 0,0 0 0,0-1 1,0 1-1,0 0 0,1 0 0,-1 0 0,0 0 0,0-1 1,0 1-1,0 0 0,1 0 0,-1 0 0,0 0 0,0 0 0,0 0 1,0 0-1,1 0 0,-1-1 0,0 1 0,0 0 0,0 0 1,1 0-1,-1 0 0,0 0 0,0 0 0,0 0 0,1 0 1,-1 0-1,0 0 0,0 0 0,0 0 0,1 1 0,-1-1 0,0 0 1,0 0-1,0 0 0,1 0 0,-1 0 0,7 16 47,3 24-1,-6-2 6,-3-30-36,-1 0 0,1 0 0,0 1 0,1-1 1,0 0-1,0 0 0,1 0 0,0-1 0,4 9 1,-5-15-12,-1 0 0,0 0-1,0 1 1,1-1 0,-1 0 0,0 0 0,1-1 0,-1 1 0,1 0 0,0 0 0,-1-1 0,1 1 0,-1-1 0,1 1 0,0-1 0,0 0 0,-1 0 0,1 1-1,0-1 1,-1 0 0,1-1 0,2 1 0,42-11 79,-36 8-71,34-10-29,-1-3 0,0-1 0,55-32 0,-50 22-34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4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26 15091,'-1'-2'106,"-1"0"-1,1 0 1,-1 0-1,0 1 1,1-1-1,-1 0 1,0 1-1,0 0 1,0-1-1,0 1 1,0 0-1,0 0 1,0 0-1,-1 0 1,1 0-1,0 1 1,-1-1-1,1 1 1,0-1-1,-1 1 1,-3 0-1,2 0 10,-1 1 0,1 0-1,-1 0 1,1 1-1,0-1 1,-1 1 0,1 0-1,0 0 1,0 0 0,-6 6-1,-3 2-4,1 1 1,0 0-1,0 1 0,1 1 1,-12 17-1,8-6-85,0 1 1,2 1-1,1 0 1,1 1-1,1 0 1,-8 35-1,10-26-9,2 1 1,1-1-1,2 1 0,2 54 1,2-68-9,1-1 1,1 0-1,11 37 0,-12-50-8,0-1 0,1 0 0,1 0 0,0-1 0,0 1 0,0-1 0,1 1 0,0-1 0,0-1 0,0 1 0,1-1 0,11 9 0,-14-13 3,0 0 0,1 0 0,-1 0 0,0-1 0,1 1 0,-1-1-1,1 0 1,-1 0 0,1-1 0,0 1 0,-1-1 0,1 1 0,0-1 0,-1 0 0,1-1-1,0 1 1,-1-1 0,1 1 0,0-1 0,-1 0 0,1 0 0,-1-1 0,1 1 0,-1-1-1,0 0 1,0 0 0,6-4 0,0-1 24,0 0-1,0-1 0,-1 0 1,-1 0-1,1-1 1,-1 0-1,-1 0 1,7-11-1,-6 7 46,-1 0 0,-1-1 0,1 0 0,-2 0-1,0 0 1,3-22 0,-6 29-27,-1 1-1,0-1 0,0 0 1,0 0-1,-1 1 1,0-1-1,-2-9 0,1 13-18,1-1 0,0 1 0,-1 0 0,1 0 0,-1 0 0,0 0 0,0 0 0,0 0 0,0 1 0,-1-1 0,1 0 0,-1 1 0,1 0 0,-7-4 0,5 4-27,0 0-1,0 1 1,-1-1-1,1 1 0,0 0 1,-1 1-1,1-1 1,0 1-1,-1 0 1,1 0-1,-1 0 1,1 0-1,-1 1 0,1 0 1,0 0-1,-1 0 1,1 0-1,0 1 1,0 0-1,0-1 1,0 2-1,0-1 0,0 0 1,1 1-1,-1 0 1,1-1-1,0 1 1,0 1-1,0-1 0,0 0 1,0 1-1,1 0 1,-1-1-1,1 1 1,-3 6-1,5-9 7,0 0-1,-1 0 1,1 0-1,0 0 1,0 0-1,0 0 1,0 0-1,-1 0 1,1 0-1,1 0 1,-1 0-1,0 0 1,0 0-1,0 0 1,0 0-1,1 0 1,-1 0-1,0 0 1,1-1-1,-1 1 1,1 0-1,-1 0 1,1 0-1,0 0 1,-1 0-1,1-1 1,0 1-1,-1 0 1,1-1-1,0 1 1,1 0-1,18 5-18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5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14331,'1'2'97,"-1"-1"1,1 1-1,0-1 0,1 1 0,-1-1 1,0 0-1,0 1 0,0-1 1,1 0-1,-1 0 0,1 0 0,-1 0 1,1 0-1,-1-1 0,1 1 0,0 0 1,-1-1-1,1 1 0,0-1 1,-1 1-1,1-1 0,0 0 0,0 0 1,-1 0-1,1 0 0,0 0 0,0 0 1,-1 0-1,1 0 0,0-1 1,0 1-1,2-2 0,5-2 69,0 0 1,-1-1-1,1 0 1,-1-1-1,0 0 1,-1 0-1,1-1 0,9-11 1,51-68 442,-35 37-358,-2-1 0,-3-2 0,-1-1 0,23-70 0,-54 139-94,-5 29 0,2-7-105,2-15-55,-12 59-194,-13 145-1,30-224 148,-1 3-126,1-1 0,0 1 0,0-1-1,1 1 1,1 5 0,-2-10 145,0 0 1,1 0-1,-1 0 1,0 0-1,1 0 0,-1 0 1,1-1-1,-1 1 0,1 0 1,-1 0-1,1-1 1,0 1-1,-1 0 0,1-1 1,0 1-1,0 0 0,-1-1 1,1 1-1,0-1 0,0 1 1,0-1-1,0 0 1,0 1-1,-1-1 0,1 0 1,0 0-1,0 0 0,0 1 1,0-1-1,0 0 1,0 0-1,0 0 0,0 0 1,1-1-1,12-2-473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16820,'16'-13'275,"0"-2"0,-1 1 0,-1-2 1,0 0-1,-1-1 0,13-21 1,-14 20-40,229-373 549,-225 364-799,-16 27 14,0-1 0,0 1 0,0 0 0,0 0 0,1 0 0,-1-1 0,0 1 0,0 0 0,0 0 1,0 0-1,0 0 0,0-1 0,0 1 0,0 0 0,0 0 0,1 0 0,-1 0 0,0-1 0,0 1 1,0 0-1,0 0 0,0 0 0,1 0 0,-1 0 0,0 0 0,0 0 0,0-1 0,0 1 0,1 0 1,-1 0-1,0 0 0,0 0 0,0 0 0,1 0 0,-1 0 0,0 0 0,0 0 0,0 0 1,1 0-1,-1 0 0,0 0 0,0 0 0,0 0 0,1 1 0,-1-1 0,0 0 0,0 0 0,0 0 1,0 0-1,1 0 0,-1 0 0,0 0 0,0 0 0,0 1 0,0-1 0,0 0 0,1 0 0,0 13 17,-8 44 115,-14 60-1,5-33 40,7-32-221,-5 97 1,16-121-434,3-14 283,-5-14 194,0 0 0,0 1 0,0-1-1,0 0 1,0 0 0,1 0-1,-1 1 1,0-1 0,0 0 0,0 0-1,1 0 1,-1 1 0,0-1-1,0 0 1,1 0 0,-1 0 0,0 0-1,0 0 1,1 1 0,-1-1-1,0 0 1,0 0 0,1 0 0,-1 0-1,0 0 1,1 0 0,-1 0-1,0 0 1,0 0 0,1 0 0,-1 0-1,0 0 1,1 0 0,7-10-261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13859,'0'-2'98,"0"1"0,1-1 0,-1 0 0,1 0 0,-1 1-1,1-1 1,0 0 0,0 1 0,0-1 0,0 1 0,0-1 0,0 1 0,0-1 0,0 1 0,0 0 0,1-1 0,-1 1 0,0 0-1,1 0 1,-1 0 0,1 0 0,2-1 0,40-15 689,-40 16-707,30-9 81,1 1 0,0 3 0,1 0 0,-1 3 0,73 1 0,-107 2-160,3 0 3,1 0 1,0 1-1,0-1 1,0 1-1,4 2 0,-8-3-1,0 0-1,0 1 1,-1-1-1,1 0 1,0 1-1,0-1 1,-1 1-1,1-1 1,0 1-1,-1-1 1,1 1-1,-1-1 1,1 1-1,-1 0 1,1-1-1,-1 1 1,1 0-1,-1-1 1,0 1-1,1 0 1,-1 0-1,0-1 1,1 1-1,-1 0 1,0 0-1,0 0 1,0-1-1,0 1 1,0 0-1,0 0 1,0 0-1,0 0 1,0-1-1,0 1 1,0 0-1,-1 0 1,1 0 0,-7 19 201,-1-1 0,-21 35 0,-1 3 228,6-1 41,2 1 1,3 0 0,2 2 0,-16 108-1,32-146-717,0-10 520,-1-24 355,-1-10-627,-1-4 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5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15147,'12'4'1273,"16"-10"-849,6-5-152,15-8 392,7-4-136,7-7-432,3-4-344,-3-5 296,1 0-64,-4 4-160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5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14971,'-21'53'2171,"9"-27"-1490,2 1 1,0-1-1,-10 56 0,20-81-691,-1 0 0,1-1 1,0 1-1,0 0 0,0 0 0,0 0 1,0 0-1,0 0 0,0 0 0,0 0 1,0-1-1,1 1 0,-1 0 0,0 0 1,0 0-1,1 0 0,-1-1 0,1 1 0,-1 0 1,1 0-1,0 0 0,-1 0-10,1-1 0,0 0-1,-1 0 1,1 1 0,0-1-1,0 0 1,-1 0 0,1 0-1,0 0 1,0 0 0,-1 0-1,1 0 1,0 0 0,0 0-1,-1 0 1,1 0 0,0 0-1,0 0 1,-1-1 0,2 1-1,5-4-208,1 0 0,-1 0 0,13-9 0,-9 6 52,0-1-27,2 1 1,-1 1-1,1 0 1,-1 1-1,23-6 0,-32 10 200,1 0-1,-1 0 0,1 1 1,-1 0-1,1-1 0,-1 1 1,0 1-1,1-1 0,-1 0 0,1 1 1,-1 0-1,0 0 0,1 0 1,-1 0-1,0 0 0,0 1 1,0-1-1,0 1 0,0 0 1,0 0-1,0 0 0,-1 0 0,1 0 1,-1 1-1,1-1 0,-1 1 1,0 0-1,2 3 0,1 3 77,-1-1 1,0 1-1,-1 0 0,0 0 0,0 0 0,-1 1 1,0-1-1,-1 1 0,0-1 0,-1 1 0,1-1 1,-2 1-1,-1 12 0,-1-4 111,0-1 0,-1 1 0,-1-1 0,-1 0 1,0 0-1,-11 19 0,11-24-41,-1 0-1,-1 0 1,0-1 0,-1 0 0,0-1 0,-11 11-1,17-19-132,-1 1-1,1-1 1,0 1-1,-1-1 1,1 0-1,-1 0 0,0-1 1,0 1-1,0-1 1,1 0-1,-6 1 1,6-1-48,1-1 1,-1 0 0,1-1 0,-1 1 0,1 0 0,-1-1 0,1 1 0,0-1 0,-1 0 0,1 1 0,-1-1 0,1-1-1,0 1 1,0 0 0,0 0 0,0-1 0,0 1 0,0-1 0,-3-3 0,-1-2-47,0 0 1,0 0-1,1-1 1,1 0-1,-1 0 1,-5-14-1,-16-56-323,9 14-51</inkml:trace>
  <inkml:trace contextRef="#ctx0" brushRef="#br0" timeOffset="1">0 78 10898,'13'-16'1641,"0"5"-889,3 2-200,2 2 1320,5 3-887,3 0-209,4 1-240,5 0-272,8 1-176,1-2 48,11 0-144,3-6-48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5:5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 17508,'-40'39'1714,"32"-33"-1521,1 1 0,-1 0-1,1 0 1,1 0 0,-1 1-1,1 0 1,1 0 0,-9 17-1,14-25-191,-1 0-1,1 1 0,0-1 0,-1 1 1,1-1-1,0 1 0,0-1 0,-1 1 0,1-1 1,0 1-1,0-1 0,0 1 0,0-1 0,0 1 1,0 0-1,0-1 0,0 1 0,0-1 0,0 1 1,0-1-1,0 1 0,0-1 0,0 1 1,0-1-1,1 1 0,-1-1 0,0 1 0,0-1 1,1 1-1,-1-1 0,0 1 0,1-1 0,-1 1 1,0-1-1,1 0 0,-1 1 0,1-1 0,-1 0 1,0 1-1,1-1 0,-1 0 0,1 1 1,-1-1-1,1 0 0,-1 0 0,1 0 0,0 0 1,-1 1-1,1-1 0,-1 0 0,1 0 0,-1 0 1,1 0-1,-1 0 0,1 0 0,-1 0 1,1-1-1,0 1 0,-1 0 0,1 0 0,-1 0 1,1-1-1,37-12-351,-8-2-62,49-34 0,-49 29 145,38-18 0,-66 36 262,0 1 0,0 0-1,0 0 1,1 0-1,-1 1 1,0-1 0,1 0-1,-1 1 1,0 0-1,1-1 1,-1 1 0,0 0-1,1 0 1,2 1-1,-4 0 15,0-1-1,0 1 1,0 0 0,0-1-1,0 1 1,0 0-1,0 0 1,0 0-1,-1 0 1,1 0-1,0 0 1,-1 0 0,1 0-1,-1 0 1,1 0-1,-1 0 1,1 0-1,-1 0 1,0 1 0,0-1-1,1 0 1,-1 0-1,0 0 1,0 1-1,0-1 1,0 0-1,-1 0 1,1 0 0,0 2-1,-4 47 253,0-22-113,2-1 0,2 1 1,0 0-1,6 40 0,-5-62-133,1 0 0,-1 1 1,1-1-1,0 0 0,0 0 0,1-1 0,0 1 0,0 0 1,0-1-1,1 0 0,-1 0 0,1 0 0,0 0 0,1-1 1,-1 1-1,1-1 0,0 0 0,0 0 0,0-1 0,1 0 1,-1 0-1,1 0 0,0 0 0,0-1 0,7 2 0,-5-2-13,-1-1-1,1 0 0,0-1 0,0 0 0,16-2 1,-16 2-6,0-1 0,0 1 0,1 0 0,-1 1 0,9 1 0,-16-2 5,1 1-1,-1-1 0,1 1 0,-1 0 0,0 0 0,1-1 1,-1 1-1,0 0 0,0 0 0,1 0 0,-1 1 0,0-1 1,0 0-1,0 0 0,0 0 0,0 1 0,-1-1 0,1 0 1,0 1-1,-1-1 0,1 1 0,-1-1 0,1 1 0,-1-1 0,0 1 1,1-1-1,-1 1 0,0 0 0,0-1 0,0 1 0,-1 2 1,1 4 11,-1 0 1,-1-1 0,1 1 0,-6 14-1,2-9 66,-1-1-1,0 0 0,-1-1 0,0 1 0,0-1 0,-2-1 1,1 0-1,-1 0 0,-1 0 0,1-1 0,-2-1 0,1 0 1,-1 0-1,0-1 0,-1 0 0,0-1 0,0 0 0,0-1 1,-22 6-1,20-7-163,0-1 0,0 0 1,-1-1-1,1 0 0,-1-1 1,1-1-1,-1 0 0,1-1 0,0-1 1,-1 0-1,1-1 0,0-1 1,0 0-1,0 0 0,1-2 1,0 0-1,0 0 0,-12-9 0,22 13 23,0 0 0,0 0 0,1 0-1,-1-1 1,1 1 0,0-1-1,0 1 1,0-1 0,0 0-1,0 0 1,0 0 0,1 0 0,-3-6-1,2-16-599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6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14723,'-4'1'164,"1"0"0,-1 1 0,1 0 0,0-1 0,-1 1 0,1 0 0,0 1 0,0-1 0,1 1 0,-1-1 0,-3 5 0,-2 1 231,-3 3-332,0 0 0,0 0 1,2 2-1,-1-1 0,2 1 0,0 0 0,0 1 0,1 0 0,1 0 0,0 0 0,1 1 0,1 0 0,0 0 0,1 0 0,1 1 0,0-1 0,1 0 1,0 1-1,2 0 0,0-1 0,0 0 0,2 1 0,5 22 0,-6-32-70,0 0 0,1 0-1,-1 0 1,1 0 0,0 0 0,1-1 0,-1 1-1,1-1 1,0 0 0,9 8 0,-10-10-3,0-1 0,0 0 0,1 0 0,-1 0 0,0 0 0,1-1 1,-1 0-1,1 1 0,0-1 0,-1 0 0,1-1 0,0 1 0,0-1 0,-1 1 0,1-1 0,0 0 0,0 0 0,0-1 1,7-1-1,1-1-109,-1-1 0,1-1 0,-1 0 0,0 0 0,0-1 1,0-1-1,-1 1 0,11-10 0,73-71-1287,-88 81 1397,43-47-379,-4 0-99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6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12947,'8'6'532,"-1"2"1,1-1 0,-1 1-1,7 12 1,5 3-198,7 8-281,-2 2-1,-1 0 1,-2 1 0,-1 1 0,-1 1-1,-3 1 1,-1 0 0,-1 1 0,-2 0-1,-2 2 1,-2-1 0,-1 1 0,-2 0-1,-2 0 1,-1 0 0,-2 1 0,-3-1 0,-6 44-1,1-43 265,-1-1-1,-2 0 0,-1 0 1,-3-1-1,-1-1 1,-35 63-1,10-47 59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14347,'2'18'373,"24"127"1131,-19-117-1333,1-1 1,1 1-1,14 27 0,-20-49-156,0 1-1,0-1 1,1 0 0,0 0-1,0-1 1,1 1 0,-1-1-1,9 7 1,-11-10-19,0 0 1,1-1 0,-1 0-1,0 1 1,1-1 0,-1 0-1,1 0 1,0-1 0,-1 1-1,1 0 1,-1-1 0,1 0-1,0 1 1,0-1 0,-1 0-1,1 0 1,0-1-1,-1 1 1,1 0 0,0-1-1,-1 0 1,1 0 0,-1 0-1,5-2 1,3-3-19,0-1 1,0 0-1,-1 0 0,0-1 1,0 0-1,-1-1 0,0 0 1,-1 0-1,7-12 0,-3 7 5,0-1-1,18-16 1,-28 30 18,0 0 1,0 0 0,0 0 0,0 0 0,0 0 0,1 0 0,-1 1-1,0-1 1,0 0 0,1 1 0,-1-1 0,0 1 0,1-1-1,-1 1 1,0-1 0,1 1 0,-1 0 0,1 0 0,-1 0 0,2 0-1,-1 0 3,-1 1 0,0-1 0,0 1 0,-1 0 0,1-1 0,0 1 0,0 0 0,0 0 0,0-1 0,-1 1 0,1 0 0,0 0-1,-1 0 1,1 0 0,0 0 0,-1 0 0,1 0 0,-1 0 0,1 2 0,1 7 31,0 0 0,0 1 1,-1-1-1,0 14 0,0-16-12,0 10 43,-1-1 1,0 1 0,-1-1 0,-1 0 0,-8 33 0,8-43-21,0-1 1,-1 1-1,0-1 1,0 0-1,0 0 1,-1 0 0,0 0-1,0-1 1,-1 1-1,1-1 1,-1 0-1,0 0 1,0-1-1,-1 1 1,0-1-1,1 0 1,-13 5 0,5-4 46,1 0 0,-1-1 0,0 0 0,0-1 0,-1-1 0,-15 1 0,20-2-104,-1-1-1,1 0 1,0 0 0,0-1 0,-1 0-1,1-1 1,0 0 0,0-1 0,-15-6-1,22 9 28,1-1-1,0 1 1,-1-1-1,1 0 1,0 0-1,-1 0 1,1 0-1,0 0 1,0 0-1,0 0 1,0 0-1,0 0 1,0-1-1,0 1 1,0 0-1,1-1 1,-1 1-1,0 0 1,1-1-1,-1 1 1,1-1-1,0 1 1,-1-1-1,1 1 1,0-1-1,0 1 1,0-1-1,0-1 1,5-9-59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13331,'0'0'37,"0"0"0,0 0 0,0 0 0,0-1 0,0 1 0,-1 0 0,1 0 0,0 0 0,0-1 0,0 1 0,0 0 0,0 0 0,0-1 1,0 1-1,0 0 0,0 0 0,0-1 0,0 1 0,0 0 0,1 0 0,-1-1 0,0 1 0,0 0 0,0 0 0,0 0 0,0-1 0,0 1 0,0 0 0,1 0 0,-1 0 0,0 0 0,0-1 0,0 1 0,1 0 0,11-8 647,22-7 31,-28 13-438,52-18 483,74-16-1,-65 20-911,-10 4-298,21-7-2175,-74 18 2152,-2-3-126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15355,'0'8'1289,"6"0"-1089,4-4-88,6 2 512,5-4-448,7 0-48,7-4-40,4-2-64,6-6-152,-1-3-96,2-1-296,-2-2 144,-5-1 240,-5 0-137,-4 1-79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14579,'2'-5'834,"-2"5"-814,0-1 0,0 1 0,0-1 0,0 1 0,0 0 0,0-1 0,1 1 0,-1-1 0,0 1 0,0 0 0,0-1 0,1 1 0,-1 0 0,0-1 0,0 1 0,1 0 0,-1 0 0,0-1 0,1 1 0,-1 0 0,0 0 0,1 0 0,-1-1 0,1 1 0,-1 0 0,0 0 0,1 0 0,-1 0 0,0 0 0,1 0 0,-1 0 0,1 0 0,-1 0 0,0 0 0,1 0 0,-1 0 0,1 0 0,-1 0 0,0 0 0,1 0 0,-1 0 0,1 0 0,-1 0 0,0 1 0,1-1 0,-1 0 0,0 0 0,1 1 0,-1-1 0,0 0 0,1 1 0,15 9 59,-1 0 0,0 1 0,-1 0 0,25 26 0,-17-16-53,-10-9-23,0 1-1,0 0 1,-1 1 0,-1 0-1,0 0 1,-1 1-1,0 1 1,-2-1 0,1 1-1,5 21 1,-9-23 5,-1-1 0,-1 1 0,0 0 1,-1-1-1,0 1 0,-1 0 1,-1 0-1,0 0 0,0-1 0,-2 1 1,0 0-1,0-1 0,-8 19 0,7-21 149,-1-1-1,0 0 1,0 1-1,-1-2 1,0 1-1,0-1 1,-1 0-1,-1 0 1,1-1-1,-15 12 1,-12 2 171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4 416 14083,'0'0'35,"0"0"1,-1 0-1,1 0 1,0 1-1,0-1 1,0 0-1,-1 0 0,1 0 1,0 1-1,0-1 1,0 0-1,-1 1 0,1-1 1,0 0-1,0 0 1,0 1-1,0-1 1,0 0-1,0 1 0,-1-1 1,1 0-1,0 1 1,0-1-1,0 0 1,0 1-1,0-1 0,0 0 1,1 1-1,-1-1 1,0 0-1,0 1 1,0-1-1,0 0 0,0 1 1,0-1-1,0 0 1,1 0-1,-1 1 0,0-1 1,0 0-1,0 0 1,1 1-1,-1-1 1,0 0-1,0 0 0,1 0 1,-1 1-1,0-1 1,1 0-1,-1 0 1,1 0 2,0 0 0,0 0 0,0 0 0,1 0 0,-1 0 0,0 0 0,0-1 0,0 1 1,-1 0-1,1-1 0,0 1 0,0 0 0,0-1 0,0 0 0,0 1 0,0-1 0,1 0 1,9-11 108,1 0 0,-2-1 0,1 0 0,-2 0 0,9-17 0,37-79 248,-35 66-261,-19 41-134,0-1 1,0 1 0,0 0 0,0 0 0,1 0-1,-1 0 1,1 0 0,-1 0 0,1 1 0,0-1-1,-1 0 1,1 1 0,3-3 0,-5 4-3,1 0 1,-1 0 0,1 0 0,-1 0-1,1 0 1,-1 0 0,1 0 0,-1 0-1,1 0 1,-1 0 0,1 0 0,-1 0-1,1 0 1,-1 1 0,1-1 0,-1 0-1,0 0 1,1 0 0,-1 1 0,1-1-1,-1 0 1,1 0 0,-1 1 0,1 0-1,11 19-24,27 114-44,-18-53 40,-1-13 26,63 244 81,-79-292-61,-1 0 1,-1 1-1,0 28 0,-2-40-4,-1-1 0,0 0 0,0 0 0,-1 1 0,0-1 0,0 0 0,-1-1 0,0 1 0,0 0 1,-1-1-1,-4 9 0,6-14-8,1 0 0,0-1 0,0 1 0,-1 0 0,1 0 0,-1-1 0,1 1 0,-1-1 0,0 1 0,0-1 0,1 0 0,-1 0 0,0 0 0,0 0 0,0 0 0,0 0 0,0 0 0,-1-1 0,1 1 0,0-1 0,0 0 0,0 1 0,-1-1 0,1 0 0,0 0 0,0 0 0,0-1 0,-1 1 0,1 0 0,0-1 0,0 0 0,0 1 0,0-1 0,0 0 0,0 0 0,-3-2 0,0 0-1,0-1 0,1 0 0,0 1 0,0-1 0,0-1 0,0 1 0,1-1 0,-1 1 0,1-1 0,0 0 0,1 0 0,-1-1 0,-2-6 0,2-3-4,-1 1 0,2-1-1,0 1 1,1-1 0,0 0-1,1 0 1,1 0 0,0 0-1,1 1 1,1-1 0,0 1-1,1-1 1,1 1 0,7-17-1,12-20-3,2 2-1,48-69 1,-28 47 20,-17 22 122,-1-1 0,-3-2 0,27-77 0,-56 143-1,2 1-1,-1-1 1,1 28 0,0-11-75,0-10-47,1-9-23,0 0 0,1 0-1,0 0 1,2 15 0,-2-26 7,0 0 0,0 0 0,0-1 0,0 1 0,1 0 1,-1-1-1,0 1 0,0 0 0,1-1 0,-1 1 0,0-1 0,1 1 0,-1 0 0,0-1 0,1 1 0,-1-1 0,1 1 0,0 0 0,0-1 1,-1 0 1,0 0-1,1 0 0,-1 0 0,1 0 0,-1 0 0,0 0 0,1 0 0,-1 0 0,1 0 0,-1 0 1,0 0-1,1 0 0,-1 0 0,1-1 0,-1 1 0,0 0 0,1 0 0,-1 0 0,0-1 0,1 1 1,-1 0-1,1-1 0,19-26-33,68-147 1,-34 62 162,-53 109-122,0 0 1,1 0-1,-1 0 0,1 0 0,0 1 0,0-1 0,0 1 1,0-1-1,1 1 0,-1 0 0,4-3 0,-6 5-5,1 0 0,-1 0 0,0 0 0,1-1 0,-1 1 0,1 0 0,-1 0 0,0 0 0,1 0 0,-1 0 0,0 0 1,1 0-1,-1 1 0,1-1 0,-1 0 0,0 0 0,1 0 0,-1 0 0,0 0 0,1 0 0,-1 1 0,0-1 0,1 0 0,-1 0 0,0 1 0,1-1 0,-1 0 0,0 0 0,0 1 0,1-1 0,-1 1 0,8 22 54,5 88 67,-8-58-200,15 65 0,-19-114-10,0 1 1,1-1-1,0 0 0,0 1 0,0-1 0,0 0 0,6 7 1,-8-11 67,0 1 1,0-1-1,0 0 1,1 0-1,-1 1 1,0-1-1,0 0 1,1 0-1,-1 1 1,0-1-1,1 0 1,-1 0-1,0 0 1,1 0-1,-1 1 1,0-1 0,1 0-1,-1 0 1,0 0-1,1 0 1,-1 0-1,0 0 1,1 0-1,-1 0 1,1 0-1,-1 0 1,0 0-1,1 0 1,-1 0-1,0 0 1,1 0-1,-1-1 1,0 1-1,1 0 1,0-1-7,0-1-1,0 1 1,0 0-1,-1-1 1,1 1-1,0-1 1,-1 1-1,1-1 1,-1 1-1,1-1 1,-1 1-1,0-1 1,0-2 0,1-33-282,-3-8-117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46 17244,'-5'-4'208,"1"-1"0,-1 1 0,0 0 0,-1 0 0,1 0 0,-1 1 0,0 0 0,0 0 0,0 1 0,0-1 0,0 1 0,-11-2 0,12 4-170,1-1 1,-1 1-1,0 0 1,0 0-1,0 1 1,0 0 0,0 0-1,0 0 1,1 0-1,-1 1 1,0-1-1,1 1 1,-1 0 0,1 1-1,0-1 1,0 1-1,-5 4 1,4-3-66,1 0 1,0 0-1,0 1 1,0-1-1,0 1 1,1 0 0,0 1-1,0-1 1,0 0-1,1 1 1,-1-1-1,0 7 1,2-10-4,0 0 1,1 0 0,0 0 0,-1-1-1,1 1 1,0 0 0,0 0 0,0 0-1,0 0 1,1 0 0,-1-1-1,0 1 1,1 0 0,-1 0 0,1 0-1,0-1 1,-1 1 0,1 0-1,0-1 1,0 1 0,0-1 0,0 1-1,1-1 1,-1 1 0,0-1 0,1 0-1,-1 0 1,0 1 0,1-1-1,-1 0 1,1 0 0,0 0 0,-1-1-1,1 1 1,0 0 0,0-1-1,-1 1 1,1-1 0,0 0 0,0 1-1,0-1 1,2 0 0,11 1-141,0-1 0,-1 0 0,1-1 0,0-1 1,20-5-1,-19 4 101,0 0 1,0 1-1,1 1 1,17 1-1,-33 0 73,1 0 0,-1 0 0,0 0 0,1 0 0,-1 1 0,0-1 0,1 1 0,-1-1 0,0 1 0,1-1 0,-1 1 0,0 0 0,0 0 0,0-1 0,1 1 0,-1 0 0,0 0 0,0 0 0,-1 0 0,1 0 0,0 0 0,0 1 0,0-1 0,-1 0 0,1 0 0,0 1 0,-1-1 0,0 0 0,1 1 0,-1-1 0,0 0 0,1 1 0,-1-1 0,0 1 0,0-1 0,0 0 0,0 1 0,0-1 0,-1 1 0,1 1 0,-2 6 111,0 0 1,0 0-1,-1-1 1,-6 16 0,1-8 99,0 0 0,-1 0 0,-1-1 0,0 0 0,-1-1 1,0 0-1,-1-1 0,-1 0 0,0-1 0,-1 0 0,-18 11 0,30-22-219,0 1 0,-1-1 0,1 0 0,-1 0-1,1 0 1,-1 0 0,0-1 0,1 1-1,-1-1 1,0 1 0,1-1 0,-1 0-1,-3 0 1,5 0-29,0-1-1,0 1 0,0 0 1,0-1-1,1 1 0,-1-1 1,0 1-1,0-1 0,0 0 1,1 1-1,-1-1 0,0 0 1,1 1-1,-1-1 0,0 0 1,1 0-1,-1 1 0,1-1 1,-1 0-1,1 0 0,-1 0 1,1 0-1,0 0 0,0 0 1,-1 0-1,1 0 0,0 0 1,0 0-1,0 0 0,0 0 1,0 0-1,0 0 0,0 0 1,0 0-1,1 0 0,-1 1 1,0-1-1,1-1 0,2-12-242,0 1 0,1 0-1,1 0 1,0 0 0,0 0 0,9-12-1,13-17-413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15443,'-1'-9'1353,"-3"27"-932,0 18-261,2 0 0,2-1 1,1 1-1,1 0 0,3-1 0,0 1 0,3-1 0,22 66 1,-13-63-161,1 0 0,2-1 0,30 43 0,-21-36-126,-29-43 114,1 0 0,-1 0 0,1 0-1,-1 0 1,1-1 0,-1 1 0,1 0-1,-1 0 1,0 0 0,1 0 0,-1 0-1,0 0 1,0 0 0,0 2-1,0-3 2,0 0 0,0 0-1,0 1 1,-1-1 0,1 0-1,0 0 1,0 0 0,0 0-1,-1 1 1,1-1 0,0 0-1,0 0 1,-1 0 0,1 0-1,0 0 1,0 1 0,-1-1-1,1 0 1,0 0 0,0 0-1,-1 0 1,1 0 0,0 0-1,0 0 1,-1 0 0,1 0-1,0 0 1,0 0 0,-1 0-1,1 0 1,0-1 0,-1 1-1,-28-13-479,-29-27 743,2-2 0,-86-84 0,141 125-210,1 1 1,-1 0 0,0-1-1,1 1 1,-1-1 0,0 0-1,1 1 1,-1-1-1,1 1 1,-1-1 0,1 0-1,0 0 1,-1 1-1,1-1 1,0 0 0,-1 1-1,1-1 1,0 0-1,0 0 1,0 0 0,-1 1-1,1-1 1,0 0-1,0 0 1,0-1 0,1 1-12,0 1 0,0-1 0,0 0 0,0 1 0,1-1 0,-1 1 0,0-1 0,0 1 0,0 0 1,0-1-1,1 1 0,-1 0 0,0 0 0,0 0 0,0 0 0,3 0 0,29-2-574,1-2 0,51-11 0,-33-2 148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10 581 11570,'-2'-5'859,"-5"-12"433,7 13-273,5 10 902,4 12-1502,0 0 0,-2 0 1,0 1-1,-1 0 0,5 29 0,-3-17-227,12 57 111,-20-87-302,0-1 1,0 1 0,0-1-1,0 1 1,0 0-1,0-1 1,0 1-1,0-1 1,0 1 0,1-1-1,-1 1 1,0 0-1,1-1 1,-1 1-1,0-1 1,1 1 0,-1-1-1,0 0 1,1 1-1,-1-1 1,1 1-1,-1-1 1,1 0 0,-1 1-1,1-1 1,-1 0-1,1 0 1,-1 1-1,1-1 1,-1 0-1,1 0 1,0 0 0,-1 0-1,1 1 1,-1-1-1,1 0 1,0 0-1,-1 0 1,1 0 0,-1-1-1,1 1 1,-1 0-1,1 0 1,0 0-1,-1 0 1,1-1 0,-1 1-1,1 0 1,-1 0-1,1-1 1,-1 1-1,1 0 1,-1-1 0,1 1-1,-1-1 1,0 1-1,1 0 1,-1-1-1,1 1 1,-1-2 0,26-31 18,-26 32-20,48-88 85,-38 67-24,1 0 1,1 1-1,0 0 0,25-29 1,-37 50-59,0-1 0,1 1 0,-1-1 0,0 1 0,0-1 0,1 1 0,-1-1 0,1 1 0,-1 0 0,0-1 0,1 1-1,-1-1 1,1 1 0,-1 0 0,1 0 0,-1-1 0,1 1 0,-1 0 0,1 0 0,-1-1 0,1 1 0,-1 0 0,1 0 0,-1 0 0,1 0 0,0 0 0,-1 0 0,1 0 0,-1 0 0,1 0 0,-1 0 0,1 0 0,0 0 0,-1 0 0,1 1 0,-1-1 0,1 0-1,-1 0 1,1 1 0,-1-1 0,1 0 0,-1 1 0,1-1 0,-1 0 0,0 1 0,1-1 0,-1 1 0,1-1 0,-1 0 0,0 1 0,0-1 0,1 1 0,-1-1 0,0 1 0,0-1 0,1 1 0,-1 0 0,0 0 0,2 6 22,0 0 0,-1 0 1,2 13-1,-2-14-16,12 126 90,-9-114-96,-3-18-3,-1 0 0,0 1 0,0-1 0,0 0 0,0 0 0,0 0 0,1 0 0,-1 0 0,0 0 0,0 0 0,0 0 0,1 0 0,-1 0 0,0 1 0,0-1 0,0 0 0,0 0 0,1 0 0,-1 0 0,0 0 0,0 0 0,0-1 0,1 1 0,-1 0 0,0 0 0,0 0 0,0 0 0,0 0 0,1 0 0,-1 0 0,0 0 0,0 0 0,0 0 0,0-1 0,1 1 0,-1 0 0,0 0-1,0 0 1,0 0 0,0 0 0,0-1 0,1 1 0,14-30-17,63-178-189,-77 205 200,0 1 0,0-1 0,0 0 0,1 1 0,-1 0 0,1-1 0,-1 1 0,1 0 0,0 0 0,0-1 0,4-2 0,-6 5 5,0 0 0,1 0 0,-1 0 1,0 0-1,0 0 0,1 0 0,-1 0 0,0 0 0,1 0 1,-1 0-1,0 0 0,0 0 0,1 0 0,-1 0 1,0 0-1,0 0 0,1 0 0,-1 0 0,0 0 0,0 1 1,1-1-1,-1 0 0,0 0 0,0 0 0,0 0 0,1 1 1,-1-1-1,0 0 0,0 0 0,0 0 0,1 1 0,-1-1 1,0 0-1,0 0 0,0 1 0,0-1 0,5 23 1,1 160 119,-6-182-117,4 22 51,-4-23-51,1 1 0,-1-1-1,0 0 1,0 1 0,0-1-1,0 0 1,1 1 0,-1-1-1,0 0 1,0 1 0,1-1-1,-1 0 1,0 0 0,0 1-1,1-1 1,-1 0 0,0 0-1,1 1 1,-1-1 0,0 0-1,1 0 1,-1 0 0,1 0-1,-1 0 1,0 0 0,1 0-1,-1 0 1,0 0 0,1 0-1,-1 0 1,1 0 0,-1 0 0,0 0-1,1 0 1,-1 0 0,0 0-1,1 0 1,-1 0 0,0 0-1,1-1 1,-1 1 0,0 0-1,1 0 1,-1 0 0,0-1-1,1 1 1,-1 0 0,0 0-1,0-1 1,1 1 0,-1 0-1,0-1 1,0 1 0,0 0-1,1-1 1,11-14 22,-2 0 0,1-1 0,-2 0 1,0-1-1,-1 0 0,8-23 0,-5 12 6,0 2-13,-6 13-36,0 0 0,11-18 0,-16 31 17,0 0 0,0-1 0,0 1 0,0 0 1,0 0-1,0 0 0,0 0 0,0 0 0,0 0 1,0 0-1,0 0 0,0-1 0,0 1 0,1 0 1,-1 0-1,0 0 0,0 0 0,0 0 0,0 0 0,0 0 1,0 0-1,0 0 0,0 0 0,0 0 0,0 0 1,0 0-1,1 0 0,-1 0 0,0 0 0,0-1 1,0 1-1,0 0 0,0 0 0,0 0 0,0 0 0,1 0 1,-1 0-1,0 0 0,0 1 0,0-1 0,0 0 1,0 0-1,0 0 0,0 0 0,0 0 0,0 0 0,1 0 1,-1 0-1,0 0 0,0 0 0,0 0 0,0 0 1,0 0-1,0 0 0,3 9-40,-2 9 6,-2 15-35,0-19 42,1 1 1,0 0 0,1 0 0,1 0-1,5 23 1,-7-37 27,0 0 1,0-1-1,0 1 0,1 0 0,-1-1 1,0 1-1,1 0 0,-1-1 1,0 1-1,1-1 0,-1 1 0,1-1 1,-1 1-1,1-1 0,-1 1 1,1-1-1,-1 1 0,1-1 0,-1 1 1,1-1-1,0 0 0,-1 0 0,1 1 1,0-1-1,-1 0 0,1 0 1,0 1-1,-1-1 0,1 0 0,0 0 1,-1 0-1,1 0 0,0 0 1,-1 0-1,1 0 0,0-1 0,0 1 1,-1 0-1,1 0 0,0 0 1,-1-1-1,1 1 0,-1 0 0,1-1 1,0 1-1,-1 0 0,2-2 1,2-1-3,0 0 0,1-1 0,-1 1 0,6-9 0,8-11-13,-2-2 0,-1 0 0,-1 0 0,0-1 1,-3-1-1,13-38 0,-21 80-236,-1 14 205,-1 1 2,3 63-1,-3-83 62,0 0 1,1 0-1,0-1 0,1 1 0,0-1 0,1 0 1,4 10-1,-7-17-7,0-1-1,0 1 1,0 0-1,0-1 1,0 1 0,1-1-1,-1 0 1,1 1 0,-1-1-1,1 0 1,-1 0 0,1 0-1,-1 0 1,1 0-1,0 0 1,0 0 0,-1 0-1,1-1 1,0 1 0,3 0-1,-2-1 5,0 0 1,0 0-1,0-1 0,0 1 0,0-1 0,-1 1 1,1-1-1,0 0 0,0 0 0,-1 0 0,1-1 1,4-1-1,-2-1-7,0 0 0,0 0 1,0 0-1,0 0 0,0-1 0,-1 0 1,0 0-1,0 0 0,0 0 0,-1-1 1,6-11-1,14-57-138,-3-2 1,17-135-1,-35 192 142,1 3 31,-1 0 0,-1 0 1,-1-29-1,0 45-39,0 0 0,1-1 1,-1 1-1,0 0 0,0 0 0,0-1 1,-1 1-1,1 0 0,0-1 1,0 1-1,0 0 0,0-1 0,0 1 1,0 0-1,0 0 0,0-1 0,-1 1 1,1 0-1,0-1 0,0 1 0,0 0 1,-1 0-1,1 0 0,0-1 0,0 1 1,0 0-1,-1 0 0,1 0 0,0-1 1,-1 1-1,1 0 0,0 0 0,0 0 1,-1 0-1,1 0 0,0 0 0,-1 0 1,1 0-1,0 0 0,-1 0 0,1 0 1,0 0-1,0 0 0,-1 0 0,1 0 1,0 0-1,-1 0 0,1 0 0,0 0 1,-1 0-1,1 0 0,0 1 1,0-1-1,-1 0 0,1 0 0,0 0 1,0 0-1,-1 1 0,1-1 0,0 0 1,0 0-1,0 1 0,-1-1 0,1 0 1,0 1-1,-15 18 68,5 3-43,0 0-1,2 0 1,0 1 0,2 0 0,0 1 0,2-1 0,0 1 0,2 0 0,1 0-1,0 0 1,2 0 0,5 32 0,-5-50-15,0 0 0,1 0 0,0 0 1,0-1-1,0 1 0,1-1 0,6 11 0,-8-14-7,0-1 0,1 1 0,-1 0 0,1 0 0,0-1 0,0 1 0,-1-1 0,1 0 0,0 0 0,0 1 0,0-1 0,1 0 0,-1-1 0,0 1 0,0 0 0,0 0 0,1-1 0,-1 0 0,0 1 0,1-1 0,-1 0 0,0 0 0,4-1 0,1 0 1,0-1 0,1 0 0,-1-1 0,0 1 0,-1-2 0,1 1 0,0-1 0,-1 0 0,0 0 0,0 0 0,0-1 0,6-6 0,7-8-71,33-43 0,-26 25-95,-1 0 0,-2-1 0,-2-2 0,-1 0 0,-2-1-1,-3-1 1,0-1 0,14-75 0,-28 107 247,-3 11 33,-3 16 28,1 10-109,1 1 0,1-1 0,2 1 0,1-1 1,5 38-1,2-20 17,1-2 0,23 64-1,-31-101-55,6 15 1,0-1 0,1 1-1,1-2 1,0 1 0,16 21-1,-23-40-61,-2-6 13,-3-7-39,-5 1 16,0-1-1,-1 2 1,0-1 0,0 1-1,-1 1 1,-1 0-1,-16-13 1,-1 2-26,-58-32 0,47 35 221,30 15-33,1-1-1,-1 0 0,1-1 1,-1 0-1,-7-6 1,15 11-84,1-1 1,0 1-1,0 0 1,0 0-1,-1-1 1,1 1-1,0 0 1,0-1-1,0 1 1,0 0-1,0-1 1,0 1-1,-1 0 1,1 0-1,0-1 1,0 1-1,0 0 1,0-1-1,0 1 1,0 0-1,0-1 1,0 1-1,1 0 1,-1-1-1,0 1 1,0 0-1,0-1 1,0 1-1,0 0 1,0-1-1,1 1 1,-1 0-1,0 0 1,0-1 0,0 1-1,1 0 1,-1 0-1,0-1 1,0 1-1,1 0 1,-1 0-1,0 0 1,1 0-1,-1-1 1,0 1-1,0 0 1,1 0-1,-1 0 1,1 0-1,16-7 137,-17 7-142,48-12-220,1 3 0,0 1 0,65-1 0,-75 7 19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16428,'-1'17'1248,"-3"4"-984,1 4-136,1-1 360,2-1-232,2-6-440,2-4-288,2-13 400,-1-4-112,0-13-96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 13683,'-12'-19'1768,"5"14"-1008,3 5-343,2 2 1999,1 0-1688,5-9-520,1-8-216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 14683,'4'7'252,"-1"0"0,0 0-1,0 1 1,-1-1 0,0 1-1,2 13 1,3 50 144,-5-45-36,51 437 1562,-47-438-1896,-6-25-26,0 0 0,0 0 0,0 0 0,0 0 1,0 0-1,0-1 0,0 1 0,0 0 0,0 0 0,0 0 0,0 0 1,1 0-1,-1 0 0,0 0 0,0 0 0,0 0 0,0 0 0,0 0 1,0 0-1,0 0 0,0 0 0,0 0 0,0 0 0,1 0 0,-1 0 1,0 0-1,0 0 0,0 0 0,0 0 0,0 0 0,0 0 1,0 0-1,0 0 0,0 0 0,0 0 0,0 0 0,1 0 0,-1 1 1,0-1-1,0 0 0,0 0 0,0 0 0,0 0 0,0 0 0,0 0 1,0 0-1,0 0 0,0 0 0,0 0 0,0 0 0,0 0 1,0 1-1,2-46-32,-4-47-77,1-137-131,3 156 130,14-80 1,-15 144 99,1 0-1,0 0 0,0 0 1,1 0-1,6-13 1,-8 20 5,0 1 1,-1 0 0,1-1 0,0 1-1,0 0 1,0 0 0,0 0 0,0 0-1,0 0 1,0 0 0,0 0 0,1 0-1,-1 0 1,0 0 0,0 0-1,1 1 1,-1-1 0,1 1 0,-1-1-1,0 1 1,1-1 0,-1 1 0,1 0-1,-1 0 1,1 0 0,-1 0 0,1 0-1,-1 0 1,1 0 0,-1 0-1,1 1 1,-1-1 0,1 0 0,-1 1-1,0-1 1,1 1 0,-1 0 0,0-1-1,1 1 1,-1 0 0,2 2 0,1-1-23,0 0 1,-1 1 0,1 0 0,-1 0-1,0 0 1,0 0 0,0 0 0,0 0-1,0 1 1,-1 0 0,0-1 0,0 1-1,0 0 1,0 0 0,0 0 0,1 6-1,-2-6 33,-1 0 1,0-1-1,0 1 0,0 0 0,0 0 0,-1-1 1,1 1-1,-1 0 0,0-1 0,0 1 0,0-1 0,0 1 1,-1-1-1,0 1 0,1-1 0,-1 0 0,-1 0 0,1 0 1,-4 5-1,-10 7 136,1 0 0,-2 0 1,0-2-1,-1 0 0,0-1 1,-1-1-1,0-1 0,-1 0 1,-39 12-1,34-17-523,24-4 367,1-1 1,0 0 0,0 0-1,-1 0 1,1 0-1,0 0 1,-1 1 0,1-1-1,0 0 1,-1 0-1,1 0 1,0 0 0,-1 0-1,1 0 1,-1 0-1,1 0 1,0 0 0,-1-1-1,1 1 1,0 0-1,-1 0 1,1 0 0,0 0-1,0 0 1,-1-1-1,1 1 1,0 0 0,-1 0-1,1 0 1,0-1-1,0 1 1,-1 0 0,1 0-1,0-1 1,0 1-1,0 0 1,-1-1 0,1 1-1,0 0 1,0 0-1,0-1 1,0 1 0,0 0-1,0-1 1,0 1-1,0 0 1,0-1 0,0 1-1,0-1 1,0 1-1,0 0 1,0-1 0,0 1-1,0 0 1,0-1-1,0 1 1,0 0 0,0-1-1,0 1 1,1 0-1,-1 0 1,0-1 0,0 1-1,0 0 1,1-1-1,-1 1 1,0 0 0,7-8-246,-1 2 0,1-1 0,0 1 0,0 0 0,0 0 0,1 1 0,13-8 0,-14 9 101,35-22-564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14475,'-14'41'1353,"-14"68"1,24-90-1189,2 0 1,0 0 0,1 1 0,1-1-1,5 37 1,-4-51-138,0 0 1,0 0-1,0 0 1,1 0-1,0 0 0,0-1 1,5 9-1,-6-12-17,0 1-1,0-1 0,0 0 1,0 1-1,0-1 0,1 0 1,-1 0-1,0 0 0,1 0 1,-1 0-1,1 0 0,-1 0 1,1 0-1,0-1 1,-1 1-1,1-1 0,0 1 1,-1-1-1,1 0 0,0 1 1,0-1-1,0 0 0,-1 0 1,1 0-1,0 0 0,2-1 1,1 0 11,0-1 0,0 0 0,0 0 0,0 0 1,-1-1-1,1 1 0,-1-1 0,1 0 0,-1 0 0,0-1 1,6-5-1,5-8 73,19-25 1,-28 34-72,12-16 62,0-1 0,-1-1 0,-2 0 0,-1-1 0,-1-1 0,17-51 0,-30 79-86,1-4 6,1 0 1,-1 0-1,0 0 0,-1 0 0,1 0 0,-1 0 0,1 0 0,-1 0 1,-1 0-1,1 0 0,0 0 0,-1 0 0,-2-7 0,3 10-6,0 1 0,0 0 1,-1-1-1,1 1 0,0 0 0,0 0 0,-1-1 0,1 1 0,0 0 0,-1 0 1,1-1-1,0 1 0,-1 0 0,1 0 0,0 0 0,-1 0 0,1 0 0,0-1 1,-1 1-1,1 0 0,-1 0 0,1 0 0,0 0 0,-1 0 0,1 0 0,-1 0 1,1 0-1,0 0 0,-1 1 0,1-1 0,0 0 0,-1 0 0,1 0 0,0 0 1,-1 0-1,1 1 0,0-1 0,-1 0 0,1 0 0,0 1 0,-1-1 0,1 0 1,0 0-1,-1 1 0,-13 16-19,12-15 15,-8 14-63,1-1 1,0 1 0,1 1-1,1-1 1,1 1-1,0 0 1,-4 22-1,2 1-299,2 0-1,-1 47 1,8-46 114,0-40 234,-1 0-1,0 0 1,0 0 0,1 0 0,-1 0-1,1 0 1,-1 0 0,1 0 0,-1 0-1,1 0 1,0 0 0,-1 0 0,1 0-1,0-1 1,1 2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16043,'-3'4'189,"0"0"-1,0 0 0,1 1 0,0-1 1,0 1-1,0-1 0,1 1 0,-1-1 1,0 8-1,-2 3 103,-9 26 566,-6 44 0,17-70-812,0-1 0,1 1-1,0 0 1,1-1 0,1 1 0,5 28-1,-6-40-45,1 1 0,0 0 0,1-1 0,-1 1-1,1-1 1,0 1 0,-1-1 0,2 0 0,-1 1-1,0-1 1,0 0 0,1-1 0,0 1 0,0 0-1,0-1 1,0 1 0,0-1 0,4 2 0,-3-2-15,1 0 0,-1-1 1,1 1-1,-1-1 0,1 0 1,-1-1-1,1 1 0,-1-1 1,1 0-1,0 0 1,-1 0-1,1-1 0,-1 1 1,9-3-1,0-2-31,1 0 0,-1 0 0,-1-2-1,1 1 1,-1-1 0,0-1 0,0-1 0,-1 1 0,0-2 0,-1 1 0,0-1-1,-1-1 1,0 0 0,0 0 0,-1-1 0,-1 0 0,7-14 0,-10 11 90,-4 15-41,0 0 0,0 0 0,0 0 0,0 0-1,0 0 1,0 0 0,0 0 0,0 0 0,0 0 0,0 0 0,0 0 0,0-1 0,0 1 0,0 0 0,0 0 0,0 0 0,0 0 0,0 0 0,0 0 0,0 0 0,-1 0 0,1 0 0,0 0-1,0 0 1,0 0 0,0 0 0,0 0 0,0 0 0,0 0 0,0 0 0,0 0 0,0 0 0,0 0 0,-1 0 0,1 0 0,0 0 0,0 0 0,0 0 0,0 0 0,0 0 0,0 0-1,0 0 1,0 0 0,0 0 0,0 0 0,0 0 0,-1 0 0,1 0 0,0 0 0,0 0 0,0 1 0,0-1 0,0 0 0,0 0 0,0 0 0,0 0 0,0 0 0,0 0 0,0 0 0,0 0-1,0 0 1,0 0 0,0 0 0,0 0 0,0 1 0,-2 1 21,0 0-1,1 0 1,-1 0-1,1 0 0,0 1 1,0-1-1,-1 1 1,0 2-1,-1 11 46,-1-1 0,2 1-1,-1 19 1,2-29-58,1 1 0,0-1 0,0 1 1,1-1-1,0 1 0,0-1 0,1 0 0,-1 1 1,1-1-1,4 8 0,-5-12-9,0-1 0,1 1 0,-1-1 0,0 1 0,0-1-1,1 0 1,-1 0 0,0 1 0,1-1 0,-1 0 0,1 0 0,0 0 0,-1-1 0,1 1 0,0 0 0,0-1 0,-1 1 0,1-1-1,0 1 1,0-1 0,0 0 0,0 0 0,-1 0 0,1 0 0,0 0 0,0 0 0,0 0 0,0-1 0,-1 1 0,1-1-1,0 1 1,0-1 0,-1 0 0,1 0 0,3-1 0,3-3-50,0 0-1,0 0 1,-1-1 0,0 1-1,11-12 1,14-20-313,-20 23 37,1 0 0,20-17 1,-33 30 311,1 1 0,-1 0 0,1-1 0,-1 1 0,0 0 0,1-1 0,-1 1 0,1 0 0,-1 0 0,1 0 1,-1-1-1,1 1 0,-1 0 0,1 0 0,-1 0 0,1 0 0,-1 0 0,1 0 0,-1 0 0,1 0 0,-1 0 0,1 0 0,-1 0 0,1 0 0,-1 0 0,1 0 0,-1 1 1,1-1-1,-1 0 0,1 0 0,-1 1 0,1-1 0,-1 0 0,0 0 0,1 1 0,-1-1 0,1 0 0,-1 1 0,0-1 0,1 1 0,-1-1 0,0 1 0,0-1 0,1 0 0,-1 1 1,0-1-1,0 1 0,0-1 0,1 1 0,-1-1 0,0 1 0,0-1 0,0 1 0,0-1 0,0 1 0,0 0 0,3 38-120,-2-33 140,1 87 226,10 149 790,-6-190-814,1 0 0,24 82 0,-28-125-214,-1 0 0,0 1 0,0 0 0,-1-1 0,0 12 0,-1-20 12,0 1 0,0-1 0,0 0 0,0 0 0,0 0 0,0 0 0,0 0 0,-1 0 0,1 0 0,-1 0 0,1 1 0,-1-1 0,1 0 0,-1-1 1,1 1-1,-1 0 0,0 0 0,0 0 0,1 0 0,-1 0 0,-1 0 0,0 0 11,1-1 0,-1 0 1,0 0-1,1 1 0,-1-1 0,1 0 1,-1-1-1,0 1 0,1 0 0,-1 0 1,1-1-1,-1 1 0,0-1 0,1 1 0,-1-1 1,1 0-1,0 1 0,-1-1 0,1 0 1,-2-1-1,-5-4 34,1 1 1,0-1 0,0 0-1,1-1 1,-1 1-1,1-1 1,1-1-1,-1 1 1,1-1 0,1 0-1,-6-12 1,1-1 15,1 0 1,1 0 0,-6-35-1,9 38-137,1 0 0,2 0 0,-1-1-1,2 1 1,1-1 0,5-35 0,-4 44-8,0 1 0,1-1 1,0 1-1,1-1 1,0 1-1,0 0 0,1 1 1,0-1-1,1 1 1,0 0-1,0 0 1,1 1-1,-1-1 0,12-7 1,15-9-207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54 13379,'2'-10'577,"6"-25"283,-6 27-344,-6 16 346,-8 40-468,2 1-1,2 1 1,-2 70-1,7-75-295,2-41-92,-10 185 260,11-149-143,2-1-1,10 70 0,-11-106-108,0 0-1,-1 0 0,1 0 1,0 0-1,0 0 1,1-1-1,-1 1 0,1 0 1,1 3-1,-2-6-10,-1 0 0,0 1 0,1-1 0,-1 0 0,0 0 0,1 1 0,-1-1-1,0 0 1,1 0 0,-1 0 0,0 1 0,1-1 0,-1 0 0,1 0 0,-1 0 0,0 0 0,1 0 0,-1 0-1,1 0 1,-1 0 0,0 0 0,1 0 0,-1 0 0,1 0 0,-1 0 0,0 0 0,1 0 0,0-1-1,0 0 3,0 1-1,1-1 1,-1-1-1,0 1 1,0 0-1,0 0 1,0 0-1,0-1 1,0 1-1,0 0 1,1-3-1,6-13-10,0 0 0,-2-1 0,0 0 0,-1 0 0,-1 0 0,3-24 0,3-119-121,-10 153 120,1-14-25,-2 0 1,-4-31 0,-1 35-2,6 18 32,0-1 0,0 1 0,-1 0 0,1-1 0,0 1-1,0 0 1,0 0 0,-1-1 0,1 1 0,0 0-1,0 0 1,-1-1 0,1 1 0,0 0 0,-1 0 0,1 0-1,0 0 1,-1-1 0,1 1 0,0 0 0,-1 0 0,1 0-1,0 0 1,-1 0 0,0 0 0,0 1-1,0-1 1,0 1 0,0 0-1,0 0 1,1 0 0,-1 0-1,0 0 1,0 0-1,0 0 1,1 0 0,-1 1-1,1-1 1,-1 0-1,1 0 1,-1 1 0,1-1-1,0 0 1,-1 0-1,1 1 1,0-1 0,0 2-1,-2 9 1,1 1-1,1-1 0,0 1 1,0 0-1,1-1 0,1 0 1,3 16-1,-3-21 2,0 0 0,0-1-1,0 1 1,1 0 0,0-1 0,1 1 0,-1-1 0,1 0-1,0 0 1,1 0 0,-1-1 0,1 1 0,0-1-1,6 4 1,-7-7 8,-1 0-1,0 0 1,1-1-1,-1 1 1,1-1-1,0 0 1,-1 0-1,1 0 1,0-1-1,-1 1 0,1-1 1,0 0-1,0 0 1,0 0-1,-1-1 1,1 1-1,0-1 1,-1 0-1,1 0 1,0 0-1,-1-1 1,1 1-1,-1-1 1,0 0-1,6-4 1,5-3 36,-2 0 0,1-1 0,-1-1 0,19-22 0,-15 13 16,-1-1 1,-1 0-1,0-1 0,-2 0 1,-1-1-1,0 0 0,-2-1 1,-1 0-1,-1 0 0,-1-1 1,6-49-1,-12 68-52,0 0 0,0 0 0,0 0 0,-1 0 0,0 1 0,0-1 0,-4-8 0,5 13-7,0 0 0,-1 0 0,1 0 0,-1 0 0,1 0 0,-1 0 0,1 0 0,-1 0 0,0 0 0,0 1 0,1-1 0,-1 0 0,0 0 0,0 1 0,0-1 0,0 1 0,0-1 0,-1 0 0,1 1-1,0 0 0,0 0 0,-1 0 0,1 0 0,0 0 0,0 0 0,0 1 0,0-1 0,0 0-1,0 1 1,0-1 0,0 1 0,0-1 0,0 1 0,0-1 0,0 1 0,0 0 0,0 0 0,0-1 0,1 1 0,-1 0 0,-1 1 0,-2 3-3,1 0 0,-1 0 1,1 0-1,-1 1 1,2-1-1,-1 1 0,1 0 1,-3 8-1,-10 53-9,12-55 12,-6 38 25,-5 77 0,13-107-10,1 1 1,1-1 0,1 0 0,1 1-1,0-1 1,11 32 0,-12-46-10,0 0-1,0-1 1,1 1 0,0-1 0,0 0 0,1 0 0,-1 0 0,8 8 0,-9-11-3,0-1-1,0 1 1,0-1-1,0 1 1,1-1-1,-1 0 1,0 1-1,1-1 1,-1 0-1,1-1 1,-1 1 0,1 0-1,-1-1 1,1 0-1,-1 1 1,1-1-1,0 0 1,-1 0-1,1 0 1,-1-1-1,5 0 1,1-2 0,1 0-1,-1 0 1,0-1 0,-1 0-1,1 0 1,-1-1 0,0 0 0,0 0-1,0-1 1,-1 1 0,7-8-1,1-4-3,0 0 0,-1 0 0,13-25 0,-13 19 4,19-44 1,-29 59 6,0 0-1,-1 0 1,1-1 0,-2 1 0,1-1 0,-1 1 0,-1-1 0,1 0-1,-2-12 1,1 20-5,0-1 0,-1 1-1,1 0 1,0-1-1,0 1 1,-1 0 0,1-1-1,-1 1 1,0 0 0,1 0-1,-1 0 1,0-1 0,1 1-1,-1 0 1,0 0-1,-2-1 1,2 1 0,1 1 0,-1 0 0,0-1 0,1 1 0,-1 0 0,0 0 0,0 0 0,1-1 0,-1 1 0,0 0 0,0 0 0,1 0 0,-1 0 0,0 0 0,0 1 0,1-1 0,-1 0 0,0 0 0,0 0 0,1 1 0,-2 0 0,-1 1 11,-1 0 1,1 0 0,0 0-1,1 1 1,-1-1-1,0 1 1,1 0-1,-1 0 1,1 0-1,-4 5 1,-2 10 30,0-1 1,0 1-1,2 0 0,0 0 0,1 1 1,1 0-1,1 0 0,1 0 1,0 0-1,2 37 0,1-51-42,-1 0 1,1 0-1,0 0 0,0 0 0,0-1 1,1 1-1,-1 0 0,1-1 1,0 1-1,5 6 0,-6-10-20,0 1 0,0-1 0,1 0-1,-1 0 1,0 0 0,1 0 0,-1 0 0,1 0 0,-1 0-1,1 0 1,-1-1 0,1 1 0,0-1 0,-1 1-1,1-1 1,0 0 0,0 1 0,-1-1 0,1 0 0,0 0-1,-1 0 1,1 0 0,0 0 0,0-1 0,-1 1 0,1-1-1,0 1 1,-1-1 0,1 1 0,-1-1 0,1 0 0,2-2-1,4-1-11,-1-1-1,-1 0 0,1-1 0,-1 0 0,1 0 0,-2 0 0,1-1 1,5-8-1,17-28-134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14235,'-1'12'453,"0"0"0,-1-1 0,0 1 0,-4 11 0,-4 23 255,-12 160 695,20-175-1289,2 0-1,1 1 1,2-1-1,10 48 1,-12-73-102,1 0 0,0 0 1,0 0-1,0-1 0,1 1 1,0-1-1,0 0 0,0 1 1,1-1-1,0-1 0,6 7 1,-8-9-10,0 0 1,1 0 0,-1-1 0,1 1 0,-1-1 0,1 1 0,0-1-1,0 0 1,0 0 0,0 0 0,-1-1 0,1 1 0,0-1-1,0 0 1,0 1 0,0-1 0,0 0 0,0-1 0,0 1 0,0-1-1,0 1 1,0-1 0,0 0 0,4-2 0,4-2-4,-1 0 0,-1-1-1,1 0 1,-1 0 0,0-1 0,0-1 0,-1 1 0,0-1 0,0-1 0,6-9 0,9-14-1,29-52 0,-21 20 1,-38 81 16,0 0-1,2 0 0,0 0 1,-4 24-1,-4 73 112,12-105-106,1-1 0,0 0 0,1 1-1,-1-1 1,4 11 0,-4-18-14,0 0 0,0 0-1,1 0 1,-1 1 0,0-1 0,1 0 0,-1 0-1,1 0 1,-1 0 0,1 0 0,0 0-1,-1 0 1,1 0 0,0-1 0,0 1 0,0 0-1,0 0 1,0 0 0,0-1 0,-1 1 0,2-1-1,-1 1 1,0-1 0,0 1 0,0-1 0,0 1-1,0-1 1,0 0 0,0 0 0,1 0 0,-1 1-1,0-1 1,0 0 0,0 0 0,0-1-1,1 1 1,-1 0 0,0 0 0,0-1 0,0 1-1,0 0 1,0-1 0,0 1 0,0-1 0,0 1-1,0-1 1,1 0 0,7-4 30,-1-1 0,0 1 0,-1-1 0,1 0 0,-1-1 0,10-11 0,39-54 125,-15 18-79,-36 47-73,-3 4-8,0 0 0,1 0 0,0 0 0,0 0 0,0 0 0,0 0 0,0 1 0,0 0 0,1-1 1,-1 1-1,6-2 0,-8 4-2,0-1 0,-1 1 0,1 0 0,0 0 1,-1 0-1,1 0 0,0 0 0,-1 0 0,1 0 1,0 0-1,-1 0 0,1 0 0,0 1 0,-1-1 0,1 0 1,-1 0-1,1 1 0,0-1 0,-1 0 0,1 1 1,-1-1-1,1 0 0,-1 1 0,1-1 0,-1 1 0,1-1 1,-1 1-1,1-1 0,-1 1 0,0-1 0,1 1 0,-1-1 1,0 1-1,1 0 0,-1-1 0,0 1 0,0 0 1,1 0-1,3 31 30,-4-26-25,1 49 64,-1-30 78,4 36 0,-4-60-135,0 0 0,0-1 0,0 1 0,1 0 0,-1 0 0,0-1 1,0 1-1,0 0 0,1-1 0,-1 1 0,0 0 0,0-1 0,1 1 0,-1 0 0,1-1 0,-1 1 0,1-1 0,-1 1 0,0-1 0,1 1 0,0-1 0,0 1 0,0-1-2,-1 0-1,1 0 0,0 0 0,-1 0 1,1 0-1,-1 0 0,1 0 0,0-1 1,-1 1-1,1 0 0,-1 0 0,1-1 1,-1 1-1,1 0 0,-1-1 0,1 1 1,-1 0-1,0-1 0,1 1 0,0-2 1,21-30 205,-21 30-196,21-40 170,16-28 4,-35 65-188,1-1 0,0 1-1,0 0 1,0 1 0,1-1-1,-1 1 1,1 0 0,0 0-1,8-5 1,-11 8-7,-1 1 0,0-1 0,0 1 0,1-1 0,-1 1 0,0-1 0,1 1 0,-1 0 0,1 0 0,-1 0 0,0 0 0,1 0 0,-1 0 0,1 0 0,-1 0 0,0 1 0,1-1 0,-1 1 0,0-1 0,1 1 0,-1-1 0,0 1 0,0-1 0,1 1 0,-1 0 0,0 0 0,0 0 0,0 0 0,0 0 0,0 0 0,0 0 0,0 0 0,0 0 0,-1 0 0,1 0 0,0 1 0,-1-1 0,2 2 0,2 7-15,0 1 0,0-1 0,4 21 0,-5-19 8,1 6-1,-3-12 9,0 0 1,0-1-1,1 1 1,-1 0-1,1-1 1,1 0-1,-1 0 1,1 1-1,0-1 1,4 4-1,-6-8 2,-1 0 1,1 0-1,0-1 0,0 1 0,1-1 0,-1 1 0,0-1 0,0 1 0,0-1 0,0 1 0,0-1 0,0 0 0,1 0 1,-1 0-1,0 1 0,0-1 0,0 0 0,1-1 0,-1 1 0,0 0 0,0 0 0,0 0 0,1-1 0,-1 1 0,0 0 1,0-1-1,0 0 0,0 1 0,0-1 0,0 1 0,0-1 0,0 0 0,0 0 0,0 1 0,1-3 0,5-3 4,0-1 1,-1 0-1,8-11 0,-11 14-2,36-54 17,-30 43-52,0-1 0,2 1 0,22-24 0,-33 39 29,0-1-1,1 1 1,-1 0-1,0-1 1,1 1-1,-1 0 1,0-1-1,1 1 1,-1 0 0,1-1-1,-1 1 1,0 0-1,1 0 1,-1 0-1,1 0 1,-1-1-1,1 1 1,-1 0-1,1 0 1,-1 0 0,1 0-1,-1 0 1,1 0-1,-1 0 1,0 0-1,1 0 1,-1 0-1,1 1 1,-1-1 0,1 0-1,-1 0 1,1 0-1,-1 0 1,0 1-1,1-1 1,-1 0-1,1 0 1,-1 1 0,0-1-1,1 0 1,-1 1-1,0-1 1,1 0-1,-1 1 1,0-1-1,0 1 1,1-1-1,-1 1 1,0-1 0,0 0-1,0 1 1,0-1-1,1 1 1,-1 0-1,7 31-71,-6-25 68,-1-3 6,1 0 0,0 0 1,0 1-1,0-1 0,1 0 1,0 0-1,4 7 0,-5-10 3,-1 0 0,1 0 1,0 0-1,0 0 0,0 0 0,0-1 0,0 1 1,0 0-1,0 0 0,0-1 0,0 1 0,0-1 1,0 1-1,1-1 0,-1 0 0,0 1 0,0-1 1,0 0-1,1 0 0,-1 0 0,0 0 0,0 0 1,1 0-1,-1 0 0,0 0 0,0 0 0,1 0 1,-1-1-1,0 1 0,0-1 0,0 1 0,2-2 1,5-2-16,1-1 1,-1 0 0,0-1 0,-1 0 0,0-1 0,0 1 0,8-10-1,-5 6-82,-1 0-1,16-11 1,-25 21 85,0 0 1,1-1 0,-1 1 0,0 0 0,1-1 0,-1 1 0,1 0 0,-1 0 0,0-1 0,1 1-1,-1 0 1,1 0 0,-1 0 0,1 0 0,-1 0 0,0 0 0,1-1 0,-1 1 0,1 0 0,-1 0-1,1 0 1,-1 0 0,1 1 0,-1-1 0,0 0 0,1 0 0,-1 0 0,1 0 0,-1 0 0,1 1-1,-1-1 1,1 0 0,0 1 3,-1 0-1,1 0 0,-1 0 0,1 0 0,-1 0 1,0 0-1,1 0 0,-1 1 0,0-1 1,0 0-1,1 0 0,-1 0 0,0 1 0,-4 43-170,3-38 12,1 1 435,3-18 516,0 3-960,2-13 254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16556,'0'0'58,"1"0"1,-1 1 0,1-1 0,-1 1 0,1-1 0,-1 1 0,1-1 0,-1 1-1,1 0 1,-1-1 0,0 1 0,1 0 0,-1-1 0,0 1 0,0-1 0,0 1-1,1 0 1,-1 0 0,0-1 0,0 1 0,0 0 0,0-1 0,0 1-1,0 0 1,0-1 0,-1 2 0,-3 24 54,2-15 113,-6 38 381,3 1 1,2-1-1,5 87 0,1-103-484,1 0 0,2-1 1,1 0-1,1 0 0,2-1 0,23 51 0,-42-85-491,-5-6 164,-41-40-415,39 33 506,0 1-1,-2 1 1,1 0-1,-2 2 1,-33-19-1,29 25 274,12 7 22,10-1-175,1 0 0,0 0 0,0 0 0,0 0 0,0 0 0,-1 0 0,1 1-1,0-1 1,0 0 0,0 0 0,0 0 0,0 0 0,0 1 0,0-1 0,0 0 0,0 0 0,-1 0 0,1 0 0,0 1 0,0-1-1,0 0 1,0 0 0,0 0 0,0 1 0,0-1 0,0 0 0,0 0 0,0 0 0,0 1 0,0-1 0,1 0 0,-1 0 0,0 0 0,0 0-1,0 1 1,0-1 0,0 0 0,0 0 0,0 0 0,0 0 0,1 1 0,-1-1 0,0 0 0,1 1 11,0 0 1,0 0-1,0 0 0,1 0 1,-1 0-1,0-1 1,0 1-1,1 0 1,-1-1-1,1 1 0,-1-1 1,0 0-1,1 1 1,-1-1-1,1 0 0,-1 0 1,1 0-1,-1 0 1,0 0-1,1 0 1,1 0-1,34-7 70,-35 7-81,19-5-455,0-2-1,0 0 1,0-1 0,-1-1-1,38-23 1,-55 30 355,0 0 1,0-1-1,-1 1 1,1-1-1,0 0 0,-1 0 1,0 0-1,0 0 1,0 0-1,0-1 1,1-3-1,0-13-640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15267,'-12'16'2016,"-22"33"0,30-43-1919,1 1 0,0 0-1,0-1 1,1 1-1,0 0 1,0 1-1,0-1 1,0 13-1,2-19-109,0 0 0,0 0 0,0 1 0,0-1 0,0 0 0,1 0-1,-1 1 1,0-1 0,1 0 0,-1 0 0,1 0 0,-1 1 0,1-1-1,0 0 1,-1 0 0,1 0 0,0 0 0,0 0 0,0 0 0,0 0-1,0-1 1,0 1 0,0 0 0,0 0 0,0-1 0,0 1 0,0 0 0,0-1-1,0 0 1,1 1 0,-1-1 0,0 0 0,0 1 0,1-1 0,-1 0-1,0 0 1,2 0 0,7 1-135,0-1 0,-1-1 0,20-3 0,-12 2-42,-6 1 90,0 0-71,0 0 1,0 1-1,0 0 0,1 0 0,15 4 0,-25-4 161,0 1 0,0-1 0,0 1 0,0 0 0,-1-1 0,1 1 0,0 0 0,0 0 0,-1 0 0,1 1 0,-1-1 0,1 0 0,-1 1 0,1-1 0,-1 0 0,0 1 0,0 0 0,1-1 0,-1 1 0,0 0 0,-1-1 0,1 1 1,0 0-1,0 0 0,-1 0 0,1 0 0,-1 0 0,0 0 0,0 0 0,1 0 0,-1 0 0,0 0 0,-1 0 0,1 0 0,0 0 0,0-1 0,-1 1 0,0 3 0,-2 3 142,1-1 1,-1 1-1,0 0 1,-1 0-1,0-1 0,0 0 1,-1 0-1,0 0 1,-9 10-1,6-9 85,1 0 1,-2-1-1,1 0 1,-1 0-1,0-1 1,-18 11-1,22-15-136,0 0 0,-1 0-1,1-1 1,0 1 0,0-1 0,-1 0 0,1 0-1,-1-1 1,1 0 0,-1 0 0,1 0 0,-1 0-1,-6-2 1,5 0 2,0 0 0,0-1-1,1 0 1,-1 0 0,1 0-1,0-1 1,0 0-1,0 0 1,0 0 0,-6-7-1,-29-33 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 14187,'-16'-3'1456,"3"-1"-1264,8-2-384,5 2 2105,10-2-1697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15739,'4'-2'241,"-1"1"0,1 0 0,0-1 0,-1 2 0,1-1 0,0 0-1,0 1 1,6-1 0,-9 2-201,0-1 1,1 0-1,-1 1 0,0 0 0,1-1 1,-1 1-1,0-1 0,1 1 0,-1 0 0,0 0 1,0 0-1,0 0 0,0 0 0,0 0 1,0 0-1,0 0 0,0 0 0,0 0 1,-1 1-1,1-1 0,0 0 0,-1 0 0,1 1 1,-1-1-1,1 1 0,-1 2 0,4 10 79,-2 0 1,0 0-1,0 1 0,-1-1 0,-2 22 0,-12 76-58,8-72-10,1-12-45,1-10 3,0 1 1,2-1-1,0 0 0,3 30 0,-2-47-8,0 1-1,0-1 1,0 0-1,0 0 1,1 1-1,-1-1 1,0 0-1,1 0 1,-1 1-1,1-1 1,0 0-1,-1 0 1,1 0-1,0 0 1,-1 0-1,1 0 1,0 0-1,0 0 1,0 0-1,0 0 1,0 0-1,0-1 1,0 1-1,0 0 1,1-1-1,-1 1 1,0-1-1,0 1 1,0-1-1,1 0 1,-1 1-1,0-1 1,1 0-1,-1 0 1,0 0-1,0 0 1,1 0-1,-1 0 1,0 0-1,1 0 1,-1-1-1,0 1 1,0-1-1,2 0 1,6-2 3,-1-1 0,0 0 1,0 0-1,0-1 0,9-6 0,15-15-3,-1-2 0,-2 0 0,0-2 0,-2-1 0,-2-2 0,-1 0 0,34-61 0,-45 62-33,-10 23 6,-9 17 6,-2 12 39,1 0 0,1 0 0,0 1 1,1 0-1,2 0 0,0 0 0,1 0 1,2 38-1,0-53 1,0 0 0,1 0 0,0 0 0,0 0 0,0 0 0,1 0 0,0 0 0,0 0 0,4 5 0,-6-9-6,1-1-1,0 1 1,0-1 0,1 1-1,-1-1 1,0 0 0,0 0-1,1 1 1,-1-1 0,1 0-1,-1 0 1,1 0 0,-1 0-1,1-1 1,0 1 0,-1 0-1,1-1 1,0 1 0,0-1-1,-1 0 1,1 1 0,0-1 0,0 0-1,0 0 1,0 0 0,-1 0-1,1 0 1,0-1 0,0 1-1,-1-1 1,1 1 0,0-1-1,0 1 1,1-2 0,4-2 34,0 0 0,0 0 1,0 0-1,0-1 0,-1 0 1,0-1-1,0 1 0,0-1 1,-1 0-1,9-13 0,0-2 81,-1-1-1,12-28 0,-17 34-76,-1-1 0,-1 0 0,0 0 0,-1-1 0,-1 1 0,-1-1 0,0 0 0,-1 0 0,-2-35 0,0 50-48,0 1 1,-1-1-1,1 0 0,-1 1 0,0-1 0,0 0 1,0 1-1,0-1 0,0 1 0,-1-1 1,1 1-1,-1 0 0,-2-3 0,3 4-3,0 0 1,0 1-1,0-1 0,1 1 0,-1 0 0,0-1 0,0 1 0,0 0 0,0 0 1,0-1-1,0 1 0,1 0 0,-1 0 0,0 0 0,0 0 0,0 0 0,0 0 1,0 0-1,0 0 0,0 1 0,0-1 0,0 0 0,1 0 0,-1 1 0,0-1 1,0 1-1,0-1 0,0 1 0,1-1 0,-1 1 0,0-1 0,1 1 0,-1 0 1,0-1-1,1 1 0,-1 0 0,1-1 0,-1 1 0,1 0 0,-1 1 0,-4 6 2,1 0 0,0 0-1,0 0 1,1 0 0,0 0-1,1 1 1,0-1 0,0 1-1,1 0 1,0 0 0,0 16-1,1-24-8,0-1 0,0 1-1,0-1 1,-1 0-1,1 1 1,0-1-1,0 0 1,0 1 0,0-1-1,0 1 1,0-1-1,0 0 1,0 1-1,0-1 1,0 0-1,0 1 1,1-1 0,-1 1-1,0-1 1,0 0-1,0 1 1,0-1-1,0 0 1,1 1 0,-1-1-1,0 0 1,0 1-1,1-1 1,-1 0-1,0 0 1,1 1 0,-1-1-1,0 0 1,0 0-1,1 0 1,-1 1-1,0-1 1,1 0 0,-1 0-1,1 0 1,12-12-1032,11-25-322,-8 9 945,1 1-148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17164,'9'-1'1512,"-4"2"-1064,0 8-200,-2 14 704,-1 5-207,0 17-433,-2 5-144,1 3-120,1 2-56,-2-8-240,1-4-129,2-13-287,0-7-128,3-22 248,-1-8 216,1-20-168,0-10-120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14739,'-3'31'737,"-2"0"-1,-10 37 1,-1 6 46,-17 185 979,32-227-1604,1-1 0,1 1 0,2 0 1,1-1-1,1 0 0,12 39 1,2-23-65,-17-44-99,-1 0 1,1 0-1,0 0 0,0-1 0,0 1 0,0-1 1,1 1-1,-1-1 0,1 0 0,-1 0 0,1 0 1,5 3-1,-8-5-3,1 1 1,0-1-1,0 0 0,0 0 1,0 1-1,-1-1 1,1 0-1,0 0 1,0 0-1,0 0 0,0 0 1,0 0-1,0 0 1,0 0-1,-1 0 1,1 0-1,0-1 0,0 1 1,0 0-1,0-1 1,0 1-1,-1 0 1,1-1-1,0 1 0,0-1 1,-1 1-1,1-1 1,0 0-1,-1 1 1,1-1-1,-1 0 0,1 1 1,-1-1-1,1 0 1,-1 0-1,1 1 1,-1-1-1,1 0 1,-1 0-1,0 0 0,0 0 1,0 1-1,1-1 1,-1-1-1,2-6-75,-1 1 0,0-1-1,0-14 1,-5-59-349,1 53 228,1-38 0,2 63 199,0 1 0,1 0 0,-1 0-1,0-1 1,1 1 0,0 0 0,-1 0 0,1 0 0,0 0-1,0 0 1,0 0 0,0 0 0,0 0 0,1 0 0,-1 1-1,1-1 1,-1 0 0,1 1 0,-1-1 0,1 1 0,0-1-1,2 0 1,3-2 17,1 1 1,-1 1-1,1-1 0,-1 1 0,10-1 1,-8 1 7,0 0 1,0 0-1,0-1 1,9-4-1,-1-4-5,0 0-1,-1 0 1,0-2-1,-1 0 0,-1 0 1,0-2-1,0 0 1,-2 0-1,0-1 0,-1-1 1,0 0-1,-1 0 1,-2-1-1,1 0 0,-2-1 1,0 0-1,-2 0 1,0-1-1,3-27 0,-7 37-18,-1 1 0,0 0-1,0 0 1,-1-1-1,0 1 1,-1 0 0,0 0-1,-6-15 1,7 22 2,0 0 0,0 0 1,0 0-1,0 0 0,0 0 1,-1 0-1,1 0 1,-1 0-1,1 1 0,-1-1 1,0 1-1,0-1 0,0 1 1,1 0-1,-1-1 0,-4 0 1,3 1-1,1 1 1,-1-1 0,0 1 0,1 0-1,-1 0 1,1 0 0,-1 1-1,1-1 1,-1 0 0,1 1 0,-1 0-1,1 0 1,-1-1 0,1 2 0,0-1-1,-1 0 1,1 0 0,-4 3-1,-2 3-1,0 0-1,0 0 1,1 0-1,0 1 1,0 0-1,1 0 0,0 1 1,0 0-1,-5 13 1,-37 89 10,15-6 41,30-93-43,1 0 0,0 1 0,0 0 0,2-1 0,-1 1 0,3 17 0,-2-28-6,0-1 0,1 1 0,-1 0 0,1-1 0,-1 1 0,1 0 0,0-1 0,0 1 0,0-1 0,-1 1 0,1-1 0,1 0 0,-1 1 0,0-1 0,0 0 0,0 0 0,1 0 0,-1 0 0,0 0 0,1 0 0,-1 0 0,1 0 1,0 0-1,-1-1 0,1 1 0,-1-1 0,1 1 0,0-1 0,0 1 0,3-1 0,5 0-11,0 0 0,0 0 0,0-1 0,13-3 0,-2 1-10,-10 2 8,0 0 1,-1 1-1,1 0 0,0 1 0,-1 0 1,1 1-1,18 5 0,-24-6 17,0 2-1,0-1 1,-1 0 0,1 1-1,-1 0 1,1 0-1,-1 0 1,0 1 0,0-1-1,0 1 1,-1 0 0,1 0-1,-1 1 1,0-1 0,0 1-1,0-1 1,2 8-1,-1-2 20,0 0 0,0 0 0,-2 1 0,3 12 0,-4-19-6,0 0 0,-1 0 0,0 0 0,0 0 0,0 0 0,0 0 0,0 0-1,-1 0 1,0 0 0,0 0 0,0 0 0,0 0 0,-1 0 0,-2 4 0,3-7 37,0 0 0,0-1 1,0 1-1,0 0 0,0-1 1,0 1-1,0 0 0,0-1 1,0 1-1,0-1 0,0 0 1,-1 1-1,1-1 0,0 0 1,0 0-1,-1 0 0,1 0 1,0 0-1,0 0 0,0 0 1,-1 0-1,1-1 0,0 1 1,0 0-1,0-1 0,0 1 1,-1-1-1,1 1 1,0-1-1,0 1 0,0-1 1,-1-1-1,-15-8 246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 14931,'-11'-11'1352,"5"4"-1135,2 0-305,4 5 848,3 2-392,2 6-192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13139,'1'-21'1222,"1"15"-686,2 12-34,1 19-97,0 1-1,-3 0 1,0-1-1,-1 1 0,-3 29 1,0 2-167,2-14-112,3 81 161,-2-121-283,-1-1-1,0 1 0,1 0 1,-1-1-1,1 1 0,0-1 1,0 1-1,0-1 1,2 4-1,-2-6-5,-1 1 0,1-1-1,-1 1 1,1-1 0,-1 1 0,1-1 0,0 1 0,-1-1-1,1 0 1,0 0 0,-1 1 0,1-1 0,0 0 0,-1 0 0,1 0-1,0 1 1,0-1 0,-1 0 0,1 0 0,0 0 0,0 0-1,-1-1 1,1 1 0,0 0 0,-1 0 0,1 0 0,0-1-1,0 1 1,-1 0 0,1 0 0,0-1 0,-1 1 0,1-1-1,-1 1 1,1-1 0,-1 1 0,1-1 0,0 0 0,7-6-45,0 0-1,-1-1 1,0 0 0,-1 0 0,10-16 0,-11 16-6,1 0-1,-1 0 1,1 0-1,1 1 0,-1 0 1,2 0-1,-1 0 1,10-6-1,-17 13 46,1-1 0,0 0 0,0 1 0,0-1-1,-1 1 1,1-1 0,0 1 0,0-1 0,0 1-1,0-1 1,0 1 0,0 0 0,0 0 0,0-1-1,0 1 1,0 0 0,0 0 0,1 0 0,-1 0-1,0 0 1,0 1 0,0-1 0,0 0 0,0 0-1,0 1 1,0-1 0,0 0 0,0 1 0,0-1-1,-1 1 1,1-1 0,0 1 0,0 0-1,0-1 1,0 1 0,-1 0 0,1 0 0,0-1-1,-1 1 1,1 0 0,-1 0 0,1 0 0,-1 0-1,1 0 1,-1 0 0,1 0 0,-1 0 0,0 0-1,1 2 1,0 3 0,0 1 0,0 0 1,-1 0-1,0-1 0,0 1 0,-2 12 0,0-8 70,-1 0 1,0 0-1,-1 0 1,0-1-1,-1 0 1,0 1-1,0-2 0,-1 1 1,-1-1-1,-14 17 1,13-17-4,-2 1 1,1-2-1,-1 1 1,0-1-1,-1-1 1,0 0-1,0 0 1,-1-1-1,-15 6 1,20-10-1343,15-6 672,20-10 64,-3-6 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11811,'1'1'154,"-1"0"1,1 0 0,-1 0-1,1 0 1,-1 0 0,0 0-1,1 0 1,-1 0 0,0 0-1,0 0 1,0 0 0,0 0-1,0 1 1,0 0 151,24 197 3331,24 98-2843,-42-250-848,-4-39-33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13435,'14'0'1384,"3"-1"-928,8-1-24,2-2 769,7-3-521,5-2-72,-2-1-32,3-1-56,-5-1-176,1 0-112,-9 3-488,-1 0-248,-8 6-968,-2-2 1248,-7 5-240,-8 0-177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15539,'7'-3'1505,"7"2"-1065,15-2-72,7-1 640,14-5-392,6 1-48,8-4-48,4-1-15,-4 2-273,-2-1-208,-14 2-577,-5 3 1978,-18 7-1401,-5 1 32,-12 7 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129 213 14115,'-1'-1'72,"-1"0"0,1 0 0,-1 0 0,1 0 0,-1 0 0,1 0 0,-1 0 0,1 0 0,-1 1 0,0-1 0,0 1 0,1-1 0,-1 1 0,0 0 0,0-1 0,1 1-1,-1 0 1,0 0 0,0 0 0,0 1 0,1-1 0,-1 0 0,-3 2 0,2-1 1,0 1 0,0 0-1,0 0 1,0 0 0,0 1-1,0-1 1,1 1 0,-1-1-1,1 1 1,0 0 0,-3 4 0,-2 5 13,0 1 0,1 0 1,1 0-1,0 0 1,-4 18-1,5-14-31,1 0 0,1 1 0,0 30-1,2-42-41,0-1 0,0 1 0,1 0 0,0-1 0,0 1 0,0-1 0,1 1-1,0-1 1,0 1 0,0-1 0,1 0 0,-1 0 0,1 0 0,0-1 0,6 7-1,-8-10 2,1 1 0,0-1 0,-1 0 0,1 0 0,0 0 0,0 0 0,0 0 0,0 0 0,0 0 0,0 0-1,0-1 1,0 1 0,0-1 0,0 0 0,0 1 0,0-1 0,1 0 0,-1 0 0,0-1 0,0 1 0,0 0-1,0-1 1,0 1 0,0-1 0,0 0 0,0 1 0,0-1 0,0 0 0,0 0 0,0 0 0,0-1 0,1 0 0,5-5 49,0 1 0,0-1 0,-1-1 0,0 1 0,10-14 0,9-19 203,-2-1-1,-1-1 1,-3-1-1,-1-1 1,-2-1-1,-2 0 1,12-64-1,-23 58 119,-6 44-149,-3 31-117,-2 22-176,4 1 1,1 0 0,2 1-1,7 50 1,-7-93 66,2 11-332,7 30 0,-8-42 371,0-1 0,1 1-1,-1 0 1,1 0 0,0 0 0,0-1 0,0 1 0,1-1 0,-1 0 0,1 0-1,-1 0 1,6 5 0,-7-8-45,-1 1 0,1-1 0,-1 1 0,1-1 0,0 0 0,-1 1 0,1-1 0,0 0 0,0 1 0,-1-1 0,1 0 0,0 0 0,0 0 0,-1 1 0,1-1 1,0 0-1,0 0 0,0 0 0,-1 0 0,1 0 0,0-1 0,0 1 0,-1 0 0,1 0 0,0 0 0,0-1 0,-1 1 0,1 0 0,0-1 0,-1 1 0,1-1 0,0 1 0,-1-1 0,1 1 0,-1-1 0,1 1 0,0-1 0,-1 0 0,0 1 0,1-1 0,-1 1 0,1-1 0,-1 0 0,1 0 0,13-32-29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15979,'5'-3'1257,"7"3"-881,4 0-144,15-1 560,6-4-208,12-2-224,3-1-80,-1-1-200,1-2-152,-8-2-392,-2 1-208,-18 2-1312,-7 2 1640,-15 8-329,2 5-247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11098,'16'14'1441,"11"-7"-665,2-5-256,15-8 1656,2-6-1247,5-2-225,1-2-216,-3 3-536,-3 1 2064,-11 4-1744,-3 3 64,-15 6-40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0 522 13371,'7'-8'2300,"7"-15"-1444,-1 0-1,-2-1 0,12-31 1,20-81 135,-34 106-697,52-192 426,-63 293-599,-3 123-320,7-150-301,1 1 0,12 57 0,-15-100 479,11 36-142,-10-37 144,-1 0 0,0 0 0,1 0-1,-1 0 1,1 0 0,-1 0 0,1 0 0,-1 0-1,1 0 1,0 0 0,-1 0 0,1-1 0,0 1 0,0 0-1,0 0 1,-1-1 0,1 1 0,0-1 0,0 1 0,0-1-1,0 1 1,0-1 0,0 1 0,0-1 0,0 0 0,0 0-1,0 1 1,3-1 0,9-5-413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17108,'12'-11'521,"0"1"1,0 0-1,0 0 1,28-14 0,-36 21-452,0 1 1,1 0 0,0 0-1,-1 0 1,1 0 0,0 1 0,0 0-1,0 0 1,0 0 0,0 1-1,0-1 1,0 1 0,0 0 0,0 1-1,0-1 1,0 1 0,0 0-1,0 0 1,6 3 0,-8-2-63,0 0-1,-1 0 1,1 0 0,0 1-1,-1-1 1,1 1 0,-1 0 0,0-1-1,0 1 1,0 0 0,0 0 0,-1 0-1,1 1 1,-1-1 0,0 0-1,0 0 1,0 1 0,0-1 0,0 1-1,-1-1 1,0 1 0,1-1 0,-2 7-1,1 6 16,-1 1-1,-1-1 0,-6 26 1,-48 133-46,11-39-54,44-132 22,-1 0 0,1 0 0,1 0 0,-1 1 0,1-1 1,-1 1-1,1-1 0,1 5 0,-1-8 29,1 1 0,-1-1 0,0 0 1,1 0-1,-1 0 0,1 0 0,-1 0 0,1 0 0,0 0 0,0 0 0,-1-1 0,1 1 1,0 0-1,0 0 0,0 0 0,0-1 0,0 1 0,0 0 0,0-1 0,0 1 0,0-1 0,0 0 1,0 1-1,0-1 0,0 0 0,0 1 0,0-1 0,1 0 0,-1 0 0,0 0 0,0 0 1,0 0-1,0 0 0,0 0 0,2-1 0,22-3-230,6-7-75</inkml:trace>
  <inkml:trace contextRef="#ctx0" brushRef="#br0" timeOffset="1">468 449 17036,'3'13'1360,"-3"-8"-1264,-2-3-320,2-6 680,0-5-104,0-11-256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15267,'8'-10'317,"-1"0"-1,0-1 1,-1 1-1,0-1 1,0 0-1,6-21 1,3-5 219,45-102 616,16-33-408,-70 160-661,-8 21-2,-2 5-49,-9 39 14,3-1 0,1 2 0,3-1 0,3 1 0,3 54 0,0-98-105,2 0 0,-1 0 1,2 0-1,4 14 0,-7-23 33,1 0-1,-1 0 1,0 0-1,1 0 1,-1 0-1,1 0 1,0 0-1,-1 0 1,1 0 0,0 0-1,-1-1 1,1 1-1,0 0 1,0-1-1,0 1 1,-1 0-1,1-1 1,0 1-1,0-1 1,0 1 0,2 0-1,-2-2-5,1 1 0,-1 0 0,0-1 0,1 1 0,-1-1 0,0 1 0,1-1 0,-1 0 0,0 0 0,0 1 0,0-1 0,0 0 0,1 0 0,-1 0 0,0 0 0,-1 0 0,1-1 0,0 1 0,0 0 0,0 0 0,0-3 0,17-29-236,1-6-91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 14515,'0'0'40,"0"0"-1,0 0 1,0-1-1,-1 1 1,1 0 0,0 0-1,0-1 1,0 1-1,0 0 1,-1 0 0,1 0-1,0-1 1,0 1-1,0 0 1,-1 0-1,1 0 1,0 0 0,0 0-1,-1-1 1,1 1-1,0 0 1,0 0 0,-1 0-1,1 0 1,0 0-1,-1 0 1,1 0-1,0 0 1,0 0 0,-1 0-1,1 0 1,0 0-1,0 0 1,-1 0-1,1 0 1,0 0 0,0 1-1,-1-1 1,1 0-1,0 0 1,0 0 0,-1 0-1,1 0 1,0 1-1,0-1 1,-1 0-1,1 0 1,0 0 0,0 1-1,0-1 1,-12 13 214,6-5-73,0 1 0,1 0 0,0 0 0,1 1 0,0 0 0,0 0 0,1 0 0,0 0 0,-1 16 0,1-11-131,2 0 0,0-1 0,1 1 0,1 0 0,0 0 0,4 17 0,-5-29-40,1 0 0,0 0 1,-1 0-1,1 0 0,0 0 0,0-1 0,1 1 0,-1 0 0,0-1 1,1 1-1,0-1 0,-1 0 0,1 1 0,0-1 0,0 0 1,1 0-1,-1 0 0,0 0 0,1-1 0,-1 1 0,1-1 0,-1 1 1,1-1-1,0 0 0,-1 0 0,1 0 0,0 0 0,0-1 1,0 1-1,0-1 0,0 1 0,0-1 0,0 0 0,0 0 0,-1-1 1,1 1-1,0 0 0,0-1 0,0 0 0,0 0 0,0 0 1,-1 0-1,4-1 0,7-6 39,-1 1 1,1-2 0,-1 1-1,-1-2 1,1 0 0,-2 0-1,1-1 1,-1 0-1,-1-1 1,0 0 0,-1 0-1,0-1 1,11-26 0,-17 36-36,-1-1 0,0 1-1,0 0 1,0-1 0,0 1 0,-1 0 0,0-1 0,1 1 0,-1-1 0,0 1 0,0-1 0,-1 1 0,1 0 0,-2-6 0,1 7-4,0 0-1,0 0 1,0 0-1,-1 1 1,1-1-1,0 0 1,-1 0 0,1 1-1,-1-1 1,1 1-1,-1-1 1,0 1-1,0 0 1,0 0-1,0 0 1,0 0 0,0 0-1,0 0 1,0 0-1,0 1 1,0-1-1,-4 0 1,-2 0-1,0 1 1,1 0-1,-1 0 0,0 0 1,1 1-1,-1 0 0,0 1 1,1 0-1,-1 0 0,1 0 0,-9 5 1,7-3-159,-1 1 1,1 0-1,0 0 1,1 1-1,0 0 1,0 1-1,-14 13 1,22-19 134,-1-1 1,1 0-1,-1 1 0,1-1 1,0 0-1,-1 1 1,1-1-1,-1 1 0,1-1 1,0 1-1,-1-1 1,1 1-1,0-1 0,0 1 1,-1-1-1,1 1 0,0-1 1,0 1-1,0-1 1,0 1-1,0-1 0,0 1 1,-1 0-1,1-1 1,1 1-1,-1-1 0,0 1 1,0-1-1,0 1 1,0 0-1,0-1 0,0 1 1,1-1-1,-1 1 1,0-1-1,0 1 0,1-1 1,-1 1-1,16 1-326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11474,'2'-3'1425,"-3"7"-857,-10 16-208,-2 9 1560,-2 15-1312,2 6-127,3 8-185,3-1-24,7-10-176,5-5-112,6-26 720,2-16-648,-2-23 24,-2-10-8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 16668,'-4'10'387,"-30"89"1359,30-88-1539,2 0 1,0 1-1,0-1 0,1 1 1,0-1-1,2 21 0,-1-30-166,1 0 0,-1 0 0,0 1 0,1-1 0,-1 0-1,1 0 1,0 0 0,0 0 0,0 0 0,0 0 0,0 0-1,0 0 1,0 0 0,1-1 0,-1 1 0,1 0 0,-1-1 0,1 1-1,3 1 1,-2-1-14,-1-1-1,1 0 0,0 0 1,0 0-1,0-1 1,0 1-1,0 0 0,0-1 1,0 0-1,1 0 0,-1 0 1,4-1-1,9-1-9,-1-2-1,-1 0 1,1-1 0,20-9-1,-28 11-4,30-12 14,-1-3 1,51-32-1,-84 48-4,1-1-1,-1 1 1,0-1-1,1 0 1,-1 0-1,-1-1 1,1 1 0,4-6-1,-7 7-4,1 1 0,0-1 0,0 0 0,-1 1 0,1-1 0,-1 0 0,0 1 0,1-1 0,-1 0 0,0 1 0,0-1 0,0 0 0,0 0 0,-1 1 0,1-1 0,0 0 0,-1 1 0,1-1 0,-1 0 0,1 1 0,-1-1-1,0 1 1,-1-3 0,-4-4 39,0 1 0,0 0 0,0 0 0,-1 0 1,-1 1-1,1 0 0,-1 0 0,0 1 0,0 0 0,0 0 0,-1 1 0,1 0 0,-14-3 0,16 4-50,0 1 1,0 1-1,0-1 1,-1 1-1,1 0 1,0 0-1,0 1 1,-1 0-1,1 0 1,0 1-1,-1-1 0,1 1 1,0 1-1,0-1 1,0 1-1,0 0 1,0 0-1,0 1 1,1 0-1,-1 0 1,-5 4-1,9-5-55,-1 0 0,1 0-1,0 0 1,0 1 0,1-1 0,-1 1-1,0-1 1,1 1 0,0-1 0,0 1-1,-1 0 1,1 0 0,1-1 0,-1 1-1,0 0 1,1 0 0,-1 0-1,1 0 1,0 0 0,0 4 0,1-5-46,-1-1 0,1 1 1,-1-1-1,1 1 0,0 0 1,-1-1-1,1 0 0,0 1 1,0-1-1,0 1 0,0-1 1,0 0-1,0 0 0,1 1 1,-1-1-1,0 0 0,0 0 1,1 0-1,-1-1 0,1 1 1,-1 0-1,1 0 0,-1-1 1,1 1-1,0-1 1,-1 1-1,1-1 0,0 0 1,-1 0-1,1 1 0,0-1 1,-1-1-1,1 1 0,0 0 1,-1 0-1,4-1 0,13-4-726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17828,'6'4'2056,"-4"6"-1152,3-1-383,-5 2 1639,0-4-1000,1 2-664,1-5-256,-1-4-648,5-8-608,-2-7 832,-3-3-192,2-7-136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15507,'1'5'429,"0"1"0,-1-1 0,0 1-1,0 0 1,0-1 0,0 1 0,-1-1-1,-3 11 1,0 11 583,1-5-518,2-11-359,-1 0-1,1 0 1,1 0-1,0 0 1,0-1 0,1 1-1,4 14 1,-5-23-133,1 0-1,0-1 1,0 1 0,0-1 0,0 1 0,0-1 0,1 1 0,-1-1 0,0 0 0,1 0 0,-1 1-1,1-1 1,-1 0 0,1 0 0,0-1 0,-1 1 0,1 0 0,0 0 0,0-1 0,-1 1 0,1-1-1,0 0 1,0 1 0,0-1 0,0 0 0,0 0 0,-1 0 0,4-1 0,7 0-43,1 0 0,0-1 1,13-4-1,-9 2 1,-3 1-8,-1 1 1,1 1-1,-1 0 1,1 0-1,-1 1 1,1 1-1,18 4 1,-29-5 40,0 1 1,0 0-1,1 0 0,-1 0 1,0 0-1,0 1 1,0-1-1,-1 1 1,1 0-1,0 0 1,0 0-1,-1 0 0,0 0 1,1 0-1,-1 1 1,0-1-1,0 1 1,0 0-1,0-1 0,-1 1 1,1 0-1,-1 0 1,1 0-1,-1 0 1,0 0-1,-1 1 1,1-1-1,0 0 0,-1 0 1,0 1-1,1-1 1,-1 0-1,-1 1 1,1-1-1,-2 6 1,1-1 10,-1-1 0,0 0 1,-1 0-1,1 0 0,-2 0 0,1 0 1,-1-1-1,0 1 0,0-1 1,0 0-1,-1 0 0,0 0 1,0-1-1,-1 0 0,1 0 1,-12 7-1,8-6-12,0 0 0,0-1-1,-1 0 1,1-1 0,-1 0 0,0 0-1,0-1 1,0-1 0,0 0 0,0 0-1,-17 1 1,22-3-17,1 0 0,-1-1 0,0 1 0,1-1 0,-1 0 0,1 0 0,0 0 0,-1 0 0,1-1 0,0 0 0,0 0 0,0 0 0,0 0 0,0-1 0,0 0 0,0 0 0,1 0 0,0 0 0,-1 0 0,1 0 0,0-1 0,-4-7 0,-11-34-131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16436,'15'1'1392,"3"-5"-1016,5-2-152,6-1 368,2-3-368,5 0 1689,0-2-1633,7 2-40,2 0 72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15955,'-12'11'501,"1"0"0,0 1 0,1 0 0,0 0 0,1 1 0,0 0 0,-7 16 0,12-20-415,-1 1 0,1 0 0,0 0 0,1 0 0,1 1 0,-1-1 0,2 1 0,-1-1 0,1 1 0,1 0 0,1 13 0,-1-21-101,1 0 1,0 0-1,0 0 0,0 0 1,0 0-1,1 0 0,-1 0 1,1 0-1,0-1 0,0 1 1,0-1-1,0 1 0,0-1 1,0 0-1,0 1 0,1-1 1,0 0-1,-1-1 0,1 1 1,0 0-1,0-1 0,0 1 1,5 1-1,8 2-68,-1-1-1,1-1 1,26 3-1,-15-2 17,-19-2 55,0-1 1,0 1 0,0 1-1,-1-1 1,1 1 0,-1 1 0,1-1-1,-1 1 1,0 1 0,-1-1-1,8 7 1,-11-8 12,0-1 1,-1 1-1,0 0 0,0 0 1,0 0-1,0 0 0,0 0 1,0 1-1,-1-1 0,1 0 1,-1 1-1,0-1 0,0 1 1,-1 0-1,1-1 0,-1 1 0,1-1 1,-1 1-1,0 0 0,-1-1 1,1 1-1,-1 0 0,1-1 1,-1 1-1,0-1 0,0 1 1,-4 5-1,1 1 51,-2 0 0,0-1 0,0 0 0,0 0 0,-1-1-1,-1 0 1,1 0 0,-1-1 0,0 0 0,-1 0 0,0-1 0,-12 8 0,16-12-8,0 1-1,0-1 1,0 0 0,0-1 0,0 1 0,0-1 0,-1 0-1,1 0 1,-1 0 0,1-1 0,-10 0 0,11-1-22,0 0 0,1 1 1,-1-2-1,0 1 0,1 0 0,-1-1 1,1 0-1,-1 1 0,1-2 1,0 1-1,0 0 0,0 0 1,0-1-1,0 0 0,0 0 0,1 0 1,-1 0-1,-1-3 0,-3-5-29,1-1-1,1 1 0,0-1 0,1 0 0,0 0 1,0-1-1,2 1 0,-1-1 0,2 1 1,-1-23-1,2 10-123,1 0-1,0-1 1,3 1 0,7-35 0,-9 53 10,0 0 0,1 0 0,-1 0 0,1 1 0,1-1 0,-1 1-1,1-1 1,0 1 0,5-6 0,-1 5-213,0-1 0,0 1 1,0 1-1,1-1 0,14-6 0,-6 2-162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25 15619,'-9'0'323,"0"1"0,0 1-1,0 0 1,0 0 0,1 0 0,-1 1-1,1 0 1,-1 1 0,1 0-1,-13 9 1,10-6-196,1 0-1,1 1 1,-1 0 0,1 0 0,0 1-1,1 1 1,-9 12 0,15-19-114,-1 1 1,1 0-1,0 0 0,0-1 1,1 1-1,-1 0 0,1 1 1,0-1-1,0 0 0,0 0 1,0 1-1,1-1 0,0 0 1,0 0-1,0 7 0,1-9-11,0 1 0,0 0 0,0 0-1,0 0 1,0-1 0,1 1-1,-1-1 1,1 1 0,0-1 0,-1 1-1,1-1 1,0 0 0,1 0 0,-1 0-1,0 0 1,1 0 0,-1-1-1,1 1 1,-1-1 0,1 1 0,0-1-1,-1 0 1,5 1 0,13 3-42,0 0 0,1-1 0,31 1 0,-25-3-74,49 11 0,-69-11 79,0 0 1,0 1-1,0-1 1,0 1-1,-1 1 1,1-1-1,-1 1 1,0 0 0,0 1-1,0-1 1,6 8-1,-8-7 15,0 1 0,0-1 0,-1 1 0,1 0 0,-2 0 0,1 0 0,-1 0 1,1 1-1,-2-1 0,1 0 0,-1 1 0,0 0 0,0-1 0,-1 1 0,0 0 0,0-1 0,0 1 0,-1-1 0,0 1 0,-2 7 0,0-4 71,0 1-1,0-1 1,-1 0-1,0-1 1,-1 1 0,0-1-1,0 1 1,-1-2-1,-1 1 1,1 0 0,-15 12-1,19-18-9,-1-1-1,0 0 1,0 0-1,-1 0 1,1 0-1,0 0 1,-1-1-1,1 1 1,-1-1-1,1 0 1,-1 0-1,1 0 1,-1-1-1,-4 1 1,5-1-18,1 0 0,-1 0 0,1-1 0,-1 1 0,1-1 0,-1 0 0,1 1 0,-1-1 0,1 0 0,0 0 0,0-1 0,-1 1 0,1 0 0,0-1 0,0 1 0,0-1 0,0 0 0,1 1 0,-1-1 0,0 0-1,1 0 1,-2-3 0,-1-2-3,0-1-1,1 0 0,0 0 0,0 0 0,1-1 0,0 1 0,1-1 1,0 1-1,0-1 0,1 0 0,0 1 0,2-17 0,1 2-44,1 0 0,0 1 0,15-38 0,-6 31-8,1 1 0,1 0 1,1 1-1,35-43 1,-33 47 52,-15 18 4,1-1 1,0 1 0,-1-1-1,0 0 1,0 0-1,-1 0 1,0 0 0,0 0-1,0-1 1,1-8-1,-3 12-11,0 1-1,0-1 0,0 1 0,0-1 0,-1 1 0,1-1 0,-1 1 1,1-1-1,-1 1 0,0 0 0,0-1 0,0 1 0,0 0 0,-1 0 1,1 0-1,0 0 0,-1 0 0,0 0 0,1 0 0,-1 0 0,0 0 1,0 1-1,0-1 0,0 1 0,0-1 0,0 1 0,-1 0 0,1 0 1,-3-1-1,-3-1 2,0 1 1,0 0 0,0 1-1,0 0 1,0 0 0,-1 0-1,1 1 1,0 0 0,0 1-1,0 0 1,-1 0 0,1 1-1,-11 3 1,0 2 151,1 0-1,0 1 1,1 0 0,-25 17-1,9-2-42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16043,'11'-5'506,"0"1"0,-1 0 0,2 0 0,-1 1-1,0 0 1,1 1 0,16-1 0,-20 3-352,0 0 1,0 0 0,0 1-1,0 0 1,-1 0-1,1 1 1,0 0-1,-1 0 1,1 1 0,-1 0-1,12 7 1,-16-8-129,0 0-1,-1 0 1,1 0 0,0 0 0,-1 0 0,0 1-1,1 0 1,-1-1 0,0 1 0,0 0 0,-1 0-1,1 0 1,-1 0 0,1 0 0,-1 0 0,1 5 0,-1-2-10,0 0 1,0 0-1,-1 0 1,0 0 0,0 0-1,-1 0 1,0 0-1,-2 10 1,-3 3-9,-1 0 0,-1 0 0,0-1 0,-17 26 0,-28 35 13,-11 19 46,52-73-24,12-24-42,0-1 1,0 0 0,0 1 0,0-1 0,-1 0-1,1 1 1,0-1 0,0 0 0,0 1 0,0-1 0,0 1-1,0-1 1,0 0 0,0 1 0,0-1 0,0 0-1,0 1 1,0-1 0,0 1 0,1-1 0,-1 0-1,0 1 1,0-1 0,0 0 0,0 1 0,1-1 0,-1 0-1,0 1 1,0-1 0,0 0 0,1 0 0,-1 1-1,1-1 1,12-1 33,14-11-1,9-10 12,0-3 0,-2 0 0,-1-3 0,-2 0 0,50-57 0,-47 44-39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16283,'-1'51'1567,"2"60"543,0-99-1977,1-1-1,0 0 1,0 0-1,1 0 1,0 0-1,1-1 1,8 17-1,-11-26-173,0 1 0,0 0 0,0 0 0,0-1 0,0 1 0,0 0 0,0-1 0,1 1 0,-1-1 0,0 0 0,1 1 0,-1-1 0,1 0 0,0 0 0,-1 0 0,1 0 0,0 0 0,0 0 0,0-1 0,-1 1 0,1 0 0,0-1 0,0 0 0,0 1 0,0-1 0,0 0 0,0 0 0,0 0 0,0 0 0,0 0 0,0-1 0,0 1-1,0-1 1,0 1 0,0-1 0,-1 0 0,1 1 0,0-1 0,0 0 0,-1 0 0,3-2 0,2-1-205,0-1 0,0 0 0,0-1 0,-1 1-1,1-1 1,-1 0 0,-1 0 0,1-1 0,3-7 0,-3 5-541,-1 0 0,0 0 1,0-1-1,2-10 1,-23 118 4189,15-84-3025,1 0 1,0-1-1,1 1 1,1 0 0,3 20-1,-3-32-409,-1-1 0,0 1-1,1-1 1,-1 1 0,1-1-1,-1 1 1,1-1 0,0 1-1,0-1 1,-1 0 0,1 1-1,0-1 1,0 0 0,1 0-1,-1 0 1,0 0 0,0 0-1,0 0 1,1 0 0,-1 0-1,3 1 1,-2-1-9,1-1 1,-1 1 0,1-1-1,-1 0 1,1 0-1,-1 0 1,1 0-1,-1-1 1,1 1-1,-1 0 1,1-1 0,-1 0-1,4-1 1,27-12-317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81 15739,'-3'6'185,"-17"33"928,-20 53 0,36-80-938,0 0-1,1 0 1,0 0-1,1 1 1,0 0-1,1-1 1,1 1-1,0 0 0,2 13 1,-2-23-144,0 0 0,1 0 1,0 0-1,-1 0 0,1-1 0,0 1 1,0 0-1,1-1 0,-1 1 0,0-1 1,1 1-1,0-1 0,-1 0 0,1 1 1,0-1-1,0 0 0,0 0 0,1 0 1,-1-1-1,0 1 0,1 0 0,-1-1 1,1 0-1,0 1 0,3 0 0,-1-1-11,-1 0 0,1-1 0,-1 1-1,1-1 1,0 0 0,-1-1 0,1 1-1,-1-1 1,1 0 0,-1 0-1,1 0 1,-1 0 0,0-1 0,1 0-1,6-4 1,3-3 34,0 0 1,-1-1-1,0-1 0,-1 0 0,0-1 1,0-1-1,-2 0 0,1 0 0,-2-1 0,0 0 1,0 0-1,-2-1 0,1 0 0,-2-1 1,0 0-1,-1 0 0,3-17 0,-7 26-14,0 0 1,-1 0-1,0 0 0,0 0 0,0 0 0,-1 0 0,0 0 0,-1 0 0,1 0 0,-1 1 0,-1-1 0,1 0 0,-6-9 0,6 13-41,-1 0 0,1 0 0,-1 0 0,1 0-1,-1 0 1,0 1 0,0-1 0,0 1 0,0 0-1,0 0 1,-1 0 0,1 0 0,-1 1-1,1-1 1,-1 1 0,1 0 0,-1 0 0,0 0-1,0 0 1,0 1 0,1 0 0,-1-1-1,0 1 1,0 1 0,-5 0 0,3 0-151,0 0 0,0 1 1,0 0-1,0 0 0,0 0 1,1 1-1,-1 0 0,1 0 1,0 0-1,0 1 0,-8 6 0,11-7-240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11162,'0'-1'101,"0"1"0,1-1-1,-1 1 1,0 0 0,1-1 0,-1 1-1,0 0 1,1-1 0,-1 1-1,1 0 1,-1-1 0,1 1-1,-1 0 1,1 0 0,-1-1-1,1 1 1,-1 0 0,1 0-1,-1 0 1,1 0 0,-1 0 0,1 0-1,-1 0 1,1 0 0,-1 0-1,1 0 1,-1 0 0,1 0-1,-1 0 1,1 0 0,0 0-1,15 14 2181,6 26-331,-11-13-1526,-1 0 1,-2 1 0,8 44-1,5 93-717,-4-25-1570,-14-124 1337,-1-9 302,-1 0 0,0 0 0,0 0-1,-1 0 1,1 0 0,-2 1-1,1-1 1,-2 7 0,-4-2-562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14219,'-54'270'1349,"48"-226"-1290,3 0-1,1 1 1,3-1-1,6 51 1,-5-84-29,0 1 0,1-1 0,0 0 1,6 15-1,-8-24-17,1 0 1,-1 1 0,0-1 0,0 0-1,1 0 1,0 0 0,-1 0 0,1 0-1,0 0 1,0-1 0,3 3-1,-4-3-3,0-1-1,0 1 1,0-1-1,0 0 0,1 1 1,-1-1-1,0 0 1,0 0-1,1 0 0,-1 0 1,0 0-1,0 0 1,1 0-1,-1 0 0,0 0 1,0 0-1,1-1 1,-1 1-1,0-1 0,0 1 1,0-1-1,0 1 1,1-1-1,0 0 1,6-6 38,0-1 1,0 1-1,0-1 1,-1-1 0,0 1-1,-1-1 1,1 0 0,-2-1-1,8-15 1,-4 7 14,33-58 169,32-87 0,-67 143-228,-8 17 3,-4 9-2,-5 9 3,-1 5 17,1 0-1,0 1 1,2 0-1,1 1 1,0 0 0,-5 39-1,11-60-19,1 0 0,0 0-1,-1 0 1,1 0 0,0 0 0,0 0 0,0 0-1,0 0 1,0 0 0,0 0 0,0 0-1,1 0 1,-1 1 0,0-1 0,1 0-1,-1-1 1,0 1 0,1 0 0,-1 0 0,1 0-1,0 1 1,0-2-13,0 0 0,-1 0 0,1 0-1,0 0 1,-1 0 0,1 0 0,0-1 0,-1 1 0,1 0-1,0 0 1,-1-1 0,1 1 0,0 0 0,-1-1-1,1 1 1,-1 0 0,1-1 0,-1 1 0,1-1 0,-1 1-1,1-1 1,0 0 0,4-6-39,1 1 0,-1-1-1,7-12 1,5-26-52,-11 25-27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2 193 14619,'-2'-2'1720,"7"-1"-1519,8 0 759,7-3-232,13-2-240,8-2-80,9-2-136,3 1-40,3-1-192,0-2-152,-6-1-544,-5-2 32,-14-4 416,-8-5-168,-11-7-152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26 109 13787,'-15'-7'1344,"8"3"-912,4 0-192,10 2 985,6-1-617,8-2-272,6-3-104,9-3-128,9-1-8,2-3-128,7-1-144,4 4-376,-4 4 1088,2 6-592,-4 4-24,-6 8-32</inkml:trace>
  <inkml:trace contextRef="#ctx0" brushRef="#br0" timeOffset="1">757 385 15939,'-2'38'1149,"-1"-3"-393,1 0 1,2 0 0,6 47 0,-6-79-724,1 1-1,0 0 1,0-1-1,0 1 1,1 0 0,-1-1-1,1 1 1,2 2-1,-3-5-28,-1 0 0,1 0 0,0 0 0,-1-1 0,1 1 0,0 0 0,0 0 0,0-1 0,0 1 0,0-1 0,0 1-1,0-1 1,0 1 0,0-1 0,0 0 0,0 1 0,0-1 0,0 0 0,0 0 0,0 0 0,0 0 0,1 0 0,-1 0 0,0 0-1,0 0 1,0 0 0,0 0 0,0-1 0,0 1 0,0 0 0,0-1 0,0 1 0,2-2 0,4-2-2,0 0-1,0-1 1,0 0 0,-1 0 0,1-1-1,-1 0 1,5-7 0,37-51-13,-39 51 9,146-230-18,-148 230 16,-5 9-1,0 0 1,1-1-1,-1 1 1,1 1-1,0-1 1,0 0-1,0 1 1,1-1-1,6-4 1,-10 8 4,0 0-1,0-1 1,0 1 0,0 0 0,1 0-1,-1 0 1,0 0 0,0 0 0,0 0 0,1 0-1,-1-1 1,0 1 0,0 0 0,0 0 0,0 0-1,1 0 1,-1 0 0,0 0 0,0 0 0,0 0-1,1 0 1,-1 0 0,0 0 0,0 0 0,0 0-1,1 0 1,-1 0 0,0 0 0,0 1 0,0-1-1,1 0 1,-1 0 0,0 0 0,0 0 0,0 0-1,0 0 1,1 0 0,-1 1 0,0-1 0,0 0-1,0 0 1,0 0 0,0 0 0,0 1-1,0-1 1,1 0 0,-1 0 0,0 0 0,0 1-1,0-1 1,0 0 0,3 11 3,-1 0 0,0 0 0,0 0 0,-1 0 0,-1 12 0,3 11 7,0 9-144,2-1-1,2 0 1,15 47 0,-21-84 132,1 0 0,1 0 0,-1 0 0,0 0 0,5 6 0,-6-10 27,-1 0 0,1-1-1,-1 1 1,1 0 0,0 0 0,-1-1-1,1 1 1,0 0 0,0-1-1,-1 1 1,1-1 0,0 1 0,0-1-1,0 1 1,0-1 0,0 0 0,0 1-1,0-1 1,0 0 0,0 0-1,0 1 1,0-1 0,0 0 0,0 0-1,0 0 1,0 0 0,0-1-1,0 1 1,0 0 0,0 0 0,0-1-1,0 1 1,0 0 0,-1-1-1,1 1 1,0-1 0,0 1 0,0-1-1,1 0 1,19-24 2,2-12 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 19564,'-1'13'1440,"11"-5"-1175,4-5-145,12-7 528,4-3-488,7-9-448,3-3-344,-2-2 1896,-4-4-1304,-12 1 8,-5 2-24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15267,'16'0'1241,"13"-4"-921,-1-5-144,10-4 512,0-1-384,4-3 1712,-2 3-1720,-9 2 64,-5 5 89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0 554 16275,'50'-116'2709,"-16"43"-2030,104-291 881,-143 417-1489,-3 9-97,3 0-1,3 1 1,5 62 0,-1-110-18,-1 0 0,2 0 0,0 0 0,9 24 0,-11-35 103,1 0 0,0 1 0,1-1 0,-1-1 0,1 1 0,-1 0 0,1-1 0,6 6 0,-7-7-40,0 0 0,0-1-1,0 0 1,0 1 0,1-1-1,-1 0 1,0 0 0,1 0-1,-1-1 1,1 1 0,-1 0 0,1-1-1,-1 0 1,1 1 0,-1-1-1,5 0 1,23-6 48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17468,'1'0'71,"-1"-1"1,1 0-1,0 0 0,-1 1 1,1-1-1,0 0 1,0 1-1,0-1 1,-1 1-1,1-1 1,0 1-1,0-1 0,0 1 1,0 0-1,0-1 1,0 1-1,0 0 1,0 0-1,0 0 0,0-1 1,0 1-1,0 0 1,0 1-1,0-1 1,0 0-1,2 0 1,-2 1-10,1 0 0,-1 0 1,1 0-1,-1 1 0,0-1 1,0 0-1,1 0 0,-1 1 1,0-1-1,0 1 0,0-1 1,-1 1-1,1-1 0,1 3 1,1 5 29,0 1 1,0 0-1,0 0 0,0 13 1,-1 1-26,-1-1 1,-1 1-1,-6 44 1,-21 66 171,8-47-1,18-84-219,1 0 0,-1 0 0,1 0 1,-1 1-1,1-1 0,0 0 1,0 0-1,1 1 0,1 5 0,-2-8-14,1 0 0,-1 0 0,1 0 0,-1 0-1,1 0 1,0 0 0,0-1 0,-1 1 0,1 0-1,0 0 1,0-1 0,0 1 0,0-1 0,0 1-1,0-1 1,0 1 0,0-1 0,0 1 0,0-1-1,0 0 1,0 0 0,0 0 0,1 1-1,-1-1 1,0 0 0,0 0 0,0 0 0,0-1-1,0 1 1,2 0 0,11-3-154,0 1-1,0-2 1,0 0 0,0-1-1,-1 0 1,1-1-1,-1 0 1,-1-1 0,1-1-1,15-12 1,1-7-158</inkml:trace>
  <inkml:trace contextRef="#ctx0" brushRef="#br0" timeOffset="1">512 373 17724,'1'7'1520,"3"2"-1112,-2-3-208,4-1 968,-1 1-823,5-6-1034,3 0 673,0-9-144,-1-3-80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21 557 12307,'-4'5'1552,"-8"9"991,8-12-1814,4-8-440,5-8-73,1 0 1,0 1 0,0 0-1,11-14 1,5-11 136,101-233 939,-45 89-641,-87 252-574,-10 130-268,17-160-170,3 0-1,1 0 1,8 40 0,-10-76 324,0 0 0,1 0 0,0 0 0,0 0 0,0-1 0,0 1-1,0 0 1,1-1 0,0 1 0,0-1 0,0 1 0,0-1 0,0 0 0,1 0 0,2 3 0,-4-5 0,1-1 1,-1 1 0,1-1 0,0 1-1,-1-1 1,1 0 0,-1 1 0,1-1-1,0 0 1,2 0 0,-3 0 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117 148 16139,'-19'27'658,"-4"4"-258,-20 37-1,38-60-337,1 1 1,0 0-1,0 0 1,1 0-1,0 0 0,1 0 1,0 0-1,0 1 1,0 15-1,2-23-57,0-1 0,-1 1 0,1-1-1,1 1 1,-1-1 0,0 1 0,0-1 0,0 1 0,1-1 0,-1 1 0,1-1 0,-1 0-1,1 1 1,0-1 0,-1 0 0,1 1 0,0-1 0,0 0 0,0 0 0,0 0 0,0 0-1,0 0 1,0 0 0,1 0 0,-1 0 0,0 0 0,0 0 0,1-1 0,-1 1 0,0 0 0,1-1-1,-1 0 1,1 1 0,-1-1 0,1 0 0,-1 1 0,3-1 0,0 0-4,0-1 1,1 1 0,-1-1-1,0 0 1,0 0-1,0-1 1,1 1 0,-1-1-1,-1 0 1,1 0-1,0 0 1,5-4 0,6-7 32,0-1 0,0-1 0,-2 0 0,0-1 1,0 0-1,-2-1 0,0-1 0,0 0 0,-2 0 1,-1-1-1,0 0 0,-1 0 0,7-34 0,-12 45 17,-1 0 0,-1 0-1,0 0 1,0-1-1,0 1 1,-1 0 0,0 0-1,0 0 1,-1 1 0,-3-10-1,4 15-28,0 0-1,0 0 0,0 0 1,0 0-1,0 0 0,0 1 1,-1-1-1,1 0 1,0 1-1,-1-1 0,0 1 1,1-1-1,-1 1 1,0 0-1,0-1 0,0 1 1,-2-1-1,2 2 1,-1-1-1,1 1 0,-1 0 1,0 0-1,1 0 1,-1 0-1,1 0 0,-1 0 1,1 1-1,-1-1 1,1 1-1,-1 0 0,1-1 1,-1 1-1,1 1 1,0-1-1,-1 0 0,-2 2 1,-4 4 1,0 0 0,1 0 0,-1 0 0,2 1 0,-1 1 0,1-1 0,0 1 0,1 0 0,0 1 0,0-1 0,-5 13 0,6-11-134,1 0 0,-1 0 0,2 0 0,0 1 0,0 0 0,1 0 0,0 0 0,1-1 0,1 1 0,0 16 0,0-25 86,1 0-1,-1-1 0,1 1 1,-1 0-1,1-1 0,0 1 0,0 0 1,0-1-1,1 1 0,-1-1 0,0 1 1,1-1-1,0 0 0,-1 0 0,1 0 1,0 0-1,0 0 0,0 0 0,5 3 1,-3-4-32,0 1-1,0-1 1,0 0 0,0 0 0,7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74 16596,'-5'16'356,"-37"114"902,38-113-1110,1 0 0,0 1 1,1-1-1,1 0 1,1 29-1,0-44-134,0 0 0,0 0 0,0 0 0,1 0 0,-1 0 0,1 0 0,-1 0 0,1 0 0,0 0 0,-1 0 0,1 0 0,0 0-1,0-1 1,1 1 0,-1 0 0,0 0 0,0-1 0,1 1 0,1 1 0,-2-3-6,1 1 0,-1-1 0,0 1 0,1-1 0,-1 0 0,1 0 0,-1 0 0,1 1-1,-1-1 1,0 0 0,1-1 0,-1 1 0,1 0 0,-1 0 0,0-1 0,1 1 0,-1-1 0,0 1 0,1-1 0,1 0 0,6-5 11,0 0 1,-1 0-1,1-1 1,-1 0-1,12-14 1,0-2 51,0 0 1,-2-2-1,0 0 1,-2-1-1,-1-1 1,-1 0-1,17-47 1,-30 69-27,0 0 0,0-1 0,0 1 0,0 0 0,-1 0 0,0-1 0,0 1-1,-1-11 1,1 15-29,-1 0 0,1-1 0,0 1 0,-1 0-1,0-1 1,1 1 0,-1 0 0,1-1 0,-1 1-1,0 0 1,0 0 0,0 0 0,0 0 0,0 0 0,0 0-1,0 0 1,0 0 0,0 0 0,0 0 0,-1 1-1,1-1 1,0 1 0,0-1 0,-1 0 0,1 1-1,0 0 1,-1-1 0,1 1 0,-1 0 0,1 0-1,-1 0 1,1 0 0,0 0 0,-1 0 0,-2 1 0,-2 0-27,-1 1 0,1 0 0,0 0 0,0 0 1,0 1-1,0 0 0,0 0 0,0 1 1,1-1-1,-1 1 0,1 0 0,-8 10 0,3-4-154,0 1 0,1 1 0,0 0 0,-11 21 0,12-17-122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18068,'3'29'1792,"-2"-7"-1152,-1-1-368,-1-13 1609,1-1-1769,3-7 1168,1-7-1176,0-16-40,0-8 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12323,'-5'112'3788,"5"-22"-2918,8 341 1556,-8-429-2425,0 3 9,0 0 1,1 0-1,-1-1 0,1 1 0,2 6 0,-3-10-8,1-1-1,-1 1 1,0-1 0,0 1-1,1-1 1,-1 1-1,0-1 1,1 1-1,-1-1 1,1 0-1,-1 1 1,0-1-1,1 1 1,-1-1-1,1 0 1,-1 1-1,1-1 1,-1 0 0,1 0-1,0 1 1,0-1-2,0 0 1,0 0-1,0 0 1,0 0 0,0-1-1,0 1 1,0 0 0,0 0-1,0-1 1,0 1-1,0-1 1,-1 1 0,1-1-1,0 1 1,0-1 0,1-1-1,2-1-203,0-1 0,0-1-1,0 1 1,0 0 0,-1-1-1,0 0 1,0 0 0,0 0-1,0 0 1,-1 0 0,0-1-1,0 1 1,-1-1 0,1 1-1,-1-1 1,0 0 0,-1 1-1,1-1 1,-1 0 0,0 0-1,-2-10 1,0 1-209,-1 0 0,-1 0 0,0 0 0,0 1 0,-2 0 0,0 0 0,-8-15 0,0 12 571,14 17-133,-1 0 1,1 0-1,0 0 1,-1 0 0,1-1-1,0 1 1,-1 0-1,1 0 1,0 0-1,-1 0 1,1 0-1,-1 0 1,1 0 0,0 0-1,-1 0 1,1 0-1,-1 0 1,1 0-1,0 0 1,-1 0-1,1 0 1,0 0 0,-1 1-1,1-1 1,-1 0-1,0 1 1,0 0 50,0 0 0,1 0 1,-1 1-1,0-1 0,0 1 1,0-1-1,1 1 1,-1-1-1,1 1 0,-1-1 1,1 1-1,0 0 0,0-1 1,0 1-1,0-1 0,0 1 1,0 0-1,0 1 0,0 1-26,1 0 0,-1-1 0,1 1 0,0 0 0,0-1 0,0 1 0,0-1 0,1 1 0,0-1 0,-1 1-1,1-1 1,0 0 0,1 0 0,-1 0 0,0 0 0,1-1 0,0 1 0,0-1 0,0 1 0,0-1 0,0 0 0,0 0-1,0 0 1,1 0 0,-1-1 0,0 0 0,1 1 0,0-1 0,-1 0 0,1-1 0,4 1 0,2 1-11,1-1 0,-1-1 0,0 0 0,1-1 1,-1 0-1,0 0 0,1-1 0,-1 0 0,0-1 0,13-5 0,-4-1 2,0 0 0,-1-1-1,-1 0 1,0-2 0,0 0-1,-1-1 1,-1 0 0,0-1-1,-1-1 1,0-1 0,-1 0-1,20-33 1,-26 34 7,-9 16 4,-13 25 33,-12 44 120,25-63-173,0-1 0,0 1-1,1 0 1,0 0 0,0 1-1,0-1 1,1 0-1,1 10 1,-1-17-29,0 1 0,0-1 1,0 1-1,0-1 0,0 0 0,1 1 1,-1-1-1,0 1 0,0-1 0,0 0 0,0 1 1,1-1-1,-1 0 0,0 1 0,0-1 1,1 0-1,-1 1 0,0-1 0,1 0 0,-1 1 1,0-1-1,1 0 0,-1 0 0,0 0 1,1 1-1,-1-1 0,0 0 0,1 0 0,-1 0 1,1 0-1,-1 0 0,0 0 0,1 0 0,-1 0 1,1 0-1,-1 0 0,0 0 0,1 0 1,-1 0-1,1 0 0,-1 0 0,0 0 0,1 0 1,-1 0-1,1 0 0,-1-1 0,0 1 1,1 0-1,-1 0 0,0-1 0,1 1 0,-1 0 1,0 0-1,0-1 0,1 1 0,-1 0 1,1-1-1,21-21 102,-22 21-102,49-64 114,-37 46-115,1 1 0,1 1-1,27-28 1,-40 45-4,-1-1-1,1 0 1,-1 1-1,1-1 1,0 1 0,-1-1-1,1 1 1,0-1-1,-1 1 1,1-1-1,0 1 1,0 0 0,0-1-1,-1 1 1,1 0-1,0 0 1,0 0-1,0-1 1,0 1 0,-1 0-1,1 0 1,0 0-1,0 0 1,0 1 0,1-1-1,-1 1 2,0-1 0,-1 1 0,1 0 0,0 0 0,-1 0-1,1 0 1,0-1 0,-1 1 0,1 0 0,-1 0 0,1 0 0,-1 0 0,0 0 0,1 0 0,-1 0-1,0 0 1,0 2 0,1 8 15,0-1-1,-1 1 1,-2 12-1,2-22-12,-23 189 465,-5 58 529,29-78-437,-1 14-227,-5-144-177,-4-22 62,9-17-204,-1-1 1,1 1-1,0-1 1,-1 0-1,1 1 1,-1-1-1,1 0 1,0 1 0,-1-1-1,1 0 1,-1 1-1,1-1 1,-1 0-1,1 0 1,-1 0-1,1 0 1,-1 0 0,0 1-1,1-1 1,-1 0-1,1 0 1,-1 0-1,1 0 1,-1-1-1,1 1 1,-1 0 0,0 0-1,-1-1 12,1 0 0,-1 0 0,1 0 0,-1 0 1,1-1-1,-1 1 0,1 0 0,0-1 0,0 1 0,0-1 0,0 1 0,0-1 0,0 0 0,0 1 0,0-1 0,1 0 1,-1 1-1,0-4 0,-8-40 190,7 35-153,-6-54-137,3-1 0,2 0 1,4 0-1,2 1 0,3-1 1,22-98-1,-26 151-77,-1 5-52,0 0-1,1 1 1,0-1-1,0 1 1,0-1-1,1 1 1,0 0 0,0 0-1,1 0 1,6-10-1,-8 14-396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19 14803,'0'0'45,"0"-1"0,0 0 0,0 0 0,0 1 0,-1-1 0,1 0 0,0 0 0,0 1 0,0-1 0,-1 0 0,1 1 0,0-1 0,-1 0 0,1 1 0,-1-1 0,1 0 0,-1 1 0,1-1 0,-1 1 0,1-1 0,-1 1 0,1-1 0,-1 1 0,0-1 0,1 1 0,-1 0 0,0-1 0,1 1 0,-1 0 0,0-1 0,1 1 0,-1 0 0,0 0 0,0 0 0,1 0 0,-1 0 0,0 0 0,0 0 0,0 0 0,1 0 0,-1 0 0,0 0 0,1 0 0,-1 1 0,0-1 0,-1 1 0,-2 0 93,-1 1-1,1 0 0,0 0 0,0 1 0,0-1 0,-7 6 0,0 3 78,0 0 0,1 0 0,0 1 0,1 0-1,1 0 1,0 1 0,-10 21 0,5-4-33,2-1 0,-13 48 0,15-41-37,-6 65 0,14-81-107,0-1 1,1 1-1,1-1 0,1 1 0,4 19 0,-5-35-30,0 1 0,0-1 0,1 0 0,-1 0 0,1 0 0,0 0 0,0 0 0,0 0 0,0-1 0,1 1 0,-1-1 0,1 1 0,0-1 0,0 0 0,0 0 0,1 0 0,-1-1 0,6 4 0,-4-4 4,-1-1 0,0 1 0,1-1 0,-1 0-1,1-1 1,-1 1 0,1-1 0,-1 0 0,1 0 0,-1 0-1,1 0 1,-1-1 0,1 0 0,-1 0 0,1 0 0,-1-1-1,6-2 1,6-3 46,-1 0-1,0-2 0,-1 0 1,1 0-1,22-21 0,-14 8 104,-1 0-1,24-31 1,-38 42-82,0 1 1,-1-2 0,0 1 0,8-20-1,-13 27-57,-1 1 1,0-1-1,0 0 0,0 1 0,-1-1 0,1 0 0,-1 1 0,0-1 0,0-4 0,-1 6-10,1 0 0,0 0 0,-1 0 0,0 0 0,1 1 0,-1-1-1,0 0 1,0 0 0,0 1 0,0-1 0,0 1 0,0-1 0,-1 1 0,1-1 0,0 1 0,-1 0-1,1-1 1,-4-1 0,1 1-9,-1 0 0,0 0 1,0 1-1,0-1 0,0 1 0,0 0 0,-1 0 0,1 1 1,0-1-1,0 1 0,-1 0 0,1 1 0,0-1 0,-7 2 0,-7 2-198,-1 1 0,-25 11-1,27-9-332,-30 16 0,42-20 238,0 0 0,1 1-1,-1 0 1,1 0 0,0 1-1,0 0 1,1-1 0,-6 9 0,10-13 266,0 0 1,0 0 0,0 0-1,1 0 1,-1 0 0,0 0-1,0 0 1,0 0 0,1 0-1,-1 0 1,0 0 0,0 0-1,1 0 1,-1 0 0,0 0-1,0 0 1,0 0 0,1 0-1,-1 0 1,0 0 0,0 0-1,0 1 1,0-1 0,1 0-1,-1 0 1,0 0 0,0 0-1,0 0 1,0 1 0,0-1-1,1 0 1,-1 0 0,0 0 0,0 1-1,0-1 1,0 0 0,0 0-1,0 0 1,0 1 0,0-1-1,0 0 1,0 0 0,0 0-1,0 1 1,0-1 0,0 0-1,0 0 1,0 1 0,0-1-1,0 0 1,0 0 0,0 0-1,0 1 1,0-1 0,0 0-1,-1 0 1,1 0 0,0 1-1,18-11-719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4 592 15555,'-4'26'1211,"6"-14"-582,-2-12-613,0 0 0,0 0 0,0 0 0,1 0 0,-1 1 0,0-1 0,0 0 0,0 0 0,0 0 0,1 0 0,-1 0 0,0 0 0,0 0 0,0 0 0,1 0 0,-1 0 0,0 0 0,0 0 0,0 0 0,1 0 0,-1 0 0,0 0 0,0-1 0,0 1 0,0 0 0,1 0 0,-1 0 0,0 0 0,0 0 0,0 0 0,0 0 0,1-1 0,-1 1 0,0 0 0,0 0 0,0 0 0,0 0 0,0 0 0,0-1 0,0 1 0,0 0 0,0 0 0,1 0 0,-1-1 0,0 1 0,0 0 0,0 0 0,28-41 973,-2-2 0,26-56 0,31-96-302,-77 181-637,21-52 408,25-97-1,-51 158-247,-5 13-143,-3 17-41,-7 52-106,4 2 1,3-1-1,4 98 0,4-165-7,-1-1-105,0 1 0,1-1 0,0 1 0,1-1 0,0 0 0,1 0 0,4 13 0,-7-22 177,1-1 0,-1 1 0,0-1 0,0 1 0,1-1 0,-1 1 0,0-1 0,1 1 0,-1-1 0,0 1 0,1-1 0,-1 1 0,1-1-1,-1 0 1,1 1 0,-1-1 0,1 0 0,-1 1 0,1-1 0,0 1 0,11-8-424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15707,'2'1'102,"-1"-1"0,0 0 0,1 0 0,-1 0 1,0 0-1,1 0 0,-1 0 0,0-1 0,1 1 0,-1 0 0,0-1 0,0 1 0,1-1 0,-1 1 0,0-1 0,0 1 0,0-1 0,1 0 0,-1 0 0,0 0 0,0 1 0,0-1 0,0-1 0,24-29 554,-17 20-73,199-302 1022,-185 277-1472,-12 24 43,-10 12-173,1 0-1,-1 0 1,0 0 0,0 1-1,0-1 1,1 0 0,-1 0-1,0 0 1,0 0-1,0 0 1,0 1 0,0-1-1,1 0 1,-1 0 0,0 0-1,0 1 1,0-1-1,0 0 1,0 0 0,0 0-1,0 1 1,0-1 0,0 0-1,0 0 1,0 1-1,0-1 1,0 0 0,0 0-1,0 0 1,0 1 0,0-1-1,0 0 1,0 0-1,0 0 1,0 1 0,-6 36 68,4-23-35,-2 12-23,-22 169 154,22-140-275,3 88 0,1-137-41,5 43 480,-4-45-247,-1-1 0,1 1 0,0 0 0,0-1 0,0 1 0,1-1 0,-1 1 0,1-1 0,3 6 0,-4-8-80,-1-1 1,1 0-1,-1 1 1,1-1-1,-1 0 1,1 1-1,-1-1 1,1 0-1,-1 0 1,1 1-1,-1-1 1,1 0-1,-1 0 1,1 0-1,0 0 1,-1 0-1,1 0 1,-1 0-1,1 0 1,0 0-1,-1 0 1,1 0-1,0 0 1,16-6 147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18516,'2'2'135,"-1"-1"1,1 0-1,1 1 1,-1-1 0,0 0-1,0 0 1,0 0-1,1-1 1,-1 1-1,0 0 1,1-1-1,-1 0 1,0 1-1,4-1 1,38-3 251,-35 2-194,18-3-154,1-2 0,-1-1 0,-1-1 0,0-2 0,27-13 0,-16 8-144,-36 14 93,0 1 0,0-1 0,1 1 0,-1-1 0,0 1-1,0-1 1,0 1 0,1 0 0,-1 0 0,0 0 0,0 0 0,0 0 0,1 0 0,-1 0 0,0 0 0,2 1 0,-2-1 7,-1 0 0,1 1 0,-1-1 0,0 1 0,1-1 0,-1 0 0,0 1 0,1-1 0,-1 1 0,0-1 0,1 1 0,-1-1 0,0 1 0,0-1 0,0 1 0,1-1 0,-1 1 0,0 0 0,0-1 0,0 1 0,0-1 0,0 1 0,0-1 1,0 1-1,0 0 0,-2 6-18,1 0 0,-1 0 1,0 0-1,-5 10 0,2-4 4,-28 84-83,5 2 1,-21 137-1,49-235 64,-6 26-371,0-17 201,6-10 202,0 1 0,0-1 0,0 0 0,-1 0 0,1 0 1,0 0-1,0 0 0,-1 0 0,1 0 0,0 0 0,0 0 0,-1 0 1,1 0-1,0 0 0,0 0 0,0 0 0,-1 0 0,1 0 0,0 0 0,0 0 1,-1 0-1,1 0 0,0-1 0,0 1 0,0 0 0,-1 0 0,1 0 1,0 0-1,0 0 0,0-1 0,-1 1 0,1 0 0,0 0 0,0 0 0,0-1 1,0 1-1,0 0 0,0 0 0,-1-1 0,-9-18-258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18476,'11'6'1392,"4"0"-1112,3-2-128,15-7 440,6-4-367,4-7-706,1-5 1970,4-2-1433,-1-6 56,0-1 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 15483,'-8'28'998,"2"1"-1,1 0 1,1 0-1,0 59 1,4-86-980,0 0 0,0 0 0,0-1 0,0 1 1,1 0-1,-1 0 0,1 0 0,-1-1 0,1 1 0,-1 0 0,1 0 0,0-1 0,0 1 1,2 2-1,-2-3-12,0 0 0,0-1 0,0 1 0,-1 0 0,1-1 0,0 1 0,0-1 0,0 0 0,0 1 0,0-1 0,0 0 0,1 1 0,-1-1 0,0 0 0,0 0 0,0 0 0,0 0 0,2 0 0,4-2-16,0 0 0,0 0-1,-1 0 1,1-1 0,-1 0 0,7-4-1,-9 4-4,28-14-92,-5 2-78,47-20-1,-67 32 145,0 1-1,0 0 1,0 0-1,0 1 1,0-1-1,0 1 0,1 1 1,-1 0-1,0 0 1,1 0-1,-1 1 1,11 2-1,-15-2 33,0 0-1,-1 0 0,1 1 1,0-1-1,-1 1 0,1-1 0,-1 1 1,0 0-1,1 0 0,-1 0 1,0 0-1,0 1 0,0-1 1,-1 1-1,1-1 0,-1 1 1,1-1-1,-1 1 0,0 0 1,0 0-1,0 0 0,0-1 1,0 1-1,-1 0 0,1 0 1,-1 0-1,0 0 0,0 0 1,0 4-1,-1 3 54,1 0 0,-2-1 0,1 1 0,-1 0 1,-1-1-1,0 0 0,-8 18 0,5-14 108,-2-1 0,1 0 0,-2-1 0,1 1 0,-1-2 0,-1 1 0,0-1 0,-1-1 1,0 0-1,0 0 0,-16 8 0,21-13-168,1-1 0,-1 0 0,0-1 0,0 1 0,0-1 1,0 0-1,-1-1 0,1 1 0,0-1 0,-1 0 0,1-1 0,-1 0 0,1 0 1,-1 0-1,1-1 0,0 0 0,-1 0 0,1 0 0,0-1 0,0 0 0,0 0 1,0-1-1,0 0 0,0 0 0,0 0 0,-8-7 0,2-1-202,1 0 1,0-1-1,1 0 0,0-1 1,0 0-1,2-1 0,-9-16 0,-5-16-431</inkml:trace>
  <inkml:trace contextRef="#ctx0" brushRef="#br0" timeOffset="1">16 64 14923,'14'-7'2057,"-1"2"-1241,3 0-352,1 0 1536,6-2-1031,4 1-273,2 1-600,3-1-416,-4-1 288,-5 1-80,-8 2-96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5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62 15027,'1'-3'278,"-1"-1"-1,0 1 0,0 0 0,0 0 1,0 0-1,0 0 0,-1 0 1,1 0-1,-1 0 0,0 0 0,0 0 1,0 0-1,0 0 0,-3-4 1,2 5-173,1 1 1,-1 0-1,1 0 1,-1 0 0,1 0-1,-1 1 1,0-1-1,1 0 1,-1 1 0,0-1-1,1 1 1,-1 0-1,0-1 1,0 1 0,0 0-1,1 0 1,-1 0-1,0 0 1,0 0 0,0 1-1,1-1 1,-1 0-1,0 1 1,1 0 0,-1-1-1,0 1 1,-2 1-1,-6 3-58,0 0 0,0 1-1,1 0 1,0 0-1,0 1 1,1 0 0,-1 1-1,2 0 1,-1 0-1,1 0 1,0 1 0,1 0-1,0 1 1,0-1-1,1 1 1,-7 19 0,12-27-54,-1 0 0,1 0 0,-1 0 0,1 0 0,0 0 1,0 0-1,0 0 0,0 0 0,0 0 0,0 0 0,0 0 0,1 0 1,-1 0-1,1 0 0,0 2 0,0-4-2,-1 1 1,1 0-1,-1-1 0,1 1 0,0 0 0,-1-1 1,1 1-1,0-1 0,-1 1 0,1-1 1,0 1-1,0-1 0,0 0 0,-1 1 0,1-1 1,0 0-1,0 0 0,0 1 0,0-1 1,0 0-1,-1 0 0,1 0 0,2 0 1,1-1-28,0 0 1,0 0-1,1 0 1,-1 0-1,0-1 1,0 0-1,0 0 1,-1 0-1,1 0 1,0 0 0,5-6-1,14-13-341,-1-2 1,33-45-1,-38 46 123,-15 20 226,20-21-316,-21 22 331,-1 1 0,1-1 0,-1 1 0,1 0 0,-1-1 1,1 1-1,-1 0 0,1-1 0,0 1 0,-1 0 0,1-1 0,0 1 1,-1 0-1,1 0 0,-1 0 0,1 0 0,0 0 0,-1 0 0,1 0 1,0 0-1,-1 0 0,1 0 0,0 0 0,-1 0 0,1 0 0,0 1 1,-1-1-1,1 0 0,-1 0 0,1 1 0,0-1 0,-1 0 1,1 1-1,-1-1 0,1 1 0,-1-1 0,1 0 0,-1 1 0,1-1 1,-1 1-1,0 0 0,1-1 0,-1 1 0,0-1 0,1 1 0,-1 0 1,5 16-32,0 0 1,-2 1-1,0-1 1,0 0-1,-2 1 1,-1 20-1,2 6 119,31 279 2343,-34-325-2369,1 1-1,-1 0 1,0 0-1,0-1 1,0 1 0,0 0-1,-1 0 1,1 0-1,0 0 1,0 0 0,-1 0-1,1 1 1,0-1-1,-1 0 1,1 1 0,-1-1-1,1 1 1,-1-1 0,-1 1-1,-33-9 283,16 9-155,-1 0-1,0 1 1,-30 5-1,31-2-282,-1-2 0,0 0 0,-23-2-1,43 0 63,0 0-1,0 0 0,0 0 1,0 0-1,0 0 1,0-1-1,0 1 0,0 0 1,0 0-1,0-1 0,0 1 1,0-1-1,1 1 0,-1-1 1,0 1-1,0-1 0,-1-1 1,1 1 31,1 1 0,0-1 1,0 1-1,0-1 0,0 1 0,0-1 1,0 1-1,0-1 0,0 1 1,0-1-1,0 1 0,0-1 0,0 1 1,0-1-1,0 1 0,0-1 1,1 1-1,-1-1 0,0 1 0,0-1 1,1 1-1,-1-1 0,0 1 0,1-1 1,3-4-64,1 0 1,-1 1-1,1-1 0,6-4 1,-9 8 32,28-22-386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0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16147,'0'-9'219,"0"0"-1,1 0 0,0 1 1,0-1-1,1 0 0,0 0 1,0 1-1,1-1 0,0 1 1,1-1-1,0 1 0,0 1 0,1-1 1,9-12-1,-9 13-127,1 0 1,-1 1-1,1 0 0,0 0 1,1 0-1,-1 1 0,1 0 1,0 0-1,0 1 0,1-1 1,-1 2-1,1-1 0,0 1 0,0 0 1,12-2-1,-15 4-72,0 1-1,0 0 1,0 0-1,-1 0 1,1 1-1,0-1 0,0 1 1,-1 0-1,1 0 1,-1 1-1,1 0 1,-1 0-1,1 0 1,-1 0-1,0 0 1,0 1-1,0 0 1,4 3-1,3 6-2,1 0-1,-1 0 0,17 28 1,-18-26-15,1 1 1,19 20 0,-28-34-2,0 1 1,-1-1 0,1 1 0,0-1 0,1 1 0,-1-1 0,0 0 0,0 0 0,0 0 0,1-1 0,-1 1 0,0 0 0,1-1 0,-1 1 0,0-1 0,1 0 0,-1 0-1,1 0 1,-1 0 0,1 0 0,-1-1 0,0 1 0,1-1 0,-1 1 0,0-1 0,1 0 0,-1 0 0,0 0 0,0 0 0,0 0 0,0-1 0,0 1 0,0-1-1,0 1 1,2-3 0,6-5-61,0-2 0,-1 1-1,0-1 1,12-20-1,-18 27 8,0-1-46,-1 3-31,0 0 0,-1-1 0,1 0 1,-1 1-1,0-1 0,0 0 0,1-3 1,-6 8-1071,-7 9 977,9-9 69,-20 21-387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14395,'57'-40'1789,"-43"28"-1443,1 2 1,1-1-1,0 2 1,0 0-1,1 1 1,32-11-1,-39 16-260,0 1 1,1 1-1,-1 0 0,0 0 0,0 1 0,1 0 0,-1 1 1,0 0-1,0 0 0,0 1 0,0 1 0,0 0 0,0 0 0,16 8 1,-19-7-155,-1-1 1,1-1-1,0 1 1,1-1 0,-1-1-1,0 1 1,0-1-1,1 0 1,-1-1 0,1 0-1,-1 0 1,0 0-1,1-1 1,-1 0-1,0-1 1,1 1 0,-1-2-1,0 1 1,0-1-1,-1 0 1,9-4 0,38-24-120,-35 20 65,1 0 0,28-11 0,-35 21 1275,-12 1-1143,0 0-1,0 0 1,1 0-1,-1 1 1,0-1-1,0 0 1,0 0-1,0 0 1,0 1-1,0-1 1,1 0-1,-1 0 1,0 0-1,0 1 1,0-1-1,0 0 0,0 0 1,0 1-1,0-1 1,0 0-1,0 0 1,0 1-1,0-1 1,0 0-1,0 0 1,0 1-1,0-1 1,0 0-1,0 0 1,-1 1-1,1-1 1,0 0-1,0 0 1,0 0-1,0 1 1,0-1-1,-1 0 1,1 0-1,0 0 1,0 0-1,0 1 0,0-1 1,-1 0-1,1 0 1,0 0-1,0 0 1,-1 0-1,1 0 1,0 0-1,-1 1 1,-13 11 219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16996,'2'-25'429,"2"-1"1,0 1 0,1-1-1,14-35 1,-19 59-383,1 0-1,-1 0 0,1 0 1,0 0-1,0 0 1,0 0-1,0 1 1,0-1-1,0 0 1,1 0-1,-1 1 1,0-1-1,1 1 1,0-1-1,-1 1 1,1 0-1,0-1 0,0 1 1,-1 0-1,1 0 1,0 0-1,4-1 1,-4 3-21,0-1 1,0 1 0,0-1-1,0 1 1,0 0 0,0 0-1,0-1 1,0 1 0,-1 1-1,1-1 1,0 0 0,0 0-1,-1 1 1,1-1 0,-1 1-1,1-1 1,-1 1 0,0 0-1,0 0 1,1-1-1,-1 1 1,0 2 0,16 26-246,-2 1 0,15 44 0,-10-24-291,-19-47 439,1-1 0,0 1 0,0 0-1,0-1 1,0 1 0,0-1 0,1 1 0,0-1 0,-1 0 0,6 4 0,-7-6 46,1 0 1,-1-1 0,1 1 0,-1 0 0,1-1 0,-1 1 0,1-1 0,0 0 0,-1 1 0,1-1 0,-1 0 0,1 0 0,0 0 0,-1 0 0,1 0-1,0 0 1,-1-1 0,1 1 0,-1-1 0,1 1 0,-1-1 0,1 1 0,-1-1 0,1 0 0,-1 0 0,1 1 0,-1-1 0,0 0 0,3-2 0,41-35-211,71-75 1,-106 102 6,-1 1 0,0-2-1,11-17 1,-11 12-85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18724,'6'-6'1120,"-2"5"-1568,-10 12 456,-4 5 192,-1 2-152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0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13267,'20'-27'931,"1"1"0,1 1 1,1 0-1,2 2 0,0 1 0,56-37 1,-75 56-859,0-1 1,1 1 0,-1 0 0,1 1 0,-1-1-1,1 1 1,0 1 0,0-1 0,0 1 0,0 0 0,10 1-1,-14 0-48,0 0-1,1 1 1,-1 0-1,0 0 0,1 0 1,-1 0-1,0 0 1,0 1-1,0-1 0,0 1 1,0 0-1,0 0 1,-1 0-1,1 0 0,-1 0 1,1 1-1,-1-1 1,0 1-1,0 0 0,0-1 1,0 1-1,0 0 1,-1 0-1,1 0 0,1 5 1,1 6 9,1 1-1,3 26 1,-6-26-8,1 0 0,6 17 0,-8-30-23,-1-1 1,1 0 0,-1 1 0,1-1-1,-1 0 1,1 0 0,-1 0 0,1 0 0,0 0-1,0 0 1,0 0 0,0 0 0,0 0 0,0 0-1,0 0 1,0 0 0,0 0 0,0-1-1,0 1 1,0-1 0,1 1 0,-1-1 0,0 1-1,0-1 1,1 1 0,-1-1 0,0 0-1,1 0 1,-1 0 0,0 0 0,1 0 0,-1 0-1,0 0 1,1 0 0,-1 0 0,0-1-1,1 1 1,-1-1 0,0 1 0,0-1 0,1 1-1,1-2 1,6-4-18,0 1 0,0-1 0,-1-1 1,12-10-1,-10 8-117,-8 7 62,5-4 170,0 0 0,0 0 0,0 1 1,0 0-1,1 0 0,0 1 0,0 0 1,0 0-1,13-3 0,1 3-14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131 217 10754,'-24'-8'1006,"-42"-17"587,58 20-645,-1 1 1,1-1-1,-8-7 0,42 6 83,27-10-1,102-51-701,-35 12-217,-114 53-109,0-1-1,1 1 0,-1 0 0,0 1 1,1 0-1,-1 0 0,1 0 1,10 0-1,-15 2-1,0-1-1,1 1 1,-1-1 0,0 1-1,0 0 1,0 0 0,0 0-1,0 0 1,0 0-1,0 0 1,-1 0 0,1 1-1,0-1 1,0 0 0,-1 1-1,1 0 1,-1-1 0,0 1-1,1 0 1,-1 0-1,0 0 1,0 0 0,0 0-1,0 0 1,-1 0 0,1 0-1,0 0 1,-1 0 0,1 5-1,2 12-1,-1 1 0,0-1-1,-3 35 1,-11 63 15,9-92 0,-46 303 310,48-331-579,1 1 122,-1-1 0,1 1 0,-1-1 0,0 1 0,0-1 0,0 1 0,0 0 0,0-1 1,-1 1-1,1 0 0,-1 0 0,0 0 0,1 0 0,-1 0 0,0 1 0,-3-3 0,-10-1-311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11570,'7'-13'1457,"5"3"-673,4 0-240,6-1 1689,9-2-1297,4-2-280,6 0-80,0-1-112,1 0-104,-5 3-424,-1 2-280,-9 1 1976,-3 0-1576,-6-5 80,-6 0 49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14715,'9'36'1200,"-5"4"-880,1-3-151,2 3 663,1 0-440,5-4-312,3-6-160,3-5-360,-4-7 400,-2-12-88,-4-5-48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34 13331,'-2'-2'143,"1"-1"0,-1 0 0,0 1 0,0-1 0,0 1 0,-1 0 0,1 0 0,-1 0 0,1 0 0,-1 0 0,1 0 0,-1 1 0,-5-3 0,6 4-95,0-1 0,0 1 1,0 0-1,0 0 0,0 0 0,1 0 1,-1 0-1,0 0 0,0 1 0,0-1 1,0 0-1,0 1 0,1 0 0,-1-1 1,0 1-1,1 0 0,-1 0 0,0 0 1,1 0-1,-1 0 0,1 0 1,0 1-1,-1-1 0,1 0 0,-1 2 1,-3 3 25,1 0 0,1-1 1,-1 1-1,1 0 0,0 1 1,0-1-1,1 1 0,0-1 1,0 1-1,0 0 0,1-1 1,0 1-1,0 9 0,1 0 17,0 1 0,1-1 0,0 0 0,6 25 0,-4-32-53,0 0 0,0 0 1,0 0-1,1 0 1,0 0-1,1-1 1,0 1-1,1-1 1,-1-1-1,11 12 1,-14-17-26,0 0 1,1 0-1,-1 0 1,0 0-1,1-1 1,-1 1-1,1-1 1,0 1 0,0-1-1,-1 0 1,1 0-1,0 0 1,0 0-1,0-1 1,0 1-1,0-1 1,0 0-1,0 0 1,0 0 0,0 0-1,0 0 1,0-1-1,0 1 1,0-1-1,0 0 1,0 0-1,0 0 1,0 0-1,-1 0 1,1-1-1,0 1 1,-1-1 0,1 0-1,-1 0 1,0 0-1,4-4 1,3-3 27,-1-1 0,0 0 0,0-1 0,-1 1 0,-1-1 0,1-1 0,-2 1 1,0-1-1,0 0 0,-1 0 0,-1-1 0,0 1 0,-1-1 0,0 0 0,0 1 0,-2-24 1,0 32-31,-1 1 0,1-1 0,-1 1 0,0-1 0,0 1 0,0 0 1,0 0-1,0-1 0,-1 1 0,0 0 0,0 0 0,1 0 0,-2 1 1,1-1-1,0 0 0,0 1 0,-1-1 0,0 1 0,1 0 0,-1 0 1,-5-3-1,3 3-8,0 0 0,0 0 0,0 1 1,0 0-1,-1 0 0,1 0 0,0 0 1,-1 1-1,1 0 0,0 0 0,-1 1 1,1-1-1,-8 3 0,6-2-125,-1 1 0,1 0 0,0 0 0,0 1 0,0 0 0,0 0 0,1 0 0,-1 1 0,1 0 0,0 1 0,0-1 0,1 1 0,-7 7 0,11-12 108,1 1 1,0-1-1,0 0 1,-1 0-1,1 1 0,0-1 1,0 0-1,0 0 1,-1 1-1,1-1 1,0 0-1,0 1 0,0-1 1,0 0-1,0 1 1,0-1-1,0 0 1,0 1-1,-1-1 0,1 1 1,0-1-1,1 0 1,-1 1-1,0-1 1,0 0-1,0 1 0,0-1 1,0 0-1,0 1 1,0-1-1,0 0 0,1 1 1,-1-1-1,0 0 1,0 0-1,0 1 1,1-1-1,-1 0 0,0 1 1,0-1-1,1 0 1,-1 0-1,0 0 1,1 1-1,-1-1 0,0 0 1,0 0-1,1 0 1,0 0-1,15 1-431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14611,'0'2'70,"-1"-1"0,1 0-1,-1 1 1,1-1 0,0 1 0,-1-1-1,1 0 1,0 1 0,0-1 0,0 1-1,0-1 1,0 1 0,1-1-1,-1 0 1,0 1 0,1-1 0,-1 0-1,1 1 1,-1-1 0,1 0 0,0 1-1,-1-1 1,1 0 0,0 0 0,0 0-1,0 0 1,0 0 0,0 0 0,0 0-1,0 0 1,0 0 0,0 0 0,1 0-1,-1-1 1,0 1 0,0 0-1,1-1 1,-1 1 0,1-1 0,-1 0-1,0 1 1,1-1 0,-1 0 0,1 0-1,2 0 1,3 0 9,1 0 1,-1 0-1,0-1 0,1 0 0,-1 0 1,0 0-1,13-5 0,9-8-93,0-1-1,-1 0 0,34-27 0,-17 12-132,-43 28 136,0 0 1,1 1 0,-1-1 0,0 1 0,1 0 0,-1 0 0,1 0-1,0 0 1,-1 0 0,1 1 0,0-1 0,-1 1 0,1-1 0,4 1-1,-5 1 16,-1-1 0,0 1 0,0 0-1,1 0 1,-1-1 0,0 1 0,0 0-1,0 0 1,0 0 0,0 0 0,0 0-1,0 0 1,0 1 0,0-1 0,-1 0-1,1 0 1,0 1 0,-1-1 0,1 0-1,-1 1 1,0-1 0,1 1-1,-1-1 1,0 0 0,0 1 0,0-1-1,0 1 1,0 1 0,1 24 191,-1-1-1,-1 1 1,-6 30-1,2-13 79,-2 12 84,3-39-288,1 1-1,1-1 0,1 1 0,1 0 0,0-1 1,4 25-1,-1-35-602,-1-11-25,-1-10 63,-4 1 114</inkml:trace>
  <inkml:trace contextRef="#ctx0" brushRef="#br0" timeOffset="1">81 302 15131,'7'-8'1192,"13"-3"-839,6 1-129,12-1 352,8 1-88,4 1-272,1 1-224,-3 2 88,-3 3-16,-9 3-96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51 157 12651,'0'-1'41,"-1"1"1,1 0 0,0 0 0,0-1-1,0 1 1,0 0 0,-1 0-1,1 0 1,0-1 0,0 1-1,0 0 1,-1 0 0,1 0 0,0 0-1,0 0 1,0 0 0,-1-1-1,1 1 1,0 0 0,0 0 0,-1 0-1,1 0 1,0 0 0,0 0-1,-1 0 1,1 0 0,0 0 0,-1 0-1,1 0 1,0 0 0,0 0-1,-1 0 1,1 0 0,0 1-1,-9 7 393,-3 15 47,7-4-283,0 0 1,1 0-1,1 0 1,0 0 0,2 1-1,0 21 1,2-27-114,0 0 0,0 0 0,2 0 0,-1-1 1,2 1-1,0-1 0,0 0 0,2 0 0,8 17 0,-11-25-38,0-1 0,0 0-1,0 1 1,1-1 0,-1 0-1,1-1 1,8 7 0,-10-9-30,-1 0 0,1 0 0,-1 0 0,1 0 0,-1-1 1,1 1-1,0 0 0,-1-1 0,1 0 0,0 1 0,0-1 1,-1 0-1,1 0 0,0 0 0,0 0 0,-1 0 0,1 0 1,0 0-1,-1-1 0,1 1 0,0-1 0,-1 1 0,1-1 0,0 0 1,-1 1-1,1-1 0,-1 0 0,2-1 0,3-4 13,-1 1 0,1-1-1,-1 0 1,-1 0-1,1 0 1,-1-1 0,0 0-1,-1 1 1,1-2 0,-1 1-1,-1 0 1,1 0 0,-1-1-1,1-8 1,2-11 52,-2 0 1,1-46-1,-4 49-1,-1-1 0,-5-34 0,4 50-51,0 0 0,0 1-1,-1-1 1,0 1-1,0-1 1,-1 1-1,0 0 1,0 1-1,-1-1 1,-6-7-1,10 14-16,0-1-1,-1 0 1,1 1-1,-1-1 0,1 1 1,-1 0-1,1-1 0,-1 1 1,0 0-1,0 0 1,0 0-1,0 0 0,1 1 1,-1-1-1,0 0 0,0 1 1,0-1-1,-1 1 1,1 0-1,0 0 0,0 0 1,0 0-1,-4 0 0,4 1 4,0 0-1,-1 0 0,1 0 1,0 0-1,-1 1 0,1-1 1,0 1-1,0 0 0,0-1 1,1 1-1,-1 0 0,0 0 1,1 0-1,-1 0 0,1 0 1,-1 0-1,1 1 0,-2 3 1,1 0-5,0 1 1,0-1 0,1 0 0,0 0-1,0 1 1,0-1 0,1 1 0,0-1 0,0 1-1,1-1 1,0 0 0,0 1 0,0-1-1,4 10 1,-4-13-12,0 0-1,0 0 0,0 0 1,0-1-1,1 1 1,-1-1-1,1 1 0,0-1 1,-1 1-1,1-1 1,0 0-1,1 0 0,-1 0 1,0 0-1,0 0 1,1-1-1,-1 1 0,1-1 1,0 1-1,-1-1 1,1 0-1,0 0 0,0 0 1,0 0-1,0-1 1,0 1-1,0-1 0,0 0 1,0 0-1,0 0 0,0 0 1,-1 0-1,5-1 1,1-2-7,0 1 1,-1-1-1,1-1 1,-1 1-1,0-1 1,0-1-1,0 1 1,0-1-1,-1 0 1,0-1-1,0 1 1,0-1 0,6-9-1,6-9-31,-1-1 0,17-32 1,5-28-58,-39 114 115,0-22-13,-14 201 259,14-157-236,1 0 0,9 53 0,-10-98-148,1 0 1,0-1 0,0 1-1,1 0 1,-1-1 0,1 1-1,1-1 1,3 7-1,-6-12 72,0 1 0,0-1 0,0 0 0,1 0 0,-1 0 0,0 1 0,0-1 0,1 0 0,-1 0 0,0 0 0,0 0 0,1 0-1,-1 0 1,0 1 0,1-1 0,-1 0 0,0 0 0,1 0 0,-1 0 0,0 0 0,0 0 0,1 0 0,-1 0 0,0 0 0,1 0-1,-1-1 1,0 1 0,1 0 0,-1 0 0,0 0 0,0 0 0,1 0 0,-1 0 0,0-1 0,0 1 0,1 0 0,-1 0 0,0 0-1,0-1 1,1 1 0,8-13-401,2-23-108,1-8-192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13059,'4'-7'293,"-1"1"-1,1-1 1,0 1 0,0-1-1,7-7 1,-10 13-245,0 0 0,0 0 0,0 0-1,0 0 1,0 0 0,1 0 0,-1 0 0,0 1 0,0-1-1,0 0 1,1 1 0,-1-1 0,0 1 0,1-1 0,-1 1-1,0 0 1,1 0 0,-1 0 0,1-1 0,-1 1 0,0 1 0,1-1-1,-1 0 1,1 0 0,-1 0 0,0 1 0,1-1 0,-1 1-1,0-1 1,1 1 0,-1-1 0,0 1 0,0 0 0,0-1-1,0 1 1,1 0 0,0 2 0,3 2 63,0 0 0,-1 1 1,1 0-1,-2 0 0,1 0 1,0 0-1,-1 1 0,-1-1 0,1 1 1,-1 0-1,0 0 0,1 7 1,3 17 218,2 43 1,-7-55-153,2 29 340,-3-48-511,0 0-1,1 0 0,-1 0 0,0 0 1,0 0-1,0 0 0,0 0 0,0 0 1,0 0-1,0-1 0,0 1 0,0 0 1,0 1-1,0-1 0,0 0 0,0 0 1,1 0-1,-1 0 0,0 0 0,0 0 0,0 0 1,0 0-1,0 0 0,0 0 0,0 0 1,0 0-1,0 0 0,0 0 0,0 0 1,0 0-1,0 0 0,0 0 0,0 0 1,0 0-1,0 0 0,1 0 0,-1 0 1,0 0-1,0 1 0,0-1 0,0 0 0,0 0 1,0 0-1,0 0 0,0 0 0,0 0 1,0 0-1,0 0 0,0 0 0,0 0 1,2-8 101,6-25-24,-2-1 1,-2 0-1,-1 0 0,-1 0 0,-2 0 0,-2 0 1,-8-51-1,9 81-80,-7-32 23,7 34-24,1 1 0,0 0-1,-1-1 1,1 1-1,-1 0 1,1 0-1,-1 0 1,0 0 0,1 0-1,-1-1 1,0 1-1,0 0 1,0 1-1,0-1 1,0 0 0,0 0-1,0 0 1,0 0-1,0 1 1,0-1-1,-1 1 1,1-1-1,-2 0 1,2 1-2,1 0 0,-1 0-1,1 0 1,-1 1 0,0-1-1,1 0 1,-1 0 0,1 1 0,-1-1-1,1 0 1,-1 0 0,1 1-1,-1-1 1,1 1 0,-1-1 0,1 0-1,-1 1 1,1-1 0,0 1-1,-1-1 1,1 1 0,0 0 0,-1-1-1,1 1 1,0-1 0,0 1-1,0-1 1,-1 1 0,1 0 0,0-1-1,0 1 1,0-1 0,0 1 0,0 1-1,1 21 0,0-20-18,0 0-1,0 1 0,1-1 0,-1 0 1,1 0-1,0 0 0,0 0 0,0-1 1,0 1-1,0 0 0,1-1 0,-1 1 1,1-1-1,0 0 0,-1 0 0,1 0 1,0 0-1,0-1 0,0 1 0,0-1 1,1 0-1,-1 0 0,0 0 0,1 0 1,5 1-1,-1-1 100,0-1 0,0 0 0,1 0 0,-1 0 0,0-1 0,0 0 0,0-1 0,0 0 0,14-5 0,20-13-45,0-3 18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151 258 13835,'-1'-2'75,"1"1"-1,-1-1 1,0 0 0,0 0-1,0 0 1,0 1 0,0-1-1,0 1 1,0-1 0,-1 1-1,1-1 1,0 1 0,-1 0-1,1-1 1,-1 1 0,0 0-1,1 0 1,-1 0 0,0 0-1,0 1 1,0-1 0,1 0-1,-1 1 1,0-1 0,0 1-1,0 0 1,0-1 0,0 1-1,0 0 1,0 0 0,0 1-1,0-1 1,0 0 0,0 1-1,0-1 1,0 1 0,1-1-1,-4 2 1,0 1 25,0 0 1,0 0-1,1 0 0,-1 0 0,1 1 1,0 0-1,0 0 0,0 0 0,1 0 1,-1 1-1,1-1 0,0 1 0,-2 5 1,-1 2 22,1 1 0,1 0 0,0 0 1,1 0-1,1 1 0,0-1 0,0 1 1,1-1-1,1 1 0,1-1 1,0 1-1,0 0 0,1-1 0,1 0 1,6 18-1,-8-26-81,1-1 0,0 0 0,0 0 0,1 1 0,-1-2 0,1 1 0,0 0 0,4 5 0,-5-8-30,-1 0 0,0 0 0,1 0 1,-1 0-1,0 0 0,1 0 0,-1 0 1,1-1-1,0 1 0,-1-1 0,1 1 0,-1-1 1,1 0-1,0 1 0,-1-1 0,1 0 1,0 0-1,-1 0 0,1 0 0,0 0 1,-1-1-1,1 1 0,0 0 0,-1-1 0,1 1 1,0-1-1,2-1 0,3-2 7,0-1 0,-1 1 0,1-1 0,-1-1 0,0 1 0,0-1-1,9-12 1,33-52 5,-41 58-20,23-36-5,42-98 0,-58 113-40,-2-1 0,-2-1-1,-1 1 1,5-39 0,-14 71 34,1 0 1,-1 0-1,0 0 1,0 0-1,0 0 1,0 0-1,0 0 1,-1 0-1,0-4 1,1 6 3,0 0 0,0 0 0,-1-1 0,1 1 1,0 0-1,0 0 0,0-1 0,0 1 1,-1 0-1,1 0 0,0 0 0,0-1 1,0 1-1,-1 0 0,1 0 0,0 0 1,0 0-1,-1 0 0,1-1 0,0 1 1,-1 0-1,1 0 0,0 0 0,0 0 1,-1 0-1,1 0 0,0 0 0,-1 0 1,1 0-1,0 0 0,0 0 0,-1 0 1,1 0-1,0 0 0,-1 0 0,1 1 1,-2 0-7,0 0 0,0 1 1,0-1-1,0 1 0,0 0 1,1-1-1,-1 1 0,0 0 1,1 0-1,0 0 1,-1 0-1,1 1 0,-1 3 1,-7 18-26,2 0 0,0 1 1,2 0-1,1 0 0,1 0 1,1 1-1,2 42 0,0-66 23,4 41-528,-4-41 505,1 0 0,-1 0-1,1-1 1,-1 1 0,1 0 0,-1 0-1,1-1 1,0 1 0,0 0-1,0-1 1,0 1 0,0-1 0,1 1-1,-1-1 1,0 1 0,1-1-1,-1 0 1,3 2 0,-3-3 22,-1 1 0,1-1 0,-1 0 0,1 0 0,0 0 1,-1 0-1,1 1 0,-1-1 0,1 0 0,-1 0 0,1 0 0,0 0 0,-1 0 1,1 0-1,-1-1 0,1 1 0,-1 0 0,1 0 0,0 0 0,12-11-289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 17476,'-9'23'1728,"1"-2"-1296,2-12-280,-1-6 1185,5-10-1001,5-10-208,3-9-88,0-4-48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86 13387,'-2'-1'91,"0"0"1,0 0-1,0 0 1,0 0-1,0 0 1,-1 1-1,1-1 1,0 1-1,0 0 1,-1 0-1,1 0 1,0 0-1,0 0 1,-1 0-1,1 0 1,0 1-1,0-1 1,0 1-1,-1 0 1,1-1-1,-2 2 0,-49 23 718,49-22-692,-8 4-40,0 1-1,0 0 1,1 1 0,0 0 0,0 1 0,1 0 0,-9 12-1,15-17-61,0 1 0,0-1 1,1 0-1,-1 1 0,1 0 0,1 0 0,-1 0 0,1 0 0,0 0 0,0 1 0,1-1 0,0 0 0,0 1 0,0-1 0,1 1 0,0 0 0,1 10 0,0-14-6,-1 0 0,1-1 0,0 1 0,0 0 0,0-1 0,0 1 0,0-1 0,0 0 0,1 1-1,-1-1 1,1 0 0,0 0 0,-1 0 0,1 0 0,0 0 0,0 0 0,1 0 0,2 1 0,-2-1 14,1 0 1,0-1-1,-1 0 1,1 0 0,0 0-1,-1 0 1,1-1-1,0 0 1,0 1-1,-1-1 1,8-1 0,2-1 60,0-1 0,-1 0 0,1-1 0,-1 0 1,0-1-1,19-10 0,-13 4 110,1-1 1,-1-1-1,-1 0 1,31-31-1,-39 34-46,1-1 0,-1 0-1,-1-1 1,0 1 0,-1-1 0,0-1-1,-1 0 1,7-21 0,-12 31-137,0-1 1,0 0 0,0 1-1,-1-1 1,0 0-1,1 0 1,-1 1 0,-1-1-1,1 0 1,0 0-1,-1 1 1,0-1 0,0 1-1,0-1 1,0 0-1,-1 1 1,0 0 0,1-1-1,-1 1 1,0 0 0,0 0-1,-1 0 1,1 0-1,-1 0 1,1 1 0,-1-1-1,0 1 1,0-1-1,0 1 1,0 0 0,-1 0-1,1 1 1,0-1-1,-1 1 1,1-1 0,-1 1-1,0 0 1,1 1 0,-1-1-1,0 0 1,1 1-1,-1 0 1,0 0 0,0 0-1,1 1 1,-1-1-1,0 1 1,1 0 0,-1 0-1,-4 1 1,7-1-55,-1-1 0,0 1 0,1 0 0,-1-1 0,1 1 0,0 0 0,-1 0 0,1 0 0,-1 0 0,1 0 0,0 0 0,0 1 0,0-1 0,0 0 0,0 1 0,0-1 0,0 0 0,0 1 0,0-1 0,1 1 0,-1 0 0,1-1 0,-1 1 0,1-1 0,-1 1 0,1 0 0,0-1 0,0 1 1,0 0-1,0 3 0,5 5-383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14099,'1'-2'162,"0"0"0,0 0 1,0 1-1,0-1 0,0 0 0,1 1 0,-1-1 0,1 1 1,-1 0-1,1-1 0,1 0 0,-2 2-139,-1 0 0,0 0-1,0 0 1,1 0 0,-1 0-1,0 0 1,0 0 0,1 0-1,-1 0 1,0 1 0,0-1-1,1 0 1,-1 0-1,0 0 1,0 0 0,0 0-1,1 1 1,-1-1 0,0 0-1,0 0 1,0 0 0,0 1-1,0-1 1,1 0 0,-1 0-1,0 0 1,0 1 0,0-1-1,0 0 1,0 1 0,4 18 706,3 226 1124,-6-104-1746,-1-136-110,-1 0-8,1-1 1,0 0 0,1 1 0,-1-1 0,1 1-1,0-1 1,0 0 0,0 1 0,0-1 0,1 0-1,-1 0 1,1 0 0,3 5 0,-4-8-9,0 0 0,1-1 0,-1 1 1,0 0-1,0-1 0,0 1 0,0 0 0,1-1 0,-1 0 1,0 1-1,0-1 0,1 0 0,-1 1 0,0-1 0,1 0 1,-1 0-1,0 0 0,1 0 0,-1-1 0,0 1 1,1 0-1,-1 0 0,0-1 0,1 1 0,-1-1 0,0 1 1,0-1-1,0 1 0,0-1 0,1 0 0,-1 0 1,1 0-1,5-5-161,1 1 1,-1-1-1,9-9 1,12-17-537,-1-1 1,-1-2-1,-2 0 0,-2-1 1,-1-2-1,-2 0 0,28-80 1,-43 106 697,-1 3 126,1 0 0,-1 0 0,-1 0 0,0-1 0,0 1 0,-1-1 0,0 1 0,0-1 0,-2-13 1,1 23-59,0-1 1,0 1 0,0-1 0,0 0 0,0 1 0,0-1 0,0 1 0,0-1 0,-1 1 0,1-1 0,0 1-1,0-1 1,0 1 0,-1-1 0,1 1 0,0-1 0,-1 1 0,1-1 0,0 1 0,-1-1 0,1 1-1,-1 0 1,1-1 0,-1 1 0,1 0 0,-1-1 0,1 1 0,-1 0 0,1 0 0,-1-1 0,1 1 0,-1 0-1,0 0 32,-1 1-1,1-1 0,0 0 0,0 1 0,0-1 0,0 1 0,0 0 0,0-1 0,0 1 0,0 0 0,0 0 0,0-1 0,0 1 0,0 1 0,-5 5 214,1-1-1,1 1 1,-7 11 0,-3 13-181,2 1-1,1-1 1,2 2 0,1-1 0,1 1 0,2 1 0,1-1 0,2 1 0,2 33 0,0-64-142,6 58-141,-5-57 180,-1 0 1,1 0-1,0-1 1,1 1-1,-1 0 0,1-1 1,-1 1-1,1-1 0,0 0 1,0 1-1,1-1 1,-1 0-1,4 3 0,-5-5-14,0 0 0,0-1 0,0 1-1,0-1 1,0 1 0,0-1 0,0 1 0,0-1-1,0 0 1,0 0 0,0 1 0,0-1-1,0 0 1,1 0 0,-1 0 0,2-1 0,17-4-92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4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35 13411,'0'-1'82,"0"-1"0,0 1 1,0-1-1,0 1 0,-1-1 0,1 1 0,-1 0 1,1-1-1,-1 1 0,1-1 0,-1 1 1,0 0-1,0 0 0,1-1 0,-1 1 0,0 0 1,0 0-1,0 0 0,0 0 0,-1 0 0,1 0 1,0 0-1,0 1 0,-3-2 0,2 1 4,0 0 0,-1 1 0,1-1 0,-1 1 0,1 0 0,0 0 0,-1 0 0,1 0 0,-1 0-1,1 1 1,0-1 0,-1 1 0,1-1 0,-1 1 0,-1 1 0,-4 1 26,1 1 0,0 1 1,0-1-1,1 1 0,-1 0 0,1 0 0,0 1 1,0 0-1,1 0 0,0 0 0,-7 12 0,1-1 72,1 0-1,1 1 0,-11 30 0,12-25-35,2-1 1,0 2-1,1-1 1,-1 28-1,5-37-82,1 0 1,0 0-1,0 0 0,2-1 1,0 1-1,0 0 0,2-1 1,6 19-1,-9-27-47,2-1-1,-1 1 1,0-1 0,1 1-1,0-1 1,0 0-1,0 0 1,0-1 0,1 1-1,-1 0 1,1-1 0,0 0-1,0 0 1,0 0 0,7 3-1,-5-4-10,0 1 0,1-1 0,-1-1 0,0 1 0,1-1-1,-1 0 1,1-1 0,-1 0 0,1 0 0,10-1 0,2-3-110,0 0 0,0-1 0,0-1 0,0-1 1,-1-1-1,31-17 0,35-27-876,-73 45 823,-1-2 1,1 1-1,-1-2 0,-1 1 1,10-13-1,-9 5-322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4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16 182 11971,'-7'0'1584,"7"-4"-920,18-5-232,11-3 1681,14-9-1465,7-3-80,6-3-248,-1 2-176,-1 3-280,-2 3-224,-18 7 1064,-4 5-744,-20 9-8,-7 5-64</inkml:trace>
  <inkml:trace contextRef="#ctx0" brushRef="#br0" timeOffset="1">0 310 14203,'9'-3'1472,"11"-1"-1024,10-9-167,6-2 799,10-3-560,2-2-128,1 0-432,-2 1 1960,-9 6-1704,-7 3 104,-9 0 49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14747,'-1'1'65,"0"-1"0,1 1 0,-1-1 0,0 1 0,0 0 0,1-1 0,-1 1 0,1 0 0,-1-1 0,0 1-1,1 0 1,-1-1 0,1 1 0,0 0 0,-1 0 0,1 0 0,0 0 0,-1 0 0,1-1 0,0 1 0,0 1 0,0-1-33,0 0-1,0 0 1,1-1 0,-1 1 0,0 0 0,1-1-1,-1 1 1,1 0 0,-1-1 0,0 1-1,1-1 1,-1 1 0,1 0 0,0-1 0,-1 1-1,1-1 1,0 0 0,-1 1 0,2 0 0,2 1 38,0-1 1,0 1 0,0-1 0,0 0 0,0 0 0,0 0 0,9 0-1,0-1-11,0-1 0,1-1 0,-1 0 1,0-1-1,0 0 0,0-1 0,-1-1 0,1 0 0,-1 0 0,17-11 0,1-3-7,0-2 0,44-40 0,-72 60-48,-1-1 1,1 0-1,0 0 1,1 1-1,-1 0 0,0-1 1,0 1-1,1 0 1,3-2-1,-5 3-3,-1 1 0,1-1 0,0 0 1,-1 0-1,1 0 0,0 0 0,0 1 0,-1-1 1,1 0-1,-1 1 0,1-1 0,0 0 0,-1 1 1,1-1-1,-1 1 0,1-1 0,-1 1 0,1-1 1,-1 1-1,1-1 0,-1 1 0,0 0 0,1-1 1,-1 1-1,0 0 0,1-1 0,-1 1 0,0 0 0,0-1 1,0 1-1,1 0 0,-1-1 0,0 1 0,0 0 1,0 0-1,0-1 0,-1 2 0,12 89 122,-3 137 1,-6-98-68,-1-73-55,7 88-470,-8-145 478,0 0 0,0 0 0,0 0 0,0 0 0,0 0 0,0 0 1,0-1-1,0 1 0,0 0 0,0 0 0,0 0 0,-1 0 0,1 0 0,0 0 0,0 0 0,0 0 0,0 0 1,0 0-1,0 0 0,0 0 0,0 0 0,0 0 0,0 0 0,0 0 0,0 0 0,-1 0 0,1 0 0,0 0 1,0 0-1,0 0 0,0 0 0,0 0 0,0 0 0,0 0 0,0 1 0,0-1 0,0 0 0,0 0 1,0 0-1,0 0 0,-1 0 0,-3-8-64,-3-6 16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13403,'18'-7'1360,"-3"-2"-984,8-5-152,3 0 480,6-2-263,-1 0-113,4 3-488,-3 0 2232,0-1-1904,-2 1 120,-7 3 64</inkml:trace>
  <inkml:trace contextRef="#ctx0" brushRef="#br0" timeOffset="1">509 159 14051,'12'49'1080,"-5"-6"-856,1 1-88,4-5 64,2-5 2153,3-12-2049,1-8 160,-1-17 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11074,'0'-1'68,"0"1"-1,0 0 0,0-1 0,0 1 1,0 0-1,-1-1 0,1 1 1,0-1-1,0 1 0,0 0 0,0-1 1,1 1-1,-1 0 0,0-1 1,0 1-1,0-1 0,0 1 0,0 0 1,0-1-1,1 1 0,-1 0 1,0-1-1,0 1 0,0 0 0,1 0 1,-1-1-1,0 1 0,0 0 0,1-1 1,-1 1-1,1 0 0,7 8 1913,6 23 253,16 105 416,-23-93-2066,22 71 0,-27-109-553,0 0 0,-1-1 0,2 1 0,-1-1-1,0 1 1,1-1 0,0 0 0,0 1 0,0-2 0,1 1 0,4 5-1,-6-8-27,0 0 0,1 0 0,-1 0 0,0 0 0,0 0 0,0 0-1,1-1 1,-1 1 0,0-1 0,0 1 0,1-1 0,-1 0-1,0 0 1,1 0 0,-1 0 0,0-1 0,1 1 0,-1-1 0,0 1-1,1-1 1,-1 0 0,0 0 0,0 0 0,0 0 0,0 0-1,3-2 1,4-2-158,-1-1-1,1-1 0,-1 1 0,0-1 1,-1 0-1,0-1 0,0 0 1,-1 0-1,1-1 0,-2 1 1,1-1-1,-1 0 0,4-12 0,0-8-292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11 254 12835,'-3'23'1416,"0"12"-744,0 2-240,2 9 985,2 5-537,6 1-296,2-2-104,7-8-288,0-7-208,2-16-384,2-6-192,-4-19 456,1-7-120,-8-11-112</inkml:trace>
  <inkml:trace contextRef="#ctx0" brushRef="#br0" timeOffset="1">295 1 13795,'1'1'149,"1"0"1,-1 0-1,1 1 0,-1-1 1,0 1-1,1-1 0,-1 1 1,0-1-1,0 1 0,0 0 1,0 0-1,-1 0 1,1-1-1,0 1 0,-1 0 1,1 2-1,7 39 953,-7-31-708,13 163 1507,1 7-1248,-14-177-644,-1-1 0,1 0-1,0 1 1,1-1 0,-1 0-1,1 0 1,0 0-1,3 5 1,-4-8-9,-1 0 1,1 0-1,0 0 0,0 0 0,0 0 1,0 0-1,0-1 0,0 1 0,0 0 1,0-1-1,0 1 0,0-1 1,0 1-1,1-1 0,-1 1 0,0-1 1,0 0-1,0 0 0,1 1 0,-1-1 1,0 0-1,0 0 0,1 0 0,-1 0 1,0-1-1,0 1 0,1 0 0,-1 0 1,0-1-1,0 1 0,0-1 1,0 1-1,2-2 0,3-1-54,0-1 1,-1 0-1,1 0 1,-1 0-1,0-1 0,0 0 1,0 0-1,-1 0 0,0-1 1,6-8-1,0-3 291,0-1 0,9-24 0,-5 2-245,-2-1-12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12867,'-1'31'1456,"4"11"-752,0 1-264,2 6 1001,3 1-577,3-3-344,1-4-336,-1-11-8,2-6-40,-3-14-152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 14347,'0'0'36,"-1"0"0,1 0 0,-1 0-1,1 0 1,-1 0 0,1 0 0,-1 0 0,1 0 0,-1 0 0,1 0-1,0 1 1,-1-1 0,1 0 0,-1 0 0,1 1 0,0-1 0,-1 0-1,1 0 1,-1 1 0,1-1 0,0 0 0,0 1 0,-1-1 0,1 1-1,0-1 1,-1 0 0,1 1 0,0-1 0,0 1 0,0-1 0,0 1-1,-1-1 1,1 1 0,0-1 0,0 1 0,0 0 0,-1 23 152,1-24-172,4 44 370,3-1-1,1-1 1,24 75 0,-25-95-302,-2-5-20,2 8 42,1 0 0,0-1 0,15 27 0,-22-50-93,-1 1 1,1-1-1,0 0 0,0 1 1,0-1-1,0 0 0,0 0 1,0 0-1,0 1 0,0-1 1,0 0-1,0 0 0,1-1 0,2 3 1,-4-3-8,1 0 0,-1 0 1,1 0-1,-1 0 0,1 0 1,-1 0-1,1 0 0,-1-1 0,1 1 1,-1 0-1,1 0 0,-1 0 1,1 0-1,-1-1 0,1 1 1,-1 0-1,1-1 0,-1 1 0,1 0 1,-1-1-1,0 1 0,1 0 1,-1-1-1,0 1 0,1-1 1,-1 1-1,0-1 0,1 0 0,1-4 27,0 0 0,0 0 0,0 0 0,-1 0 0,1-1-1,0-10 1,1-16 38,-1 0-1,-2 0 0,-1 0 1,-1 0-1,-2 0 0,-1 1 1,-2-1-1,-1 1 0,-1 1 0,-21-46 1,29 74-64,-17-30 61,17 31-61,1 0-1,-1 0 1,1 0-1,-1 0 1,0 0-1,0 0 0,1 0 1,-1 0-1,0 0 1,0 1-1,0-1 1,0 0-1,0 0 0,0 1 1,0-1-1,0 1 1,0-1-1,0 1 1,0-1-1,0 1 0,-1 0 1,1 0-1,0-1 1,0 1-1,-2 0 1,3 1-3,-1-1 0,1 1 0,-1 0 0,1-1 0,-1 1 0,1 0 0,-1-1 0,1 1 1,0 0-1,-1 0 0,1-1 0,0 1 0,-1 0 0,1 0 0,0-1 0,0 1 0,0 0 1,0 0-1,0 0 0,0 0 0,0-1 0,0 1 0,0 0 0,0 0 0,1 0 0,-1-1 1,0 1-1,1 0 0,-1 0 0,1 0 0,10 27 32,-11-27-35,3 5 1,1 1 1,0-1-1,0 1 1,0-1 0,0 0-1,1-1 1,0 1-1,0-1 1,1 0 0,6 4-1,-10-7-1,1 0 0,-1-1-1,1 0 1,0 1 0,0-1 0,0 0-1,-1 0 1,1-1 0,0 1 0,0-1-1,0 1 1,0-1 0,0 0 0,0 0-1,0 0 1,1 0 0,-1-1-1,-1 1 1,1-1 0,0 0 0,0 0-1,0 0 1,0 0 0,0 0 0,-1-1-1,1 1 1,3-4 0,-1 1 1,1-1-1,-1 0 1,0-1-1,0 1 1,0-1 0,-1 0-1,0 0 1,0-1 0,-1 1-1,5-12 1,1-4 34,10-46 1,-16 35 51,-3 32-49,0 5 2,0 5-5,0 20 6,1 0 1,2 0 0,0 0-1,10 32 1,-7-39-112,0 0 1,2-1 0,0 0-1,1 0 1,24 37-1,-30-54-20,0 1 0,1-1 0,-1 0 0,1 0 0,0-1 0,0 1 0,0-1 1,1 0-1,-1 0 0,6 2 0,-8-4 45,-1 0 1,1 0 0,0-1 0,-1 1 0,1-1 0,0 0 0,-1 1-1,1-1 1,0 0 0,0 0 0,-1 0 0,1 0 0,0 0-1,0-1 1,-1 1 0,1 0 0,0-1 0,-1 0 0,1 1 0,0-1-1,-1 0 1,1 0 0,-1 1 0,1-1 0,-1 0 0,0-1-1,1 1 1,-1 0 0,0 0 0,0-1 0,1 1 0,-1 0 0,1-4-1,0 2-34,0-1 0,0 0 0,0 0 0,0 1 0,1-8 0,2-27-520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13219,'8'-5'331,"0"1"0,0 0 0,1 0 0,-1 1 0,1 0 0,0 0 0,0 1 0,13-1 0,-19 3-228,1 0-1,0 0 1,0 0 0,0 0-1,0 1 1,-1 0 0,1 0-1,0 0 1,-1 0 0,1 1 0,-1-1-1,1 1 1,-1 0 0,1 0-1,-1 0 1,0 1 0,0-1-1,0 1 1,-1-1 0,1 1 0,-1 0-1,4 5 1,1 2 180,-1 0 0,-1 0 0,0 0 0,0 1-1,-1 0 1,0 0 0,3 19 0,-9-58-101,-2-1-1,-1 1 1,-1 1-1,-1-1 1,-2 1-1,-12-27 1,11 39-178,6 12-133,7 9-287,-2-4 270,1 1 1,0 0 0,1-1 0,-1 0 0,0 1 0,1-1 0,-1 0 0,1 0 0,0 0-1,0-1 1,-1 1 0,1-1 0,0 1 0,0-1 0,1 0 0,-1 0 0,0 0 0,0-1-1,0 1 1,1-1 0,-1 0 0,0 0 0,0 0 0,1 0 0,-1 0 0,0-1-1,4 0 1,0-1-141,0 1 0,0-2-1,0 1 1,0-1 0,-1 1 0,1-2-1,-1 1 1,1-1 0,-1 0-1,0 0 1,6-7 0,4-6-341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34 312 10858,'-17'48'5218,"12"-33"-4967,2 1 0,0-1 0,0 1 0,2 0 0,0-1 0,0 1 0,2 0 0,2 16 0,-3-30-225,0 1 1,1-1 0,-1 0-1,1 1 1,0-1 0,0 0 0,0 0-1,0 0 1,0 0 0,0 0-1,0 0 1,1 0 0,-1 0-1,1 0 1,-1 0 0,1-1 0,0 1-1,0-1 1,0 1 0,0-1-1,0 0 1,0 0 0,0 0-1,0 0 1,0 0 0,1 0 0,-1-1-1,0 1 1,1-1 0,-1 1-1,0-1 1,1 0 0,-1 0-1,0 0 1,1 0 0,-1 0 0,0-1-1,1 1 1,-1-1 0,0 1-1,0-1 1,1 0 0,2-2 0,6-2 5,0-2 1,0 1 0,-1-1 0,0 0 0,0-1 0,-1 0 0,0-1 0,-1 0 0,0 0-1,0-1 1,9-15 0,1-5 6,-1-1-1,23-57 0,-29 59-16,-1-1 1,8-39-1,-15 53-13,-1 0 0,0-1 0,-1 1 0,-1-1 0,-3-30 0,3 43-5,-1 1 0,0-1-1,0 1 1,0-1-1,0 1 1,-1-1 0,1 1-1,-4-5 1,4 7-3,1 1 1,0-1-1,-1 1 1,1 0-1,-1-1 0,1 1 1,-1-1-1,1 1 1,-1 0-1,1-1 1,-1 1-1,1 0 0,-1 0 1,1-1-1,-1 1 1,0 0-1,1 0 1,-1 0-1,1 0 0,-1 0 1,0 0-1,1 0 1,-1 0-1,0 0 1,1 0-1,-1 0 0,1 0 1,-1 0-1,0 1 1,1-1-1,-1 0 0,1 0 1,-1 1-1,1-1 1,-1 0-1,1 1 1,-1-1-1,1 0 0,-1 1 1,1-1-1,-1 1 1,1-1-1,0 1 1,-1-1-1,1 1 0,0-1 1,-1 1-1,1-1 1,0 1-1,-1 1 1,-4 6 10,1 2 1,0-1 0,0 0 0,0 1 0,1 0-1,1-1 1,0 1 0,0 0 0,1 1 0,0 13-1,0 7 12,2 0 0,6 34 0,-5-47-70,1 0 0,1 0 1,13 35-1,-16-49-4,1 1 0,0-1 0,0 0-1,0 1 1,1-1 0,0 0 0,0-1-1,0 1 1,0 0 0,0-1 0,1 0-1,-1 1 1,1-2 0,0 1 0,0 0-1,0-1 1,0 1 0,0-1 0,1 0-1,6 1 1,-9-2 29,1 0-1,0-1 1,-1 0-1,1 0 1,0 0-1,-1 0 1,1 0-1,-1 0 1,5-2-1,20-13-267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7 218 14971,'-7'-6'1280,"14"1"-799,9-4-169,14 0 584,12 1-152,24-4-184,8 1-136,14-5-248,2-2-240,5-14 128,-5-10-24,-7-8-104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16067,'15'9'1417,"-8"1"-1289,-12-1-224,-7 1 848,-9-5-424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57 13195,'7'-6'552,"-2"2"-173,0 0 0,0-1-1,0 0 1,-1 1-1,1-1 1,-1-1-1,-1 1 1,5-7-1,-41 39 1833,15-2-2106,1 0-1,1 1 0,1 0 0,2 1 0,0 1 0,2 0 1,1 0-1,-11 57 0,19-74-99,1 0 1,0 1-1,1-1 0,0 0 0,2 19 1,-2-28-5,1 1 1,-1 0 0,1 0 0,0-1 0,0 1 0,-1 0 0,2-1 0,-1 1-1,0-1 1,0 1 0,1-1 0,0 0 0,-1 1 0,1-1 0,0 0 0,0 0-1,0 0 1,0 0 0,0-1 0,1 1 0,-1-1 0,1 1 0,-1-1 0,1 0-1,-1 0 1,1 0 0,4 1 0,-1-1 0,1-1-1,-1 0 1,0 0 0,0-1 0,0 0-1,0 0 1,0 0 0,-1-1-1,1 1 1,0-1 0,6-4-1,10-5-38,28-18 0,-47 28 31,37-24-426,-1-1 0,-2-2 1,0-2-1,56-59 0,-74 65 56,-9 7-108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8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28 158 14379,'-9'6'1720,"13"-13"-1407,19-5 455,9-3-112,15-4-128,6-3-64,10-1-192,2 1-96,-1 4-288,-5 4-264,-13 7 1592,-12 3-1184,-12 6 40,-7 4 24</inkml:trace>
  <inkml:trace contextRef="#ctx0" brushRef="#br0" timeOffset="1">0 385 13835,'3'17'1264,"20"-17"-720,9-10-184,21-13 737,6-6-441,14-5-208,3-3-160,4-1-64,-3 0 0,-9 2-160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1305 103 9018,'-14'-2'466,"0"-2"-1,-1 0 1,1 0 0,0-1-1,1-1 1,-19-10 0,-36-15 148,56 28-576,1 0 1,0 1-1,-1 0 0,0 1 1,-19 0-1,-63 8 200,29-2 12,21-3-101,-10 0 37,0 2 0,1 2 0,-70 17 0,34 3-115,-169 72-1,242-90-36,1 0 0,0 1 0,1 0-1,0 1 1,0 0 0,-12 14 0,19-17-3,0 1-1,0 1 1,1-1 0,0 1 0,1 0-1,0 0 1,0 1 0,1-1 0,0 1-1,1 0 1,-3 13 0,-2 25 20,3 0 0,1 1 0,3 0 0,1-1 1,13 87-1,-10-117-31,0-1 0,1 1 0,1-1 0,0 0 0,2 0 0,0-1 0,9 16 1,-10-22-3,0-1 0,1 0 1,0-1-1,0 1 1,1-1-1,0-1 0,1 0 1,-1 0-1,1 0 1,1-1-1,-1-1 0,16 7 1,4 0 18,1-2 1,1-1 0,0-2 0,0-1-1,0-1 1,1-2 0,-1-1 0,51-3-1,25-9 18,122-25 0,-170 24-40,-16 4-5,-2 0-2,45-13-1,-73 16-5,1 0 0,-2-2-1,1 1 1,0-2 0,-1 0-1,-1 0 1,16-12 0,-1-5 31,-1 0 1,35-45 0,36-62 200,-37 48-71,-58 82-161,28-38 123,-1-1 0,-1-1 0,32-71 0,-53 98-92,-1 0 0,-1-1 0,0 0 0,-1 0 0,0 0 1,0-26-1,-3 30-11,0 1 1,-1 0-1,-1 0 1,0-1-1,0 1 1,-1 0-1,0 1 0,-1-1 1,0 0-1,0 1 1,-6-10-1,4 11-3,1 1-1,-1-1 1,0 1-1,-1 0 1,1 0 0,-1 1-1,-1 0 1,1 0-1,-1 1 1,0-1-1,0 2 1,-1-1 0,1 1-1,-1 1 1,0 0-1,-13-4 1,8 5-32,1 0 1,-1 0-1,0 1 1,0 1-1,0 0 0,0 1 1,0 1-1,0 0 1,1 1-1,-23 7 1,-13 10 145,1 1 1,-57 36-1,4-2 168,47-29-249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1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1573 55 14011,'-62'-2'474,"-1"2"0,-88 13 0,36-3-242,-308 39-454,376-40 198,0 3-1,0 2 0,2 2 0,0 2 0,0 1 1,-71 45-1,71-34 120,0 2-1,3 2 1,0 2 0,3 2-1,-45 53 1,76-81-76,-1 2-1,2-1 1,-1 1-1,2 0 1,0 1 0,0-1-1,1 1 1,-4 15-1,7-19-9,1-1-1,0 1 1,0 0-1,1 0 0,0 0 1,1 0-1,-1 0 1,2 0-1,-1 0 1,1-1-1,1 1 1,0 0-1,5 11 0,5 6 7,2 0-1,0-1 0,2-1 0,0-1 0,2 0 0,26 25 0,-16-21-9,1-1-1,1-2 1,1-1-1,39 22 1,-40-30-5,1-1 1,0-1-1,1-2 1,0-1-1,0-1 1,1-2-1,1-2 1,-1-1 0,46 0-1,-31-5 6,-1-2 0,1-2-1,-1-2 1,-1-2 0,0-2-1,50-20 1,-56 15 30,-1-2-1,0-2 1,-2-1-1,-1-2 1,0-2-1,-2-1 0,-1-2 1,-1-1-1,-2-2 1,0-1-1,32-46 1,-38 44 100,-2-2 1,-1 0-1,-2-1 0,-1-1 1,-3-1-1,0-1 0,-3 0 1,-2-1-1,-1 0 0,-2 0 1,5-75-1,-13 101-93,0 0 0,-1 0 0,0 0 0,-1 0 1,-1 0-1,0 0 0,-6-14 0,6 22-28,0-1 0,0 1 1,-1 0-1,0 0 0,-1 0 0,0 0 1,0 1-1,0 0 0,-1 0 0,1 0 0,-1 1 1,-1 0-1,1 0 0,-12-6 0,3 4-14,0 0 0,-1 2 0,0-1 0,0 2 0,0 0 0,0 1 0,-1 1 0,1 1 0,-26 0 0,6 2-41,-1 2 0,1 2 0,-44 11 0,49-9 436,1 2 1,0 1-1,-42 21 0,44-16-184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1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10970,'0'0'929,"2"2"-553,1 4-128,2 5 456,2 2-96,4 9-80,-3 3 0,5 10-88,-2 1-32,2 8-128,-1 0-56,-4-2-216,1-3-96,-3-9-240,-2-6-128,-2-14 328,-2-8-104,-2-15-72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22 253 12363,'-2'-2'120,"0"-1"1,0 1-1,0 0 0,0-1 1,1 1-1,-1-1 1,1 0-1,-1 0 1,1 0-1,0 0 1,0 1-1,0-1 0,1 0 1,-1-1-1,1 1 1,-1 0-1,1 0 1,0 0-1,0 0 1,1 0-1,-1 0 0,0 0 1,1 0-1,0 0 1,0 0-1,0 0 1,0 0-1,0 0 1,1 0-1,-1 1 0,1-1 1,0 1-1,0-1 1,2-2-1,9-9-7,0 0 0,1 1 0,1 0 0,0 1 0,0 1 0,1 0 0,1 1 0,0 1 0,0 1 0,0 0 0,1 1 0,1 1 0,-1 1 0,21-3 0,-33 7-105,-1 0 0,1 1 1,-1 0-1,1 0 0,0 0 0,-1 1 0,1-1 0,-1 2 0,1-1 0,-1 0 1,1 1-1,-1 0 0,0 0 0,0 1 0,0 0 0,0 0 0,5 4 0,-5-3-4,-1 1 0,0-1 0,0 1 0,0 0 0,-1 1 0,1-1-1,-1 1 1,-1-1 0,1 1 0,-1 0 0,0 0 0,0 0 0,-1 0 0,0 0-1,1 8 1,-1 3 20,-1-1-1,0 1 1,-2 0 0,0-1-1,-1 1 1,0-1-1,-1 1 1,-8 17 0,0 7 15,12-41-58,0 1-1,-1-1 0,1 1 0,0 0 1,0-1-1,0 1 0,0-1 0,0 1 1,0-1-1,0 1 0,0 0 1,0-1-1,0 1 0,0-1 0,0 1 1,0-1-1,0 1 0,1-1 0,-1 1 1,0 0-1,0-1 0,1 1 1,-1-1-1,0 1 0,1-1 0,-1 0 1,1 2-1,0-2-19,0 0-1,0 1 1,0-1 0,0 0-1,0 1 1,0-1 0,0 0-1,0 0 1,0 0 0,0 0-1,1 0 1,-1 0 0,0 0 0,1 0-1,9-3-322,-1 0 1,18-6-1,-12 3-13,-11 4 308,-1 1-1,1 0 0,-1 0 0,0 1 1,1-1-1,0 1 0,-1 0 0,1 0 0,-1 0 1,1 1-1,7 1 0,-10-1 75,0 0 1,0 0-1,0 0 0,-1 0 1,1 1-1,0-1 1,0 1-1,-1-1 0,1 1 1,-1-1-1,0 1 0,1 0 1,-1 0-1,0-1 0,0 1 1,0 0-1,0 0 0,0 0 1,0 0-1,-1 1 1,1-1-1,-1 0 0,0 0 1,1 0-1,-1 0 0,0 3 1,0 5 123,0 1 0,-1-1 1,0 1-1,-1-1 1,0 1-1,0-1 1,-1 0-1,-1 0 0,0 0 1,-6 12-1,0-3 241,-1-2 0,0 1 0,-1-2 0,-19 21-1,25-31-215,-1 1 0,0-2 0,0 1-1,0-1 1,0 0 0,-1 0 0,-12 5-1,17-8-146,0-1 0,0 0 0,0 0 0,0 0-1,0 0 1,0-1 0,-1 1 0,1-1 0,0 0 0,0 0-1,0 0 1,-1 0 0,1 0 0,0-1 0,0 0-1,0 1 1,0-1 0,0 0 0,0-1 0,0 1 0,0 0-1,0-1 1,-4-3 0,6 4-14,0 1 0,0-1 0,0 0-1,0 0 1,0 0 0,1 0 0,-1-1 0,0 1 0,1 0 0,-1 0 0,1 0-1,-1-1 1,1 1 0,0 0 0,-1 0 0,1-1 0,0 1 0,0 0 0,0-1-1,0 1 1,0 0 0,0 0 0,0-1 0,1 1 0,-1 0 0,0-1 0,1 1-1,-1 0 1,1 0 0,-1 0 0,1-1 0,-1 1 0,1 0 0,0 0-1,1-1 1,2-4 67,1 0 0,0 1 0,0 0 0,10-8 0,11-6-142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13611,'11'0'1424,"1"7"-960,0 6-152,1 3 601,2 5-377,0 2-104,0-1-144,-7-1-200,0-4-480,-7-7 384,-8-10-120,-6-2-40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2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13411,'12'23'1328,"-4"7"-960,5 13-128,1 5 464,5 6-263,-2 0-65,3-2-104,2-8-104,-5-14-224,0-7-112,-2-14-200,-3-9-129,-6-16 361,-2-6-104,-2-9-96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12467,'3'5'373,"0"0"1,0 0 0,-1 0 0,1 1 0,2 9 0,-4-11-235,107 377 1926,-106-373-2145,-1-1 25,1 0-1,0 0 1,0 0-1,1 0 1,-1 0 0,5 6-1,-1-7-83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6:1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22 884 12915,'-6'2'379,"-10"1"552,25-8-271,100-41 490,20-7-639,83-18-164,446-160-60,82-19-68,-695 235-212,98-29-2,222-74-155,-204 67 11,-154 47 94,-13 4-1,-13 2-36,-416 117-652,308-80 630,-567 192-466,393-100 399,59-23 75,191-87 68,-398 145-83,389-146 25,115-33-207,490-193-385,-308 109 364,877-279-469,-830 286 1761,-331 99-486,-981 333-740,552-145 616,121-46-320,319-136-115,28-8-76,19-6 75,22-6-9,210-65-1033,-5-19-1210,-172 63 1633,269-108-2239,297-109 1645,-616 238 1447,150-59 3181,-152 56-2459,-14 8-875,0 0-1,0 0 1,0 0 0,0 0-1,0 0 1,0 0 0,0 0 0,0 0-1,0 0 1,-1 0 0,1 0 0,0 0-1,0 0 1,0 0 0,0 0-1,0 0 1,0 0 0,0 0 0,0 0-1,0 0 1,0 0 0,0 0 0,0 0-1,0 0 1,-1 0 0,1 0-1,0 0 1,0 0 0,0 0 0,0 0-1,0 0 1,0 0 0,0-1-1,0 1 1,0 0 0,0 0 0,0 0-1,0 0 1,0 0 0,0 0 0,0 0-1,0 0 1,0 0 0,0 0-1,0 0 1,0 0 0,0 0 0,0 0-1,0-1 1,0 1 0,0 0-1,0 0 1,0 0 0,0 0 0,0 0-1,0 0 1,0 0 0,0 0 0,0 0-1,0 0 1,0 0 0,0 0-1,0 0 1,0-1 0,0 1 0,0 0-1,0 0 1,-26 6 722,-1173 400 1682,557-181-1224,566-201-1079,-45 18-138,104-32-60,17-10 81,0 0 1,0 0-1,-1 0 1,1 0-1,0 0 1,0 0 0,0 0-1,0 0 1,0 1-1,0-1 1,0 0-1,0 0 1,0 0-1,0 0 1,0 0 0,0 0-1,0 1 1,0-1-1,0 0 1,0 0-1,0 0 1,0 0-1,0 0 1,0 0 0,0 1-1,0-1 1,0 0-1,0 0 1,0 0-1,0 0 1,0 0-1,0 0 1,0 0 0,0 1-1,0-1 1,0 0-1,1 0 1,-1 0-1,0 0 1,0 0-1,0 0 1,0 0 0,0 0-1,0 0 1,0 0-1,0 0 1,1 1-1,-1-1 1,0 0-1,0 0 1,0 0 0,0 0-1,0 0 1,0 0-1,1 0 1,-1 0-1,0 0 1,0 0-1,6 0-43,1 1 0,-1-1-1,0 0 1,10-2 0,38-6-419,0-3 0,63-21 0,110-48-150,-59 15 271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16612,'-6'3'1128,"5"-1"-936,6-2-168,5 1 32,2-4-72,-2-3-64,-2-2-32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9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17988,'5'15'1360,"-2"1"-1312,-2-4-432,0-1 616,-3-5-264,-3-9-88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6:1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70 11202,'-42'-19'1091,"26"11"-632,0 1-1,-33-10 0,42 16-400,0 0-1,1 0 0,-1 0 1,0 1-1,0 0 0,0 0 1,0 1-1,0 0 0,0 0 1,0 1-1,-7 2 0,-3 3-14,-1 1 0,2 0 0,-1 1 0,1 1 0,1 1 0,0 0 0,0 1 0,-21 24 0,10-8-20,1 1 0,2 2 0,-25 42 0,35-51-3,2 0 1,0 0-1,1 1 0,2 1 1,-11 41-1,16-50-9,1-1-1,1 1 1,0-1-1,0 1 1,2-1 0,0 1-1,0 0 1,2-1 0,0 0-1,0 1 1,7 14 0,-4-13-27,2 1 0,0-2 1,1 1-1,1-1 1,0-1-1,1 0 1,0 0-1,1-1 1,0 0-1,2-1 0,-1-1 1,1 0-1,1-1 1,0-1-1,0 0 1,31 13-1,-24-14-38,0-1 0,0-1 0,0 0 0,0-2 0,1-1 0,0-1 0,0-1 0,-1 0 0,1-2 0,0-1 0,0-1 0,37-9 0,-24 1-10,-1-1 1,0-2 0,-1-1 0,-1-2-1,-1-2 1,0 0 0,-1-2 0,-1-2-1,37-36 1,-39 32 51,-1-2 1,-1-1-1,-2-1 0,-1-1 1,-1-1-1,-2-1 0,-1-1 1,24-64-1,-36 79 43,-1-1-1,-1 0 0,-1 0 0,0 0 1,-2-1-1,0-25 0,-2 37 2,-1 1-1,0 0 0,-1 0 0,0 0 1,0 0-1,-1 0 0,-5-11 1,5 15-4,1-1 0,-2 1 1,1 0-1,-1 0 1,0 1-1,0-1 1,0 1-1,0-1 1,-1 1-1,0 1 0,0-1 1,-5-3-1,-3 1 38,0 1 0,0 0 0,0 0 0,0 1 0,-1 1 0,1 0 0,-1 1 0,-19-1 0,-114 7 443,137-3-471,-100 10 302,61-4-228,-1-3 0,-53-2 0,76-5-66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6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18 10450,'-2'-1'41,"1"-1"0,0 1-1,0-1 1,-1 1 0,1 0-1,-1 0 1,1 0-1,-1-1 1,0 2 0,1-1-1,-1 0 1,0 0 0,0 0-1,1 1 1,-1-1 0,0 1-1,0 0 1,0-1 0,0 1-1,0 0 1,0 0 0,1 0-1,-1 0 1,0 1 0,0-1-1,0 0 1,0 1 0,0-1-1,-1 2 1,-9 2 38,1 0-1,0 1 1,-15 8-1,22-10-47,-33 18 85,0 2 1,2 1-1,1 2 1,1 1-1,1 2 1,1 1-1,2 1 1,-44 62-1,56-67-51,0 0 0,3 1-1,0 1 1,1 0 0,2 1 0,1 1-1,1-1 1,2 1 0,1 1-1,1-1 1,2 1 0,0 58-1,5-69-49,0-1 0,1 0 0,1 0 1,1 0-1,0 0 0,2-1 0,0 0 0,1 0 0,0-1 0,2 0 0,0-1 0,23 28 0,-25-33-12,2-1 0,-1-1 0,1 0 0,0 0-1,1-1 1,0 0 0,1-1 0,-1 0 0,1-1 0,1 0 0,-1-1 0,1 0 0,0-1-1,0-1 1,0 0 0,0-1 0,1 0 0,-1-1 0,18 0 0,-18-2-10,0-1 0,0 0 1,0-1-1,0 0 0,-1-1 1,1 0-1,-1-1 0,0 0 1,13-9-1,-8 4-5,-1-2-1,0 0 1,-1-1 0,0 0 0,19-23 0,-10 5-11,-1 0 1,-1-2-1,-2-1 1,-1 0-1,23-61 1,-22 43 19,-3 0 0,19-99-1,-32 127 9,-1-1 0,-1 1-1,-1-1 1,-1 1 0,-2 0-1,0-1 1,-1 1-1,-13-44 1,13 58-4,0 1 0,-1 0-1,0 0 1,-1 1 0,0-1 0,0 1 0,-1 0 0,0 0 0,0 1-1,-9-8 1,10 11-2,0 0 0,0 0-1,0 1 1,0 0 0,-1 0-1,0 0 1,1 1 0,-1 0-1,0 0 1,0 0 0,0 1-1,0 0 1,-1 0 0,1 0-1,0 1 1,-12 1 0,2 1-209,1 2 0,-1 0 1,1 0-1,0 2 0,1 0 0,0 0 1,-1 1-1,-24 18 0,-4 1-359,25-19 150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6:4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1417 8626,'-2'2'3531,"2"-2"-3499,0-1 0,0 1 0,0 0 0,0-1 0,1 1 0,-1 0 0,0-1 0,0 1 0,0 0 0,1-1 0,-1 1 0,0 0 0,1 0 0,-1-1 0,0 1 0,0 0 0,1 0 0,-1-1 0,0 1 0,1 0 0,-1 0 0,0 0 0,1 0 0,-1 0-1,1-1 1,-1 1 0,0 0 0,1 0 0,-1 0 0,1 0 0,-1 0 0,0 0 0,1 0 0,0 1 0,131-10 523,34 18-413,-114-4-100,1-3 0,0-1-1,84-11 1,243-78 18,-230 50 46,-68 30 26,-61 3-119,0 2 1,0 0-1,1 1 1,-1 2-1,0 0 1,1 1-1,22 4 1,111 30-35,55 9 18,-151-34-15,96 2 0,265 12 15,-352-20-3,94-6 1,67-18-22,-132 10 42,512-10 11,2-17-130,-592 35 93,38-2 8,-47 3-60,0 0-1,0-1 1,0 0-1,1 0 1,11-5-1,-20 6 54,0-1 0,0 1 0,0 0 0,-1-1-1,1 1 1,-1-1 0,1 0 0,-1 0 0,0 1 0,1-1 0,-1 0 0,0 0 0,0 0 0,0 0-1,0-3 1,11-37-20,-10 34 18,21-115 186,-6 21-97,3-17-43,-5 0 1,-1-221 0,-14 326 0,-1 1 0,0 0 0,-2 0 0,1 0 0,-7-18 0,-2 1 89,-16-30 0,4 1-85,19 45 4,-1 1-1,-1-1 1,0 1-1,-1 0 0,-10-14 1,14 23-33,0 1 1,-1-1-1,0 1 0,1 1 1,-1-1-1,0 0 0,-1 1 1,1 0-1,0 0 0,-1 0 1,1 0-1,-1 1 0,0 0 1,1 0-1,-1 0 0,-5 0 1,-12-1-74,0 2 0,-28 2 0,27-1 16,-202 28-214,169-20 204,-9 5-73,38-7-30,-55 5 1,-521-12-280,260-6 418,-409-31-379,544 22 424,-776-23 34,927 36-59,-58-1-23,1 6 0,-130 18 0,-16 27 72,219-46 29,33-2-3,0 0 0,0 1-1,-13 2 1,20-3-70,0 1 0,0-1 0,1 1 0,-1 0 0,0-1 0,0 1 0,0 0 0,0 0 0,1-1 0,-1 1 0,0 0 0,1 0 0,-1 0 0,1 0 0,-1 0 0,1 0 0,-1 0 0,1 0 0,0 0 0,-1 0 0,1 0 0,0 0 0,0 0 0,0 0 0,0 2 0,-1 34-88,2-25 82,-6 331-73,6-253 80,-5-1 0,-4 0 0,-26 121 0,30-194-43,1 0 0,0 0 0,0 29 0,7-28 18,6-10-16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6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11522,'-11'1'84,"-1"0"-1,1 1 1,0 0-1,0 0 1,0 1-1,0 1 1,0 0-1,0 0 1,1 1-1,0 1 1,0 0-1,1 0 1,-1 1-1,1 0 1,1 0-1,-1 1 1,1 0-1,-13 18 1,8-9-33,1 0 0,1 2 1,1-1-1,0 2 0,1-1 0,1 1 1,1 0-1,1 1 0,-4 26 1,4-8 10,3 1 0,1-1 0,2 1 0,9 66 0,-1-50-36,3-1-1,31 91 0,7-23-69,-41-105 27,2 0 0,0 0 1,1-1-1,18 21 0,-27-35 23,0-1-1,0 1 1,0-1-1,1 0 0,-1 0 1,1 0-1,-1 0 1,1 0-1,0 0 0,0-1 1,-1 1-1,1-1 1,0 0-1,1 0 0,-1 0 1,0 0-1,0-1 1,0 1-1,0-1 1,1 0-1,-1 0 0,0 0 1,0 0-1,1 0 1,-1-1-1,0 1 0,0-1 1,4-2-1,0 0 25,-1-1 0,1 1 0,-1-2 0,0 1 0,0-1 0,0 0 0,-1 0 0,0 0 0,0-1 0,8-11 0,30-50 263,-2-1-1,59-140 1,35-158 130,-126 341-402,4-10-38,-1-1 1,-2 0 0,10-74-1,-20 107-6,1 1-1,-1-1 1,0 0-1,0 1 1,0-1-1,0 0 1,-1 0-1,1 1 1,-1-1-1,1 0 1,-1 1-1,0-1 1,0 1-1,0-1 1,-1 1-1,1-1 1,0 1 0,-1 0-1,0 0 1,1 0-1,-1 0 1,0 0-1,0 0 1,0 0-1,0 0 1,-4-1-1,1 0-52,-1 2-1,0-1 1,0 0-1,0 1 1,-1 0 0,1 1-1,0-1 1,0 1-1,0 0 1,-8 2-1,-59 8-389,40-3 251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6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38 11018,'-1'-3'54,"0"1"0,0 0 1,-1 0-1,1-1 0,-1 1 0,1 0 0,-1 0 0,0 0 0,0 1 0,0-1 0,0 0 0,0 1 0,0-1 0,0 1 0,-1-1 0,1 1 0,0 0 0,-1 0 0,1 0 1,-1 1-1,1-1 0,-1 0 0,1 1 0,-1 0 0,0 0 0,1-1 0,-1 2 0,1-1 0,-4 0 0,-6 2 37,0 0 0,1 0 0,-1 1 0,1 1 0,-13 5-1,6 0-46,0 0 0,0 2 0,1 0 0,1 0 0,0 2 0,0 0 0,2 1-1,-1 0 1,2 2 0,0-1 0,1 1 0,0 1 0,-11 22 0,2 3-2,1 0 1,2 1-1,2 0 1,-18 80-1,16-34 10,4 0 0,4 1 0,3 0-1,8 116 1,11-87-24,-10-105-17,1 0 0,1 0 0,0-1 0,1 1-1,0-1 1,9 16 0,-13-27 1,1 0 0,-1 1 0,1-1 0,-1 0 0,1 0 0,0 0 0,0-1 0,0 1 1,0 0-1,0-1 0,0 1 0,0-1 0,0 1 0,1-1 0,-1 0 0,0 0 0,1 0 0,-1 0 0,1-1 0,0 1 0,-1-1 0,1 1 0,-1-1 0,1 0 0,0 0 0,-1 0 0,1 0 0,-1-1 1,1 1-1,4-2 0,1-1 31,0 0 1,0-1 0,-1 0 0,0 0-1,0-1 1,0 1 0,0-2-1,-1 1 1,6-7 0,19-21 122,-1-2 0,-2-1-1,-2-1 1,23-41 0,73-170 312,-79 149-447,-5-2 1,-5-1-1,30-152 0,-60 237-89,-1 6-41,1-1 0,-2 0 1,1 0-1,-2 0 0,0 0 0,0 0 0,-1 0 0,-3-13 0,4 24 46,-1-1 0,0 0 0,0 1-1,0-1 1,0 1 0,0 0 0,-1-1 0,1 1 0,0 0 0,-1 0 0,1 0-1,-1-1 1,1 2 0,-1-1 0,1 0 0,-1 0 0,0 0 0,1 1-1,-1-1 1,0 1 0,0-1 0,1 1 0,-1 0 0,0 0 0,0 0 0,0 0-1,1 0 1,-1 0 0,0 0 0,0 0 0,0 1 0,1-1 0,-1 1-1,0 0 1,1-1 0,-1 1 0,-2 1 0,-6 5-235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7:2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9314,'-1'0'59,"1"1"0,-1-1 0,1 1 0,0-1 0,-1 1 0,1 0 0,-1-1 1,1 1-1,0-1 0,-1 1 0,1-1 0,0 1 0,0 0 0,-1-1 0,1 1 0,0 0 0,0-1 0,0 1 0,0 0 0,0-1 0,0 2 0,0 20 525,0-15-376,1 86-195,-9 233 732,3-268-550,-17 221 511,20-191-517,9 102 1,-7-182-182,1-2 4,-1 1 0,1-1 0,0 0 0,4 13 0,-4-18-8,-1 0 1,0 0-1,1 0 1,0 0-1,-1 0 0,1 0 1,-1 0-1,1 0 1,0-1-1,0 1 1,-1 0-1,1 0 1,0-1-1,0 1 1,0 0-1,0-1 1,0 1-1,0-1 0,0 1 1,0-1-1,0 1 1,0-1-1,0 0 1,0 0-1,0 1 1,1-1-1,-1 0 1,0 0-1,0 0 1,0 0-1,0 0 1,0-1-1,0 1 0,2-1 1,44-7 90,69-4 0,-17 2-80,-41 2 7,-1 2 0,1 2 0,87 6 0,-117-1-7,-1 0 0,0-2 0,29-5 0,43-2 48,-20 6-31,37 0 37,-110 3-58,1 0-1,-1 0 1,0 0 0,1 1-1,-1 0 1,0 0-1,0 1 1,0 0-1,0 0 1,8 6-1,3 3 68,30 30 0,-35-30-42,-1-2 0,1 1 0,1-2-1,27 17 1,-22-18-27,0-1-1,1-1 1,0-1-1,0-1 1,1 0-1,30 1 1,122-5-10,-132-1 2,21-1 13,261 2 24,171 10-43,-387-19-24,161-35 1,101-49-67,-172 42 68,-7-6-45,-55 16 55,-130 39 13,1 1 1,-1 0 0,1 0 0,-1 0-1,1 0 1,-1 1 0,1 0-1,0 0 1,-1 0 0,1 0-1,0 1 1,-1 0 0,1 0-1,-1 0 1,0 0 0,1 1-1,-1 0 1,0 0 0,0 0 0,0 0-1,0 1 1,0 0 0,0-1-1,-1 1 1,1 1 0,5 6-1,-8-10 6,0 0 0,0 0 0,0 1 0,1-1 0,-1 0-1,0 0 1,0 0 0,0 0 0,0-1 0,0 1 0,1 0-1,-1 0 1,0-1 0,0 1 0,0-1 0,0 1 0,0-1 0,0 1-1,0-1 1,0 1 0,1-2 0,0 1 0,9-4-32,0 0 1,0 1-1,1 0 1,-1 1-1,1 0 0,0 1 1,0 0-1,0 1 1,0 1-1,0 0 0,0 0 1,0 1-1,0 1 1,18 4-1,-10-3-73,-1-1 0,29 0 0,-6-1 23,-36 0 75,-1 0 1,1 1 0,-1-1 0,1 1-1,-1 1 1,0-1 0,0 1 0,0 0-1,0 0 1,0 0 0,-1 0 0,7 7-1,-7-6 6,0-1 1,0 1-1,0-1 0,0 0 0,1 0 0,0 0 0,-1-1 0,1 0 0,0 0 0,0 0 0,0 0 0,0-1 0,11 2 1,113-15-1,-128 12-2,0 0 0,1 0 0,-1 0 0,1 0 0,-1 0 0,1 0 1,-1-1-1,1 1 0,-1-1 0,0 1 0,1-1 0,-1 1 0,0-1 0,1 0 0,-1 1 0,0-1 0,0 0 1,0 0-1,0 0 0,0 0 0,2-2 0,7-14-3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7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48 11618,'0'-2'76,"0"0"-1,0 0 0,0 0 1,-1 0-1,1 0 0,-1 0 1,1 0-1,-1 0 1,0 0-1,1 0 0,-1 1 1,0-1-1,-1 0 0,1 1 1,0-1-1,0 0 0,-1 1 1,1 0-1,0-1 0,-1 1 1,0 0-1,1 0 0,-1-1 1,0 1-1,0 1 0,1-1 1,-1 0-1,0 0 0,0 1 1,0-1-1,0 1 0,-2-1 1,-1 1-15,1 0 0,0 0 0,0 0 0,-1 1 0,1 0 0,0-1 1,0 2-1,0-1 0,-1 0 0,2 1 0,-1 0 0,0 0 1,0 0-1,-6 5 0,-5 5-40,1 2 0,0 0 1,1 0-1,0 1 0,1 1 1,1 0-1,1 1 0,0 0 1,1 0-1,1 1 0,1 0 1,-8 28-1,4-5-15,2 0 0,2 0 1,2 1-1,-1 76 0,8-62 2,2 1 0,3-2 1,20 87-1,-15-98-8,2-1 0,2 0 0,1-1 0,44 74 0,-55-106 4,0 0 0,1-1-1,0 0 1,13 13 0,-19-21 4,1 0 1,-1 1-1,1-1 1,-1 0-1,1 1 1,0-1-1,-1 0 1,1 0-1,0-1 1,0 1-1,0 0 1,-1 0-1,1-1 1,0 1-1,0-1 1,0 0-1,0 0 1,0 0-1,0 0 1,0 0 0,0 0-1,0 0 1,0 0-1,0-1 1,0 1-1,0-1 1,0 0-1,0 1 1,0-1-1,0 0 1,-1 0-1,1 0 1,1-2-1,3-1 33,-1-1 0,0 0-1,0-1 1,0 0 0,-1 1 0,0-1-1,0 0 1,4-10 0,3-8 98,7-26 0,-17 47-125,21-69 133,-4 0-1,-2-2 1,-4 0-1,-3 0 1,-4-1-1,-7-148 1,0 198-231,-10-45 0,10 60-14,-1 1-1,0 0 1,0 0-1,-1 0 1,0 0 0,-1 1-1,-10-15 1,14 21 62,0 1 0,0 0-1,0-1 1,0 1 0,0 0 0,0 0 0,0 0 0,0-1-1,-1 1 1,1 0 0,0 1 0,-1-1 0,1 0 0,-1 0-1,1 1 1,-1-1 0,1 0 0,-1 1 0,1 0 0,-1-1-1,0 1 1,1 0 0,-1 0 0,1 0 0,-3 0 0,-1 5-214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89 10394,'-19'-2'164,"0"0"-1,-1 2 1,1 0-1,0 1 0,-1 1 1,1 1-1,0 0 1,0 2-1,1 0 1,-1 1-1,1 1 0,0 0 1,-17 12-1,4-1-67,1 2 0,1 1 0,1 1 0,1 1 0,1 2 0,-27 32 0,32-31 8,0 2 0,2 0 0,1 1 0,2 1 0,1 0 0,-17 47 0,17-32 49,2 0 0,3 1 0,1 0 0,-3 53 0,10-68-84,1-1-1,2 1 1,1 0-1,1-1 1,2 1-1,1-1 1,1 0 0,23 55-1,-22-65-80,2 0-1,0-1 1,2 0-1,0-1 0,0 0 1,2-1-1,0-1 1,1 0-1,1-1 1,0 0-1,1-2 1,1 0-1,23 14 1,-19-15-32,2 0 0,-1-1 0,1-2 0,1 0 0,36 8 0,-51-16 43,0 1 1,-1-1 0,1 0 0,0-1-1,-1 0 1,1-1 0,0 0 0,-1 0 0,1-1-1,-1-1 1,1 1 0,-1-1 0,0-1-1,0 0 1,0 0 0,-1-1 0,14-9 0,-11 5 48,1-1 1,-1-1-1,-1 0 1,18-24-1,27-55 320,-33 51-202,0 2-3,182-333 1360,-172 304-1220,-3-2 1,-3 0 0,29-124-1,-50 166-302,-1 1-1,-1-1 1,-1 0-1,-2 0 1,0 0-1,-5-33 0,3 47-61,0 1 0,-1-1 0,-1 1-1,1-1 1,-2 1 0,0 0-1,0 1 1,-1-1 0,0 1 0,0 0-1,-1 1 1,-1-1 0,0 1-1,0 1 1,-16-13 0,10 12 3,0 1 1,0 0 0,-1 1-1,0 1 1,0 0 0,-1 2-1,1-1 1,-1 2 0,0 0-1,-26-1 1,-74 1-388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7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38 11690,'0'-2'89,"-1"0"-1,1 0 1,-1-1-1,1 1 1,-1 0-1,0 0 1,0 0-1,0 0 1,0 0-1,0 0 1,0 0-1,-1 0 1,1 0-1,-4-3 1,4 5-67,0-1 1,0 1-1,0 0 1,0-1-1,0 1 1,0 0-1,0-1 1,0 1-1,0 0 1,0 0-1,0 0 1,0 0-1,0 0 1,0 0-1,-1 1 1,1-1-1,0 0 1,0 0-1,0 1 1,0-1-1,0 1 1,0-1-1,0 1 1,0-1-1,0 1 1,1-1-1,-1 1 1,0 0-1,0 0 1,0-1-1,1 1 1,-1 0-1,-1 2 1,-5 6 46,0 0-1,0 0 1,1 1 0,0 0-1,1 0 1,-7 18 0,-21 73 41,28-84-81,-17 64 64,4 2 1,4 0-1,3 0 0,3 1 1,7 145-1,4-190-51,1 0 0,17 65 0,-18-92-39,1 1 1,0-1 0,1 0 0,0 0 0,1-1-1,0 0 1,1 0 0,0 0 0,1-1 0,0 0-1,1 0 1,10 9 0,-15-16-3,1 1 0,-1-1 0,1 0 1,0 0-1,0-1 0,0 1 0,0-1 0,0 0 0,0-1 1,1 1-1,-1-1 0,1 0 0,-1 0 0,1-1 0,9 0 1,-7-1 0,-1 0 0,0-1 0,0 0 0,0 0 1,0 0-1,0-1 0,-1 0 0,1-1 1,-1 0-1,11-7 0,0-3 20,-1-1 1,-1-1-1,0 0 1,-1-1-1,-1-1 1,0 0-1,11-22 1,1-10 74,-1-2 1,-3 0 0,-2-2 0,-3 0 0,-2 0-1,-2-2 1,-2 1 0,-4-2 0,-1 1 0,-3-1-1,-6-62 1,1 87-56,-2 0 0,0 0 0,-12-33 0,13 52-72,0 1 1,-1 0-1,0 0 0,-1 0 0,0 1 0,-1 0 0,-1 0 1,1 1-1,-2 0 0,-14-14 0,21 21-3,0 1-1,0 0 0,-1 0 1,1 1-1,-1-1 0,0 0 1,0 1-1,1 0 0,-1-1 1,0 1-1,0 0 1,0 0-1,0 1 0,0-1 1,0 1-1,0 0 0,0-1 1,-1 1-1,1 0 0,0 1 1,0-1-1,0 1 1,0-1-1,0 1 0,0 0 1,0 0-1,0 0 0,0 1 1,1-1-1,-1 0 0,0 1 1,1 0-1,-1 0 1,1 0-1,-4 3 0,-13 20-238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7:3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11891,'-1'0'111,"1"1"0,-1-1 1,0 0-1,1 1 1,-1-1-1,1 1 0,-1-1 1,1 1-1,-1-1 1,1 1-1,0-1 0,-1 1 1,1 0-1,0-1 1,-1 1-1,1-1 0,0 1 1,0 0-1,-1-1 1,1 1-1,0 0 0,0-1 1,0 1-1,0 0 1,0 1-1,-2 24-83,1-21 180,-9 247 323,-11 142-172,-7-139-210,-29 357 10,52-548-123,-2 0 1,-3 0-1,-3-1 1,-34 99 0,13-52 100,34-108-137,-1 0 0,1 0 0,0 0 1,0 1-1,0-1 0,0 0 0,0 0 0,0 0 1,0 1-1,1-1 0,-1 0 0,1 0 0,0 0 1,0 0-1,0 0 0,0 0 0,0 0 0,0 0 1,0 0-1,0-1 0,1 1 0,-1 0 0,1-1 1,-1 1-1,1-1 0,3 3 0,5 4-13,1-1 0,1 0-1,16 8 1,-9-5 6,57 30 3,1-4-1,1-2 0,2-4 1,1-4-1,114 22 0,202-4-132,5-33-92,-71-4 44,-242-3 134,1036 21-43,-321-2 247,106 42-137,343-48 529,-1177-18-360,127 14 0,-203-13-172,0 0 0,1 0 0,-1 0-1,0 0 1,1 0 0,-1 0 0,0 0-1,0 0 1,1 0 0,-1 0 0,0 0 0,1 0-1,-1 0 1,0 1 0,0-1 0,1 0-1,-1 0 1,0 0 0,1 0 0,-1 1 0,0-1-1,0 0 1,0 0 0,1 0 0,-1 1-1,0-1 1,0 0 0,0 0 0,1 1 0,-1-1-1,0 0 1,0 1 0,0-1 0,0 0-1,0 1 1,0-1-2,0 1-1,0-1 0,-1 0 1,1 0-1,0 1 0,0-1 1,-1 0-1,1 1 0,0-1 0,-1 0 1,1 0-1,0 0 0,-1 1 1,1-1-1,0 0 0,-1 0 1,1 0-1,-1 0 0,1 0 1,0 0-1,-1 1 0,1-1 1,-1 0-1,1 0 0,0 0 1,-1-1-1,0 1-9,1 0-1,-1 0 1,1 0 0,0 0-1,-1-1 1,1 1-1,-1 0 1,1 0 0,0-1-1,-1 1 1,1 0 0,0-1-1,0 1 1,-1 0-1,1-1 1,0 1 0,0-1-1,0 1 1,-1 0 0,1-1-1,0 1 1,0-1-1,0 1 1,0 0 0,0-1-1,0 1 1,0-1 0,0 1-1,0-1 1,0 1-1,0 0 1,0-1 0,0 1-1,0-1 1,0 1 0,0-1-1,0 1 1,1 0-1,-1-1 1,0 1 0,0 0-1,1-1 1,5-17-51,-4 14 34,0 1-1,1 0 0,-1 0 0,1-1 0,-1 1 0,1 1 0,0-1 0,0 0 0,0 1 0,0-1 0,1 1 1,-1 0-1,1 0 0,-1 0 0,1 1 0,0-1 0,5 0 0,6-2 7,1 1 1,0 1-1,18-1 0,15-2 9,47-18-22,-25 5-10,-58 15 32,0 2-1,-1 0 1,1 0 0,0 1-1,25 4 1,65 17-5,-57-10 6,27 4-68,0-3 0,1-3 0,80-1 0,-129-3-1342,-19-4-675,-20-8 1612,-269-126 2375,263 124-1901,1 0-1,0-2 1,1 0 0,0 0-1,1-2 1,1 0 0,0-1-1,0-1 1,1 0 0,1-1-1,1-1 1,0 0 0,1-1-1,1 0 1,-14-33 0,0-7 28,14 29 4,-2 1 0,-29-49 0,41 75-82,-1 0 0,1-1 1,-1 1-1,0 0 0,1 1 0,-1-1 1,0 0-1,0 1 0,0-1 1,0 1-1,0-1 0,-1 1 1,-3-2-1,5 3-39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7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6977 2627 11386,'58'-5'359,"99"2"0,-104 5-308,1-3 0,78-11 0,177-64 711,-135 29-446,600-127 204,445-21-356,-588 128 189,-620 67-306,25-3 82,-34 3-100,0 0 0,-1-1 0,1 1 0,-1 0 1,1-1-1,-1 1 0,1-1 0,-1 1 0,1-1 0,-1 0 0,0 0 1,1 0-1,-1 0 0,0 0 0,1 0 0,0-1 0,-2-1 12,1 1 1,-1-1-1,0 1 0,0 0 0,-1-1 0,1 1 1,0 0-1,-1-1 0,0 1 0,1 0 0,-1-1 0,0 1 1,0 0-1,0 0 0,-1 0 0,-1-3 0,-4-10 66,-17-65-170,3 0 1,-13-111-1,15 82 15,-6-36 28,-94-430 92,104 527-118,-1 1 0,-2 0 1,-40-72-1,45 97 7,0 1 0,-2 0 0,0 1 0,-1 0 0,-1 1 0,-1 1 0,-1 1 0,0 1 0,-23-15 0,25 21 13,-1 1 0,1 1 1,-1 1-1,-36-10 1,-80-10 9,90 19 24,-724-77-679,350 48 481,-1470-85 121,551 135-37,962-5 120,-1595 72-427,584-27 549,1051-45-132,-363 57 1,585-48 18,-183 19-249,274-35 201,0-1-1,0 0 0,-32-7 1,4-6-46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7:4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12011,'1'38'986,"-1"24"-775,-6 76 225,17 198-1,-2-156-155,-4 76 86,6 108 15,-10-338-374,1-1 1,2 1 0,0-1-1,15 45 1,-17-63-7,1-1 0,0 0 0,0 0 0,0 0 0,1 0 0,0 0 0,0 0-1,1-1 1,-1 0 0,1 0 0,0 0 0,1-1 0,-1 0 0,1 0 0,0 0 0,0 0 0,0-1 0,0 0 0,1-1 0,-1 1 0,1-1 0,10 2 0,28 2 26,0-2 1,0-2-1,54-5 1,20 1-13,148 13-26,-80-2-64,203-15 0,-316-4 0,125-32 0,-52 7 24,-124 30 43,1 1 0,0 1 1,-1 1-1,1 1 0,0 1 1,0 1-1,0 2 0,-1 0 1,1 1-1,-1 1 0,35 13 1,-35-7 5,-19-9 6,0 1-1,1-1 1,0 0-1,-1 0 1,1 0 0,0-1-1,0 0 1,8 1-1,-12-2 3,1 0-1,-1-1 1,0 1 0,0-1-1,0 1 1,0-1 0,0 1-1,0-1 1,0 0 0,0 0-1,0 1 1,-1-1 0,1 0-1,0 0 1,0 0 0,-1 0-1,1 0 1,0 0 0,-1 0-1,1 0 1,-1 0 0,1 0-1,-1 0 1,0 0 0,1 0-1,-1-3 1,5-36 77,-4 34-71,3-60 83,14-122 57,-12 156-166,0-1-1,2 1 0,21-54 0,-17 57-59,-3 0-1,0-1 0,-2 0 0,5-45 1,-1-127-111,-10 168 171,-5-552 321,4 578-297,0 5-4,0 0 0,0-1 0,0 1 0,0 0 0,-1 0 0,0 0 0,1 0 0,-1 0 0,0 0 0,-1 0 0,1 0 0,-3-5 0,4 8-4,-1 0 1,0 0 0,1 0-1,-1 0 1,0 0-1,1 0 1,-1 0-1,0 0 1,1 0-1,-1 0 1,0 0-1,1 0 1,-1 0 0,0 0-1,1 0 1,-1 1-1,1-1 1,-1 0-1,0 0 1,1 1-1,-1-1 1,1 1-1,-2 0 1,-11 4-8,9-6 2,0-1 0,0 1 1,0-1-1,1 0 0,-1 0 1,1 0-1,-1 0 0,1 0 0,-6-6 1,-16-10-11,20 16 13,0 0 0,0 1 1,0-1-1,0 1 0,-1 0 0,1 1 0,0-1 1,0 1-1,-1 0 0,1 0 0,0 1 1,0-1-1,0 1 0,-1 0 0,-6 3 0,-8 3 4,-1 1-1,-26 16 0,20-10-4,-17 6 14,-1-3 0,0-1 0,-1-2 1,0-3-1,-1-1 0,-1-2 0,-90 2 0,-748 84 145,865-91-148,-94 16 125,-137 5 0,246-24-161,0 0 1,0 0 0,0 0 0,0-1-1,0 0 1,1 0 0,-1 0 0,0-1-1,1 0 1,-1 0 0,1 0 0,0-1-1,0 0 1,-7-5 0,6-1-59,6 1-43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8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11482,'0'0'80,"0"-1"0,0 1 0,0 0 0,0-1 0,0 1 0,0 0-1,0 0 1,0-1 0,0 1 0,0 0 0,0 0 0,0-1 0,0 1-1,0 0 1,1 0 0,-1 0 0,0-1 0,0 1 0,0 0 0,0 0-1,1 0 1,-1-1 0,0 1 0,0 0 0,0 0 0,1 0 0,-1 0-1,0 0 1,0-1 0,1 1 0,-1 0 0,0 0 0,0 0 0,1 0-1,-1 0 1,0 0 0,1 0 0,20-4 512,21 1-739,327 11 388,-320-1-194,87 25 0,-15-2-21,-38-14-33,7 3 23,131 10-1,-171-24 42,63 15-1,31 2 2,-124-20-53,-1-2 0,0 0 0,0-1 0,0-1-1,33-8 1,0-5-3,-34 9-1,-1 1 0,1 0 0,1 1-1,-1 1 1,0 1 0,1 0 0,33 3-1,41 7 16,125-3-1,-52-4-4,-157-2-8,-1-1 0,1 0 0,-1 0 1,0-1-1,0 0 0,12-6 0,-13 6 0,1-1 0,0 1 0,-1 0 0,1 1 0,0 0 0,1 0 0,15-1 0,59 9-3,-67-3 1,0-1 0,-1-1 0,1-1 0,0 0 0,0-1 0,0 0-1,-1-2 1,23-5 0,17-17 21,-42 18-18,1 0 0,19-6 0,-32 13-5,0-1-1,0 1 1,-1 0 0,1-1 0,0 1 0,0 0 0,0 0 0,0 0-1,-1 0 1,1-1 0,0 1 0,0 0 0,0 0 0,0 1 0,-1-1-1,1 0 1,0 0 0,0 0 0,0 0 0,0 1 0,-1-1 0,1 0-1,0 1 1,0-1 0,-1 1 0,1-1 0,0 1 0,-1-1-1,1 1 1,0-1 0,-1 1 0,1 0 0,-1-1 0,1 1 0,-1 0-1,1-1 1,-1 1 0,0 0 0,1 0 0,-1 0 0,0-1 0,0 1-1,1 0 1,-1 0 0,0 1 0,0-1-9,0 1 1,0-1-1,-1 0 0,1 1 0,0-1 1,-1 1-1,1-1 0,-1 0 0,1 0 1,-1 1-1,0-1 0,0 0 1,1 0-1,-1 0 0,0 0 0,0 0 1,0 0-1,0 0 0,0 0 0,0 0 1,-1 0-1,1 0 0,0-1 1,0 1-1,-1 0 0,1-1 0,0 1 1,-3 0-1,-20 3-57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8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9322,'0'0'1047,"-8"22"1588,7-19-2595,0 0 0,0 0 0,1 0 0,0 0 0,-1 0 1,1 0-1,1 0 0,-1 0 0,0 1 0,1-1 0,-1 0 0,1 0 0,0 0 0,0 0 0,0 0 0,0 0 0,4 4 0,-3-3 10,1-1-1,0 1 1,1-1-1,-1 0 0,0 0 1,1 0-1,0-1 1,0 1-1,-1-1 0,2 0 1,3 2-1,11 2 128,0-1 1,0 0-1,1-1 0,28 2 0,-41-6-130,22 3 21,1-1 1,1-1-1,-1-2 0,0-1 0,-1-2 0,33-8 1,207-32 44,5 22-67,-86 7-28,224-13 24,-291 25-32,171 19 1,-93 11-16,116 11-12,21-39-23,-310 0 41,-3 0-1,40-6 1,11-3-10,0 3 1,101 4-1,-167 3 9,2-1-7,0 0 0,0-1-1,0 0 1,0 0 0,14-6-1,19-5-12,-5 3 20,-25 7 2,-1-1 0,0 2 0,1 0 0,15-1 0,-27 3 48,-1 0 1,0 0-1,0 0 1,1 0 0,-1 0-1,0 1 1,0-1-1,0 0 1,1 0-1,-1 0 1,0 0 0,0 1-1,0-1 1,1 0-1,-1 0 1,0 1-1,0-1 1,0 0 0,0 0-1,0 0 1,0 1-1,1-1 1,-1 0-1,0 1 1,0-1 0,0 0-1,0 0 1,0 1-1,0-1 1,0 0-1,0 0 1,0 1 0,0-1-1,0 0 1,0 0-1,-1 1 1,1-1-1,0 0 1,0 0 0,0 1-1,0-1 1,0 0-1,0 0 1,-1 1-1,1-1 1,0 0 0,0 0-1,0 0 1,-1 0-1,1 1 1,-1-1 377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4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7722,'15'2'3657,"9"6"-2694,4-1-838,0-2 31,1-2 43,-1 2 1,-1 0 0,1 2 0,-1 1 0,50 23 0,-63-25-193,0 0 1,1-1 0,-1 0 0,1-1-1,1 0 1,-1-2 0,19 2 0,112-5 61,-62-1-60,36 10-2,-84-4 74,0-2-1,67-3 0,-64-2 106,41 3 1,-47 1-108,0-2 0,44-5 1,225-27 174,-159 20-204,-118 12-21,1 1 1,-1 1 0,33 6 0,-27-3-15,51 1 0,152-5 2,-220-2-16,-1 0-1,0-1 1,1-1-1,-1 0 1,0-1-1,19-9 1,-13 6 29,35-12 0,-5 8 25,-18 3-61,1 1-1,60-6 1,-60 13 26,105-11 30,-117 9-54,1-1 1,-1 0 0,0-2 0,29-12 0,-48 17 21,0 1 1,0-1-1,-1 1 0,1 0 1,0-1-1,0 1 1,0 0-1,0 0 1,0 0-1,0 0 1,0-1-1,0 1 1,0 0-1,0 1 1,0-1-1,-1 0 0,1 0 1,0 0-1,0 0 1,0 1-1,0-1 1,0 0-1,1 2 1,-2-2 26,1 1 0,-1-1 0,0 1 1,0 0-1,1-1 0,-1 1 0,0 0 1,0-1-1,0 1 0,0 0 1,1 0-1,-1-1 0,0 1 0,0 0 1,-1-1-1,1 1 0,0 0 0,0 0 1,0-1-1,0 1 0,-1 0 0,1-1 1,0 1-1,0-1 0,-1 1 0,1 0 1,-1-1-1,1 1 0,-1-1 0,1 1 1,0-1-1,-2 1 0,-7 9 266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4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12835,'0'2'85,"0"0"-1,1-1 1,-1 1 0,1 0 0,-1-1 0,1 1 0,0 0-1,0-1 1,0 1 0,0-1 0,0 1 0,0-1 0,0 0-1,0 1 1,0-1 0,1 0 0,-1 0 0,1 0 0,-1 0-1,1 0 1,-1 0 0,1 0 0,2 0 0,2 2 25,-1-1 0,0 0 1,1-1-1,-1 1 1,1-1-1,6 0 0,5-1 31,1-1 0,-1-1 0,1 0 0,25-8-1,9-2-51,-7 6-65,0 1 1,0 3 0,0 1 0,0 3 0,0 1 0,0 2-1,57 15 1,-87-16-23,1-1-1,-1 0 1,22 0-1,-30-3-78,1-1-1,-1 0 1,1 0-1,-1 0 0,0-1 1,0 0-1,1-1 1,-2 1-1,9-5 1,0 1-341,-12 5 220,1 0-1,-1 0 0,0 0 1,0-1-1,1 0 1,-1 1-1,0-1 1,-1 0-1,4-3 1,-5 3-197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4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14259,'21'-3'177,"0"-2"-1,0-1 1,-1 0 0,0-1 0,0-2-1,0 0 1,33-21 0,-41 22-140,0 1 0,0 1 1,1 0-1,-1 0 0,2 2 0,17-5 1,-22 7-19,1 0 0,0 2 1,0-1-1,0 1 1,0 0-1,0 1 0,0 0 1,0 1-1,15 5 0,26 8 36,107 30 64,-125-38-90,1-1-1,62 2 0,-19-3 19,0 3-1,-1 3 0,133 38 1,-136-33-23,0-3 0,1-3 0,0-3 0,139-6 0,36-6-8,150-7-9,-2-25-1,176-25-101,-310 29 69,-126 14 23,-90 17 34,-46 2-22,-4 20-452,1-20 364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13707,'-4'9'1445,"2"13"-1274,-1 50 372,3-1-1,14 102 0,-12-164-532,7 41 30,-8-47-38,-1 0 0,1-1 0,0 1 0,0-1 0,1 0 0,-1 1 0,0-1 0,1 0 0,0 0 1,-1 1-1,1-2 0,0 1 0,0 0 0,0 0 0,4 2 0,-4-3-1,-1-1-1,1 1 1,0-1-1,-1 1 1,1-1-1,0 0 1,0 0 0,0 0-1,-1 0 1,1 0-1,0 0 1,0 0-1,-1-1 1,1 1 0,0-1-1,-1 1 1,1-1-1,0 0 1,-1 0-1,1 1 1,-1-1 0,1 0-1,-1 0 1,0 0-1,3-3 1,4-4 4,0 1-1,13-18 1,-20 24-5,77-107 59,-39 52 117,72-80 0,-104 128-148,1 1-1,0 0 1,0 0-1,0 1 1,1 0 0,11-6-1,-18 11-19,0 0 0,0 0 0,0 1 0,0-1 0,0 0 0,0 1 0,0-1 0,0 1 0,0 0 0,0 0-1,0 0 1,0 0 0,0 0 0,0 0 0,1 0 0,-1 1 0,0-1 0,0 1 0,0 0 0,0-1 0,0 1 0,-1 0 0,1 0 0,0 0 0,0 0-1,0 1 1,-1-1 0,1 0 0,-1 1 0,1-1 0,-1 1 0,1 0 0,-1-1 0,0 1 0,2 3 0,2 5 14,-1 0 1,0 0 0,0 0-1,-1 1 1,0 0-1,0-1 1,-2 1 0,2 17-1,-4 89 54,1-110-67,-8 53 31,5-43-256,-1 31 0,3-47 196,1 0 0,0 0 0,0 0 0,0-1 0,0 1 0,0 0 0,0 0 0,0 0 0,1 0 0,-1 0 0,0 0 0,0 0 0,1-1 0,-1 1 0,1 0 0,-1 0 0,0 0 0,1-1 0,0 1 0,-1 0 0,1 0 0,-1-1 1,1 1-1,0-1 0,-1 1 0,1 0 0,0-1 0,0 0 0,0 1 0,-1-1 0,1 1 0,0-1 0,0 0 0,0 1 0,0-1 0,0 0 0,-1 0 0,1 0 0,2 0 0,15 1-209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16035,'20'5'1225,"3"0"-1153,14-12-144,12-13 360,5-3-656,5-1-72,-1 5-273,-3 1-815,-10 3 1160,-4 4-216,-20 6-80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15523,'-1'8'1441,"1"2"-1097,5 0-104,7 0 696,14 1-584,10-6-88,12-3-64,7-4-96,2-5-312,2 0-120,-5 1-272,-4 5-112,-17 6 464,-10 6-144,-23 4-153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1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14499,'27'12'1152,"13"-4"-856,1-7-128,10-2 393,2-4-329,4-9-40,-2-5 8,-5 2-120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1 561 14699,'0'1'56,"0"-1"0,0 1 1,0-1-1,0 1 0,0-1 0,0 1 0,0-1 0,0 1 0,0-1 1,0 1-1,0-1 0,0 1 0,1-1 0,-1 1 0,0-1 0,0 0 1,0 1-1,1-1 0,-1 1 0,0-1 0,1 0 0,-1 1 0,0-1 1,1 1-1,9-4 712,10-20 121,51-67-167,148-146 1,-159 176-656,-34 32-86,1 2 0,1 1 0,1 1-1,39-23 1,-66 45 13,0 1-1,0 0 0,0 0 1,1 0-1,-1 0 1,0 0-1,0 0 1,1 1-1,-1-1 1,5 1-1,-7 0 6,0 0-1,1 0 1,-1 0 0,0 0-1,1 0 1,-1 0 0,0 1-1,1-1 1,-1 0-1,0 0 1,1 0 0,-1 1-1,0-1 1,0 0 0,1 0-1,-1 1 1,0-1 0,0 0-1,1 1 1,-1-1-1,0 0 1,0 1 0,0-1-1,0 0 1,0 1 0,0-1-1,1 0 1,-1 1 0,0-1-1,0 1 1,0-1-1,0 0 1,0 1 0,0-1-1,0 0 1,-1 1 0,1 0-1,-2 7-6,0 0 0,-1 0 0,0-1-1,-7 12 1,3-5 13,5-9-6,-80 189 67,70-162-63,2 0 0,2 0 1,1 1-1,-5 44 0,12-68-72,0-1 0,0 0 0,1 0 0,0 0 0,4 16 0,-5-23 53,1 1 1,-1-1-1,1 0 1,-1 1-1,1-1 1,0 0-1,0 0 1,-1 1-1,1-1 1,0 0-1,0 0 1,0 0-1,0 0 1,0 0-1,0 0 1,0-1-1,2 2 1,-2-2 7,0 0 1,1 1-1,-1-1 1,0 0-1,0 0 1,1 0-1,-1 0 1,0-1-1,0 1 1,1 0-1,-1 0 1,0-1-1,0 1 1,0-1-1,1 1 1,-1-1-1,0 1 1,0-1-1,0 0 1,0 0-1,0 1 1,0-1-1,1-1 1,18-22-189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45 13435,'24'-10'378,"0"1"0,1 2 0,27-6 1,-40 11-279,0 0-1,0 1 1,1 0 0,-1 1 0,0 1 0,0 0 0,0 0 0,19 6 0,-29-7-75,0 1 0,0-1 0,0 1 0,0 0 0,0 0 0,0 0 0,-1 0-1,1 0 1,0 0 0,-1 0 0,1 1 0,-1-1 0,1 1 0,-1-1 0,0 1-1,0-1 1,1 1 0,0 2 0,-1-1-1,-1-1-1,1 0 1,-1 0-1,0 1 1,1-1 0,-1 0-1,0 1 1,0-1-1,-1 0 1,1 1 0,0-1-1,-1 0 1,0 1 0,1-1-1,-1 0 1,0 0-1,-2 3 1,-10 18 93,-1-2 1,-1 0-1,-1 0 0,-30 29 1,28-31-41,-77 78 349,41-42 3,-61 77 0,109-124-356,0 0 0,1 1 0,-8 17 1,12-25-62,0 1 0,1 0 1,-1 0-1,1-1 0,-1 1 1,1 0-1,0 0 1,0 0-1,0 0 0,0 0 1,0-1-1,0 3 1,1-3-8,-1 0 1,1 0 0,-1 0-1,1 0 1,-1 0 0,1 0-1,-1 0 1,1-1 0,0 1-1,-1 0 1,1 0 0,0-1-1,0 1 1,0 0 0,-1-1-1,1 1 1,0-1 0,0 1-1,0-1 1,0 0 0,0 1-1,0-1 1,2 0 0,9 3-12,0-1 0,1-1-1,-1 0 1,1-1 0,12-1 0,67-10-385,-85 10 344,32-6-159,0-1-1,60-21 1,-41 6 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 14499,'-15'1'132,"-1"1"-1,1 0 1,0 2 0,0 0-1,0 0 1,0 1-1,1 1 1,-1 1 0,1 0-1,-21 15 1,27-17-90,1 0 1,0 1-1,1 0 1,-1 0-1,1 1 0,0-1 1,1 1-1,-1 1 1,1-1-1,1 1 1,0 0-1,0 0 1,0 0-1,1 1 0,0-1 1,1 1-1,0 0 1,0-1-1,-1 18 1,3-22-21,0 0 1,0 0-1,1 0 1,-1-1-1,1 1 1,0 0 0,0 0-1,0 0 1,1 0-1,-1-1 1,1 1-1,0-1 1,0 1 0,0-1-1,0 0 1,0 1-1,5 3 1,-2-3-4,-1-1 0,1 1 0,0-1 0,0 0 0,0 0 0,0-1 0,1 0 0,-1 0 0,1 0 0,10 2 0,0-2 3,0 0-1,0-1 0,0-1 1,0-1-1,0 0 1,0-1-1,27-6 0,-21 1 14,-1 0 0,-1-1 0,1-1 0,-1 0 0,21-15 0,-31 17 10,0 0 0,-1 0-1,1 0 1,-2-1 0,1-1-1,-1 1 1,0-2-1,-1 1 1,0-1 0,-1 0-1,7-12 1,-12 19-15,1-1-1,-1 1 1,0-1 0,0 0-1,0 1 1,-1-1-1,1 1 1,-1-1 0,0 0-1,0 0 1,0 1 0,0-1-1,-1 0 1,0 1 0,1-1-1,-1 0 1,-1 1 0,1-1-1,-2-3 1,0 2 9,0 1-1,0 0 1,0 0 0,-1 0 0,1 0-1,-1 1 1,0-1 0,0 1-1,0 0 1,-1 0 0,1 1-1,-1-1 1,-7-2 0,-3 0-37,0 1-1,0 0 1,-1 1 0,1 1-1,-1 1 1,0 0 0,1 1-1,-1 0 1,0 1 0,1 1-1,-1 1 1,1 0 0,0 1-1,-25 10 1,35-12-102,1 0-1,0 0 1,0 0 0,0 1-1,0 0 1,1 0 0,-1 0-1,1 0 1,-5 5 0,8-8 72,-1 1 1,1 0 0,-1 0 0,1-1-1,-1 1 1,1 0 0,0 0 0,-1 0-1,1 0 1,0 0 0,-1 0 0,1 0-1,0-1 1,0 1 0,0 0 0,0 0-1,0 0 1,0 0 0,0 0 0,1 1-1,0 0 6,-1-1-1,1 0 1,0 1-1,0-1 1,0 0-1,0 0 1,0 0-1,0 0 0,1 0 1,-1 0-1,0 0 1,0 0-1,1-1 1,-1 1-1,0 0 1,1-1-1,1 1 0,39 10-431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2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55 14379,'-53'46'1479,"45"-37"-1412,0 1 0,1-1 0,0 1 0,0 0 0,1 1 0,1 0 0,-1 0 0,2 0 0,0 0 0,-5 19 0,8-25-51,0-1 0,1 1 1,-1 0-1,1-1 0,-1 1 1,1 0-1,1-1 1,-1 1-1,1 0 0,0-1 1,0 1-1,0 0 1,0-1-1,1 0 0,0 1 1,0-1-1,0 0 1,0 0-1,1 0 0,0 0 1,0 0-1,0-1 1,0 1-1,0-1 0,1 0 1,-1 0-1,1 0 1,0 0-1,7 3 0,-3-3 4,0 0 0,0 0-1,0-1 1,0 0-1,1-1 1,-1 0 0,0 0-1,1-1 1,-1 0-1,1 0 1,-1-1 0,0 0-1,1-1 1,-1 0 0,0 0-1,0 0 1,14-8-1,-4 2 58,-1-1 0,0 0 0,-1-1 0,0-1 0,-1-1-1,25-24 1,-30 26 39,0-1 0,0 0 1,-2-1-1,1 0 0,-2-1 0,1 1 0,5-17 0,-11 25-74,-1 1-1,1-1 0,-1 0 0,0 0 0,0 1 1,-1-1-1,1 0 0,-1 0 0,0 0 1,0 0-1,0 0 0,0 0 0,-1 1 1,1-1-1,-1 0 0,0 0 0,0 1 0,-1-1 1,1 0-1,-1 1 0,0-1 0,0 1 1,0 0-1,0-1 0,0 1 0,-1 0 0,1 1 1,-1-1-1,0 0 0,0 1 0,-4-4 1,-2 1-27,1 1 0,-1-1 0,0 1 0,0 1 0,0-1 1,-1 2-1,1-1 0,-1 1 0,0 1 0,-13-1 0,-11 1-443,-56 7-1,55-2 295,2-3-95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10754,'0'-1'82,"0"1"-1,0-1 0,-1 0 0,1 0 1,0 0-1,0 1 0,0-1 1,0 0-1,0 0 0,1 0 1,-1 0-1,0 1 0,0-1 0,0 0 1,1 0-1,-1 1 0,0-1 1,1 0-1,-1 1 0,1-2 0,1 3-26,-1 1 0,0-1-1,1 0 1,-1 1-1,0 0 1,0-1-1,0 1 1,0 0-1,-1-1 1,2 4-1,10 35 256,5 35-41,-16-74-261,-1 0 0,0 0-1,1 0 1,-1 0 0,1 0 0,-1 0-1,1-1 1,0 1 0,-1 0 0,1 0-1,0-1 1,-1 1 0,1 0-1,0-1 1,0 1 0,0-1 0,1 2-1,6 4 72,0 7-22,-1 0 0,-1 0 0,-1 1 0,7 23 0,0-2 18,151 385 487,30-13 137,14-42-52,-120-214-467,171 381 198,-229-467-316,-18-40-56,-12-32-230,-18-41-11,-27-48 88,18 39 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11082,'0'13'771,"5"-10"91,-3-4-759,0-1-1,-1 1 1,1-1-1,0 0 1,0 0-1,-1 0 1,1 0-1,-1 0 1,2-3-1,21-34 538,-3-2 0,-1 0 0,26-81 1,21-137 406,-52 152-874,-15 107-173,0 0 0,0-1 0,0 1 1,0 0-1,0 0 0,0 0 0,0 0 0,0 0 0,0 0 0,0 0 0,0 0 1,0 0-1,0-1 0,0 1 0,0 0 0,0 0 0,0 0 0,0 0 0,0 0 0,0 0 1,0 0-1,0 0 0,0 0 0,0 0 0,0-1 0,0 1 0,0 0 0,1 0 1,-1 0-1,0 0 0,0 0 0,0 0 0,0 0 0,0 0 0,0 0 0,0 0 1,0 0-1,0 0 0,0 0 0,0 0 0,1 0 0,-1 0 0,0 0 0,0 0 1,0 0-1,0 0 0,0 0 0,0 0 0,0 0 0,0 0 0,0 0 0,1 0 0,-1 0 1,0 0-1,0 0 0,0 0 0,0 0 0,0 0 0,0 0 0,0 0 0,0 0 1,0 0-1,1 0 0,5 9-3,8 22-30,-9-19 1,9 12-120,1 0 0,1-1 0,1-1 0,1-1 0,0-1 0,2 0 0,29 22 0,-41-34 86,-1 0 0,0 0 0,0 1 0,0 0 0,-1 0 0,5 11-1,9 12-13,-12-20 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13323,'3'25'816,"1"16"-752,-4 8-56,-7 13 80,1 6-32,5-5-40,1-4 0,5-13-8,4-10 16,8-25-64,2-11-104,2-23 136,-1-12-48,11-11 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14075,'-13'23'1152,"-2"25"-832,-1 11-120,-3 16 416,6 3-215,3 1-105,5-7-152,5-15-336,7-10-128,3-26 272,6-21-88,-2-28-41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12699,'6'3'1048,"18"-9"-664,8-4-144,15-4 480,12-2-296,3 0-216,4 2-104,-2 7-632,-5 1 560,-5 5-168,-6-2-80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9 419 13243,'0'0'41,"0"0"0,-1-1 0,1 1 0,0 0 0,0 0 0,0 0 0,-1 0 0,1 0 0,0 0 0,0 0 0,0 0 0,-1 0 0,1 0 0,0-1 0,0 1 0,-1 0 0,1 0 0,0 0 0,0 0 0,0 1-1,-1-1 1,1 0 0,0 0 0,0 0 0,-1 0 0,1 0 0,0 0 0,0 0 0,0 0 0,0 0 0,-1 1 0,1-1 0,0 0 0,0 0 0,0 0 0,0 0 0,-1 0 0,1 1 0,0-1 0,0 0 0,0 0 0,0 0 0,0 1 0,0-1 13,1 0 0,-1 1 0,1-1 0,-1 0 0,1 0 0,-1 1 0,1-1 0,-1 0 0,1 0 0,-1 0 0,1 0 0,-1 0 1,1 0-1,0 0 0,-1 0 0,1 0 0,-1 0 0,1 0 0,-1 0 0,1-1 0,-1 1 0,2 0 0,8-4 177,1 0 0,-1 0 0,0-1 0,0 0 0,0-1 0,12-10 0,53-48 348,-51 42-333,132-125 602,-61 55-679,-92 89-166,5-5-8,0 1-1,0 0 1,1 1 0,12-8-1,-19 13-1,0-1 1,1 1-1,-1 1 0,0-1 0,0 0 1,1 0-1,-1 1 0,0 0 0,1-1 0,-1 1 1,0 0-1,1 0 0,-1 0 0,1 0 1,-1 1-1,0-1 0,1 1 0,-1-1 0,0 1 1,0 0-1,1 0 0,-1 0 0,0 0 1,4 3-1,2 2-17,0 1-1,-1 1 1,0-1 0,0 1-1,-1 0 1,0 1 0,0 0 0,-1-1-1,6 14 1,-2 0-1,0-1 0,-2 1 0,5 26 0,-6-14-170,2 51-1,-1-11-382,-4-54 444,-3-20 131,1 0-1,-1 0 1,0 0 0,0 0-1,0 0 1,0 1-1,0-1 1,1 0 0,-1 0-1,0 0 1,0 0 0,0 0-1,0 0 1,0 0-1,1 0 1,-1 0 0,0 0-1,0 0 1,0-1-1,0 1 1,0 0 0,1 0-1,-1 0 1,0 0 0,0 0-1,0 0 1,0 0-1,0 0 1,0 0 0,1 0-1,-1 0 1,0-1-1,0 1 1,0 0 0,0 0-1,0 0 1,0 0 0,0 0-1,0 0 1,0-1-1,0 1 1,0 0 0,1 0-1,-1 0 1,0 0-1,0 0 1,0-1 0,0 1-1,0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11050,'2'29'356,"1"-1"0,2 1 0,11 41-1,-3-13-151,219 853 1986,-88-409-855,-46 12-615,-45-61-345,9 59-132,-59-485-241,13 84 43,1 131 0,-31-276-1121,6 2 929,1-11-19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12355,'-1'4'974,"2"-9"-298,3-20 36,8-39-75,10-45-25,34-132-30,-55 237-566,0 0 0,0 0 0,1 1 0,0-1 0,-1 0 0,1 1 0,1-1 0,2-3 0,-4 7-16,-1-1-1,1 0 1,0 0-1,0 1 1,0-1 0,0 1-1,0-1 1,0 1-1,0-1 1,0 1-1,0 0 1,0-1 0,0 1-1,0 0 1,0 0-1,0 0 1,0 0 0,0 0-1,0 0 1,0 0-1,0 0 1,1 0-1,-1 1 1,0-1 0,0 0-1,0 1 1,0-1-1,0 0 1,0 1-1,0-1 1,-1 1 0,1 0-1,0-1 1,0 1-1,1 1 1,4 4-7,0-1 0,0 1 0,-1 0 1,0 1-1,0-1 0,0 1 0,-1 0 0,0 0 1,3 9-1,25 74-49,-21-56-53,-8-26 54,1 4-7,0 0-1,0-1 1,1 0 0,11 17 0,-9-23-29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13227,'10'-6'400,"0"2"1,0-1-1,1 2 0,17-5 1,-27 8-371,0 0 0,0-1 0,0 1 0,0 0 0,0 1 0,0-1 0,0 0 1,0 0-1,0 0 0,-1 0 0,1 1 0,0-1 0,0 0 0,0 1 0,0-1 1,-1 1-1,1-1 0,0 1 0,0-1 0,-1 1 0,1 0 0,0-1 0,-1 1 1,1 0-1,-1 0 0,1-1 0,-1 1 0,1 0 0,-1 0 0,1 0 0,-1-1 1,0 1-1,1 0 0,-1 1 0,1 3 34,0 0 0,0 1 0,0-1-1,-1 0 1,0 6 0,-2 14 28,0 0-1,-2 0 1,-1 0-1,-1 0 1,-16 40-1,-59 114-5,74-165-71,-36 66 31,23-45 87,-28 68 1,46-100-114,1 0 0,0 0-1,0 1 1,0-1 0,1 0 0,-1 1-1,1-1 1,0 1 0,0-1 0,0 1-1,0-1 1,1 0 0,-1 1 0,2 5-1,-1-7-2,1 0-1,-1-1 0,0 1 1,0 0-1,1-1 0,-1 1 1,1-1-1,-1 1 0,1-1 0,-1 0 1,1 0-1,0 1 0,0-1 1,0 0-1,0-1 0,0 1 1,0 0-1,0-1 0,0 1 1,0-1-1,0 1 0,0-1 1,0 0-1,4 0 0,9 0 64,1-1 0,-1 0 0,1-1-1,-1-1 1,24-7 0,77-32 115,-97 35-201,-14 5-1,14-5-6,0-1 0,0 0 0,-1-2 0,30-20 0,-37 20-52,-8 1-27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14259,'3'-6'1416,"10"-1"-1008,10-3-160,10 0 1057,11-2-945,3 2-64,7 3-272,-1 3-232,-5 2 256,-2 4-64,-13-1-80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 12907,'-9'0'1328,"3"3"-960,4-1-144,3-1 616,10-1-232,7 0-55,16-7-137,8-3-72,12-3-64,5 0 8,4-1-104,-1 1-120,-5 6-240,-3 2-176,-14 10 2112,-7 6-1720,-10 8 120,-4-1-8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13763,'4'3'1352,"9"0"-944,17-3-136,9 0 729,16-4-577,6-3-104,9-3-32,0-2-64,-1 1-264,-6-1-168,-16 4-344,-11 2 1136,-19 7-640,-4 5-56,-13 4-24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15011,'36'5'1080,"2"-6"-848,4-1-71,7-3 151,-1-1-32,-2 0-176,-6 0-232,-8-2 176,-5 1-48,-10 4-80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14595,'26'12'1232,"2"-8"-968,5-10-80,6-4 545,7-4-513,0-2-24,1 0-40,-2 4-88,-5 4-288,-4 7-184,-18 8 328,-6 10-112,-14 5-64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12307,'23'0'1328,"8"-1"-896,5-9-152,6-1 672,2 0-472,8-2-64,-11-1 1881,-2-1-1969,-16 3 120,-6-1 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14915,'3'-5'1120,"4"3"-896,0 2-120,1 3 665,1 6-513,0 12-192,-4 9-8,-3 18-8,-4 5 16,-5 8-8,-3 2-112,-6-1 96,4-3-8,3-13-32,2-19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 1 9234,'-9'3'224,"1"0"0,0 1 0,0 1 0,1-1 0,-1 1 0,1 0 0,0 1 0,-11 11-1,-1 4 99,-24 32 0,18-16-212,2 1-1,1 1 0,2 1 1,-24 67-1,-164 432 921,111-293-298,7-23-258,-75 204-101,131-323-155,4 2-1,-18 125 1,17 125 585,26 2-250,4-135-245,-10 202 475,-1 210 425,11-527-1128,9 201 11,-1-264-630,-1-46-2451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1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13235,'22'-6'403,"-1"0"0,1-2 0,-1-1 1,-1 0-1,32-21 0,-2-7 19,-2-3 0,56-60 0,-84 81-310,-20 18-110,1 1 0,-1 0 0,0 0 0,0 0 0,0-1 0,0 1 0,0 0 0,0 0 0,1 0 0,-1 0 0,0 0 0,0-1 1,0 1-1,0 0 0,1 0 0,-1 0 0,0 0 0,0 0 0,0 0 0,1 0 0,-1 0 0,0-1 0,0 1 0,0 0 0,1 0 0,-1 0 0,0 0 1,0 0-1,0 0 0,1 0 0,-1 0 0,0 0 0,0 0 0,1 1 0,-1-1 0,0 0 0,0 0 0,0 0 0,1 0 0,-1 0 0,0 0 1,0 0-1,0 0 0,0 1 0,1-1 0,-1 0 0,0 0 0,0 0 0,0 0 0,0 1 0,-1 11 62,-6 22-1,-6 20-31,-5 66 0,12-66-7,-3 58 1327,9-98-1219,0 0 1,1 0-1,1 0 1,0 0-1,7 23 1,8-3 236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3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42 11258,'0'-2'57,"0"1"-1,0 0 0,0-1 1,-1 1-1,1-1 0,0 1 1,-1 0-1,1-1 0,0 1 0,-1 0 1,0-1-1,1 1 0,-1 0 1,0 0-1,0-1 0,0 1 1,0 0-1,0 0 0,0 0 0,0 0 1,0 0-1,-2-1 0,0 1 41,0-1-1,0 1 0,-1 0 0,1 0 0,0 0 1,0 0-1,-1 1 0,1-1 0,-6 1 1,-2 0 119,0 1 1,0 0 0,0 0 0,1 1 0,-15 5 0,16-3-146,0 0 0,0 0 0,1 1 0,-1 0 0,1 1 0,1 0 0,-1 0 0,1 0 0,0 1 1,0 0-1,-10 15 0,0 3-54,1 1 0,-18 39 0,13-19 5,2 0 1,-22 80-1,33-93-14,2 1-1,1-1 1,1 1-1,2 61 1,2-85-10,1 1 0,0-1 0,1 1 1,1-1-1,-1 0 0,2 1 0,-1-1 0,1-1 0,1 1 0,0-1 1,7 10-1,-9-13 0,1-1-1,1-1 1,-1 1 0,1-1 0,0 0-1,0 0 1,0 0 0,0 0 0,1-1 0,-1 0-1,1 0 1,0-1 0,0 1 0,0-1-1,0-1 1,0 1 0,0-1 0,1 0 0,9 0-1,-4-1 10,1-1 0,-1-1 0,-1 0 0,1 0 0,0-1 0,0-1 0,-1 0 0,0 0-1,0-1 1,0-1 0,0 0 0,-1 0 0,0-1 0,16-14 0,-1-2 40,-1-1 1,0-1-1,38-56 1,-39 47-8,-1-1 1,-2-2 0,-2 0-1,16-44 1,-24 53-11,-2 0 0,-1-1 1,-1 0-1,-1 0 0,-2 0 0,0-46 1,-3 66-3,0 1 0,-1 0 0,-1 0 1,1 0-1,-1 0 0,-1 0 1,1 0-1,-1 1 0,-1-1 0,1 1 1,-8-11-1,8 14 2,0 0 0,-1 0 0,1 0 0,-1 1 0,0-1 1,0 1-1,-1 0 0,1 0 0,0 1 0,-1-1 0,0 1 0,0 0 0,1 0 0,-1 0 1,0 1-1,0 0 0,-1 0 0,1 0 0,-5 0 0,2 1-9,1 0 1,-1 1-1,1-1 0,0 1 1,0 1-1,-1 0 0,1 0 1,-7 3-1,-4 3-219,-28 16 1,31-15-82,0 0 1,-29 10-1,34-18 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14307,'3'-2'253,"0"0"0,-1 0 0,1-1 0,-1 1-1,1-1 1,2-4 0,-5 7-223,207-267 1947,-120 158-1746,45-54-87,-122 152-141,-6 6 2,1-1 0,-1 1 0,1 1-1,0-1 1,1 0 0,9-5 0,-15 9-5,0 1 0,0 0 1,0 0-1,1 0 0,-1 0 0,0 0 0,0 0 1,0 0-1,0 0 0,0 0 0,0 0 0,0 0 1,0 0-1,0 0 0,0 0 0,1 0 0,-1 0 1,0 0-1,0 0 0,0 0 0,0 0 1,0 0-1,0 0 0,0 0 0,0 0 0,0 0 1,1 0-1,-1 0 0,0 0 0,0 0 0,0 0 1,0 0-1,0 0 0,0 1 0,0-1 0,0 0 1,0 0-1,0 0 0,0 0 0,0 0 0,0 0 1,0 0-1,1 0 0,-1 0 0,0 0 0,0 0 1,0 1-1,0-1 0,0 0 0,0 0 1,0 0-1,0 0 0,0 0 0,0 0 0,0 0 1,0 0-1,0 0 0,0 1 0,0-1 0,0 0 1,0 0-1,0 0 0,-1 0 0,1 0 0,0 0 1,0 0-1,0 0 0,0 0 0,-4 14 12,-11 18 15,13-28-21,-96 233 77,85-195-67,1 0 1,2 0-1,-8 83 1,18-115-79,0 0-1,1 0 1,0 0 0,0-1 0,1 1-1,4 10 1,3 20 631,-9-33-570,-2-5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12627,'0'4'1360,"-5"12"-768,-2 8-232,-3 6 1681,1 2-1553,2 1-256,2 0 8,3-6-80,2-1-88,3-6-240,1 0-152,1-4-248,-1-2 400,-3-7 8,1-3-112,-1-4-49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13691,'-9'1'138,"0"0"-1,-1 0 1,1 1 0,0 0 0,0 1-1,0 0 1,0 1 0,1-1 0,-1 2-1,1-1 1,0 1 0,0 0 0,0 1-1,1 0 1,-12 12 0,10-9-64,1 0 1,1 0-1,-1 1 1,1 0-1,1 0 1,0 1-1,0 0 1,1 0-1,1 0 1,0 1-1,-5 19 1,9-28-63,-1-1 1,0 0-1,1 1 1,0-1-1,0 1 1,0-1-1,0 1 0,0-1 1,0 0-1,0 1 1,1-1-1,-1 1 1,1-1-1,0 0 0,0 0 1,0 1-1,0-1 1,0 0-1,0 0 1,1 0-1,-1 0 0,1 0 1,2 3-1,-1-3-4,0-1-1,-1 0 0,1 0 0,-1 0 1,1-1-1,0 1 0,0-1 0,0 1 1,-1-1-1,1 0 0,0 0 0,0 0 1,0 0-1,-1 0 0,1-1 0,0 0 1,0 1-1,-1-1 0,1 0 0,4-2 1,9-4 5,0-2 1,-1 1 0,0-2 0,0 0-1,-1 0 1,-1-2 0,20-19 0,4-9 31,34-50 0,-82 124 17,-10 49 1,16-61-37,2 0 0,0 1 0,2 0 0,1 28 0,0-43-18,1 0-1,0 1 0,1-1 0,0 0 1,0 0-1,1 0 0,-1 0 0,2-1 0,-1 1 1,1-1-1,1 1 0,-1-1 0,1-1 1,11 13-1,-10-13 5,1 0 1,-2 0-1,1 1 0,-1-1 1,0 2-1,0-1 0,6 14 1,-10-18-4,0 1 1,0-1 0,0 1-1,0-1 1,-1 1-1,1 0 1,-1 0-1,0-1 1,0 1 0,-1 0-1,1-1 1,-1 1-1,0 0 1,0-1-1,0 1 1,0-1 0,0 1-1,-1-1 1,0 0-1,-3 6 1,1-4 60,0 0 1,0 0 0,0-1-1,-1 0 1,0 1-1,0-2 1,0 1-1,0 0 1,0-1 0,-1 0-1,0 0 1,1-1-1,-1 0 1,0 0-1,0 0 1,0 0 0,0-1-1,-1 0 1,1-1-1,0 1 1,-12-1-1,1-1 79,-1-1 0,1 0 0,-1-2 0,1 1-1,1-2 1,-28-11 0,21 3-692,18 6-179,5 7 697,1-1 0,-1 1 0,1 0 0,-1-1 0,1 1 0,-1 0 0,1-1 0,-1 1 0,1 0 0,-1 0 0,1-1 0,-1 1 0,1 0 0,-1 0 0,1 0 0,-1 0 0,1 0 0,0 0 0,-1 0 0,2 0 0,21 0-324,8 2-110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 14147,'-1'0'66,"0"-1"0,-1 1 0,1-1 0,-1 1 0,1 0 0,-1-1 0,1 1 0,-1 0 0,1 0 0,-1 0 0,1 0 0,-1 0 0,1 0 0,-1 0 0,1 1 0,-1-1 0,1 1 0,0-1 0,-1 1 0,1-1 0,-1 1 0,1 0 0,-2 1 0,-4 3 19,1-1-1,-1 1 0,-7 9 1,-6 8 246,0 1 0,2 1 1,1 1-1,-25 46 1,21-29-153,2 1 0,-19 63 0,31-81-109,1 0 0,-3 26 1,8-42-54,0-1 0,1 1 0,0-1 0,0 1 0,1-1 0,0 1 0,0-1 0,1 0 0,5 14 0,-6-19-14,1-1 0,-1 1 0,1-1 0,-1 0 0,1 1 0,0-1 0,0 0 0,0 0 0,0 0 0,0 0 0,0-1 0,0 1 0,1-1 0,-1 1 0,1-1 0,-1 0 0,1 0 0,0 0 0,-1 0 0,1 0 0,0-1 0,-1 1 0,1-1 0,0 0 0,0 1 0,0-1 0,0-1 0,-1 1 0,1 0 0,0-1 0,3 0 0,7-2 1,-1-1 0,0 0 0,0-1 0,0 0 0,16-10 0,-10 5 5,0-2 0,-1 0 0,22-21 0,-31 26 0,0-1-1,-1-1 1,0 1 0,0-1 0,-1 0-1,0-1 1,0 0 0,4-11 0,-9 20-5,0-1 0,0 0 0,-1 0 0,1-1 0,0 1 0,-1 0 1,0 0-1,1 0 0,-1 0 0,0 0 0,0 0 0,0-1 0,0 1 0,-1 0 1,1 0-1,0 0 0,-1 0 0,0 0 0,-1-3 0,1 3 0,0 1 0,0 0 1,0 0-1,-1-1 0,1 1 0,0 0 0,-1 0 0,1 1 0,-1-1 0,1 0 0,-1 0 0,0 1 1,1-1-1,-1 1 0,0-1 0,1 1 0,-1 0 0,-3 0 0,-4 0 8,0 0 0,0 1 1,0 0-1,0 1 0,0 0 0,0 0 0,-12 6 0,-8 5-165,0 2 0,-31 22 0,56-35 113,-8 6-29,12-8 67,0 0 0,-1 0 0,1 0 0,0 0 0,0 0 0,0 0 0,0 0 0,-1 0 0,1 0 0,0 0 0,0 0 0,0 0 0,-1 0 0,1 0 0,0 0 0,0 0-1,0 0 1,-1 0 0,1 0 0,0-1 0,0 1 0,0 0 0,0 0 0,0 0 0,-1 0 0,1 0 0,0 0 0,0 0 0,0-1 0,0 1 0,0 0 0,-1 0 0,1 0 0,0 0 0,0-1 0,0 1 0,0 0 0,0 0 0,0 0 0,0-1 0,0 1-1,0 0 1,0 0 0,0 0 0,0 0 0,0-1 0,0 1 0,0 0 0,0 0 0,0 0 0,0-1 0,0 1 0,0 0 0,0 0 0,0 0 0,1-1 0,5-21-142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13787,'6'-15'843,"-7"23"-434,-3 10-319,-6 60 352,4 2 1,5 128 0,2-141-242,19 629 944,1 93-775,-21-667-347,18 974 48,-15-1053-151,0-24-4,-2 1 1,-1-1-1,0 0 1,-6 35-1,6-54 84,1 0 0,-1 1 0,0-1 0,0 0 1,0 1-1,0-1 0,0 0 0,-1 1 0,1-1 0,0 0 0,0 0 0,0 1 0,0-1 0,0 0 0,0 1 1,0-1-1,-1 0 0,1 0 0,0 1 0,0-1 0,0 0 0,-1 0 0,1 1 0,0-1 0,0 0 0,-1 0 0,1 0 1,0 1-1,0-1 0,-1 0 0,1 0 0,0 0 0,-1 0 0,-5-13-100,-2-22-16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14787,'3'5'64,"0"-1"-1,0 1 1,1 0 0,-1-1-1,1 0 1,0 0-1,1 0 1,-1 0 0,1-1-1,-1 0 1,1 0 0,0 0-1,7 3 1,7 1-101,0 0 0,29 5 0,-45-11 55,52 10-46,1-2 1,-1-3-1,103-1 1,171-28 12,-234 14 16,800-41 104,-626 45-21,413-12 127,-42 5-84,-2 52-18,-29 49-78,364 38 4,-892-121 8,209 13-480,-268-18 359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13531,'113'-10'1600,"-34"14"-1582,0 4 1,131 29-1,-202-35-21,-1 0-1,1 0 1,-1 1 0,1 0 0,-1 0 0,12 8-1,-16-9 4,0 0 0,0 1 0,0 0-1,0 0 1,-1-1 0,1 1 0,-1 1-1,0-1 1,0 0 0,0 0 0,0 1-1,-1-1 1,1 1 0,-1 0 0,2 6-1,-2 2 30,1 0 0,-2 0 0,1 1 0,-2-1 0,0 0 0,-2 14-1,-20 75 241,18-79-213,-99 314 501,99-321-572,5-12 13,-1 0 1,0 0-1,0 0 0,0 0 1,-1 0-1,1 0 0,-1 0 1,0 0-1,1 0 1,-1-1-1,-1 1 0,1-1 1,0 1-1,-4 2 0,-6-2-62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15075,'1'2'59,"-1"0"-1,0-1 0,1 1 1,-1 0-1,0 0 0,0 0 0,0 0 1,0 0-1,0 0 0,0 0 1,0-1-1,-1 1 0,1 0 1,-1 0-1,-1 3 0,0 5 32,-6 43 7,-1 93 0,14 55-71,-1-32 568,-4-168-548,0 0 1,1 1-1,-1-1 1,0 0-1,0 1 1,-1-1-1,1 1 1,0-1-1,0 0 1,-1 1-1,1-1 0,0 0 1,-1 1-1,0-1 1,1 0-1,-1 1 1,0-1-1,0 0 1,1 0-1,-1 0 1,-2 2-1,3-3-18,-1 0 0,1 0 0,-1 0 0,1 0 0,-1 0-1,1 0 1,0 0 0,-1 0 0,1 0 0,-1 0 0,1 0 0,-1 0-1,1-1 1,0 1 0,-1 0 0,1 0 0,-1 0 0,1 0 0,0-1-1,-1 1 1,1 0 0,0-1 0,-1 1 0,-11-18 404,5 2-246,1 0 1,0 0 0,1-1-1,1 0 1,1 0 0,-2-32-1,4 16-147,1 0-1,8-57 0,-5 69-105,0 0 0,2 0 0,1 1-1,0 0 1,2 0 0,18-35 0,-21 47 26,0-1 1,1 1 0,0 0-1,0 1 1,1 0 0,0 0-1,1 0 1,-1 1 0,1 0-1,0 0 1,1 1 0,-1 0-1,1 0 1,0 1 0,0 1-1,17-6 1,-10 6-12,0 0-1,0 1 0,22-1 1,-33 3 34,-1 0-1,1 0 1,0 0 0,0 1 0,0 0 0,-1 0-1,1 0 1,0 0 0,-1 1 0,1 0 0,-1 0-1,1 0 1,-1 0 0,0 1 0,5 3 0,-8-5 13,0 0 0,-1 0 1,1-1-1,0 1 0,-1 0 0,1 0 1,-1 0-1,1 0 0,-1 0 1,0 0-1,1 0 0,-1 0 0,0 0 1,0 0-1,1 0 0,-1 0 0,0 0 1,0 0-1,0 0 0,0 0 1,-1 1-1,1-1 0,0 0 0,0 0 1,-1 0-1,1 0 0,0 0 1,-1 0-1,1 0 0,-1-1 0,0 3 1,-2 1-4,-1 0 0,1 0 0,-1 0 0,-6 6 0,8-9 7,-26 23 13,-1-1 1,-1-1 0,-1-2-1,-1-1 1,-38 15 0,63-30-33,0-2 0,0 1 0,0-1 0,-1 0 0,1 0 0,-1-1 0,-12 1 0,20-2 19,-1 0 1,0 0-1,0 0 0,1 0 1,-1-1-1,0 1 1,0 0-1,1 0 1,-1-1-1,0 1 1,1 0-1,-1-1 1,0 1-1,1 0 1,-1-1-1,0 1 1,1-1-1,-1 1 0,0-2 1,-4-12-60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0 700 12371,'55'-53'1061,"108"-118"-139,166-256 686,-322 415-1567,-6 10-31,0-1-1,1 1 0,-1-1 0,1 1 1,0-1-1,-1 1 0,1 0 0,0 0 1,1-1-1,-1 2 0,0-1 0,0 0 1,1 0-1,-1 1 0,5-3 0,-6 4-7,-1 0 0,1 0-1,-1 0 1,1 0 0,-1 0-1,1 0 1,-1 0 0,1 0 0,0 0-1,-1 0 1,1 0 0,-1 1-1,1-1 1,-1 0 0,1 0-1,-1 0 1,1 1 0,-1-1-1,1 0 1,-1 1 0,1-1-1,-1 0 1,0 1 0,1-1-1,-1 0 1,1 1 0,-1-1-1,1 1 1,6 16 17,-5-11-13,39 111 61,33 80-205,-57-158 39,1-2-1,2 0 0,26 35 0,-22-41-20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2570 8602,'0'4'105,"0"0"1,1 0-1,0 0 1,0 0-1,0 1 1,0-1-1,0-1 1,1 1-1,0 0 1,0 0-1,0 0 1,0-1-1,0 1 1,1-1-1,3 4 1,5 4 290,0-1 1,24 17 0,-8-7 63,-2 1-74,0 0-73,0-2-1,37 23 1,-52-37-278,-1 0 1,1-1 0,0 0 0,0-1 0,1 0 0,-1 0-1,1-1 1,-1 0 0,1-1 0,0-1 0,11 0 0,6-3 59,1-2 0,-1-2 0,-1 0 0,47-19 0,-19 6 11,335-138 92,-141 53-108,10-6-25,-203 84 20,-1-4-1,76-55 1,-25 3 54,-3-5 0,-5-4 0,88-107 0,-6 1-81,90-113-56,-245 275-3,-2-1-1,-1-1 1,27-68-1,33-127 34,12-30 71,53-52-36,-93 202-132,-47 97 53,1 1 1,0 0-1,1 0 0,13-16 1,-18 27 9,0 0 0,0 0 0,0 0-1,1 1 1,-1-1 0,1 1 0,0 0 0,0 0 0,0 1 0,0-1 0,0 1 0,0 0 0,1 1 0,-1-1 0,1 1-1,8-1 1,-3 2-4,0-1-1,0 2 1,0-1-1,0 1 1,0 1-1,-1 0 1,1 1-1,-1 0 1,1 0-1,17 9 1,-16-5 0,-1 0 0,0 1 0,0 0 0,0 0 0,-1 1 0,-1 1 0,1 0 0,10 14 0,47 73-17,11 13 29,-64-92-2,2 0 0,0-1 1,35 26-1,-31-28-6,-1 0 1,-1 1-1,0 1 0,-2 1 1,1 0-1,-2 1 1,-1 1-1,20 34 0,39 110-3,10 16-7,-70-157 11,1 1 0,1-2 0,1 0 0,1-1 0,27 25 1,87 60 14,-89-74-14,-1 1 0,44 46 0,-25-6 60,91 143 1,10 14 120,124 90-17,-220-250-148,9 5 5,2-4 0,119 85-1,-79-69 7,155 109 46,-247-182-44,0 0 0,0-2-1,1-1 1,1-1 0,0-1-1,0-1 1,50 7-1,-57-12-22,0-1-1,0-2 1,0 1-1,0-2 1,0-1-1,0 0 1,-1-1-1,1-1 1,-1-1-1,0-1 1,0 0-1,19-10 0,-24 8-4,0 0-1,0-1 0,-1-1 0,0 0 1,11-13-1,6-10-18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12515,'1'0'24,"-1"0"1,0 0-1,1 0 0,-1 0 1,0 1-1,1-1 1,-1 0-1,0 0 1,0 1-1,1-1 1,-1 0-1,0 0 1,0 1-1,0-1 0,1 0 1,-1 1-1,0-1 1,0 0-1,0 1 1,0-1-1,1 0 1,-1 1-1,0-1 1,0 0-1,0 1 0,0-1 1,0 0-1,0 1 1,0-1-1,0 0 1,0 1-1,0-1 1,0 0-1,-1 1 1,1-1-1,0 0 0,0 1 1,0-1-1,0 0 1,-1 1-1,1 3 33,-39 688 2118,49-81-968,45-1-1824,-52-593 246,-2-6 123,0 1 0,1-1 0,1 0 0,5 14 0,-4-19-181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13187,'3'-16'929,"-17"38"-617,1 3-161,2 0-1,1 0 0,1 1 0,1 0 1,1 1-1,-5 45 0,-1 170 212,63 500 353,-18-410-631,-25-258-239,2 18 756,-4 1-1,-9 121 1,2-191-471,-8 29 0,-9 3 214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14291,'0'0'1096,"3"1"-864,6-1-96,12 0 328,6 2-79,12-1-137,1 2-104,6 1-320,1-1-192,-4-3 344,-1 0-65,-9-1-79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15283,'0'24'1000,"-3"19"-879,-4 6-65,3 11 232,0 6-168,4 8-72,2 2-56,7-3-280,-2-10-169,5-12 377,-4-13-64,-1-16-64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14299,'10'16'968,"-8"13"-832,3 2-64,0 4 24,3-1-240,-3-8-616,-2-9 720,6-24-168,-1-12-96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12451,'-4'6'182,"-11"21"726,-16 36 0,28-56-777,0 0 1,1 0-1,0 0 0,0 1 0,0-1 0,1 1 0,0-1 0,1 1 0,0-1 0,1 15 0,-1-21-112,0 0 0,0 1 0,1-1 0,-1 0-1,0 0 1,1 1 0,-1-1 0,1 0 0,-1 0-1,1 0 1,0 0 0,-1 0 0,1 0 0,0 0 0,0 0-1,0 0 1,0 0 0,0 0 0,1 1 0,-1-2-8,0 0 1,0 0 0,0 1-1,0-1 1,0 0 0,0 0-1,0 0 1,0 0-1,0 0 1,0 0 0,0 0-1,0 0 1,-1-1 0,1 1-1,0 0 1,0 0 0,0-1-1,0 1 1,1-1 0,2-2 8,0 1 0,0-1 1,-1 0-1,1 0 0,-1 0 1,1-1-1,-1 1 0,4-6 1,2-7 31,0 0 1,9-26-1,-11 24-25,15-25 1,-22 43-29,0-1 1,1 1-1,-1 0 1,0 0 0,0 0-1,0 0 1,0 0 0,0 0-1,0-1 1,0 1-1,0 0 1,0 0 0,0 0-1,0 0 1,0 0 0,0 0-1,1 0 1,-1 0-1,0 0 1,0 0 0,0-1-1,0 1 1,0 0 0,0 0-1,0 0 1,1 0-1,-1 0 1,0 0 0,0 0-1,0 0 1,0 0-1,0 0 1,1 0 0,-1 0-1,0 0 1,0 0 0,0 0-1,0 0 1,0 0-1,0 0 1,1 0 0,-1 0-1,0 0 1,0 1 0,0-1-1,0 0 1,0 0-1,0 0 1,0 0 0,1 0-1,-1 0 1,0 0 0,0 0-1,0 0 1,0 1-1,4 10-14,0 12-8,0 18 30,1 0 1,2-1-1,2 0 0,19 50 1,-22-76-28,-6-14 69,1 1-1,-1 0 1,1-1 0,-1 1-1,1 0 1,-1-1 0,0 1-1,0 0 1,1 0 0,-1-1-1,0 1 1,0 0-1,0 0 1,0 0 0,0-1-1,0 2 1,-1-1 8,0 0 0,1 0 0,-1-1 0,0 1 0,0-1 1,0 1-1,0-1 0,0 1 0,0-1 0,0 0 0,-1 1 0,1-1 0,0 0 0,0 0 0,-2 0 0,-20 4 27,0 1-1,1 1 1,-1 1-1,-41 20 1,88-58-2357,-7 7 1650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14035,'-23'108'1397,"-4"17"-674,24-103-509,1 1 0,1-1 1,2 38-1,0-53-174,0 0 0,0 0 0,1-1 0,0 1 0,0 0 0,0-1 1,1 0-1,0 1 0,0-1 0,0 0 0,1-1 0,4 7 0,-5-9-28,1 0 0,-1 1 0,1-1 0,-1-1 0,1 1 0,0 0 0,0-1 0,0 0 0,0 0 0,0 0 0,1 0 0,-1-1 0,1 0 0,-1 1 0,1-2 0,-1 1 0,1-1 0,8 1 0,-7-2 7,-1 0 0,1 0 0,0 0 0,-1 0 0,1-1 0,-1 0 0,0 0 0,0-1 0,1 1 0,-2-1 0,1 0 0,0-1 0,0 1 0,-1-1 0,8-7 0,-9 7 32,0 1 1,0-1-1,-1 1 1,1-1 0,-1 0-1,1 0 1,-1 0-1,0-1 1,-1 1 0,1 0-1,-1-1 1,0 1-1,0-1 1,0 1 0,-1-1-1,1 1 1,-1-1-1,0 1 1,0-1 0,-2-6-1,2 10-19,0-1-1,-1 0 1,0 0-1,1 1 1,-1-1-1,0 0 1,1 1-1,-1-1 1,0 0-1,0 1 1,-1-1-1,1 1 1,0 0 0,0-1-1,-1 1 1,1 0-1,0 0 1,-1 0-1,0 0 1,1 0-1,-1 0 1,-1-1-1,0 2-10,0-1 0,0 1 0,0-1 0,0 1-1,0 0 1,0 0 0,0 0 0,0 0 0,0 1 0,0-1-1,1 1 1,-6 1 0,3 0-66,0 0 1,0 0-1,0 0 0,0 1 1,0-1-1,1 1 0,-1 0 0,1 1 1,0-1-1,0 1 0,0 0 1,1 0-1,-1 0 0,-5 9 0,5 3-108,9-7-59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14443,'1'-22'367,"1"0"-1,1 0 1,1 0-1,1 0 1,1 0-1,8-21 1,5-3-301,39-68 0,-56 110-96,0 0 0,0 0 0,1 1 1,-1 0-1,1-1 0,0 1 0,6-5 0,-8 7 24,-1 1-1,0 0 0,1-1 1,-1 1-1,1 0 1,-1 0-1,1 0 1,-1 0-1,1-1 0,-1 1 1,1 0-1,-1 0 1,1 0-1,-1 0 1,1 0-1,-1 0 0,1 0 1,-1 0-1,1 0 1,-1 0-1,1 0 1,-1 1-1,1-1 0,-1 0 1,2 1-1,-1 0 0,-1 0 1,1 0-1,0 0 0,0 0 1,0 0-1,0 0 0,-1 1 0,1-1 1,-1 0-1,1 1 0,-1-1 0,1 0 1,-1 1-1,1 1 0,7 46 83,-2 1 1,0 80-1,-6-76 251,3 0 1,11 57-1,-14-111-321,11 43-96,-10-41 48,0 1 1,0 0-1,0 0 1,0-1-1,1 1 1,-1 0-1,1-1 1,0 1-1,0-1 1,-1 0-1,2 0 1,1 2-1,4-2-97,-3-8-31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13627,'0'-8'2492,"1"25"-1727,0 28-585,-2-26-142,0-3-6,0 0 0,2 0 1,0 0-1,0 0 0,5 16 1,-6-31-10,0 0 0,0-1 0,0 1 1,1 0-1,-1 0 0,0-1 0,1 1 1,-1 0-1,0-1 0,1 1 0,-1 0 1,1-1-1,-1 1 0,1 0 0,-1-1 1,1 1-1,-1-1 0,1 1 0,0-1 0,-1 1 1,1-1-1,1 1 0,-1-1 7,-1 0-1,1 0 1,0 0-1,-1 0 1,1 0-1,0-1 1,-1 1-1,1 0 1,0-1-1,-1 1 1,1 0-1,-1-1 1,1 1-1,0 0 1,-1-1-1,1 1 1,-1-1-1,0 1 1,1-1-1,0 0 1,2-3 135,0-1 0,-1 1 0,1-1 0,-1 1 0,3-8 0,-2-1 208,0-1 0,0 1 0,1-25 0,-4 32-302,1-1 0,-2 1 0,1 0 0,-1 0 0,0-1 0,0 1 1,0 0-1,-1 0 0,0 0 0,-3-7 0,5 18-750,0-4 624,1 0-1,0 0 0,-1 0 0,1 0 0,0 0 0,-1 0 1,1 0-1,0 0 0,0 0 0,0 0 0,0-1 0,0 1 1,1 1-1,8 1-401,-1 0 0,0-1 0,1 0 1,0 0-1,0-1 0,-1 0 0,1-1 1,0 0-1,13-2 0,1 1 86,12 0-397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14083,'11'26'1168,"-8"10"-864,-3 0-144,0 0 529,0-5-329,1-8-464,4-7-185,2-16 273,1-9-96,8-11-72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 14315,'-1'-1'38,"1"1"1,0 0-1,-1-1 1,1 1-1,-1 0 0,1-1 1,0 1-1,-1 0 1,1 0-1,-1-1 0,1 1 1,-1 0-1,1 0 1,-1 0-1,1 0 0,-1 0 1,1-1-1,-1 1 1,1 0-1,-1 0 1,1 0-1,-1 1 0,1-1 1,-1 0-1,1 0 1,-1 0-1,0 0 0,-12 13 281,-6 22-73,19-34-196,-6 13 15,0 1-1,2 0 1,0 1 0,0-1 0,2 1 0,0-1-1,0 1 1,2 0 0,1 21 0,-1-36-65,0 1-1,0-1 1,0 1 0,1-1-1,-1 0 1,0 1 0,1-1 0,-1 1-1,1-1 1,-1 0 0,1 1-1,0-1 1,0 0 0,0 0-1,-1 0 1,1 0 0,0 1 0,2 0-1,-3-2 1,1 0-1,0 0 0,0 1 0,-1-1 0,1 0 1,0 0-1,0 0 0,0 0 0,0 0 1,-1 0-1,1 0 0,0 0 0,0 0 0,0 0 1,-1-1-1,1 1 0,0 0 0,0-1 0,-1 1 1,1 0-1,0-1 0,1 0 0,3-3-3,0 0-1,1-1 0,-2 0 0,1 0 1,7-9-1,-2 0-8,18-22-67,-26 34 67,0-1 0,1 1 1,-1 0-1,1 0 1,-1 0-1,1 0 0,0 0 1,0 1-1,0-1 0,4-1 1,-6 3 6,0 0 1,1 0-1,-1 0 0,0 0 1,0 0-1,0 0 0,0 1 1,1-1-1,-1 0 0,0 0 1,0 1-1,0-1 0,0 1 1,0-1-1,0 1 1,0 0-1,0-1 0,0 1 1,0 0-1,-1 0 0,1 0 1,0-1-1,0 1 0,-1 0 1,1 0-1,0 0 0,-1 0 1,1 0-1,-1 0 0,1 0 1,-1 3-1,14 41-103,-12-38 91,0 1 20,2 7 126,0 0 0,-1 1 0,0 0 0,-2-1 1,0 1-1,-1 32 0,-1-46-48,0 0 0,0-1 1,0 1-1,0 0 1,0 0-1,0 0 0,0-1 1,0 1-1,-1-1 1,1 1-1,-1-1 0,1 1 1,-3 1-1,-27 17 708,18-12-490,1 0-62,6-3-186,0 0 0,-1-1 0,1 0 0,-1 0-1,0 0 1,0-1 0,-1 0 0,1-1 0,-9 3 0,15-5-82,0 0 1,1 0 0,-1-1 0,1 1-1,-1 0 1,1 0 0,-1 0-1,1 0 1,-1-1 0,1 1 0,-1 0-1,1-1 1,-1 1 0,1 0 0,-1-1-1,1 1 1,0-1 0,-1 1 0,1 0-1,0-1 1,-1 1 0,1-1 0,0 1-1,0-1 1,-1 1 0,1-1-1,0 1 1,0-1 0,0 0 0,0 1-1,0-1 1,0 1 0,-1-1 0,1 1-1,1-1 1,-1 1 0,0-1 0,0 0-1,0 1 1,0-1 0,0 1-1,1-1 1,5-26-649,5 6 283,3-1-155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13371,'0'2'113,"1"0"-1,-1 0 1,0 0 0,0-1-1,0 1 1,-1 0 0,1 0 0,0 0-1,-1-1 1,1 1 0,-1 0-1,1-1 1,-1 1 0,0 0-1,0-1 1,0 1 0,0-1 0,0 1-1,0-1 1,0 1 0,0-1-1,-1 0 1,1 1 0,-1-1 0,1 0-1,-1 0 1,1 0 0,-1 0-1,1-1 1,-1 1 0,0 0 0,1-1-1,-1 1 1,0-1 0,0 1-1,-3-1 1,1 1-13,0 1 0,0-1-1,0 1 1,0 0 0,0 0 0,1 1-1,-1-1 1,1 1 0,-1-1 0,1 1-1,0 0 1,0 0 0,0 1 0,1-1 0,-1 0-1,1 1 1,0 0 0,-3 5 0,0 2-18,0 0 0,1-1 0,0 1 0,1 1 0,-4 18 1,6-17-52,0 0 0,0 0 0,1 0 0,1 0 0,0 0 0,1 0 0,0 0 0,1 0 0,8 21 0,-10-30-30,1 1 0,0-1 0,0 0 0,0 0 0,1 0 0,-1-1 0,1 1 0,0 0 0,0-1 0,0 0 0,1 0 0,-1 0 0,1 0 0,0 0 0,0-1 0,0 0 0,0 1 0,0-1 0,0-1 0,0 1 0,1-1 0,-1 0 0,1 0 0,-1 0 0,1 0 0,-1-1 0,1 0 0,-1 0 0,1 0 0,8-1 0,-3-1 0,-1-1 1,1 0-1,0 0 0,-1-1 0,0 0 1,0 0-1,0-1 0,0-1 0,-1 1 1,8-8-1,-6 5 11,-1 0 0,1-1 0,-2-1 0,0 1 0,0-1-1,0-1 1,8-16 0,-15 26-8,-1 0 0,1 0 0,0 0 0,-1 0 0,1 0 0,-1 0 0,1 0 0,-1 0 0,0-1 0,0 1 0,1 0 0,-1 0 0,0 0 0,0 0 0,0-1 0,0 1 0,0 0 0,0 0 0,-1 0 0,1-3 0,-1 4 0,0 0-1,1-1 1,-1 1-1,0 0 1,1-1-1,-1 1 1,0 0-1,1-1 1,-1 1-1,0 0 1,1 0-1,-1 0 1,0 0-1,0 0 1,1 0-1,-1 0 0,0 0 1,0 0-1,1 0 1,-1 0-1,0 1 1,1-1-1,-2 0 1,-6 3 20,0 0 0,0 1 0,-13 7 0,-11 9-39,20-11-150,0-2 0,-1 0 0,1 0 0,-15 5 0,25-12 151,0 1 1,1-1-1,-1 1 0,0-1 0,0 0 1,1 0-1,-1 0 0,0 0 0,0 0 1,1 0-1,-1 0 0,0 0 0,0-1 1,1 1-1,-1-1 0,0 1 0,1-1 0,-1 0 1,0 1-1,1-1 0,-1 0 0,1 0 1,-1 0-1,1 0 0,0-1 0,-1 1 1,0-2-1,-24-28-225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1914 13595,'24'-32'424,"2"1"1,46-42-1,2-2-190,142-172 201,-83 92-209,361-454 214,-280 337-604,-39 64-173,-69 85-135,-92 107 373,-9 8 22,2 0 0,-1 1 0,1 0 0,0 0 0,0 0 0,1 1 0,-1 0 0,15-7 0,-22 13 71,1-1 0,-1 1 0,1 0 0,-1-1 0,1 1 0,-1 0 0,1 0-1,0-1 1,-1 1 0,1 0 0,0 0 0,-1 0 0,1 0 0,0 0 0,-1 0 0,1 0 0,0 0 0,-1 0 0,1 0 0,0 0 0,0 0 0,-5 11-94,-20 18-57,-11 5-8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1341 11394,'-1'10'1041,"6"-10"-745,17-32-16,14-16 616,30-34-392,11-13 0,23-24 72,15-11 24,20-15-103,2 0-73,-3 9-152,-7 14-216,-25 25-496,-12 11-969,-24 27 1217,-16 18-200,-30 28-144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1182 11562,'9'10'1049,"15"-14"-793,23-41-48,19-21 240,22-37-96,11-17 24,21-28 56,9-5-32,0 2-296,-6 9-104,-21 29 80,-16 21-48,-37 38-80</inkml:trace>
  <inkml:trace contextRef="#ctx0" brushRef="#br0" timeOffset="1">578 1251 11490,'8'28'1153,"12"-16"-785,22-34-152,10-18 816,22-40-800,8-19 24,2-16 1200,-1-2-1175,-4 12 55,-9 11 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13275,'-6'6'106,"0"-1"-1,0 0 1,1 1 0,0 0 0,0 0 0,0 1-1,0-1 1,1 1 0,1 0 0,-1 0 0,1 1-1,0-1 1,1 1 0,-1-1 0,-1 14 0,0 9-72,0 0 1,2 50-1,5-1 65,3 0 0,4-1 0,3 0 0,34 112 0,-43-180-71,-8-23-140,-17-44 53,6 19 23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14107,'10'-7'1024,"7"-3"-792,5-1-88,2-4 256,6-2-176,4 0-328,1 0-88,-2 0 208,-3 2-56,-7 9-104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13635,'-10'-1'160,"0"0"-1,0 1 1,0 1-1,0 0 1,0 0-1,0 1 1,0 0 0,0 1-1,1 0 1,-1 0-1,1 1 1,0 0 0,0 1-1,0 0 1,-10 8-1,7-5-129,1 1-1,0 0 0,1 1 0,0 0 1,0 0-1,1 1 0,0 0 0,1 1 1,1 0-1,-9 17 0,14-23-39,-1 0 0,1 1 0,0-1 1,1 1-1,0-1 0,0 1 0,0 0 0,1 0 0,0 10 0,1-13-5,-1 0 1,1-1-1,0 1 0,0 0 1,0 0-1,0-1 0,1 1 0,0-1 1,-1 1-1,1-1 0,0 0 0,1 0 1,-1 0-1,1 0 0,-1 0 1,1 0-1,0-1 0,3 3 0,1-1-17,0 0-1,0 0 1,0-1-1,0 0 1,1 0-1,-1-1 1,1 0-1,-1 0 1,1-1-1,14 1 1,5-2-136,48-6-1,-28 2 43,-43 4 117,-1-1-1,1 1 0,-1 0 1,1 0-1,0 1 0,-1-1 1,1 1-1,-1 0 0,1 0 1,-1 0-1,1 0 1,-1 0-1,0 1 0,0 0 1,1-1-1,3 5 0,-4-4 3,-1 1 0,0 0 0,0 0-1,0 0 1,0 0 0,-1 0 0,1 0 0,-1 0-1,0 1 1,1-1 0,-2 0 0,1 1-1,0-1 1,-1 1 0,1-1 0,-1 6 0,0 3 27,-1 0 1,0 0 0,0 0-1,-1 0 1,-1 0 0,0 0-1,-1 0 1,0-1 0,-1 0-1,0 0 1,-8 13 0,9-16 45,-1-1 0,-1 1 0,1-1 1,-1 0-1,-1-1 0,1 1 0,-1-1 1,0 0-1,0-1 0,-1 0 1,1 0-1,-1-1 0,-1 1 0,1-2 1,-14 5-1,19-7-54,1 0 0,-1-1 0,1 1 1,-1-1-1,1 0 0,-1 1 0,0-1 1,1-1-1,-1 1 0,1 0 0,-1 0 0,1-1 1,-1 0-1,1 1 0,-1-1 0,1 0 0,0 0 1,-1-1-1,1 1 0,-4-3 0,5 3-58,0-1-1,0 1 0,0-1 0,0 0 0,0 1 0,1-1 1,-1 0-1,0 1 0,1-1 0,0 0 0,-1 0 0,1 0 1,0 0-1,0 0 0,0 1 0,0-1 0,0 0 0,0 0 1,0 0-1,1 0 0,-1 0 0,1 1 0,-1-1 1,1 0-1,0 0 0,0 1 0,-1-1 0,1 1 0,3-4 1,5-9-216,1 0 0,24-24 0,2 2-286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11458,'68'331'2211,"-45"-245"-1824,59 148-1,-78-226-380,-3-6-13,0 0 1,0 1-1,0-1 0,0 0 0,0 0 0,-1 0 1,1 1-1,-1 4 0,0-7-6,0 0 0,0 0 0,0 1-1,-1-1 1,1 0 0,0 0 0,0 0 0,0 1-1,-1-1 1,1 0 0,0 0 0,0 0 0,-1 0-1,1 1 1,0-1 0,-1 0 0,1 0 0,0 0-1,-1 0 1,1 0 0,0 0 0,0 0 0,-1 0-1,1 0 1,0 0 0,-1 0 0,1 0 0,0 0 0,-1 0-1,1 0 1,0-1 0,0 1 0,-1 0 0,1 0-1,0 0 1,0 0 0,-1 0 0,1-1 0,0 1-1,0 0 1,-1-1 0,-14-6-665,0-4-143,0 0 0,2-1 1,-1-1-1,-20-24 1,15 12 1296,-32-53 1,49 77-302,1-1 0,0 0 0,0 0 0,0 0 0,0 0 0,0-1 0,0 1 0,1 0 0,-1 0 0,1 0 0,0-1 0,-1 1 0,1 0 0,0-1 0,0 1 0,0 0-1,1 0 1,-1-1 0,1 1 0,-1 0 0,1 0 0,0 0 0,-1-1 0,1 1 0,2-2 0,1-1 56,0 0 1,1 0-1,0 1 0,0 0 0,0 0 0,0 0 0,10-5 1,-3 2-301,0 1 1,0 0 0,1 1 0,0 0 0,0 1 0,0 0 0,0 1 0,27-2 0,-12 3-128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49 13611,'1'0'63,"-1"-1"-1,0 1 1,1-1-1,-1 0 1,0 1 0,1-1-1,-1 0 1,0 1-1,0-1 1,0 0 0,1 1-1,-1-1 1,0 0-1,0 0 1,0 1 0,0-1-1,0 0 1,0 1 0,-1-1-1,1 0 1,0 0-1,0 1 1,0-1 0,-1 0-1,1 1 1,0-1-1,-1 0 1,1 1 0,0-1-1,-2 0 1,1 0 19,-1 0 1,1 0-1,-1 0 1,1 1-1,-1-1 0,0 1 1,1-1-1,-1 1 1,0 0-1,1-1 1,-1 1-1,-2 0 0,-6 1 161,1-1 0,0 1 0,-17 5-1,13-2-160,-1 1-1,1 0 0,0 1 0,-15 10 0,23-13-66,1 0-1,-1 0 1,0 0-1,1 1 1,0 0-1,0 0 1,0 0 0,0 0-1,1 1 1,-1 0-1,1-1 1,1 1-1,-4 7 1,5-11-13,1 0 1,0 0-1,-1 0 1,1 1-1,0-1 1,0 0-1,0 0 1,0 0-1,0 1 1,0-1-1,0 0 1,0 0-1,0 1 1,0-1-1,1 0 1,-1 0-1,1 0 1,-1 0-1,1 1 1,-1-1-1,1 0 1,-1 0-1,2 1 0,0 0 10,0-1 0,0 1 0,-1-1 0,1 0 0,0 0 0,1 1 0,-1-2 0,0 1 0,0 0 0,0 0 0,4 0 0,6 1 68,0 0 1,-1-1 0,23-2-1,-14 0 45,-2-1 0,1-1 0,0-1 0,29-10 0,-38 11-49,0-1 0,-1 0 0,1 0 0,-1-1 1,-1-1-1,1 1 0,-1-2 0,0 1 0,0-1 0,9-9 0,-16 14-79,0 1 1,1-1-1,-1 1 1,0-1-1,0 1 1,0-1-1,0 0 1,0 1-1,0-1 1,0 0-1,-1 0 1,1 0-1,-1 0 0,1 1 1,-1-1-1,0 0 1,1 0-1,-1 0 1,0 0-1,0 0 1,-1 0-1,1 0 1,0 0-1,-1 0 1,1 0-1,-1 0 0,1 0 1,-1 1-1,0-1 1,0 0-1,0 0 1,0 1-1,0-1 1,0 1-1,-1-1 1,1 1-1,0-1 1,-1 1-1,1 0 0,-1 0 1,0-1-1,1 1 1,-1 0-1,0 0 1,1 1-1,-1-1 1,0 0-1,0 1 1,0-1-1,0 1 1,-3-1-1,1 0-40,0 0-1,0 0 1,0 1 0,0-1-1,-1 1 1,1 0 0,0 0-1,0 0 1,-1 1 0,1-1 0,0 1-1,0 0 1,0 0 0,0 1-1,0-1 1,0 1 0,0 0-1,-5 4 1,-7 12-237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14059,'0'-4'167,"1"-5"661,-1 12-199,4 15-235,24 82-30,55 135 0,-81-230-345,1 0 0,-1 0 1,1 0-1,0 0 0,5 5 1,-8-9-12,0-1 1,1 0-1,-1 1 1,0-1-1,1 1 1,-1-1 0,1 0-1,-1 0 1,1 1-1,-1-1 1,1 0 0,-1 0-1,1 1 1,-1-1-1,1 0 1,-1 0-1,1 0 1,-1 0 0,1 0-1,-1 0 1,1 0-1,-1 0 1,1 0-1,0 0 1,0 0 6,0-1-1,0 0 1,0 1-1,-1-1 1,1 0-1,0 0 1,0 1 0,-1-1-1,1 0 1,-1 0-1,1 0 1,-1 0-1,1 0 1,-1 0-1,1 0 1,-1 0-1,1-2 1,10-37 366,-2-1-1,5-56 0,-6 33-55,-3 17-156,-4 34-150,0 0 0,0 0 1,2 1-1,-1-1 0,9-21 0,-11 33-20,0 1 0,0 0 1,0 0-1,0 0 0,0 0 1,0 0-1,0 0 1,0-1-1,0 1 0,0 0 1,1 0-1,-1 0 0,0 0 1,0 0-1,0 0 0,0 0 1,0 0-1,0 0 0,1 0 1,-1 0-1,0 0 0,0 0 1,0 0-1,0-1 0,0 1 1,1 0-1,-1 0 0,0 0 1,0 0-1,0 1 0,0-1 1,0 0-1,0 0 0,1 0 1,-1 0-1,0 0 0,0 0 1,0 0-1,0 0 1,0 0-1,0 0 0,1 0 1,-1 0-1,0 0 0,0 0 1,0 1-1,0-1 0,0 0 1,0 0-1,0 0 0,0 0 1,0 0-1,0 0 0,1 0 1,-1 1-1,0-1 0,0 0 1,0 0-1,0 0 0,0 0 1,0 0-1,0 1 0,0-1 1,4 10-30,15 80-102,-17-70-4,2 1-1,1-1 1,0 1 0,2-1 0,14 32-1,-16-44-701,1 0-1,1 0 0,-1 0 1,10 7-1,-10-9 277,1 0-213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209 192 15595,'-2'-3'55,"0"0"-1,1 0 0,-1 0 1,0 0-1,-1 0 0,1 0 0,0 1 1,-1-1-1,0 1 0,1 0 1,-1 0-1,0 0 0,0 0 0,0 0 1,0 0-1,-1 1 0,1 0 1,0-1-1,-1 1 0,1 0 1,-1 1-1,1-1 0,-1 1 0,1-1 1,-1 1-1,1 0 0,-1 1 1,0-1-1,1 0 0,-1 1 1,1 0-1,0 0 0,-1 0 0,1 0 1,0 1-1,-1-1 0,1 1 1,0 0-1,0 0 0,0 0 1,-5 4-1,1 2-27,0 0-1,0 0 1,1 1 0,0-1 0,0 1-1,1 1 1,0-1 0,1 1 0,0 0-1,0 0 1,1 0 0,-2 16 0,2-13-27,1 0 0,1 0 0,0 0 1,1 1-1,0-1 0,1 0 1,0 1-1,1-1 0,6 19 1,-7-28 9,0-1 0,0 1 0,0-1 0,1 1 0,-1-1-1,1 1 1,0-1 0,0 0 0,0 0 0,0 0 0,1 0 0,-1-1 0,1 1 0,0 0 0,0-1 0,0 0 0,0 0 0,0 0 0,0 0 0,0 0 0,1-1 0,-1 1 0,1-1 0,-1 0 0,1 0 0,-1 0 0,1-1 0,0 1 0,0-1 0,-1 0 0,1 0 0,0 0 0,-1 0 0,8-2 0,-2-1 59,0 1-1,0-2 0,-1 1 0,1-1 1,-1-1-1,1 1 0,-1-1 1,-1-1-1,1 1 0,-1-1 1,0-1-1,11-13 0,-4 2 87,-1-1-1,-1 0 1,-1-1 0,-1-1-1,-1 0 1,0 0-1,-2-1 1,0 1 0,-2-2-1,0 1 1,-2-1 0,0 1-1,-1-1 1,-2 0-1,-4-43 1,4 61-115,-1 0 0,0 0-1,0 0 1,0 1 0,0-1 0,-1 1-1,0-1 1,0 1 0,0-1 0,-6-7-1,8 12-35,-1 0 0,1-1-1,0 1 1,0 0 0,-1 0-1,1 0 1,0 0-1,-1 0 1,1 0 0,0-1-1,-1 1 1,1 0 0,0 0-1,-1 0 1,1 0-1,0 0 1,-1 0 0,1 0-1,0 0 1,-1 0 0,1 1-1,0-1 1,-1 0-1,1 0 1,0 0 0,-1 0-1,1 0 1,0 1 0,0-1-1,-1 0 1,1 0 0,0 0-1,0 1 1,-1-1-1,1 0 1,0 0 0,0 1-1,-1-1 1,1 0 0,0 1-1,0-1 1,0 0-1,0 0 1,-1 1 0,-5 17 54,5-5-72,0 0 0,1-1 0,0 1 1,1 0-1,1 0 0,3 14 0,25 78-480,-21-79 198,1 0 0,1-1 0,1 0 1,2 0-1,1-1 0,26 33 0,-14-26-131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1671 13131,'-5'22'760,"4"-12"-430,1-10-324,0 0 0,0 0 1,0 0-1,1 0 0,-1 0 1,0 1-1,0-1 0,0 0 1,0 0-1,0 0 0,0 0 1,0 0-1,0 0 0,0 0 0,0 0 1,0 0-1,1 0 0,-1 0 1,0 0-1,0 0 0,0 0 1,0 0-1,0 0 0,0 0 1,0 0-1,0 0 0,1 0 1,-1 0-1,0 0 0,0 0 1,0 0-1,0 0 0,0 0 0,0 0 1,0 0-1,0 0 0,0 0 1,1 0-1,-1 0 0,0 0 1,0 0-1,0 0 0,0 0 1,0-1-1,0 1 0,0 0 1,0 0-1,0 0 0,0 0 0,0 0 1,0 0-1,0 0 0,0 0 1,0 0-1,1 0 0,-1-1 1,0 1-1,0 0 0,0 0 1,0 0-1,0 0 0,0 0 1,0 0-1,0 0 0,170-203 1512,-93 113-1235,172-190 303,-78 90-271,-129 142-251,283-313 257,17 26-233,-296 294-139,72-60-322,-109 93 271,1 1-1,0 1 0,0 0 1,0 0-1,1 1 0,-1 0 1,13-3-1,-10 7-64,-13 1 163,0 0-1,0 0 1,0 0-1,-1 0 1,1 0 0,0 0-1,0 0 1,0 0-1,0 0 1,0 0-1,0 0 1,-1 0-1,1 0 1,0 0-1,0 0 1,0 1 0,0-1-1,0 0 1,0 0-1,0 0 1,0 0-1,0 0 1,-1 0-1,1 0 1,0 0-1,0 1 1,0-1 0,0 0-1,0 0 1,0 0-1,0 0 1,0 0-1,0 0 1,0 1-1,0-1 1,0 0-1,0 0 1,0 0 0,0 0-1,0 0 1,0 0-1,0 1 1,0-1-1,0 0 1,0 0-1,0 0 1,0 0-1,0 0 1,0 0 0,1 1-1,-1-1 1,0 0-1,0 0 1,0 0-1,0 0 1,0 0-1,0 0 1,0 0-1,0 0 1,0 0 0,1 0-1,-1 1 1,0-1-1,0 0 1,0 0-1,0 0 1,0 0-1,-17 10-331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13099,'0'-82'2574,"0"82"-2545,0-1 0,0 1 0,1-1 0,-1 1 0,0-1-1,0 1 1,0-1 0,1 1 0,-1-1 0,0 1 0,0-1 0,1 1 0,-1 0 0,1-1 0,-1 1 0,0 0 0,1-1 0,-1 1 0,1 0 0,-1-1 0,1 1 0,-1 0 0,0 0 0,1-1 0,-1 1 0,1 0 0,0 0 0,-1 0 0,1 0 0,21 2 299,18 14-216,-32-11-112,0 0 0,0 1-1,0 0 1,-1 0 0,0 0 0,0 1-1,-1 0 1,0 1 0,0-1 0,7 14-1,-7-9 2,0 1-1,0 0 0,-2 1 0,1-1 0,-2 1 1,3 21-1,0 14 13,-3 1 0,-3 1 0,-1-1 0,-2 0 0,-13 62 0,-5-12-100,-50 146 0,65-228 59,-1 0 1,-10 19-1,17-37 27,0 0 0,0 0-1,0 0 1,0 0 0,0 0 0,0 0-1,0 0 1,0 0 0,0 0 0,0 0-1,0 0 1,0 0 0,0 0 0,-1 0-1,1 0 1,0 0 0,0 0 0,0 0-1,0 0 1,0 0 0,0 0 0,0 0-1,0 0 1,0 0 0,0 0-1,0 0 1,0 0 0,0 0 0,0 0-1,0 0 1,0 0 0,0 0 0,0 0-1,-1 0 1,1 0 0,0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70 12883,'1'-4'177,"0"0"1,0 0 0,0 0-1,0 0 1,0 0 0,-1 0-1,0-8 1,0 11-147,-1-1 0,1 1 0,0 0 0,-1-1 0,1 1 0,-1 0 0,1-1 0,-1 1 1,1 0-1,-1 0 0,0-1 0,0 1 0,0 0 0,0 0 0,0 0 0,0 0 0,0 0 0,0 0 0,0 1 0,0-1 0,0 0 0,0 0 1,-1 1-1,1-1 0,0 1 0,-1-1 0,-2 0 0,0 1 73,-1-1 1,0 1 0,0 0-1,1 0 1,-1 1-1,0-1 1,1 1-1,-1 0 1,0 0-1,1 1 1,-1 0 0,1-1-1,0 1 1,0 1-1,-7 3 1,-8 6 264,-32 29 0,50-40-357,-15 14 66,0 0 1,0 1-1,-17 25 1,27-32-75,0 0 1,0 0 0,1 1-1,0-1 1,1 1 0,0 0-1,1 0 1,0 1 0,-2 11-1,5-20-4,0-1-1,-1 1 1,1-1-1,0 1 1,0-1-1,0 0 1,0 1 0,1-1-1,-1 1 1,0-1-1,0 0 1,1 1-1,-1-1 1,1 1-1,0-1 1,-1 0-1,1 0 1,1 3 0,-1-3-1,1-1 0,-1 1 0,0 0 0,0-1 0,1 1 0,-1 0 0,1-1 0,-1 0 0,0 1 0,1-1 0,-1 0 0,1 0 1,-1 0-1,1 1 0,-1-2 0,1 1 0,-1 0 0,1 0 0,-1 0 0,2-1 0,12-3-35,1-1 0,-1-1 0,-1 0-1,1-1 1,22-14 0,-17 9-96,41-17 1,-54 27 99,0-1 1,0 1 0,0 1-1,-1 0 1,1 0-1,1 0 1,-1 1 0,0 0-1,0 0 1,11 2 0,-14-1 13,0 0 0,0 1 0,0-1 0,0 1 0,0 0 0,0 0 0,0 1 0,-1-1 0,1 1 0,-1 0 0,0 0 0,0 0 0,0 0 0,0 0 0,0 1 0,-1-1 0,1 1 0,-1-1 0,0 1 0,0 0 0,1 6 0,4 8-10,-2 1-1,0 0 1,4 27-1,-6-28 16,9 50 128,8 135-1,-20-195-58,0 0-1,-1 0 1,1 0-1,-2 0 0,-3 14 1,4-18-19,-1-1 0,1 0 0,-1 0 0,1 0-1,-1-1 1,0 1 0,0 0 0,0-1 0,-1 1 0,1-1 0,0 0 0,-1 1 0,0-1 0,1-1 0,-1 1 0,-5 2-1,-14 6 263,0-2-1,0-1 0,-29 6 1,-73 7 691,99-16-778,-67 10 468,92-14-695,1 0 1,-1 0 0,0-1-1,0 1 1,0 0 0,1 0-1,-1-1 1,0 1 0,0 0-1,0 0 1,0-1 0,1 1-1,-1 0 1,0 0 0,0-1-1,0 1 1,0 0 0,0-1-1,0 1 1,0 0 0,0-1-1,0 1 1,0 0 0,0-1-1,0 1 1,0 0 0,0 0-1,0-1 1,0 1 0,0 0-1,0-1 1,0 1 0,-1 0-1,1 0 1,0-1 0,0 1-1,0 0 1,0 0 0,-1-1-1,1 1 1,0 0 0,0 0-1,-1 0 1,1-1 0,0 1-1,0 0 1,-1 0 0,1 0-1,0 0 1,0-1 0,-1 1-1,1 0 1,0 0 0,-1 0-1,1 0 1,0 0 0,-1 0-1,1 0 1,0 0 0,0 0-1,-1 0 1,1 0 0,0 0-1,-1 0 1,1 0 0,0 1-1,-1-1 1,22-25-861,-17 20 694,62-69-682,-15 25 259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14971,'-30'54'1144,"-26"65"-1,48-100-1083,0 0 0,1 1 0,1-1-1,-6 39 1,12-57-65,0 0 0,0 0 1,0 1-1,0-1 0,0 0 0,0 1 0,1-1 0,-1 0 0,0 0 0,1 1 1,-1-1-1,1 0 0,-1 0 0,1 0 0,0 0 0,0 0 0,-1 0 1,1 0-1,0 0 0,0 0 0,0 0 0,0 0 0,0 0 0,0-1 1,0 1-1,0 0 0,0-1 0,0 1 0,1-1 0,-1 1 0,0-1 1,0 1-1,1-1 0,-1 0 0,0 0 0,0 0 0,2 1 0,7-1-52,-1 0 0,1 0-1,-1 0 1,11-3 0,-8 1-1,1 1-11,0 0 0,-1 1 1,1 0-1,25 4 1,-34-4 58,0 1 1,0 0 0,-1 1 0,1-1-1,0 1 1,-1-1 0,1 1-1,-1 0 1,1 1 0,-1-1 0,0 0-1,0 1 1,0 0 0,0 0 0,-1 0-1,1 0 1,-1 0 0,1 0 0,-1 1-1,2 4 1,-2-2 16,0 1-1,0-1 0,0 1 1,-1-1-1,0 1 0,0-1 1,-1 1-1,1 0 0,-2 0 1,1-1-1,-1 1 0,0 0 1,0-1-1,-1 1 0,1-1 1,-2 0-1,1 1 0,-1-1 1,0 0-1,0 0 0,0 0 1,-5 5-1,-1 1 44,0 0 0,-1-1 0,0-1 0,0 1 0,-1-1 0,-1-1 0,1 0 0,-2-1 0,-14 8 0,22-13-39,-1-1 1,1 1 0,-1-1-1,0 0 1,0-1-1,0 1 1,0-1 0,0 0-1,-1-1 1,1 1 0,0-1-1,-11-2 1,12 1-17,0 0 0,1 0 0,-1-1 1,0 0-1,1 0 0,-1 0 0,1 0 1,-1-1-1,1 0 0,0 0 0,0 0 0,1 0 1,-1 0-1,1-1 0,-7-7 0,6 4 12,-1 0-1,1 0 1,0 0-1,-5-13 0,-6-39-44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14411,'33'12'1080,"-8"-10"-848,6 0-152,4-4-16,6-2 2249,-1-9-1985,0 0 72,-2-5 24</inkml:trace>
  <inkml:trace contextRef="#ctx0" brushRef="#br0" timeOffset="1">829 68 14003,'-20'57'1088,"-13"8"-832,-1 1-104,-2 7 304,0-3-104,3-2-119,7-8-153,5-16-345,6-5 1586,5-22-1233,3-7 56,3-13 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6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47 14955,'-7'-1'69,"1"1"-1,0-1 0,-1 1 1,1 0-1,-1 1 1,1 0-1,0 0 1,-1 0-1,1 0 0,0 1 1,0 0-1,0 1 1,0-1-1,0 1 0,1 0 1,-1 1-1,1-1 1,0 1-1,0 0 1,0 0-1,0 1 0,1 0 1,0-1-1,-6 9 1,2-2-30,1 1 0,0-1 0,1 1 0,0 0 0,1 1-1,1-1 1,0 1 0,0 0 0,1 0 0,-2 27 0,5-34-32,0 0-1,0 1 1,0-1-1,1 0 1,0 0-1,0 1 1,1-1-1,0 0 1,3 7-1,-4-11-5,0 0-1,-1-1 1,1 1-1,0-1 1,1 1 0,-1-1-1,0 1 1,0-1-1,0 0 1,1 1-1,-1-1 1,1 0-1,-1 0 1,1 0-1,0 0 1,-1 0-1,1-1 1,0 1-1,-1 0 1,1-1-1,0 1 1,0-1 0,0 0-1,-1 0 1,1 1-1,0-1 1,0 0-1,0-1 1,0 1-1,-1 0 1,1 0-1,0-1 1,0 1-1,0-1 1,2-1-1,4-1-3,-1-1 0,1-1-1,-1 1 1,0-1 0,-1-1-1,1 1 1,-1-1 0,0 0-1,0 0 1,8-13 0,-3 4-14,-1-1 0,-1 0 0,-1 0 0,8-19 0,-12 23-17,0 0-1,0 0 1,-1 0 0,0-1-1,-1 1 1,-1-1 0,0 1 0,0-1-1,-1 0 1,-4-21 0,4 32 20,-1-1 0,1 1-1,-1 0 1,0 0 0,1 0 0,-1 0 0,0 0 0,-1 0 0,1 0 0,0 0 0,-1 0 0,1 1 0,-1-1 0,1 0 0,-1 1 0,0-1 0,-1 0 0,1 1 2,1 1 0,-1-1 0,0 1 0,1-1 0,-1 1 1,1 0-1,-1-1 0,0 1 0,1 0 0,-1 0 0,0 0 0,1 1 0,-1-1 0,0 0 0,1 0 0,-1 1 0,0-1 0,1 1 0,-1 0 0,1-1 1,-1 1-1,1 0 0,0 0 0,-3 2 0,-2 2-35,1 0 0,-1 0 0,1 0 0,1 1 0,-1 0 0,1 0 1,0 0-1,0 1 0,0-1 0,1 1 0,0 0 0,-2 10 0,-1 3 118,1-1-1,1 1 0,-2 30 1,5-28-46,1 0 0,1-1 1,1 1-1,5 25 0,8 10 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0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151 107 11915,'-92'159'2145,"81"-136"-1855,1 0-1,1 0 1,1 1 0,2 0-1,-5 30 1,9-46-186,1-1 1,1 1-1,0 0 1,0 0-1,0 0 1,3 14-1,-2-21-81,-1 1 0,0-1 0,1 1 1,-1-1-1,1 1 0,0-1 0,0 1 0,-1-1 1,1 0-1,0 0 0,0 1 0,0-1 0,0 0 0,0 0 1,0 0-1,1 0 0,-1 0 0,0 0 0,0-1 1,1 1-1,-1 0 0,1 0 0,-1-1 0,0 1 0,1-1 1,-1 0-1,1 1 0,-1-1 0,1 0 0,0 0 1,-1 0-1,1 0 0,-1 0 0,1 0 0,-1 0 1,1-1-1,-1 1 0,2-1 0,10-3 63,-1-1 1,0 0-1,0-1 0,-1 0 1,1-1-1,-1 0 0,17-15 0,-23 18-64,27-21 135,-1-2 0,-1-1 0,45-55 0,-61 65-101,0 0-1,-2-1 1,0 0-1,-2-1 1,0-1 0,-1 1-1,-1-2 1,7-26-1,-14 44-47,0-1 0,0 1 0,0-1 0,-1 0-1,0 1 1,0-1 0,0 0 0,-1 1 0,1-1-1,-1 0 1,0 1 0,-2-7 0,1 9-5,1 0 0,0-1 0,-1 1 0,1 0 0,-1 1 0,1-1 0,-1 0 0,0 0 0,0 1 1,0-1-1,0 1 0,0-1 0,0 1 0,0 0 0,0 0 0,-1 0 0,1 0 0,0 0 0,-1 1 0,1-1 0,0 1 0,-6-1 0,-3 0 39,1 1-1,-1 0 0,0 1 0,0 0 0,1 1 0,-1 0 1,1 1-1,0 0 0,-18 7 0,20-6 64,-1 0 0,1 0 0,0 1 0,1 0 0,-1 1 0,1-1 1,0 1-1,0 1 0,1-1 0,0 1 0,-8 11 0,6 3 174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402 181 13419,'4'-7'310,"1"0"0,-1 0 0,0-1 0,0 1 0,-1-1 1,0 0-1,0 0 0,-1 0 0,0 0 0,1-12 0,-3 17-212,0 0 0,0 0 0,0 0 0,0-1 0,-1 1 0,1 0 0,-1 0 1,0 0-1,0 0 0,0 0 0,0 0 0,0 0 0,-1 0 0,1 0 0,-1 1 0,0-1 0,0 1 0,0-1 0,0 1 0,0 0 0,-1-1 0,1 1 0,-1 1 0,1-1 0,-1 0 0,0 0 0,1 1 0,-1 0 0,0-1 1,-5 0-1,0 0-29,0 0 0,0 1-1,0 0 1,-1 1 0,1 0 0,0 0 0,0 0 0,0 1 0,0 1 0,0-1 0,0 1 0,0 0 0,0 1 0,-10 5 0,-2 1-37,0 2 0,0 0 0,-35 27 0,32-19-24,-36 36-1,52-49-10,1 2 0,0-1 0,0 1 1,1 0-1,0 0 0,1 0 0,0 1 1,0-1-1,-4 13 0,8-19 1,-1-1 0,1 1-1,0-1 1,-1 1 0,1-1 0,0 0 0,0 1-1,0-1 1,0 1 0,0-1 0,0 1-1,1-1 1,-1 1 0,0-1 0,1 0-1,-1 1 1,1-1 0,-1 0 0,1 1-1,0-1 1,0 0 0,-1 0 0,2 2-1,0-2-3,0 0 0,-1 0-1,1 0 1,0 0-1,0 0 1,0-1 0,-1 1-1,1 0 1,0-1-1,0 0 1,0 1 0,0-1-1,0 0 1,4 0-1,3-1-34,0 0-1,0 0 0,0-1 1,0-1-1,0 1 0,13-6 1,10-9-146,0-2 1,-2 0-1,0-2 1,-1-2-1,-1 0 1,46-51-1,-35 26-245,-39 48 430,0 0 0,1 0 1,-1 0-1,0 0 0,0 1 0,1-1 0,-1 0 1,0 0-1,0 0 0,0 0 0,1 1 0,-1-1 1,0 0-1,0 0 0,0 0 0,0 1 0,0-1 1,1 0-1,-1 0 0,0 1 0,0-1 0,0 0 1,0 0-1,0 1 0,0-1 0,0 0 0,0 0 1,0 1-1,0-1 0,0 0 0,0 0 0,0 1 1,0-1-1,0 0 0,0 0 0,0 1 0,0-1 1,-1 0-1,1 17 20,-12 70 153,5-49-50,2 1-1,1 0 1,2 0 0,6 71 0,5-75-43,-9-34-75,1 0 1,-1 1-1,1-1 1,-1 0-1,1 0 1,0 0-1,-1 0 1,1 0-1,0 0 1,0-1-1,-1 1 1,1 0-1,0 0 1,0-1-1,0 1 1,0 0-1,0-1 1,0 1-1,0-1 0,1 1 1,-1-1-1,0 1 1,0-1-1,0 0 1,0 0-1,2 1 1,-3-2-3,0 1 0,0 0 0,0 0 0,0 0 0,-1 0 0,1 0 0,0 0 0,0 0 0,0 0 0,0 0 0,0 0 0,0-1 0,0 1 0,0 0 0,0 0-1,0 0 1,0 0 0,0 0 0,0 0 0,0 0 0,0 0 0,0-1 0,0 1 0,0 0 0,0 0 0,0 0 0,0 0 0,0 0 0,0 0 0,0 0 0,1 0 0,-1-1 0,0 1 0,0 0 0,0 0 0,0 0 0,0 0 0,0 0 0,0 0 0,0 0 0,0 0 0,0 0 0,0 0 0,1 0 0,-1 0 0,0 0 0,0 0 0,0 0 0,0 0 0,0 0 0,0 0 0,0-1 0,0 1 0,1 0-1,-1 0 1,0 0 0,0 1 0,0-1 0,0 0 0,0 0 0,0 0 0,0 0 0,0 0 0,1 0 0,-1 0 0,0 0 0,0 0 0,0 0 0,-9-4 56,-4 3-14,0 1 1,0 1-1,1 0 0,-1 1 0,0 0 1,0 1-1,1 1 0,-15 5 1,-5 1 41,-140 43-75,172-53-32,0 0 0,0 0 0,-1 0 0,1 0-1,0 1 1,0-1 0,-1 0 0,1 0 0,0 0-1,0 0 1,-1 0 0,1 0 0,0 0-1,0 0 1,-1 0 0,1 0 0,0-1 0,0 1-1,-1 0 1,1 0 0,0 0 0,0 0 0,0 0-1,-1 0 1,1 0 0,0-1 0,0 1 0,0 0-1,-1 0 1,1 0 0,0-1 0,0 1 0,0 0-1,0 0 1,0 0 0,-1-1 0,1 1 0,0 0-1,0 0 1,0-1 0,0 1 0,0 0 0,0 0-1,0-1 1,0 1 0,0 0 0,0 0 0,0-1-1,0 1 1,0 0 0,0 0 0,0-1 0,0 1-1,0 0 1,0 0 0,0-1 0,0 1-1,1 0 1,-1-1 0,4-3-65,1 0 1,-1 0-1,1 1 0,0-1 1,0 1-1,0 0 0,7-2 1,24-12-413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11562,'3'-13'851,"2"-5"-156,-4 16-330,0 11 98,-1-6 2093,-2-4-1408,-6-8-609,8 9-319,23 262-13,-12-186-238,-4 0-1,-2 100 1,-5-175 47,0 0 1,0 0-1,0 0 0,0 1 1,0-1-1,0 0 0,-1 0 1,1 1-1,0-1 0,-1 0 0,1 0 1,-1 0-1,1 0 0,-1 0 1,1 0-1,-1 1 0,0-1 1,1-1-1,-1 1 0,0 0 1,-1 1-1,2-2-5,-1 0 1,1 0-1,0 0 1,-1 0-1,1 0 1,0 0-1,-1 0 0,1 0 1,0 0-1,0 0 1,-1-1-1,1 1 1,0 0-1,-1 0 0,1 0 1,0 0-1,0-1 1,-1 1-1,1 0 1,0 0-1,0 0 0,0-1 1,-1 1-1,1 0 1,0 0-1,0-1 1,0 1-1,-7-19 142,2-8-58,1 0 0,1-1 0,2 0 0,0 0 0,6-40 0,-1 33-200,2 0 0,2 0 0,20-60-1,-23 83 38,0 1-1,0-1 0,1 1 1,1 1-1,-1-1 0,2 1 0,0 0 1,0 1-1,14-14 0,-18 20 34,0 0 0,0 0 0,0 0-1,0 1 1,1 0 0,-1-1 0,1 1 0,-1 1-1,1-1 1,0 1 0,-1 0 0,1 0 0,0 0-1,0 1 1,0-1 0,0 1 0,0 0 0,0 1-1,-1-1 1,1 1 0,0 0 0,0 0 0,0 1-1,-1-1 1,1 1 0,6 3 0,-8-4 17,-1 1 1,1-1-1,0 1 1,-1-1-1,0 1 1,1 0-1,-1 0 1,0 0-1,0 0 1,0 0-1,0 0 1,0 1-1,0-1 1,-1 0-1,1 1 1,-1 0-1,0-1 1,1 1-1,-1 0 1,0 0-1,-1 0 1,1 0-1,-1-1 1,1 6-1,-1-4 11,-1-1-1,0 1 0,0 0 1,0 0-1,0 0 0,0-1 1,-1 1-1,0-1 1,0 1-1,0-1 0,0 1 1,0-1-1,-1 0 0,1 0 1,-1 0-1,0-1 0,0 1 1,-4 2-1,-13 9 11,0-1-1,-1 0 1,-1-2 0,0 0-1,0-2 1,-1 0 0,0-2-1,0 0 1,-31 4 0,26-9-404,21-5 91,12-5 138,15-3 0,16-1-78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13 15507,'-1'-1'49,"1"0"0,0 1 0,-1-1 0,1 0 0,-1 1 0,1-1 0,-1 0 0,1 1 0,-1-1 0,1 1 0,-1-1 0,0 1 0,1-1 0,-1 1 0,0-1 0,1 1 0,-1 0 0,0-1 0,0 1 0,1 0 0,-1-1 0,0 1 0,0 0 0,0 0 0,0 0 0,1 0 0,-1 0 0,0 0 0,0 0 0,0 0 0,1 0 0,-1 0 0,0 1 0,0-1 0,0 0 0,1 1 0,-2-1 0,-31 13 569,19-3-460,0 0 1,1 1 0,0 0 0,1 1 0,0 0 0,1 1 0,0 1 0,1 0 0,1 0 0,-12 25 0,5-7-33,2 2 1,-12 46-1,17-52-106,7-23-19,-4 12 1,1 0 1,1 1-1,0 0 1,-1 21-1,5-35-2,-1 0 0,2 1-1,-1-1 1,0 1 0,1-1 0,0 1-1,0-1 1,0 0 0,0 0 0,1 1-1,-1-1 1,1 0 0,0 0 0,1-1 0,-1 1-1,0 0 1,1-1 0,0 1 0,0-1-1,0 0 1,1 0 0,5 5 0,1-3 0,1 1 1,-1-1-1,1-1 1,0 0-1,0 0 1,1-1-1,-1-1 1,1 0-1,-1-1 1,1 0-1,0 0 1,-1-1 0,1-1-1,0 0 1,19-4-1,-22 3 29,-1 0 1,0 0-1,0 0 0,0-1 0,0-1 1,0 1-1,-1-1 0,1-1 0,-1 1 1,0-1-1,0 0 0,-1-1 1,0 0-1,0 0 0,0 0 0,0-1 1,-1 1-1,0-1 0,-1-1 0,0 1 1,0-1-1,3-8 0,-6 13 10,1-1 0,-2 0-1,1 0 1,0 0 0,-1 0-1,1 0 1,-1 0 0,0 0-1,-1 0 1,1 0 0,-1 0-1,1 0 1,-3-4 0,2 6-14,0 0 1,0-1-1,0 1 0,0 0 1,-1 0-1,1 0 1,-1 0-1,0 0 0,1 0 1,-1 1-1,0-1 0,0 0 1,0 1-1,0 0 1,0-1-1,0 1 0,-1 0 1,1 0-1,0 0 1,-1 0-1,-4 0 0,-2 0 16,0 0 0,-1 0 0,1 1 0,-1 1 0,1-1 0,0 2 0,-1-1 0,1 1 0,0 1-1,0-1 1,-12 7 0,6-3-171,0 1-1,1 1 0,0 0 0,0 1 1,-21 18-1,17-6-651,17-21 771,1 0 0,0 1 0,0-1 0,-1 0-1,1 1 1,0-1 0,0 0 0,-1 1 0,1-1 0,0 1 0,0-1 0,0 0-1,0 1 1,0-1 0,0 1 0,0-1 0,0 0 0,0 1 0,0-1-1,0 1 1,0-1 0,0 0 0,0 1 0,0-1 0,0 1 0,0-1-1,0 0 1,1 1 0,-1-1 0,0 0 0,0 1 0,0-1 0,1 0-1,-1 1 1,0-1 0,0 0 0,1 1 0,-1-1 0,0 0 0,1 0-1,-1 1 1,0-1 0,1 0 0,-1 0 0,0 0 0,1 0 0,-1 1-1,1-1 1,-1 0 0,0 0 0,1 0 0,0 0 0,18 3-395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14147,'0'1'54,"0"1"-1,0-1 1,0 1-1,0-1 1,0 1 0,0-1-1,1 1 1,-1-1-1,0 0 1,1 1-1,-1-1 1,1 0 0,0 1-1,-1-1 1,1 0-1,0 0 1,0 1 0,0-1-1,-1 0 1,3 1-1,-1 0-13,1-1 0,0 0 0,-1 0 0,1 0 0,0 0 0,0-1 1,0 1-1,0-1 0,0 1 0,5-1 0,17 0 236,0 0-1,0-2 1,32-7 0,80-22 368,-108 23-523,608-160 1275,-194 87-1316,-367 70-210,-60 6-106,-36 3 560,9 2-304,-22-2-54,-4-1-11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13411,'4'15'1334,"4"-12"-511,-5-4-684,0 0 0,0 0 0,0-1 0,-1 0 0,1 1-1,-1-1 1,4-3 0,-1 2 56,172-155 2236,-51 43-1832,-115 104-563,-9 9-24,0-1 0,0 1 0,1 0 0,-1 0 0,1 1 0,-1-1 0,1 0 0,0 1 0,5-3 0,-8 4-9,0 1 0,1-1 0,-1 0 0,0 0 0,0 0 0,0 1 0,1-1 0,-1 0 0,0 0 0,0 1 0,0-1 0,0 0 0,0 0 0,0 1 0,1-1 0,-1 0 0,0 0 0,0 1 0,0-1 0,0 0 0,0 0 0,0 1-1,0-1 1,0 0 0,0 1 0,0-1 0,0 0 0,0 0 0,-1 1 0,1-1 0,0 0 0,0 0 0,0 1 0,0-1 0,0 0 0,-1 1 0,-2 12 39,-42 144 204,41-133-243,0 0 0,1 0 1,1 0-1,3 42 0,-1-61-40,1 1 0,0 0 0,0 0 0,1-1 0,0 1 0,0-1 1,3 7-1,-5-11-37,1 0 1,-1 0-1,1 0 1,-1 0-1,1 0 0,0-1 1,0 1-1,-1 0 1,1 0-1,0 0 1,0-1-1,0 1 1,0 0-1,0-1 1,0 1-1,0-1 1,0 1-1,0-1 1,0 0-1,0 1 1,0-1-1,0 0 1,1 0-1,-1 0 0,0 0 1,0 0-1,0 0 1,0 0-1,0 0 1,0 0-1,1 0 1,-1-1-1,0 1 1,0 0-1,0-1 1,0 1-1,0-1 1,0 1-1,0-1 1,0 0-1,0 1 0,1-2 1,6-5-228,0 0-1,-1 0 1,0-1-1,12-15 1,4-12-622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 16107,'1'-3'152,"0"-1"0,1 1 0,-1-1 0,1 1 0,0 0 0,0-1 0,0 1 0,0 0 0,0 0 0,1 0 0,-1 1 0,1-1 0,0 1-1,0-1 1,4-2 0,-5 5-113,0-1-1,-1 0 1,1 1-1,0-1 0,0 1 1,0-1-1,-1 1 1,1 0-1,0 0 0,0 0 1,0 0-1,0 0 1,-1 0-1,1 0 0,0 1 1,0-1-1,0 1 1,-1-1-1,1 1 0,0 0 1,-1-1-1,1 1 1,0 0-1,-1 0 1,1 0-1,-1 0 0,0 1 1,1-1-1,-1 0 1,0 1-1,0-1 0,0 1 1,2 2-1,0 0-29,-1 0 0,0 0 0,0 1 0,-1-1 0,1 0 0,-1 1 0,0 0 0,0-1 0,0 1 0,-1-1-1,0 1 1,0 0 0,0-1 0,0 1 0,-1 0 0,1-1 0,-1 1 0,0-1 0,-3 7 0,-3 9 9,-1 1 0,-20 33-1,22-43 9,-16 30 34,7-15 23,1 0-1,1 1 1,2 0 0,-10 33-1,21-58-92,-1-1 0,1 1 1,-1 0-1,1-1 0,0 1 0,-1 0 1,1-1-1,0 1 0,0 0 0,0-1 0,1 1 1,-1 0-1,0 0 0,0-1 0,1 1 1,0-1-1,-1 1 0,1 0 0,0-1 0,-1 1 1,3 1-1,-2-2-20,0-1 1,1 1-1,-1-1 0,0 1 1,1-1-1,-1 1 1,1-1-1,-1 0 1,1 0-1,-1 0 0,1 0 1,-1 0-1,1 0 1,-1 0-1,1 0 0,-1 0 1,1-1-1,-1 1 1,1-1-1,-1 1 1,0-1-1,1 1 0,-1-1 1,2-1-1,21-11 421,38-27 0,-18 11-486,14-8-16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20 14491,'-3'-3'158,"-1"1"-1,0 0 1,1 0-1,-1 0 1,0 0 0,0 1-1,-1-1 1,1 1-1,0 0 1,0 0 0,-1 1-1,1-1 1,0 1-1,-1 0 1,1 0-1,-1 1 1,1-1 0,0 1-1,-1 0 1,1 0-1,0 0 1,0 1 0,0-1-1,0 1 1,0 0-1,0 0 1,0 0 0,-6 6-1,2-1-47,0 0-1,1 0 1,0 1-1,0 0 1,0 0-1,1 0 1,0 1-1,1 0 1,0 0-1,0 1 1,-3 10-1,5-10-82,-1 1 0,2 1 0,0-1 0,0 0 0,1 1 0,0-1 0,2 22 0,-1-30-23,0 1-1,1 0 1,-1-1-1,1 1 1,0 0 0,0-1-1,0 1 1,1-1 0,-1 0-1,1 1 1,0-1-1,0 0 1,0 0 0,0 0-1,1 0 1,-1 0 0,1-1-1,0 1 1,0-1-1,0 0 1,0 0 0,0 0-1,0 0 1,0 0 0,1-1-1,-1 1 1,7 1-1,-3-2 3,-1 0 0,1-1-1,0 0 1,0 0-1,-1 0 1,1-1-1,0 0 1,-1-1-1,1 1 1,-1-1 0,1 0-1,-1-1 1,0 0-1,0 0 1,0 0-1,0 0 1,-1-1-1,1 0 1,7-8 0,-4 5 19,-1-1 0,0-1 0,0 0 1,-1 0-1,0 0 0,0-1 1,-1 0-1,-1 0 0,1 0 1,5-18-1,-10 25-13,0 0 0,0-1-1,0 1 1,-1-1 0,1 1 0,-1-1 0,1 1 0,-1-1 0,-1 1 0,1-1-1,0 1 1,-1-1 0,1 1 0,-1-1 0,0 1 0,0 0 0,-1 0-1,1-1 1,-1 1 0,0 0 0,1 0 0,-1 0 0,0 0 0,-1 1 0,1-1-1,0 1 1,-4-3 0,1 1-3,1 1 1,-1 1-1,-1-1 0,1 1 0,0 0 1,0 0-1,-1 1 0,1-1 0,-1 1 1,1 0-1,-1 1 0,0-1 0,1 1 1,-1 0-1,0 1 0,-6 0 0,5 0-133,0 1 0,-1-1 0,1 1 1,0 1-1,0-1 0,0 1 0,1 0 0,-1 1 0,1 0 0,-1 0 0,1 0 0,0 1 0,-7 6 0,13-10 110,0-1 0,0 0 0,-1 1 0,1-1 0,0 1 0,0-1 0,0 0 0,-1 1 0,1-1 0,0 1-1,0-1 1,0 1 0,0-1 0,0 1 0,0-1 0,0 0 0,0 1 0,0-1 0,0 1 0,0-1 0,0 1 0,0-1 0,1 1 0,-1-1-1,0 1 1,0-1 0,0 0 0,1 1 0,-1-1 0,0 1 0,0-1 0,1 0 0,-1 1 0,0-1 0,1 0 0,-1 0 0,0 1 0,1-1-1,-1 0 1,1 0 0,-1 1 0,0-1 0,1 0 0,-1 0 0,1 0 0,-1 0 0,1 1 0,0-1 0,21 5-433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28 15003,'0'-1'114,"1"0"0,-1 0 0,0 0 0,1 0 0,-1 0 0,0-1 0,0 1 0,0 0 0,0 0 0,0 0 0,0 0 0,0 0 0,0 0 0,-1 0 0,1 0 0,0 0 0,-1 0 0,1 0 0,0 0-1,-1 0 1,0-1 0,0 2-41,0-1 0,1 1 0,-1-1-1,0 1 1,0 0 0,0-1-1,1 1 1,-1 0 0,0 0 0,0 0-1,0-1 1,0 1 0,1 0 0,-1 0-1,0 0 1,0 0 0,0 1-1,0-1 1,0 0 0,0 0 0,-5 2 97,1 0 0,0 0 0,0 0 0,0 0 0,0 1 0,1 0 0,-6 4 0,-4 5-100,1 1 0,1 0 1,0 1-1,1 0 0,0 1 1,1 0-1,1 0 0,1 1 1,0 1-1,1-1 0,0 1 1,1 0-1,2 1 0,-5 22 1,9-36-66,-1-1 0,1 0 0,0 0 0,0 0 0,0 1 0,0-1 0,1 0 0,-1 0 0,1 0 0,0 0 0,0 1 0,2 4 0,-2-7 0,0 1-1,0-1 1,0 0-1,1 0 1,-1 0-1,0 0 1,0 0-1,1 0 1,-1 0-1,1 0 1,-1 0-1,1-1 1,-1 1-1,1 0 1,-1-1-1,1 0 1,0 1 0,-1-1-1,1 0 1,0 0-1,-1 0 1,1 0-1,0 0 1,2 0-1,8-2 16,-1-1 0,1 0 0,-1 0 1,0-1-1,0-1 0,0 0 0,-1 0 0,0-1 0,0 0 0,12-10 0,9-9 102,46-47-1,-66 61-69,0 0 0,0-1 0,-2-1-1,11-16 1,-19 28-48,0 0 0,-1 1 0,1-1 0,-1 0 0,1 0 0,-1 0 0,1-1 0,-1 1 0,0 0 0,1 0 0,-1 0 0,0 0 0,0 0 0,0 0 0,0 0 0,0-1 0,0 1-1,0 0 1,0 0 0,0 0 0,-1 0 0,1 0 0,0 0 0,-1 0 0,1 0 0,-1 0 0,1 0 0,-1 0 0,1 0 0,-1 0 0,0 0 0,1 0 0,-1 0 0,0 0 0,0 1 0,0-1 0,0 0 0,0 1 0,0-1 0,0 1 0,0-1 0,0 1 0,0-1 0,0 1 0,0 0-1,-1-1 1,-6-1-22,0 1-1,0 0 0,0 0 1,0 1-1,-9 0 0,13 0-11,-30 2 461,-54 10 0,56-10-371,30-2-54,0 0 1,1-1 0,-1 1 0,0-1-1,1 0 1,-1 0 0,0 1 0,1-1-1,0 0 1,-3-2 0,4 3-4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16011,'-3'-3'1441,"6"0"-1113,11 4-80,9 2 592,11-3-304,9 2-96,12-2-176,8-3-40,3 0-176,-2-1-144,-8-1-432,-6 1-216,-19 1 576,-17 3-160,-21 6-136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11955,'36'0'1576,"5"-3"-936,13-12-296,6-3 1817,7 1-1905,-1 0-224,-4 6 168,-8 1-88,-19 7-120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 16139,'1'-19'1032,"-2"11"-600,1 8-426,0 0 0,-1 0 1,1 0-1,0 0 0,0 0 1,0 0-1,0 0 0,0-1 1,-1 1-1,1 0 0,0 0 1,0 0-1,0 0 0,0 0 1,-1 0-1,1 0 1,0 0-1,0 0 0,0 1 1,0-1-1,0 0 0,-1 0 1,1 0-1,0 0 0,0 0 1,0 0-1,0 0 0,0 0 1,0 0-1,-1 0 0,1 0 1,0 1-1,0-1 0,0 0 1,0 0-1,0 0 0,0 0 1,0 0-1,0 0 0,0 1 1,-1-1-1,1 0 0,0 0 1,0 0-1,0 0 0,-2 4 78,0 0-1,0 0 0,1 0 1,-1 1-1,1-1 0,0 0 1,0 1-1,0-1 0,1 0 1,-1 6-1,1 52 168,0-52-225,1 5-68,0-1 1,0 0-1,2 0 0,0 0 1,0 0-1,1 0 0,1 0 1,0-1-1,1 0 0,0 0 1,1 0-1,1-1 0,0 0 1,0-1-1,19 20 0,-3-7-105,-13-15 102,-1 0 1,-1 1-1,0 1 1,0-1-1,12 23 1,-19-30 40,-1 0 0,1 1 0,-1-1 0,0 1 0,0 0 0,-1-1 0,1 1 0,-1 0 0,0-1 0,0 1 0,0 0 0,0 0 0,-1-1 0,1 1 0,-1 0 0,0-1 0,0 1 0,0-1 0,-1 1 0,1-1 0,-1 0 0,0 1 0,0-1 0,0 0 0,0 0 0,-4 4-1,1-1 6,-1-1-1,0 1 0,0-1 0,0 0 0,-1 0 1,1-1-1,-1 0 0,0 0 0,0-1 0,-1 0 1,1 0-1,-1-1 0,1 0 0,-1 0 0,0 0 1,0-1-1,0 0 0,0-1 0,-14-1 0,16 1 11,-1-1 0,1 0 0,0 0 0,1-1-1,-1 1 1,0-1 0,0-1 0,1 1 0,-1-1 0,1 0-1,0 0 1,0 0 0,0-1 0,0 0 0,1 0-1,-1 0 1,1-1 0,0 1 0,0-1 0,1 0 0,-1 0-1,1 0 1,0-1 0,1 1 0,-1-1 0,-2-7 0,4 6 7,-1 0 0,1 0 1,0 0-1,0 0 1,1 0-1,-1 0 0,2 0 1,-1 0-1,1 0 1,0 0-1,4-12 1,-2 10 1,1-1 1,1 0 0,-1 1 0,2 0 0,-1 0 0,1 0 0,8-8 0,11-9 62,0 2-1,2 0 0,49-32 0,-51 38-6,13-9 39,-17 13 23,0 0-1,-1-2 1,-1 0 0,0-1 0,21-26 0,-39 41-118,0 1 0,0 0-1,0-1 1,1 0 0,-2 1 0,1-1 0,0 1 0,0-1 0,0 0 0,-1 0 0,1 1 0,-1-1 0,1 0 0,-1 0 0,0 0 0,0 0 0,0 1 0,0-1 0,0 0 0,0 0 0,-1 0 0,1 0 0,0 1-1,-1-1 1,-1-3 0,1 3-1,-1 0 0,1 1-1,-1-1 1,0 1 0,1 0-1,-1-1 1,0 1 0,0 0-1,0 0 1,0 0 0,0 0-1,0 1 1,0-1 0,0 0-1,0 1 1,-1-1 0,1 1-1,0 0 1,0 0 0,0 0-1,-4 0 1,-10 2-112,0 0 0,-1 1 0,1 1 0,1 0-1,-1 1 1,1 1 0,0 0 0,0 1 0,0 1 0,1 0 0,0 1 0,1 1-1,0 0 1,0 0 0,1 2 0,1-1 0,-16 21 0,14-11-254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12227,'-4'10'1160,"-5"9"-680,-1 6-120,-6 16 480,-5 3-80,-9 12-103,-5 3-73,-4 4-144,-1 0-88,3-9-136,0-6-120,8-16-248,6-7-112,13-18-320,7-7 472,8-14-104,5-6-104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11899,'4'2'222,"0"-1"1,1 1 0,-2 0 0,1 0-1,0 0 1,0 0 0,-1 1 0,1-1 0,-1 1-1,0 0 1,4 5 0,0 1 77,0 1-1,-1 0 1,5 13-1,-10-22-291,1 4-3,113 208 167,-97-185-148,1-1 0,1-1 0,1 0-1,1-1 1,33 28 0,-44-46-78,0 0-1,15 8 1,-14-9-608,-21-14 488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64 293 13611,'-15'21'1173,"3"-4"-660,-24 26 0,47-55-359,0 0 0,-1-1 1,0 0-1,14-24 0,-26 39-43,-7 24 189,9-25-300,0-1-1,0 1 1,0 0-1,0 0 1,0-1-1,0 1 1,0 0-1,0 0 0,1-1 1,-1 1-1,0 0 1,0-1-1,1 1 1,-1 0-1,1-1 1,-1 1-1,0-1 0,1 1 1,-1-1-1,1 1 1,-1-1-1,1 1 1,-1-1-1,1 1 1,0-1-1,-1 1 0,1-1 1,0 0-1,-1 1 1,1-1-1,0 0 1,-1 0-1,1 0 1,0 1-1,-1-1 0,1 0 1,0 0-1,0 0 1,0 0-1,6 0-12,0 0-1,0-1 1,0 1-1,-1-1 0,1-1 1,0 1-1,-1-1 1,1 0-1,11-6 1,1-2-158,34-22 1,-33 17-13,0 0 0,-1-2 1,26-27-1,-35 32 46,0 0 0,-1 0 1,0-1-1,-1 0 0,-1 0 1,11-26-1,-17 34 87,1 0 0,-1 0 0,-1 0 0,1 0 1,-1 0-1,0-1 0,0-4 0,0 8 39,-1 1 0,1 0 0,0-1 1,0 1-1,-1 0 0,1-1 0,-1 1 0,1 0 0,-1-1 0,0 1 0,1 0 0,-3-2 1,3 3 7,-1-1 1,1 1 0,-1-1 0,0 1-1,1 0 1,-1-1 0,0 1 0,1 0-1,-1 0 1,0-1 0,1 1 0,-1 0-1,0 0 1,1 0 0,-1 0 0,0 0-1,0 0 1,1 0 0,-1 0 0,0 0-1,1 0 1,-1 1 0,0-1 0,1 0-1,-2 1 1,-2 1 10,0 0 0,1 0 0,0 1 0,-1 0 0,1-1-1,0 1 1,1 0 0,-1 0 0,0 1 0,1-1 0,-4 8 0,-22 42 77,22-38-71,1 1 0,0-1-1,1 1 1,0 0 0,2-1 0,0 2 0,0-1-1,2 19 1,0-26 0,0 0-1,1 0 0,1 0 1,0 0-1,0 0 1,0 0-1,1-1 1,0 1-1,1-1 0,0 0 1,1 0-1,-1 0 1,1 0-1,1-1 0,11 13 1,-16-19 16,-1 0-1,1-1 1,0 1 0,0 0 0,-1 0-1,1-1 1,0 1 0,0 0 0,0-1-1,0 1 1,0-1 0,0 0 0,0 1 0,0-1-1,0 1 1,0-1 0,0 0 0,0 0-1,0 0 1,0 0 0,0 0 0,0 0-1,0 0 1,0 0 0,0 0 0,0 0 0,0 0-1,0-1 1,0 1 0,0 0 0,0-1-1,0 1 1,0-1 0,0 1 0,0-1-1,0 0 1,0 1 0,-1-1 0,1 0-1,0 1 1,0-1 0,-1 0 0,1 0 0,-1 0-1,1 0 1,0 0 0,-1 0 0,0 0-1,1 0 1,0-1 0,3-8 180,-1 1-1,0 0 1,0-1-1,1-11 1,-4 18-172,5-49 491,-4 42-490,-1 14-104,1 1 46,-1 1-1,1-1 1,-1 0-1,1 0 1,1 1-1,-1-1 1,1 0 0,0 0-1,0 0 1,0-1-1,1 1 1,0 0-1,0-1 1,0 0-1,0 1 1,1-1 0,0-1-1,0 1 1,0 0-1,0-1 1,0 0-1,0 0 1,1 0-1,0-1 1,0 1-1,-1-1 1,1 0 0,9 2-1,-5-2-32,0 1 0,1-1 1,-1-1-1,1 0 0,0 0 0,-1-1 0,1 0 0,0-1 0,-1 0 1,1 0-1,-1-1 0,1-1 0,-1 1 0,0-2 0,12-4 1,-18 6 22,0-1 1,1 1 0,-1-1 0,0 1 0,0-1 0,-1 0 0,1 0 0,0 0 0,-1-1 0,0 1 0,3-7 0,-4 9 21,-1 0 1,1 0 0,-1 0 0,0 0-1,1 0 1,-1 0 0,0 0 0,0 0-1,0 0 1,0 0 0,0 0 0,0 0 0,0 0-1,0 0 1,0 0 0,-1 0 0,1 0-1,0 0 1,-1-2 0,0 2 8,0 0 0,0 0 0,0 0 0,0 0 0,0 1 0,0-1 0,-1 0 1,1 1-1,0-1 0,0 0 0,-1 1 0,1 0 0,0-1 0,0 1 0,-1 0 0,1-1 0,0 1 0,-1 0 0,-2 0 0,2 1 13,-1-1 0,0 1-1,1-1 1,-1 1 0,0 0-1,1 0 1,-1 0 0,1 0-1,0 0 1,-1 1 0,1-1-1,0 1 1,0-1 0,0 1 0,0 0-1,0 0 1,0 0 0,0 0-1,1 0 1,-1 1 0,1-1-1,-1 0 1,0 4 0,1-5-10,0 1 0,0-1 1,1 0-1,-1 1 0,1-1 1,-1 1-1,1-1 0,0 0 1,-1 1-1,1-1 0,0 1 1,0-1-1,0 1 0,0-1 1,0 1-1,0-1 0,1 1 1,-1-1-1,0 1 0,1-1 1,-1 0-1,1 1 0,0-1 1,-1 0-1,1 1 0,0-1 1,0 0-1,0 0 0,0 0 1,0 0-1,0 0 0,0 0 1,0 0-1,0 0 0,0 0 1,1 0-1,-1 0 0,0-1 1,0 1-1,1 0 0,-1-1 1,3 1-1,1 0-32,1 0 1,-1-1-1,0 0 1,0 0-1,0 0 1,0 0-1,0-1 1,0 0-1,0 0 0,0 0 1,0-1-1,0 0 1,-1 0-1,1 0 1,0 0-1,-1-1 1,0 0-1,1 0 1,-1 0-1,5-5 0,17-18-93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39 14763,'-16'3'130,"0"0"0,0 2 0,1 0 0,-1 0 0,1 2 1,0 0-1,1 0 0,0 2 0,0 0 0,1 0 0,0 1 0,0 1 0,1 0 0,1 1 0,0 0 0,0 0 0,1 1 0,-10 20 0,17-28-78,0 0-1,1 0 0,0 1 0,0 0 1,0-1-1,-1 11 0,3-14-36,0-1-1,0 1 0,0 0 0,0 0 1,0-1-1,0 1 0,0 0 1,1-1-1,-1 1 0,1 0 0,-1 0 1,1-1-1,0 1 0,0-1 1,-1 1-1,1-1 0,0 1 0,0-1 1,0 0-1,1 1 0,-1-1 0,0 0 1,0 0-1,1 0 0,-1 0 1,1 0-1,2 2 0,1-2 5,0 1-1,-1 0 1,2-1-1,-1 0 1,0 0 0,0-1-1,0 0 1,0 1-1,0-2 1,1 1-1,-1 0 1,0-1-1,6-2 1,7-1 10,0-2 0,22-9 0,-11 2-3,-1 0 0,-1-2 0,0-1 1,-1-1-1,-1-1 0,-1-1 0,30-31 0,-47 43-1,0-1 1,-1 1-1,0-1 0,6-12 0,-11 18-16,0 0-1,0 0 1,0 0-1,0 0 1,0 0-1,0 0 1,-1 0-1,1 0 1,-1 0 0,0 0-1,1 0 1,-1 0-1,0 0 1,0-1-1,0 1 1,-1 0 0,1 0-1,0 0 1,-1 0-1,0 0 1,1 0-1,-1 0 1,0 0-1,0 0 1,0 0 0,0 0-1,-2-1 1,0 0 4,0 1 1,0 0 0,0 0-1,0 0 1,0 0 0,-1 0 0,1 1-1,-1 0 1,1 0 0,-1-1-1,0 2 1,1-1 0,-1 0-1,0 1 1,-6 0 0,-3 0 23,0 0 0,1 1 1,-19 4-1,16-1-47,0 0 1,0 1-1,0 1 1,0 0-1,1 1 1,-25 15-1,31-17-109,1 1 0,-1 0 0,1 0 0,0 1 0,0 0 0,1 0 0,0 0 0,0 1 0,1 0 0,0 0 0,0 1 0,-4 10 0,8-17 91,0 0 0,0 0 0,1 0 0,-1 0 0,0 0 0,1 1 0,0-1 1,-1 0-1,1 1 0,0-1 0,0 0 0,0 0 0,1 1 0,-1-1 0,0 0 0,1 0 0,-1 1 0,1-1 0,0 0 0,0 0 0,0 0 0,0 0 0,0 0 0,3 4 0,0-4-49,1 1 0,-1-1 0,1 0 0,-1 0 0,9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65 13067,'-40'107'1971,"37"-95"-1769,0-1-1,1 0 1,0 1 0,1 0-1,0-1 1,1 1 0,2 17 0,-2-26-156,1 0 1,-1 0 0,1 0-1,0 0 1,0-1-1,0 1 1,0 0 0,0-1-1,1 1 1,-1-1 0,1 1-1,-1-1 1,1 0 0,0 0-1,0 1 1,0-1 0,0-1-1,4 4 1,-2-3-3,-1-1 0,1 1 0,0-1 0,-1 0 0,1 1 0,0-2 0,0 1 0,0 0 0,0-1 0,0 0 0,8 0 0,2-2 36,0-1 0,0 0 1,0 0-1,-1-2 0,1 0 1,16-8-1,2-3 222,58-40 1,-76 45-148,1 0 0,-1-2 1,-1 1-1,0-2 0,17-24 0,-27 34-92,0 0 0,0 0-1,-1-1 1,1 0-1,-1 1 1,-1-1 0,1 0-1,-1 0 1,2-9-1,-3 11-28,1 1-1,-2-1 0,1 1 0,0 0 1,0-1-1,-1 1 0,0 0 0,1-1 1,-1 1-1,0 0 0,0 0 0,0 0 1,0-1-1,-1 1 0,1 0 1,0 1-1,-1-1 0,0 0 0,1 0 1,-1 1-1,0-1 0,0 1 0,-3-3 1,-4-1 48,1 1 0,-1 0 0,0 0 0,0 1 0,-1 0 1,1 1-1,-1 0 0,1 0 0,-1 1 0,0 0 1,-15 1-1,5 1-51,1 1 0,-1 0 1,0 2-1,-33 9 1,48-11-65,0-1 1,0 1 0,0 0 0,0 0 0,1 0 0,-1 1 0,0 0 0,1-1-1,0 2 1,0-1 0,-5 5 0,9-8 29,0 0-1,-1 1 1,1-1 0,-1 0-1,1 0 1,0 1 0,0-1-1,-1 1 1,1-1 0,0 0-1,-1 1 1,1-1-1,0 0 1,0 1 0,0-1-1,0 1 1,-1-1 0,1 1-1,0-1 1,0 1 0,0-1-1,0 1 1,0-1 0,0 0-1,0 1 1,0-1-1,0 1 1,1 0 0,17-1-153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15803,'0'7'1001,"16"-6"-849,5-1-40,19-1 176,13-2-40,17-1-72,5-2 0,7 0 0,-1 3-120,0 2-248,-8 1-136,-20 4-264,-7 2-121,-23 1 473,-11 5-144,-14-2-152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14299,'15'13'952,"13"-8"-760,11-3-32,17-8 200,7-1-104,12-4-96,5 1-168,10-5-296,-1 1-192,-6-2 424,-5 2-144,-12-1-136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15291,'57'55'1664,"-45"-45"-1577,0 0 0,-1 1-1,-1 0 1,0 0 0,0 1 0,-1 0 0,13 24 0,-18-25-54,0 1 0,0 0 0,-1 0 0,0 1-1,-1-1 1,-1 0 0,0 1 0,0-1 0,-2 1-1,1-1 1,-1 1 0,-1-1 0,-1 1 0,-5 17-1,-4 7 43,-2-2-1,-1 0 1,-29 49-1,-95 125-225,-17-11-445,139-177 611,-38 48-199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93 13419,'1'-1'109,"22"-38"1572,-22 37-1568,0 0-1,0-1 1,-1 1-1,1-1 0,0 1 1,-1-1-1,1 1 1,-1-1-1,0 1 1,0-1-1,0 0 0,0 1 1,-1-1-1,0-4 1,1 6-76,0 1 1,-1-1-1,1 1 1,0 0 0,0-1-1,0 1 1,0-1 0,-1 1-1,1-1 1,0 1-1,0 0 1,-1-1 0,1 1-1,0-1 1,-1 1-1,1 0 1,0-1 0,-1 1-1,1 0 1,0 0 0,-1-1-1,1 1 1,-1 0-1,1 0 1,-1 0 0,1-1-1,-1 1 1,1 0-1,0 0 1,-1 0 0,0 0-1,0 0 15,-1 1-1,1-1 0,0 1 1,0-1-1,0 1 1,0-1-1,0 1 1,0 0-1,0-1 0,0 1 1,0 0-1,-1 1 1,-21 29 469,16-17-491,1 0-1,1 1 0,0-1 0,1 1 1,0 0-1,2 0 0,-1 0 0,2 1 1,0-1-1,1 0 0,2 17 0,0-10-51,2-1-1,0 0 0,1 0 1,1 0-1,2 0 0,0-1 1,13 25-1,3-2-108,-2 1 0,-2 1 0,27 89 0,-43-118 121,0-1-1,-2 1 0,0 0 1,0-1-1,-2 1 1,0 0-1,0 0 0,-2 0 1,0 0-1,-1-1 0,0 1 1,-1-1-1,-1 0 1,-1 0-1,-14 28 0,15-34 69,-1 0 0,-1-1 0,0 1-1,0-1 1,0-1 0,-1 1-1,0-1 1,0-1 0,-1 1 0,-15 7-1,20-12-24,1 0 0,-1 0 0,0-1 0,1 1 0,-1-1 0,0 0 0,0 0 0,0 0 0,0-1 0,0 0 0,0 1 0,0-1 0,0-1 0,0 1 0,0 0 0,0-1 0,0 0 0,0 0 0,0 0 0,1-1 0,-1 1 0,0-1 0,1 0 0,-1 0 0,1 0 0,0 0 0,-1-1 0,1 1 0,0-1 0,-5-6 0,2 1-13,1 0 0,0-1 0,0 0 1,1 0-1,0 0 0,0-1 0,1 1 0,0-1 0,1 0 1,0 1-1,-1-14 0,1-1-35,2 1 0,0-1 0,5-41-1,-1 40-20,2 1-1,0-1 0,2 1 0,0 0 1,2 1-1,0 0 0,2 1 0,0 0 1,19-25-1,-8 18 9,1 0 0,2 2 0,0 1 0,2 1-1,49-35 1,-59 48 32,45-35 26,-57 42-3,-1 0 1,1 0-1,-1-1 1,-1 1-1,1-1 1,-1 0-1,7-13 1,-10 17-13,0 0 0,0 1 1,-1-1-1,1 0 1,-1 1-1,1-1 0,-1 0 1,0 0-1,0 1 0,0-1 1,0 0-1,0 0 1,0 1-1,0-1 0,0 0 1,-1 0-1,1 1 1,-1-1-1,1 0 0,-1 1 1,0-1-1,0 1 0,1-1 1,-1 1-1,0-1 1,0 1-1,-1-1 0,1 1 1,0 0-1,0 0 0,-1 0 1,1-1-1,-1 1 1,1 0-1,-1 1 0,1-1 1,-1 0-1,1 0 1,-1 1-1,-3-2 0,-4-1 27,0 1-1,-1 0 0,1 0 1,-1 1-1,1 0 0,-11 0 1,10 1-119,-1 1-1,0 0 1,1 0 0,0 1 0,-1 0 0,1 1-1,0 0 1,0 1 0,-10 4 0,15-5 11,0 0 1,0 0-1,1 1 0,-1-1 1,1 1-1,0 0 1,0 0-1,0 0 1,0 1-1,1-1 1,-1 1-1,1 0 0,1 0 1,-1 0-1,1 0 1,-1 1-1,1-1 1,-1 7-1,-1 21-274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14811,'7'11'1264,"-11"15"-839,-9 10-169,-12 13 336,-6 4-32,-5 14-24,-3 5-16,-1 0-200,1-5-72,7-11-96,4-5-48,8-13-208,7-14-128,9-25-400,4-17-152,9-20 584,-1-11-176,7-8-136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14195,'-14'-1'190,"-1"2"-1,0 0 1,1 1-1,-1 0 1,1 1 0,0 1-1,0 0 1,0 1 0,0 1-1,1 0 1,-21 13-1,27-15-141,1 0-1,0 1 0,0 0 0,0 0 1,0 0-1,1 1 0,0 0 0,0 0 0,0 0 1,1 1-1,0-1 0,0 1 0,1 0 1,0 0-1,0 0 0,1 1 0,-1-1 0,2 1 1,-1-1-1,1 1 0,0 0 0,1 0 1,0 11-1,0-16-35,0 0-1,1 0 1,-1 0 0,1 1 0,0-1 0,0 0-1,0 0 1,0 0 0,0 0 0,0-1 0,1 1-1,0 0 1,0-1 0,-1 1 0,1 0 0,1-1 0,-1 0-1,0 0 1,3 3 0,-1-3 1,0 0 0,0 0-1,1 0 1,-1-1 0,0 1 0,1-1-1,-1 0 1,1 0 0,-1-1 0,1 1 0,-1-1-1,5 0 1,7-1 27,-1-1 0,0-1 0,0 0 0,0-1 0,0 0 1,26-13-1,-18 6 97,-2-1 0,32-22 0,-42 25-31,0 0 0,0 0 0,-1-1 0,0 0 0,15-22-1,-24 30-83,1 0-1,-1 0 0,0 0 1,0-1-1,0 1 0,0 0 1,0-1-1,0 1 0,-1-1 0,1 1 1,-1 0-1,1-1 0,-1 1 1,0-4-1,-1 4-6,1 1-1,0-1 1,-1 1-1,1-1 1,-1 1-1,0-1 1,1 1 0,-1 0-1,0-1 1,0 1-1,0 0 1,0 0 0,0 0-1,0 0 1,0 0-1,0 0 1,0 0-1,-2-1 1,-1 0-21,0 0 1,0 1-1,0-1 1,0 1-1,0 0 0,0 0 1,-1 0-1,1 0 0,0 1 1,-1 0-1,1 0 0,0 0 1,0 0-1,-9 3 1,5-1-165,1 0 1,-1 1-1,0 0 1,1 1-1,0 0 1,0 0-1,0 0 1,0 1-1,1 0 1,0 1-1,0-1 1,-9 11-1,7-6-50,0 0-1,1 1 0,0-1 1,1 2-1,0-1 0,1 0 0,-6 19 1,-1 23-534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91 12811,'-3'11'568,"-1"0"-1,0-1 1,-1 1 0,0-1 0,-11 17 0,-14 27 1406,28-50-1866,1 1 0,-1 0 1,1 0-1,0 1 0,0-1 1,0 0-1,1 0 0,0 0 1,0 10-1,1-13-85,-1 0-1,0 0 1,0 0 0,1 0 0,-1 0-1,1-1 1,0 1 0,-1 0 0,1 0 0,0 0-1,0 0 1,0-1 0,1 1 0,-1 0-1,0-1 1,0 1 0,1-1 0,-1 0 0,1 1-1,0-1 1,-1 0 0,3 1 0,-1 0-5,1-1 0,-1 0 1,0-1-1,0 1 0,1-1 1,-1 1-1,1-1 0,-1 0 1,0 0-1,1-1 0,-1 1 1,5-1-1,3-2 23,0-1 0,0 1 0,0-2-1,0 1 1,-1-1 0,19-13 0,-16 8 41,0-1-1,0-1 1,-1 0-1,-1-1 0,16-21 1,-22 27-18,0-1-1,0 0 1,-1 0-1,0 0 1,0-1 0,-1 1-1,0-1 1,0 0-1,-1 0 1,0 0 0,0-17-1,-2 23-49,0 0 0,0-1 1,0 1-1,-1 1 0,1-1 0,-1 0 0,0 0 0,0 0 0,0 0 0,0 0 0,0 1 0,-1-1 0,1 0 0,-1 1 1,0-1-1,1 1 0,-1 0 0,0-1 0,-1 1 0,1 0 0,0 0 0,-1 1 0,1-1 0,-1 0 0,1 1 0,-1 0 0,-4-2 1,2 1-49,-1 1 0,1 0 0,-1 0 0,1 0 0,-1 1 0,1 0 0,-1 0 1,0 0-1,1 1 0,-1 0 0,1 0 0,-1 0 0,-10 4 0,-1 3-196,1 0 1,0 1-1,0 1 0,1 0 0,-15 13 0,21-15-106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13347,'0'17'1568,"-1"11"-1080,-8 13-224,4 7 2049,-1 10-2057,2 5-144,1 5-56,3-2 32,4-10-88,8-8-96,-1-13-192,0-7-104,1-13 2152,-5-8-1704,-4-11 64,-7-7 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14227,'-16'37'832,"3"0"-1528,3 0 736,7-1 0,3-6-120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14019,'20'-2'1440,"9"5"-984,18-1-120,5-2 713,14-6-577,4 0-32,5-4-176,-1-1-216,-11-6 1144,-8-2-1048,-24-1-24,-6 4 40</inkml:trace>
  <inkml:trace contextRef="#ctx0" brushRef="#br0" timeOffset="1">1 702 14963,'31'10'1673,"9"-8"-1097,16-15-208,4-4 616,9-3-328,1-2-144,-4 2-632,-3 3 288,-17-2-168,-8 6-88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10658,'-10'188'6916,"-12"-1"-5184,-6 73-2654,29-243 458,3-24 164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4:3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9962,'-1'0'25,"1"0"0,0 0-1,0 0 1,0 0 0,0 0-1,-1 0 1,1 0 0,0 0-1,0 0 1,0 0 0,0 0-1,-1 0 1,1 0 0,0 0 0,0 0-1,0 0 1,-1 0 0,1 0-1,0 0 1,0 0 0,0 0-1,0 1 1,-1-1 0,1 0-1,0 0 1,0 0 0,0 0-1,0 0 1,0 0 0,0 0 0,-1 1-1,1-1 1,0 0 0,0 0-1,0 0 1,0 0 0,0 1-1,0-1 1,0 0 0,0 0-1,0 0 1,0 0 0,0 1 0,0-1-1,0 0 1,0 0 0,0 0-1,0 0 1,0 1 0,0-1-1,0 0 1,0 0 0,0 0-1,0 1 1,0-1 0,0 0 0,0 0-1,0 0 1,0 0 0,0 1-1,0-1 1,1 0 0,-1 0-1,0 0 1,0 0 0,0 0-1,0 0 1,1 1 0,6 13 646,1-7-576,0 0-1,0-1 1,1 0-1,0 0 1,0-1-1,11 4 1,62 22 236,-64-25-267,12 4 12,2-2 1,-1-1-1,1-2 1,0-1 0,0-1-1,0-2 1,1-1-1,57-8 1,531-54 600,-94 32-605,0 26-46,-125 11-24,83 2-3,-155 23 1,-4 22 1,60 7 34,-227-41-39,166 22-11,-6 25 36,-36-3-2,-236-57-16,0-3 0,0-1 0,0-3 0,53-6 0,271-34-9,-321 32 12,0-2 0,-1-2 0,0-3 0,-1-1 1,53-27-1,-96 41-7,6-4 3,1 1 1,0 0-1,1 1 0,-1 1 0,1-1 0,17-1 1,-52-6 1562,9 7-1311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4:3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98 9970,'-29'-5'179,"0"-1"0,1-2 0,0 0 0,-29-14 0,28 11-74,0 0-1,-1 2 1,-39-6 0,58 14-33,1 0 0,-1 0 0,1 1 1,-1 1-1,1 0 0,-1 0 1,1 1-1,0 0 0,-1 1 1,1 0-1,0 1 0,1 0 1,-17 9-1,16-7-32,1 0 1,0 1-1,0 0 1,1 1-1,0 0 1,0 0-1,1 0 1,0 1-1,-6 10 1,4-4-36,1 0 1,1 1 0,0-1-1,1 2 1,-5 21-1,2 10-38,2 0 0,3 1 0,1 58-1,3-68 41,1 1 1,3 0-1,1-1 0,2 1 0,2-2 0,26 74 0,-22-80 5,2 0 0,2-1-1,0-1 1,2 0 0,1-2 0,2 0 0,0-2 0,31 29-1,-30-35-6,0-2-1,0 0 1,2-2-1,0-1 1,1 0-1,0-2 0,1-1 1,46 13-1,-39-15-4,1-3 0,0 0 0,0-3 0,0-1-1,1-1 1,64-6 0,-87 3 10,0-1-1,0 0 1,-1-1-1,1-1 1,-1 0-1,0-1 1,0 0 0,0 0-1,17-13 1,-16 9 22,-2 0 0,1-2 0,-1 1 1,-1-1-1,0-1 0,0 0 0,14-24 0,-12 15 0,-1-1 0,-1 0 0,-2 0 0,0-1-1,-1 0 1,-1-1 0,-1 1 0,-1-1-1,-2 0 1,0 0 0,-1 0 0,-4-37 0,-3 16 55,-1 0 0,-3 0 0,-1 0 0,-3 2 0,-30-71 1,35 95-57,0 1 0,0 0-1,-2 1 1,0 0 0,-2 0 0,1 1 0,-2 1 0,0 0 0,-1 1 0,0 0 0,-1 1 0,0 1 0,-1 1-1,-1 0 1,0 1 0,0 1 0,-1 1 0,0 1 0,0 0 0,-1 1 0,-35-5 0,16 8-29,-1 1-1,1 2 1,-1 2 0,-58 10-1,26-3-352,61-8 312,0-1-1,0 0 0,-1 0 1,1-1-1,-15-3 1,-23-9-128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12267,'5'-26'1602,"-2"18"-802,-1 15 844,15 156-557,53 231 1,77 153-936,-126-468-131,13 35 69,-27-104 43,-2-14-30,0-19 13,-4 21-110,99-753 265,-75 533-420,-13 131 88,20-297 230,-32 387-180,0 1 1,0-1 0,0 1-1,0-1 1,0 0 0,1 1-1,-1-1 1,0 1 0,0-1-1,0 1 1,1-1-1,-1 1 1,0-1 0,1 1-1,-1-1 1,1 1 0,-1-1-1,0 1 1,1 0 0,-1-1-1,1 1 1,-1 0-1,1-1 1,-1 1 0,1 0-1,0 0 1,-1-1 0,1 1-1,-1 0 1,1 0-1,-1 0 1,1 0 0,1 0-1,-1-1 82,1 1 0,-1 0 0,1-1 0,-1 1-1,0-1 1,1 0 0,-1 0 0,0 1 0,1-1 0,-1 0-1,2-2 1,0-1-30,-1 1-1,1-1 1,-1 0-1,0 0 1,0 0-1,-1-1 1,2-4-1,1-12 76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12859,'6'0'174,"0"-1"-1,0 0 1,0 0 0,0 0 0,0-1 0,10-4 0,12-3 2,72-16 270,1 4-1,1 5 1,203-5-1,29 23-402,66-1-69,104-5 22,0 39-60,-270-3-84,301 32-446,-397-55 386,263-16 1,-117-25 213,107-9 193,-302 37-88,-1 4 0,128 15 1,-27 20 44,55 5 204,-224-39-210,1-1 1,22-3 0,17 0 1326,-78 28-719,-23 43-529,4 2 1,-40 100-1,70-155-295,5-11-53,-1 1-1,1 0 1,0 0-1,1 0 1,-1-1-1,1 2 1,0-1-1,-1 6 1,2-10 106,1-1 0,-1 1 0,0-1 0,1 1 0,-1-1 0,1 0 0,-1 1 1,0-1-1,1 0 0,-1 1 0,1-1 0,-1 0 0,1 1 0,-1-1 1,1 0-1,-1 0 0,1 0 0,-1 1 0,1-1 0,0 0 0,-1 0 0,1 0 1,-1 0-1,1 0 0,-1 0 0,1 0 0,0 0 0,-1 0 0,1-1 1,-1 1-1,1 0 0,-1 0 0,1 0 0,-1-1 0,1 1 0,0-1 0,21-8-317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 10442,'4'-15'4801,"-14"36"-3420,8-16-1386,1 0 0,0 0 0,0 0 0,0 0 0,1 1 0,-1-1 0,1 0 0,0 0 0,1 1 0,-1-1 0,1 0 0,0 0 0,1 0 0,-1 0 0,1 0 0,0 0 0,0 0 0,0 0 0,1-1 0,0 1 0,0-1 0,0 0 0,0 0 0,1 0 0,-1 0 0,1 0 0,0-1 0,0 0 0,1 1 0,-1-2 0,1 1 1,7 3-1,34 12-66,-36-15 58,0 0 1,0 1 0,-1 0-1,0 1 1,12 7-1,-20-11 12,1 0-1,-1 0 0,1 1 1,-1-1-1,0 1 1,0-1-1,0 1 0,1-1 1,-2 1-1,1 0 1,0 0-1,0-1 1,0 1-1,-1 0 0,1 0 1,-1 0-1,0 0 1,1 3-1,-1-1-1,0 1 0,-1 0 0,1-1 0,-1 1-1,0-1 1,0 1 0,-4 6 0,-2 5-4,0-1-1,-2 0 0,-12 17 1,10-17 29,0-1 0,-2 0 0,0 0 1,-25 20-1,30-28 49,-1 1 0,0-1 0,0-1 1,-1 0-1,1 0 0,-1-1 0,0 0 0,0 0 0,-18 3 1,25-7-40,0 1 0,1-1-1,-1 0 1,0 0 0,0 0 0,0 0 0,0 0 0,1-1 0,-1 1 0,0-1 0,0 1 0,1-1 0,-1 0 0,0-1 0,1 1 0,-1 0 0,1-1 0,-1 1 0,1-1 0,0 0-1,-3-1 1,4 0-6,-1 0-1,0 1 0,1-1 0,-1 0 0,1 0 1,0 0-1,0 0 0,0 0 0,0 0 1,1 0-1,-1 0 0,1 0 0,0 0 0,0 0 1,0 0-1,0-1 0,0 1 0,1 0 0,0-3 1,2-7-12,1 1 1,-1 0-1,2 1 0,0-1 1,0 1-1,1 0 1,0 0-1,1 1 1,12-15-1,8-5-17,50-43-1,-46 46 222,35-41 0,-64 66-163,0-1 0,1 0-1,-1 0 1,0 0 0,-1 0 0,1 0 0,0 0-1,-1 0 1,0 0 0,0-1 0,0 1 0,0-1-1,0 1 1,0-6 0,-2 6-11,1 1 1,-1 0-1,1 0 1,-1 0-1,0 0 0,0 0 1,1 0-1,-2 0 1,1 1-1,0-1 1,0 0-1,0 0 0,-1 1 1,1-1-1,-1 1 1,0-1-1,1 1 1,-1 0-1,0 0 0,0 0 1,0 0-1,1 0 1,-1 0-1,-4-1 0,-1-1 25,0 1-1,0 0 0,0 1 0,0-1 0,0 1 0,0 0 0,-8 1 1,11 0-131,-1 0 0,1 0 1,0 1-1,0-1 1,0 1-1,0 0 0,0 0 1,0 1-1,0-1 0,0 1 1,0 0-1,1 0 1,-6 4-1,7-5 11,1 0 0,0 0 0,0 1 0,0-1-1,1 0 1,-1 1 0,0-1 0,0 1 0,1-1 0,-1 1 0,1-1 0,-1 1 0,1-1 0,0 1-1,0-1 1,-1 1 0,1 0 0,0-1 0,0 1 0,1-1 0,-1 1 0,0 0 0,1-1-1,-1 1 1,0-1 0,1 1 0,0-1 0,-1 1 0,1-1 0,1 2 0,7 10-368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14891,'3'1'1152,"-8"8"-775,-3 2-129,-4 8 368,-2 5-112,-6 12-120,0 3-48,-2 7-80,2-2-56,3-1-136,1-3-128,5-10-312,-1-5-216,4-18 488,1-11-112,4-18-56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14067,'-4'1'139,"-1"-1"-1,0 1 1,0 0 0,0 1-1,0-1 1,1 1-1,-1 0 1,1 0 0,-1 0-1,1 1 1,0-1 0,0 1-1,-5 4 1,4-3-39,0 0-1,1 1 1,0-1 0,0 1 0,0 0-1,0 0 1,1 1 0,0-1 0,0 0-1,-3 8 1,6-12-88,-1 0 0,1 0 1,-1 0-1,1 0 0,0 0 0,0 0 1,0 0-1,0 0 0,0 1 0,0-1 1,0 0-1,0 0 0,0 0 0,0 0 1,0 0-1,1 0 0,-1 0 0,0 0 1,1 0-1,-1 0 0,1 0 0,-1 0 1,1 0-1,1 1 0,-1-1 0,1 0-1,-1 0 1,1 0-1,0 0 0,0 0 1,-1 0-1,1 0 1,0-1-1,0 1 1,0-1-1,0 1 0,3-1 1,4 1 3,-1-1 0,1-1 0,-1 1 0,1-1 0,11-3 0,-4-1-2,1 0 0,-1-1 0,21-11 0,-30 13 28,0 0 0,0-1 1,0 1-1,0-1 0,-1-1 0,0 1 1,0-1-1,10-13 0,-15 18-25,0 0-1,-1 0 1,1 0-1,0 0 0,-1 0 1,1 0-1,-1 0 1,1 0-1,-1 0 1,0 0-1,1 0 1,-1-1-1,0 1 1,0 0-1,0 0 0,0 0 1,0-1-1,0 1 1,0 0-1,-1-2 1,1 2-1,-1 0 0,1 0 0,-1 0 0,0 1 0,1-1 0,-1 0 0,0 1 0,0-1 0,1 0 0,-1 1 0,0-1 0,0 1 0,0-1 0,0 1 0,0 0 0,0-1 0,0 1 0,0 0 0,-1-1 0,-3 1 39,-1-1-1,1 1 1,-1-1-1,0 2 0,1-1 1,-1 1-1,-8 1 0,1 2-57,-1 0 0,1 2-1,0-1 1,1 1-1,-1 1 1,-16 11-1,24-14-77,0 0 0,0 1 0,1-1 0,-1 1 0,1 0-1,0 0 1,-5 7 0,8-9 19,-1 0-1,1 0 1,0 0-1,0 0 1,0 0-1,0 1 1,0-1-1,0 0 1,1 0-1,0 1 1,0-1-1,0 0 1,0 1-1,0-1 1,1 4-1,0-5 30,-1 0 0,1 0 0,-1 0 0,1 0 0,0 0 0,0 0 0,0 0 0,0-1 0,2 4 0,19 12-403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14083,'-10'21'765,"3"-7"-412,0 1 0,1 0 0,-5 19 0,11-32-289,-1 0-1,0 1 1,1-1-1,-1 1 1,1 0-1,0-1 1,0 1-1,0-1 1,0 1-1,0 0 1,1-1-1,-1 1 1,1-1-1,0 1 1,-1-1-1,1 1 1,0-1-1,0 0 1,1 0-1,-1 1 1,0-1-1,1 0 1,0 0-1,-1 0 1,1 0-1,2 2 1,0-2-7,0 0 0,0 0 0,0-1 0,0 1 0,0-1 1,0 0-1,1 0 0,-1 0 0,0-1 0,0 1 0,1-1 1,-1 0-1,0 0 0,1-1 0,-1 1 0,0-1 0,9-3 1,-3 1 48,1 0 0,-1-2 0,0 1 0,0-1 0,18-12 0,-18 9 2,0 0 0,-1 0 0,0-1 1,0 0-1,8-12 0,-14 18-69,-1 0 1,1-1-1,-1 1 0,0-1 1,0 0-1,0 0 0,-1 1 1,1-1-1,-1 0 1,0 0-1,0-1 0,0 1 1,-1 0-1,1 0 1,-1 0-1,0 0 0,0-1 1,-1 1-1,0-4 0,0 6-16,1 0 0,-1 0 0,0 0-1,0 0 1,0 0 0,0 0-1,0 1 1,-1-1 0,1 1-1,0-1 1,-1 1 0,1-1 0,-1 1-1,1 0 1,-1-1 0,0 1-1,-3-1 1,1 0 8,0 1 1,0 0-1,0 0 1,0 0-1,0 0 0,0 1 1,0 0-1,-7 0 0,2 1-64,-1 0-1,0 0 1,1 1-1,0 1 1,0 0-1,-18 8 1,0 5-624,26-15 606,-1 0 0,1 0 0,0-1 0,0 1 0,0 0 0,0 0 0,0 0 0,0 0 0,0 0 0,1 0 0,-1 1 0,0-1 0,0 0 0,1 0 0,-1 1 0,1-1 0,-1 0 0,0 3 0,8-3-298,9-3-117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19 13947,'-1'-1'155,"-1"-1"0,1 1 0,-1-1 0,1 1 1,-1 0-1,0 0 0,1-1 0,-1 1 0,0 0 0,0 1 0,0-1 0,0 0 1,0 0-1,0 1 0,0 0 0,-2-1 0,-1 1-10,0-1 0,0 2 1,0-1-1,0 0 0,0 1 0,-7 2 0,-5 2-45,0 2 0,-28 14-1,44-20-76,-2 0-21,-3 2-9,-1 0 1,1 0 0,-1 1 0,1 0-1,0 1 1,0-1 0,1 1 0,-1 0-1,-6 8 1,12-13 5,0 1 1,0-1-1,-1 1 0,1-1 0,0 1 1,-1-1-1,1 0 0,0 1 0,0-1 1,0 1-1,0-1 0,-1 1 0,1-1 1,0 1-1,0-1 0,0 1 0,0-1 1,0 1-1,0-1 0,0 1 0,0-1 0,1 1 1,-1-1-1,0 1 0,0-1 0,0 1 1,0-1-1,1 0 0,-1 1 0,0-1 1,0 1-1,1-1 0,-1 0 0,0 1 1,1 0-1,1 0-2,0 0 0,0 0 1,0 0-1,0 0 0,0 0 1,0-1-1,0 1 0,0-1 0,3 1 1,45 1-103,-26-5 4,-1-1 0,1-1-1,-1-1 1,0-1 0,-1-1-1,0-1 1,0-1 0,33-21-1,-38 25 47,-9 13 125,-7-6-56,0 0 0,0 1 0,0-1-1,0 0 1,0 0 0,0 0 0,0 0 0,1 0-1,-1-1 1,3 2 0,1 0 23,0 0-1,0-1 1,0 0-1,1 0 1,-1 0-1,1-1 1,-1 1-1,9-2 1,47-7 33,-54 6-72,75-14-126,-33 5-164,72-6-1,-117 17 282,0 0 0,-1 0 1,1 0-1,-1 0 0,1 0 0,-1 1 0,1 0 1,-1-1-1,1 1 0,-1 1 0,1-1 0,3 2 1,-6-2 30,0 0 0,0 0 1,0 0-1,0 1 0,0-1 1,0 0-1,0 0 1,-1 0-1,1 1 0,-1-1 1,1 0-1,-1 1 0,1-1 1,-1 0-1,0 1 0,1-1 1,-1 0-1,0 1 1,0-1-1,0 1 0,0-1 1,0 0-1,-1 1 0,1-1 1,0 1-1,-1-1 0,1 0 1,0 1-1,-1-1 1,0 0-1,1 0 0,-1 1 1,-1 0-1,1-1-5,-3 14 330,4-15-341,0 0 0,0 1 0,0-1 0,0 0 0,1 1 0,-1-1 0,0 0 0,0 0 0,1 1 0,-1-1 0,0 0 0,0 0 0,1 0 0,-1 1 0,0-1 0,0 0 1,1 0-1,-1 0 0,0 0 0,1 0 0,-1 0 0,0 0 0,1 1 0,-1-1 0,0 0 0,1 0 0,-1 0 0,0 0 0,1 0 0,-1-1 0,0 1 0,1 0 0,-1 0 0,0 0 0,1 0 0,-1 0 0,0 0 0,0 0 0,1-1 0,-1 1 0,0 0 0,1 0 0,-1 0 0,0-1 0,12-4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17940,'-6'5'1920,"2"-1"-1336,1-3-296,-1 1 1305,4-1-1161,8-5-1168,6-3 1992,9-2-1280,3 0-56,4 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29 16379,'-3'-3'144,"-1"0"0,0 0-1,0 1 1,0-1 0,0 1-1,-1 0 1,1 0 0,-1 0-1,1 0 1,-1 1 0,1 0-1,-1 0 1,0 0 0,0 1-1,1-1 1,-1 1 0,-7 1-1,-6 0 208,0 1-1,0 1 1,-22 6-1,22-4-118,1 1 1,0 0-1,-29 16 1,41-19-206,1-1 0,-1 1 0,1-1 1,0 1-1,0 1 0,0-1 0,0 0 1,0 1-1,1 0 0,0 0 0,0 0 0,0 0 1,0 0-1,1 1 0,-1-1 0,1 1 1,0 0-1,-1 6 0,3-10-25,0 1-1,0-1 1,0 1 0,0-1-1,0 1 1,0-1 0,1 1-1,-1 0 1,0-1 0,1 0-1,0 1 1,-1-1 0,1 1-1,0-1 1,0 0 0,-1 1-1,1-1 1,0 0 0,0 0-1,0 0 1,1 0 0,-1 0-1,0 0 1,0 0 0,1 0-1,-1 0 1,0 0 0,1-1-1,-1 1 1,1 0 0,-1-1-1,1 0 1,-1 1 0,1-1-1,1 0 1,6 2-37,0-1 0,-1 0 0,1 0 0,0-1-1,9-1 1,9-3-186,-1-1 0,1-1 0,41-16 0,-12 4-386,-54 17 574,-1 1 0,0-1 0,1 1 0,-1 0 0,1-1 0,-1 1 0,0 0 0,1 0 0,-1 0 0,1 0 0,-1 0 0,1 1 0,-1-1 0,2 1 0,-3-1 19,1 0 1,0 1-1,-1-1 1,1 1-1,-1-1 1,0 0 0,1 1-1,-1-1 1,1 1-1,-1-1 1,0 1-1,1-1 1,-1 1-1,0 0 1,1-1 0,-1 1-1,0-1 1,0 1-1,0 0 1,0-1-1,0 1 1,1 0 0,-2 5-22,1-1 0,-1 1 0,0-1 0,0 0 0,0 1 0,-3 4 0,-1 9 7,-16 133 306,20-128 13,0 0 1,2 0-1,1 0 0,6 31 1,-8-54-276,0-1 0,0 0 1,0 0-1,-1 1 0,1-1 1,0 0-1,0 1 0,0-1 1,0 0-1,-1 0 0,1 0 1,0 1-1,0-1 1,-1 0-1,1 0 0,0 0 1,0 0-1,-1 1 0,1-1 1,0 0-1,0 0 0,-1 0 1,1 0-1,0 0 0,-1 0 1,1 0-1,0 0 0,0 0 1,-1 0-1,1 0 0,0 0 1,-1 0-1,1 0 0,0 0 1,-1 0-1,-12-1 103,13 1-109,-284-21 716,284 21-760,-1 0 0,1 0 0,0 0 0,-1 0 0,1 0 1,0 0-1,0 0 0,-1 0 0,1 0 0,0 0 0,-1 0 0,1 0 0,0 0 1,0-1-1,-1 1 0,1 0 0,0 0 0,0 0 0,0 0 0,-1-1 0,1 1 1,0 0-1,0 0 0,0-1 0,0 1 0,-1 0 0,1 0 0,0-1 0,0 1 1,0 0-1,0 0 0,0-1 0,0 1 0,0 0 0,0-1 0,0 1 0,0 0 1,0 0-1,0-1 0,0 1 0,0 0 0,0-1 0,0 1 0,0 0 1,0 0-1,0-1 0,0 1 0,0 0 0,1 0 0,-1-1 0,0 1 0,0 0 1,0 0-1,0-1 0,1 1 0,-1 0 0,0 0 0,0 0 0,1-1 0,13-18-122,-12 16-76,17-20-360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 16019,'5'-4'220,"-1"1"0,1 0 0,-1 1 0,1-1 0,0 1 0,0 0 1,0 0-1,0 1 0,0-1 0,8 0 0,-11 2-169,0 0 0,0-1 1,-1 1-1,1 0 0,0 1 1,0-1-1,0 0 1,0 1-1,0-1 0,0 1 1,-1-1-1,1 1 0,0 0 1,0 0-1,-1 0 1,1 0-1,-1 0 0,1 0 1,-1 0-1,1 0 0,-1 1 1,1-1-1,-1 0 1,0 1-1,0-1 0,0 1 1,0 0-1,0-1 0,0 1 1,0 0-1,-1 0 1,2 3-1,-1 0-30,0 0 1,-1 0-1,1 0 1,-1 0-1,0 0 1,0 0-1,-1 0 1,0 0-1,0 0 1,0 0-1,0 0 1,-1 0-1,1 0 1,-5 6-1,-4 9 22,-1-1 0,-15 19 1,10-14 24,-5 7 1,6-11 13,1 1 1,1 1 0,1-1-1,1 2 1,-15 41-1,26-62-70,-1 0-1,0 0 1,1 1 0,0-1-1,-1 1 1,1-1-1,0 0 1,0 1 0,0-1-1,1 1 1,-1-1-1,0 0 1,1 1 0,0-1-1,-1 0 1,1 1-1,0-1 1,0 0 0,1 0-1,0 2 1,0-2-9,0-1 1,0 1-1,0-1 0,0 1 0,0-1 1,0 0-1,0 0 0,0 0 1,0 0-1,1 0 0,-1-1 1,0 1-1,1-1 0,-1 1 1,0-1-1,1 0 0,-1 0 1,0 0-1,1 0 0,3-1 1,7-1-124,1-1 1,-1 0 0,0-1 0,0 0 0,22-11 0,59-37-212,-93 51 331,56-34-227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16588,'-12'6'1360,"-12"15"-1032,-5 3-128,-8 14 688,0 6-408,-3 9-320,4 3-32,8-6-120,6-1-144,10-15-240,5-6-120,7-23-296,6-12 592,1-23-136,1-7-152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 14363,'-12'4'378,"-1"1"1,1 0-1,0 0 0,0 2 0,-14 9 0,21-13-268,1 0 0,0 0 0,0 1-1,0-1 1,0 1 0,1 0-1,-1 0 1,1 1 0,0-1-1,0 1 1,1-1 0,-1 1 0,1 0-1,0 0 1,1 0 0,-2 5-1,2-8-79,1-1-1,0 1 1,0-1-1,0 1 1,0-1-1,0 1 1,0-1-1,0 1 1,0-1-1,0 1 1,1-1-1,-1 1 1,1-1-1,-1 1 1,1-1 0,0 0-1,-1 1 1,1-1-1,0 0 1,0 1-1,0-1 1,0 0-1,2 2 1,-1-1 1,1-1 0,0 0 0,-1 1 0,1-1 0,0 0 0,0 0 1,0 0-1,-1-1 0,1 1 0,0-1 0,5 1 0,3-1 17,1 0-1,-1-1 1,0-1-1,1 0 1,15-4-1,-15 2-12,-1 0 0,0-1-1,1-1 1,-2 0-1,13-8 1,-18 11-19,-1 0 1,0 0-1,0-1 0,0 1 0,-1-1 1,1 0-1,-1 0 0,0 0 1,0-1-1,0 1 0,0-1 0,-1 0 1,0 1-1,3-9 0,-5 11-9,0 0-1,1 0 0,-1 1 0,0-1 1,0 0-1,0 0 0,0 0 0,0 0 0,0 1 1,-1-1-1,1 0 0,-1 0 0,1 0 1,-1 1-1,0-1 0,0 0 0,1 1 1,-1-1-1,0 1 0,0-1 0,-1 1 0,1-1 1,0 1-1,0 0 0,-1 0 0,1-1 1,-1 1-1,1 0 0,-1 0 0,1 0 1,-1 1-1,0-1 0,1 0 0,-1 1 0,0-1 1,1 1-1,-1-1 0,0 1 0,-3 0 1,-2-1-21,0 0 0,1 1 1,-1 0-1,0 0 0,1 0 0,-1 1 1,1 0-1,-1 1 0,1-1 1,-8 4-1,6-2-135,0 2 1,0-1-1,0 1 0,1 0 0,0 1 0,-11 9 1,15-11 75,-1-1-1,1 1 1,0-1 0,1 1 0,-1 0 0,1 0 0,-1 0 0,1 0 0,0 1 0,1-1 0,-1 1 0,1-1-1,0 1 1,-1 7 0,4 16-336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74 3625,'-13'36'10265,"-2"-1"-7270,8-22-2760,1 0 0,1 0-1,0 1 1,1-1 0,-3 16-1,6-20-84,0 0 0,0 0 0,1 0 0,0 0 0,3 12 0,-3-19-142,0-1 1,0 0-1,0 0 1,1 1-1,-1-1 0,0 0 1,1 0-1,-1 1 1,1-1-1,-1 0 1,1 0-1,0 0 0,-1 0 1,1 0-1,0 0 1,0 0-1,0 0 0,0 0 1,0 0-1,0 0 1,0-1-1,0 1 0,0 0 1,0-1-1,0 1 1,1-1-1,-1 1 0,0-1 1,0 1-1,1-1 1,-1 0-1,0 0 0,0 0 1,1 0-1,-1 0 1,0 0-1,1 0 1,-1 0-1,0 0 0,0 0 1,1-1-1,-1 1 1,0-1-1,0 1 0,0-1 1,2 0-1,2-2 22,0 0 0,0 0 1,0 0-1,-1 0 0,0-1 0,1 0 0,-1 0 0,-1 0 0,1-1 0,0 1 1,-1-1-1,0 0 0,0 0 0,4-9 0,-2 0 86,0 0-1,0 0 1,-1 0-1,3-23 1,-6 26-36,0 0 0,-1 0 0,0 0 1,-1 0-1,0 0 0,-1 0 0,0 0 0,-5-16 1,5 23-62,1 1 0,-1-1 1,0 0-1,0 1 0,0 0 1,0-1-1,0 1 0,-1 0 1,0 0-1,1 0 0,-7-4 1,7 6-26,-1-1 0,1 1 0,-1 0-1,0 0 1,1 0 0,-1 0 0,0 1 0,1-1 0,-1 1 0,0-1 0,0 1 0,1 0 0,-1 0 0,0 0 0,0 1 0,1-1 0,-1 1 0,-4 1 0,2-1-64,1 1 0,0 0 0,0 0 1,1 0-1,-1 1 0,0 0 1,1-1-1,0 1 0,-1 0 0,1 0 1,0 1-1,1-1 0,-1 1 1,0 0-1,1-1 0,0 1 0,0 0 1,0 0-1,1 0 0,-1 1 1,1-1-1,0 0 0,0 1 0,0-1 1,1 0-1,0 1 0,0-1 1,0 5-1,8 10-289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14083,'0'1'110,"1"0"1,0 1-1,0-1 1,0 0-1,1 0 1,-1 0-1,0-1 1,0 1-1,0 0 1,1 0-1,-1-1 1,0 1-1,1-1 1,-1 1-1,1-1 1,-1 1-1,1-1 1,1 0-1,33 1 301,-20-2 90,477-18 1610,0-24-2191,-256 21 162,1794-78-2,-1799 96-70,266-8 49,-4-29 18,-489 40 2,23-1-313,-25 3 360,-14 5 810,-26 11-384,16-9-279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14299,'1'0'131,"1"1"-1,0 0 1,0-1-1,0 1 0,0-1 1,0 1-1,-1-1 1,1 0-1,0 0 1,0 0-1,0 0 1,0 0-1,0-1 1,0 1-1,0 0 1,0-1-1,0 0 1,-1 1-1,5-3 1,1-1 33,0-1 1,0 1-1,10-10 1,-2 2 473,46-37 604,102-107-1,36-71-558,-162 182-624,-33 40-65,1 0 1,-1 0-1,1 1 0,6-5 0,-11 9 5,0-1 0,1 1-1,-1 0 1,0 0 0,1-1 0,-1 1-1,0 0 1,0 0 0,1 0-1,-1 0 1,0 0 0,1 0-1,-1 0 1,1 0 0,-1-1-1,0 1 1,1 0 0,-1 0-1,0 1 1,1-1 0,-1 0 0,0 0-1,1 0 1,-1 0 0,0 0-1,1 0 1,-1 0 0,0 0-1,1 1 1,0 0-2,-1 0-1,1 0 1,-1 0 0,0 0-1,1 0 1,-1 0 0,0 0-1,1 0 1,-1 0 0,0 0-1,0 0 1,0 0 0,0 0-1,0 1 1,-1 0 0,-4 45-72,-2 1 1,-14 47-1,-1 9 56,20-94 24,-4 17-97,2 1 0,0 0 0,2 0 0,1 0 0,3 31 0,-2-56 131,1 0 0,0 1 1,0-1-1,0 0 0,0 0 0,3 6 0,-3-8-39,-1-1 1,0 1-1,1 0 0,0 0 0,-1-1 0,1 1 1,-1-1-1,1 1 0,0 0 0,-1-1 0,1 1 1,0-1-1,0 1 0,-1-1 0,1 0 0,0 1 1,0-1-1,0 0 0,0 0 0,0 1 0,-1-1 1,1 0-1,0 0 0,0 0 0,0 0 0,0 0 1,0 0-1,0 0 0,0-1 0,16-5-83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4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16588,'6'-13'345,"1"0"1,0 0 0,1 0 0,1 1 0,-1 0 0,13-12 0,-19 22-301,1-1 0,-1 1 1,0 0-1,0 0 0,1 1 1,-1-1-1,1 0 0,0 1 0,-1 0 1,1-1-1,0 1 0,0 0 1,0 0-1,0 1 0,0-1 0,0 1 1,0-1-1,0 1 0,0 0 1,0 0-1,0 0 0,0 1 0,0-1 1,0 1-1,0-1 0,0 1 1,0 0-1,0 0 0,-1 0 0,1 1 1,0-1-1,0 1 0,-1 0 1,0-1-1,1 1 0,-1 0 0,3 3 1,-1-1-40,1 1 1,-1 0-1,0 0 1,0 0 0,0 1-1,-1-1 1,0 1-1,0 0 1,0 0-1,-1 0 1,0 0 0,0 0-1,0 0 1,-1 1-1,0-1 1,0 1-1,-1-1 1,0 1 0,0-1-1,0 1 1,-2 8-1,-1-2 34,0 1 1,-1 0-1,-1-1 0,0 0 0,0 0 0,-1 0 0,-1-1 0,-15 22 0,-11 7 176,20-27-66,2 1 0,-18 27 0,28-41-143,1 0 0,-1 1 0,0-1 1,0 1-1,0 0 0,1-1 0,-1 1 1,1-1-1,0 1 0,-1 0 0,1-1 1,0 1-1,0 0 0,0 0 0,0-1 1,0 1-1,0 0 0,0-1 0,1 1 1,-1 0-1,1-1 0,-1 1 0,1 0 1,0-1-1,1 3 0,0-2-51,0 0-1,0 0 0,0-1 1,1 1-1,-1 0 1,0-1-1,1 1 0,0-1 1,-1 0-1,1 0 1,0 0-1,0 0 1,4 1-1,6 0-55,0 0 0,1-1 0,-1-1 0,1 0 0,16-2-1,-3-3-55,46-15-1,-20 3-142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4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67 16131,'-25'8'612,"1"0"-1,0 2 1,1 1-1,-41 26 0,52-29-450,0 0 0,1 1 0,0 0 0,1 1-1,0 1 1,0-1 0,1 2 0,0-1 0,-13 26-1,20-34-130,0 1 0,1 0-1,-1-1 1,1 1-1,0 0 1,0 0-1,0 0 1,1 0 0,0 0-1,-1 0 1,1 0-1,1 0 1,-1 0-1,1 0 1,1 7-1,-1-8-12,0-1-1,0 1 0,1-1 1,-1 0-1,1 1 0,-1-1 1,1 0-1,0 0 0,0 0 1,0 0-1,0 0 0,0 0 1,0-1-1,1 1 0,-1-1 0,1 1 1,-1-1-1,1 0 0,-1 0 1,1 0-1,0 0 0,4 0 1,4 1 2,0-1 0,-1-1 1,1 0-1,0 0 0,0-1 1,-1 0-1,1-1 0,0 0 1,-1-1-1,0 0 0,1-1 1,-1 0-1,-1 0 0,17-11 1,-10 5 6,-1 0 1,0-1-1,-1 0 1,-1-1 0,0-1-1,0 0 1,-1-1-1,9-15 1,-14 19 7,-2 0 0,1 0-1,-2-1 1,1 0 0,-1 0-1,-1 0 1,0 0 0,-1 0 0,2-22-1,-4 29-19,1 0 0,-2 0 0,1 0 0,0 0 0,-1 0 0,0 0 0,0 0 0,0 0 0,-1 0 0,1 0 0,-1 1 0,0-1 0,-3-4 0,3 5-9,-1 0 1,1 1 0,-1 0 0,1 0 0,-1 0-1,0 0 1,0 0 0,0 0 0,0 1 0,0 0-1,0-1 1,0 1 0,-1 0 0,1 0 0,0 1-1,-1-1 1,1 1 0,-5 0 0,0 0-63,1 1 1,-1 0 0,1 0-1,-1 1 1,1 0-1,0 0 1,0 1 0,-1-1-1,2 2 1,-1-1-1,0 1 1,1 0 0,0 0-1,0 1 1,0 0-1,0 0 1,-7 9 0,8-9-37,1 0 1,0 0 0,0 0 0,0 0 0,1 1 0,0-1 0,0 1 0,0 0 0,1 0 0,-1 0 0,2 0 0,-1 0 0,1 1 0,0-1 0,0 0 0,0 1 0,1-1-1,0 1 1,0-1 0,1 1 0,1 6 0,13 16-408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216 424 14891,'1'-2'77,"-1"0"-1,1 1 0,0-1 1,-1 0-1,1 0 0,-1 0 1,1 0-1,-1 0 1,0-1-1,0 1 0,0 0 1,0 0-1,0 0 1,-1 0-1,1 0 0,0 0 1,-1 0-1,0 0 0,1 0 1,-1 0-1,0 1 1,0-1-1,0 0 0,0 0 1,-3-2-1,2 2-19,0 0 0,-1 0-1,1 1 1,-1-1 0,1 1-1,-1 0 1,0 0 0,1 0-1,-1 0 1,0 0 0,0 1 0,0-1-1,0 1 1,1 0 0,-1 0-1,0 0 1,0 0 0,-5 1 0,1 0-50,-1 1 0,0 1 0,1 0 0,-1 0 0,1 0 0,0 1 0,0 0 1,0 0-1,1 1 0,-1 0 0,1 0 0,-8 8 0,9-7-21,0-1 0,0 0 0,0 1 0,1 0-1,0 0 1,0 1 0,0-1 0,1 1 0,0-1 0,0 1 0,1 0-1,0 0 1,-2 11 0,4-16 13,-1 0 1,1 0-1,0 1 1,1-1-1,-1 0 0,0 0 1,0 0-1,1 0 0,-1 0 1,1 0-1,0 0 0,0 0 1,0 0-1,0-1 0,0 1 1,0 0-1,0 0 0,0-1 1,3 3-1,-1-2 10,-1 0 0,1 0 1,-1-1-1,1 1 0,0-1 0,0 0 0,0 0 0,0 0 0,-1 0 0,1-1 1,0 1-1,4 0 0,2-1 32,0 0 0,0 0 0,0-1 0,0 0 1,0-1-1,0 1 0,0-2 0,8-3 0,-3 1 56,-1-2 1,0 0-1,0 0 0,-1-1 0,0-1 0,0 0 1,-1-1-1,14-15 0,-19 19-31,-1 0 0,0-1 0,-1 1 0,1-1 0,-2 0 0,1 0 0,-1 0 0,1 0 0,-2-1 0,1 1 0,-1-1 0,-1 0 0,1 1 0,-1-1 0,-1 0 0,1 0 0,-2-10 0,1 16-49,0 0-1,0 1 0,0-1 0,-1 1 0,1-1 0,-1 1 0,1-1 1,-1 1-1,0-1 0,1 1 0,-1 0 0,0-1 0,0 1 0,0 0 1,0 0-1,0-1 0,0 1 0,0 0 0,0 0 0,-3-1 0,4 2-12,-1 0-1,1-1 0,-1 1 0,1 0 0,0 0 0,-1 0 0,1 0 1,-1 0-1,1 0 0,0 0 0,-1 0 0,1 0 0,-1 0 1,1 0-1,-1 0 0,1 1 0,0-1 0,-1 0 0,1 0 0,-1 0 1,1 0-1,0 1 0,-1-1 0,1 0 0,0 1 0,-1-1 0,0 1-6,0 1 0,0-1 0,1 0-1,-1 0 1,0 1 0,1-1-1,-1 0 1,1 1 0,0-1 0,-1 1-1,1-1 1,0 2 0,-1-2-4,1 0 0,0 0 0,0 1 0,-1-1 0,1 0-1,0 0 1,0 0 0,0 0 0,1 0 0,-1 0 0,0 0 0,0 0 0,0 0 0,1 1 0,-1-1 0,1 0 0,-1 0 0,1 0 0,-1 0 0,1-1 0,-1 1 0,1 0 0,0 0 0,-1 0 0,1 0 0,1 0 0,0 0 1,0 0 1,-1-1 0,1 0 0,0 1 0,-1-1 0,1 0-1,0 0 1,0 0 0,-1 0 0,1 0 0,0 0 0,0 0-1,-1-1 1,4 0 0,5-2-4,0-1 0,0-1 0,-1 1 0,15-10-1,7-8-44,0-1 0,-2-2 0,0-1 0,-2-1 0,-1-2 0,-1 0 0,32-51 0,-39 44-135,-18 35 181,1 0 1,-1 0-1,0 1 1,0-1-1,0 0 0,0 0 1,1 0-1,-1 1 0,0-1 1,0 0-1,0 0 0,-1 0 1,1 1-1,0-1 1,0 0-1,0 0 0,-1 0 1,1 0 2,-1 1 0,1 0 0,-1-1 0,0 1 0,1 0 0,-1 0 0,1-1 0,-1 1 0,1 0 0,-1 0 0,0 0 0,1 0 0,-1 0 0,1 0 0,-1 0 0,0 0 0,1 0 0,-1 0 0,1 0 0,-1 0 0,0 1 0,1-1 0,-1 0 0,1 0 0,-1 0 0,1 1 0,-1 0 0,-3 0-7,0 2 0,1-1 0,-1 0 0,1 1 0,-1-1 0,1 1 0,0 0 0,0 0 0,1 1 0,-1-1 0,0 0 0,-2 6 0,-23 49-57,26-54 64,-4 9-25,1 1-1,0 0 1,1 0 0,1 0-1,0 1 1,1-1 0,0 1-1,1-1 1,1 1 0,1 0-1,0-1 1,0 1 0,2-1-1,-1 1 1,2-1-1,0 0 1,1 0 0,0-1-1,1 1 1,9 13 0,12 19-243,26 48-317,-48-83 525,-1-1 0,0 1 0,-1 1-1,0-1 1,0 0 0,-2 1 0,2 13-1,-3-21 76,0 0-1,0-1 1,-1 1-1,1-1 1,-1 1-1,0-1 1,0 1 0,0-1-1,0 1 1,0-1-1,-1 0 1,1 0-1,-1 0 1,0 0-1,0 0 1,-3 3-1,4-5 17,-1 1-1,1-1 1,-1 0 0,0 0-1,1 0 1,-1 0-1,0 0 1,0-1-1,1 1 1,-1 0 0,0-1-1,0 0 1,0 1-1,0-1 1,0 0 0,0 0-1,0 0 1,0 0-1,0 0 1,0 0-1,1-1 1,-1 1 0,0-1-1,0 1 1,0-1-1,0 0 1,1 1 0,-1-1-1,0 0 1,-2-2-1,-5-3 11,1-1 0,0 1 0,1-1 0,-1-1 0,2 1 0,-1-1 0,1 0 0,0-1 0,0 1 0,1-1 0,1 0 0,-1-1 0,2 1-1,-1-1 1,1 0 0,0 0 0,1 0 0,1 0 0,-1 0 0,1 0 0,1-12 0,0 20 4,1 0-1,-1 0 1,1 0-1,-1 0 1,1 0-1,0 0 1,-1 0-1,1 0 1,0 0-1,1 0 1,-1 0-1,0 0 1,0 1-1,1-1 1,-1 0-1,1 1 1,0-1-1,-1 1 1,1 0-1,2-2 1,2 0 45,-1 1-1,0 0 1,1 0 0,-1 0 0,1 1-1,9-2 1,14-1 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7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27 16171,'-6'2'251,"1"1"-1,-1 0 0,1 0 1,0 0-1,0 1 0,0-1 0,1 1 1,-8 7-1,-30 40 826,38-46-818,-5 7 9,0 1 1,1 0 0,0 1-1,-6 14 1,11-21-193,1 0 1,-1 0-1,1 1 1,1-1-1,-1 1 1,1-1-1,1 1 1,-1-1-1,1 1 1,2 9-1,-2-14-57,1-1 0,-1 1 1,1 0-1,0-1 0,-1 1 0,1 0 0,1-1 1,-1 1-1,0-1 0,1 0 0,-1 1 0,1-1 1,0 0-1,0 0 0,-1 0 0,1 0 0,1 0 1,-1-1-1,0 1 0,0-1 0,1 1 1,-1-1-1,1 0 0,-1 0 0,1 0 0,-1 0 1,1 0-1,0 0 0,-1-1 0,1 1 0,0-1 1,0 0-1,3 0 0,3 0 1,0-1-1,0 0 1,0 0 0,0-1-1,0 0 1,0-1 0,-1 1-1,1-2 1,10-5 0,-6 2 3,-1-1 0,0 0 1,0-1-1,-1 0 1,0-1-1,18-20 1,-23 22 5,-1 1-1,1-1 1,-1 1 0,-1-1-1,1-1 1,-1 1 0,-1-1-1,1 0 1,-2 1 0,1-1-1,2-19 1,-5 24-35,0 1 0,0-1 0,0 0 0,-1 0 0,1 1 0,-1-1 1,0 0-1,0 1 0,0-1 0,0 1 0,-1-1 0,1 1 0,-1-1 0,0 1 0,0 0 0,-5-5 0,3 3-24,-1 1-1,0 0 0,0 0 1,0 0-1,0 0 0,-1 1 1,0 0-1,1 1 0,-9-4 0,-2 1 14,1 1 1,-2 1-1,1 0 0,0 1 0,0 0 0,-34 3 0,-7 7-176,8 10-52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2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70 8058,'-35'-17'488,"14"6"-388,-42-15 0,56 24-57,1 0 0,-1 0 0,1 1 1,-1 0-1,0 0 0,1 1 0,-1 0 0,0 0 0,0 0 0,1 1 0,-10 2 0,-152 56 1512,-26 7-553,134-53-815,33-8-124,0 2 0,0 0 1,-33 15-1,51-18-55,1 0 1,0 1-1,0 0 1,0 1-1,0 0 0,1 0 1,0 0-1,1 1 0,-1 0 1,1 0-1,0 1 1,1-1-1,-8 16 0,3-2 1,1 1 0,1 1 0,1-1 0,0 1 0,2 0 0,1 1 0,1-1 0,1 1 0,2 41 0,1-43-16,1-1 0,1 1 0,1-1-1,1 0 1,1 0 0,0 0 0,2-1 0,1 0-1,0-1 1,23 36 0,-23-44 14,0-1-1,1 0 1,0 0 0,0-1-1,1 0 1,0 0 0,1-2-1,0 1 1,0-1 0,1-1-1,-1-1 1,1 1 0,1-2-1,-1 0 1,16 3 0,6-1-23,1-2 1,-1-1-1,1-2 1,62-5-1,-45-2-59,-1-2-1,1-3 0,92-32 1,-65 13 35,123-67 0,-187 88 70,-1 0 0,0-1-1,-1 0 1,0-1 0,0-1 0,-2 0 0,21-25 0,-25 26 1,0 0-1,-1-1 0,-1 0 1,0 0-1,0 0 0,-2-1 1,1 0-1,-2 0 0,1 0 1,1-24-1,-3 25-10,-2 0-1,1 0 1,-2 0 0,0 0-1,0 0 1,-1 0 0,0 0-1,-1 1 1,-1-1-1,0 1 1,0 0 0,-1 0-1,0 0 1,-1 0 0,0 1-1,-1 0 1,0 0 0,-1 1-1,0 0 1,0 0-1,-19-14 1,-14-8 57,0 1 1,-2 2-1,-2 2 1,0 2-1,-1 2 0,-97-32 1,120 48-53,1 1 1,-1 0 0,0 2 0,1 1 0,-2 0 0,1 2 0,0 1 0,0 1 0,-42 8 0,47-6-158,1 1 0,-1 1 1,1 0-1,-1 1 0,2 1 1,-1 1-1,1 0 0,1 1 1,0 1-1,0 1 1,1 0-1,-21 23 0,6 0-186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13107,'8'3'192,"0"0"0,0-1 0,0 0 1,0 0-1,1 0 0,-1-1 0,1-1 0,13 0 0,72-8 346,-69 5-433,46-6 32,398-32-116,-458 41-62,32 0-982,-41 0 963,-1 0-1,1 0 1,0 0 0,-1 1 0,1-1 0,0 1 0,-1-1-1,1 1 1,-1-1 0,1 1 0,0 0 0,-1 0 0,0 0-1,1-1 1,-1 2 0,1-1 0,-1 0 0,2 2 0,1 7-399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13491,'-8'13'968,"8"0"-760,5-3-72,14-3 328,7-4-64,18-3 0,6-4-31,11-5-57,2 1-24,3-5-56,0 1-80,-8 2-384,-3 2-224,-15 2 368,-7 2-88,-10-1-73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15563,'1'0'71,"0"1"-1,0-1 1,1 1 0,-1 0-1,0-1 1,0 0-1,0 1 1,0-1 0,1 0-1,-1 1 1,0-1-1,0 0 1,1 0-1,-1 0 1,0 0 0,0 0-1,0 0 1,3-1-1,26-7 63,-19 4 144,55-12-250,0 3 1,117-9-1,-174 22-33,0 0 1,1 0 0,-1 0-1,0 1 1,0 1 0,0 0-1,1 0 1,-1 0-1,16 8 1,-21-7 2,1 0 1,-1 0-1,0 0 0,0 0 0,0 1 0,0-1 1,-1 1-1,1 0 0,-1 1 0,0-1 0,0 0 1,-1 1-1,1 0 0,-1-1 0,0 1 1,0 0-1,-1 0 0,0 0 0,2 8 0,0 8 14,-1 1 0,-1-1-1,-1 1 1,-1-1 0,-1 1 0,-6 30-1,-38 128 150,-39 63-286,78-226 105,-4 16-16,8-17-48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 13395,'1'-3'168,"0"1"0,0-1-1,-1 0 1,1 0 0,-1 0 0,0 0 0,0-5 0,0 8-149,0 0 1,-1-1 0,1 1 0,0 0-1,0-1 1,0 1 0,0 0 0,0-1-1,-1 1 1,1 0 0,0-1 0,0 1-1,-1 0 1,1 0 0,0-1 0,0 1-1,-1 0 1,1 0 0,0-1 0,-1 1-1,1 0 1,0 0 0,-1 0 0,1 0-1,-1-1 1,-15 5 415,10-1-363,1 1 1,-1-1-1,1 1 1,0 0-1,0 1 0,1-1 1,-1 1-1,1 0 0,0 0 1,-5 8-1,0 2-7,0 1 0,-10 26 0,12-23-51,0 1-1,2-1 1,0 1 0,1 0-1,1 1 1,1-1-1,1 0 1,0 1 0,2-1-1,0 1 1,7 30 0,-4-33-16,1-1 1,0 0-1,2-1 1,0 1-1,0-1 1,2-1-1,0 1 1,1-1-1,0-1 1,1 0-1,1 0 1,0-1-1,20 17 1,11 1-17,-29-22 7,0 1 1,-1 0-1,-1 1 0,1 0 1,17 22-1,-28-30 9,0 0 0,0 1-1,0-1 1,0 1 0,-1-1 0,1 1-1,-1-1 1,0 1 0,0 0-1,-1-1 1,1 1 0,-1 0 0,0 0-1,0 0 1,0 0 0,0-1 0,-1 1-1,1 0 1,-1 0 0,0-1 0,0 1-1,0 0 1,-1-1 0,1 1 0,-1-1-1,0 0 1,0 1 0,0-1-1,-5 5 1,2-2 5,0-1-1,-1 0 1,1 0 0,-1 0-1,0-1 1,0 0-1,-1 0 1,1-1 0,-1 0-1,1 0 1,-1 0-1,0-1 1,0 0 0,0 0-1,-1-1 1,1 0-1,0 0 1,-9 0 0,7-1 7,1 0 0,-1-1 1,1 1-1,0-2 0,0 1 1,-1-1-1,1 0 0,0-1 1,0 0-1,1 0 0,-1-1 1,1 0-1,0 0 0,0 0 1,-12-11-1,16 12-4,0 0 0,1 0 0,0 0 0,-1-1 0,1 1 0,0-1 0,1 1 0,-1-1-1,0 0 1,1 0 0,0 1 0,0-1 0,0 0 0,1 0 0,-1 0 0,1 0 0,0 0 0,0 0 0,0 0 0,1 0 0,-1 0 0,1 0 0,0 0 0,0 0 0,1 0 0,-1 0 0,3-4 0,5-10 13,1 0 1,0 1 0,2 0 0,14-17-1,-18 24-13,50-64 23,72-97 156,-109 140-35,-2 0 0,-1-2 0,23-60 1,-37 81-74,0 0 0,0 0 1,-1-1-1,-1 0 0,1-12 1,-3 22-49,1-1 1,-1 1 0,-1 0 0,1 0-1,0 0 1,-1 0 0,1-1 0,-1 1-1,0 0 1,0 0 0,0 0 0,-1 0-1,1 1 1,-1-1 0,1 0 0,-1 0-1,0 1 1,0-1 0,0 1 0,0 0-1,-1 0 1,1-1 0,-1 1 0,1 1-1,-4-3 1,-3 0 24,-1 1 0,1-1-1,-1 2 1,0 0 0,1 0-1,-1 0 1,0 2 0,0-1-1,0 1 1,-16 2 0,13-1-188,-1 1 0,1 1 0,0 0 0,0 0 0,0 2 0,0-1 0,-15 9 0,5 4-765,23-17 880,-1 1 0,1-1 0,0 1 0,-1-1 0,1 0 0,-1 1 0,1 0-1,0-1 1,-1 1 0,1-1 0,0 1 0,0-1 0,-1 1 0,1 0 0,0-1 0,0 1 0,0-1-1,0 1 1,0 0 0,0-1 0,0 1 0,0 0 0,0-1 0,0 1 0,0-1 0,0 1 0,0 0 0,1-1-1,-1 1 1,0-1 0,0 1 0,1 0 0,-1-1 0,0 1 0,1-1 0,-1 1 0,1-1 0,-1 1-1,1-1 1,-1 0 0,1 1 0,-1-1 0,1 1 0,0-1 0,21 10-530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13355,'-6'5'912,"-2"15"-720,-7 8-64,-15 12 304,-1 11-176,2 8-64,2 3-8,8-2-16,6-6-8,6-8-64,3-6-32,1-12-184,3-5-96,0-18-152,0-6-768,-3-21 944,2-8-160,-4-21-144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81 12883,'-6'-1'122,"-1"1"0,0 0 0,1 0 0,-1 0 0,0 1 0,1-1 0,-1 2 0,1-1 0,-1 1 0,1 0 0,-1 0 0,1 1 0,0 0 0,0 0-1,1 0 1,-1 1 0,-7 6 0,-1 0 71,1 1 0,1 1 0,0 0 0,0 1 0,-16 24-1,24-31-121,0 1 0,0 0 0,1-1-1,-5 16 1,7-21-65,1 0 0,-1 0 1,1 0-1,-1 1 0,1-1 0,0 0 0,0 0 0,0 1 1,0-1-1,0 0 0,0 1 0,0-1 0,0 0 0,0 0 1,0 1-1,1-1 0,-1 0 0,1 0 0,-1 0 0,1 1 1,-1-1-1,1 0 0,0 0 0,-1 0 0,1 0 1,0 0-1,0 0 0,0 0 0,0 0 0,0-1 0,0 1 1,0 0-1,0 0 0,0-1 0,0 1 0,0-1 0,2 1 1,3 1 0,-1-2 1,0 1-1,1-1 1,-1 0 0,1 0-1,-1 0 1,0-1-1,1 0 1,-1 0 0,0 0-1,1-1 1,7-3-1,1 0 21,-1-2 0,1 0-1,17-12 1,-16 8 20,-1 0 1,-1 0-1,0-1 0,20-24 1,-27 28-11,-1 1 0,0-1 1,0 0-1,0 0 1,-1 0-1,0-1 0,-1 1 1,0-1-1,0 0 1,2-16-1,-5 22-20,0 0 1,0 0-1,0 0 0,0 1 0,0-1 1,0 0-1,-1 0 0,1 0 0,-1 0 1,0 1-1,0-1 0,0 0 0,0 1 1,-1-1-1,1 1 0,-3-4 0,2 4-8,1 1-1,0 0 0,-1 0 1,1 0-1,-1-1 1,0 2-1,1-1 1,-1 0-1,0 0 0,1 0 1,-1 1-1,0-1 1,0 1-1,0-1 0,0 1 1,1 0-1,-1 0 1,0 0-1,0 0 0,0 0 1,0 0-1,0 0 1,0 1-1,1-1 0,-4 2 1,-1 0-11,-1 1 0,1 0 1,0 0-1,1 0 0,-1 1 0,0 0 0,1 0 1,0 1-1,0-1 0,1 1 0,-1 0 0,1 0 1,0 1-1,0-1 0,0 1 0,1 0 0,0 0 1,-3 9-1,1-1-138,0-1-1,1 1 1,1 0 0,0 0 0,1 1 0,1-1 0,0 25 0,1-31 92,1 0 1,-1 0 0,2 0 0,-1 0 0,1 0 0,0-1-1,1 1 1,0 0 0,0-1 0,5 8 0,17 22-311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41 178 13019,'-6'23'584,"2"-7"-377,1 0 1,-2 20 0,5-33-180,-1-1 0,1 1 0,0 0 0,0-1 0,0 1 0,1 0 0,-1 0 0,1-1 0,-1 1 0,1-1 0,0 1 1,0 0-1,0-1 0,0 0 0,1 1 0,-1-1 0,0 0 0,1 1 0,0-1 0,2 2 0,-3-3-10,0-1 0,-1 1 1,1 0-1,0-1 0,0 1 0,0-1 0,0 1 0,0-1 1,0 0-1,0 1 0,0-1 0,1 0 0,-1 0 0,0 0 0,0 0 1,0 0-1,0 0 0,0 0 0,0 0 0,0 0 0,0 0 0,0 0 1,2-2-1,0 1 12,-1 0 0,0 0 0,0-1 0,0 1 0,0-1 1,-1 0-1,1 1 0,0-1 0,-1 0 0,3-3 0,1-3 74,-1-1 0,1 0 0,-1 0 0,4-14 0,-3 4 126,0-1-1,-2 1 1,3-34-1,-6 43-125,0-1 1,0 1-1,-1-1 0,0 1 0,-1 0 0,0-1 0,-1 1 0,-7-17 0,9 25-80,0 0-1,0 0 0,0 0 1,0 0-1,0 0 1,-1 1-1,1-1 1,0 1-1,-1-1 1,0 1-1,1-1 0,-1 1 1,0 0-1,-3-2 1,3 2-13,1 1 1,-1 0-1,1-1 1,-1 1-1,1 0 1,-1 0 0,1 0-1,-1 0 1,1 0-1,-1 0 1,1 0-1,-1 1 1,1-1 0,0 1-1,-1-1 1,1 1-1,-1-1 1,1 1-1,0 0 1,-1 0 0,1 0-1,-2 1 1,-2 3-45,-1 0 1,1 1 0,1 0 0,-1 0-1,1 0 1,0 0 0,1 0 0,-1 1-1,1 0 1,1-1 0,-1 1 0,1 0-1,0 0 1,1 1 0,-1-1 0,1 10 0,3 3-103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15651,'-8'15'1001,"7"10"-889,-3 7-72,4 8 208,0 3-128,2 4-184,4-1-96,1-10-216,5-2-105,-5-13 353,3-9-72,-3-12-96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 15963,'-5'-2'79,"1"1"-1,-1 0 1,1 0-1,-1 0 1,0 1-1,1 0 1,-1 0-1,0 0 1,1 0-1,-1 1 0,0-1 1,1 1-1,-1 1 1,1-1-1,-1 0 1,-7 5-1,-5 3-83,0 0 1,-27 23-1,25-18 64,0-1-70,6-5-62,1 0-1,1 1 1,0 0-1,-16 18 1,26-26 54,1-1 1,-1 1 0,1-1-1,-1 1 1,1 0 0,0-1 0,-1 1-1,1 0 1,0-1 0,0 1-1,-1 0 1,1-1 0,0 1 0,0 0-1,0 0 1,0-1 0,0 1-1,0 0 1,0-1 0,0 1 0,0 0-1,0 0 1,0-1 0,1 1-1,-1 0 1,0-1 0,0 1 0,1 0-1,-1-1 1,0 1 0,1 0-1,-1-1 1,1 1 0,-1-1 0,1 1-1,-1-1 1,1 1 0,-1-1-1,1 1 1,0-1 0,-1 1 0,1-1-1,-1 0 1,1 1 0,0-1-1,0 0 1,7 4-110,-1-2 0,0 1 0,14 2-1,-8-2 73,1 1 2,48 17-134,-56-18 170,-1-1-1,1 1 1,-1 1 0,0-1-1,0 1 1,0 0-1,0 0 1,6 7-1,-11-10 27,1 0 0,0 0 0,-1-1 0,1 1 0,0 0-1,-1 0 1,1 0 0,-1 0 0,0 0 0,1 0 0,-1 0-1,0 0 1,0 1 0,1-1 0,-1 0 0,0 0 0,0 0 0,0 0-1,0 0 1,0 0 0,-1 0 0,1 0 0,0 0 0,0 0 0,-2 2-1,1 0 31,-1-1 0,1 1-1,-1-1 1,0 0-1,0 0 1,0 0 0,0 0-1,0 0 1,-5 3-1,-3 1 284,-1 0-1,-1 0 1,-17 6-1,22-9-86,5-2-155,0 0 1,0 0 0,0 0-1,-1 0 1,1-1-1,0 1 1,0-1 0,-1 1-1,1-1 1,-3 0 0,5 0-80,0 0 1,0 0-1,0 0 1,1 0-1,-1 0 1,0 0 0,0 0-1,0 0 1,0 0-1,0 0 1,0 0-1,0 0 1,0 0 0,0 0-1,0 0 1,0 0-1,0 0 1,0 0-1,1 0 1,-1 0 0,0 0-1,0 0 1,0-1-1,0 1 1,0 0-1,0 0 1,0 0 0,0 0-1,0 0 1,0 0-1,0 0 1,0 0-1,0 0 1,0 0 0,0 0-1,0 0 1,0 0-1,0 0 1,0 0 0,0-1-1,0 1 1,0 0-1,0 0 1,0 0-1,0 0 1,0 0 0,0 0-1,0 0 1,0 0-1,0 0 1,0 0-1,0 0 1,0 0 0,0 0-1,0-1 1,0 1-1,0 0 1,0 0-1,0 0 1,0 0 0,0 0-1,0 0 1,0 0-1,-1 0 1,1 0-1,0 0 1,0 0 0,0 0-1,11-6-83,16-6-210,-13 7 110,176-76-2418,-165 69 2366,0-2-1,-1-1 1,-1-1 0,0 0 0,26-26 0,-45 38 295,0 0-1,0 0 1,0-1 0,0 1-1,0-1 1,-1 1 0,0-1 0,0 0-1,0-1 1,-1 1 0,0 0-1,2-7 1,-4 12-48,1 0 1,-1 0-1,0 0 1,0-1-1,0 1 1,0 0-1,0 0 0,0 0 1,0-1-1,0 1 1,1 0-1,-1 0 0,0-1 1,0 1-1,0 0 1,0 0-1,0-1 1,0 1-1,0 0 0,0 0 1,0-1-1,-1 1 1,1 0-1,0 0 0,0-1 1,0 1-1,0 0 1,0 0-1,0 0 1,0-1-1,-1 1 0,1 0 1,0 0-1,0 0 1,0-1-1,0 1 0,-1 0 1,1 0-1,0 0 1,0 0-1,0 0 0,-1-1 1,1 1-1,0 0 1,0 0-1,-1 0 1,1 0-1,0 0 0,0 0 1,-1 0-1,1 0 1,0 0-1,0 0 0,-1 0 1,1 0-1,0 0 1,0 0-1,-1 0 1,1 0-1,0 0 0,0 0 1,0 1-1,-1-1 1,1 0-1,0 0 0,0 0 1,-1 0-1,-14 13 478,9-5-414,0 0 1,0 0-1,1 1 1,1 0 0,0-1-1,0 2 1,0-1-1,1 0 1,0 1 0,1-1-1,0 1 1,1 0-1,-1 18 1,2-26-58,1 0 1,-1 0-1,0 0 1,0 0-1,1-1 1,-1 1-1,1 0 1,-1-1-1,1 1 0,0 0 1,0-1-1,0 1 1,0 0-1,0-1 1,0 0-1,0 1 1,0-1-1,1 0 1,-1 1-1,0-1 0,1 0 1,-1 0-1,1 0 1,-1 0-1,1 0 1,0 0-1,-1-1 1,1 1-1,0-1 1,0 1-1,-1-1 0,1 0 1,0 1-1,0-1 1,0 0-1,-1 0 1,1 0-1,0 0 1,0-1-1,2 1 1,5-2 48,0 1 1,-1-1 0,1-1 0,-1 1 0,1-1 0,-1-1-1,9-5 1,-2 0 6,0 0-1,-1-2 1,-1 0-1,0 0 1,0-1-1,-1-1 0,-1 0 1,0 0-1,0-1 1,-2-1-1,10-17 1,-11 6 11,-8 13-11,0 13-72,0 0 0,0-1 0,0 1 0,0 0-1,0 0 1,0-1 0,0 1 0,-1 0 0,1 0 0,0 0 0,0-1 0,0 1 0,0 0 0,-1 0 0,1 0 0,0 0 0,0 0 0,-1-1 0,1 1 0,0 0 0,0 0 0,0 0 0,-1 0 0,1 0 0,0 0 0,0 0 0,-1 0 0,1 0 0,0 0 0,0 0 0,-1 0 0,1 0 0,0 0 0,0 0 0,-1 0 0,1 0 0,0 0 0,-1 1 0,-1 0 8,0 0 0,0 1-1,0-1 1,0 1 0,0 0 0,1-1 0,-1 1-1,0 0 1,1 0 0,0 0 0,-1 0 0,1 0-1,0 1 1,0-1 0,0 0 0,-1 4 0,-11 42 104,12-41-129,0 0 0,0-1 1,1 1-1,0 0 0,0-1 1,0 1-1,1 0 0,0-1 1,3 10-1,-3-14 19,-1-1 0,1 1 0,0-1 0,-1 1 0,1-1 0,0 0-1,0 1 1,0-1 0,0 0 0,0 0 0,0 0 0,1 0 0,-1 0 0,0 0 0,0 0 0,1 0 0,-1 0 0,3 0-1,-2 0 5,0-1 0,1 0 0,-1 0 0,0 1 0,1-1 0,-1-1 0,1 1 0,-1 0 0,0-1 0,1 1 0,-1-1 0,0 0 0,0 0 0,1 1 0,-1-2 0,2 0 0,27-17-9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13403,'9'-8'1128,"12"5"-728,6-1-144,13 0 512,5-2-247,8-1-177,1 0-64,2-3-280,-4 0-200,-9 0-433,-6-2 537,-17 9-136,-8 3-72</inkml:trace>
  <inkml:trace contextRef="#ctx0" brushRef="#br0" timeOffset="1">31 641 13195,'50'-11'1656,"5"-9"-1064,2-12-248,3-1 969,6-1-841,-3-2-304,-11 11 1032,-8 10-1008,-22 18-104,-9 11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2 579 14531,'-2'8'1345,"9"-14"-847,9-14 2,33-57 406,40-82-1,27-87-504,-108 228-364,13-27-4,-11 30-11,-8 15-13,-1 9-1,-28 140-5,5-30 19,17-88 21,-12 71-190,4 0-1,1 114 1,15-166 146,-3-49-3,0 0 0,0 0 1,1 0-1,-1 1 0,0-1 0,0 0 1,1 0-1,-1 0 0,1 0 0,-1 0 1,1 0-1,-1 0 0,1 0 0,0 0 1,-1 0-1,2 1 0,9-3-100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15939,'-21'57'1145,"4"1"-921,1-7-152,12-13 56,4-13-296,10-29-1057,7-22 1097,16-27-232,3-8-136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30 14795,'-60'168'1791,"40"-119"-1533,3 1 1,-19 81-1,35-127-259,0 0 0,1 1 0,-1-1 0,1 0 0,0 0 0,1 8-1,-1-11 1,1-1 0,-1 1 0,0 0 0,1 0 0,-1-1 0,0 1 0,1 0 0,-1-1 0,1 1 0,-1 0 0,1-1 0,-1 1 0,1-1 0,0 1 0,-1-1 0,1 1 0,0-1 0,-1 1 0,1-1 0,0 0 0,-1 1 0,1-1 0,0 0 0,0 0 0,0 1 0,-1-1 0,1 0 0,0 0 0,0 0 0,0 0 0,-1 0 0,1 0 0,0 0 0,0 0 0,0-1 0,0 1 0,17-3-26,0-2 1,34-12-1,18-4 4,-53 17 27,0 1 1,0 1-1,0 1 0,0 0 1,19 2-1,-32-1-1,1 1-1,-1-1 0,0 1 1,0 0-1,1 0 0,-1 0 1,0 0-1,0 1 1,0 0-1,-1 0 0,1 0 1,0 0-1,-1 1 0,1-1 1,-1 1-1,0 0 1,0 0-1,0 0 0,0 0 1,0 0-1,-1 1 1,1 0-1,-1-1 0,0 1 1,3 7-1,-4-6 5,-1 0 0,1 0 0,0 0 0,-1 1 0,0-1 0,-1 0 0,1 0 0,-1 1 0,0-1 0,0 0 0,0 0 0,-1 0 0,0 0 0,0 0 0,0 0 0,-1-1 0,1 1 0,-5 4 0,-6 10 68,-2 0-1,-26 27 0,38-43-62,-15 16 89,-1 0 0,-1-2 0,-29 20 0,42-31-107,-1-2 1,0 1-1,0-1 0,0 0 0,-1-1 0,1 0 1,-1 0-1,0-1 0,0 0 0,0-1 0,0 0 0,0 0 1,-13-1-1,18 0-106,-1-1 1,0 0-1,0 0 0,1-1 1,-1 1-1,1-1 1,-1 0-1,1 0 1,-1-1-1,1 1 0,0-1 1,0 0-1,1 0 1,-1 0-1,1 0 0,-1-1 1,1 0-1,0 1 1,-4-8-1,2 2-41,0-1-1,0 0 1,1 0 0,0 0 0,1-1-1,0 1 1,-2-20 0,-3-43-586</inkml:trace>
  <inkml:trace contextRef="#ctx0" brushRef="#br0" timeOffset="1">196 13 13819,'40'-10'1264,"6"7"-864,-3 3-184,2 5 424,4 0-335,-2-3-49,-1-2-56,-7-7-200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5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15963,'4'1'1193,"-11"15"-953,-6 7-96,-7 18 360,-3 10-144,-6 12-208,-2 6-48,-2 4-56,1 0-48,5-10-80,1-6-104,8-17-264,2-8-128,7-24 440,7-8-104,3-11-104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5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36 13771,'-9'3'165,"0"-1"0,1 2 0,-1-1 0,1 1 0,-1 1 0,1-1 0,0 1 0,1 1 0,0-1 0,-1 1 0,-8 10 0,13-12-123,-1 0 0,1 0 0,-1 0 0,1 1 0,0-1 0,1 1 0,-1-1 0,1 1 0,0 0 0,0 0 0,1 0 0,-1 0 0,1 0 0,0 0 0,0 1 0,1-1 0,0 0 0,0 0 0,0 1 1,0-1-1,2 7 0,-1-9-34,0 0 0,0-1 1,0 1-1,1-1 0,-1 1 1,1-1-1,-1 0 0,1 1 1,0-1-1,0 0 0,-1 0 1,2 0-1,-1-1 0,0 1 1,0 0-1,0-1 0,1 1 1,-1-1-1,1 0 0,-1 0 1,1 0-1,0 0 0,-1 0 1,1-1-1,0 1 0,0-1 1,-1 0-1,1 0 0,0 0 1,0 0-1,-1 0 0,5-1 1,4 0 36,-1-1 0,1 0-1,0-1 1,-1 0 0,1-1 0,16-8 0,-12 4 67,-1 0 1,-1-1-1,1-1 0,-2 0 1,18-18-1,-24 22-26,-1 1-1,0-1 1,0 0 0,-1-1-1,0 1 1,0-1 0,0 0 0,-1 0-1,0 0 1,0 0 0,-1-1-1,0 1 1,2-12 0,-4 17-60,0 1 1,0-1-1,0 0 1,0 0-1,0 0 1,-1 0-1,1 0 1,0 0 0,-1 0-1,0 0 1,1 0-1,-1 1 1,0-1-1,0 0 1,0 0-1,0 1 1,0-1-1,0 1 1,-1-1-1,1 1 1,0-1-1,-1 1 1,1 0-1,-1 0 1,1 0 0,-1 0-1,0 0 1,0 0-1,1 0 1,-1 0-1,0 1 1,0-1-1,0 0 1,0 1-1,0 0 1,0 0-1,-3-1 1,-2 1-17,-1 0 0,0 0 0,1 0 0,-1 1 0,0 0 0,1 1 0,-1 0 1,-7 3-1,7-2-89,0 1 0,1 0 0,-1 0 0,1 1 0,1 0-1,-1 0 1,1 1 0,-1 0 0,1 0 0,1 1 0,0-1 0,0 1 0,0 0 0,0 0 0,1 1 0,1-1 0,-1 1 0,1 0 0,0 0 0,1 0 0,0 1 0,0-1 0,1 0 0,0 1 0,1-1 0,0 17 0,8 30-381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49 142 13555,'-8'12'523,"0"1"-1,2 0 1,-10 25 0,14-31-342,0 0 1,0 0 0,1 0 0,-1 0 0,2 0 0,-1 0-1,1 1 1,0-1 0,2 12 0,-2-18-159,0 1 0,1-1 0,-1 1 1,0-1-1,1 1 0,0-1 0,-1 1 0,1-1 1,0 1-1,-1-1 0,1 0 0,0 1 0,0-1 1,0 0-1,0 0 0,0 0 0,1 0 0,-1 1 1,0-2-1,0 1 0,1 0 0,2 1 0,-2-1-9,0-1 0,1 1-1,-1-1 1,0 0 0,1 0-1,-1 0 1,0 0 0,1-1-1,-1 1 1,1 0 0,-1-1-1,0 0 1,4-1 0,5-3 4,0 0 0,-1-1 0,1-1 0,14-11 0,-8 5 56,-1-2 1,0 1 0,-1-2 0,14-18 0,-23 25-2,0 1 0,0-1 0,-1 0 0,0-1 0,-1 1 0,0-1 0,0 0 0,-1 0 0,0 0 0,1-14 0,-3 22-44,-1-1 0,0 0-1,1 0 1,-1 0 0,-1 1-1,1-1 1,0 0 0,-1 0-1,1 1 1,-1-1 0,0 0 0,0 1-1,0-1 1,0 1 0,0-1-1,-1 1 1,1-1 0,-1 1 0,0 0-1,0 0 1,1 0 0,-1 0-1,0 0 1,-1 0 0,1 0-1,0 1 1,-1-1 0,1 1 0,0-1-1,-1 1 1,0 0 0,1 0-1,-1 0 1,0 1 0,1-1-1,-1 1 1,0-1 0,-4 1 0,-5-1-75,1 1 1,0 1-1,0-1 1,0 2 0,0 0-1,0 0 1,0 1-1,-15 5 1,18-5-293,0 1-1,1 0 1,0 0-1,-10 7 1,14-10 284,1 1-1,-1 0 1,1 1 0,0-1 0,0 0 0,0 0-1,1 1 1,-1-1 0,0 1 0,1 0 0,0 0 0,-1-1-1,1 1 1,0 0 0,0 4 0,-1 19-566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5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20 124 14619,'-1'0'147,"0"0"0,0 0 0,0 0-1,-1 0 1,1 0 0,0-1 0,0 1 0,0 0 0,0-1 0,0 1-1,0-1 1,0 1 0,0-1 0,0 0 0,0 1 0,-2-2-1,22-5 1149,-9 3-1189,96-24-423,1 4-1,1 5 1,154-8-1,-238 25-66,-8-3-82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09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14395,'7'2'1360,"7"1"-992,8-3-31,5 0 535,13 0-352,6-2-72,13 1-8,2-1-64,2 1-264,-1-2-208,-6 0-384,-5-1-152,-8-5 464,-5 2-120,-18 0-176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231 370 11731,'1'-1'130,"-1"-1"1,1 0 0,-1 0-1,0 1 1,1-1 0,-1 0-1,0 0 1,0 1 0,0-1-1,0 0 1,0 0 0,-1 0-1,1 1 1,-1-1 0,1 0-1,-1 0 1,1 1 0,-1-1-1,0 0 1,-1-1 0,0 1 49,0-1 1,0 1-1,0 0 1,0 0 0,-1 1-1,1-1 1,0 0 0,-1 1-1,0-1 1,1 1 0,-6-2-1,2 1 18,-1 0 0,0 1 0,-1-1 0,1 1 0,0 1 0,0-1 0,0 1 1,-1 1-1,-12 1 0,14 0-168,1 0 1,-1 0-1,0 0 0,1 1 1,-1 0-1,1 0 1,0 1-1,0-1 1,0 1-1,1 0 0,-1 1 1,1-1-1,0 1 1,0-1-1,1 1 1,-1 1-1,1-1 1,-3 7-1,3-5-30,0-1-1,0 1 1,1 0 0,0 0-1,0-1 1,1 1 0,0 1 0,0-1-1,1 0 1,0 0 0,0 0-1,0 0 1,1 0 0,0 0-1,3 10 1,-3-15-2,-1 0-1,1 0 1,0 0 0,0 0-1,-1 0 1,2 0 0,-1 0-1,0 0 1,0 0-1,0-1 1,1 1 0,-1 0-1,1-1 1,0 1 0,-1-1-1,1 0 1,0 0-1,0 1 1,0-1 0,0 0-1,0 0 1,0-1 0,0 1-1,0 0 1,0-1-1,0 1 1,0-1 0,0 0-1,0 0 1,1 0 0,-1 0-1,0 0 1,0 0-1,0 0 1,1-1 0,-1 1-1,4-2 1,3-2-2,0 1-1,0-1 1,0-1-1,-1 0 1,0 0 0,0 0-1,9-9 1,2-4 9,-1 0 1,-1-1 0,-1-1 0,0 0-1,22-41 1,48-120 456,-82 172-417,2-4 70,0-1 0,-1 0-1,0 0 1,-1 0 0,-1-1-1,0 1 1,1-26 0,-4 40-106,0 0 0,1 0 0,-1-1 1,0 1-1,0 0 0,0 0 0,0-1 1,0 1-1,0 0 0,0 0 0,0-1 1,0 1-1,0 0 0,0 0 0,0-1 1,0 1-1,0 0 0,0 0 0,0-1 1,0 1-1,-1 0 0,1 0 0,0-1 0,0 1 1,0 0-1,0 0 0,0 0 0,0-1 1,-1 1-1,1 0 0,0 0 0,0 0 1,0 0-1,-1 0 0,1-1 0,0 1 1,0 0-1,-1 0 0,1 0 0,0 0 1,0 0-1,0 0 0,-1 0 0,1 0 1,0 0-1,-10 10 238,-8 26 13,3 7-280,2 0 1,2 1 0,1 1-1,3 0 1,2 0-1,0 67 1,5-101-193,1 0 1,0-1-1,1 1 0,4 16 0,-5-24 174,-1-1 0,1 0-1,0 0 1,0 0-1,-1 0 1,1 0-1,1 0 1,-1 0-1,0 0 1,1 0-1,-1-1 1,0 1 0,1 0-1,0-1 1,-1 1-1,1-1 1,0 0-1,0 1 1,0-1-1,0 0 1,0 0-1,0 0 1,0-1 0,0 1-1,1 0 1,-1-1-1,3 1 1,19-5-453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22 14139,'0'-1'66,"0"0"-1,0 0 1,-1 0-1,1 0 1,0 0 0,0 0-1,-1 0 1,1 0 0,-1 0-1,1 1 1,-1-1-1,1 0 1,-1 0 0,1 0-1,-1 1 1,0-1 0,1 0-1,-1 1 1,0-1-1,0 0 1,1 1 0,-1-1-1,0 1 1,0 0-1,0-1 1,0 1 0,0-1-1,0 1 1,0 0 0,0 0-1,0 0 1,0 0-1,0 0 1,0-1 0,0 2-1,1-1 1,-1 0 0,-2 0-1,-4 1 115,-1-1 0,1 1-1,-14 4 1,8-1-159,0 1 1,0 1-1,0-1 0,1 2 1,0 0-1,0 0 0,1 1 1,0 0-1,0 1 0,1 1 1,0 0-1,1 0 0,0 0 1,0 1-1,1 1 0,-12 22 1,19-31-27,-1 1 1,1-1-1,0 1 1,0 0-1,0 0 1,0 0-1,1 0 1,-1 0-1,1-1 1,0 1-1,0 0 1,1 0-1,-1 0 0,2 5 1,-1-7-15,0 1 1,0-1-1,1 1 0,-1-1 1,0 0-1,1 1 0,0-1 1,-1 0-1,1 0 0,0 0 0,0 0 1,0-1-1,0 1 0,1 0 1,-1-1-1,0 0 0,1 1 1,-1-1-1,1 0 0,-1 0 1,4 0-1,6 2-54,0-1 0,1 0 0,-1-1 0,1 0 0,-1-1 0,0-1-1,1 0 1,-1-1 0,16-3 0,24-8-142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15411,'-1'0'79,"0"-1"0,1 1 0,-1 0 0,0-1 0,1 1 0,-1-1-1,1 1 1,-1-1 0,0 0 0,1 1 0,0-1 0,-1 0 0,1 1 0,-1-1 0,1 0-1,0 1 1,-1-1 0,1 0 0,0 0 0,0 1 0,-1-1 0,1 0 0,0 0-1,0 0 1,0-1 0,0 1-4,1-1-1,-1 1 1,1 0-1,0 0 1,-1 0-1,1-1 1,0 1-1,0 0 1,0 0-1,0 0 1,0 0-1,0 0 1,0 0-1,1 0 1,4-3 78,1 0 0,-1 0 0,1 0 0,12-3 0,-5 2-129,0 1-1,0 1 1,1 1-1,-1 0 1,1 0-1,-1 1 0,19 2 1,-10 1-108,0 2-1,0 0 1,40 13 0,-51-14 59,1-1-1,1 0 1,-1 0 0,0-2-1,0 0 1,0 0 0,20-3-1,26-1-619,-57 4 424,0-1 1,0 1-1,0-1 0,0 1 1,-1-1-1,1 1 0,0-1 1,0 0-1,-1 0 0,3-1 1,-11 1-354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12531,'1'-9'151,"0"-1"0,1 1 0,0 0 0,0-1 0,1 1 0,0 0 0,0 0 0,1 1 0,0-1 0,1 1 0,0 0 0,6-8 0,-5 8-49,1 0 0,0 0 0,0 1 0,0-1 0,1 2 0,0-1 0,0 1 0,1 0 0,-1 1-1,19-8 1,-23 11-75,-1 1 0,1 0-1,0 0 1,0 0-1,-1 0 1,1 1 0,0-1-1,0 1 1,0 0-1,0 1 1,0-1 0,-1 0-1,1 1 1,0 0-1,0 0 1,-1 0 0,1 0-1,-1 1 1,1 0 0,-1-1-1,1 1 1,-1 0-1,0 1 1,0-1 0,0 0-1,0 1 1,0 0-1,4 5 1,4 7 38,-2 1-1,1 0 1,-2 0-1,13 35 1,4 4 69,-25-53-121,1 0 0,0 0 0,0-1 0,0 1 0,0 0 0,0-1 0,0 1 0,0-1 0,0 1 0,1-1 1,-1 0-1,1 1 0,-1-1 0,1 0 0,-1 0 0,1 0 0,0 0 0,0 0 0,-1-1 0,1 1 0,0 0 1,0-1-1,0 0 0,0 1 0,-1-1 0,1 0 0,0 0 0,0 0 0,0 0 0,0 0 0,0 0 0,0 0 1,2-2-1,4-1 58,-1 0-1,1-1 1,-1 0 0,0-1 0,-1 0 0,10-7 0,-5 2 2,25-15 197,-24 17-383,1-1 0,-1-1 1,0 0-1,-1 0 0,10-13 1,-9 5-56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16243,'-2'-1'74,"0"1"-1,0-1 0,-1 1 0,1-1 0,0 1 0,-1 0 0,1 0 0,0 0 0,-1 0 0,1 1 0,0-1 1,0 0-1,-1 1 0,1 0 0,0-1 0,0 1 0,0 0 0,0 0 0,0 0 0,0 1 0,0-1 0,0 0 0,0 1 1,0-1-1,1 1 0,-3 2 0,-4 5 65,0 1 1,1-1-1,-11 20 1,4-4-69,1 1 0,1 1 0,2 0 0,0 0 0,-9 50 0,15-57-76,1 0 1,1 0 0,1 1-1,1-1 1,1 0 0,0 1-1,2-1 1,0 0 0,6 20-1,-7-33-3,1-1 0,-1 0-1,1 1 1,0-1-1,0 0 1,1 0-1,0-1 1,0 1-1,0-1 1,10 9 0,-11-12 4,0 1 0,0-1 0,0 0 1,0 0-1,1 0 0,-1-1 0,1 1 0,0-1 1,-1 0-1,1 0 0,0 0 0,0-1 1,0 1-1,-1-1 0,1 0 0,0 0 0,0 0 1,0 0-1,0-1 0,5-1 0,1-1 1,-1-1-1,0 0 1,0 0 0,0-1-1,-1 0 1,1 0-1,-1-1 1,0 0-1,-1-1 1,1 1-1,7-12 1,-5 7 47,-1 0 0,0-1 0,-1 0 1,-1 0-1,0-1 0,0 0 0,4-16 0,-10 26-16,0 0 0,0 0 0,0 0 0,0 0 0,-1-1 0,1 1-1,-1 0 1,0 0 0,0-1 0,0 1 0,-1 0 0,1 0 0,-1-1-1,0 1 1,1 0 0,-1 0 0,-3-5 0,3 6-5,-1 1 1,1-1-1,-1 0 0,0 1 1,1-1-1,-1 1 1,0-1-1,0 1 0,0 0 1,0 0-1,0 0 0,0 0 1,0 0-1,-1 0 1,1 1-1,0-1 0,0 1 1,-1-1-1,1 1 0,0 0 1,-1 0-1,1 0 1,0 0-1,-5 1 0,-3 1 31,0 0 0,-1 1 0,1 0 0,0 0-1,0 1 1,1 1 0,-1 0 0,1 0 0,0 0-1,-14 13 1,14-11-93,0 1 1,0 0-1,1 0 0,1 1 1,-1 0-1,1 0 0,1 1 1,0 0-1,-8 17 0,13-23-75,-1 0 0,1 0 0,0 1-1,0-1 1,1 0 0,-1 1 0,1-1 0,0 7-1,0-11 93,0 1-1,0 0 0,0 0 1,1 0-1,-1 0 0,0 0 0,0 0 1,1 0-1,-1-1 0,1 1 0,-1 0 1,1 0-1,-1 0 0,1-1 1,-1 1-1,1 0 0,-1 0 0,1-1 1,0 1-1,0-1 0,-1 1 1,1-1-1,0 1 0,0-1 0,0 1 1,-1-1-1,1 0 0,0 1 0,0-1 1,0 0-1,0 0 0,0 0 1,0 1-1,0-1 0,-1 0 0,1 0 1,0 0-1,0-1 0,0 1 1,0 0-1,0 0 0,0 0 0,0-1 1,1 0-1,23-8-472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16027,'-10'60'1609,"3"5"-1225,3-5-168,4-3 704,3-12-680,2-11-280,7-25-544,2-15 512,6-37-168,5-13-80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13 118 15083,'-6'51'1441,"3"-35"-1250,1-1 0,0 17 1,2-29-171,0 1 0,1 0 0,-1 0 0,1 0 0,-1-1 0,1 1 0,0 0 1,1-1-1,-1 1 0,1-1 0,-1 1 0,1-1 0,3 4 0,-4-5-19,1-1 0,0 1 1,-1-1-1,1 0 0,0 1 0,0-1 0,0 0 0,0 0 1,0 0-1,0-1 0,0 1 0,0 0 0,1-1 0,-1 0 1,0 1-1,0-1 0,3 0 0,41-3 3,-33 2-5,11-1 2,1 1 0,0 0 1,-1 2-1,26 4 0,-42-4-2,0 1 0,0 0-1,0 0 1,0 1 0,-1-1-1,1 2 1,-1-1 0,1 1 0,-1 0-1,0 1 1,-1-1 0,1 1 0,-1 1-1,0-1 1,10 12 0,-14-14 4,0-1 1,0 1-1,0 0 0,-1 0 1,1 0-1,-1 0 1,1 0-1,-1 0 0,0 0 1,0 0-1,0 0 1,-1 1-1,1-1 0,-1 0 1,0 1-1,0-1 1,0 0-1,0 1 0,0-1 1,-1 0-1,1 1 1,-1-1-1,0 0 0,0 0 1,-1 0-1,1 0 1,0 0-1,-1 0 0,0 0 1,0 0-1,0 0 1,0-1-1,0 1 0,-3 1 1,-1 2 45,-1 0-1,0-1 1,0-1 0,-1 1-1,1-1 1,-1 0 0,0-1-1,0 0 1,0 0 0,0 0 0,-1-1-1,-11 1 1,4-1-25,0-2 0,0 1 0,-1-2 0,1 0 0,-30-6 0,37 5-62,0-1 0,-1 0 0,1 0 0,0-1 0,1 0 0,-1 0 0,1-1 0,0 0 0,0-1 0,0 0 0,-8-8 1,-9-19-191</inkml:trace>
  <inkml:trace contextRef="#ctx0" brushRef="#br0" timeOffset="1">73 40 16315,'23'-1'1657,"2"1"-1225,9-2-216,3-2 816,11-2-688,0 1-320,1-1 72,0-1-96,-5-2-96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12515,'-16'6'1728,"-4"-1"-1040,-3 12-328,0 8 1793,2 8-1545,1 7-96,4 3-288,3 1-120,7-1-72,5-4-72,2-13-312,5-7-120,5-17-136,1-7-1129,2-18 1385,0-7-256,-2-11-208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15259,'-7'1'113,"-1"-1"-1,1 2 0,0-1 0,0 1 1,0 0-1,0 0 0,1 1 0,-1 0 1,1 0-1,-1 1 0,1 0 0,0 0 1,0 0-1,1 1 0,-7 6 0,6-4-73,1-1 0,0 2 0,0-1 0,0 0 0,1 1 0,0 0 0,1 0 0,0 0 0,0 1 0,1-1 0,0 1 0,-2 11 0,3-13-29,1 1 0,-1 0-1,1-1 1,1 1-1,-1 0 1,1-1 0,1 1-1,-1-1 1,1 1-1,0-1 1,1 0-1,6 14 1,-6-17-6,-1 0-1,1-1 0,0 1 1,0 0-1,0-1 1,1 0-1,-1 1 1,1-1-1,0-1 1,0 1-1,0 0 1,0-1-1,0 0 1,0 0-1,1 0 1,-1-1-1,1 0 1,-1 1-1,1-1 1,-1-1-1,10 1 1,-5-1 8,1 0 0,-1-1 0,0-1 0,0 0 0,0 0-1,0 0 1,0-1 0,0-1 0,0 1 0,-1-2 0,0 1 0,10-7 0,-10 5 28,1 0 1,-1-1-1,0 0 0,-1 0 1,1-1-1,-1 0 0,-1 0 1,0-1-1,0 0 0,7-14 1,-11 20-18,-1 0 1,0 0-1,0 0 0,0-1 1,0 1-1,0 0 1,-1-1-1,1 1 1,-1-1-1,0 1 1,0-1-1,0 1 1,-1-1-1,0-5 0,0 7 1,0-1-1,-1 0 0,1 1 0,0-1 0,-1 1 0,0-1 0,1 1 0,-1 0 0,0 0 0,0 0 0,0 0 1,0 0-1,-1 0 0,-2-2 0,-3 0 25,0 1 0,-1-1 0,1 1 0,-1 0 0,1 1-1,-1 0 1,0 1 0,0-1 0,-16 1 0,9 1-56,0 1 0,0 1 0,1 0 0,-1 1 0,1 1 0,0 0 0,0 1 0,0 1 0,1 0 0,-15 9 0,22-11-77,1 1-1,-1 0 1,0 0-1,1 0 1,0 1-1,1 0 0,-1 0 1,1 0-1,-5 9 1,7-10-30,0 1 0,0-1 0,1 1 0,0-1 0,0 1 0,1 0 0,0 0 0,0 0 0,0 0 0,1 0 0,-1 0 1,1 0-1,2 10 0,-1-11 50,0 0 0,0 0 1,0 0-1,1 0 1,0-1-1,3 7 1,19 25-533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14827,'-1'3'154,"-2"7"159,1 1 1,0-1-1,0 1 0,1 0 0,0 12 0,1-20-285,1-1 0,-1 0 0,0 0 0,1 1 0,-1-1 0,1 0-1,-1 0 1,1 0 0,0 0 0,0 0 0,0 0 0,0 0 0,1 0 0,-1 0 0,0 0 0,1-1 0,0 1-1,-1 0 1,1-1 0,0 0 0,-1 1 0,1-1 0,0 0 0,0 0 0,0 0 0,0 0 0,0 0 0,1 0-1,-1-1 1,0 1 0,4 0 0,0-1 7,1 1-1,0-2 0,0 1 1,0-1-1,0 0 1,0 0-1,0-1 1,-1 0-1,1 0 1,-1 0-1,1-1 1,-1 0-1,10-6 1,6-5 56,-1-1 0,25-23 0,-33 28 3,-1-1-1,0-1 1,-1 0 0,-1 0-1,15-22 1,-25 33-79,1 0 0,0 0 0,-1 0 0,1 0 0,-1 0 0,1 0 0,-1 0 0,0 0 0,1 0 0,-1-1 0,0 1 0,0 0 0,0 0 0,0 0 0,0 0 0,0-1 0,0 0 0,-1 1-5,1 1 0,0-1 1,-1 1-1,1-1 0,-1 1 1,1-1-1,0 1 0,-1 0 1,1-1-1,-1 1 1,1 0-1,-1-1 0,1 1 1,-1 0-1,1 0 0,-1 0 1,0-1-1,1 1 0,-1 0 1,1 0-1,-1 0 0,1 0 1,-2 0-1,-4 0 40,0 1-1,0-1 0,0 1 1,1 1-1,-7 1 1,-28 10-323,1 1 0,-71 37 0,90-39 78,17-1-65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13203,'9'6'1128,"-5"4"-936,-1 19-48,-3 12 360,0 21-200,4 8 0,3 9-32,-1 0-24,3 0-63,2-5-41,1-8-304,1-10 176,-3-22-16,0-6-64,-3-14-33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13803,'45'0'1208,"15"-7"-792,1-7-120,8-5 609,3-2-217,-3-2-216,-3 0-168,-13 3-528,-8 3 1712,-19 7-1304,-4 4 48,-14 6-72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14899,'-30'5'1280,"-6"4"-1007,-10 8-25,0 5 456,-1 11-344,4 3-40,8 2-72,11 1 0,23-3-104,11-5-96,24-9-320,6-4-232,10-10 1040,1-5-584,6-6-24,-3-5-40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14963,'16'-24'1577,"8"1"-1089,19 0-224,11 0 1000,14 3-792,1 4-136,2 2-424,-2 3-272,-9 6 344,-5-5-112,-19-4-64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15803,'0'0'23,"0"-1"0,0 1 0,0 0 0,0 0 0,0 0 0,0 0 0,0-1 0,0 1 0,0 0 0,0 0 0,0 0 0,0 0 0,1 0 0,-1-1 0,0 1 0,0 0 0,0 0 0,0 0 0,0 0 0,0 0 1,0 0-1,1 0 0,-1-1 0,0 1 0,0 0 0,0 0 0,0 0 0,0 0 0,1 0 0,-1 0 0,0 0 0,0 0 0,0 0 0,0 0 0,0 0 0,1 0 0,-1 0 0,0 0 0,0 0 0,0 0 0,0 0 0,1 0 0,-1 0 0,0 0 0,0 0 0,0 0 0,5 10 479,0 25-250,-4-23-42,3 11-110,13 43-1,-14-59-93,0 1 0,0-1 0,1 1 0,0-1 0,0 0 0,0-1 0,1 1 0,0-1 0,8 8 0,-11-12-2,1 0-1,-1 0 1,0 0 0,1-1-1,-1 1 1,1-1 0,0 0 0,-1 1-1,1-1 1,0 0 0,0-1-1,0 1 1,0-1 0,-1 1-1,1-1 1,5 0 0,-3 0 0,-1-1 0,1 0-1,-1 0 1,1 0 0,-1-1 0,1 0 0,-1 1 0,0-2 0,7-3 0,0-2 3,0 0 0,-1-1 1,0 0-1,0-1 0,-1 0 1,10-15-1,-11 14 7,1-1 0,-2 0 0,0-1 0,0 0 0,-2 0 0,9-26 0,-15 35 23,-4 10-12,-5 13 5,5-4-206,1 0 1,0 0-1,1 1 1,1-1-1,0 1 1,1-1-1,1 1 1,0 0-1,6 30 1,-6-45 150,0 0 1,0 0 0,0 0-1,0 0 1,0 0 0,0 0 0,1 0-1,-1 0 1,0 0 0,1 0 0,-1 0-1,1-1 1,-1 1 0,1 0-1,-1 0 1,1 0 0,0-1 0,-1 1-1,1 0 1,0-1 0,-1 1 0,1 0-1,0-1 1,0 1 0,0-1-1,0 1 1,-1-1 0,1 0 0,0 1-1,0-1 1,0 0 0,0 0 0,0 1-1,1-1 1,15-5-459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14659,'10'2'1208,"8"1"-888,1 0-128,7-3 761,4-3-585,7-5-280,3 1-136,-3-1-384,1-1 216,-13 5 136,-3 1-112,-11 3-72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14459,'14'-15'994,"2"0"-1,19-13 1,-29 24-876,1 0 1,-1 0-1,1 0 1,0 1 0,1 0-1,-1 1 1,0 0-1,1 0 1,8-1-1,-10 2-99,0 0 0,-1 1 0,1 0 0,0 0 0,0 0 0,0 1 0,-1 0 0,1 0 0,0 0 1,-1 1-1,1 0 0,-1 0 0,0 0 0,1 1 0,5 3 0,-5-1-22,0 0 0,-1 0 1,1 0-1,-1 1 1,0 0-1,0 0 1,-1 0-1,0 1 0,0-1 1,-1 1-1,4 7 1,0 5-36,-6-13 48,1 0-1,0-1 1,1 1-1,0-1 1,-1 0 0,6 8-1,-7-13 2,0 1-1,-1 0 1,1-1-1,0 1 1,0 0-1,-1-1 1,1 1-1,0-1 1,0 1-1,0-1 1,0 0-1,0 1 1,-1-1-1,1 0 1,0 0-1,0 1 1,0-1-1,2 0 1,-2 0 15,1-1 1,0 1-1,-1-1 1,1 1-1,0-1 0,-1 1 1,1-1-1,-1 0 1,1 0-1,-1 0 0,1 0 1,-1 0-1,3-2 1,8-11 244,1 1 1,11-18-1,19-21 490,-33 45-598,-10 7-192,0 0 0,0 0 0,1 0 1,-1 0-1,0 0 0,0 0 0,0 0 0,1 0 1,-1 0-1,0 0 0,0 0 0,0 0 1,1 0-1,-1 0 0,0 1 0,0-1 1,0 0-1,1 0 0,-1 0 0,0 0 0,0 0 1,0 0-1,1 1 0,-1-1 0,0 0 1,0 0-1,0 0 0,0 0 0,0 1 1,0-1-1,1 0 0,-1 0 0,0 0 0,0 1 1,0-1-1,0 0 0,0 0 0,0 1 1,0-1 2,0 0 1,0 0-1,0 0 1,0 0-1,0 0 1,1 0-1,-1 0 1,0 0-1,0 0 1,0 0-1,0 0 1,0 1-1,0-1 1,0 0-1,0 0 1,1 0 0,-1 0-1,0 0 1,0 0-1,0 0 1,0 0-1,0 0 1,0 0-1,0 0 1,0 0-1,1 0 1,-1 0-1,0 0 1,0-1-1,0 1 1,0 0-1,0 0 1,0 0-1,0 0 1,0 0 0,0 0-1,1 0 1,-1 0-1,0 0 1,0 0-1,0 0 1,0 0-1,0 0 1,0-1-1,0 1 1,0 0-1,0 0 1,0 0-1,0 0 1,0 0-1,0 0 1,0 0-1,0 0 1,0-1-1,0 1 1,0 0 0,0 0-1,1-4-462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0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14731,'5'-8'1012,"-3"5"-741,0 0 1,0 0 0,0 0-1,0 0 1,0 0-1,1 1 1,4-4-1,-6 5-236,0 0 0,1 1 0,-1-1-1,0 1 1,0 0 0,1-1 0,-1 1-1,0 0 1,1 0 0,-1 0-1,1 0 1,-1 0 0,0 0 0,1 0-1,-1 0 1,0 1 0,1-1 0,-1 0-1,0 1 1,0-1 0,1 1 0,-1 0-1,0-1 1,0 1 0,1 1 0,3 1 8,-1 0 1,0 0-1,-1 0 1,1 1-1,-1 0 1,1 0-1,-1 0 1,4 7-1,20 40 84,-13-24-80,-12-22-38,2 2-3,0 0 0,0-1 0,0 1 0,1-1 0,6 8 0,-10-13-4,1 0-1,-1 1 1,1-1-1,-1 0 1,1 0-1,0 0 1,-1 0-1,1 0 1,0-1-1,0 1 1,0-1-1,0 1 1,-1-1-1,1 1 1,0-1-1,0 0 1,0 0-1,0 0 1,0 0-1,0 0 1,0 0-1,0-1 1,0 1-1,-1-1 1,1 1-1,3-2 0,2-2 16,0 1 0,0-2-1,0 1 1,-1-1 0,0 1-1,0-2 1,8-7 0,37-49 169,-30 35-84,-1 3 5,-9 13-43,-1-2 0,-1 1 0,13-22 0,-22 33-362,-1 1 339,1-1 1,-1 1-1,0 0 0,0 0 0,0-1 0,1 1 1,-1 0-1,0-1 0,0 1 0,1-1 0,-1 1 0,0-1 1,1 1-1,-1-1 0,0 1 0,1-1 0,-1 0 0,1 1 1,-1-1-1,1 0 0,-1 1 0,1-1 0,0 0 1,-1 0-1,1-1 0,-2-1 31,-5-11 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1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355 114 16412,'0'-4'135,"0"0"1,0 0 0,-1-1 0,1 1 0,-1 0 0,0 0 0,-1 0 0,1 0 0,0 0 0,-1 0 0,0 0 0,0 0-1,0 1 1,-1-1 0,-4-5 0,3 5-39,-1 0-1,1 0 1,-1 1-1,0 0 1,0 0-1,0 0 1,-1 0 0,1 1-1,-1 0 1,-10-3-1,7 3 2,0 0-1,0 0 1,-1 1-1,1 0 1,0 1-1,0 0 1,-1 0-1,1 1 1,0 0-1,0 1 1,0 0-1,-17 6 1,19-5-86,0 1 0,1-1 0,-1 1 1,1 1-1,-1-1 0,1 1 0,1 0 1,-1 0-1,1 1 0,0-1 0,0 1 0,0 1 1,1-1-1,0 0 0,-6 15 0,6-10-27,-1 1 0,2 0 0,0 0 0,0 0-1,1 0 1,1 1 0,0-1 0,1 15 0,0-22-9,0 0 1,1 0-1,0 0 1,0 0-1,1 0 1,-1 0 0,1-1-1,0 1 1,0 0-1,3 4 1,-3-7 1,0 1 1,0-1 0,1 1 0,-1-1-1,0 0 1,1 0 0,0 0-1,-1 0 1,1 0 0,0-1 0,0 1-1,0-1 1,0 0 0,0 0 0,0 0-1,6 1 1,0-1-57,1 0 0,-1 0 0,0-1 1,1-1-1,-1 0 0,15-3 0,60-20-507,2 0 40,-79 23 488,0-1 1,1 1-1,0 1 0,-1 0 1,1 0-1,-1 0 0,13 3 1,-17-2 40,-1-1 1,1 1-1,0 0 1,-1 1 0,1-1-1,-1 0 1,1 1 0,-1 0-1,0-1 1,0 1 0,1 0-1,-1 0 1,0 0-1,-1 0 1,1 1 0,0-1-1,-1 0 1,1 1 0,-1-1-1,0 1 1,0 0 0,2 5-1,9 39 85,-3 1 0,7 82 0,-8-52 238,-6-66-187,1 18 233,-3-29-332,0 0 1,0-1-1,0 1 0,0 0 0,0 0 0,0-1 0,-1 1 0,1 0 0,0 0 0,0-1 0,-1 1 0,1 0 0,0-1 0,-1 1 1,1-1-1,-1 1 0,1 0 0,-1-1 0,1 1 0,-1-1 0,1 1 0,-1-1 0,0 1 0,1-1 0,-1 0 0,0 1 0,1-1 1,-1 0-1,0 0 0,0 1 0,0-1 0,-14 1 133,1 0 1,-1-2-1,1 0 1,0 0-1,-19-5 1,-20-1 61,44 6-189,-124-7 222,115 8-241,-1 1 0,1 1-1,0 0 1,0 2 0,-21 6-1,34-9-34,0 1-1,0 1 0,0-1 0,0 1 0,0 0 1,-4 4-1,7-6-25,1-1 0,0 1 0,0 0-1,0 0 1,0 0 0,0 0 0,0 1 0,0-1 0,0 0 0,1 0 0,-1 0 0,0 1 0,1-1 0,-1 0 0,1 1 0,-1-1 0,1 1 0,0-1 0,0 0 0,-1 1 0,1-1-1,0 1 1,0-1 0,0 1 0,1-1 0,-1 1 0,1 2 0,-1-4 26,1 1-1,-1 0 0,0-1 1,1 1-1,-1-1 0,1 1 1,-1 0-1,1-1 1,-1 1-1,1-1 0,0 0 1,-1 1-1,1-1 1,-1 1-1,1-1 0,0 0 1,0 1-1,-1-1 1,1 0-1,0 0 0,-1 0 1,1 1-1,0-1 0,0 0 1,-1 0-1,1 0 1,0 0-1,0 0 0,-1 0 1,1-1-1,1 1 1,24-8-424,-26 8 445,29-13-546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16187,'-3'30'1409,"-1"16"-1017,2 7-184,0 3 824,2 4-640,2-6-576,4-5-240,3-22-168,1-13 432,4-34-152,0-11-128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89 13547,'0'0'88,"1"-1"1,0 0 0,0 0-1,-1 1 1,1-1-1,0 0 1,0 1-1,0-1 1,0 0 0,0 1-1,0-1 1,0 1-1,0 0 1,0-1-1,2 1 1,-3 0-51,0 0 1,1 0-1,-1 0 0,0 0 0,1 1 1,-1-1-1,0 0 0,1 0 0,-1 0 1,0 1-1,0-1 0,1 0 0,-1 1 1,0-1-1,0 0 0,0 0 1,1 1-1,-1-1 0,0 0 0,0 1 1,0-1-1,0 0 0,1 1 0,-1-1 1,0 1-1,0-1 0,0 0 0,0 1 1,0-1-1,-3 40 1354,3-37-1348,-10 62 874,2-23-432,3 1-1,-1 46 1,6-85-465,0 0 1,1 0-1,-1 0 1,1 0-1,0 0 1,0-1-1,0 1 1,0 0-1,2 4 1,-2-6-20,0-1 0,1 1-1,-1-1 1,0 1 0,0-1 0,1 0 0,-1 1 0,1-1 0,-1 0 0,1 0-1,0 0 1,-1 0 0,1 0 0,0-1 0,0 1 0,-1 0 0,1-1 0,0 1-1,0-1 1,0 0 0,2 0 0,11 0-59,0 0 1,0-2-1,-1 0 1,1 0-1,22-8 1,30-5-217,-57 14 220,0 0 1,0 0-1,-1 1 1,1 1-1,0-1 0,0 1 1,-1 1-1,1 0 1,-1 0-1,11 5 1,-15-5 28,-1 0 0,1 1 0,-1 0 0,0-1 0,0 1 1,0 1-1,0-1 0,0 1 0,-1-1 0,0 1 0,1 0 0,-1 0 1,-1 0-1,1 1 0,-1-1 0,1 1 0,-1-1 0,-1 1 0,1 0 1,-1 0-1,2 6 0,-2-5 27,0-1 0,0 1 0,-1 0 0,0 0 0,0-1 0,0 1 0,-1 0 0,0 0 0,0-1 0,0 1 0,-1-1 0,1 1 0,-1-1 0,-1 1 0,1-1-1,-1 0 1,0 0 0,0 0 0,0-1 0,-1 1 0,0-1 0,0 0 0,0 0 0,0 0 0,-1 0 0,1-1 0,-1 1 0,0-1 0,0-1 0,0 1 0,0-1 0,-1 0 0,1 0 0,-9 2 0,1-1-38,-1 0-1,0-1 1,0 0 0,1-1 0,-1-1-1,0 0 1,0-1 0,0 0-1,1-1 1,-1-1 0,0 0 0,1-1-1,0-1 1,0 0 0,0 0-1,1-1 1,0-1 0,0 0 0,0-1-1,1 0 1,0 0 0,1-1-1,-16-18 1,-16-34-210</inkml:trace>
  <inkml:trace contextRef="#ctx0" brushRef="#br0" timeOffset="1">153 36 17612,'36'0'1432,"1"5"-1080,-1-2-176,5-2 448,2-1-296,-7-7-776,-4-2-1640,-4-1 1800,-1 2-280,-8-2-241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14 16203,'0'-13'1449,"-10"13"-993,-7 7-200,-5 13 592,-4 7-176,-1 14-312,-4 4-64,-1 14-224,1 4-32,6 0-40,4-1-96,6-8-360,5-5-208,6-17-104,3-17 560,8-25-168,3-15-112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82 16868,'-9'1'86,"1"1"0,-1-1 0,0 1 0,1 1 0,-1 0 0,1 0 1,0 1-1,0 0 0,0 0 0,1 0 0,0 1 0,-1 1 0,2-1 1,-1 1-1,-8 9 0,10-10-46,0 1 1,1-1-1,0 1 0,0 0 0,0 0 1,1 0-1,0 0 0,0 0 1,1 1-1,-1 0 0,1-1 1,1 1-1,-1 0 0,1 0 1,0 0-1,1 0 0,0 0 0,0 0 1,2 13-1,-1-16-40,1 0 0,-1 0-1,1 0 1,0 0 0,0-1 0,0 1 0,0-1 0,1 1-1,-1-1 1,1 0 0,0 0 0,0 0 0,0 0-1,0 0 1,1-1 0,-1 1 0,1-1 0,0 0-1,-1 0 1,1-1 0,0 1 0,0-1 0,0 1-1,0-1 1,6 0 0,1 1-1,1 0 1,-1-1-1,1-1 0,-1 0 0,1 0 0,-1-2 1,1 1-1,13-4 0,-11 0 25,-1 0-1,0 0 1,0-1-1,0-1 1,-1 0 0,0-1-1,0 0 1,-1-1-1,0 0 1,-1-1-1,0 0 1,11-14 0,-16 18 9,0-1 0,-1 0 1,0 0-1,0 0 0,-1-1 1,1 0-1,-2 1 0,1-1 1,2-15-1,-4 17-10,-1 0-1,0 0 1,0 1 0,0-1 0,-1 0 0,0 0-1,0 1 1,0-1 0,-1 0 0,0 1-1,0 0 1,0-1 0,-1 1 0,0 0 0,-4-6-1,4 6-6,0 1 0,-1-1-1,0 0 1,0 1-1,-1 0 1,1 0 0,-1 0-1,0 1 1,0 0 0,0 0-1,0 0 1,0 0-1,-1 1 1,0 0 0,-6-2-1,4 2-19,0 1 0,0 0-1,0 1 1,0 0 0,0 0-1,0 1 1,0-1-1,0 2 1,0-1 0,-10 5-1,4-2-80,1 2-1,0 0 1,0 0-1,0 2 1,1-1-1,0 2 1,0-1-1,1 1 1,1 1-1,-1 0 1,1 1-1,-10 15 1,14-18-5,0 1 1,1 1 0,0-1-1,1 1 1,0 0 0,0 0-1,1 0 1,0 0 0,1 1-1,0-1 1,1 1 0,0-1-1,1 20 1,8 15-279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 14347,'0'1'37,"0"-1"-1,0 0 1,-1 0-1,1 0 1,0 1-1,0-1 1,0 0 0,0 0-1,0 1 1,0-1-1,0 0 1,-1 1-1,1-1 1,0 0-1,0 0 1,0 1 0,0-1-1,0 0 1,0 0-1,0 1 1,0-1-1,1 0 1,-1 1-1,0-1 1,0 0 0,0 0-1,0 1 1,0-1-1,0 0 1,0 0-1,1 1 1,-1-1-1,0 0 1,0 0 0,0 0-1,1 1 1,-1-1-1,0 0 1,0 0-1,0 0 1,1 1-1,15-1 670,21-9-110,-7 0-336,34-16 0,-56 21-306,1 0 0,0-1 1,-1 0-1,0 0 1,0-1-1,-1 0 0,1-1 1,6-8-1,-13 14 22,1 0-1,-1 0 1,0-1 0,-1 1-1,1-1 1,0 1 0,0-1-1,-1 1 1,1-1 0,0 0-1,-1 1 1,0-1 0,1 0 0,-1-2-1,0 3 10,0 1-1,0-1 1,0 0-1,-1 0 1,1 0-1,0 0 1,-1 0-1,1 1 1,0-1-1,-1 0 1,1 0 0,-1 0-1,1 1 1,-1-1-1,0 0 1,1 1-1,-1-1 1,0 1-1,1-1 1,-2 0-1,-1 0 6,0-1 0,0 1 0,1 0 0,-1 0 1,-1 0-1,1 1 0,0-1 0,0 1 0,0 0 0,0 0 0,0 0 0,0 0 0,-1 0 0,-2 1 0,-5 2 40,0 0 0,1 1 0,-1 0 0,1 1 1,0 0-1,1 0 0,-1 1 0,1 0 0,0 1 0,1 0 0,-9 8 0,10-8-2,0 0 0,1 0-1,0 0 1,1 1 0,-1 0 0,1 0-1,1 1 1,0-1 0,0 1 0,0 0-1,1 0 1,1 0 0,-3 12 0,5-19-65,-1 1 0,1-1 1,0 1-1,0-1 0,1 1 0,-1-1 1,0 1-1,1-1 0,-1 1 0,1-1 1,0 1-1,0-1 0,2 4 1,-2-4 8,0-1 0,1 0-1,-1 1 1,0-1 0,0 0 0,1 0 0,-1 0 0,1 0 0,-1 0 0,1 0 0,-1 0 0,1-1 0,0 1 0,-1-1 0,1 1 0,0-1 0,-1 1 0,1-1 0,0 0 0,0 0 0,-1 0 0,3 0 0,2-1-14,-1 1 1,1-1 0,0-1-1,9-2 1,29-14-242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136 103 14827,'-1'22'685,"0"0"-1,-9 39 0,7-45-408,0 1 0,1-1 0,1 1 0,0 0 0,3 31 0,-1-46-262,-1 0 0,0 0 1,1 0-1,-1 0 0,1 0 0,0 0 0,-1 0 0,1 0 1,0-1-1,0 1 0,1 0 0,-1 0 0,0-1 0,0 1 1,1-1-1,-1 1 0,1-1 0,-1 1 0,1-1 1,0 0-1,0 0 0,-1 0 0,1 0 0,0 0 0,4 1 1,-3-1-10,0-1 1,0 0-1,1 0 1,-1 0 0,0 0-1,0 0 1,0-1 0,1 0-1,-1 1 1,0-1-1,0 0 1,0-1 0,0 1-1,0 0 1,0-1-1,4-2 1,4-5 11,0 0 0,0 0-1,-1-1 1,0 0 0,-1-1 0,0 0-1,-1-1 1,0 0 0,-1 0 0,7-14-1,-10 18 30,0-1-1,-1 1 0,0 0 0,0-1 0,-1 0 0,0 1 1,-1-1-1,0 0 0,0 0 0,-1 0 0,0 0 1,0 0-1,-1 0 0,0 0 0,-1 1 0,0-1 0,-4-9 1,4 13-13,0 1-1,0 0 1,-1-1 0,1 1 0,-1 0 0,0 1 0,-1-1 0,1 0 0,0 1 0,-1 0 0,0 0 0,0 0 0,0 0-1,0 0 1,0 1 0,-1 0 0,1 0 0,-9-2 0,7 2-9,-1 1-1,0 0 1,0 0-1,0 0 1,-1 1-1,1 0 1,0 1-1,0 0 1,0 0-1,0 0 0,1 1 1,-12 4-1,3 0-52,1 1 0,0 1 0,0 0 0,1 1 0,0 0-1,0 1 1,1 1 0,-13 14 0,5-3-113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0:2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1574 9058,'4'-5'216,"0"1"0,0 0-1,0 0 1,1 0 0,-1 1 0,1-1 0,0 1-1,0 0 1,0 1 0,1-1 0,-1 1-1,9-2 1,8-2-496,43-5-1,-34 7 480,156-27-225,471-64 491,-423 71-461,393-50-196,-300 21-11,407-54-433,1043-46 485,-990 92 377,629-141 295,-161-88-49,-749 176-22,4 26-192,-317 56-239,268-68-1,-299 62 11,-129 32 19,-21 4 266,1-1 0,21-7 1,-57 1 810,15 8-1103,4 1-94,0 0 0,0-1 0,0 1 0,0-1-1,0 0 1,0 0 0,-4-1 0,-5-7-49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1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57 9890,'-8'0'896,"0"1"0,1 0 0,-15 4-1,18-4-514,3-1-33,30 10-593,-16-5 282,34 8-22,1-2 0,78 8 0,102-4-441,-98-9 185,637 20 134,-259-42 75,-224-11-43,99-5-195,-336 31 232,303-2-213,-1 22 108,-249-8 112,457 30-79,365-61-393,-410-10 16,355-5 195,-173 68 766,-37-2-355,-490-28-113,643 28 365,416-9-51,-132-13-350,69 45-332,-712-34 544,134 0 434,-233-30-536,382-61 0,-267-28-117,-221 40 52,-227 55 147,117-22-317,-108 22 1573,36 1 0,-64 2-1425,1 1-1,-1 0 0,0 0 1,1 0-1,-1-1 1,0 1-1,1 0 1,-1 0-1,0-1 1,1 1-1,-1 0 1,0-1-1,0 1 1,1 0-1,-1-1 1,0 1-1,0 0 1,0-1-1,1 1 1,-1 0-1,0-1 1,0 1-1,0-1 1,0 1-1,0 0 0,0-1 1,0 1-1,0-1 1,0 1-1,0-1 1,0 1-1,0 0 1,0-1-1,0 1 1,-1-1-1,-3-9-84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1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2518 273 9306,'-228'-55'1282,"-12"-3"-1492,169 45-128,-103-7 0,68 17 819,0 5 0,-134 20 0,139-13-1029,-152-7 1,-7 0-249,196 5 1274,1 2-1,-1 4 1,2 2-1,0 3 1,1 3 0,-97 46-1,138-57-545,0 1 1,0 0-1,-23 19 0,33-23 59,2 1 0,-1 1 0,1-1-1,1 1 1,-1 1 0,2-1 0,-1 1 0,-5 12 0,7-11-5,1 1-1,0-1 1,1 1-1,0-1 1,0 1 0,1 0-1,1 0 1,0 0 0,1 0-1,0 0 1,1 0-1,0 0 1,1 0 0,6 22-1,5 4-137,0-1 1,3 0-1,24 41 0,-29-58 131,1-1 0,1 0 0,0-1 0,2 0 0,0-1 0,1-1 0,1 0 0,0-1-1,1-1 1,0-1 0,2-1 0,-1 0 0,1-1 0,29 10 0,-3-3-252,1-3-1,85 18 1,102 1-550,-183-27 699,862 72 1471,-748-75-863,208-21 1,162-47-457,-262 34 245,418 8-1,-679 22-251,404-3 427,-333-2-442,1-4 0,157-38-1,-210 39-17,-2-2 0,0-1 0,0-1 0,-1-2 0,0-1 1,-1-1-1,32-25 0,-49 33 11,-1 0 0,-1-1 0,1 0 0,-2 0 0,1-1 0,-1 1 0,-1-2 0,1 1 0,6-18 0,-10 20 11,-1-1 0,1 1 1,-1-1-1,-1 0 0,0 0 1,0 0-1,-1 0 0,0 0 1,0 0-1,-1 0 0,-1 0 1,1 0-1,-1 0 0,-4-10 1,-1 3 0,0 0 1,-1 0 0,0 1-1,-1 0 1,-1 1 0,-1-1-1,0 2 1,0 0 0,-2 0-1,1 1 1,-21-14 0,-12-6-58,-1 1 0,-64-29 0,33 22 75,-2 4 0,-118-34 0,-175-22 210,-443-48-499,371 106-537,-4 38-239,283 0 776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1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8282,'-14'0'319,"1"2"1,-1 0-1,1 0 1,0 2-1,-1-1 1,1 2 0,1 0-1,-1 0 1,1 1-1,0 1 1,-11 7-1,-1 2-10,2 1-1,1 1 1,0 1-1,-26 30 1,36-35-272,0 0-1,1 0 1,1 1 0,0 1-1,1-1 1,1 1 0,0 0-1,1 1 1,-5 22 0,7-14-30,0 1-1,1-1 1,2 1 0,0 0 0,6 42-1,2-19-28,2 0 0,17 53 0,38 83 68,-42-126-36,111 262 22,-126-305-38,1-1-1,1-1 1,0 0-1,1 0 1,1 0-1,14 13 1,-19-21-3,1-1 0,-1 0 0,1 0 0,-1-1 1,1 1-1,1-2 0,-1 1 0,1-1 0,-1 0 0,1 0 1,0-1-1,0 0 0,0-1 0,0 0 0,9 1 1,-4-2-10,0-1 0,1 0 1,-1-1-1,0 0 1,1-1-1,-1 0 1,-1-1-1,23-11 0,-17 7-11,-1-2-1,0-1 0,-1 0 0,-1-1 1,21-20-1,-7 2-32,-2-1 0,-2-1 0,-1-1 0,-1-2 0,21-44 0,-20 33 34,-3-1-1,-1-1 0,-3-1 0,-2 0 1,-2-1-1,-2-1 0,-3 0 1,4-75-1,-12 104 67,-1 0-1,-1 0 1,0 1 0,-2-1 0,-1 1-1,0-1 1,-14-30 0,13 38-18,0 1 0,-1 0 0,-1 1 0,0 0 0,-1 0 0,0 1 0,-1 0-1,0 0 1,0 1 0,-1 0 0,-1 1 0,-16-10 0,6 7 0,-1 0-1,0 2 1,-1 1-1,0 1 0,-1 0 1,1 2-1,-36-4 1,-5 3-32,-108 4 0,170 3 8,-1 0 2,0 1 0,0-1-1,0 0 1,0-1-1,0 1 1,0-1-1,0 0 1,0 0-1,1 0 1,-7-2 0,0-11-41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1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6737,'-21'13'1210,"-35"15"0,37-20-742,0 2-1,0 0 0,-18 14 0,28-17-379,-30 23 388,-59 57 1,87-75-407,0 1-1,1 0 1,0 0 0,1 1 0,1 0 0,0 0 0,1 1 0,1 0 0,-5 16-1,-9 50 54,3 1 0,-10 158-1,24-196-95,2 1-1,2 0 0,1 0 1,3-1-1,2 1 1,2-1-1,21 64 0,-28-102-23,15 42 13,29 58 0,-40-94-13,1 0-1,0 0 1,1 0 0,0-1 0,1-1 0,0 1 0,1-1 0,0-1 0,21 16 0,-25-21-3,1-1 0,-1 0 0,1 0-1,-1 0 1,1 0 0,0-1 0,0 0 0,0-1-1,0 0 1,1 0 0,-1 0 0,0-1 0,0 0-1,1 0 1,-1-1 0,0 0 0,0 0 0,0-1 0,0 0-1,0 0 1,0-1 0,0 0 0,11-6 0,-3 0-1,-1-1 0,0-1 0,0 0 0,-1-1 0,-1 0 0,0-1 0,-1 0 0,17-25 0,42-69 40,57-116-1,-83 135 105,77-170 398,-114 237-540,-1 0-1,-1 0 1,-1 0-1,-1 0 1,-1-1-1,0 1 1,-2-1-1,0 1 1,-2-1-1,0 1 1,-2-1-1,0 1 1,-1 0-1,-1 1 1,-1-1-1,-1 1 1,-1 0-1,-17-28 1,20 40 12,1 0 1,-1 1-1,-1 0 1,1 0 0,-1 0-1,-1 1 1,1 0-1,-17-9 1,1 3 191,-48-18-1,58 25-131,-11-6 29,19 8-128,0 0 0,-1 1 0,1-1 0,-1 1 0,-6-1-1,10 3-40,0 0 0,0-1 0,0 1 0,1 0-1,-1 1 1,0-1 0,0 0 0,0 0 0,0 1-1,0-1 1,0 1 0,1 0 0,-1 0 0,0-1-1,1 1 1,-1 0 0,0 0 0,1 0 0,-1 1-1,-1 1 1,0-1-180,0 1 1,0 0-1,1 0 0,-1 1 1,1-1-1,0 0 0,0 1 0,-3 7 1,1 1-292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11747,'3'-1'103,"0"0"0,0 0 0,0 0 1,0 0-1,0 1 0,0-1 0,0 1 1,0 0-1,0 0 0,0 0 1,0 0-1,3 1 0,8 0 13,23-1-106,44 1-9,-1-4 1,124-19 0,12-26-20,21-5 20,-159 40-2,85-5 0,209 16-13,51-3-89,-307-4 66,247-16-39,3 22 101,-189 11-3,300 8 64,2-25-46,673-86 7,-478 44 16,-1 56 8,-546 5-57,266 15 17,456 51-30,-521-21 3,189 26-4,-209-52 5,11 2 132,119 0 200,-342-32-305,-1-5-1,151-27 1,-29-14-6,-40 8-29,181-17 1,-164 44-5,1 8 1,202 23 0,6 6 10,-152-11-6,32 14-9,-129-11 40,178-2 0,-316-16-27,7 0-65,0 1 1,0 1 0,0 1 0,27 5-1,-25-1-165,-6-1 389,-1-1 0,1 0 1,34 1-1,47-5 25,136 17 0,-78-1-196,179-5-1,-226-10 9,381-7-57,-98-2-16,-149-1 50,-132 2-18,182 12-1,-236 1 37,74 8 37,180-4-1,-159-21 244,256-50 0,-403 59-242,5 0 31,0 0 0,0-1 0,-1-1 0,19-8 0,-29 10-114,-7 2-3,-12 4 19,-5 13 21,-12 6-14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92 10362,'-13'-13'517,"6"4"-339,-1 2-1,0-1 1,-17-11-1,21 17-174,1 0 0,-1 0 0,1 1 0,-1 0 0,0-1 0,1 1 0,-1 0 0,0 1 0,0-1 0,0 1 0,0 0 0,1-1 0,-1 2 0,0-1 0,-4 1 0,-5 2 20,1 0 0,0 1 0,0 0-1,1 1 1,-17 9 0,-53 37 123,59-36-107,5-4-3,-61 40 347,-132 114-1,197-152-348,1 1 0,1 0 1,0 1-1,1 0 0,1 0 0,0 1 0,1 0 0,0 1 0,2 0 1,0 0-1,1 1 0,0-1 0,-2 26 0,4-22-47,2 1 0,0 0 0,1 0 0,1-1 0,1 1 0,1-1 0,1 1 0,1-1 0,1 0 0,16 37 0,-6-23-30,1 0-1,25 34 1,-33-56 55,0-1 0,2 0 1,-1 0-1,1-2 0,1 1 0,0-1 0,0-1 1,17 10-1,-15-11-3,0-1 0,0 0 0,0-1 0,1-1 0,0-1 0,0 0 0,0 0 0,1-2 0,-1 0 0,1 0 0,-1-2 0,1 0 0,-1-1 0,1 0 0,-1-1 0,1-1 0,-1 0 0,0-1 0,0-1 0,0-1 0,-1 0 0,0 0 0,0-1 0,13-10 0,124-96 58,-35 24 8,-104 79-35,-1 0 0,0 0 0,0-1 0,-1-1 0,0 0 0,-1 0 0,-1-1 1,0 0-1,-1 0 0,0-1 0,-1 0 0,0 0 0,4-19 0,-2 2 49,-1-1-1,-1-1 0,-2 1 0,-2-1 0,-1-38 0,-3 45-74,0-1 0,-2 0-1,-1 1 1,-2 0-1,0 0 1,-2 1-1,0 0 1,-2 0-1,-1 1 1,-23-35-1,25 44 5,-1 0-1,0 2 1,-1-1-1,-1 1 0,0 1 1,-1 1-1,-19-14 1,22 18-6,-1 1 1,1 0 0,-1 1 0,0 0 0,0 1 0,-1 0 0,1 1-1,-1 0 1,0 1 0,-24 0 0,22 2-33,-1 1 0,1 1 1,0 1-1,0 0 0,1 0 0,-1 2 1,1 0-1,0 1 0,-24 12 0,-5 9-35,-65 50-1,84-58 30,-92 65-118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14 8442,'-1'-2'231,"-1"1"0,0-1 0,0 1 0,0 0 0,0 0 1,0 0-1,0 0 0,-1 0 0,1 0 0,0 1 0,0-1 0,-1 1 0,1-1 1,0 1-1,-1 0 0,1 0 0,0 0 0,-1 0 0,1 1 0,0-1 0,-4 1 1,-7 3-180,1 0 1,1 0 0,-13 7-1,-5 1 150,-125 34 123,105-34-160,0 2 0,1 3 0,-50 24 1,84-33-154,0 1 1,1 1-1,0 0 1,1 1 0,0 0-1,1 1 1,0 0-1,1 1 1,0 0 0,1 0-1,-9 19 1,-8 19-28,-33 97 1,57-144 16,-5 17-1,1 1 1,1 0 0,1 0 0,1 0-1,0 0 1,2 1 0,1-1 0,1 0 0,0 1-1,2-1 1,0 0 0,2 0 0,1 0-1,10 28 1,44 105-1,-51-137-1,0 0-1,2 0 0,-1-1 0,2 0 1,1-1-1,15 16 0,-21-26-1,0 0 0,0-1 0,0 0 0,1 0 0,0 0 0,0-1 0,0-1 0,1 1 0,-1-1 0,1-1 0,0 1 0,0-2 1,0 1-1,0-1 0,0 0 0,0-1 0,0 0 0,0-1 0,17-2 0,-1-3 8,0 0 0,-1-1 1,1-2-1,-2 0 1,43-24-1,-44 20 3,-1-1 1,0-1-1,-1-1 0,-1-1 1,-1-1-1,0-1 0,-1 0 1,-1-1-1,-1-1 1,-1 0-1,0-1 0,15-36 1,-7 5 22,-2-1 1,-2-1-1,-3 0 0,13-88 1,-21 92 17,-1 0 1,-1-54-1,-5 88-25,-1 1 0,-1-1-1,0 1 1,-1-1 0,-1 1-1,0 0 1,-2 0 0,1 0-1,-2 1 1,-12-21 0,15 30-73,0 0 0,0 1 1,-1 0-1,0 0 0,0 0 1,0 1-1,0 0 0,-1 0 1,0 0-1,0 0 1,0 1-1,0 0 0,0 0 1,-1 1-1,0 0 0,1 0 1,-1 1-1,0-1 0,0 1 1,1 1-1,-1-1 0,0 1 1,0 1-1,0-1 0,-9 3 1,6-1-208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9818,'-16'15'656,"-3"5"-600,2 4-24,-3 8 120,3 2-88,1 11-96,-1 3-56,5 8 80,1 4-40,-1 9 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15683,'-6'1'122,"0"-1"0,0 1-1,0 0 1,1 0-1,-1 1 1,0 0 0,1 0-1,-1 0 1,1 0 0,0 1-1,0 0 1,0 0 0,-7 6-1,10-7-170,0-1-1,0 1 1,0 0 0,1-1-1,-1 1 1,1 0 0,-1 0-1,1 0 1,0 1-1,0-1 1,0 0 0,0 0-1,0 1 1,0-1 0,0 0-1,1 1 1,-1-1-1,1 1 1,0-1 0,0 1-1,0-1 1,0 0-1,0 1 1,0-1 0,1 1-1,-1-1 1,1 1 0,0-1-1,0 0 1,0 1-1,0-1 1,0 0 0,2 4-1,8 8-307,0 0 0,20 19 0,-19-21 181,-2-1-1,1 2 0,14 20 1,-24-31 194,0 1 1,0-1 0,0 0 0,0 0 0,0 0-1,0 1 1,0-1 0,-1 0 0,1 1 0,-1-1-1,1 0 1,-1 1 0,0-1 0,0 1 0,0-1-1,-1 1 1,1-1 0,0 0 0,-1 1 0,0-1-1,1 0 1,-1 1 0,0-1 0,0 0 0,-1 0-1,1 0 1,0 0 0,-1 0 0,1 0 0,-1 0-1,1 0 1,-1-1 0,0 1 0,0 0 0,0-1-1,0 0 1,-2 2 0,-9 4 253,0 0 0,0-1 0,0 0 1,-27 7-1,29-10-137,0 0 1,1 0 0,-1-1 0,-1-1-1,1 0 1,0 0 0,-18-2-1,28 1-123,0 0 0,0-1 0,-1 1 0,1 0-1,0-1 1,0 1 0,0 0 0,-1-1 0,1 1 0,0-1 0,0 0-1,0 1 1,0-1 0,0 0 0,-1-1 0,1 1-3,1 0 0,-1-1 0,1 1 0,-1 0 0,1-1 0,0 1 0,0 0 0,-1-1 0,1 1 0,0-1 0,0-2 0,0 4-9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11098,'-4'-1'825,"-2"-1"-617,-1 0-88,1 2 264,1-3-120,0 1 56,-2-1-160,0 1-240,4 2-848,-3 0 816,2 1-64,-3 5-96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655 168 11458,'-12'-14'343,"-12"-13"-17,-1 0 0,-2 2 0,-38-30 0,61 52-301,0 1 0,1 0 0,-1 0-1,0 0 1,0 0 0,0 1-1,0-1 1,-1 1 0,1 0-1,0 1 1,-1-1 0,1 1-1,0 0 1,-7 0 0,5 1-25,-1 0 0,1 1 0,0-1 0,0 1 0,0 1 0,0-1 0,0 1 0,-10 6 0,-2 5-72,0 1 0,1 0 0,0 1 0,-18 24 0,-2 3 51,2 2 0,2 1 0,-35 66-1,53-83 99,2 1-1,0 0 0,3 0 0,0 2 0,2-1 0,1 1 0,-3 40 0,7-37-20,2 1-1,6 69 0,-4-93-49,1 0 0,1 0 0,-1-1 0,2 1 0,0-1 0,0 0 0,1 0 0,0 0 0,1-1 0,0 0 0,1 0 0,14 16 0,-14-20-2,0 0 0,0 0 0,1-1 0,0 0-1,0-1 1,1 0 0,-1 0 0,1-1 0,0 0 0,0 0-1,17 2 1,10 0 13,62 0-1,-59-5-12,15 3 31,-1-2 0,1-3 0,71-12 1,-110 12-12,0-2 1,-1 0 0,1 0-1,-1-2 1,1 0 0,-2 0-1,1-1 1,-1-1 0,0 0-1,0-1 1,-1 0 0,0-1-1,-1-1 1,0 0 0,-1 0-1,14-19 1,-11 7 24,0 0 1,-1-1-1,-2 0 0,0 0 1,-2-1-1,-1-1 1,0 1-1,2-27 0,-3 3 5,-3-1 0,-1 1-1,-7-66 1,2 78 30,-2 1 1,-12-47 0,13 70-43,0 1 0,0-1 1,-2 0-1,1 1 0,-1 0 1,-1 1-1,0-1 1,-1 1-1,-14-15 0,19 23-46,0 0-1,0 1 1,0-1-1,-1 1 0,1-1 1,0 1-1,-1 0 1,0 1-1,0-1 0,1 1 1,-1-1-1,0 1 1,0 1-1,0-1 1,-5 0-1,2 1 39,1 0 0,0 1 0,-1-1 0,1 2 0,0-1 0,0 1 0,0-1 0,0 2 0,-6 2 0,-11 7 271,1 1 1,1 2 0,-38 32-1,37-29-51,-38 30-71,3-2 56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1:4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11378,'14'-2'244,"-1"0"0,1 0-1,18-7 1,23-5-140,-44 12-79,154-23 224,-126 21-190,0 2 1,49 4-1,590 12 240,-396-1 175,-93 0-442,-128-12-33,-28-2 14,0 2-1,0 2 1,-1 0 0,37 10-1,-46-5 151,0 1-1,31 18 0,-31-15-29,48 18 1,-33-20-132,0-2 1,0-1-1,0-2 1,65 0-1,155-18-14,-49-3 26,347-45-246,-517 54 221,203-30-33,-206 34 50,-1 1 1,1 3 0,-1 1-1,68 12 1,209 37-170,-233-44 62,-1-4-1,82-7 1,-110-1 86,50-2 2337,-113 7-3709,-2 0 1199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1:4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 81 10186,'-106'-4'845,"40"0"-501,0 3 1,-128 14-1,163-6-463,0 1 0,1 1 0,0 2 1,-33 16-1,13-2 75,-69 48 0,86-50 179,0 1 0,1 2-1,2 1 1,1 1-1,1 2 1,1 1-1,-34 51 1,50-63-169,0 0 1,1 1-1,0 0 1,2 1 0,1 0-1,0 0 1,2 0-1,0 1 1,2 0-1,0 0 1,1 0 0,1 0-1,2 0 1,0 0-1,6 32 1,60 236-1880,-35-158 1796,-23-98 231,1-1 0,1 1 1,29 57-1,-30-72-61,1-1 1,1-1 0,0 0-1,2 0 1,0-1-1,0-1 1,29 23 0,-14-17-28,1-2 1,1-1 0,1-1 0,0-2 0,1-1 0,0-1-1,1-2 1,1-2 0,39 6 0,43 2 185,167 0 1,-206-14-140,103 2 117,0-7-1,352-52 1,-119-30-223,-33 7-37,5 22 29,-304 48 46,108-13-18,-151 14 62,0-2 0,66-22-1,-97 27-27,-1 0-1,0 0 1,0 0 0,0-1-1,0 0 1,0-1-1,-1 1 1,0-1 0,0-1-1,6-5 1,-9 7-1,0-1 0,-1 1 0,1 0 0,-1-1 0,0 1 0,0-1 0,0 1 0,-1-1 0,0 0 0,0 0 0,0 0 0,-1 1 0,1-1 0,-1 0 0,0 0 0,0 0 0,-2-6 0,0-2 14,-1-1 1,0 1-1,-2 1 1,1-1-1,-9-16 1,-37-61 96,29 55-100,-28-48 24,10 19-52,-32-73-1,-20-120-158,19 46 10,66 197 151,0 1 0,-1 0 0,0 0 1,-1 1-1,-1 0 0,0 1 0,-18-19 1,11 16 35,0 0 0,-2 1 0,1 1 0,-31-16 0,-7 3 159,0 2-1,-104-26 0,51 19-77,-2 6-1,-141-14 1,192 33-423,0 3 1,0 2 0,0 4 0,1 1 0,-1 3 0,-63 18 0,27 4 1,-1 4-92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0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2 399 12307,'0'1'42,"0"-1"0,0 0 1,0 1-1,-1-1 0,1 1 0,0-1 1,0 0-1,0 1 0,0-1 1,0 1-1,0-1 0,0 1 1,0-1-1,0 1 0,0-1 1,0 0-1,0 1 0,0-1 0,0 1 1,1-1-1,-1 1 0,0-1 1,0 0-1,0 1 0,1-1 1,-1 1-1,0-1 0,0 0 1,1 1-1,-1-1 0,19-4 406,11-9-72,37-23 0,-15 8-137,270-111 361,-199 90-832,-102 40-8,0-1 0,31-18 0,-47 25 111,0-1 0,0 1 0,0-1 0,-1 0 0,1-1 0,-1 1 0,0-1 0,0 1 0,-1-1 0,1 0 0,-1-1 0,0 1 0,-1 0 0,1-1 0,1-7 0,-2-1-325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58 10362,'-10'-6'593,"0"-2"0,1 1 0,1-1-1,-1-1 1,-8-10 0,11 29-173,-19 69-64,-4 12-281,3-29 63,-60 105 0,69-140-66,-2 0 0,0-2 0,-2 0 0,0-1 0,-48 40 0,59-54-46,10-9-26,0-1 0,0 0 0,0 0 0,0 0 1,0 0-1,0 0 0,0 0 0,0 0 0,0 0 0,0 1 0,0-1 0,0 0 0,0 0 0,0 0 1,0 0-1,0 0 0,0 0 0,0 0 0,0 1 0,0-1 0,0 0 0,0 0 0,0 0 0,0 0 1,0 0-1,0 0 0,0 0 0,1 0 0,-1 0 0,0 1 0,0-1 0,0 0 0,0 0 0,0 0 1,0 0-1,0 0 0,0 0 0,0 0 0,1 0 0,-1 0 0,0 0 0,0 0 0,0 0 0,0 0 1,0 0-1,0 0 0,0 0 0,0 0 0,1 0 0,-1 0 0,24-3-11,-22 3 11,288-45-271,-256 42 179,0-2 0,61-16 0,-29-1 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14627,'7'3'960,"-4"7"-792,-3 9-48,-4 24 128,0 14-56,-1 12-15,0 0-1,2-5-48,-2-4-16,5-5-72,0-5-48,0-16-192,2-8-112,-4-13-201,1-6-519,-6-8 808,0-6-168,-8-16-136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12267,'5'3'167,"7"5"177,1-1 0,0 0 1,1 0-1,21 6 0,-31-12-310,0 0 0,1 0-1,-1-1 1,0 1 0,1-1-1,-1 0 1,0 0-1,1-1 1,-1 1 0,0-1-1,1 0 1,-1 0 0,0-1-1,0 1 1,0-1 0,0 0-1,0 0 1,0 0 0,-1 0-1,5-4 1,1-2-11,0-2-1,0 1 1,-1-1 0,0-1 0,-1 1-1,0-1 1,0-1 0,-1 1-1,-1-1 1,0 0 0,-1 0 0,0-1-1,0 1 1,-2-1 0,0 0 0,0 0-1,-1 1 1,0-1 0,-2-15 0,1 28-20,0-1 0,0 1 0,0 0 0,0-1 0,0 1 0,0-1 0,0 1 0,0-1 1,0 1-1,-1 0 0,1-1 0,0 1 0,0-1 0,0 1 0,0 0 0,-1-1 0,1 1 1,0 0-1,0-1 0,-1 1 0,1 0 0,0-1 0,-1 1 0,1 0 0,-1-1 0,-6 7 65,-3 16 33,3 0-10,2 1 1,0 0-1,2 1 1,-1 31-1,9 94 265,-3-134-322,0 0 0,0-1 0,2 0-1,-1 0 1,2 0 0,0 0-1,1 0 1,10 16 0,-15-26-35,1-1 0,1 0 0,-1 0 0,0 0 0,1 0 0,-1-1 0,1 1 0,0-1 0,0 1 0,0-1 0,0 0 1,0 0-1,1 0 0,-1-1 0,0 1 0,1-1 0,-1 1 0,1-1 0,0-1 0,-1 1 0,1 0 0,0-1 0,0 0 0,-1 0 1,1 0-1,0 0 0,0 0 0,-1-1 0,1 0 0,0 0 0,-1 0 0,1 0 0,-1 0 0,1-1 0,-1 0 0,0 1 0,4-4 1,3-1-18,-2 0 1,1 0-1,-1-1 1,0-1-1,0 1 1,-1-1-1,0 0 1,0-1 0,8-14-1,-7 9 9,0-1 1,-1 0-1,-1 0 0,0-1 1,6-24-1,-11 33 16,0 5-3,0 0 0,-1 0 1,1 0-1,-1 0 1,1 0-1,-1 0 0,0 0 1,0 0-1,0 0 0,0 0 1,0 0-1,-1 0 1,1 0-1,0 0 0,-1 0 1,-1-3-1,2 5-1,0 0-1,0 0 0,0-1 1,0 1-1,-1 0 0,1 0 1,0 0-1,0 0 0,0 0 1,0-1-1,0 1 0,-1 0 1,1 0-1,0 0 0,0 0 1,0 0-1,-1 0 0,1 0 1,0 0-1,0 0 1,0 0-1,-1 0 0,1 0 1,0 0-1,0 0 0,0 0 1,-1 0-1,1 0 0,0 0 1,0 0-1,0 0 0,0 0 1,-1 0-1,1 0 0,0 0 1,0 0-1,0 0 0,-1 0 1,1 1-1,-7 8 63,-3 15 27,6-13-67,2 0 0,0 0 0,0 1 0,1-1 0,0 0 0,1 1 0,0-1 0,1 1 1,3 14-1,-4-25-23,1 1 0,-1-1 1,0 0-1,1 0 1,-1 1-1,1-1 0,-1 0 1,1 0-1,-1 0 0,1 0 1,0 0-1,0 0 1,0 0-1,-1 0 0,1 0 1,0 0-1,0 0 1,0-1-1,0 1 0,1 0 1,-1-1-1,0 1 0,0 0 1,0-1-1,0 0 1,1 1-1,-1-1 0,0 0 1,0 1-1,1-1 0,-1 0 1,0 0-1,0 0 1,1 0-1,-1 0 0,0-1 1,1 1-1,-1 0 1,0-1-1,0 1 0,0 0 1,1-1-1,-1 1 0,2-2 1,6-3 5,0-1 0,0 0 0,0 0 0,11-11 0,-9 7-7,-8 7-5,1 0 0,-1 1 0,1-1 1,-1 1-1,1 0 0,0 0 0,-1 1 1,9-3-1,-11 4 0,0 0 0,0 0 0,0 0 0,1 0 0,-1 0 1,0 0-1,0 0 0,0 1 0,1-1 0,-1 0 0,0 1 0,0-1 1,0 1-1,0 0 0,0-1 0,0 1 0,0 0 0,0 0 0,0-1 0,0 1 1,0 0-1,-1 0 0,1 0 0,0 0 0,-1 0 0,1 0 0,0 0 0,-1 0 1,1 0-1,-1 1 0,0-1 0,1 0 0,-1 0 0,0 2 0,4 11-141,3 10-144,-4-17 155,-1-8 38,1-14-19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13651,'-3'14'1096,"3"5"-960,-1-2-136,5 0 176,9-3-104,4 1-32,5-8-72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12387,'-7'12'687,"1"1"1,1 0 0,-7 24 0,14-37-704,0 0-1,0 0 1,0-1 0,1 1-1,-1-1 1,0 1 0,-1-1 0,1 0-1,4-2 1,16-4-188,-13 5 201,0 2-1,0-1 1,0 1-1,0 1 1,0-1 0,0 2-1,0-1 1,0 1-1,0 0 1,0 1 0,-1 0-1,1 1 1,-1 0-1,11 6 1,-16-8 21,1 0 1,-1 1-1,0-1 1,1 1-1,-1-1 1,0 1-1,-1 0 0,1 0 1,0 0-1,-1 1 1,0-1-1,0 1 1,0-1-1,0 1 1,0 0-1,-1-1 1,0 1-1,1 0 0,-2 0 1,1 0-1,0 0 1,-1 0-1,1 0 1,-1 0-1,-1 0 1,1 1-1,0-1 1,-1 0-1,0 0 0,0 0 1,0-1-1,0 1 1,-4 7-1,-1 1 153,-1 0 0,-1-1 0,1 0 0,-2 0 0,1-1 0,-1 0 0,-1-1 0,0 0 0,0 0 0,-1-1 0,0-1 0,0 0 0,-23 11 0,33-18-100,0 1 0,-1 0 0,1-1-1,-1 1 1,1-1 0,-1 1 0,1-1 0,-1 0-1,1 1 1,-1-1 0,1 0 0,-1 0 0,1 0-1,-1 0 1,1-1 0,-1 1 0,1 0 0,-1-1-1,1 1 1,-1-1 0,1 1 0,0-1 0,-1 1 0,-1-3-1,2 2-10,-1-1-1,1 0 0,0 0 0,0 0 1,0 0-1,0 0 0,1 0 1,-1 0-1,1 0 0,-1 0 0,1 0 1,-1 0-1,1-1 0,0 1 0,0 0 1,1-4-1,1-29 314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59 14395,'1'-1'64,"0"0"-1,0 0 1,-1 0 0,1 0-1,-1-1 1,1 1-1,-1 0 1,1 0 0,-1 0-1,1-1 1,-1 1-1,0 0 1,0-1 0,0 1-1,0 0 1,0-1 0,0 1-1,0 0 1,0 0-1,0-1 1,-1 1 0,1 0-1,0-1 1,-1 1-1,1 0 1,-1 0 0,0 0-1,1 0 1,-1 0 0,0-1-1,0 1 1,1 0-1,-1 0 1,0 1 0,0-1-1,0 0 1,0 0-1,0 0 1,-1 1 0,1-1-1,0 0 1,-1 0 0,-4-1 51,0 0 0,0 0 1,0 1-1,0 0 0,0 0 1,0 0-1,-10 0 0,-24 5-166,39-4 34,-1 1 0,0-1 0,0 0 0,0 1 0,0 0 0,0-1 0,1 1 0,-1 0 0,0 0 0,1 0 0,-1 0 0,0 0 0,1 1 1,0-1-1,-1 0 0,1 1 0,0-1 0,-2 2 0,3-2-3,0 0 0,0 0 0,0 0 0,0 0 1,0-1-1,0 1 0,0 0 0,0 0 0,0 0 1,1 0-1,-1-1 0,0 1 0,1 0 0,-1 0 0,0-1 1,1 1-1,-1 0 0,1-1 0,-1 1 0,1 0 0,-1-1 1,1 1-1,0-1 0,-1 1 0,1-1 0,0 1 0,-1-1 1,1 1-1,0-1 0,0 0 0,-1 1 0,1-1 0,1 0 1,31 13-501,-30-12 440,149 39-2640,-150-39 2696,-1-1 1,1 0 0,-1 1 0,0-1 0,0 1 0,1-1 0,-1 1 0,0 0-1,0-1 1,1 1 0,-1 0 0,0 0 0,0 0 0,0 0 0,0 0-1,0 0 1,0 0 0,-1 0 0,1 0 0,0 0 0,0 2 0,-1-2 26,0 1 0,0-1 0,0 0 0,0 0 1,0 1-1,0-1 0,0 0 0,-1 0 0,1 1 0,-1-1 1,1 0-1,-1 0 0,1 0 0,-1 0 0,0 0 1,1 0-1,-1 0 0,0 0 0,0 0 0,0 0 0,0 0 1,1 0-1,-1 0 0,-2 0 0,-24 17 319,0 0-1,-1-3 0,0 0 1,-38 13-1,55-23-225,0-1 0,-1 0-1,-16 3 1,13-9 18,14 2-111,1-1 0,0 1 0,0 0 1,-1-1-1,1 1 0,0 0 0,0-1 0,0 1 0,-1-1 1,1 1-1,0 0 0,0-1 0,0 1 0,0-1 0,0 1 0,0 0 1,0-1-1,0 1 0,0-1 0,0 1 0,0-1 0,0 1 1,0 0-1,0-1 0,0 1 0,0-1 0,1 1 0,-1 0 1,0-1-1,0 1 0,0 0 0,1-1 0,-1 0 0,19-23 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14707,'2'10'1024,"-4"15"-864,-1 3-88,-1 11 457,3 1-393,1-1-232,0-3-73,2-12-119,3-10-56,-2-15 240,-1-13-72,-2-15-72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12523,'1'5'1454,"-1"-3"-1340,0 0-1,0 0 0,1 0 1,-1 0-1,1 0 1,-1 0-1,1 0 0,0 0 1,0 0-1,2 3 1,-1-3-231,0 0 1,0-1-1,1 1 0,-1-1 1,0 1-1,1-1 1,-1 0-1,1 0 1,-1 0-1,1 0 1,0-1-1,-1 1 1,1-1-1,0 1 1,-1-1-1,1 0 1,0 0-1,-1 0 1,1-1-1,4 0 1,5-1-588,0-2 1,0 0-1,14-6 1,-3 1-347,-13 5 169,2-1 758,0 1-1,1 0 0,0 1 0,-1 0 1,16-1-1,-26 4 253,1 0 0,-1 0 1,0 0-1,0 0 0,1 0 1,-1 1-1,0-1 0,0 1 0,0 0 1,1 0-1,-1 0 0,0 0 1,0 0-1,0 0 0,2 2 0,-2-1 21,-1 0-1,0-1 0,1 1 1,-1 0-1,0 0 0,0 0 0,0 1 1,0-1-1,0 0 0,-1 0 1,1 0-1,-1 1 0,1-1 1,-1 0-1,0 1 0,0-1 0,0 0 1,0 3-1,-1 6 382,-1-1 0,0 0 0,0 0 0,-1 0 0,-5 11 1,-5 23 591,13-44-1122,0 1-1,0-1 1,0 1-1,0-1 1,0 1-1,0-1 1,0 0 0,0 1-1,0-1 1,0 1-1,0-1 1,1 0-1,-1 1 1,0-1-1,0 1 1,0-1-1,1 0 1,-1 1-1,0-1 1,0 0 0,1 1-1,-1-1 1,0 0-1,1 0 1,-1 1-1,0-1 1,1 0-1,-1 0 1,1 1-1,-1-1 1,0 0-1,1 0 1,-1 0 0,1 0-1,-1 0 1,1 0-1,-1 0 1,0 0-1,1 0 1,-1 0-1,1 0 1,-1 0-1,1 0 1,-1 0-1,0 0 1,1 0 0,-1 0-1,1-1 1,-1 1-1,31-7-222,-25 5 198,16-4-83,0 1 0,0 1 0,1 1 0,29 0 0,-45 3 90,-1 0 1,1 1-1,-1 0 0,1 0 0,-1 1 1,1 0-1,-1 0 0,10 5 0,-12-6 10,-1 1-1,0 1 0,0-1 0,0 0 0,0 1 0,0 0 0,-1 0 0,1-1 0,-1 1 1,1 1-1,-1-1 0,0 0 0,-1 1 0,1-1 0,0 1 0,0 3 0,-1-1 42,0-1 0,0 0 0,0 1-1,-1-1 1,0 0 0,-1 1 0,1-1 0,-1 1-1,0-1 1,0 0 0,0 0 0,-1 1 0,0-1-1,0 0 1,0 0 0,-1-1 0,0 1 0,1 0-1,-2-1 1,1 0 0,-8 8 0,7-7 15,-2 0 1,1 0-1,0 0 1,-1 0-1,0-1 1,0 0 0,0-1-1,0 1 1,-1-1-1,1 0 1,-1-1-1,0 1 1,0-2-1,0 1 1,0-1-1,-8 1 1,14-2-44,-1 0-1,1 0 1,0 0-1,0 0 1,0 0-1,0 0 1,0 0-1,-1-1 1,1 1 0,0 0-1,0-1 1,0 1-1,0-1 1,0 1-1,0-1 1,0 0 0,0 1-1,0-1 1,0 0-1,1 0 1,-1 0-1,-1-1 1,1 0-7,0 0 1,1 1-1,-1-1 0,1 0 1,-1 0-1,1 0 1,0 0-1,0 0 0,0 0 1,0 0-1,0 1 1,0-1-1,0 0 0,1-2 1,8-25-96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13675,'1'0'57,"-1"1"0,1-1 0,-1 0 0,0 1 1,1-1-1,-1 0 0,1 1 0,-1-1 0,0 0 0,1 1 0,-1-1 0,0 0 0,0 1 1,1-1-1,-1 1 0,0-1 0,0 1 0,0-1 0,0 1 0,1-1 0,-1 1 1,0-1-1,0 1 0,0-1 0,0 1 0,1 18-145,0-16 245,5 222 875,-2-36-716,-4-179-288,0-8-14,-1 0 0,1 0 0,0 0 0,0 0 0,0 0 0,0 0 0,1 0 0,-1 0 0,1 0 0,-1 0 0,1 0 0,-1-1 0,1 1 0,0 0 0,0 0 0,0 0 0,2 2 0,-2-4-8,-1 0 0,0 1 1,0-1-1,1 0 0,-1 0 0,0 0 1,1 0-1,-1 0 0,1 0 1,-1 0-1,0 0 0,1 0 0,-1 0 1,0 0-1,1 0 0,-1 0 0,0 0 1,1 0-1,-1 0 0,0 0 0,1 0 1,-1 0-1,0-1 0,1 1 0,-1 0 1,0 0-1,1 0 0,-1-1 0,0 1 1,0 0-1,1 0 0,-1-1 1,0 1-1,0 0 0,1-1 0,7-10 102,-1 0 0,0-1 0,-1 0 0,9-21-1,2-4 97,43-92 535,24-45 84,-71 151-2028,-22 38-923,-1-3 1405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13483,'6'27'912,"4"-1"-776,0 0-56,3 1 96,1 3-176,1-2-1472,-3-4 1384,0 0-224,1-5-104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13523,'2'21'785,"-1"-11"-651,0-1 1,0 0-1,1 0 0,0 1 1,4 11-1,-5-20-116,-1 0 0,1 0 0,0 0 0,-1 0 0,1 0 0,0 0 0,0 0 0,-1 0 0,1 0 0,0 0 0,0 0 0,0 0 0,0 0 0,1-1 0,-1 1 0,0 0 0,0-1 0,0 1 0,0-1 0,1 0 0,-1 1 0,0-1 0,0 0 0,1 0 0,-1 1 0,0-1 0,1 0 0,-1 0 0,0-1 0,1 1 0,-1 0 0,0 0 0,0-1 0,1 1 0,-1 0 0,0-1 0,2 0 0,5-3 46,0 0 0,-1 0 0,0-1 0,10-7 0,-17 11-61,79-67 276,-52 43-221,39-29 0,-65 53-61,0 1 0,0-1 1,0 0-1,0 0 0,0 0 1,1 1-1,-1-1 0,0 1 1,1-1-1,-1 1 0,0 0 1,1-1-1,-1 1 0,1 0 1,-1 0-1,0 0 0,1 0 1,-1 0-1,1 0 0,1 1 1,-2-1 1,0 1 0,0 0 1,0-1-1,0 1 1,0 0-1,0 0 1,-1 0-1,1 0 1,0-1-1,0 1 1,0 0-1,-1 1 0,1-1 1,-1 0-1,1 0 1,-1 0-1,1 0 1,-1 2-1,3 6 15,-2 1-1,1 0 0,-2-1 1,1 16-1,-1-15 8,-1 109 468,1-119-492,0 0 0,0 0-1,-1 1 1,1-1 0,0 0 0,0 0-1,0 1 1,0-1 0,0 0 0,0 0-1,0 1 1,0-1 0,0 0 0,0 0-1,0 1 1,0-1 0,0 0-1,0 0 1,0 0 0,1 1 0,-1-1-1,0 0 1,0 0 0,0 0 0,0 1-1,0-1 1,0 0 0,1 0-1,-1 0 1,0 1 0,0-1 0,0 0-1,0 0 1,1 0 0,-1 0 0,0 0-1,0 0 1,0 1 0,1-1-1,-1 0 1,7-10-244,6-23-79,-12 30 350,13-31-168,2-5-60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12499,'0'3'181,"1"-1"0,-1 0 0,0 0 0,0 0 0,0 1 1,0-1-1,0 0 0,-1 0 0,1 0 0,-1 1 0,1-1 1,-1 0-1,0 0 0,0 0 0,0 0 0,0 0 0,0 0 0,0 0 1,-3 2-1,-10 25 277,13-24-414,-9 37 81,10-40-123,0-1 1,0 1-1,-1-1 0,1 0 1,0 1-1,0-1 0,0 1 0,0-1 1,1 1-1,-1-1 0,0 0 1,0 1-1,1-1 0,-1 1 0,1-1 1,0 0-1,-1 0 0,1 1 1,0-1-1,0 0 0,-1 0 0,1 0 1,0 0-1,2 2 0,-2-3-4,0 0-1,-1 0 1,1 1-1,0-1 1,0 0-1,-1 0 1,1 0-1,0 0 1,0-1-1,-1 1 1,1 0-1,0 0 1,0 0-1,-1-1 1,1 1-1,0 0 1,0-1-1,-1 1 1,1 0-1,0-1 1,-1 1-1,1-1 1,-1 1-1,1-1 1,-1 1 0,1-1-1,-1 0 1,1 1-1,-1-1 1,1 0-1,-1-1 1,14-23-245,-13 22 213,7-18-170,-6 14 104,1 0 1,-1 0-1,1 1 0,1-1 1,7-11-1,-10 16 92,1 1 0,-1 0 0,0 0 0,0 0 0,1 0-1,-1 0 1,0 0 0,1 0 0,-1 1 0,1-1 0,-1 0-1,1 1 1,0-1 0,-1 1 0,1-1 0,-1 1 0,1 0-1,0 0 1,-1 0 0,1 0 0,0 0 0,-1 0 0,1 0 0,0 1-1,-1-1 1,1 0 0,-1 1 0,1-1 0,-1 1 0,1 0-1,2 1 1,61 33 59,-38-20-52,56 24 1,-80-38-3,0 0-5,1 0 1,-1 0 0,1 1 0,-1-1-1,0 1 1,1 0 0,2 3-1,-5-4 7,0 0 0,0 0 0,0 0 0,-1 0 0,1 1-1,0-1 1,-1 0 0,1 1 0,-1-1 0,1 0 0,-1 1 0,0-1-1,1 0 1,-1 1 0,0-1 0,0 1 0,0-1 0,0 1-1,0-1 1,-1 0 0,0 3 0,1-3 0,0 0 1,0-1-1,0 1 1,-1-1-1,1 1 1,0 0-1,0-1 1,0 1-1,0 0 1,0-1-1,0 1 1,0 0-1,0-1 1,1 1-1,-1-1 1,0 1-1,0 0 1,0-1-1,1 1 1,-1-1-1,1 2 1,9-7-4,17-27 8,-22 24-1,7-7 0,-11 12-2,1-1 1,1 1-1,-1 0 1,0 0 0,1 0-1,-1 1 1,1-1-1,0 1 1,6-5 0,-8 7-1,-1 0-1,1 0 1,0 0 0,-1 0 0,1 0 0,-1 0 0,1 0 0,-1 1 0,1-1-1,-1 0 1,1 0 0,0 0 0,-1 1 0,1-1 0,-1 0 0,1 1 0,-1-1 0,1 0-1,-1 1 1,0-1 0,1 0 0,-1 1 0,1-1 0,-1 1 0,0-1 0,0 1 0,1-1-1,-1 1 1,0-1 0,0 1 0,1-1 0,-1 1 0,0 0 0,0-1 0,0 2-1,9 27 39,-7-19 3,-1-8-33,-1-1 0,1 0 0,0 1 0,-1-1 0,1 0 0,0 1 0,0-1 0,0 0 0,0 0 0,0 0 0,0 0 0,0 0 0,0 0 0,1 0 0,-1 0 0,0 0 0,0 0 0,1-1 0,-1 1 0,1-1 0,-1 1 0,1-1 0,-1 1 0,1-1 0,-1 0 0,1 0 0,-1 0 0,1 0 0,-1 0 0,1 0 0,2 0 0,5-2 31,0 0 0,0 0 1,0-1-1,11-4 1,-5 1 11,-9 4-6,0 0-1,0 0 1,1 1-1,-1 0 1,1 0-1,-1 1 1,1-1-1,-1 1 1,1 1-1,10 1 1,-17-3-30,1 1 1,-1 0 0,1 0 0,0-1 0,-1 1 0,0-1 0,1 1-1,-1 0 1,1-1 0,-1 1 0,1-1 0,-1 1 0,0-1 0,1 1 0,-1-1-1,0 0 1,0 1 0,1-1 0,-1 1 0,0-1 0,0 1 0,0-1 0,0 0-1,0 1 1,0-1 0,1 0 0,-2 1 0,1-1 0,0 1 0,0-1 0,0 0-1,0 0 1,-1-25 403,0 25-408,1-1 35,-5-30 495,5 31-512,0-1 0,0 1 1,-1-1-1,1 1 0,-1-1 0,1 1 1,-1 0-1,1-1 0,-1 1 0,0 0 1,0-1-1,0 1 0,0 0 1,0 0-1,0 0 0,0 0 0,0 0 1,-2-1-1,3 2-27,0 0 1,0 0-1,0 0 1,0 0-1,0 0 1,-1 0-1,1 0 1,0 0-1,0 0 0,0 0 1,0 0-1,0 0 1,-1 0-1,1 0 1,0 0-1,0 0 1,0 0-1,0 0 0,-1 0 1,1 0-1,0 0 1,0 0-1,0 0 1,0 0-1,0 0 1,0 0-1,-1 0 0,1 1 1,0-1-1,0 0 1,0 0-1,0 0 1,0 0-1,0 0 1,0 0-1,0 1 0,0-1 1,0 0-1,-1 0 1,1 0-1,0 0 1,0 0-1,0 1 0,1 10 62,-1-10-65,0 1 0,1 0-1,-1 0 1,1-1 0,-1 1 0,1 0 0,0-1 0,0 1 0,0-1 0,1 3 0,0-3-13,0 0 0,0 0 0,-1 0 0,1-1 0,0 1 0,0-1 0,0 1 0,0-1 0,0 1 0,0-1 0,0 0 0,0 0 0,0 0 1,0 0-1,0-1 0,0 1 0,0 0 0,3-2 0,35-15-152,-8-2 44,23-12-180,-51 29 268,0 1 0,0-1 0,0 1 1,0-1-1,0 1 0,0 0 0,1 1 0,-1-1 1,1 1-1,6 0 0,-9 0 27,0 1 1,-1-1-1,1 1 1,-1 0-1,1-1 0,-1 1 1,0 0-1,1 0 0,-1 0 1,0 0-1,1 0 1,-1 0-1,0 0 0,0 0 1,0 1-1,0-1 0,0 0 1,0 1-1,-1-1 0,1 1 1,0-1-1,-1 1 1,1-1-1,-1 1 0,1-1 1,-1 1-1,0 1 0,2 8-3,-1-1-1,0 1 1,-1 11-1,0-4 18,1-15-7,-1 2 25,0 1-1,1 0 0,-1-1 0,1 1 1,3 8-1,-3-13-21,-1-1-1,0 1 1,0 0 0,1-1 0,-1 1 0,1-1 0,-1 1-1,1 0 1,-1-1 0,1 1 0,-1-1 0,1 1 0,-1-1-1,1 0 1,-1 1 0,1-1 0,0 0 0,-1 1 0,1-1-1,1 1 1,-1-1-3,0 0-1,1-1 1,-1 1 0,0 0-1,0 0 1,1 0-1,-1-1 1,0 1-1,0-1 1,0 1-1,1-1 1,-1 1 0,0-1-1,0 0 1,0 1-1,1-2 1,6-5-49,-1 0 0,0 0 0,7-9 0,20-21-225,-32 35 247,1 0 1,-1 0-1,1 0 0,0 1 0,-1-1 0,1 0 1,0 1-1,0 0 0,0 0 0,0 0 0,0 0 0,4 0 1,-6 1 18,1 0 0,-1 0 1,0 0-1,0 0 1,0 0-1,1 1 0,-1-1 1,0 0-1,0 1 1,0-1-1,0 1 0,0-1 1,1 1-1,-1-1 1,0 1-1,0 0 1,-1 0-1,1-1 0,0 1 1,0 0-1,0 0 1,0 0-1,-1 0 0,1 0 1,0 0-1,-1 0 1,1 0-1,0 2 0,2 5 85,-1 0 0,1 0 0,1 12 0,-4-16 114,1 0 1,0 0 0,0 1-1,0-1 1,0 0 0,1-1 0,2 6-1,-4-9-185,0 0-1,0 1 0,1-1 0,-1 0 1,0 0-1,0 0 0,0 0 1,0 0-1,0 0 0,1 0 0,-1 0 1,0-1-1,0 1 0,0 0 1,0 0-1,0 0 0,1 0 0,-1 0 1,0 0-1,0 0 0,0 0 1,0 0-1,0 0 0,0 0 0,1 0 1,-1-1-1,0 1 0,0 0 1,0 0-1,0 0 0,0 0 0,0 0 1,0 0-1,0 0 0,0-1 1,0 1-1,0 0 0,0 0 1,0 0-1,0 0 0,0 0 0,1-1 1,-1 1-1,-1 0 0,1 0 1,0 0-1,0 0 0,0-1 0,5-14 393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61 232 12131,'3'-24'787,"3"-17"416,-2 0 1,-3-66 0,0 106-1165,-1 0 0,0 1 0,0-1-1,0 0 1,0 0 0,0 0 0,0 0 0,-1 1 0,1-1 0,0 0 0,0 0-1,0 0 1,-1 1 0,1-1 0,0 0 0,-1 0 0,1 1 0,-1-1 0,1 0 0,-1 1-1,1-1 1,-1 1 0,-1-2 0,1 3-4,1 0 1,-1-1-1,0 1 0,0 0 1,0 0-1,0 0 0,1 0 1,-1 0-1,0 0 0,1 0 1,-1 1-1,1-1 0,-1 0 1,1 0-1,0 0 0,-1 0 1,1 1-1,0 0 0,-10 39 141,2 0 0,-5 61 0,6 86-98,9-21 22,-2 46 8,0-210-107,0-1 0,0 1 1,-1 0-1,1 0 1,0 0-1,-1-1 1,1 1-1,-1 0 1,0 0-1,0-1 1,-2 5-1,3-7-1,0 0 0,0 0 0,0 0 0,-1 0 0,1 0-1,0 0 1,0 1 0,0-1 0,0 0 0,0 0 0,0 0 0,0 0 0,0 0 0,0 0 0,0 0-1,-1 0 1,1 0 0,0 0 0,0 0 0,0 0 0,0 0 0,0 0 0,0 0 0,0 0 0,0 0-1,-1 0 1,1 0 0,0 0 0,0 0 0,0 0 0,0 0 0,0 0 0,0 0 0,0 0-1,0 0 1,-1 0 0,1 0 0,0-1 0,0 1 0,0 0 0,0 0 0,0 0 0,0 0 0,0 0-1,0 0 1,0 0 0,0 0 0,0 0 0,0 0 0,0-1 0,0 1 0,0 0 0,0 0 0,0 0-1,0 0 1,0 0 0,0 0 0,-4-12-18,-1-15-46,5 0-31,2-1 0,0 1 0,2 0 0,1 0 0,1 0 0,1 1 1,1 0-1,1 0 0,2 1 0,23-40 0,-28 56 60,0 0 0,0 1-1,1-1 1,0 2 0,1-1 0,14-10 0,-19 16 29,-1 0-1,1 1 1,-1-1 0,1 1 0,0 0-1,0-1 1,0 1 0,0 1 0,0-1 0,0 0-1,6 0 1,-7 1 5,0 1 0,-1-1 0,1 0 0,0 1 0,0-1 0,0 1 0,-1 0 0,1-1 0,0 1 0,-1 0 0,1 0 0,0 0 0,-1 0 0,0 1 0,1-1 0,-1 0 0,1 0 0,-1 1 0,0-1 0,0 1 0,1 1 0,2 4-6,0 1 0,-1-1 0,0 1 0,-1 0 0,1 0 0,-2-1 0,1 1 0,-1 1 0,0-1 0,0 0 0,-2 12 0,0-2 17,0 0 0,-2 1 0,0-1-1,-6 18 1,7-30 8,2-3-3,-1 0 0,0 0 0,0-1 0,0 1 0,0-1 0,0 1-1,-1 0 1,1-1 0,-1 0 0,-2 4 0,4-6-13,0 0 1,0 0 0,0 0 0,0 0-1,0 0 1,0 0 0,0 0-1,-1 0 1,1 0 0,0 0 0,0 0-1,0 0 1,0 0 0,0 0-1,0 0 1,0 0 0,0 1-1,-1-1 1,1 0 0,0 0 0,0 0-1,0 0 1,0 0 0,0 0-1,0-1 1,0 1 0,0 0 0,-1 0-1,1 0 1,0 0 0,0 0-1,0 0 1,0 0 0,0 0 0,0 0-1,0 0 1,0 0 0,0 0-1,-1 0 1,1 0 0,0 0-1,0 0 1,0-1 0,0 1 0,0 0-1,0 0 1,0 0 0,0 0-1,0 0 1,0 0 0,0 0 0,0 0-1,0 0 1,0-1 0,-2-9 84,3-15 24,3 4-1,0 0 0,2 0 1,0 0-1,1 0 0,2 1 1,0 0-1,0 1 1,20-29-1,-28 47-85,1-1 0,-1 1 0,0 0 1,1 0-1,-1 0 0,1 0 0,-1 0 0,1 0 0,-1 0 0,1 0 1,0 0-1,0 1 0,-1-1 0,1 1 0,0-1 0,2 1 0,33 1 170,-6 0-169,6-4-501,44-12-1,-47 8-1201,60-4 0,-75 11 897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14043,'0'0'56,"-1"0"0,1 0 0,0-1 0,-1 1 0,1 0 0,0 0 0,0 0 0,-1 0 0,1 0 0,0-1 0,-1 1 0,1 0 0,0 0 0,-1 0 0,1 0 0,0 0 0,-1 0 0,1 0 0,0 0 0,-1 0 0,1 0 0,0 0 0,0 0 0,-1 1 0,1-1 0,0 0 0,-1 0 0,1 0 0,0 0 0,-1 0 0,1 1 0,0-1 0,0 0 0,-1 0 0,1 0 0,0 1 0,0-1 0,0 0 1,-1 0-1,1 1 0,0-1 0,0 0 0,0 1 0,0-1 0,0 0 0,-1 1 0,1-1 0,0 1 0,-7 18 513,6-17-362,-1 5-132,0 0-1,0 0 1,0 0 0,1 0 0,0 0 0,0 0-1,0 1 1,1-1 0,0 0 0,3 13 0,-3-19-72,1 0 1,-1-1-1,1 1 1,0 0 0,-1 0-1,1-1 1,0 1-1,0 0 1,0-1 0,-1 1-1,1-1 1,0 1-1,0-1 1,0 1 0,0-1-1,0 0 1,0 1-1,0-1 1,0 0 0,0 0-1,0 0 1,0 0-1,0 0 1,0 0 0,0 0-1,0 0 1,0 0-1,0 0 1,0-1 0,0 1-1,0 0 1,0-1-1,1 0 1,38-15 77,-36 14-74,23-12 24,79-34 60,-92 43-105,0 0 0,0 2-1,1-1 1,-1 2 0,26-2-1,-37 3 8,0 1-1,0 0 1,0 0-1,0 1 0,0-1 1,0 1-1,0 0 1,0-1-1,0 1 0,0 1 1,0-1-1,0 0 1,-1 1-1,1-1 0,-1 1 1,1 0-1,3 3 1,-2 0-6,0 0 0,-1 0 1,1 0-1,-1 1 1,0-1-1,-1 1 1,3 7-1,-5-12 15,1 0 0,-1-1 0,1 1 0,-1-1 0,0 1 0,1-1 0,-1 1 0,1-1 0,-1 1 0,1-1 0,-1 1 0,1-1 0,0 1 0,-1-1 0,1 0 0,0 1 0,-1-1 0,1 0 0,0 0 0,-1 0 0,1 1 0,0-1 0,-1 0 0,1 0 0,0 0 0,-1 0 0,1 0 0,0 0 0,0 0 0,-1-1 0,1 1 0,0 0 0,1-1 0,23-9 98,-21 8-84,7-5 11,0 1 1,1 1-1,0 0 1,1 0-1,12-2 0,-22 6-21,0 1 0,0-1 0,0 1 0,0 0 0,-1 0 0,1 0 0,0 0 0,0 1 0,0-1 0,0 1-1,0 0 1,0-1 0,0 1 0,-1 1 0,1-1 0,0 0 0,-1 1 0,1-1 0,-1 1 0,0 0 0,1 0 0,-1-1 0,0 2-1,0-1 1,0 0 0,0 0 0,-1 1 0,3 2 0,8 21 65,-10-20-46,0-1 1,0 0 0,0 0 0,1 0 0,6 8-1,-8-12-14,0 0-1,0 0 0,1 0 1,-1 0-1,0 0 0,0 0 1,1 0-1,-1-1 0,0 1 1,1-1-1,-1 1 0,0-1 1,1 1-1,-1-1 0,1 0 1,-1 1-1,1-1 0,-1 0 1,1 0-1,-1 0 0,1-1 1,-1 1-1,1 0 0,-1 0 0,1-1 1,2 0-1,9-5 2,0 0-1,0-1 0,0-1 1,-1 0-1,0-1 1,11-10-1,-7 6-108,0 1-1,20-11 1,-34 22 72,0-1 0,0 1 0,0 1 0,1-1 0,-1 0 0,0 0 0,0 1-1,0-1 1,1 1 0,-1 0 0,0-1 0,5 1 0,-6 1 11,0-1-1,0 1 1,0-1-1,0 1 0,-1-1 1,1 1-1,0-1 1,0 1-1,0 0 1,-1-1-1,1 1 1,0 0-1,-1 0 1,1-1-1,0 1 1,-1 0-1,1 0 1,-1 0-1,0 0 1,1 0-1,-1 0 1,0 0-1,1 0 1,-1 0-1,0 0 1,0 0-1,0 0 1,0 2-1,2 10-170,1 16-689,-5-27 704,-4-1-66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14211,'6'-10'1048,"-6"12"-880,-1 6-104,-2 14 320,0 6-120,-1 11-152,-1 8-56,2 7-64,2-3-24,1-4 0,3-6-16,1-14-192,1-9-72,-1-18 232,-3-8-8,-4-15-64,-5-3-32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13035,'0'-5'109,"0"1"0,0-1 0,0 1 1,0-1-1,1 1 0,-1-1 0,1 1 1,0 0-1,1-1 0,-1 1 0,1 0 1,0 0-1,0 0 0,0 0 0,0 0 0,1 0 1,0 1-1,-1-1 0,1 1 0,5-4 1,7-8 117,1 2 1,33-24-1,-26 22-84,1 1-1,1 1 1,0 1-1,39-13 0,-52 21-107,-1 0 0,1 2 0,-1-1 0,1 1 0,0 1 0,0 0 0,0 1 0,0 0-1,0 1 1,0 0 0,0 1 0,22 6 0,-29-6-33,-1 0 0,1 0 0,-1 0 0,0 1 0,0 0-1,0-1 1,0 1 0,0 1 0,0-1 0,-1 1 0,0-1 0,1 1 0,-1 0 0,4 7 0,-4-5-1,-1 1 0,1-1 0,-1 1 0,0-1 0,0 1 0,-1 0 1,0 0-1,0 0 0,-1 11 0,0-6 42,-1 1 1,-1-1-1,0 1 0,-1-1 0,0 0 0,-1 0 1,0 0-1,-1-1 0,0 1 0,-1-1 1,-9 12-1,3-7 145,-1-1 1,-1-1-1,0 0 1,-1-1-1,0 0 1,-33 20-1,26-20 0,-1-1 0,0-2 0,0 0 0,-49 14 0,69-24-196,-46 9-249,47-9 188,0 0 0,0 0 1,0 0-1,0 0 0,0-1 0,0 1 0,0 0 1,1-1-1,-4 0 0,5 0 21,-1 1 1,1 0-1,-1-1 0,1 1 1,-1 0-1,1-1 0,0 1 1,-1-1-1,1 1 0,-1-1 1,1 1-1,0-1 0,-1 1 1,1-1-1,0 1 0,0-1 1,-1 1-1,1-1 0,0 1 0,0-1 1,0 0-1,0 1 0,0-1 1,0 1-1,0-1 0,0 0 1,0 1-1,0-1 0,0 0 1,1-1-100,-1 0 1,1 0-1,0 0 1,0 0-1,0 0 1,0 0-1,0 0 1,0 0-1,0 0 1,1 0 0,-1 1-1,1-1 1,-1 1-1,1-1 1,3-1-1,32-19-729,7 5-97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2 603 13827,'-1'-5'1344,"1"-6"-992,14-12-24,6-9 441,14-8-153,5-5-48,11-13-136,6-1-48,6-1-96,2-1-40,-3 5-224,-7 4-120,-8 12-344,-6 6-200,-17 15 496,-22 16-120,-4-1-104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66 16684,'0'-1'28,"-1"1"1,1-1-1,-1 1 1,1-1-1,0 1 0,-1-1 1,1 0-1,0 1 1,-1-1-1,1 0 1,0 1-1,0-1 1,0 0-1,-1 0 1,1 1-1,0-1 1,0 0-1,0 1 1,0-1-1,0 0 1,0 0-1,1 1 1,-1-1-1,0 0 1,0 1-1,0-1 1,1 0-1,-1 1 1,0-1-1,1 0 1,-1 1-1,1-1 1,-1 1-1,0-1 1,1 0-1,-1 1 1,1-1-1,0 1 1,-1 0-1,1-1 1,-1 1-1,1-1 1,0 1-1,0-1 0,31-14-300,-16 8 116,-11 4 76,0 1 0,0 0 0,1 0 0,-1 0 0,1 1 0,0 0 0,-1 0 0,8-1 0,-13 2 78,0 0 0,0 0 0,0 0 0,0 0 0,0 0 0,0 0 0,0 0 0,0 0-1,0 1 1,0-1 0,1 0 0,-1 0 0,0 0 0,0 0 0,0 0 0,0 0 0,0 0 0,0 0 0,0 0 0,0 0 0,0 0 0,0 0 0,0 0 0,0 0 0,0 0 0,0 0 0,0 1-1,0-1 1,0 0 0,0 0 0,0 0 0,0 0 0,0 0 0,0 0 0,0 0 0,0 0 0,0 0 0,0 0 0,0 0 0,0 1 0,0-1 0,0 0 0,0 0 0,0 0 0,0 0 0,0 0-1,0 0 1,0 0 0,0 0 0,0 0 0,0 0 0,0 0 0,0 0 0,0 0 0,0 0 0,-1 0 0,1 0 0,0 1 0,0-1 0,0 0 0,0 0 0,0 0 0,-8 7-21,-11 6 36,-12 8 27,-32 28-1,54-41-18,0 1 1,1-1-1,0 1 0,1 0 0,-1 1 0,2 0 0,-11 21 0,15-28-26,1 0 1,0 0-1,0 1 0,0-1 0,0 1 0,1-1 1,-1 0-1,1 1 0,0-1 0,0 1 0,0-1 0,0 1 1,1-1-1,-1 1 0,1-1 0,0 0 0,0 1 1,0-1-1,1 0 0,-1 0 0,1 0 0,-1 0 1,1 0-1,0 0 0,1 0 0,-1-1 0,0 1 0,1-1 1,-1 1-1,1-1 0,0 0 0,-1 0 0,5 2 1,-1-1-30,-1 0 0,1 0 0,0 0 1,0-1-1,1 0 0,-1 0 0,0-1 1,1 0-1,-1 0 0,0 0 1,1-1-1,-1 0 0,1 0 0,-1-1 1,1 0-1,-1 0 0,8-2 0,17-12-118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85 533 12699,'-2'-1'104,"0"0"0,1 0 0,-1 0 0,0 0 0,0 0 0,0 0 0,0 0 1,1 1-1,-1-1 0,0 1 0,0 0 0,0-1 0,0 1 0,-1 0 0,1 0 0,0 0 0,0 0 1,0 1-1,0-1 0,0 1 0,0-1 0,1 1 0,-1-1 0,0 1 0,0 0 0,0 0 1,0 0-1,1 0 0,-1 0 0,1 1 0,-1-1 0,-2 3 0,3-3-80,-1 0 0,1 0 0,-1 0 0,1 1-1,0-1 1,-1 0 0,1 1 0,0-1 0,0 1 0,0 0-1,0-1 1,0 1 0,0 0 0,1 0 0,-1 0 0,0-1 0,1 1-1,0 0 1,-1 0 0,1 0 0,0 0 0,0 0 0,0 0-1,0 0 1,0 0 0,0 0 0,1-1 0,-1 1 0,1 0 0,-1 0-1,1 0 1,0 0 0,1 2 0,0-3-21,-1 0 0,1 0 1,-1 0-1,1 0 0,-1 0 0,1 0 0,-1 0 0,1-1 1,0 1-1,-1-1 0,1 1 0,0-1 0,0 0 1,-1 1-1,1-1 0,0 0 0,0 0 0,0-1 1,-1 1-1,1 0 0,0 0 0,0-1 0,2 0 0,5-2 0,0 0 0,0-1 0,9-4 0,4-5-17,-1 0 0,0-2 0,25-22 0,-18 14-10,-13 13-6,-14 10 32,-1 0 0,0 0 0,0 0-1,1 0 1,-1 0 0,0 0 0,0 0 0,1 0 0,-1 0-1,0 0 1,1 0 0,-1 0 0,0 0 0,0 0 0,1 0 0,-1 0-1,0 0 1,0 0 0,1 0 0,-1 0 0,0 0 0,0 0-1,1 1 1,-1-1 0,0 0 0,0 0 0,0 0 0,1 1 0,-1-1-1,0 0 1,1 3 19,0-1 1,-1 1-1,1 0 0,-1-1 1,0 1-1,0-1 0,0 1 0,-1 5 1,1-5-2,0 0 1,0 0 0,0 0-1,1 0 1,-1 0 0,1 0-1,0 0 1,1 6 0,-1-8-14,-1-1 1,1 1-1,-1 0 1,1 0-1,0 0 1,-1-1-1,1 1 0,0 0 1,-1-1-1,1 1 1,0 0-1,0-1 1,0 1-1,0-1 1,0 1-1,-1-1 1,1 0-1,0 1 1,0-1-1,0 0 1,0 0-1,0 0 1,0 1-1,0-1 0,0 0 1,0 0-1,0 0 1,0-1-1,0 1 1,0 0-1,0 0 1,0 0-1,2-1 1,5-3 11,-1 1 0,1-1 0,-1 0 0,0 0 0,0 0 0,0-1 0,-1-1 0,1 1 1,-1-1-1,5-6 0,56-74 45,-57 72-56,23-33-119,-2-2 0,-2-1 0,-2-1 0,-3-1 0,30-94 0,-73 227 319,3 1 0,4 1 1,-3 107-1,15-177-175,-1-3-7,1 1-1,0 0 0,1 0 0,0-1 0,1 1 1,0 0-1,0-1 0,1 1 0,5 11 1,-7-21-30,0 1 1,-1-1 0,1 0 0,0 0 0,0 0 0,-1 0 0,1 0 0,0-1 0,0 1 0,0 0 0,0 0-1,2 0 1,-3-1 0,0 1 0,1-1-1,-1 0 1,1 0 0,-1 0-1,0 0 1,1 0 0,-1 0 0,1 0-1,-1 0 1,1 0 0,-1 0-1,1 0 1,-1 0 0,0 0-1,1 0 1,-1 0 0,1-1 0,-1 1-1,0 0 1,1 0 0,-1 0-1,1-1 1,0 0-5,0 0 0,0 0-1,0-1 1,0 1 0,-1 0 0,1 0-1,0-1 1,-1 1 0,1 0 0,-1-1-1,1 1 1,-1-1 0,0 1 0,0-1-1,1 1 1,-1 0 0,0-1 0,-1-1 0,0-7-17,-1 1 0,0 0 1,0 0-1,-1 0 0,-1 0 1,1 1-1,-1-1 0,-1 1 1,0 0-1,0 0 1,0 1-1,-10-11 0,-4-2 58,0 0 0,-1 2 0,-23-17 0,38 32-5,1-1-1,0 1 0,-1 0 0,0 1 0,0-1 0,0 1 0,0 0 0,0 0 0,-8-2 0,30 20 117,-6-12-249,-1 1-1,1-1 1,0-1-1,0 0 1,1-1-1,-1 0 1,0 0-1,1-1 1,20-1-1,0-5-100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1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13475,'-1'20'672,"-1"0"0,-1 0 0,-7 22 0,-3 31 449,12-72-1111,1 0 1,0 1 0,0-1 0,0 0-1,0 0 1,0 0 0,0 0 0,0 1-1,0-1 1,1 0 0,-1 0-1,0 0 1,1 0 0,-1 0 0,1 1-1,-1-1 1,1 0 0,-1 0-1,2 1 1,-1-2-8,-1 1 0,1-1 0,0 1 0,0-1-1,0 0 1,0 1 0,-1-1 0,1 0 0,0 0 0,0 1 0,0-1-1,0 0 1,0 0 0,0 0 0,0 0 0,-1 0 0,1 0-1,0-1 1,1 1 0,4-2-7,0 0 0,0 0 0,0-1 0,-1 0 0,9-5-1,25-19 132,-2-2 0,60-59-1,-97 88-115,0 0 0,0 0 0,1-1 0,-1 1 0,0 0 0,0-1 0,1 1-1,-1 0 1,0 0 0,0 0 0,1-1 0,-1 1 0,0 0 0,1 0-1,-1 0 1,0 0 0,1-1 0,-1 1 0,0 0 0,1 0 0,-1 0-1,0 0 1,1 0 0,-1 0 0,1 0 0,-1 0 0,0 0 0,1 0 0,-1 0-1,1 1 1,3 9 196,-6 28 9,1-24-119,1-11-80,-1 15 40,1 0 0,1 0 0,5 27 0,-5-40-60,0 0 1,1-1-1,-1 1 0,1-1 1,0 1-1,1-1 0,-1 0 1,4 5-1,-5-7-2,1-1 0,0 1 1,-1 0-1,1 0 0,0-1 0,0 1 0,0-1 1,0 0-1,1 0 0,-1 0 0,0 0 1,1 0-1,-1 0 0,0 0 0,1-1 0,3 1 1,-3 0 3,-1-1 0,0 0 0,1 0 0,-1 0 0,1 0 0,-1 0 0,0-1-1,1 1 1,-1-1 0,1 0 0,-1 1 0,3-3 0,2-1-7,0-1 0,-1 0 0,0-1-1,6-6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5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13147,'15'11'229,"0"-1"0,2-1 1,-1 0-1,1-1 0,0-1 0,1-1 1,-1 0-1,1-1 0,1-1 0,23 2 1,23 0-147,104-6 0,-143 0-28,46-2-31,486 7 51,-27 54 370,-499-52-405,-20-4-157,-1-1 0,0 0 0,12 0 0,-23-2 108,0 0 1,0-1-1,1 1 1,-1 0-1,0 0 0,0 0 1,0 0-1,0-1 1,0 1-1,1 0 0,-1 0 1,0 0-1,0-1 1,0 1-1,0 0 0,0 0 1,0 0-1,0-1 1,0 1-1,0 0 0,0 0 1,0-1-1,0 1 1,0 0-1,0 0 0,0 0 1,0-1-1,0 1 1,0 0-1,0 0 0,0-1 1,0 1-1,0 0 1,-1 0-1,1 0 0,0-1 1,0 1-1,0 0 0,0 0 1,0 0-1,-1 0 1,1 0-1,0-1 0,0 1 1,0 0-1,0 0 1,-1 0-1,1 0 0,0 0 1,-1 0-1,-10-13-96,-18-8-106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945 28 12259,'-7'-4'387,"0"0"0,0 0 0,0 1 0,-1-1 1,-10-2-1,15 6-296,0-1 0,1 0 0,-1 1 0,0 0 0,0 0 0,0 0 0,0 0 0,0 0 0,0 0 0,0 1 0,0-1 0,1 1 0,-1 0 0,0 0 0,0 0 0,1 0 0,-1 0 0,-3 3 0,-67 54 167,-74 78-1,12-11-150,-126 94 361,105-90-69,146-121-363,3-3-6,0 1 0,1 0 0,0 0 0,0 0 0,-9 13 0,14-18-30,1-1 1,-1 1-1,1 0 1,0-1-1,-1 1 1,1 0-1,0 0 1,0-1-1,-1 1 1,1 0-1,0-1 1,0 1-1,0 0 1,0 0-1,0 0 1,0-1-1,0 1 1,0 0-1,0 0 1,1-1-1,-1 1 1,0 0-1,0-1 1,1 1-1,-1 0 1,0-1 0,1 1-1,-1 0 1,1-1-1,-1 1 1,1 0-1,-1-1 1,1 1-1,-1-1 1,1 1-1,-1-1 1,1 0-1,0 1 1,-1-1-1,1 1 1,0-1-1,-1 0 1,1 0-1,0 1 1,0-1-1,0 0 1,6 2-7,-1-1 0,0 0 1,0 0-1,9-1 0,-12 1 4,49-2-66,0-2-1,71-14 1,-40 5-6,-45 8 59,302-25-774,-306 29 560,0 1 0,0 2 1,-1 1-1,0 2 1,0 1-1,0 1 1,-1 2-1,32 14 0,-31-6-68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60 14747,'2'-2'205,"1"-1"1,-1 0-1,1 1 0,-1-1 0,0 0 1,0-1-1,3-5 0,-5 8-179,1 0 0,-1 0-1,0 1 1,0-1 0,0 0-1,0 0 1,0 0 0,0 0 0,0 1-1,0-1 1,-1 0 0,1 0-1,0 0 1,0 1 0,-1-1 0,1 0-1,0 0 1,-1 1 0,1-1 0,-1 0-1,1 1 1,-1-1 0,1 0-1,-1 1 1,0-1 0,1 1 0,-1-1-1,0 1 1,1-1 0,-1 1 0,0 0-1,0-1 1,1 1 0,-1 0-1,0-1 1,0 1 0,0 0 0,1 0-1,-1 0 1,-1 0 0,-7-2 129,0 0 1,-1 1-1,1 0 1,0 1-1,-1 0 1,1 0-1,0 1 1,-1 0-1,-12 4 1,4 0-40,0 0 0,1 1 0,-31 16 0,32-12-99,0 0 0,1 1 1,0 1-1,1 0 0,0 1 1,1 0-1,1 1 0,0 1 1,1 0-1,0 1 0,-15 29 0,17-26-18,1 0 0,0 0 0,2 0-1,0 1 1,1 0 0,1 0-1,1 1 1,0-1 0,2 1-1,2 32 1,-1-45-13,1-1 0,0 0-1,1 0 1,0 0 0,0 0 0,1 0-1,0 0 1,0 0 0,4 6-1,-5-9-8,1-1-1,-1 1 1,1-1-1,0 0 0,0 0 1,1 0-1,-1 0 1,1-1-1,-1 1 0,1-1 1,0 0-1,0 0 1,-1 0-1,2-1 0,-1 1 1,8 1-1,-2-2-71,0-1-1,0 1 1,0-2 0,0 1 0,-1-1-1,1-1 1,0 0 0,0 0-1,-1-1 1,1 0 0,-1-1-1,17-9 1,6-5-106,0-1-1,32-27 1,7-11-152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2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14483,'-12'36'321,"1"1"-1,2 0 1,1 0 0,2 1-1,2 0 1,0 43 0,4-75-294,1-1 1,-1 1 0,1-1-1,0 1 1,0-1 0,1 0 0,2 7-1,-3-11-21,0 1 0,0-1 0,0 1-1,0-1 1,0 0 0,0 0 0,0 1 0,0-1-1,0 0 1,1 0 0,-1 0 0,0 0 0,1 0-1,-1-1 1,1 1 0,-1 0 0,1-1 0,-1 1-1,1-1 1,-1 1 0,1-1 0,0 0 0,-1 0-1,1 0 1,0 1 0,-1-2 0,1 1 0,-1 0-1,1 0 1,2-1 0,7-2-14,0 0 0,0-1 0,0 0-1,0 0 1,-1-1 0,1-1 0,12-9 0,70-57-141,-63 48 98,7-8-13,-25 21 41,0 0-1,0 1 1,1 1-1,1 0 1,-1 1-1,21-9 1,-33 16 24,0 1 0,0-1 1,1 1-1,-1-1 0,0 1 1,1 0-1,-1 0 0,0-1 1,1 1-1,-1 0 1,1 0-1,-1 0 0,0 1 1,3-1-1,-3 1 3,-1-1 0,1 0 1,-1 1-1,1-1 0,-1 1 0,1-1 0,-1 0 1,1 1-1,-1-1 0,1 1 0,-1-1 0,0 1 1,1 0-1,-1-1 0,0 1 0,0-1 1,1 1-1,-1-1 0,0 1 0,0 0 0,0-1 1,0 1-1,0 0 0,0 6 39,0 0-1,-1-1 1,0 1-1,0-1 1,-4 9-1,5-13-36,-34 112 469,-7 23 79,35-111-441,1 0 0,1 0 0,-1 31 0,5-54-104,0 0 0,0 0 1,0-1-1,0 1 0,0 0 0,1-1 1,0 1-1,-1 0 0,1-1 1,0 1-1,2 4 0,-2-6-13,0-1-1,-1 1 1,1-1 0,0 1-1,-1-1 1,1 0-1,0 1 1,-1-1-1,1 0 1,0 1-1,0-1 1,0 0-1,-1 0 1,1 0 0,0 1-1,0-1 1,0 0-1,-1 0 1,1 0-1,0 0 1,0-1-1,0 1 1,-1 0 0,1 0-1,0 0 1,0-1-1,0 1 1,-1 0-1,1-1 1,0 1-1,-1 0 1,1-1 0,0 1-1,-1-1 1,1 0-1,0 1 1,0-2-1,9-7-221,0 0 0,0-1 0,-1-1 1,0 0-1,-1 0 0,11-19 0,14-18-333,-20 33 101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 15227,'6'-3'1505,"-2"7"-1105,-8 18-112,-5 8 664,-1 17-352,-1 6-112,1 9-184,-2 1-96,6-3-328,2-5-224,4-17-376,3-12-192,4-26 640,0-16-208,-1-22-176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18844,'-2'0'1224,"-2"0"-1136,-3-1-120,7 4-264,-2 2 400,2-6-168,-3-18-88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13075,'1'-7'144,"1"1"-1,1-1 1,-1 1 0,1 0 0,0 0 0,1 0 0,-1 0-1,1 0 1,0 1 0,1 0 0,-1 0 0,1 0 0,0 0-1,0 1 1,1-1 0,-1 1 0,11-5 0,-5 4-12,-1 0 0,1 1 1,0 0-1,1 1 1,-1 0-1,0 1 0,1 0 1,-1 1-1,22 1 1,-30-1-114,-1 1-1,1 1 1,0-1 0,0 0 0,0 1 0,-1-1 0,1 1 0,0 0 0,0 0 0,-1 0 0,1 0 0,-1 0 0,1 1-1,-1-1 1,1 1 0,3 3 0,-5-3-6,1 0 0,-1 0 0,0 1 0,0-1 1,0 0-1,0 0 0,-1 0 0,1 1 0,0-1 0,-1 0 0,0 1 0,0-1 0,1 1 0,-1-1 0,-1 0 0,1 1 0,0-1 1,0 0-1,-1 1 0,-1 3 0,-4 14 53,-1-1 0,0 0 1,-1-1-1,-20 32 0,-53 65 265,53-78-91,-44 77 1,68-107-215,1 0 0,0 0 1,0 0-1,-1 9 0,3-15-21,1 0 0,0 1 0,-1-1 0,1 0 0,0 0 0,0 0 0,0 0 0,0 0 1,0 0-1,0 0 0,0 0 0,0 0 0,0 0 0,1 1 0,-1-1 0,0 0 0,1 0 0,-1 0 0,1 0 0,-1 0 0,1 0 0,-1-1 0,1 1 0,0 0 0,-1 0 0,1 0 0,0 0 0,0-1 0,-1 1 0,1 0 0,0-1 0,0 1 0,0-1 0,0 1 0,0-1 0,1 1 0,8 1-18,0-1 0,0-1 0,0 0 0,0 0 0,0 0 0,0-2 0,18-3 0,5-1 166,11 0 661,84-14 61,-89 12-605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16660,'32'-3'1264,"5"2"-1136,7-8-152,11-10 352,7-3-856,2-1-144,-2 0 528,-2 3-128,-11 7-97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14635,'-16'1'158,"1"1"1,-1 0-1,1 1 0,0 0 1,-1 1-1,2 1 0,-1 1 1,0 0-1,-17 10 0,31-15-148,-1 0 0,1 0 0,-1 0-1,1 0 1,-1 0 0,1 0 0,0 1 0,0-1 0,0 0 0,0 1-1,0-1 1,0 1 0,0-1 0,0 1 0,0-1 0,0 4-1,1-5-7,0 1 0,0 0 0,0 0-1,0 0 1,0 0 0,0-1-1,1 1 1,-1 0 0,0 0-1,1 0 1,-1-1 0,0 1 0,1 0-1,-1-1 1,1 1 0,-1 0-1,1-1 1,0 1 0,-1-1 0,1 1-1,0 0 1,-1-1 0,2 1-1,4 2-25,0 0 0,1 0-1,-1-1 1,0 0-1,1 0 1,12 1-1,32 4-199,-23-5 46,-1 2 0,0 1-1,40 14 1,-64-18 166,0 0 1,-1 0-1,1 0 0,0 1 1,-1-1-1,1 1 0,-1 0 1,0-1-1,1 1 0,-1 0 1,0 1-1,0-1 1,0 0-1,2 4 0,-3-4 20,-1 0 1,1 0-1,0 0 0,-1 0 0,1 0 0,-1 0 1,1 0-1,-1 1 0,0-1 0,0 0 0,0 0 0,0 0 1,-1 0-1,1 0 0,-1 4 0,-2 1 37,0-1-1,0 0 1,0 0-1,-1 0 1,0 0-1,0 0 1,0-1-1,-1 0 0,1 0 1,-11 9-1,-5 2 291,-1-1-1,-1-1 1,-24 13 0,36-21-174,-1-1 0,0-1 1,0 0-1,0 0 1,0-1-1,0 0 1,-1-1-1,1-1 1,-15 1-1,-16-6 279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16179,'5'32'1113,"-2"14"-945,-1 4-96,-1 7 488,6 5-488,2 7-376,5 4-192,-2-4 424,4-3-80,-2-16-72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14635,'1'-7'64,"0"-1"0,0 1-1,1 0 1,0-1 0,1 1-1,-1 0 1,1 0 0,1 1-1,-1-1 1,1 1 0,0-1 0,1 1-1,0 0 1,0 1 0,0-1-1,8-6 1,2 1-41,1 1 0,0 1 1,0 0-1,1 1 0,0 1 0,1 1 0,0 0 0,0 1 1,0 1-1,0 1 0,0 0 0,1 2 0,-1 0 1,1 1-1,0 0 0,32 7 0,-35-5-21,-1 2 0,1 0 0,-1 0 0,-1 1 0,1 1 0,-1 1 0,0 0 0,0 1 0,-1 0-1,0 1 1,0 1 0,-1 0 0,0 0 0,-1 1 0,0 1 0,-1 0 0,0 0 0,-1 1 0,-1 0 0,9 17 0,-13-21 8,-1 0 1,1 0 0,-2 0-1,1 0 1,-1 1-1,-1-1 1,1 1-1,-2 0 1,1-1 0,-1 1-1,-1 0 1,-2 11-1,0-8 32,0 0 0,-1 1-1,-1-2 1,0 1-1,-1 0 1,0-1-1,-15 21 1,4-10 97,-2 0 0,-1-1 1,-1-2-1,-1 0 0,0-1 1,-1-1-1,-36 21 0,40-28-28,0 0 1,-2-1-1,1-1 0,-1-1 1,-34 8-1,46-14-150,1-1 1,0 0-1,0 0 1,0-1-1,0 0 1,-1-1-1,1 0 1,-9-2-1,12 2-75,0-1 0,0 0-1,0 0 1,1 0 0,-1 0-1,0-1 1,1 0 0,0 0 0,-1 0-1,1 0 1,0-1 0,1 0-1,-6-6 1,6 6 59,1 1 0,0-1 0,-1 0 0,2 0 0,-1 1 0,-1-6 0,-4-24-487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169 274 14771,'5'22'1048,"3"8"-776,-1 6-72,3 8 217,1 5-105,2-1 0,-3-3-24,-1-9-56,-2-6-64,-1-14-224,-2-9-216,-5-19 232,-5-6-48,-14-10-40</inkml:trace>
  <inkml:trace contextRef="#ctx0" brushRef="#br0" timeOffset="1">1 0 14355,'27'15'848,"2"1"-984,1-1-32,10 4-152,5 0-1264,2-4 1344,3-3-224,0-6-161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13123,'-10'17'484,"-1"-1"-1,0-1 1,-1 0 0,-27 26 0,-7 9 392,36-38-770,0 0-1,1 1 0,0 0 1,1 0-1,0 1 0,-6 16 1,13-29-108,1 0 0,-1 0 0,1 0 0,-1 1 0,1-1 0,0 0 0,-1 0 0,1 0 0,0 0 0,0 0 0,0 0 0,0 0 0,0 1 0,0-1 0,0 0 0,0 0 0,0 0 0,1 0 0,-1 0 1,0 0-1,1 0 0,-1 0 0,1 0 0,-1 0 0,1 0 0,-1 0 0,1 0 0,0 0 0,-1 0 0,1 0 0,0 0 0,0-1 0,0 1 0,0 0 0,0-1 0,0 1 0,0 0 0,0-1 0,0 1 0,0-1 0,0 0 0,0 1 1,2-1-1,5 1-59,0 0 1,0 0-1,0-1 1,1 0 0,8-2-1,-4 1-1,29-2-126,82-3-206,-107 6 357,-1 1 0,0 1 0,1 0 0,-1 1 0,22 8 0,-36-11 44,0 1 1,-1-1-1,1 1 0,0 0 1,0 0-1,0 0 1,-1 0-1,1 0 1,-1 0-1,1 0 0,-1 0 1,1 1-1,-1-1 1,1 1-1,-1-1 1,2 4-1,-3-4 5,1 0-1,-1 0 1,0 1-1,0-1 1,0 0-1,0 0 1,0 0 0,0 0-1,0 0 1,0 0-1,0 1 1,-1-1-1,1 0 1,0 0 0,-1 0-1,1 0 1,-1 0-1,1 0 1,-1 0-1,0 0 1,0 1 0,-4 3 52,0 1 0,0-1 0,-1-1 1,1 1-1,-1-1 0,0 0 0,-9 5 1,-196 96 1812,161-82-1442,45-20-311,-3 1-136,1-1 0,0 0 0,-1 0 0,-9 2 0,16-5-9,0 0 1,1 1 0,-1-1 0,0 0-1,0 0 1,1 0 0,-1 0 0,0 0-1,0 0 1,0-1 0,1 1-1,-1 0 1,0 0 0,0 0 0,1-1-1,-1 1 1,0 0 0,1-1 0,-1 1-1,-1-2 1,1 1-11,1 0 0,0 0 0,-1 0 1,1 0-1,0 0 0,-1 0 0,1 0 0,0 0 0,0 0 1,0 0-1,0 0 0,0-1 0,0 1 0,0 0 0,0 0 1,0 0-1,1 0 0,-1 0 0,1-2 0,11-23-252,4-6-99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16612,'0'3'93,"0"0"1,0 0-1,0 0 1,0-1-1,-1 1 1,1 0 0,-1 0-1,0 0 1,0 0-1,0-1 1,0 1 0,-1 2-1,-7 20-44,8-8 8,-1 0 0,2 0-1,1-1 1,0 1 0,1 0 0,4 18-1,31 98 82,-12-65-97,38 71 1,-63-138-51,0-1 1,1 1 0,-1-1-1,0 1 1,0-1 0,1 1 0,-1-1-1,1 0 1,-1 1 0,0-1-1,1 1 1,-1-1 0,1 0-1,-1 1 1,1-1 0,-1 0-1,0 0 1,1 1 0,0-1 0,-1 0-1,1 0 1,-1 0 0,1 0-1,-1 0 1,1 0 0,-1 0-1,1 1 1,-1-2 0,1 1 0,0 0-1,-1 0 1,1 0 0,-1 0-1,1 0 1,-1 0 0,1 0-1,-1-1 1,1 1 0,-1 0 0,1 0-1,-1-1 1,1 1 0,-1 0-1,0-1 1,1 1 0,-1-1-1,1 1 1,-1 0 0,0-1-1,1 0 1,18-25-418,-18 26 415,3-7-43,0-1-1,-1 1 0,0 0 0,0-1 0,0 1 0,-1-1 0,2-12 0,-2-3 406,0-32-1,5 56-174,0 1 0,1-1 0,-1 0 0,0-1 0,16-1 0,-18-1-126,0-1-1,0 1 1,1-1-1,-2-1 1,1 1 0,0-1-1,-1 1 1,1-1 0,-1-1-1,0 1 1,-1-1-1,1 1 1,5-11 0,1-2 43,-1 0 0,12-33 0,-11 14 25,-12 35-55,-3 7-34,-4 10 7,4 0-14,0-1 0,0 1-1,2 0 1,0 0-1,0 1 1,2-1 0,0 0-1,1 1 1,2 17-1,-2-31-17,1 0 1,-1-1-1,1 1 0,-1-1 0,1 0 0,0 1 0,0-1 0,0 1 0,0-1 1,1 0-1,-1 0 0,0 0 0,1 0 0,0 0 0,-1 0 0,1 0 0,0 0 0,0-1 1,0 1-1,0 0 0,0-1 0,0 0 0,1 0 0,-1 0 0,0 0 0,1 0 1,-1 0-1,1 0 0,-1-1 0,4 1 0,5 0-8,0-2-1,0 1 1,0-1-1,-1-1 1,21-5 0,10-1-388,-29 10-191,-11 3 77,-1-5 485,-1 1 0,1-1 0,-1 1 0,1-1 0,-1 1 0,1-1 0,-1 0 0,0 1 0,1-1 0,-1 0 0,0 0 0,1 1 0,-1-1 0,0 0 0,1 0 1,-1 0-1,0 0 0,1 0 0,-1 0 0,0 0 0,1 0 0,-1 0 0,0 0 0,1 0 0,-2-1 0,-14-8-391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16508,'-3'-9'1176,"0"9"-960,1 0-152,2 3 2200,2 3-1912,-1-2 40,1 1 81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13555,'1'2'111,"1"1"-1,-1-1 1,0 1-1,0-1 1,0 1 0,0-1-1,0 1 1,0 0 0,-1-1-1,1 1 1,-1 0-1,0 0 1,0-1 0,0 1-1,0 0 1,-1 3 0,1 3 130,-4 69 990,-18 105 1,-2 17-763,24-197-508,0 0-1,0 0 0,0 1 0,0-1 1,0 0-1,1 0 0,-1 0 0,1 0 1,0 0-1,0 0 0,0 0 0,0 0 1,1 0-1,-1 0 0,3 3 0,-2-4-21,0-1 0,0 1 0,0 0-1,0-1 1,0 0 0,0 1 0,1-1 0,-1 0-1,0 0 1,1 0 0,-1 0 0,0-1-1,1 1 1,-1-1 0,1 1 0,-1-1 0,1 0-1,-1 0 1,5-1 0,-3 1-57,1 0 0,-1 0 0,1 0 0,-1 0 0,1 1 0,-1 0 0,8 2-1,-10-2 112,-1-1-1,0 1 0,0 0 0,1 0 0,-1 0 0,0 0 0,0 0 0,0 0 0,0 0 0,0 1 0,0-1 0,-1 0 0,1 0 0,0 1 0,0-1 0,-1 1 0,1-1 0,-1 0 1,0 1-1,1-1 0,-1 1 0,0-1 0,0 1 0,0-1 0,0 1 0,0 1 0,0 7 60,-1 1 0,0-1 1,-1 0-1,0 0 0,-1 0 0,0 0 1,0-1-1,-1 1 0,0-1 0,-7 11 1,2-5 97,0-1 1,-1 0-1,-1 0 1,0-1-1,-17 15 1,19-21-29,-1 1 0,1-1 0,-1-1 0,-12 7 0,18-11-70,-1 0 0,0 0 0,0 0 1,0 0-1,0-1 0,-1 0 0,1 0 0,0 0 0,-1-1 1,1 1-1,-7-2 0,11 1-58,0 0 0,0 0 0,0 0 0,0 0 0,0-1 0,0 1 0,0 0 0,0 0 0,0-1 0,0 1 0,1-1 0,-1 1 0,0-1 0,0 1 0,0-1 0,1 0 0,-1 1 0,0-1 0,0 0 0,1 1 0,-1-1 0,1 0 0,-1 0 0,1 0 0,-1 0 0,1 1 0,-1-1 0,1 0 0,0 0 0,0 0 0,-1 0 0,1 0 0,0 0 0,0 0 0,0 0 0,0 0 0,0 0 0,0 0 0,0 0 0,0 0 0,1 0 0,-1 0 0,0 0 0,1 0 0,-1 0 0,0 1 0,1-2 0,2-5-52,1 0-1,-1 0 1,1 1 0,0 0 0,5-7-1,25-25-125,10-2-86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39 483 14123,'-12'37'1312,"-10"36"-14,20-67-1168,1 0 1,0 1-1,1-1 0,-1 0 1,1 1-1,1-1 1,-1 0-1,1 0 1,2 9-1,-2-13-110,-1 0-1,1 0 0,0-1 1,0 1-1,-1 0 1,1 0-1,1-1 0,-1 1 1,0-1-1,0 1 0,0-1 1,1 1-1,-1-1 1,1 0-1,-1 0 0,1 1 1,0-1-1,2 1 1,-1-1-1,0 0 0,1 0 0,-1 0 0,0-1 0,0 1 0,1-1 1,-1 0-1,1 0 0,-1 0 0,4-1 0,4-1-8,0 0 0,0-1 0,0-1 0,0 0 1,15-8-1,5-5-94,-1-1 1,-1-1 0,-1-2-1,0-1 1,-2-1 0,-1-1-1,29-36 1,-51 56 61,0 0-1,-1 0 1,1 0 0,-1-1 0,0 1 0,0 0-1,1-6 1,-3 10 19,0-1 0,0 1 0,0 0 1,0-1-1,0 1 0,1 0 0,-1-1 0,0 1 0,0 0 0,0-1 0,0 1 0,0 0 0,0-1 0,0 1 1,-1-1-1,1 1 0,0 0 0,0-1 0,0 1 0,0 0 0,0-1 0,0 1 0,-1 0 0,1 0 1,0-1-1,0 1 0,-1 0 0,1-1 0,0 1 0,0 0 0,-1 0 0,1-1 0,-2 1 3,1 0 0,0 1 0,0-1 0,-1 0 0,1 0 0,0 1 1,0-1-1,0 1 0,0-1 0,-1 1 0,1 0 0,0-1 0,0 1 0,0 0 0,-1 1 0,-6 5 24,0 0 0,0 1-1,1 0 1,0 1 0,0-1 0,1 2 0,0-1 0,1 0 0,0 1 0,0 0 0,1 0 0,1 1-1,-1-1 1,-1 12 0,5-21-24,0 0 0,0 0 1,-1 0-1,1 0 0,0 0 0,0 0 0,0 0 0,0 0 0,0 1 0,0-1 0,1 0 0,-1 0 0,0 0 1,1 0-1,-1 0 0,0 0 0,1 0 0,-1 0 0,1 0 0,0 0 0,-1-1 0,1 1 0,1 1 1,-1-1-9,0-1 0,0 1 1,0-1-1,0 0 1,1 1-1,-1-1 1,0 0-1,0 0 1,0 0-1,1 0 1,-1 0-1,0 0 1,0 0-1,0 0 1,0-1-1,1 1 1,1-1-1,4-2-69,0 0 1,0 0-1,0-1 0,0 0 0,10-7 1,9-11-342,-1-2 1,0 0-1,-2-1 1,-1-2-1,-1 0 1,19-33-1,-8 5-598,-3 0 0,31-85 0,-52 121 1016,-2 0 0,8-38 0,-14 56 23,0 0-1,0 0 1,0 0-1,0 0 0,0-1 1,0 1-1,0 0 0,0 0 1,0 0-1,-1 0 0,1 0 1,0 0-1,-1-1 0,0 1-6,1 1 0,0 0-1,-1 0 1,1 0 0,0 0 0,-1 0-1,1 0 1,0 0 0,-1 0 0,1 0-1,0 0 1,-1 0 0,1 0 0,0 0 0,-1 0-1,1 0 1,0 0 0,-1 0 0,1 0-1,0 0 1,-1 1 0,1-1 0,0 0-1,-1 0 1,1 0 0,0 1 0,0-1-1,-1 0 1,1 0 0,0 1 0,0-1-1,-1 0 1,1 0 0,0 1 0,0-1-1,0 0 1,-1 1 0,1-1 0,0 0-1,0 1 1,-12 18 761,0 0 0,2 1 0,-13 32 0,8-18-328,-44 112 841,54-128-1187,0 1 0,0-1 0,2 1 0,0-1 0,1 1 0,1 23 0,2-37-128,0-1 1,0 0-1,0 0 0,0 0 0,0 0 0,1 0 1,-1-1-1,1 1 0,0 0 0,1-1 0,-1 1 1,1-1-1,-1 0 0,1 0 0,0 0 0,0 0 0,0 0 1,0-1-1,5 3 0,-6-3-6,0-1-1,-1 0 1,1 0 0,0 0-1,0 0 1,0 0-1,1-1 1,-1 1 0,0-1-1,0 1 1,0-1 0,0 0-1,1 0 1,-1 0-1,0 0 1,0 0 0,0 0-1,1-1 1,-1 1 0,0-1-1,0 1 1,0-1-1,0 0 1,0 0 0,0 0-1,0 0 1,0 0 0,0 0-1,-1-1 1,1 1-1,0-1 1,-1 1 0,1-1-1,-1 1 1,3-4 0,-3 2 42,1 0 1,-1-1 0,0 1 0,0 0 0,0 0 0,0-1 0,0 1 0,-1-1 0,0 1 0,1 0-1,-1-1 1,0 1 0,-1-1 0,1 1 0,-1 0 0,1-1 0,-1 1 0,0 0 0,0-1-1,-1 1 1,-2-5 0,2 4 57,0 0-1,0 0 1,0 1-1,0-1 1,-1 1-1,0-1 0,0 1 1,0 0-1,0 0 1,0 0-1,-1 0 1,1 1-1,-1 0 0,1-1 1,-1 1-1,0 0 1,-5-1-1,-4 3 171,13 0-237,0 1 1,0-1-1,0 0 1,-1 0-1,1 0 1,0 1-1,0-1 1,0 0-1,0 0 1,0 0-1,0 1 1,0-1-1,0 0 1,0 0 0,0 1-1,0-1 1,0 0-1,0 0 1,0 1-1,0-1 1,0 0-1,0 0 1,0 1-1,0-1 1,0 0-1,0 0 1,0 1-1,0-1 1,0 0-1,1 1 1,0 0-2,0 1 1,0-1-1,0 0 1,0 1-1,0-1 1,0 0 0,1 0-1,-1 1 1,0-1-1,1 0 1,-1 0-1,1-1 1,1 2-1,10 2-39,0 0 0,0-2 0,1 1 0,-1-2 0,1 1 0,-1-2 0,1 0 0,-1-1 0,17-2 0,7-3-94,1-2 0,35-13 0,-54 16 97,-1-2 0,1 0 0,28-16 0,-46 22 50,0 1 0,0-1-1,0 0 1,0 1-1,0-1 1,0 0-1,0 0 1,-1 0 0,1 1-1,0-1 1,0 0-1,-1 0 1,1 0-1,-1 0 1,1 0-1,-1 0 1,1 0 0,-1-2-1,0 2-4,0 1 0,0 0 0,0-1 0,-1 1-1,1-1 1,0 1 0,0 0 0,-1-1 0,1 1 0,0-1 0,-1 1 0,1 0-1,0-1 1,-1 1 0,1 0 0,-1 0 0,1-1 0,-1 1 0,1 0 0,0 0-1,-1 0 1,1 0 0,-1-1 0,1 1 0,-1 0 0,1 0 0,-1 0-1,1 0 1,-1 0 0,1 0 0,-1 0 0,1 0 0,-1 0 0,1 0 0,-1 1-1,1-1 1,0 0 0,-1 0 0,1 0 0,-1 1 0,0-1 0,-8 3 59,0-1 0,1 2 0,-1-1 1,1 1-1,0 0 0,0 1 0,0 0 1,0 0-1,-9 9 0,12-10-58,0 1 0,1 0 0,-1 0 0,1 0-1,0 0 1,0 1 0,0-1 0,1 1 0,0 0 0,0 0-1,0 0 1,1 1 0,-2 9 0,3-15-15,1 1 1,0-1 0,0 1-1,0-1 1,0 1 0,0-1-1,0 1 1,0-1 0,1 1-1,-1-1 1,0 0 0,1 1-1,-1-1 1,1 0 0,0 1-1,-1-1 1,1 0 0,0 1-1,0-1 1,0 0 0,1 2-1,0-2-13,1 1 0,-1-1 0,0 1 0,1-1 0,-1 0 0,1 0 0,-1 0 0,1 0 0,-1 0-1,1-1 1,3 1 0,4 0-167,0 0 0,0-1-1,0 0 1,0-1 0,14-3 0,-4-1-319,0-2 0,-1 0 1,22-11-1,-29 12 323,20-8-447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266 262 14763,'-3'-2'110,"0"-1"0,0 0-1,-1 1 1,1 0 0,-1 0 0,1 0 0,-1 0-1,0 1 1,0 0 0,1-1 0,-1 1-1,0 0 1,0 1 0,0-1 0,0 1-1,0 0 1,0 0 0,0 0 0,0 0 0,0 1-1,0 0 1,0-1 0,0 1 0,0 1-1,-4 1 1,-3 1 36,1 0 0,0 1 0,0 0 0,0 1 0,1 0 0,-1 0 0,2 1 0,-10 9 0,9-7-68,1 0 1,0 1 0,1 0 0,-13 22 0,18-28-58,0 0 0,0 1 0,0-1 0,0 1 0,1-1 0,0 1 1,0-1-1,0 1 0,0 0 0,1-1 0,0 1 0,0 0 0,0-1 1,0 1-1,3 9 0,-2-12-15,0 0 0,0 0 0,0 0 0,0-1 0,1 1 0,-1 0-1,1-1 1,-1 1 0,1 0 0,-1-1 0,1 0 0,0 1 0,0-1 0,0 0 0,0 0 0,0 0 0,0 0 0,0 0 0,0-1 0,0 1 0,0-1 0,0 1 0,1-1 0,2 0 0,6 1 4,-1-1 0,1 0 0,16-2 1,-25 1-10,23-3 15,0-1 0,0-2 1,-1 0-1,1-2 1,-2 0-1,1-2 0,-1 0 1,-1-2-1,0-1 1,-1 0-1,-1-2 0,0 0 1,-1-1-1,0-1 1,-2-1-1,0 0 0,-1-2 1,-2 1-1,16-28 1,-24 37 33,-1-1 1,0 1 0,-1-1 0,0 1 0,-1-1-1,0 0 1,-1-1 0,0 1 0,-1 0 0,-1-21-1,0 30-25,0 0-1,0 1 0,-1-1 0,0 1 0,1-1 1,-1 1-1,0-1 0,0 1 0,-3-5 0,4 7-17,0-1 0,0 1 0,-1 0 1,1 0-1,0-1 0,-1 1 0,1 0 0,0 0 0,-1-1 0,1 1 0,0 0 0,-1 0 0,1 0 0,0-1 0,-1 1 0,1 0 0,-1 0 0,1 0 0,0 0 0,-1 0 1,1 0-1,-1 0 0,1 0 0,-1 0 0,1 0 0,-1 0 0,0 1 6,0-1 1,0 1 0,-1 0-1,1-1 1,0 1-1,0 0 1,0 0 0,0 0-1,0 0 1,1 0-1,-1 0 1,0 0 0,-1 2-1,-5 10 38,0 0 0,0 1 0,1 0 0,1 0 0,0 1 0,-4 23 0,5-17-160,0 0 1,2 1-1,1-1 0,1 27 1,1-40-45,-1 0 0,2 0 0,-1 0 1,1 0-1,0 0 0,1 0 0,0-1 1,0 1-1,1-1 0,-1 0 1,2 0-1,-1 0 0,1 0 0,0-1 1,0 0-1,1 0 0,0 0 0,0-1 1,0 1-1,1-1 0,0-1 1,7 5-1,27 10-611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1140 11698,'40'-26'1616,"-27"20"-1535,-1 1 1,1 0 0,0 1 0,1 1 0,-1 0 0,0 0-1,1 2 1,25-1 0,6 3 123,61 11-1,-69-7-124,-1-1 0,68-2 0,-67-7-36,0-2-1,0-2 1,51-18-1,-44 12-4,72-14 0,-48 21-2,0 4 0,91 4-1,37-1-15,-161-3-45,0-1 0,51-15 0,-60 12 35,0 1 0,1 2-1,-1 1 1,1 1-1,41 0 1,-13 9 45,-28-2-78,-1-2 1,1 0 0,36-4 0,-57 2 9,1-1 0,-1 0 0,0 0 0,0-1 0,0 1 0,0-2 1,0 1-1,0-1 0,0 1 0,-1-1 0,0-1 0,1 1 0,-1-1 0,0 0 0,-1 0 0,1-1 0,-1 1 0,0-1 0,5-7 0,-6 6 29,0-1 0,0 1 0,-1-1 0,0 1 0,0-1 0,-1 0 0,0 0 0,0 0 0,0 0 1,-1 0-1,0 0 0,0 0 0,-1 1 0,0-1 0,0 0 0,-1 0 0,0 0 0,-4-10 0,-4-6 46,0-1-1,-2 2 1,-24-38 0,24 42-10,-2 0 1,1 1 0,-2 0-1,0 1 1,-1 1 0,-1 0 0,0 2-1,-1-1 1,-1 2 0,-28-15-1,15 9-115,1-1 0,-42-35 1,-5-4 64,68 52-4,1 0 0,0-1 0,0 0 1,1 0-1,0-1 0,0 0 0,1 0 0,0-1 1,-10-17-1,10 14-26,-3-6 12,-1-1 0,-25-31 0,32 45 30,0 0 0,-1 1 0,0-1 0,1 1 0,-1 0 0,-1 1 0,1-1-1,-1 1 1,1 0 0,-1 1 0,0-1 0,0 1 0,0 0 0,-9-1 0,-260-33 250,226 30-256,0 2 0,0 3 0,0 1 1,0 3-1,-75 13 0,67-4 74,-36 5-42,-162 52 0,227-57-84,1 1 0,0 1-1,1 1 1,0 2 0,-26 22-1,-107 108-19,140-127 64,0 0-1,2 2 1,1 0-1,-22 38 1,30-44 3,0 1 0,1 0 0,1 1 0,0 0 0,2-1 0,0 1 0,-3 34 0,4-13-13,2 0 0,2 1 0,1-1 0,2 0 0,15 66-1,-16-95-1,1-1 0,-1 0 0,1 0 1,1 0-1,0-1 0,0 1 0,0-1 0,1 0 0,1 0 0,10 10 0,-6-9 0,-1-1 0,1 1 0,1-2 0,-1 0-1,1 0 1,1-1 0,14 5 0,-8-5-22,0 0-1,1-1 1,0-1-1,0-1 1,0-1-1,0-1 1,0-1-1,1 0 1,-1-1-1,29-7 1,-25 3 452,0-1 1,24-10-1,-39 13-302,-1-1-1,1-1 1,-1 0 0,0 0 0,0 0-1,0-1 1,-1 0 0,9-9-1,10-20 274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 13819,'9'-5'1040,"-5"15"-768,-7 13-104,-4 17 376,0 8-104,-4 8-175,-2 2-105,1 1-200,8-3-88,4-16-89,7-10-63,12-18-160,-1-9 280,10-12-112,-1-7-112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11875,'-1'0'66,"0"1"1,0-1-1,0 0 1,0 1-1,0-1 0,0 1 1,0-1-1,0 1 1,0 0-1,0-1 1,1 1-1,-1 0 1,0 0-1,0 0 1,1-1-1,-1 1 1,1 0-1,-1 0 1,1 0-1,-1 0 1,0 2-1,-8 22 601,8-14-627,0-1 0,0 1 0,1-1 0,1 1 0,0-1 0,0 1 0,1-1-1,0 0 1,0 0 0,6 12 0,-3-8-32,1 0 0,0-1 0,1 0-1,1 0 1,0 0 0,16 17 0,-11-18 24,0 0-1,1-1 1,1-1 0,0-1 0,0 0 0,1 0-1,30 10 1,28 16 207,-3 6-7,-35-19-164,1-1 0,1-2 0,0-2 0,57 17 0,92 5-42,24 6-4,-169-30-9,-1 1-1,53 29 0,-59-26 1,2-1 1,0-3 0,47 14-1,-35-19 26,0-2-1,0-2 1,0-2-1,53-3 1,201-24 128,-229 15-140,473-24 5,2 26-89,-328 5 28,-128 3 39,0 4 0,0 3 0,0 5 0,123 35 0,-181-39 0,262 67 60,8-21-116,26-25-161,209 32-376,-229 17 329,-6 20 106,-186-59 132,127 38 18,335 62 0,204-34 218,-386-60 27,590 69 301,-625-76-452,-133-15-55,304 39-389,-528-63 346,18 3-45,33 1 0,-50-5-45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0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196 847 10986,'-1'10'179,"0"0"0,-1 0-1,0 0 1,0-1 0,-1 1 0,-1-1-1,1 0 1,-1 0 0,-1 0-1,0-1 1,0 1 0,-1-1 0,0 0-1,-11 11 1,17-19-171,0 0-1,-1 1 1,1-1 0,0 0-1,0 0 1,0 0 0,0 0-1,-1 0 1,1 0 0,0 1-1,0-1 1,0 0 0,-1 0 0,1 0-1,0 0 1,0 0 0,-1 0-1,1 0 1,0 0 0,0 0-1,0 0 1,-1 0 0,1 0-1,0 0 1,0 0 0,-1 0-1,1 0 1,0 0 0,0 0 0,0 0-1,-1-1 1,1 1 0,0 0-1,0 0 1,0 0 0,-1 0-1,1 0 1,0-1 0,0 1-1,0 0 1,0 0 0,-1 0-1,1 0 1,0-1 0,0 1 0,0 0-1,0 0 1,0 0 0,0-1-1,0 1 1,0 0 0,0 0-1,0-1 1,0 1 0,0 0-1,0 0 1,0 0 0,0-1-1,0 1 1,0 0 0,0 0 0,0-1-1,0 1 1,0 0 0,0 0-1,-1-20 231,1 18-191,-17-262 939,-20 1-546,14 111-163,-20-121 585,44 259-662,6 19-9,10 25 8,-16-27-207,27 52 42,3-2-1,2 0 0,40 48 0,-59-84-67,0-2-1,1 0 1,1 0 0,0-1 0,1-1 0,0-1 0,1 0-1,0-2 1,1 0 0,0-1 0,1 0 0,31 8-1,-21-11-80,1-1-1,0-1 1,56-1-1,96-15-504,-84 4 447,0 1 11,-5-4-8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0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14499,'8'5'159,"0"1"-1,0-1 1,1 0-1,0-1 1,0 0-1,0 0 1,0-1-1,0 0 1,1 0 0,17 1-1,10 1-301,55-2 0,-68-3 252,356-21-181,-139 4 49,244 0 3,201-11-292,485-88-625,-971 93 901,305-18-22,1 46 657,-389 9 517,-146 2-1124,-23 0-21,39-12 471,-1 0 0,-20 9 0,33-13-404,0 0-185,0 0 57,-1 0-1,1 0 1,-1-1 0,1 1 0,0-1-1,0 1 1,-1-1 0,1 1 0,0-1-1,0 0 1,-1 1 0,1-1 0,0 0-1,0 0 1,0 0 0,0 0 0,0 0 0,0 0-1,0-2 1,-8-9-261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0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2185 11322,'-12'-3'285,"4"2"-287,0 0-1,0-1 1,0 0 0,0-1-1,1 0 1,-1 0-1,-10-7 1,16 9 25,1-1-1,-1 0 1,1 0 0,0 1 0,0-1-1,0 0 1,0 0 0,0 0 0,0-1-1,0 1 1,1 0 0,-1 0 0,1 0-1,-1 0 1,1-3 0,0-38 230,0 29-243,7-163 285,0-87 354,12-148-268,-10 341-331,2 1-1,4 0 1,42-119 0,-43 153 25,1 2 1,2 0-1,2 0 1,1 2 0,1 1-1,2 0 1,37-39-1,-52 63-56,-1 1 1,2-1-1,-1 1 0,1 0 1,0 1-1,0 0 0,0 1 1,1-1-1,-1 2 0,20-6 1,-7 5 19,-1 1 1,1 1-1,0 1 0,26 1 0,254 6 138,2-25-347,47-37-80,-24 3 187,1 13 23,434-69-636,-533 62 441,338-56-180,-501 95 437,0 2 1,0 3-1,1 4 0,-1 2 1,0 3-1,74 16 0,-60-5 241,143 11 0,-213-28-236,0 1 0,0 0 1,-1 1-1,1 0 0,0 1 1,-1 0-1,16 7 0,-19-7-4,-1 0 0,0 1 0,0-1-1,0 1 1,0 0 0,-1 1 0,1 0 0,-1-1-1,0 1 1,-1 0 0,1 1 0,-1-1-1,4 8 1,3 11-12,-2 0 0,0 0 0,-1 1-1,-2 0 1,-1 0 0,0 0 0,-2 1 0,-1 31 0,-4 9 0,-3-1 1,-15 66-1,-92 372 515,48-236-361,31-108-137,2-9-45,-72 208 1,80-305-8,17-38-11,-1 1 0,2 0 0,-9 32 0,15-47 31,-1 0 1,1 0-1,0 1 1,0-1-1,0 0 1,0 0-1,0 1 1,0-1-1,0 0 1,0 1-1,0-1 1,1 0-1,-1 0 1,1 2-1,-1-2 7,1-1-1,-1 0 1,0 0 0,1 1-1,-1-1 1,0 0 0,1 0-1,-1 0 1,0 1-1,1-1 1,-1 0 0,0 0-1,1 0 1,-1 0 0,1 0-1,-1 0 1,0 0 0,1 0-1,-1 0 1,1 0-1,-1 0 1,0 0 0,1 0-1,-1 0 1,0 0 0,1 0-1,-1 0 1,0-1 0,2 1-1,2-3 6,0 1 0,0-1 0,0 0-1,0 0 1,-1 0 0,5-4 0,20-23-15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11 754 11362,'-7'15'717,"7"-15"-710,-1 0 0,1 0 1,0 0-1,0 1 1,0-1-1,0 0 0,0 0 1,0 0-1,0 0 0,0 0 1,0 0-1,0 0 0,0 0 1,0 0-1,0 0 0,0 0 1,-1 0-1,1 0 0,0 0 1,0 0-1,0 0 1,0 0-1,0 0 0,0 0 1,0 0-1,0 0 0,0 0 1,0 0-1,0 0 0,-1 0 1,1 0-1,0 0 0,0 0 1,0 0-1,0 0 1,0 0-1,0 0 0,0 0 1,0 0-1,0 0 0,0 0 1,0 0-1,0 0 0,0-1 1,-1 1-1,1 0 0,0 0 1,0 0-1,0 0 0,0 0 1,0 0-1,0 0 1,0 0-1,0 0 0,0 0 1,0 0-1,0 0 0,0-1 1,0 1-1,0 0 0,0 0 1,0 0-1,0 0 0,0 0 1,0 0-1,0 0 0,0 0 1,0 0-1,0-1 1,1-31 526,17-173 667,9-243-268,-27 430-935,-5-31 0,5 48 1,0 1-1,-1-1 1,1 1-1,0 0 1,0-1 0,0 1-1,0-1 1,0 1-1,0-1 1,0 1 0,0 0-1,0-1 1,0 1 0,0-1-1,0 1 1,0-1-1,0 1 1,1 0 0,-1-1-1,0 1 1,0 0 0,0-1-1,0 1 1,1-1-1,-1 1 1,0 0 0,1-1-1,-1 1 1,0 0-1,0 0 1,1-1 0,-1 1-1,1 0 1,-1 0 0,0-1-1,1 1 1,-1 0-1,0 0 1,1 0 0,0 0-1,0 0 5,-1 0 0,1 0 0,0 0-1,0 0 1,-1 0 0,1 0 0,0 1-1,-1-1 1,1 0 0,0 1 0,-1-1-1,1 0 1,-1 1 0,1-1 0,-1 1-1,1-1 1,-1 1 0,1-1 0,-1 1-1,1-1 1,-1 1 0,1 1 0,5 10 21,1 0 0,0 0 0,0-1 0,1 0 0,1 0 0,0 0 0,0-1 0,1-1 0,0 0 0,1 0 0,0-1 0,0 0 0,1-1 0,16 8 0,1-5-22,0-1 1,1-2-1,0 0 1,48 3-1,11 3-18,-78-11 25,-1 0-1,1 1 1,-1 0 0,0 1 0,0 0 0,0 0 0,-1 1 0,11 7 0,-7-5 78,-9-4-327,-16 2-94,8-3 219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2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21 755 11386,'-2'-2'79,"0"0"0,1-1 0,-1 1-1,1-1 1,-1 0 0,1 1-1,0-1 1,0 0 0,0 0 0,1 0-1,-2-5 1,-1-37-45,2 27 122,1-309 336,1 35-332,-1 290-150,0 0 0,0 1 0,0-1 0,0 0-1,0 1 1,0-1 0,0 0 0,0 1 0,1-1-1,-1 1 1,1-1 0,-1 0 0,1 1-1,0-1 1,0 1 0,0-1 0,1-1 0,-1 2-3,0 1 0,1-1 0,-1 0 0,0 1 0,0 0 0,1-1 0,-1 1 0,0 0 0,1-1 0,-1 1 0,1 0 0,-1 0 1,0 0-1,1 0 0,-1 0 0,0 0 0,1 1 0,-1-1 0,0 0 0,1 1 0,-1-1 0,2 2 0,12 4 47,-1 1 1,0 0-1,22 16 0,-5-3 0,353 177 234,-376-194-292,11 5 11,-1 0 0,0 1 0,30 21 0,-48-30-11,0 0 1,-1 0-1,1 0 1,0 0-1,0 0 1,0 0-1,0 0 0,0 0 1,0 0-1,0 0 1,0 0-1,-1 0 0,1 0 1,0 0-1,0 0 1,0 0-1,0 0 1,0 0-1,0 0 0,0 0 1,0 0-1,0 0 1,0 0-1,-1 0 1,1 0-1,0 1 0,0-1 1,0 0-1,0 0 1,0 0-1,0 0 1,0 0-1,0 0 0,0 0 1,0 0-1,0 0 1,0 0-1,0 0 0,0 1 1,0-1-1,0 0 1,0 0-1,0 0 1,0 0-1,0 0 0,0 0 1,0 0-1,0 0 1,0 1-1,0-1 1,0 0-1,0 0 0,0 0 1,0 0-1,0 0 1,0 0-1,0 0 0,0 0 1,0 0-1,-5 0-65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3531 480 9946,'-5'-2'418,"1"-1"0,-1 0-1,1 0 1,0-1 0,0 1 0,0-1-1,1 0 1,-1 0 0,-3-6 0,-16-16 803,9 12-628,0-1 1,-16-23 0,19 24-519,0 0-1,-1 0 1,-23-19 0,24 25-51,0 0 1,-1 1-1,1 0 1,-2 1-1,1 0 0,-1 1 1,-15-4-1,-9 0-4,-46-5-1,43 9-15,-45-13 1,73 14-15,1-1 0,0 0 0,-16-11 0,15 9-6,0 1 0,-22-9-1,30 13 15,0 1-1,0 0 0,0 0 1,0 1-1,0-1 0,0 1 0,-1 0 1,1 0-1,0 0 0,0 1 0,0-1 1,0 1-1,-6 2 0,-9 5-5,1 1-1,0 1 1,0 1-1,-21 17 1,2-2-2,35-25 9,-65 44-31,-74 36 1,118-70 35,0-1 0,0-1 1,-1-1-1,-1-1 1,1-1-1,-1-1 0,-41 3 1,-100-11 188,-16 2-78,166 2-114,-36 2 0,-92-6 1,127 1-2,0-1 0,0 0 0,0-1 0,1-1 0,0 0 0,0-1 0,0-1 0,1-1 0,-23-14 0,-7-13 1,37 28 4,0-1 0,0 2 0,-1-1 1,0 1-1,0 1 0,-1-1 0,0 2 1,0-1-1,0 1 0,-13-3 0,16 6 0,-1-1-1,1 0 1,0 0-1,1-1 1,-1 0-1,0 0 1,1 0-1,0-1 1,-9-6-1,0-3-11,1-1-1,-16-18 0,21 22 24,0 1 1,-1 0-1,0 1 0,-1 0 1,0 1-1,0 0 1,0 0-1,-1 1 1,0 1-1,0 0 0,0 0 1,-1 2-1,0-1 1,0 2-1,-25-3 1,-70-12 32,86 12 1,-1 1 1,0 1-1,0 0 1,0 2-1,0 1 1,-37 4-1,25 4-39,0 1 0,1 2 0,0 1 0,-41 22-1,-122 78-9,197-111-1,-29 17 5,1 1 0,-39 34 1,59-45-3,0 0 0,1 0 1,-1 1-1,2 1 0,-1-1 1,1 1-1,1 0 0,0 0 1,0 1-1,1-1 1,-4 16-1,-6 39-33,2 0 0,3 1 0,0 98 0,9-148 31,1 0 0,1 0 1,0 0-1,2 0 0,-1 0 0,2 0 0,9 22 1,-2-14-11,1 0 0,0-1 0,30 37 1,44 61-9,-51-68 6,1-2-1,66 67 1,-93-109 1,0-1 0,0 0 0,1-1-1,0 0 1,0-1 0,1-1 0,0 1 0,0-2 0,13 4 0,18 3-11,58 6 0,-45-8 9,165 32 3,249 35 18,185 7-13,-584-73-15,1-3-1,0-3 1,0-3-1,0-4 1,-1-2-1,1-4 1,121-31-1,132-67-177,105-26-319,-350 117 348,-50 12 88,-1-2 0,1-1 0,-1-2 0,41-17 0,-64 23 78,0 0 0,-1 0 1,1-1-1,-1 0 1,0 0-1,0-1 0,0 1 1,0-1-1,-1 0 1,0-1-1,0 1 0,0-1 1,-1 1-1,1-1 1,-1 0-1,2-9 0,-2 7 7,-2 0-1,1 0 0,-1 0 1,0 0-1,0 0 0,-1 0 1,-1 0-1,1 0 0,-1-1 1,0 1-1,-1 0 0,0 0 1,-4-9-1,-2-5 13,-2 1 1,-1 0-1,0 0 1,-23-30-1,-68-72 91,21 26-10,25 21 30,-30-39-289,71 97 447,-1 2 0,0-1 0,-2 2 0,-20-15 0,1 2-76,1-5 73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1031 185 8690,'-8'-42'1408,"6"26"-877,-1-1 0,-1 1 0,-9-24-1,12 39-498,1 0-1,-1-1 1,0 1-1,1 0 1,-1 0-1,0 0 1,0 0-1,0 0 1,0 0-1,0 0 1,0 0-1,0 0 1,0 0-1,-1 0 1,1 1-1,0-1 1,0 0-1,-1 1 1,1-1-1,0 1 1,-1 0-1,1-1 1,-1 1-1,1 0 1,0 0-1,-1 0 1,1 0-1,-3 0 1,-3 1 83,0 0 1,-1 1 0,1 0-1,-10 4 1,-6 2 47,-4-3-40,1 0 0,-1-2 0,0-1 0,0-1 0,0-2 0,-37-4 0,-158-40 615,192 38-646,16 4-67,0 0 0,0 0 0,0 2 0,0 0 0,-26 1-1,34 0-19,1 1-1,-1 0 0,1 1 0,0-1 0,-1 1 0,1 0 0,0 0 1,0 0-1,1 1 0,-1 0 0,0 0 0,1 0 0,0 1 1,-1-1-1,1 1 0,1 0 0,-1 0 0,-3 5 0,-14 23-7,2 1 0,1 1 0,2 0-1,1 1 1,-13 47 0,-38 188-10,64-261 13,-1 10 4,-6 19 21,2 0 1,1 1-1,2 0 1,2 47-1,2-76-12,1 0 0,0 0 0,1 0 0,0 0-1,1 0 1,0-1 0,0 1 0,1-1 0,0 1 0,1-1 0,0-1-1,0 1 1,1-1 0,0 1 0,0-2 0,1 1 0,0-1-1,1 0 1,-1 0 0,1-1 0,13 8 0,-3-5-6,0-1 0,0 0 0,1-1 0,0-1 0,0-1 0,0-1 0,0 0 0,25 1 0,16-3 15,83-6-1,-85 0-41,-1-3 0,1-2 0,70-21 0,-91 19 3,-1-3 0,0-1-1,0-1 1,-2-2 0,61-42-1,103-99-132,-167 131 143,-3-1 1,0-2-1,-2-1 1,27-41 0,-49 67 8,0-1 0,-1 1 0,0-1 0,0 0 0,0 0 0,-1 0 1,0 0-1,0 0 0,-1 0 0,0-1 0,0 1 0,-1-10 0,0 12 2,-1 0 0,0 0 0,0 0 0,0 1 0,-1-1 0,0 0 0,0 1 0,0 0 0,0-1 0,-1 1 0,0 0 0,0 0 0,0 0 0,0 1 0,0-1 0,-1 1 0,0 0 0,1 0-1,-9-5 1,-10-5 10,0 1-1,-1 1 1,0 1-1,-31-8 0,-103-22 60,119 31-57,-63-13 19,-145-38-614,221 52 478,12 7-30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44 11602,'-8'-5'162,"1"1"0,-1 0-1,1 0 1,-1 0 0,0 1-1,0 0 1,-1 1 0,1 0-1,-1 0 1,1 0 0,-1 1-1,0 1 1,1-1-1,-1 2 1,0-1 0,1 1-1,-1 0 1,1 1 0,-1 0-1,1 0 1,0 1 0,0 0-1,-16 8 1,10-2-56,-1-1 0,2 2-1,-1 0 1,1 1 0,1 0 0,0 1 0,0 0-1,1 1 1,1 1 0,0-1 0,-12 24 0,6-4-14,1 1 1,1 0 0,2 1-1,2 0 1,1 1 0,-6 56 0,11-60-28,3 1-1,0 0 1,2 0 0,2 0 0,0-1 0,3 1 0,14 49 0,-14-64-34,1-1 1,0 1-1,2-1 1,0-1-1,0 1 0,16 17 1,-18-25-23,0 0-1,1-1 1,0 0 0,1 0 0,0-1 0,0 0-1,0-1 1,1 0 0,0 0 0,0-1-1,17 6 1,-20-9 3,0-1 1,0 0-1,0 0 0,0 0 0,0-1 0,0 0 1,0-1-1,0 0 0,0 0 0,0 0 0,8-3 0,10-5 156,39-17-1,-50 19-106,14-6 10,-2-1 0,0-1 0,0-2 0,-2-1 0,0 0 0,-1-2 0,-1-1 0,-1 0 0,-1-2 0,22-30 0,-21 22-49,-2-1 1,-1-1-1,-1 0 1,-2-2 0,-2 0-1,-1 0 1,14-70-1,-16 48 23,4-67 0,-13 107-31,0-1-1,-2 1 1,0-1 0,-1 1 0,-1 0-1,0 0 1,-1 0 0,-9-21 0,12 34-11,-1 0 0,0 0 1,0 1-1,0-1 0,0 1 1,-1-1-1,1 1 0,-1 0 1,0 0-1,0 0 1,0 1-1,-7-6 0,7 7-41,0 0-1,0-1 1,0 1-1,0 0 1,0 1-1,0-1 1,-1 0-1,1 1 1,0 0-1,0 0 1,-1 0-1,1 0 1,-5 1-1,-2 1 77,0 1 0,0 1 0,0 0 0,1 0 0,-1 1 0,1 0 0,0 1 0,-15 12 0,-52 43 138,41-38-140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14435,'9'-2'1200,"3"-10"-728,4-4-127,9-5 391,5-5-128,10-8-96,7-1-16,4-7-168,3 0-160,-1 2-312,-6 1-168,-1 6-248,-10 5-128,-13 14 456,-11 5-160,-12 18-64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10930,'4'4'1241,"-4"18"-585,-1 8-232,-6 10 1592,-2 5-1336,1 5-304,-2 4-31,2-4-113,3-5-200,5-12-352,4-9-105,6-11 305,4-3-104,5-10-104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14443,'23'-16'1336,"10"-16"-928,1-6-167,9-6 375,3 0-312,7-3-464,-3 1-168,-4 10 256,-2 2-184,-6 3-121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212 452 11907,'7'-22'505,"-3"10"-238,0-1 1,0 1-1,-1-1 1,-1 0-1,0 1 1,0-19-1,-2 30-228,0 0-1,0 1 0,0-1 0,0 0 1,0 1-1,0-1 0,0 1 0,0-1 0,0 0 1,0 1-1,-1-1 0,1 0 0,0 1 1,0-1-1,-1 1 0,1-1 0,0 1 1,-1-1-1,1 1 0,0-1 0,-1 1 1,1-1-1,-1 1 0,1-1 0,-1 1 0,1-1 1,-1 1-1,1 0 0,-1-1 0,1 1 1,-1 0-1,0 0 0,1-1 0,-1 1 1,1 0-1,-1 0 0,0 0 0,1 0 1,-1 0-1,0 0 0,1 0 0,-1 0 0,1 0 1,-1 0-1,-1 0 0,0 1 30,-1 0 0,0 0 0,1 1 0,-1-1 0,1 1 0,-1-1-1,1 1 1,-3 2 0,-8 8 110,1 1-1,1 1 1,0-1-1,-15 28 1,-29 65 102,44-81-260,0-1-1,1 1 1,1 1-1,2 0 1,0 0 0,2 1-1,-2 31 1,7-55-19,-1-1 0,1 1 1,1 0-1,-1 0 0,0-1 1,1 1-1,0 0 1,-1-1-1,1 1 0,2 3 1,-3-5-2,1 0 0,0-1 1,-1 1-1,1 0 0,0-1 1,-1 1-1,1 0 0,0-1 0,0 1 1,0-1-1,0 0 0,0 1 1,0-1-1,0 1 0,-1-1 1,1 0-1,0 0 0,0 0 1,0 0-1,0 1 0,0-1 0,0 0 1,0-1-1,0 1 0,0 0 1,0 0-1,0 0 0,0-1 1,0 1-1,0 0 0,0-1 1,1 0-1,12-5 0,-1-1 1,0-1-1,23-17 0,15-9-1,-44 30 3,-1 1 0,1 0-1,0 0 1,0 1 0,0 0 0,0 0 0,0 0 0,0 1 0,11-1 0,-15 2-1,-1 1 1,1-1 0,0 0 0,-1 1-1,1-1 1,-1 1 0,1 0-1,-1 0 1,1 0 0,-1 0 0,0 0-1,1 0 1,-1 1 0,0-1 0,0 1-1,0 0 1,0-1 0,0 1 0,0 0-1,-1 0 1,1 0 0,-1 0 0,1 1-1,-1-1 1,0 0 0,0 1 0,0-1-1,1 5 1,1 3 30,-1 0-1,-1 0 1,0 0-1,-1 1 1,0-1-1,0 0 1,-1 0 0,0 0-1,-1 0 1,0 0-1,0 0 1,-1-1-1,-1 1 1,-8 17-1,0-3 57,-1-1 0,-1 0 0,-1-1 0,-26 29-1,33-43-123,-1 1-1,1-1 0,-1-1 0,-18 13 0,25-19 30,-1 1 0,0-1 0,0 0 0,1 0 0,-1 0 0,0 0 0,0 0 0,0 0 0,0-1 0,-5 1 0,7-1 4,-1 0 1,1-1-1,-1 1 0,1 0 1,-1-1-1,1 1 1,0-1-1,-1 1 1,1-1-1,0 0 1,-1 1-1,1-1 1,0 0-1,0 0 1,0 0-1,-1 0 1,1 0-1,0 0 0,1 0 1,-1-1-1,0 1 1,-1-2-1,-8-19-106</inkml:trace>
  <inkml:trace contextRef="#ctx0" brushRef="#br0" timeOffset="1">208 35 15827,'0'-1'51,"1"-1"0,-1 0 0,0 1-1,1-1 1,-1 1 0,1-1-1,-1 1 1,1-1 0,0 1-1,0-1 1,-1 1 0,1 0 0,0 0-1,0-1 1,0 1 0,1 0-1,-1 0 1,0 0 0,0 0 0,1 0-1,-1 0 1,0 0 0,1 1-1,-1-1 1,1 0 0,-1 1 0,1-1-1,-1 1 1,1 0 0,0-1-1,-1 1 1,1 0 0,-1 0 0,1 0-1,0 0 1,-1 0 0,1 0-1,-1 1 1,3 0 0,4 0-60,0 0 0,0 1-1,-1 0 1,1 0 0,-1 1 0,0 0 0,0 0 0,0 1 0,0 0-1,0 0 1,-1 1 0,0-1 0,0 2 0,0-1 0,-1 0 0,1 1-1,-1 0 1,-1 0 0,8 13 0,-6-9 24,-1 1 1,-1 0-1,1 0 0,-2 0 0,0 1 1,0-1-1,-1 1 0,0 0 1,-1-1-1,-1 1 0,1 0 1,-3 17-1,0-16 67,0-7-6,2-1 0,-1 1-1,0-1 1,1 1 0,0 0-1,1 5 1,0-10-64,-1 0 0,0 0 0,1 0 0,-1 0 0,0 0 0,1 0 0,-1 0 0,1 0-1,0 0 1,-1 0 0,1 0 0,0 0 0,0 0 0,-1-1 0,1 1 0,0 0 0,0-1 0,0 1 0,0 0 0,0-1 0,0 1-1,0-1 1,0 0 0,0 1 0,0-1 0,0 0 0,0 1 0,0-1 0,0 0 0,1 0 0,-1 0 0,0 0 0,0 0 0,0 0 0,0-1-1,2 1 1,10-4-154,0 1-1,0-2 1,-1 0-1,1 0 1,-1-1-1,21-14 0,-4 3-4,13-6-165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5 272 14667,'-5'14'1664,"5"-5"-1071,5-9-113,4-7 1016,10-13-616,4-2-144,9-8-224,-1-4-127,6-1-321,0-1-208,0 1-489,-1 5-191,-4 9-296,-4 5 64,-11 11 504,-4 1-225,-13 10 25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84 874 14163,'1'10'1560,"8"-17"-1032,12-21-135,4-9 703,10-17-400,2 0-144,5-4-400,3 0-216,-8 4-520,-4 10 968,-14 14-504,-12 11-96,-12 14-96</inkml:trace>
  <inkml:trace contextRef="#ctx0" brushRef="#br0" timeOffset="1">5 362 16235,'0'0'40,"-1"0"-1,1 0 1,0-1-1,0 1 0,-1 0 1,1 0-1,0 0 0,0 0 1,-1-1-1,1 1 1,0 0-1,0 0 0,0-1 1,0 1-1,-1 0 0,1 0 1,0-1-1,0 1 1,0 0-1,0 0 0,0-1 1,0 1-1,0 0 0,0 0 1,0-1-1,0 1 1,0 0-1,0-1 0,0 1 1,0 0-1,0-1 0,0 1 1,0 0-1,0 0 0,0-1 1,0 1-1,0 0 1,0 0-1,1-1 0,-1 1 1,0 0-1,0 0 0,0-1 1,0 1-1,1 0 1,13-14 364,-8 8-71,33-37-64,-2 0-1,-3-3 1,-1-1-1,42-81 1,-64 107-289,-7 19-5,-3 8 29,-1-5-3,-1 66 155,1 21-270,1-79 7,0-1-1,0 1 0,1-1 0,0 1 0,0-1 0,1 0 1,7 14-1,-10-22 105,0 0-1,0 1 1,0-1 0,0 0 0,0 0-1,0 0 1,0 1 0,0-1 0,0 0 0,0 0-1,0 0 1,0 1 0,0-1 0,1 0 0,-1 0-1,0 0 1,0 0 0,0 1 0,0-1-1,0 0 1,0 0 0,1 0 0,-1 0 0,0 0-1,0 0 1,0 1 0,0-1 0,1 0-1,-1 0 1,0 0 0,0 0 0,0 0 0,1 0-1,-1 0 1,0 0 0,0 0 0,0 0 0,1 0-1,-1 0 1,0 0 0,0 0 0,0 0-1,1 0 1,-1 0 0,0 0 0,0 0 0,0 0-1,1-1 1,-1 1 0,0 0 0,7-19-224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15011,'0'-1'69,"0"0"0,-1 0 1,1 0-1,0 0 0,0 0 0,0 0 0,0 0 0,0 0 0,0 0 0,0 0 0,0 0 0,0 0 1,0 0-1,1-1 0,-1 1 0,0 0 0,1 0 0,-1 0 0,1 0 0,-1 0 0,1 1 0,0-1 1,-1 0-1,1 0 0,0 0 0,-1 0 0,3-1 0,-1 1 43,1 0 1,-1-1-1,1 1 0,-1 0 1,1 0-1,0 0 0,0 0 1,0 1-1,-1-1 0,6 1 1,-2-1-3,0 1 0,0 0 1,-1 1-1,1-1 0,0 1 1,-1 0-1,1 0 0,-1 1 1,1 0-1,-1 0 0,6 3 0,-7-2-75,0 1-1,-1-1 0,0 1 0,0 0 0,0 0 0,0 0 0,0 0 0,-1 1 0,0-1 0,0 1 0,0-1 0,0 1 0,-1 0 0,0 0 1,0 0-1,0 0 0,-1 0 0,1 0 0,-2 9 0,0 6 1,-1-1 1,-1 0-1,-9 32 0,-35 92 87,19-63-4,25-72-93,0 0-1,1 0 1,0 1-1,1-1 1,0 0-1,-1 13 1,3-19-18,-1 0 1,0-1-1,0 1 1,1-1-1,-1 1 1,0 0-1,1-1 1,0 1 0,-1-1-1,1 0 1,0 1-1,0-1 1,0 1-1,0-1 1,0 0-1,2 2 1,-1-2 1,-1 0 0,1 0 0,0 0-1,0 0 1,0 0 0,0-1 0,0 1 0,0 0 0,0-1 0,0 0 0,0 0 0,1 0 0,-1 0-1,0 0 1,0 0 0,3-1 0,14-2 31,1-1-1,-1-1 1,0-1 0,0-1-1,24-11 1,-2-4 79,45-30 0,-74 45-77,24-18 80,-34 23-106,0 0 0,0 0 0,0 1 0,-1-1 0,1 0-1,-1 0 1,1 0 0,-1-1 0,0 1 0,1 0 0,-1-1 0,0 1 0,1-5 0,-3 5-5,1 1 0,0-1 0,0 0-1,-1 1 1,1-1 0,-1 1 0,1-1 0,-1 0 0,0 1 0,0-1-1,1 1 1,-1 0 0,0-1 0,0 1 0,-1 0 0,1-1-1,0 1 1,0 0 0,-1 0 0,1 0 0,0 0 0,-1 0 0,1 0-1,-1 1 1,1-1 0,-1 0 0,1 1 0,-3-1 0,-6-3 34,0 1 0,1 0 0,-14-1 0,10 1-81,-1 2-1,0-1 1,1 2 0,-1 0-1,1 0 1,-1 2 0,0-1 0,1 2-1,0 0 1,0 0 0,0 1-1,0 1 1,0 0 0,-19 12 0,29-15-165,0 0 1,1 1 0,-1-1 0,1 1 0,0-1-1,0 1 1,0 0 0,-2 3 0,4-6 102,-1 1 1,1-1-1,0 1 0,0-1 1,-1 1-1,1-1 1,0 1-1,0 0 0,0-1 1,0 1-1,0-1 1,0 1-1,0 0 1,0-1-1,0 1 0,0-1 1,0 1-1,0 0 1,0-1-1,0 1 0,1 0 1,0 0 22,-1-1 1,1 1-1,0-1 1,-1 1 0,1-1-1,0 1 1,-1-1-1,1 0 1,0 1 0,0-1-1,0 0 1,-1 0-1,1 1 1,0-1-1,0 0 1,0 0 0,0 0-1,0 0 1,-1 0-1,2 0 1,18-3-980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13 548 16908,'-5'0'295,"-2"-1"1048,16-9-464,37-31-489,-1-2-1,-2-1 0,-3-3 0,-1-1 1,-3-2-1,-2-1 0,50-101 0,-74 125-385,-9 23-2,0-1 0,0 1 0,1 0 0,0 0 0,-1 0 0,4-4 0,9 43-4,-5-7-141,2 0-1,1 0 1,1-1-1,2-1 1,1 0-1,0-1 1,22 24-1,-31-41 122,0-1 0,0-1 0,0 1 0,16 9 0,-20-14 38,0-1 0,0 1 0,0-1 0,0 1 0,1-1 0,-1 0 0,0 0 0,0 0 0,1-1 0,-1 1 0,1-1 0,-1 0 0,1 0 0,-1 0 0,0 0 0,7-2 0,10-8-156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6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12995,'13'-16'1081,"1"1"0,0 0 0,2 1 1,28-21-1,-32 27-690,0 0-1,1 1 1,0 0 0,0 1 0,1 0 0,0 1-1,19-4 1,-32 8-366,1 1 0,-1 0-1,1-1 1,-1 1 0,0 0-1,1 0 1,-1 0-1,1 0 1,-1 0 0,1 0-1,-1 0 1,1 1 0,-1-1-1,0 0 1,1 1 0,-1-1-1,0 1 1,1 0 0,1 0-1,-3 0-13,1 0-1,-1 0 1,1 0-1,-1-1 0,0 1 1,1 0-1,-1 0 1,0 0-1,1 0 0,-1 0 1,0 0-1,0 0 1,0 0-1,0 0 0,0 0 1,0 0-1,0-1 1,0 1-1,0 0 0,0 0 1,-1 2-1,-2 4 4,0 1 0,0-1-1,-1 0 1,1 0 0,-10 11-1,-72 93 38,-14 20-20,98-129-32,0-1 1,0 1-1,0-1 1,0 1-1,1-1 1,-1 1-1,0-1 1,1 1 0,-1 0-1,1 0 1,-1-1-1,1 1 1,0 2-1,0-4 1,0 1 0,0-1 0,0 1 0,0-1 0,0 0 1,1 1-1,-1-1 0,0 1 0,0-1 0,1 1 0,-1-1 0,0 0 0,1 1 0,-1-1 0,0 0 0,1 1 0,-1-1 0,0 0 0,1 1 0,-1-1 0,1 0 1,-1 0-1,1 0 0,-1 1 0,1-1 0,-1 0 0,1 0 0,-1 0 0,1 0 0,4 1 1,0-1-1,0-1 1,0 1-1,0-1 1,-1 0-1,1 0 1,0 0-1,5-2 1,173-68-479,-136 52-170,-25 10 263,39-23-1,-50 24 26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25 11819,'-8'-21'1316,"1"17"-798,6 5-482,1-1-1,-1 0 1,0 0 0,1 1-1,-1-1 1,1 1-1,-1-1 1,1 0 0,-1 1-1,1-1 1,0 1-1,-1-1 1,1 1 0,-1-1-1,1 1 1,0 0 0,0-1-1,-1 2 1,-7 18 191,1 0 0,1 1 0,1 0 1,-3 24-1,0 25-141,1 80 0,3-44-59,-22 718 30,26-706-46,-5-1-1,-25 152 1,8-162 6,-72 205-1,93-309-15,-120 375 97,113-343-48,2 0 1,-2 44-1,7-62-20,0 0-1,2 1 1,0-1 0,2 0-1,-1 0 1,10 27 0,-11-39-59,1 0 0,1-1 0,-1 0 0,0 0 0,1 1 0,0-2 0,0 1 0,0 0 0,5 3 0,-8-6 0,1 0 0,0-1 1,0 1-1,0-1 1,0 1-1,0-1 1,0 1-1,0-1 0,0 1 1,0-1-1,0 0 1,0 1-1,0-1 0,0 0 1,0 0-1,0 0 1,0 0-1,0 0 1,1 0-1,-1-1 3,0 1 0,1-1 0,-1 1 1,0-1-1,0 0 0,0 0 0,0 1 0,0-1 0,0 0 1,-1 0-1,1 0 0,0 0 0,0 0 0,-1 0 0,1 0 1,0-1-1,-1 1 0,1 0 0,-1 0 0,1-2 1,4-25-216,-3-6-92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8:47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3450 11995,'8'14'98,"1"-1"0,0 1 0,1-2 0,1 1 0,0-1 0,1-1 0,0 0 0,0-1 1,1 0-1,1-1 0,-1 0 0,1-1 0,1-1 0,0 0 0,29 9 0,-7-7-6,1-2-1,0-2 1,0-1-1,0-2 1,62-5-1,193-35 420,-248 30-447,77-12 111,602-78 163,-453 81-333,150-13 8,-301 15-16,174-43 0,-62-10 14,54-14 2,-265 77 1,0 1 0,0 1 0,1 1 0,-1 1 0,1 1 0,-1 0 0,34 6 0,-42-3 39,-1 0 1,0 0-1,0 1 1,0 1-1,0 0 1,-1 1-1,0 0 1,0 0-1,0 1 1,-1 1-1,0-1 1,0 2-1,-1 0 1,8 10-1,-17-20-48,0 1 0,0 0 0,0 0-1,0 0 1,0 0 0,1 0-1,-1 0 1,0 0 0,0 0 0,0 0-1,0 0 1,0 0 0,0 0 0,0-1-1,0 1 1,0 0 0,0 0-1,0 0 1,0 0 0,0 0 0,0 0-1,0 0 1,1 0 0,-1 0-1,0 0 1,0 0 0,0 0 0,0 0-1,0 0 1,0 0 0,0 0-1,0 0 1,0 0 0,0 0 0,1 0-1,-1 0 1,0 0 0,0 0 0,0 0-1,0 0 1,0 0 0,0 0-1,0 0 1,0 0 0,0 0 0,0 0-1,0 0 1,0 0 0,1 0-1,-1 1 1,0-1 0,0 0 0,0 0-1,0 0 1,0 0 0,0 0-1,0 0 1,0 0 0,0 0 0,0 0-1,0 0 1,0 0 0,0 0 0,0 1-1,-1-13 87,-7-19-87,8 29 13,-28-102 21,5 0-1,-10-116 0,23 36-115,19-265 0,57-184-286,-9 99 367,-49 442-37,-4-1 1,-5 0 0,-12-95-1,9 160-3,-2 0 0,0 1-1,-2 0 1,-1 0-1,-2 1 1,0 0-1,-2 0 1,0 2 0,-2-1-1,0 2 1,-2 0-1,-1 1 1,-21-20-1,27 29 40,-8-8 26,-42-34 0,54 48-22,-1 1 0,0 1 0,0 0-1,-1 0 1,1 1 0,-1 0-1,0 1 1,-18-4 0,-138-17-12,-168 0 0,239 19 4,-135 0-55,1 9-1,-251 39 0,-644 82 25,463-42 335,13 59-170,632-138-91,11-4-23,1 1 0,0 0 1,-1 1-1,1-1 0,0 1 1,0 0-1,0 0 0,0 0 1,0 0-1,0 1 0,1-1 1,-4 4-1,3 1 2,16-12-3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5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11803,'-8'11'510,"1"1"1107,7-11-1570,1-1-1,-1 0 1,1 1-1,-1-1 1,1 1-1,-1-1 1,1 0 0,-1 0-1,1 1 1,-1-1-1,1 0 1,-1 0-1,1 1 1,0-1-1,-1 0 1,1 0 0,-1 0-1,1 0 1,0 0-1,-1 0 1,1 0-1,-1 0 1,1 0-1,0 0 1,0-1 0,35 4 343,0 1 1,0 2 0,61 18-1,-62-15-293,42 11 39,115 13 0,-156-30-117,-1-1 0,1-2 0,0-1 0,-1-2 0,61-13 0,12-15 18,-72 19-36,1 1 0,0 2 0,45-4 1,-75 12-21,-1 1 1,1 0-1,-1 0 1,1 0-1,-1 1 1,1 0-1,-1 1 1,1-1-1,-1 1 0,0 0 1,6 4-1,-8-4-14,1 1 0,-1 0-1,-1 0 1,1 0 0,0 0-1,-1 1 1,1 0-1,-1-1 1,0 1 0,-1 0-1,1 1 1,-1-1 0,1 0-1,2 10 1,5 10-94,-3-4-16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13 108 11074,'-7'5'1361,"1"0"-393,12-4 288,17-2-488,8-4-56,18-2-87,7-2-89,11-2-168,2-2-80,0 0-208,0 0-160,-13 2-376,-7-1-128,-17 2 440,-6 2-104,-11 2-121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5:3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11338,'-1'0'113,"-1"0"1,0 0-1,1 0 0,-1 0 0,1 0 0,-1 1 0,1-1 0,-1 1 0,1-1 0,-1 1 0,1-1 0,0 1 0,-1 0 0,-1 1 0,3-2-91,0 0 0,-1 0 0,1 1 1,0-1-1,0 0 0,0 0 0,0 0 0,0 1 0,0-1 0,0 0 0,0 0 0,-1 1 1,1-1-1,0 0 0,0 0 0,0 1 0,0-1 0,0 0 0,0 0 0,0 0 0,0 1 1,1-1-1,-1 0 0,0 0 0,0 1 0,0-1 0,0 0 0,0 0 0,0 0 0,0 1 1,0-1-1,1 0 0,12 9 353,25 6-312,0-2 0,0-2-1,1-1 1,41 4 0,162 7 88,264-36 370,-189-2-167,-176 14-272,287-15 19,-92-10-37,0 23-40,-176 13-19,249 5 3,-316-14-147,101-13 0,-181 12 124,1 1 0,-1 0-1,1 0 1,-1 2 0,1-1 0,24 6 0,-37-5 10,1-1 0,-1 1-1,1-1 1,-1 1 0,0 0-1,0 0 1,1-1 0,-1 1-1,0 0 1,0 0 0,0 0-1,0 0 1,0 1 0,0-1-1,0 0 1,-1 0 0,1 1-1,0-1 1,0 0 0,-1 1-1,1-1 1,-1 0 0,0 1-1,1-1 1,-1 1 0,0-1-1,0 1 1,0-1 0,0 1-1,0-1 1,0 1 0,0-1-1,0 0 1,-1 1 0,1-1-1,-1 1 1,1-1 0,-1 1-1,1-1 1,-1 0 0,0 0-1,0 1 1,1-1 0,-1 0-1,0 0 1,0 0 0,0 0-1,-3 2 1,-17 17-38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6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9 197 12971,'-8'-5'-90,"8"5"90,0 0 0,0 0 0,0 0 0,0 0 0,0 0 0,0 0 0,0 0 1,0 0-1,1 0 0,-1 0 0,0 0 0,0 0 0,0 0 0,0 0 0,0 0 0,0 0 0,0 0 0,0 0 0,0 0 1,0 0-1,0-1 0,1 1 0,-1 0 0,0 0 0,0 0 0,0 0 0,0 0 0,0 0 0,0 0 0,0 0 1,0 0-1,0 0 0,0 0 0,0 0 0,0 0 0,0 0 0,0-1 0,0 1 0,0 0 0,0 0 0,0 0 0,0 0 1,0 0-1,0 0 0,0 0 0,0 0 0,0 0 0,0 0 0,0-1 0,0 1 0,0 0 0,0 0 0,0 0 0,0 0 1,0 0-1,0 0 0,0 0 0,0 0 0,33-12 21,143-43-3,-131 40-26,1 2 0,77-10-1,-86 17 8,584-51 38,-325 50-48,1 12 0,345 51 0,-464-30 0,715 87-8,268 30 67,-1104-135-40,388 44-1,-366-48 17,0-3 0,0-3 0,129-22 0,-121 5 65,30-5 254,-82 21 16,-67 26-951,17-17 484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4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12699,'72'-4'-288,"81"-13"1,-61 5 204,1616-104 1290,-1466 110-1176,1293-14 54,547 36-127,-729-4-119,-757-16 173,-575 3 88,-22 1-100,-11 2-108,-3 1 40,-5 0-42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7295 137 10354,'-3'-3'338,"0"1"-1,-1-1 0,1 1 1,-1 0-1,0 0 1,1 1-1,-1-1 0,-5 0 1,8 1-246,-8-2-65,1 1 1,-1 0-1,0 0 0,1 1 1,-1 0-1,0 1 0,0-1 1,1 2-1,-15 1 0,-8 4-4,-41 13 1,15-4-176,-237 45-850,-60 14 438,-72 28 542,311-80-26,-204 11 1,-13-39-345,1-20 503,243 18 39,-112-15 270,-141-8-154,10 38-149,153 0 328,-180-17 0,202-5-404,-312-26-34,-1 22-39,-287 5 100,360 23-164,305 1 53,0 3 0,-118 34 1,163-34 40,-193 61 4,200-59 8,0 1 1,1 2 0,-66 44-1,89-51 1,0 1 0,1 0 0,0 1 0,1 1 0,1 0-1,0 1 1,1 0 0,0 1 0,1 0 0,1 1 0,1 0 0,0 0 0,2 1-1,0-1 1,-5 25 0,6-16-14,1 0 0,2 0 0,1 0-1,1 0 1,1 0 0,1-1 0,1 1 0,1 0-1,2-1 1,13 39 0,-13-47-5,1 0 0,1 0 0,0-1 0,1 0 0,1 0 0,1-1 0,0-1 1,1 0-1,0 0 0,1-1 0,0-1 0,1 0 0,1-1 0,0 0 0,0-1 0,27 12 0,221 91-45,-102-48 34,328 111 15,15-49-25,7-54 18,5-46 35,-185-12-25,-132-3 10,726 25 14,-617-39-17,261 3 9,-2 33-8,-481-24-1,481 62 133,-315-19-78,-20-3-58,-89-23-5,75 13-5,-174-36 5,0-2 1,0-1-1,0-3 1,0-1-1,63-14 1,215-67 18,-241 60-8,-80 24-8,42-12 5,-1-1 0,0-3 0,53-27 0,-84 37-1,0 0-1,-1-1 1,1-1-1,-1 0 1,-1 0-1,0-1 1,0 0-1,0-1 1,-1 1-1,-1-2 1,0 1-1,0-1 1,-1 0-1,0-1 1,-1 1-1,5-19 1,1-14 50,-2-1 1,-2-1-1,1-71 1,-14-139 215,0 186-295,-3 0 0,-3 1 1,-3 0-1,-32-88 0,4 42-7,-96-177 0,87 191 33,12 21 19,-4 2 0,-64-87 0,99 153-17,-1 1-1,-1-1 1,0 2-1,0 0 1,-1 0-1,0 1 1,-1 1 0,0 0-1,0 1 1,-1 0-1,0 1 1,-17-6-1,6 6 4,0 0 0,0 2 0,-1 0 0,0 2 0,1 1 0,-37 3 0,-145 24 202,12-1 701,136-22-724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1 9034,'-656'-1'3438,"489"15"-2789,161-14-599,-1 1-1,1 1 1,0-1-1,-1 1 1,1 0-1,0 1 1,-6 2-1,9-3-22,1 0-1,-1 0 0,1 0 1,0 0-1,0 0 1,0 1-1,0-1 1,-3 4-1,-3 6 63,-7 7-15,1 1-1,1 1 1,1 0-1,1 0 1,1 1 0,1 1-1,-13 45 1,6 4 9,-11 95 0,16-67-74,4 0 1,4 1-1,18 176 0,-11-243-9,2 0 0,2 0 0,13 36-1,-18-59-1,1-1-1,1 0 0,0 0 1,0 0-1,1-1 1,0 1-1,1-1 1,0-1-1,0 1 0,1-1 1,0-1-1,0 0 1,15 11-1,-17-15 3,-1 0-1,0-1 1,1 1-1,0-1 1,-1 0-1,1-1 1,0 1-1,0-1 1,0 0 0,0-1-1,0 1 1,0-1-1,0-1 1,12-1-1,-10 0 4,1 0-1,-1-1 0,0 0 1,0-1-1,0 0 0,0 0 1,0 0-1,-1-1 0,9-8 1,1-3 18,-1 0 0,0-1 0,-1-1 1,-1-1-1,-1 1 0,-1-2 1,11-22-1,-7 6 62,-1 0-1,-2-1 1,-2 0 0,-1-1 0,7-54 0,-11 41 43,-3 0 0,-1-1 0,-9-81 0,3 100-94,-2 2-1,-1-1 1,-18-52-1,18 67-84,0 0-1,-1 0 1,-1 1 0,0 0-1,-1 1 1,-1 0-1,-23-25 1,27 33 26,-1 1 0,1 0 1,-1 1-1,0-1 0,-1 2 0,1-1 0,-1 1 1,0 1-1,0-1 0,-10-1 0,-26 0-193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5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66 12595,'0'-2'118,"-2"-6"102,0 0 1,0 0-1,-1 0 0,-4-8 0,7 15-199,-1 0 0,1 0 0,-1 0 0,1 1 0,-1-1 0,1 0 0,-1 0 0,1 0 0,-1 1 0,0-1 0,1 0 0,-1 0 0,0 1 0,0-1 0,1 1 0,-1-1-1,0 1 1,0-1 0,0 1 0,0-1 0,0 1 0,1 0 0,-1 0 0,0-1 0,0 1 0,0 0 0,0 0 0,0 0 0,0 0 0,0 0 0,0 0 0,0 0 0,0 0-1,0 1 1,0-1 0,0 0 0,0 1 0,0-1 0,0 0 0,0 1 0,1-1 0,-1 1 0,0-1 0,0 1 0,0 0 0,-6 6 94,0-1 1,0 1-1,1 0 1,0 1-1,0 0 1,1 0-1,-8 15 0,-25 66 154,38-88-269,-17 50 46,2 1 0,2 1 0,3 0-1,-4 56 1,7-11-20,9 131 0,19-9-26,-13-171-18,3-1 0,22 67 0,-28-103 12,-1 1-1,2-2 1,0 1 0,7 11 0,-11-20 5,0 0-1,0-1 1,0 1 0,0-1 0,1 1 0,-1-1-1,1 0 1,-1 0 0,1 0 0,0 0 0,0 0-1,0-1 1,0 1 0,0-1 0,0 0 0,0 0-1,1 0 1,-1 0 0,0-1 0,0 1 0,5-1-1,-2 0 9,-1-1-1,1 0 0,0-1 0,-1 1 0,1-1 0,-1 0 0,1 0 0,-1-1 1,0 0-1,0 0 0,0 0 0,-1 0 0,1-1 0,5-5 0,6-7 54,0-2-1,16-20 1,-32 37-58,36-49 178,-3-2 0,-2-1 1,-2-2-1,-3 0 1,35-109-1,-48 123-56,-2-1-1,-2-1 0,-1 1 0,2-58 1,-9 82-110,-1 0 1,-1 0-1,0 0 0,-1 0 1,-1 1-1,-1-1 1,0 1-1,-1 0 1,-1 0-1,-1 0 1,0 1-1,-2 0 1,-9-16-1,12 25-61,-1 0-1,0 0 1,0 1-1,0 0 1,-1 0-1,0 0 1,0 1-1,0 0 1,-1 1-1,1 0 1,-1 0 0,0 1-1,0 0 1,-1 1-1,1 0 1,0 0-1,-1 1 1,1 0-1,-19 1 1,19 0-51,1 1 1,0 0-1,0 1 1,0-1-1,0 2 1,0-1-1,1 1 0,-1 0 1,1 1-1,-10 5 1,12-5-1,0-1 1,0 1-1,1 0 1,-1 0-1,1 1 0,0-1 1,1 1-1,-1 0 1,1 0-1,0 0 0,0 1 1,0-1-1,1 1 1,-3 10-1,2 7-294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410 180 6185,'0'-11'260,"0"0"0,0-1 0,-1 1 0,-3-15 0,3 23-201,0 0 0,0 0 0,0 0 0,0 0 0,-1 0 0,1 0-1,-1 0 1,1 1 0,-1-1 0,0 1 0,0-1 0,0 1 0,-1 0 0,1-1 0,-1 1-1,1 0 1,-1 1 0,1-1 0,-1 0 0,-5-1 0,2 1 90,0 0 1,0 1 0,-1 0-1,1 0 1,0 1-1,-1 0 1,1 0-1,0 0 1,-1 1 0,1 0-1,0 0 1,-1 0-1,1 1 1,0 0-1,0 0 1,0 1 0,0 0-1,1 0 1,-1 0-1,1 0 1,-6 6-1,-3 1 124,1 2-1,-1 0 1,2 1-1,0 0 0,0 0 1,-12 21-1,7-5-112,1 1 0,2 0-1,1 0 1,1 2 0,2-1 0,1 2 0,2-1-1,-5 45 1,6-17-69,3-1 0,3 1 0,12 105 0,-8-137-82,1 0 0,2 0-1,0-1 1,2 0 0,18 39 0,-20-52-13,1 0-1,0-1 0,1 0 0,0 0 0,1-1 0,0-1 1,1 1-1,0-2 0,1 1 0,0-2 0,22 14 1,-27-19-1,1 0 0,0 0 0,0-1 0,0 0 0,1 0 0,-1-1 0,1 0 0,-1-1 0,1 0 0,0 0 0,-1-1 0,15-1 0,-12-1 5,1 0 0,-1-1 0,0 0 0,0-1 0,0 0 0,0-1 0,-1 0 0,0 0 1,12-10-1,1-1 24,-2-1-1,0-1 1,-1 0 0,-1-2 0,0 0 0,18-29 0,-16 19 25,-2-2 0,-2 0 1,0-1-1,12-41 0,-10 16 52,-3 0-1,-3-2 1,-2 0-1,-3 0 0,1-90 1,-8 107-32,-3 1 1,-8-60-1,8 88-59,-1 0 0,-1 1 0,0-1-1,0 0 1,-1 1 0,-1 0 0,-1 0 0,1 1-1,-2 0 1,-16-22 0,21 31-15,0 0 0,0 0 0,-1 0 0,1 0 0,-1 0 0,0 0 0,1 1 0,-1 0 0,0 0 0,0 0-1,-1 0 1,1 1 0,0-1 0,0 1 0,-1 0 0,1 1 0,-1-1 0,1 1 0,-1 0 0,1 0 0,-1 0 0,1 0 0,-1 1 0,1 0 0,0 0 0,-1 0 0,1 0 0,0 1 0,0 0 0,0 0 0,-6 3 0,-4 5-58,0 0 1,1 1 0,1 0-1,0 1 1,0 0 0,-12 18-1,-25 26-107,22-32 28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5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12651,'1'2'97,"1"1"1,0-1 0,0 0-1,0 0 1,0-1 0,0 1-1,0 0 1,0-1 0,1 1-1,-1-1 1,1 0 0,-1 0-1,1 0 1,-1 0 0,1 0-1,4 0 1,0 2 137,43 13 224,1-3 1,1-1 0,-1-3-1,75 3 1,213-11-305,-160-4-168,-159 3-1,1-1-180,33 4 1,-50-2 147,1-1-1,-1 1 1,0 0-1,0 0 1,1 1-1,-1-1 1,0 1-1,0 0 1,0 0-1,-1 0 1,1 0-1,0 1 1,5 4-1,0 8-138,-7-2-73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3:5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526 139 12827,'0'-6'129,"0"1"1,1-1 0,0 0 0,0 0-1,1 1 1,-1-1 0,1 0 0,0 1-1,1 0 1,-1 0 0,1-1 0,0 1-1,1 1 1,-1-1 0,1 0 0,7-7-1,-7 8-91,0 1-1,0-1 0,0 1 1,0 0-1,1 0 0,-1 0 1,1 0-1,0 1 0,-1 0 1,1 0-1,0 0 1,1 0-1,-1 1 0,0 0 1,0 0-1,0 0 0,1 1 1,9 0-1,-14 0-35,1 0 0,-1 1-1,0-1 1,1 0 0,-1 1-1,0-1 1,0 1 0,0-1 0,1 1-1,-1 0 1,0-1 0,0 1 0,0 0-1,0 0 1,0 0 0,0 0 0,0 0-1,0 0 1,0 0 0,-1 0-1,2 2 1,-1 0 0,0-1 0,-1 0 0,1 1 0,-1-1 0,1 1 0,-1-1 0,0 0 0,0 1 0,0-1 0,0 1 0,-1 2 0,-1 4 8,0-1 0,-1 0 0,0 0 0,0 0 0,0 0 0,-7 9 0,-1-2 38,0 0 0,-2 0 0,1-1 0,-2-1 0,0 0 0,-26 18 0,-103 57 421,119-74-379,3-2-17,-244 152 741,256-157-790,0 1 0,0-1 0,0 2 0,1-1 0,0 1 0,1 1 0,0-1 1,0 1-1,-8 19 0,12-23-27,1 0 0,0 0 0,0 0 1,0 1-1,1-1 0,0 1 0,0-1 0,0 1 1,1 0-1,0-1 0,1 1 0,-1-1 1,1 1-1,1-1 0,-1 1 0,1-1 0,0 0 1,6 13-1,-5-14-8,-1 0 1,2-1-1,-1 1 1,1 0 0,-1-1-1,1 0 1,0 0-1,1 0 1,-1 0-1,1-1 1,0 0-1,9 6 1,-5-5-50,1-1 1,-1 0-1,1 0 1,0 0-1,0-1 1,18 1-1,2-3 152,1-1 0,-1-1 1,57-11-1,70-24 54,-82 14-132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13331,'-1'125'1790,"3"148"-685,23-3-778,-16-229-188,-10-41-136,1 1 1,0-1 0,0 0 0,0 1 0,0-1 0,0 0 0,0 1-1,1-1 1,-1 0 0,0 1 0,0-1 0,0 1 0,0-1 0,0 0-1,0 1 1,1-1 0,-1 0 0,0 0 0,0 1 0,1-1 0,-1 0-1,0 1 1,0-1 0,1 0 0,-1 0 0,0 0 0,0 1 0,1-1-1,-1 0 1,0 0 0,1 0 0,-1 0 0,0 1 0,1-1 0,-1 0-1,1 0 1,-1 0 0,0 0 0,1 0 0,-1 0 0,1 0 0,0-1 4,0 0 1,-1 0 0,1 0 0,0 0 0,-1-1-1,1 1 1,-1 0 0,1 0 0,-1 0-1,1 0 1,-1-1 0,0-1 0,7-45 16,-3 0 1,-3-94-1,-2 83-47,0 22 0,2-31-247,-16-116 0,12 174 166,1 11 39,-1 15-10,2 8 54,2 0 1,0 0-1,1 0 1,2-1-1,0 1 1,1 0-1,2-1 1,0 0-1,1-1 1,22 41-1,-26-57 26,0-1 1,0 1-1,0-1 0,0 0 0,1 0 1,0 0-1,0-1 0,1 0 0,5 4 1,-8-6 3,1 0 1,-1-1 0,0 1 0,1-1 0,-1 0 0,0 0 0,1 0 0,0-1-1,-1 1 1,1-1 0,-1 0 0,1 0 0,-1 0 0,1 0 0,0-1 0,-1 1-1,1-1 1,-1 0 0,4-2 0,2-1 26,-1 0-1,0-1 0,-1 0 1,1 0-1,-1 0 0,0-1 1,0-1-1,-1 1 0,1-1 1,-2 0-1,1 0 0,8-15 1,-3 2 58,-1 0 0,0 0 0,-2-1 0,7-24 0,-8 21 28,-1 0 1,-1 0-1,-1 0 0,-1-1 0,-1-44 0,-6 40 41,4 29-161,0 0 0,0 0 0,0 1 0,0-1 0,0 0 0,0 1 0,-1-1 0,1 0 0,0 1 0,0-1 0,0 0 0,0 0 0,0 1 0,-1-1 0,1 0 0,0 0 0,0 1 0,-1-1 0,1 0 0,0 0 0,0 1 0,-1-1 0,1 0 0,0 0 0,0 0 0,-1 0 0,1 0 0,0 1 0,-1-1 0,1 0 0,0 0 0,-1 0 0,1 0 0,0 0 0,-1 0 0,1 0 0,0 0 0,-1 0 0,1 0 0,0 0 0,0 0 0,-1-1 0,1 1 0,0 0 0,-1 0 0,1 0 0,0 0 0,0 0 0,-1-1 0,1 1 0,0 0 0,0 0 0,-1 0 0,1-1 0,0 1 0,0 0 0,-1 0 0,1-1 0,0 1 0,0 0 0,0-1 0,0 1 0,0 0 0,-1 0 0,1-1 0,-2 14 15,-1 0 1,2 0 0,0 0 0,0 0 0,1 1 0,2 12 0,13 84 29,-14-106-47,-1 0-2,19 85-56,-16-78 40,0 0 1,1 0-1,1-1 0,0 0 0,12 19 0,-16-27 14,0 0 0,1 0 0,-1 0 0,0-1 0,1 1 0,-1 0 0,1-1 0,-1 1 0,1-1 0,0 0 0,0 1 0,-1-1 0,1 0 0,0 0 0,0 0 0,0 0 0,0-1 0,1 1 0,-1 0 0,0-1 0,0 0 0,0 1 0,0-1 0,0 0 0,1 0 0,-1 0 0,0-1 0,0 1 0,0 0 0,0-1 0,1 1 0,-1-1 0,0 0 0,0 0 0,0 0 0,0 0 0,0 0 0,-1 0 0,1 0 0,0-1 0,-1 1 0,1 0 0,0-1 0,-1 0 0,3-2 0,3-5-6,1-1 1,-1 0-1,0 0 0,-1-1 1,8-17-1,21-64 112,-14 34 63,-13 42-101,-8 16-63,0 0 0,0 0 0,0-1 1,0 1-1,0 0 0,0 0 0,0 0 1,0 0-1,0 0 0,0 0 0,0-1 0,0 1 1,1 0-1,-1 0 0,0 0 0,0 0 1,0 0-1,0 0 0,0 0 0,0 0 1,0 0-1,1 0 0,-1 0 0,0 0 1,0-1-1,0 1 0,0 0 0,0 0 1,1 0-1,-1 0 0,0 0 0,0 0 1,0 0-1,0 0 0,0 0 0,1 0 1,-1 1-1,0-1 0,0 0 0,0 0 1,0 0-1,0 0 0,0 0 0,1 0 1,-1 0-1,0 0 0,1 4 23,0-1 0,0 0 0,0 1 0,0-1 0,-1 1 0,0 0-1,0 3 1,1 5 18,4 60 202,27 137-1,-30-203-236,-2-2-6,1-1 1,0 1-1,0 0 1,0-1-1,0 1 1,0-1-1,1 1 1,-1-1-1,1 0 1,0 0-1,0 0 1,0 0-1,0 0 1,1 0-1,-1 0 0,1-1 1,4 4-1,-6-6-14,0 1 0,1-1-1,-1 0 1,0 0-1,1 0 1,-1 0-1,0 0 1,1 0-1,-1 0 1,0 0 0,1 0-1,-1 0 1,0-1-1,1 1 1,-1-1-1,0 1 1,0-1-1,1 1 1,-1-1-1,0 0 1,0 0 0,0 1-1,0-1 1,0 0-1,0 0 1,0 0-1,0 0 1,0 0-1,-1 0 1,1 0-1,0-1 1,0 1 0,0-2-1,3-5-104,0 0-1,0 0 1,-1 0-1,3-10 1,-2 1 31,-1-1 1,0 1 0,-1-1-1,-2-31 1,-5-17-191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13147,'21'-10'1847,"8"-6"-1413,-1-2 0,0-1 0,-2-1 0,38-37 0,-26 18-288,-3-1 0,35-49 0,-29 26-142,-36 59-70,-5 11 35,-5 25-39,-12 34 0,9-35-159,-8 53 1,14-28-90,2-51 299,0-1-1,1 0 1,-1 0-1,1 1 1,0-1-1,1 0 1,-1 0-1,1 0 1,-1 0-1,5 6 0,12 6-148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13747,'-1'12'1440,"-1"-2"-1040,-2-4-232,3-3 745,1-7-2274,5-2 1417,8-3-208,2 1-200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14795,'-10'14'875,"6"-9"-779,0 1 1,0-1-1,0 0 0,-1 0 0,0 0 1,0-1-1,0 0 0,0 0 1,-11 6-1,54-28-1062,-24 15 813,0 1-1,1 0 0,-1 1 0,0 0 0,20 2 1,-27-1 139,1 1 0,0 1 0,-1-1 0,1 1 0,-1 0 0,0 1 0,0 0 0,0 0 0,0 0 1,0 1-1,10 8 0,-15-10 28,0 0 0,0 0 0,0 0 1,0 0-1,0 0 0,0 1 0,-1-1 1,1 1-1,-1-1 0,1 1 0,-1 0 0,0-1 1,0 1-1,0 0 0,-1 0 0,1 0 1,0 4-1,-1-1 41,-1-1-1,1 0 1,-1 0 0,0 1 0,0-1 0,0 0 0,-1 0 0,0 0-1,-3 5 1,-3 5 226,-1 0-1,0 0 0,-2-1 0,-22 24 1,27-30-189,-1-1 1,0-1 0,0 1-1,-1-1 1,1-1 0,-1 1-1,0-1 1,-1 0 0,-12 5-1,20-10-84,0 1-1,0-1 1,1 0-1,-1 1 1,0-1-1,0 0 1,0 1-1,0-1 1,0 0-1,0 0 0,0 0 1,0 0-1,1 0 1,-1 0-1,0 0 1,0 0-1,0 0 1,0 0-1,0-1 1,0 1-1,0 0 0,0-1 1,1 1-1,-1 0 1,0-1-1,0 1 1,0-1-1,1 1 1,-1-1-1,0 0 1,1 1-1,-1-1 0,0 0 1,1 1-1,-1-1 1,1 0-1,-1 0 1,0-1-1,-5-16 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162 365 11811,'-6'-2'215,"0"1"1,0 0-1,0 0 1,0 0-1,0 1 1,0-1-1,0 2 1,0-1-1,0 1 1,0-1-1,0 2 1,-7 1-1,8-1-126,1 0 0,0 0 0,0 1 1,0-1-1,0 1 0,0 0 0,1 0 0,0 0 0,-1 0 0,1 1 0,0-1 0,0 1 0,1 0 0,-1 0 0,1 0 0,-3 7 0,1-3-44,1 1 0,1 0 1,0 0-1,0 0 0,-1 18 0,3-24-32,0 0-1,0 0 0,0 1 1,1-1-1,-1 0 1,1 0-1,0 0 0,0 0 1,1 4-1,-1-6-3,0 0 0,-1 0 1,1 0-1,0 0 0,-1 0 0,1 0 0,0 0 0,0 0 0,0 0 0,0-1 0,0 1 0,0 0 1,0-1-1,0 1 0,0 0 0,1-1 0,-1 0 0,0 1 0,0-1 0,0 0 0,1 1 0,-1-1 0,2 0 1,1 0 9,-1-1 1,1 1-1,-1-1 1,1 0-1,-1 0 1,1 0-1,-1 0 1,0-1-1,0 1 0,0-1 1,0 0-1,0 0 1,0 0-1,0 0 1,4-5-1,3-3 42,-1-1-1,15-19 0,-2-4 35,-2 0 1,-1-2 0,17-43 0,32-119 249,-64 184-322,3-6 61,5-35 1,-30 182 250,13-50-297,3 0 1,10 86 0,-8-154-33,0-1 1,2 0-1,-1 0 1,1 0-1,0 0 1,0 0-1,1-1 1,0 1-1,7 12 1,-9-19-5,-1 0 0,1 0 0,0 1 0,0-1 1,0 0-1,0 0 0,0 0 0,0-1 0,0 1 0,0 0 0,0 0 0,0 0 1,0-1-1,0 1 0,1-1 0,-1 1 0,0-1 0,0 1 0,1-1 0,-1 0 0,0 1 1,1-1-1,-1 0 0,0 0 0,1 0 0,-1 0 0,0 0 0,1-1 0,-1 1 1,0 0-1,1-1 0,-1 1 0,0 0 0,1-1 0,-1 0 0,0 1 0,0-1 0,0 0 1,0 1-1,0-1 0,0 0 0,0 0 0,1-1 0,4-4 7,-1 1-1,0-1 1,-1 0 0,1 0-1,-1-1 1,4-9-1,7-16-42,-1-1-1,-3-1 0,0 0 1,9-59-1,-18 79-141,-5 21 74,-5 23 20,6-15 76,0 0-1,0 0 1,2 1 0,0-1-1,0 1 1,6 28 0,-6-42 13,1-1 1,-1 1-1,1-1 0,-1 1 1,1-1-1,0 1 0,0-1 1,0 0-1,-1 1 0,1-1 1,0 0-1,1 0 1,-1 0-1,0 0 0,0 0 1,0 0-1,1 0 0,-1 0 1,1 0-1,-1 0 0,0-1 1,1 1-1,-1-1 0,1 1 1,0-1-1,-1 1 1,1-1-1,-1 0 0,1 0 1,-1 0-1,1 0 0,0 0 1,-1 0-1,1 0 0,-1-1 1,1 1-1,-1 0 0,3-2 1,6-1 37,-1 0 0,1-1 0,-1-1 0,14-8 0,-18 10-29,23-14 70,-14 8-53,0 1 0,1 0 0,0 1 1,20-7-1,-20 12-178,-15 2 131,0 0-1,1 0 1,-1 0 0,0 0-1,0 0 1,0 1 0,0-1-1,0 0 1,1 0 0,-1 0-1,0 0 1,0 0 0,0 0-1,0 0 1,0 0 0,0 1 0,0-1-1,0 0 1,1 0 0,-1 0-1,0 0 1,0 1 0,0-1-1,0 0 1,0 0 0,0 0-1,0 0 1,0 0 0,0 1-1,0-1 1,0 0 0,0 0-1,0 0 1,0 0 0,0 1 0,0-1-1,0 0 1,0 0 0,0 0-1,-1 1 1,1 0-39,-1 0 1,0 1-1,0-1 1,0 1-1,-1-1 1,1 0-1,0 0 1,0 0-1,-1 0 1,1 0-1,0 0 1,-3 1-1,-16 7-198,-6-5-71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12947,'7'7'808,"1"10"-712,1 1-88,4 3-48,4 2 56,6 0-16,1-3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13419,'-1'2'96,"0"-1"0,0 0 0,0 1 0,0-1 0,0 0 0,0 0 0,0 0 0,0 1 0,-1-1 1,1-1-1,0 1 0,-1 0 0,1 0 0,0 0 0,-3 0 0,-1 2 117,-17 11 674,-33 29 1,48-37-786,0 0 0,1 0-1,0 1 1,0 0 0,0 1 0,1-1-1,0 1 1,-4 10 0,8-18-100,1 1 1,-1 0-1,1 0 0,0-1 1,-1 1-1,1 0 0,0 0 1,-1-1-1,1 1 0,0 0 1,0 0-1,0 0 0,0-1 1,0 1-1,0 0 0,0 0 1,0 0-1,0-1 0,0 1 1,0 0-1,0 0 0,1 0 1,-1-1-1,0 1 0,0 0 1,1 0-1,-1-1 0,1 1 1,-1 0-1,1-1 0,-1 1 1,1 0-1,-1-1 0,1 1 1,-1-1-1,1 1 0,0-1 1,0 1-1,-1-1 0,1 1 1,0-1-1,-1 0 0,1 1 1,0-1-1,0 0 0,0 0 1,-1 1-1,2-1 0,4 0-46,-1 0 0,0 0 0,0 0 0,1-1-1,-1 0 1,8-2 0,20-7-381,47-21 1,-56 20 202,0 1 0,1 1 0,0 2 0,32-7 0,-54 14 203,0 0 0,0-1-1,-1 1 1,1 0 0,0 0 0,-1 1 0,1-1-1,0 0 1,0 1 0,-1 0 0,1-1-1,-1 1 1,1 0 0,2 2 0,-4-2 18,1 0-1,-1 0 1,1 0 0,-1 1-1,0-1 1,0 0 0,0 1-1,0-1 1,0 1 0,0-1-1,0 1 1,-1-1 0,1 1-1,0 0 1,-1-1 0,1 1-1,-1 2 1,1 0 40,-1 1-1,0-1 0,0 1 1,-1-1-1,1 1 1,-1-1-1,0 1 0,0-1 1,-1 0-1,1 1 1,-1-1-1,0 0 1,0 0-1,0 0 0,-4 5 1,-5 4 249,-1 0 1,0-1-1,-1 0 1,0-1-1,0 0 1,-1-2-1,-1 1 1,0-1-1,0-1 1,0-1-1,-29 9 1,42-15-255,0 0 0,-1 0 0,1-1 0,-1 0 0,1 1 1,-1-1-1,1 0 0,-1 0 0,-2-1 0,4 1-48,1 0-1,-1 0 1,1 0 0,-1 0-1,1 0 1,-1-1 0,1 1-1,0 0 1,-1 0 0,1-1-1,0 1 1,-1 0 0,1-1-1,0 1 1,-1 0 0,1-1-1,0 1 1,-1-1 0,1 1-1,0 0 1,0-1-1,0 1 1,-1-1 0,1 1-1,0-1 1,0 1 0,0-1-1,0 0 1,0-4-238,1 1 0,0-1-1,0 1 1,0-1 0,1 1 0,0 0 0,3-7-1,-3 6 45,44-89-1115,-15 31 479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13827,'2'6'165,"-1"0"1,1 1-1,-1-1 0,0 1 1,-1-1-1,1 1 0,-1-1 0,0 1 1,-1-1-1,-2 12 0,1 3 101,-7 63 744,-4 61 102,11-114-895,2 0 0,7 48 0,-7-77-213,0 0 0,0 0 0,0 0-1,1 0 1,-1 0 0,0 0 0,1-1 0,0 1 0,-1 0 0,1 0 0,0-1-1,0 1 1,0 0 0,0-1 0,0 1 0,0-1 0,1 1 0,-1-1-1,0 0 1,1 0 0,-1 1 0,1-1 0,3 1 0,-3-1-12,0-1 0,0 0 0,0 0 0,0-1 1,0 1-1,-1 0 0,1-1 0,0 1 0,0-1 0,0 1 0,0-1 1,0 0-1,-1 0 0,1 0 0,0 0 0,-1 0 0,1 0 0,-1-1 1,1 1-1,-1 0 0,3-3 0,8-11-77,-10 12 70,0 0 1,0 0 0,0 1-1,1-1 1,-1 1 0,1-1-1,0 1 1,-1 0 0,1 0 0,4-2-1,-7 4 16,1 0-1,-1 0 1,1 0 0,0 0-1,-1 1 1,1-1-1,-1 0 1,1 0 0,-1 0-1,1 1 1,-1-1-1,1 0 1,-1 1 0,0-1-1,1 0 1,-1 1-1,1-1 1,-1 1 0,0-1-1,1 0 1,-1 1-1,0-1 1,1 1 0,-1-1-1,0 1 1,0-1-1,1 1 1,-1-1 0,0 1-1,0 0 1,0-1 0,0 1-1,0-1 1,0 1-1,0-1 1,0 2-1,7 13 44,-7-15-42,0 0-1,1 1 1,-1-1-1,1 0 1,-1 0-1,1 0 0,-1 0 1,1 1-1,0-1 1,-1 0-1,1 0 1,-1 0-1,1 0 1,-1 0-1,1 0 1,-1 0-1,1 0 1,-1-1-1,1 1 1,-1 0-1,1 0 1,0 0-1,-1 0 1,0-1-1,1 1 1,-1 0-1,1-1 1,-1 1-1,1 0 1,-1-1-1,1 0 1,7-6 19,0-1 0,-1 1 1,0-2-1,0 1 0,10-18 0,0 1 13,-9 14-6,8-12 107,29-31-1,-45 53-129,1 1 0,-1-1 0,1 1 0,-1-1 0,0 1 0,1 0 0,-1-1 0,1 1 0,-1-1 0,1 1 0,-1 0 0,1 0 0,-1-1 0,1 1 0,0 0 0,-1 0 0,1-1 0,-1 1 0,1 0 0,0 0 0,-1 0 0,1 0 0,-1 0 0,1 0 0,0 0 0,-1 0 0,1 0 0,-1 0 0,1 1 0,0-1 0,-1 0 0,1 0 0,-1 0 0,1 1-1,-1-1 1,1 0 0,-1 1 0,1-1 0,-1 0 0,1 1 0,-1-1 0,1 1 0,-1-1 0,1 1 0,0 0 0,-1 0 0,1-1 0,0 1 0,-1 0 0,1-1 0,0 1 0,0-1 0,0 1 0,0-1 0,0 1 0,-1-1 0,1 0 0,0 1 0,0-1 0,0 0 0,0 0-1,0 0 1,0 0 0,0 0 0,0 0 0,0 0 0,0 0 0,2 0 0,4-2 23,-2 0-12,0 1-1,0-1 1,0 1-1,0 1 1,0-1-1,0 1 1,7 0-1,-11 0-12,1 1 1,0-1-1,0 1 0,-1-1 0,1 1 0,-1 0 1,1 0-1,0 0 0,-1 0 0,0 0 0,1 0 1,-1 1-1,0-1 0,1 0 0,-1 1 0,0-1 1,0 0-1,0 1 0,0 0 0,0-1 0,-1 1 1,1-1-1,0 1 0,0 3 0,1 5-2,0-1 0,0 1 0,-1 0-1,0 0 1,-1-1 0,0 1 0,0 0 0,-1 0 0,-1 0-1,-2 11 1,-3 20-1085,7-40 1043,0-1-1,0 0 0,0 0 0,0 1 1,0-1-1,0 0 0,0 1 0,0-1 1,0 0-1,0 1 0,0-1 0,0 0 0,0 1 1,0-1-1,0 0 0,0 1 0,0-1 1,1 0-1,-1 0 0,0 1 0,0-1 1,0 0-1,0 1 0,1-1 0,-1 0 1,0 0-1,0 1 0,0-1 0,1 0 1,-1 0-1,0 0 0,1 0 0,-1 1 1,0-1-1,0 0 0,1 0 0,-1 0 1,0 0-1,1 0 0,-1 0 0,0 0 1,1 0-1,-1 0 0,0 0 0,1 0 1,-1 0-1,0 0 0,0 0 0,1 0 1,-1 0-1,1 0 0,6-4-425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13987,'-13'152'1777,"7"-108"-1350,2-1-1,2 46 1,2-88-422,0 5 53,0-1 1,1 1-1,0 0 1,0 0-1,2 6 1,-2-11-48,-1 0 1,1 0 0,-1 0-1,1 1 1,-1-1-1,1 0 1,0 0 0,-1 0-1,1 0 1,0 0 0,0-1-1,0 1 1,0 0-1,0 0 1,0 0 0,0-1-1,0 1 1,0-1 0,0 1-1,0-1 1,1 1-1,-1-1 1,0 1 0,0-1-1,0 0 1,1 0 0,-1 0-1,0 0 1,0 0 0,1 0-1,1 0 1,7-3-2,1 0 1,0-1-1,-1 0 0,0-1 1,0 0-1,0-1 1,-1 0-1,14-11 1,23-13-51,-39 26 34,0 0-1,0 1 0,1 0 1,-1 0-1,1 0 0,-1 1 1,12-1-1,-17 2 7,1 1 0,-1 0-1,1 0 1,-1 1 0,0-1 0,0 0-1,1 1 1,-1-1 0,0 1-1,0 0 1,1 0 0,-1-1 0,0 2-1,0-1 1,0 0 0,0 0 0,0 1-1,0-1 1,-1 1 0,1-1 0,0 1-1,-1 0 1,1 0 0,-1-1-1,0 1 1,0 0 0,1 0 0,-1 1-1,0 1 1,3 5 12,-2 0 1,1 1-1,-1-1 0,-1 0 0,0 1 1,0-1-1,-1 1 0,-1 15 0,-1-3 62,-1 0 0,-9 35 0,8-45 17,1-1-1,-1 0 0,-1 0 0,0 0 1,0 0-1,-1-1 0,-1 0 1,-9 12-1,13-18-34,-1 0-1,0 0 1,0-1 0,0 1 0,-1-1 0,1 0-1,-1 0 1,0-1 0,1 0 0,-1 1 0,0-1-1,-1-1 1,1 1 0,0-1 0,0 0 0,-1 0-1,1-1 1,0 1 0,-1-1 0,-7-1 0,6 0-63,-1 1 0,1-2 0,0 1 0,-1-1 0,1 0-1,0 0 1,0-1 0,0 0 0,0-1 0,1 1 0,-1-1 0,1 0 0,0-1 0,-9-8 0,15 13-16,0 0 1,0 0-1,0 0 0,0 0 0,0 0 0,0 0 0,0 0 1,0 0-1,-1-1 0,1 1 0,0 0 0,0 0 1,0 0-1,0 0 0,0 0 0,0 0 0,0-1 0,0 1 1,0 0-1,0 0 0,0 0 0,0 0 0,0 0 0,0 0 1,0-1-1,0 1 0,0 0 0,0 0 0,0 0 1,0 0-1,0 0 0,0 0 0,0 0 0,0-1 0,0 1 1,1 0-1,-1 0 0,0 0 0,0 0 0,0 0 0,0 0 1,0 0-1,0 0 0,0 0 0,0-1 0,0 1 0,1 0 1,-1 0-1,0 0 0,0 0 0,0 0 0,0 0 1,0 0-1,1 0 0,11-1-650,16 4 178,-25-2 423,30 2-400,9-3-69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 15027,'-4'10'306,"1"0"0,1 0 0,0 0 0,0 0 0,1 0 0,0 18-1,0-16 16,1-9-269,-1 7 73,0 1 0,1 0 1,0 0-1,1-1 0,0 1 0,0 0 0,6 17 1,-7-27-119,0-1 0,1 1 1,-1 0-1,0-1 0,1 1 0,-1 0 1,1-1-1,-1 1 0,0 0 1,1-1-1,-1 1 0,1-1 1,0 1-1,-1-1 0,1 1 1,-1-1-1,1 1 0,0-1 0,-1 0 1,1 1-1,0-1 0,-1 0 1,1 0-1,0 1 0,0-1 1,-1 0-1,1 0 0,0 0 1,0 0-1,-1 0 0,1 0 0,0 0 1,0 0-1,-1 0 0,1 0 1,0-1-1,0 1 0,-1 0 1,1 0-1,0-1 0,-1 1 0,1-1 1,0 1-1,0-1 0,3-2 6,0 0 0,-1 0 0,1 0-1,-1-1 1,4-4 0,14-23-5,-1-1 1,-1-1-1,18-44 0,-20 39-38,-5 15-33,-12 23 62,0 0 0,0 0 0,0 0 0,0 0 0,0 0-1,0-1 1,0 1 0,0 0 0,0 0 0,0 0 0,0 0 0,0 0 0,1 0 0,-1 0 0,0-1-1,0 1 1,0 0 0,0 0 0,0 0 0,0 0 0,0 0 0,0 0 0,1 0 0,-1 0 0,0 0-1,0 0 1,0-1 0,0 1 0,0 0 0,0 0 0,1 0 0,-1 0 0,0 0 0,0 0 0,0 0 0,0 0-1,0 0 1,1 0 0,-1 0 0,0 0 0,0 0 0,0 0 0,0 0 0,0 1 0,0-1 0,1 0-1,-1 0 1,0 0 0,0 0 0,0 0 0,3 10-28,-3 20-2,0-26 22,-3 56-47,1-27 32,1-1 0,6 50 0,0-68-66,-4-14 82,-1 0 0,0 0-1,0 0 1,1 0-1,-1 1 1,0-1-1,1 0 1,-1 0 0,0 0-1,1 0 1,-1 0-1,0 0 1,1 0-1,-1 0 1,0 0 0,0 0-1,1 0 1,-1-1-1,0 1 1,1 0 0,-1 0-1,0 0 1,0 0-1,1 0 1,-1-1-1,0 1 1,1 0 0,-1 0-1,3-3-76,-1 1-1,0-1 1,1 0 0,-1 0-1,0 0 1,3-6 0,16-38-775,-1 0 0,23-90 1,-23 61 249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13339,'3'15'473,"-2"1"-1,0-1 1,0 1 0,-2-1 0,0 1-1,-4 22 1,-1 18 365,2 21-15,8 97-1,0-133-743,2-1 0,1 1 0,3-1 0,15 42 0,-23-74-78,-1-5 1,0 1 1,0-1-1,1 0 0,-1 1 0,1-1 0,-1 0 1,1 0-1,0 0 0,0 0 0,1-1 0,4 6 1,-7-8-2,0 0 1,1 1-1,-1-1 1,0 0-1,1 0 1,-1 0-1,1 1 1,-1-1 0,1 0-1,-1 0 1,0 0-1,1 0 1,-1 0-1,1 0 1,-1 0 0,1 0-1,-1 0 1,0 0-1,1 0 1,-1 0-1,1 0 1,-1 0 0,1 0-1,-1 0 1,0-1-1,1 1 1,-1 0-1,0 0 1,1 0-1,-1-1 1,1 1 0,-1 0-1,0-1 1,1 1-1,-1 0 1,0 0-1,0-1 1,1 1 0,-1-1-1,0 1 1,0 0-1,0-1 1,1 1-1,-1-1 1,0 1 0,0 0-1,0-1 1,0 1-1,0-1 1,0 0-1,4-27 68,-5 3-30,-2 0 1,0 1 0,-2-1 0,-1 1-1,-1 0 1,0 0 0,-2 1-1,-1 0 1,-14-23 0,6 20-19,18 25-21,0 0 0,-1 0 1,1 1-1,0-1 0,-1 0 0,1 1 0,-1-1 0,0 0 0,1 1 0,-1-1 1,1 1-1,-1-1 0,0 1 0,1-1 0,-1 1 0,0 0 0,0-1 0,1 1 1,-1 0-1,0-1 0,0 1 0,0 0 0,1 0 0,-1 0 0,0 0 1,0 0-1,0 0 0,0 0 0,1 0 0,-1 0 0,-1 0 0,1 1-3,1 0 1,-1 0-1,1 0 0,-1 0 0,1 0 0,0 0 1,-1 0-1,1 0 0,0 0 0,0 0 0,0 0 1,0 0-1,0 0 0,0 0 0,0 0 0,0 0 0,0 0 1,0 0-1,0 0 0,1 0 0,-1 0 0,0 0 1,1 0-1,-1 0 0,1 0 0,-1-1 0,1 1 1,0 0-1,-1 0 0,1 0 0,0-1 0,-1 1 0,3 1 1,0 2-26,0-1 0,1 1 0,-1-1 0,1 0 0,0 0 0,5 2 1,-6-3-2,1 0 1,0-1-1,0 0 1,0 0-1,-1 0 1,1 0 0,0-1-1,0 0 1,0 1-1,0-1 1,0-1-1,7 0 1,-3-1-16,-1 0 0,1 0 0,-1-1 1,0 0-1,0 0 0,8-5 0,0-2-57,0-1-1,0 0 0,-2-1 1,24-25-1,26-48-152,-63 85 254,0 0 0,1 0 0,-1 1 0,0-1 0,0 0 0,0 0 0,0 0 0,0 1 0,0-1 0,0 0 0,0 0 0,0 0 0,1 0 0,-1 1 0,0-1 0,0 0 0,0 0 0,0 0 0,1 0 0,-1 0 0,0 1 0,0-1 0,0 0 0,1 0 0,-1 0 0,0 0 0,0 0 0,0 0 0,1 0 0,-1 0 0,0 0 0,0 0 0,0 0 0,1 0 0,-1 0 0,0 0 0,0 0 0,1 0 0,-1 0 0,0 0 0,0 0 1,0 0-1,1 0 0,-1 0 0,0-1 0,0 1 0,0 0 0,1 0 0,-1 0 0,0 0 0,0 0 0,0-1 0,0 1 0,0 0 0,1 0 0,-1 0 0,0 0 0,0-1 0,0 1 0,0 0 0,1 18 17,-2 2 6,-2 29 82,2 0 0,6 50 0,-5-95-88,1 1 0,0-1 0,0 1 0,0-1 0,1 0 0,-1 1 0,1-1 0,4 8 0,-5-12-17,-1 1 0,1-1 0,-1 1 0,1 0 0,-1-1 1,1 1-1,-1-1 0,1 0 0,0 1 0,-1-1 0,1 1 0,0-1 0,-1 0 0,1 0 0,0 1 0,-1-1 1,1 0-1,0 0 0,0 0 0,-1 0 0,1 0 0,1 0 0,-1 0-12,1 0 1,-1-1-1,1 0 1,-1 1-1,0-1 0,1 0 1,-1 0-1,0 1 0,1-1 1,-1 0-1,0 0 1,0-1-1,0 1 0,0 0 1,1-2-1,4-5-127,-1 0 0,1-1 1,-2 0-1,1 0 0,-1 0 0,0-1 0,2-11 0,1-7-97,4-37 0,-6 11-129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14507,'-7'25'944,"4"-2"-1008,1-1-152,5-8 336,7-4-72,6-7-112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15643,'19'-4'1297,"7"-8"-1073,14-5-96,6-3 552,12-2-464,3 2-48,-1 3-192,-3 3-72,-11 7-232,-7 5-88,-18 8-216,-12 5 2400,-22 1-1808,-7-1 0,-12-1 144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 14411,'-8'22'693,"-17"30"0,7-15-272,16-28-221,10-9-140,11-10-106,-19 10 46,46-33-193,-21 15 33,35-20-1,-53 34 136,0 1 1,0 0-1,0 0 1,0 1-1,0-1 1,1 1 0,-1 1-1,1 0 1,-1 0-1,13 0 1,-17 1 36,0 1 0,-1-1 0,1 1 1,0 0-1,0-1 0,0 1 0,-1 1 1,1-1-1,-1 0 0,1 1 0,-1-1 1,1 1-1,-1-1 0,0 1 0,0 0 1,0 0-1,0 0 0,0 1 0,0-1 1,0 0-1,-1 1 0,3 3 0,1 7 145,0-1 0,0 1 0,5 25 0,-9-29-43,1 0 0,1-1 1,-1 1-1,1 0 1,1-1-1,0 0 1,6 11-1,-9-18-96,0 0-1,0 0 1,0 0-1,0-1 1,0 1-1,0 0 1,0-1-1,0 1 1,0-1-1,0 1 1,0-1-1,0 1 1,0-1-1,0 0 1,1 1-1,-1-1 1,0 0-1,0 0 1,0 0-1,1 0 1,-1 0-1,0 0 1,0 0-1,0-1 1,1 1-1,-1 0 1,0-1-1,0 1 1,0-1-1,0 1 1,0-1-1,0 1 1,0-1 0,0 0-1,0 1 1,1-3-1,5-2-2,-1 0 1,-1-1-1,1 0 0,4-6 1,-8 10-19,53-73-374,-55 75 368,1-1 0,-1 1 0,0-1 0,1 1 0,-1-1-1,0 1 1,1 0 0,-1-1 0,0 1 0,1 0 0,-1-1-1,1 1 1,-1 0 0,1-1 0,-1 1 0,1 0-1,-1 0 1,1 0 0,-1 0 0,1-1 0,-1 1 0,1 0-1,-1 0 1,1 0 0,-1 0 0,2 0 0,-2 1-4,1-1 1,-1 1 0,1-1-1,-1 1 1,0-1 0,1 1 0,-1-1-1,0 1 1,1-1 0,-1 1-1,0 0 1,1-1 0,-1 1-1,0-1 1,0 1 0,0 0-1,0 1 1,2 38-181,-3-35 219,0 51-75,1-37 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157 565 13363,'-6'1'116,"0"1"1,0-1-1,0 1 1,0 0-1,1 1 1,-1-1-1,1 1 0,0 0 1,-1 1-1,1-1 1,1 1-1,-1 0 1,1 0-1,-1 1 0,1-1 1,0 1-1,-3 5 1,-1 2-58,1 0 0,0 1 1,0 0-1,1 0 0,1 0 1,-4 16-1,5-15-17,1-1 0,-2 26 0,5-35-34,-1 0 0,1-1 0,0 1 0,1 0 0,-1-1 0,1 1 0,0 0 0,0-1 0,0 1 0,0 0 0,0-1 0,1 0 0,-1 1-1,1-1 1,3 4 0,-3-5-3,-1-1 0,1 0-1,-1 1 1,1-1 0,0 0-1,0 0 1,0 0 0,-1 0-1,1-1 1,0 1 0,0-1-1,0 1 1,0-1 0,0 1-1,0-1 1,1 0 0,-1 0-1,0 0 1,0 0 0,0 0-1,0-1 1,0 1 0,0-1-1,0 1 1,0-1 0,0 0-1,3-1 1,5-3 8,0 0 1,0-1-1,-1 0 0,9-8 1,6-6 19,-1 0 0,-2-2-1,32-40 1,-22 19 88,34-58-1,-48 67-21,-13 25 26,-9 14-51,-9 17-1,4-1-46,1 0 0,1 0-1,0 1 1,2 0 0,1 1 0,1-1 0,0 1 0,2 0 0,1 25 0,0-45-23,2 1 1,-1-1-1,0 1 1,1-1-1,0 0 1,-1 0-1,1 1 1,0-1-1,1 0 0,-1 0 1,1 0-1,1 3 1,-2-5-3,0 0 1,0 0 0,0 0 0,1 0-1,-1-1 1,0 1 0,0 0 0,0-1-1,1 1 1,-1-1 0,0 0 0,1 1-1,-1-1 1,0 0 0,1 0 0,-1 0-1,1 0 1,-1 0 0,0 0 0,1 0-1,-1 0 1,0 0 0,1-1 0,-1 1-1,0 0 1,1-1 0,-1 0 0,0 1-1,0-1 1,2 0 0,5-4 7,1 0-1,-1 0 1,0 0 0,0-1 0,0 0 0,-1-1-1,10-10 1,41-59 45,-55 73-52,31-50-1,-2-1 0,-2-2 0,-2-1 0,-3 0 0,-3-2 0,-2-1 0,16-82 0,-34 131-6,1-2-1,0 0 0,-1 0 1,0 0-1,-1-1 1,0 1-1,-1 0 1,-1 0-1,-4-24 0,5 36 5,0 0 0,0 1-1,0-1 1,0 0 0,0 1-1,-1-1 1,1 0 0,0 1-1,0-1 1,-1 1 0,1-1-1,0 0 1,-1 1 0,1-1-1,0 1 1,-1-1-1,1 1 1,-1-1 0,1 1-1,-1-1 1,1 1 0,-1 0-1,0-1 1,1 1 0,-1 0-1,1-1 1,-1 1 0,0 0-1,1 0 1,-1 0 0,-1-1-1,1 2 5,0-1-1,-1 1 0,1-1 0,0 1 1,0 0-1,0 0 0,-1-1 1,1 1-1,0 0 0,0 0 1,0 0-1,0 0 0,1 0 0,-2 2 1,-4 6 47,0 0 1,1 0 0,-5 12 0,4-4 55,1 1 0,0 0 0,1 0 0,1 0-1,-1 24 1,3 97 583,2-93-486,-1-34-186,6 149 504,-4-129-800,3 0 1,15 60 0,-18-83-84,1-1 1,0 0-1,7 11 1,-10-18 301,1 1 0,0-1 0,-1 0 0,1 0 1,0 0-1,0 1 0,0-1 0,0 0 0,0 0 0,0 0 0,0-1 0,0 1 0,0 0 0,0 0 1,0 0-1,1-1 0,-1 1 0,0-1 0,1 1 0,-1-1 0,0 1 0,1-1 0,-1 0 0,0 0 1,1 0-1,-1 1 0,1-1 0,-1-1 0,3 1 0,10-8-732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17 13971,'-5'-3'185,"-1"1"0,1 0 1,0 0-1,-1 0 0,1 0 0,-1 1 0,1 0 1,-1 0-1,1 1 0,-1-1 0,0 1 0,-10 2 1,8-1 26,-1 1 0,1 0 0,0 1 0,0-1 0,0 2 0,0-1 0,-13 10 1,8-5-123,0 2 0,1 0 1,1 0-1,0 1 0,0 0 0,1 1 1,1 0-1,0 1 0,-8 14 1,15-24-112,0 0 1,1 1 0,-1-1 0,1 0-1,0 1 1,0-1 0,0 1 0,0-1-1,1 1 1,-1 5 0,1-8-2,1 0 1,-1 0-1,0 0 1,1 1-1,-1-1 1,0 0-1,1 0 1,-1 0-1,1-1 1,0 1 0,-1 0-1,1 0 1,0 0-1,-1 0 1,1 0-1,0-1 1,0 1-1,0 0 1,0-1-1,0 1 1,0-1-1,0 1 1,0-1-1,0 1 1,0-1-1,0 0 1,0 1-1,0-1 1,0 0 0,0 0-1,0 0 1,0 0-1,0 0 1,0 0-1,1 0 1,0 0-1,11-2-218,0 0 1,0 0-1,0-1 0,0-1 0,-1 0 0,20-9 1,-17 6-13,1 2 1,-1-1 0,27-4 0,-40 10 252,-1-1 0,1 1 1,-1-1-1,1 1 0,0 0 0,-1 0 0,1 0 1,-1 0-1,1 0 0,0 0 0,-1 1 1,1-1-1,-1 0 0,1 1 0,-1-1 0,1 1 1,-1 0-1,1-1 0,-1 1 0,1 0 1,-1 0-1,0 0 0,1 0 0,-1 0 0,0 0 1,0 0-1,0 0 0,0 1 0,0-1 0,0 0 1,0 1-1,-1-1 0,1 1 0,0-1 1,-1 1-1,1-1 0,-1 1 0,1-1 0,-1 1 1,0-1-1,0 1 0,0 0 0,0 2 1,0 4 90,-1 0-1,0 1 1,0-1 0,-1 0 0,0 0 0,-1 0 0,-4 10 0,-1-1 136,0-1 0,-2 1-1,1-1 1,-20 23 0,23-33-170,1 0 1,-1 0-1,0 0 1,0 0-1,0-1 1,-1 0-1,0-1 1,0 1-1,-1-1 1,1-1-1,-1 1 1,-13 3 0,20-6-13,-1-1 0,1 0 0,-1 1 0,1-1 0,-1 0 0,1 0 0,-1 0 0,1 0 1,-1 0-1,1 0 0,-1-1 0,1 1 0,-1 0 0,1-1 0,-1 1 0,1-1 0,0 1 1,-1-1-1,1 0 0,0 0 0,-1 0 0,1 1 0,0-1 0,0 0 0,0 0 1,-2-3-1,2 2-3,0 1 0,0-1 1,1 0-1,-1 0 0,1 0 1,-1 0-1,1 0 1,0 0-1,0 0 0,-1 0 1,1 0-1,1 0 0,-1 0 1,0 0-1,0 0 0,1 0 1,-1 0-1,1 0 1,1-3-1,14-24 234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76 13323,'-13'3'414,"1"1"1,-1 0 0,1 0-1,0 1 1,1 1-1,-1 0 1,-19 15 0,21-15-288,1 0-1,-1 1 1,1 0 0,1 1 0,0-1 0,0 2 0,0-1 0,1 1 0,-8 13 0,15-21-114,-1 0 1,0 1-1,0-1 0,1 1 0,-1 0 1,0-1-1,1 1 0,0 0 0,-1-1 1,1 1-1,0 0 0,0-1 0,0 1 1,0 0-1,0-1 0,0 1 1,0 0-1,1 2 0,0-3-1,0 0 0,0 0 1,-1 0-1,1 1 0,0-1 0,0 0 0,0 0 1,0 0-1,0-1 0,1 1 0,-1 0 1,0 0-1,0 0 0,0-1 0,1 1 0,-1-1 1,2 1-1,4 1 18,0-1 0,0 0-1,0 0 1,0-1 0,0 0 0,-1 0 0,14-2 0,-1-2-8,-1 0 0,0-1 0,0-1 0,0-1 0,0-1 0,-1 0 0,20-13 0,-26 14-7,-1 0 0,1-1-1,-2 0 1,1-1-1,-1 0 1,0 0-1,-1-1 1,0 0-1,0-1 1,-1 1-1,9-19 1,-15 25-11,1 1 1,-1-1-1,0 0 0,0 0 1,0 0-1,-1 0 1,1 0-1,-1 0 0,0 0 1,0 0-1,-1-7 1,0 10-8,1 0 0,0-1 1,-1 1-1,1 0 0,-1-1 1,0 1-1,1 0 0,-1 0 1,0 0-1,0 0 0,0 0 1,0-1-1,0 1 0,0 1 1,0-1-1,0 0 1,0 0-1,0 0 0,0 1 1,-1-1-1,1 0 0,0 1 1,-1-1-1,1 1 0,0 0 1,-1-1-1,1 1 0,0 0 1,-1 0-1,1 0 0,-1 0 1,1 0-1,0 0 0,-1 0 1,-1 1-1,-2 0-53,-1 0 1,1 0-1,-1 1 1,1 0-1,-1 0 0,1 0 1,0 1-1,0-1 1,0 1-1,-9 8 0,6-4-10,-1 1 0,1 0 0,1 1 0,-11 13 1,-3 11-142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 14835,'-1'-2'126,"0"0"1,0 0-1,0 1 0,-1-1 0,1 0 1,0 1-1,-1-1 0,1 1 0,-1 0 0,0-1 1,1 1-1,-1 0 0,0 0 0,0 0 1,0 0-1,0 0 0,0 1 0,0-1 1,0 0-1,-3 0 0,2 2-63,1-1 0,-1 0 0,1 1-1,-1-1 1,1 1 0,-1 0 0,1 0 0,0 0 0,-1 0 0,1 0-1,0 0 1,0 1 0,0-1 0,0 1 0,0 0 0,0-1-1,-1 3 1,-5 5-2,0 1-1,1-1 1,0 2 0,0-1-1,1 1 1,1-1-1,0 2 1,1-1 0,-6 22-1,6-16-58,0 0 0,2 0 0,0 0 0,0 1 0,2-1 0,2 22 0,-1-34-7,-1 0 0,1 0-1,0 0 1,1 0-1,-1-1 1,1 1-1,4 8 1,-5-12 4,0 1 0,0-1 0,0 0 0,0 1-1,0-1 1,0 0 0,0 0 0,0 0 0,1 0 0,-1 0 0,0 0 0,1 0 0,-1-1 0,1 1 0,-1 0 0,1-1 0,-1 1 0,1-1 0,-1 0 0,1 1-1,0-1 1,-1 0 0,1 0 0,-1 0 0,1 0 0,0 0 0,2-1 0,1 0 1,0-1 0,0 0 0,0 0 0,-1 0 1,1 0-1,-1-1 0,0 1 0,0-1 0,0 0 0,0-1 0,6-5 0,3-5-2,17-27 0,-28 38 1,35-53 18,31-66 0,-66 118-12,-2 4-4,-15 56 6,13-46-15,0-1 0,0 1-1,1-1 1,0 1-1,1 0 1,1 16-1,-1-25 8,0 0 0,1 0 0,-1 0 0,1 1 0,-1-1-1,1 0 1,-1 0 0,1 0 0,0 0 0,-1 0 0,1 0 0,0 0 0,0-1 0,-1 1 0,1 0-1,0 0 1,0-1 0,0 1 0,0 0 0,0-1 0,0 1 0,1-1 0,0 1 0,1 0-1,0-1 0,-1 0 0,1 1 0,0-1 0,0 0 0,0 0 0,0-1 0,-1 1 0,6-2 0,5-2-4,-1 0 1,1-2-1,14-7 0,-25 12 6,80-48 2,-60 34 4,0 1 1,2 1-1,0 1 1,46-16-1,-68 27 3,-1 1 0,1-1-1,0 1 1,0 0-1,0-1 1,0 1-1,0 0 1,0 0-1,0 0 1,0 1 0,0-1-1,-1 0 1,1 1-1,0-1 1,2 2-1,-3-1 5,0-1-1,0 1 1,0 0-1,0 0 1,0 0-1,0 0 0,0 0 1,0 0-1,-1 0 1,1 0-1,0 0 1,-1 0-1,1 0 0,-1 0 1,1 1-1,-1-1 1,1 2-1,-1 5 57,1 0 0,-1 0 0,0-1-1,-1 1 1,0 0 0,-2 7 0,0 1 27,-2 12 117,3-18-101,0 0 0,1 0 0,0 0 1,1 10-1,0-20-114,-1 0 0,1 1 1,0-1-1,0 1 0,0-1 1,0 1-1,0-1 0,0 0 1,0 1-1,0-1 0,0 1 1,0-1-1,0 0 0,0 1 1,0-1-1,1 1 0,-1-1 1,0 0-1,0 1 0,0-1 1,1 1-1,-1-1 0,0 0 1,0 1-1,1-1 0,-1 0 1,0 1-1,0-1 0,1 0 1,-1 0-1,0 1 0,1-1 1,-1 0-1,1 0 0,-1 0 1,0 0-1,1 1 0,-1-1 0,1 0 1,-1 0-1,0 0 0,1 0 1,-1 0-1,1 0 0,-1 0 1,1 0-1,-1 0 0,0 0 1,1 0-1,-1 0 0,1 0 1,-1-1-1,0 1 0,1 0 1,-1 0-1,1 0 0,-1 0 1,0-1-1,1 1 0,-1 0 1,22-21-524,-20 18 561,15-15-177,-1-1-45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12579,'5'-3'270,"-1"-1"0,0-1 1,0 1-1,-1 0 0,1-1 1,-1 0-1,0 0 0,3-7 1,5-7 416,10-13 214,25-36 510,-40 60-1284,1 1-1,-1 0 0,1 0 1,0 0-1,1 1 1,10-7-1,-16 12-123,-1 0 0,0 0 0,1 1 0,-1-1 0,1 0 0,-1 0 0,1 1 0,-1-1 0,1 1 0,-1-1 0,1 1 0,-1 0 0,1 0 0,0 0 0,-1 0 0,1 0 1,0 0-1,-1 0 0,1 0 0,-1 0 0,1 1 0,-1-1 0,1 1 0,0-1 0,-1 1 0,0 0 0,1 0 0,-1-1 0,1 1 0,-1 0 0,0 0 0,0 0 0,1 1 0,-1-1 0,0 0 0,0 0 0,0 0 0,0 1 0,-1-1 0,1 1 0,0-1 0,0 1 0,-1-1 0,2 4 0,1 4-90,-1 0 0,1 0 0,-2 1 0,1-1 0,-1 1 0,0 12 0,-5 29-859,1 8-221,4-51 812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13011,'-8'151'3169,"0"-22"-2204,7-98-809,1 99 411,1-109-479,1 0 0,1-1 0,1 0 0,8 25 0,-12-44-82,1 1-1,0 0 1,-1-1 0,1 1-1,0 0 1,0-1 0,0 1-1,0-1 1,0 1 0,0-1-1,0 0 1,0 1-1,1-1 1,-1 0 0,0 0-1,1 0 1,1 1 0,-2-2-5,-1 0 1,0 0 0,1 1-1,-1-1 1,1 0-1,-1 0 1,1 0 0,-1 0-1,1 0 1,-1 0-1,1 0 1,-1-1 0,1 1-1,-1 0 1,1 0-1,-1 0 1,1 0 0,-1-1-1,1 1 1,-1 0-1,0 0 1,1-1 0,9-16 14,-7 3-33,0 0 1,0 0 0,-2-1 0,0 1 0,-1-19 0,-9-71-117,7 94 115,-5-29-44,6 37 52,1 0 0,-1-1 0,0 1 0,0 0 0,0 0 0,0 0 0,0 0 0,0 0 0,0 0 0,-1 0 0,1 0 0,-4-2 0,5 3 8,0 1 1,0 0 0,0 0 0,0 0 0,0 0-1,0 0 1,-1 0 0,1 0 0,0 0 0,0 0-1,0 0 1,0 0 0,0-1 0,0 1 0,0 0-1,-1 0 1,1 0 0,0 0 0,0 0 0,0 0-1,0 0 1,0 0 0,0 0 0,-1 0 0,1 0-1,0 0 1,0 0 0,0 0 0,0 0 0,0 0-1,0 1 1,-1-1 0,1 0 0,0 0 0,0 0-1,0 0 1,0 0 0,0 0 0,0 0 0,0 0-1,0 0 1,-1 0 0,1 1 0,0-1 0,0 0-1,0 0 1,0 0 0,0 0 0,0 0 0,0 0-1,0 0 1,0 1 0,0-1 0,0 0 0,0 12-21,5 13 13,-3-20 5,1 0 0,-1-1 0,0 1-1,1-1 1,0 0 0,0 0 0,0 0-1,1-1 1,-1 1 0,1-1 0,0 1-1,0-1 1,0 0 0,0-1 0,1 1-1,-1-1 1,1 0 0,-1 0 0,9 2-1,-7-3 5,1 1 0,0-2 0,0 1 0,0-1-1,0 0 1,0-1 0,-1 1 0,1-1 0,0-1-1,0 1 1,-1-1 0,1-1 0,11-4-1,3-5 34,0-1-1,0-1 0,-2-1 0,0 0 0,0-1 0,-2-2 0,0 1 0,-1-2 0,0 0 0,-2-1 0,0-1 1,-2 0-1,0 0 0,-1-1 0,12-39 0,-21 55-13,0 1 3,0-1 0,0 1 0,-1-1 0,0 1 0,0-1 0,-1 1 0,1-1 0,-1 0 0,0 1 0,-2-8 0,2 12-17,0 1 0,0-1 0,0 0 0,0 1 0,-1-1 0,1 0 0,0 1 0,0-1 0,-1 1 0,1-1 0,0 0 0,-1 1 0,1-1 0,-1 1 0,1-1 0,-1 1 0,1-1 0,-1 1 0,1-1 0,-1 1 0,1 0 0,-1-1 0,1 1 0,-1 0 0,0-1 0,1 1 0,-1 0 0,0 0 0,1 0-1,-1 0 1,0-1 0,1 1 0,-1 0 0,0 0 0,1 0 0,-1 0 0,0 1 0,1-1 0,-1 0 0,0 0 0,1 0 0,-1 0 0,0 1 0,-2 0 10,0 1 1,0 0-1,0-1 1,1 1-1,-1 0 1,1 0-1,-1 0 0,-3 6 1,-4 4 3,1 2 0,1-1 1,0 1-1,1 0 0,0 0 0,-7 27 1,5-10-8,1 1 0,-5 43 1,9-8-33,4-62 14,0 1 0,0-1 0,1 0 0,0 0 0,0 0 0,0 1 0,1-1 0,0 0 0,0 0 0,3 6 0,-4-10 1,0 0 0,0 1-1,0-1 1,0 0 0,1 0-1,-1 0 1,0 0-1,0 0 1,1 0 0,-1-1-1,0 1 1,1 0 0,-1-1-1,1 1 1,-1-1-1,1 1 1,-1-1 0,1 0-1,-1 1 1,1-1 0,0 0-1,-1 0 1,1 0-1,-1 0 1,1-1 0,-1 1-1,1 0 1,-1-1 0,1 1-1,-1-1 1,3 0-1,4-3-27,0 0 0,0 0-1,-1 0 1,9-7 0,-14 9 22,10-7-41,-9 6 38,0 1 1,1-1 0,-1 1 0,0 0 0,1 0 0,-1 0 0,1 0 0,0 1 0,-1-1 0,1 1 0,0 0 0,0 0 0,0 0 0,4 0 0,-7 2 10,0-1-1,1 0 1,-1 1 0,0-1-1,0 1 1,1 0 0,-1-1-1,0 1 1,0 0 0,0 0-1,0 0 1,0 0 0,0-1-1,0 1 1,0 1 0,-1-1-1,1 0 1,0 0 0,-1 0-1,1 0 1,0 0 0,-1 1-1,1-1 1,-1 0 0,0 1-1,0-1 1,1 0 0,-1 1-1,0-1 1,0 2 0,0 46 13,0-49-10,-1 18 333,0-1 0,-7 28 1,16-69-181,2-12 35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78 207 14963,'5'-1'156,"0"1"1,0 0-1,0-1 0,0 0 0,0 0 0,0-1 0,0 1 1,-1-1-1,1 0 0,0 0 0,-1-1 0,0 1 0,1-1 1,-1 0-1,0 0 0,0 0 0,-1-1 0,7-7 1,0 0 42,-1 0 1,-1 0-1,1-1 1,-2 0-1,10-21 1,-15 30-170,-1-1 0,1 0-1,-1 0 1,0 1 0,0-1 0,-1 0-1,1 0 1,-1 0 0,0 0 0,-1-7 0,1 10-24,0-1 1,0 1 0,-1 0-1,1 0 1,-1 0 0,1 0 0,-1 0-1,1 0 1,-1 0 0,0 0-1,0 0 1,1 0 0,-1 0 0,0 0-1,0 1 1,0-1 0,0 0-1,0 0 1,0 1 0,0-1 0,0 1-1,0-1 1,0 1 0,0-1-1,0 1 1,0 0 0,-1 0 0,1-1-1,0 1 1,0 0 0,0 0 0,-1 0-1,1 0 1,0 0 0,0 0-1,0 1 1,0-1 0,-1 0 0,0 1-1,-7 2 12,1 0 0,0 0 0,0 0 0,0 1-1,0 0 1,1 1 0,0 0 0,0 0 0,0 0-1,0 1 1,-8 9 0,2 0-1,0 0 0,1 0 0,1 1 0,-11 20 0,17-27-16,1 1 0,0 0 0,0 0 0,1 0 0,0 0 0,1 1 0,0 0 0,0-1 0,1 14 0,1-20-5,0-1 0,0 1 0,0 0 0,1 0 0,0 0 0,-1-1 0,1 1 0,1 0 0,-1-1 0,0 1 0,1-1 0,0 1 0,0-1 0,0 0 0,0 0 0,0 0 0,1 0 0,-1 0 0,1 0 0,0-1 0,0 1 0,0-1 0,0 0 0,0 0 0,1 0 0,-1 0 0,0 0 1,1-1-1,4 2 0,0-2-23,0 1 0,1-1 0,0-1 0,-1 1 0,1-1 0,-1-1 0,1 0 0,0 0 0,-1-1 0,0 0 0,1 0 0,-1-1 0,0 0 0,0 0 0,0-1 0,-1 0 0,1 0 0,7-7 0,43-31-74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163 262 13763,'0'-1'36,"-1"0"-1,0 0 1,1 1 0,-1-1 0,1 0-1,-1 1 1,0-1 0,0 0-1,1 1 1,-1-1 0,0 1 0,0 0-1,0-1 1,1 1 0,-1-1-1,0 1 1,0 0 0,0 0 0,0-1-1,0 1 1,0 0 0,0 0-1,0 0 1,-1 0 0,0 1-12,1-1 1,-1 1 0,0 0-1,0-1 1,1 1-1,-1 0 1,0 0 0,1 0-1,-1 1 1,1-1 0,-3 2-1,-3 6 82,0 0 1,0 0-1,-7 14 0,13-22-79,-15 26 144,2 2 0,-16 39-1,25-54-113,0 0 1,1 0-1,1 0 0,1 1 0,0-1 0,0 1 1,2 19-1,0-32-42,0 1 1,0-1 0,0 0-1,0 1 1,1-1-1,-1 1 1,1-1 0,0 1-1,0-1 1,0 0-1,0 1 1,0-1 0,0 0-1,1 0 1,-1 0-1,1 0 1,-1 0 0,1 0-1,0-1 1,2 3-1,-1-2-3,-1-1 0,1-1 0,-1 1-1,1 0 1,-1-1 0,1 1-1,-1-1 1,1 0 0,0 1 0,-1-1-1,1-1 1,-1 1 0,1 0 0,0-1-1,-1 1 1,3-2 0,8-2 12,0-1 0,0-1 0,-1 0 1,1-1-1,19-16 0,-6 3-22,-2-2-1,0 0 1,-1-2-1,-2-1 1,0 0 0,19-33-1,-18 22-30,-1-1-1,-3 0 1,0-2-1,16-55 1,-34 92 28,5-13-15,-1-1 0,3-22 0,-6 36 14,-1-1-1,0 0 1,1 1-1,-1-1 1,0 0-1,0 1 1,-1-1-1,1 0 1,0 1-1,-1-1 1,0 0-1,1 1 1,-1-1-1,0 1 0,-1-1 1,1 1-1,0-1 1,-1 1-1,1 0 1,-1 0-1,1 0 1,-4-3-1,4 5 4,0-1-1,0 1 1,0-1-1,0 1 0,0 0 1,0 0-1,0-1 1,0 1-1,-1 0 0,1 0 1,0 0-1,0 0 1,0 0-1,0 0 1,0 1-1,0-1 0,-1 0 1,1 1-1,0-1 1,0 0-1,0 1 1,-1 0-1,-2 1 5,1 0 1,0 0-1,0 0 0,1 1 0,-1-1 1,-4 6-1,-3 5 15,2 0 0,-1 0 1,2 1-1,0 1 0,0-1 0,-6 24 1,5-10 3,1 1 0,-6 49 1,11-59-30,1 0 0,1 0 0,0 0 0,2 0 1,0 0-1,1-1 0,1 1 0,8 23 0,-9-33 7,1-1-1,0 1 1,0-1-1,0 0 1,1-1-1,0 1 1,1-1-1,0 0 1,0 0-1,0-1 1,1 0-1,0 0 1,0 0-1,1-1 1,-1 0-1,1 0 1,0-1-1,0 0 1,12 3-1,30 4-19,-2-4-18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33 176 14219,'-9'-8'431,"4"2"1089,16 5-408,-6 2-1082,-1-2-12,0 1 1,0-1 0,0 1-1,0-1 1,0 0 0,0-1-1,0 1 1,0-1-1,0 0 1,-1 1 0,1-2-1,-1 1 1,1 0 0,-1-1-1,0 0 1,4-4-1,0 0-1,-1 0-1,0 0 1,0 0-1,-1-1 1,0 0-1,5-11 1,-7 13 7,-1 0 0,0-1 0,-1 0 0,2-10 0,-3 16-18,0 0 0,0-1-1,0 1 1,0 0-1,0 0 1,0-1-1,0 1 1,0 0-1,-1 0 1,1-1-1,0 1 1,-1 0-1,0-2 1,0 2-3,1 1 0,-1 0 0,1-1 0,-1 1-1,1 0 1,-1-1 0,1 1 0,-1 0 0,0 0 0,1 0 0,-1-1 0,1 1 0,-1 0 0,0 0-1,1 0 1,-1 0 0,1 0 0,-1 0 0,0 0 0,1 0 0,-1 0 0,1 0 0,-1 1 0,0-1-1,1 0 1,-1 0 0,1 0 0,-1 1 0,1-1 0,-2 1 0,-2 1 8,0 1 1,0-1 0,0 1-1,0 0 1,0 1 0,1-1-1,-1 1 1,1-1-1,-5 9 1,-24 41 55,31-51-62,-9 17-2,1 0 1,1 0-1,1 1 0,0 0 1,2 1-1,0-1 0,1 1 1,2 0-1,-1 24 0,3-40-20,0-1 0,0 0 0,1 1 0,-1-1-1,1 0 1,0 0 0,0 0 0,1 1 0,-1-1 0,1 0-1,0-1 1,0 1 0,0 0 0,5 5 0,-5-7 66,0 0 1,0 0 0,0-1-1,1 1 1,-1-1-1,0 0 1,1 1 0,-1-1-1,1 0 1,0 0 0,-1 0-1,1-1 1,0 1 0,-1-1-1,1 0 1,0 1-1,0-1 1,-1 0 0,1-1-1,0 1 1,0 0 0,-1-1-1,5-1 1,0 0 4,0 0 1,0-1-1,0 0 1,0-1-1,-1 1 0,1-1 1,-1-1-1,0 1 1,0-1-1,8-9 1,24-37 211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13283,'18'-1'928,"15"-9"-752,9-3-64,7 0 24,-1-3-160,1-2 128,-4-5-24,-10-9-64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82 12603,'-18'80'1122,"3"-17"-89,-8 83 0,21-124-896,2-1-1,0 1 1,1 0-1,1 0 1,1-1-1,1 1 1,12 37 0,47 84 67,-36-85 8,-22-50-28,-3-10 26,-4-18 133,1 13-297,-5-65 104,2 0 1,8-78 0,0 99-442,2 1 1,3 0-1,27-90 1,-27 114 11,24-47 1,-31 67 248,2 0 0,-1 1 0,1-1 0,0 1 0,0-1 0,0 1 0,1 1 0,0-1 0,0 1 0,0-1 0,0 1 0,1 1 0,8-5 0,-11 7 24,0 0 1,-1 0 0,1 0 0,0 1 0,0-1 0,0 1 0,0 0 0,0 0 0,0 0 0,0 0 0,0 1 0,0-1 0,0 1-1,-1 0 1,1-1 0,0 1 0,0 1 0,-1-1 0,1 0 0,0 1 0,-1-1 0,1 1 0,-1 0 0,0 0 0,0 0 0,0 0 0,0 0-1,0 0 1,0 0 0,0 1 0,2 4 0,1 2 17,0 0 0,0 0 0,-1 0-1,-1 1 1,1 0 0,-2-1 0,1 1 0,0 11-1,-2-7 113,0-1-1,-1 0 0,-1 0 0,0 0 0,-1 1 0,-1-1 0,0-1 0,0 1 0,-1 0 0,-1-1 1,0 0-1,-13 23 0,13-28-50,1 0-1,-1 0 1,0-1 0,0 0 0,-1 0 0,1 0 0,-1-1-1,-1 0 1,1 0 0,-1 0 0,0-1 0,0 0 0,0 0-1,0-1 1,-1 0 0,0 0 0,1-1 0,-1 0 0,0 0-1,0-1 1,0 0 0,-12 0 0,18-1 17,0 0-1,0 0 1,0 0 0,0-1-1,-1 1 1,1-1 0,0 1-1,0-1 1,0 0 0,0 0-1,0 1 1,0-1 0,0-1 0,-2-1-1,3 2-72,0 0 0,0-1 0,0 1 0,0 0 0,0-1 0,1 1 0,-1-1 0,0 1 0,1-1 0,0 1 0,-1-1 0,1 1 0,0-1 0,-1 0 0,1 1 0,0-1 0,0 1 0,1-1 0,-1 0 0,0 1 0,0-1 0,1-2 0,12-34 149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 14651,'1'2'204,"0"1"-13,1 0 0,-1 0 0,0 1 0,0-1 0,0 0 0,-1 1 0,1 3 0,-1-7-174,0 1-1,0-1 0,0 0 0,0 0 1,0 0-1,0 0 0,0 0 0,1 0 1,-1 0-1,0 0 0,0 1 0,0-1 1,0 0-1,0 0 0,0 0 0,1 0 1,-1 0-1,0 0 0,0 0 0,0 0 1,0 0-1,0 0 0,0 0 0,1 0 1,-1 0-1,0 0 0,0 0 0,0 0 1,0 0-1,0 0 0,1 0 0,-1 0 0,0 0 1,0 0-1,0 0 0,0 0 0,0 0 1,1 0-1,-1-1 0,0 1 0,0 0 1,0 0-1,0 0 0,0 0 0,0 0 1,0 0-1,0 0 0,0 0 0,1-1 1,-1 1-1,0 0 0,0 0 0,0 0 1,0 0-1,0 0 0,0-1 0,8-8 112,1-4-81,-1-1 0,10-23 0,-16 32-67,1 0-1,-2-1 1,1 1-1,0-1 0,-1 1 1,0-1-1,-1 0 1,1 1-1,-1-1 0,-1-8 1,1 13 16,0 1 1,0-1-1,0 1 1,0 0-1,0-1 1,0 1-1,0-1 1,0 1-1,0-1 1,-1 1 0,1 0-1,0-1 1,0 1-1,-1-1 1,1 1-1,0 0 1,0-1-1,-1 1 1,1 0-1,0 0 1,-1-1-1,1 1 1,-1 0-1,1 0 1,0-1-1,-1 1 1,1 0-1,-1 0 1,1 0 0,0 0-1,-1 0 1,1-1-1,-1 1 1,1 0-1,-1 0 1,1 0-1,-1 0 1,1 0-1,0 0 1,-1 1-1,1-1 1,-1 0-1,1 0 1,-1 0-1,1 0 1,0 0-1,-1 1 1,1-1 0,-1 0-1,1 0 1,0 1-1,-1-1 1,1 0-1,0 1 1,-1-1-1,1 1 1,-19 18-35,11-4 67,0 0 0,2 0 0,0 0 0,0 1 1,1 0-1,1 0 0,1 0 0,1 0 1,-2 27-1,4-36-12,0 0 1,0-1-1,0 1 1,1 0-1,0-1 1,0 1-1,1-1 1,0 1-1,0-1 1,1 0-1,-1 0 1,6 8-1,-6-10-8,1-1 0,0 1-1,0-1 1,0 0 0,0 0-1,0 0 1,1 0-1,-1-1 1,1 1 0,-1-1-1,1 0 1,0 0-1,0-1 1,0 1 0,0-1-1,1 0 1,-1 0 0,0 0-1,9 0 1,-2-1-37,1 0 1,0-2 0,-1 1-1,1-2 1,-1 1-1,0-2 1,1 1 0,-1-2-1,-1 1 1,1-1-1,-1-1 1,13-9 0,6-5-201,-2-1 0,47-45 0,-63 56 143,-1-1 0,-1 1 1,0-1-1,0-1 0,-1 0 0,0 0 1,8-20-1,-12 21 52,-6 11 182,-9 21 307,-1 3 150,-10 35 0,19-50-452,0-1 0,1 1 0,1 0 0,-1 0 0,1 0 1,1 0-1,1 18 0,-1-26-139,0 0 0,0 0 1,0 0-1,0 0 1,0 0-1,1 0 0,-1 0 1,0 0-1,1-1 0,-1 1 1,1 0-1,-1 0 0,1 0 1,-1 0-1,1-1 0,0 1 1,-1 0-1,1-1 0,0 1 1,0 0-1,-1-1 0,1 1 1,0-1-1,1 1 1,0 0-19,-1-1 0,1 0 0,0 0 0,-1 0 0,1 0 0,0 0 1,0 0-1,-1 0 0,1 0 0,0-1 0,-1 1 0,4-2 0,4-2-142,1 0 0,-1-1 0,14-10 0,-22 14 131,146-109-760,-88 69 421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0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62 300 13211,'-17'28'1595,"-16"32"491,31-55-1968,0-1 0,1 1 1,-1-1-1,1 1 0,0 0 0,0-1 0,0 1 0,1 0 1,0 0-1,0 8 0,0-12-104,0-1 1,0 1-1,0 0 0,1 0 1,-1-1-1,0 1 0,1 0 1,-1-1-1,0 1 0,1 0 1,-1-1-1,0 1 0,1-1 1,-1 1-1,1-1 0,-1 1 1,1-1-1,0 1 0,-1-1 1,1 1-1,-1-1 0,1 0 1,0 1-1,-1-1 0,1 0 1,0 1-1,0-1 0,0 0 1,2 0-3,-1 1 1,1-1-1,0 0 1,-1-1-1,1 1 1,-1 0-1,1-1 1,3-1 0,5-1-79,0-2 1,19-9 0,-7 0-189,0-1 1,-1 0-1,-1-2 0,0 0 0,33-38 0,-42 42 106,-1-1-1,0-1 0,-1 0 1,-1 0-1,0-1 1,-1 0-1,-1-1 1,0 0-1,7-30 1,-13 39 165,0 0 1,0 0 0,0 0-1,-1 0 1,-1 0-1,1 0 1,-2 0 0,-2-12-1,4 18 15,0 0-1,-1 1 0,0-1 1,1 0-1,-1 0 0,0 1 1,0-1-1,0 0 0,0 1 1,0-1-1,0 1 0,0 0 1,0-1-1,-1 1 0,1 0 1,0 0-1,-1-1 0,1 1 1,-1 0-1,0 1 0,1-1 1,-1 0-1,0 0 0,1 1 0,-1-1 1,0 1-1,0-1 0,1 1 1,-1 0-1,0 0 0,0 0 1,0 0-1,0 0 0,1 0 1,-1 0-1,0 1 0,0-1 1,0 0-1,1 1 0,-1 0 1,0-1-1,-2 2 0,-2 2 80,0-1 0,-1 1 0,1 0 0,0 0-1,1 1 1,-1 0 0,1 0 0,0 0 0,0 1-1,1 0 1,0-1 0,0 2 0,0-1 0,0 0-1,-3 10 1,2-4-4,1 0 0,0 0 0,0 1-1,1 0 1,1-1 0,0 1 0,0 24 0,2-32-94,0 0 1,1 0 0,0 0 0,0 0-1,0-1 1,0 1 0,1 0 0,-1 0 0,1-1-1,1 1 1,-1-1 0,1 0 0,-1 0 0,5 5-1,-2-4-68,0 0-1,0 0 0,1-1 1,-1 1-1,1-1 0,0-1 1,0 1-1,1-1 0,6 3 1,4-1-337,0 0 0,0-1 0,0 0 0,1-1 0,-1-2 1,1 1-1,22-3 0,-31 1 173,0-1-1,0 0 1,0-1 0,16-5 0,2-5-311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14835,'-24'6'596,"0"1"-1,0 0 1,1 2 0,0 1-1,0 1 1,1 1 0,-24 17-1,44-27-575,0-1-1,0 1 1,0-1-1,0 1 1,0-1-1,0 1 1,1 0-1,-1 0 1,1 0-1,0 0 1,-1 0-1,1 0 1,-1 3 0,2-4-24,0-1 0,0 1 1,0-1-1,-1 1 1,1-1-1,1 1 1,-1-1-1,0 1 1,0-1-1,0 1 0,0-1 1,0 0-1,0 1 1,0-1-1,1 1 1,-1-1-1,0 1 1,0-1-1,1 0 1,-1 1-1,0-1 0,1 0 1,-1 1-1,1 0 1,0-1-24,1 1-1,-1 0 1,1 0 0,-1 0-1,1-1 1,0 1 0,-1-1-1,1 1 1,0-1 0,1 0-1,25 2-538,-1-1 0,41-4 0,-48 1 246,1 1 0,-1 0-1,1 2 1,-1 1 0,36 6 0,-53-7 352,-1-1 0,1 1 0,-1 0 1,1 0-1,-1 0 0,1 0 0,-1 0 0,0 0 1,1 1-1,-1-1 0,0 1 0,0 0 1,0-1-1,0 1 0,-1 0 0,1 0 0,0 0 1,-1 0-1,1 1 0,-1-1 0,0 0 1,0 1-1,0-1 0,2 5 0,-3-4 55,0 0-1,0 1 0,-1-1 1,1 0-1,-1 0 1,1 0-1,-1 0 1,0 0-1,0 0 1,0 0-1,-1 0 0,1 0 1,-1-1-1,1 1 1,-1 0-1,0-1 1,0 1-1,0-1 0,-1 0 1,-2 3-1,-4 3 147,-1 0 0,0 0 0,-1-1 0,1 0 0,-16 6 0,21-10-226,0-1-1,0 0 1,0 0 0,0-1 0,0 1-1,-1-1 1,1-1 0,0 1 0,-1-1-1,1 1 1,0-1 0,-1-1 0,1 1 0,-11-3-1,14 2-3,0 0 0,0 0 0,0 0 1,0 0-1,0 0 0,1 0 0,-1 0 0,0 0 0,-2-3 0,-5-15-62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24 12931,'1'-1'68,"0"1"1,-1 0 0,1-1 0,-1 1-1,1-1 1,-1 1 0,1-1-1,-1 1 1,0-1 0,1 1 0,-1-1-1,1 0 1,-1 1 0,0-1-1,0 0 1,1 1 0,-1-1 0,0 1-1,0-1 1,0 0 0,0 0-1,0 1 1,0-1 0,0 0-1,0 1 1,0-2 0,-1 1-16,1 1 1,-1-1-1,1 1 0,-1-1 1,0 1-1,0-1 0,1 1 1,-1 0-1,0-1 1,0 1-1,1 0 0,-1 0 1,0-1-1,0 1 0,0 0 1,0 0-1,1 0 0,-2 0 1,-6 0 240,-1 0 1,1 1 0,-13 2-1,-11 5-70,0 1 0,0 2 0,1 1 0,1 2 1,0 0-1,-34 24 0,62-37-221,-26 20 41,27-20-44,-1 0 0,1 0 0,0 0 0,0 1 0,0-1 0,0 0 0,0 1 0,0-1 0,0 1 0,0-1 0,1 1 0,-1-1 0,0 1-1,1 0 1,-1-1 0,1 3 0,0-4-3,0 1 0,1 0-1,-1-1 1,0 1-1,1-1 1,-1 1 0,1-1-1,-1 1 1,0-1 0,1 1-1,-1-1 1,1 0-1,0 1 1,-1-1 0,1 0-1,-1 1 1,1-1 0,0 0-1,-1 0 1,1 1 0,-1-1-1,1 0 1,0 0-1,-1 0 1,1 0 0,0 0-1,-1 0 1,1 0 0,0 0-1,-1 0 1,1 0-1,0 0 1,0-1 0,30-3-150,-26 3 111,33-5-192,83-11-391,-109 16 559,-1 0 1,1 2-1,0-1 1,-1 1-1,0 1 1,1 0-1,-1 1 1,13 4 0,-20-5 60,0 0 0,0 0 0,0 0 1,0 1-1,-1 0 0,1-1 1,-1 1-1,1 1 0,-1-1 1,0 0-1,0 1 0,-1-1 0,1 1 1,-1 0-1,0 0 0,0 0 1,0 0-1,0 1 0,-1-1 0,1 0 1,-1 1-1,0-1 0,-1 1 1,1-1-1,-1 1 0,0-1 1,0 1-1,0 0 0,-1-1 0,0 6 1,-1-1 73,0 1 1,0-1-1,-1 0 1,0 1-1,-1-1 1,0-1-1,0 1 1,-1 0-1,0-1 1,0 0-1,-1 0 0,0-1 1,-10 10-1,2-6 133,0-1-1,-1 0 0,0 0 0,0-2 0,-1 0 0,-19 7 0,-104 27 1023,127-38-1135,2-2-61,8-1-72,-1 0 0,0 0 0,0 0 0,0-1 0,0 1 0,0-1 0,-4 0 0,6 0 32,1 0-1,0 0 1,0 0-1,0 0 1,0-1 0,0 1-1,0 0 1,0 0 0,0 0-1,0 0 1,-1 0-1,1 0 1,0-1 0,0 1-1,0 0 1,0 0 0,0 0-1,0 0 1,0 0 0,0 0-1,0-1 1,0 1-1,0 0 1,0 0 0,0 0-1,0 0 1,0 0 0,0-1-1,0 1 1,0 0-1,0 0 1,0 0 0,1 0-1,-1 0 1,0 0 0,0 0-1,0-1 1,0 1-1,0 0 1,0 0 0,0 0-1,0 0 1,0 0 0,0 0-1,1 0 1,-1 0-1,0 0 1,0-1 0,0 1-1,0 0 1,0 0 0,0 0-1,1 0 1,-1 0-1,0 0 1,9-8-57,17-10-165,14-10-105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48 13955,'-2'-1'95,"0"1"0,0 0 0,0 0 0,0 0 0,0 0 0,0 0 0,0 0 0,0 0 0,0 1 0,0-1 0,0 1 0,0 0 0,0-1-1,1 1 1,-1 0 0,0 0 0,-2 1 0,0 0 78,-6 4-1,1 0-1,-1 0 1,1 1 0,0 0 0,1 1 0,0 0-1,0 0 1,1 1 0,-7 9 0,5-5-46,1 0 0,0 1-1,1-1 1,0 2 0,1-1 0,-4 16 0,8-24-66,1 0 0,0 0 0,0 0 0,0 8 0,1-13-51,0 0 0,0 1 0,0-1-1,0 0 1,0 0 0,0 0 0,0 0 0,0 0-1,1 0 1,-1 0 0,0 0 0,1 0 0,-1 0-1,1 0 1,-1 0 0,1-1 0,-1 1-1,1 0 1,0 0 0,-1 0 0,1-1 0,0 1-1,0 0 1,-1-1 0,1 1 0,0 0 0,0-1-1,0 1 1,0-1 0,0 0 0,0 1 0,0-1-1,0 0 1,2 1 0,0-1 0,1 0 0,-1-1 0,1 1 0,-1-1 0,1 0-1,-1 0 1,1 0 0,-1 0 0,0-1 0,0 0 0,1 1 0,4-5 0,39-32 40,-34 27-41,27-23-10,-2-1-1,-2-2 0,-1-2 1,42-59-1,-72 89-34,-8 10 5,-10 14 9,5-2 15,1 1 1,1 0-1,-8 28 0,11-35 10,1 0 1,1 1-1,0-1 0,0 1 0,0-1 0,1 1 0,0-1 0,0 1 0,1 0 0,1 6 0,-1-11-1,0-1 0,0 0 0,-1 0 0,2 0 0,-1 0 0,0 0 0,0 0 1,0 0-1,1 0 0,-1 0 0,1-1 0,0 1 0,-1-1 0,1 1 0,0-1 0,0 1 0,0-1 0,0 0 0,0 0 0,0 0 0,0 0 0,1-1 0,-1 1 0,0 0 0,0-1 0,1 1 1,-1-1-1,0 0 0,5 0 0,1-1 1,0 1 0,0-1 0,0-1 0,-1 0 0,1 0 0,0 0 0,11-6 0,22-14-11,-2-1 1,73-56-1,-66 44-32,-20 19 8,-26 16 32,1-1 1,-1 1-1,0 0 0,1 0 1,-1 0-1,0-1 0,0 1 1,1 0-1,-1 0 0,0 0 1,1 0-1,-1 0 0,1 0 1,-1 0-1,0 0 0,1 0 1,-1 0-1,0 0 0,1 0 1,-1 0-1,0 0 0,1 0 1,-1 0-1,0 0 0,1 0 1,-1 0-1,0 1 0,1-1 1,-1 0-1,0 0 0,1 0 1,-1 0-1,0 1 0,0-1 1,1 0-1,-1 0 0,0 1 1,0-1-1,0 0 0,1 1 1,-1-1-1,0 0 0,0 1 1,0-1-1,0 0 0,1 1 1,-1-1-1,0 0 0,0 1 1,0-1-1,0 0 0,0 1 1,0-1-1,0 0 0,0 1 1,0-1-1,0 0 0,0 1 1,-1-1-1,1 0 0,0 1 1,0-1-1,0 1 0,-4 14 15,0-1 1,-1 1-1,-12 22 0,-3 11 104,20-37-33,6-11-14,11-11-6,39-41 0,-41 37-83,1 0-1,0 1 0,1 1 1,0 0-1,1 1 1,24-12-1,-40 23 13,0 0 0,-1 1 1,1-1-1,-1 0 0,1 1 0,0 0 0,-1-1 0,1 1 0,0 0 0,-1 0 0,1 0 1,0 0-1,0 0 0,-1 0 0,1 0 0,0 0 0,-1 1 0,1-1 0,0 1 1,-1-1-1,1 1 0,1 1 0,-2-1 2,1 1 0,-1-1 0,0 0 0,0 1 0,0-1 0,0 1 1,-1 0-1,1-1 0,0 1 0,-1 0 0,1-1 0,-1 1 0,0 0 0,1-1 0,-1 1 0,0 0 0,0 0 0,0 0 1,0-1-1,0 1 0,-1 2 0,-10 41-10,9-37 25,-1 0 0,1 1 0,1 0 0,-2 12 0,3-21-9,0 1-1,0-1 0,0 0 1,0 1-1,0-1 1,0 0-1,0 1 1,1-1-1,-1 1 1,0-1-1,0 0 0,0 1 1,0-1-1,0 0 1,1 1-1,-1-1 1,0 0-1,0 1 0,0-1 1,1 0-1,-1 0 1,0 1-1,1-1 1,-1 0-1,0 0 1,0 1-1,1-1 0,-1 0 1,0 0-1,1 0 1,-1 0-1,1 0 1,-1 1-1,0-1 1,1 0-1,-1 0 0,0 0 1,1 0-1,-1 0 1,0 0-1,1 0 1,-1 0-1,1 0 1,-1-1-1,0 1 0,1 0 1,-1 0-1,0 0 1,1 0-1,-1 0 1,0-1-1,1 1 0,-1 0 1,1 0-1,22-14 15,-21 13-16,138-110-1427,-125 103 717,-15 8 672,0 0 1,0 0-1,0 0 0,1 0 0,-1 0 0,0 0 0,0 0 0,0 0 0,0 0 1,0 0-1,1 0 0,-1 0 0,0 0 0,0 0 0,0 0 0,0 0 0,0 0 0,1 0 1,-1 0-1,0 1 0,0-1 0,0 0 0,0 0 0,0 0 0,0 0 0,0 0 1,1 0-1,-1 1 0,0-1 0,0 0 0,0 0 0,0 0 0,0 0 0,0 0 0,0 1 1,0-1-1,0 0 0,0 0 0,0 0 0,0 0 0,0 0 0,0 1 0,0-1 1,0 0-1,-10 27-2112,5-17 1433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14299,'-4'4'167,"1"1"-1,0 0 1,-1-1-1,2 1 1,-1 1-1,0-1 1,1 0-1,0 1 1,0-1-1,-1 10 1,0-4 127,-11 42-82,3 1 1,3 1 0,1-1-1,4 1 1,1 0 0,3 0-1,2 0 1,18 90 0,-15-291 669,1 71-1281,19-83 0,-18 122 130,2 1 0,2-1 1,0 2-1,25-46 1,-33 73 202,0 0 0,1 0 1,0 0-1,0 0 0,0 1 0,1 0 1,0 0-1,1 0 0,10-7 1,-13 11 56,0-1 1,0 1-1,0 1 1,0-1 0,0 1-1,0-1 1,0 1-1,1 0 1,-1 1 0,0-1-1,1 1 1,-1 0-1,0 0 1,1 0 0,-1 0-1,1 1 1,-1 0-1,0 0 1,0 0 0,6 3-1,-6-3 26,0 1 1,-1-1-1,1 1 0,-1 0 1,1 1-1,-1-1 0,1 1 1,-1-1-1,0 1 0,0 0 1,-1 0-1,1 0 0,0 1 0,-1-1 1,0 0-1,0 1 0,0 0 1,0-1-1,1 7 0,-2-5 38,0 0-1,0 1 0,0-1 0,-1 0 0,0 1 0,0-1 1,-1 0-1,1 1 0,-1-1 0,0 0 0,-1 0 1,1 0-1,-1 1 0,-4 7 0,-6 9 194,-1-1 0,-1 0 0,-1-1 0,0-1 0,-2 0 0,0-1 0,-1-1 0,-1-1 1,0 0-1,-29 16 0,47-31-246,-5 3 21,0-1 0,-1 0 0,1 0 0,-8 2 0,14-4-45,-1-1 1,0 0-1,0 0 0,1 1 1,-1-1-1,0 0 1,0 0-1,0 0 1,1 0-1,-1 0 1,0 0-1,0 0 1,0 0-1,0 0 0,1 0 1,-1-1-1,0 1 1,0 0-1,1 0 1,-1-1-1,0 1 1,0-1-1,1 1 0,-1 0 1,0-1-1,1 1 1,-1-1-1,1 0 1,-1 1-1,0-1 1,1 1-1,-1-1 1,1 0-1,0 0 0,-1 1 1,1-1-1,0 0 1,-1 0-1,1 1 1,0-1-1,0 0 1,-1-1-1,1-3-117,-1 0 0,1 0 1,0 0-1,1 0 0,-1 0 0,1 0 0,0 0 0,0 0 0,0 0 0,3-6 1,26-50-266,-25 51 252,35-59-509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14819,'-33'62'1585,"-1"2"-1065,-2 2-168,3 2 1240,10-5-1144,9-6-72,10-18-96,4-8-176,17-18-608,4-6 2121,8-9-1569,0-6 72,-2-9 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13811,'10'2'193,"0"1"-1,0-2 1,0 1 0,0-1 0,0-1-1,0 0 1,0 0 0,0-1 0,0 0-1,14-4 1,6-3 309,58-22 1,-70 23-350,-1-1 0,-1 0 1,1-1-1,-1 0 0,22-18 1,-37 25-138,1 1-1,-1 0 1,0 0 0,1-1-1,-1 1 1,0-1 0,0 1 0,0-1-1,0 0 1,0 1 0,0-1-1,0-3 1,-1 4-10,0 1 0,0-1 0,0 1 0,0-1-1,0 0 1,0 1 0,0-1 0,0 0 0,0 1 0,0-1 0,0 1-1,-1-1 1,1 1 0,0-1 0,-1 1 0,1-1 0,0 1 0,-1-1-1,1 1 1,0-1 0,-1 1 0,1-1 0,-1 1 0,1 0 0,-2-1-1,-1-1 8,0 1 0,0 0 0,0 0-1,0 0 1,0 0 0,0 1-1,0 0 1,-1-1 0,1 1-1,0 0 1,0 0 0,-7 2-1,-5 1 36,0 0 0,0 2 1,1 0-1,-1 1 0,1 0 0,0 1 0,1 0 0,-17 13 0,20-13 2,0 0 0,0 1 0,1 1 0,0 0 0,1 0-1,0 0 1,0 1 0,1 0 0,0 1 0,-9 19 0,14-25-21,0 0 0,0 0-1,1 0 1,0 1 0,0-1 0,0 1 0,1-1 0,0 1-1,0-1 1,0 1 0,2 8 0,-2-11-27,1-1-1,0 1 1,0 0 0,0 0-1,0-1 1,1 1-1,-1-1 1,1 1 0,0-1-1,-1 0 1,1 1 0,0-1-1,0 0 1,1 0 0,-1 0-1,0-1 1,1 1-1,-1 0 1,1-1 0,-1 0-1,1 0 1,0 1 0,3 0-1,5 0-66,-1 0-1,1 0 1,0-1 0,0 0-1,0-1 1,11 0-1,67-12-64,-19-2-22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67 12467,'4'-5'212,"-2"0"-1,1 0 1,0 0 0,-1 0 0,0-1 0,0 1 0,1-9 0,-3 13-188,0 0 0,0 1 0,0-1 0,0 1 0,0-1 0,0 0 1,0 1-1,0-1 0,-1 0 0,1 1 0,0-1 0,0 1 0,-1-1 0,1 1 1,0-1-1,-1 1 0,1-1 0,-1 1 0,1-1 0,-1 1 0,1-1 0,-1 1 1,1-1-1,-1 1 0,1 0 0,-1 0 0,1-1 0,-1 1 0,1 0 0,-1 0 1,0-1-1,1 1 0,-1 0 0,0 0 0,1 0 0,-1 0 0,1 0 0,-1 0 1,0 0-1,0 0 0,-26 6 607,7 3-537,2 2-1,0 0 1,0 0-1,1 2 1,0 0-1,1 1 1,1 1-1,-23 27 1,38-41-97,-1-1 1,0 1 0,1-1-1,-1 1 1,1 0 0,0-1 0,-1 1-1,1 0 1,-1 0 0,1-1-1,0 1 1,0 0 0,-1 0 0,1 0-1,0-1 1,0 1 0,0 0 0,0 0-1,0 1 1,0-2-1,0 1-1,1-1 1,-1 1-1,0-1 1,1 0 0,-1 1-1,0-1 1,1 1-1,-1-1 1,1 0 0,-1 1-1,1-1 1,-1 0-1,1 0 1,-1 1 0,1-1-1,-1 0 1,1 0-1,-1 0 1,1 0 0,-1 0-1,1 1 1,37-2-174,-30 0 135,15 0-83,1 1 1,-1 0 0,0 2 0,38 7-1,-55-7 98,0-1-1,0 1 1,-1 1-1,1-1 1,-1 1-1,1 0 1,-1 0-1,0 0 1,9 9-1,-11-9 19,0 0 0,-1 0 1,1 0-1,-1 1 0,0-1 0,0 1 0,0 0 0,-1-1 1,1 1-1,-1 0 0,0 0 0,0 0 0,0 0 0,-1 0 1,1 0-1,-1 7 0,0-5 34,-1 1 1,1-1-1,-1 1 0,-1-1 1,1 0-1,-1 1 0,0-1 1,0 0-1,-1 0 1,0 0-1,-6 9 0,3-7 78,0 0-1,-1 0 1,0-1-1,0 0 1,-1 0-1,-16 11 1,7-8 134,0-1 0,-1 0 0,0-1 0,0-1 0,-1 0 0,0-2 0,-25 5 0,42-10-192,-40 6 273,39-6-291,1 0 1,-1 0-1,0 0 0,0 0 1,0 0-1,0-1 0,1 1 0,-1-1 1,0 0-1,0 0 0,-3-1 1,6 2 5,0-1 1,-1 1 0,1 0 0,0 0 0,0 0-1,-1-1 1,1 1 0,0 0 0,0 0 0,0-1-1,0 1 1,-1 0 0,1-1 0,0 1-1,0 0 1,0-1 0,0 1 0,0 0 0,0 0-1,0-1 1,0 1 0,0 0 0,0-1-1,0 1 1,0 0 0,0-1 0,0 1 0,0 0-1,0-1 1,0 1 0,0 0 0,1-1 0,-1 1-1,0 0 1,0 0 0,0-1 0,0 1-1,1-1 1,11-9 268,21-3-109,8 0 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11426,'1'-26'1163,"-1"15"-476,0 0-1,1 0 1,1 1 0,4-18-1,4 62 1492,-3-1-2021,2-1 0,1 0 0,19 40 0,-23-58-208,1-1-1,1 1 1,0-2 0,0 1-1,2-1 1,-1-1 0,1 0-1,1 0 1,22 17 0,-6-13-519,-26-15 487,0 1 1,0-1 0,0 1 0,0-1-1,0 1 1,0-1 0,0 0 0,0 1-1,0-1 1,0 0 0,0 0 0,0 0-1,0 0 1,0 0 0,0 0 0,0 0-1,0 0 1,0 0 0,0-1 0,0 1-1,0 0 1,0-1 0,0 1 0,0-1-1,2 0 1,-3-2-394,-5-1-99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14395,'3'12'1120,"-5"12"-776,0 9-104,-3 14 465,2 5-129,0 5-224,3 2 0,3-5-56,5-5-80,4-14-216,4-10-144,0-12-256,0-8 312,-11-5-48,-2-8-88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15123,'-3'-7'1080,"3"3"-936,1 1-208,3 0 2129,4 2-1729,-1 2 32,1 2 56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10994,'5'1'143,"1"0"-1,-1 0 0,0 0 1,1 1-1,-1 0 1,0 0-1,0 0 0,0 0 1,0 1-1,0 0 0,0 0 1,-1 0-1,0 1 0,1-1 1,-1 1-1,-1 0 1,1 0-1,0 1 0,-1-1 1,0 1-1,0 0 0,0 0 1,-1 0-1,0 0 0,0 0 1,0 0-1,2 10 1,-2 4 61,0-1 1,-2 0 0,0 0 0,-1 0-1,0 1 1,-2-1 0,-8 32 0,-48 122 516,34-114-472,13-35-75,2 1 0,-9 35 0,18-58-164,1 0 0,-1 1 0,1-1 1,-1 0-1,1 0 0,0 0 1,0 1-1,0-1 0,0 0 1,0 0-1,0 0 0,0 1 0,0-1 1,0 0-1,0 0 0,1 0 1,-1 1-1,0-1 0,1 0 0,-1 0 1,1 0-1,0 0 0,-1 0 1,1 0-1,0 0 0,-1 0 1,1 0-1,0 0 0,0 0 0,0-1 1,0 1-1,0 0 0,0 0 1,0-1-1,0 1 0,0-1 1,0 1-1,0-1 0,1 1 0,-1-1 1,0 0-1,0 0 0,2 1 1,5-1 23,-1 0 0,1 0 1,0-1-1,-1 0 0,12-3 1,-18 4-36,25-6-168,0 0 0,0-3 0,0 0 0,-1-1 0,-1-1 0,24-16 0,-45 26 131,-1 0-1,0-1 1,0 1-1,0-1 1,0 0-1,0 0 0,0 0 1,0 0-1,0 0 1,-1 0-1,1 0 1,1-5-1,-7-1-298</inkml:trace>
  <inkml:trace contextRef="#ctx0" brushRef="#br0" timeOffset="1">0 472 12123,'5'-7'944,"13"-2"-696,2-2-104,12-4 440,-1 0-232,7-3-256,-1 1 32,-1-4-64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1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98 351 14475,'1'1'65,"0"0"1,0 0-1,1 0 1,-1 0-1,0 0 0,0-1 1,1 1-1,-1 0 0,1 0 1,-1-1-1,1 1 0,-1-1 1,1 0-1,-1 1 0,1-1 1,-1 0-1,1 0 0,-1 0 1,1 0-1,0 0 1,-1 0-1,1 0 0,-1 0 1,1-1-1,-1 1 0,2-1 1,5-2 86,0-1 1,-1 1-1,14-10 1,-9 6 171,30-20 462,63-49-1,-87 61-639,-1 0 0,-1-2 0,0 0-1,-1-1 1,21-32 0,-34 46-130,1 0-1,-1 0 1,-1 0-1,1 0 1,0 0-1,-1-1 0,0 1 1,1-8-1,-2 10-13,0 0 0,0 1 0,0-1 0,0 1 0,-1-1 0,1 1 0,0-1 0,-1 1 0,0-1 0,1 1 0,-1-1 0,0 1 0,1-1 0,-1 1 0,0 0 0,0 0 0,0-1 0,0 1 0,-1 0 0,1 0 0,0 0 0,0 0-1,-1 0 1,1 0 0,0 1 0,-1-1 0,1 0 0,-4 0 0,-4-2-5,-2 0 0,1 1-1,0 0 1,0 1 0,-1 0 0,1 1-1,-1 0 1,1 1 0,0 0 0,-1 0-1,1 1 1,-16 5 0,5 0-17,1 0 0,0 1 0,0 1 1,1 1-1,-21 14 0,26-14 7,-1 1 1,2 1-1,-1 0 0,2 0 0,0 1 1,0 1-1,1 0 0,1 1 1,-14 25-1,21-34-1,0 1 1,0 0-1,0 0 0,1 0 0,0 0 1,0 1-1,1-1 0,-1 1 0,2-1 1,-1 1-1,1-1 0,1 1 0,-1-1 0,1 0 1,0 1-1,1-1 0,0 1 0,0-1 1,0 0-1,1 0 0,0 0 0,1-1 1,-1 1-1,10 11 0,-6-10-55,0 0 1,1-1-1,-1 0 0,2-1 0,-1 0 1,1 0-1,0 0 0,0-1 0,0-1 1,1 1-1,18 4 0,-2-2-38,1-1-1,0-1 1,36 2-1,13-5-153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10474,'137'-3'3880,"51"0"-3972,-59 7 140,371 29 6,-93 10-30,-247-28-26,41 17 11,-19-2-4,657 11 6,-551-29 7,-150-4-20,-8 1 9,164 32-1,-199-28-7,0-4 0,167-6-1,-186-9-6,-1-3-1,84-21 0,10-1 19,-153 29-9,492-52 13,-283 48-6,-215 7-169,10-1-737,-19-1 878,-1 1-1,1 0 0,-1 0 1,1-1-1,-1 1 0,1 0 0,-1-1 1,1 1-1,-1 0 0,0-1 1,1 1-1,-1-1 0,0 1 0,1-1 1,-1 1-1,0-1 0,0 1 1,1-1-1,-1 1 0,0-1 0,0 1 1,0-1-1,0 1 0,1-1 1,-1 0-1,0 1 0,0-1 0,0 1 1,0-1-1,0 1 0,-1-1 0,1 1 1,0-2-1,-3-10-280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4:4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11763,'0'-1'43,"0"0"0,0 1 0,-1-1 0,1 0 0,0 1 0,0-1 1,0 0-1,-1 1 0,1-1 0,0 0 0,0 1 0,0-1 0,0 0 1,0 1-1,0-1 0,1 0 0,-1 0 0,0 1 0,0-1 0,0 0 1,1 1-1,-1-1 0,0 1 0,1-1 0,-1 0 0,0 1 1,1-1-1,0 0 0,0 0-3,0 1 0,1-1 0,-1 0 0,1 0 0,-1 1 0,0-1 0,1 1 0,-1-1 0,1 1 0,-1 0 0,1 0 0,1-1 0,3 1 20,1 0 0,-1 0-1,0 1 1,0 0 0,11 3-1,35 9 83,0-1 0,1-3 0,0-2 0,61-1 0,-83-6-130,-1-1 1,39-8 0,-44 5-5,0 1 1,1 2-1,-1 0 0,30 3 1,108 24-4,-94-12-26,1-4 1,106 2 0,269-27-96,394 1 49,-157 16-212,-140-14 65,-155-2 187,-57 4 11,278 6 25,-30 5-1,-149-1 38,-121 4-42,-183-5 23,348-19 203,-281-13-131,7-1-7,-144 33-54,-44 2-25,0-1-1,1 0 1,-1-1-1,1 0 0,-1-1 1,16-5-1,-12 0 100,-14 7-90,-1 0 0,0-1 0,1 1 0,-1 0 0,0 0-1,1 0 1,-1 0 0,0-1 0,0 1 0,1 0 0,-1 0 0,0-1 0,0 1-1,1 0 1,-1 0 0,0-1 0,0 1 0,1 0 0,-1-1 0,0 1-1,0 0 1,0-1 0,0 1 0,0 0 0,0-1 0,1 1 0,-1 0 0,0-1-1,0 1 1,0 0 0,0-1 0,0 1 0,0 0 0,-1-1 0,1 1 0,0-1-1,0 1 1,0 0 0,0-1 0,-1 2-28,0 1 0,0 0 0,0-1-1,0 1 1,0 0 0,1 0 0,-1-1 0,1 1 0,-1 3 0,-2 0-32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5:0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11859,'16'3'1181,"11"8"-1205,27 19 149,-24-12-102,1-1 1,1-2-1,0-1 0,50 15 0,-44-22 25,2 0 0,-1-3 0,55 0 0,122-14 179,-78 1-187,735-21 46,-112 46-85,-438 2 12,421 37 14,-451-25-3,432-12 0,-33-59-5,-387 20-14,246 11 29,-212 9-15,9-21-1,-38 1-18,-262 20 11,41-3 33,94 9 1,-114-1 71,1-4 0,78-10 0,-74 4-86,-23 5-35,81 8 0,-47-1 34,-55-4 3,49 3-12,-80-5 31,1 0 0,-1 0 0,1 0 0,-1 0 0,1 1 0,-1-1 0,0 0 0,1 0 0,-1 0 0,1 0 0,-1 0 0,1 1 0,-1-1 0,1 0 0,0 0-1,-1 1 1,1-1 0,-1 0 0,1 1 0,0-1 0,-1 1 0,1-1 0,0 0 0,-1 1 0,1-1 0,0 1 0,-1-1 0,1 1 0,0-1 0,0 1 0,0-1 0,0 1 0,-1-1 0,1 1 0,0-1 0,0 1 0,0 0 0,0-1 0,0 1 0,0-1-1,0 1 1,0-1 0,1 1 0,-1-1 0,0 1 0,0-1 0,0 1 0,0-1 0,1 1 0,-1-1 0,0 1 0,1-1 0,-1 1 0,0-1 0,1 0 0,-1 1 0,0-1 0,1 0 0,-1 1 0,1-1 0,-1 0 0,1 1 0,-1-1 0,1 0 0,0 1-1,-12-2 432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5:1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143 10554,'-4'-3'76,"1"1"1,0 0-1,-1 0 0,0 0 0,1 1 1,-1-1-1,0 1 0,0 0 0,0 0 1,-5 0-1,-44-1 250,7 0 114,13-3-176,1-2 0,-49-18 0,57 16-234,-1 1 0,0 1 0,-1 2 0,1 0 0,-38-1 0,-67 7-122,-186-5 64,159-5 18,1 8 0,-176 21 0,-397 27-30,-3-37-85,131-29-68,-71 0-199,-159 66 452,762-41-28,1 4 0,1 2 0,0 4 0,0 2 1,2 3-1,-119 56 0,117-44-30,25-13 22,1 1 0,-60 42 0,89-54-15,0 0 0,2 1 1,-1 0-1,1 1 0,0 0 1,1 1-1,1-1 0,0 2 1,0-1-1,1 1 0,1 0 0,-7 21 1,4 0-3,1 0 0,1 1 0,2 0 0,2 1 1,1-1-1,2 1 0,1-1 0,2 0 0,1 1 0,2-1 1,2-1-1,1 1 0,1-1 0,19 40 0,-15-40 5,2-2 0,2 0 0,1-2 0,1 0 0,1 0 0,2-2 0,0-1 0,2-1 0,1-1 0,2-1 0,0-2 0,1 0 0,62 33-1,-43-33-5,0-2-1,2-3 1,77 18-1,159 14 21,364-3 42,6-64-24,700-10-53,-883 43-77,257 3 16,-338-38 150,-320 11-52,0-4 1,-1-2-1,95-35 0,-142 41-5,-1-1-1,0-1 0,-1-1 1,0-1-1,-1-2 1,-1 1-1,0-2 0,-1-1 1,-1-1-1,0 0 0,28-39 1,-36 42 3,1-2 0,-2 0 1,0 0-1,-1 0 0,-1-1 1,-1 0-1,0-1 0,-1 0 1,-2 1-1,1-1 0,-2-1 1,-1 1-1,0 0 1,-1 0-1,-1-1 0,-4-19 1,0 19 0,-1 1 1,-1 0 0,-1 1 0,0-1 0,-1 1-1,-17-24 1,-14-28 7,-54-153-124,59 133 116,-62-114 0,81 176-174,-1 1 0,-1 1-1,-2 1 1,0 1 0,-2 0 0,0 2-1,-1 0 1,-31-21 0,-61-30-367,55 39 200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12051,'57'-8'2495,"59"-10"-2779,211 4 330,-51 4-48,639-8-5,-484 33-6,-271-10 10,403 24 9,157 3-35,156 1-111,-680-25 77,336-29 0,61-3 72,-421 27 906,-188-3-1182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56 856 10194,'-2'-1'1741,"7"4"-1153,12 2-318,26-1-118,1-2-1,78-8 1,-18 1-94,90 15 61,-12 0-45,207 9-55,-149-4-27,265-14 54,-9 0-4,-144 1-37,45 3 4,-142 26 26,3 1 34,-203-30-53,-25-2-4,0 2 1,0 1-1,29 7 1,-58-10-9,0 1 1,0-1-1,0 0 1,0 0-1,0 1 1,0-1-1,0 0 1,0 0-1,0 0 1,0 0-1,0 0 1,0 0-1,0 0 1,0 0-1,0-1 1,0 1-1,0 0 1,0-1-1,0 1 1,0 0-1,0-1 1,0 1-1,0-1 1,0 0-1,-1 1 1,1-1-1,0 1 1,1-2-1,-1-1 14,0 0 1,0 0-1,0 0 0,0 0 0,-1 0 1,1 0-1,-1 0 0,1-3 0,1-12-27,8-40 8,-3-1 1,-3-1-1,-5-95 0,-1 136 12,-1 1 0,0-1-1,-2 0 1,0 1 0,-1 0-1,-1 0 1,0 1 0,-2 0-1,0 0 1,-17-23 0,16 23-18,1 0 1,1 0 0,-13-37 0,1 1-4,16 46-3,0 0 0,0 0-1,-1 0 1,0 1 0,0-1 0,-1 1-1,1 0 1,-1 1 0,-1 0 0,1 0 0,-1 0-1,0 0 1,0 1 0,-10-4 0,-9-3-59,1 1-1,-53-12 1,-12 5-199,-1 4-1,-127-2 0,2 1-428,146 7 474,-295-26-530,249 28 632,-136 12 1,-402 54 283,45-17 484,564-40-629,-65 7 38,0-6-1,-112-8 0,150-4-5,0 0 27,-77 2 1,145 5-58,0 0-1,0 0 1,1 0-1,-1 1 1,0 0 0,0 0-1,0 0 1,1 0-1,-1 1 1,0-1 0,1 1-1,0 0 1,-1 0 0,1 0-1,0 0 1,-6 6-1,7-5 5,0 0 1,0 0-1,1 0 0,-1 0 0,1 0 0,-1 0 0,1 1 0,0-1 0,1 0 0,-1 1 0,0-1 0,1 1 0,0-1 1,0 1-1,0-1 0,0 1 0,0-1 0,1 1 0,1 3 0,5 23 5,2-1 0,18 43 0,8 21-31,-22-44-1,12 91-1,-9 52-17,-10-108 23,-5-72 6,-1-5-61,1 0 1,-1 0 0,1-1-1,1 1 1,-1 0-1,1-1 1,0 1 0,4 6-1,-6-12 51,0 0-1,0-1 0,1 1 1,-1 0-1,1-1 0,-1 1 1,0 0-1,1-1 1,0 1-1,-1-1 0,1 1 1,-1-1-1,1 1 0,-1-1 1,1 1-1,0-1 0,-1 0 1,1 1-1,0-1 1,0 0-1,-1 0 0,1 1 1,0-1-1,0 0 0,-1 0 1,1 0-1,1 0 0,-1-1 0,1 1 0,-1-1 0,1 1 0,-1-1 0,1 0-1,-1 0 1,0 0 0,1 0 0,-1 0 0,0 0 0,0 0 0,1-1-1,0-1 1,27-40-112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12467,'0'-1'1688,"8"-4"-992,15-3-232,7-4 1913,8-8-1737,5-3-88,3-3-96,1-2-104,-4-1-280,-6 2-176,-14 5-552,-7 5 600,-16 11-152,-3 5-80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3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124 918 7866,'-33'25'4937,"57"-14"-4109,-2-1-762,0 0 0,1-2 0,-1 0 0,1-2 0,44 6 0,37 0-53,-44-6 6,67 16 0,140 32 16,-198-44-43,135 1-1,287-53 2,-131 5-12,295 29-62,-479 11 44,416 37-34,-151-4 42,475 47-145,-755-59 169,-60-8-2,185 6 0,65-46-41,0-26 40,-228 31 9,80-18 10,-168 30 0,-20 4-10,-4 0-1,0 1 0,19-1 0,-27 3 1,0 0 0,-1 0 1,1 0-1,0 1 1,0-1-1,0 1 0,0 0 1,-1 0-1,1 0 0,0 0 1,-1 0-1,1 0 0,-1 1 1,1-1-1,2 4 0,-2-3-2,0-1 0,0 1-1,0 0 1,0-1 0,0 1-1,0-1 1,0 0 0,0 0 0,1 0-1,-1-1 1,0 1 0,1-1-1,-1 0 1,0 0 0,1 0 0,-1 0-1,1 0 1,-1-1 0,0 1-1,1-1 1,-1 0 0,0 0-1,0-1 1,0 1 0,5-3 0,7-4-2,0-1 0,0 0 0,21-18 0,-35 25 4,1 1 1,-1 0-1,1-1 0,-1 1 1,0-1-1,0 0 1,0 1-1,0-1 0,0 0 1,0 0-1,0 0 1,0 1-1,-1-1 0,1 0 1,-1 0-1,1 0 1,-1-4-1,-4-35 44,0 6-27,6 1-23,2 0 1,2 0-1,0 1 1,17-47-1,-11 37 3,2-5 3,-2 7 0,12-70 1,-5-201-61,-18 280 63,0 22 7,-1-1 1,-1 0-1,0 1 0,0-1 1,-5-18-1,5 26-4,0-1 0,0 1-1,-1 0 1,0 0 0,1 0-1,-1 1 1,0-1 0,0 0 0,0 1-1,-1-1 1,1 1 0,0 0-1,-1 0 1,0-1 0,0 2 0,1-1-1,-1 0 1,0 1 0,0-1-1,0 1 1,-1 0 0,-3-1 0,-42-8-110,-1 2 1,-1 2-1,-77 1 1,83 4 61,-404 7-351,-86 24 340,270-40 218,-164 0-58,-683 49-282,785-24 66,-423 14-23,-82 10 19,-127 2 61,646-32 7,-47 1 398,351-11-350,4 1 8,0 0 0,0 0 0,0 0 0,0 1 0,0-1 0,-8 3 0,12 0-11,-1-1 1,1 0-1,0 0 0,0 1 1,1-1-1,-1 1 1,0-1-1,1 0 1,-1 1-1,1-1 0,0 1 1,0-1-1,0 1 1,1 4-1,-1-4 4,3 369-45,1-227-1451,-1-112 1199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3567 8018,'2'-4'358,"1"1"1,-1 0 0,0-1 0,0 1 0,0-1-1,-1 0 1,1 0 0,0-5 0,0 4-102,4-12 23,22-62 25,18-85-1,-29 81-326,29-123 6,-32 156 58,2 0 0,24-49 0,31-77 101,4-11 292,86-133-126,-147 291-175,-2-2 0,16-57-1,4-67 90,10-32-197,33-30-31,-12 43-2,-4 14 48,-47 132-29,2 0 1,1 2-1,30-41 0,62-65 6,96-134 158,-165 207-70,82-97 1,-103 137-97,1 0 0,1 2 1,0 1-1,1 0 0,1 1 0,1 1 1,0 1-1,33-14 0,23-4-40,107-46 72,-175 72-35,1 1-1,-1 0 1,1 1-1,0 0 1,0 1 0,0 0-1,0 1 1,0 0-1,0 0 1,0 1-1,0 1 1,0 0 0,20 5-1,-18-5 9,0 0 1,19 0-1,-24-2-7,0 1 0,0 0 1,1 1-1,-1 0 0,0 0 0,0 0 1,0 1-1,13 5 0,13 10 8,-10-5 19,1-1 0,43 14-1,-63-24-30,11 3 3,0 0 0,28 13 0,-39-15-1,0 1 0,0 0 0,0 0 1,-1 1-1,1-1 0,-1 1 0,0 0 0,0 0 0,0 0 1,0 1-1,5 9 0,6 9 64,1 0 1,0-1-1,2 0 1,1-2-1,36 32 1,6 5 284,70 85 0,-6 22-302,-38-46-12,-82-110-41,26 30 1,-3 1 0,34 60-1,-35-41 10,-2 1 0,-4 2 0,15 64 0,-29-101-4,1 0 0,0 0-1,2-1 1,1 0-1,1 0 1,0-2 0,2 1-1,0-2 1,28 31-1,2 2 1,-2 1-1,37 64 0,-20-27 10,-13-31-12,2-2-1,3-3 0,77 68 1,-43-38 0,-53-51-1,58 49 1,217 165 22,-276-222-8,1-1 1,2-2-1,0 0 0,2-3 1,49 22-1,79 15 6,-106-39-11,0 2 0,-2 3 0,80 45 0,-21 10 7,-72-47-2,1-2 0,68 35 0,198 64 73,-271-114-73,0-2 0,49 8 0,83 6 43,-126-20-53,228 23 51,-269-28-87,4-1-44,0 1 0,0 1 0,0-1 0,0 1 0,8 4 0,-13-4-123,-3-1 74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9722,'-16'76'2629,"-52"630"-346,51-475-1842,-10 665 84,24-639-458,-29 125 31,1 25-52,31-321-32,-8 251 75,5-322 1274,3-15-1322,0 0 42,0 0-42,0 0 0,0 0 1,0 0-1,-1 0 42,1 0-42,0 0 0,0 0 1,-1-31 1110,1-6-729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1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11066,'12'47'1433,"3"-2"-1,32 69 0,-37-91-1414,2-1 0,1 0 0,1-1 0,0 0-1,2-1 1,0-1 0,26 23 0,-36-37-45,0 0-1,0-1 1,0 0-1,8 3 1,-13-6-24,0 0 1,1 0-1,-1-1 1,1 1 0,0-1-1,-1 1 1,1-1-1,-1 1 1,1-1 0,0 0-1,-1 0 1,1 0-1,0 0 1,-1 0 0,1 0-1,0-1 1,-1 1-1,1 0 1,-1-1 0,1 0-1,-1 1 1,1-1-1,1-1 1,-2 2 34,-1-1-1,1 1 1,-1-1 0,1 1 0,0-1-1,-1 1 1,1-1 0,-1 0 0,0 1-1,1-1 1,-1 0 0,1 0-1,-1 1 1,0-1 0,0 0 0,1 0-1,-1 1 1,0-1 0,0 0-1,0 0 1,0 0 0,0 0 0,0-1-1,-8-19-229,-12-8-137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15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11098,'13'28'761,"2"11"-617,5 4-56,9 6 88,3-2-8,1-1 0,0-3-40,-3-7-40,-2-6-24,-9-10-24,-5-6-24,-12-14-128,1-8-104,-8-12-1289,-3-8 1361,-5-13-184,-3-8-120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15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 9922,'-3'19'872,"1"13"-672,7 16-80,6 10 328,12 11-247,1-1-33,8-3 16,-2-6-40,3-18-72,-3-8-40,-8-27-64,-5-13-152,-10-29 168,-1-10-32,-9-14-40</inkml:trace>
  <inkml:trace contextRef="#ctx0" brushRef="#br0" timeOffset="1">92 1 9250,'23'72'704,"-3"-7"-520,2-3-56,5-10 160,-1-9-40,-1-16-48,0-11-48,-11-18-64,-2-9 0,-7-12-48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16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10522,'-8'9'672,"7"5"-592,-2 5-48,5 8 128,2 6-72,7 7-16,2 2-16,6 1 1,-2 1-1,2-4-104,-2-3-929,1-7 889,0-7-88,-3-3-96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1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11859,'0'-3'880,"5"14"-824,0 11-24,5 10 232,3 8-280,0 5-8,3-1-8,-2-2 24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3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666 42 11698,'3'-7'264,"-2"5"-180,0 0 1,0-1 0,0 1 0,-1 0 0,1-1 0,0 1 0,-1-1 0,0 1-1,0-1 1,1 0 0,-2-2 0,1 5-82,0-1 1,0 1-1,0 0 1,0 0-1,0 0 0,0 0 1,0 0-1,0 0 0,0 0 1,0 0-1,0-1 0,0 1 1,0 0-1,0 0 1,0 0-1,-1 0 0,1 0 1,0 0-1,0 0 0,0 0 1,0 0-1,0 0 0,0 0 1,0 0-1,0 0 1,-1 0-1,1 0 0,0-1 1,0 1-1,0 0 0,0 0 1,0 0-1,0 0 0,0 0 1,0 0-1,-1 0 1,1 1-1,0-1 0,0 0 1,0 0-1,0 0 0,0 0 1,0 0-1,0 0 0,-1 0 1,1 0-1,0 0 1,0 0-1,0 0 0,0 0 1,0 0-1,0 0 0,0 0 1,0 0-1,0 1 0,0-1 1,0 0-1,0 0 1,-1 0-1,1 0 0,0 0 1,0 0-1,0 0 0,0 1 1,0-1-1,0 0 0,0 0 1,0 0-1,-7 12 156,0 0-1,0 0 1,1 1-1,1-1 0,-5 17 1,-3 7-15,-142 442 260,60-160-335,62-226-73,-4-2-1,-3-2 0,-5-1 0,-86 125 0,55-96-639,74-116-253,2-6 588,0-9 155,6-19-109,-1-8-47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3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6 701 11410,'0'0'31,"0"0"0,1 0-1,-1-1 1,0 1-1,0 0 1,0 0-1,0 0 1,1 0 0,-1-1-1,0 1 1,0 0-1,0 0 1,0 0 0,0-1-1,0 1 1,0 0-1,1 0 1,-1-1-1,0 1 1,0 0 0,0 0-1,0-1 1,0 1-1,0 0 1,0 0 0,0-1-1,0 1 1,0 0-1,0 0 1,-1 0-1,1-1 1,0 1 0,0 0-1,0 0 1,0-1-1,0 1 1,0 0-1,0 0 1,-1 0 0,1-1-1,0 1 1,0 0-1,0 0 1,0 0 0,-1 0-1,1 0 1,0-1-1,0 1 1,0 0-1,-1 0 1,1 0 0,0 0-1,0 0 1,-1 0-1,1 0 1,0 0 0,0 0-1,-1 0 1,1 0-1,0 0 1,0 0-1,-1 0 1,1 0 0,0 0-1,0 0 1,0 0-1,-1 0 1,21-19 480,-10 12-309,6-11-45,0 0-1,0-1 1,14-25-1,10-13-19,231-287 424,-161 213-406,-104 125-138,0 0 0,1 1-1,12-9 1,-19 14-15,0 0-1,1-1 1,-1 1-1,1 0 0,-1 0 1,0 0-1,1-1 1,-1 1-1,1 0 0,-1 0 1,1 0-1,-1 0 1,1 0-1,-1-1 1,1 1-1,-1 0 0,0 0 1,1 0-1,-1 1 1,1-1-1,-1 0 0,1 0 1,-1 0-1,1 0 1,0 1-1,-1-1 0,1 1 0,-1 0 0,0 0 0,0 0 0,0 0 0,0 0 0,0 0 0,0 0 1,0 0-1,0 0 0,0 0 0,0 0 0,-1 0 0,1 0 0,0 0 0,-1-1 0,1 1 0,-1 1 0,-54 133 21,29-75-57,2 1 0,-29 120 0,47-155-26,2 1-1,2 0 0,0 0 0,1 0 0,5 34 1,4-26-33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14619,'2'-8'1208,"-2"9"-936,-6 11-104,0 19 361,-2 9-129,2 8-136,0 2-64,3 1-168,3-1-32,5-11-16,3-9-8,9-18-24,2-12-80,0-20-376,-2-8 416,-3-15-32,-2-11-48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14883,'0'-6'1296,"4"0"-903,12-1-177,14-2 440,9-1-72,11 2-176,4 1-88,8 1-320,4 3-160,-2 1-8,-1 0 160,-12-3-80,-6 1-80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4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94 181 10818,'-1'-4'191,"0"0"-1,1 0 1,0 0-1,0-1 1,0 1-1,0 0 1,1 0-1,0 0 0,0 0 1,0 0-1,0 0 1,0 0-1,1 0 1,0 0-1,0 0 1,0 1-1,0-1 1,0 1-1,1-1 1,0 1-1,5-5 0,4-4 150,0 1 0,1 0 0,0 2 0,17-11 0,-23 16-254,0 0 1,0 0-1,1 1 1,-1 0-1,1 0 1,-1 1 0,11-2-1,-16 4-76,0 0 0,0-1 0,0 1 0,0 0 0,-1 0 0,1 0 0,0 0 0,0 1 0,0-1 0,0 0 0,0 1 0,0 0 0,-1-1 0,1 1 0,0 0 0,-1 0 0,1 0 0,0 0 0,-1 0 0,1 0 0,-1 0 0,1 1 0,-1-1 0,0 0 0,0 1 0,1-1 0,-1 1 0,0 0 0,0-1 0,-1 1 0,1 0 0,0-1 0,0 1 0,-1 0 0,1 0 0,0 3 0,-1 3-2,1 0-1,-1 0 1,0 0 0,-1 0-1,1-1 1,-2 1-1,1 0 1,-1 0-1,0-1 1,-6 15-1,-5 7 6,-22 36-1,-4-4 112,-86 102 0,56-78 247,65-79-313,-1-1 0,1 1 0,0 0 0,1 0 0,0 0 0,-4 9 0,7-15-51,0 1 0,0-1-1,0 1 1,0-1 0,0 1 0,0-1 0,0 1 0,0-1 0,0 1 0,0-1 0,0 0 0,0 1 0,0-1 0,0 1 0,0-1-1,1 1 1,-1-1 0,0 1 0,0-1 0,1 0 0,-1 1 0,0-1 0,0 1 0,1-1 0,-1 0 0,0 1 0,1-1-1,-1 0 1,1 0 0,-1 1 0,0-1 0,1 0 0,-1 0 0,1 1 0,-1-1 0,1 0 0,-1 0 0,0 0 0,1 0-1,-1 0 1,1 0 0,-1 0 0,1 0 0,-1 0 0,1 0 0,-1 0 0,1 0 0,-1 0 0,1 0 0,-1 0 0,1 0 0,-1-1-1,0 1 1,1 0 0,27-8 119,85-45 15,-80 36-274,1 1 0,0 2 0,61-17-1,-66 28-518,-19 6 120,-10-3 515,1 1 0,-1-1 1,0 0-1,0 1 0,-1-1 1,1 0-1,0 1 0,0-1 0,0 0 1,0 1-1,0-1 0,0 0 1,0 1-1,0-1 0,-1 0 1,1 1-1,0-1 0,0 0 1,-1 1-1,1-1 0,0 0 1,0 0-1,-1 1 0,1-1 1,0 0-1,0 0 0,-1 0 1,1 1-1,0-1 0,-1 0 1,-11 7-416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46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15531,'-12'15'1241,"2"8"-945,4 3-120,4-2 544,2 2-448,1-6-432,6-3-192,3-12-1057,3-8 1217,3-13-224,3-2-184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4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46 14355,'2'4'1541,"-4"12"-1003,-3 15 1,4-24-417,-21 94 1094,20-86-1106,0 1 1,1-1 0,1 1-1,1 21 1,-1-35-120,0 1-1,1-1 1,-1 0 0,1 0-1,-1 0 1,1 0 0,-1 0-1,1 0 1,0 0-1,0 0 1,0 0 0,0 0-1,1-1 1,-1 1 0,0 0-1,1-1 1,-1 1 0,1 0-1,-1-1 1,1 0 0,0 0-1,0 1 1,0-1-1,-1 0 1,1 0 0,0 0-1,0-1 1,1 1 0,-1 0-1,0-1 1,0 0 0,0 1-1,4-1 1,5 0-73,0-1 0,0 0 0,0-1 1,-1 0-1,16-6 0,-9 4 11,2-1-31,67-15-295,-77 19 358,0 0 1,0 0 0,1 1-1,-1 0 1,0 1 0,0 0 0,13 4-1,-19-5 39,0 1 0,0 0 0,0 0 0,0 0 0,-1 1 0,1-1 0,0 1 0,-1-1 0,0 1 0,1 0 0,-1 0 0,0 0 0,0 0 0,0 0 0,0 0 0,0 1 0,0-1 0,-1 1 0,1-1 0,-1 1 0,0 0 0,1-1 0,-1 1 0,-1 0 0,1 0 0,0 0 1,-1 0-1,1 0 0,-1 0 0,0 0 0,0 0 0,-1 4 0,0 1 37,0 0 1,-1-1 0,0 1 0,0-1-1,-1 1 1,0-1 0,-1 0 0,1 0-1,-1 0 1,-1-1 0,-7 10 0,3-7 6,0 0 0,-1 0 0,-1-1 1,1-1-1,-1 0 0,0 0 0,-1-1 1,0 0-1,0-1 0,0 0 0,-1-1 0,1-1 1,-1 0-1,0 0 0,0-1 0,0-1 0,0 0 1,-23-2-1,32 0-74,-1 1 0,1-1 0,-1 0-1,1 0 1,0 0 0,-1-1 0,1 1 0,0-1 0,0 0 0,0 0-1,0-1 1,0 1 0,1-1 0,-1 0 0,1 0 0,0 0 0,-1 0-1,1-1 1,1 1 0,-1-1 0,1 0 0,-1 1 0,1-1 0,-3-9-1,-8-39-267</inkml:trace>
  <inkml:trace contextRef="#ctx0" brushRef="#br0" timeOffset="1">88 0 16251,'10'0'1457,"2"4"-1153,4 2-160,6 0 552,11 0-528,5-2-288,8-1 1904,1-3-1616,6 0 65,1 0 47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47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12907,'-9'28'1176,"-11"13"-752,-3 5-160,-1 6 624,-1-2-392,7-3-344,2-4-224,9-16-304,1-12 368,6-25-152,1-16-88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4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4 13003,'-3'0'86,"1"0"0,-1 1 0,1-1 0,-1 1 0,1-1 0,0 1 1,-1 0-1,1 0 0,0 0 0,-1 0 0,1 0 0,0 1 0,0-1 0,0 1 0,0-1 0,0 1 1,0 0-1,1-1 0,-1 1 0,1 0 0,-1 0 0,1 0 0,-1 1 0,1-1 0,0 0 1,0 0-1,-1 4 0,-2 5 171,0 0 0,0 1 0,1 0 0,-2 15 1,4-20-143,0 0-1,1 1 1,0-1 0,0 0 0,0 1 0,3 13 0,-3-20-98,1 1 0,-1 0 0,1 0 0,0-1 0,-1 1 0,1 0 0,0-1 0,0 1 0,0-1-1,0 1 1,0-1 0,0 0 0,1 1 0,-1-1 0,0 0 0,1 0 0,-1 0 0,1 0 0,-1 0 0,1 0 0,0 0 0,-1 0 0,1-1 0,0 1-1,-1-1 1,1 1 0,0-1 0,0 0 0,-1 1 0,1-1 0,0 0 0,0 0 0,2-1 0,0 0-5,1 0 0,-1 0 1,1 0-1,-1-1 0,0 0 1,0 0-1,0 0 0,0 0 1,0-1-1,0 0 0,0 0 1,-1 0-1,0 0 0,1 0 1,-1 0-1,0-1 0,-1 0 1,1 0-1,-1 1 0,1-1 1,-1-1-1,2-5 0,-1 4-2,0-1 0,-1 1-1,0-1 1,0 1 0,-1-1 0,0 1-1,0-1 1,0 0 0,-1 0 0,0 0-1,0 1 1,0-1 0,-1 0 0,-3-12-1,3 18-10,1-1 0,-1 0 0,0 0 0,1 0 0,-1 0 0,0 1 0,0-1 0,0 0 0,0 1 0,0-1 0,-1 1 0,1-1 0,0 1 0,-1 0 0,1-1 0,-1 1 0,1 0 0,-1 0 0,0 0 0,0 0 0,1 0 0,-1 1 0,0-1 0,0 1 0,0-1 0,0 1 0,0-1 0,1 1 0,-1 0 0,0 0 0,0 0 0,0 0 0,0 0 0,0 0 0,0 1 0,-4 0 0,3 1-36,-1-1-1,0 1 1,1 0-1,-1 0 0,1 1 1,0-1-1,0 1 1,0-1-1,0 1 0,0 0 1,0 0-1,1 1 1,-1-1-1,1 0 1,0 1-1,0-1 0,-1 5 1,1-2-25,0-1 0,1 0 0,-1 1 0,1-1 0,1 1 0,-1 0 0,1-1 0,0 1 0,0-1 0,1 1 0,-1 0 0,1-1 0,4 11 0,10 10-206</inkml:trace>
  <inkml:trace contextRef="#ctx0" brushRef="#br0" timeOffset="1">415 375 13627,'-7'20'594,"0"0"-284,1 0-1,-6 31 1,12-47-273,-1 0 0,0 0 0,1 0 0,0 0 0,0 1 1,0-1-1,1 0 0,-1 0 0,1 0 0,0 0 0,0 0 0,0 0 1,1-1-1,0 1 0,-1 0 0,1-1 0,0 1 0,1-1 1,2 4-1,-2-4-16,0-1 1,0 0-1,0 0 1,0-1 0,0 1-1,1-1 1,-1 1-1,1-1 1,-1 0-1,1 0 1,-1 0 0,1-1-1,0 1 1,-1-1-1,1 0 1,0 0-1,-1 0 1,1-1 0,0 1-1,-1-1 1,1 0-1,-1 0 1,1 0-1,4-3 1,5-1 37,-1-1 0,0 0-1,0-1 1,0 0 0,13-11 0,-14 9 50,0-1-1,0-1 1,-1 0 0,0 0-1,9-15 1,-15 21-38,-1-1 1,0 1-1,0-1 1,0 0-1,-1 0 0,1 0 1,-2 0-1,1 0 1,-1 0-1,1-1 0,-2 1 1,1-1-1,-1 1 1,0-9-1,-1 12-40,1 1 1,0 0-1,-1-1 1,0 1-1,0 0 1,1 0-1,-1 0 1,-1 0-1,1 0 1,0 0-1,0 0 1,-1 0-1,1 0 1,-1 0-1,0 0 1,1 1-1,-5-3 1,3 2 3,0 0 1,-1 0-1,1 1 1,-1 0-1,1-1 0,-1 1 1,0 1-1,0-1 1,1 0-1,-6 1 0,-2 0-101,0 1 0,0 0-1,0 0 1,0 1 0,0 1-1,-18 6 1,-19 10-1313,65-24 994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2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9 695 11867,'-1'-1'75,"0"0"1,0 0 0,0 0 0,0-1 0,1 1 0,-1 0 0,1-1 0,-1 1 0,1 0-1,-1-1 1,1 1 0,0 0 0,-1-1 0,1 1 0,0-1 0,0 1 0,0-1-1,0 1 1,1-1 0,-1 1 0,0 0 0,1-1 0,-1 1 0,0-1 0,1 1 0,1-2-1,2-5 62,0 0 0,0 1 0,9-10 0,-8 10 39,90-129 341,-12 15-370,116-128 0,-179 228-275,1 2-1,1 0 1,34-22 0,-51 37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2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0 667 11210,'0'0'1049,"5"-12"-769,8-22-88,7-9 504,11-15-272,7-6-80,16-9-80,8-2-40,5-2-24,5 4-16,-6 15-176,-3 10-80,-9 16-208,-8 12-104,-20 20-736,-15 10 912,-19 16-152,-14 7-200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2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0 465 11234,'20'-16'1057,"13"-23"-665,10-4-168,12-11 488,2-3-216,8-2-120,-1 0-152,-4 8-312,-4 8 48,-17 15 16,-10 13-16,-14 15-64</inkml:trace>
  <inkml:trace contextRef="#ctx0" brushRef="#br0" timeOffset="1">337 611 11458,'6'-4'977,"14"-22"-641,6-13-120,18-17 296,12-4-96,13-7-72,4 1-120,-3 7-312,-2 6 1472,-17 22-1272,-12 13 72,-38 27 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2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12187,'21'-22'888,"15"-5"-648,3-6-96,11-4 200,3-2-104,3-1-16,-2 0-32,-6 11-192,-4 6-104,-14 12-280,-6 5-520,-9 9 736,-5 3-120,-4 4-160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81 11386,'0'0'100,"-1"0"-1,1 0 1,-1 0-1,1 0 0,-1-1 1,1 1-1,-1 0 1,1 0-1,-1-1 0,1 1 1,-1 0-1,1 0 1,0-1-1,-1 1 0,1-1 1,0 1-1,-1 0 1,1-1-1,0 1 1,-1-1-1,1 1 0,0-1 1,0 1-1,-1-1 1,1 1-1,0-1 0,0 1 1,0-1-1,0 1 1,0-1-1,0 1 0,0-1 1,0 1-1,0-1 1,0 0-1,1-1 58,0 0 0,0 1-1,0-1 1,0 1 0,0-1 0,0 1 0,0-1 0,1 1-1,-1 0 1,3-2 0,5-4 276,0 1 0,17-9 0,-18 11-330,0 1 1,0 0-1,0 0 0,0 1 1,1 0-1,-1 1 0,11-1 1,-17 1-96,0 1 0,0 0 1,0 0-1,0 0 1,0 0-1,0 1 1,0-1-1,0 1 0,0-1 1,0 1-1,0-1 1,0 1-1,0 0 1,0 0-1,0 0 0,0 0 1,-1 0-1,1 1 1,0-1-1,-1 0 1,1 1-1,-1-1 1,0 1-1,1 0 0,-1-1 1,0 1-1,0 0 1,0 0-1,0 0 1,0 0-1,0 0 0,-1 0 1,1 0-1,0 2 1,0 5-5,-1 0-1,0 0 1,0 0 0,-1 0 0,0 0 0,0 0 0,-1 0 0,-5 14 0,-31 70-3,34-84 0,-76 151-10,-8 16-3,88-176 12,0 0 1,-1 0-1,1 0 0,0 0 1,0 1-1,0-1 1,0 0-1,-1 0 0,1 0 1,0 0-1,0 1 1,0-1-1,0 0 0,0 0 1,0 0-1,0 1 1,0-1-1,0 0 0,0 0 1,0 0-1,0 1 1,-1-1-1,1 0 0,1 0 1,-1 1-1,0-1 1,0 0-1,0 0 0,0 0 1,0 1-1,0-1 1,0 0-1,0 0 1,0 0-1,0 1 0,0-1 1,0 0-1,1 0 1,-1 0-1,0 0 0,0 1 1,0-1-1,0 0 1,0 0-1,1 0 0,-1 0 1,0 0-1,0 0 1,0 1-1,1-1 0,-1 0 1,0 0-1,0 0 1,0 0-1,1 0 0,-1 0 1,0 0-1,0 0 1,0 0-1,1 0 0,-1 0 1,0 0-1,0 0 1,1 0-1,-1 0 0,0 0 1,0 0-1,0 0 1,1-1-1,12-4 17,154-82-881,-145 74 713,-9 1-42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12387,'50'54'1516,"45"66"0,22 23-626,-97-121-784,0-1 0,2-2 0,1 0 1,30 19-1,-44-32-88,-1-2 0,1 1 1,0-1-1,1 0 1,-1-1-1,1 0 1,-1-1-1,1 0 0,0 0 1,12 0-1,-21-2-736,-4 2 507,-5 2 52,-1-2-120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11194,'0'3'1457,"2"4"-817,-4 11-152,-6 6 1480,3 9-1360,-1 4-63,-1 6-81,2 3-40,-2-4-152,2-2-104,2-13-216,4-4-48,3-16-160,2-5-136,4-12-192,2-8 432,3-3-112,3-2-89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14475,'-9'35'3330,"6"-25"-3155,1 1-1,0 0 0,0 19 1,3-29-174,-1 0 0,0 0 0,0 0 0,0 0 0,1 0 0,-1-1 0,0 1 0,1 0 0,-1 0 0,1 0 0,-1-1 0,1 1 0,-1 0 0,1-1 0,0 1 0,-1-1 0,1 1 1,0 0-1,-1-1 0,1 1 0,0-1 0,0 0 0,-1 1 0,1-1 0,0 0 0,0 1 0,0-1 0,0 0 0,1 0 0,30 1-150,-23-2 124,15 0-64,-11 0 21,1 1 0,0 0 0,-1 0 0,1 1 0,23 6 0,-35-6 62,1-1 0,0 2 0,-1-1 0,1 0 1,0 0-1,-1 1 0,0-1 0,1 1 0,-1 0 1,0 0-1,0 0 0,0 0 0,0 0 0,0 0 0,0 1 1,-1-1-1,1 0 0,-1 1 0,0 0 0,1-1 1,-1 1-1,0 0 0,-1-1 0,1 1 0,0 0 1,-1 0-1,0 0 0,1 0 0,-1-1 0,0 1 1,-1 0-1,1 0 0,-1 3 0,-1 5 19,0-1 0,-1 1 1,0-1-1,-1 0 0,0 0 0,0 0 0,-1-1 0,0 1 0,-1-1 1,0 0-1,-8 8 0,-5 5 212,-1-1 0,-42 35-1,54-50-148,-47 35 524,52-38-567,-1-1 1,0 0-1,0 0 1,0 0-1,0 0 1,0-1-1,0 0 1,0 0-1,-1 0 1,1 0-1,0-1 1,-8 1-1,11-1-65,-1-1 0,1 1 0,-1-1 0,1 1-1,-1-1 1,1 0 0,-1 1 0,1-1 0,-1 0-1,1 0 1,0 0 0,0 0 0,-1 0 0,1 0 0,0-1-1,0 1 1,0 0 0,0 0 0,0-1 0,1 1 0,-1-1-1,0 1 1,1-1 0,-1 1 0,1-1 0,-1-2 0,-1-5-43,0 0 1,1 0-1,1-15 1,0 19 28,0-39-274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15947,'16'-14'1649,"6"4"-1185,8-3-216,4 2 624,9-4-584,3 0-344,-5-1 240,0 0-120,-11 3-176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13403,'2'-1'1246,"-3"5"-384,-5 13 29,-12 21-167,-182 370 231,190-392-1590,10-16 608,0 0 1,0 0 0,-1 0 0,1 0-1,0 0 1,0 0 0,0 0 0,0 0-1,0 0 1,-1 1 0,1-1-1,0 0 1,0 0 0,0 0 0,0 0-1,0 0 1,-1 0 0,1 0 0,0 0-1,0 0 1,0 0 0,0 0-1,-1 0 1,1 0 0,0 0 0,0-1-1,0 1 1,0 0 0,0 0 0,-1 0-1,1 0 1,0 0 0,0 0-1,0 0 1,0 0 0,0 0 0,0-1-1,-1 1 1,1 0 0,0 0-1,0 0 1,0 0 0,0 0 0,0-1-1,0 1 1,0 0 0,-1-4-143,0 0-1,0 0 1,1 0 0,-1 0-1,1 0 1,0-5 0,1-21-430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204 115 13323,'-1'-2'98,"1"-3"71,-1 0 1,0 0-1,-1 0 0,1 1 1,-3-7-1,3 10-151,1 0-1,-1 0 1,1 0 0,-1 0 0,0 1-1,1-1 1,-1 0 0,0 0 0,1 0-1,-1 1 1,0-1 0,0 1 0,0-1-1,1 0 1,-1 1 0,0-1 0,0 1-1,0 0 1,0-1 0,0 1 0,0 0-1,0 0 1,0-1 0,0 1-1,0 0 1,0 0 0,0 0 0,0 0-1,0 0 1,0 1 0,0-1 0,0 0-1,0 0 1,-2 1 0,-2 2 85,0 0 0,-1 0 1,1 0-1,0 1 0,0-1 0,1 1 1,-1 1-1,1-1 0,0 1 1,-5 6-1,-35 54 198,43-64-296,-11 19 23,0 1 1,-9 25 0,18-40-19,0 1 0,1 0 0,0 0 0,0 0 0,1 0 1,0 1-1,0-1 0,1 0 0,0 0 0,0 1 0,2 9 1,-2-16-1,1 0 0,-1 0 0,0 0 0,1 1 0,-1-1 0,0 0 0,1 0 0,0 0 0,-1 0 0,1 0 0,0 0 0,-1 0 0,1 0 0,0 0 0,0 0 0,0-1 0,0 1 0,0 0 0,0-1 0,0 1 1,0 0-1,0-1 0,0 1 0,0-1 0,0 1 0,0-1 0,0 0 0,1 1 0,-1-1 0,0 0 0,0 0 0,0 0 0,1 0 0,-1 0 0,0 0 0,0 0 0,0-1 0,3 0 0,1 0 43,0-1-1,0 1 1,0-1 0,-1-1-1,1 1 1,0-1-1,7-6 1,0-1 56,0-2-1,-1 1 1,0-1 0,-1-1 0,0 0-1,-1-1 1,14-28 0,-15 25-30,-1 0 1,0 0 0,-2-1-1,0 0 1,0 0-1,2-32 1,-7 43-67,1 0-1,-2 1 1,1-1 0,-1 0 0,-1-8 0,1 14-12,1-1 0,0 1 0,-1-1 0,1 1 1,-1 0-1,1-1 0,-1 1 0,0 0 0,0-1 0,1 1 0,-1 0 0,0 0 1,0 0-1,0 0 0,0 0 0,0 0 0,-1 0 0,1 0 0,0 0 0,0 0 1,-1 1-1,1-1 0,0 1 0,-1-1 0,1 1 0,-1-1 0,1 1 0,0 0 1,-1-1-1,-2 1 0,1 1-2,-1-1 1,0 1 0,0 0-1,0 0 1,0 0 0,1 1-1,-1-1 1,1 1 0,-1 0-1,1 0 1,0 0 0,-1 0-1,-4 6 1,-4 3-26,1 1-1,-10 12 1,9-9-97,1 1 1,1 0-1,0 0 1,1 1-1,-9 24 1,14-31 53,1 1 0,0-1 0,0 1 0,1 0 0,1 0 0,-1 0 0,2 0 0,0 0 0,0 0 0,3 17 0,11 10-216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5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 11658,'13'121'2016,"-11"-85"-1477,2 0-1,11 51 1,-14-85-494,-1 0 0,1 0 0,0 0 0,-1 0-1,1 0 1,0 0 0,0 0 0,0 0 0,0 0 0,0 0 0,1-1 0,-1 1 0,1-1 0,-1 1 0,1-1-1,-1 1 1,1-1 0,0 0 0,2 2 0,-3-3-3,1 0 0,0 0 0,-1 1 0,1-1 0,0 0 0,-1 0 1,1-1-1,0 1 0,0 0 0,-1-1 0,1 1 0,-1-1 0,1 1 0,0-1 0,-1 0 0,1 1 0,-1-1 0,1 0 0,-1 0 0,0 0 0,1 0 0,-1 0 1,0-1-1,2-2 0,6-6 121,0 0 1,-1-1 0,0-1-1,-1 0 1,0 0 0,-1 0-1,0 0 1,4-15 0,-7 19-98,-1-1 0,0 1 0,0 0-1,0-1 1,-1 1 0,0-1 0,-1 1 0,0-1 0,0 1 0,-1-1 0,0 0 0,0 1 0,-6-17 0,6 22-60,0 0 0,-1 0 1,1 1-1,-1-1 0,0 0 0,0 0 0,0 1 0,0-1 0,-1 1 0,1 0 1,-1 0-1,1 0 0,-1 0 0,0 0 0,1 1 0,-1-1 0,-4-1 0,2 2-55,0-1-1,0 1 1,0 0-1,0 1 1,0-1-1,0 1 1,-1 0-1,1 0 1,-10 3-1,-1 0-159,1 2-1,-1 0 0,1 0 1,0 2-1,-27 15 0,27-12-123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5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20 11482,'0'-1'85,"0"0"-1,1 0 1,-1 0-1,0-1 0,0 1 1,0 0-1,0 0 1,0 0-1,0 0 0,0 0 1,0 0-1,0 0 0,-1 0 1,1 0-1,0 0 1,-1-2-1,-4 4 666,-1 11-270,-15 52 57,-21 117 0,8 69-357,24-86-69,13 208 1,2-3 5,-7-316-94,-20 502 10,-23-1 344,13 75 144,22-266-502,5-263-12,-14 220 18,-21-2-14,14-182-4,7-49 4,4 0-1,-6 147 1,21-202-13,-6 148-48,6-179 35,0 1 0,0-1 0,0 0 0,-1 1 1,1-1-1,0 0 0,-1 1 0,1-1 0,0 0 1,-1 0-1,0 0 0,1 1 0,-1-1 0,-1 1 1,2-2-1,0 0 0,-1 0 0,1 0 0,0 1 0,-1-1 0,1 0 0,0 0 1,-1 0-1,1 0 0,0 0 0,-1 0 0,1 0 0,0 0 0,-1 0 0,1 0 1,0 0-1,-1-1 0,1 1 0,0 0 0,-1 0 0,1 0 0,0 0 0,0 0 1,-1-1-1,1 1 0,0 0 0,-1 0 0,1 0 0,0-1 0,0 1 0,0 0 1,-1-1-1,-3-4-55,1 0 0,0 0 0,-1 0 0,2 0 0,-4-7 0,-12-30-130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11947,'1'1'41,"0"0"1,-1 0 0,1-1 0,0 1 0,1 0 0,-1 0 0,0-1 0,0 1-1,0-1 1,0 1 0,0-1 0,1 1 0,-1-1 0,0 0 0,0 0 0,1 1-1,-1-1 1,0 0 0,2 0 0,2 0 50,87 15 310,0-5-1,143-1 1,187-43 89,507-26-113,-285 30-219,-34 1 207,356 35 81,-194-39-422,-206 14 29,-191 12-28,-42 0 26,398 41-1,-674-28-173,1-2 0,0-3 0,112-12 0,-139 1-507,-22 7 443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5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13523,'-3'-2'1665,"-3"0"-49,11 8-846,3-1-722,0 0-1,0 0 0,1-1 1,0 0-1,-1-1 0,1 0 1,1 0-1,-1-1 0,13 2 1,1 0-89,68 13-221,-60-13 122,0 2 1,-1 1-1,59 21 0,-85-26 138,0-1-1,-1 1 0,1-1 0,-1 1 0,1 0 1,-1 1-1,0-1 0,0 0 0,0 1 1,0 0-1,0 0 0,-1 0 0,1 0 1,-1 0-1,0 0 0,0 0 0,0 1 0,0 0 1,-1-1-1,1 1 0,-1 0 0,0-1 1,0 1-1,0 0 0,-1 0 0,1 0 1,-1 0-1,0 0 0,0 0 0,0 0 0,-1-1 1,0 1-1,1 0 0,-1 0 0,0 0 1,-1 0-1,1-1 0,-4 7 0,-9 16 67,0-1 0,-2-1 0,-1 0 0,-33 36 0,3-4 35,-37 52 40,-178 220-90,253-317-100,6-6 23,-1 0-1,0 0 1,-1-1 0,1 0 0,-1 0 0,-8 7 0,13-12 27,0 1 0,-1 0-1,1 0 1,0 0 0,0 0-1,0 0 1,0 0 0,0 0 0,0 0-1,0 0 1,0-1 0,0 1-1,0 0 1,0 0 0,0 0 0,0 0-1,0 0 1,0 0 0,0 0-1,0 0 1,0 0 0,-1 0 0,1 0-1,0 0 1,0 0 0,0 0 0,0 0-1,0 0 1,0 0 0,0-1-1,0 1 1,-1 0 0,1 0 0,0 0-1,0 0 1,0 0 0,0 0-1,0 0 1,0 1 0,0-1 0,0 0-1,0 0 1,-1 0 0,1 0-1,0 0 1,0 0 0,0 0 0,0 0-1,15-19-88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7:5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1049 11106,'-1'3'171,"0"-1"0,0 0-1,0 1 1,0 0-1,1-1 1,-1 1 0,1-1-1,-1 6 1,2-7-143,-1-1 0,0 1 1,0-1-1,0 1 0,1 0 0,-1-1 1,0 1-1,1-1 0,-1 1 0,1-1 1,-1 1-1,0-1 0,1 1 0,-1-1 1,1 1-1,-1-1 0,1 0 0,0 1 1,-1-1-1,1 0 0,-1 1 0,1-1 1,0 0-1,-1 0 0,1 0 0,0 0 1,-1 1-1,1-1 0,-1 0 0,1 0 1,0 0-1,-1 0 0,1 0 0,0-1 1,-1 1-1,1 0 0,0 0 1,-1 0-1,1 0 0,1-1 0,9-3 151,1 0 0,0 0 1,-1-1-1,0-1 0,0 0 0,0 0 0,-1-1 0,0-1 0,11-9 0,29-29 403,77-92 0,-70 74-379,83-95 43,123-186-1,-244 318-233,28-43 32,71-79 0,-94 128-15,-24 21-28,-1 0-1,1 0 1,0 0-1,0 0 0,0 1 1,0-1-1,0 0 1,0 0-1,0 0 0,0 0 1,0 1-1,0-1 1,0 0-1,0 0 0,0 0 1,0 0-1,0 1 1,0-1-1,0 0 0,0 0 1,0 0-1,0 0 1,0 1-1,0-1 0,0 0 1,0 0-1,0 0 1,0 0-1,0 0 0,1 1 1,-1-1-1,0 0 1,0 0-1,0 0 0,0 0 1,0 0-1,0 0 1,1 1-1,-1-1 0,0 0 1,0 0-1,0 0 1,0 0-1,0 0 0,1 0 1,-1 0-1,0 0 1,0 0-1,0 0 0,0 0 1,1 0-1,-1 0 1,0 0-1,0 0 0,0 0 1,0 0-1,1 0 1,-1 0-1,0 0 0,0 0 1,0 0-1,0 0 1,1 0-1,-1 0 0,0-1 1,0 1-1,-5 25 29,-14 42-1,-1 1-4,8-15-65,1 1-1,4 0 1,-2 65-1,9-94-26,1-1-1,0 1 0,2-1 1,1 0-1,1 0 1,1 0-1,1-1 0,1 0 1,16 32-1,4-11-97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15027,'4'-6'1497,"9"-5"-1057,20-14-64,12-3 512,16-18-200,5-10-64,13-14-200,4-5-40,2 1-128,-4-1-192,-16 8-400,-12 6-272,-24 18 496,-12 12-96,-17 18-72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11370,'-1'-1'56,"0"0"-1,0 0 1,1 0-1,-1 1 1,0-1-1,1 0 1,-1 0-1,1 0 1,-1-1-1,1 1 1,-1 0 0,1 0-1,0 0 1,-1 0-1,1 0 1,0 0-1,0 0 1,0-1-1,0 1 1,0 0-1,0 0 1,0 0-1,0 0 1,1-1-1,-1 1 1,0 0-1,1 0 1,-1 0-1,1 0 1,-1 0-1,1 0 1,-1 0-1,2-1 1,3-5 91,0 0 1,0 1 0,10-10 0,-9 9 53,15-13-56,0 1 0,1 1 0,1 1 0,1 0-1,0 2 1,1 1 0,1 1 0,0 1 0,28-9 0,-47 19-124,0 0 1,0 0-1,0 1 0,0 0 0,1 0 0,11 0 0,-17 2-19,-1-1 0,1 0-1,-1 0 1,1 1 0,0-1 0,-1 1-1,1-1 1,-1 1 0,0-1-1,1 1 1,-1 0 0,1 0-1,-1 0 1,0 0 0,0 0 0,0 0-1,1 0 1,-1 0 0,0 0-1,0 1 1,-1-1 0,1 0 0,0 1-1,0-1 1,-1 1 0,1-1-1,0 1 1,-1-1 0,0 1-1,1-1 1,-1 1 0,0-1 0,0 1-1,0 0 1,0 1 0,0 16 7,0 0 0,-2 0 1,-1 0-1,-7 29 1,-28 76 40,25-87-26,-16 46 36,11-36 4,2 2 0,-18 98 0,33-140-57,0 0 0,1 0 0,0 0 0,0 0 0,0 0 0,1 0 0,0 0 0,1 0 0,2 7 0,-3-12-8,0 1 1,0-1-1,0 0 1,0 0-1,0 0 1,1 0-1,-1 0 1,1 0-1,0 0 0,0-1 1,-1 1-1,1-1 1,0 1-1,0-1 1,0 1-1,1-1 1,-1 0-1,0 0 0,0 0 1,1 0-1,-1-1 1,0 1-1,1-1 1,-1 1-1,1-1 1,-1 0-1,1 0 1,-1 0-1,5-1 0,3 0-51,1-1 0,0-1-1,-1 0 1,0 0-1,1-1 1,-1 0-1,-1-1 1,1 0-1,13-10 1,12-10-226,31-30-1,-60 49 279,50-45-179,-2-10-45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0 13827,'-14'8'164,"0"0"-1,0 0 1,1 1-1,0 1 1,1 0-1,-19 20 1,-58 79 42,70-84-65,-78 110 166,5 5 1,-78 161-1,93-118-1989,77-182 1647,1-4-246,9-16-87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15 145 10746,'4'-9'191,"0"1"0,1 0-1,0 0 1,0 0 0,1 0 0,0 1-1,0 0 1,1 0 0,0 1-1,9-7 1,-6 6-28,1 0-1,0 0 1,0 1-1,0 0 1,1 1-1,24-8 1,-32 12-133,1 0 0,-1 0 0,1 0 0,-1 1 0,1-1 0,0 1 0,-1 0 0,1 1 0,-1-1 1,1 1-1,0 0 0,-1 0 0,1 0 0,-1 1 0,0-1 0,7 4 0,-8-3-14,-1 0-1,1 1 1,-1-1 0,1 0-1,-1 1 1,0 0 0,0-1-1,0 1 1,-1 0 0,1 0-1,0 0 1,-1 0-1,0 0 1,0 1 0,0-1-1,0 0 1,0 1 0,-1-1-1,0 0 1,1 1 0,-1-1-1,0 0 1,-1 6 0,-1 4 43,-1 0 0,0 0 0,0-1 0,-1 1 1,-1-1-1,0 0 0,-1 0 0,0-1 0,-14 21 1,-6 2 220,-49 53 1,-53 33 462,112-106-655,22-17-99,0 0 1,1 1-1,-1 0 0,1 0 1,0 0-1,0 1 0,-1 0 1,8 0-1,-7 0-6,1 1-1,-1 0 1,0 0 0,0 0-1,0 1 1,1 0 0,-1 0-1,0 1 1,0 0 0,11 5-1,-7 0-6,-1 1 0,16 14 0,-17-14 8,0 0-1,0-1 1,11 7 0,-16-12 11,0 0-1,0 0 1,1-1-1,-1 1 1,0-1-1,0 0 1,1 0-1,-1 0 1,1-1 0,-1 0-1,1 0 1,4 0-1,0-1-26,-1-1-1,0 0 0,1-1 1,-1 0-1,0 0 1,0-1-1,-1 1 1,1-2-1,-1 1 1,0-1-1,0 0 0,0-1 1,-1 1-1,0-1 1,0-1-1,10-13 1,3-15-58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0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5 11378,'6'-5'1161,"-10"14"-689,-12 15-176,-11 22 1064,-8 10-752,-8 10-272,-4 6-80,-3 8-48,-2 3-40,5-4-64,1-8-55,6-18-98,6-2-119,9-14-184,2-6-64,3-19 312,6-11-96,1-15-72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12603,'16'11'944,"1"14"-688,-2-1-88,6 11 392,3 0-248,2 4-88,6 1 0,-2-4 344,1 0-416,1-7-16,0-5 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9786,'-1'5'335,"-1"-1"-1,1 1 0,-1-1 1,0 0-1,0 0 1,0 1-1,0-1 0,-1 0 1,-4 5-1,0 1-80,-45 74 363,3 2 0,-47 116 0,40-61-467,-31 73 215,97-237-564,-1-1 0,9-43 0,-11 21 41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12195,'3'1'286,"0"0"0,1-1 0,-1 1 0,1-1 0,-1 0 0,1 0 0,-1-1 0,0 1 1,1-1-1,-1 1 0,0-1 0,5-2 0,3-1-23,-1 0 0,1-1-1,14-10 1,-2 0-138,-1-2 1,37-35-1,-22 13-37,-1-2-1,-2-1 1,48-79 0,-78 112-86,-3 7-1,0 0-1,0 0 1,0 1-1,0-1 1,1 0-1,-1 0 1,0 1-1,1-1 1,-1 1-1,4-3 1,-5 4-1,1 0 0,-1 0 0,0 0 0,0 0 0,0 0 0,0 0 0,1 0 0,-1 0 0,0 0 0,0 0 0,0 0 0,1 0 0,-1 0 0,0 1 0,0-1 0,0 0 0,0 0 0,0 0 0,1 0 0,-1 0 0,0 1 0,0-1 0,0 0 0,0 0 0,0 0 0,0 0 0,0 1 0,0-1 0,0 0 0,0 0 0,0 0 0,1 0 0,-1 1 0,0-1 0,0 0 0,0 0 0,0 0 0,0 1 0,-1-1 0,1 0 0,0 0 0,0 0 0,0 1 0,0-1 0,0 0 0,0 0 0,0 0 0,-1 13 1,1-12-1,-15 132 12,4-48 7,1 148 1,17-126-408,-5-99 322,-2-8-12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10826,'-3'0'69,"1"0"0,-1 0 0,0 0 0,0 1 0,1-1 0,-1 1 0,0-1-1,1 1 1,-1 0 0,0 0 0,1 0 0,-1 0 0,1 1 0,0-1 0,-1 1-1,1-1 1,0 1 0,0 0 0,0 0 0,0 0 0,0 0 0,-2 4 0,1-1-32,1 1 1,-1-1 0,1 1 0,1 0-1,-1 0 1,1 0 0,0 0 0,0 0-1,1 10 1,0 676 2409,14-46-1607,-26 0-391,-26 0-326,8-214-45,30-425-76,-5 222 31,7-201-26,1 0 1,1 0 0,1 0-1,1-1 1,2 1-1,11 25 1,-15-42 127,-9-16 87,-9-10-90,10 13-293,2 0 117,-1 0 1,0 0-1,1 0 1,-1 0-1,1-1 1,0 1-1,0-1 1,0 1-1,0-1 1,0 0-1,0 0 1,-1-4 0,-6-21-145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11322,'2'33'672,"1"-1"-1,2 0 0,11 39 0,-12-52-424,14 50-66,3-1 0,3-1 0,3-1 0,3-2 0,3-1 0,2-1 0,44 58 0,-76-115-142,17 24-189,-20-29 144,0 0 0,0 0 0,1 1 0,-1-1 0,0 0 0,0 0 0,0 0 0,0 1 0,0-1 0,0 0 0,1 0 0,-1 1 0,0-1 0,0 0 0,0 0 0,0 1 0,0-1 0,0 0 0,0 0 0,0 0 0,0 1 0,0-1 0,0 0 0,0 0 0,0 1 0,0-1 0,-1 0 0,1 0 0,0 1 0,0-1 0,0 0 0,0 0 0,-1 1 0,-14-8-236,-4-8 146,-4-6-22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6 433 9986,'0'0'35,"0"0"-1,0 0 0,0 0 1,-1 0-1,1 0 0,0 0 1,0 0-1,0 0 1,0 0-1,0 0 0,-1 0 1,1 0-1,0 0 1,0 0-1,0 0 0,0 0 1,0 0-1,-1 0 1,1 0-1,0 0 0,0 0 1,0 0-1,0 0 1,0 0-1,-1 0 0,1 0 1,0 0-1,0 0 1,0 0-1,0 0 0,0 0 1,0 0-1,0 0 0,-1 1 1,1-1-1,0 0 1,0 0-1,0 0 0,0 0 1,0 0-1,0 0 1,0 1-1,0-1 0,0 0 1,0 0-1,0 0 1,0 0-1,0 0 0,0 0 1,0 1-1,0-1 1,1 13 1329,7 15 97,-5-16-1225,1 0 0,1-1 0,0 0-1,1 0 1,0 0 0,0-1 0,1 0-1,15 16 1,-22-25-206,1 0 0,0 0 0,0-1 0,-1 1 0,1-1 0,0 1 0,0 0 0,0-1 0,0 0 0,0 1 0,0-1 0,0 0 0,0 1 0,0-1 0,0 0 0,0 0 0,0 0 0,0 0 0,0 0 0,0 0 0,0 0 0,0 0 0,0 0 0,0 0 0,0-1 0,0 1 0,0 0 0,0-1 0,-1 1 0,1 0 0,0-1 0,0 0 0,0 1 0,0-1 0,-1 1 0,1-1 0,0 0 0,0 0 0,-1 1 0,1-1 0,0 0 0,-1 0 0,1 0 0,0-1 0,2-4 118,1-1 0,-1 0 1,0 0-1,3-13 0,3-17 274,-2 0-1,-2-1 0,2-72 0,-19-112 179,7 188-570,3 24-62,1 0 0,0 0 0,0-17 0,1 27 31,0 0-1,0 0 0,0 0 0,0 0 0,0 0 0,0 0 1,0 0-1,0 0 0,0 0 0,0-1 0,0 1 0,0 0 1,0 0-1,0 0 0,0 0 0,0 0 0,0 0 0,0 0 1,0 0-1,0 0 0,0 0 0,0 0 0,0-1 0,0 1 1,0 0-1,0 0 0,0 0 0,1 0 0,-1 0 0,0 0 1,0 0-1,0 0 0,0 0 0,0 0 0,0 0 0,0 0 1,0 0-1,0 0 0,0 0 0,0 0 0,0 0 0,1 0 1,-1 0-1,0 0 0,0 0 0,0 0 0,0 0 0,0 0 1,0 0-1,0 0 0,0 0 0,0 0 0,0 0 0,1 0 1,-1 0-1,0 0 0,0 0 0,0 0 0,0 0 0,0 0 0,0 0 1,0 0-1,7 7-69,5 13-43,-4-5 52,38 76-826,79 114-1,-100-168 1597,36 46-271,-40-63-351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10978,'-5'4'3823,"0"1"-3574,0-1 0,1 1 0,-1 0 0,-3 5 0,-4 11-96,2 0 0,0 1 0,1 0 0,-8 33 0,14-42-135,0 1 0,1 0 1,0-1-1,1 1 0,0 0 1,1 0-1,1 0 0,5 26 1,-6-37-16,1 0 1,0 0-1,0 0 1,0 0-1,0 0 1,0 0-1,0-1 1,1 1-1,-1 0 1,1-1-1,0 1 1,0-1-1,0 0 1,0 1-1,1-1 1,-1 0-1,0 0 1,1 0-1,-1-1 1,1 1-1,0-1 1,0 1-1,-1-1 1,1 0-1,0 0 1,0 0-1,0-1 1,0 1-1,0-1 1,0 1-1,1-1 1,-1 0-1,0 0 1,0 0-1,0-1 1,0 1-1,5-2 1,7-2-82,1-1 0,-1 0 0,1-2 0,-2 1 0,27-17 0,8-8-37,-5-5-64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1139 11739,'-14'9'1499,"23"-18"-638,13-14-394,35-48 183,49-54 63,293-341 363,-246 289-1079,-41 49-278,-22 4-450,-73 99 359,-69 112-1031,23-39 1183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1463 10490,'4'-1'122,"0"0"1,-1 0-1,1 0 0,0 0 0,-1-1 0,1 0 0,-1 1 0,0-1 0,0-1 1,0 1-1,5-4 0,29-36 228,-32 35-245,310-395 2627,-152 186-2077,235-285-27,-314 405-770,37-39-833,-72 95-958,-60 49 1360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1550 12331,'17'-29'1128,"19"-18"-688,9-7-136,22-22 360,9-16-48,19-27-56,16-7-71,21-16-169,-1-10-88,-7-3-96,-6 3-88,-21 22-280,-9 17-192,-28 35 352,-23 17-56,-30 38-65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1381 12571,'7'8'944,"15"-25"-640,5-19-64,20-27 408,12-17-152,30-32-144,13-10 8,8-18-56,2-5-144,-6-4-280,-1 4-200,-14 19-896,-9 16 1032,-32 31-192,-15 15-152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2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1091 12483,'51'-61'1392,"6"-15"-920,12-36-168,7-11 744,17-9-544,7-1-71,-4 11-225,-7 10-176,-14 22-352,-11 15-177,-15 39-287,-9 18-256,-27 23 664,-15 13-232,-16 13-24</inkml:trace>
  <inkml:trace contextRef="#ctx0" brushRef="#br0" timeOffset="1">422 1203 12483,'33'-54'1224,"11"-19"-704,11-13-160,11-20 568,1-5-200,0 1-231,-2 8-249,-11 18-1209,-4 9 1001,-17 16-192,-14 12-152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2018 12131,'0'0'45,"-1"0"1,0 0 0,0 0-1,1 0 1,-1 0 0,0 0-1,0 0 1,1 0 0,-1-1 0,0 1-1,0 0 1,1 0 0,-1-1-1,0 1 1,1-1 0,-1 1-1,1-1 1,-1 1 0,0-1 0,1 1-1,-1-1 1,1 1 0,-1-1-1,1 1 1,-1-2 0,1 0-4,-1 1 0,1-1 0,-1 1 1,1-1-1,0 0 0,0 1 0,-1-1 0,1 0 1,1 0-1,-1 1 0,0-3 0,2-5 165,1-1 0,0 1 1,4-11-1,13-24 195,1 1 0,47-69 1,67-72 104,-110 152-399,63-85 152,192-233 178,-267 336-424,-3 2-5,1 1 0,0 0 1,20-16-1,-29 26-10,-1 0 0,1 0-1,-1 0 1,1 0 0,0 0 0,0 1-1,0-1 1,-1 0 0,1 1 0,0 0-1,0-1 1,0 1 0,0 0 0,0 0-1,0 0 1,0 0 0,0 0 0,0 0-1,-1 1 1,1-1 0,0 0 0,0 1-1,0 0 1,0-1 0,-1 1 0,1 0-1,2 1 1,2 3-8,1 1 1,-1-1-1,1 1 0,-2 0 0,7 8 1,12 13-13,-17-22 28,0 1 1,0-1-1,0 0 1,1 0-1,0-1 1,0 0-1,0-1 0,0 0 1,1 0-1,-1 0 1,1-1-1,-1 0 1,16 0-1,-13-2 18,0 0 1,-1-1-1,1 0 0,0-1 1,-1 0-1,0-1 0,1 0 1,-1 0-1,0-1 0,0-1 1,9-5-1,21-15 91,0-2 0,50-44 0,64-74 147,-77 62-209,-3-4 0,114-174 1,-173 237-179,-1-1 0,-2 0-1,0-1 1,-2 0 0,-1-1 0,-1 0 0,-1 0 0,5-46 0,-3 8-229,-7 42 128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 13403,'0'-1'15,"0"1"1,0 0 0,0 0-1,0 0 1,0 0-1,0 0 1,0-1 0,0 1-1,0 0 1,0 0-1,0 0 1,1 0-1,-1 0 1,0-1 0,0 1-1,0 0 1,0 0-1,0 0 1,0 0 0,0 0-1,0 0 1,0-1-1,0 1 1,1 0-1,-1 0 1,0 0 0,0 0-1,0 0 1,0 0-1,0 0 1,0 0 0,1 0-1,-1 0 1,0 0-1,0 0 1,0 0 0,0 0-1,1 0 1,-1 0-1,0 0 1,0 0-1,0 0 1,0 0 0,0 0-1,1 0 1,-1 0-1,0 0 1,0 0 0,0 0-1,0 0 1,0 0-1,0 0 1,1 0-1,-1 0 1,0 0 0,0 0-1,0 13 266,-8 25-153,-112 365 430,-24-2 28,111-312-557,28-78-32,1 0 0,0 1 0,1-1 0,0 1 0,1 0 0,1 0 0,-1 0 0,2 13 0,0-24 3,0 1 0,0-1 0,0 1 0,0-1 1,0 1-1,0-1 0,1 1 0,-1-1 0,1 1 0,-1-1 0,1 1 0,-1-1 1,1 0-1,0 0 0,0 1 0,0-1 0,0 0 0,0 0 0,0 0 0,0 0 0,0 0 1,0 0-1,0 0 0,1 0 0,-1 0 0,0 0 0,1-1 0,-1 1 0,0 0 0,1-1 1,-1 0-1,1 1 0,-1-1 0,1 0 0,1 1 0,4-2 8,-1 1 0,1-1 0,-1-1 0,0 1 0,1-1 0,-1 0 0,0 0 0,7-4 0,212-114 242,-170 88-211,40-21 30,158-117 0,-150 78-22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13379,'-9'1'118,"0"0"1,0 1-1,0 0 1,0 0-1,0 1 0,0 0 1,1 1-1,-1 0 1,1 0-1,-9 7 0,-8 7 13,-39 35 0,-58 69 149,102-98-224,1 0 1,0 1 0,-21 41 0,36-59-45,1-1 0,0 1 0,1 0 0,-1 0 0,1 0 0,0 1 0,-1 11 0,3-17-10,0-1 0,0 1 0,0-1 1,1 0-1,-1 1 0,0-1 0,0 0 0,1 1 0,-1-1 0,1 0 0,-1 0 0,1 1 0,-1-1 0,1 0 0,0 0 0,0 0 1,1 2-1,0-2-1,-1 0 0,1 0-1,-1 0 1,1-1 0,-1 1 0,1 0 0,0-1 0,-1 1 0,1-1 0,0 0 0,0 1 0,-1-1 0,1 0 0,0 0 0,-1 0 0,1-1 0,3 1 0,4-2-7,1 0 0,-1-1 1,1 0-1,-1 0 1,0-1-1,0 0 1,15-10-1,57-46-110,-63 45 86,18-13-46,-2-2-1,-1-1 1,-2-1 0,-1-2 0,41-60 0,-67 89 34,-1-1 1,0 0 0,0 0 0,0 0 0,-1 0 0,4-12-1,-25 59-120,0 5 139,3 1 0,2 1 0,1 0 0,3 1 0,-7 87 0,17-127 25,0 0 1,0 1-1,1-1 0,0 0 0,3 11 0,-4-18-2,1 1 1,0 0-1,1-1 1,-1 1-1,0 0 1,1-1-1,-1 1 1,1-1-1,0 0 1,0 0-1,0 1 1,0-1-1,0-1 1,0 1-1,1 0 1,-1 0 0,1-1-1,-1 1 1,5 1-1,32 10 15,-30-11-2,0 1-1,-1 0 1,1 1 0,0 0-1,7 5 1,-13-7-7,0 0-1,0 1 1,-1-1 0,1 1 0,-1-1-1,0 1 1,0 0 0,0 0 0,0 0 0,0 0-1,-1 0 1,1 0 0,-1 0 0,0 1-1,0-1 1,0 0 0,0 7 0,1-2 72,-2 1 0,1-1 1,-1 1-1,-1 0 0,1-1 0,-2 1 1,1-1-1,-1 1 0,0-1 0,-1 0 1,0 0-1,0 0 0,-1 0 0,0-1 1,0 1-1,-1-1 0,-8 11 0,4-8 97,1-1 0,-2-1-1,1 1 1,-1-2-1,0 1 1,-1-1-1,0-1 1,0 0 0,0 0-1,-1-1 1,-17 5-1,-7-1 221,-1-2 0,1-1 0,-2-1 0,1-3 0,0-1 0,0-1 1,-1-2-1,-56-11 0,76 6-630,18 7 214,0 0 1,-1 0 0,1 0-1,0-1 1,0 1-1,-1 0 1,1-1 0,0 1-1,0 0 1,0-1-1,-1 1 1,1 0 0,0-1-1,0 1 1,0 0-1,0-1 1,0 1 0,0 0-1,0-1 1,0 1-1,-1-1 1,1 1 0,1 0-1,-1-1 1,0 1 0,1-3-87,0 1 0,0 0 0,0 0 0,1-1 0,-1 1 0,1 0 0,0 0 0,-1 1 0,3-3 0,10-11 51,4-11-378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31 13075,'7'-14'1000,"-1"-1"-178,-5 14-319,-4 7 136,-56 155 1087,50-133-1705,2 2 1,1-1-1,-4 50 0,10-74-21,0 0 0,0 0-1,0 0 1,1 0 0,-1 0-1,1 0 1,0 0 0,1-1-1,-1 1 1,1 0-1,3 5 1,-4-9 0,0 1-1,0-1 1,0 0-1,0 1 1,1-1-1,-1 0 1,1 0-1,-1 0 1,1 0-1,-1 0 1,1 0-1,0 0 1,-1 0-1,1-1 1,0 1 0,0-1-1,-1 1 1,1-1-1,0 0 1,0 0-1,0 0 1,0 0-1,-1 0 1,1 0-1,0 0 1,0 0-1,0-1 1,-1 1-1,1-1 1,0 1-1,0-1 1,1-1-1,10-4-10,0 0-1,-1-1 1,15-11-1,-19 12-11,0 0 0,1 1 0,0 0-1,0 0 1,1 0 0,-1 2 0,1-1 0,14-3 0,-23 7 15,1 0 1,-1 0-1,1 1 1,0-1-1,-1 0 1,1 0-1,-1 1 1,1-1-1,-1 1 1,1 0-1,-1-1 1,1 1-1,-1 0 1,0 0-1,1 0 1,-1 0-1,0 0 1,0 0-1,1 0 1,-1 0-1,0 0 1,0 1-1,-1-1 1,1 0-1,0 1 1,0-1-1,-1 1 1,1-1-1,0 1 1,-1-1-1,0 1 1,1 2-1,2 6-28,-1 1 0,-1-1 0,1 18 0,-2-11 52,0 0 1,-1 0 0,-1 0 0,0 0-1,-2-1 1,0 1 0,0 0-1,-11 23 1,6-22 153,0-1 0,-2 0-1,0 0 1,0-1 0,-1-1-1,-1 0 1,-17 14 0,13-12 41,0-1-1,-2-1 1,1-1 0,-28 15 0,40-26-238,0 0 0,0 0 0,0 0 0,-1-1 0,1 0 0,-1 0 1,0-1-1,1 1 0,-1-1 0,0-1 0,0 0 0,0 0 0,0 0 0,1 0 1,-1-1-1,0 0 0,0-1 0,1 0 0,-9-3 0,7 1-9,0 0-1,0-1 1,0 0 0,1 0-1,0-1 1,0 0 0,-7-7-1,-15-21-180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16363,'15'-17'1225,"0"3"-993,4-2-88,5-4 416,5 1-304,6-1-192,0 2-168,3 5-464,-4-3 504,-8 3-80,-9-1-104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15523,'-6'-5'1617,"-1"0"-1049,2 4-256,-2 1 888,2 0-1088,2 3 232,1-3-464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15555,'-6'23'985,"-30"30"-857,-7 12-72,-4 15 152,-5 4-168,-1 7-32,3 0-40,16-10-144,5-10-72,11-25-217,5-13-63,11-24 328,7-8-120,6-15 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15211,'-19'10'73,"1"0"-1,0 1 1,1 1-1,0 1 1,1 0-1,0 1 0,1 1 1,1 0-1,0 1 1,1 0-1,1 2 1,0-1-1,2 1 1,0 1-1,1 0 1,0 0-1,-7 29 1,14-41-71,0 0 1,1-1 0,0 1 0,0 0 0,1 0-1,0 0 1,1 9 0,-1-13 6,1-1 0,-1 1 1,1-1-1,-1 0 0,1 0 0,0 1 0,0-1 1,0 0-1,1 0 0,-1 0 0,0 0 0,1 0 0,-1 0 1,1-1-1,0 1 0,-1 0 0,1-1 0,0 1 1,0-1-1,0 0 0,0 1 0,1-1 0,-1 0 0,4 1 1,3 0 35,0 0 1,-1-1 0,1 0 0,0-1 0,0 1-1,0-2 1,0 1 0,0-1 0,-1-1-1,1 0 1,14-5 0,-3 1 59,-1-2 0,0 0 0,-1-1-1,20-13 1,-22 11 15,-1-1-1,0 0 1,0 0-1,-1-2 1,-1 0-1,22-30 1,-29 36-83,0-1 1,-1 0-1,0-1 1,0 1 0,-1-1-1,-1 0 1,0 0-1,0 0 1,-1-1 0,0 1-1,0 0 1,-1-1-1,-1 0 1,0-11-1,-1 18-29,1 0-1,-1-1 1,0 1-1,0 0 1,0 0-1,-1 0 1,0 0-1,1 0 1,-1 0-1,0 0 1,-1 1-1,-2-4 1,3 4-9,0 1-1,-1 0 1,1 0 0,-1 0 0,1 0-1,-1 1 1,0-1 0,1 1 0,-1-1-1,0 1 1,0 0 0,0 0-1,0 0 1,0 1 0,0-1 0,0 1-1,-5 0 1,0 0-39,0 1 0,1 0 0,-1 0 0,0 1-1,1 0 1,0 1 0,-1 0 0,1 0 0,0 0 0,0 1-1,1 0 1,-1 0 0,1 1 0,0-1 0,-9 11 0,1-1-122,0 0 1,1 2 0,1-1 0,0 2 0,-9 17-1,17-26 312,0-1-1,1 1 1,0 0-1,0 0 1,-3 12-1,6-16-139,-1-1-1,1 1 0,0-1 0,-1 1 0,2 0 1,-1-1-1,0 1 0,1-1 0,-1 1 0,1-1 1,0 1-1,1-1 0,-1 0 0,0 1 0,4 5 1,18 15 43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18:3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346 117 15315,'-1'-1'62,"1"1"0,-1-1 0,1 1 0,-1-1 0,1 0 1,-1 1-1,0-1 0,1 1 0,-1-1 0,1 1 0,-1 0 0,0-1 0,0 1 0,1-1 0,-1 1 0,0 0 0,0 0 0,1 0 0,-1-1 0,0 1 0,0 0 0,1 0 0,-1 0 0,0 0 0,0 0 0,0 0 0,1 0 0,-1 1 0,0-1 0,0 0 0,-1 1 1,-31 7 252,31-7-207,-19 6-47,1 2 0,-1 0 0,1 1 0,1 1-1,0 1 1,1 1 0,0 0 0,0 2 0,2 0 0,0 0 0,1 2 0,-25 34 0,36-46-59,1 0 0,0 0-1,1 1 1,-1-1 0,1 1 0,0 0 0,0-1-1,1 1 1,0 0 0,0 0 0,0 9 0,1-13-2,0 0 1,0 0-1,1 0 1,-1 0-1,1 0 1,-1 0 0,1 0-1,0 0 1,-1 0-1,1-1 1,0 1-1,1 0 1,-1-1-1,0 1 1,2 1 0,-1-1 0,1 0 1,-1 0 0,1-1-1,-1 1 1,1-1 0,-1 0 0,1 0-1,0 0 1,-1 0 0,1 0-1,0-1 1,0 1 0,4-1 0,4 0 3,1 0 1,-1-1 0,0 0-1,0-1 1,0 0 0,0-1 0,0 0-1,0-1 1,0 0 0,11-7-1,9-5 39,-1-2 0,30-23-1,-34 22 39,-1-2 1,-1 0-1,31-36 0,-47 48-39,-1-1 1,1 0-1,-1 0 0,-1-1 0,0 0 0,-1 0 1,0 0-1,0-1 0,-1 1 0,-1-1 0,0 0 1,2-15-1,-5 25-38,0-1 0,0 1 1,0-1-1,0 0 0,0 1 1,0-1-1,-1 0 0,1 1 0,-1-1 1,0 1-1,0-1 0,0 1 0,0 0 1,0-1-1,-2-2 0,1 4-19,1 0 0,-1-1 1,1 1-1,-1 0 0,0-1 0,0 1 0,1 0 0,-1 1 0,0-1 0,0 0 0,0 0 0,0 1 0,0-1 0,0 1 0,0 0 0,-1-1 1,1 1-1,0 0 0,0 0 0,-3 1 0,-8 1-52,0 1 0,0 0 0,1 1 0,0 0 1,0 1-1,0 0 0,0 1 0,1 0 0,-1 1 0,2 0 0,-1 1 1,-18 18-1,7 4-233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9466,'-5'58'352,"3"0"0,2 0 0,12 96 1,-6-95-278,-4-25 61,-1 1-1,-2 0 0,-1-1 1,-1 1-1,-9 35 1,-56 431 1123,52-335-977,-9 104 131,18 493 0,28-604-404,-12-108 67,-9-47-39,0 0 1,0 0-1,0 0 1,0 0-1,-1 0 1,-1 6-1,-1 13 250,4-24-303,1 1 0,-1 0-1,0-1 1,0 1-1,1-1 1,-1 1 0,0-1-1,0 0 1,0 0-1,0 1 1,0-1-1,0 0 1,0 0 0,0 0-1,1-2 1,10-15-39,2-7-21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0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9562,'-3'55'450,"2"0"0,10 86-1,29 109-115,-19-134-169,-18-110-157,70 500 416,-58-370-206,-10 237-1,-5-334-153,-58 686 556,31-428-498,-1 6 129,19-89 511,15-187-957,-2-19-529,-4-19-116,-5-19 536,0-7-103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1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11338,'1'3'151,"1"-1"-1,-1 1 0,0-1 0,0 1 0,0 0 1,0 0-1,0 0 0,-1 0 0,1 4 1,2 8 209,12 31 61,2-1 0,23 43 0,53 85-129,-20-39-71,60 138 140,-97-188-258,32 117 1,-49-133-77,50 156-12,-59-201 2,0 0 0,2 0 0,0-1 0,2 0 0,0-2 0,2 1 0,20 21 0,-19-27 19,-11-10-5,-1 0-1,1 0 1,-1 1 0,0-1 0,-1 1-1,8 12 1,-12-18-32,0 0 1,0 0-1,0 0 0,0 1 1,0-1-1,0 0 0,0 0 0,0 0 1,0 0-1,0 1 0,0-1 1,0 0-1,-1 0 0,1 0 1,0 0-1,0 1 0,0-1 0,0 0 1,0 0-1,0 0 0,0 0 1,-1 0-1,1 0 0,0 0 0,0 1 1,0-1-1,0 0 0,0 0 1,-1 0-1,1 0 0,0 0 1,0 0-1,0 0 0,0 0 0,-1 0 1,1 0-1,0 0 0,0 0 1,0 0-1,0 0 0,-1 0 1,1 0-1,0 0 0,0 0 0,0 0 1,0 0-1,-1 0 0,1 0 1,0 0-1,0-1 0,0 1 0,0 0 1,-1 0-1,1 0 0,0 0 1,0 0-1,0-1 0,-11-2-59,3-1 52,1-1 0,0 1 1,0-1-1,-8-7 0,-13-16-15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1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23 467 10042,'-5'16'496,"0"1"0,1-1 0,1 1 0,1 0 0,0 0 0,1 0 0,1 0 0,1 18 0,2-29-17,0-8-92,2-10 12,3-31-151,-1-1-1,0-52 1,-6-89 786,-2 34-637,1 145-398,5-50-59,-5 53 57,0 1-1,1-1 1,0 1-1,-1-1 1,1 1-1,0-1 1,0 1-1,1-1 1,-1 1-1,0 0 1,1 0-1,-1-1 1,1 1-1,0 0 1,0 0-1,0 1 1,3-4-1,-3 4 1,-1 1 0,1-1 0,0 1 0,-1 0 0,1-1 1,0 1-1,0 0 0,-1 0 0,1 0 0,0 0 0,-1 0 0,1 1 0,0-1 0,-1 0 0,1 1 0,0 0 0,-1-1 0,1 1 0,-1 0 0,1-1 1,-1 1-1,1 0 0,-1 0 0,1 0 0,-1 1 0,2 1 0,5 4-6,-1 1-1,1 0 1,5 10 0,-9-13 2,90 139-76,-71-105-47,1 0-1,2-2 1,48 53-1,-67-83 110,0-1-1,0 0 1,11 7 0,-13-10-1,1 0 0,0-1 1,-1 0-1,9 2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256 135 9258,'3'-10'572,"-1"0"-1,-1 0 1,0-1 0,0 1 0,-1 0-1,-1-11 1,1 18-397,0 0-1,-1 0 1,0 0 0,1 0-1,-1 0 1,-1 0 0,1 0-1,0 0 1,-1 0 0,-2-4-1,2 5-111,1 1 0,0 0 0,-1 0 0,1 0 0,0-1 0,-1 1 0,0 0 0,1 1 0,-1-1 0,1 0 0,-1 0 0,0 1 0,0-1 0,1 1 0,-1 0 0,0-1 0,0 1 0,0 0 0,1 0 0,-3 0 0,0 1-22,-1 0 1,1 0 0,0 0 0,0 0-1,-1 1 1,1 0 0,0 0 0,1 0 0,-1 0-1,0 0 1,1 1 0,-1 0 0,1 0 0,0 0-1,-3 3 1,-6 8 4,1-1 0,-14 23 0,11-14-22,1 0-1,0 1 1,2 1-1,1 0 1,1 0-1,1 1 1,1 0 0,2 1-1,0-1 1,-1 32-1,6-50-11,0-1 1,0 0-1,1 1 0,0-1 1,0 1-1,0-1 1,1 0-1,5 11 0,-7-16-7,1 1 1,0 0-1,0-1 0,0 1 0,0-1 0,1 1 0,-1-1 1,0 0-1,1 0 0,-1 1 0,1-1 0,-1 0 0,1 0 1,-1 0-1,1-1 0,0 1 0,-1 0 0,1-1 0,0 1 0,0-1 1,-1 1-1,1-1 0,0 0 0,0 0 0,0 0 0,0 0 1,0 0-1,-1 0 0,1 0 0,0 0 0,0-1 0,0 1 1,2-2-1,3-1 3,-1 0 1,0 0-1,0-1 0,0 1 1,0-1-1,0-1 0,-1 1 1,0-1-1,0 0 1,0 0-1,0-1 0,-1 1 1,5-8-1,3-7 17,-1 0 1,16-37-1,-19 37-7,0 0 1,-1-1-1,-1 0 0,0 0 0,-2 0 1,-1-1-1,0 1 0,-1-27 0,-9 15 19,7 32-41,0 0 0,0 1 0,-1-1 0,1 0 0,0 1 0,0-1 0,-1 0 0,1 1 0,-1-1 0,1 1-1,0-1 1,-1 0 0,1 1 0,-1-1 0,0 1 0,1-1 0,-1 1 0,1 0 0,-1-1 0,0 1 0,1-1-1,-1 1 1,0 0 0,1 0 0,-1-1 0,0 1 0,1 0 0,-1 0 0,0 0 0,0 0 0,1 0 0,-1 0 0,0 0-1,0 0 1,1 0 0,-1 0 0,0 0 0,1 1 0,-1-1 0,0 0 0,0 0 0,1 1 0,-2 0 0,-2 2 42,0 0 0,1 0 0,-1 1 0,1 0 0,0 0 0,0 0 0,0 0 1,0 0-1,1 0 0,0 1 0,0 0 0,0-1 0,0 1 0,1 0 0,0 0 1,-2 8-1,3 7 23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1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14571,'-10'52'1032,"4"-8"-872,2-1-160,5-4-8,6-3-176,5-12 184,-2-5-48,-2-11-144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12235,'0'0'41,"0"-1"0,0 1 0,0 0 0,-1-1 0,1 1 0,0-1 0,0 1 0,-1 0 0,1-1 1,0 1-1,0 0 0,-1-1 0,1 1 0,0 0 0,-1 0 0,1-1 0,0 1 0,-1 0 0,1 0 0,0 0 0,-1-1 1,1 1-1,-1 0 0,1 0 0,0 0 0,-1 0 0,1 0 0,-1 0 0,0 0 0,-12 6 445,-10 18 136,11-6-424,0 0 1,1 1-1,1 0 0,1 1 0,1 0 1,0 0-1,2 1 0,0 0 0,1 0 1,2 0-1,-2 24 0,5-40-158,0 0 0,0 0-1,0 0 1,1 0-1,-1 0 1,1 0 0,1 0-1,-1 0 1,3 6 0,-3-10-26,-1 0 0,1 0 0,-1 0 0,1 0 0,0-1 0,-1 1 1,1 0-1,0 0 0,0 0 0,0-1 0,0 1 0,-1 0 1,1-1-1,0 1 0,0-1 0,0 1 0,0-1 0,2 1 0,-1-1 0,-1 0-1,1 0 0,-1 0 0,1 0 0,0 0 0,-1 0 0,1-1 0,-1 1 0,1-1 0,0 1 0,-1-1 0,0 0 0,1 1 0,-1-1 0,1 0 0,1-1 0,6-5 38,-1 0 0,0-1 0,0 0 0,0 0-1,-1-1 1,0 0 0,-1 0 0,9-18 0,-6 10 17,-1-1 0,-1 1 0,-1-1 0,6-25 0,-10 35-47,-1 0 1,0 0 0,0 0 0,-1-1 0,0 1-1,0 0 1,-1 0 0,0 0 0,-4-14 0,5 20-18,-1 0 1,0 0-1,0 0 1,0 0-1,0 0 1,0 0-1,-1 0 1,1 0-1,-1 0 1,1 1-1,-1-1 1,0 1-1,1-1 1,-1 1-1,0 0 1,-2-2-1,1 2-2,1 1 0,-1-1 0,0 0 0,0 1 0,0-1 0,1 1 0,-1 0 0,0 0 0,0 0 0,0 0 0,0 1 0,1-1 0,-1 1 0,0-1 0,-5 3 0,2-1 56,0 1 0,1 0 0,-1 0 0,0 0 0,1 1 0,0 0 0,0 0 0,0 0 0,0 0 0,1 1 0,-1 0 0,1 0 0,0 0 0,1 1 0,-1-1 0,-3 10 0,5 1 81,6-4 39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14555,'0'-10'212,"0"0"0,0 0 0,1 0 0,1 0 0,-1 0 0,2 0 0,-1 1 0,1-1 0,1 1 0,0-1 0,0 1 0,1 0 0,9-14 0,0 3-20,1 1 0,1 1 0,0 0 0,29-24 0,-39 37-169,0 0 1,1 0 0,-1 1-1,1 0 1,0 0 0,0 1-1,7-3 1,-12 5-22,0 1 0,-1-1 0,1 1 1,0 0-1,0-1 0,-1 1 0,1 0 0,0 0 0,0 0 1,0 0-1,-1 0 0,1 1 0,0-1 0,-1 1 0,1-1 1,0 1-1,-1-1 0,1 1 0,0 0 0,-1 0 0,1 0 1,-1 0-1,1 0 0,-1 0 0,0 0 0,0 0 0,1 1 1,-1-1-1,0 1 0,0-1 0,0 0 0,0 1 0,0 0 1,-1-1-1,1 1 0,0 2 0,3 8 3,-2-1 0,0 1-1,0-1 1,-1 1 0,0 0 0,-1 0 0,-2 15-1,1-14-1,1-1 0,0 1 0,0-1 0,2 1 0,-1-1 0,7 22 0,-8-32 4,1 0 1,0 0-1,0 0 1,0 0 0,0 0-1,0 0 1,1-1-1,-1 1 1,1 0 0,-1-1-1,1 1 1,-1-1-1,1 1 1,0-1-1,0 0 1,0 0 0,0 1-1,0-1 1,0-1-1,0 1 1,0 0 0,0 0-1,0-1 1,0 0-1,1 1 1,-1-1-1,0 0 1,0 0 0,0 0-1,1 0 1,3-1-1,2 0 38,0-1-1,0 0 0,-1-1 0,1 0 0,-1 0 0,1 0 1,11-8-1,7-7 157,0 0-1,-1-2 1,-1 0 0,-1-2 0,-1 0 0,30-41-1,-48 57-243,-1 1-1,0-1 1,0 0-1,-1 1 1,1-1-1,-1-1 1,0 1-1,1-8 1,-3 11-227,9-13-110,-6 13 289,7-9-233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75 12059,'-1'-2'134,"0"1"1,0-1 0,0 1 0,0-1-1,0 0 1,0 1 0,1-1 0,-1 0 0,1 1-1,0-1 1,-1 0 0,1 0 0,0 0 0,0 1-1,0-1 1,0 0 0,0 0 0,1 0-1,-1 1 1,1-3 0,0 2-9,1 0 1,-1 0-1,1 0 1,-1 1-1,1-1 0,0 0 1,-1 1-1,1-1 1,0 1-1,0 0 0,0 0 1,1 0-1,-1 0 1,4-2-1,2 1 87,0-1 0,0 1 0,-1 0 0,2 1 1,-1 0-1,0 0 0,0 0 0,12 2 0,-18-1-187,1 0-1,-1 0 1,1 1-1,-1-1 1,1 1-1,-1-1 1,0 1-1,1 0 1,-1 0 0,0 0-1,0 0 1,0 0-1,1 0 1,-1 1-1,-1-1 1,1 1-1,0 0 1,0-1-1,0 1 1,-1 0-1,1 0 1,-1 0-1,0 0 1,1 0-1,-1 0 1,0 1 0,0-1-1,0 0 1,-1 1-1,1-1 1,0 5-1,0 0-7,-2 0 1,1 0-1,-1 0 0,0 0 0,0 0 0,-1 0 0,0 0 1,0 0-1,-6 11 0,-5 8 12,-17 24 1,27-44-24,-115 170 43,115-171-50,-1 1 0,1-1 1,1 1-1,-1 0 0,-3 11 0,6-16 0,-1 0 0,1 0 0,0 0 0,0 0 0,0 0-1,0 0 1,0 0 0,0 1 0,0-1 0,0 0 0,0 0 0,1 0 0,-1 0 0,0 0 0,1 0 0,-1 0 0,0 0-1,1 0 1,-1 0 0,1 0 0,0-1 0,-1 1 0,1 0 0,0 0 0,0 0 0,-1-1 0,1 1 0,0 0 0,0-1 0,0 1-1,0-1 1,0 1 0,0-1 0,0 1 0,0-1 0,0 1 0,0-1 0,0 0 0,0 0 0,0 0 0,1 0 0,9 2-52,-1-2 0,0 1 0,1-2 0,-1 1 0,0-1 0,1-1 0,-1 0 0,0 0 0,0-1 0,0-1 0,10-4 0,0-1-70,-1-1-1,0-1 0,-1-1 1,22-18-1,6-9-102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14259,'-1'0'41,"1"0"1,0 0-1,0-1 0,-1 1 0,1 0 1,0 0-1,-1 0 0,1 0 1,0 0-1,0 0 0,-1-1 0,1 1 1,0 0-1,-1 0 0,1 0 1,0 0-1,-1 0 0,1 0 0,0 0 1,-1 0-1,1 0 0,0 0 1,-1 1-1,1-1 0,0 0 0,-1 0 1,1 0-1,0 0 0,0 0 1,-1 1-1,1-1 0,-1 0 0,-10 12 487,-6 17 123,14-24-544,-13 32 201,16-36-303,-1 1 0,0 0-1,1 0 1,0 0 0,-1 0-1,1-1 1,0 1 0,0 0-1,0 0 1,0 0 0,0 0 0,0 0-1,1 0 1,-1-1 0,1 1-1,-1 0 1,2 3 0,-1-4-3,0 0-1,0-1 1,0 1 0,1 0 0,-1 0 0,0-1 0,0 1 0,0-1 0,1 1 0,-1-1-1,0 1 1,1-1 0,-1 0 0,0 1 0,1-1 0,-1 0 0,2 0 0,30-1 19,-22 0-14,10 0 6,-8 0-31,0 0 0,1 1 0,-1 1 0,26 4 0,-37-4 12,1-1 0,-1 1-1,0-1 1,0 1-1,0 0 1,0 0-1,0 0 1,0 0 0,0 0-1,0 1 1,0-1-1,-1 1 1,1-1 0,0 1-1,-1-1 1,0 1-1,1 0 1,-1 0-1,0 0 1,0 0 0,0 0-1,0 0 1,0 0-1,0 0 1,0 0 0,-1 0-1,1 0 1,-1 1-1,0-1 1,1 0-1,-1 0 1,0 1 0,0-1-1,-1 0 1,0 5-1,-1 2-5,0 0-1,-1 0 1,0-1-1,-1 1 1,1-1-1,-2 1 1,-7 11-1,-42 51 68,-12 1 244,57-64-191,-1 1-1,0-1 1,0-1-1,-1 0 1,-17 9-1,26-15-94,0 0 0,0 0 0,1-1 0,-1 1 0,0 0 0,0-1 0,0 1 0,0-1 0,0 0 0,0 1 0,0-1 0,0 0 0,0 0 0,0-1 0,0 1 0,0 0 0,0-1 0,0 1 0,0-1 0,0 1 0,0-1-1,0 0 1,1 0 0,-1 0 0,0 0 0,0 0 0,1 0 0,-1 0 0,1-1 0,-1 1 0,1-1 0,0 1 0,-1-1 0,1 1 0,0-1 0,0 0 0,0 0 0,0 1 0,1-1 0,-1 0 0,0 0 0,0-4 0,-2-5 174,1 0 1,0 0-1,0 0 1,1-1-1,1 1 0,0-15 1,6-21-31,3-2 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14755,'7'-1'1320,"7"1"-871,2 1-201,7-1 480,4-1-176,5-3-432,2-2 16,-5-8-80,1-9-56,3-15-120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12507,'-1'0'63,"0"1"0,0-1 0,0 0 0,0 1 0,1 0 1,-1-1-1,0 1 0,0-1 0,1 1 0,-1 0 0,0 0 1,1-1-1,-1 1 0,1 0 0,-1 0 0,1 0 0,-1 0 0,1 0 1,-1-1-1,1 3 0,-8 22 114,7-23-40,-9 40 77,2 0-1,1 1 1,3-1 0,1 76 0,28 171 249,-15-215-275,27 95 1,-24-127-118,1 0 1,2 0 0,34 60-1,52 70 0,55 102 81,-79-117 475,78 225 1,-156-382-606,0-1 1,0 1-1,0 0 1,0 0-1,0 0 1,0 0-1,0 0 1,0 0-1,0 0 1,0 0-1,0 0 1,0 0-1,0 0 1,0 0-1,0 0 1,0 0-1,1 0 1,-1 0-1,0 0 1,0 0-1,0 0 1,0 0-1,0 0 1,0 0-1,0 0 1,0 0-1,-1-15 735,-5-31 254,5 35-1070,-3-25 423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11626,'0'4'320,"1"26"716,-1-29-952,0 1 0,0-1 0,1 0-1,-1 1 1,0-1 0,1 0 0,-1 0 0,1 1 0,-1-1 0,1 0-1,-1 0 1,1 0 0,0 0 0,0 0 0,0 0 0,-1 0-1,1 0 1,2 2 0,-2-3-34,-1 0-1,1 0 1,0 0-1,-1 0 1,1 0-1,0 0 0,-1 0 1,1 0-1,0 0 1,-1 0-1,1-1 1,0 1-1,-1 0 1,1 0-1,-1-1 1,1 1-1,0 0 1,-1-1-1,1 1 1,-1 0-1,1-1 1,-1 1-1,1-1 1,-1 1-1,1-1 1,-1 1-1,0-1 1,1 1-1,-1-1 1,1-1-1,12-21 545,-13 21-519,24-56 734,-3-2-1,15-72 1,16-47-222,-42 162-542,-10 17-45,0 0 1,0 0-1,0-1 0,1 1 0,-1 0 1,0 0-1,0 0 0,0 0 0,1 0 1,-1 0-1,0 0 0,0 0 0,1 0 1,-1 0-1,0 0 0,0 0 0,0 0 1,1 1-1,-1-1 0,0 0 1,0 0-1,0 0 0,1 0 0,-1 0 1,0 0-1,0 0 0,0 1 0,0-1 1,1 0-1,-1 0 0,0 0 0,0 0 1,0 1-1,0-1 0,0 0 0,0 0 1,1 0-1,-1 0 0,0 1 0,0-1 1,10 37-18,-9-31 17,5 25-36,5 27 413,2-1 1,32 88-1,-29-115-209,1-7 55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187 132 10938,'40'-47'1793,"-37"42"-1583,0 1-1,-1 0 1,1-1 0,-1 1 0,0-1-1,0 0 1,0 0 0,-1 0 0,2-8 0,-3 12-171,0 0 0,1 0 1,-1 0-1,0 0 1,0 0-1,0 0 0,0 0 1,0 0-1,0 0 1,-1 0-1,1 0 0,0 0 1,0 0-1,-1 0 1,1 0-1,0 1 0,-1-1 1,1 0-1,-1 0 1,0 0-1,1 0 0,-1 1 1,1-1-1,-1 0 1,0 0-1,0 1 0,1-1 1,-1 1-1,0-1 1,0 1-1,0-1 0,0 1 1,0-1-1,0 1 1,0 0-1,0-1 0,0 1 1,0 0-1,0 0 1,0 0-1,0 0 0,0 0 1,0 0-1,0 0 1,0 0-1,0 0 0,1 0 1,-3 1-1,-3 0 26,1 1 0,0-1-1,-1 1 1,1 0 0,0 1 0,0-1-1,-5 5 1,-3 2-13,0 2 0,1 0 0,1 1 0,-1 0 0,2 0 0,0 1 0,1 0 0,-9 17 0,7-10-13,1 1 0,1-1 0,1 2 0,1-1 0,-6 29 0,11-38-6,0-1 1,0 1 0,1 0 0,2 22 0,-1-31-24,0-1 0,0 0-1,0 0 1,1 1 0,-1-1-1,1 0 1,0 0 0,0 0 0,-1 0-1,1 1 1,1-1 0,-1 0-1,0-1 1,0 1 0,1 0-1,-1 0 1,1-1 0,-1 1 0,1 0-1,0-1 1,0 0 0,0 1-1,-1-1 1,1 0 0,1 0-1,-1 0 1,0 0 0,0 0 0,0-1-1,0 1 1,5 0 0,0-1 27,1-1 1,-1 1-1,0-1 1,0-1 0,1 1-1,-1-1 1,0 0-1,0-1 1,-1 0 0,1 0-1,-1 0 1,1-1-1,-1 0 1,0 0-1,0-1 1,6-6 0,4-3 84,-2-1 1,0 0 0,-1-1-1,19-29 1,-23 30 6,0-1 0,-1 0 1,10-31-1,-16 41-95,0-1 0,0 0 0,-1 0 0,0 0 0,0 0 0,0 0 0,-1-1 1,0 1-1,-1 0 0,0 0 0,0 0 0,-2-7 0,3 12-38,0 1 1,-1 0-1,1-1 0,-1 1 1,1-1-1,-1 1 0,0-1 1,1 1-1,-1 0 0,0 0 0,0-1 1,0 1-1,0 0 0,0 0 1,0 0-1,0 0 0,-1 0 1,1 0-1,0 0 0,0 1 0,-1-1 1,1 0-1,-1 1 0,1-1 1,0 1-1,-1-1 0,1 1 1,-1 0-1,1 0 0,-1-1 0,1 1 1,-1 0-1,1 0 0,-1 1 1,0-1-1,1 0 0,-1 0 1,1 1-1,0-1 0,-1 1 0,1-1 1,-1 1-1,1 0 0,0-1 1,-3 3-1,-2 1-144,0 0 0,0 0 0,0 1 0,1 0 0,-1 0 0,1 0 0,-8 12 0,9-11 70,0 1-1,0 0 1,1 0-1,0 0 1,0 0-1,1 1 1,-3 11-1,-1 17-326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2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15235,'0'-12'1449,"-4"9"-1113,-8 16-160,4 9 792,1 12-616,1 8-104,3 12-112,0 4-80,5 3-24,2-2-56,3-7-208,0-2-144,3-13 408,-3-8-112,3-22-48,-1-11-40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3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48 11306,'0'-2'122,"1"0"-1,-2 0 0,1 0 0,0 0 0,0 0 1,0 0-1,-1 0 0,1 0 0,-1 0 0,0 1 1,0-1-1,1 0 0,-1 0 0,0 1 0,-1-1 1,1 0-1,0 1 0,0-1 0,-1 1 0,1-1 1,0 1-1,-1 0 0,0 0 0,-1-2 0,1 2-32,-1 1 0,1-1 1,0 0-1,-1 1 0,1 0 0,-1-1 0,1 1 0,-1 0 0,1 0 0,-1 0 0,1 0 0,-1 1 0,1-1 1,0 1-1,-1 0 0,1-1 0,0 1 0,-1 0 0,-2 2 0,-4 3 1,1-1-1,0 1 0,1 0 1,-1 1-1,1 0 1,0 0-1,1 0 1,0 1-1,0 0 0,1 0 1,-7 14-1,5-9-40,1 0-1,1 0 0,0 0 1,1 1-1,1-1 1,0 1-1,-2 21 0,5-33-38,0 0-1,0 0 0,0 0 0,0 0 0,0 0 0,1 0 0,-1 0 1,1 0-1,-1 0 0,1-1 0,1 4 0,-1-5-6,-1 1 0,0-1 1,1 1-1,0-1 0,-1 0 0,1 1 0,-1-1 0,1 1 0,-1-1 0,1 0 1,0 0-1,-1 1 0,1-1 0,0 0 0,-1 0 0,1 0 0,0 0 0,-1 0 1,1 0-1,0 0 0,-1 0 0,1 0 0,0 0 0,-1 0 0,1 0 0,0 0 1,-1-1-1,1 1 0,0 0 0,-1 0 0,1-1 0,-1 1 0,1-1 0,0 1 1,-1 0-1,1-1 0,-1 1 0,1-1 0,0 0 0,11-11 15,0 0-1,0-1 1,-1-1-1,-1 1 1,0-2-1,11-21 1,-10 17 2,53-95 67,-70 140-130,3-10 24,-4 16-8,2 0 0,1 1 0,1-1 1,2 1-1,3 44 0,-1-71 25,0 0-1,0 0 1,0 0 0,1 0 0,0 0-1,0-1 1,0 1 0,1-1 0,-1 1 0,1-1-1,1 0 1,-1 0 0,1-1 0,0 1 0,0-1-1,0 1 1,6 3 0,1-1 2,-1-1 0,1 0 0,0-1 1,0 0-1,1-1 0,0 0 0,16 3 0,-14-4 2,4 1 9,30 10 0,-45-12-7,1-1 0,-1 0 0,0 1 0,0 0 0,0-1 0,1 1 0,-2 1 0,1-1-1,0 0 1,0 1 0,-1-1 0,1 1 0,-1 0 0,0 0 0,3 4 0,-5-6 7,1 0-1,-1 1 1,1-1 0,-1 0-1,0 0 1,1 1 0,-1-1-1,0 0 1,0 1 0,0-1 0,0 0-1,0 0 1,-1 1 0,1-1-1,0 0 1,0 1 0,-1-1-1,1 0 1,-1 0 0,1 0 0,-1 1-1,0-1 1,1 0 0,-1 0-1,0 0 1,0 0 0,0 0 0,1 0-1,-1 0 1,0-1 0,0 1-1,-1 0 1,1 0 0,0-1-1,0 1 1,0-1 0,-2 1 0,-3 2 97,-1 0 0,0-1 0,0 0 1,-1 0-1,-8 0 0,-54 3 1189,0-3 0,-130-13 0,191 10-1195,8 1-115,1 0 0,0 0 1,0 1-1,0-1 0,0 0 0,0 0 1,0 0-1,-1 0 0,1 0 0,0 0 1,0 0-1,0 0 0,0 0 0,0 0 1,0 0-1,-1 0 0,1 0 0,0 0 1,0 0-1,0 0 0,0 0 0,0 0 1,0 0-1,-1 0 0,1 0 0,0 0 1,0-1-1,0 1 0,0 0 0,0 0 1,0 0-1,0 0 0,-1 0 0,1 0 1,0 0-1,0 0 0,0 0 0,0-1 1,0 1-1,0 0 0,0 0 0,0 0 1,0 0-1,0 0 0,0 0 0,0-1 1,0 1-1,0 0 0,0 0 0,0 0 1,0 0-1,0 0 0,0-1 0,8-4-395,15-3 129,4-2-12,4-4-99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13067,'19'-6'2079,"13"-4"-1374,0-1 1,0-2-1,55-31 1,-15 7-347,-71 36-354,-1 1 0,1-1 1,0 1-1,0-1 0,0 1 0,0 0 1,0-1-1,0 1 0,1 0 1,-1 0-1,0 0 0,0 0 1,0 0-1,1 0 0,-2 0-2,1 0 0,-1 1 0,0-1-1,1 0 1,-1 0 0,0 0 0,1 1 0,-1-1 0,0 0-1,0 0 1,1 1 0,-1-1 0,0 0 0,0 1-1,1-1 1,-1 0 0,0 1 0,0-1 0,0 0-1,0 1 1,0-1 0,0 1 0,1-1 0,-1 0-1,0 1 1,0 4 16,-1-1-1,1 1 1,-1-1-1,0 0 1,-1 7-1,0-4-1,-23 97 147,6 1 0,4 1 0,-3 143 0,23-230-256,-4-18-283,-3-9-224,-7-13 148,4 5 173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3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14355,'3'4'1248,"12"-8"-800,2-4-168,9-3 393,4-2-153,3-4-248,1-3-272,-2-5 120,-2 3-72,-4 0-144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13627,'-1'10'976,"1"9"-728,0 3-80,-3 9 224,1 6-104,0 14-64,0 6 16,-1 2-104,2 1-136,1-7-248,0-4-104,1-12-960,1-10 1112,3-23-192,1-8-160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156 303 14523,'-10'2'256,"0"1"0,0 0 0,0 1 0,0 0-1,0 0 1,1 1 0,-15 10 0,19-12-179,0 1 0,0 0 0,0 1 0,0-1 0,1 1 0,-1 0 0,1 0 0,0 0 0,1 1 0,-1 0 0,1-1 0,0 1 0,-2 8 0,4-12-77,1 0 0,-1-1 0,1 1 0,0 0 0,-1-1 0,1 1 0,0 0 1,0 0-1,0-1 0,0 1 0,1 0 0,-1-1 0,0 1 0,1 0 0,-1-1 0,1 1 0,0 0 0,-1-1 1,1 1-1,0-1 0,0 1 0,2 1 0,-1-1-19,0 1 0,1-2 1,0 1-1,-1 0 0,1 0 1,0-1-1,0 0 0,0 1 1,0-1-1,0 0 0,5 1 0,8 0-123,1 0 0,0-1 0,28-1 0,-37 0 106,36-3-187,-25 1 146,1 0-1,-1 2 1,0 1-1,29 3 0,-44-3 78,1 0-1,-1 0 1,0 1-1,1-1 1,-1 1-1,0 0 1,0 0-1,0 0 0,-1 0 1,1 1-1,0 0 1,-1-1-1,0 1 1,1 1-1,-1-1 1,0 0-1,-1 1 1,1-1-1,-1 1 1,1 0-1,-1 0 0,-1 0 1,1 0-1,2 7 1,-1 1 54,-1 1 0,-1-1 0,1 0 1,-2 1-1,0-1 0,0 1 0,-1-1 0,-1 1 0,0-1 1,-1 0-1,0 0 0,-1 0 0,0 0 0,-1-1 1,-8 15-1,6-13 88,0 0 1,-2 0-1,0-1 0,0 0 1,-1 0-1,0-1 0,-1-1 1,0 0-1,-1 0 1,0-1-1,-1-1 0,-17 10 1,25-15-99,0-1 0,-1 0 0,1 0 1,-1-1-1,1 1 0,-1-1 0,0-1 0,1 1 1,-1-1-1,-9 0 0,11 0-43,0-1 0,1 0-1,-1 0 1,0 0 0,0 0 0,1-1 0,-1 0-1,0 1 1,1-1 0,0 0 0,-1-1 0,1 1 0,0-1-1,0 1 1,0-1 0,-2-4 0,-22-33 16,0-16-85</inkml:trace>
  <inkml:trace contextRef="#ctx0" brushRef="#br0" timeOffset="1">43 263 15499,'40'-17'1361,"7"0"-921,8-4-192,21-4 360,8-8-464,21-13 128,-2-4-48,-7-3-192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51 159 13483,'-5'1'371,"0"-1"1,0 0-1,0 0 1,0 0-1,-9-2 1,14 2-337,-1 0-1,0-1 1,1 1-1,-1 0 1,1 0 0,-1-1-1,0 1 1,1 0-1,-1-1 1,1 1 0,-1-1-1,1 1 1,-1-1-1,1 1 1,-1-1 0,1 1-1,0-1 1,-1 1-1,1-1 1,-1 0 0,1 0 13,0 0 0,0 0 1,0-1-1,0 1 0,0 0 1,0 0-1,0 0 0,1 0 1,-1 0-1,0 0 1,0 0-1,1 0 0,-1 0 1,1 0-1,-1 0 0,1 0 1,0-1-1,8-9 19,0 0 0,0 0 0,1 1 0,0 0-1,1 1 1,0 0 0,1 0 0,-1 1 0,2 1 0,-1 0 0,1 1-1,0 0 1,17-4 0,-28 9-71,0 0 0,1 0 0,-1 1-1,1-1 1,0 1 0,-1 0 0,1 0-1,-1 0 1,1 0 0,0 0 0,-1 1-1,1-1 1,-1 1 0,1-1 0,-1 1-1,1 0 1,-1 0 0,0 0 0,1 0-1,-1 1 1,4 2 0,-3-1-5,-1 0 1,1 0-1,-1 1 0,0-1 1,0 1-1,0-1 0,0 1 1,-1 0-1,1-1 0,-1 1 1,0 0-1,0 0 0,0 5 1,4 42-31,-3 0 1,-1 0 0,-10 76 0,0 5 46,9-121 0,0 1-1,0-1 1,1 1-1,3 12 0,-3-22-5,-1 1-1,1 0 0,0-1 0,0 1 1,0-1-1,0 1 0,0-1 1,1 1-1,-1-1 0,1 0 1,0 1-1,0-1 0,-1 0 0,1 0 1,0-1-1,1 1 0,-1 0 1,0-1-1,0 1 0,1-1 1,-1 0-1,4 2 0,1-2-16,0 1 0,1-1 1,-1 0-1,0-1 0,1 0 0,-1 0 0,0 0 0,0-1 0,1 0 1,10-3-1,-2-1-108,0 0 0,0-1 0,23-13 0,-21 9 64,0-1 0,-1-1 0,-1-1 0,18-17-1,15-22-130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4 13443,'0'0'35,"0"-1"1,0 1-1,-1 0 0,1 0 1,0-1-1,-1 1 0,1 0 1,-1 0-1,1-1 1,0 1-1,-1 0 0,1 0 1,-1 0-1,1 0 0,0 0 1,-1 0-1,1-1 1,-1 1-1,1 0 0,0 0 1,-1 0-1,1 1 0,-1-1 1,1 0-1,-1 0 1,1 0-1,0 0 0,-1 0 1,1 0-1,-1 1 0,1-1 1,0 0-1,-1 0 1,1 0-1,0 1 0,-1-1 1,1 0-1,0 1 0,-1-1 1,1 0-1,0 1 1,0-1-1,-1 0 0,1 1 1,-21 20 156,17-16 38,-20 22 28,2 2 1,0 0 0,-23 44 0,-44 102 68,70-136-225,-125 276 445,57-121-1151,80-180 430,4-8 78,-1 0-1,1 1 0,1 0 0,-1-1 0,1 1 0,0 0 1,1 0-1,0 0 0,-1 15 0,2-22 86,0 1-1,0-1 0,0 0 1,0 1-1,0-1 1,0 1-1,0-1 1,0 0-1,0 1 1,0-1-1,1 1 1,-1-1-1,0 0 1,0 1-1,0-1 1,1 0-1,-1 1 1,0-1-1,1 0 1,-1 1-1,0-1 1,1 0-1,-1 0 0,1 1 1,10-3-332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58 10298,'5'-10'1139,"-3"7"-583,0-1 0,0 0 0,-1 1 0,1-1 0,-1 0 1,1 0-1,-1 0 0,-1 0 0,2-7 0,-2 11-525,-1-1 0,1 1 0,0 0 0,0 0-1,0 0 1,-1-1 0,1 1 0,0 0 0,0 0 0,-1 0-1,1 0 1,0 0 0,0-1 0,-1 1 0,1 0-1,0 0 1,0 0 0,-1 0 0,1 0 0,0 0 0,-1 0-1,1 0 1,0 0 0,0 0 0,-1 0 0,1 0-1,0 0 1,-1 0 0,1 0 0,0 0 0,0 1 0,-1-1-1,1 0 1,0 0 0,0 0 0,-1 0 0,1 0 0,0 1-1,0-1 1,0 0 0,-1 0 0,1 0 0,0 1-1,-18 9 258,15-8-173,-7 4-134,0 0 0,0 1 0,1-1 0,-1 2 0,-13 15 0,20-20 3,0 0-1,0 1 0,1-1 0,0 1 0,0-1 0,0 1 1,0 0-1,0 0 0,1 0 0,0 0 0,-1 0 0,2 0 1,-1 1-1,0-1 0,1 0 0,0 0 0,0 1 0,0-1 0,1 6 1,-1-9 15,1 1 1,-1-1-1,0 0 0,0 0 1,1 0-1,-1 0 1,1 0-1,-1 0 1,1 0-1,-1 0 1,1-1-1,0 1 1,0 0-1,-1 0 1,1 0-1,0-1 1,0 1-1,0 0 0,0-1 1,-1 1-1,1-1 1,0 1-1,2 0 1,-1 0 11,1-1 1,-1 0-1,0 1 1,1-1-1,-1 0 1,0 0-1,1 0 0,-1-1 1,1 1-1,2-1 1,4-2 72,-1 1-1,0-1 1,0-1 0,-1 0 0,9-5 0,-8 4 56,0-1 0,-1 0 1,0 0-1,7-9 0,-12 13-95,0 0 1,0 0-1,-1-1 1,1 1-1,0-1 1,-1 1-1,0-1 0,0 1 1,1-1-1,-1 0 1,-1 1-1,1-1 1,0 0-1,-1 0 0,1 0 1,-1 1-1,0-6 1,0 7-51,0 1 0,0-1 0,-1 0 0,1 1 0,0-1-1,0 1 1,0-1 0,-1 1 0,1-1 0,0 1 0,0-1 0,-1 1 0,1-1 0,0 1 0,-1-1 0,1 1 0,-1-1 0,1 1 0,-1 0 0,1-1 0,-1 1 0,1 0 0,-1-1 0,1 1 0,-1 0 0,1 0 0,-1 0 0,0-1 0,-1 1-43,1 0 1,-1 0-1,1 0 1,0 0-1,-1 1 1,1-1-1,-1 0 1,1 1-1,-1-1 1,1 1-1,-2 0 1,-1 1-84,-1 1 1,1-1-1,0 1 1,0 0-1,1 0 1,-5 4-1,-4 10-237,4 4-120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13843,'0'7'1064,"-5"9"-816,2 3-120,-4 8 352,2 3-224,-1 4-336,0 2-128,5-3-224,1-3 352,0-11-128,0-9-72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14003,'-4'2'135,"0"-1"1,0 1-1,1 0 0,-1 0 1,1 0-1,-1 1 0,1-1 1,0 1-1,0 0 0,0 0 0,-4 5 1,-27 38 422,33-44-505,-8 12 30,0 0-1,-7 17 0,15-28-78,-1 1 0,0 0 0,1 1 1,0-1-1,0 0 0,0 0 0,0 0 0,1 1 0,0-1 0,0 0 0,0 1 0,0-1 0,2 7 0,-2-10 1,0 0 0,1 1 0,-1-1 0,1 0 1,0 0-1,-1 0 0,1 1 0,0-1 0,0 0 0,-1 0 0,1 0 0,0 0 0,0 0 0,0 0 0,0-1 0,0 1 0,1 0 0,-1 0 0,0-1 0,0 1 1,2 0-1,-1-1 17,1 1 0,-1 0 0,1-1 0,0 0 0,0 0 0,-1 0 0,1 0 0,0 0 0,-1-1 0,4 0 0,2-1 78,-1 0 0,1-1 0,0 0 0,-1 0 1,0-1-1,9-6 0,-9 5 30,0 0 1,0-1-1,-1 0 0,0 0 1,0-1-1,5-7 0,-9 11-71,0 0-1,0 0 0,0-1 0,0 1 1,-1-1-1,1 1 0,-1-1 1,0 1-1,0-1 0,0 0 0,-1 0 1,1 1-1,-1-1 0,0 0 1,0 0-1,-1-5 0,1 8-95,-1-1-1,0 1 1,1 0-1,-1-1 0,0 1 1,0 0-1,0 0 1,0-1-1,0 1 1,0 0-1,0 0 1,0 0-1,-1 0 0,1 0 1,0 1-1,-1-1 1,1 0-1,0 0 1,-1 1-1,1-1 1,-1 1-1,1-1 1,-1 1-1,1 0 0,-1 0 1,1 0-1,-1-1 1,1 2-1,-1-1 1,1 0-1,-1 0 1,1 0-1,-1 1 0,1-1 1,-1 0-1,1 1 1,-1 0-1,1-1 1,-1 1-1,1 0 1,0 0-1,0-1 1,-1 1-1,-1 2 0,-1 6-352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14859,'1'-2'95,"-1"1"-1,1 0 1,0 0 0,0 0-1,0 0 1,0 0-1,0 0 1,0 0-1,1 0 1,-1 0 0,0 0-1,0 1 1,1-1-1,-1 1 1,0-1 0,1 1-1,-1-1 1,1 1-1,-1 0 1,1-1-1,-1 1 1,0 0 0,1 0-1,-1 0 1,1 0-1,-1 0 1,1 1-1,1-1 1,-1 1-59,1-1 0,-1 0 0,0 1 0,0 0 0,1-1 0,-1 1 0,0 0 0,0 0 0,0 0 0,0 0 0,0 1 0,0-1-1,0 0 1,0 1 0,-1 0 0,1-1 0,1 4 0,-1-3-28,-2 1 1,1 0-1,0 1 0,0-1 0,-1 0 0,0 0 0,0 0 1,0 0-1,0 0 0,0 0 0,-1 1 0,1-1 0,-1 0 1,0 0-1,0 0 0,0 0 0,0 0 0,0-1 0,-1 1 1,-2 5-1,-5 6 128,-1-1 1,-17 20 0,24-29-80,-7 6 80,7-6-65,0-1 0,0 1-1,0-1 1,0 1 0,0 0 0,1 0 0,-4 7 0,6-11-69,0 1-1,0-1 1,0 0-1,0 0 0,0 1 1,0-1-1,0 0 1,0 1-1,0-1 1,0 0-1,0 0 1,0 1-1,0-1 0,0 0 1,0 0-1,0 1 1,0-1-1,0 0 1,0 0-1,0 1 1,1-1-1,-1 0 0,0 0 1,0 1-1,0-1 1,0 0-1,1 0 1,-1 0-1,0 1 1,0-1-1,0 0 0,1 0 1,-1 0-1,0 0 1,1 1-1,12 1-179,13-5-587,-8-2 859,-1-1 0,0 0 0,28-16 0,-19 8-178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39 12923,'-8'35'3891,"7"-32"-3802,1 0 0,-1 0-1,1 1 1,-1-1 0,1 0-1,0 0 1,0 1 0,2 5-1,-2-8-87,1 0 1,0 1-1,0-1 0,-1 0 0,1 1 0,0-1 1,0 0-1,1 0 0,-1 0 0,0 0 0,0 0 1,0 0-1,1 0 0,-1-1 0,0 1 0,1 0 0,-1-1 1,0 1-1,1-1 0,-1 1 0,4-1 0,7 3-52,0-1-1,0-1 1,14 1-1,-15-2 22,1 1 0,-1 0 0,1 0-1,11 4 1,-23-4 28,1-1 1,0 0-1,0 0 0,-1 0 0,1 1 0,0-1 1,-1 0-1,1 1 0,0-1 0,-1 1 1,1-1-1,0 1 0,-1-1 0,1 1 1,-1-1-1,1 1 0,-1-1 0,1 1 1,-1 0-1,1-1 0,-1 1 0,0 0 1,1-1-1,-1 1 0,0 0 0,1 0 1,-1-1-1,0 2 0,0 0 5,0 0 0,-1-1-1,1 1 1,-1 0 0,1-1-1,-1 1 1,1 0 0,-1-1 0,0 1-1,0-1 1,0 1 0,-1 1 0,-5 4 54,1 1 1,-1-1-1,-11 8 1,11-8 6,-1-1 0,-1 0 1,1-1-1,-1 0 0,0 0 1,-15 6-1,20-10-92,0 0 0,0 0-1,0-1 1,1 1 0,-1-1-1,0 0 1,0 0 0,0 0-1,0 0 1,0-1 0,0 0-1,1 0 1,-1 0 0,0 0-1,0 0 1,1-1 0,-1 1-1,1-1 1,-7-5 0,-10-9-114,1-5-100</inkml:trace>
  <inkml:trace contextRef="#ctx0" brushRef="#br0" timeOffset="1">16 0 10426,'10'3'1361,"3"9"-649,-2-4-272,5 2 1576,4-1-1384,4-2-328,5-4 2073,6-3-2009,-3-6 128,3-11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10298,'1'1'449,"-1"0"-1,1 0 0,-1 0 1,1 0-1,-1 0 1,0 0-1,1 0 0,-1 0 1,0 0-1,0 0 1,0 0-1,1 0 1,-1 0-1,-1 1 0,-3 32-10,3-24 188,-8 64-337,1 77 1,8-146-222,1-10-163,-1-12-29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14435,'6'-3'5079,"-5"3"-5036,-1 0-1,1 0 1,-1 0 0,1 0-1,-1 0 1,1 0-1,-1-1 1,1 1-1,-1 0 1,1 0 0,-1 0-1,0-1 1,1 1-1,-1 0 1,1 0-1,-1-1 1,1 1 0,-1-1-1,0 1 1,1 0-1,-1-1 1,0 1-1,0-1 1,1 1-1,-1 0 1,0-1 0,0 1-1,1-1 1,-1 1-1,0-1 1,0 1-1,0-1 1,0 1 0,0-1-1,0 1 1,0-1-1,0 1 1,0-1-1,0 1 1,0-1 0,0 1-1,0-1 1,0 0-1,-1 1-35,0 0 0,1 0-1,-1 0 1,1 0 0,-1 0 0,1 0-1,-1 0 1,0 0 0,1 1-1,-1-1 1,1 0 0,-1 0 0,1 0-1,-1 1 1,1-1 0,-1 0-1,1 1 1,0-1 0,-1 0 0,1 1-1,-1-1 1,1 1 0,-1 0-1,-4 4-691,5-5 651,0 0 1,0 0 0,0 0 0,0 0-1,0 0 1,0 0 0,0 0 0,0 0 0,0 0-1,0 0 1,0 0 0,0 1 0,1-1-1,-1 0 1,0 0 0,0 0 0,0 1-1164,8-5 828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13771,'16'-22'388,"2"1"0,0 0 0,1 1 0,2 1 0,0 1 0,0 1 0,2 1 0,0 0 0,1 2 0,0 1 0,33-13 0,-49 24-325,-1 0 1,1 0-1,-1 0 1,1 1-1,0 0 1,-1 1-1,1 0 1,0 0-1,-1 0 1,9 2-1,-13-1-49,1 0-1,-1 0 1,0 0 0,0 0-1,0 0 1,0 1 0,0-1-1,0 1 1,0 0 0,0 0-1,0 0 1,-1 0 0,1 1-1,-1-1 1,0 1 0,0-1-1,0 1 1,0 0 0,0 0-1,0 0 1,-1 0 0,1 0-1,-1 0 1,2 5 0,-2-1-14,0 0 1,0-1-1,0 1 1,-1 0-1,0 0 1,0-1 0,-1 1-1,0 0 1,0 0-1,0-1 1,-1 1-1,0-1 1,0 1-1,-1-1 1,0 0-1,0 0 1,-5 8-1,-2 0-85,0-1 0,-1 0-1,0 0 1,-1-1-1,-24 18 1,35-29 61,1-1 0,-1 0 0,1 1 0,-1-1 0,1 0 0,-1 1 0,1-1 0,0 1 0,-1-1 0,1 1 0,0-1 0,-1 1 0,1-1 0,0 1 0,-1 0 0,1-1 0,0 1 0,0-1 0,0 1 0,-1 1 0,1-2 11,1 0-1,-1 1 1,0-1 0,0 1-1,1-1 1,-1 0-1,0 1 1,0-1 0,1 0-1,-1 1 1,0-1-1,1 0 1,-1 1 0,0-1-1,1 0 1,-1 0-1,1 1 1,-1-1 0,1 0-1,-1 0 1,0 0-1,1 0 1,36 6-286,-21-4 179,13 2 7,-1 2-1,0 1 1,0 1-1,0 2 1,35 16-1,-53-20 100,-1-1 0,1 1 0,-1 1 0,0 0 0,-1 0 0,0 1 0,11 12 0,-15-14 2,1 0 1,-1 1 0,0 0-1,-1 0 1,0 0 0,0 0-1,0 0 1,-1 0 0,0 1-1,-1-1 1,2 16 0,-2-16 10,-1 0-1,0 0 1,-1 1 0,0-1 0,0 0 0,0 0 0,-1 0 0,0 0 0,0 0 0,-1 0 0,0-1 0,-7 12 0,5-10 47,-2 1 0,1-2 1,-1 1-1,0-1 1,-1 0-1,0 0 0,0-1 1,-10 6-1,-8 2 245,-1-1-1,0-1 1,-1-1 0,0-2-1,-35 8 1,43-12 27,0-1 1,0-1 0,-35 1-1,49-4-269,0-1 0,0 1 0,0-1 0,0 0-1,0-1 1,1 1 0,-10-5 0,12 5-68,1-1 0,-1 1 1,1-1-1,-1 0 0,1 1 1,0-1-1,0 0 0,0 0 0,0-1 1,0 1-1,0 0 0,0-1 1,1 1-1,-1-1 0,1 1 0,-1-5 1,0 2-48,1-1 0,1 1 0,-1-1 1,1 1-1,0-1 0,0 0 0,1 1 1,0-1-1,0 1 0,0 0 0,0-1 1,1 1-1,0 0 0,0 0 0,5-9 0,15-22-255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4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14571,'-2'29'1557,"-1"0"-1,-11 41 0,6-32-2311,-5 46 0,13-82 694,0-1 44,0-1-1,0 1 1,0 0-1,0-1 0,0 1 1,0 0-1,0-1 1,0 1-1,0-1 0,0 1 1,0 0-1,0-1 1,0 1-1,1-1 0,-1 1 1,0-1-1,1 1 1,-1-1-1,0 1 0,1 0 1,8 2-279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13483,'-25'25'2216,"-46"49"271,61-63-2480,2 1 1,-1 0-1,1 0 0,-12 27 1,19-38-18,1 1 0,-1-1 0,0 1 1,1 0-1,-1-1 0,1 1 0,-1 0 1,1 0-1,0-1 0,-1 1 0,1 0 1,0 0-1,1 0 0,-1-1 0,0 1 1,0 0-1,1 0 0,-1-1 0,1 3 1,1-2-4,-1-1 0,0 0 1,1 0-1,-1 1 0,1-1 0,-1 0 1,1 0-1,0 0 0,-1-1 1,1 1-1,0 0 0,-1-1 1,1 1-1,0-1 0,0 1 1,0-1-1,0 0 0,3 0 0,66 4-180,-49-4 189,-1 1 1,1 1-1,0 1 0,0 1 0,26 9 0,-46-13 5,0 1 0,1 0 0,-1 0 0,0 0 0,1 0 0,-1 0 0,0 0 0,0 0 0,0 1 0,0 0 0,0-1 0,0 1 0,0 0 0,-1 0 0,1-1 0,-1 1 0,1 1 0,-1-1 0,0 0 0,0 0 0,0 0 0,0 1 0,0-1-1,0 0 1,-1 1 0,1-1 0,-1 1 0,0-1 0,1 1 0,-1-1 0,0 1 0,-1-1 0,1 1 0,0-1 0,-1 1 0,1-1 0,-1 0 0,0 1 0,0-1 0,0 0 0,0 1 0,-2 2 0,-4 8 16,-1-1 0,0 0 0,-1 0 0,0-1 0,0 0 0,-2-1 0,1 0 0,-15 10 0,10-9 43,0-1 1,0-1 0,-1 0-1,0-1 1,0-1 0,-22 7-1,33-13-34,1 1-1,-1-1 1,1 0 0,-1-1-1,0 1 1,1-1-1,-1 0 1,0 0-1,1 0 1,-1-1 0,0 0-1,1 0 1,-1 0-1,-8-4 1,10 4-21,1-1 1,-1 1-1,1-1 1,0 0-1,0 0 1,-1 0-1,1 0 0,1-1 1,-1 1-1,0-1 1,1 1-1,-1-1 1,1 1-1,-1-1 1,1 0-1,0 1 1,0-1-1,1 0 1,-1 0-1,1 0 0,-1 0 1,1 0-1,0 0 1,0-4-1,1-2-19,-1 1-1,2 0 1,-1-1-1,1 1 1,0 0-1,1 0 1,0 0-1,0 0 1,1 1-1,0 0 1,0-1-1,1 1 1,0 0-1,0 1 0,1 0 1,-1-1-1,2 2 1,-1-1-1,12-8 1,11-6 6,1 2 1,2 0 0,43-17-1,-46 22 84,-6 3 11,50-26 259,-67 32-245,1 0 0,-1 0 0,0-1 0,0 0 0,0 0 1,-1 0-1,0-1 0,6-7 0,-10 11-53,1 1 1,-1-1-1,0 0 0,0 1 0,0-1 0,-1 0 0,1 1 0,0-1 1,-1 0-1,1 0 0,-1 0 0,1 0 0,-1 0 0,0 0 0,0 1 0,0-1 1,0 0-1,0 0 0,0 0 0,0 0 0,-1 0 0,1 0 0,-1 0 1,0 1-1,1-1 0,-1 0 0,0 0 0,0 1 0,0-1 0,0 0 1,0 1-1,0-1 0,-1 1 0,1 0 0,-3-3 0,0 1-12,0 1 0,0 0 0,0-1 0,0 2 0,-1-1 0,1 0 0,0 1 0,-1 0 0,1 0 0,-1 0 0,1 0 0,-1 1 0,-8 0 0,3 2-261,0-1 0,0 2 1,1 0-1,-1 0 0,1 0 0,-17 10 1,21-11 203,-15 7-330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12459,'3'-8'249,"-1"0"0,1 0 0,0 1 0,1-1 0,0 1 0,0 0 0,0 0 1,1 1-1,6-8 0,9-7 336,26-22 0,-40 38-428,10-10 72,1 1-1,1 1 1,19-11 0,-28 20-165,-1-1 1,1 1 0,-1 1-1,1-1 1,0 1 0,1 1-1,-1 0 1,0 0 0,15 0-1,-21 2-52,0 0 0,0 0-1,-1 1 1,1-1-1,0 1 1,-1 0-1,1-1 1,0 1 0,-1 0-1,1 1 1,-1-1-1,1 0 1,-1 1-1,0-1 1,0 1 0,0 0-1,0 0 1,0 0-1,0 0 1,0 0-1,0 0 1,-1 0 0,1 0-1,-1 1 1,0-1-1,1 1 1,-1-1-1,0 1 1,-1 0-1,2 4 1,0 3 0,0 1 0,-1-1 1,0 0-1,-1 1 0,0-1 0,-1 1 0,-2 10 1,-2 5-5,-1 0 0,-1-1 0,-14 32 0,-37 68 58,33-76 25,-29 83 1,52-125-73,-1 1 0,2-1 0,-1 1 0,1 0 0,0 0 0,1 0 0,0 0-1,1 14 1,0-19-11,-1 0 0,1 0 0,0-1 0,0 1 0,0 0 0,0 0 0,0-1 0,1 1 0,-1-1 0,1 1 0,0-1 0,0 0 0,0 0 0,0 0 0,0 0 0,0 0 0,0 0 0,1 0 0,-1 0 0,1-1 0,-1 0 0,1 1 0,0-1-1,-1 0 1,7 1 0,-2 0-7,1-1-1,-1-1 1,1 1-1,-1-1 1,1 0-1,-1-1 1,1 0-1,-1 0 1,1-1-1,-1 0 1,11-4-1,8-4-221,42-25-1,-19 6-182,82-66 0,-76 48 132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0 13907,'-130'183'2287,"44"-56"-1427,35-58-440,-282 416 461,331-482-898,-12 21-409,-15 31-1,27-46 294,4-7 26,10-13-122,11-25-103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41 12723,'1'-1'90,"-1"-1"-1,1 1 1,-1 0 0,1 0 0,-1 0 0,0 0 0,1-1 0,-1 1 0,0 0-1,0 0 1,0 0 0,0-1 0,0 1 0,0 0 0,0 0 0,-1 0-1,1-1 1,0 1 0,-1 0 0,1 0 0,-1 0 0,1 0 0,-1 0 0,1-1-1,-1 1 1,0 0 0,1 1 0,-1-1 0,0 0 0,0 0 0,-1-1-1,0 1-50,0 1 0,1-1 0,-1 1 0,0-1 0,1 1 0,-1 0 0,0-1 0,0 1 0,1 0 0,-1 0 0,0 0 0,0 1 0,1-1 0,-1 0 0,0 1 0,1-1 0,-1 1-1,0-1 1,1 1 0,-1 0 0,1 0 0,-3 1 0,-4 4 22,1 0 0,0 0 1,0 1-1,0 0 0,0 0 0,1 0 0,1 1 0,-1 0 0,-7 15 0,1 2 71,1 0 0,-9 31 0,14-38-15,-6 36-1,11-50-96,1 0 0,-1 0-1,1 0 1,0 0 0,0 0-1,0 0 1,0 0 0,1 0-1,0 0 1,0 0 0,0 0-1,0 0 1,0 0 0,1-1-1,3 7 1,-3-8-8,-1-1-1,1 0 0,-1 0 1,1 1-1,0-1 1,-1 0-1,1 0 0,0 0 1,0-1-1,-1 1 1,1 0-1,0-1 0,0 1 1,0-1-1,0 0 1,0 1-1,0-1 0,0 0 1,0 0-1,0 0 1,0-1-1,0 1 0,0 0 1,0-1-1,0 0 0,0 1 1,0-1-1,1-1 1,6-1 22,-1-1 1,1-1-1,-2 0 1,14-9-1,-8 3 22,-1 0-1,0 0 1,0-1 0,-2-1 0,15-20 0,-21 27-28,0 0 1,0 0 0,-1-1-1,0 0 1,0 0 0,0 0 0,-1 0-1,0 0 1,-1 0 0,1 0 0,-2-1-1,1 1 1,-1 0 0,0-12-1,0 17-26,0 1-1,0-1 1,-1 1-1,1-1 0,0 1 1,-1 0-1,1-1 1,0 1-1,-1 0 0,0-1 1,1 1-1,-1 0 1,0-1-1,1 1 0,-1 0 1,0 0-1,0 0 0,0 0 1,0 0-1,0 0 1,0 0-1,-1 0 0,1 0 1,0 1-1,0-1 1,-1 0-1,1 1 0,0-1 1,-1 1-1,1 0 1,0-1-1,-1 1 0,1 0 1,-1 0-1,1-1 1,0 1-1,-1 0 0,-1 1 1,0 0-56,0-1-1,1 1 1,-1 0 0,1 0 0,-1 1 0,1-1 0,-1 0 0,1 1 0,0 0-1,0-1 1,0 1 0,0 0 0,0 0 0,0 0 0,1 0 0,-1 1 0,0-1-1,1 0 1,-2 5 0,0 0-50,0 0 1,1 1-1,0-1 0,-1 13 0,1 7-206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13947,'-7'25'992,"-3"-2"-952,3 0-96,7-2 144,3-2-96,7-6-488,1-3 408,2-9-136,-1-1-112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14691,'0'0'28,"0"0"0,0 0 0,0 0 0,0 0 0,0 0-1,0 0 1,0-1 0,-1 1 0,1 0 0,0 0 0,0 0 0,0 0-1,0 0 1,0 0 0,0 0 0,0 0 0,0 0 0,0 0 0,0 0 0,0 0-1,0 0 1,0 0 0,-1 0 0,1 0 0,0-1 0,0 1 0,0 0 0,0 0-1,0 0 1,0 0 0,0 0 0,0 0 0,0 0 0,0 0 0,-1 0 0,1 0-1,0 0 1,0 0 0,0 0 0,0 1 0,0-1 0,0 0 0,0 0 0,0 0-1,0 0 1,0 0 0,-1 0 0,1 0 0,0 0 0,0 0 0,0 0 0,0 0-1,0 0 1,0 0 0,0 0 0,0 0 0,0 1 0,0-1 0,0 0 0,0 0-1,0 0 1,0 0 0,0 0 0,0 0 0,0 0 0,0 0 0,-10 11 601,-7 12 134,6-4-532,0 0 1,1 1 0,1 0 0,1 1 0,1 0 0,1 0 0,-5 28 0,11-48-234,-1 0 0,1 0 0,0 0 0,0 0 0,0 0 0,-1 0 0,1 0 0,0 0 0,0 0 0,0 0 0,1 0 0,-1 1 0,0-1 0,0 0 0,1 0 0,-1 0 0,0 0 0,1 0 0,-1-1 0,1 1 0,-1 0 0,1 0 0,0 0 0,-1 0 0,2 1 0,-1-2-5,0 0 0,1 0 0,-1 0 0,0 0-1,0 0 1,0 0 0,0 0 0,0 0 0,1-1 0,-1 1-1,0 0 1,0-1 0,0 1 0,0-1 0,0 1 0,0-1 0,0 1-1,1-2 1,8-5-87,-1 0-1,-1-1 1,11-11-1,56-72-902,-74 90 976,0 1 0,-1-1 1,1 0-1,-1 1 1,1-1-1,0 0 1,0 1-1,-1-1 1,1 1-1,0-1 0,0 1 1,0-1-1,0 1 1,0 0-1,0 0 1,-1-1-1,1 1 1,0 0-1,2 0 0,-3 0 11,1 0 0,-1 1-1,1-1 1,-1 0 0,1 1-1,-1-1 1,0 0 0,1 1-1,-1-1 1,1 1 0,-1-1 0,0 0-1,1 1 1,-1-1 0,0 1-1,0-1 1,1 1 0,-1-1-1,0 1 1,0 0 0,0-1-1,0 1 1,1 0 0,0 7-31,-1-1 0,1 1 0,-2 13 1,0-10 41,1 13 6,-1-4 79,1 0 1,1-1-1,1 1 0,0-1 0,1 1 0,10 29 0,-12-47-43,0 0 1,0 0-1,0 1 0,-1-1 1,1 0-1,-1 0 0,1 0 1,-1 1-1,0-1 0,0 0 1,1 0-1,-2 1 1,1-1-1,0 0 0,0 0 1,-1 1-1,1-1 0,-1 0 1,0 0-1,0 0 0,0 0 1,0 0-1,0 0 1,0 0-1,0 0 0,-2 2 1,0-2 81,-1 0 0,1 0 0,0 0 1,-1 0-1,1 0 0,-1-1 1,0 0-1,1 1 0,-1-1 0,0-1 1,0 1-1,0 0 0,0-1 1,-4 0-1,0 0 92,0-1 1,0 0 0,0 0-1,0 0 1,0-1-1,-11-4 1,19 6-249,0 0 1,-1 0-1,1 0 0,0 0 1,0 0-1,-1 0 1,1-1-1,0 1 0,0 0 1,-1 0-1,1 0 1,0 0-1,0 0 0,0 0 1,-1 0-1,1-1 0,0 1 1,0 0-1,0 0 1,-1 0-1,1-1 0,0 1 1,0 0-1,0 0 1,0 0-1,0-1 0,0 1 1,-1 0-1,1 0 1,0-1-1,0 1 0,0 0 1,0 0-1,0-1 0,0 1 1,7-7-767,13-1 23,-5 4 206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13667,'1'-2'139,"-1"1"-1,1-1 1,0 1 0,0-1 0,0 1-1,0-1 1,0 1 0,0 0-1,0 0 1,1-1 0,-1 1 0,0 0-1,1 0 1,-1 0 0,1 0 0,-1 1-1,1-1 1,-1 0 0,4 0 0,-2 0-17,1 0 1,0 1-1,-1-1 1,1 1 0,0 0-1,0 0 1,0 1 0,6 0-1,-1 1-86,1 1-1,-1 0 1,0 0 0,0 1-1,0 0 1,13 9-1,-20-11-35,1 1 0,-1-1 0,0 1 0,0-1 0,-1 1 0,1-1 0,0 1-1,-1 0 1,0 0 0,1 0 0,-1 0 0,-1 0 0,1 0 0,0 0-1,-1 0 1,1 0 0,-1 0 0,0 1 0,0-1 0,0 0 0,0 0 0,-1 0-1,-1 6 1,-1 9 45,-2 0 0,-11 30 0,14-42-27,-76 177 518,74-180-1490,2-9 821,-1-2-94,-4-5-87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14659,'4'3'1240,"4"-2"-784,2 1-103,7-2 455,6 0-120,7-2-288,1 0-208,7-6-448,-1-2-272,0-8 472,-1 1-208,-4-5-120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65 141 13563,'1'0'118,"-1"1"0,1-1 0,-1 0 0,1 1 0,0-1 0,-1 1 0,1-1 0,-1 1 0,1-1 0,-1 1 0,1-1 0,-1 1 0,0-1 0,1 1 0,-1 0 1,0-1-1,1 1 0,-1 0 0,0-1 0,0 1 0,0 0 0,1-1 0,-1 1 0,0 0 0,0 0 0,0-1 0,0 1 0,0 0 0,0-1 0,-1 2 0,0 31 295,0-23-135,-1 14-132,1-18-126,0 0 0,0 1 1,1-1-1,0 0 0,0 1 0,1-1 1,0 1-1,1 7 0,-1-14-20,-1 1 0,1-1 0,-1 1 0,1-1 0,-1 1 0,1-1 0,0 0 0,-1 1 0,1-1 0,0 0 0,-1 1 0,1-1 0,0 0 0,-1 0 0,1 0 0,0 1 0,-1-1-1,1 0 1,0 0 0,0 0 0,-1 0 0,1 0 0,0 0 0,0-1 0,23-3-65,-15 2 25,-1 2-33,0-1 0,0 1 0,-1 0 0,1 1 0,0 0 0,0 0 0,0 1 0,-1-1 1,1 2-1,13 5 0,-19-7 57,1 0-1,-1 0 1,1 1 0,-1-1 0,0 1-1,0 0 1,0-1 0,0 1 0,0 0 0,0 0-1,0 0 1,-1 0 0,1 0 0,-1 1-1,1-1 1,-1 1 0,0-1 0,0 1 0,0-1-1,0 1 1,-1-1 0,1 1 0,0 0 0,-1-1-1,0 1 1,0 0 0,0-1 0,0 1-1,0 0 1,-1-1 0,1 1 0,-1 0 0,1-1-1,-1 1 1,-1 2 0,0 0 89,-1-1 0,1 0 1,-1 0-1,0 0 0,0 0 0,0 0 1,-1-1-1,1 1 0,-1-1 1,0 0-1,0 0 0,0 0 0,0 0 1,0-1-1,-1 0 0,1 0 0,-6 2 1,1-1 56,-1 0 0,0 0 0,0-1 1,1 0-1,-1-1 0,0 0 0,-16 0 0,23-1-107,-1-1 0,1 1-1,0-1 1,0 0 0,-1 0-1,1 0 1,0 0-1,0 0 1,0-1 0,0 1-1,0-1 1,1 0 0,-1 0-1,0 0 1,1 0 0,0 0-1,-1-1 1,1 1-1,-3-5 1,1 1 49,1 0-1,0-1 1,0 1 0,0-1-1,1 0 1,0 1 0,0-1-1,0-8 1,-5-29-19</inkml:trace>
  <inkml:trace contextRef="#ctx0" brushRef="#br0" timeOffset="1">42 48 12979,'13'-5'1576,"1"3"-1008,5 0-248,2 1 1129,8-1-849,2 1-232,8-3-528,-2-2-872,2-1 920,0-1-161,-6-2-151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3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 14531,'4'-12'1050,"-6"11"-383,-11 22-33,-7 38-148,-21 105 0,34-134-463,-11 51-7,4 1-1,4 0 1,3 1-1,5 110 1,4-162-14,2-1 0,11 47 1,-12-65-37,1 0 1,0 0-1,0-1 1,2 1-1,-1-1 0,1-1 1,1 1-1,14 17 1,-19-25 26,1-1 0,-1 1 0,1-1 1,0 1-1,-1-1 0,1 0 0,0 0 0,0-1 1,1 1-1,-1 0 0,0-1 0,0 0 0,1 0 1,-1 0-1,1 0 0,-1-1 0,1 1 0,-1-1 1,1 0-1,6 0 0,-5-2-5,-1 0 0,1 0-1,-1 0 1,0 0 0,1-1 0,4-3 0,-8 5 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16676,'2'-1'1536,"-2"7"-1376,0-1 208,0 4-352,3-2 1808,-1-1-1672,1-6 48,-1-2 33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12659,'2'19'1255,"-1"1"1,-1-1-1,0 1 1,-7 33 0,0 33-241,14 45-2300,-7-141 997,0-6-95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13699,'4'-10'1740,"-4"10"-1705,0 0-1,0 1 1,0-1 0,0 0-1,0 0 1,0 0 0,0 0-1,0 0 1,0 0 0,1 1-1,-1-1 1,0 0 0,0 0-1,0 0 1,0 0 0,0 0 0,0 0-1,0 0 1,0 0 0,1 0-1,-1 1 1,0-1 0,0 0-1,0 0 1,0 0 0,0 0-1,0 0 1,1 0 0,-1 0-1,0 0 1,0 0 0,0 0-1,0 0 1,0 0 0,1 0-1,-1 0 1,0 0 0,0 0-1,0 0 1,0 0 0,0 0-1,0 0 1,1 0 0,-1-1 0,0 1-1,0 0 1,0 0 0,0 0-1,0 0 1,0 0 0,0 0-1,1 0 1,-1 0 0,0 0-1,0-1 1,0 1 0,0 0-1,0 0 1,0 0 0,0 0-1,0 0 1,0 0 0,0-1-1,0 1 1,0 0 0,0 0-1,0 0 1,0 0 0,3 15 292,0 0 0,-2 1 1,0 0-1,0 0 0,-2-1 0,0 1 0,-3 18 1,-1 14-63,-2 101 10,10-129-691,-3-20 419,0 0 1,0 0-1,1 1 0,-1-1 0,0 0 0,0 0 1,0 0-1,1 1 0,-1-1 0,0 0 1,0 0-1,0 0 0,1 0 0,-1 1 1,0-1-1,0 0 0,1 0 0,-1 0 0,0 0 1,1 0-1,-1 0 0,0 0 0,0 0 1,1 0-1,-1 0 0,0 0 0,1 0 1,-1 0-1,0 0 0,0 0 0,1 0 0,-1 0 1,3-2 70,0 0 0,0 0 0,0 0 0,-1 0 0,1-1 0,4-4 1,-5 4-74,12-12 51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2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 17188,'0'0'60,"1"-1"0,-1 0 0,0 0 1,1 0-1,-1 0 0,0 0 0,0 0 1,1 0-1,-1 0 0,0 1 0,0-1 1,0 0-1,0 0 0,-1 0 0,1 0 1,0 0-1,0 0 0,0 0 0,-1 0 1,1 0-1,0 1 0,-1-1 0,1 0 1,-1 0-1,1 0 0,-1 1 0,0-1 1,1 0-1,-2 0 0,1 0-23,0 1 0,-1-1-1,1 1 1,0 0 0,0 0 0,-1 0 0,1 0-1,0 0 1,0 0 0,-1 0 0,1 0-1,0 0 1,0 0 0,-1 1 0,1-1-1,0 0 1,0 1 0,0 0 0,0-1-1,0 1 1,0-1 0,-1 1 0,0 1 0,-7 5 76,1 0 1,0 1-1,0 0 0,1 0 1,0 1-1,0-1 1,1 2-1,-10 18 1,7-9-144,0 1-1,2 0 1,-10 35 0,15-46-3,0 1 1,1-1 0,0 0-1,0 0 1,1 0 0,2 18-1,-2-24 15,1 0 0,0 0-1,0 0 1,0 0-1,0 0 1,0 0 0,0 0-1,1-1 1,-1 1-1,1 0 1,0-1 0,0 1-1,0-1 1,0 1-1,0-1 1,1 0 0,-1 0-1,1 0 1,-1 0-1,1-1 1,0 1-1,0-1 1,4 2 0,37 9-147,-34-10 152,0 0 0,-1 1-1,1 0 1,-1 1 0,16 7 0,-23-9 12,1 0 0,-1 0 0,0-1-1,0 1 1,0 0 0,0 1 0,0-1-1,-1 0 1,1 0 0,-1 1 0,1-1-1,-1 1 1,0-1 0,0 1-1,0 0 1,0 0 0,-1-1 0,1 1-1,-1 0 1,1 0 0,-1 0 0,0-1-1,0 1 1,0 0 0,-1 3 0,0 1-8,-1-1 0,0 1 1,0-1-1,0 1 0,-1-1 1,0 0-1,0 0 1,-1 0-1,0 0 0,0 0 1,0-1-1,0 0 0,-8 7 1,2-3-6,0 0 0,-1-1 1,1 0-1,-2 0 1,-23 11-1,30-17 16,-1 0 0,0 0-1,1 0 1,-1-1 0,0 0 0,0 0 0,0 0 0,0-1-1,-6 0 1,11 0-3,-1 0 0,1 0 0,0 0 0,-1-1-1,1 1 1,0 0 0,0-1 0,-1 1 0,1-1 0,0 0 0,0 1-1,-1-1 1,1 0 0,0 1 0,0-1 0,0 0 0,0 0 0,0 0-1,0 0 1,1 0 0,-1 0 0,0 0 0,0-1 0,1 1-1,-1 0 1,0 0 0,1-1 0,0 1 0,-1 0 0,1 0 0,0-1-1,-1 1 1,1-1 0,0 1 0,0 0 0,0-1 0,0 1 0,0 0-1,1-1 1,-1 1 0,0 0 0,1-1 0,-1 1 0,1-2 0,2-4-14,-1 0 1,1 1 0,0-1 0,1 1 0,-1 0-1,1 0 1,1 0 0,-1 0 0,11-9 0,5-4-33,27-20 1,79-48 78,1 0 340,-104 69-157,0-2 1,-2 0 0,22-25 0,-40 41-169,0 1 0,0-1 1,-1 1-1,0-1 1,0 0-1,0 0 0,0 0 1,0 0-1,-1 0 0,0 0 1,0 0-1,1-6 0,-2 8-24,0-1 0,0 1 0,0 0 0,-1 0 0,1-1 0,-1 1 0,1 0 0,-1 0-1,0 0 1,0 0 0,0 0 0,0 0 0,0 0 0,0 0 0,-1 0 0,1 0 0,-1 0 0,1 1-1,-1-1 1,0 1 0,1-1 0,-1 1 0,0 0 0,0-1 0,-2 0 0,-5-2-9,1 0 0,-1 0 0,0 1 0,-1 0 1,1 1-1,-1 0 0,1 0 0,-13 0 0,-12 1-449,-36 3 0,-25 0-395,66-6 486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13331,'-2'3'1168,"1"0"-1080,8-2 424,7 0-208,8-2-96,2-2-32,5-4-40,2 0-8,5 3-80,-1-5-88,-7 3-248,-2 2-112,-7 0 304,-6 4-80,-8 5-80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12667,'22'-4'1096,"4"-4"-680,5-2-144,6-4 320,2 0-96,3-4-176,-1 4-184,-2 3 24,-6 5-48,-12 6-136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14131,'-4'1'97,"0"-1"-1,0 1 1,0 0 0,1 0 0,-1 1-1,0-1 1,0 1 0,1 0-1,-1 0 1,1 0 0,-1 0 0,1 0-1,0 1 1,0 0 0,0 0-1,-4 5 1,-5 7 26,0 1 1,-11 18-1,18-26-31,-4 7-43,0 1 1,-7 19 0,14-30-44,0 0 1,0 1 0,0-1-1,1 0 1,0 1-1,0-1 1,1 1 0,-1 0-1,1-1 1,0 1-1,2 6 1,-2-10-9,1 0 0,-1 0 0,1-1 1,0 1-1,0 0 0,0 0 0,0-1 0,1 1 1,-1 0-1,0-1 0,1 1 0,-1-1 0,1 0 0,-1 1 1,1-1-1,3 2 0,34 14-55,-9-4 27,-24-9 14,0 1-1,0 0 0,0 0 1,-1 0-1,1 0 0,-1 1 1,0 0-1,-1 0 0,0 0 0,0 1 1,0 0-1,-1-1 0,1 1 1,-2 1-1,1-1 0,-1 0 0,0 0 1,1 16-1,-2-14-1,0 1 0,-1 0 0,0 0 0,0 0-1,-1-1 1,-1 1 0,0 0 0,0-1 0,0 1 0,-2-1 0,1 0-1,-1 0 1,0 0 0,-8 12 0,9-17 46,0-1-1,0 0 1,0 0 0,0 0-1,-1 0 1,1 0-1,-1 0 1,0-1 0,0 0-1,1 0 1,-2 0-1,1 0 1,0 0 0,-8 1-1,10-3-9,0 1-1,0-1 1,0 0 0,0 0-1,0 0 1,1 0-1,-1 0 1,0 0-1,0-1 1,0 1-1,0-1 1,0 1 0,1-1-1,-1 0 1,0 1-1,1-1 1,-1 0-1,0 0 1,1 0 0,-1-1-1,1 1 1,-1 0-1,1 0 1,0-1-1,0 1 1,-1-1-1,1 1 1,0-1 0,0 0-1,1 1 1,-1-1-1,0 0 1,0 0-1,1 1 1,-1-1-1,1 0 1,-1-2 0,0-6 21,0 0 1,0 0 0,1 1-1,0-1 1,1 0 0,0 0-1,1 0 1,0 0 0,0 0-1,1 1 1,0 0 0,9-19-1,7-7 56,42-63 0,-46 76-42,15-18 40,-14 19 13,16-27 0,-28 43-29,-1-1-1,0 0 0,0 0 1,-1-1-1,0 1 0,0 0 1,-1-1-1,1 1 0,-1-13 1,-1 15-44,-1 0 0,1 0 0,-1 0 1,0 0-1,-1 1 0,1-1 0,-1 0 1,1 1-1,-1-1 0,0 1 0,0-1 0,-5-3 1,7 6-50,-1 0 1,0 0 0,0 0-1,1 0 1,-1 1 0,0-1-1,0 0 1,0 1 0,0-1-1,0 1 1,0-1 0,0 1-1,0 0 1,0-1-1,0 1 1,0 0 0,-1 0-1,-1-1 1,2 2 27,0-1 0,0 0 0,0 1 0,-1-1-1,1 1 1,0 0 0,0-1 0,0 1 0,0 0 0,0 0 0,0-1-1,1 1 1,-1 0 0,0 0 0,0 0 0,1 0 0,-1 0 0,0 0-1,1 0 1,-1 0 0,0 3 0,-3 7-121,2 3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14371,'14'40'1032,"-6"6"-848,4 1-88,1 4 192,-2-3-168,1-8 2057,-5-7-1937,-7-21 120,-4-9 104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13915,'2'-6'1561,"12"-12"-895,21-19 68,-12 13-344,29-25 105,-48 45-457,0 1 1,1 0-1,-1 0 0,1 1 1,-1-1-1,1 1 0,0 0 1,0 0-1,0 0 0,7-1 1,-11 3-31,0 0 0,0 0 0,0 0 0,0 0 0,0 0 0,0 0 0,0 0 0,0 1 0,0-1 0,-1 0 0,1 0 0,0 1 0,0-1 0,0 1 0,0-1 0,-1 0 0,1 1 0,0 0 0,0-1 0,-1 1 0,1-1 0,0 1 0,0 1 0,0 0 1,1 0 0,-1 0 0,0 1 1,0-1-1,-1 0 0,1 1 0,0-1 1,-1 0-1,1 4 0,0 6 8,-1 0 1,-3 24-1,3-31-9,-8 44 38,-1-1 1,-3 0-1,-2-1 0,-21 50 1,5-14 26,29-81-72,0 0-1,1 0 1,-1 0 0,0 1 0,1-1-1,0 0 1,-1 1 0,1-1-1,0 0 1,0 1 0,0-1 0,1 0-1,-1 1 1,1 2 0,0-4-2,0 0-1,0 0 1,0 0 0,0 0-1,0 0 1,0 1 0,0-2 0,0 1-1,0 0 1,0 0 0,0 0-1,1-1 1,-1 1 0,0 0 0,1-1-1,-1 1 1,0-1 0,1 0-1,-1 1 1,1-1 0,-1 0 0,1 0-1,2 0 1,59 2-1050,-58-3 883,0 1 0,-1-1 1,1 0-1,0 0 0,-1 0 0,1 0 0,-1-1 1,1 0-1,-1 0 0,0 0 0,6-4 0,2-9-384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12395,'13'-15'1279,"1"1"0,0 0 1,18-12-1,-28 23-1214,1 0 0,0 0 1,-1 0-1,1 0 0,0 1 0,0 0 0,0 0 0,0 0 1,1 1-1,-1-1 0,0 1 0,1 1 0,-1-1 0,1 1 1,-1 0-1,6 0 0,-9 1-58,0-1-1,0 0 1,0 1 0,0 0-1,0-1 1,0 1 0,-1 0-1,1 0 1,0 0 0,0 0-1,-1 0 1,1 0 0,-1 1-1,1-1 1,-1 0 0,0 1-1,1 0 1,-1-1 0,0 1-1,2 3 1,-2-2 0,1 1 1,-1 0 0,0 0-1,0-1 1,-1 1-1,1 0 1,-1 0-1,0 0 1,0 0 0,-1 4-1,0 5 28,-2 0 1,0 0-1,0 0 0,-1 0 0,-8 16 1,-38 59 401,50-88-447,0 1 0,0-1 1,0 0-1,0 1 0,0-1 0,0 1 0,1-1 0,-1 1 0,0-1 0,0 0 1,0 1-1,1-1 0,-1 0 0,0 1 0,1-1 0,-1 0 0,0 1 0,1-1 1,-1 0-1,0 1 0,1-1 0,-1 0 0,0 0 0,1 0 0,-1 1 1,1-1-1,-1 0 0,1 0 0,-1 0 0,0 0 0,1 0 0,0 0 0,25 7-327,-14-3 139,14 3-177,2 1-48,32 13 1,-53-18 374,-1 0 0,1 0 0,-1 1 0,0-1 0,0 1 0,0 1 0,-1-1 0,0 1 0,0 0 1,7 8-1,-10-9 53,0 0 0,0 0 0,-1 1 1,1-1-1,-1 1 0,0-1 0,0 1 0,0 0 1,-1-1-1,0 1 0,1-1 0,-2 1 1,1 0-1,0-1 0,-1 1 0,-3 8 1,1-1 146,0-1 0,-1 0 0,-1-1 0,1 1 0,-12 16 0,11-20 6,0-1 0,-1 0 0,1 0-1,-1 0 1,-1-1 0,1 1 0,-1-2 0,0 1 0,0-1-1,0 0 1,-9 4 0,13-7-190,1 0-1,-1 0 1,1 0-1,-1-1 1,1 1-1,-1-1 1,1 1-1,-1-1 1,0 0-1,1 0 0,-1 0 1,0 0-1,1 0 1,-1-1-1,0 1 1,1-1-1,-1 0 1,1 0-1,-1 0 1,1 0-1,0 0 1,-1 0-1,1-1 1,0 1-1,0-1 1,0 1-1,0-1 1,0 0-1,0 0 1,0 0-1,0 0 1,1 0-1,-1 0 1,1-1-1,0 1 1,0 0-1,-2-6 1,-2-8-319,4-2-134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4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10146,'3'11'1886,"2"-10"66,7-14 766,-6 5-2616,123-166 3057,27-106-2519,-101 152-440,-80 247-719,-11 145-1,35-260 583,0 4 31,0-1 0,1 1 0,0 0 1,0 0-1,1 0 0,0-1 0,0 1 0,1 0 0,2 8 0,4-7-68,1-4 88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13851,'10'0'1176,"-6"10"-720,-1 6-120,-3 8 737,3 5-481,-2 8-144,4 5-24,-2 4-24,1 1-88,0 0-120,1-1-104,0-2-240,0-1-216,-3-4-120,-2 0 392,-1-8-112,-5-3-64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 13635,'-11'3'1200,"2"0"-920,12-3-32,12-3 480,7-3-207,9-2-97,12-2-112,5-2-32,10 2 0,0-1-104,0 1-264,-2 0-152,-11 4-304,-3 0 1312,-20 5-824,-20 1-24,-10 3-40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13627,'0'14'1016,"14"-9"-656,2-3-40,10 1 416,4 0-151,10 1-97,1-2-8,8-2-184,3 0-280,-2-2 128,2-3-80,-7-11-144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13395,'-1'-1'71,"0"0"1,1 0 0,-1 0-1,0 0 1,1 0 0,-1 0-1,1 0 1,-1 0-1,1 0 1,-1 0 0,1 0-1,0 0 1,0-1 0,0 1-1,-1 0 1,1 0-1,0 0 1,0 0 0,1-1-1,-1 1 1,0 0 0,0 0-1,0 0 1,1 0-1,-1 0 1,1 0 0,-1 0-1,1 0 1,-1 0 0,1 0-1,0 0 1,-1 0-1,1 0 1,0 0 0,0 0-1,-1 0 1,1 1 0,0-1-1,0 0 1,0 1-1,0-1 1,0 1 0,0-1-1,0 1 1,0-1 0,3 0-1,5-1 138,-1 0-1,2 1 1,-1 0 0,17 1-1,-17-1-278,4 1 98,0 1-1,0 0 0,0 0 0,0 1 0,16 6 0,-25-7-21,0 0 0,0 1 0,-1 0 0,1-1 0,0 1 0,-1 1 0,1-1 0,-1 1 0,4 3 0,-5-4-5,-1 0 0,1 0 0,-1-1 0,0 1 1,0 0-1,0 0 0,0 0 0,0 0 1,-1 0-1,1 1 0,0-1 0,-1 0 0,0 0 1,1 0-1,-1 0 0,0 1 0,0-1 1,-1 4-1,-1 2 0,0 0 0,0 0 0,-1 0 0,0-1 0,-1 1 0,0-1 0,0 1 0,0-1 0,-11 11 0,-4 5 6,-31 28 0,-11 4 16,75-56-72,7-4-11,2-1-162,1 1 0,0 0 0,46-2 0,-63 7 160,-1 0 1,1 0-1,-1 0 0,1 1 0,-1 0 1,1 0-1,-1 1 0,0 0 0,0 0 1,1 0-1,-2 1 0,1 0 1,0 0-1,0 1 0,-1-1 0,0 1 1,0 0-1,0 1 0,8 8 0,-11-10 66,0 0-1,0 1 0,0 0 0,0-1 0,-1 1 0,1 0 1,-1-1-1,0 1 0,0 0 0,-1 0 0,1 0 0,-1 0 1,0 0-1,0 0 0,0 0 0,0 0 0,-1 0 1,1 0-1,-1 0 0,0 0 0,-1 0 0,1-1 0,0 1 1,-1 0-1,0-1 0,0 1 0,-3 3 0,-3 5 133,-1-1 0,0 0 0,-1 0 0,0-1 0,-1 0 0,-15 11 0,3-4 195,0-1 1,-1 0-1,-1-2 1,0-1 0,-1-2-1,0 0 1,-1-1 0,-30 6-1,55-15-327,0-1 0,-1 1 0,1-1 0,0 0 0,0 1 0,0-1 0,-1 0 0,1 0 0,0-1 0,0 1 0,0 0 0,-1-1-1,1 1 1,0-1 0,0 0 0,0 0 0,0 0 0,0 0 0,0 0 0,0 0 0,0 0 0,1 0 0,-1-1 0,0 1 0,1-1 0,-3-3 0,3 2-103,-1 1 0,1-1 1,1 0-1,-1 0 1,0 0-1,1 0 0,-1 0 1,1 0-1,0 0 1,0 0-1,0 0 0,1 0 1,-1 0-1,1 0 1,0 0-1,-1 0 0,1 0 1,0 0-1,2-3 1,26-45-843,-11 24 315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4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8 393 14563,'-7'17'880,"16"-33"-488,2 0 0,13-17 0,-13 18-282,217-269 407,-225 281-511,2-3 16,0 0 1,1 1 0,0-1-1,0 1 1,11-7 0,-16 12-19,-1 0-1,0 0 1,0-1 0,0 1 0,1 0-1,-1 0 1,0 0 0,0-1 0,1 1 0,-1 0-1,0 0 1,1 0 0,-1 0 0,0 0 0,0 0-1,1 0 1,-1 0 0,0 0 0,1 0 0,-1 0-1,0 0 1,1 0 0,-1 0 0,0 0 0,0 0-1,1 0 1,-1 0 0,0 0 0,1 0 0,-1 0-1,0 1 1,0-1 0,1 0 0,-1 0 0,0 0-1,0 1 1,1-1 0,-1 0 0,0 0 0,0 0-1,1 1 1,-2 16 126,-12 27 62,11-40-167,-124 437 2591,120-419-2328,1-8 95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15123,'-13'43'1224,"2"4"-1063,-1 4-97,4 0 552,1-2-688,5-6-208,1-11 256,2-10-48,1-6-40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4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13243,'13'-12'1680,"-13"12"-1634,0 0 0,1 0 0,-1 0 0,0 0 0,0 0 0,0 1 0,1-1 0,-1 0 0,0 0 0,0 0 0,0 0 1,0 1-1,0-1 0,1 0 0,-1 0 0,0 1 0,0-1 0,0 0 0,0 0 0,0 0 0,0 1 0,0-1 0,0 0 1,0 0-1,0 1 0,0-1 0,0 0 0,0 0 0,0 1 0,0-1 0,0 0 0,0 0 0,0 1 0,0-1 0,-9 34 1430,-1-3-985,2-7-150,-10 42 0,18-65-345,0 0 0,0 0 0,0 0 0,0 0 0,0 0 0,0 0 0,0 0 1,0 0-1,0 0 0,0 0 0,1 0 0,-1-1 0,0 1 0,1 0 0,-1 0 0,1 0 0,-1 0 0,1-1 0,-1 1 0,1 0 0,-1 0 0,1-1 0,0 1 0,-1 0 0,1-1 0,0 1 0,0-1 1,-1 1-1,1-1 0,0 1 0,0-1 0,0 0 0,0 1 0,0-1 0,0 0 0,0 0 0,-1 1 0,1-1 0,0 0 0,2 0 0,6 0-67,0 0-1,0 0 1,15-3-1,-3 1-36,-10 2 70,0 0 0,0 1 0,0 0 0,0 1-1,-1 1 1,1-1 0,0 2 0,-1-1 0,0 1 0,0 1 0,10 6 0,-14-8 32,-1 0 0,-1 1 0,1 0 0,0 0 0,-1 0 0,0 0 1,0 1-1,0-1 0,-1 1 0,1 0 0,-1 0 0,-1 1 0,1-1 1,-1 1-1,1-1 0,-1 1 0,-1 0 0,1 0 0,-1-1 0,0 1 1,-1 0-1,1 7 0,-2-7 12,0 0-1,0 0 1,0 0 0,-1 0 0,0 0 0,0 0-1,0 0 1,-1-1 0,0 1 0,0-1 0,-1 0-1,1 0 1,-1 0 0,0 0 0,0 0-1,-1-1 1,1 0 0,-10 7 0,-7 3 93,0 0 1,0-1-1,-31 12 1,36-16-9,-1-2 0,-1 0 0,1 0-1,-1-2 1,0 0 0,-1-1 0,-22 1 0,38-5-100,1 0 1,-1 0 0,0 0-1,1 0 1,-1-1-1,1 1 1,-1-1-1,1 0 1,-1 0 0,1 0-1,-1 0 1,1 0-1,0 0 1,-1-1-1,1 1 1,0-1 0,0 0-1,-2-1 1,1-1-42,1 1 1,-1-1 0,1 0 0,0 1-1,0-1 1,0 0 0,0 0 0,1 0-1,0-1 1,-1-4 0,-1-7-104,1-1 0,2 0 0,-1 0 0,4-26 0,4-7-191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14787,'0'-8'1536,"3"4"-919,4-2-265,9 3 1096,5-2-656,11-2-248,4-1-136,8-2-264,5 0-128,0-1-328,-2 1-232,-7-2-408,-4 4 752,-5 6-192,-5-1-152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3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15851,'3'-2'169,"0"1"-1,0-1 1,0 1-1,0 0 0,0 0 1,0 0-1,0 0 0,0 1 1,0-1-1,0 1 1,0-1-1,1 1 0,-1 0 1,0 1-1,0-1 1,0 0-1,5 2 0,6 2 49,-2-1-1,23 11 0,-29-12-192,0 1 0,0 0 0,0 0 0,-1 1 1,1 0-1,-1 0 0,0 0 0,0 0 0,8 10 0,-11-11-23,0 0 0,0 0 0,-1 0-1,1 0 1,-1 0 0,0 0 0,0 0 0,0 1-1,0-1 1,0 1 0,-1-1 0,1 0-1,-1 1 1,0-1 0,0 1 0,0-1 0,-1 1-1,1-1 1,-1 0 0,0 1 0,-1 2 0,-1 2-2,0-1 0,0 0 0,-1 0 0,0 0 0,0-1 0,-11 13 0,-36 32 21,24-25-24,27-26 1,-1 0 0,1 0 0,0 0 1,0 0-1,0 0 0,0 1 0,0-1 0,0 0 1,0 0-1,0 0 0,0 0 0,0 0 0,0 0 0,0 1 1,0-1-1,0 0 0,-1 0 0,1 0 0,0 0 1,0 0-1,0 0 0,0 1 0,0-1 0,1 0 1,-1 0-1,0 0 0,0 0 0,0 0 0,0 1 0,0-1 1,0 0-1,0 0 0,0 0 0,0 0 0,0 0 1,0 0-1,0 0 0,0 1 0,0-1 0,1 0 1,-1 0-1,0 0 0,0 0 0,0 0 0,0 0 0,0 0 1,0 0-1,1 0 0,-1 0 0,0 0 0,0 0 1,0 0-1,0 0 0,0 0 0,0 0 0,1 0 0,-1 0 1,0 0-1,0 0 0,0 0 0,0 0 0,0 0 1,1 0-1,-1 0 0,0 0 0,0 0 0,0 0 1,11 0-106,7-3-75,0 0-1,1 2 1,-1 0 0,0 1-1,1 1 1,-1 1-1,27 6 1,-36-6 105,0 0 0,0 1 0,0 0 0,0 1 0,0 0 0,0 0 0,-1 1 0,0 0 0,0 0 0,0 1 0,-1 0 0,0 1 0,0 0 0,0 0 1,-1 0-1,6 9 0,-11-13 104,1-1 0,-1 1-1,0-1 1,0 1 0,0 0 0,0-1 0,0 1 0,-1 0 0,1 0 0,-1 0 0,0 0 0,1 0 0,-1-1 0,-1 1 0,1 0 0,-1 3 0,0-1 55,-1 0-1,1-1 0,-1 0 1,0 1-1,-1-1 1,1 0-1,-1 0 1,-6 7-1,-1 0 135,-1 0-1,0-1 1,-1 0-1,0-1 1,-16 8-1,6-4 35,1-1-1,-2-1 1,-25 8-1,41-16-244,-1-1 0,1 0-1,0 0 1,-1 0 0,1-1-1,-1-1 1,1 1 0,-1-1-1,1 0 1,-1-1 0,1 0 0,-1 0-1,1-1 1,-12-3 0,15 3-11,1 0 0,-1 0 0,0-1 0,1 1 0,0-1 0,-1 0 0,1 0 0,0 0 0,0 0 0,1 0 0,-1-1-1,1 1 1,0-1 0,-3-4 0,1-2 9,0 0 0,1 0-1,0 0 1,-3-15-1,1-14-165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44 10026,'-6'-3'232,"0"1"0,-1 1-1,1-1 1,0 1 0,-1 0 0,1 1-1,-1-1 1,-6 1 0,-56 8 919,51-4-885,0-2 0,-22 0 1,16-3 8,13 0-133,0 0 0,1 1 0,-1 1 0,-11 1-1,18-1-115,0 0 0,0 1 0,0-1-1,1 1 1,-1-1 0,0 1 0,1 0-1,0 1 1,-1-1 0,1 0 0,0 1-1,0 0 1,0 0 0,-4 5 0,-5 10 13,0 0 1,1 1-1,1 0 1,-14 36 0,-21 89-10,35-109-8,6-24-13,1 0-1,1 0 0,0 1 1,0-1-1,1 0 0,1 1 1,0-1-1,0 1 0,1-1 1,1 0-1,0 1 0,1-1 1,0 0-1,0 0 0,1-1 0,0 1 1,1-1-1,0 0 0,1 0 1,11 14-1,1-1 3,1-1 0,0-1 0,42 33 0,78 47 38,-51-38-37,-67-48-13,0-1-1,0 0 1,1-2-1,1 0 0,0-2 1,0-1-1,1 0 1,1-2-1,45 8 0,-9-7 2,136 23-4,-157-22 3,0 1-1,70 29 1,-88-29-5,0-2-1,0 0 1,30 5-1,-39-11 3,1 0 0,0-1 0,0 0 0,1-1 0,-1-1 0,24-4 0,7-6 7,46-17 1,41-10 11,-116 35-14,0 0 0,0 1 1,0 1-1,1 1 0,-1 0 0,23 4 0,-27-2-1,0-1-1,0 0 1,0 0-1,0-2 0,1 1 1,-1-1-1,0-1 1,0 0-1,0-1 0,12-5 1,20-7 4,19-7 10,0 2-1,98-16 1,-147 34-14,1-1 0,0 0 1,-1 0-1,27-12 0,-33 11 1,-1 0-1,0 0 1,-1-1 0,1 0 0,-1 0 0,0 0-1,0-1 1,0 0 0,-1 0 0,7-11-1,21-34 94,-2-2 0,41-100 0,-69 144-60,-1 0 0,0 0 0,0 0 1,0 0-1,-2 0 0,1 0 0,-1 0 0,0-1 1,-1 1-1,0 0 0,0 0 0,-4-11 0,-3-6 103,0 0-1,-23-45 0,20 48-58,-1 1 0,-1 0-1,-24-30 1,30 43-61,-1 0 0,-1 1 0,1 0 0,-2 0 0,1 1 0,-1 0 0,0 0 0,0 1 0,-20-8-1,-105-31 61,22 9-22,57 15-48,-6-2 3,-78-19 0,118 37-10,1 1 0,-1 2 0,0 0 1,0 1-1,0 1 0,-1 1 0,-35 6 0,-93 32 46,-45 9-242,174-45 79,1-1 0,-1-1 0,1 0 0,-1-2 0,0 0 1,1-2-1,-27-6 0,15 1 514,0-2-1,1-1 1,-36-18 0,16-2-169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14835,'-1'-11'1440,"0"-1"-1063,1 1-233,0-2 504,2 1 1520,3 4-1808,-1 4 88,3 2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4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13891,'8'7'1320,"-5"10"-976,-9 15-112,-2 5 473,-2 12-417,1 4-184,-2 1-1857,-4 2 1809,2-11-336,5-15-192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95 9994,'0'-1'121,"0"-1"-1,-1 1 0,1-1 1,0 1-1,0-1 1,-1 1-1,1-1 1,-1 1-1,1-1 1,-1 1-1,1-1 0,-1 1 1,0 0-1,0-1 1,0 1-1,0 0 1,0 0-1,0-1 1,0 1-1,0 0 0,0 0 1,0 0-1,-1 1 1,1-1-1,0 0 1,-1 0-1,1 1 1,-1-1-1,1 1 0,-1-1 1,1 1-1,-1-1 1,1 1-1,-2 0 1,-8-1 115,1 0 1,0 1-1,-1 1 1,-13 1 0,-5 1 105,11-4-164,0-2 0,0 1 0,1-2 0,-1-1-1,-28-11 1,29 10-97,-1 0 0,0 1-1,1 1 1,-1 0 0,-32-1-1,9 7-36,1 2 0,-74 17-1,-6 2-18,56-18-21,39-3-2,0 0 1,-38 9-1,56-8-2,-1 0-1,0 1 1,1 0-1,0 0 1,0 0-1,0 1 1,0 0-1,1 1 1,0-1-1,0 1 1,0 0 0,1 1-1,0-1 1,-6 11-1,-6 12 1,1 0-1,-14 37 1,28-61 0,-12 26 3,-36 90-7,43-101-9,1 1 1,1 0-1,-5 42 0,11-47 2,0 0 0,1 1 0,1-2-1,0 1 1,1 0 0,1 0 0,12 27 0,-4-10 5,-4-9-1,2 1-1,0-2 0,1 1 0,2-2 0,0 0 1,32 37-1,-31-43-1,0-2 0,0 1 0,2-2 0,-1 0 0,2-1 0,0-1 0,0-1 0,1 0 0,20 6 0,-17-8-5,0-1 0,0-1 0,0-1 0,1-1 0,-1-1 0,1-1 0,0-1 0,0-1 0,0 0 0,0-2 0,-1-1 0,38-10 0,-18 3 20,1 3 0,0 1 0,0 2 1,0 2-1,1 2 0,-1 2 0,0 2 0,79 17 1,-114-20-7,99 18-13,-94-18 11,0-1 1,0 0-1,0 0 1,-1-2-1,1 1 0,19-6 1,66-23 22,-8 3 40,123-22 1,-189 45-58,0-1 1,-1-1-1,1-1 1,-1-1 0,-1 0-1,43-25 1,85-51 12,-145 81-11,0-1 0,0 0 0,-1 0 0,0 0 0,1 0 0,-1-1 0,-1 1 0,1-1 0,-1 0 0,0 0 0,0-1 0,0 1 0,-1-1 0,1 1 1,1-9-1,2-9 46,-2-1 0,4-37 0,-5 31-14,0 5 5,0 1 1,-2-1 0,-1 1 0,-5-41 0,3 55-29,0 0 1,-1 0-1,1 1 1,-2-1 0,0 1-1,0 0 1,0 0 0,-1 0-1,0 1 1,-1 0 0,0 0-1,0 0 1,-1 1 0,-10-10-1,-41-34 153,13 11 36,-71-50 0,105 83-192,-1 1 0,0 0 0,1 1 0,-2 0 0,1 1 1,0 0-1,-1 1 0,0 0 0,0 1 0,-19 0 0,-7 2 1,-1 2 0,-42 8 0,-35 2 9,99-12-11,0 0 0,0-1 0,0 0-1,-25-7 1,-27-13 47,51 14-294,-1 1 0,0 1 0,0 1 0,-23-2-1,-4 1-235,23 1 162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3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11522,'-3'1'132,"0"0"-1,0 0 1,0 1-1,1-1 0,-1 1 1,0 0-1,1 0 1,0 0-1,-1 0 0,1 0 1,0 0-1,0 1 1,0-1-1,0 1 0,-2 4 1,-22 46 745,24-47-752,-10 24 32,2 1-1,2-1 1,1 2-1,1-1 1,1 1-1,2 0 1,1 53-1,7-3-123,26 143 0,-27-197-28,2-1 0,1 1 0,0-1 0,3-1 0,0 0-1,19 36 1,-27-58 5,0-1-1,1 1 0,-1-1 1,1 1-1,0-1 0,0 0 1,0 0-1,0 0 0,0-1 1,1 1-1,-1-1 0,1 0 1,0 1-1,-1-2 0,1 1 1,0 0-1,0-1 0,0 0 1,0 0-1,1 0 0,-1 0 1,0-1-1,0 1 0,1-1 1,-1 0-1,0-1 0,0 1 1,1-1-1,-1 1 0,0-1 1,0-1-1,0 1 0,0-1 1,0 1-1,0-1 1,6-4-1,2-3 50,-1 0 1,0 0-1,-1-1 1,0 0-1,-1 0 1,0-1-1,14-23 1,-1-5 143,22-49-1,-16 22 74,31-106-1,-48 130-170,-2-1-1,-1 0 1,2-78 0,-9 113-87,-1 0 0,-1 1 0,0-1 1,0 0-1,0 1 0,-1-1 0,0 1 0,-1-1 1,0 1-1,0 0 0,0 0 0,-7-10 0,4 9 13,0 1 0,-1 0-1,0 0 1,0 1-1,0-1 1,-1 2 0,0-1-1,0 1 1,-13-6 0,-3 0-15,-1 2 0,-49-13 0,26 9-846,16-1 411,18 8 137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3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10162,'-3'-1'120,"1"0"-1,-1 1 1,0-1 0,0 1-1,0 0 1,0 0-1,0 0 1,0 0-1,0 0 1,0 1 0,0 0-1,0-1 1,1 1-1,-1 0 1,0 0 0,0 0-1,1 1 1,-1-1-1,1 1 1,-1-1-1,1 1 1,0 0 0,-1 0-1,1 0 1,0 0-1,0 0 1,-2 4 0,-5 6 136,0 1 0,1 0 0,-12 26 0,7-10-173,3 0-1,0 0 1,2 1 0,1 0 0,1 0-1,2 1 1,1-1 0,1 1-1,4 42 1,1-27-48,3 0 0,1-1 0,3 1 0,1-1-1,27 67 1,-33-101 1,0 0-1,0 0 1,1 0-1,0-1 1,1 0-1,0 0 0,9 9 1,-13-16-18,0-1 1,-1 1-1,1-1 1,0 0 0,0 1-1,1-1 1,-1-1-1,0 1 1,1 0-1,-1-1 1,1 0-1,0 0 1,-1 0-1,1 0 1,0 0 0,-1-1-1,1 1 1,0-1-1,0 0 1,0-1-1,-1 1 1,1-1-1,0 1 1,-1-1-1,1 0 1,4-2-1,1-1 15,-1-1-1,0 0 0,0 0 0,0-1 0,0 0 1,-1 0-1,0-1 0,-1 1 0,1-2 0,-1 1 0,-1-1 1,7-11-1,7-14 70,25-59-1,-38 78-65,71-193 538,-65 164-313,-1 0 0,8-86-1,-18 118-211,-1 1-1,0-1 1,0 0-1,-2 0 0,1 1 1,-1-1-1,-1 1 1,0 0-1,0 0 1,-6-12-1,7 18-40,0-1 0,-1 1 0,1 0-1,-1 0 1,0 0 0,-1 1 0,1-1 0,0 1 0,-1 0 0,0-1 0,0 2-1,0-1 1,0 0 0,0 1 0,-1 0 0,1 0 0,-1 0 0,1 1 0,-1-1-1,0 1 1,1 0 0,-1 0 0,0 1 0,-5-1 0,1 2-67,1-1 0,-1 1 1,1 1-1,-1-1 0,1 1 0,0 1 1,0 0-1,-12 5 0,1 2-181,1 1 0,-20 14 0,25-16-22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1906 231 10298,'-7'2'651,"1"0"0,-1-1 0,0 0 0,-8 1 0,-50-5-210,14 0-431,-21 5-61,1 3 0,0 4 0,-95 23 0,130-25 86,0-1 0,-55 1 0,-75-8-16,122-1-13,7 1-65,1-1-1,0-2 1,0-2 0,0-2 0,1 0 0,0-3 0,1-1 0,0-1 0,-61-34 0,69 33 21,-1 1-1,-1 2 1,0 1 0,0 1 0,-40-8-1,-149-10 65,97 23-909,112 4 813,5-1 130,1 1 0,-1 0 0,1 0 0,-1 1 0,0-1 0,1 0 0,-1 1 0,1 0-1,-5 1 1,7-2-67,0 1-1,0 0 0,0-1 0,0 1 0,0-1 0,0 1 0,0 0 0,0-1 0,0 1 1,0-1-1,0 1 0,1 0 0,-1-1 0,0 1 0,0-1 0,1 1 0,-1-1 0,0 1 1,1-1-1,-1 1 0,0-1 0,1 1 0,-1-1 0,1 1 0,-1-1 0,1 1 0,-1-1 1,1 0-1,-1 1 0,1-1 0,-1 0 0,1 0 0,-1 1 0,2-1 0,188-50-993,-93 23-668,-43 10 1068,-28 9 313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1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11186,'0'-11'2778,"0"8"-1930,8 10-908,-5-2 49,1-1-1,0 1 0,-1-1 1,0 1-1,0 0 0,-1 1 0,1-1 1,-1 0-1,3 11 0,-1 5 45,4 29-1,-5-22-5,13 84 123,-6 1 1,-4 116-1,-14-120-70,-1 23 41,10-131-121,-1 0-1,0 0 0,1 0 1,-1 0-1,0 0 1,1 0-1,0 0 0,-1 0 1,1 0-1,-1 0 1,1 0-1,0 0 1,0-1-1,-1 1 0,1 0 1,0 0-1,2 0 1,-2 0-1,0 0 1,0 0-1,0 0 1,1 0-1,-1 0 1,0 1-1,-1-1 1,1 0 0,0 0-1,0 1 1,0 0-1,1 3-6,-1-1 0,1 0 1,0 0-1,0 1 0,0-1 0,1-1 0,-1 1 0,1 0 0,0-1 0,0 1 0,1-1 0,-1 0 0,0 0 1,1 0-1,0-1 0,0 1 0,0-1 0,0 0 0,0 0 0,0 0 0,0-1 0,1 1 0,-1-1 0,7 1 1,0 0-14,0-1 0,0 0 1,1-1-1,-1 0 0,0-1 1,0 0-1,1-1 1,18-5-1,34-12 22,1 3 0,1 3 1,0 3-1,0 3 0,127 2 0,-166 7-6,-19 0-3,1-1 0,-1-1 0,1 0 0,0 0 0,-1 0 0,18-4 0,-25 3 23,0 0 1,0 1-1,0-1 0,-1 0 1,1 0-1,0 1 0,0-1 0,0 0 1,-1 0-1,1 0 0,0 0 1,-1 0-1,1 0 0,-1-1 1,1 1-1,-1 0 0,0 0 1,1 0-1,-1-3 0,5-29-145,-4 19 125,25-142-143,-10 70 110,7-117 0,-24 174 70,-1 0-1,-1 0 1,-2 1 0,0 0-1,-13-36 1,-3-15 250,21 77-275,0 1 0,-1-1 0,1 0 0,0 1 0,-1-1 0,0 1 1,1 0-1,-1-1 0,0 1 0,1-1 0,-1 1 0,0 0 0,0-1 0,0 1 1,0 0-1,0 0 0,-1 0 0,1 0 0,0 0 0,0 0 0,-1 0 0,1 1 1,-1-1-1,1 0 0,-1 1 0,1-1 0,-1 1 0,1-1 0,-1 1 0,1 0 1,-4-1-1,-56-12 173,0 3 1,-115-5-1,-128 19 579,253-2-628,-118 9-793,159-12 523,3-4-45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6:0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32 601 13155,'-19'3'1200,"10"-2"-792,5-2-136,16-9 536,6-5-111,14-11-161,6-8-104,11-15-104,4-5-72,10-9-88,3-2-96,2 1-312,-4 1-144,-8 11-232,-3 8-80,-14 11 447,-8 10-175,-21 14-104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6:0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2 567 14491,'-2'0'1440,"5"-6"-1008,11-10-71,5-5 623,7-7-360,4-5-56,10-8-96,4-3-32,7-4-136,0-1-96,6-1-424,2 2-304,-1-4-712,0 2 1032,-3 7-160,-5 6-184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6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15579,'1'3'114,"0"0"-1,-1-1 0,0 1 0,0-1 1,0 1-1,0 0 0,0-1 1,0 1-1,-1-1 0,1 1 0,-1 0 1,0-1-1,-1 4 0,-18 37 100,9-20 145,-48 122 476,50-119-782,2 0 0,0 0 1,-5 47-1,12-71-54,0 0 0,0 0 1,0 0-1,0 0 0,0 0 1,0 1-1,0-1 0,1 0 1,-1 0-1,1 0 1,0 0-1,-1 0 0,1 0 1,2 2-1,-3-3 0,1 0 1,0 0-1,0 0 1,1-1-1,-1 1 1,0-1-1,0 1 1,0-1-1,0 1 0,0-1 1,1 1-1,-1-1 1,0 0-1,0 0 1,0 0-1,1 1 1,-1-1-1,0 0 1,1-1-1,-1 1 0,0 0 1,0 0-1,0 0 1,1-1-1,-1 1 1,0-1-1,2 0 1,7-3-4,1-1 1,-1 0 0,0 0-1,0-1 1,-1-1-1,0 0 1,10-8 0,60-65-5,-56 56 11,60-68 57,36-35 57,-115 123-109,25-21 65,-28 24-67,-1 1-1,0 0 0,1-1 1,-1 1-1,0 0 1,1 0-1,-1-1 0,1 1 1,-1 0-1,1 0 0,-1 0 1,1-1-1,-1 1 0,1 0 1,-1 0-1,1 0 1,-1 0-1,0 0 0,1 0 1,-1 0-1,1 0 0,-1 0 1,1 0-1,-1 0 0,1 0 1,-1 1-1,1-1 1,-1 0-1,1 0 0,-1 0 1,1 1-1,-1-1 0,0 0 1,1 0-1,-1 1 0,1-1 1,-1 1-1,0-1 1,1 0-1,-1 1 0,0-1 1,0 0-1,1 1 0,-1-1 1,0 1-1,0-1 0,0 1 1,1-1-1,-1 1 1,0-1-1,0 1 0,0-1 1,0 1-1,0-1 0,0 1 1,0 0-1,0 16 69,-1 0 0,-1 0-1,0 0 1,-1 0 0,-1 0 0,-10 26-1,3-4 45,-9 29 72,-8 29-424,27-83-154,1-14 382,0 0 0,0 0 0,1 0 1,-1 0-1,0 1 0,0-1 0,0 0 1,1 0-1,-1 0 0,0 0 0,0 0 0,0 0 1,1 0-1,-1 1 0,0-1 0,0 0 1,1 0-1,-1 0 0,0 0 0,0 0 0,1 0 1,-1 0-1,0 0 0,0 0 0,1 0 1,-1 0-1,0-1 0,0 1 0,0 0 0,1 0 1,-1 0-1,0 0 0,0 0 0,1 0 1,-1 0-1,0-1 0,0 1 0,0 0 1,0 0-1,1 0 0,-1 0 0,0-1 0,0 1 1,0 0-1,0 0 0,0-1 0,0 1 1,1 0-1,8-9-212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2 307 13739,'-2'0'305,"10"3"-99,27 6 3,56 13 30,-44-15-144,0-1 0,1-3 1,-1-2-1,1-1 0,-1-3 0,60-12 1,277-79-40,-187 40-22,-87 27-23,1 4 0,220-15-1,-223 36-10,144-9 45,-217 7-36,-1-1 0,0-2 0,0-2 0,0-1 0,34-15 0,-47 13-12,-18 10-23,0 0 1,0 0-1,0 0 1,0 0-1,1 1 1,-1-1-1,1 1 1,-1 0-1,0 0 1,1 0-1,0 0 1,-1 1-1,6-1 1,-9 2-23,1-1 1,0 1-1,-1 0 1,1-1-1,-1 1 1,1 0-1,-1-1 1,1 1-1,-1 0 1,0 0-1,1-1 1,-1 1-1,0 0 1,0 0-1,0 0 1,1-1-1,-1 1 1,0 0-1,0 0 1,0 0-1,0 0 1,0-1-1,-1 1 1,1 0-1,0 0 1,0 0-1,0 0 1,-1-1-1,1 1 1,0 0-1,-1 1 1,-2 0-296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14851,'4'-9'1060,"-3"18"-691,-3 24 44,-32 295 255,34-325-664,0 3 4,-1 0-1,1-1 1,1 1 0,-1 0 0,3 7-1,-3-12-5,0-1 1,0 1-1,0 0 0,1-1 0,-1 1 0,0 0 0,1-1 0,-1 1 0,0-1 0,1 1 0,-1-1 0,1 1 0,-1-1 0,1 1 0,-1-1 0,1 1 1,0-1-1,-1 1 0,1-1 0,0 1 0,1-1 2,-1 0 0,0 0 1,0 0-1,0 0 0,0 0 0,0 0 1,0-1-1,0 1 0,1 0 1,-1 0-1,0-1 0,0 1 0,0-1 1,0 1-1,0-1 0,0 1 0,1-2 1,21-16 61,-1-1-1,-1-1 1,33-41 0,-19 21 11,-11 14-21,5-7 43,1 1-1,1 2 1,52-39 0,-80 66-87,1 1-1,-1 0 1,0 0 0,1 0 0,0 1 0,-1-1 0,1 1 0,0 0 0,0 0 0,-1 0 0,9 0 0,-11 1-9,1 0 1,-1 1-1,0-1 1,1 1-1,-1-1 1,0 1-1,1-1 1,-1 1-1,0 0 1,0 0-1,1-1 1,-1 1 0,0 0-1,0 0 1,0 0-1,0 0 1,0 1-1,-1-1 1,1 0-1,0 0 1,0 1-1,-1-1 1,1 0-1,-1 0 1,1 1-1,-1-1 1,1 1-1,-1-1 1,0 1-1,0-1 1,0 0-1,0 1 1,0 1-1,1 18 8,-1 1-1,-2 0 0,0-1 0,-1 0 1,-1 1-1,-1-1 0,-9 24 1,-2 17-587,15-59 451,-3 21-545,4-23 651,0 0 0,0-1 0,0 1 0,0 0 0,0 0 0,1 0-1,-1 0 1,0 0 0,0 0 0,1-1 0,-1 1 0,1 0 0,-1 0 0,1-1-1,-1 1 1,1 0 0,-1 0 0,1-1 0,-1 1 0,1-1 0,0 1 0,-1 0-1,3 0 1,9 4-335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10402,'-14'31'588,"1"1"0,1 0 0,-10 51 0,-10 103 109,28-161-524,-9 77 215,4 0 0,5 1-1,18 192 1,0 46 744,-13-341-1086,-1 1-1,0-1 0,0 1 1,0-1-1,0 1 0,1-1 1,-1 1-1,0-1 0,0 1 1,1-1-1,-1 1 0,0-1 1,1 0-1,-1 1 0,1-1 1,-1 0-1,0 1 0,1-1 1,-1 0-1,2 1 0,2-2 325,-4-8 22,-9-34 528,0 3-1683,-6-74-1,9-184-2089,9 200 2070,17-104 1,-4 96 308,45-250 89,-41 288 971,-21 68-550,-1 1 0,0 0 0,1-1 0,-1 1 0,0 0 0,1 0 0,-1-1 0,1 1 0,-3 3 0,-3 5-23,0 0 1,1 1-1,0 0 0,1 1 1,0-1-1,0 1 1,1 0-1,-3 14 0,-5 10 44,-2 9-23,1 0-1,2 1 1,-5 50 0,-2 139 125,17-174-112,2 0 0,3 0 0,2 0 0,27 107 1,-27-150 52,0 1 0,17 27 0,-16-32-44,0 1 0,-1 1 0,0-1 0,6 23 0,-8-9 27,-1 0 1,0 35-1,-3-63 124,-2 0-180,1-1-1,0 0 1,-1 0 0,1 0-1,0 0 1,-1 0 0,1 0-1,0 0 1,0 0 0,0 0-1,0-1 1,0 1-1,0 0 1,0-1 0,0 1-1,1-1 1,-1 1 0,0-2-1,-14-31-217,7 6-165,0 1-1,2-1 1,0-1 0,-2-56 0,11-119-1970,1 103 888,-4-80-717,-1 150 1955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13715,'19'1'1328,"0"8"-992,1-3-160,3 2 584,8-3-455,4-1-105,1-6-256,1 0-224,-4-6 240,-2 4-81,-1 3-47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14723,'8'0'1232,"0"9"-920,-5-1-135,-3 14 1015,0 6-856,0 12-216,-3 8-64,0 6 16,-2 1-8,1 1-120,-2-2-208,2-10 248,0-5-40,-2-15-56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 14547,'-3'0'1144,"10"-1"-888,6-5-112,10-1 433,7 1-193,13-2-200,6 0-56,2 0-224,5 1-120,-6-2-264,-2 2-753,-8-3 1017,-7 0-176,-16-3-144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10770,'8'4'1481,"10"1"-857,6-4-248,7 1 1688,11-2-1552,4-2-112,1-2-376,0-5-168,2-1 176,-3 0-56,-4-7-120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15443,'13'-1'1113,"-13"10"-929,-3 8-88,-1 13 328,0 7-96,-1 10-240,-2 7-32,3-1-72,-2-2-104,5-4-232,-1-5-152,1-10 400,-2-4-88,0-6-73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13947,'-1'0'48,"0"0"1,-1-1-1,1 1 0,0 0 0,-1 0 1,1 0-1,0 0 0,-1 0 1,1 0-1,0 0 0,-1 1 1,1-1-1,0 0 0,-1 1 0,1-1 1,0 1-1,0 0 0,-1-1 1,1 1-1,0 0 0,0 0 0,0-1 1,0 1-1,-2 2 0,-22 27 164,19-21-162,0 1 0,1 0 0,0 0 1,1 0-1,0 1 0,-3 15 0,5-21-43,1 1 0,0-1 1,0 1-1,1-1 0,0 1 0,0-1 0,0 1 1,0 0-1,1-1 0,0 1 0,0-1 0,1 0 0,-1 1 1,5 8-1,-4-11 11,0 0 0,1 0-1,-1-1 1,1 1 0,0-1 0,-1 1 0,1-1 0,0 0 0,0 0 0,1 0 0,2 1 0,42 15 265,-26-10-150,-2-1-36,-1 2 1,0 0 0,-1 1 0,0 1 0,-1 0 0,0 2 0,18 16 0,-30-24-77,0 0-1,0 1 0,0 0 0,-1 0 1,0 0-1,0 1 0,-1-1 1,0 1-1,0 0 0,3 9 1,-5-11-8,0 0 1,-1 1-1,1-1 1,-1 0-1,0 1 1,0-1-1,-1 0 1,0 1-1,0-1 0,0 0 1,0 0-1,-1 0 1,0 0-1,0 0 1,-5 9-1,-1-2 93,-1 0-1,-1 0 0,0-1 0,0 0 0,-1-1 0,0 0 0,-1-1 1,0 0-1,-1-1 0,0 0 0,0-1 0,0 0 0,-1-1 0,0-1 1,0 0-1,-1-1 0,1-1 0,-26 4 0,37-7-79,0 0 0,0 0 0,0 0 0,0 0 0,1 0 0,-1-1 0,0 1 0,0-1 0,0 0 0,0 0 0,0 0 0,1 0 0,-1 0 0,0-1 0,1 1 1,-4-3-1,5 2-20,-1 0 1,1 0 0,0 1 0,-1-1 0,1 0 0,0 0 0,0 0 0,0 0 0,1-1 0,-1 1 0,0 0 0,1 0-1,-1-1 1,1 1 0,0 0 0,0 0 0,0-1 0,0 1 0,0 0 0,0 0 0,1-1 0,0-1 0,3-10-17,0 0 1,1 1 0,0 0-1,1 0 1,1 0 0,0 0-1,1 1 1,15-18 0,82-85-23,-99 109 37,166-151 145,-58 56 116,-111 98-252,5-4 38,0-1 1,0 0-1,12-18 1,-19 25-45,0 0 1,0 0 0,-1 0-1,1-1 1,0 1-1,0 0 1,-1-1-1,1 1 1,-1-1 0,1 1-1,-1-1 1,0 1-1,1 0 1,-1-1-1,0 1 1,0-1 0,0 1-1,0-1 1,0 0-1,-1 1 1,1 0-1,0-1 1,-1 1 0,1-1-1,-1 1 1,1-1-1,-1 1 1,0 0-1,1-1 1,-1 1 0,0 0-1,0 0 1,0 0-1,0-1 1,0 1-1,0 0 1,-2-1 0,-4-2-2,0 1 0,-1-1 0,1 1 0,-1 1 0,0-1 0,1 1 0,-1 1 0,0-1 0,-1 1 0,-11 0 0,1 1-216,1 1 0,-1 0 1,-29 7-1,27-3-2,-37 15-1,28-7-56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15899,'4'-1'303,"2"-1"-79,-1 1 0,0 0 0,0 1 0,11-1 0,-16 1-193,1 0-1,0 0 1,0 0-1,0 0 1,0 1 0,-1-1-1,1 0 1,0 0 0,0 1-1,0-1 1,-1 0-1,1 1 1,0-1 0,0 1-1,-1-1 1,1 1-1,0-1 1,-1 1 0,1-1-1,-1 1 1,1 0 0,0-1-1,-1 1 1,0 0-1,1 0 1,-1-1 0,1 1-1,-1 0 1,0 0-1,0 0 1,1-1 0,-1 1-1,0 0 1,0 0-1,0 0 1,0 0 0,0 0-1,0 0 1,-5 66 751,-16 77 0,-6 61-456,30 20-1879,-2-204 820,-1-20 708,1 0 1,-1 0-1,0-1 1,0 1-1,0 0 1,0 0-1,0 0 1,0 0-1,-1-1 1,1 1-1,0 0 1,0 0 0,-1 0-1,1-1 1,0 1-1,-1 0 1,1-1-1,0 1 1,-1 0-1,1-1 1,-1 1-1,0 0 1,1-1-1,-1 1 1,1-1-1,-1 1 1,0-1-1,1 1 1,-1-1-1,0 1 1,0-1-1,-1 1 1,-20 6-548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13427,'12'-2'1472,"14"4"-752,8 2-288,13-3 1849,8 2-1593,9-3-272,2-1-40,3-5-160,-3-4-224,-9-4 1633,-8-1-1465,-15-2 32,-9-7 64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96 8458,'-12'-2'438,"0"1"1,0-2-1,0 1 1,1-2-1,-1 1 1,1-2-1,0 1 1,0-2-1,-15-9 1,13 7-216,-1 1 1,0 0-1,0 1 0,0 1 1,-21-5-1,11 6 18,0 2-1,-1 1 1,-33 2 0,-74 14 292,65-7-363,49-5-141,1 0 1,-1 1 0,0 1 0,1 1 0,0 0-1,0 1 1,1 1 0,0 0 0,0 1-1,1 1 1,0 1 0,1 0 0,0 1-1,1 0 1,-13 15 0,12-12 1,0 1 0,1 0 0,0 1 1,-14 27-1,24-38-15,0 1 0,0-1 0,0 1 0,1 0 0,0 0 0,1 0 0,0 0 0,0 0 1,0 0-1,1 0 0,0 1 0,0-1 0,1 0 0,0 0 0,0 0 0,3 11 0,13 25 35,2-1-1,2-1 0,27 41 1,-3-6-38,-27-43-13,-1-1-6,1-1 1,26 33-1,-37-55 5,0-1-1,1 0 0,0 0 1,0-1-1,1 0 1,-1 0-1,2-1 0,-1 0 1,1-1-1,0 0 1,14 5-1,0-3 3,1-1-1,-1-1 1,1-1-1,33 0 1,100-5 23,-149 0-22,28 0 3,0-3 0,-1 0 1,58-16-1,-74 14-2,-1-1 0,0-1 1,-1 0-1,0-1 0,0-1 1,-1-1-1,0 0 1,18-17-1,-15 10 15,-1-1-1,0-1 1,-1-1 0,-1-1 0,-1 0 0,-2-1-1,0-1 1,20-45 0,-29 56 16,-1 0 0,0 0 0,0 0 0,-1-1 1,-1 1-1,0-1 0,-1 1 0,-1-1 0,0 0 0,-1 1 0,0-1 1,-1 0-1,0 1 0,-1-1 0,-1 1 0,0 0 0,-1 0 1,0 1-1,-10-18 0,-4 1 0,0 1 0,-2 1 0,-36-37 0,43 50-2,0 1 0,-1 1 0,0 0 0,-1 1 0,0 0 0,-1 2 0,-29-13 0,39 19-19,-1 1-1,1 0 1,-1 0 0,0 1 0,1 0-1,-1 0 1,0 1 0,0 0-1,0 0 1,0 1 0,-10 2 0,-1 2-216,1 1 0,-1 0 0,-18 11 0,26-12 8,1-2 9,7-4-66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10290,'-3'1'4070,"16"-7"-2280,59-12-137,90-12 1,-75 21-1663,1 3 0,96 7-1,-166 2-881,-18 0 150,-10 2 306,2-2 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6113,'0'4'123,"-1"-1"-1,1 1 1,0-1-1,-1 1 1,0-1 0,0 0-1,0 1 1,0-1-1,0 0 1,-1 0-1,0 0 1,1 0-1,-1 0 1,0 0-1,0-1 1,-4 4-1,1-3 1211,-2 3-1338,4-3-102,0 1 4,0-2-41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5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268 250 11875,'0'-2'68,"0"1"1,0 0 0,0-1 0,-1 1 0,1 0 0,0 0 0,-1-1 0,1 1 0,-1 0-1,0 0 1,1 0 0,-1 0 0,0 0 0,0 0 0,1 0 0,-1 0 0,0 0 0,0 0-1,0 0 1,0 1 0,0-1 0,-1 0 0,1 1 0,0-1 0,0 0 0,0 1 0,0 0-1,-1-1 1,1 1 0,0 0 0,-1 0 0,1-1 0,0 1 0,0 0 0,-2 0 0,-4 0 99,1 0 1,-1 1 0,1-1 0,0 1 0,0 0 0,-7 3 0,1-1-62,1 2 0,0 0-1,0 0 1,0 1 0,0 0 0,1 1 0,0 0 0,1 1 0,0 0 0,-9 10 0,11-10-75,1-1 0,0 1 0,0 0 0,1 1 0,0-1 0,1 1 0,0 0 0,0 0 0,1 1 0,0-1 0,0 1 0,-2 18 0,5-25-23,0 0 0,0 1 0,0-1 0,0 0-1,0 0 1,1 1 0,-1-1 0,1 0 0,0 0 0,0 0 0,0 0 0,1 0 0,2 5-1,-3-6 1,0-1-1,0 0 0,0 0 0,1 0 0,-1 0 0,0 0 0,1 0 0,-1 0 0,0 0 0,1-1 0,-1 1 0,1 0 0,-1-1 0,1 1 0,0-1 0,-1 0 0,1 1 0,-1-1 0,1 0 0,0 0 0,-1 0 0,1 0 0,0 0 0,-1-1 0,1 1 0,-1 0 0,1-1 0,2-1 0,7-2 28,-1-1-1,0 0 0,-1 0 0,1-1 0,-1-1 1,0 0-1,-1 0 0,0 0 0,0-1 0,0-1 0,8-10 1,8-15 148,32-58 0,8-36 199,-56 108-262,-1 1-1,-1-1 1,-1 0-1,6-39 1,-11 45-2,-3 11 41,-9 23 68,-3 25-245,2-1 0,2 2 1,2-1-1,-4 54 1,12-91-222,0 3 453,0 0 0,1 18 0,0-27-182,0-1-1,0 1 0,0 0 0,1-1 0,-1 1 1,0 0-1,1-1 0,0 1 0,-1 0 0,1-1 1,0 1-1,-1-1 0,1 1 0,0-1 0,0 0 1,0 1-1,1-1 0,-1 0 0,0 0 0,0 1 1,1-1-1,-1 0 0,3 1 0,10 0 105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5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 11482,'3'-4'465,"14"-28"1620,-11 26-634,-9 18 519,-12 33-1640,3 1 0,2 0 0,1 0 0,3 1 0,-1 63 0,7-100-335,0 0-1,1 0 0,0 0 0,1 0 0,0-1 0,6 17 0,-8-24 5,1-1 0,-1 0 0,1 0-1,0 1 1,-1-1 0,1 0 0,0 0 0,0 0 0,0 0 0,0 0-1,0 0 1,0 0 0,0 0 0,0 0 0,0 0 0,0-1-1,0 1 1,1 0 0,-1-1 0,0 1 0,0-1 0,3 1 0,-2-1 0,0-1 0,1 1 1,-1-1-1,0 1 1,0-1-1,1 0 1,-1 0-1,0 0 0,0 0 1,0-1-1,0 1 1,0 0-1,-1-1 1,1 1-1,0-1 1,0 0-1,-1 0 0,3-2 1,13-18 0,-1 0 1,-1 0-1,-1-1 1,17-40-1,34-106 326,-46 104 15,-28 104 34,-5 48 0,13-77-287,-2 20-266,3 35 1,0-57 268,0 0 0,1 0 1,1 0-1,-1 0 0,2 0 0,-1-1 1,1 1-1,0-1 0,6 11 0,-9-17-77,0 0-1,1 0 1,-1 0-1,1 0 0,-1 0 1,1 0-1,-1 0 1,1 0-1,0-1 0,-1 1 1,1 0-1,0 0 1,0-1-1,-1 1 1,1 0-1,0-1 0,0 1 1,0-1-1,0 1 1,0-1-1,0 0 0,0 1 1,0-1-1,0 0 1,0 0-1,0 0 1,0 0-1,0 1 0,0-1 1,0-1-1,1 1 1,10-9 158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12339,'-3'10'1184,"3"-2"-856,5-1-24,3 0 480,11-1-176,5-2-40,14-1-87,5-2-25,10-1-80,4 0-48,0-3-208,-1 1-120,-6-4-312,-2 3-104,-17-1 488,-2 1-176,-15 3-80,-5 0-96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12843,'21'12'1448,"6"-7"-944,11-5-176,3 0 728,12-1-559,3 0-17,0-1-184,-1 2-232,-8 0 1896,-4 0-1792,-9-7 104,-5-3 80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6 285 14355,'-2'-6'215,"1"1"0,0-1 0,0 1 0,1-1 0,0 1 0,0-1 0,0 1 0,0-1 0,1 1 0,0-1 0,0 1 0,1 0 0,-1-1 0,1 1 0,5-9 0,3-7 98,2-1 0,16-23 1,-20 35-220,-1 0 0,1 0 1,0 1-1,1 0 0,0 0 0,21-14 1,-27 20-81,1 1 0,0-1-1,0 1 1,-1 1 0,1-1 0,0 0 0,0 1 0,1 0 0,-1 0 0,0 0 0,0 0-1,1 1 1,-1 0 0,0 0 0,0 0 0,1 0 0,-1 1 0,0-1 0,0 1 0,1 0 0,-1 1-1,0-1 1,7 4 0,0 2-7,-1 1 1,0 0-1,-1 0 0,0 1 1,12 14-1,-11-11-4,1-1 0,25 21 0,-32-30-2,0 1 0,0 0-1,0-1 1,0 0 0,1 0 0,-1 0-1,1-1 1,0 0 0,-1 1 0,1-2-1,0 1 1,0 0 0,-1-1 0,6 0-1,16-4-90,0-1-1,-1-1 1,0-1 0,45-19-1,-69 26 12,0-1-1,-1 1 0,1-1 1,0 1-1,-1-1 1,1 1-1,0-1 1,-1 1-1,1-1 1,0 0-1,-1 1 0,1-1 1,-1 0-1,0 0 1,1 1-1,-1-1 1,1 0-1,-1 0 0,0 0 1,0 0-1,1 1 1,-1-1-1,0 0 1,0-2-1,0 2 22,0-2-455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14275,'8'-21'808,"0"1"1,2-1-1,21-33 1,-27 48-758,0 1 1,1 0 0,-1 0-1,1 0 1,0 0 0,1 1-1,7-5 1,-10 7-48,0 0 1,1 0-1,-1 1 1,1 0-1,0-1 1,-1 1-1,1 1 1,0-1-1,-1 0 1,1 1-1,0 0 1,0 0-1,0 0 1,4 1-1,-4 0-8,1 1 0,0-1 1,-1 1-1,1 0 0,-1 0 0,0 1 0,0-1 0,0 1 0,0 0 0,0 0 1,-1 0-1,1 1 0,-1-1 0,0 1 0,0 0 0,0 0 0,3 6 0,3 5-14,-2 1 1,1-1-1,7 27 0,-11-24 15,3 7 1,-7-24 2,1 0 1,0 0-1,-1 0 1,1 0-1,-1-1 1,1 1 0,0 0-1,-1 0 1,1-1-1,0 1 1,0-1-1,0 1 1,0-1-1,-1 1 1,1-1-1,0 1 1,0-1 0,0 0-1,0 1 1,0-1-1,0 0 1,0 0-1,1 0 1,14 1 45,0-1 1,-1 0-1,1-1 1,0-1-1,-1-1 0,23-6 1,-32 8-66,-1-1 0,0 0 0,0 0 0,0-1 1,0 0-1,0 1 0,0-2 0,-1 1 0,1 0 0,-1-1 1,0 0-1,0 0 0,0 0 0,-1-1 0,1 1 0,-1-1 1,0 0-1,0 0 0,-1 0 0,0 0 0,3-7 0,1-13-59,-1 0-54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 14483,'4'-6'439,"5"-10"459,-5 14-507,-4 12-32,-5 28 49,-2 0 0,-13 38-1,-7 39 7,27-115-410,0 1 0,-1 0 0,1 0 0,0-1 0,0 1 1,0 0-1,0 0 0,0 0 0,0-1 0,0 1 0,0 0 0,0 0 1,0-1-1,0 1 0,0 0 0,1 0 0,-1-1 0,0 1 1,1 0-1,-1-1 0,0 1 0,1 0 0,-1-1 0,1 1 1,-1 0-1,1-1 0,-1 1 0,1-1 0,-1 1 0,1-1 0,0 1 1,-1-1-1,1 0 0,0 1 0,-1-1 0,1 0 0,0 1 1,-1-1-1,1 0 0,0 0 0,0 0 0,0 1 0,-1-1 1,1 0-1,0 0 0,0 0 0,1-1 0,5 0 4,1 0-1,-1 0 0,0-1 1,11-4-1,2 0-5,-6 3-19,0 1-1,0 1 1,0 0 0,-1 1-1,1 1 1,0 0-1,0 1 1,0 0 0,-1 1-1,15 5 1,-22-6 6,0 0 0,-1 1 0,1-1 1,-1 1-1,1 0 0,-1 0 0,0 1 0,0 0 1,-1 0-1,1 0 0,-1 0 0,0 1 1,0-1-1,0 1 0,0 0 0,-1 1 0,0-1 1,0 0-1,0 1 0,-1 0 0,0-1 0,0 1 1,-1 0-1,1 0 0,0 8 0,-2-7 35,-1-1 0,1 1 0,-1 0-1,0 0 1,-1-1 0,0 1 0,0-1-1,0 1 1,-1-1 0,0 0 0,0 0-1,0 0 1,-1 0 0,0-1 0,-8 10 0,1-2 135,-1-1 0,-1-1 1,0 1-1,0-2 0,-18 11 0,17-13-11,0-1-1,-1 0 0,0-1 0,0-1 1,0 0-1,0-1 0,-1 0 0,0-2 0,0 0 1,-30 0-1,39-2-188,0-1 0,0 0-1,1 0 1,-1-1 0,0 1 0,0-2 0,1 1 0,-1-1 0,1 0-1,0 0 1,-11-7 0,13 7-132,0-1 0,0 0-1,0 0 1,1-1 0,-1 1-1,1-1 1,0 1 0,0-1-1,1 0 1,-1 0 0,1 0 0,0-1-1,1 1 1,-1 0 0,1-1-1,-1-7 1,-1-25-468,4-2-196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15315,'3'-2'1457,"4"5"-993,3-3-248,11 0 1240,6 0-896,12-3-360,7-1-96,6-3-16,1 1-104,1-4-280,-4 3-208,-10-3 424,-5-1-72,-11-1-80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13307,'2'9'3514,"-1"14"-2851,5 131 123,14 150-676,-15-279-64,1 16-1648,-5-42 1339,3-6-95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11931,'13'-7'588,"17"-9"1314,58-23 1,-79 36-1805,-1 0 1,1 1-1,0 0 0,0 0 1,0 1-1,0 0 1,0 1-1,0 0 1,0 1-1,0-1 1,0 2-1,9 1 1,-15-2-79,0 0 1,0 0-1,0 1 0,0-1 1,0 0-1,0 1 1,-1 0-1,1 0 1,-1 0-1,1 0 0,-1 0 1,0 0-1,0 1 1,0-1-1,0 1 0,0-1 1,2 5-1,-2-2 14,-1-1 0,1 1 0,-1 0-1,0 0 1,0 0 0,0 0 0,0 1-1,-1-1 1,-1 10 0,0-3 43,-1 1 1,-1-1-1,0 0 0,0 0 1,-2 0-1,1 0 1,-1-1-1,-7 12 0,6-14-10,4-6-58,0 0-1,0-1 1,1 1 0,-1 1 0,1-1 0,0 0-1,-2 5 1,3-6-18,0 0 0,0-1 0,0 1-1,0 0 1,1-1 0,-1 1 0,1 0-1,-1-1 1,1 1 0,-1-1 0,1 1-1,0-1 1,0 1 0,0-1 0,0 1-1,0-1 1,0 0 0,2 3 0,14 13-182,1-1 1,27 20-1,-25-22 23,-1 2-1,20 21 0,-37-35 163,0 0 1,0 0-1,-1 1 0,1-1 1,0 1-1,-1-1 0,0 1 0,0 0 1,0-1-1,0 1 0,0 0 1,0 0-1,-1 0 0,1 0 0,-1 0 1,0-1-1,0 1 0,0 0 1,0 3-1,-1-1 57,-1 1 1,1-1 0,-1 0-1,0-1 1,0 1 0,-1 0-1,1-1 1,-1 1-1,0-1 1,-4 5 0,-1 0 170,0 0 0,-1 0 0,-1-1 0,1-1 0,-1 1 0,0-1 0,-1-1 1,-16 8-1,20-11-85,0-1 1,-1 0 0,1 0-1,0-1 1,-1 0 0,1 0 0,-1 0-1,-9-1 1,13-1-162,1 1 1,0 0-1,-1-1 1,1 0-1,-1 0 0,1 0 1,0 0-1,0 0 1,0-1-1,-1 1 1,1-1-1,1 0 0,-1 0 1,0 0-1,0 0 1,1-1-1,-1 1 1,1-1-1,0 1 0,-3-4 1,4 4 0,1 0 0,-1 0 1,0 0-1,1 0 0,-1 0 1,1 0-1,0 0 0,-1 0 1,1 0-1,0 0 0,0 0 1,0 0-1,1 0 0,-1 0 1,0 1-1,1-1 0,1-3 1,2-15-268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14787,'-4'46'518,"2"1"0,7 71 0,21 89-464,-24-193-13,40 207 115,-41-219-150,-1-1 16,0 0-1,1 0 0,-1-1 1,0 1-1,0 0 1,0 0-1,1-1 0,-1 1 1,0 0-1,0 0 0,0 0 1,0-1-1,0 1 1,0 0-1,-1 0 0,1 0 1,0-1-1,0 1 1,0 0-1,-1 0 0,1-1 1,0 1-1,-1 0 0,1-1 1,-1 1-1,1 0 1,-1-1-1,1 1 0,-1-1 1,1 1-1,-1-1 1,0 1-1,1-1 0,-1 1 1,0-1-1,1 1 0,-1-1 1,0 0-1,0 0 1,1 1-1,-1-1 0,0 0 1,0 0-1,1 0 1,-2 0-1,0 0-1,1 0-1,-1 0 1,1-1 0,0 1 0,-1 0 0,1-1-1,0 0 1,-1 1 0,1-1 0,0 0-1,0 1 1,0-1 0,0 0 0,0 0 0,0 0-1,0 0 1,0 0 0,0 0 0,0 0-1,0-1 1,1 1 0,-1 0 0,0 0 0,1-1-1,-1 1 1,0-2 0,-6-33 187,6 27-323,0 0 0,-1 0 0,-1 1 0,-5-16-1,5 22-440,1-3 253,1-6-45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3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13619,'-1'0'5,"-67"35"1107,3 2 0,-95 70 0,128-77-560,30-28-527,0 0 0,0 0-1,1 0 1,-1 0-1,0 1 1,1-1-1,0 1 1,0-1 0,0 1-1,0 0 1,0-1-1,-1 5 1,2-6-32,0 0 0,0-1-1,0 1 1,1 0 0,-1-1 0,0 1 0,0 0 0,0-1 0,1 1 0,-1-1-1,0 1 1,0 0 0,1-1 0,-1 1 0,1-1 0,-1 1 0,0-1 0,1 1-1,-1-1 1,1 1 0,-1-1 0,1 1 0,0-1 0,-1 0 0,1 1 0,-1-1-1,1 0 1,0 0 0,-1 1 0,2-1 0,23 4-152,-17-3 107,10 2 8,-1 1 0,0 1 0,0 0 0,0 1 0,-1 0 1,0 2-1,0 0 0,27 19 0,-34-21 42,-1 1 1,0 0-1,0 0 0,0 1 1,-1 0-1,0 0 0,-1 1 1,0 0-1,0 0 0,-1 1 1,0-1-1,-1 1 0,0 0 1,0 0-1,3 20 0,-6-25 29,0-1-1,-1 1 0,0 0 1,0-1-1,0 1 0,0-1 1,-1 1-1,0-1 0,0 1 1,0-1-1,0 1 0,-1-1 1,1 0-1,-1 0 0,0 1 1,-4 3-1,2-2 59,0-1 0,-1 0-1,0-1 1,0 1 0,0-1 0,0 0 0,-1 0 0,0-1-1,1 1 1,-9 2 0,1 0 112,-1-2-1,0 1 1,0-2 0,0 0-1,-1-1 1,1 0 0,0-1-1,-1 0 1,-25-4 0,27 1-45,-1 0 0,-25-9 1,35 10-243,0-1 0,-1 1 1,1-1-1,0-1 0,0 1 0,0 0 1,0-1-1,1 0 0,-1 0 0,1 0 1,-1 0-1,-3-7 0,6 9 59,0 0 0,0 0 0,1-1 0,-1 1 0,1-1 0,0 1 0,-1 0 0,1-1 0,0 1-1,0-1 1,-1 1 0,1-1 0,1 1 0,-1-1 0,0 1 0,0-1 0,0 1 0,1-1 0,0-1 0,9-17-384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13323,'-1'0'78,"1"0"1,0 0-1,0 0 1,-1 0-1,1 0 1,0 0-1,0-1 1,-1 1-1,1 0 1,0 0-1,0 0 1,0 0-1,-1-1 1,1 1-1,0 0 1,0 0-1,0-1 1,0 1-1,0 0 1,0 0-1,-1 0 1,1-1-1,0 1 1,0 0 0,0 0-1,0-1 1,0 1-1,0 0 1,0 0-1,0-1 1,0 1-1,0 0 1,0-1-1,0 1 1,0 0-1,0 0 1,0-1-1,0 1 1,1 0-1,-1 0 1,0 0-1,0-1 1,0 1-1,14-7 1106,19 1-920,-31 5-263,0 2 1,0-1-1,0 0 0,0 0 1,0 1-1,1-1 0,-1 1 0,0 0 1,0-1-1,-1 1 0,1 0 0,0 0 1,0 0-1,0 1 0,0-1 1,-1 0-1,1 1 0,-1-1 0,3 3 1,-2-1-2,-1 0 1,0-1 0,0 1 0,0 0-1,0 0 1,0 0 0,0-1 0,-1 1 0,1 0-1,-1 0 1,0 0 0,0 5 0,-1 5 11,-1 0 0,-1-1 0,0 1 0,0-1 0,-8 17 0,-11 20 319,-2-1 0,-2 0 0,-48 63 1,74-111-324,0 0 0,0 0 0,-1 1 0,1-1 0,0 0 0,0 0 0,0 1 0,-1-1 1,1 0-1,0 1 0,0-1 0,0 0 0,0 1 0,0-1 0,0 0 0,0 1 1,0-1-1,0 1 0,0-1 0,0 0 0,0 1 0,0-1 0,0 0 0,0 1 0,0-1 1,0 0-1,0 1 0,0-1 0,0 0 0,0 1 0,1-1 0,-1 0 0,0 1 1,15 4 85,27-7-135,-32 1 44,13 0-360,-3-1 442,32 2 0,-46 0 5,-1 1-1,0 0 1,1 0-1,-1 0 1,0 0 0,0 1-1,1 0 1,-1 0-1,-1 1 1,9 4-1,-2 3 55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4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15971,'-4'3'1105,"5"0"-889,5 1-64,11-4 296,8-4-96,8-2-136,4-1 8,3-2-112,-1 1-72,-4-1-192,0 1-152,-9 6-280,-3 2-120,-12 4 480,-7 4-192,-8 2-25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5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13667,'0'8'1160,"6"-6"-952,5 0 8,7-2 464,6-3-256,6-3-63,6-1-113,3 0-64,1-5-296,0 4-192,-9-1 304,-3 4-112,-14-4-137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15331,'0'-1'123,"0"-1"-1,1 1 1,-1 0-1,1-1 1,0 1-1,-1 0 1,1-1-1,0 1 1,0 0-1,0 0 0,0 0 1,0 0-1,0 0 1,0 0-1,0 0 1,0 0-1,0 0 1,2 0-1,4-5 392,28-31-160,-1 0 0,-2-2 0,-1-2 0,45-81 0,-75 121-360,-1 1 1,0-1-1,0 0 0,1 1 1,-1-1-1,0 1 1,1-1-1,-1 1 1,1-1-1,-1 1 1,0-1-1,1 1 1,-1-1-1,1 1 1,0-1-1,-1 1 1,1 0-1,-1-1 1,1 1-1,0-1 0,4 12-70,-6 34-9,0-31 57,1 21-277,2 0 0,2 0 1,0 0-1,13 42 0,-13-66 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13819,'8'-10'354,"1"0"0,0 1-1,0 0 1,1 1 0,0 0 0,0 1 0,23-12-1,-30 17-310,1 0-1,-1 1 0,1-1 1,0 1-1,0 0 0,-1 0 0,1 1 1,0-1-1,0 1 0,0-1 1,0 1-1,0 1 0,0-1 1,0 0-1,0 1 0,-1 0 1,1 0-1,0 0 0,0 0 0,-1 1 1,1-1-1,-1 1 0,1 0 1,-1 0-1,0 0 0,1 1 1,-1-1-1,0 1 0,4 4 1,-3 0-25,1-1 0,-1 1 1,0-1-1,-1 1 0,0 0 1,0 1-1,0-1 0,-1 0 1,0 1-1,0-1 0,-1 1 1,0 0-1,-1 0 0,1-1 1,-1 1-1,-2 13 0,-1 0-4,-1 0 0,0-1-1,-2 1 1,-15 38 0,-41 66 265,41-88 10,2 1 0,-24 69 0,41-102-242,0 0 0,1 0-1,0 0 1,1 0 0,-1 1-1,1-1 1,0 0 0,1 11-1,-1-14-34,1 0 1,0 0-1,-1 0 0,1 0 1,0 0-1,0-1 0,0 1 1,0 0-1,0 0 0,0-1 1,0 1-1,1-1 0,-1 1 1,1-1-1,-1 0 0,1 0 1,-1 1-1,1-1 0,0 0 0,0 0 1,-1-1-1,1 1 0,0 0 1,0 0-1,0-1 0,3 1 1,4 0-8,0 0 1,0 0-1,0-1 0,0-1 1,0 1-1,0-1 1,0-1-1,0 0 1,0 0-1,-1-1 1,1 0-1,13-6 1,-3-1 41,-1 0 1,1-1 0,-2-1 0,22-18 0,-28 20 55,0 0-1,-1-1 1,15-20-1,-23 28-40,1 0 0,-1 0-1,0 0 1,-1-1 0,1 1 0,0 0 0,-1-1 0,0 1 0,0-1-1,0 1 1,0-1 0,0 0 0,-1 1 0,1-1 0,-1 0 0,0 1-1,0-1 1,-1 0 0,1 0 0,-2-4 0,1 6-28,0 1 1,-1-1-1,1 0 1,-1 1-1,1-1 1,-1 1-1,1-1 1,-1 1-1,0 0 1,0-1-1,0 1 1,0 0-1,0 0 1,0 1-1,0-1 1,0 0-1,0 1 1,-3-1-1,-43-6 21,43 7-80,-26-2-253,19 2-99,1 0 0,-1-1 0,-16-4 1,27 5 388,0-1 1,0 1 0,0 0 0,1-1 0,-1 1 0,0-1-1,0 1 1,0-1 0,0 1 0,0-1 0,1 0 0,-1 1-1,-1-2 1,2 1-21,0 1 0,-1-1-1,1 1 1,0-1 0,0 1 0,0-1-1,0 1 1,0 0 0,0-1-1,0 1 1,0-1 0,0 1-1,0-1 1,0 1 0,0-1 0,0 1-1,1-1 1,-1 1 0,0-1-1,0 1 1,0 0 0,1-1-1,-1 1 1,0-1 0,0 1 0,1 0-1,-1-1 1,0 1 0,1 0-1,-1-1 1,0 1 0,1 0-1,-1 0 1,1-1 0,18-10-210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4 382 13899,'-3'16'2456,"14"-27"-1007,1-2-1153,346-326 1895,-351 333-2187,18-14-17,-23 19 6,-1 0 1,0 0-1,1 1 0,-1-1 0,1 0 0,-1 0 0,1 1 0,-1-1 0,1 1 0,-1 0 1,1-1-1,0 1 0,-1 0 0,4 0 0,-5 0 2,1 1 1,-1-1-1,1 1 0,-1-1 1,1 0-1,-1 1 1,0-1-1,0 1 0,1-1 1,-1 1-1,0-1 0,1 1 1,-1-1-1,0 1 0,0-1 1,0 1-1,0 0 1,0-1-1,0 1 0,0-1 1,0 1-1,0-1 0,0 1 1,0 0-1,0 0 0,-2 21-51,1-17 33,-7 47-136,-4 36 194,11-77-148,1 0 0,0 0 0,1 1 0,0-1 0,3 15 0,-3-24-18,-1 0 0,1 0 1,-1 0-1,1-1 0,0 1 0,-1 0 0,1-1 0,0 1 0,0 0 0,0-1 0,0 1 0,1-1 0,-1 0 0,3 3 0,-3-4 72,0 1-1,0-1 1,0 0-1,0 1 1,0-1 0,1 0-1,-1 0 1,0 1-1,0-1 1,0 0 0,1 0-1,-1 0 1,0-1-1,0 1 1,0 0 0,0 0-1,1-1 1,-1 1-1,0 0 1,0-1 0,0 1-1,0-1 1,1 0-1,15-11-676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4:5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13163,'2'-6'197,"0"0"-1,0 0 1,1 1 0,0-1 0,0 0-1,0 1 1,1 0 0,-1 0 0,1 0-1,1 0 1,-1 0 0,8-5 0,8-7 460,36-21-1,-48 33-492,10-7 194,2 1-1,23-10 0,-35 18-267,-1 0 0,1 0 0,0 1-1,0 0 1,0 0 0,1 1 0,-1 0 0,16 1 0,-22 0-81,-1 0-1,0 0 1,1 0 0,-1 0 0,0 1-1,1-1 1,-1 0 0,0 1 0,1-1-1,-1 1 1,0 0 0,0-1 0,0 1 0,0 0-1,0 0 1,0 0 0,0-1 0,0 1-1,0 0 1,0 0 0,0 1 0,0-1 0,-1 0-1,1 0 1,0 0 0,-1 0 0,1 1-1,-1-1 1,1 0 0,-1 0 0,0 1-1,1-1 1,-1 0 0,0 1 0,0-1 0,0 1-1,0-1 1,0 0 0,0 1 0,-1-1-1,1 0 1,0 1 0,-1 0 0,-1 6 12,-1-1 1,1 1 0,-1-1-1,-1 0 1,1 0 0,-6 7-1,-15 18 71,-1-1-1,-2-2 0,-52 46 1,-27 28 20,103-99-98,-16 22-183,18-26 158,1 1 0,0-1 0,0 1 0,-1-1 0,1 1 0,0-1 0,0 1 0,0-1 0,0 1 0,0-1 0,0 1 0,0-1 0,0 1 0,0-1 0,0 1 0,0-1 0,0 1 0,0-1 0,0 0 0,1 1 0,-1 0 0,1 0-5,-1-1-1,1 0 0,-1 1 0,1-1 1,0 1-1,-1-1 0,1 0 1,0 1-1,-1-1 0,1 0 0,0 0 1,-1 0-1,1 1 0,0-1 0,0 0 1,-1 0-1,1 0 0,0 0 1,1 0-1,31 0-83,1 2 0,-1 1 0,64 15 0,-93-17 147,1-1 0,-1 1 0,1-1 0,0 1 0,-1-1 0,1-1 0,0 1 0,-1-1 1,1 1-1,0-1 0,-1-1 0,1 1 0,-1-1 0,0 1 0,1-1 0,-1 0 0,0-1 0,5-3 0,-3 2 38,0-1 0,-1 0 0,1 0 0,-1-1 0,0 0 0,-1 0 0,1 0 0,-1 0 0,-1-1 0,6-11 0,-7 6-1323,-3 9 952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6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13483,'4'-3'1320,"-2"3"-992,11-3-168,2-3 1225,10-8-1233,9 0-88,12-2-24,1 2-40,5 1-160,2 3-96,-6 7-265,-5 3-391,-13 8 720,-10 4-168,-20 4-128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6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13291,'-1'5'1216,"5"-2"-896,8-2-32,2-1 632,10-3-439,5-4-49,11 1-56,5 1 32,6-3-208,1 3-200,-5-1 488,-3 4-416,-12-6-48,-6-2-24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5 391 13483,'-1'-2'132,"0"0"0,1 1 1,-1-1-1,1 0 0,-1 0 0,1 1 0,0-1 1,0 0-1,0 0 0,0 0 0,0 1 1,0-1-1,0 0 0,1 0 0,-1 1 1,0-1-1,1 0 0,0-2 0,18-32 666,-17 32-627,31-48 306,2 2 0,2 1 0,54-54 0,-85 97-441,-1-1 1,2 1-1,-1 1 1,1-1-1,-1 1 0,2 0 1,-1 0-1,0 1 1,15-6-1,-21 10-29,0-1-1,1 1 1,-1 0-1,0 0 1,0 0 0,1 0-1,-1 0 1,0 0-1,0 0 1,1 0-1,-1 0 1,0 1 0,0-1-1,0 0 1,1 1-1,-1-1 1,0 1-1,0-1 1,0 1 0,2 1-1,-1 0-1,0 0 0,0 0 1,0 0-1,-1 0 0,1 1 0,0-1 0,-1 0 0,3 5 1,-1 2 1,0-1 0,0 1 1,-1 0-1,3 15 0,-4-12 7,-1 1 0,0-1-1,0 1 1,-1-1 0,-1 1-1,0-1 1,-1 0-1,0 1 1,-1-1 0,0-1-1,-1 1 1,-6 11-1,5-13 52,1-1-1,-2 0 0,1 0 0,-1 0 1,0-1-1,-1 0 0,0 0 0,0-1 1,-1 0-1,0 0 0,0-1 0,0 0 0,-20 8 1,24-12-28,0-1 1,1 0 0,-1 0-1,0 0 1,0 0 0,0-1-1,0 0 1,0 0 0,-8-1-1,11 1-119,1 0 0,0-1-1,-1 1 1,1 0 0,-1-1 0,1 1-1,-1-1 1,1 1 0,0-1-1,0 0 1,-1 0 0,1 1 0,0-1-1,0 0 1,0 0 0,0 0-1,0 0 1,0 0 0,0-1 0,0 1-1,0 0 1,0 0 0,1 0-1,-1-1 1,0 1 0,1-1-1,-1 1 1,1 0 0,0-1 0,-1 1-1,1-1 1,0 1 0,0-1-1,0 1 1,0-2 0,3-5-446,2 1-200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396 183 12035,'1'-4'109,"2"-14"682,0-1 0,-1 1 0,-1-21 0,-1 35-663,0 0-1,0 0 1,-1 0 0,1 0-1,-1 0 1,0 1-1,0-1 1,0 0-1,-1 0 1,1 1-1,-1-1 1,0 1 0,0-1-1,0 1 1,-1 0-1,1-1 1,-1 1-1,1 1 1,-1-1-1,0 0 1,-4-2 0,4 4-104,0 0 0,1 0 0,-1 0 0,0 0 0,0 1 0,0-1 0,0 1 0,0 0 0,-1 0 0,1 0 0,0 0 1,0 1-1,0-1 0,0 1 0,0 0 0,1 0 0,-1 0 0,-4 2 0,-7 3 11,0 1 1,-16 10-1,25-13-26,-22 13-25,0 2 0,2 1 1,-30 29-1,40-34 0,1 1 1,0 0-1,1 1 1,1 1-1,-20 36 1,31-50 6,-1 0 1,1-1 0,-1 1 0,1 0-1,0 0 1,0 0 0,0 8-1,1-11 4,0 0 0,0 1 0,1-1-1,-1 0 1,0 1 0,0-1 0,1 0-1,-1 0 1,1 0 0,-1 1 0,1-1-1,0 0 1,-1 0 0,1 0 0,0 0-1,0 0 1,0 0 0,0 0-1,-1 0 1,1-1 0,1 1 0,-1 0-1,0 0 1,0-1 0,0 1 0,0-1-1,0 1 1,3 0 0,1 0-10,1 0 0,-1 0 0,1-1 0,-1 1 0,1-1 0,-1-1 1,1 1-1,-1-1 0,1 0 0,-1 0 0,0 0 0,9-4 0,3-2-37,1 0 0,22-15 1,-7 0-4,42-35 1,-33 23 18,-40 33 30,-1 0 0,0 0-1,0 0 1,1 0-1,-1 0 1,0 0-1,1 0 1,-1 1-1,1-1 1,-1 0-1,1 1 1,-1-1-1,1 1 1,0 0-1,-1-1 1,1 1-1,0 0 1,-1 0-1,1 0 1,-1 0-1,3 1 1,-3 0-1,1 0-1,-1 0 1,1 0 0,-1 0-1,0 1 1,0-1 0,0 1-1,0-1 1,0 1 0,0-1-1,0 1 1,0-1-1,0 1 1,-1 0 0,1-1-1,-1 1 1,1 0 0,-1 0-1,0 1 1,16 74-166,-10-39 143,3 1 0,1-2 0,28 71 0,-35-102 60,-1 1 0,1-1 0,-1 0 0,-1 1 0,1 0 0,-1-1 0,0 1 0,-1 0 0,1-1 0,-1 1 0,-1 0 0,1-1 0,-1 1 1,0 0-1,-1-1 0,0 1 0,-4 12 0,2-12 79,0 0 1,0 0-1,0 0 0,-1-1 1,0 0-1,0 0 0,0 0 1,-1 0-1,0-1 1,0 0-1,0 0 0,-1 0 1,0-1-1,-13 6 0,-10 3 53,-1-2-1,-1-2 0,1 0 0,-1-2 0,-1-2 1,0-1-1,-49 0 0,133-38-3328,-26 14 2543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2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62 11682,'0'-6'234,"0"1"-61,0-1 1,0 1 0,-1 0 0,0-1 0,-1-6-1,2 11-143,-1 0-1,1 0 0,0 0 0,-1 0 0,1 1 0,-1-1 0,1 0 1,-1 0-1,1 1 0,-1-1 0,1 0 0,-1 1 0,0-1 0,1 0 1,-1 1-1,0-1 0,0 1 0,1-1 0,-1 1 0,0 0 1,0-1-1,0 1 0,0 0 0,1-1 0,-1 1 0,0 0 0,0 0 1,0 0-1,0 0 0,0 0 0,0 0 0,0 0 0,0 0 0,1 0 1,-1 1-1,0-1 0,0 0 0,0 0 0,-1 1 0,-3 2 58,-1-1 1,1 1-1,0 0 0,0 1 0,0-1 0,0 1 0,0 0 0,1 0 0,0 1 1,-7 8-1,-4 8 61,-15 25 1,29-44-142,-12 21 29,0 1-1,2 1 1,0 0 0,2 0-1,-9 37 1,16-51-32,0-1 0,0 1 0,1 0 0,0 0-1,1 0 1,0 0 0,1-1 0,0 1 0,0 0 0,1 0 0,1-1 0,0 1 0,0-1 0,1 0 0,1 0-1,6 11 1,-9-17 8,0-1 0,1 0 0,-1 1 0,1-1 0,0 0 0,0 0 0,0-1 1,0 1-1,1-1 0,-1 1 0,1-1 0,-1 0 0,1-1 0,0 1 0,0 0 0,0-1 0,0 0 0,0 0 0,0 0 0,0-1 0,0 1 0,0-1 0,0 0 0,0 0 0,1 0 0,-1-1 0,0 0 0,0 1 0,0-1 0,0-1 0,5-1 0,3-2 59,0-1 1,-1 0-1,1-1 0,-1 0 1,-1 0-1,1-1 1,-1-1-1,16-18 0,-15 15 66,0-2 1,-1 1-1,0-1 0,-1-1 0,-1 0 0,-1 0 1,0 0-1,0-1 0,-2 0 0,7-33 0,-10 39-72,-1 0 0,0 0-1,-1 0 1,0 0-1,0 1 1,-1-1 0,-1 0-1,0 0 1,0 0-1,-1 1 1,0 0 0,0-1-1,-1 1 1,0 0 0,-1 0-1,0 1 1,0 0-1,-1 0 1,0 0 0,-8-7-1,10 11-70,0 0-1,0 1 1,0 0-1,-1 0 1,1 0-1,-1 0 1,0 1-1,0-1 1,0 1-1,0 0 1,-9-1 0,13 2-32,-1 1 0,0 0 0,0 0 0,0-1 0,0 2 0,0-1 0,1 0 0,-1 0 0,0 0 0,0 1 0,0-1 0,0 1 0,1 0 0,-1-1 0,0 1 0,1 0 0,-1 0 0,0 0 0,1 0 0,-1 0 0,1 0 0,0 1 0,-1-1 0,1 0 0,0 1 0,0-1 0,0 1 0,0-1 0,0 1 0,0 0 0,0-1 0,0 1 0,1 0 0,-1 0 0,0 3 0,0 0-51,0-1 0,0 1 1,1 0-1,-1 0 1,1 0-1,1 0 1,-1 0-1,0 0 0,1 0 1,0 0-1,0-1 1,1 1-1,-1 0 1,1-1-1,0 1 0,3 4 1,14 16-398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12651,'-12'28'193,"1"0"-1,1 1 1,2-1 0,0 2 0,2-1 0,2 1 0,-2 39 0,6-66-173,0 0-1,0 0 1,1 0 0,-1 1 0,1-1 0,-1 0-1,1 0 1,0 0 0,0 0 0,0 0 0,1 0 0,-1 0-1,1 0 1,0-1 0,0 1 0,0-1 0,0 1-1,0-1 1,0 0 0,0 1 0,1-1 0,0 0 0,2 1-1,-1-1 25,1 0-1,-1-1 1,1 1-1,-1-1 1,1 0-1,0 0 1,0-1-1,-1 1 1,1-1-1,0 0 1,0 0-1,-1-1 1,1 1-1,8-4 1,6-1 157,0-1 1,-1 0-1,0-2 1,-1 0-1,29-19 1,-34 19-61,0-1 1,0 0-1,-1 0 1,-1-1-1,0-1 0,0 0 1,-1 0-1,10-17 1,-16 23-83,0 0 1,-1 0 0,1-1-1,-1 1 1,-1 0 0,1-1-1,-1 0 1,0 1 0,0-1-1,0 0 1,-1 1 0,0-1-1,0 0 1,-1 0-1,0 1 1,1-1 0,-4-6-1,3 8-32,-1 0 0,1 0-1,-1 0 1,0 0 0,-1 1-1,1-1 1,-1 1 0,1-1-1,-1 1 1,0 0 0,0 0-1,-1 1 1,1-1 0,-1 0-1,1 1 1,-1 0 0,0 0-1,0 0 1,1 1 0,-1-1 0,-1 1-1,1 0 1,-7-1 0,0 0-26,0 1 1,0 1 0,0 0 0,0 0 0,0 1 0,0 1 0,0 0 0,0 0 0,1 1 0,-13 5 0,17-6-53,0 0 0,1 1 0,-1 0-1,0 0 1,1 0 0,-1 1 0,1 0 0,0 0 0,0 0 0,1 1 0,-1-1 0,1 1 0,0 0-1,0 0 1,1 1 0,0-1 0,0 1 0,-3 7 0,5-8-169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13939,'66'-74'4003,"113"-155"-2780,-166 213-1195,-13 16-27,0 0-1,0 0 0,0 0 0,0 0 0,0 0 0,0 0 0,1 0 0,-1 0 0,0 0 0,0 0 0,0 0 0,0 0 0,0 0 0,0 0 1,0-1-1,0 1 0,0 0 0,0 0 0,0 0 0,1 0 0,-1 0 0,0 0 0,0 0 0,0 0 0,0 0 0,0 0 0,0 0 1,0 0-1,0 0 0,0 0 0,1 0 0,-1 0 0,0 0 0,0 0 0,0 1 0,0-1 0,0 0 0,0 0 0,0 0 0,0 0 1,0 0-1,0 0 0,0 0 0,0 0 0,1 0 0,-1 0 0,0 0 0,0 0 0,0 0 0,0 0 0,0 1 0,0-1 0,0 0 1,0 0-1,0 0 0,0 0 0,0 0 0,0 0 0,0 0 0,0 0 0,0 0 0,0 1 0,0 9-4,-3 11-14,-27 101-111,15-64-103,-16 113 0,31-169 229,-1 26-625,1-28 606,0 1 0,0-1 1,0 1-1,0-1 0,0 1 0,0-1 0,0 1 1,0-1-1,0 1 0,0-1 0,0 1 1,0-1-1,0 1 0,1-1 0,-1 1 0,0-1 1,0 0-1,0 1 0,1-1 0,-1 1 0,0-1 1,1 0-1,-1 1 0,0-1 0,1 0 1,-1 1-1,0-1 0,1 0 0,-1 1 0,1-1 1,-1 0-1,0 0 0,1 0 0,-1 1 0,1-1 1,-1 0-1,1 0 0,-1 0 0,1 0 1,-1 0-1,1 0 0,-1 0 0,1 0 0,-1 0 1,1 0-1,-1 0 0,1-1 0,16-11-308,4-7-139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14731,'-13'16'513,"2"1"-1,-17 30 1,23-39-509,2 1 0,-1-1 1,1 1-1,0 0 0,1-1 1,0 1-1,1 0 0,-1 12 0,2-18-13,0 0 0,1-1 0,-1 1 0,1-1 0,0 1 0,0-1 0,0 1 0,0-1 0,0 0 0,1 1 0,-1-1 0,1 0 0,-1 0 0,1 0 0,0 0 0,0 0 0,0 0 0,0-1 0,0 1 0,0-1 0,0 1 0,4 1 0,7 4 12,1-1 0,27 8 0,-16-5 45,-17-6-32,0 0 0,-1 1-1,1 0 1,-1 0 0,0 1 0,0-1 0,-1 2 0,1-1 0,-1 1 0,6 6-1,-10-8-9,1 0-1,0 1 1,-1-1-1,0 0 1,0 1-1,0 0 1,0-1-1,-1 1 1,0 0-1,0 0 1,0 0-1,0 0 1,-1-1-1,0 1 1,0 0-1,0 0 1,-1 0-1,-1 7 1,0-4 36,0 0 0,0 0 0,-1-1 0,0 1 0,-1-1 0,1 1 0,-2-1 0,1-1 1,-1 1-1,0 0 0,0-1 0,0 0 0,-1 0 0,0-1 0,0 0 0,-14 9 1,16-11 15,-1-1 0,1 0 1,0 0-1,-1-1 0,0 1 1,1-1-1,-1 0 1,0 0-1,1 0 0,-1-1 1,0 0-1,0 0 0,0 0 1,0 0-1,1-1 1,-1 0-1,0 0 0,0 0 1,1 0-1,-1-1 0,1 0 1,-1 0-1,1 0 0,0 0 1,0-1-1,0 0 1,0 1-1,0-2 0,-5-4 1,4 3-2,0-1-1,1 1 1,-1-1 0,1 0 0,1 0 0,-1 0 0,1 0 0,0-1 0,0 0 0,-3-11 0,5 15-54,0-1 1,1 0-1,-1 0 1,1 0-1,0 1 1,0-1-1,0 0 1,0 0-1,1 0 1,0 1-1,0-1 1,0 0-1,0 0 1,0 1-1,1-1 1,-1 1-1,1-1 1,0 1-1,0 0 1,0 0-1,4-4 1,12-10-20,1 1 0,1 1 0,0 1 0,23-12 1,34-25 5,-75 49 11,13-10 65,0 0 0,21-23 0,-33 33-25,-1-1 0,1 0 0,-1 1 0,0-1 0,0 0 0,0 0 1,0 0-1,-1-1 0,1 1 0,-1 0 0,0-1 0,0 1 0,0-1 0,0 1 0,-1-1 0,1 1 0,-1-1 0,0 1 0,0-1 0,0 0 0,-1-4 0,0 6-13,0 0-1,0 0 1,0 1-1,-1-1 1,1 0 0,0 1-1,-1-1 1,1 1-1,-1 0 1,0-1 0,1 1-1,-1 0 1,0 0-1,0 0 1,1 0 0,-1 0-1,0 0 1,0 1-1,0-1 1,0 1 0,0-1-1,0 1 1,0 0-1,-1 0 1,1 0 0,0 0-1,0 0 1,-3 1-1,-3-1-68,0 1 0,0 1 0,1-1 0,-1 1 0,1 0-1,-11 5 1,13-5-97,1 0-1,-1 1 0,0-1 1,1 1-1,0 0 1,-1 0-1,1 1 0,0-1 1,1 1-1,-1-1 1,1 1-1,-1 1 0,-3 6 1,6-7-313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15843,'-8'4'1777,"20"-8"-1131,22-10-456,-6-3-32,34-24 0,-62 41-153,0 0 1,0 0-1,0 0 0,0 0 1,0 0-1,0 0 0,0 0 1,0 0-1,0 0 0,0 0 1,0 0-1,0 0 0,0 0 1,0 0-1,0 0 1,0 0-1,0 0 0,0 0 1,0 0-1,0 0 0,0 0 1,0-1-1,0 1 0,0 0 1,0 0-1,0 0 0,0 0 1,0 0-1,0 0 0,0 0 1,0 0-1,0 0 0,0 0 1,0 0-1,0 0 0,0 0 1,0 0-1,0 0 0,0 0 1,0 0-1,0 0 0,0 0 1,0 0-1,0 0 0,0 0 1,0-1-1,-8 3 122,-12 5 24,19-7-166,-17 8-71,13-4 102,11-2 64,4-2-100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25 14963,'0'-1'79,"-1"-1"0,1 1 0,-1-1 0,0 1 0,1 0 0,-1 0 0,0-1 0,0 1 0,0 0 0,0 0 0,0 0 0,0 0 0,0 0 0,0 0 0,0 0 0,0 0 0,-1 1 0,1-1 0,0 0 0,-1 1 0,-2-2 0,2 2 5,0 0 0,0 0 1,-1 0-1,1 0 0,0 0 0,0 1 0,-1-1 0,1 1 0,0-1 0,0 1 0,0 0 1,-4 1-1,-3 4 78,-1-1 1,1 2 0,1-1-1,-15 14 1,8-5-87,0 1 1,-23 31-1,32-39-76,1 1-1,0 0 1,0 1-1,1-1 1,0 1-1,0-1 1,-3 19-1,6-26-4,1 1 0,-1-1 0,1 0 0,0 0 0,0 0 0,0 0 0,0 1 0,0-1-1,1 0 1,-1 0 0,1 0 0,-1 0 0,1 0 0,1 3 0,-1-4 0,-1 0 0,1 0 0,0-1 0,0 1 0,-1 0 0,1 0 0,0-1 1,0 1-1,0 0 0,0-1 0,0 1 0,0-1 0,0 1 0,0-1 0,0 1 0,0-1 0,0 0 0,0 0 1,1 0-1,0 1 0,2-2-11,1 1 0,-1 0 1,1-1-1,-1 0 0,1 0 0,-1 0 1,0-1-1,0 0 0,1 1 1,-1-1-1,5-4 0,8-6-60,-2 0-1,0-1 0,25-27 1,2-2-14,-32 37 51,-6 10 11,-2 14 14,-2-16 19,-1 54 70,-1-31-28,2-1-1,0 1 0,2-1 1,1 0-1,1 0 1,8 29-1,-11-50-25,0 0 0,0-1-1,1 1 1,0-1-1,-1 1 1,1-1 0,1 1-1,-1-1 1,0 0 0,1 0-1,0 0 1,-1-1-1,1 1 1,0 0 0,1-1-1,4 3 1,-8-5-8,0 1 0,0-1 0,1 0 0,-1 1 0,0-1 0,0 0 0,0 1-1,0-1 1,0 0 0,0 1 0,0-1 0,0 0 0,0 1 0,0-1 0,0 0 0,0 1 0,0-1 0,0 1 0,0-1 0,0 0 0,0 1-1,0-1 1,-1 0 0,1 0 0,0 1 0,0-1 0,0 0 0,-1 1 0,1-1 0,0 0 0,0 0 0,-1 1 0,1-1 0,0 0 0,0 0-1,-1 0 1,1 1 0,-1-1 0,-12 13 166,11-12-142,-13 12 89,-1 0 1,0-1-1,-1 0 0,-1-2 1,-27 13-1,34-18-95,0-1 0,0 0 0,-1-1 1,0 0-1,1-1 0,-1 0 0,0-1 0,0 0 0,0-1 0,-20-2 0,31 2-44,-1 0 0,1-1 1,0 1-1,-1 0 0,1 0 0,0 0 0,-1-1 0,1 1 0,0-1 0,0 1 0,-1-1 0,1 0 0,0 1 0,0-1 0,0 0 0,0 0 0,0 0 0,0 1 0,0-1 0,0 0 0,0 0 0,0-1 0,0 1 0,1 0 1,-1 0-1,0 0 0,0-2 0,1 1 42,0 0 1,0 1-1,1-1 1,-1 0-1,0 0 1,1 0-1,-1 1 1,1-1 0,0 0-1,0 1 1,-1-1-1,1 1 1,0-1-1,0 1 1,0-1-1,1 1 1,-1-1-1,0 1 1,3-2-1,16-15-35,6-2 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14291,'-3'-1'95,"0"0"1,0 1-1,0-1 0,0 1 1,0 0-1,0 0 0,0 0 1,0 0-1,0 0 0,0 0 1,0 1-1,0 0 0,0-1 1,0 1-1,0 0 0,1 0 0,-1 1 1,-4 1-1,-8 6 240,-26 17 0,39-25-269,-14 11 200,-1 1 0,2 0-1,-25 28 1,33-34-222,1 1 0,0-1 0,1 1 1,0 1-1,0-1 0,1 1 0,0 0 0,0 0 0,1 0 0,-2 10 1,4-17-36,1 1 1,-1-1-1,1 0 1,0 1 0,0-1-1,0 1 1,0-1 0,0 1-1,1-1 1,-1 0-1,1 1 1,-1-1 0,1 0-1,0 1 1,0-1 0,0 0-1,0 0 1,0 0-1,1 0 1,2 4 0,-1-4-4,-1 0 0,1-1 0,-1 1 1,1 0-1,0-1 0,0 1 1,0-1-1,0 0 0,0 0 0,0 0 1,0-1-1,1 1 0,5-1 0,2 1-1,0-2-1,0 1 0,0-2 0,0 1 1,0-2-1,-1 1 0,1-2 0,11-4 1,-9 2 32,-1-1-1,0 0 1,0-1 0,0 0 0,-1-1 0,0-1 0,17-19 0,-23 24 6,-1 0 0,0 0 1,0-1-1,0 1 1,-1-1-1,0 0 1,0 0-1,0 0 1,-1 0-1,0-1 0,0 1 1,0-1-1,-1 1 1,0-1-1,0 0 1,-1 1-1,0-1 0,-1-11 1,0 15-24,0 0 0,1 0-1,-1 0 1,0 1 0,-1-1 0,1 0 0,0 1-1,-1-1 1,1 1 0,-1-1 0,0 1 0,0 0-1,0-1 1,0 1 0,0 0 0,-1 1 0,1-1-1,0 0 1,-1 1 0,1-1 0,-1 1 0,0 0-1,0-1 1,1 2 0,-1-1 0,0 0 0,0 0 0,0 1-1,0 0 1,0-1 0,0 1 0,0 0 0,-4 1-1,-3 0-38,0 0-1,0 1 0,0 0 1,0 1-1,0 0 0,0 0 0,1 1 1,-14 8-1,11-5-187,0 1-1,-21 18 1,28-21 28,0-1 0,1 1 1,0 0-1,0 0 0,0 0 0,1 0 0,0 1 1,-5 9-1,8-14 157,-1 0 0,1-1 0,0 1 0,0 0 0,0 0 0,-1 0-1,1-1 1,0 1 0,0 0 0,0 0 0,0 0 0,1-1 0,-1 1 0,0 0 0,0 0 0,0 0 0,1-1 0,-1 1 0,0 0 0,1-1 0,-1 1 0,0 0 0,1 0-1,-1-1 1,1 1 0,-1-1 0,1 1 0,0 0 0,-1-1 0,1 1 0,-1-1 0,1 0 0,0 1 0,0-1 0,-1 1 0,2-1 0,24 7-458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14899,'-15'30'713,"-1"0"-205,-13 36 0,26-56-413,0-1-1,0 0 1,1 1 0,0 0-1,1-1 1,0 1-1,0 0 1,2 15 0,-1-23-74,1 1 1,-1-1 0,1 0-1,-1 0 1,1 0-1,0 0 1,-1 1 0,1-1-1,0 0 1,1 0-1,-1 0 1,0-1 0,0 1-1,1 0 1,-1 0-1,1-1 1,0 1 0,-1-1-1,1 1 1,0-1-1,3 2 1,-1-1 2,0-1 0,1 1 0,-1-1 0,1 0 0,-1 0 0,1 0 0,-1-1 0,1 1 0,9-2 0,4-1 2,0 0 0,0-2 0,-1 0 0,23-8 0,-18 3 5,1 0 0,-1-1 0,22-15 0,-34 19 35,-1 0 0,0-1 0,0 0 0,-1-1 1,1 1-1,-2-2 0,1 1 0,11-18 0,-18 24-40,1 0 0,-1 0 0,0 0 0,0-1 1,0 1-1,0 0 0,0-1 0,0 1 0,-1 0 0,1-1 0,-1 1 0,0-1 0,1 1 0,-1-1 1,0 1-1,0-1 0,-1 1 0,1-1 0,-1 1 0,1 0 0,-1-1 0,0 1 0,1 0 0,-1-1 0,-1 1 1,1 0-1,0 0 0,0 0 0,-1 0 0,1 0 0,-1 0 0,0 0 0,1 0 0,-1 1 0,0-1 1,0 1-1,0-1 0,0 1 0,-4-2 0,-3-1 48,-1 0 0,1 0 0,-1 1 0,0 0 0,0 1 0,0 0 0,0 0 0,-14 1 0,9 0-143,0 2-1,1 0 1,-1 1 0,0 0 0,1 1-1,-1 1 1,1 0 0,0 1 0,0 0-1,1 1 1,-17 11 0,28-16 41,0 0 0,0 0 0,0 0 0,0 1 0,0-1 0,0 1 0,0-1 0,1 1 0,-1 0 0,0 0 0,1 0 0,0 0 0,-1 0 0,0 3 0,-2 8-239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13043,'68'4'1434,"87"-5"0,67-18-721,-20 2-169,503 14 126,-514 4-558,202-24-1,186-52 220,-536 69-303,313-39 201,-250 37-85,145 7 0,-230 1-247,0 2-1,0 0 1,0 2-1,23 6 1,-41-9 27,9 4-202,-11-5 270,-1 0-1,0 0 1,0 0 0,1 0-1,-1 0 1,0 0-1,0 0 1,0 1-1,1-1 1,-1 0 0,0 0-1,0 0 1,0 1-1,1-1 1,-1 0-1,0 0 1,0 0 0,0 1-1,0-1 1,0 0-1,1 0 1,-1 1-1,0-1 1,0 0 0,0 1-1,0-1 1,0 0-1,0 0 1,0 1-1,0-1 1,0 0 0,0 0-1,0 1 1,0-1-1,0 0 1,-1 1-1,-5 2-213,-8-7-82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5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11434,'12'13'451,"0"1"-1,-2 0 1,1 1-1,-2 0 1,0 0-1,8 21 0,-4-6 69,-2 1 1,11 49-1,-14-36-305,-2 0 0,-2 0-1,-2 0 1,-1 1 0,-3-1 0,-7 45 0,-1-28-156,-3 0 0,-2-1 0,-40 100 0,39-124 260,0-1 0,-25 38 0,31-58-182,0-1-1,0 0 1,-1-1-1,-1 0 1,-1 0-1,1-1 1,-18 11-1,-12 2 205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24 14619,'14'-6'1447,"-14"6"-1432,0 0 1,0 0-1,0 0 0,1 0 1,-1 0-1,0 0 1,0 0-1,0-1 1,0 1-1,0 0 0,0 0 1,0 0-1,0 0 1,0 0-1,0 0 1,0 0-1,0 0 0,0 0 1,0 0-1,0 0 1,0 0-1,0-1 1,0 1-1,0 0 0,0 0 1,0 0-1,0 0 1,0 0-1,0 0 1,0 0-1,0 0 0,0 0 1,0 0-1,0 0 1,0 0-1,0-1 1,0 1-1,-1 0 0,1 0 1,0 0-1,0 0 1,0 0-1,0 0 1,0 0-1,0 0 0,0 0 1,0 0-1,0 0 1,0 0-1,0 0 1,0 0-1,0 0 0,-1 0 1,1 0-1,0 0 1,0 0-1,0 0 1,0 0-1,0 0 0,0 0 1,0 0-1,0 0 1,0 0-1,0 0 1,0 0-1,-1 0 0,1 0 1,0 0-1,0 0 1,-3 0 173,-1 0 0,1 1 1,-1-1-1,1 1 0,-1-1 0,-4 3 1,-10 4-25,0 0 0,1 2 0,0 0 0,1 1 0,0 0 0,1 1 0,-23 21 0,30-25-174,1 0 0,0 1 1,0 0-1,1 0 0,0 0 0,1 1 1,-1 0-1,2 0 0,-1 0 0,1 0 1,1 1-1,-1 0 0,2 0 0,-1 0 1,-1 17-1,5-22-5,-1 0-1,1 0 1,-1 0 0,1 0-1,1 0 1,-1 0 0,1 0 0,0-1-1,0 1 1,0-1 0,1 1 0,-1-1-1,1 0 1,5 5 0,5 6-68,2 0 1,19 16 0,1 0-79,-27-22 118,0 0-1,0 0 0,-1 1 0,0 0 1,-1 0-1,0 1 0,0 0 0,-1 0 1,3 13-1,-6-19 44,0 0 1,-1 0 0,0 0-1,0 1 1,-1-1-1,0 0 1,1 0-1,-2 1 1,1-1 0,-1 0-1,1 0 1,-2 1-1,1-1 1,0 0 0,-1 0-1,0 0 1,0 0-1,-1-1 1,1 1 0,-1-1-1,0 1 1,0-1-1,-4 5 1,5-8 15,1 1-1,-1 0 1,1-1 0,-1 1 0,0-1-1,0 1 1,0-1 0,0 0 0,0 0-1,0 0 1,0 0 0,0 0 0,0 0-1,-1 0 1,1-1 0,0 1 0,0-1-1,-1 0 1,1 0 0,0 0 0,-1 0-1,1 0 1,0 0 0,-1 0 0,1-1-1,0 1 1,0-1 0,-1 0 0,1 0-1,0 0 1,0 0 0,0 0 0,0 0-1,0 0 1,0-1 0,0 1-1,-2-3 1,0 0 3,0 0 0,0-1-1,1 1 1,-1-1-1,1 0 1,0 0 0,1 0-1,-1 0 1,1-1 0,0 1-1,0-1 1,1 1 0,0-1-1,-1-10 1,2 4-24,0 1 1,1-1 0,1 0-1,0 1 1,1-1-1,0 1 1,1 0 0,0 0-1,1 0 1,11-19-1,5-4-26,47-57-1,54-43 26,9-9 513,-130 141-486,0 1 1,0 0-1,0 0 0,0-1 0,0 1 1,0 0-1,0-1 0,-1 1 1,1-1-1,0 1 0,-1-1 1,1 1-1,-1-1 0,0 1 0,1-1 1,-1 0-1,0 1 0,0-1 1,0 1-1,0-1 0,-1-2 0,0 3-10,0-1 0,0 1-1,0 0 1,0 0-1,0 0 1,0 0 0,0 1-1,0-1 1,0 0-1,-1 0 1,1 1 0,0-1-1,-1 1 1,1-1-1,0 1 1,-1-1-1,1 1 1,-1 0 0,1 0-1,-1 0 1,1-1-1,-1 1 1,1 1 0,-2-1-1,-4 0-117,0 1 0,1 0-1,-1 0 1,1 1 0,-1 0 0,1 0 0,0 0-1,0 1 1,0 0 0,0 0 0,-9 7 0,-1 2-347,1 0-1,-23 24 1,18-14-4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14155,'-5'27'1200,"5"4"-872,0-2-152,0 1 521,3-1-241,3-6-424,-2-2-168,2-8 56,0-3 48,1-10-80,0-6-48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16099,'8'-5'273,"-1"0"-1,1 0 1,0 1-1,0 0 1,1 1-1,-1-1 1,14-2-1,-18 6-249,-1-1 0,1 1 0,-1 0-1,1 0 1,-1 0 0,1 1 0,-1-1-1,0 1 1,1 0 0,-1 0 0,0 0-1,0 1 1,1-1 0,-1 1 0,0-1-1,0 1 1,-1 0 0,1 0 0,0 0-1,-1 1 1,1-1 0,-1 1 0,3 3-1,0 1 2,0 0 0,-1 0 0,0 1-1,0-1 1,-1 1 0,0 0-1,0 0 1,-1 0 0,0 1 0,0-1-1,-1 1 1,0-1 0,-1 1 0,1-1-1,-2 1 1,1-1 0,-1 1-1,-4 12 1,-1 6 80,-1-1 0,-1-1-1,-2 0 1,-19 39 0,18-43-10,-1-1-1,0 0 1,-1 0 0,-1-1 0,-1-1-1,-33 31 1,48-49-94,0 0 0,0 0 1,0 0-1,0 0 0,0 0 0,0 0 1,-1 0-1,1 0 0,0 0 0,0 0 0,0 1 1,0-1-1,0 0 0,0 0 0,0 0 1,-1 0-1,1 0 0,0 0 0,0 0 0,0 0 1,0 0-1,0 0 0,0 0 0,0 1 0,0-1 1,0 0-1,0 0 0,0 0 0,0 0 1,0 0-1,0 0 0,-1 0 0,1 1 0,0-1 1,0 0-1,0 0 0,0 0 0,0 0 0,0 0 1,0 0-1,0 0 0,1 1 0,-1-1 1,0 0-1,0 0 0,0 0 0,0 0 0,0 0 1,0 0-1,0 0 0,0 1 0,0-1 1,0 0-1,0 0 0,0 0 0,0 0 0,0 0 1,1 0-1,-1 0 0,0 0 0,0 0 0,0 0 1,13 0-44,28-8-189,-29 5 94,-9 3 86,167-29-1549,-125 27 1230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14467,'35'-11'1173,"58"-11"1,-79 20-1030,1 0 1,0 1 0,0 0 0,-1 1 0,1 1 0,25 4 0,-36-4-107,-1 0 1,1 0 0,0 0-1,-1 1 1,1-1 0,-1 1-1,0 0 1,1 0 0,-1 0-1,0 0 1,0 1-1,-1-1 1,1 1 0,0 0-1,-1-1 1,3 5 0,-3-4-9,-1 0 1,1 0 0,-1 0-1,0 0 1,0 0 0,-1 0 0,1 0-1,-1 0 1,1 0 0,-1 1-1,0-1 1,0 0 0,0 0-1,-1 0 1,1 0 0,-1 0 0,0 1-1,1-1 1,-4 5 0,-3 6 85,0 0 1,-1-1-1,-1 0 0,0 0 1,-1-1-1,0-1 1,-1 1-1,0-2 0,-1 1 1,0-2-1,-1 1 1,0-2-1,-19 10 0,20-14-44,-1 1-88,14-3-82,7-1-90,20 3-97,0 1 1,-1 2 0,0 0 0,0 2 0,0 1-1,-1 1 1,40 24 0,-62-33 262,-1 0 1,1 1-1,0 0 1,-1 0-1,0 0 1,0 0-1,0 1 0,0-1 1,5 8-1,-8-10 43,1 1 0,-1-1 0,1 0 0,-1 1 0,1-1 0,-1 1 0,0-1 0,0 1 0,1 0 0,-1-1 0,0 1 0,-1-1 0,1 1 0,0-1 0,0 1 0,-1-1 0,1 1 0,-1-1 0,1 1 0,-1-1 0,1 1 0,-1-1 0,0 0 0,0 1 0,0-1 0,0 0 0,0 0 0,0 0 0,0 0 0,0 0 0,-2 1 0,-7 6 200,1-1 1,-2 0-1,1-1 1,-1 0-1,-13 5 0,-60 19 1001,68-25-998,16-5-223,-25 9 427,-30 5 0,49-13-387,-1 0-1,0 0 0,0 0 0,1-1 1,-1 0-1,0 0 0,0-1 0,0 0 1,1 0-1,-8-3 0,12 4-101,1 0-1,0-1 1,-1 1 0,1-1-1,0 0 1,0 1 0,-1-1-1,1 0 1,0 0-1,0 0 1,0 0 0,0 0-1,0 0 1,0 0 0,0 0-1,0 0 1,1 0-1,-1 0 1,0-1 0,1 1-1,-1 0 1,0-1 0,1 1-1,0 0 1,-1-1-1,1 1 1,0 0 0,0-1-1,0 1 1,0-1 0,0 1-1,0-1 1,0 1-1,0 0 1,1-3 0,0 1-120,0 0 0,1 0 0,-1 0 0,1 0 0,-1 0 0,1 0-1,0 1 1,0-1 0,0 0 0,1 1 0,-1 0 0,1-1 0,-1 1 0,4-2 0,11-5-580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17132,'0'0'54,"0"1"0,1-1 0,-1 0 0,0 1 0,1-1 0,-1 0 0,0 0 0,1 1 0,-1-1 0,0 0 0,1 0 0,-1 0 0,0 1 0,1-1 0,-1 0 0,1 0 0,-1 0 0,0 0 0,1 0 0,-1 0 0,1 0 0,-1 0 0,0 0 0,1 0 0,-1 0 0,1 0 0,-1 0 0,0 0 0,1 0 0,-1-1 0,1 1 0,-1 0 1,1 0-1,14-12 252,-14 11-245,32-31 409,-2-1 0,-2-2 1,46-70-1,-40 55-414,105-175-589,-114 181 237,-29 69-9,-32 101 259,12-50-458,3 2 0,-16 130 0,35-201 215,2 19-439,0-22 136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51 312 4129,'46'-121'958,"10"2"3914,-28 61-229,-28 57-4530,0 1 0,1-1 0,-1 0-1,0 0 1,0 1 0,0-1 0,1 0 0,-1 1 0,0-1 0,1 1 0,-1-1 0,1 0 0,-1 1 0,1-1 0,-1 1-1,1-1 1,-1 1 0,1-1 0,-1 1 0,1 0 0,-1-1 0,1 1 0,1-1 0,0 16 970,-6 33-498,4-47-550,-68 343 1143,-26-6-2267,85-316 504,9-22 576,0 0 0,0 1 0,0-1 0,0 0-1,0 1 1,0-1 0,0 0 0,0 0 0,-1 1-1,1-1 1,0 0 0,0 1 0,0-1 0,-1 0-1,1 0 1,0 0 0,0 1 0,0-1 0,-1 0-1,1 0 1,0 0 0,0 1 0,-1-1 0,1 0-1,0 0 1,-1 0 0,1 0 0,0 0 0,-1 0-1,1 0 1,0 0 0,0 0 0,-1 0 0,1 0-1,0 0 1,-1 0 0,1 0 0,0 0 0,-1 0-1,1 0 1,0 0 0,-1 0 0,1 0 0,0 0-1,0 0 1,-1-1 0,1 1 0,0 0 0,0 0 0,-1 0-1,1-1 1,0 1 0,0 0 0,-1 0 0,1 0-1,0-1 1,0 1 0,0 0 0,0-1 0,-1 1-1,1-1 1,-4-9-304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13787,'7'-4'1232,"6"-5"-952,3-1-88,5 0 440,9-1-287,5-1-41,3 2-72,5 1-16,2 5-192,1 0-176,-5 1-296,-1-1 416,-5-4-120,-5-2-49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 15187,'-12'1'1465,"11"-1"-977,1-3-216,10-1 800,4-3-464,15-2-224,8-2-80,16-2-160,4 2-96,8-1-144,1 2-112,-3 3-320,-2 5-200,-10 2 576,-7 0-160,-14 0-136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10978,'-16'25'5602,"6"-10"-4722,0-4-512,4-5-152,5 1 656,7 0-408,9-1-112,13-2-192,5-1-96,11 4-120,2-4-72,1 3-216,2-2-120,-8 1-248,-5 0-88,-13 5 504,-8 0-160,-15 5-97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7:4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14387,'0'1'1080,"8"3"-752,8-1-80,10 2 489,5-3-217,8 1-136,4 3-48,4-5-376,1 1-232,3 1 320,-1-2-88,-4 2-168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16379,'19'2'1113,"12"0"-961,5-2-80,-2-12 272,21 2-128,8-3-400,3-1-128,1 0-208,-5-3-160,-15-1 488,-8 4-153,-19 3-111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1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60 290 14683,'0'1'27,"0"0"-1,0 1 0,0-1 1,1 0-1,-1 0 0,0 1 1,1-1-1,-1 0 1,0 0-1,1 0 0,-1 0 1,1 1-1,0-1 0,-1 0 1,1 0-1,0 0 1,0 0-1,0 0 0,0 0 1,0-1-1,0 1 0,0 0 1,0 0-1,0-1 1,0 1-1,0-1 0,2 2 1,1-2-50,1 0 0,0 0 1,-1 0-1,1 0 1,-1 0-1,1-1 0,5-1 1,57-15-75,-1-3-1,95-41 1,68-21 173,-201 74-73,1 1 0,1 2 0,-1 1 0,1 1 0,0 2 0,32 2 0,-47 1-13,0 0 0,19 7 1,1-1 111,-136-19 484,-31-3-351,-154 4 1,196 12-74,0 5 0,-146 29 0,224-33-149,8-3-23,1 0 0,0 1 1,0 0-1,-1 0 0,1 0 1,0 0-1,0 0 0,-5 4 1,19-4-226,13-3 115,573-89-2594,-559 83 2490,50-10-693,2 3 0,134-5 0,-205 22 649,-19-2 266,0 0-1,1 0 1,-1 0-1,0 0 0,0 1 1,0-1-1,0 0 1,0 0-1,0 0 1,0 0-1,0 0 1,0 0-1,1 0 0,-1 0 1,0 1-1,0-1 1,0 0-1,0 0 1,0 0-1,0 0 0,0 0 1,0 1-1,0-1 1,0 0-1,0 0 1,0 0-1,0 0 1,0 0-1,0 0 0,0 1 1,0-1-1,0 0 1,0 0-1,0 0 1,0 0-1,0 0 1,0 1-1,0-1 0,-1 0 1,1 0-1,0 0 1,0 0-1,0 0 1,0 0-1,0 0 1,0 0-1,0 1 0,0-1 1,-1 0-1,1 0 1,0 0-1,0 0 1,-4 2 17,0 1 1,0-1 0,0 0 0,0 0 0,-7 1 0,-143 44 1322,-2-8 0,-232 29 0,244-57-780,33-4-300,224-11-1897,83-26-184,-121 15 1429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0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15635,'19'3'1689,"1"0"-1121,10-3-232,7 0 808,8-1-472,1-4-88,-2 1-344,1-2-200,-10 2-384,-3-2-272,-16 3 1432,-6 2-912,-10 4-32,-5 1-72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14779,'15'18'1424,"9"-12"-839,6-3-217,12-3 584,-1-3-168,5-1-272,0 1-208,-3-3-616,-6 0-840,-8-4 984,-8 0-176,-6-1-184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0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14115,'-1'11'1204,"6"-9"-393,15-15-33,-19 11-752,88-72 629,-3-3-1,81-97 0,-156 162-638,122-151 55,-141 179-64,0 1 1,-7 22-1,3-8 11,-16 41 127,-36 135 1,63-200-197,-1 0-1,1 1 1,0-1 0,1 0-1,0 11 1,0-17 43,0 0 0,0 0 0,1 1 1,-1-1-1,0 0 0,1 0 0,-1 0 0,0 0 0,1 0 0,-1 0 0,1 0 0,0 0 1,-1 0-1,1-1 0,0 1 0,-1 0 0,1 0 0,0 0 0,0-1 0,0 1 0,0 0 1,0-1-1,0 1 0,0-1 0,0 1 0,0-1 0,0 0 0,0 1 0,0-1 1,0 0-1,0 0 0,0 1 0,0-1 0,0 0 0,0 0 0,1 0 0,-1-1 0,0 1 1,0 0-1,0 0 0,0 0 0,2-2 0,27-8-128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0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38 13571,'-35'64'1737,"27"-53"-1511,0 1-1,1 0 0,1 1 0,0-1 1,1 1-1,0 0 0,1 1 0,-3 17 1,7-28-213,0 0 1,0 0 0,0 1 0,1-1 0,-1 0-1,1 0 1,0 0 0,0-1 0,0 1 0,0 0-1,1 0 1,-1 0 0,1-1 0,0 1 0,-1-1-1,1 1 1,0-1 0,1 0 0,-1 0 0,4 3-1,5 4-20,1-1 0,-1-1 0,18 8 0,-9-4 12,2 0-6,-2 2 0,1 0 0,-2 1-1,22 20 1,-36-29 3,0 0 0,0 1-1,0-1 1,-1 1 0,0 0 0,0 1-1,0-1 1,-1 1 0,0 0 0,0 0-1,-1 0 1,0 0 0,0 0-1,-1 0 1,1 0 0,-2 1 0,1-1-1,-1 9 1,-1-6 0,-1 0 0,0 0 0,-1 0 0,0 0 0,0-1 1,-1 1-1,0-1 0,-1 0 0,0 0 0,0-1 0,-7 9 0,6-9 5,0-1-1,0 0 1,0 0 0,-1 0 0,-1-1-1,1 0 1,-1 0 0,0-1-1,0 0 1,0-1 0,-17 7-1,22-10 0,0 0 0,0 0-1,0 0 1,0 0 0,-1-1-1,1 0 1,0 0 0,-1 1-1,1-2 1,0 1 0,0 0-1,-1-1 1,1 1 0,0-1-1,0 0 1,0 0 0,0-1-1,0 1 1,0 0 0,0-1-1,0 0 1,0 0-1,1 0 1,-1 0 0,1 0-1,-1 0 1,1-1 0,0 1-1,0-1 1,0 1 0,0-1-1,1 0 1,-3-5 0,0-1 3,1 1 1,0-1 0,0 0 0,1 0-1,0 0 1,1 0 0,0 0 0,1-1 0,-1 1-1,2 0 1,0-10 0,2 6-9,0 0 1,0 0 0,2 0-1,-1 0 1,1 1-1,1 0 1,0 0 0,1 0-1,0 1 1,1 0-1,0 1 1,1-1 0,15-13-1,12-7 15,2 2-1,63-39 1,27-21 279,-119 82-222,0-2 0,-1 1 0,0-1 1,0 0-1,-1-1 0,8-12 0,-13 20-41,-1-1 1,1 0-1,-1 1 0,1-1 0,-1 0 1,0 0-1,0 0 0,0 0 1,-1 0-1,1 0 0,-1 0 0,0 0 1,1 0-1,-1 0 0,-1 0 0,1 0 1,0 0-1,-1 0 0,0 0 1,1 0-1,-1 0 0,0 0 0,0 1 1,-1-1-1,1 0 0,-1 1 0,1-1 1,-1 0-1,-3-3 0,-1 1 20,0 1-1,0 0 0,0 0 0,0 0 1,-1 1-1,1 0 0,-1 0 0,0 1 1,0 0-1,0 0 0,0 0 0,0 1 1,-13 0-1,-4 0-22,1 1-1,0 1 1,-24 4-1,18-1-745,0 2 0,1 1 0,-40 15 0,63-19 462,4-3 225,1 0 1,-1 1-1,1-1 0,-1 1 0,0-1 0,1 0 1,-1 0-1,1 1 0,-1-1 0,0 0 0,1 0 1,-1 0-1,0 1 0,0-1 0,1 0 0,-1 0 1,0 0-1,1 0 0,-1 0 0,0-1 0,1 1 1,-1 0-1,0 0 0,1 0 0,-1 0 0,0-1 1,1 1-1,-1 0 0,1-1 0,-1 1 0,0-1 1,-3-7-756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18732,'10'0'1472,"-3"0"-1120,3 0-168,-14-3 393,0 1-289,1-2-576,0 1-297,3-2-2143,4 2 2344,0 0-400,1 0-289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1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18 14067,'-7'-3'205,"-1"0"-1,1 0 1,-1 1-1,0 0 1,0 1-1,0-1 1,0 2-1,0-1 1,0 1-1,-1 0 1,-11 2-1,14-1-132,0 1 1,1 0-1,-1 0 0,0 0 0,1 1 0,0-1 0,-1 1 0,1 0 1,0 1-1,1-1 0,-1 1 0,1 0 0,-1 0 0,1 1 0,0-1 1,-3 7-1,1-3 44,0 1 1,1 0-1,0 0 1,1 1-1,0-1 1,0 1-1,1 0 1,1 0-1,-1 1 0,1-1 1,1 0-1,0 1 1,1-1-1,0 13 1,0-21-101,1-1-1,-1 0 1,0 1 0,0-1 0,1 0 0,-1 0 0,0 0-1,1 1 1,-1-1 0,1 0 0,0 0 0,-1 0-1,1 0 1,0 0 0,-1 0 0,1 0 0,0 0 0,0 0-1,0 0 1,0-1 0,0 1 0,0 0 0,0 0 0,2 0-1,-1-1-3,0 1 0,0-1-1,0 0 1,0 0 0,0 0 0,0 0-1,0-1 1,0 1 0,0 0-1,0-1 1,0 1 0,0-1 0,0 0-1,1-1 1,8-4 6,0 0-1,-1-1 1,18-14 0,-26 19-13,77-72-35,-21 19-40,-32 38 13,-26 16 55,1 1 0,-1 0 0,1 0 0,-1 0 1,1 0-1,-1-1 0,1 1 0,-1 0 0,1 0 0,-1 0 1,1 0-1,-1 0 0,1 0 0,0 0 0,-1 0 0,1 1 1,-1-1-1,1 0 0,-1 0 0,1 0 0,-1 1 0,1-1 1,-1 0-1,1 0 0,-1 1 0,1-1 0,-1 0 0,0 1 0,1-1 1,-1 1-1,1-1 0,-1 1 0,0-1 0,0 0 0,1 1 1,-1-1-1,0 1 0,0-1 0,1 1 0,-1 0 0,0-1 1,0 1-1,0-1 0,0 1 0,0-1 0,0 1 0,0-1 1,0 1-1,0-1 0,0 1 0,0 0 0,0-1 0,-1 1 1,0 22 7,-1 0 0,-1-1 0,-6 24 1,-4 27 48,13-71-54,-12 139 137,12-121-106,0 1 1,2-1-1,0 0 1,10 39-1,-9-51-31,-2-5 12,0 1 1,0-1 0,0 1 0,-1-1-1,1 1 1,-1 5 0,0-8-4,0-1-1,0 1 1,0 0 0,0 0-1,-1-1 1,1 1 0,0 0-1,-1 0 1,1-1 0,-1 1-1,1 0 1,-1-1 0,1 1-1,-1 0 1,1-1-1,-1 1 1,1-1 0,-1 1-1,0-1 1,1 1 0,-1-1-1,0 1 1,0-1 0,1 0-1,-1 1 1,0-1 0,0 0-1,0 0 1,1 0 0,-1 1-1,0-1 1,0 0 0,-1 0-1,-9 0 90,0 0 0,1 0-1,-1-1 1,0-1 0,-12-3-1,-58-18 400,34 9-205,-10-3-6,29 7-218,-1 2 0,-34-5 0,57 13-446,7 3-86,10 1-388,-3-4 624,0 0 0,1-1 0,-1 0 0,0 0 0,0-1 0,0 0 0,10-4 0,-9 3 30,33-10-464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88 12667,'0'-3'141,"1"-4"208,0-1 1,-1 0-1,0 1 1,0-1-1,-3-12 1,3 18-288,-1 1 1,1 0 0,0-1-1,-1 1 1,1 0 0,-1 0 0,0-1-1,0 1 1,1 0 0,-1 0-1,0 0 1,0 0 0,0 0 0,0 0-1,0 0 1,0 0 0,0 0-1,0 1 1,0-1 0,-1 0 0,1 1-1,0-1 1,-1 1 0,1-1-1,0 1 1,0 0 0,-1-1-1,1 1 1,-1 0 0,1 0 0,0 0-1,-1 0 1,1 0 0,0 0-1,-1 1 1,1-1 0,0 0 0,-1 1-1,1-1 1,-2 1 0,-6 3 105,0-1 0,0 1 0,0 1 0,1 0 0,-1 0 0,1 1 0,1 0 0,-1 0 0,1 1 0,-8 9 0,1-1 8,1 1 0,1 0-1,-20 36 1,26-41-125,1 0 0,0 1 1,1 0-1,0 0 0,1 0 0,0 0 1,1 0-1,-1 20 0,3-26-34,0-1 0,0 1 0,1 0 0,0-1-1,0 0 1,0 1 0,0-1 0,1 0 0,0 1 0,0-1 0,0 0 0,1 0-1,0-1 1,0 1 0,0-1 0,0 1 0,1-1 0,0 0 0,0 0-1,0 0 1,8 5 0,-2-4-5,0 0 0,0 0 0,0-1 0,0 0 0,1-1 0,0-1 0,-1 1 0,1-2 0,0 1 0,0-2 0,0 1 0,0-2 0,20-2 0,-9 0 3,0-1 0,0-1 0,0-1 0,-1-1 0,39-19 0,-45 18 29,-1 0 1,1-1-1,-2-1 1,1 0-1,-1-1 1,-1 0-1,0-1 1,19-24 0,-28 30-13,1 1 1,-1 0-1,-1 0 1,1-1-1,-1 0 1,0 1-1,0-1 1,0 0 0,-1 0-1,0 0 1,1-11-1,-2 12-6,-1 0 1,0 0-1,0 0 0,0 0 0,0 0 0,-1 1 0,1-1 0,-1 0 1,-1 1-1,1-1 0,0 1 0,-1 0 0,0 0 0,0 0 0,-1 0 1,-3-4-1,-4-2 28,0 1 0,-1 0 1,0 1-1,0 0 1,-1 0-1,0 2 0,-1-1 1,1 2-1,-1 0 0,0 0 1,0 2-1,-23-4 0,26 6-86,0 0-1,-1 0 0,1 1 0,0 1 0,0 0 1,0 0-1,-18 6 0,22-5-82,0 1 0,0-1 0,1 1 0,0 1 0,-1-1 0,1 1 0,0 0 0,1 0 0,-1 1 0,1 0 0,0 0 0,-7 9 0,9-11-20,1 0-1,0 1 1,0-1 0,0 1-1,1-1 1,-1 1 0,-1 3-1,3-5 102,0-1 0,-1 0-1,1 1 1,0-1 0,0 1-1,0-1 1,0 0 0,0 1 0,0-1-1,1 0 1,-1 1 0,0-1-1,1 0 1,-1 1 0,1-1-1,-1 0 1,1 0 0,0 0-1,-1 1 1,1-1 0,0 0-1,0 0 1,0 0 0,1 1-1,21 12-626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12323,'-16'15'966,"0"1"0,1 1 0,0 1 1,2 0-1,-16 26 0,23-34-780,1 1 0,0 0 1,0 0-1,1 0 0,1 0 0,0 1 0,1-1 0,0 1 0,0-1 0,1 1 1,1 21-1,1-27-153,-1-1 1,1 0-1,0 0 1,0 0 0,1 0-1,0 0 1,-1-1-1,2 1 1,-1 0-1,0-1 1,1 1-1,0-1 1,0 0 0,0 0-1,1 0 1,6 6-1,-4-6-18,0 0 0,0 0 0,1-1 0,-1 0 1,0 0-1,1-1 0,0 0 0,0 0 0,0 0 0,0-1 0,7 1 0,4-1-14,-1-1 0,1 0 0,-1-2-1,1 0 1,-1-1 0,0 0 0,0-2 0,0 0 0,18-8 0,-25 8 29,1 0 0,-1 0 0,-1-1 0,1-1 0,-1 0 0,0 0 0,11-12 0,-17 16 1,-1 0 0,1 0 0,-1 0 0,0 0 1,0 0-1,0 0 0,0-1 0,0 1 0,-1-1 1,0 1-1,0-1 0,0 0 0,0 0 0,0 1 1,-1-1-1,1 0 0,-1 0 0,0 0 0,0 1 1,-1-1-1,1 0 0,-1 0 0,0 1 0,0-1 1,-3-7-1,0 3 41,-1 0 0,0 0-1,-1 1 1,0 0 0,0 0 0,0 0 0,-1 0 0,0 1 0,0 0 0,-1 1 0,-15-9 0,2 2 51,-1 2 0,0 0 0,-34-9 0,34 13-251,-39-6 0,52 11 36,0 0-1,1 1 0,-1 0 0,1 0 1,-1 1-1,0 0 0,-14 4 0,1 7-99,12 3-61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8 203 12219,'0'1'62,"-1"-1"-1,1 0 1,-1 1 0,1-1 0,-1 1 0,1-1 0,-1 1 0,1-1 0,-1 1 0,1-1 0,-1 1-1,1-1 1,0 1 0,-1 0 0,1-1 0,0 1 0,0 0 0,0-1 0,-1 1 0,1 1 0,0-2-27,1 0 0,-1 1 0,0-1 0,0 0 0,1 1 0,-1-1-1,0 0 1,1 1 0,-1-1 0,0 0 0,1 0 0,-1 1 0,0-1 0,1 0 0,-1 0 0,1 0 0,-1 0 0,1 1 0,-1-1 0,0 0 0,1 0 0,-1 0 0,1 0 0,39-1 882,-31 1-705,268-32 2024,-152 14-1748,672-50 385,-241 67-736,176-4 620,-4-52 207,-657 47-878,174-17 33,-244 26-143,1 1-1,-1 0 1,1 0-1,-1 0 0,1 0 1,-1 0-1,0 0 1,1 1-1,-1-1 1,1 0-1,-1 1 1,0-1-1,1 1 1,-1-1-1,0 1 1,1 0-1,-1 0 1,2 0-1,-3 0 11,0-1-1,0 0 1,0 1 0,0-1-1,0 0 1,0 1-1,0-1 1,0 0 0,0 1-1,0-1 1,0 0 0,0 0-1,0 1 1,0-1 0,0 0-1,0 1 1,0-1 0,-1 0-1,1 0 1,0 1-1,0-1 1,0 0 0,0 1-1,-1-1 1,1 0 0,0 0-1,0 0 1,-1 1 0,-15 10-97,-13 1-87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4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15739,'28'-9'1265,"5"-1"-1089,10-6-80,8-5 272,9-7-544,5-3-232,1-8 416,-5-4-56,-10 2-128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83 14275,'0'-1'73,"-1"0"-1,0 1 1,1-1 0,-1 0-1,0 0 1,1 0-1,-1 0 1,1 0 0,-1 0-1,1 0 1,0 0 0,-1 0-1,1 0 1,0 0-1,0 0 1,0 0 0,0 0-1,0 0 1,0 0 0,0 0-1,0 0 1,0 0-1,0 0 1,0 0 0,1-2-1,0 2 9,0-1 1,0 0-1,1 1 0,-1-1 0,0 1 0,1-1 0,-1 1 0,1 0 0,0 0 1,-1-1-1,1 1 0,2-1 0,8-3 124,-1 0-1,1 1 1,18-4 0,-27 8-163,16-5 100,0 1 0,1 2 0,27-1 1,-37 3-107,-1 0 0,0 1 1,0 0-1,0 0 0,0 1 0,0 0 1,0 1-1,0 0 0,11 6 1,-17-8-32,-1 1 0,0-1 0,1 0 1,-1 1-1,0 0 0,0-1 0,0 1 1,0 0-1,-1 0 0,1 0 0,0 0 1,-1 1-1,1-1 0,-1 0 0,0 1 1,0-1-1,0 0 0,0 1 0,0 0 1,-1-1-1,1 1 0,-1-1 0,1 6 1,-1-4 2,-1 0 0,0-1 1,1 1-1,-1 0 1,-1 0-1,1 0 0,0 0 1,-1-1-1,0 1 0,0-1 1,0 1-1,0-1 1,-1 0-1,1 0 0,-5 4 1,-1 1 20,0-1 0,0 0 1,-1-1-1,0 0 0,-1-1 1,1 1-1,-1-2 0,0 1 1,0-1-1,0-1 1,-12 3-1,22-6-30,0 0 1,0 0-1,0 0 1,0 0-1,0 0 0,-1 0 1,1 0-1,0 0 1,0 0-1,0 0 1,0 0-1,0 0 0,0 0 1,0 0-1,0 0 1,0 0-1,0 0 1,0 0-1,-1 0 0,1 0 1,0 0-1,0 0 1,0 0-1,0 0 1,0 1-1,0-1 0,0 0 1,0 0-1,0 0 1,0 0-1,0 0 0,0 0 1,0 0-1,0 0 1,0 0-1,0 0 1,0 1-1,0-1 0,0 0 1,0 0-1,0 0 1,0 0-1,0 0 1,0 0-1,0 0 0,0 0 1,0 0-1,0 0 1,0 1-1,0-1 1,0 0-1,0 0 0,0 0 1,0 0-1,1 0 1,5 6-24,16 7-28,-17-10 25,16 10-106,28 21 0,-42-29 102,0 1-1,-1 0 1,0 0 0,0 1 0,-1-1 0,1 1-1,6 13 1,-11-18 38,0 1 0,-1-1 0,1 1 1,0-1-1,-1 1 0,1-1 0,-1 1 0,0-1 0,0 1 0,0 0 1,0-1-1,-1 1 0,1-1 0,-1 1 0,1-1 0,-1 1 0,0-1 1,0 1-1,0-1 0,0 0 0,-1 0 0,1 1 0,0-1 0,-1 0 1,0 0-1,1 0 0,-1-1 0,0 1 0,0 0 0,-4 2 0,-4 4 133,-1 0-1,0-1 0,-1-1 0,-20 10 1,15-10 85,-1 1 1,0-2 0,0 0 0,-33 3-1,42-7-142,0 0 0,0 0 0,0-1 0,0-1 0,0 0 0,0 0 0,0 0 0,1-1 0,-1-1 0,0 1 0,-15-9 0,23 11-106,0 0 1,0-1-1,0 1 0,0-1 1,0 1-1,0-1 1,0 1-1,1-1 0,-1 1 1,0-1-1,0 0 0,1 0 1,-1 1-1,0-1 0,1 0 1,-1 0-1,1 0 0,-1 1 1,1-1-1,0 0 1,-1 0-1,1 0 0,0 0 1,-1 0-1,1 0 0,0 0 1,0 0-1,0 0 0,0 0 1,0 0-1,0 0 1,0 0-1,0 0 0,1 0 1,-1 0-1,0 0 0,0 0 1,1 0-1,-1 0 0,1 1 1,-1-1-1,1 0 0,-1 0 1,1 0-1,-1 0 1,1 1-1,0-1 0,-1 0 1,1 1-1,1-2 0,6-4-664,0 0 0,0 0 0,1 0 0,11-5 1,-4 2 154,16-10-306,3-2-206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2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15403,'0'1'95,"0"0"1,0 0-1,0 0 0,-1 0 0,1 0 0,0 0 1,0 0-1,0-1 0,1 1 0,-1 0 0,0 0 1,0 0-1,0 0 0,1 0 0,-1 0 0,0 0 0,1 0 1,-1-1-1,2 2 0,-2-1-49,1-1-1,-1 0 1,1 0 0,-1 0-1,1 0 1,0 1 0,-1-1-1,1 0 1,-1 0-1,1 0 1,-1 0 0,1 0-1,0 0 1,-1 0 0,1-1-1,-1 1 1,1 0 0,-1 0-1,1 0 1,-1-1-1,1 1 1,-1 0 0,1-1-1,6-3 198,0-1 0,-1 0 0,10-9 0,-10 9-53,204-210 1020,-141 140-1052,-51 56-164,23-19 0,-41 38 7,0 0 0,0 0 0,0 0 0,0 0 0,0 0 0,0 1 0,0-1 0,0 0 0,0 0 0,0 0 0,0 0 0,0 0 0,0 0 0,0 0 0,0 0 0,0 0-1,0 0 1,0 0 0,0 0 0,1 0 0,-1 0 0,0 0 0,0 1 0,0-1 0,0 0 0,0 0 0,0 0 0,0 0 0,0 0 0,0 0 0,0 0 0,0 0 0,0 0-1,1 0 1,-1 0 0,0 0 0,0 0 0,0 0 0,0 0 0,0 0 0,0 0 0,0 0 0,0 0 0,0 0 0,0 0 0,0 0 0,0 0 0,1-1 0,-1 1 0,0 0-1,0 0 1,0 0 0,0 0 0,0 0 0,0 0 0,0 0 0,0 0 0,0 0 0,-4 12 59,-16 27 65,12-23-64,-63 150 523,61-138-558,2 0 1,0 1 0,3 1 0,-3 30-1,10-31-873,3-24 249,1-17 216,-3-4-38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14355,'4'0'1552,"0"7"-831,-1 12-241,-1 11 744,-2 6-176,0 8-312,0 3-88,-3 4-231,0-1-153,1-6-280,1-5-232,1-10-473,0-6 2106,6-8-1385,-1-3 8,4-9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15243,'-30'44'3590,"20"-27"-3422,1 0 1,0 1 0,-8 28 0,16-45-168,1-1 0,0 1 0,0-1 0,0 1 1,0-1-1,0 1 0,0-1 0,0 1 0,0-1 0,0 1 0,0-1 0,0 1 0,0-1 0,0 1 0,0-1 0,1 0 0,-1 1 0,0-1 1,0 1-1,0-1 0,1 1 0,-1-1 0,0 0 0,1 1 0,-1-1 0,0 0 0,1 1 0,-1-1 0,0 0 0,1 1 0,18 3 16,29-10-14,-36 4-4,1 0-8,9-1-28,1 1-1,39 0 1,-57 2 26,0 1 0,-1-1 1,1 1-1,0-1 0,-1 1 1,1 0-1,-1 1 0,0-1 0,1 1 1,-1 0-1,0 0 0,0 0 0,0 1 1,0 0-1,-1-1 0,1 1 0,-1 0 1,1 1-1,-1-1 0,3 4 0,-5-4 8,1 0 0,-1-1 0,0 1 0,0 0 0,0 0 0,0 0 0,0 0 0,-1-1 0,1 1 0,-1 0 0,0 0 0,0 0 0,0 0 0,0 0 0,0 0 0,-2 6 1,0-4 22,0 1 0,0-1 0,-1 0 0,1 1 0,-1-1 1,0 0-1,-1-1 0,-4 7 0,-4 1 122,-1 1 1,0-2-1,-1 0 0,-28 18 0,19-16 141,0-1 0,-36 14 0,49-22-186,0 0 1,-1-2 0,1 1 0,-1-1 0,0-1 0,0 1 0,1-2 0,-20-1 0,27 1-123,0 0 1,-1-1-1,1 0 1,0 1-1,0-1 1,0 0-1,0-1 0,0 1 1,1-1-1,-1 1 1,0-1-1,0 0 1,1 0-1,0 0 1,-1 0-1,1 0 1,0 0-1,0-1 1,0 1-1,0-1 1,0 0-1,1 1 1,-1-1-1,1 0 0,0 0 1,-1 0-1,0-4 1,0-5-155,1 0 0,-1 0 0,2 1 0,0-1-1,0 0 1,3-13 0,1-11-285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17444,'-1'4'1784,"1"2"-1288,5-6-200,5 0 897,16-3-593,6-3-128,8 1-304,3-1-168,3 4-256,0-2-232,-2 1-505,0 0 2242,-11-4-1377,-7-3-40,-9-1-8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8:2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16556,'30'-15'1438,"42"-16"0,-61 27-1205,0 1 0,1 0 0,-1 0 0,1 1 0,-1 1 0,1 0 0,16 1 1,-24 0-214,-1 0 0,1 1 0,0-1 1,-1 1-1,0 0 0,1 0 0,-1 0 1,0 1-1,1-1 0,-1 1 1,0 0-1,0 0 0,0 0 0,0 0 1,-1 0-1,1 1 0,0-1 0,-1 1 1,0-1-1,0 1 0,1 0 0,-2 0 1,1 0-1,0 0 0,-1 1 1,1-1-1,-1 0 0,0 1 0,0-1 1,0 1-1,-1-1 0,1 1 0,-1 6 1,1 3-21,-2 0 0,0 1 0,0-1 1,-1 0-1,-1 0 0,0 0 0,-10 24 0,7-22 4,0 1 0,-2-1 0,0-1 0,0 1 0,-2-2 0,0 1 0,-23 23 0,43-36-132,17-4-45,14-1-178,-36 4 317,-1 0 0,1 0 0,-1 1 0,1-1 0,-1 1-1,1 0 1,-1 1 0,0-1 0,0 1 0,0 0 0,0 0 0,0 0-1,0 0 1,0 1 0,-1-1 0,1 1 0,-1 0 0,0 0 0,1 0 0,-2 1-1,1-1 1,0 1 0,-1 0 0,1 0 0,-1 0 0,0 0 0,0 0-1,-1 0 1,1 0 0,-1 0 0,0 1 0,0 4 0,1 2 116,-1-1-1,0 0 1,-1 1 0,0-1 0,0 1 0,-1-1 0,-1 0-1,0 1 1,0-1 0,-1 0 0,0 0 0,-9 17 0,9-20 8,-1-1 1,0 0 0,0 0 0,-1 0 0,1-1 0,-1 0-1,0 0 1,-1 0 0,1 0 0,-1-1 0,0 0 0,0 0-1,0 0 1,-12 4 0,10-5-35,-1-1-1,0 0 1,0 0-1,0-1 1,0 0-1,-1 0 1,1-1-1,0 0 1,0-1 0,-14-2-1,9 0-116,0 0 0,0-1 0,0-1 0,1-1 0,-1 0 0,1 0 0,1-1 0,-1-1-1,1 0 1,0-1 0,1 0 0,0-1 0,1 0 0,-14-16 0,7-2-224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2 221 12987,'-1'-6'192,"0"1"0,1-1 0,0 1 0,0 0 0,1-1 0,-1 1 0,1 0 0,0-1 0,1 1 0,-1 0 0,1 0 0,0 0 0,0 0 0,1 0 0,-1 1 0,1-1 0,0 1 0,6-7 0,1-2 64,2 0-1,0 1 1,0 1 0,22-16-1,-25 20-190,0 2 0,0-1 0,1 1-1,0 0 1,13-4 0,-20 8-54,-1 0 0,1 0 1,0 1-1,0-1 0,0 1 0,-1-1 0,1 1 0,0 0 0,0 0 1,0 0-1,0 1 0,-1-1 0,1 1 0,0-1 0,0 1 0,-1 0 1,1 0-1,0 0 0,-1 0 0,1 1 0,-1-1 0,1 1 1,-1 0-1,0-1 0,3 4 0,-1 0 1,0 1-1,-1 0 1,1 0 0,-1 1 0,0-1-1,-1 1 1,0-1 0,0 1-1,0 0 1,1 13 0,0 11 3,-1 34 0,-2-50-9,-1 38 24,3 37 144,-2-87-158,0-1-1,1 1 0,-1-1 1,1 1-1,-1-1 0,1 1 1,0-1-1,0 0 0,0 1 0,2 2 1,-2-4-8,0 0 1,-1 0 0,1-1-1,0 1 1,0-1 0,0 1-1,0 0 1,-1-1 0,1 1-1,0-1 1,0 0 0,0 1-1,0-1 1,0 0 0,0 0-1,0 0 1,0 1 0,0-1-1,1 0 1,-1 0 0,0 0-1,0-1 1,0 1 0,0 0-1,0 0 1,0-1-1,0 1 1,0 0 0,1-2-1,16-7 71,0-1-1,-1 0 0,-1-2 0,0 0 1,21-20-1,-13 11-74,-10 9-15,6-5-233,0 0 1,1 2-1,34-20 0,-47 33 1306,-12 8-886,-10 7-275,-8 3 135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14987,'30'-28'808,"2"2"0,0 0 0,2 2 0,40-21 0,-68 41-786,1 0 1,-1 1-1,1 0 1,0 1-1,0-1 1,14-2-1,-19 5-21,0 0 0,0 0-1,0 0 1,1 0-1,-1 0 1,0 0 0,0 1-1,0-1 1,0 1-1,0-1 1,0 1-1,0 0 1,0 0 0,0 0-1,0 0 1,0 0-1,-1 0 1,1 1 0,0-1-1,-1 0 1,1 1-1,-1 0 1,0-1 0,1 1-1,-1 0 1,0-1-1,0 1 1,1 2-1,15 32-19,-12-24 17,1 1 1,0-1-1,1 0 1,9 12-1,-13-21 15,0 1-1,0-1 1,1 0 0,-1 0-1,1 0 1,-1-1-1,1 1 1,0-1-1,0 0 1,0 0 0,0 0-1,1-1 1,-1 1-1,0-1 1,1 0 0,7 1-1,1-2 39,-1 0 1,0 0-1,0-1 0,0-1 0,0 0 0,0-1 0,0 0 1,-1-1-1,1 0 0,-1-1 0,12-6 0,-17 8-43,1-1-1,-1 1 1,0-2-1,0 1 1,0 0-1,-1-1 0,0 0 1,0 0-1,0-1 1,0 0-1,-1 1 1,0-2-1,0 1 0,-1 0 1,1-1-1,-1 1 1,-1-1-1,1 0 1,2-12-1,-5 16-56,1 0 1,-1 0-1,0 0 1,0 0-1,0 0 0,0 0 1,-1 0-1,1 0 1,-1 0-1,0 0 1,0 0-1,0 0 0,0 0 1,0 0-1,0 0 1,-1 1-1,1-1 0,-1 1 1,0-1-1,0 1 1,0 0-1,0 0 0,0-1 1,-1 1-1,1 1 1,-1-1-1,1 0 1,-1 1-1,0-1 0,1 1 1,-1 0-1,0 0 1,0 0-1,0 0 0,0 0 1,-3 0-1,-18 0-316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16700,'1'0'80,"1"0"1,-1 0 0,1 0 0,-1 0-1,1-1 1,-1 1 0,1 0 0,-1-1-1,0 1 1,1-1 0,-1 0 0,0 1-1,1-1 1,-1 0 0,0 0 0,0 1-1,0-1 1,1 0 0,1-3-1,23-23 47,-26 27-111,156-208 1043,-124 161-981,138-233 22,-158 257-96,-27 56 150,1 1 0,-14 54 1,-18 102 243,29-86-161,15-87-216,1-1 1,1 0 0,1 1 0,3 21-1,-4-36-59,1 1-1,-1-1 1,1 0 0,0 1-1,-1-1 1,1 0-1,0 0 1,0 0-1,1 0 1,-1 0-1,0 0 1,1 0-1,-1 0 1,1 0-1,2 2 1,-1-2-76,0 0 1,1-1 0,-1 1 0,0-1 0,1 0 0,-1 0 0,0 0 0,1 0 0,5 0-1,0 0-231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14995,'0'-1'60,"0"1"1,0-1-1,0 0 0,0 0 0,0 0 1,0 0-1,-1 0 0,1 1 0,0-1 1,-1 0-1,1 0 0,-1 0 0,1 1 1,-1-1-1,1 0 0,-1 1 0,1-1 0,-1 0 1,0 1-1,1-1 0,-1 1 0,0-1 1,1 1-1,-1-1 0,0 1 0,0 0 1,0-1-1,1 1 0,-1 0 0,0 0 1,0-1-1,0 1 0,0 0 0,1 0 1,-1 0-1,0 0 0,0 0 0,0 0 1,0 0-1,-1 1 0,-3-1 105,0 1 0,0 0-1,1 0 1,-1 1 0,0-1 0,-6 4 0,-1 2-84,0 0 0,0 0-1,1 2 1,-1-1 0,2 2 0,-1-1 0,1 1 0,1 1 0,0 0 0,1 0 0,0 1 0,0 0 0,1 0 0,1 1 0,-9 23 0,14-35-83,1 1 1,-1-1 0,1 1 0,0-1 0,-1 1 0,1-1 0,0 1 0,0-1 0,0 1-1,0-1 1,0 1 0,0-1 0,0 1 0,1-1 0,-1 1 0,1-1 0,-1 1 0,1-1 0,0 2-1,0-2 0,0-1-1,-1 1 1,1 0 0,0-1-1,0 1 1,0-1-1,0 1 1,0-1-1,0 0 1,0 1-1,0-1 1,0 0-1,0 0 1,0 0-1,0 1 1,0-1 0,0 0-1,0 0 1,0 0-1,0-1 1,1 1-1,7-2-18,-1 0-1,1-1 0,-1 0 0,1-1 1,7-4-1,58-32-222,-45 23 63,1 1 1,0 1-1,41-13 0,-66 26 141,1 1 0,-1 0 0,0 0 0,1 0 0,-1 1 0,10 0 0,-13 0 27,0 0 1,0 1-1,0-1 1,0 1-1,0-1 1,0 1-1,-1 0 1,1-1 0,0 1-1,0 0 1,-1 0-1,1 1 1,0-1-1,-1 0 1,1 0-1,-1 1 1,0-1-1,0 1 1,1-1 0,-1 1-1,0 0 1,1 1-1,1 8-12,0-1 0,0 1 1,-1 0-1,0 0 0,-1 1 0,0-1 0,-1 0 0,-1 14 0,1-3 7,0 71 222,15 121 1,-13-206-109,-1 0 0,-1 0 0,1 0 1,-1 0-1,-1 0 0,0 1 0,0-1 0,0 0 1,-1 0-1,-4 12 0,3-15-19,0 0 0,0 0 0,0 0 0,0 0 0,-1 0 0,0 0 0,0-1 0,0 0 1,-1 0-1,0 0 0,1-1 0,-1 1 0,0-1 0,-1 0 0,-5 2 0,0 0 46,0-1 0,0 0 0,0 0 0,-1-2 0,1 1 1,-1-1-1,0-1 0,1 0 0,-1-1 0,0 0 0,0-1 0,1 0 0,-21-5 0,10 0-52,1-1 1,0-1-1,1-1 0,-1-1 0,2 0 1,-23-16-1,105 57-2066,-33-21 1709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 14747,'21'-8'1016,"-1"8"-856,2 1-80,1 10 248,0 5-135,-5 7-89,-5 6-16,-8 8-32,-5 8-8,-19 9-16,-7 6-16,-14 3-56,-6-1-112,-7-9 144,0-4-24,3-26-16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2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23 14227,'-1'-1'62,"1"0"0,0-1 0,-1 1 0,1 0 0,-1 0 0,1 0 0,-1 0 0,0 0 0,1 0 0,-1 0-1,0 0 1,0 0 0,0 0 0,0 0 0,0 0 0,0 1 0,0-1 0,0 0 0,0 1 0,0-1 0,0 1 0,0-1 0,0 1 0,0-1 0,-1 1 0,1 0 0,0 0 0,0 0 0,0-1 0,-1 1-1,1 0 1,0 0 0,0 1 0,-1-1 0,1 0 0,-1 1 0,-5 0 89,1 0-1,0 1 1,0 0-1,0 0 1,0 0 0,-6 4-1,-1 2 19,1 0-1,1 1 1,-1 0 0,1 1-1,1 0 1,0 1 0,1 0-1,0 0 1,0 1-1,1 0 1,1 1 0,0 0-1,-10 26 1,8-14-113,1 0 0,2 1 0,0 0 1,1 0-1,2 1 0,-1 46 0,4-61-43,1 1 1,0-1-1,1 1 0,0-1 1,0 0-1,2 1 0,-1-1 0,7 12 1,-8-21-13,-1 1 0,1-1 1,0 1-1,1-1 0,-1 0 1,1 0-1,-1 0 0,1 0 0,0-1 1,0 1-1,0-1 0,0 0 1,1 0-1,-1 0 0,1 0 1,-1 0-1,1-1 0,0 1 0,-1-1 1,1 0-1,0 0 0,0-1 1,0 1-1,0-1 0,0 0 1,0 0-1,0 0 0,-1 0 0,6-2 1,3 0 0,1-1 0,-2 0 0,1-1 0,0 0 0,19-11 0,-24 12 11,-1-1 0,1-1 1,-1 1-1,1-1 0,-1 0 1,0-1-1,-1 1 0,0-1 1,0 0-1,5-7 0,-9 11 0,0 0 1,0 1-1,0-1 0,0 0 0,0 0 0,0 0 0,-1 0 0,1 0 0,-1-1 0,1 1 0,-1 0 0,0 0 0,0 0 1,0 0-1,0 0 0,0 0 0,0-1 0,-1 1 0,1 0 0,-1 0 0,-1-4 0,0 4 8,1-1 1,-1 0-1,0 1 0,-1-1 0,1 1 0,0 0 1,-1 0-1,1 0 0,-1 0 0,0 0 0,1 0 0,-1 1 1,-3-2-1,-4-1 3,0 1-1,0-1 1,0 2 0,0 0-1,0 0 1,0 1 0,-1 0-1,-11 0 1,17 1-126,1 1 0,-1-1 0,0 1 0,1 0 0,-1 0 0,0 0 0,1 0 0,-1 1 0,1 0 0,0 0 0,0 0 0,0 0 0,0 1 0,0 0 0,0-1 0,0 1 0,1 1 0,-6 6 0,6-4-269,5-10-118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2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168 116 15987,'-7'0'155,"0"2"0,-1-1-1,1 1 1,0 0-1,0 1 1,0-1 0,0 1-1,0 1 1,1-1 0,-1 1-1,1 1 1,0-1-1,-10 10 1,14-12-140,0 0-1,-1 0 1,1 1 0,0-1-1,0 1 1,0 0 0,1 0-1,-1-1 1,0 1 0,1 0-1,0 0 1,0 1 0,0-1-1,0 0 1,0 0 0,1 0-1,0 1 1,-1-1 0,1 0-1,0 0 1,1 1 0,-1-1-1,0 0 1,1 0 0,0 1-1,0-1 1,0 0 0,0 0-1,0 0 1,1 0 0,-1 0-1,1 0 1,2 3 0,4 4-15,1-1 0,-1 0 0,2 0 0,-1-1 0,1 0 0,0 0 0,13 6 1,84 39 2,-24-13 41,-67-32-32,-1 2 0,0 0 0,0 1 0,-1 0 0,0 1 0,15 18 0,-25-25-5,0 0-1,-1 0 0,0 0 1,0 0-1,0 0 1,-1 1-1,1-1 0,-1 1 1,-1-1-1,2 7 0,-2-8 3,-1 0 0,0 0 0,0 0 0,0 0 0,0 0 0,-1 0-1,0 0 1,0 0 0,0 0 0,0 0 0,0 0 0,-1-1 0,0 1-1,0 0 1,0-1 0,-3 5 0,-2 0 54,-1 0-1,0 0 1,0-1 0,0 0-1,-1 0 1,0-1 0,0 0-1,0-1 1,-1 0 0,0 0-1,0-1 1,0-1 0,-1 0-1,1 0 1,-18 2 0,17-3-1,0-1-1,-1 0 1,0 0 0,1-1 0,-1-1 0,1 0 0,0-1 0,-1 0 0,1 0 0,0-1 0,0-1-1,0 0 1,0-1 0,-15-8 0,22 10-52,-1-1-1,1 1 1,-1-1 0,1 0-1,0 0 1,0 0 0,1-1-1,0 0 1,-1 1 0,1-1-1,1 0 1,-1 0 0,-2-9-1,3 6-8,0 1-1,0-1 1,1 0 0,1 1-1,-1-1 1,1 0-1,0 0 1,1 0 0,1-8-1,1 1-6,1 0 0,1 0 0,0 1 0,1-1 0,1 1 0,0 0-1,0 1 1,2-1 0,14-17 0,5 2 13,1 1 0,1 1 1,2 2-1,38-24 0,38-30 135,-100 72-112,0 0 1,0 0 0,-1 0 0,-1-1 0,11-15 0,-16 21-21,1 0-1,-1 0 0,0 0 1,0 0-1,0 0 0,0-1 1,0 1-1,-1 0 1,1-1-1,-1 1 0,1-1 1,-1 1-1,0 0 0,0-1 1,0 1-1,0-1 0,-1 1 1,1-1-1,0 1 1,-1 0-1,0-1 0,0 1 1,0 0-1,0-1 0,0 1 1,0 0-1,0 0 1,-1 0-1,-1-2 0,-2 0 5,1 0 0,-1 0 0,0 1-1,0-1 1,-1 1 0,1 1-1,0-1 1,-1 1 0,0 0 0,0 0-1,0 0 1,0 1 0,0 0 0,-10 0-1,-5-1-107,-1 2-1,-40 5 1,31 0 10,0 2-1,1 1 1,0 1-1,1 2 1,0 1 0,-34 20-1,26-13-134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11835,'-1'25'436,"-1"-1"1,-8 34-1,-1 18-206,-9 316 700,21 5-441,0-158-361,-1-239-128,-7 599 44,-40 1 85,-9-213 322,-25 194 284,23 3-498,51-165-683,10-382 42,-3-34 208,1-4 54,-3-19 198,1 2-84,-2-4 10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4 158 13339,'-4'-12'1196,"20"14"-672,22 8 8,0 2 0,49 23 0,-7-3-89,-46-20-385,2-1 0,-1-2-1,1-2 1,1-1-1,-1-2 1,1-1 0,0-2-1,0-2 1,46-6-1,26-7-41,10-2-3,126 0 1,46 32 85,-188-7-47,0-4 0,129-11 0,189-58 17,120-10-49,-61 68-7,97-8-51,-257-17-334,331-22-619,-156 36 978,-463 17 33,1 2 1,-1 1 0,60 14-1,-56-10-314,1-1 0,59 3-1,-77-9 40,0 0 0,0-2 0,0 0 0,37-9 0,-27-1-14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60 12731,'1'-2'266,"1"-4"43,-1 1 0,1-1-1,-1 0 1,0-8 0,0 13-267,-1 1 0,0-1 0,0 0 0,0 0 0,0 1 0,0-1-1,0 0 1,0 1 0,-1-1 0,1 0 0,0 0 0,0 1 0,-1-1 0,1 0 0,0 1 0,-1-1 0,1 0-1,0 1 1,-1-1 0,1 1 0,-1-1 0,1 1 0,-1-1 0,1 1 0,-1-1 0,0 1 0,1-1 0,-1 1-1,1 0 1,-1-1 0,0 1 0,0 0 0,1-1 0,-1 1 0,0 0 0,1 0 0,-1 0 0,0 0-1,0 0 1,1 0 0,-1 0 0,0 0 0,0 0 0,1 0 0,-2 1 0,-2 0 34,1 0 1,0 0 0,0 0-1,0 1 1,0 0 0,0-1-1,1 1 1,-1 0-1,0 0 1,1 1 0,-1-1-1,1 1 1,-3 3-1,-28 41 272,28-39-278,-21 32 185,-39 87 0,57-107-202,0-1-1,2 2 1,0-1-1,1 0 1,1 1-1,1 0 1,0 21-1,3-39-89,0 1 0,0-1-1,0 0 1,0 0-1,1 0 1,-1 0 0,1 1-1,0-1 1,0 0 0,0 0-1,0 0 1,1-1-1,-1 1 1,1 0 0,0 0-1,-1-1 1,1 1-1,1-1 1,-1 1 0,0-1-1,3 2 1,-1-2-81,0 0 0,-1 0-1,1-1 1,0 0 0,0 0 0,0 0 0,0 0 0,0 0-1,0-1 1,0 0 0,0 0 0,0 0 0,0 0 0,0-1-1,0 1 1,4-2 0,18-6-359,0-2-189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13675,'-2'0'98,"0"0"0,0 0 0,1 0 0,-1 1 1,0-1-1,0 0 0,1 1 0,-1-1 0,0 1 0,1 0 0,-1-1 0,0 1 1,1 0-1,-1 0 0,1 0 0,-1 0 0,1 0 0,0 1 0,-1-1 0,1 0 1,0 1-1,0-1 0,0 1 0,-2 2 0,2-2-48,0 0-1,-1 0 0,1 0 1,0 0-1,0 0 1,0 0-1,1 1 1,-1-1-1,0 0 1,1 0-1,-1 1 0,1-1 1,0 0-1,0 1 1,0-1-1,0 0 1,0 1-1,1-1 1,0 3-1,-1-4-43,1 0 0,0 0 1,0 0-1,0 0 0,0 0 0,0-1 0,0 1 0,0 0 1,0 0-1,0-1 0,0 1 0,0-1 0,1 1 1,-1-1-1,0 0 0,0 1 0,0-1 0,1 0 1,-1 0-1,0 0 0,0 0 0,1 0 0,-1 0 0,0 0 1,0 0-1,1 0 0,-1-1 0,0 1 0,0 0 1,0-1-1,2 0 0,38-17 112,-40 18-114,45-31 151,-40 25-127,0 1-1,1 0 1,-1 0-1,1 1 1,1 0-1,-1 0 1,0 1 0,1 0-1,11-3 1,-16 6-26,0 0 1,1 0-1,-1 0 1,0 1-1,0-1 1,0 1-1,0 0 1,0 0-1,0 0 1,0 0-1,0 1 1,0-1-1,-1 1 1,1 0-1,0 0 1,2 2-1,-3-2-14,0 0 0,1-1 1,-1 1-1,1 0 0,0-1 0,-1 1 0,1-1 0,0 0 1,0 0-1,0 0 0,0 0 0,0-1 0,0 1 0,0-1 0,0 1 1,0-1-1,0 0 0,5-1 0,-7 1 10,9-3-6,0 1 1,0 0 0,1 1 0,13 0 0,-22 1 7,1 0 0,-1 0 0,0 1 0,1-1 0,-1 1 0,1-1 1,-1 1-1,0 0 0,0 0 0,1 0 0,-1 0 0,0 0 0,0 0 0,0 1 0,0-1 0,0 1 0,0-1 0,-1 1 1,1 0-1,0-1 0,-1 1 0,1 0 0,-1 0 0,0 1 0,2 1 0,-3-3-51,0 1 1,1-1-1,-1 0 0,0 0 0,0 0 1,0 0-1,0 1 0,0-1 0,0 0 0,0 0 1,0 0-1,0 1 0,-1-1 0,1 0 1,0 0-1,-1 2 0,-2 5-97,3-1-30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13459,'-2'3'128,"0"1"-1,-1-1 1,1 0 0,0 1 0,1-1-1,-1 1 1,1-1 0,-1 1 0,1 0-1,0 0 1,1 0 0,-2 6 0,2-6 37,-7 37 216,3 0 1,2 0 0,2 51 0,23 123 981,-21-200-1252,-2-8-46,1 0 1,0 0-1,0-1 1,1 1-1,0 0 0,0-1 1,4 7-1,-6-12-62,0-1 0,0 0-1,0 0 1,0 0-1,0 0 1,0 0-1,0 0 1,0 0 0,0 0-1,0 1 1,0-1-1,1 0 1,-1 0-1,0 0 1,0 0 0,0 0-1,0 0 1,0 0-1,0 0 1,0 0-1,0 0 1,1 0 0,-1 0-1,0 0 1,0 0-1,0 0 1,0 0-1,0 0 1,0 0 0,0 0-1,1 0 1,-1 0-1,0 0 1,0 0-1,0 0 1,0 0 0,0 0-1,0 0 1,0 0-1,0 0 1,1 0-1,-1 0 1,0 0 0,0 0-1,0 0 1,0 0-1,0 0 1,0-1-1,0 1 1,0 0 0,0 0-1,0 0 1,0 0-1,1 0 1,-1 0 0,0 0-1,0 0 1,0 0-1,0-1 1,0 1-1,0 0 1,0 0 0,0 0-1,0 0 1,0 0-1,0 0 1,0 0-1,0-1 1,2-9 71,-2-14-24,-2 0-1,0 1 0,-1-1 0,-1 0 0,-2 1 0,-10-29 0,5 28-102,4 18-11,7 6 60,0 0 0,-1 0 1,1 1-1,0-1 0,0 0 0,-1 0 1,1 1-1,0-1 0,0 0 0,0 0 0,0 1 1,-1-1-1,1 0 0,0 1 0,0-1 1,0 0-1,0 0 0,0 1 0,0-1 1,0 0-1,0 1 0,0-1 0,0 0 0,0 1 1,0-1-1,0 0 0,0 1 0,0-1 1,0 1-1,0 3-10,1 0-1,-1 0 1,1 0 0,-1 0 0,1-1 0,0 1-1,1 0 1,-1 0 0,1 0 0,-1-1 0,1 1-1,0-1 1,0 0 0,1 1 0,2 2 0,-3-4 8,0 0 1,0 0-1,0-1 1,0 1-1,0-1 1,0 0 0,1 0-1,-1 1 1,0-1-1,1 0 1,-1-1 0,0 1-1,1 0 1,-1-1-1,1 0 1,-1 1-1,1-1 1,0 0 0,-1 0-1,1 0 1,-1-1-1,1 1 1,-1-1 0,1 1-1,2-2 1,7-3-11,1-1 0,-1 0 0,-1-1 0,1-1 0,16-13 0,-14 10 21,0 0 0,22-10-1,-36 20 0,1 1 1,0-1-1,0 1 0,0-1 0,0 1 0,0-1 0,0 1 0,0 0 1,0 0-1,0-1 0,0 1 0,0 0 0,0 0 0,0 0 0,0 0 1,0 0-1,0 0 0,0 1 0,0-1 0,0 0 0,0 0 1,0 1-1,0-1 0,0 0 0,0 1 0,0-1 0,-1 1 0,1 0 1,0-1-1,0 1 0,0 0 0,-1-1 0,2 2 0,0 2 25,1 1-1,-1-1 0,1 1 1,-2 0-1,4 9 0,-4-9 10,1 0 1,0 0-1,0 0 0,0-1 1,0 1-1,4 5 0,-5-9-25,0 0 1,0 0-1,0 0 0,0-1 0,0 1 1,0 0-1,0-1 0,0 1 0,0 0 0,0-1 1,0 0-1,0 1 0,0-1 0,1 0 0,-1 1 1,0-1-1,0 0 0,0 0 0,1 0 0,-1 0 1,0 0-1,0 0 0,0 0 0,0-1 0,1 1 1,-1 0-1,0-1 0,0 1 0,0-1 0,0 1 1,2-2-1,6-4-28,0 0 0,0-1 0,-1 0 0,0 0-1,-1-1 1,12-13 0,4-5-623,-17 21 397,-3 1-74,0 1 0,1-1 0,0 1 1,-1 0-1,1 0 0,7-3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13299,'3'-5'1456,"-1"11"-1280,0 7 408,3 0-288,5 1-136,1-2-104,6-4-64,4-4-72</inkml:trace>
  <inkml:trace contextRef="#ctx0" brushRef="#br0" timeOffset="1">288 155 13163,'-39'39'1804,"31"-33"-1570,0 1 0,1 1 0,0-1 0,-12 17 0,2 9 292,16-31-485,0 0 1,0-1-1,1 1 1,-1 0 0,1 0-1,-1 0 1,1 0 0,-1-1-1,1 1 1,0 0 0,0 0-1,0 0 1,0 0-1,1 0 1,-1 0 0,1 2-1,-1-4-29,1 1-1,-1-1 1,0 1-1,1-1 1,-1 0-1,1 1 0,-1-1 1,1 0-1,-1 1 1,1-1-1,-1 0 0,1 0 1,-1 0-1,1 1 1,-1-1-1,1 0 1,-1 0-1,1 0 0,-1 0 1,1 0-1,0 0 1,-1 0-1,1 0 1,-1 0-1,1 0 0,-1 0 1,1 0-1,-1-1 1,1 1-1,-1 0 1,1 0-1,-1-1 0,1 1 1,-1 0-1,1 0 1,-1-1-1,1 1 1,0-1-1,19-15 120,-9 5-101,-1-1 1,0 0 0,-1 0 0,12-21 0,27-60 51,-35 66-49,33-70 82,-67 200 1,7-52-69,-5 34 157,17-77-170,1 0 1,1 0 0,-1 0-1,1 1 1,1-1-1,0 0 1,3 15 0,-4-22-61,0 0 0,1 0 1,-1 0-1,0 0 0,1 0 1,-1 0-1,1 0 0,-1 0 1,1 0-1,-1 0 0,1-1 1,0 1-1,-1 0 0,1 0 1,0-1-1,0 1 0,0 0 0,-1-1 1,1 1-1,0-1 0,0 1 1,0-1-1,0 0 0,0 1 1,0-1-1,0 0 0,2 1 1,-1-1-43,0 0 0,1-1 0,-1 1 0,0 0 0,0-1 0,0 1 1,1-1-1,-1 0 0,0 0 0,0 0 0,3-2 0,2-1-313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66 13603,'4'0'542,"-1"1"0,1-1 0,0 1 0,-1 0 0,1 0 0,4 3 1,-5-3-289,0 0 0,1 0 1,-1 0-1,0 0 0,0 0 1,6 0-1,-8-1-230,0 0 0,1-1 0,-1 1 0,0 0 1,1-1-1,-1 1 0,0 0 0,0-1 0,1 0 0,-1 1 0,0-1 0,0 0 0,0 1 0,0-1 1,0 0-1,0 0 0,0 0 0,0 0 0,0 0 0,0 0 0,0-2 0,0 1-15,1 0 1,-1-1-1,0 1 0,0-1 0,0 0 0,0 0 1,0 1-1,-1-1 0,1 0 0,-1 0 0,0 1 0,0-1 1,0 0-1,0 0 0,0 0 0,-2-4 0,2 6-8,0 1-1,0-1 0,-1 0 0,1 0 0,0 0 1,-1 1-1,1-1 0,-1 0 0,1 0 0,-1 1 1,1-1-1,-1 0 0,1 1 0,-1-1 0,0 1 1,1-1-1,-1 1 0,0-1 0,1 1 0,-1 0 1,0-1-1,-1 1 0,1-1 1,-1 1 0,1 0 0,-1 0 0,1 0 0,-1 1 0,1-1-1,0 0 1,-1 1 0,1-1 0,-1 0 0,1 1 0,0 0 0,-1-1 0,1 1 0,0 0 0,-1 0 0,-1 1 0,-3 4 1,-1 0 0,1 0 1,0 0-1,0 1 0,1 0 1,-8 12-1,10-14-1,0 0-1,0 0 1,1 0-1,-1 1 1,1-1 0,0 1-1,1-1 1,-1 1-1,1 0 1,0 10-1,1-16 1,0 1-1,0-1 0,0 0 1,0 1-1,0-1 1,0 1-1,0-1 0,0 1 1,0-1-1,0 0 1,0 1-1,1-1 0,-1 1 1,0-1-1,0 0 1,0 1-1,1-1 0,-1 0 1,0 1-1,1-1 1,-1 0-1,0 1 0,1-1 1,-1 0-1,0 0 1,1 1-1,-1-1 0,1 0 1,-1 0-1,0 0 0,1 0 1,0 1-1,17-5 10,15-16-6,12-20-35,-33 27 5,1 1 1,1 1 0,0 0 0,20-11 0,-33 21 21,0 0 1,0 0-1,0 1 1,1-1-1,-1 1 0,0-1 1,0 0-1,1 1 1,-1 0-1,0-1 1,0 1-1,1 0 1,-1 0-1,0 0 1,1-1-1,-1 1 1,0 1-1,1-1 1,-1 0-1,0 0 1,1 0-1,-1 1 1,0-1-1,0 1 1,1-1-1,-1 1 1,0-1-1,0 1 1,0 0-1,0-1 1,0 1-1,0 0 1,0 0-1,2 2 1,0 2-1,-1 0 1,0 0 0,0 0 0,0 0 0,-1 1 0,1-1 0,-1 6 0,8 22 56,-9-33-61,1 1-1,-1-1 1,0 0 0,0 1-1,1-1 1,-1 0 0,1 0 0,-1 1-1,0-1 1,1 0 0,-1 0-1,0 0 1,1 1 0,-1-1 0,1 0-1,-1 0 1,1 0 0,-1 0-1,0 0 1,1 0 0,-1 0 0,1 0-1,-1 0 1,1 0 0,-1 0-1,0 0 1,1 0 0,-1 0 0,1-1-1,-1 1 1,0 0 0,1 0-1,-1 0 1,1-1 0,-1 1 0,0 0-1,1 0 1,-1-1 0,0 1-1,0 0 1,1-1 0,-1 1 0,0 0-1,1-1 1,-1 1 0,0-1-1,19-20-980,-16 17 764,19-20-393,-10 11 193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 5737,'23'-12'1275,"2"2"5255,-60 49-3864,23-26-1973,0 0 0,1 1 0,-10 16 0,20-30-678,1 1 0,-1 0 1,1 0-1,-1 0 0,1 0 0,0 0 1,-1 0-1,1-1 0,0 1 0,-1 0 0,1 0 1,0 0-1,0 0 0,0 0 0,0 2 0,0-3-29,0 0 0,1 1 0,-1-1 0,0 0 0,0 0 0,0 1 1,1-1-1,-1 0 0,0 0 0,0 1 0,1-1 0,-1 0 0,0 0 0,1 0 0,-1 0 0,0 0 0,0 1 0,1-1 0,-1 0 0,0 0 0,1 0 0,-1 0 0,0 0 0,1 0 0,-1 0 0,0 0 0,1 0 0,-1 0 0,1 0 0,2-1-78,0 0 0,1 1 0,-1-1 1,0-1-1,1 1 0,4-3 0,16-11-192,6-7-85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13835,'23'-30'1034,"53"-50"0,-65 70-857,0 1 1,1 0-1,0 0 1,0 1-1,1 1 0,0 0 1,27-9-1,-35 14-125,-1 1 0,1 0 0,0 0 0,0 0 0,0 1 0,0 0-1,0-1 1,0 2 0,0-1 0,0 1 0,7 1 0,-10-1-39,0 0 1,0-1-1,0 1 1,0 1-1,0-1 0,0 0 1,0 0-1,0 1 1,0-1-1,-1 1 1,1-1-1,-1 1 1,1 0-1,-1 0 0,0 0 1,1 0-1,-1 0 1,0 0-1,0 0 1,-1 0-1,1 0 1,0 0-1,-1 0 1,1 0-1,-1 1 0,0 3 1,1 3-8,-1 1 1,-1-1-1,0 1 0,0-1 0,-1 1 1,0-1-1,0 0 0,-8 17 1,-4 6-29,-21 32 1,27-49 19,-24 40-9,-47 89-47,65-114 40,0 1 1,-16 59 0,27-78 17,1 0 0,0 1 0,0 0 0,2-1 0,-1 14 0,2-22 2,-1-1-1,1 1 1,-1 0-1,1-1 1,0 1-1,1-1 1,-1 1-1,0-1 1,4 5-1,-4-6 1,0 0-1,1-1 1,-1 1-1,1-1 0,-1 1 1,1-1-1,-1 0 0,1 0 1,0 0-1,0 0 0,-1 0 1,1 0-1,0 0 0,0 0 1,0-1-1,0 1 0,0-1 1,3 1-1,2-1 3,-1 0 0,1 0 0,0-1 0,-1 0 0,1 0 1,-1-1-1,1 0 0,-1 0 0,0 0 0,9-5 0,9-5 14,27-19 0,-48 29-16,27-17 29,-1-2 1,-1 0 0,-1-2 0,-1-1 0,-1-1-1,37-48 1,-58 67-9,0-1 0,0 1 0,0-1 0,-1 0 0,0 0 0,0 0-1,-1 0 1,0 0 0,2-11 0,-4 15-12,1 1 0,-1-1 0,0 1 0,-1-1 0,1 1 0,0 0 0,-1-1 0,1 1 0,-1-1 0,0 1 0,1-1 0,-1 1 0,-1 0 0,1 0 0,0 0 0,0-1 0,-1 1 0,1 0 0,-1 1 0,0-1 0,1 0 0,-1 0 0,0 1 0,0-1 0,0 1 0,0-1 0,-1 1 0,1 0-1,0 0 1,0 0 0,-4-1 0,-4-1 24,-1 1 0,0 0 0,1 0-1,-1 1 1,0 0 0,0 1-1,0 0 1,0 1 0,0 0-1,-11 3 1,2 1-58,0 0 0,1 1-1,-1 1 1,-26 13 0,37-15-85,-1 1 0,1 0 1,1 0-1,-11 9 0,16-7-13,7-6-46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5 180 13035,'-1'3'161,"-3"17"1849,8-16-964,7-11-385,6-9-514,-2 0 1,0-1-1,0-1 0,-2 0 1,0-1-1,-2-1 1,12-23-1,-17 18-25,-9 17 20,2 8-133,1 0 1,-1 0-1,0 0 1,1 0-1,-1 0 1,0 1-1,0-1 1,1 0-1,-1 0 1,0 0-1,1 1 1,-1-1-1,1 0 1,-1 1-1,0-1 1,1 0-1,-2 2 1,-5 4 61,-1 0 0,1 1 1,1 0-1,-1 0 1,1 1-1,0 0 1,-7 13-1,4-5 71,1 0 1,1 0 0,-7 23-1,11-32-77,2 0-1,-1 0 1,1 0 0,0 0-1,0 0 1,1 0-1,1 9 1,-1-15-65,0 1 1,0-1-1,0 1 0,1-1 0,-1 1 1,1-1-1,-1 1 0,1-1 0,-1 1 1,1-1-1,0 0 0,0 1 0,0-1 1,0 0-1,0 0 0,0 0 0,0 1 1,0-1-1,0 0 0,0 0 0,1-1 1,-1 1-1,0 0 0,1 0 0,-1-1 1,1 1-1,-1-1 0,1 1 0,-1-1 1,1 1-1,-1-1 0,1 0 0,-1 0 1,1 0-1,-1 0 0,1 0 0,0 0 1,2-1-1,2 0-20,1 0 0,-1 0 0,0-1 0,1 0 0,8-5 0,8-6-91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14795,'3'3'1136,"-3"16"-848,0 7-103,-1 15 359,1 8-112,0 12-176,3 5-48,1-1-144,2-2-64,0-9-144,1-5-88,-2-15-240,0-8 120,-5-13 184,0-3-113,-5-5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11851,'5'0'1560,"9"0"-912,7-6-192,7-4 1408,10-3-1175,7 0-97,3-3-160,4 1-136,-5-1-304,-2 2-192,-12 1-384,-7 1-1473,-21 1 1697,-6-1-256,-15-2-192</inkml:trace>
  <inkml:trace contextRef="#ctx0" brushRef="#br0" timeOffset="1">35 48 13611,'-13'-5'1304,"10"3"-784,3-3-200,6 2 561,4-1-161,10 1-184,1-1-136,5 0-440,4 1-256,2-3 280,-2 2-72,-4-1-112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12011,'7'70'1652,"-6"-54"-1217,0 0 0,1 0 0,1-1 0,0 1 0,6 15 0,-9-30-407,1 0 0,-1 1 1,1-1-1,-1 0 0,1 0 1,0 0-1,-1 0 0,1 0 1,0 0-1,0 0 0,0 0 1,0 0-1,0 0 0,0-1 1,0 1-1,0 0 0,0-1 1,1 1-1,-1-1 0,0 1 1,0-1-1,0 1 0,1-1 1,-1 0-1,0 0 0,1 1 1,-1-1-1,0 0 0,0 0 1,1 0-1,-1-1 0,0 1 1,1 0-1,-1 0 0,2-2 1,3 0 6,0 0 0,-1-1 0,1 1 0,-1-2 0,0 1 0,7-5 0,63-61 126,-51 45-40,37-28 0,-59 50-104,-1 1 0,1 0 0,-1 0 0,1 0 0,-1 0-1,1 0 1,-1 0 0,1 0 0,0 1 0,0-1 0,-1 1 0,1-1-1,0 1 1,0 0 0,0-1 0,-1 1 0,1 0 0,0 0 0,0 0 0,0 1-1,3 0 1,-3 0 14,0 0 0,-1 0 0,1 1-1,0-1 1,-1 1 0,0-1 0,1 1 0,-1 0-1,0 0 1,0 0 0,0-1 0,0 1 0,0 0-1,0 0 1,0 0 0,-1 0 0,1 0 0,0 4-1,5 29 429,-2 1 0,0 62-1,-2-33-121,0-54-598,1-12-104,5-15 51,0-2 120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15587,'0'0'57,"0"0"-1,-1 0 1,1 0-1,0 0 1,-1 0-1,1 1 1,0-1-1,-1 0 0,1 0 1,0 0-1,-1 0 1,1 1-1,0-1 1,0 0-1,-1 0 1,1 1-1,0-1 0,0 0 1,-1 0-1,1 1 1,0-1-1,0 0 1,0 1-1,0-1 1,-1 0-1,1 1 1,0-1-1,0 0 0,0 1 1,0 0-1,-5 13 171,-1 16 260,2 0 1,1 0 0,1 50 0,17 92-115,-14-157-355,0-6-15,0-1 0,0 0 1,1 1-1,0-1 0,5 11 1,-2-14-217,-3-14-29,-2-15-132,-3 3 153,-1 0 0,0 0-1,-2 0 1,0 1 0,-10-21-1,16 41 227,0 0 1,0 0-1,0 0 0,0 0 0,0 0 1,0 0-1,0 0 0,0 0 0,0 0 1,0 0-1,0 0 0,0 0 1,1 0-1,-1 0 0,0 0 0,0 0 1,0 0-1,0 0 0,0 0 0,0 0 1,0 0-1,0 0 0,0 0 0,0 0 1,0 0-1,0 0 0,0 0 0,0 0 1,0 0-1,0 0 0,0 0 0,0 0 1,0 0-1,1 0 0,-1 0 0,0 0 1,0 0-1,0 0 0,0 0 1,0 0-1,0 0 0,0 0 0,0 0 1,0 0-1,0-1 0,0 1 0,0 0 1,0 0-1,10 7 167,-5-2-124,1-1 0,0 0 1,0 0-1,9 3 0,-9-5-25,1 0 0,0-1 1,1 0-1,-1 0 0,0-1 0,0 0 1,0 0-1,0-1 0,0 0 0,0 0 1,0-1-1,0 0 0,0 0 0,0 0 1,0-1-1,6-4 0,-8 5-13,0-1-1,0 0 0,0 0 1,-1 0-1,1 0 1,-1-1-1,0 0 1,0 0-1,0 0 1,-1 0-1,0-1 0,1 1 1,-1-1-1,-1 0 1,1 0-1,-1 0 1,0 0-1,0-1 1,0 1-1,1-10 0,-3 13-8,1 1-1,-1-1 1,0 1-1,0-1 1,0 1-1,0 0 1,-1-1-1,1 1 1,0-1-1,0 1 1,-1 0-1,1-1 1,-1 1-1,1 0 1,-1-1-1,0 1 1,-1-2-1,1 3 0,1-1-1,-1 0 1,0 1 0,0-1-1,0 1 1,0-1-1,0 1 1,1-1-1,-1 1 1,0 0 0,0 0-1,0-1 1,0 1-1,0 0 1,0 0-1,0 0 1,0 0 0,0 0-1,-2 0 1,0 1 0,-1 0 1,1 0-1,-1 0 0,1 1 1,-1-1-1,1 1 0,-1-1 1,1 1-1,0 0 1,0 1-1,0-1 0,-3 4 1,-2 3 28,0 0 0,1 0 0,0 1-1,1 0 1,-8 16 0,11-19 4,0 1-1,0-1 0,1 0 1,0 1-1,0 0 1,1-1-1,0 1 0,0 0 1,1 10-1,0-16-19,0-1-1,0 1 1,0 0-1,0 0 1,1-1-1,-1 1 1,1 0-1,-1-1 1,1 1 0,-1 0-1,1-1 1,0 1-1,0-1 1,0 1-1,0-1 1,0 0-1,0 1 1,0-1-1,1 0 1,-1 0 0,3 2-1,-2-2 1,1 0-1,-1 0 1,0-1-1,0 1 1,1-1 0,-1 1-1,1-1 1,-1 0-1,0 0 1,1 0 0,-1 0-1,0-1 1,1 1-1,2-1 1,9-4 13,0 0 1,0-1-1,-1 0 0,15-10 1,-17 10-37,32-21-6,-29 18-23,1 0 1,-1 1 0,1 0-1,27-8 1,-40 15 30,0 1 0,0-1 0,-1 1 0,1 0 1,0 0-1,0 0 0,0 0 0,0 0 0,0 0 0,-1 0 0,1 1 0,0-1 0,0 1 1,0-1-1,-1 1 0,1 0 0,0 0 0,-1-1 0,1 1 0,-1 1 0,1-1 1,-1 0-1,1 0 0,-1 0 0,0 1 0,1-1 0,-1 1 0,0-1 0,0 1 1,0-1-1,0 1 0,0 0 0,-1-1 0,1 1 0,0 0 0,-1 0 0,1 2 0,2 9 7,0 1-1,-1 0 0,0-1 0,-1 16 0,0-11 55,0-10-32,-1-5-1,0 0-1,0 0 1,0 0-1,0 0 1,1 0-1,0 0 1,-1 0-1,1-1 1,0 1-1,0 0 1,0 0 0,1 0-1,2 4 1,-3-7-14,-1 0 1,1 1 0,0-1 0,-1 0-1,1 0 1,-1 0 0,1 0 0,0 1-1,-1-1 1,1 0 0,-1 0 0,1 0-1,0 0 1,-1 0 0,1-1 0,-1 1-1,1 0 1,0 0 0,-1 0 0,1 0-1,-1-1 1,1 1 0,-1 0 0,1-1-1,-1 1 1,1 0 0,-1-1 0,1 1-1,-1 0 1,1-1 0,-1 1 0,1-1-1,-1 1 1,0-1 0,1 0 0,14-22 56,-14 22-59,14-26-6,-12 19-38,1 1 1,0 0-1,0-1 1,1 1-1,0 1 0,0-1 1,1 1-1,-1 0 0,1 0 1,1 0-1,-1 1 1,12-7-1,0 1 27,-11 7 7,1-1-1,-1 1 0,1 1 0,-1-1 1,14-2-1,-19 5 6,0 1-1,-1 0 1,1-1-1,0 1 1,-1 0 0,1 0-1,0 1 1,-1-1 0,1 0-1,0 0 1,-1 1 0,1-1-1,0 1 1,-1 0 0,1-1-1,-1 1 1,1 0 0,-1 0-1,0 0 1,1 0 0,-1 0-1,0 0 1,0 0 0,1 1-1,-1-1 1,0 0 0,0 1-1,0-1 1,-1 0 0,1 1-1,0-1 1,-1 1 0,2 2-1,1 8 29,0 1-1,0-1 0,-2 0 0,1 1 1,-1-1-1,-1 1 0,-1-1 1,1 1-1,-4 14 0,-1 37 365,5-62-389,0 0 0,0-1 0,0 1 0,0-1 0,0 1 0,1-1 0,-1 1 0,0-1 0,1 1 1,-1-1-1,1 1 0,-1-1 0,1 0 0,0 1 0,0-1 0,0 0 0,-1 1 0,1-1 0,0 0 0,1 0 0,0 1 1,0-1 1,0 0 0,0 0 0,0-1 0,0 1 1,0 0-1,0-1 0,0 0 0,0 0 1,0 1-1,1-1 0,-1 0 0,0-1 0,0 1 1,0 0-1,4-2 0,2 0 23,-1 0 0,1-1 0,0 0 1,-1-1-1,0 0 0,0 0 0,0 0 0,-1-1 0,1 0 0,-1 0 1,0-1-1,-1 0 0,1 0 0,-1 0 0,0-1 0,-1 1 0,1-1 0,-1 0 1,-1 0-1,1-1 0,2-10 0,-4 13-14,0-1 0,0 0 0,-1 1-1,0-1 1,0 0 0,-1 0 0,1 0 0,-1 1 0,-1-1 0,1 0 0,-1 0-1,0 0 1,0 1 0,0-1 0,-1 0 0,0 1 0,0-1 0,-1 1-1,0 0 1,1 0 0,-2 0 0,1 0 0,0 0 0,-1 1 0,0-1-1,0 1 1,-1 0 0,1 0 0,-10-6 0,-17-2 36,15 12-25,16 0-23,0 0-1,-1 0 0,1 0 0,0 0 1,0 1-1,-1-1 0,1 0 0,0 0 1,0 0-1,0 1 0,-1-1 0,1 0 1,0 0-1,0 1 0,0-1 1,0 0-1,0 0 0,-1 1 0,1-1 1,0 0-1,0 0 0,0 1 0,0-1 1,0 0-1,0 1 0,0-1 0,0 0 1,0 0-1,0 1 0,0-1 0,0 0 1,0 1-1,0-1 0,0 0 0,1 0 1,-1 1-1,0-1 0,0 0 0,0 0 1,0 1-1,2 1-16,-1 0 0,1 0 1,-1 0-1,1 0 0,0 0 0,0 0 1,0 0-1,0-1 0,0 1 0,0-1 1,0 0-1,0 1 0,1-1 0,-1 0 1,1 0-1,4 1 0,2 1-109,1-1-1,-1 0 1,13 1-1,-11-3-103,1 1 0,0-2 0,-1 1-1,1-2 1,0 1 0,-1-2-1,0 1 1,1-2 0,-1 1 0,0-2-1,-1 1 1,1-2 0,18-11-1,-8 0-196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3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71 178 13587,'-4'5'302,"0"0"-1,0 0 1,0 0-1,1 0 1,0 0 0,0 1-1,0 0 1,1-1 0,-1 1-1,1 0 1,-1 8-1,-1-3 154,-19 70 1003,21-72-1324,1-1-1,0 1 0,0-1 0,1 1 1,0-1-1,0 1 0,4 15 1,-4-24-127,0 1 0,0 0 0,0-1 0,0 1 0,0 0 0,0-1 0,0 1 0,0 0 0,0-1 0,1 1 0,-1 0 0,0-1 0,1 1 0,-1-1 0,0 1 0,1-1 0,-1 1 0,1 0 0,-1-1 1,0 0-1,1 1 0,0-1 0,-1 1 0,1-1 0,-1 1 0,1-1 0,-1 0 0,1 0 0,0 1 0,-1-1 0,1 0 0,0 0 0,-1 0 0,1 1 0,0-1 0,-1 0 0,1 0 0,0 0 0,-1 0 0,1 0 0,0 0 1,-1-1-1,1 1 0,0 0 0,-1 0 0,1 0 0,0-1 0,-1 1 0,1 0 0,0-1 0,-1 1 0,1 0 0,-1-1 0,1 1 0,-1-1 0,1 1 0,0-1 0,4-4 4,0 0 0,0-1 1,0 1-1,5-9 0,4-9-25,0 0-1,-2-1 1,13-32 0,18-70-400,-53 156 550,2-1 0,1 1 1,2 1-1,1-1 0,-1 59 0,5-88-125,0 1 0,0 0 0,0-1 0,1 1 0,-1 0 0,0-1 0,1 1 0,-1 0 0,1-1 0,-1 1 0,1-1 0,0 1 0,0-1 0,0 1 0,0-1 0,0 0 0,2 3 0,-2-4-17,-1 0 1,1 1-1,0-1 1,0 0-1,0 1 1,0-1-1,0 0 0,0 0 1,0 0-1,0 0 1,0 0-1,0 0 1,0 0-1,0 0 1,0 0-1,0 0 0,0 0 1,0-1-1,0 1 1,0 0-1,1-1 1,4-3-106,1 0 1,-1 0 0,0 0-1,-1-1 1,1 0-1,5-7 1,12-13-597,-1-1 1,-1-1-1,-2-1 0,-1-1 1,-1 0-1,-1-2 0,-2 0 1,19-60-1,-21 37 1084,-13 49 786,-5 10-553,-6 13 157,3 7-399,2 1 0,0 0 0,2 1 1,0-1-1,2 1 0,1 0 0,2 0 0,2 28 1,-2-48-324,1-1 0,0 0 1,0 0-1,1 0 1,0 0-1,0 0 1,1 0-1,5 10 0,-7-15-41,0 1-1,0-1 1,0 0-1,0 1 0,0-1 1,1 0-1,-1 0 1,0 0-1,1 0 1,-1 0-1,1 0 0,-1 0 1,1 0-1,-1-1 1,1 1-1,0 0 1,-1-1-1,1 1 0,0-1 1,-1 0-1,1 0 1,0 0-1,0 0 1,-1 0-1,1 0 0,0 0 1,-1 0-1,1-1 1,0 1-1,0-1 1,-1 1-1,1-1 0,-1 1 1,1-1-1,2-2 1,5-2-33,-1-1-1,0 0 1,0-1 0,-1 0 0,1 0 0,-1-1 0,-1 1 0,10-15-1,39-74-263,-55 95 290,19-35-208,-2-1 1,24-72-1,-38 93 197,-3 16 16,0 0 0,0 0-1,0 0 1,0 0 0,-1 0 0,1 0 0,0 0 0,0 0 0,0 0 0,0 0 0,0 0 0,0 0 0,0 0 0,0 0 0,0 0 0,0 0 0,0 0 0,0 0 0,0 0 0,0 0 0,0 0 0,0 0 0,0 0-1,-1 0 1,1 0 0,0 0 0,0 0 0,0 0 0,0 0 0,0 0 0,0 0 0,0 0 0,0 0 0,0-1 0,0 1 0,0 0 0,0 0 0,0 0 0,0 0 0,0 0 0,0 0 0,0 0 0,0 0 0,0 0 0,0 0-1,0 0 1,0 0 0,0 0 0,0 0 0,0 0 0,0 0 0,0 0 0,0-1 0,0 1 0,0 0 0,0 0 0,-10 24 282,3 0-228,1 0 1,2 0-1,0 0 0,2 1 0,0-1 0,4 50 1,-2-73-65,0 0 0,0 0 0,1 1 0,-1-1 1,0 0-1,0 0 0,1 0 0,-1 0 0,0 0 0,1 0 1,-1 0-1,1 0 0,0 0 0,-1 0 0,1 0 1,0 0-1,-1 0 0,1 0 0,0-1 0,0 1 0,0 0 1,0 0-1,0-1 0,0 1 0,0-1 0,0 1 1,0-1-1,1 1 0,12-6-191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90 215 10794,'17'-50'1769,"-11"35"-1099,0 1-1,-1-1 1,-1 0 0,-1 0 0,0 0 0,0 0-1,-1-24 1,-2 38-607,0 0 1,0 0-1,0-1 0,0 1 1,0 0-1,-1 0 0,1 0 1,0 0-1,-1-1 0,1 1 0,-1 0 1,1 0-1,-1 0 0,1 0 1,-1 0-1,-1-1 0,1 1-37,1 1 0,0 0-1,-1 0 1,1 0 0,-1 0-1,1 0 1,-1 0 0,1 0-1,-1 0 1,1 0 0,-1 0-1,1 0 1,0 0 0,-1 0-1,1 0 1,-1 0 0,1 0-1,-1 0 1,1 0 0,-1 1-1,1-1 1,0 0 0,-1 0-1,1 1 1,-1-1 0,1 0-1,-1 1 1,-1 1 21,-1 1 0,1-1 0,-1 1 0,1 0 0,0 0 0,0 0 0,1 0 0,-1 0 0,-1 5 0,-3 10 30,1 1-1,1 0 1,-3 35 0,3 60 103,4-90-139,0 54 125,4-1-1,3 1 1,3-1 0,4 0 0,3-1-1,30 82 1,-122-330-304,-8-21-646,82 190 771,-1-2-14,0 0 0,0-1-1,1 1 1,0-1 0,-1-5-1,2 10 26,0 0 0,0 0 0,0-1-1,0 1 1,0 0 0,0 0-1,1 0 1,-1 0 0,0 0-1,1-1 1,-1 1 0,1 0-1,-1 0 1,1 0 0,-1 0-1,1 0 1,0 0 0,0 1-1,-1-1 1,1 0 0,0 0-1,0 0 1,0 1 0,0-1-1,0 0 1,0 1 0,0-1-1,0 1 1,2-1 0,20-6-304,0 1 1,0 1-1,0 1 0,1 2 1,31-1-1,-35 2-10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81 14755,'0'0'38,"0"0"0,0-1 0,0 1 1,0 0-1,0 0 0,-1-1 0,1 1 0,0 0 0,0-1 0,0 1 0,0 0 0,-1 0 0,1-1 1,0 1-1,0 0 0,-1 0 0,1 0 0,0-1 0,0 1 0,-1 0 0,1 0 0,0 0 0,-1 0 1,1 0-1,0 0 0,0-1 0,-1 1 0,1 0 0,0 0 0,-1 0 0,1 0 0,0 0 0,-1 0 1,1 0-1,0 0 0,-1 0 0,1 0 0,0 1 0,-1-1 0,1 0 0,0 0 0,-1 0 1,1 0-1,0 0 0,0 1 0,-1-1 0,1 0 0,0 0 0,0 0 0,-1 1 0,1-1 0,0 0 1,0 0-1,0 1 0,-1-1 0,1 0 0,0 0 0,0 1 0,0 0 0,-14 18 810,7-4-533,1 0-1,1 1 1,0-1-1,1 1 1,1 0-1,-2 31 1,5-45-305,0-1-1,-1 0 1,1 0 0,0 0-1,0 0 1,1 0 0,-1 0-1,0 0 1,0 0 0,0 0 0,1 0-1,-1 1 1,0-1 0,1 0-1,-1-1 1,1 1 0,0 0-1,-1 0 1,1 0 0,0 0-1,-1 0 1,2 0 0,-1 0-4,0-1 1,0 1 0,0-1-1,0 0 1,0 0 0,0 0-1,0 1 1,1-1 0,-1 0-1,0 0 1,0-1 0,0 1 0,0 0-1,0 0 1,0 0 0,0-1-1,0 1 1,1-1 0,8-3 18,-2-1 0,1 0 1,15-12-1,-15 10-4,20-13 46,56-28 1,-76 43-65,-1 1 0,1 1 1,0 0-1,0 0 0,0 1 0,0 0 1,0 0-1,0 1 0,1 1 1,-1-1-1,0 1 0,10 2 0,-15-1 16,1 0-1,-1 0 0,0 1 1,0 0-1,0-1 0,0 1 1,0 1-1,-1-1 0,5 4 1,-6-5-3,-1 0 0,1 1 0,0 0 1,-1-1-1,1 1 0,-1 0 0,0 0 0,1 0 0,-1 0 1,0 0-1,0 0 0,0 0 0,0 0 0,-1 0 0,1 1 1,-1-1-1,1 0 0,-1 3 0,-16-27 860,-65-149 434,83 173-1447,0 0 1,1-1-1,-1 1 1,0 0-1,1-1 1,0 1-1,-1-1 1,1 0-1,0 0 1,-1 0-1,1 0 0,0-1 1,0 1-1,3 0 1,4 0-291,-1 1 0,0-2 0,0 1 1,13-2-1,9-5-249,2-6-167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14027,'1'0'79,"-1"-1"-1,0 0 1,0 1-1,1-1 1,-1 0-1,1 1 1,-1-1 0,0 1-1,1-1 1,-1 0-1,1 1 1,-1-1-1,1 1 1,-1-1 0,1 1-1,0 0 1,-1-1-1,2 1 1,-2 0-43,0 0-1,1 0 1,-1 0-1,0 0 1,0 0 0,1 1-1,-1-1 1,0 0 0,1 0-1,-1 1 1,0-1 0,0 0-1,0 0 1,1 1-1,-1-1 1,0 0 0,0 1-1,0-1 1,0 0 0,1 0-1,-1 1 1,0-1 0,0 0-1,0 1 1,0-1-1,0 1 1,4 34 1044,-3-27-804,9 229 2033,1-5-1229,-14-360-2189,-14-91-1341,18 200 2172,-1 19 275,0 0 0,0 0 0,0 0 0,0 0 0,0-1 0,0 1-1,0 0 1,0 0 0,1 0 0,-1 0 0,0-1 0,0 1 0,0 0 0,0 0 0,0 0 0,0 0 0,0 0 0,1 0-1,-1 0 1,0-1 0,0 1 0,0 0 0,0 0 0,0 0 0,1 0 0,-1 0 0,0 0 0,0 0 0,0 0 0,0 0 0,0 0-1,1 0 1,-1 0 0,0 0 0,0 0 0,0 0 0,0 0 0,1 0 0,-1 0 0,0 0 0,0 0 0,0 0 0,19 20 3,-9-8 48,-6-6-18,1-1-1,0-1 0,0 1 0,1-1 0,0 1 0,-1-2 1,1 1-1,12 5 0,-14-8-1,0 0-1,0 0 1,0 0-1,0 0 1,0 0 0,0-1-1,1 0 1,-1 0 0,0 0-1,0 0 1,0-1-1,1 1 1,-1-1 0,0 0-1,0-1 1,4-1 0,1-1 16,0-1 0,-1-1 0,0 1 1,0-1-1,0-1 0,-1 1 0,0-1 1,0-1-1,-1 1 0,0-1 0,0 0 1,-1 0-1,7-15 0,-2 4 22,-2 0 0,-1-1 0,0 0 0,-1 0 0,4-28-1,-9 40-53,0 0 0,-1 1 0,0-1 0,0 0-1,-2-12 1,2 19-9,0 0-1,0 0 1,0 0-1,0 0 1,-1 0-1,1 0 0,0 0 1,-1 0-1,1 0 1,0 0-1,-1 0 1,1 0-1,-1 0 1,0 0-1,1 0 0,-1 1 1,0-1-1,1 0 1,-1 0-1,0 1 1,0-1-1,0 0 1,0 1-1,0-1 1,0 1-1,0-1 0,0 1 1,0 0-1,0-1 1,0 1-1,0 0 1,0 0-1,0-1 1,0 1-1,0 0 0,0 0 1,0 0-1,0 0 1,0 1-1,0-1 1,0 0-1,0 0 1,0 1-1,0-1 0,0 0 1,0 1-1,0-1 1,0 1-1,-1 0 1,-3 3 14,-1-1-1,2 1 1,-1 0 0,0 1 0,1-1 0,0 1-1,0 0 1,0 0 0,0 0 0,1 0-1,0 1 1,-3 6 0,-4 11 72,-13 40 0,21-56-76,-22 83 183,22-82-175,1-1 0,0 1 0,0 0 0,1 0 1,0 0-1,0-1 0,1 1 0,0 0 0,3 11 0,-3-18-19,-1 0 0,1 0 0,-1 1-1,1-1 1,0 0 0,-1 0 0,1 0 0,0 0 0,0 0 0,0 0 0,0 0-1,0 0 1,0 0 0,0 0 0,0 0 0,1-1 0,-1 1 0,0 0 0,0-1 0,1 1-1,-1-1 1,0 1 0,1-1 0,-1 0 0,0 0 0,1 0 0,-1 1 0,1-1-1,-1 0 1,0-1 0,1 1 0,-1 0 0,0 0 0,1-1 0,1 0 0,4-1-27,1 0 0,-1-1 0,0 0 0,12-8 0,6-7-94,-15 10 50,1 1 0,0-1 0,0 2-1,13-6 1,-22 11 57,0 0-1,0 0 0,-1 1 1,1-1-1,0 0 0,0 1 1,0 0-1,0-1 0,0 1 1,0 0-1,0 0 1,0 0-1,0 0 0,0 1 1,0-1-1,0 0 0,-1 1 1,1 0-1,0-1 0,0 1 1,0 0-1,-1 0 1,1 0-1,0 0 0,-1 0 1,1 0-1,-1 0 0,1 1 1,-1-1-1,1 0 0,-1 1 1,2 3-1,3 6 10,-1 1 0,0-1 0,-1 1 0,0 0 0,3 18 0,-4-16-12,0 0 0,1-1-1,12 25 1,-16-37-5,0-1-1,0 1 1,0-1-1,1 1 1,-1 0-1,0-1 1,0 0-1,1 1 1,-1-1-1,0 1 1,1-1-1,-1 1 1,0-1-1,1 1 1,-1-1-1,1 0 1,-1 1-1,1-1 1,-1 0-1,1 0 1,-1 1-1,1-1 1,-1 0-1,1 0 1,-1 0-1,1 0 1,-1 1-1,1-1 1,-1 0-1,1 0 1,-1 0-1,1 0 1,0 0-1,-1 0 1,1 0-1,-1-1 1,1 1-1,-1 0 1,1 0-1,0-1 1,16-17-378,-15 15 387,13-18-245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13155,'0'2'119,"0"-1"-1,1 0 1,-1 1 0,0-1 0,1 0 0,-1 1-1,1-1 1,-1 0 0,1 0 0,0 0 0,0 1-1,-1-1 1,1 0 0,0 0 0,0 0-1,0 0 1,0-1 0,0 1 0,0 0 0,1 0-1,-1 0 1,0-1 0,0 1 0,0-1 0,1 1-1,-1-1 1,0 1 0,1-1 0,-1 0 0,0 0-1,1 1 1,-1-1 0,0 0 0,1 0-1,-1-1 1,0 1 0,1 0 0,-1 0 0,0-1-1,1 1 1,-1 0 0,0-1 0,1 1 0,0-2-1,6-1 7,0-1 0,-1 0 0,0 0 0,0 0 0,12-11-1,-13 10-108,-1 0 0,0 0 0,0 0 0,-1 0 0,1-1 0,-1 0 0,0 0 0,-1 0 0,0 0 0,0 0 0,0-1 0,0 0 0,-1 1 0,0-1 0,0-7 1,-1 13-18,-1-1 0,0 1 0,0 0 1,0 0-1,0-1 0,0 1 0,0 0 1,0 0-1,-1-1 0,1 1 0,0 0 1,-1 0-1,1 0 0,-1-1 1,1 1-1,-1 0 0,0 0 0,1 0 1,-1 0-1,0 0 0,0 0 0,1 0 1,-1 0-1,0 1 0,0-1 1,0 0-1,0 0 0,0 1 0,-1-1 1,1 1-1,0-1 0,0 1 0,0-1 1,0 1-1,-1 0 0,1-1 1,0 1-1,0 0 0,-1 0 0,1 0 1,-3 0-1,0 0 2,-1 1 1,0 0 0,1 0-1,-1 0 1,0 0-1,1 1 1,-1-1-1,1 1 1,0 0 0,-5 3-1,2 1 24,0-1 0,0 1-1,1 0 1,0 1 0,0-1 0,0 1-1,1 1 1,0-1 0,1 1-1,-1-1 1,-5 17 0,6-13 46,0 0 0,1 0 0,1 0 0,0 1 0,0-1 0,1 1 0,0 0 0,2 18 0,0-27-61,-1 0 0,0 1-1,1-1 1,0 1-1,-1-1 1,1 0-1,1 1 1,-1-1 0,0 0-1,1 0 1,0 0-1,-1 0 1,1 0 0,0-1-1,1 1 1,-1 0-1,0-1 1,1 0 0,0 1-1,-1-1 1,1 0-1,0 0 1,0-1-1,5 3 1,-3-2-37,1-1 0,-1 1 1,1-1-1,-1-1 0,1 1 0,-1-1 0,1 0 0,-1 0 1,1-1-1,-1 0 0,1 0 0,-1 0 0,1 0 0,6-4 1,34-16-93,0-8-88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13219,'95'-58'3786,"284"-156"-2475,-361 205-1380,-12 7-110,0 0 0,-1-1 0,0 0 0,1 0 0,-1 0 0,0-1 0,7-7 1,-6-2-403,-1 4 221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14635,'12'-23'1025,"26"-37"0,-33 53-886,0 1 0,0 0 1,0 0-1,1 1 0,0-1 1,0 1-1,0 0 0,1 1 1,-1 0-1,9-4 0,-14 7-128,-1 1-1,1-1 1,0 1-1,-1 0 1,1-1-1,0 1 1,0 0-1,-1-1 1,1 1-1,0 0 1,0 0-1,0 0 1,-1 0-1,1 0 1,0 0-1,0 0 1,0 0-1,-1 0 1,1 0-1,0 0 1,0 0-1,0 1 1,-1-1-1,1 0 0,0 1 1,-1-1-1,1 0 1,0 1-1,0-1 1,-1 1-1,1-1 1,-1 1-1,1-1 1,0 1-1,-1-1 1,1 1-1,-1 0 1,0-1-1,1 1 1,-1 0-1,1 0 1,-1-1-1,0 1 1,0 0-1,1 0 1,-1-1-1,0 1 1,0 0-1,0 0 1,0 0-1,0-1 1,0 1-1,0 0 1,0 0-1,0 1 1,-1 5-11,0-1 0,0 1 1,0-1-1,-1 1 0,-4 10 1,-31 55-72,27-55 52,0 1 0,2-1 0,0 1 1,1 0-1,-9 37 0,15-52 20,1-1 1,-1 1 0,1-1 0,0 1 0,0 0 0,0-1-1,0 1 1,0-1 0,0 1 0,1-1 0,0 1-1,-1-1 1,1 1 0,0-1 0,0 0 0,0 1-1,0-1 1,1 0 0,-1 0 0,0 0 0,1 0-1,0 0 1,-1 0 0,1 0 0,3 2 0,0-1 7,0-1 0,-1 0 1,1-1-1,0 1 1,0-1-1,0 0 1,0 0-1,0 0 0,0-1 1,0 0-1,0 0 1,5 0-1,-3-1-37,0 1 0,-1-1 0,0 0 0,1-1 0,-1 1 0,0-1 0,1 0 0,-1-1 0,0 0 0,0 0 0,-1 0 0,1 0 0,-1-1 0,0 0 0,0 0 0,9-9 0,5-11-76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15803,'0'-1'68,"1"1"0,-1-1-1,0 1 1,0-1 0,0 1-1,1-1 1,-1 1 0,0-1-1,0 1 1,0-1 0,0 1-1,0-1 1,0 0 0,0 1-1,0-1 1,0 1 0,0-1-1,-1 1 1,1-1 0,0 1-1,0-1 1,0 1 0,-1-1-1,1 1 1,0 0 0,-1-1-1,1 1 1,0-1 0,-1 1-1,1-1 1,-1 0 0,-1 0 59,0 1 1,1-1-1,-1 0 1,0 0 0,0 1-1,0-1 1,0 1 0,0-1-1,-2 1 1,-44 0 1387,39 1-1404,1 1-1,0-1 1,-1 2-1,1-1 0,-9 5 1,13-6-106,1 1 0,0-1 0,0 1 0,0 0 1,0-1-1,0 1 0,1 1 0,-1-1 0,0 0 1,1 1-1,0-1 0,0 1 0,-1 0 0,2 0 1,-4 4-1,5-6-21,0 0-1,0-1 1,-1 1 0,1 0 0,0 0-1,0-1 1,0 1 0,0 0 0,0 0-1,0 0 1,0-1 0,0 1 0,0 0-1,0 0 1,0-1 0,1 1 0,-1 0-1,0 0 1,1-1 0,-1 1 0,0 0-1,1-1 1,0 2 0,0-1-20,1 1 0,-1-1 1,1 0-1,-1 0 0,1 0 0,0 0 0,-1 0 1,1 0-1,3 1 0,5 1-163,1-1 0,20 3 1,-20-4 54,11 2-110,10 2-156,36 9 0,-60-12 348,0 1 0,0 0 1,0 0-1,0 1 0,-1 0 0,1 0 1,-1 1-1,0 0 0,9 8 1,-13-10 42,0 0 1,0 0 0,-1 0-1,0 0 1,1 1 0,-1-1-1,0 1 1,-1-1 0,1 1 0,-1 0-1,1-1 1,-1 1 0,0 0-1,0 0 1,-1 0 0,1 7-1,-2-5 26,1-1-1,-1 1 0,0 0 1,0 0-1,-1 0 0,0-1 1,0 1-1,0-1 1,-1 0-1,-4 7 0,-1 1 70,-2-1-1,1 0 0,-2 0 1,0-1-1,0 0 0,-1-1 1,-21 15-1,21-18 58,-1 0 1,-26 12-1,35-18-117,0 1 1,0-1-1,0 0 1,-1 0-1,1 0 1,0 0-1,-1-1 1,1 0-1,0 0 1,-1 0-1,1 0 0,0-1 1,-1 1-1,-3-2 1,6 0-44,0 1 0,0 0 0,0 0 0,1-1 0,-1 1 0,1-1 1,-1 0-1,1 1 0,-1-1 0,1 0 0,0 0 0,0 0 0,0 0 0,0 0 0,0 0 1,0 0-1,1 0 0,-1 0 0,0 0 0,1 0 0,0-1 0,0 1 0,0 0 0,0 0 1,0-1-1,0 1 0,1-3 0,0-9-99,1 1 1,1-1-1,4-13 1,9-22-141,3-2-72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14587,'1'6'194,"0"0"-1,0 0 0,0 0 1,-1 1-1,0-1 1,0 0-1,-1 1 1,0 5-1,-2 9 51,0 31 349,-12 230 1546,16-230-1752,1-1 0,3 1-1,16 72 1,-18-112-267,0 1 0,1-1-1,10 19 1,-14-30-110,0 0 0,1 0-1,-1 0 1,0-1 0,1 1 0,-1 0 0,1-1 0,-1 1 0,1 0-1,-1-1 1,1 1 0,0 0 0,-1-1 0,1 1 0,0-1-1,-1 1 1,1-1 0,0 0 0,-1 1 0,3 0 0,-3-2-5,1 1 0,-1 0 1,0 0-1,1-1 0,-1 1 0,1 0 1,-1 0-1,1-1 0,-1 1 1,0 0-1,1-1 0,-1 1 1,0-1-1,1 1 0,-1 0 0,0-1 1,0 1-1,1-1 0,-1 1 1,0-1-1,0 1 0,0-1 1,1 0-1,0-5-7,0 0 1,0 1 0,0-1-1,0-10 1,-2 1-99,-1 0 1,0-1 0,-1 1 0,-1 0 0,0 0 0,-1 1 0,-1-1-1,0 1 1,-13-22 0,9 21-49,0 0 0,-1 0-1,-1 1 1,0 0 0,0 1-1,-2 1 1,-28-22 0,41 33 137,-24-14-99,24 15 111,0-1 0,0 0 0,0 1 0,0-1 0,0 1 0,0 0 0,0-1 0,-1 1 0,1 0 0,0-1 0,0 1 0,0 0 0,0 0 0,0 0 0,-1 0 0,1 0 0,0 0 0,0 1 0,0-1 0,-2 1 0,3-1 5,0 1 0,0-1 1,1 1-1,-1-1 0,0 1 0,0-1 1,1 1-1,-1 0 0,0-1 0,0 1 1,1-1-1,-1 0 0,0 1 0,1-1 1,-1 1-1,1-1 0,-1 0 0,1 1 1,-1-1-1,1 0 0,-1 1 0,1-1 1,-1 0-1,1 0 0,-1 1 0,1-1 1,-1 0-1,1 0 0,0 0 0,19 9 67,-5-4-81,0-2 0,0 1 0,0-2 1,1 0-1,-1-1 0,32-2 0,-10-2 230,63-14 0,-68 8-190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 13811,'-7'2'282,"-1"1"0,1-1 0,-1 1 0,1 1-1,0-1 1,0 1 0,1 0 0,-1 1 0,1-1 0,0 1 0,0 1 0,1-1 0,-1 1 0,1 0-1,-5 7 1,7-9-214,0 1 0,1-1 1,-1 0-1,1 1 0,0-1 0,0 1 0,1-1 0,-1 1 0,1 0 0,0 0 0,1 0 0,-1 0 0,1-1 0,0 1 0,0 0 0,0 0 0,0 0 1,1 0-1,0 0 0,0 0 0,1-1 0,-1 1 0,1 0 0,4 7 0,-5-10-62,0 0 0,0-1 0,0 1 0,0-1 0,1 1 0,-1-1 1,1 1-1,-1-1 0,1 0 0,-1 1 0,1-1 0,-1 0 0,1 0 0,0 0 0,0-1 0,0 1 0,0 0 1,-1-1-1,1 1 0,3 0 0,-2-1 8,0 0 0,0 0 0,0-1-1,0 1 1,0-1 0,0 0 0,0 0 0,0 0 0,0 0 0,0 0 0,5-3 0,1-2 15,0 0 1,-1-1-1,1 0 1,-1 0-1,-1-1 1,11-12-1,-6 3-60,0-1-1,-1 0 1,-1 0-1,-1-1 0,0-1 1,7-26-1,-15 38-49,-4 10 31,-5 10 42,2 7 81,1-1-1,0 1 1,1 0 0,1 0-1,1 1 1,1 34-1,1-51-47,0 0-1,0-1 0,1 1 0,-1 0 0,1 0 1,0-1-1,-1 1 0,1 0 0,1-1 0,-1 1 1,0-1-1,1 1 0,-1-1 0,4 4 0,-4-5-11,0 0 0,0 0 0,1 0-1,-1-1 1,0 1 0,1 0 0,-1-1-1,0 1 1,1-1 0,-1 1 0,1-1-1,-1 0 1,1 1 0,-1-1 0,1 0-1,0 0 1,-1 0 0,1 0 0,-1 0 0,1-1-1,-1 1 1,1 0 0,-1-1 0,1 1-1,-1-1 1,0 0 0,3-1 0,8-5-15,0-1 1,-1 0-1,0-1 1,0-1-1,-1 0 1,0 0-1,14-20 1,27-27-445,-50 57 425,0-1 0,0 0 0,0 0 0,-1 0 0,1 1 0,0-1 0,0 1 0,0-1 0,0 0 0,0 1 0,0 0 0,0-1 0,1 1 0,-1 0 0,0-1 0,0 1 0,0 0 0,2 0 0,-2 0 12,0 0-1,0 1 1,0-1-1,-1 1 1,1-1-1,0 0 1,-1 1-1,1-1 1,0 1-1,-1 0 1,1-1-1,-1 1 1,1-1-1,-1 1 1,1 0-1,-1 0 1,1-1-1,-1 1 0,0 0 1,1 0-1,1 7 6,1 0 0,-2 0 0,1 0 0,0 12 0,0-2 68,-1-15-62,0 4 66,0 0 0,1 0 0,1 0-1,4 12 1,-6-18-52,-1 0 0,1 0 0,-1 0 0,1 0 0,0 0 0,-1 0-1,1 0 1,0 0 0,0 0 0,0 0 0,0-1 0,-1 1 0,1 0 0,0-1-1,0 1 1,0-1 0,0 1 0,1-1 0,-1 1 0,0-1 0,0 0 0,0 1 0,0-1-1,0 0 1,0 0 0,1 0 0,-1 0 0,0 0 0,0 0 0,0 0 0,0 0-1,1-1 1,-1 1 0,0 0 0,0-1 0,0 1 0,0-1 0,1 0 0,7-4 47,-2 0 0,1-1-1,-1 0 1,0 0 0,0-1 0,12-14 0,-13 12-59,1 2 0,0-1-1,1 1 1,0 0 0,15-10-1,-22 16-11,-1 1 1,1-1-1,0 1 0,0-1 0,0 1 0,0 0 0,-1-1 0,1 1 1,0 0-1,0 0 0,0-1 0,0 1 0,0 0 0,0 0 0,0 0 1,0 0-1,-1 0 0,1 0 0,0 1 0,0-1 0,0 0 0,0 0 1,0 1-1,0-1 0,-1 0 0,1 1 0,0-1 0,0 1 0,1 0 0,-1 1 2,1 0 0,-1 0 0,0 0-1,1 0 1,-1 0 0,0 0 0,-1 0-1,1 1 1,0-1 0,-1 0 0,1 4-1,1 5-483,-1-1-1,-1 1 0,0-1 0,-1 15 1,2-33 63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159 227 13699,'0'-1'56,"0"1"0,0 0 1,0-1-1,0 1 0,0 0 0,0-1 1,0 1-1,0 0 0,0-1 0,0 1 0,0 0 1,0-1-1,0 1 0,-1 0 0,1-1 1,0 1-1,0 0 0,0 0 0,0-1 1,-1 1-1,1 0 0,0-1 0,0 1 0,-1 0 1,1 0-1,0 0 0,-1-1 0,1 1 1,0 0-1,0 0 0,-1 0 0,1 0 1,0 0-1,-1 0 0,1 0 0,0-1 0,-1 1 1,-17 5 1186,-14 15-55,20-9-924,1 0 0,0 0 1,1 1-1,-13 19 1,19-25-175,-1 1 1,2 0-1,-1 0 1,1 0-1,0 0 1,0 0-1,1 1 1,0-1-1,0 1 1,-1 13-1,3-20-80,0 0 0,0 0 0,0 0 0,0-1 0,0 1 0,0 0 0,0 0 0,0-1 0,0 1 0,0 0 0,0 0 0,1-1-1,-1 1 1,0 0 0,1 0 0,-1-1 0,0 1 0,1 0 0,-1-1 0,1 1 0,-1-1 0,1 1 0,-1 0 0,1-1 0,-1 1 0,1-1-1,0 1 1,-1-1 0,1 0 0,0 1 0,-1-1 0,1 0 0,0 1 0,0-1 0,-1 0 0,1 0 0,0 0 0,0 0 0,0 0 0,-1 0 0,1 0-1,0 0 1,0 0 0,-1 0 0,1 0 0,0 0 0,0 0 0,-1-1 0,1 1 0,0 0 0,0 0 0,-1-1 0,2 0 0,3-1 15,1-1 0,-1 0 1,1 0-1,-1 0 0,9-8 1,5-7-10,0-2 1,-1 0-1,-1-1 1,-1-1-1,25-45 1,-17 21-24,-2-2 1,17-53 0,-28 62 32,-10 38 2,-3 4 8,-5 20 55,-21 75 528,-18 119 0,44-204-569,1-7-50,0 0 0,0 0 0,0 0 1,1 0-1,0 0 0,0 0 0,0 0 0,1 0 0,0 0 0,0 0 0,3 8 1,-4-13-33,0-1 0,1 1 1,-1 0-1,1-1 1,-1 1-1,1 0 1,-1-1-1,1 1 1,0 0-1,-1-1 1,1 1-1,0-1 1,-1 1-1,1-1 0,0 1 1,0-1-1,-1 0 1,1 1-1,0-1 1,0 0-1,0 0 1,0 0-1,-1 0 1,1 1-1,0-1 1,0 0-1,0 0 0,0-1 1,0 1-1,-1 0 1,1 0-1,0 0 1,0 0-1,0-1 1,-1 1-1,1 0 1,0-1-1,1 0 0,29-20-581,-31 20 608,19-16-438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60 13867,'0'-2'142,"1"0"1,0 0-1,-1-1 0,1 1 1,-1 0-1,0-1 0,1 1 1,-1 0-1,0-1 0,-1 1 1,1 0-1,0-1 0,-1 1 1,1 0-1,-1 0 0,0-1 1,0 1-1,1 0 0,-3-3 1,2 4-62,0 0 1,-1 0 0,1 0 0,0 0 0,-1 0 0,1 0 0,0 1 0,-1-1 0,1 0 0,-1 1 0,1-1 0,-1 1 0,0 0 0,1-1-1,-1 1 1,1 0 0,-1 0 0,0 0 0,1 0 0,-1 0 0,0 0 0,1 0 0,-1 1 0,1-1 0,-1 1 0,0-1 0,1 1-1,-2 1 1,-8 3 41,0 1-1,0 0 0,1 1 0,0 0 1,0 1-1,1 0 0,0 1 0,0 0 1,1 0-1,0 1 0,1 0 0,0 0 1,1 0-1,-9 18 0,15-27-117,-1 0 1,1 0-1,-1 0 0,1 0 1,0 0-1,-1 0 0,1 0 1,0 0-1,0 0 0,-1 0 0,1 0 1,0 0-1,0 0 0,0 0 1,0 0-1,0 0 0,1 0 1,-1 0-1,0 0 0,0 0 0,1 0 1,0 1-1,-1-1-3,1-1 1,0 1-1,0-1 1,-1 0-1,1 1 0,0-1 1,0 0-1,0 1 1,-1-1-1,1 0 0,0 0 1,0 0-1,0 0 1,0 0-1,0 0 0,-1 0 1,1 0-1,0 0 1,0 0-1,1-1 0,8-2-2,0-1-1,0 0 1,12-6-1,-16 7-1,2-2-11,0 1 0,1 1 0,-1 0 0,1 0 0,0 0 0,0 1 0,-1 1 0,1-1 0,1 1 0,-1 1 0,0 0 0,0 0 0,0 1 0,0 0 0,0 0 0,0 1 0,0 1 0,8 2 0,-13-3 8,0-1-1,0 0 0,0 0 1,0 0-1,0-1 0,0 1 0,0-1 1,0 0-1,0 0 0,0 0 1,0-1-1,0 1 0,0-1 1,0 0-1,0 0 0,-1-1 0,6-1 1,-1-2 2,0 0 0,0 0 1,0-1-1,0 0 0,-1 0 1,7-8-1,-14 13 51,0-1 0,1 1 0,-1-1 0,0 0-1,0 1 1,-1-1 0,1 0 0,0 1 0,-1-1 0,1 1 0,0-1-1,-1 1 1,0-1 0,0-1 0,-2-7 301,3 8-331,0 1 1,0-1-1,0 1 0,0-1 1,1 0-1,-1 1 0,1-1 0,-1 1 1,1-1-1,0 1 0,-1 0 1,1-1-1,0 1 0,0 0 1,0-1-1,0 1 0,0 0 0,0 0 1,1 0-1,-1 0 0,0 0 1,0 0-1,1 0 0,-1 1 1,1-1-1,-1 0 0,0 1 0,1-1 1,-1 1-1,1-1 0,0 1 1,2 0-1,7-3-219,1 2 0,-1-1 0,16 1-1,-24 1 126,72 0-1858,62-3-1466,-92-1 2392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201 249 12771,'-10'0'317,"-1"1"0,1 1 0,0 0 0,0 0 0,0 1 1,0 0-1,0 1 0,0 0 0,1 1 0,0-1 0,-15 12 1,19-13-167,0 1 1,0 0 0,0 0 0,0 0 0,1 1-1,0-1 1,0 1 0,0 0 0,1 1-1,-1-1 1,1 0 0,0 1 0,1 0 0,0 0-1,-1 0 1,2 0 0,-1 0 0,1 0 0,0 0-1,0 8 1,1-12-113,0 0-1,0 1 1,0-1-1,0 0 1,1 0-1,-1 0 1,1 0-1,0 0 1,-1 0-1,1 0 1,0 0-1,0 0 1,0 0-1,1 0 1,-1-1-1,0 1 1,1 0-1,-1-1 0,1 1 1,-1-1-1,1 0 1,0 1-1,0-1 1,-1 0-1,1 0 1,0 0-1,0 0 1,0-1-1,0 1 1,0 0-1,0-1 1,1 1-1,-1-1 1,0 0-1,0 0 1,0 0-1,4 0 1,3-1 10,0 1 1,-1-2-1,1 1 0,-1-1 1,1 0-1,-1-1 1,0 0-1,12-6 0,0-3-5,0-1 0,-1-1 0,-1 0-1,-1-1 1,32-35 0,-27 23-26,0-1-1,-2 0 1,22-42 0,-32 49-19,0 0 0,-1 0 0,-1-1 1,9-43-1,-16 49-18,-1 16 19,0 0-1,0-1 1,0 1 0,-1 0-1,1 0 1,0 0-1,0 0 1,0 0 0,0 0-1,0 0 1,0 0-1,0 0 1,0 0 0,-1 0-1,1-1 1,0 1 0,0 0-1,0 0 1,0 0-1,0 0 1,0 0 0,-1 0-1,1 0 1,0 0-1,0 0 1,0 0 0,0 0-1,0 0 1,0 0-1,-1 0 1,1 0 0,0 0-1,0 1 1,0-1-1,0 0 1,0 0 0,0 0-1,0 0 1,-1 0-1,1 0 1,0 0 0,0 0-1,0 0 1,0 0-1,0 0 1,0 1 0,0-1-1,0 0 1,-15 21-14,-2 23 42,2 1 0,2 1 0,1 0 0,-6 61 0,15-92-166,1 0 1,1 1 0,0-1-1,1 1 1,0-1 0,2 1-1,4 23 1,-5-36-17,-1-1 1,1 0-1,0 0 1,0 1 0,1-1-1,-1 0 1,0 0-1,1 0 1,-1-1-1,1 1 1,-1 0-1,3 1 1,-3-2 120,0 0 0,0-1 0,0 1 0,0-1-1,0 1 1,0-1 0,0 0 0,0 1 0,0-1 0,0 0 0,0 1 0,0-1 0,0 0 0,0 0 0,0 0 0,0 0 0,0 0-1,0 0 1,0-1 0,0 1 0,0 0 0,0 0 0,0-1 0,0 1 0,0-1 0,0 1 0,0-1 0,0 1 0,1-2 0,18-21-758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210 354 12131,'1'-4'324,"0"0"1,1 0 0,-1 0 0,0 0 0,-1 0 0,1 0 0,-1 0 0,0-1-1,0 1 1,0 0 0,-1 0 0,0-5 0,1 8-226,-1 0 1,1 0-1,0-1 1,-1 1-1,1 0 0,-1 0 1,1 0-1,-1 0 1,0 0-1,1 1 0,-1-1 1,0 0-1,0 0 1,0 0-1,0 0 1,1 1-1,-1-1 0,0 1 1,-1-2-1,0 2-29,0 0-1,1-1 1,-1 1-1,1 0 0,-1 0 1,0 0-1,1 0 1,-1 0-1,1 0 1,-1 1-1,1-1 1,-1 1-1,0-1 0,1 1 1,-1-1-1,1 1 1,-3 1-1,-4 3 69,-1 1 1,1 0-1,1 0 0,-1 1 1,1-1-1,0 2 0,1-1 0,-8 11 1,1 1-67,1 1 1,-15 31 0,19-33-86,1 0 0,0 0 0,2 1-1,0 0 1,1 0 0,1 0 0,0 0 0,1 29-1,2-46 8,0 1-1,0-1 1,1 1-1,-1-1 1,1 1-1,0-1 1,-1 1-1,1-1 1,0 0-1,2 4 1,-2-5 3,-1-1 0,1 1-1,0 0 1,-1-1 0,1 1 0,-1 0 0,1-1 0,0 1-1,0-1 1,-1 0 0,1 1 0,0-1 0,0 1-1,-1-1 1,1 0 0,0 0 0,0 0 0,0 1 0,0-1-1,0 0 1,1 0 0,2-1-4,-1 0 1,1 0-1,-1-1 0,1 1 1,-1-1-1,1 1 0,-1-1 1,0 0-1,0-1 0,0 1 1,0 0-1,0-1 0,3-4 1,18-19-20,-2-1-1,-1 0 1,-1-2 0,23-44 0,55-133 79,-79 164 59,-2-1-1,22-83 0,-38 120-81,-1 1-1,1 0 1,-1-1 0,0 1 0,-1-8-1,1 13-25,0 0 0,0-1 0,0 1 0,0 0 0,0-1 0,0 1 0,0 0 0,0-1-1,0 1 1,0 0 0,0 0 0,-1-1 0,1 1 0,0 0 0,0-1 0,0 1 0,0 0 0,-1 0-1,1-1 1,0 1 0,0 0 0,-1 0 0,1 0 0,0-1 0,0 1 0,-1 0 0,1 0-1,0 0 1,-1 0 0,0 0 3,0 0-1,0 1 0,1-1 1,-1 1-1,0-1 0,1 1 0,-1-1 1,0 1-1,1 0 0,-1-1 1,0 1-1,1 0 0,-1-1 1,1 1-1,0 0 0,-1 1 1,-7 12 26,2 0 0,-1 1 0,2 0 1,0 0-1,1 0 0,-3 18 1,-8 97 0,14-123-33,0 4-24,-2 20 47,2 57-1,2-80-99,-1 0 0,2 0 0,-1 0 0,1-1 0,0 1 0,0 0 0,1-1 0,0 1 0,0-1-1,1 0 1,0 0 0,8 9 0,-10-13 10,1-1 0,-1 1-1,1-1 1,0 0-1,0 0 1,-1-1 0,1 1-1,1 0 1,-1-1-1,0 0 1,0 0-1,0 0 1,1 0 0,-1 0-1,1-1 1,-1 1-1,0-1 1,1 0 0,6-1-1,15-1-369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13675,'4'-13'1736,"1"9"-1072,-3 11-223,1 12 1183,-1 15-728,-1 5-152,-1 8-328,2 3-128,-2-1-120,1-3-96,-1-9-304,3-10-176,-2-12-240,2-10-184,0-10 592,0-5-200,1-8-128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21 244 13995,'-13'6'1346,"13"2"-60,0-7-1224,1-1 0,-1 1-1,1 0 1,0-1 0,0 1 0,-1-1 0,1 1 0,0-1 0,0 1 0,0-1 0,-1 0 0,1 1 0,0-1 0,0 0 0,0 0 0,0 0 0,0 1 0,0-1 0,-1 0 0,1 0 0,0 0 0,0 0 0,0-1 0,0 1 0,0 0 0,1-1 0,5-1 39,0-1-1,0 0 1,-1-1-1,1 1 1,-1-1 0,0-1-1,0 1 1,0-1-1,-1 0 1,0 0-1,0-1 1,0 0 0,0 0-1,-1 0 1,0 0-1,0 0 1,2-8 0,-1 3-40,0 1 1,-1-1 0,-1 1 0,0-1-1,0 0 1,-1-1 0,0 1 0,-1 0-1,0 0 1,-2-17 0,1 26-56,0 0 1,0 1 0,0-1-1,0 0 1,-1 0 0,1 1 0,-1-1-1,1 0 1,-1 1 0,0-1-1,1 1 1,-1-1 0,0 1-1,0-1 1,0 1 0,0-1-1,0 1 1,-2-2 0,2 3-5,0 0 1,0 0-1,1-1 0,-1 1 1,0 0-1,0 0 0,0 0 1,0 0-1,0 0 1,0 0-1,0 0 0,0 0 1,1 0-1,-1 0 1,0 1-1,0-1 0,0 0 1,0 1-1,0-1 0,1 1 1,-1-1-1,0 1 1,-1 0-1,-3 4 2,0-1-1,0 1 1,0 0 0,0 0-1,1 0 1,0 1 0,-4 8-1,-6 12-1,1 2 0,2-1 0,1 1 0,1 1 0,2 0 0,0 0 0,2 0 0,-2 59-1,7-81 2,0 1-1,1 0 0,0 0 0,0 0 0,1-1 0,-1 1 1,2 0-1,2 7 0,-3-12-31,0 0 1,-1 0-1,1 0 1,0 0-1,1 0 1,-1-1-1,0 1 1,1-1-1,-1 1 1,1-1 0,0 0-1,0 0 1,0 0-1,0 0 1,0-1-1,0 1 1,0-1-1,1 0 1,-1 0-1,4 1 1,1-1-143,0 0-1,0-1 1,0 0 0,0 0 0,1-1 0,-1 0 0,-1 0 0,1 0 0,0-1 0,0-1-1,-1 1 1,15-8 0,-2-3-354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13939,'18'-11'668,"0"1"0,1 0 1,0 2-1,24-8 0,-37 14-534,0 1-1,-1 0 0,1 0 0,0 1 1,-1 0-1,1 0 0,0 0 0,11 2 1,-14-1-60,0 0 0,0 0 0,0 0 0,0 0 0,0 1 0,0-1 0,0 1 0,0 0 0,-1 0 0,1 0 0,-1 0 0,1 0 1,-1 1-1,0-1 0,0 1 0,3 5 0,-2-2-39,0-1-1,0 1 1,-1 0 0,0 0 0,0 1 0,-1-1-1,1 0 1,-1 0 0,-1 1 0,1-1 0,-1 1-1,-1-1 1,0 8 0,-3 10 13,-1 0 1,-10 29-1,8-31 85,1 0 0,-3 22 0,9-41-112,0-1 0,-1 1 1,1-1-1,0 1 0,0-1 0,0 0 1,1 1-1,-1-1 0,1 1 0,-1-1 1,1 0-1,0 1 0,0-1 0,0 0 1,0 0-1,0 0 0,0 0 1,2 2-1,-1-2-5,-1-1 0,1 0 1,0 1-1,0-1 0,0 0 0,0 0 1,0 0-1,0-1 0,0 1 0,0 0 1,0-1-1,1 0 0,-1 1 0,0-1 1,0 0-1,1 0 0,-1 0 0,0 0 1,0-1-1,3 0 0,3 0-8,0-2-1,0 1 1,0-1-1,0 0 1,0-1-1,-1 0 1,0 0 0,0 0-1,0-1 1,0 0-1,-1-1 1,0 1-1,0-1 1,0 0-1,-1-1 1,1 1-1,-2-1 1,9-15-1,-9 14-8,1-1-1,-1 1 0,-1-1 0,1 0 0,-2-1 0,1 1 1,-1 0-1,-1-1 0,0 1 0,0-1 0,-1 0 0,0 1 1,0-1-1,-1 1 0,-1-1 0,-2-11 0,3 18 1,-1-1-1,1 1 0,-1 0 1,0 0-1,0 0 0,0 0 1,0 0-1,0 0 0,0 1 1,-1-1-1,0 1 0,-2-3 1,4 5 0,0-1 0,1 1 0,-1 0 1,0-1-1,0 1 0,1 0 1,-1-1-1,0 1 0,0 0 0,0 0 1,1 0-1,-1-1 0,0 1 0,0 0 1,0 0-1,0 0 0,0 1 0,1-1 1,-1 0-1,0 0 0,-1 1 0,1-1 0,0 1 0,0 0 0,0 0 0,0 0 0,0 0 0,0 0 0,0 0 0,1 0 0,-1 0 0,0 0-1,1 0 1,-1 0 0,0 1 0,1-1 0,-1 0 0,1 0 0,-1 3 0,1-2-2,-1 0 1,0 0-1,1 0 1,0 0-1,-1 1 1,1-1-1,0 0 1,0 0-1,0 0 1,0 0-1,1 0 1,-1 0-1,0 0 1,1 0-1,0 0 1,-1 0-1,1 0 1,0 0-1,0 0 1,0 0-1,0 0 0,0 0 1,1-1-1,-1 1 1,1-1-1,-1 1 1,1-1-1,-1 1 1,1-1-1,0 0 1,-1 0-1,1 0 1,0 0-1,0 0 1,0 0-1,0 0 1,0-1-1,0 1 1,0-1-1,0 1 1,0-1-1,0 0 1,1 0-1,-1 0 0,0 0 1,0 0-1,0 0 1,0-1-1,0 1 1,0-1-1,0 1 1,0-1-1,0 0 1,2-1-1,6-2-12,0-1 0,0 0 0,-1-1 1,0 0-1,0-1 0,-1 1 0,15-16 0,48-65-86,-22 25 31,-32 45 40,-17 17 32,1 0 0,-1-1 0,0 1 0,1 0-1,-1 0 1,0 0 0,1 0 0,-1 0 0,0-1 0,1 1-1,-1 0 1,0 0 0,1 0 0,-1 0 0,0 0 0,1 0 0,-1 0-1,0 0 1,1 0 0,-1 0 0,0 1 0,1-1 0,-1 0-1,0 0 1,1 0 0,-1 0 0,0 0 0,1 1 0,-1-1-1,0 0 1,0 0 0,1 0 0,-1 1 0,0-1 0,0 0 0,1 0-1,-1 1 1,0-1 0,0 0 0,0 1 0,1-1 0,-1 0-1,0 1 1,0-1 0,0 0 0,0 1 0,0-1 0,0 0 0,0 1-1,0-1 1,0 0 0,0 1 0,0-1 0,0 0 0,0 1-1,0 0 1,2 25 105,-2-24-89,0 84 357,-1-38-68,2 1 1,9 61-1,-9-106-291,-1 0 0,1 0 0,1 0-1,-1 0 1,0 0 0,1 0 0,0-1 0,0 1-1,0 0 1,1-1 0,-1 1 0,4 3 0,-5-6-31,0 0 1,0-1 0,0 1-1,0 0 1,0-1-1,1 1 1,-1-1 0,0 1-1,0-1 1,0 1 0,0-1-1,1 0 1,-1 0 0,0 1-1,0-1 1,1 0 0,1 0-1,-1-1-44,0 1 0,1-1-1,-1 0 1,0 0-1,0 0 1,0 0 0,-1 0-1,1 0 1,0 0 0,0-1-1,0 1 1,-1-1-1,3-2 1,0-1-59,0-1 0,-1 0 0,0-1-1,0 1 1,0-1 0,0 1 0,-1-1 0,0 0 0,-1 0 0,0 0 0,0 0 0,0 0-1,-1-7 1,2-34-410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25 115 14083,'-18'0'1280,"12"3"-632,29-4 137,10-4-113,13-5-192,5-3-80,8-2-192,6-3-128,-4 0-256,-1 3-200,-18 1 328,-12 5-104,-17 11-48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 14547,'-6'-6'1616,"2"2"-959,2 1-297,0 0 912,0 0-584,2 0-464,-10 3-248,-1 2-112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62 12379,'1'-3'296,"-1"-1"1,1 1-1,-1-1 1,0 0 0,0 1-1,0-1 1,0 0-1,0 1 1,-2-7 0,1 9-220,1 1 0,0-1 0,-1 0 1,1 1-1,0-1 0,-1 0 1,1 1-1,-1-1 0,1 0 0,-1 1 1,0-1-1,1 1 0,-1-1 0,0 1 1,1-1-1,-1 1 0,0-1 1,1 1-1,-2-1 0,0 1 39,1 0-1,-1 0 0,0 0 1,1 0-1,-1 0 1,1 0-1,-1 0 1,0 0-1,1 1 1,-1-1-1,1 0 1,-1 1-1,-2 1 1,-2 1 15,0 1 1,1 0-1,-1 0 1,1 0-1,-1 1 0,1 0 1,1 0-1,-1 0 1,1 0-1,0 1 1,-4 7-1,-1 1-68,2-1 0,0 2-1,-10 28 1,14-35-59,1 1 0,0-1 0,1 1 1,-1 0-1,2-1 0,-1 1 0,1 0 0,1 0 0,-1-1 0,3 12 0,-2-19-3,-1 0-1,0 0 0,0 0 1,1 0-1,-1 0 0,0 0 0,1 0 1,-1 0-1,1 0 0,-1-1 1,1 1-1,0 0 0,-1 0 1,1-1-1,0 1 0,-1 0 1,1-1-1,0 1 0,0 0 0,0-1 1,0 1-1,-1-1 0,1 1 1,0-1-1,0 0 0,0 0 1,0 1-1,0-1 0,0 0 0,0 0 1,0 0-1,0 0 0,0 0 1,0 0-1,0 0 0,0 0 1,0 0-1,0 0 0,0-1 1,0 1-1,0 0 0,0-1 0,0 1 1,0-1-1,1 0 0,3-2 3,0 0-1,-1-1 0,1 1 0,-1-1 1,0 0-1,0 0 0,4-6 0,10-17 6,-1 0 0,-2-2 0,0 0-1,-2-1 1,13-45 0,-17 50-7,-6 21-3,-1 6-1,-1 10-5,-2 69 5,2 32-12,0-96 6,1 0 1,1 0-1,0 0 0,8 23 1,-10-36-8,1 0 0,-1-1 0,1 1 1,0-1-1,0 1 0,0-1 0,0 0 0,1 1 1,-1-1-1,1-1 0,0 1 0,0 0 0,0-1 1,0 1-1,4 2 0,-4-4-17,-1 0-1,1-1 1,-1 1 0,1 0-1,-1-1 1,1 1-1,0-1 1,-1 0 0,1 0-1,0 0 1,-1 0 0,1-1-1,-1 1 1,1-1-1,-1 1 1,1-1 0,-1 0-1,1 0 1,-1 0 0,1 0-1,-1-1 1,0 1 0,4-3-1,5-6-27,-1 1 0,0-2 0,0 1 0,-2-2 0,12-16 0,-17 24 42,37-54-268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4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64 13235,'5'-14'908,"13"-26"163,-12 30-4,-4 19 1031,-20 153 84,0 21-1677,17 117 207,5-277-623,-4-23-88,0 0 0,0 0 0,0 0 1,1 0-1,-1 0 0,0 0 0,0 0 0,0-1 0,0 1 0,0 0 0,0 0 0,0 0 0,0 0 0,0 0 0,0 0 0,1 0 0,-1 0 0,0 0 0,0 0 0,0 0 0,0 0 0,0 0 0,0 0 0,0 0 0,0 0 1,1 0-1,-1 0 0,0 0 0,0 0 0,0 0 0,0 0 0,0 0 0,0 0 0,0 0 0,0 0 0,1 0 0,-1 0 0,0 0 0,0 0 0,0 1 0,0-1 0,0 0 0,0 0 0,0 0 0,0 0 0,0 0 0,0 0 0,0 0 1,0 0-1,1 0 0,-1 0 0,0 1 0,0-1 0,0 0 0,0 0 0,0 0 0,0 0 0,0 0 0,0 0 0,2-10 23,1-23-84,-2 0 0,-2 0 0,0 0 1,-3 0-1,0 1 0,-3-1 0,-13-42 0,18 68 14,2 5 32,0 1-1,0-1 1,-1 1 0,1-1 0,0 0 0,-1 1-1,0-1 1,1 1 0,-1-1 0,0 1 0,0 0-1,0-1 1,0 1 0,0 0 0,0 0 0,0-1 0,0 1-1,-3-2 1,4 3 11,0 0-1,-1 0 1,1 0-1,0 0 1,0 0-1,-1 0 0,1 0 1,0 0-1,0 0 1,-1 0-1,1 0 1,0 1-1,0-1 1,0 0-1,-1 0 1,1 0-1,0 0 1,0 0-1,-1 0 0,1 0 1,0 1-1,0-1 1,0 0-1,0 0 1,-1 0-1,1 0 1,0 1-1,0-1 1,0 0-1,0 0 1,0 0-1,0 1 0,-1-1 1,1 0-1,0 0 1,0 1-1,0-1 1,0 0-1,0 0 1,0 0-1,0 1 1,0-1-1,0 0 1,0 0-1,0 1 0,0-1 1,0 0-1,0 0 1,0 1-1,2 14-38,-2-15 38,2 12-7,1-1 0,1 0 0,0 0 0,0 0-1,1 0 1,0 0 0,1-1 0,0 0-1,13 16 1,-16-23 16,0 1 0,1-1 0,-1 0 0,1 0-1,-1-1 1,1 1 0,0-1 0,0 1 0,0-1 0,0-1 0,0 1-1,5 1 1,-5-2 1,-1-1 0,1 0 0,-1 1 0,1-1 0,0-1 0,-1 1 0,1 0 0,-1-1 0,0 0-1,1 0 1,-1 0 0,0 0 0,1 0 0,-1-1 0,0 0 0,0 1 0,4-4 0,2-2 9,-1 0 0,0 0-1,-1-1 1,0 0 0,0 0 0,-1-1 0,0 0 0,0 0 0,6-14 0,-2 1 15,-1 0 1,10-37 0,-27 97 29,2 1-1,2-1 1,1 1-1,3 0 1,3 39 0,-2-66-15,0 1 1,1-1-1,0 1 1,1-1-1,6 17 0,-8-27-33,0 0-1,0 0 1,0 0-1,0 0 0,1 0 1,-1 0-1,0-1 0,1 1 1,-1 0-1,1-1 0,0 1 1,0-1-1,-1 1 0,1-1 1,4 2-1,-4-2-3,0-1-1,0 0 1,0 1-1,0-1 1,0 0 0,0 0-1,0 0 1,0-1-1,0 1 1,0 0 0,0-1-1,0 0 1,0 1-1,0-1 1,0 0 0,0 0-1,0 0 1,-1 0-1,1 0 1,0 0-1,1-2 1,10-8-1,-1 0 0,0-1 0,-1 0-1,0-1 1,-1 0 0,14-24 0,-2-2-76,22-54-1,-36 73-2,0 0-1,-1 0 0,5-31 1,-12 51 70,0 0 0,0 0 1,0 0-1,-1 0 1,1 0-1,0 0 0,0 0 1,0 0-1,0 0 0,0 0 1,0 0-1,-1 0 1,1 0-1,0 0 0,0 0 1,0 0-1,0 0 0,0 0 1,0 0-1,0 0 1,0 0-1,-1-1 0,1 1 1,0 0-1,0 0 0,0 0 1,0 0-1,0 0 1,0 0-1,0 0 0,0 0 1,0 0-1,0 0 0,0-1 1,0 1-1,0 0 1,-1 0-1,1 0 0,0 0 1,0 0-1,0 0 1,0 0-1,0-1 0,0 1 1,0 0-1,0 0 0,0 0 1,0 0-1,0 0 1,0 0-1,0 0 0,1-1 1,-1 1-1,0 0 0,0 0 1,0 0-1,0 0 1,0 0-1,0 0 0,0 0 1,-6 8-24,-4 19 95,0 1 0,2 0 0,1 0 0,2 1 1,1 0-1,1 0 0,0 43 0,5-51-99,1-12-276,-3-9 290,0 0 1,0 0 0,0 0 0,0 0 0,0 0-1,1 0 1,-1 0 0,0 1 0,0-1-1,0 0 1,0 0 0,0 0 0,0 0-1,0 0 1,0 0 0,0 0 0,1 0-1,-1 0 1,0 0 0,0 0 0,0 0-1,0 0 1,0 0 0,0 0 0,0 0 0,0 0-1,0 0 1,1 0 0,-1 0 0,0 0-1,0 0 1,0 0 0,0-1 0,0 1-1,0 0 1,0 0 0,0 0 0,0 0-1,0 0 1,0 0 0,0 0 0,1 0-1,-1 0 1,0 0 0,0 0 0,0 0 0,0-1-1,0 1 1,0 0 0,0 0 0,0 0-1,0 0 1,0 0 0,0 0 0,0 0-1,0 0 1,0 0 0,0-1 0,0 1-1,0 0 1,0 0 0,0 0 0,0 0-1,1-6-69,0 0 0,0-1 0,0 1 0,0 0 0,-2-11-1,1 11 18,0-34-341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183 120 9554,'66'-107'8730,"-66"107"-8686,1 0 1,-1-1-1,0 1 1,0 0 0,0-1-1,0 1 1,0 0-1,0-1 1,1 1-1,-1 0 1,0-1-1,0 1 1,0 0-1,0-1 1,0 1-1,0 0 1,0-1-1,-1 1 1,1 0-1,0-1 1,0 1-1,0 0 1,0-1-1,0 1 1,0 0 0,-1-1-1,1 1 1,0 0-1,0-1 1,0 1-1,-1 0 1,1 0-1,0-1 1,-1 1-1,1 0 1,0 0-1,0 0 1,-1-1-1,1 1 1,0 0-1,-1 0 1,1 0-1,0 0 1,-1 0-1,1 0 1,0 0 0,-1 0-1,1 0 1,0-1-1,-1 2 1,1-1-1,-1 0 1,1 0-1,0 0 1,-1 0-1,1 0 1,0 0-1,-1 0 1,1 0-1,-27 5 640,25-5-637,-9 4 21,-1 0 0,0 1 0,1 0 0,0 0 1,0 2-1,1-1 0,0 1 0,0 1 0,0-1 0,1 2 0,0-1 0,1 1 1,-13 18-1,14-18-70,1 0 1,0 1-1,0 0 1,1 0-1,0 1 1,1-1-1,0 1 1,1 0-1,0 0 0,1 0 1,0 1-1,1-1 1,0 0-1,2 22 1,-1-30-1,0 1 0,1 0 0,0-1 0,0 1-1,0 0 1,0-1 0,1 0 0,-1 1 0,1-1 0,0 0 0,0 0 0,0 1 0,0-1 0,5 4 0,-5-5 0,0-1 0,1 1 0,-1-1 1,0 0-1,0 0 0,1 0 1,-1 0-1,0 0 0,1 0 1,-1-1-1,1 1 0,-1-1 0,1 0 1,-1 0-1,1 0 0,-1 0 1,1 0-1,-1 0 0,1-1 1,-1 1-1,1-1 0,-1 0 1,3-1-1,6-3-25,0 0 1,0 0-1,-1-2 1,0 1 0,0-1-1,11-10 1,52-54-200,-63 60 195,82-90-385,-91 99 405,0 1 0,0 0 0,0 0 0,1 0 0,-1 0 0,0 0 0,1 0 0,-1 0 0,1 0 0,2-1 0,-4 2 9,1 0-1,-1 0 1,0 0 0,1 0-1,-1 0 1,1 0 0,-1 0-1,0 0 1,1 0 0,-1 0-1,0 0 1,1 0-1,-1 1 1,0-1 0,1 0-1,-1 0 1,0 0 0,1 0-1,-1 1 1,0-1 0,0 0-1,1 0 1,-1 1-1,0-1 1,0 0 0,1 0-1,-1 1 1,0-1 0,0 0-1,1 1 1,0 2 3,0 1 0,-1-1 0,1 1 0,0 0 0,-1-1 0,0 1 0,0-1 0,0 6 0,-4 30 48,2-25 6,1 1-1,1-1 1,1 19 0,-1-33-52,-1 1 0,1-1 0,0 0 0,0 0 0,0 1 0,0-1 0,0 0 0,0 0 1,0 1-1,0-1 0,0 0 0,1 0 0,-1 0 0,0 1 0,0-1 0,0 0 0,0 0 0,0 0 0,0 1 0,0-1 0,1 0 0,-1 0 0,0 0 0,0 1 1,0-1-1,0 0 0,1 0 0,-1 0 0,0 0 0,0 0 0,0 1 0,1-1 0,-1 0 0,0 0 0,0 0 0,0 0 0,1 0 0,-1 0 0,0 0 0,0 0 1,1 0-1,-1 0 0,0 0 0,0 0 0,1 0 0,-1 0 0,0 0 0,13-11 73,12-25-25,-23 32-41,6-8-4,0-1-22,0-1 0,2 1-1,-1 0 1,2 1 0,-1 0 0,23-18 0,-31 29 10,-1 0 0,0 0 0,1 0 0,-1 0 0,1 0 0,0 0 0,-1 0 0,1 1 0,0-1 0,-1 1 0,1-1 0,0 1 0,0 0 0,-1-1-1,1 1 1,0 0 0,0 0 0,0 0 0,-1 1 0,1-1 0,3 1 0,-3 0 1,-1 0 0,1 0 0,0 1 1,0-1-1,0 0 0,-1 1 0,1-1 0,-1 1 0,1 0 0,-1 0 0,0-1 0,0 1 0,0 0 1,2 4-1,1 4 20,0 1-1,-1 0 1,-1-1 0,0 1 0,1 19 0,-2-22 17,-2-5-15,1-1 0,0 0 0,0 0 0,1 1 0,-1-1 1,0 0-1,1 0 0,-1 0 0,1 1 0,0-1 0,1 2 0,4-4-570,1 0-877,-7 1 1412,0-1 1,0 1-1,0-1 0,0 1 1,0-1-1,0 1 0,0-1 1,0 1-1,-1-1 0,1 1 1,0-1-1,0 1 0,-1-1 1,1 1-1,0-1 0,-1 0 1,1 1-1,0-1 0,-1 0 1,1 1-1,-1-1 1,1 0-1,-1 1 0,-7 6-446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5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18740,'1'-13'1336,"-1"6"-1216,3 1-256,3 3 856,-9 6-688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11418,'1'-8'309,"-1"-1"0,1 0-1,1 1 1,-1 0-1,2-1 1,-1 1 0,1 0-1,0 0 1,5-8-1,-4 10-114,-1 1-1,2 0 0,-1 0 1,0 0-1,1 0 1,0 1-1,0 0 0,0 0 1,1 0-1,-1 1 1,1-1-1,9-2 0,-5 1-22,1 1-1,-1 1 1,1 0-1,0 1 0,0 0 1,0 0-1,1 1 1,-1 1-1,0 0 1,0 0-1,20 4 0,-24-3-144,-1 1 0,1-1 0,-1 1 0,1 1-1,-1-1 1,0 1 0,0 0 0,0 0 0,-1 1 0,1 0-1,-1 0 1,1 0 0,-2 1 0,1 0 0,0 0-1,-1 0 1,0 0 0,0 1 0,0-1 0,5 13 0,-5-6-20,0 1 0,-1 0 0,0 0 0,-1 0 0,-1 0 0,0 0 0,-1 1 0,0-1 0,-1 0 0,0 0 0,-1 1 0,-1-1 0,0 0 0,-7 18 0,-4 6 100,-2 0 0,-1 0 0,-33 49 0,16-38 77,24-35-93,0 0 1,1 0 0,1 1 0,0 0-1,-6 17 1,13-30-84,1 1-1,0-1 1,0 0-1,-1 0 1,1 1-1,0-1 1,0 0 0,0 1-1,0-1 1,0 0-1,1 0 1,-1 1-1,0-1 1,1 0-1,-1 0 1,1 1 0,-1-1-1,1 0 1,-1 0-1,1 0 1,0 0-1,-1 0 1,1 0-1,0 0 1,0 0 0,0 0-1,0 0 1,0 0-1,0-1 1,0 1-1,0 0 1,0-1-1,1 1 1,-1-1 0,2 1-1,3 2 1,1-1 0,-1 0 0,1-1 0,-1 0 0,12 1 0,0-2 6,0-1 1,-1 0 0,1-2 0,-1 0-1,0 0 1,0-2 0,0 0 0,0-1-1,-1-1 1,0 0 0,0-2 0,-1 1-1,0-2 1,0 0 0,-1-1 0,-1 0-1,0-1 1,0 0 0,-1-1 0,-1-1 0,0 0-1,-1 0 1,0-1 0,11-25 0,-18 34 12,-1 0 1,0-1-1,0 1 1,-1 0-1,0-1 1,0 1-1,0-1 1,-1 1-1,0-1 1,0 0-1,-2-9 1,2 13-14,-1 1 0,0-1 0,1 0 1,-1 1-1,0-1 0,-1 0 0,1 1 0,0 0 1,-1-1-1,0 1 0,1 0 0,-1 0 1,0 0-1,0 0 0,0 0 0,0 0 0,0 0 1,-1 1-1,1-1 0,0 1 0,-1-1 1,1 1-1,-1 0 0,0 0 0,1 0 0,-1 1 1,0-1-1,-4 0 0,-2 1 6,0-1 0,0 2 0,0-1 1,0 2-1,0-1 0,0 1 0,1 0 0,-1 1 0,0 0 0,1 0 0,0 1 1,0 0-1,-8 5 0,6-2-190,-1 0 0,1 0 0,1 1 0,-1 1 0,1-1 0,1 1 0,0 1 0,-13 18 0,18-23 805,3-7-419,8-13-368,-4 6 148,9-21-108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29:5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14107,'0'11'1186,"7"-12"-453,17-16 95,-18 13-566,1-2-114,236-195 2874,-209 168-2892,-2 0 0,-1-2 0,-2-1-1,44-72 1,-68 98-142,-4 7 2,0 1 1,1-1 0,-1 1 0,0 0-1,1 0 1,-1 0 0,1 0-1,0 0 1,3-3 0,-5 5 7,0 0 0,0 0 0,0 0 0,1 0 0,-1 0 0,0 0 0,0 0 0,0 1 0,1-1 0,-1 0 0,0 0 0,0 0 0,0 0 0,0 0 0,1 0 0,-1 0 0,0 0 0,0 0 0,0 0 0,0 1 0,1-1 0,-1 0 0,0 0 0,0 0 0,0 0 0,0 0 0,0 1 0,0-1 0,0 0 0,0 0 0,1 0 0,-1 1 0,0-1 0,0 0 0,0 0 0,0 0 0,0 0 0,0 1 0,0-1 0,0 0 1,0 0-1,0 0 0,0 1 0,0-1 0,0 0 0,-1 0 0,3 14-27,-2-13 21,3 49-115,15 75-1,-14-106-24,1-1 1,0 0-1,1 0 0,1-1 1,1 0-1,0 0 1,15 22-1,-5-18-49,0-5-58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38 13675,'-1'-37'1654,"1"214"1784,1-69-3181,11 269-69,-12-372-380,0 1 1,0-1-1,-1 1 0,1-1 1,-1 1-1,-1-1 0,-2 10 0,3-13 41,0 0-1,0 0 1,-1-1-1,1 1 1,0 0-1,-1-1 0,1 1 1,-1-1-1,1 0 1,-1 1-1,0-1 1,1 0-1,-1 0 1,0 0-1,0 0 1,0 0-1,0-1 0,0 1 1,0-1-1,0 1 1,0-1-1,0 0 1,0 1-1,-3-1 1,-22 0-686,-6 0-101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17 154 10946,'-1'1'85,"0"0"1,0 0-1,-1-1 0,1 1 0,0 0 0,0 0 0,0 0 0,0 0 0,0 1 0,1-1 1,-1 0-1,0 0 0,0 0 0,1 1 0,-1-1 0,1 0 0,-1 1 0,1-1 0,0 1 0,-1 2 1,1-4-42,0 1 1,0-1-1,1 1 1,-1-1-1,0 1 1,0-1-1,1 1 1,-1-1-1,0 1 1,0-1-1,1 0 1,-1 1 0,1-1-1,-1 1 1,0-1-1,1 0 1,-1 1-1,1-1 1,-1 0-1,1 0 1,0 1-1,20 2 837,3-6-465,0-1 0,0-2 1,0 0-1,-1-2 0,31-13 0,-16 6-19,163-58 414,-199 72-804,1 0 0,-1 0 0,1 0 0,-1 0 0,0 0 0,0 0 0,1-1 1,-1 0-1,2-1 0,-3 2 6,-1 0 1,1 0-1,0 0 0,0-1 1,-1 1-1,1 0 0,-1 0 1,1-1-1,-1 1 1,0 0-1,1-1 0,-1 1 1,0 0-1,0-1 0,0 1 1,0 0-1,0-1 1,-1-1-1,-1-13-105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14587,'8'-20'1216,"11"-3"-752,8 1-167,13 5 463,7 0-136,7 4-48,-1 3-16,1 4-144,-2 2-88,-7 1-128,-6 2-16,-9-4-168,-7 1-136,-7-2-376,-3-1-232,-9 2 568,-4 3-96,2-1-120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13651,'23'-2'1208,"13"-11"-856,1-5-152,12-4 320,5-1-480,-2 4 136,-6 2-16,-12 5-168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15107,'0'-10'1538,"-7"18"-1029,4-1-323,0 1-1,0-1 1,1 1-1,0-1 1,0 1-1,-1 14 1,0 52 372,3-56-448,0 11-40,1-1-1,1 1 0,1-1 1,2 0-1,1 0 1,11 30-1,-15-52-57,0 0 1,0-1-1,1 1 0,0-1 1,1 0-1,6 8 1,-9-12-9,0 1 1,0-1-1,0 0 1,0 0-1,1 0 1,-1 0 0,0 0-1,1-1 1,-1 1-1,0 0 1,1-1-1,-1 1 1,1-1 0,-1 1-1,1-1 1,-1 0-1,1 1 1,0-1 0,-1 0-1,1 0 1,-1 0-1,1 0 1,-1-1-1,1 1 1,0 0 0,-1-1-1,1 1 1,-1-1-1,2 0 1,2-2 6,0 0 1,0 0-1,-1 0 1,0-1-1,1 1 1,-1-1-1,-1 0 0,1 0 1,-1-1-1,5-6 1,3-8 29,12-27 0,-15 30-16,26-65 41,-4-2-1,22-92 0,-56 198-66,0 0 0,1 0 0,1 38 0,8 79 19,-5-130-21,7 54-43,-7-59 15,0-1 1,0 1-1,0-1 0,1 1 0,0-1 1,0 0-1,0 0 0,0 0 0,1 0 1,0 0-1,3 4 0,-5-8-22,-1 1 0,1 0 0,0-1 0,0 1 1,0 0-1,0-1 0,-1 1 0,1-1 0,0 1 0,0-1 0,0 1 0,0-1 0,0 0 0,0 1 0,0-1 0,0 0 0,1 0 0,-1 0 0,0 0 0,0 0 0,0 0 0,0 0 0,0 0 1,1-1-1,0 0-18,0 0 1,0 0-1,0 0 0,0 0 1,0 0-1,-1-1 1,1 1-1,0-1 1,-1 1-1,1-1 1,1-2-1,3-6-124,0-1-1,0 1 1,5-17 0,-9 24 159,15-45-598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16428,'-2'23'1544,"4"-4"-1160,9-5-128,11-2 536,12-7-336,6-3-88,8-8-200,2-7-160,0-6-216,-3 2-128,-7-1-288,-8 0-136,-12 6 2232,-7 3-1656,-13 6 104,-6 3 88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12083,'6'10'1184,"0"-2"-512,1 1-176,3-5 808,1 1-143,8-5-89,-2 0-8,6 0-152,1 0-64,1 0-239,-1-2-105,0-2-392,-1 4-280,-1-3-633,-1 3 697,-2 0-144,-5 3-96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14243,'0'2'1179,"8"34"-340,1 1-1,25 62 1,-20-60-638,157 364 545,-165-390-719,17 29 64,-22-40-72,0 0 0,1 1-1,-1-1 1,1 0-1,0 0 1,-1 0 0,1 0-1,0-1 1,0 1 0,0 0-1,0-1 1,1 0-1,2 2 1,-4-3-12,-1 0-1,1 0 1,-1 0-1,1 0 0,-1 0 1,1 0-1,-1 0 1,1 0-1,-1 0 1,1-1-1,-1 1 1,0 0-1,1 0 1,-1-1-1,1 1 1,-1 0-1,1 0 1,-1-1-1,0 1 1,1 0-1,-1-1 0,0 1 1,1-1-1,-1 1 1,0 0-1,1-1 1,-1 1-1,0-1 1,0 1-1,1-1 1,5-19 140,-1-17-2,-2-1 0,-2 1 0,-5-65 0,3 80-113,-6-70-22,-4-1 0,-3 2 0,-44-145 0,58 235-10,-1 0-1,1 0 0,-1 1 0,1-1 0,0 0 0,-1 0 1,1 0-1,0 0 0,0 0 0,0 0 0,-1 0 0,1 0 1,0 0-1,0 0 0,1 0 0,-1 0 0,0 0 1,0 0-1,0 0 0,1 0 0,0-2 0,0 3 0,1-1-1,-1 1 1,1 0-1,0 0 0,-1 0 1,1 0-1,-1 0 1,1 0-1,-1 0 1,1 0-1,0 1 0,-1-1 1,3 1-1,27 4-2,1-2 0,0-1-1,0-1 1,0-2 0,-1-2-1,1 0 1,0-2-1,40-12 1,33-15-17,108-50-1,-150 56 20,26-11-5,118-43-38,-179 71 38,0 2 0,0 1 0,0 1 1,1 2-1,45-1 0,-62 5 12,-1 0-1,1 0 1,0 1-1,0 1 1,-1 0 0,0 1-1,1 0 1,-1 0-1,-1 1 1,1 1 0,16 11-1,-20-12 18,-1 1-1,1-1 1,-1 1-1,0 0 1,-1 1-1,0-1 1,0 1-1,0 0 1,-1 1 0,0-1-1,0 1 1,-1-1-1,0 1 1,0 0-1,-1 0 1,0 1-1,2 10 1,2 152-1980,-2-138 1566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13131,'-4'-8'2975,"0"9"-982,-3 21-126,-1 35-828,8-57-1037,0 3 33,-1 4 28,0 1 1,1 0-1,0-1 1,0 1-1,2 11 1,-2-18-81,1 0 0,-1 1-1,0-1 1,1 0 0,-1 0 0,1 1 0,0-1-1,-1 0 1,1 0 0,0 0 0,0 1 0,-1-1 0,1 0-1,0 0 1,0-1 0,0 1 0,1 0 0,-1 0-1,0 0 1,0-1 0,0 1 0,0 0 0,1-1-1,-1 1 1,0-1 0,1 0 0,-1 1 0,0-1-1,1 0 1,-1 0 0,0 0 0,1 0 0,-1 0 0,1 0-1,-1 0 1,0 0 0,2-1 0,26-5-412,-21 4 321,0 0-1,0 1 0,0 0 1,0 0-1,7 1 1,-11 0 92,-1 1 0,-1-1 0,1 1 0,0 0 0,0 0 1,0 0-1,0 0 0,0 0 0,-1 1 0,1-1 0,-1 1 0,1 0 0,-1 0 1,0 0-1,1 0 0,-1 0 0,2 3 0,3 4 22,-2 0-1,1 0 0,-1 0 1,0 0-1,-1 1 0,0 0 1,-1-1-1,0 1 0,-1 1 1,3 14-1,-4-17 32,0 0-1,-1 0 0,0 0 1,0 0-1,-1 0 1,0 1-1,0-1 1,-1 0-1,0-1 0,0 1 1,-1 0-1,0-1 1,-1 1-1,-3 6 1,5-11-14,-1 0 1,1 0 0,0 0 0,-1 0 0,1-1-1,-1 1 1,0-1 0,0 0 0,0 0 0,0 0-1,0 0 1,-1 0 0,1-1 0,0 1 0,-1-1-1,1 0 1,-1 0 0,0 0 0,1-1 0,-1 1-1,0-1 1,1 0 0,-1 0 0,0 0 0,1 0-1,-1-1 1,0 0 0,1 1 0,-6-3-1,2 0 85,-1 0 0,1 0 0,0-1-1,0 0 1,0 0 0,0-1-1,1 1 1,0-1 0,0-1-1,0 1 1,1-1 0,-9-12-1,-7-21 59,5-3 22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15307,'14'-14'1665,"5"1"-1169,3 2-240,4-1 976,7 2-848,0 3-336,4 3-608,-1 2 328,-4 2 80,-2 0-144,-4 3-112</inkml:trace>
  <inkml:trace contextRef="#ctx0" brushRef="#br0" timeOffset="1">360 58 14379,'0'21'1296,"0"8"-880,0 2-176,3 7 553,3 0-217,3 1-536,-1-2-264,1-11 256,2-7-88,4-19-120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15051,'1'-6'160,"1"1"1,0 0-1,1 1 0,-1-1 0,1 0 0,0 1 0,0-1 1,1 1-1,-1 0 0,1 0 0,0 0 0,0 1 0,0-1 0,0 1 1,1 0-1,0 0 0,-1 1 0,1-1 0,0 1 0,0 0 1,0 0-1,0 1 0,1 0 0,5-1 0,-7 1-111,1 0 0,-1 1 1,0-1-1,1 1 0,-1 0 0,0 1 0,0-1 0,1 1 0,-1 0 0,0 0 0,0 0 1,1 0-1,-1 1 0,0 0 0,-1 0 0,1 0 0,0 0 0,0 0 0,-1 1 0,0 0 0,1 0 1,-1 0-1,0 0 0,0 0 0,-1 0 0,1 1 0,-1 0 0,1-1 0,2 9 0,-2-4-26,-1 0 0,0 0-1,-1 0 1,0 1-1,0-1 1,-1 1 0,0-1-1,0 0 1,-1 1-1,0-1 1,-1 0 0,0 1-1,0-1 1,-1 0 0,1-1-1,-2 1 1,1 0-1,-1-1 1,-1 1 0,1-1-1,-11 12 1,14-18-14,0 0 1,-1 1-1,1-1 0,-1 0 1,1 0-1,-1 0 0,1 0 1,-1 0-1,0 0 0,1-1 1,-1 1-1,0 0 1,0-1-1,0 1 0,1-1 1,-3 0-1,3 0-8,1 0-1,0 0 1,-1 0-1,1 0 1,0 0-1,-1 0 1,1 0-1,0 0 1,-1 0-1,1 0 1,0-1-1,-1 1 1,1 0-1,0 0 1,-1 0 0,1-1-1,0 1 1,0 0-1,-1 0 1,1-1-1,0 1 1,0 0-1,0 0 1,-1-1-1,1 1 1,0 0-1,0-1 1,0 1-1,0 0 1,0-1-1,-1 0-6,1-1 0,1 1 0,-1 0 0,0-1-1,0 1 1,0 0 0,1-1 0,-1 1-1,1 0 1,-1-1 0,1 1 0,1-2 0,-1-1-31,1 1 1,1 0-1,-1 0 1,0 0 0,1 0-1,0 1 1,-1-1 0,1 1-1,0-1 1,0 1-1,0 0 1,1 0 0,-1 0-1,1 1 1,-1-1 0,1 1-1,6-2 1,-4 2-25,0 0 0,1 0 0,-1 1 0,0-1 1,0 2-1,0-1 0,0 1 0,0 0 0,0 0 0,11 4 0,-12-4 30,0 1-1,0 0 0,-1 1 0,1-1 1,-1 1-1,1 0 0,-1 0 1,0 0-1,0 1 0,0 0 0,-1-1 1,6 8-1,-7-8 38,-1 0-1,1 0 1,-1 0-1,1 0 1,-1 1 0,0-1-1,0 1 1,0-1-1,-1 0 1,1 1 0,-1-1-1,0 1 1,0-1-1,0 1 1,0-1 0,-1 1-1,1-1 1,-1 1-1,0-1 1,-1 4 0,-3 4 105,0-1 0,0 0 1,-1 0-1,-1 0 1,0-1-1,0 0 1,-12 13-1,-64 52 841,79-71-900,0 1-7,-3 2-20,0 0 0,-1 0 0,0 0 0,0-1 0,0-1 0,-11 6 0,18-10-50,1 0 0,-1 0 0,1 1 0,-1-1 0,1 0 0,-1 0 0,1 0 0,-1 1 0,1-1 1,-1 0-1,1 0 0,-1 0 0,1 0 0,-1 0 0,0 0 0,1 0 0,-1 0 0,1-1 0,-1 1 1,1 0-1,-1 0 0,1 0 0,-1 0 0,1-1 0,-1 1 0,1 0 0,-1-1 0,1 1 0,0 0 1,-1-1-1,1 1 0,-1 0 0,1-1 0,0 1 0,-1-1 0,1 1 0,0-1 0,0 1 0,-1 0 0,1-1 1,0 1-1,0-1 0,0 1 0,0-1 0,-1 0 0,1 1 0,0-1 0,0 1 0,0-1 0,0 1 1,0-2-1,6-28-518,2 4 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91 224 12707,'-3'1'372,"-6"2"164,0 0 1,0-1-1,0 0 0,-12 0 1,20-2-464,0 1 0,0-1 0,0 0 0,0 0 0,0 0 0,0 0 0,-1 0 0,1 0 1,0-1-1,0 1 0,0 0 0,0 0 0,0-1 0,0 1 0,0-1 0,0 1 0,0-1 0,0 1 1,0-1-1,1 0 0,-1 1 0,0-1 0,0 0 0,0 0 0,1 1 0,-1-1 0,0 0 0,1 0 1,-1 0-1,1 0 0,-1 0 0,1 0 0,-1 0 0,1 0 0,0 0 0,0 0 0,-1 0 0,1 0 1,0 0-1,0 0 0,0-1 0,0 1 0,0 0 0,0 0 0,1 0 0,-1 0 0,0-1 0,3-6 80,-1-1 0,1 1 0,0 0 0,1 0 0,0 1 0,0-1 0,1 1 0,0 0 0,0 0-1,1 0 1,10-9 0,-7 7-101,0 1 0,0 1 0,1 0 0,0 0 0,0 1-1,0 0 1,23-9 0,-27 13-41,-1 0-1,1 1 0,0 0 1,0 0-1,0 0 0,0 1 1,0-1-1,0 1 0,0 1 0,0-1 1,0 1-1,-1 0 0,1 1 1,0-1-1,0 1 0,-1 0 1,1 1-1,-1-1 0,0 1 1,1 0-1,-1 0 0,5 5 1,5 7 6,0 0 0,-1 0 0,0 1-1,21 34 1,-11-14-5,-23-35-11,-1 0-1,1 0 1,-1-1 0,1 1 0,-1 0 0,1 0 0,0 0 0,-1-1 0,1 1 0,0 0-1,0 0 1,0-1 0,-1 1 0,1-1 0,0 1 0,0-1 0,0 1 0,0-1 0,0 0-1,0 1 1,0-1 0,0 0 0,2 0 0,-3 0 0,1 0 0,0-1 0,0 0-1,-1 1 1,1-1 0,0 1 0,-1-1 0,1 0 0,-1 1-1,1-1 1,-1 0 0,1 0 0,-1 1 0,1-1 0,-1 0-1,0 0 1,1 0 0,-1 0 0,0 0 0,0-1 0,3-9-6,-2 1-1,0-1 1,0-11 0,-1 20 0,1-16-178,-2 1 0,1-1 0,-2 1-1,-1-1 1,-8-30 0,11 47 189,0 0-1,0 1 1,0-1 0,0 0-1,-1 0 1,1 1 0,0-1-1,-1 0 1,1 1 0,0-1 0,-1 0-1,1 1 1,-1-1 0,1 1-1,-1-1 1,1 0 0,-1 1-1,1-1 1,-1 1 0,0 0-1,1-1 1,-1 1 0,0 0-1,1-1 1,-1 1 0,0 0-1,0-1 1,0 2 4,1-1 0,-1 0-1,1 1 1,-1-1 0,1 1 0,-1-1-1,1 1 1,-1-1 0,1 1 0,0-1-1,-1 1 1,1 0 0,0-1 0,0 1-1,-1-1 1,1 1 0,0 0 0,0-1-1,0 1 1,0 0 0,0-1 0,0 1-1,0 0 1,0-1 0,0 1 0,0 0-1,0-1 1,0 1 0,0-1 0,1 2 0,3 14-42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14915,'1'-3'202,"0"-1"0,-1 0-1,2 0 1,-1 1 0,0-1 0,1 0-1,0 1 1,-1 0 0,1-1 0,1 1-1,-1 0 1,0 0 0,1 0 0,0 0-1,4-4 1,-2 3-43,1 1-1,-1-1 1,1 1 0,-1 0 0,1 1-1,0-1 1,0 1 0,0 0-1,9-1 1,-9 2-135,0 0 0,0 0 0,0 0 0,0 1 0,0 0 0,0 0 0,0 1-1,0-1 1,0 1 0,0 1 0,0-1 0,-1 1 0,1 0 0,0 0 0,-1 1 0,1 0 0,-1 0 0,0 0 0,0 0 0,0 1-1,6 6 1,-7-5-18,0 1 0,-1-1 0,0 1 0,3 9 0,-4-10 39,0 0-1,1 0 1,-1 0 0,1 0-1,6 8 1,-8-12-24,0-1 1,0 1 0,1 0-1,-1-1 1,0 1 0,0 0-1,1-1 1,-1 0 0,0 1-1,1-1 1,-1 0 0,1 0-1,-1 1 1,0-1 0,1 0-1,-1-1 1,0 1 0,1 0-1,-1 0 1,1 0 0,-1-1-1,0 1 1,1-1 0,-1 1-1,0-1 1,0 0 0,1 1-1,-1-1 1,2-2 0,6-3 73,0 0 0,13-13 0,-16 14-57,82-74-358,-87 78 287,0 0-1,-1 1 1,1-1-1,-1 0 1,0 0-1,1 0 1,-1 0-1,1 1 1,-1-1 0,0 0-1,0 0 1,0 0-1,0 0 1,1 0-1,-1 0 1,0 0-1,0 0 1,-1-1-1,1-5-163,1-11-69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15 228 13739,'0'0'110,"-1"0"0,0-1 0,0 1 0,0-1-1,0 1 1,1-1 0,-1 1 0,0-1 0,0 1 0,1-1 0,-1 0 0,0 0 0,1 1 0,-1-1-1,1 0 1,-1 0 0,1 0 0,-1 1 0,1-1 0,0 0 0,-1 0 0,1 0 0,0 0 0,0 0 0,0 0-1,-1 0 1,1-1 0,1 0 2,-1 0-1,1 0 1,0 0 0,-1 0-1,1 0 1,0 0-1,0 1 1,0-1 0,0 0-1,1 1 1,-1-1-1,2-1 1,6-6 61,1 0 1,0 1-1,13-8 1,-20 14-112,13-8-5,0 0 1,1 0-1,0 2 1,0 0 0,37-10-1,-47 16-61,0 0 0,0 1 0,1 0 0,-1 0-1,0 1 1,1 0 0,-1 0 0,1 1 0,-1 0 0,0 0 0,1 0-1,-1 1 1,0 0 0,0 1 0,0 0 0,-1 0 0,1 0 0,7 5-1,1 4-70,-9-7 5,0-1 1,1 1 0,-1-1 0,1 0-1,0-1 1,9 4 0,-14-6 29,0-1 0,0 1 1,0-1-1,0 0 0,0 0 1,0 0-1,0 0 0,0 0 1,0 0-1,0-1 0,0 1 1,0-1-1,0 1 0,0-1 1,0 0-1,0 0 0,0 0 1,-1 0-1,1 0 0,0 0 1,-1 0-1,1-1 0,-1 1 1,1-1-1,-1 1 0,1-1 1,-1 1-1,2-4 0,2-2-96,-1-1-1,1 0 0,-1 0 1,-1-1-1,0 1 0,0-1 1,0 0-1,-1 0 0,2-16 0,-2 8-127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14371,'37'194'2489,"-19"-86"-2075,-6-47-218,-2-19-69,-3-1 0,2 50 1,-11-58 89,-5-20 19,7-13-226,0 0 1,-1 0 0,1 0-1,-1 0 1,1 0 0,-1 0-1,1 0 1,0 0 0,-1 0-1,1 0 1,-1 0 0,1 0 0,-1 0-1,1 0 1,0-1 0,-1 1-1,1 0 1,-1 0 0,1 0-1,0-1 1,-1 1 0,1 0-1,0 0 1,-1-1 0,1 1 0,0 0-1,-1-1 1,1 1 0,0 0-1,0-1 1,-1 0 0,-2-3 28,1 0 1,-1 0 0,1-1 0,0 1 0,1-1-1,-1 0 1,1 1 0,0-1 0,0 0 0,0 0-1,0 0 1,1-6 0,2-65 126,-1 69-160,4-44-39,2 0 0,20-73 0,-17 89-21,1 1 1,2 1-1,2-1 1,25-42-1,-35 68 37,1-1-1,0 1 0,0 1 0,1-1 1,-1 1-1,2 0 0,-1 1 1,11-8-1,-15 13 15,-1-1 0,1 1 1,0-1-1,-1 1 0,1 0 0,0 0 1,0 0-1,0 1 0,0-1 1,0 0-1,-1 1 0,1 0 0,0 0 1,0 0-1,0 0 0,0 0 0,0 1 1,0-1-1,0 1 0,0 0 1,0 0-1,0 0 0,-1 0 0,1 0 1,0 1-1,-1-1 0,1 1 1,-1 0-1,1 0 0,-1 0 0,3 3 1,-1-1-2,-1-1 0,0 1 1,0 0-1,0 0 0,0 0 1,-1 0-1,1 0 0,-1 1 1,0-1-1,0 1 0,-1 0 1,0-1-1,0 1 0,0 0 1,1 5-1,-2-3 3,-1 0 1,1 0-1,-1-1 1,0 1-1,-1-1 1,1 1-1,-1-1 1,-1 1-1,-5 10 1,-2 1 3,-2-1 0,0 0 0,0 0 0,-2-2 0,0 0 0,-18 15 0,6-7 43,-30 20-1,46-35-145,-1-2 0,0 0-1,0 0 1,0-1 0,-1 0-1,-15 4 1,27-9 96,0 0 0,0 0 1,0 0-1,0 0 0,0 0 0,0 0 0,0 0 0,-1 0 0,1 0 1,0 0-1,0 0 0,0 1 0,0-1 0,0 0 0,-1 0 0,1 0 1,0 0-1,0 0 0,0-1 0,0 1 0,0 0 0,0 0 0,-1 0 1,1 0-1,0 0 0,0 0 0,0 0 0,0 0 0,0 0 0,0 0 1,-1 0-1,1 0 0,0 0 0,0 0 0,0-1 0,0 1 0,0 0 1,0 0-1,0 0 0,0 0 0,0 0 0,0 0 0,-1-1 0,1 1 1,0 0-1,0 0 0,0 0 0,0 0 0,0 0 0,0-1 1,3-7-69,-2 6 40,10-22-149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12203,'0'1'50,"0"0"63,-1 0 1,1 1 0,0-1-1,0 0 1,0 0 0,-1 1 0,1-1-1,1 0 1,-1 1 0,0-1-1,0 0 1,1 3 0,0-4-84,0 1 1,0-1 0,-1 0 0,1 0-1,0 0 1,0 0 0,0 1-1,0-1 1,0 0 0,0 0-1,-1 0 1,1-1 0,0 1-1,0 0 1,0 0 0,0 0-1,-1-1 1,1 1 0,0 0-1,0-1 1,0 1 0,0-1-1,25-11 556,-1 0 0,33-22 0,-39 21-302,1 2 1,0 0-1,0 1 0,38-13 1,-4 11-31,-37 9-384,1-1 0,-1 0 1,0-2-1,18-8 0,-31 6-129,-3 5 77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80 13803,'5'-7'246,"0"0"0,1 0 0,0 0 0,1 1 0,-1 0 0,1 0 0,0 0 0,1 1 0,-1 0 0,9-4 0,-14 8-207,0 0 0,0 0 0,0 0 0,0 0 0,1 0 0,-1 1 0,0-1-1,0 1 1,0-1 0,1 1 0,-1 0 0,0 0 0,1 0 0,-1 0 0,0 0-1,1 0 1,-1 1 0,0-1 0,0 1 0,0 0 0,1 0 0,-1-1 0,0 1-1,0 1 1,0-1 0,0 0 0,0 0 0,-1 1 0,1-1 0,0 1 0,-1-1-1,1 1 1,-1 0 0,1 0 0,-1 0 0,0 0 0,0 0 0,0 0 0,0 0-1,0 0 1,0 0 0,0 0 0,0 3 0,2 6 2,-1 0 0,0 1 0,-1-1 0,0 0-1,-1 1 1,0-1 0,-1 0 0,0 1 0,0-1 0,-1 0 0,-6 18 0,-3 3-4,0-1 0,-28 50-1,22-52 13,-1 0 0,-2-1-1,-26 30 1,34-39 19,12-19-66,0 0 1,0 1-1,0-1 1,0 0-1,0 0 1,0 0-1,0 1 1,0-1-1,0 0 1,0 0-1,0 0 1,0 0-1,0 1 1,0-1-1,1 0 1,-1 0-1,0 0 1,0 0-1,0 1 1,0-1-1,0 0 1,0 0-1,1 0 1,-1 0 0,0 0-1,0 0 1,0 0-1,0 1 1,1-1-1,-1 0 1,0 0-1,0 0 1,0 0-1,1 0 1,-1 0-1,0 0 1,0 0-1,0 0 1,1 0-1,-1 0 1,0 0-1,0 0 1,0 0-1,0 0 1,1 0-1,-1 0 1,0-1-1,7 0 23,-1-1-1,0 0 0,0 0 0,9-5 0,251-115-1669,-250 116 1337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14907,'2'-3'77,"-1"0"0,1 0 0,0 1-1,0-1 1,0 0 0,0 0 0,0 1 0,1 0-1,-1-1 1,1 1 0,0 0 0,-1 0 0,1 0-1,0 1 1,0-1 0,0 1 0,0-1 0,1 1-1,-1 0 1,0 0 0,0 0 0,1 1 0,-1-1-1,1 1 1,-1 0 0,0 0 0,1 0 0,-1 0-1,0 1 1,1-1 0,-1 1 0,0 0 0,1 0-1,-1 0 1,0 0 0,0 1 0,0-1 0,0 1-1,0 0 1,0 0 0,-1 0 0,1 0 0,0 0-1,-1 1 1,3 3 0,0-1-39,-1 1 1,0 0-1,0 0 0,0 1 1,-1-1-1,1 1 0,-2 0 1,1 0-1,-1 0 1,0 0-1,1 8 0,-2-4-6,0 0-1,0 0 0,-2 0 1,1 1-1,-1-2 1,-5 21-1,0-9 113,-2-1 1,0 0-1,-1 0 0,0-1 0,-2 0 0,-23 32 1,32-50-92,0 0 1,0 0 0,1 1-1,-1-1 1,1 1 0,0-1-1,-1 1 1,1 0 0,0 2-1,1-4-41,0-1-1,0 0 1,0 1 0,0-1-1,0 0 1,0 1 0,0-1-1,0 0 1,0 1-1,0-1 1,0 0 0,1 1-1,-1-1 1,0 0-1,0 1 1,0-1 0,1 0-1,-1 0 1,0 1 0,0-1-1,1 0 1,-1 0-1,0 0 1,1 1 0,-1-1-1,0 0 1,1 0-1,18 2 115,21-5-846,69-15 0,25-3-1149,-92 19 1241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9866,'-1'-7'534,"1"1"0,0-1 0,1 1 0,-1-1 0,1 1 0,1-1 0,-1 1 0,1 0 0,0-1 0,1 1 0,3-7 0,-6 13-494,0 0-1,0-1 0,0 1 1,1 0-1,-1-1 1,0 1-1,0 0 0,0-1 1,1 1-1,-1 0 1,0-1-1,1 1 0,-1 0 1,0 0-1,0-1 1,1 1-1,-1 0 0,0 0 1,1 0-1,-1 0 1,1-1-1,-1 1 0,0 0 1,1 0-1,-1 0 1,0 0-1,1 0 0,-1 0 1,1 0-1,-1 0 1,0 0-1,1 0 0,-1 0 1,1 0-1,-1 0 1,0 0-1,1 0 0,-1 1 1,0-1-1,1 0 1,-1 0-1,0 0 0,1 0 1,-1 1-1,0-1 1,1 0-1,-1 0 0,0 1 1,1-1-1,-1 0 1,0 1-1,0-1 1,0 0-1,1 1 0,-1-1 1,0 0-1,0 1 1,0-1-1,0 1 0,0-1 1,0 0-1,1 1 1,-1 0-1,8 25 724,12 149 234,-2-16-2110,-12-138 493,-1-18 243,1-12-16,0-13-96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14035,'-6'-4'1276,"9"5"-76,13 8 3,30 34 1089,-50-69-1203,1 16-858,9 9-247,7 0-3,20-6-85,0-2 0,0-1 0,50-23 0,86-58-691,-169 91 793,1-1 0,0 1-1,-1-1 1,1 1 0,0-1 0,-1 1-1,1-1 1,0 1 0,0 0-1,0-1 1,0 1 0,-1 0 0,1 0-1,0 0 1,0 0 0,0 0-1,0 0 1,0 0 0,-1 0 0,1 0-1,0 0 1,0 0 0,0 0-1,0 0 1,0 1 0,-1-1-1,1 0 1,0 1 0,0-1 0,0 1-1,-1-1 1,1 1 0,0-1-1,-1 1 1,1-1 0,0 1 0,-1 0-1,1-1 1,-1 1 0,1 0-1,-1 0 1,1-1 0,-1 1 0,0 0-1,1 1 1,0 0 4,-1 1 0,1 0 0,0-1 0,-1 1 0,0 0 0,0-1 0,0 1 0,0 0 0,0-1 0,0 1 0,-1 0 0,1-1 1,-1 1-1,-1 3 0,-100 262 479,84-205-387,2 0 0,-10 89-1,25-140-83,0-1-1,0 1 1,1 0-1,3 23 1,-2-33-10,-1 0-1,0-1 1,0 1 0,1 0-1,-1-1 1,1 1 0,0 0-1,-1-1 1,1 1 0,0-1-1,0 1 1,0-1 0,0 1-1,0-1 1,0 0 0,1 1-1,-1-1 1,0 0 0,1 0-1,-1 0 1,1 0 0,-1 0-1,1 0 1,-1 0 0,1-1-1,-1 1 1,1-1 0,0 1-1,0-1 1,-1 1 0,1-1-1,0 0 1,0 0 0,-1 0-1,1 0 1,0 0 0,0 0-1,-1-1 1,1 1 0,0 0-1,-1-1 1,3-1 0,-3 2-29,0 0 1,0 0-1,0 0 0,-1 0 1,1 0-1,0 0 0,0-1 1,-1 1-1,1 0 0,0-1 1,-1 1-1,1-1 1,0 1-1,-1 0 0,1-1 1,0 0-1,-1 1 0,1-1 1,-1 1-1,1-1 1,-1 0-1,1 1 0,-1-1 1,0 0-1,1 1 0,-1-1 1,0 0-1,0 1 0,1-1 1,-1 0-1,0 0 1,0 0-1,0 1 0,0-1 1,0 0-1,0 0 0,0 1 1,0-1-1,0 0 1,0 0-1,0 0 0,-1 1 1,1-2-1,-2-1-51,0 0 1,1 0-1,-1 1 1,0-1-1,0 1 1,0-1-1,-1 1 1,1 0-1,-5-4 1,-16-8-304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3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13947,'10'6'1184,"9"-2"-664,1-2-144,16-2 497,4-5-129,9-3-112,1-5 0,1-4-144,-2 1-120,-7 0-376,-5 2-248,-17 8 1841,-4 5-1505,-15 2 64,-4 5 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11939,'-2'-12'643,"2"-1"0,-1 1 1,3-18-1,1 23 803,0 12-727,2 13-130,14 188 1244,-3-27-1771,19 13 81,-35-186-147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 11554,'-4'22'1001,"10"-11"-609,5-4-96,8-2 608,5-5-248,10-7-144,4-5-16,12-2-64,3-3-47,4 2-257,-2 2-168,-1 0-337,-1 2-535,-10-8 744,-7-1-160,-23-1-120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12915,'6'-28'1040,"17"-2"-680,4-3-128,13 2 384,6 2-128,9 6-184,1 6 0,-3 8-232,-2 6-160,-6 8 88,-7 0-32,-12 1-48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322 524 12323,'1'-1'207,"0"-1"0,0 1 0,-1 0 0,1-1 0,0 1 0,-1 0 0,1-1 0,-1 1 0,1-1 0,-1 1 1,1-1-1,-1 1 0,0-1 0,0 1 0,0-1 0,0 1 0,0-1 0,0 1 0,-1-1 0,1 1 0,0-1 0,-1 1 0,1-1 1,-1 1-1,0-2 0,-1 1-37,0 0 0,0 0 0,0 0 0,0 1 0,0-1 0,0 1 0,0-1 0,0 1 0,-1 0 0,1 0 0,-1 0 0,1 0 0,-5-1 0,-5 0 34,-1-1 0,0 2 0,1 0 0,-1 0 0,-14 2 0,20 0-171,0 0 1,0 0-1,0 1 0,0-1 0,0 2 1,0-1-1,0 1 0,1 0 0,-1 0 1,1 1-1,0 0 0,0 0 0,-8 7 1,6-3-20,0 0 1,1 1 0,0 0 0,1 0 0,0 0-1,0 1 1,1 0 0,-5 11 0,2 2-15,1 0 1,1 0 0,0 1 0,2 0-1,1 0 1,1 0 0,1 35-1,2-43-1,1 0 0,0-1 0,1 1 0,0-1 0,1 0-1,1 0 1,1 0 0,7 14 0,-11-24-1,1 0-1,0 0 1,0 0 0,0 0 0,1 0-1,0-1 1,0 0 0,0 1 0,0-1-1,1-1 1,0 1 0,-1-1 0,1 0-1,0 0 1,1 0 0,-1-1 0,1 1-1,-1-1 1,1-1 0,-1 1 0,1-1-1,0 0 1,0 0 0,8 0 0,-9-2 2,1 0 0,0 0 0,-1 0 1,1-1-1,-1 0 0,1 0 0,-1 0 1,0-1-1,0 1 0,0-1 0,0-1 1,0 1-1,-1-1 0,1 1 0,-1-1 1,0-1-1,0 1 0,-1 0 0,1-1 1,-1 0-1,5-8 0,2-7 13,0 0 0,-1 0 0,-1-1 0,6-27 0,-1-8 45,-3 0 0,-2-1-1,-2 0 1,-3 0-1,-5-61 1,-43-284 298,42 386-349,-1-11 2,5 50-7,88 640 44,-63-532-456,-26-131 428,0 0-1,0 0 1,0 0-1,0 0 1,0 0-1,0 0 1,0-1 0,0 1-1,0 0 1,0 0-1,0 0 1,1 0-1,-1 0 1,0 0-1,0 0 1,0 0-1,0 0 1,0 0-1,0 0 1,0 0-1,0 0 1,0 0-1,0 0 1,0 0-1,0 0 1,0 0-1,0 0 1,0 0-1,0 0 1,1 0-1,-1 0 1,0 0-1,0 0 1,0 0-1,0 0 1,0 0-1,0 0 1,0 0-1,0 0 1,0 0-1,0 0 1,0 0-1,0 0 1,0 0-1,0 0 1,0 1-1,0-1 1,0 0-1,0 0 1,0 0-1,0 0 1,1 0-1,-1 0 1,0 0-1,0 0 1,0 0-1,0 0 1,0 0-1,2-6-36,2-20 106,-1-7 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13611,'-6'2'1072,"0"16"-744,-4 4-144,0 14 424,0 8-184,0 18-159,-3 5-25,9 11-80,1-3-48,7-7-184,6-4-80,11-14-224,4-12 327,7-18-87,4-14-16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 13915,'0'0'88,"-1"1"1,1-1-1,0 0 1,0 1-1,-1-1 0,1 1 1,0-1-1,0 1 0,-1-1 1,1 0-1,0 1 1,0-1-1,0 1 0,0-1 1,0 1-1,0-1 1,0 1-1,0-1 0,0 1 1,0-1-1,0 1 1,0-1-1,0 1 0,0-1 1,0 1-1,1-1 1,-1 1-1,0-1 0,1 1 1,6 23 821,-5-18-550,3 13 134,18 49 532,-21-63-985,0-1-1,0 1 0,0-1 1,1 0-1,0 0 0,0 0 1,0 0-1,0 0 1,0-1-1,1 1 0,6 4 1,-9-8-37,0 1-1,0 0 1,0-1 0,0 0 0,1 1 0,-1-1 0,0 1 0,0-1 0,1 0 0,-1 0 0,0 0 0,0 0 0,1 0 0,-1 0 0,0 0 0,0 0 0,1-1 0,-1 1 0,0 0 0,0-1 0,0 1 0,0-1 0,1 1 0,-1-1 0,0 1 0,0-1 0,0 0-1,0 0 1,0 0 0,0 1 0,-1-1 0,1 0 0,0 0 0,0 0 0,0-1 0,4-5 14,-1 1-1,-1-1 0,1 0 1,3-10-1,4-13 49,-2 0 0,-2-1-1,0 0 1,-2 0 0,2-46 0,-8 125 92,2 0 0,2 0 0,3 0 0,20 83 1,-24-124-165,0-1 0,1 0 0,-1 0 1,5 6-1,-7-11-5,1 0 0,-1 0 0,1 0-1,-1 0 1,1-1 0,-1 1 0,1 0 0,-1 0-1,1-1 1,0 1 0,0 0 0,-1-1 0,1 1 0,0-1-1,0 1 1,0-1 0,-1 1 0,1-1 0,0 0 0,0 1-1,0-1 1,0 0 0,0 0 0,0 1 0,0-1-1,0 0 1,0 0 0,0 0 0,0 0 0,0 0 0,-1-1-1,1 1 1,0 0 0,0 0 0,0-1 0,0 1-1,0 0 1,0-1 0,0 1 0,0-1 0,3-3-6,-1 1 0,-1-1 0,1 0 0,0 0 0,-1 0 0,0 0 0,0 0 0,0-1 0,0 1-1,-1 0 1,0-1 0,1-5 0,4-32-127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19 198 13563,'-3'-5'145,"0"-1"-1,1 0 1,0 0-1,0 0 1,0 0 0,1 0-1,-1 0 1,1 0 0,1-1-1,-1 1 1,1 0-1,1-1 1,-1 1 0,1 0-1,0 0 1,0-1 0,1 1-1,-1 0 1,2 0-1,-1 0 1,0 1 0,1-1-1,0 1 1,1-1 0,-1 1-1,1 0 1,0 0-1,9-8 1,-12 11-124,1 0 0,-1 1 0,1-1 0,0 1 0,-1-1-1,1 1 1,0 0 0,0 0 0,0 0 0,0 0 0,0 0 0,0 0 0,0 0-1,1 1 1,-1-1 0,0 1 0,0-1 0,0 1 0,1 0 0,-1 0 0,0 0 0,0 0-1,1 1 1,-1-1 0,4 1 0,-3 1 10,0 0 0,0-1 0,0 1 1,0 0-1,0 0 0,-1 0 0,1 1 0,-1-1 0,1 1 0,-1-1 1,0 1-1,0 0 0,0 0 0,0 0 0,0 0 0,0 4 0,10 22 266,-10-22-206,0 0 0,1 0 0,-1-1 1,1 1-1,1-1 0,-1 0 1,1 0-1,0 0 0,1 0 0,5 6 1,-8-11-69,0 0 0,0 0 0,0-1 1,-1 1-1,1 0 0,0-1 0,0 0 1,0 1-1,0-1 0,0 0 0,0 0 1,0 0-1,0 0 0,0 0 0,0 0 1,0-1-1,0 1 0,0-1 0,-1 1 1,1-1-1,0 0 0,0 0 1,0 0-1,-1 0 0,3-1 0,6-5 31,-1 1-1,-1-1 0,10-9 1,-15 13-34,101-107-781,-121 115-578,-2 3 891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14323,'0'0'25,"0"0"0,0 0 0,0 0 0,0 0 0,0 0 0,0 0 0,0 0-1,0 0 1,0 1 0,0-1 0,0 0 0,0 0 0,0 0 0,0 0 0,0 0 0,0 0 0,0 0 0,0 0 0,0 1 0,0-1 0,0 0 0,0 0-1,0 0 1,0 0 0,0 0 0,0 0 0,1 0 0,-1 0 0,0 0 0,0 0 0,0 1 0,0-1 0,0 0 0,0 0 0,0 0 0,0 0-1,0 0 1,0 0 0,1 0 0,-1 0 0,0 0 0,0 0 0,0 0 0,0 0 0,0 0 0,0 0 0,0 0 0,0 0 0,0 0 0,1 0-1,-1 0 1,0 0 0,0 0 0,0 0 0,0 0 0,0 0 0,0 0 0,0 0 0,0 0 0,0 0 0,1 0 0,10-5 558,9-7 103,42-33 827,-34 23-1001,1 1 1,46-24-1,-72 44-496,1-1 0,-1 1-1,1 0 1,-1-1 0,1 1-1,0 1 1,-1-1 0,1 1-1,0-1 1,-1 1 0,1 0-1,0 0 1,0 1 0,-1-1-1,8 3 1,-3 0-15,1 1 0,-1 0 0,0 0 0,14 11-1,1 0-99,-7-9-184,-16-5 277,0-1 1,1 0-1,-1 0 1,0 1 0,1-1-1,-1 0 1,0 0-1,1 0 1,-1 0 0,1 0-1,-1 1 1,0-1 0,1 0-1,-1 0 1,1 0-1,-1 0 1,0 0 0,1 0-1,-1-1 1,1 1 0,-1 0-1,0 0 1,1 0-1,-1 0 1,1 0 0,-1 0-1,0-1 1,1 1 0,-1 0-1,0 0 1,1-1-1,-1 1 1,0 0 0,1-1-1,-2-10-110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2 558 13571,'0'0'27,"0"0"0,0 0 0,0 0 0,0 0 0,0 0 0,0 0 1,0 0-1,0 0 0,1 0 0,-1 0 0,0 0 0,0 1 0,0-1 0,0 0 0,0 0 0,0 0 1,0 0-1,0 0 0,0 0 0,0 0 0,-1 0 0,1 0 0,0 0 0,0 0 0,0 0 0,0 1 1,0-1-1,0 0 0,0 0 0,0 0 0,0 0 0,0 0 0,0 0 0,0 0 0,0 0 0,0 0 1,0 0-1,0 0 0,0 0 0,0 0 0,0 0 0,-1 0 0,1 0 0,0 0 0,0 0 0,0 0 1,0 0-1,0 0 0,0 0 0,0 0 0,0 0 0,0 0 0,0 0 0,0 0 0,0 0 0,-1 0 1,3 15 487,5 16-24,40 134 843,106 245-1,-146-394-1261,-3-4 8,1-1-1,0 0 1,1 0 0,0 0 0,1-1-1,0 0 1,9 9 0,-16-18-66,1-1 1,-1 1-1,1-1 1,-1 1-1,0-1 0,1 0 1,-1 1-1,1-1 1,-1 0-1,1 1 1,-1-1-1,1 0 1,0 0-1,-1 1 0,1-1 1,-1 0-1,1 0 1,-1 0-1,1 0 1,0 0-1,-1 0 0,1 0 1,-1 0-1,1 0 1,0 0-1,-1 0 1,2-1-1,-1 1 1,-1-1 1,1 0-1,-1 1 0,1-1 1,0 0-1,-1 0 0,1 1 0,-1-1 1,1 0-1,-1 0 0,0 0 1,1 0-1,-1 0 0,0 0 0,1-1 1,1-38 252,-2 40-262,-2-49 114,-3 1 1,-16-72-1,-36-92-75,-24 7-14,65 168-28,15 36-3,1 1 0,0-1 0,-1 0 1,1 1-1,0-1 0,-1 0 0,1 1 1,0-1-1,0 0 0,0 1 0,0-1 0,0 0 1,-1 1-1,1-1 0,0 0 0,0 1 1,1-1-1,-1 0 0,0 0 0,0 1 0,0-1 1,0 0-1,1 1 0,-1-1 0,1 0 1,16-5-13,-11 5 7,74-17-56,109-39 0,-134 39 55,575-212-45,-254 87-229,-308 124 247,-48 14 41,-1 0 0,-1-2 0,20-8 0,-26 9 7,-7 2-5,1 1 1,0 0 0,-1 1-1,1-1 1,0 1 0,1 0-1,-1 1 1,0 0 0,11-2-1,-16 4 0,0-1-1,0 1 0,0-1 0,-1 1 0,1-1 0,0 1 1,0-1-1,-1 1 0,1 0 0,0-1 0,-1 1 0,1 0 1,-1-1-1,1 1 0,-1 0 0,1 0 0,-1 0 0,0 0 1,1-1-1,-1 1 0,0 0 0,0 0 0,1 0 0,-1 0 1,0 0-1,0 0 0,0 0 0,0 0 0,0 0 0,0-1 1,-1 1-1,1 2 0,-6 38 250,5-35-206,-1 5-5,-18 131 703,19-126-790,0 0 0,2 0 0,0 0 0,1 0 0,0 0 0,9 29 0,-4-29 142,-2-11 472,-3-12-476,-2-5-76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14339,'0'0'30,"0"0"1,0 0-1,0 0 1,0 0-1,0 1 1,0-1-1,0 0 0,0 0 1,0 0-1,0 0 1,0 0-1,0 0 1,0 0-1,0 0 0,0 0 1,0 0-1,1 1 1,-1-1-1,0 0 0,0 0 1,0 0-1,0 0 1,0 0-1,0 0 1,0 0-1,0 0 0,1 0 1,-1 0-1,0 0 1,0 0-1,0 0 1,0 0-1,0 0 0,0 0 1,0 0-1,0 0 1,1 0-1,-1 0 0,0 0 1,0 0-1,0 0 1,0 0-1,0 0 1,0 0-1,0 0 0,0-1 1,1 1-1,-1 0 1,0 0-1,0 0 1,0 0-1,0 0 0,0 0 1,0 0-1,0 0 1,0 0-1,0 0 0,0-1 1,0 1-1,0 0 1,0 0-1,0 0 1,0 0-1,8-13 694,6-14 36,163-408 2068,-169 420-2749,-7 33 11,-1-13-83,-1 34 42,1 7-4,8 81 1,-2-85-62,2 0 0,2-1 1,17 50-1,-25-88-40,-1 0 0,0 0 0,1 0 0,-1 0 0,1 0 0,0-1 0,0 1 0,0 0 0,0-1 0,5 5 0,-6-7 45,-1 0 0,1 1 0,-1-1 0,1 0 1,-1 0-1,0 0 0,1 0 0,-1 1 0,1-1 0,-1 0 0,1 0 1,-1 0-1,1 0 0,-1 0 0,1 0 0,-1 0 0,1 0 1,-1-1-1,1 1 0,-1 0 0,1 0 0,-1 0 0,0 0 1,1-1-1,-1 1 0,1 0 0,0-2 71,1 1 0,-1 0 0,0 0 0,0-1 0,0 1 1,0-1-1,0 1 0,-1-1 0,1 1 0,0-1 0,0-2 0,21-71 125,-7 26-221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14371,'0'-1'89,"-1"0"1,0 0-1,1 0 1,-1 0-1,0 0 1,1 0-1,-1 0 0,0 0 1,0 1-1,0-1 1,0 0-1,0 1 1,0-1-1,0 1 0,0-1 1,0 1-1,0-1 1,0 1-1,0-1 0,0 1 1,-2 0-1,2 0-12,0 0 1,0 0-1,0 1 0,0-1 0,0 0 0,0 1 0,0-1 1,0 1-1,0-1 0,0 1 0,1 0 0,-1-1 0,0 1 0,0 0 1,0 0-1,1-1 0,-2 3 0,-2 2 163,1 0 0,0 1-1,0-1 1,1 1 0,-1 0 0,-1 8-1,3-9-156,0 1 0,0 0 0,0 0 0,1 0 0,0 0-1,0 0 1,0-1 0,1 1 0,2 10 0,-3-14-85,1-1 1,-1 1 0,1-1-1,-1 0 1,1 1 0,0-1-1,0 0 1,-1 1-1,1-1 1,0 0 0,0 0-1,0 0 1,0 0 0,0 0-1,0 0 1,1 0 0,-1 0-1,0 0 1,0-1-1,1 1 1,-1 0 0,0-1-1,1 1 1,-1-1 0,1 0-1,-1 1 1,1-1-1,-1 0 1,1 0 0,-1 0-1,1 0 1,-1 0 0,1 0-1,-1 0 1,1 0 0,-1-1-1,0 1 1,1-1-1,-1 1 1,1-1 0,-1 1-1,0-1 1,2-1 0,3-1-55,0 0 0,0-1 0,-1 0 0,10-8 1,-10 7-31,0 1 0,0 0 0,1 0 0,7-4 0,-12 8 76,-1 0 0,1 0 0,0-1 0,-1 1-1,1 0 1,-1 0 0,1 0 0,0 0-1,-1 0 1,1 0 0,-1 1 0,1-1 0,-1 0-1,1 0 1,0 0 0,-1 0 0,1 1-1,-1-1 1,1 0 0,-1 1 0,1-1 0,-1 0-1,1 1 1,-1-1 0,0 1 0,1-1-1,-1 0 1,1 1 0,-1-1 0,0 1 0,1-1-1,-1 1 1,0-1 0,0 1 0,0 0-1,1-1 1,-1 1 0,0 0 0,8 27-123,-7-22 104,73 282 125,-74-287-45,0 0-1,0-1 1,0 1-1,1 0 1,-1 0-1,0 0 0,0 0 1,0 0-1,-1 0 1,1-1-1,0 1 1,0 0-1,0 0 1,0 0-1,-1 0 0,1-1 1,-1 1-1,1 0 1,0 0-1,-1-1 1,1 1-1,-1 0 1,1-1-1,-1 1 0,0 0 1,-1 0-1,0 1 64,-1 0 1,1-1-1,-1 0 0,0 1 0,0-1 0,1 0 0,-1-1 0,-4 2 0,-7 0 310,0 0 0,-21-1 0,33-1-384,-1 0 28,-36-3 301,38 3-404,1 0 0,-1 0 0,1 0 0,-1 0 0,1 0 0,-1 0 0,1 0 0,-1 0 0,1 0 1,-1 0-1,1-1 0,-1 1 0,1 0 0,-1 0 0,1-1 0,-1 1 0,1 0 0,-1-1 0,1 1 1,0 0-1,-1-1 0,1 1 0,-1 0 0,1-1 0,0 1 0,0-1 0,-1 1 0,1-1 0,0 1 1,0-1-1,-1 1 0,1-1 0,0 1 0,0-1 0,0 1 0,0-1 0,0 1 0,0-1 0,0 1 0,0-1 1,0 0-1,0 1 0,0-1 0,0 1 0,0-1 0,0 1 0,1-1 0,-1 1 0,0-1 0,0 1 1,1-1-1,-1 1 0,0-1 0,1 1 0,-1 0 0,0-1 0,1 1 0,-1 0 0,1-1 1,9-10-364,5-6-149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30 13867,'0'-2'95,"0"1"1,0 0-1,-1-1 0,1 1 1,0-1-1,0 1 1,-1-1-1,1 1 0,-1 0 1,0-1-1,1 1 1,-1 0-1,0 0 0,1-1 1,-1 1-1,0 0 0,0 0 1,0 0-1,0 0 1,-2-1-1,2 2-43,0-1 0,0 1 0,0 0 0,0 0 0,0-1-1,0 1 1,0 0 0,0 0 0,-1 0 0,1 0 0,0 1 0,0-1 0,0 0 0,0 0 0,0 1 0,0-1 0,0 1 0,0-1-1,0 1 1,0-1 0,0 1 0,0-1 0,1 1 0,-1 0 0,0-1 0,0 1 0,0 0 0,0 1 0,-6 6 147,1 0 1,0 0 0,0 1 0,1-1-1,0 1 1,1 0 0,0 0 0,0 1-1,-4 17 1,2 3 30,-6 58-1,9-59-170,3-1 1,0 1-1,5 32 0,-3-47-44,0 0 1,1 0-1,1-1 1,1 1-1,-1-1 1,2 0-1,0 0 1,10 15-1,-14-25-10,0 0 0,0 0 0,0-1-1,0 1 1,1-1 0,-1 0 0,1 1-1,-1-1 1,1 0 0,0-1 0,0 1 0,0 0-1,0-1 1,0 0 0,0 1 0,0-1-1,1-1 1,-1 1 0,0 0 0,1-1-1,-1 0 1,0 1 0,1-1 0,-1-1 0,0 1-1,1 0 1,-1-1 0,0 0 0,1 1-1,-1-1 1,0-1 0,0 1 0,0 0-1,0-1 1,0 0 0,0 1 0,0-1-1,-1 0 1,5-4 0,1-2 17,0 0 0,-1 0 0,0 0 1,-1-1-1,0 0 0,0 0 0,5-13 0,-7 15 8,-1 0-1,-1 0 1,1 0-1,-1-1 1,0 1-1,-1-1 1,1 0-1,-2 1 1,1-1-1,-2-13 0,1 18-15,0 1-1,-1-1 0,1 1 1,-1-1-1,0 1 0,1 0 1,-1-1-1,0 1 0,-1 0 1,1 0-1,0-1 0,-1 1 1,1 0-1,-1 0 0,0 1 1,1-1-1,-1 0 1,0 1-1,0-1 0,0 1 1,0-1-1,-1 1 0,1 0 1,0 0-1,-1 0 0,1 0 1,0 0-1,-1 1 0,1-1 1,-1 1-1,1-1 0,-1 1 1,1 0-1,-1 0 0,1 0 1,-1 0-1,-2 1 0,-3 0-16,0 1 0,0-1 0,0 2 0,0-1 0,1 1 0,-1 0 0,1 0 0,0 1 0,0 0 0,-9 7 0,13-10-127,0 1-1,1 0 1,-1 1 0,1-1 0,-1 0 0,1 1-1,0 0 1,0-1 0,0 1 0,0 0-1,0 0 1,1 0 0,-2 5 0,13-19-658,4-7 245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15755,'-5'4'176,"1"0"-1,0 0 1,0 1-1,0-1 1,1 1 0,-1 0-1,1 0 1,0 0-1,1 0 1,-1 0-1,1 1 1,-3 8-1,2-4 0,1 0-1,0 1 1,0-1-1,1 1 1,0 20-1,1-27-165,1 0-1,-1-1 1,1 0-1,0 1 0,0-1 1,0 1-1,0-1 1,1 0-1,0 0 1,-1 0-1,1 0 1,0 0-1,0 0 1,0 0-1,1 0 1,-1-1-1,1 1 1,0-1-1,-1 0 1,7 4-1,4 1-72,0-1-1,0 0 1,27 8 0,3 1-8,-35-12 73,-1 0-1,0 1 0,0 0 0,0 1 0,0 0 1,-1 0-1,1 0 0,-1 1 0,0-1 1,-1 2-1,6 6 0,-9-10 9,0 0 0,0 1 0,-1-1 0,1 1 0,-1-1 0,0 1 0,0 0 0,0-1 0,0 1 0,0 0 0,-1 0 0,0 0 0,0 0 0,0-1 0,0 1 0,0 0 0,-1 0 1,0 0-1,0-1 0,0 1 0,0 0 0,-1-1 0,1 1 0,-1-1 0,-3 6 0,1-4 26,0 0 1,1 0 0,-2-1-1,1 0 1,-1 0-1,1 0 1,-1 0 0,0-1-1,0 0 1,-1 0 0,1 0-1,-1 0 1,1-1-1,-1 0 1,0 0 0,0-1-1,0 0 1,0 0-1,0 0 1,-7 0 0,9-1-17,1 0 1,-1 0 0,1-1 0,-1 1 0,1-1-1,-1 1 1,1-1 0,-1 0 0,1-1-1,-1 1 1,1 0 0,0-1 0,0 0 0,0 0-1,0 0 1,0 0 0,0 0 0,1-1 0,-1 1-1,1-1 1,-1 1 0,1-1 0,0 0-1,0 0 1,0 0 0,1 0 0,-1-1 0,1 1-1,-1 0 1,1-1 0,0 1 0,1-1 0,-1 1-1,0-8 1,1 3-8,0 0 0,0 0 0,1 0 0,1 0 0,-1 0 0,1 0 0,0 0 0,1 1 0,0-1 0,4-7 0,7-13 1,24-32 1,-13 20 24,-17 28 26,-1-1-1,0 0 0,-1 0 0,-1-1 0,5-15 1,-9 26-40,0 0 0,-1 1 0,1-1 1,-1 1-1,0-1 0,1 0 0,-1 1 0,0-1 1,-1 0-1,1 1 0,0-1 0,-1 0 0,1 1 1,-1-1-1,0 1 0,0-1 0,0 1 1,0 0-1,-1-1 0,1 1 0,0 0 0,-1 0 1,0 0-1,1 0 0,-1 0 0,0 0 0,0 0 1,0 0-1,0 1 0,-1-1 0,1 1 1,0 0-1,-1 0 0,1-1 0,-3 1 0,-1-1-28,1 0 0,0 1-1,-1 0 1,1 0-1,-1 1 1,1 0-1,0 0 1,-1 0 0,1 0-1,-1 1 1,1 0-1,-10 3 1,-2 2-265,1 0 0,-26 15 0,40-20 265,-23 12-247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26 190 14267,'-1'0'94,"0"-1"0,0 1 0,0 0-1,0 0 1,0-1 0,0 1 0,0-1 0,0 1-1,0-1 1,0 1 0,0-1 0,0 0 0,0 1 0,0-1-1,0 0 1,1 0 0,-1 1 0,0-1 0,0 0 0,1 0-1,-1 0 1,1 0 0,-2-2 0,2 1 46,-1-1 0,0 0 0,0 0 0,1 0 0,0 0 0,-1 0 0,1 0 0,1-6 1,1-2 121,0-1 0,0 1 0,8-20 0,-7 23-180,0 0 1,0 1-1,1-1 1,0 0-1,10-12 1,-13 18-78,0 1 1,0 0 0,0 0 0,1-1 0,-1 1 0,0 0 0,1 0 0,-1 0-1,0 1 1,1-1 0,-1 0 0,1 0 0,0 1 0,-1-1 0,1 1 0,0-1 0,-1 1-1,1 0 1,0 0 0,-1-1 0,1 1 0,0 1 0,-1-1 0,1 0 0,0 0-1,-1 0 1,1 1 0,0-1 0,-1 1 0,1 0 0,-1-1 0,1 1 0,-1 0 0,1 0-1,-1 0 1,3 2 0,13 11 37,0 0-1,27 34 0,12 10 29,-55-57-70,10 8 46,0 1 0,1-1 0,22 12 0,-31-19-26,0 0 1,1-1-1,-1 0 1,1 0 0,-1 0-1,1 0 1,0 0 0,-1-1-1,5 1 1,-6-1-5,0 0 0,0-1 0,-1 1-1,1 0 1,0-1 0,0 1 0,0-1 0,0 0 0,-1 0-1,1 0 1,0 0 0,-1 0 0,1 0 0,0 0 0,-1 0 0,1 0-1,-1-1 1,2-1 0,-2 1-19,1-1 0,-1 1 0,1-1 1,-1 0-1,0 1 0,0-1 0,0 0 0,0 0 0,-1 1 0,1-1 0,-1 0 1,0 0-1,0 0 0,0 0 0,0 0 0,0 0 0,0 0 0,-1 1 0,0-1 1,1 0-1,-1 0 0,0 1 0,-3-6 0,3 6 7,0-1 1,0 1-1,0 0 1,0 0 0,-1 0-1,1 1 1,-1-1-1,1 0 1,-1 0-1,0 1 1,0-1-1,1 1 1,-1-1-1,0 1 1,0 0-1,-1 0 1,1 0-1,0 0 1,0 0-1,0 0 1,-1 1-1,1-1 1,0 1-1,-1 0 1,1-1-1,0 1 1,-1 0-1,1 0 1,-3 1-1,-22 10-86,1 8-33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14131,'0'-6'228,"1"0"-1,0 1 1,0-1 0,0 0 0,1 1-1,0-1 1,0 1 0,0-1-1,6-7 1,0-1 88,1 1 1,13-14-1,-17 21-225,0 0 0,0 1 0,1 0 0,-1 0 0,1 0 0,1 1 0,-1 0 0,0 0 0,13-5 0,-16 8-64,0 0 0,0 0 1,0 1-1,0-1 0,1 1 0,-1-1 0,0 1 0,0 0 1,0 0-1,1 1 0,-1-1 0,0 1 0,0-1 0,0 1 1,0 0-1,0 0 0,0 1 0,0-1 0,0 0 0,0 1 1,-1 0-1,1 0 0,-1 0 0,1 0 0,2 2 0,1 3 9,0 1 0,0 0 0,5 10 0,-6-10-16,1 1 0,-1-1 0,2 0 0,8 9 0,-13-16-7,-1 1 0,1-1-1,0 1 1,0-1 0,0 0-1,0 0 1,0 0 0,0 0-1,0 0 1,1 0 0,-1-1-1,0 1 1,0-1 0,1 1-1,-1-1 1,0 0 0,0 0-1,1 0 1,-1 0 0,0 0-1,1-1 1,-1 1 0,3-2-1,1 0 23,1-1-1,0 0 1,-1 0-1,1-1 0,-1 0 1,0 0-1,9-9 1,35-38 1180,-40 40-420,-8 6-529,-6-5 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12403,'0'0'101,"0"0"-1,0 1 1,0-1 0,0 0 0,1 0 0,-1 1 0,0-1 0,0 0 0,0 0 0,0 0 0,0 1 0,0-1 0,0 0 0,1 0-1,-1 1 1,0-1 0,0 0 0,0 0 0,0 0 0,1 0 0,-1 1 0,0-1 0,0 0 0,0 0 0,1 0 0,-1 0 0,0 0-1,0 0 1,1 0 0,-1 0 0,0 0 0,0 0 0,1 1 0,-1-1 0,0 0 0,0 0 0,1 0 0,-1-1 0,1 1 0,11-8 1551,15-24-1276,-19 22 180,11-12-219,75-90 618,83-129-1,-162 211-907,-15 27-36,-1 3-6,-9 14-19,0 7-188,0 1 0,1 0 0,1 1 0,1-1-1,1 2 1,1-1 0,1 0 0,2 1 0,-1 37-1,3-60 156,0 8-177,1-1 0,-1 1 0,5 13-1,-5-20 190,1 0 0,-1 0-1,1-1 1,0 1-1,-1 0 1,1-1 0,0 1-1,0-1 1,0 1-1,1-1 1,-1 1-1,0-1 1,0 0 0,1 1-1,-1-1 1,1 0-1,-1 0 1,1 0 0,-1 0-1,1 0 1,3 1-1,20 2-518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15803,'-7'31'1967,"4"16"-1522,3 0 0,1 0-1,3 0 1,16 82 0,-19-123-415,1 1 0,0 0 0,0 0 0,1-1 0,4 8 0,-7-13-20,1 1 0,0-1-1,0 0 1,0 1-1,0-1 1,0 0-1,0 0 1,0 0-1,1 0 1,-1 0-1,0 0 1,1 0-1,-1 0 1,1 0 0,-1-1-1,0 1 1,1-1-1,0 1 1,-1-1-1,1 1 1,-1-1-1,1 0 1,-1 0-1,1 0 1,0 0-1,-1 0 1,1 0 0,1-1-1,10-2 36,-1 0 1,0-2-1,0 0 1,-1 0-1,13-8 1,54-37-148,-72 47 94,3-4 282,1 0 0,-1 0 0,8-9 0,-14 13-250,0 0-1,-1-1 0,1 1 1,-1-1-1,1 1 1,-1-1-1,-1 0 1,1 0-1,0 0 0,-1 0 1,1-5-1,2-22 159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14603,'6'36'1296,"-2"5"-824,2 4-199,4 5 495,3 2-168,3-1-352,0-2-248,1-10 80,-4-5-48,-6-13-144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14091,'3'-7'1782,"-3"15"-847,-4 16 99,-8 113 1118,8-73-1744,4-56-367,-4 31 128,2 0-1,1-1 0,8 62 1,-6-97-160,-1 0 0,1 0 1,-1 0-1,1 0 0,0 0 1,0 0-1,0 0 1,1-1-1,-1 1 0,1-1 1,0 1-1,-1-1 1,1 1-1,3 1 0,-4-3-3,0 0 0,1 0 1,-1-1-1,1 1 0,-1 0 0,1-1 0,-1 0 0,1 1 0,-1-1 0,1 0 0,-1 0 0,1 0 0,0 0 1,-1 0-1,1 0 0,-1 0 0,1 0 0,0-1 0,-1 1 0,1-1 0,-1 1 0,1-1 0,-1 1 0,0-1 1,1 0-1,-1 0 0,1 0 0,0-1 0,13-8 20,-1-1 0,0 0 1,-1-1-1,0 0 0,-1-1 0,16-22 0,-19 23 74,-1-1 0,0 0 0,-1 0 0,-1 0 0,0-1 0,-1 0 0,0 0 0,3-17 0,-3 0 28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16323,'-3'26'1393,"2"9"-985,1 7-184,1 7 472,4 1-144,3 2-488,1-1-360,2-9 296,1-4-104,1-9-96</inkml:trace>
  <inkml:trace contextRef="#ctx0" brushRef="#br0" timeOffset="1">277 223 14803,'2'44'1240,"-5"5"-904,3 4-135,1-1 391,2-4-200,6-15-392,-1-7-184,7-20 184,1-7-80,2-24-96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0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16003,'-1'5'259,"-1"1"0,1 0 0,0-1 0,0 1 0,1 0 0,-1 0 0,1-1 0,1 1 0,0 7 0,0 10 337,-1 30 271,-1 28-117,3-1 0,17 105 0,-18-180-727,0 1 0,0-1 0,1 0 0,-1 0 0,1 0 0,0 0-1,1 0 1,-1 0 0,5 5 0,-6-8-11,1-1 0,-1 0 0,1 1 0,-1-1 0,1 0 0,0 0 0,-1 0 0,1 0 0,0 0 0,0 0 0,0-1 0,0 1 0,0 0 0,0-1 0,-1 0 0,1 1 0,0-1 0,0 0 0,0 0 0,0 0 0,0 0 0,0-1 0,0 1 0,0 0 0,0-1 1,0 0-1,0 1 0,2-2 0,17-8-80,0-1 1,-1 0 0,0-2 0,-1 0 0,0-2-1,-1 0 1,23-25 0,-38 37-92,1 0 1,0-1-1,-1 0 1,1 0-1,-1 0 0,0 0 1,-1-1-1,1 1 0,-1-1 1,0 1-1,0-1 1,0 0-1,-1 0 0,1 0 1,-1 0-1,0 0 0,0-7 1,-5-5-553</inkml:trace>
  <inkml:trace contextRef="#ctx0" brushRef="#br0" timeOffset="1">260 157 15051,'0'27'1777,"-2"3"-1129,1 15-208,-1 6 808,2 18-408,3 7-96,3 1-239,3-1-209,1-5-664,1-3 416,-4-12-104,0-8-89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12507,'17'1'518,"0"1"-1,22 5 1,11 1-352,224 0-411,1-24 56,-72 3 121,302-8 31,445-25-62,26-8 63,118-15 391,-778 32-338,134-13-99,1 27-565,-348 26 493,129 20 1,97 38-1069,-300-55 980,-7-5-100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4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11931,'-6'2'406,"1"1"0,-1-1 0,1 1 0,0 1 0,-7 4 0,12-7-355,-1-1 0,0 1-1,1-1 1,-1 1 0,1-1 0,-1 1 0,1 0 0,0-1 0,-1 1 0,1-1 0,0 1 0,-1 0 0,1 0 0,0-1-1,0 1 1,-1 0 0,1-1 0,0 1 0,0 0 0,0 0 0,0 1 0,1-1 4,-1 0 0,1 0 0,0 0 1,-1 0-1,1 0 0,0 0 0,0 0 0,0 0 1,-1 0-1,1-1 0,0 1 0,0 0 0,0 0 1,0-1-1,1 1 0,-1-1 0,0 1 0,2 0 1,7 2 112,1 0 1,-1 0 0,1-1 0,-1 0 0,15 1 0,60-3 289,-44 0-277,337-12 757,-36 0-613,49 17-223,156-5-41,-518-1-58,22-1-1,1-2 1,60-12-1,-112 16-13,1 0 0,-1 0 0,1 0-1,0 0 1,-1 0 0,1 0 0,0 0 0,-1 0-1,1 0 1,0-1 0,-1 1 0,1 0 0,-1 0-1,1-1 1,-1 1 0,1-1 0,-1 1 0,1 0-1,-1-1 1,1 1 0,-1-1 0,1 1 0,-1-1-1,0 1 1,1-1 0,-1 1 0,1-2 0,-11-9-931,-1 1 792,5 2-105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14987,'-4'0'94,"0"0"1,1 0-1,-1 0 0,0 0 0,0 1 1,0-1-1,1 1 0,-1 0 0,0 0 1,1 1-1,-1-1 0,0 1 0,1-1 1,0 1-1,-1 0 0,1 0 0,0 1 1,0-1-1,-5 6 0,-5 5 99,0 1 0,-17 25-1,26-34-118,-12 17 160,1 1 1,1 0-1,1 1 1,-13 33-1,22-47-154,1 1 0,0-1 0,0 0 0,1 1 0,0 0 0,0-1 0,1 1 0,1 0-1,0 0 1,1-1 0,0 1 0,0 0 0,5 18 0,-5-26-75,1 1-1,-1-1 1,0 0 0,1 1-1,0-1 1,0 0 0,0 0-1,0 0 1,0 0 0,0 0-1,1-1 1,-1 1 0,1-1-1,0 1 1,0-1 0,0 0-1,0 0 1,0 0 0,1-1-1,-1 1 1,0-1 0,1 0-1,-1 0 1,1 0 0,-1 0-1,1 0 1,0-1 0,-1 0-1,1 1 1,0-2 0,-1 1 0,1 0-1,0-1 1,-1 1 0,8-3-1,0-1-143,1 0-1,-1 0 0,1-2 1,-1 1-1,0-1 0,-1-1 1,0 0-1,0 0 0,13-13 1,5-13-147,-3-1-83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47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23 11194,'-13'-14'1075,"9"7"-514,4 7-534,0 0 1,0 0-1,0 0 1,0 0-1,0 0 1,0 0-1,0 0 1,0 0-1,0 0 0,0 0 1,0 0-1,0 0 1,0 0-1,0 0 1,0 0-1,0 0 1,1 0-1,-1 0 1,0 0-1,0 0 0,0 0 1,0 0-1,0 0 1,0 0-1,0 0 1,0 0-1,0 0 1,0 0-1,0 0 1,0 0-1,0 0 0,0 0 1,0 0-1,0-1 1,0 1-1,0 0 1,0 0-1,0 0 1,0 0-1,0 0 1,0 0-1,0 0 0,0 0 1,0 0-1,0 0 1,0 0-1,0 0 1,0 0-1,0 0 1,0 0-1,0 0 0,0 0 1,0 0-1,4 3 220,-1 0-1,1 0 0,-1 1 0,0-1 0,0 1 1,0 0-1,3 8 0,4 3 146,35 54 572,-31-45-886,2 0 0,1-1-1,25 28 1,-40-50-106,0 1 0,-1 0 0,1 0-1,0-1 1,1 1 0,-1-1 0,0 0 0,0 0-1,0 1 1,1-1 0,-1-1 0,4 2 0,-5-2 45,1 0 1,-1 0 0,0 0-1,1 0 1,-1 0 0,0 0 0,0-1-1,1 1 1,-1-1 0,0 1-1,0-1 1,1 1 0,-1-1-1,0 1 1,0-1 0,0 0 0,0 0-1,0 0 1,0 1 0,0-1-1,0 0 1,0 0 0,-1 0 0,3-3-1,9-17-63,0-4-9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47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14667,'6'1'984,"2"11"-840,1 1-72,5 2 296,2 3-191,5 2-137,5 1 24,4 1-64,3 1-104,2-2-273,-1-1 121,-2-5 168,-4-5-56,-2-10-72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15707,'1'-1'1193,"11"-2"-873,2 0-152,12-3 456,7-1-456,4-3-1216,1-1 1040,-8 2-168,-2 0-80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48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10650,'4'20'1089,"6"8"-713,4 5-168,2 5 1440,3-3-1432,2 0-280,1-5-96,-5-9 144,-1-6-32,-3-15-16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48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13691,'22'60'944,"2"-10"-824,-2-6-56,8-6 168,4-7-88,2-17-168,-2-6-112,-1-14 88,-8-8 8,-2-12-24,-2-3-40</inkml:trace>
  <inkml:trace contextRef="#ctx0" brushRef="#br0" timeOffset="0.49">317 1 14499,'11'47'1024,"2"4"-832,0 4-80,4 4 216,3-5-95,-1-7-113,0-5-72,-2-13-208,0-8-113,-3-12-191,-1-6-72,-4-13 360,-5-11-136,-4-14-80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29 9074,'-6'-28'1988,"5"27"-1374,1 3-90,3 16-25,15 65 48,4 0 1,4-2-1,69 151 1,17 13-72,-106-219 185,-5-21-665,0 0 0,0 1 0,1-1 0,-1-1 0,4 8 0,-1-5 4,0-1 1,1 0-1,-1 0 0,11 9 1,3 4-4,-18-19 28,0 1 0,0-1-1,0 0 1,0 0 0,0 0 0,0 0 0,0 1 0,0-1 0,0 0 0,0 0 0,1 0 0,-1 0 0,0 1-1,0-1 1,0 0 0,0 0 0,0 0 0,0 0 0,1 0 0,-1 1 0,0-1 0,0 0 0,0 0 0,1 0-1,-1 0 1,0 0 0,0 0 0,0 0 0,0 0 0,1 0 0,-1 0 0,0 0 0,0 0 0,0 0 0,1 0-1,-1 0 1,0 0 0,0 0 0,0 0 0,1 0 0,-1 0 0,0 0 0,0 0 0,0 0 0,1 0 0,-1-1-1,0 1 1,0 0 0,0 0 0,0 0 0,0 0 0,1 0 0,-1-15 958,-5 1-563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2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9418,'9'14'379,"0"1"-1,-1 0 1,-1 0 0,7 19 0,5 11 181,83 176 830,129 283-452,-213-462-891,77 168 206,15-11-43,-96-177-201,32 36 0,-42-53-52,1 0 0,0 0 0,0-1 0,0 1 0,1-1 0,0 0-1,-1-1 1,2 1 0,-1-1 0,0 0 0,10 3 0,-16-6 38,1 0 0,0 0 0,-1 0 1,1 1-1,0-1 0,0 0 0,-1 0 0,1 0 0,0 0 1,-1 0-1,1 0 0,0 0 0,-1-1 0,1 1 0,0 0 0,-1 0 1,1 0-1,0-1 0,-1 1 0,1 0 0,0-1 0,-1 1 0,1 0 1,-1-1-1,1 1 0,-1-1 0,1 1 0,-1-1 0,1 1 0,-1-1 1,1 0-1,-1 1 0,0-1 0,1 1 0,-1-1 0,0 0 1,0 1-1,1-1 0,-1 0 0,0 1 0,0-1 0,0 0 0,0 1 1,0-1-1,0 0 0,0-1 0,-7-26-143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3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10914,'-1'0'17,"1"0"0,0 0-1,0 0 1,0 0-1,0-1 1,0 1-1,0 0 1,0 0 0,0 0-1,0 0 1,0 0-1,-1 0 1,1 0 0,0 0-1,0-1 1,0 1-1,0 0 1,0 0 0,0 0-1,-1 0 1,1 0-1,0 0 1,0 0 0,0 0-1,0 0 1,0 0-1,-1 0 1,1 0 0,0 0-1,0 0 1,0 0-1,0 0 1,0 0 0,-1 0-1,1 0 1,0 0-1,0 0 1,0 0 0,0 0-1,0 0 1,-1 1-1,1-1 1,0 0-1,0 0 1,0 0 0,0 0-1,0 0 1,-4 11 237,0 17-92,3 1-19,1 0 0,2-1 0,1 1 1,1-1-1,1 0 0,2 0 0,0 0 1,2-1-1,16 32 0,18 31 71,70 108-1,-102-181-185,383 683 396,-389-690-401,4 8 11,19 30-1,-13-29-14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10794,'2'2'59,"0"0"-1,0 1 0,1-1 1,-2 1-1,1-1 1,0 1-1,0 0 0,-1 0 1,0 0-1,1 0 1,0 3-1,5 11-4,309 584 1390,154 207-313,-361-630-1607,-89-143 335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4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11482,'15'73'524,"4"-2"-1,2 0 1,61 132 0,126 186 306,-88-172-543,-8 4-958,-111-219 555,0-8-44</inkml:trace>
  <inkml:trace contextRef="#ctx0" brushRef="#br0" timeOffset="1">406 90 13259,'20'107'688,"38"184"-32,-41-224-531,4-1 1,36 82-1,-14-61-601,3-2 0,4-2 0,118 148 0,-166-229 124,-6-6-24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4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12267,'12'44'251,"2"0"1,2-2-1,2 0 1,2 0-1,1-2 1,34 47-1,268 363 477,-315-437-809,-5-9-101,0 1 0,0-1-1,0 0 1,0 0-1,0-1 1,1 1-1,6 5 1,-10-9 169,1 0 0,-1 0 1,0 1-1,1-1 0,-1 0 0,0 0 1,0 0-1,1 0 0,-1 1 0,0-1 1,1 0-1,-1 0 0,0 0 0,1 0 1,-1 0-1,0 0 0,1 0 0,-1 0 1,0 0-1,1 0 0,-1 0 0,0 0 1,1 0-1,-1 0 0,0-1 1,1 1-1,-1 0 0,0 0 0,0 0 1,1 0-1,-1 0 0,0-1 0,1 1 1,-1 0-1,0 0 0,0-1 0,0 1 1,1 0-1,-1 0 0,0-1 0,5-14-209,-4 14 176,3-28-439</inkml:trace>
  <inkml:trace contextRef="#ctx0" brushRef="#br0" timeOffset="1">456 260 14419,'25'78'952,"-2"8"-840,1 2-56,5-5 192,-1-8-72,-3-27-128,1-11-48,-6-25-128,1-12-168,-8-20 256,-3-12-48,-7-15-24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5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12899,'6'39'1152,"7"2"-920,0 5-128,3 4 648,4 2-536,0-2-96,0-7-96,1-3-24,-2-8-96,0-5-88,-5-8-200,0-5-336,-4-8 568,-3-5-120,-4-7-80</inkml:trace>
  <inkml:trace contextRef="#ctx0" brushRef="#br0" timeOffset="1">194 242 14003,'14'50'952,"0"-11"-840,1-6-64,1-6 288,2 1-240,1-7-224,-1 1-152,-5-1 240,-10-2-56,-9-6-32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6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0 268 10050,'1'1'50,"0"0"-1,-1 1 0,1-1 1,0 0-1,0 0 0,-1 0 1,1 0-1,0 0 1,0 0-1,1 0 0,-1 0 1,0 0-1,0 0 1,0 0-1,0-1 0,1 1 1,-1 0-1,0-1 0,1 1 1,-1-1-1,1 0 1,-1 1-1,0-1 0,1 0 1,-1 0-1,1 0 1,-1 0-1,1 0 0,-1 0 1,0 0-1,1 0 1,-1-1-1,1 1 0,-1-1 1,0 1-1,2-1 0,7-3 158,-1-1-1,0 0 0,0 0 0,9-8 0,-2 3 23,21-11-16,1 2-1,1 1 1,0 2-1,2 2 1,-1 1-1,62-10 0,-17 4-972,153-54 0,-225 68 713,0 0-1,1 1 0,0 0 1,0 1-1,0 1 0,0 0 1,1 1-1,-1 0 1,15 2-1,-40 0 57,0 0 1,-1 1-1,1 1 1,-13 4-1,13-4-4,-65 17 88,-1-4 1,-1-2-1,-144 5 0,-57-17 1018,278-2-1109,1 0 1,0 0-1,0 0 0,0 0 0,0 0 0,-1 0 0,1 0 0,0 0 0,0 0 0,0 0 0,0 0 1,-1 0-1,1 0 0,0 0 0,0 0 0,0 0 0,0 0 0,-1 0 0,1 0 0,0 0 0,0 0 0,0-1 1,0 1-1,-1 0 0,1 0 0,0 0 0,0 0 0,0 0 0,0 0 0,0 0 0,0-1 0,-1 1 1,1 0-1,0 0 0,0 0 0,0 0 0,0-1 0,0 1 0,0 0 0,0 0 0,0-1 0,5-6 12,13-4-34,-1 6-2,1 1 1,0 0-1,1 2 1,20-2-1,78 5 242,-45 0 832,80-6-423,-79 1-313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10906,'18'37'3420,"44"260"-1541,-26 3-1731,-29-208-88,-21-158 188,1-24-251,0-119 0,13 155-115,2 1 0,3-1 0,19-84 0,-21 124 116,1 0-1,0 0 0,2 1 1,-1 0-1,1 0 0,16-22 1,-20 32 13,0 0 1,0 0-1,0 0 1,1 0-1,-1 1 1,1 0-1,0-1 1,-1 1-1,1 0 1,0 0-1,0 0 1,1 1-1,-1-1 1,0 1-1,0 0 1,1 0-1,-1 0 1,1 0 0,-1 0-1,1 1 1,-1 0-1,1-1 1,-1 1-1,1 1 1,0-1-1,-1 0 1,1 1-1,-1 0 1,1 0-1,-1 0 1,0 0-1,6 3 1,-5-2 9,0 0 1,0 1 0,0-1-1,0 1 1,-1 0-1,1 0 1,-1 0-1,0 0 1,0 0 0,0 1-1,0 0 1,-1 0-1,1-1 1,-1 1 0,0 1-1,0-1 1,0 0-1,-1 0 1,1 1-1,-1-1 1,0 1 0,-1-1-1,1 1 1,-1-1-1,0 1 1,0 0-1,0-1 1,0 1 0,-1-1-1,0 1 1,0-1-1,0 1 1,-1-1 0,1 0-1,-1 0 1,0 1-1,0-1 1,-3 4-1,-5 5 84,0 0 0,-1-1 0,0 0 0,-1 0-1,0-1 1,-16 11 0,6-8 13,1 0 1,-2-1-1,-27 11 0,44-21-168,0-1 0,1 0 0,-1 0-1,0 0 1,-10 0 0,16-2 49,0 1 0,0-1 0,0 0 0,0 0 0,0 0 1,-1 0-1,1 0 0,0 0 0,0 0 0,0 0 0,0 0 0,0 0 0,0-1 0,-1 1 0,1 0 1,0 0-1,0 0 0,0 0 0,0 0 0,0 0 0,0 0 0,0 0 0,0 0 0,0 0 0,-1 0 1,1 0-1,0 0 0,0-1 0,0 1 0,0 0 0,0 0 0,0 0 0,0 0 0,0 0 1,0 0-1,0 0 0,0-1 0,0 1 0,0 0 0,0 0 0,0 0 0,0 0 0,0 0 0,0 0 1,0 0-1,0-1 0,0 1 0,0 0 0,0 0 0,0 0 0,0 0 0,0 0 0,0 0 0,0-1 1,5-9-71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87 12675,'-1'-1'101,"0"-1"1,1 1-1,-1-1 1,0 1-1,1-1 0,-1 1 1,0-1-1,0 1 1,0 0-1,0 0 1,-1-1-1,1 1 1,0 0-1,0 0 1,-1 0-1,1 0 1,-1 0-1,1 1 1,-1-1-1,1 0 0,-1 1 1,-2-1-1,1 0 97,-1 0-1,0 1 0,0 0 1,0 0-1,1 0 0,-1 1 1,0-1-1,0 1 1,-6 2-1,0 0 93,1 1 0,-1 0 1,1 0-1,0 1 0,0 1 0,-15 11 0,11-4-216,1 1-1,0 0 0,0 1 0,1 1 0,1-1 0,1 2 1,1-1-1,0 1 0,1 0 0,0 1 0,-4 23 0,3-9-5,2 0 0,2 0 0,0 0 0,3 1 0,3 53 0,-1-66-27,2-1 1,1 0-1,9 31 0,-11-43-34,1 0 1,0 0-1,0 0 0,0 0 0,1-1 0,0 1 1,1-1-1,-1 0 0,1 0 0,0-1 0,1 0 1,8 7-1,-11-10-7,-1 0 0,1 0 0,0-1 1,0 1-1,0-1 0,0 0 0,0 0 0,0 0 1,0-1-1,0 1 0,1-1 0,-1 1 0,0-1 1,0 0-1,1 0 0,2-1 0,-1 0 1,0 0-1,0-1 1,-1 0-1,1 0 1,-1 0-1,0 0 1,1 0-1,-1-1 1,6-5-1,3-4 1,-2 1 0,0-2 0,0 0 0,-1 0 0,11-19 0,3-8 3,-2-2 1,-2 0-1,21-64 0,-31 74 1,-2 0 0,0-1 0,-3 0 0,0 0 0,-1-53 0,-4 74 1,-1 1 1,0-1-1,-1 0 0,-1 1 0,1 0 0,-2 0 1,0 0-1,0 0 0,-8-14 0,10 21-1,0 1 0,0-1-1,-1 1 1,1 0 0,-1 0-1,0 0 1,0 0 0,0 0-1,0 0 1,0 1-1,-1 0 1,1 0 0,-1 0-1,1 0 1,-1 0 0,0 0-1,0 1 1,0 0-1,0 0 1,0 0 0,0 0-1,0 1 1,0 0 0,0 0-1,-1 0 1,1 0 0,0 0-1,0 1 1,-5 1-1,3 0 8,0 0 0,0 1-1,0 0 1,0 0 0,1 0-1,-1 1 1,1-1 0,0 1-1,0 1 1,0-1 0,1 1-1,0 0 1,0 0-1,-6 8 1,-1 5-191,1 0-1,0 0 1,-8 23 0,36-70-1803,-7 4 1482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0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99 11570,'0'-9'430,"0"0"0,0 0-1,-1 0 1,-1 0 0,0 1-1,-2-10 1,3 16-354,1 1-1,-1-1 1,0 1 0,1-1 0,-1 1 0,0-1-1,0 1 1,0 0 0,0-1 0,0 1 0,-1 0-1,1 0 1,0 0 0,0 0 0,-1 0 0,1 0-1,-1 0 1,1 0 0,-1 1 0,1-1-1,-1 1 1,1-1 0,-1 1 0,1-1 0,-1 1-1,0 0 1,1 0 0,-1 0 0,0 0 0,1 0-1,-1 0 1,0 0 0,1 0 0,-1 1 0,1-1-1,-1 1 1,0-1 0,1 1 0,-1-1 0,1 1-1,-2 1 1,-10 5 167,0 0-1,1 1 1,0 0 0,0 1-1,1 1 1,-18 18 0,6-2 90,-35 50 0,55-70-303,-11 14 107,-17 35-1,28-51-119,1 1-1,0 0 0,0 0 1,0 0-1,1 1 0,-1-1 1,1 0-1,1 1 0,-1-1 0,1 0 1,0 1-1,0-1 0,2 9 1,-2-12-13,1 0 0,0 0 0,-1 0 0,1 0 0,0 0 0,0 0 0,0 0 0,1 0 0,-1-1 0,0 1 0,1 0 0,-1-1 0,1 1 0,0-1 0,-1 1 0,1-1 0,0 0 0,2 2 0,-1-2-1,1 0 0,0 1 0,-1-1 0,1-1 0,0 1 0,-1 0 0,1-1 0,0 0 1,7 0-1,-1-1 0,1-1 0,-1 0 0,0 0 0,0-1 0,0 0 0,18-10 0,-10 4-17,-1-1 0,-1-2 0,0 1 0,0-2-1,24-25 1,-29 26-16,-1 1-1,-1-2 1,0 1-1,-1-1 1,0 0-1,-1-1 1,-1 0 0,6-15-1,-10 15-33,-2 14 63,0 0-1,0 0 1,0 0-1,0 0 1,0-1-1,0 1 1,0 0-1,0 0 1,0 0-1,0 0 1,0 0-1,0 0 1,0 0-1,0 0 1,0-1-1,0 1 0,0 0 1,0 0-1,0 0 1,-1 0-1,1 0 1,0 0-1,0 0 1,0 0-1,0 0 1,0 0-1,0 0 1,0 0-1,0 0 1,0-1-1,-1 1 1,1 0-1,0 0 1,0 0-1,0 0 0,0 0 1,0 0-1,0 0 1,0 0-1,0 0 1,-1 0-1,1 0 1,0 0-1,0 0 1,0 0-1,0 0 1,0 1-1,0-1 1,0 0-1,-15 15-51,4 5 93,1 0 1,1 0-1,1 1 1,1 0-1,1 1 1,-6 29 0,7-17 56,1 1 0,2-1 0,3 49 0,0-73-80,0 0 0,0 0 0,1 0 1,1 0-1,0-1 0,0 1 0,6 10 1,-9-18-22,1 0 1,0-1-1,0 1 1,-1-1-1,1 1 1,0-1-1,0 0 1,0 1-1,1-1 1,-1 0-1,0 0 1,0 0 0,1 0-1,-1 0 1,1 0-1,-1 0 1,1 0-1,-1 0 1,1-1-1,-1 1 1,1-1-1,0 1 1,-1-1-1,1 0 1,0 1-1,0-1 1,-1 0-1,1 0 1,0 0-1,-1 0 1,1-1 0,0 1-1,-1 0 1,1-1-1,0 1 1,-1-1-1,1 1 1,0-1-1,-1 0 1,1 0-1,-1 0 1,0 0-1,1 0 1,-1 0-1,0 0 1,3-3-1,-3 3-32,-2 3 33,0 0-1,0-1 0,0 1 0,0 0 0,0-1 0,-1 1 0,1-1 0,-1 0 0,-2 3 1,-5 4 12,-9 15 44,2-3 137,-1 0-1,-36 31 0,49-47-158,0-1-1,0 1 1,0-1-1,-1 0 1,0-1 0,0 1-1,1-1 1,-1 0 0,-1 0-1,1 0 1,0-1 0,0 0-1,-1 0 1,1 0 0,0-1-1,-1 1 1,1-1-1,-1-1 1,-7 0 0,12 1-49,0 0 0,0-1 0,0 1 0,0 0 0,0 0 0,0 0 0,0-1 0,1 1 0,-1-1-1,0 1 1,0 0 0,0-1 0,1 1 0,-1-1 0,0 0 0,1 1 0,-1-1 0,0 0 0,1 1 0,-1-1 0,1 0 0,-1 0 0,1 1 0,-1-1 0,1 0 0,-1-1 0,1 0-36,0 1-1,1 0 0,-1-1 1,0 1-1,1 0 1,-1-1-1,1 1 1,-1 0-1,1 0 1,-1 0-1,1-1 1,0 1-1,0 0 1,0 0-1,1-2 0,8-6-301,-1 1-1,1 0 0,12-7 0,-14 9 340,20-14-488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10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190 164 14603,'-2'-15'2649,"-1"30"-288,2 2-837,2-15-1247,2-11-414,7-14-495,-10 23 587,0 0 0,0 0 0,1-1-1,-1 1 1,0 0 0,0 0 0,1-1 0,-1 1 0,0 0 0,1 0 0,-1 0-1,0-1 1,1 1 0,-1 0 0,0 0 0,1 0 0,-1 0 0,0 0 0,1 0 0,-1 0-1,0-1 1,1 1 0,-1 0 0,0 0 0,1 1 0,-1-1 0,0 0 0,1 0 0,-1 0-1,1 0 1,-1 0 0,0 0 0,1 0 0,-1 0 0,0 1 0,0-1 0,1 0 0,-1 0-1,0 1 1,1-1 0,-1 0 0,0 0 0,0 1 0,1-1 0,-1 0 0,0 0 0,0 1-1,0-1 1,0 0 0,1 1 0,-1-1 0,0 0 0,0 1 0,0-1 0,0 1 0,6 6-2161,-8-10-666,2 2 2718,-1 0 0,0 0 0,0 0 0,0 0 0,0 0 0,0 0 0,0 0 0,0 0 0,0 0 0,0 1 0,-2-2 0,1 2 112,-1-1 1,1 1-1,0 0 1,-1 0-1,1 0 0,0 0 1,-1 0-1,1 0 0,0 1 1,-1-1-1,1 1 1,0 0-1,0-1 0,-1 1 1,1 0-1,0 0 0,0 1 1,0-1-1,0 0 1,0 1-1,1-1 0,-4 4 1,-5 4-96,0 1 0,-12 17 1,18-23 57,-21 35-301,-8 9 115,31-44 564,-1-1-1,0 1 0,-1-1 0,1 0 0,0 0 0,-1 0 0,0-1 1,0 1-1,-6 2 0,10-5-243,0 0 1,0 0-1,-1 0 0,1 0 0,0 1 1,0-1-1,0 0 0,-1 0 1,1 0-1,0 0 0,0 0 0,0 0 1,-1 0-1,1-1 0,0 1 1,0 0-1,0 0 0,0 0 1,-1 0-1,1 0 0,0 0 0,0 0 1,0 0-1,-1 0 0,1 0 1,0-1-1,0 1 0,0 0 0,0 0 1,0 0-1,-1 0 0,1 0 1,0-1-1,0 1 0,0 0 1,0 0-1,0 0 0,0-1 0,0 1 1,0 0-1,0 0 0,0 0 1,0-1-1,0 1 0,0 0 0,0 0 1,0 0-1,0-1 0,0 1 1,0 0-1,0 0 0,0 0 1,0-1-1,0 1 0,0 0 0,0 0 1,0 0-1,0 0 0,0-1 1,1 1-1,3-12 1205,7-3-284,0 1-1,1 1 1,24-20 0,-5 4-433,17-20-26,91-86-259,-134 131-281,-1 0-1,1 1 1,0-1-1,0 1 1,6-3 0,-10 5 18,-1 1 1,1 0-1,0 0 1,-1-1 0,1 1-1,0 0 1,-1 0 0,1 0-1,0 0 1,-1 0-1,1 0 1,0 0 0,-1 0-1,1 0 1,0 0 0,0 0-1,-1 0 1,1 0 0,0 1-1,-1-1 1,1 0-1,-1 0 1,1 1 0,0-1-1,-1 1 1,1-1 0,-1 0-1,1 1 1,-1-1-1,1 1 1,-1-1 0,1 1-1,-1 0 1,1-1 0,-1 1-1,0-1 1,1 1-1,-1 0 1,0-1 0,0 1-1,1 0 1,-1-1 0,0 1-1,0 0 1,0-1 0,0 1-1,0 0 1,0-1-1,0 1 1,0 0 0,0 0-1,0 0 1,-1 20-35,0 1 1,-1-1-1,-2 0 1,0 0 0,-13 38-1,9-30 30,-55 165 16,0 1 70,60-184-118,1-1-1,0 1 1,0-1 0,2 1 0,-1-1 0,1 1-1,1 0 1,0-1 0,3 15 0,-2-22-1252,-5-12 1091,-8-7-117,-7-5-101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1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0 151 15467,'25'0'1529,"-1"4"-1161,5-2-152,4-2 520,4-3-344,-1-4-128,-1-8-504,-4-3 160,-1-10 16,0-8-48,-6-14-88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11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71 12531,'0'0'29,"0"0"1,0 0 0,0 0-1,0 0 1,0 0 0,0-1-1,0 1 1,0 0 0,1 0-1,-1 0 1,0 0 0,0 0-1,0 0 1,0 0 0,0 0-1,0 0 1,0 0 0,0 0-1,1 0 1,-1-1-1,0 1 1,0 0 0,0 0-1,0 0 1,0 0 0,0 0-1,0 0 1,1 0 0,-1 0-1,0 0 1,0 0 0,0 0-1,0 0 1,0 0 0,0 0-1,1 1 1,-1-1 0,0 0-1,0 0 1,0 0 0,0 0-1,0 0 1,0 0 0,0 0-1,0 0 1,0 0 0,1 0-1,-1 0 1,0 0 0,0 1-1,0-1 1,0 0 0,0 0-1,1 10 633,-3 17-147,2-25-350,-37 206 2617,-4 34-1368,42-229-1358,3-14-40,9-22-58,-9 16 18,0-1 1,54-87-267,-51 84 241,0 1-1,1 1 0,0-1 0,1 2 0,0-1 1,20-14-1,-26 21 38,0 1 1,0-1 0,0 0-1,1 1 1,-1-1-1,0 1 1,0 0 0,1 0-1,-1 0 1,1 1-1,-1-1 1,1 1 0,-1 0-1,1 0 1,-1 0-1,1 0 1,-1 1 0,1-1-1,4 2 1,-3 0 5,-1 0-1,0 1 1,0-1-1,0 1 1,0 0-1,0 0 1,0 0 0,-1 0-1,1 1 1,-1 0-1,0-1 1,4 8-1,0 1 16,0 0 1,-1 1-1,-1 0 0,0 0 0,-1 1 0,0-1 0,-1 1 0,3 27 0,-5-36 48,-1 0-1,0 0 0,0 0 1,0 0-1,0 1 0,-1-1 1,0 0-1,0 0 0,0 0 1,-1-1-1,1 1 0,-1 0 1,0 0-1,-1-1 1,1 1-1,-1-1 0,0 0 1,0 0-1,0 0 0,-1 0 1,1 0-1,-1-1 0,0 0 1,0 1-1,0-1 0,-1-1 1,1 1-1,0-1 0,-1 0 1,0 0-1,-4 2 0,-13 4 94,0 0-1,-1-1 0,-34 5 0,48-10-245,-1-1 0,1-1 0,-1 1 0,1-1-1,-1-1 1,1 0 0,-1 0 0,1-1 0,0 0-1,0 0 1,-13-6 0,18 6 43,1 0 0,0 0 0,0 0 0,0 0 0,0-1 1,0 1-1,1-1 0,-1 1 0,1-1 0,-1 0 0,1 0 0,0 0 0,0-1 0,1 1 0,-1 0 1,1-1-1,-1 1 0,1-1 0,0 1 0,0-1 0,1 0 0,-1 1 0,1-7 0,0-37-408</inkml:trace>
  <inkml:trace contextRef="#ctx0" brushRef="#br0" timeOffset="1">154 128 16003,'16'-7'1561,"2"0"-945,2-3-248,5-3 1048,3-1-688,8 0-351,4-2-177,2 4-617,-2 1 1914,6 2-1425,0 2 16,-2 0 32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4:1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2176 185 10010,'-14'-4'280,"0"0"0,0 2 1,0-1-1,-20 1 0,15 0 90,-30-5 1,-45-18 664,49 11-532,-61-9 1,30 15-400,1 4 0,-2 2 0,-81 10-1,-225 49 179,277-34-281,-116 40 1,178-48-2,0 3 1,2 2 0,0 2-1,1 1 1,-45 34 0,35-16 2,-72 72 0,96-85-3,1 2 1,2 1 0,-39 65 0,53-78-2,1 1 0,1 0 0,0 1 0,2 0 0,0 0 0,1 1 0,1-1 0,1 1 0,1 0 0,1 0 0,0 0 0,2 0 0,1 0 0,0 0 0,1 0 0,2-1 0,0 1 0,1-1 0,1 0 0,0-1 0,2 0 0,1 0 0,0-1 0,22 31 0,-13-25-8,0 0-1,2-1 1,1-1 0,0 0 0,2-2 0,0-1-1,2-1 1,31 17 0,-24-18-21,1-1 0,1-2 0,0-1 0,1-2 0,0-1 0,55 6-1,-24-9-213,-1-2-1,1-4 0,110-12 1,-81-2-762,176-48 0,-184 33 735,-3-3 0,0-4-1,-2-4 1,91-59 0,-76 35 1064,-2-5 0,154-144 0,-236 199-732,-1 0-1,0-1 0,-1-1 0,0 0 0,-1-1 1,-1 0-1,-1 0 0,0-1 0,-1 0 1,-1-1-1,0 1 0,7-35 0,-9 20 44,-1 0 0,-2 1-1,0-1 1,-3 0 0,0 0 0,-3 0-1,0 0 1,-2 1 0,-1 0-1,-21-55 1,20 67-52,-1 0-1,0 1 1,-2 0-1,0 0 1,-1 1-1,-1 1 1,-24-24-1,25 28-33,-1 2-1,0 0 1,-1 0-1,0 1 1,0 1-1,-1 0 1,0 1-1,0 1 1,-1 0-1,-22-4 1,11 5-21,-1 0-1,0 3 1,-1 0 0,1 2-1,0 1 1,-49 7-1,17 4-28,1 2 0,-59 23 0,38-8-11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15603,'-4'10'993,"-2"0"-1298,2-2 305,4-18 233,-1-6-145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13987,'2'14'1080,"-4"22"-776,-1 4-112,-7 11 408,-4 20-135,1 13-177,-1 7-24,2-3-88,2-6-40,6-20-168,3-11-104,5-22-160,4-15-72,4-27 1528,-2-14-1200,-1-16 48,-2-4 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13563,'1'-3'1152,"10"3"-632,4 0-112,8 0 489,5-3-137,12-3-88,3-2-8,6-2-96,1-3-104,1 0-216,-4 0-160,-6 3-328,-3 1-248,-14 8-368,-4 2-152,-16 11 712,-2 1-240,-12 5-161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14107,'4'3'1400,"9"-2"-936,14-5-64,9-3 441,14-5-265,5-1 0,6-2-96,1 2-208,-2 1-528,-4 6-312,-16 9 448,-4 9-136,-20 9-136</inkml:trace>
  <inkml:trace contextRef="#ctx0" brushRef="#br0" timeOffset="1">24 496 14347,'-3'36'1376,"6"-6"-1016,12-13-80,10-7 537,13-10-345,7-7-16,5-7-368,3-6-280,0-9 256,2-5-48,-7-5-120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15091,'20'-13'1216,"-1"6"-887,1 6-153,10 6 432,3 8-144,-2 13-184,-1 6-72,-4 19-120,-6 8-8,-11 11-40,-8 5 0,-16 2-48,-11 1-40,-20 3-208,-9 1-160,-6-6 336,1-7-64,5-19-56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15947,'11'-11'140,"0"1"-1,1 0 1,-1 1-1,2 0 1,-1 1-1,1 0 1,1 1-1,-1 0 1,1 2 0,0-1-1,1 2 1,-1 0-1,1 0 1,0 1-1,0 1 1,0 1-1,27 0 1,-37 2-140,0-1 1,0 1 0,0 0 0,0 0-1,0 1 1,0-1 0,0 1 0,-1 0-1,1 0 1,-1 1 0,1 0 0,-1-1-1,0 1 1,0 1 0,0-1 0,0 0-1,-1 1 1,1 0 0,-1 0 0,0 0-1,0 0 1,-1 1 0,1-1 0,-1 1-1,0-1 1,0 1 0,0 0 0,-1 0-1,0 0 1,0 0 0,1 8 0,-2 0-3,-1 0 0,0 0 1,-1-1-1,0 1 1,-1-1-1,0 0 0,-1 1 1,-10 20-1,-5 5 31,-30 46 1,-64 75 230,-4 8 190,115-163-439,-5 6 35,1 1 0,0 0 1,-6 18-1,11-27-37,0 0-1,1 0 0,-1 1 1,1-1-1,0 0 1,-1 0-1,1 1 0,0-1 1,1 0-1,-1 1 1,1 1-1,-1-2-5,0-1 0,1 0 0,-1 0 0,1 0 0,-1 0 0,1 0 0,0-1 0,-1 1 0,1 0 0,0 0 0,0 0 0,0-1 0,0 1 1,-1 0-1,1-1 0,0 1 0,0 0 0,0-1 0,0 1 0,0-1 0,1 0 0,-1 1 0,1-1 0,7 2-1,0-1 0,1 0 0,-1-1 1,0 0-1,0 0 0,0-1 0,10-2 0,66-18-288,-61 14 120,170-57 27,-137 43 22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10738,'0'1'83,"0"0"0,0 0 0,0-1-1,0 1 1,0 0 0,0-1-1,0 1 1,0 0 0,0 0 0,1-1-1,-1 1 1,0 0 0,0-1 0,1 1-1,-1 0 1,0-1 0,1 1 0,-1-1-1,1 1 1,-1 0 0,1-1 0,-1 1-1,1-1 1,-1 0 0,1 1-1,-1-1 1,1 1 0,0-1 0,-1 0-1,1 1 1,0-1 0,-1 0 0,1 0-1,0 1 1,-1-1 0,1 0 0,0 0-1,0 0 1,-1 0 0,1 0 0,0 0-1,-1 0 1,1 0 0,0 0-1,0-1 1,-1 1 0,1 0 0,0 0-1,0-1 1,7-2 331,-1 0 0,0 0 0,12-7 0,-12 6-351,34-21 451,-1-1 0,-1-3 0,54-50 0,93-111-15,-20-11-412,-157 189-94,-3 2-6,0 1 0,1 1 1,0-1-1,10-8 0,-17 17 13,0 0-1,0 1 0,0-1 1,0 0-1,0 0 0,0 0 0,0 0 1,0 1-1,0-1 0,0 0 1,0 0-1,0 0 0,0 0 0,0 1 1,0-1-1,0 0 0,0 0 1,0 0-1,0 1 0,0-1 1,0 0-1,0 0 0,0 0 0,0 0 1,0 1-1,1-1 0,-1 0 1,0 0-1,0 0 0,0 0 0,0 0 1,0 0-1,0 1 0,1-1 1,-1 0-1,0 0 0,0 0 0,0 0 1,0 0-1,1 0 0,-1 0 1,0 0-1,0 0 0,0 0 0,0 0 1,1 0-1,-1 0 0,0 0 1,0 0-1,0 0 0,0 0 0,1 0 1,-1 0-1,0 0 0,0 0 1,0 0-1,0 0 0,1 0 0,-1 0 1,0 0-1,0 0 0,0 0 1,0 0-1,1-1 0,-1 1 1,0 0-1,0 0 0,0 0 0,0 0 1,-2 16-33,-65 181-56,14-45 143,47-133-60,-3 10-67,0 0 1,2 1 0,1-1-1,-2 36 1,10-36-398,-2-28 456,1 0 0,-1-1-1,0 1 1,0 0 0,1 0 0,-1 0 0,0 0 0,1 0 0,-1 0 0,1-1-1,-1 1 1,1 0 0,0 0 0,-1-1 0,1 1 0,0-1 0,-1 1-1,1 0 1,0-1 0,0 1 0,-1-1 0,1 1 0,0-1 0,0 0 0,1 1-1,7-1-223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12675,'20'4'848,"-3"13"-656,-1 8-56,-2 15 160,-1 14 0,-6 14 96,-4 6 0,-10 8 16,-9 4-40,-11 6-72,-9 1-23,-11-6-225,-5-2-152,-5-14 120,0 0-32,7-13-80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13259,'-3'8'1264,"2"12"-920,-15 15-96,-10 8 512,-11 11-320,-4 6-55,-5 13-113,-3 2-40,3-8-80,3-5-32,10-16-152,6-6-136,7-13-264,0-8-1513,4-23 1689,2-12-216,-1-10-168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11522,'20'-6'1233,"3"13"-697,3 8-224,3 2 1640,4 3-1584,10 6-160,0 4-8,5 0-23,1 1-121,-2-2-281,1-3-135,-8-7 296,-4-5-80,-13-8-48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14115,'0'12'1048,"13"-8"-648,11-3-80,20-4 361,9-5-97,13-7-64,6 0-40,5-3-272,-1 0-208,-4-1-200,-10 5 200,-22 7-128,-10 2-96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11234,'19'9'1193,"10"-2"-769,11-6-64,7 1 904,10-4-864,4-2-16,3-2-192,1-2-64,-11-2-360,-8 0-576,-17 3 632,-7 2-144,-13 8-152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10594,'16'3'1185,"15"-1"-505,4-1-232,10-1 1512,6 0-1392,5 0-192,1-1-104,-3 1 2057,-4-2-1921,-12 2 0,-8 0 64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14131,'-6'1'176,"0"1"0,0 0-1,-1 1 1,2 0 0,-1-1 0,0 2-1,-8 5 1,-35 31 334,28-21-434,1 2 0,1 0-1,0 1 1,-16 27 0,26-36-78,1 1 1,1-1-1,0 1 1,1 1-1,0-1 0,1 1 1,1 0-1,0 0 1,-1 20-1,4-30-1,1 0 0,0 0 0,0 0 0,0 1 0,1-1 0,0 0 0,0 0 0,0 0 0,1 0 0,0 0 0,0 0 0,0-1 0,0 1 0,1-1 0,-1 1 0,1-1 1,1 0-1,4 5 0,-3-4-2,1 0 1,-1-1-1,1 0 1,1 0 0,-1-1-1,0 0 1,1 0 0,-1 0-1,1-1 1,0 0 0,0 0-1,14 1 1,-7-1 45,0-1 0,1-1-1,0 0 1,21-4 0,-29 3 39,0 0 0,-1-1 0,1 0 0,-1 0 0,0 0 0,1-1 0,-1 0 0,0 0 0,-1 0 0,1-1 0,10-8 0,-15 11-39,0 0 0,0 0 0,0 0 0,0 0 0,0-1 0,0 1 0,0 0 0,0-1 0,0 1 0,0 0 1,-1-1-1,1 1 0,-1-1 0,1 1 0,-1-1 0,0 0 0,1 1 0,-1-1 0,0 1 0,0-1 0,0 1 0,0-1 0,-1-2 0,0 2 8,0 0-1,0 0 1,0 0-1,0 0 1,0 0-1,-1 0 1,1 1 0,0-1-1,-1 0 1,0 1-1,1-1 1,-1 1-1,0 0 1,-3-2-1,-1-1-90,0 1-1,-1 0 0,1 1 0,-1 0 1,1 0-1,-1 0 0,0 0 0,0 1 1,1 1-1,-9-1 0,14 1-60,-1 0-1,0 0 1,0 1-1,0-1 1,1 1 0,-1-1-1,0 1 1,0-1 0,1 1-1,-1 0 1,0 0 0,1 0-1,-1 0 1,1 0-1,-2 2 1,2-2 47,1-1-1,-1 1 1,1 0-1,0 0 1,-1-1-1,1 1 1,0 0-1,-1 0 1,1 0-1,0-1 1,0 1-1,0 0 1,0 0-1,0 0 1,0 0-1,0 0 1,0-1-1,0 1 1,0 0-1,0 0 1,1 0-1,-1 0 1,0-1-1,1 1 1,-1 0-1,0 0 1,1-1-1,-1 1 1,1 0-1,-1-1 1,1 1-1,0 0 1,-1-1-1,2 2 1,17 13-621,11 0-100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14451,'-14'2'128,"-1"2"1,1 0-1,0 0 0,0 1 1,0 1-1,1 1 0,0 0 1,0 0-1,1 1 0,0 1 1,0 0-1,-11 11 0,14-11-58,0 0-1,1 1 0,0-1 0,1 2 0,0-1 0,0 1 0,1 0 0,1 0 0,0 0 0,0 1 0,1 0 0,1 0 1,0 0-1,-2 19 0,4-27-69,1 0 0,0 0 0,0 0 0,0 0 0,0 1 0,1-1 0,0 0 0,0 0 0,0 0 0,0-1 0,1 1 0,-1 0 1,1 0-1,0-1 0,0 1 0,0-1 0,1 0 0,-1 1 0,1-1 0,0 0 0,0 0 0,0-1 0,0 1 0,0-1 0,1 1 0,-1-1 1,1 0-1,0 0 0,-1-1 0,1 1 0,0-1 0,0 0 0,6 1 0,-1 0 5,0 0 0,1-1 0,-1-1 0,1 1-1,-1-2 1,1 1 0,-1-1 0,0-1 0,1 1 0,-1-2 0,0 1 0,0-1-1,13-7 1,-14 6 42,-1-1-1,0 0 0,-1 0 0,1 0 0,-1-1 0,0 0 0,0-1 1,-1 1-1,1-1 0,-2 0 0,1 0 0,-1 0 0,0-1 0,5-14 1,-7 16-17,0 0 0,0-1 0,-1 1 1,1 0-1,-2-1 0,1 1 0,-1-1 0,0 1 1,0-1-1,-1 1 0,0 0 0,0-1 1,0 1-1,-1 0 0,0 0 0,0 0 0,0 0 1,-1 0-1,0 0 0,-5-7 0,5 10-60,1 1-1,0-1 0,-1 1 1,0 0-1,1 0 0,-1 0 0,0 0 1,0 0-1,0 1 0,0-1 1,0 1-1,0 0 0,-1 0 1,-3-1-1,5 2 19,1 0 1,0-1-1,-1 1 1,1 0-1,0 0 1,-1 0-1,1 0 0,0 0 1,-1 0-1,1 1 1,0-1-1,-1 0 1,1 1-1,0-1 1,0 1-1,-1-1 1,1 1-1,0 0 0,0-1 1,0 1-1,0 0 1,0 0-1,0 0 1,0 0-1,0 0 1,0 0-1,0 0 0,0 0 1,1 0-1,-1 0 1,0 0-1,1 1 1,-1-1-1,1 0 1,-1 1-1,1-1 1,0 0-1,-1 2 0,0 18-258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 12715,'-1'-2'215,"1"1"-1,-1-1 1,1 1 0,-1 0 0,0-1 0,0 1 0,1 0 0,-1 0 0,0-1-1,0 1 1,0 0 0,-2-1 0,2 2-163,0 0 0,1 0 1,-1 0-1,1 0 0,-1 0 0,1 1 0,-1-1 1,0 0-1,1 0 0,-1 1 0,1-1 0,-1 0 1,1 1-1,-1-1 0,1 0 0,-1 1 0,1-1 0,0 1 1,-1-1-1,1 1 0,-1-1 0,1 1 0,0-1 1,0 1-1,-1-1 0,1 1 0,0 0 0,0-1 0,0 1 1,0-1-1,-1 1 0,1 0 0,0 0 0,-8 26 238,2 1-1,0 0 0,2-1 0,-1 42 0,2-25-212,-7 355 283,10-384-303,1-1 0,0 0 0,1 1 0,1-1 0,0 0 0,7 19 0,-9-32-70,-3-9 994,6-21-444,1 8-281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 14483,'-17'18'519,"1"0"0,-19 29 0,30-39-438,0 0 1,1 1-1,0-1 0,0 1 0,1-1 0,0 1 0,1 0 0,0 0 0,-1 12 1,3-17-57,-1-1 0,1 0 0,0 1 0,1-1 1,-1 1-1,0-1 0,1 0 0,0 1 1,0-1-1,0 0 0,0 0 0,1 1 0,-1-1 1,1 0-1,-1 0 0,1-1 0,4 6 0,-3-5-2,1 0-1,-1-1 0,1 1 1,-1-1-1,1 0 0,0 0 0,0 0 1,0 0-1,0 0 0,0-1 1,0 0-1,7 1 0,-3-1 26,1 0-1,0 0 1,0-1-1,-1-1 1,1 1 0,0-1-1,-1-1 1,1 0-1,0 0 1,-1 0-1,0-1 1,0 0 0,10-6-1,-12 5 32,0-1-1,0 1 1,-1-1-1,1 0 1,-1-1-1,0 1 0,-1-1 1,0 0-1,0 0 1,0 0-1,0-1 1,-1 1-1,0-1 1,-1 0-1,1 0 1,-1 0-1,2-14 1,-3 14-29,0 0 1,-1 0-1,0 0 1,0 0 0,-1 0-1,1 0 1,-2 1-1,1-1 1,-1 0 0,0 1-1,0-1 1,-1 1 0,1-1-1,-1 1 1,-1 0-1,0 0 1,1 1 0,-2-1-1,-5-6 1,7 9-84,1 1 0,-1-1 1,0 1-1,0 0 0,0 0 0,-1 0 1,1 0-1,0 1 0,-1-1 1,1 1-1,-1 0 0,1 0 0,-5-1 1,6 2-26,0 0 0,0 0 0,0 0 0,0 0-1,0 1 1,0-1 0,0 0 0,0 1 0,0-1 0,0 1 0,0 0 0,1 0 0,-1-1 0,0 1 0,0 0 0,1 1 0,-1-1 0,1 0 0,-1 0 0,1 1 0,-1-1 0,1 1 0,0-1 0,0 1 0,-2 3 0,0 0-23,1 1 1,0-1 0,0 1 0,0 0-1,1 0 1,-1-1 0,1 1 0,1 0-1,-1 0 1,2 8 0,4 31-480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13891,'4'4'904,"-1"1"-1064,0-4 128,3 0 624,5-2-640</inkml:trace>
  <inkml:trace contextRef="#ctx0" brushRef="#br0" timeOffset="1">447 0 11146,'-31'32'1295,"-49"62"0,72-84-1103,1 1 0,0 1-1,1-1 1,0 1 0,0 0-1,1 1 1,1-1 0,0 1-1,1 0 1,-2 18 0,4-28-147,1 0 0,0 0 1,0 0-1,0 0 1,0 0-1,1 0 0,-1-1 1,1 1-1,0 0 1,0 0-1,0 0 0,0-1 1,0 1-1,0 0 0,1-1 1,-1 1-1,1-1 1,3 4-1,-3-4-15,1 0 0,-1-1 1,1 1-1,0 0 0,0-1 0,0 1 1,0-1-1,0 0 0,0 0 0,0 0 1,0-1-1,1 1 0,-1-1 0,0 1 1,0-1-1,6-1 0,2 0 18,0-1-1,-1 0 1,1-1-1,-1 0 1,0 0-1,0-2 1,0 1-1,0-1 1,-1 0-1,1-1 1,-2 0-1,1-1 1,0 1 0,-1-2-1,-1 1 1,1-1-1,8-12 1,-10 13 6,-1 0 0,0-1 0,0 1 1,0-1-1,-1 0 0,-1 0 0,1-1 0,-1 1 1,-1-1-1,1 1 0,-1-1 0,-1 0 1,0 0-1,0 0 0,-1 0 0,0 0 0,0 0 1,-1 0-1,0 0 0,-1 0 0,-3-11 0,4 18-37,0-1-1,1 1 1,-2-1-1,1 1 1,0 0-1,0-1 1,-1 1-1,1 0 1,-1 0-1,0 0 0,1 0 1,-1 0-1,0 0 1,0 1-1,0-1 1,0 1-1,-1-1 1,1 1-1,0 0 1,-1 0-1,1 0 0,-1 0 1,1 0-1,-1 0 1,1 1-1,-1-1 1,0 1-1,-2 0 1,2 0-35,-1 1 0,1-1 0,0 1 0,0 0 0,-1 0 0,1 1 0,0-1 0,0 1 0,0-1 0,1 1 0,-1 0 0,0 0 0,1 0 0,-1 1 0,1-1 0,0 0 0,-1 1 0,1 0 0,0-1 0,1 1 0,-3 5 0,0-1-135,1-1 0,1 1 1,-1 0-1,1 0 0,-1 8 0,2-13 120,1 0 0,0 0 0,-1 0 0,1 0 0,0 0-1,0 1 1,0-1 0,0 0 0,1 0 0,-1 0 0,0 0 0,1 0-1,0 0 1,-1 0 0,1 0 0,0 0 0,0 0 0,0-1-1,0 1 1,0 0 0,1 0 0,0 1 0,16 3-363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15683,'-22'12'406,"1"1"0,0 1 0,1 0 0,-29 27 0,41-32-333,-1 0 0,1 0 1,0 0-1,1 1 1,0 0-1,1 0 0,0 1 1,1 0-1,0 0 1,0 0-1,-3 14 0,7-22-66,0 0 1,1 0-1,-1 0 0,1 0 0,-1-1 0,1 1 0,0 0 0,0 0 0,0 0 1,1 0-1,-1 0 0,1 0 0,0 0 0,-1-1 0,1 1 0,0 0 0,1 0 1,-1-1-1,0 1 0,1-1 0,-1 1 0,1-1 0,0 0 0,0 1 0,0-1 1,0 0-1,0 0 0,1-1 0,-1 1 0,0 0 0,1-1 0,-1 1 0,1-1 0,2 1 1,3 1-61,0-1 0,-1-1 0,1 1 0,0-1 0,0-1 0,0 1 0,0-1 0,-1-1 1,1 0-1,0 0 0,13-3 0,-5-1-67,0 0 1,-1-2-1,0 1 0,0-2 1,0 0-1,21-16 0,-25 16 63,0 0 1,-1-1-1,-1-1 0,1 0 0,-1 0 0,-1 0 0,0-1 0,10-19 0,-17 29 69,0-1 0,0 0-1,0 1 1,-1-1 0,1 0-1,0 1 1,-1-1 0,1 0-1,-1 0 1,0 1 0,0-1-1,1 0 1,-1 0 0,0 0-1,0 0 1,-1 1 0,1-1-1,0 0 1,-1 0 0,1 1-1,-1-1 1,1 0-1,-1 0 1,0 1 0,-2-4-1,2 4 5,0 0 0,-1 0-1,1 0 1,-1 1-1,1-1 1,-1 0 0,1 1-1,-1-1 1,0 1 0,1 0-1,-1-1 1,0 1-1,1 0 1,-1 0 0,0 0-1,0 0 1,1 0-1,-1 1 1,0-1 0,1 0-1,-1 1 1,1-1-1,-1 1 1,0-1 0,1 1-1,-1 0 1,-1 1-1,-6 3-9,-1 0 1,1 1-1,0 0 0,0 0 0,1 1 0,0 0 0,0 0 0,1 1 0,0 0 0,0 1 0,1-1 0,0 1 0,0 1 0,-5 12 0,11-22-45,0 0 0,0 0 0,0 0 0,0 0 0,0 0 0,1 0 0,-1 0 0,0 0 0,0 0 0,0 0 0,0 0 0,0 0 0,0 0 0,0 0 0,1 0 0,-1 0 0,0 0 0,0 0 0,0 0 0,0 0 0,0 0 0,0 0 0,0 0 0,0 0 0,0 0 0,1 1 0,-1-1 0,0 0 0,0 0 0,0 0 0,0 0 0,0 0 0,0 0 0,0 0 0,0 0 0,0 1 0,0-1 0,0 0 0,0 0 0,0 0 0,0 0 0,0 0 0,0 0 0,0 0 0,0 1 0,0-1 0,8-10-612,2-9 233,1-6-126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26 12091,'-4'-3'581,"-1"0"0,1 0 1,-1 0-1,0 1 1,0 0-1,0 0 1,0 1-1,-10-3 0,8 3-342,-1 0 0,0 1 0,0 0 0,0 0-1,-12 2 1,9 0-169,-1 1 0,0 0 1,1 1-1,-1 0 0,1 1 0,0 0 0,-17 11 0,16-7-23,0 0-1,0 1 0,1 1 0,1 0 1,0 0-1,0 1 0,1 0 0,-13 23 0,17-27-30,1 0-1,1-1 0,-1 1 0,1 1 1,1-1-1,0 0 0,0 1 0,0-1 0,1 1 1,0-1-1,1 1 0,0 0 0,0-1 1,1 1-1,0 0 0,4 14 0,-3-18-7,0 0 0,0 0 0,0-1 0,1 1 0,-1-1 0,1 0 0,0 0 0,1 0 0,-1 0 0,0 0 0,1-1 0,0 1 0,0-1 0,8 5 0,-5-5 1,0 1 1,0-1-1,1 0 1,-1-1-1,1 0 1,0 0-1,0-1 1,14 1-1,-4-2 3,-1 0-1,1-2 1,0 0-1,-1-1 1,0 0 0,1-2-1,30-12 1,-30 9-3,-1 0 1,-1-1 0,0-1-1,0-1 1,-1 0-1,21-20 1,-30 25-9,0 1 0,-1-1 0,0 0 0,0 0 0,-1-1 0,1 0 0,-1 0 0,-1 0 0,1 0 0,-1 0 0,-1-1 0,1 1 0,-1-1 0,0 0 0,-1 1 0,0-1 0,0-15 0,-1 19-20,-1-1-1,1 1 1,-1 0 0,0 0-1,0 0 1,-1 0 0,1 0-1,-1 0 1,0 0 0,0 0-1,0 0 1,0 1 0,-1-1-1,0 1 1,1 0 0,-5-4-1,3 3 63,-1 1 0,-1-1-1,1 1 1,0 0 0,-1 0-1,0 1 1,0 0-1,1 0 1,-1 0 0,-7-1-1,-9 0 125,0 1 0,-1 1-1,1 1 1,0 1 0,-24 4-1,-7 2 12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 14355,'13'-4'551,"-1"1"-303,0 0 1,1 0 0,-1 1-1,13 0 1,-23 1-230,1 1 0,-1 0 0,0 0 0,0 0 0,0 0 0,0 1 0,0-1 0,1 1 0,-1-1 1,0 1-1,0 0 0,0 0 0,0 0 0,0 0 0,-1 0 0,1 0 0,0 0 0,0 1 0,-1-1 0,1 0 0,-1 1 0,1 0 0,-1-1 0,0 1 0,1 0 0,-1 0 0,0 0 0,0-1 0,0 1 1,0 3-1,1 3-5,-1 0 1,0 1-1,0-1 1,-1 1 0,0-1-1,-1 0 1,0 1 0,0-1-1,-1 0 1,-3 10 0,-5 15 49,-16 34 1,25-67-63,-71 148 329,-1 2 355,72-149-676,-2 5 52,1 1 0,0-1 0,0 0-1,-2 13 1,4-18-47,0 1 0,0-1 0,0 1 1,0 0-1,0-1 0,0 1 0,0-1 0,0 1 0,1-1 0,-1 1 0,1-1 0,-1 1 1,1-1-1,0 1 0,0-1 0,-1 0 0,1 1 0,0-1 0,0 0 0,0 0 0,0 0 0,1 1 1,-1-1-1,0 0 0,0-1 0,3 3 0,0-2 12,0 1-1,0 0 1,1-1 0,-1 0-1,0 0 1,1 0-1,-1-1 1,1 1 0,-1-1-1,1 0 1,4-1-1,52-8 118,-53 7-131,25-6 61,0 0 1,-1-3-1,0 0 0,-1-2 1,0-2-1,-1 0 0,-1-2 0,0-2 1,29-23-1,-54 38-30,0 0-1,-1 1 1,1-1-1,-1-1 1,0 1-1,4-6 1,-7 9-31,1 0 0,0 0 1,-1 0-1,1 0 0,-1-1 0,0 1 0,1 0 0,-1 0 1,0 0-1,0-1 0,0 1 0,0 0 0,0 0 1,0-1-1,0 1 0,0 0 0,0 0 0,-1 0 1,1-1-1,0 1 0,-1 0 0,1 0 0,-1 0 0,1 0 1,-1 0-1,0 0 0,1 0 0,-1 0 0,0 0 1,0 0-1,0 0 0,-1-1 0,-1 0 21,-1 0-1,0 0 1,1 0 0,-1 1 0,0-1-1,0 1 1,0 0 0,0 0-1,0 0 1,-9 0 0,-43 1 179,52 0-198,-14 1-94,1 0 1,-1 1-1,1 1 1,0 1-1,0 0 1,0 1-1,0 1 0,1 1 1,-20 10-1,27-8-148,13-6 692,-2-2-446,0-1 0,0 0 0,0-1-1,0 1 1,0 0 0,0 0 0,-1-1-1,1 1 1,3-2 0,16-12-85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14331,'2'0'111,"0"0"1,1 0-1,-1-1 1,0 1-1,0 0 1,0-1-1,1 1 1,-1-1-1,0 1 0,0-1 1,0 0-1,0 0 1,0 0-1,0 0 1,0-1-1,-1 1 0,1 0 1,2-3-1,6-3 161,90-65 910,-3-4 1,124-125 0,-111 88-1083,-108 112-105,-1 0 0,0 0 0,0 0 0,1 0 0,-1 0 0,0 0 0,1 0 0,-1 0 0,1 0 0,2 0 0,-3 1 3,-1 0-1,0 0 1,1 0-1,-1 0 1,0 0-1,1 0 0,-1 0 1,0 0-1,1 0 1,-1 0-1,1 0 1,-1 0-1,0 0 1,1 1-1,-1-1 0,0 0 1,1 0-1,-1 0 1,0 1-1,0-1 1,1 0-1,-1 0 1,0 1-1,0-1 0,1 0 1,-1 0-1,0 1 1,0-1-1,1 1 1,0 3-19,0-1 0,0 1 1,-1 0-1,1 0 1,-1 0-1,0 7 1,1 3-9,3 30-401,13 52 0,-12-77 228,0 0 0,2-1-1,0 1 1,1-2 0,11 21 0,-5-17-137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12347,'3'0'1584,"7"-1"-968,11-5-176,8 2 1545,15-3-1353,8 0-80,11-3-224,1-2-176,1 2-488,-2 3 112,-10-5 144,-8-1-136,-17-1-56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11891,'7'3'1360,"16"0"-640,5 0-272,12-3 1152,4-3-895,8 0-161,-1-1-168,2-4-1809,0 4 1473,-10 3-304,-4-2-160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2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 14827,'-2'-3'61,"0"1"1,0 0-1,0 0 0,0 0 0,-1 1 1,1-1-1,-1 1 0,1-1 1,-1 1-1,1 0 0,-1 0 0,0 0 1,0 0-1,1 0 0,-1 0 0,0 1 1,0 0-1,0-1 0,0 1 0,0 0 1,1 1-1,-1-1 0,0 0 1,0 1-1,0-1 0,0 1 0,1 0 1,-1 0-1,0 0 0,1 0 0,-1 1 1,1-1-1,-1 1 0,1 0 0,0-1 1,-1 1-1,-1 3 0,-1 0-47,-1 1-1,2-1 0,-1 1 0,1 0 1,0 0-1,0 1 0,1-1 0,0 1 1,0 0-1,0 0 0,1 0 1,0 0-1,-2 12 0,4-14-13,-1-1 1,1 0-1,0 0 0,0 1 1,1-1-1,-1 0 0,1 0 0,0 1 1,0-1-1,0 0 0,1 0 1,3 6-1,-4-8-1,1 0-1,-1 0 1,1 0 0,0-1-1,-1 1 1,1 0 0,0-1-1,0 0 1,0 1 0,0-1-1,1 0 1,-1 0 0,0 0-1,0 0 1,1 0 0,-1-1-1,0 1 1,1-1 0,-1 0-1,1 1 1,-1-1 0,1 0-1,3-1 1,3 0-9,-1-1-1,1 1 1,-1-2-1,0 1 1,0-1-1,0 0 1,-1-1-1,1 0 1,-1 0-1,1-1 1,6-5 0,1-2-49,0-1 1,-1 0 0,21-27-1,-32 39-53,-3 6 81,-3 10 13,-9 23-16,-11 66 0,20-86 35,1 0-1,1 0 1,1 0 0,0 0 0,2 1-1,3 18 1,-4-31-1,1 1 1,1-1-1,-1 1 0,1-1 0,0 0 0,1 0 0,-1-1 1,1 1-1,1-1 0,-1 0 0,1 0 0,-1 0 0,1 0 1,1-1-1,10 8 0,-16-12 4,1 0 0,0 1 1,-1-1-1,1 0 0,-1 1 0,1-1 1,-1 1-1,1-1 0,-1 1 0,1 0 1,-1-1-1,1 1 0,-1-1 1,0 1-1,1 0 0,-1-1 0,0 1 1,0 0-1,1-1 0,-1 1 0,0 0 1,0-1-1,0 1 0,0 0 0,0-1 1,0 1-1,0 1 0,-1-1 17,1 1 0,-1-1 0,0 0 0,0 0 0,0 0 0,1 0 0,-1 0 0,0 0 0,0 0 0,0 0 0,0-1 0,0 1 0,-3 1 0,-4 2 161,-1 0 0,0-1 0,-10 3 0,17-5-155,-27 5 619,-1 0 0,-1-1-1,1-2 1,-59-2 0,87-1-616,-1 0-1,0-1 1,0 1 0,0-1 0,1 1 0,-1-1-1,-3-1 1,5 2-38,1 0 1,0 0-1,0-1 0,-1 1 0,1 0 0,0 0 1,0 0-1,-1 0 0,1-1 0,0 1 0,0 0 1,0 0-1,0 0 0,-1-1 0,1 1 1,0 0-1,0 0 0,0-1 0,0 1 0,0 0 1,0 0-1,0-1 0,0 1 0,0 0 0,0 0 1,0-1-1,0 1 0,0 0 0,0-1 1,10-10-469,-6 8 577,1 0 1,-1 1-1,1-1 1,0 1-1,0 0 0,0 1 1,0-1-1,5 0 0,11-2-163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43 11618,'-1'-3'157,"0"1"-1,0-1 0,0 1 0,0 0 1,-1 0-1,1-1 0,-1 1 0,1 0 1,-1 0-1,0 0 0,0 1 0,1-1 1,-1 0-1,-1 1 0,1-1 0,0 1 1,0 0-1,-1-1 0,1 1 0,0 0 1,-1 0-1,1 1 0,-1-1 0,1 1 1,-1-1-1,0 1 0,1 0 0,-1 0 1,1 0-1,-1 0 0,1 0 0,-1 0 1,0 1-1,1-1 0,-1 1 0,1 0 1,-1 0-1,1 0 0,0 0 0,-1 0 1,1 1-1,0-1 0,-3 3 0,-4 3-111,1 1 1,0-1-1,1 1 0,-1 1 0,2 0 1,-1 0-1,1 0 0,1 1 0,-1-1 0,2 1 1,-6 15-1,3-3 12,1 0 1,0 1 0,2-1-1,-3 34 1,7-48-57,-1 1 0,1-1 0,1 1 0,0-1 1,0 1-1,0-1 0,1 1 0,6 13 0,-7-19 0,0 0 1,1 0-1,-1-1 0,1 1 1,0 0-1,0-1 1,0 0-1,0 1 1,0-1-1,0 0 0,1 0 1,-1 0-1,1 0 1,-1-1-1,1 1 0,0-1 1,0 1-1,0-1 1,-1 0-1,1 0 1,1 0-1,-1-1 0,0 1 1,0-1-1,0 1 1,0-1-1,3 0 0,1-1 20,-1 1-1,0-1 0,0 0 1,0-1-1,-1 1 0,1-1 1,0 0-1,0-1 0,-1 1 1,0-1-1,1 0 0,-1 0 1,5-5-1,-3 2 36,-1 0 1,0 0-1,0-1 0,0 0 0,0 0 1,-1-1-1,0 1 0,5-13 0,-6 12-13,0-1-1,-1 1 0,0-1 1,-1 0-1,0 0 0,0 0 1,-1 0-1,0 0 0,0-1 1,-1 1-1,0 0 0,-1 0 1,0 0-1,0-1 0,-1 1 1,0 0-1,-1 1 0,-5-12 0,6 15-110,-1 1 0,0 0 0,0-1 0,-1 1 0,1 0 0,-1 1 0,0-1 0,0 1 1,0 0-1,0 0 0,0 0 0,-1 0 0,1 1 0,-8-3 0,10 4-31,0 0 1,0 1-1,0-1 1,-1 1 0,1-1-1,0 1 1,0 0-1,0 0 1,-1 0 0,1 0-1,0 0 1,0 1-1,-1-1 1,1 1 0,0-1-1,0 1 1,0 0-1,0 0 1,0 0 0,0 0-1,0 0 1,0 0-1,0 1 1,0-1 0,1 0-1,-1 1 1,0 0-1,1-1 1,0 1 0,-1 0-1,1 0 1,0 0-1,0 0 1,0 0 0,-1 2-1,-3 8-704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14755,'-10'9'1955,"27"-16"-830,4-2-1068,-13 6-35,46-15-295,82-17 0,-134 35 249,0-1 1,0 1 0,0 0 0,0-1-1,0 1 1,0 0 0,0 1 0,0-1-1,0 0 1,1 0 0,-1 1-1,0-1 1,0 1 0,0 0 0,2 1-1,-3-1 12,0 0 0,0 0 0,-1 0 0,1 0 0,0 0 0,0 0 0,-1 0 0,1 0 0,-1 1 0,1-1 0,-1 0 0,0 0 0,1 1 0,-1-1 0,0 0 0,0 1 0,0-1 1,0 0-1,0 1 0,0-1 0,0 0 0,0 1 0,0-1 0,-1 2 0,-8 31-47,-1-1 1,-2 0 0,-30 61 0,31-71 17,-4 9 13,1-6-11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15451,'-2'2'224,"0"1"0,1 0 0,-1-1-1,1 1 1,-1 0 0,1 0 0,0 0 0,0 0-1,0 5 1,-7 41 89,3 0-1,1 0 1,5 61 0,-1-93-272,13 335-706,-13-352 658,0 1-1,0-1 1,0 0 0,0 0 0,0 0 0,0 0-1,0 0 1,0 0 0,0 0 0,0 1-1,0-1 1,0 0 0,0 0 0,0 0 0,-1 0-1,1 0 1,0 0 0,0 0 0,0 1-1,0-1 1,0 0 0,0 0 0,0 0 0,0 0-1,0 0 1,0 0 0,0 0 0,0 0-1,-1 0 1,1 0 0,0 0 0,0 1 0,0-1-1,0 0 1,0 0 0,0 0 0,0 0-1,-1 0 1,1 0 0,0 0 0,0 0-1,0 0 1,0 0 0,0 0 0,0 0 0,-1 0-1,1 0 1,0 0 0,0 0 0,0 0-1,0 0 1,0 0 0,0-1 0,0 1 0,0 0-1,-1 0 1,1 0 0,0 0 0,0 0-1,-5-6-286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22 12963,'0'0'77,"0"-1"0,0 0 1,0 0-1,0 1 0,0-1 0,0 0 1,-1 1-1,1-1 0,0 0 0,0 1 1,-1-1-1,1 0 0,-1 1 0,1-1 1,0 1-1,-1-1 0,1 0 0,-1 1 1,1-1-1,-1 1 0,1-1 0,-1 1 1,0 0-1,1-1 0,-1 1 1,0 0-1,0-1 0,0 1 9,-1 0 0,1 0 0,0 0 0,0 0 0,-1 1 0,1-1 0,0 0 0,0 1-1,0-1 1,0 1 0,-1-1 0,1 1 0,0-1 0,-1 2 0,-4 2 129,1 0 0,0 1-1,0 0 1,-7 8 0,1 2-136,1 1 0,1-1 0,0 1 0,1 1 0,1 0-1,1 0 1,0 0 0,1 1 0,1 0 0,0 0 0,2 0 0,-1 34 0,3-47-70,0 0 1,0 0-1,1 0 1,0 0-1,0 0 1,0 0-1,0 0 1,1 0-1,0 0 1,0 0 0,0-1-1,1 1 1,5 7-1,-6-10 0,0 0 1,1 0-1,-1 0 1,1 0-1,-1 0 0,1 0 1,0 0-1,0-1 1,-1 1-1,1-1 0,0 0 1,1 0-1,-1 0 1,0 0-1,0-1 0,0 1 1,0-1-1,1 0 0,-1 0 1,0 0-1,0 0 1,1-1-1,2 0 0,4-1 37,0-1-1,-1 0 0,0 0 0,0-1 0,0-1 1,0 1-1,0-1 0,-1 0 0,0-1 0,0 0 1,-1-1-1,1 1 0,-1-1 0,-1-1 1,1 1-1,-2-1 0,1 0 0,-1-1 0,8-14 1,-9 13 17,1 0 1,-1-1 0,-1 1 0,0-1 0,0 0 0,-1 0 0,-1 0 0,1 0 0,-2 0 0,0 0 0,0 0 0,-1 0 0,0 0 0,-1 0 0,0 0 0,-1 0 0,-5-14-1,6 22-56,1-1-1,-1 1 1,0-1-1,0 1 1,0 0-1,0 0 1,0 0-1,-1 0 1,0 0-1,1 1 1,-1-1-1,0 1 1,0-1-1,0 1 1,-1 0-1,1 0 1,0 1-1,-1-1 1,1 1-1,-1-1 1,0 1-1,1 0 1,-7 0-1,5 1-63,0 0 1,0 0-1,0 0 0,-1 1 0,1 0 0,0 0 0,0 1 0,0-1 0,0 1 0,1 0 0,-1 0 0,0 1 0,1-1 0,0 1 0,-1 0 0,-5 6 0,1-1-256,1 0-1,1 0 0,-8 10 1,13-16 245,1 0 1,-1 1-1,1-1 0,-1 1 1,1-1-1,0 1 1,-1-1-1,1 1 1,1 0-1,-1 0 1,0-1-1,1 1 0,-1 0 1,1 0-1,0 0 1,0 5-1,8 2-425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41 11827,'1'-1'116,"-1"-1"1,0 1 0,1 0-1,-1 0 1,0 0 0,0 0-1,0 0 1,0-1 0,0 1-1,0 0 1,0 0 0,0 0-1,0-1 1,-1 1 0,1 0-1,0 0 1,-1 0 0,1 0-1,-1 0 1,1 0 0,-1 0-1,1 0 1,-1 0 0,-1-1-1,1 1 27,-1-1 0,0 1 0,0 0 0,0 0-1,1 0 1,-1 1 0,0-1 0,0 0 0,0 1-1,0-1 1,0 1 0,-4-1 0,-1 1-16,0 0 0,0 0 0,0 1 0,1 0 0,-1 0 1,0 0-1,1 1 0,-8 3 0,5-1-94,1 1 1,0 1-1,0-1 1,1 1-1,0 0 1,0 1 0,0 0-1,1 0 1,0 1-1,0-1 1,1 1-1,0 0 1,0 1-1,-6 15 1,4-7 32,1 0 0,0 1 0,2 0-1,0 0 1,1 0 0,-2 33 0,5-44-49,0-1-1,0 0 1,1 1-1,0-1 1,0 0 0,0 0-1,1 0 1,-1 0-1,2 0 1,-1 0 0,1 0-1,0 0 1,0-1-1,0 0 1,6 7 0,-5-8-9,0 0 1,1 0 0,0 0 0,0-1 0,0 1-1,0-1 1,1-1 0,-1 1 0,1-1-1,0 0 1,-1 0 0,1 0 0,0-1-1,0 0 1,0 0 0,6 0 0,1-1 25,-1 0 1,1 0 0,-1-1 0,0 0-1,1-1 1,-1-1 0,0 0-1,0 0 1,-1-1 0,1-1 0,18-9-1,-22 8 34,1 1 0,-1-1 0,-1 0 0,1-1-1,-1 0 1,0 0 0,0 0 0,-1-1 0,0 0-1,0-1 1,-1 1 0,0-1 0,-1 0 0,7-18-1,-7 13 46,0-1-1,-1 0 0,0 0 0,-1 0 1,0-25-1,-2 34-106,-1-1 1,1 0-1,-1 1 1,0-1-1,0 1 1,-1-1-1,0 1 1,0 0-1,-1 0 1,1 0-1,-2 0 1,1 0-1,0 1 1,-1-1-1,-6-6 1,8 10-46,0 0 1,0 0 0,-1 0-1,1 1 1,-1-1-1,1 1 1,-1-1 0,0 1-1,1 0 1,-1 0-1,0 0 1,0 0-1,1 1 1,-1-1 0,0 1-1,0 0 1,0 0-1,0 0 1,0 0 0,-3 1-1,-5 1-132,1 0 0,0 1-1,0 1 1,-12 5 0,0 1 46,15-7-97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25 13067,'-1'-2'91,"1"1"0,0 0 0,-1 0 1,1-1-1,-1 1 0,1 0 0,-1 0 0,1 0 0,-1 0 1,0 0-1,0 0 0,1 0 0,-1 0 0,0 0 0,0 0 1,0 1-1,0-1 0,0 0 0,0 0 0,0 1 1,0-1-1,-1 1 0,0-1 0,-1 0 20,0 1 0,1-1 0,-1 1 0,0 0 0,1 0 0,-1 0 0,0 1 0,1-1 0,-1 1 0,-4 1 0,-2 1 81,1 0 0,-1 1 0,1 0 0,0 1 0,-13 8 0,9-3-109,0 1 0,1 0 0,0 1 0,1 0 0,0 0 0,1 1 0,-13 23 0,18-29-66,0 1 0,1-1 0,0 1 0,0 0 0,1 0 0,-1 1 0,2-1 0,-1 0 0,2 1 0,-1-1-1,1 1 1,0-1 0,0 1 0,1-1 0,1 0 0,1 9 0,-1-13 4,-1 0 0,0-1-1,1 1 1,0-1 0,0 1 0,0-1 0,0 0-1,0 0 1,1 0 0,0 0 0,-1 0-1,1 0 1,0-1 0,0 0 0,1 1 0,-1-1-1,0 0 1,1-1 0,-1 1 0,1 0 0,-1-1-1,1 0 1,0 0 0,0 0 0,0 0 0,-1-1-1,1 0 1,0 1 0,7-2 0,-2 1 64,-1-1 0,1-1 0,-1 0 0,1 0 0,-1 0 0,0-1 0,0 0 0,0-1 0,0 0 0,-1 0 1,0 0-1,13-10 0,-14 8 23,0 0 1,0-1 0,0 0-1,-1 0 1,0 0 0,0 0-1,-1-1 1,0 1 0,0-1-1,0 0 1,-1-1 0,-1 1-1,1 0 1,-1-1 0,-1 0-1,2-16 1,-3 19-111,0 0-1,-1 0 0,0 0 1,1 0-1,-2 1 1,1-1-1,-1 0 0,0 1 1,0-1-1,0 1 1,-1-1-1,0 1 1,0 0-1,0 0 0,-1 0 1,1 1-1,-1-1 1,0 1-1,-1 0 1,1 0-1,-1 0 0,1 1 1,-1 0-1,0-1 1,-10-3-1,5 4-234,-1-1 0,1 2-1,-1-1 1,1 2 0,-1-1-1,0 2 1,1-1 0,-1 1 0,0 1-1,-13 2 1,-10 3-439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12067,'47'-1'5884,"-32"-1"-5625,0 0-1,25-6 1,-34 7-201,-4 0-28,0 1 0,-1 0 0,1-1 1,0 1-1,0-1 0,0 1 0,-1-1 0,1 0 0,0 0 1,-1 1-1,1-1 0,-1 0 0,1-1 0,1 0 0,-3 1-13,-1 1-1,1 0 1,0 0-1,-1 0 1,1-1-1,0 1 1,-1 0-1,1 0 1,-1 0-1,1 0 1,0 0-1,-1 0 1,1 0-1,-1 0 1,1 0-1,0 0 1,-1 0-1,1 0 1,0 0-1,-1 0 1,1 0-1,-1 0 1,1 1-1,0-1 0,-1 0 1,1 0-1,0 0 1,-1 0-1,1 1 1,-16 5 187,-12 12 144,27-16-340,-1-1 0,0 0-1,1 1 1,-1-1 0,1 1 0,-1 0 0,1-1 0,0 1-1,0 0 1,0 0 0,0 0 0,-2 4 0,3-6-10,1 0 0,-1 0 1,0 1-1,0-1 0,0 0 1,0 0-1,0 0 0,1 1 1,-1-1-1,0 0 0,0 0 1,0 0-1,1 1 0,-1-1 1,0 0-1,0 0 0,0 0 0,1 0 1,-1 0-1,0 0 0,0 0 1,1 0-1,-1 0 0,0 0 1,0 0-1,1 1 0,-1-1 1,0-1-1,1 1 0,-1 0 1,0 0-1,0 0 0,1 0 1,-1 0-1,0 0 0,0 0 1,1 0-1,-1 0 0,0 0 1,0 0-1,0-1 0,1 1 0,-1 0 1,0 0-1,0-1 0,14-5-348,-4-5-319,-10 11 659,1 0 0,-1 0-1,0 0 1,0-1 0,1 1-1,-1 0 1,0 0 0,0 0-1,0-1 1,0 1 0,1 0-1,-1 0 1,0-1-1,0 1 1,0 0 0,0-1-1,0 1 1,0 0 0,0 0-1,0-1 1,1 1 0,-1 0-1,0-1 1,0 1 0,0 0-1,-1 0 1,1-1 0,0 1-1,0 0 1,0-1 0,0 1-1,0 0 1,0 0 0,0-1-1,0 1 1,-1 0-1,1 0 1,0-1 0,0 1-1,0 0 1,0 0 0,-1 0-1,1-1 1,0 1 0,0 0-1,-1 0 1,1 0 0,0 0-1,-1-1 1,-11 1-270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16852,'14'-7'1224,"-1"0"-1264,-11 4-320,-1-3 672,-1-5-464,-1-1-216,-12-11-16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60 12963,'0'-3'146,"0"0"0,-1 1-1,0-1 1,0 1 0,0-1 0,0 1 0,0-1 0,0 1 0,0 0 0,-1-1 0,1 1-1,-1 0 1,0 0 0,0 0 0,0 0 0,0 1 0,0-1 0,0 0 0,0 1 0,0-1 0,-1 1-1,-2-1 1,2 0-81,0 1 0,0-1 0,1 1 0,-1 0 0,0 0 0,0 0 0,-1 1 0,1-1 0,0 1 0,0-1 0,0 1 0,0 0 0,0 0 0,0 1 0,-1-1 0,1 1 0,0-1 0,-5 3 0,4 0-37,-1 0-1,1 1 1,0 0-1,0-1 1,0 2-1,0-1 1,0 0 0,1 1-1,0-1 1,0 1-1,-3 9 1,2-7-23,1 0 1,0 0-1,1 1 1,-1 0-1,2-1 1,-1 1-1,0 13 1,2-20-7,0 0 0,-1 0 1,1 0-1,0-1 0,0 1 0,1 0 0,-1 0 1,0-1-1,0 1 0,0 0 0,0 0 1,1-1-1,-1 1 0,0 0 0,1-1 0,-1 1 1,1 0-1,-1-1 0,0 1 0,1-1 1,-1 1-1,1 0 0,0-1 0,-1 1 0,1-1 1,-1 0-1,2 1 0,-1 0 1,1-1-1,-1 0 1,1 0 0,-1 0-1,1 0 1,-1 0 0,1 0-1,-1 0 1,0 0 0,1-1-1,-1 1 1,1-1 0,1 0-1,6-3 3,1-1 0,-1 0 0,9-8 0,-15 11-2,15-11 24,-1 0-1,-1-2 1,0 0-1,23-28 1,-39 43-23,0 0 0,0 0 0,0 0 0,0 0 1,0 0-1,0 0 0,0 0 0,0 0 1,1-1-1,-1 1 0,0 0 0,0 0 0,0 0 1,0 0-1,0 0 0,0 0 0,0 0 0,0 0 1,1 0-1,-1 0 0,0 0 0,0 0 1,0 0-1,0 0 0,0 0 0,0 0 0,1 0 1,-1 0-1,0 0 0,0 0 0,0 0 1,0 0-1,0 0 0,0 0 0,0 0 0,1 0 1,-1 0-1,0 0 0,0 0 0,0 0 1,0 0-1,0 0 0,0 0 0,0 1 0,0-1 1,1 0-1,-1 0 0,0 0 0,0 0 1,0 0-1,0 0 0,0 0 0,4 12 43,2 25-5,-2-16-33,-3-16-92,0 0 0,1-1 1,-1 1-1,1-1 0,0 0 0,0 1 1,1-1-1,-1 0 0,1 0 1,0 0-1,0-1 0,1 1 0,-1-1 1,1 0-1,-1 0 0,1 0 0,0 0 1,0-1-1,0 1 0,1-1 1,-1 0-1,0 0 0,1-1 0,0 1 1,-1-1-1,1 0 0,0 0 0,-1-1 1,1 1-1,0-1 0,0 0 0,-1-1 1,1 1-1,0-1 0,0 0 1,-1 0-1,1 0 0,0 0 0,-1-1 1,0 0-1,9-4 0,15-14-562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4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12187,'7'5'992,"1"7"-584,3 4-96,-3 11 312,1 8-24,-5 21 24,-3 8-32,-3 12-135,-7 6-41,-7 4-376,-4 1-248,-6-6 232,-5-10-56,-16-23-88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12915,'1'-2'126,"-1"-1"0,1 1 1,-1-1-1,1 1 0,0 0 1,0-1-1,0 1 0,0 0 1,0 0-1,0 0 0,1 0 1,-1 0-1,1 0 0,0 0 1,-1 0-1,1 0 0,0 1 1,0-1-1,0 1 0,0-1 1,0 1-1,0 0 0,4-2 1,-1 1-15,0 0 1,0 0-1,0 0 0,1 1 1,-1 0-1,0 0 0,1 0 1,-1 0-1,10 1 0,-12 0-104,0 1-1,1-1 0,-1 1 0,0 0 0,0 0 1,0 0-1,1 0 0,-1 1 0,-1-1 0,1 1 1,0 0-1,0 0 0,0 0 0,-1 0 0,0 0 1,1 0-1,-1 1 0,0-1 0,0 1 0,0 0 1,0 0-1,0 0 0,-1-1 0,0 1 1,1 1-1,-1-1 0,0 0 0,0 0 0,-1 0 1,1 1-1,-1-1 0,1 5 0,0 5-30,-1 1 1,-1 0-1,0 0 0,0 0 0,-1-1 1,-6 20-1,-35 94-156,-3 14 115,45-136 61,0 1 0,0-1-1,0 1 1,0 0 0,1-1 0,0 1-1,0-1 1,0 1 0,1-1-1,2 10 1,-2-13 4,0 0 0,0 1 0,0-1 1,0 0-1,1 0 0,-1 0 0,1 0 0,-1 0 0,1 0 0,0 0 0,0 0 0,0-1 0,0 1 0,0-1 0,0 1 0,1-1 1,-1 0-1,0 0 0,1 0 0,-1 0 0,0 0 0,1-1 0,-1 1 0,1-1 0,2 1 0,11 0 73,0 0 1,0 0-1,-1-2 0,1 0 0,24-5 1,-28 4 31,-1 0 1,0-2 0,0 1-1,0-1 1,0-1 0,-1 0-1,1-1 1,11-8 0,-21 13-72,1 0 0,-1 0 0,1 0 0,-1 0 0,0-1 0,1 1 0,-1 0 0,0-1 0,0 1 0,0-1 0,0 1 0,0-1 0,0 0 0,0 1 0,-1-1 0,1 0 0,-1 1 0,1-1 0,-1 0 0,0 0 0,1 0 0,-1-2 0,-1 2 8,1 0 0,-1 0 0,0 0 0,0 0 0,1 0 0,-1 0 0,-1 0 0,1 0 0,0 1 0,0-1 0,-1 0 0,1 1 0,-1-1 0,1 1 0,-4-3 0,-3-1 25,1 0 0,-1 1 1,0 0-1,0 0 0,-1 1 1,1 0-1,-17-4 0,21 6-227,0 1 1,-1-1-1,1 1 1,0 0-1,-1 0 0,1 1 1,0-1-1,-1 1 1,1 0-1,0 0 0,0 0 1,0 1-1,-7 3 1,8-6-215,1-5-77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11530,'1'0'159,"1"-1"-1,0 0 0,-1 1 0,1-1 0,-1 0 0,1 0 0,-1 0 0,1 0 1,-1-1-1,0 1 0,1 0 0,-1-1 0,2-1 0,-2 1 41,123-139 3145,-85 90-3161,-2-1-1,42-81 0,-76 128-170,7-12 30,-10 17-42,0 0 0,1 0 1,-1 0-1,0-1 1,1 1-1,-1 0 0,0 0 1,1 0-1,-1 0 1,0 0-1,1 0 1,-1 0-1,0 0 0,1 0 1,-1 0-1,0 0 1,1 0-1,-1 0 0,1 0 1,-1 0-1,0 0 1,1 0-1,-1 0 1,0 0-1,1 0 0,-1 1 1,0-1-1,0 0 1,1 0-1,-1 0 0,0 1 1,1-1-1,-1 0 1,0 0-1,0 1 0,0-1 1,1 0-1,-1 0 1,0 1-1,0-1 1,0 0-1,0 1 0,1-1 1,-1 0-1,0 1 1,0-1-1,0 0 0,0 1 1,16 30-115,1-1 0,2 0 0,1-2 0,1 0 0,1-1 0,2-1 0,32 27 0,-50-48 45,-1-1 0,1 0 0,0 0 0,13 5 1,5-1-156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13315,'22'23'3155,"24"47"-2402,-26-38-660,1-1 0,49 55 0,-45-69-380,-15-16 99,-10-2 183,0 0 0,0 1-1,0-1 1,0 1 0,0-1-1,0 0 1,0 1 0,0-1-1,0 1 1,0-1 0,0 1-1,0-1 1,-1 0 0,1 1-1,0-1 1,0 1 0,-1-1 0,1 1-1,0-1 1,-1 1 0,1-1-1,-6-8-108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14035,'0'0'61,"-1"0"0,1 0 0,0 0 0,-1 0 0,1 0 0,-1 1 0,1-1 0,-1 0 0,1 0 0,0 0 0,-1 1 0,1-1 0,-1 0 0,1 1 0,0-1 0,-1 0 0,1 1 0,0-1 0,0 0 0,-1 1 0,1-1 0,0 1 0,0-1 0,-1 1 0,1-1 0,0 1 0,12 2 813,32-4-163,-37 0-510,295-42 2021,-50 5-1742,-187 31-438,-101 10 22,0 1-1,1 2 0,-63 20 1,18-5 61,36-11-45,-4 2 150,-62 7-1,111-19-232,-1 0 1,0 0-1,0 0 1,0 0-1,0 0 1,0 0-1,0 0 1,0 0-1,0 0 0,0 0 1,1 0-1,-1 0 1,0 0-1,0 0 1,0 0-1,0 0 1,0-1-1,0 1 1,0 0-1,0 0 0,0 0 1,0 0-1,0 0 1,0 0-1,0 0 1,0 0-1,0 0 1,0 0-1,0-1 1,0 1-1,0 0 0,0 0 1,0 0-1,0 0 1,0 0-1,0 0 1,0 0-1,0 0 1,0 0-1,0-1 1,0 1-1,0 0 1,0 0-1,0 0 0,0 0 1,0 0-1,0 0 1,0 0-1,0 0 1,0 0-1,0 0 1,0 0-1,-1-1 1,1 1-1,0 0 0,0 0 1,0 0-1,0 0 1,0 0-1,0 0 1,0 0-1,0 0 1,-1 0-1,13-5-112,-1 0 1,1 1-1,0 0 0,22-4 0,-11 3-8,353-56-2480,-332 56 2086,-37 4 597,-7-1 34,-14-1 178,-26-1 299,-28 4 117,-77 10 0,6 11-4224,135-21 2832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5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6 264 13363,'-6'7'1272,"12"-11"-808,7-6-144,4-9 576,9-2-167,4-4-177,4-3-48,2-1-192,-1 0-56,-5 5-160,-2 2-160,-5 5-400,-5 1-168,-8 2 504,-5 6-160,-2 3-80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14011,'-6'-4'1592,"4"0"-1104,0 2-224,4 2 689,6 0-353,2 4-104,10-2-264,2 1-104,5 1-120,5 0 0,3-2-168,0-1-136,-4-2 2048,1-2-1664,-14-1 136,-2-5 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14371,'-9'-2'1328,"9"1"-784,6-2-151,15-1 591,14-1-128,16-3-200,10-2-120,9 0-240,1 0-192,-2 1-488,-1 2-248,-15 4 504,-9 3-152,-27 4-104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11586,'6'8'1433,"11"-11"-873,16-18-192,11-5 1256,19-3-1112,8-1-71,5 2-121,4 0-208,2 5-416,-4 3 1224,-6 6-888,-10 3 0,-18-1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14419,'26'-5'1144,"16"-4"-824,2 1-88,11 6 345,3 5-113,1 10-128,-4 8-40,-17 17-96,-10 9-48,-27 9-96,-8 5-56,-25 10-120,-9 3-64,-11 2-176,-2-4 2160,-1-21-1720,7-12 88,12-23 120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12763,'-16'75'1818,"6"-33"-1177,1 0 0,-2 47 0,11-87-621,1 24 272,-1-25-283,0-1 0,1 1 0,-1-1 0,0 1 1,0-1-1,1 1 0,-1-1 0,0 1 0,1-1 0,-1 1 0,0-1 0,1 1 0,-1-1 0,1 1 0,-1-1 1,1 0-1,-1 1 0,1-1 0,-1 0 0,1 1 0,-1-1 0,1 0 0,-1 0 0,1 0 0,0 1 0,-1-1 0,1 0 1,-1 0-1,1 0 0,0 0 0,-1 0 0,1 0 0,-1 0 0,1 0 0,0 0 0,-1-1 0,1 1 0,-1 0 1,2-1-1,11-4 63,0-2 0,0 0 1,-1 0-1,0-1 0,0-1 1,16-15-1,2-1 47,-1 2-2,-19 13-76,1 1 0,0 0 0,1 1 1,0 0-1,0 1 0,1 0 1,22-8-1,-34 15-35,0-1 1,1 1 0,-1 0-1,1-1 1,-1 1-1,1 0 1,-1 0-1,0 0 1,1 0-1,-1 1 1,1-1-1,-1 0 1,1 1 0,-1-1-1,0 1 1,1-1-1,-1 1 1,0 0-1,1-1 1,-1 1-1,0 0 1,0 0-1,0 0 1,0 0 0,0 0-1,0 0 1,0 0-1,0 0 1,0 0-1,0 1 1,0-1-1,-1 0 1,1 1-1,-1-1 1,1 0 0,-1 1-1,1-1 1,-1 0-1,0 1 1,0-1-1,1 3 1,0 7 47,0 0 0,-1 1 0,0-1 1,-3 14-1,3-16-19,-6 47 172,6-56-224,0 1 0,0-1 0,0 0 0,0 1-1,0-1 1,0 0 0,0 0 0,1 1 0,-1-1 0,0 0 0,0 0 0,0 1 0,0-1-1,0 0 1,0 0 0,0 1 0,0-1 0,1 0 0,-1 0 0,0 1 0,0-1 0,0 0-1,1 0 1,-1 0 0,0 0 0,0 1 0,1-1 0,-1 0 0,0 0 0,0 0 0,0 0-1,1 0 1,-1 0 0,0 0 0,1 1 0,-1-1 0,0 0 0,0 0 0,1 0-1,14-5-322,10-11 71,-7 1 23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13571,'10'10'1168,"12"-4"-704,9-4-136,13 0 432,8-4-159,5-6-33,3-1-128,-1-2-360,-6-1-216,-10-1-320,-10 6-1281,-17 6 1425,-11 2-248,-12 14-256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14403,'15'0'1048,"11"-2"-728,7 1-104,9-2 249,2-1-129,8-1-296,-2 3-176,-1 0 248,-2 2-56,-8 2-160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13395,'14'-15'381,"1"1"1,1 1 0,-1 0-1,2 1 1,0 1-1,0 0 1,1 2-1,26-11 1,-41 19-346,0 0 0,0 0 0,0 0 0,0 1 0,0-1 0,1 1 0,-1 0-1,0 0 1,0 0 0,0 0 0,0 0 0,0 1 0,3 0 0,-5 0-24,1 0-1,-1-1 1,0 1-1,1 0 1,-1 0-1,0 0 1,0 0-1,0 0 1,0 0-1,0 0 1,0 0-1,0 1 1,-1-1 0,1 0-1,0 0 1,0 1-1,-1-1 1,1 1-1,-1-1 1,0 0-1,1 1 1,-1-1-1,0 1 1,0-1-1,0 1 1,0-1-1,0 1 1,0 1-1,-1 10 36,-1 0-1,0 0 1,-1 0-1,0 0 1,-1 0-1,-9 19 1,-41 73 231,34-69-164,11-20-65,2-5-22,1 0-1,0 0 0,1 0 1,0 0-1,1 1 1,0 0-1,1 0 0,-2 16 1,5-26-29,0 0 0,0 0 1,0 0-1,1 0 1,-1-1-1,0 1 1,1 0-1,0 0 0,-1 0 1,1 0-1,0 0 1,0-1-1,0 1 1,0 0-1,1-1 0,-1 1 1,0-1-1,1 1 1,-1-1-1,0 0 0,1 0 1,0 1-1,-1-1 1,1 0-1,0 0 1,0 0-1,-1-1 0,1 1 1,0 0-1,3 0 1,6 1-109,0 0 0,0 0 1,1-1-1,12 0 0,-14-1-12,79-3-185,-46-2 123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14779,'28'-12'966,"-3"2"-345,26-7 0,-43 15-476,0 1 0,0-1 0,0 1 0,0 1 0,0-1 0,0 1 0,15 2 0,-22-1-126,1-1 0,0 0 0,0 1 1,-1-1-1,1 1 0,0 0 0,-1-1 1,1 1-1,-1 0 0,1 0 0,-1 0 1,1 0-1,-1 1 0,0-1 1,1 0-1,-1 0 0,0 1 0,0-1 1,2 3-1,-2-1-6,0 0 0,0-1 0,0 1-1,0 0 1,-1 0 0,1 0 0,-1 0 0,0 0 0,0 1 0,0 4 0,-1 3-5,-1 0 0,-1-1 1,1 1-1,-2 0 1,-6 14-1,-25 45 129,-3-3 0,-66 90 0,100-152-121,-1 2 2,2-2 0,-1 0 1,1 0 0,0 0 0,0 0 0,-2 7 0,4-11-17,1 0 0,0 0 0,0 0 1,0-1-1,0 1 0,-1 0 0,1 0 1,0 0-1,0 0 0,0 0 1,1-1-1,-1 1 0,0 0 0,0 0 1,0 0-1,1 0 0,-1-1 0,0 1 1,1 0-1,-1 0 0,1-1 0,-1 1 1,1 0-1,-1 0 0,1-1 0,-1 1 1,1-1-1,0 1 0,-1-1 0,1 1 1,0-1-1,-1 1 0,1-1 0,0 1 1,0-1-1,0 0 0,-1 1 0,1-1 1,0 0-1,0 0 0,0 0 1,1 0-1,10 2-53,0 0 1,0-2-1,0 1 0,0-1 1,0-1-1,15-3 0,71-17-572,-50 8 466,-4-2-43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17 147 9426,'-1'-5'269,"-3"-7"620,1-1 0,1 1 0,0 0-1,1-1 1,0 1 0,1-1 0,0 0 0,4-19-1,1 22 42,-1 19-464,-2 21-187,-11 245 261,0 7-409,11-253-117,2-21-11,1-19-2,3-23-58,-2-1 1,3-48 0,-5 31-19,23-337-784,-25 488 620,-2 85 218,-8-86 79,-2 103-299,13-180-364,1-14 155,-4-6 435,0-1 1,0 0-1,0 0 1,0 0-1,0 0 1,1 0-1,-1 0 0,0 0 1,0 0-1,0 0 1,0 0-1,1 0 1,-1 0-1,0 0 1,0 0-1,0 0 1,0 0-1,1 0 1,-1 0-1,0 0 1,0 0-1,0 0 0,0 0 1,0 0-1,1-1 1,-1 1-1,0 0 1,0 0-1,0 0 1,0 0-1,0 0 1,0 0-1,1 0 1,-1-1-1,0 1 0,0 0 1,0 0-1,0 0 1,0 0-1,0 0 1,0-1-1,5-9-403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16972,'-2'2'112,"-1"0"0,1 0 1,-1 0-1,1 1 0,0-1 1,0 1-1,0 0 0,0 0 1,0 0-1,0 0 0,-1 4 1,-1 1 114,-1 1-180,0 0 0,0 0-1,1 1 1,1-1 0,0 1 0,0 0 0,-2 15 0,4-22-45,1 0-1,0 0 0,0 0 1,0 0-1,1 0 0,-1 0 1,1 1-1,-1-1 0,1 0 1,0-1-1,0 1 0,0 0 1,1 0-1,-1 0 0,1-1 1,-1 1-1,1 0 1,0-1-1,0 0 0,0 1 1,0-1-1,1 0 0,-1 0 1,0 0-1,1-1 0,0 1 1,-1 0-1,5 1 0,10 4-38,32 8-1,-36-12 26,-1 1 0,1 0-1,-1 0 1,0 1 0,13 8-1,-22-10 8,1-1 1,-1 1-1,0 0 0,0 0 0,0 0 1,0 0-1,-1 0 0,1 1 0,-1-1 0,0 1 1,0 0-1,0 0 0,0-1 0,-1 1 1,0 0-1,1 0 0,-2 1 0,1-1 1,0 0-1,0 5 0,-1-2-2,0 0-1,0-1 1,-1 1 0,0-1 0,0 1-1,0-1 1,-1 1 0,0-1 0,0 0-1,-1 0 1,-6 12 0,4-10 51,-1 1 1,0-1 0,-1-1-1,0 1 1,0-1-1,0-1 1,-13 10 0,9-9 13,0 0 0,-1 0 0,1-1 0,-1-1 0,-1 0 1,1 0-1,-1-1 0,1-1 0,-1 0 0,0-1 0,0-1 0,-19 1 1,28-2-93,1 0 0,-1 0 0,1-1 0,-1 1 0,1-1 0,-1 0 0,1 0 1,0 0-1,-1 0 0,1-1 0,0 1 0,0-1 0,0 0 0,0 0 0,0 0 1,0 0-1,1 0 0,-1-1 0,1 1 0,-1-1 0,1 0 0,0 1 0,0-1 1,0 0-1,1 0 0,-1-1 0,1 1 0,0 0 0,-1 0 0,1-1 0,1 1 1,-1-1-1,0 1 0,1-5 0,-4-41-290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4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14163,'21'0'1208,"2"5"-976,7 3-88,5-1 577,10-2-641,6 0-176,-3-4 144,1-4-24,10-20-24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14027,'7'-11'1067,"-2"18"-571,-2 25-153,-2-26-219,42 380 371,-42-375-451,1 2-3,1-1 0,0 1 0,8 20-1,-11-31-6,1 0 1,0 0-1,-1 0 0,1 0 0,0 0 0,0-1 1,1 1-1,-1 0 0,0-1 0,0 1 0,1-1 0,-1 1 1,1-1-1,-1 0 0,1 0 0,0 0 0,0 1 1,-1-2-1,1 1 0,0 0 0,0 0 0,0 0 0,0-1 1,0 1-1,0-1 0,0 0 0,0 0 0,0 1 1,0-1-1,0 0 0,2-1 0,4-1 97,-1 0 0,0-1 0,0 0-1,0-1 1,0 1 0,0-1 0,-1 0 0,1-1 0,-1 0-1,-1 0 1,1 0 0,5-7 0,11-13 416,26-40 1,-39 52-406,21-31 177,-3-2-1,-1-1 1,-3-1-1,-1 0 1,26-94-1,-47 137 148,1-2-2711,2 8 1,0 3 1569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36 14563,'-1'-1'45,"0"1"-1,0-1 0,0 0 1,-1 0-1,1 1 1,0-1-1,0 1 1,0-1-1,-1 1 1,1-1-1,0 1 1,0 0-1,-1 0 0,1-1 1,0 1-1,-1 0 1,1 0-1,0 0 1,-1 0-1,1 1 1,0-1-1,-1 0 0,1 1 1,0-1-1,0 1 1,-1-1-1,1 1 1,0-1-1,0 1 1,0 0-1,-2 1 1,-2 2 18,-1 0 1,1 0 0,0 1 0,-8 9 0,1 2 16,0 0 0,2 1 1,-1 0-1,2 1 0,1 0 1,0 1-1,1 0 0,1 0 0,-5 26 1,10-41-68,1 0 0,-1 0 0,1 0-1,0 1 1,0-1 0,0 0 0,1 4 0,-1-7-6,1 0 0,-1 0 0,0 0 0,1 0 0,-1-1 0,0 1 0,1 0 0,-1 0-1,1 0 1,-1-1 0,1 1 0,-1 0 0,1-1 0,0 1 0,-1-1 0,1 1 0,0 0 0,0-1-1,-1 1 1,1-1 0,0 0 0,0 1 0,0-1 0,-1 0 0,1 1 0,0-1 0,0 0 0,0 0 0,0 0-1,0 0 1,0 0 0,0 0 0,-1 0 0,3 0 0,10-3 57,1 0 0,-1-1 0,0-1 0,-1 0 0,1 0 0,19-13 0,19-8 91,-34 19-94,1 0 0,-1 1 0,1 1 0,28-5 0,-41 10-53,0-1 0,0 1 0,0 0 0,1 1 0,-1-1 0,0 1 0,0 0 0,0 0 0,7 3 0,-10-3-7,1 0 0,-1 0 0,1 1 0,-1 0 0,0-1 0,1 1 0,-1 0 0,0 0 0,0 0 0,0 0 0,-1 0 0,1 1 0,0-1 0,-1 1 0,1-1 0,-1 1 0,0-1 0,1 4 0,0 3 21,0 0 1,0 0-1,-1 0 1,-1 1-1,1-1 1,-3 18-1,1-3 590,5-368 766,-4 344-1391,0 0 0,1-1-1,-1 1 1,0 0 0,0-1 0,0 1-1,1 0 1,-1 0 0,0 0-1,0-1 1,0 1 0,1 0 0,-1 0-1,0 0 1,0-1 0,1 1 0,-1 0-1,0 0 1,1 0 0,-1 0 0,0 0-1,0 0 1,1 0 0,-1 0 0,0 0-1,1 0 1,-1 0 0,0 0 0,1 0-1,-1 0 1,0 0 0,0 0 0,1 0-1,-1 0 1,19 2-495,-4 0-72,-1-3 224,0-1 0,0-1 1,26-9-1,-36 11 282,31-11-432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15755,'6'-5'770,"-7"5"-304,-13 12-191,-15 26-105,2 1-1,2 1 0,2 1 0,1 1 0,2 0 1,3 2-1,-23 82 0,35-106-149,1 1 0,0-1-1,2 0 1,0 1 0,2 0 0,0-1 0,2 1-1,5 33 1,-5-46-56,0 1 1,1 0-1,0-1 0,1 1 0,-1-1 1,2 0-1,-1 0 0,1-1 0,0 1 1,1-1-1,-1 0 0,2 0 1,-1-1-1,1 0 0,0 0 0,0 0 1,0-1-1,1 0 0,0-1 0,0 0 1,16 7-1,28 2-100,1-5-48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11642,'0'-3'3892,"8"-4"-2223,20-13-1421,-11 8 341,46-39-96,-1-3 1,-3-2-1,52-66 1,-97 107-437,-22 28-23,1 0-29,-152 298-163,154-301 52,1 0-1,0 1 1,0 0-1,2-1 1,-3 13-1,5-21 64,0 0-1,-1-1 0,1 1 1,0 0-1,0 0 0,0-1 1,1 1-1,-1 0 0,0 0 1,1-1-1,-1 1 0,1 0 1,-1-1-1,1 1 0,0 0 1,0-1-1,0 1 0,-1-1 1,2 1-1,-1-1 0,0 0 1,0 1-1,0-1 0,1 0 0,-1 0 1,0 0-1,1 0 0,-1 0 1,1 0-1,0 0 0,-1-1 1,1 1-1,0 0 0,-1-1 1,1 0-1,0 1 0,-1-1 1,1 0-1,2 0 0,8 1-382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11026,'0'15'1089,"10"-7"-569,4-5-120,13-1 1352,9-2-1088,10-5-184,5 0-72,3-6-279,-1 1-201,-6-2 208,-1-3-104,-13 1-192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13115,'1'0'339,"1"-1"0,0 1 0,0 0 0,0-1 0,0 1 0,0 0 0,0 0 1,-1 0-1,1 0 0,0 1 0,0-1 0,3 1 0,0 0-318,22-1 269,45-6 1,-44 3-124,37 0 0,-63 3-161,0 1 0,0-1 1,0 0-1,0 1 1,0-1-1,0 1 1,0 0-1,0-1 1,0 1-1,-1 0 0,1 0 1,0 0-1,-1 0 1,1 1-1,-1-1 1,1 0-1,-1 1 0,1-1 1,-1 1-1,0 0 1,0-1-1,0 1 1,0 0-1,0-1 1,0 1-1,0 0 0,-1 0 1,1 0-1,-1 0 1,1 0-1,-1 0 1,1 4-1,-1 0-29,1 1 0,-1-1 1,-1 1-1,1 0 0,-1-1 0,0 1 0,0-1 0,-1 1 0,-3 6 1,5-13 20,0 0 1,1 0-1,-1 0 0,0 0 1,0 0-1,0 0 1,0 0-1,0 0 1,0 0-1,0 0 1,0 0-1,0 0 1,0 0-1,0 0 1,0 0-1,0 0 1,0 0-1,0 0 0,0 0 1,0 0-1,1 0 1,-1 0-1,0 0 1,0 0-1,0 0 1,0 0-1,0 0 1,0 0-1,0 0 1,0 0-1,0 0 1,0 0-1,0 0 0,0 0 1,0 0-1,0 0 1,0 0-1,0 0 1,0 0-1,0 0 1,1 0-1,-1 0 1,0 0-1,0 0 1,0 0-1,0 1 1,0-1-1,0 0 0,0 0 1,0 0-1,0 0 1,0 0-1,0 0 1,0 0-1,0 0 1,0 0-1,0 0 1,5-4-41,4-5-26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14843,'12'-5'1000,"18"2"-832,4 2-32,17-5 329,3-2-177,9-1-120,-1 0 8,-5 2-144,-4 0-104,-14 1-296,-8 2-145,-14 1 385,-6 3-112,-11 7-104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11138,'0'0'52,"0"0"-1,1 0 1,-1 0-1,0 1 1,0-1-1,0 0 1,0 0-1,0 0 1,0 0-1,0 0 0,0 0 1,0 0-1,0 0 1,0 0-1,0 1 1,0-1-1,0 0 1,0 0-1,0 0 1,0 0-1,0 0 1,0 0-1,0 0 0,0 0 1,0 0-1,0 1 1,0-1-1,0 0 1,0 0-1,0 0 1,0 0-1,0 0 1,0 0-1,0 0 1,-1 0-1,1 0 0,0 1 1,23 3 912,34 5-257,-54-9-629,9 2 40,40 7 332,-49-8-412,1 0 0,-1 0 0,0 1 0,0-1 1,1 1-1,-1 0 0,0 0 0,0 0 1,-1 0-1,1 0 0,0 0 0,2 4 0,-4-4-24,0 0 0,0 0 0,0 0 0,-1 0 0,1 0 0,-1 0 0,1 0 0,-1 0 0,0 0 0,1 1 0,-1-1 0,0 0 0,0 0 0,-1 0 0,1 0 0,0 1 0,-1-1 0,0 0 0,1 0 0,-1 0 0,0 0 0,0 0-1,0 0 1,0 0 0,-2 1 0,-5 11 26,-1-1 0,-15 17 0,14-17-5,-186 216 252,191-224-291,1 1 1,0-1 0,0 1-1,1 0 1,0 0 0,0 0-1,-3 7 1,6-12 2,0-1 0,0 1 1,0 0-1,0-1 0,-1 1 0,1 0 0,0-1 1,0 1-1,0-1 0,0 1 0,0 0 1,1-1-1,-1 1 0,0 0 0,0-1 0,0 1 1,0-1-1,1 1 0,-1 0 0,0-1 1,1 1-1,-1-1 0,0 1 0,1-1 0,-1 1 1,1-1-1,-1 1 0,0-1 0,1 0 1,-1 1-1,1-1 0,0 1 0,-1-1 0,1 0 1,-1 0-1,1 1 0,-1-1 0,1 0 1,1 0-1,26 2-15,-25-2 15,58-7-3,1-2 1,108-31-1,-7 1-465,-136 35 363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13259,'-1'2'194,"1"1"0,-1 0 0,1-1 0,-1 1 0,0-1 0,0 1-1,0 0 1,-2 3 0,-4 9 55,-1 11 160,2-1 0,1 1 0,1 0 0,-2 42 0,8 106 352,0-140-741,1-1 0,2 0 0,1 0 0,1 0 1,2-1-1,21 53 0,-28-78-917,-9-12 356,5 4 603,-15-13-386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 12875,'5'-5'1800,"-8"7"-653,-16 14-241,-30 30-625,-220 267 187,264-307-493,1 0-29,0-1 0,0 0 0,0-1 0,-9 8 0,13-12 40,0 0 0,0 0-1,-1 0 1,1 1 0,0-1 0,0 0-1,0 0 1,0 0 0,-1 0-1,1 0 1,0 0 0,0 0 0,0 0-1,0 0 1,-1 0 0,1 0-1,0 0 1,0 0 0,0 0 0,-1 0-1,1 0 1,0 0 0,0 0-1,0 0 1,0 0 0,-1 0 0,1 0-1,0 0 1,0 0 0,0-1-1,0 1 1,0 0 0,-1 0 0,1 0-1,0 0 1,0 0 0,0 0-1,0-1 1,0 1 0,0 0 0,-4-11-268,4-13 126,0 22 122,0-70-372,0 31 170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12179,'9'7'832,"5"6"-616,6 0-24,6 4 272,2 5-144,7 4-16,-1 1-88,-2 1-200,-4 4-120,-6-6 160,-2 1-80,1-13-128</inkml:trace>
  <inkml:trace contextRef="#ctx0" brushRef="#br0" timeOffset="1">546 219 14131,'-6'29'1112,"-3"-5"-832,-1 4-112,2-5 272,-1 0-159,3-9-418,5 0-175,1-11 288,4-4-104,0-18-96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15867,'2'-3'1537,"-1"1"-1057,-1-1-232,2-1 640,-2-2-672,0 2 8,0 1-96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13043,'11'19'1112,"1"2"-880,3 4-96,1 2 656,3 7-664,1 2-16,-7 7 16,-2 4 0,-11 9-24,-4 5-40,-18 7-104,-3 4-64,-23 1 2201,-6 0-1953,-8-5 192,1-10 112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2261 429 10954,'-1'-4'129,"0"-1"0,-1 1 0,1 0 0,-1 0-1,0 0 1,0 0 0,0 0 0,0 0 0,-1 0-1,1 0 1,-1 1 0,0 0 0,0-1 0,-1 1-1,1 0 1,-8-5 0,-6-4 116,-2 1-1,-22-11 0,33 18-219,-391-193 153,364 178-290,-2 2 0,0 2 0,0 1 0,-2 2-1,1 2 1,-1 1 0,-1 2 0,-72-3 0,55 11 42,0 2 0,0 3-1,-57 14 1,-166 54-12,200-50 92,1 5 0,2 2 0,1 4 0,-85 53-1,141-75 15,1 1-1,1 1 1,0 0-1,1 1 1,1 1-1,0 1 1,-25 37-1,26-29 9,1 0-1,1 0 1,2 1 0,0 1-1,-12 53 1,14-40-63,-6 64 0,14-84 20,0 0 1,2 0 0,0 0 0,8 38-1,5-22-31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11715,'-9'9'142,"0"0"1,1 1 0,1 0 0,-1 0 0,2 1 0,-1 0-1,1 1 1,-4 12 0,-4 4 151,-10 19-94,-73 150 220,79-154-298,2 1 0,-19 76 0,33-111-93,1 0 0,0 1-1,0-1 1,1 18 0,0-25-16,0 0 1,0 1-1,1-1 1,-1 0-1,1 0 1,-1 1-1,1-1 1,0 0-1,0 0 1,0 0 0,0 0-1,0 0 1,1 0-1,-1 0 1,1 0-1,-1-1 1,1 1-1,-1-1 1,1 1-1,0-1 1,0 1-1,0-1 1,0 0-1,3 2 1,1-2 41,0 1 0,-1-1 0,1 0 0,0-1 0,1 1 0,-1-1 0,0-1 0,0 1 0,0-1 1,0 0-1,-1 0 0,1-1 0,6-1 0,13-6 229,38-20 0,-61 29-275,65-36 356,116-80-1,46-65-499,-159 121 27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12963,'6'-17'824,"-2"10"-374,-3 8 195,-10 140 1291,0-2-1673,11-16-119,0-104-103,1 1 1,0-1 0,1 0-1,9 25 1,-12-42-7,0 1-1,0 0 1,0-1 0,0 1-1,1-1 1,-1 1 0,1-1-1,0 0 1,0 0 0,-1 0-1,2 0 1,-1 0 0,0 0-1,3 2 1,-3-3 5,0 0 0,0-1 1,0 1-1,0-1 0,0 1 0,0-1 0,0 0 1,0 0-1,0 0 0,0 0 0,0 0 0,0 0 1,0 0-1,0-1 0,0 1 0,0-1 1,0 1-1,0-1 0,0 0 0,3-1 0,6-5 113,0 0 0,0 0-1,0-1 1,-1-1-1,0 0 1,-1 0-1,0 0 1,10-14 0,2-6 168,30-55-1,-25 35-174,27-69 0,-44 93-238,-1-1 0,0 0 0,-2-1-1,4-44 1,-12 60-739,-4 16 297,-4 15 187,3 9-19,1 6-115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89 139 11530,'4'-27'2732,"-4"27"-2688,0-1 1,0 1-1,0-1 0,0 1 1,0-1-1,-1 1 0,1-1 1,0 1-1,0-1 0,0 1 1,0 0-1,0-1 0,-1 1 1,1-1-1,0 1 0,0 0 1,-1-1-1,1 1 0,0-1 1,-1 1-1,1 0 0,0-1 1,-1 1-1,1 0 0,0 0 1,-1-1-1,1 1 0,-1 0 1,1 0-1,-1 0 0,1-1 1,0 1-1,-1 0 0,1 0 1,-1 0-1,1 0 0,-1 0 1,1 0-1,-1 0 0,1 0 1,-1 0-1,1 0 0,-1 0 1,1 0-1,0 0 0,-1 1 1,1-1-1,-1 0 0,1 0 1,-1 0-1,1 1 0,0-1 1,-1 0-1,1 0 0,-1 1 1,1-1-1,-5 3 2,1 0 1,-1 0 0,1 1-1,0-1 1,0 1-1,0 0 1,1-1-1,-1 2 1,1-1 0,0 0-1,-4 8 1,3-5-37,1 1 0,-1 0 0,2 0 0,-1 0 0,1 0 0,-2 13 0,3-20-4,1 0 0,0 1 0,0-1-1,-1 1 1,1-1 0,0 0 0,0 1 0,1-1-1,-1 0 1,0 1 0,0-1 0,1 1-1,-1-1 1,1 0 0,-1 0 0,1 1 0,-1-1-1,1 0 1,0 0 0,0 1 0,-1-1-1,1 0 1,0 0 0,2 1 0,-2-1 4,1 0 0,0 0 0,0-1 0,0 1 0,0-1 0,0 1 0,0-1 0,0 0 0,0 0 0,0 0 1,0 0-1,0 0 0,0 0 0,4-1 0,6-2 40,0 0 0,-1-1 1,1 0-1,12-7 0,10-8 52,-26 14-92,0 0 1,0 1 0,0 0 0,1 0 0,-1 1 0,1 0-1,17-4 1,-25 7 2,-1 0 1,1 0-1,-1 0 0,1 0 0,-1 0 1,1 0-1,-1 0 0,1 0 0,-1 0 1,0 0-1,1 1 0,-1-1 0,1 0 1,-1 0-1,1 0 0,-1 1 0,0-1 1,1 0-1,-1 1 0,1-1 0,-1 0 1,0 1-1,1-1 0,-1 0 1,0 1-1,0-1 0,1 0 0,-1 1 1,0-1-1,0 1 0,0-1 0,1 1 1,-1-1-1,0 1 0,0-1 0,0 1 1,0-1-1,0 0 0,0 2 0,2-6 911,0 0-815,3-14 218,0-1 0,-2 1 0,0-1-1,0-37 1,-2 35-311,-1 20-50,1 0 1,-1 0-1,0 0 0,0 0 1,0 0-1,1 0 0,-1 1 1,1-1-1,-1 0 0,0 0 1,1 0-1,0 1 0,-1-1 1,1 0-1,-1 1 0,1-1 1,0 0-1,-1 1 1,1-1-1,0 1 0,0-1 1,0 1-1,-1-1 0,1 1 1,0 0-1,0-1 0,0 1 1,0 0-1,0 0 0,0-1 1,1 1-1,36 0-646,-19 0 1006,76-6-669,-39-2 35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 15027,'10'-10'1176,"-12"10"-895,-9 6-137,-12 17 480,-6 7-192,-4 21-224,-3 12-72,2 16-96,1 3 8,9 0-32,6-1 16,14-9-24,4-7 16,12-20-176,6-10-160,7-19 264,3-6-24,1-8-24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15627,'-3'3'1153,"9"-1"-881,7-4-72,10-2 568,5-3-304,10-3-192,2 0-40,6-2-136,-1 2-96,-4 1-296,-6 1-200,-16 5-344,-16 3 336,-2-1 176,-15 2-169,-12 3-39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6 206 15987,'0'0'45,"0"-1"0,-1 1 0,1 0 0,0 0 0,-1 0 0,1 0 1,0 0-1,0-1 0,-1 1 0,1 0 0,0 0 0,-1-1 0,1 1 0,0 0 0,0 0 0,0-1 0,-1 1 0,1 0 0,0 0 0,0-1 0,0 1 0,0 0 0,-1-1 0,1 1 0,0 0 0,0-1 0,0 1 0,0-1 0,0 1 0,0 0 0,0-1 0,0 1 0,0 0 0,0-1 0,0 1 0,0 0 0,0-1 0,1 1 0,-1 0 0,0-1 0,0 1 0,0 0 0,0-1 0,0 1 0,1 0 0,-1 0 0,0-1 0,0 1 0,1 0 0,-1 0 0,0-1 0,0 1 0,1 0 0,-1 0 0,0 0 0,1-1 0,-1 1 0,0 0 0,1 0 0,-1 0 0,0 0 0,1 0 0,-1 0 0,1 0 0,31-13 766,-24 10-528,453-129 1315,-431 125-1654,23-6-446,75-8 1,-128 21 480,0 0 1,1 0-1,-1 0 1,0 0-1,0 0 1,0 0-1,0 0 1,1 0-1,-1 0 1,0 0-1,0 0 1,0 0-1,0 0 1,1 0-1,-1 0 1,0 0-1,0 0 1,0 0-1,0 0 1,1 0-1,-1 0 1,0 0-1,0 0 1,0 0-1,0 0 1,0 0-1,0 1 1,1-1-1,-1 0 1,0 0-1,0 0 1,0 0-1,0 0 1,0 0-1,0 1 1,0-1-1,0 0 1,0 0-1,0 0 1,1 0-1,-1 1 1,0-1-1,0 0 1,0 0-1,0 0 1,0 0-1,0 1 1,0-1-1,-6 11-974,-10 7 91,0-5 582,-13 1-98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12299,'-4'1'136,"-21"2"2288,21 1-1058,16 3-621,8-1-426,-10-3-169,-1-1 0,0 2-1,0 0 1,0 0-1,0 0 1,9 7 0,-16-9-120,1 0 1,-1 1 0,1 0 0,-1-1 0,0 1-1,0 0 1,0 0 0,0 0 0,-1 0 0,1 0 0,-1 0-1,0 1 1,1-1 0,-2 0 0,1 1 0,0-1 0,-1 1-1,1-1 1,-1 1 0,0-1 0,-1 6 0,-1 6 8,0 0 0,-1 0 0,-1 0 1,0-1-1,-1 0 0,-1 0 0,-8 16 1,-6 5-1,-34 48 1,32-54-33,-2-1 0,-1-1 0,-32 26 0,57-50-132,5-3 87,-4 0 28,264-55-496,-224 50-87,0 1-1,47 3 1,-60 2 244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 16852,'3'-2'1304,"-4"8"-1176,-14 11-80,-2 9 496,-6 13-432,-4 6-64,-3 8-48,-3 3 0,3 0 32,1-3 16,6-5-72,0-8-112,3-13-304,2-7-136,-1-11-232,-3-7 600,-1-9-184,-1-9-145</inkml:trace>
  <inkml:trace contextRef="#ctx0" brushRef="#br0" timeOffset="1">1 235 14227,'20'0'1160,"3"7"-800,0 5-104,8 2 377,5 3-169,1 2-104,4 0-184,2-4-464,1-2-184,3-1 408,2-7-144,-2-3-105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15 263 13883,'4'9'1216,"-1"5"-952,-3 0-88,-1 3 464,-2 3-351,0 2-25,0-2-248,-1-3-112,2-2-289,2-8-871,3-6 1056,3-4-176,3-11-152</inkml:trace>
  <inkml:trace contextRef="#ctx0" brushRef="#br0" timeOffset="1">4 9 16259,'-3'-1'1297,"4"1"-1169,5-3-128,1-1-80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13491,'3'0'110,"1"0"-1,-1 1 1,0 0-1,0 0 1,1 0 0,-1 0-1,0 0 1,0 1 0,0-1-1,0 1 1,0 0 0,0 0-1,-1 0 1,1 0 0,-1 0-1,1 1 1,-1-1-1,0 1 1,0 0 0,0 0-1,0-1 1,0 1 0,1 4-1,5 9 166,-1 1 0,0 0-1,4 20 1,-6-19-87,8 26 61,-1-1 0,-3 1 0,5 57 0,-12-75-229,-2 0 0,-1 0 0,0 0 0,-2 0 0,-2 0 0,0 0 0,-9 26 0,3-20-125,-1 0 0,-1-1 0,-2-1 0,-1 0-1,-2-1 1,0-1 0,-43 49 0,9-25-63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11947,'0'0'22,"0"1"0,0-1 1,0 0-1,0 0 1,0 0-1,0 0 1,0 0-1,0 1 1,0-1-1,0 0 0,0 0 1,0 0-1,0 0 1,0 1-1,0-1 1,0 0-1,0 0 1,0 0-1,0 0 0,0 0 1,0 1-1,0-1 1,1 0-1,-1 0 1,0 0-1,0 0 1,0 0-1,0 0 0,0 0 1,0 0-1,1 1 1,-1-1-1,0 0 1,0 0-1,0 0 1,0 0-1,0 0 0,1 0 1,-1 0-1,0 0 1,0 0-1,0 0 1,0 0-1,1 0 1,-1 0-1,0 0 0,0 0 1,0 0-1,0 0 1,0 0-1,1 0 1,-1 0-1,0 0 1,0-1-1,0 1 0,0 0 1,0 0-1,1 0 1,-1 0-1,0 0 1,0 0-1,0 0 1,0-1-1,16-6 377,14-12 179,0-1 1,-1-2 0,48-48 0,68-89 508,-131 143-941,-7 8-97,72-88 379,-67 80-330,0-1 0,-2 0 0,16-34 0,-50 126 111,-23 129 0,40-174-384,2 0-1,2 0 1,0 1-1,3 47 1,1-75 147,-1 0 0,0 0 1,1 1-1,-1-1 0,1 0 1,0 0-1,0-1 0,0 1 1,1 0-1,-1 0 0,3 4 1,7 5-201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13923,'23'5'1128,"20"-18"-760,6-3-120,13-6 256,2 0-63,1-3-97,-1 1-136,-9 5-472,-7 2 1272,-16 5-968,-5 5 8,-11 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14763,'16'10'2121,"-14"-8"-2037,0-1 0,0 0 1,-1 1-1,1-1 0,0 0 0,0 0 0,0 0 1,0-1-1,0 1 0,0 0 0,3 0 0,10-1-10,0-1 0,-1 0 0,1-1-1,-1-1 1,0 0 0,1-1 0,-1 0-1,22-11 1,-18 8-77,0 0-1,0 1 1,1 1 0,28-3-1,-44 7 4,0 1-1,0 0 1,-1 0 0,1 0-1,0 0 1,-1 1-1,1-1 1,0 1-1,-1 0 1,1-1-1,3 3 1,-5-2 0,0 0-1,0-1 1,0 1 0,0 0-1,0 0 1,0 0 0,0 0-1,0 0 1,-1 0 0,1 0-1,0 0 1,-1 1 0,1-1-1,-1 0 1,0 0-1,1 0 1,-1 1 0,0-1-1,0 0 1,1 1 0,-1-1-1,0 0 1,0 0 0,0 1-1,-1-1 1,1 2 0,-2 7 18,-1 1 1,0 0 0,0-1 0,-1 0-1,-1 0 1,-6 13 0,-8 16 94,19-39-114,0 0 1,0 0 0,0 1-1,-1-1 1,1 0 0,0 0 0,0 0-1,0 0 1,0 0 0,0 0-1,0 0 1,0 0 0,0 1 0,0-1-1,0 0 1,0 0 0,0 0-1,0 0 1,0 0 0,0 0 0,0 0-1,0 1 1,0-1 0,0 0-1,0 0 1,0 0 0,0 0-1,0 0 1,0 0 0,0 1 0,0-1-1,0 0 1,0 0 0,0 0-1,0 0 1,0 0 0,0 0 0,0 0-1,0 1 1,0-1 0,0 0-1,0 0 1,1 0 0,-1 0-1,0 0 1,0 0 0,0 0 0,0 0-1,0 0 1,1 0 0,6-4-326,8-9-660,0-7 455,-5 12 166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14947,'7'-6'453,"1"0"1,0 1-1,-1 0 0,1 0 0,11-4 0,-15 7-341,0 1-1,-1 0 0,1 0 0,0 0 0,-1 0 1,1 0-1,0 1 0,0-1 0,0 1 0,0 0 1,0 0-1,-1 1 0,1-1 0,0 1 0,4 1 0,-6-1-85,-1 0-1,1 0 1,-1 0 0,1 0-1,-1 0 1,0 0-1,0 0 1,0 0-1,1 1 1,-1-1-1,0 1 1,0-1-1,-1 0 1,1 1-1,0 0 1,0-1-1,-1 1 1,1-1-1,-1 1 1,0 0-1,1-1 1,-1 1-1,0 0 1,0-1-1,0 4 1,0 3 0,-1 0 0,1 0 1,-1 0-1,-3 9 0,-2 6 2,-2 0-1,0-1 0,-1 0 1,-14 23-1,-55 79 150,66-107-128,18-20-26,0 0-1,-1 0 1,1 1-1,8-2 1,-9 2-12,16-5-289,0 2-1,0 0 0,0 2 1,1 0-1,-1 1 1,39 2-1,-36 0-110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13299,'1'3'1272,"5"0"-888,8-2-88,5-1 488,11 0-327,6 0-41,8 0-176,1 0-168,2 0-416,-2-3 536,-5-2-240,-3 0-104,-14-1-56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13643,'4'12'880,"5"-11"-656,4-2-16,10-5 272,8-1-192,11-3-24,4 1-56,7-4-248,-2 0 1137,4-4-953,-6-3 0,-11 1-16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14283,'-3'8'318,"1"0"0,0 1-1,0-1 1,1 0 0,0 1 0,1-1 0,0 1-1,1 14 1,0 3 205,24 291 959,-1-41-847,-25-214-558,-5-103 503,6 5-561,3-4 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1 619 11771,'1'-6'115,"1"1"1,1 0-1,-1 0 1,1 0 0,0 0-1,0 0 1,0 1 0,0-1-1,1 1 1,0 0-1,4-4 1,9-6 60,27-18-1,-32 24-72,230-136 700,-144 90-455,400-187 778,-459 224-924,0 3 1,41-11 0,-66 22-149,0 1 0,0 0 0,-1 1 0,1 0 0,0 1 1,0 1-1,0 0 0,0 1 0,25 7 0,37 10 169,-38-10 288,45 17 0,-74-22-434,0 0 0,0 1 0,0 0 0,-1 0 0,0 1 0,0 0 1,0 0-1,-1 1 0,0 0 0,0 1 0,0-1 0,-1 1 0,9 16 1,-12-18-76,1 1-1,-2-1 1,1 1 0,-1 0 0,0 0 0,0 0 0,-1 0-1,0 0 1,0 1 0,-1-1 0,0 0 0,0 0 0,-1 0 0,0 1-1,0-1 1,0 0 0,-1 0 0,0 0 0,-1-1 0,-2 8-1,0-4-35,5-8-69,-1 0-1,0 1 1,0-1-1,0 0 1,0 1-1,0-1 1,0 0-1,-1 0 1,1 0 0,-1 0-1,1 0 1,-1 0-1,0-1 1,0 1-1,-2 1 1,3-3-245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12075,'2'1'181,"-1"-1"0,1 1 1,0-1-1,-1 1 1,1 0-1,-1-1 0,1 1 1,-1 0-1,1 0 1,-1 0-1,0 0 1,1 1-1,-1-1 0,0 0 1,0 0-1,0 1 1,0-1-1,1 3 0,20 32 491,-17-25-340,-3-8-242,0 1 1,0-1-1,0 0 1,1 0 0,0 0-1,-1 0 1,1 0-1,0-1 1,0 1-1,0-1 1,1 0-1,-1 0 1,1 0-1,-1 0 1,1-1-1,-1 1 1,1-1-1,0 0 1,0 0 0,0 0-1,0-1 1,-1 1-1,1-1 1,0 0-1,0 0 1,0 0-1,0-1 1,0 1-1,0-1 1,0 0-1,5-2 1,4-2 67,0 1 0,-1-2 1,0 0-1,-1 0 0,1-1 0,-1-1 0,0 0 1,11-11-1,-4 1-502,-2-1 0,0 0 0,-1-1 0,18-32-1,2-3-72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13659,'-13'4'1056,"9"1"-720,1-1-48,15-3 616,10-1-239,13-4-153,9 0-64,12-5-40,4 2 16,-1-2-120,-2 1-168,-9 1-288,-8 4-128,-20 4-280,-13 3-144,-24 8 504,-10-1-160,-13 2-128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12843,'0'0'24,"0"1"1,0-1-1,0 0 0,0 0 1,0 0-1,0 0 0,0 1 1,0-1-1,0 0 1,-1 0-1,1 0 0,0 0 1,0 1-1,0-1 1,0 0-1,0 0 0,0 0 1,0 0-1,0 1 1,1-1-1,-1 0 0,0 0 1,0 0-1,0 0 1,0 1-1,0-1 0,0 0 1,0 0-1,0 0 0,0 0 1,0 0-1,1 1 1,-1-1-1,0 0 0,0 0 1,0 0-1,0 0 1,0 0-1,0 0 0,1 0 1,-1 1-1,0-1 1,0 0-1,0 0 0,0 0 1,1 0-1,-1 0 1,0 0-1,0 0 0,0 0 1,1 0-1,17 3 413,21-3 24,19-3 145,-22 0-246,-1 2 1,1 1-1,64 9 1,-95-8-338,-1 0 1,0 0-1,0 0 0,0 1 0,0-1 1,0 1-1,0 0 0,0 0 1,0 1-1,-1-1 0,1 1 1,-1-1-1,1 1 0,-1 0 0,0 1 1,4 4-1,-6-4-10,1 0 0,0-1-1,-1 1 1,1 0 0,-1 0 0,0 0-1,-1 0 1,1 0 0,-1 0 0,1 0 0,-1 0-1,-1 0 1,1 0 0,0 0 0,-1 0-1,0 0 1,0 0 0,-2 4 0,-3 10 17,-1 0 1,-1 0 0,-1-1-1,-1-1 1,-19 27 0,-70 74 107,60-72-67,0-3 25,19-20 13,0 0 0,-20 31 0,40-53-104,-1 0 0,1 1 1,0-1-1,-1 1 0,1-1 1,0 1-1,-1-1 0,1 1 0,0-1 1,0 1-1,0-1 0,0 1 0,-1 0 1,1-1-1,0 1 0,0-1 1,0 1-1,0-1 0,0 1 0,0 0 1,0-1-1,0 1 0,1-1 0,-1 2 1,1-2 0,-1 1 0,1-1 0,-1 0 0,1 1 0,-1-1 0,1 0 0,-1 0 0,1 0 0,0 1 0,-1-1 0,1 0 0,0 0 0,-1 0 0,1 0-1,-1 0 1,1 0 0,0 0 0,0 0 0,37-10 129,-32 8-128,29-9 100,294-84-1158,-269 78 881,-6-2-83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14387,'1'1'80,"0"1"0,0-1 0,0 1 0,0-1 0,-1 1 0,1 0 0,0-1 0,-1 1 0,1 0 0,-1 0 0,0-1 1,0 1-1,1 0 0,-1 2 0,-3 32 102,2-17 98,0 15-27,2-1 0,1 0 0,1 1-1,2-1 1,2-1 0,11 37 0,-16-64-189,0 0 1,0 0-1,0-1 1,0 1-1,1-1 1,0 1-1,0-1 1,0 0-1,5 4 1,-7-7-37,0 0 0,1 0 0,-1 0 0,1 0 0,-1 0 1,1 0-1,-1 0 0,1-1 0,-1 1 0,1-1 0,0 1 0,-1-1 1,1 0-1,0 0 0,-1 1 0,1-1 0,0 0 0,-1-1 1,1 1-1,0 0 0,0 0 0,-1-1 0,1 1 0,-1-1 1,1 1-1,0-1 0,-1 0 0,1 0 0,-1 1 0,2-3 0,7-4 114,0-1-1,-1 1 0,-1-2 0,1 0 0,-1 0 0,-1 0 0,13-21 0,1-5 162,14-37-1,-17 33-116,15-53 1,-27 71-279,-1 0 1,-1 0 0,-1 0-1,1-32 1,-5 45-872,-2 10 540,0 13 93,4 2-105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33 15323,'0'0'48,"0"-1"-1,1 1 0,-1-1 1,0 1-1,0-1 0,0 1 1,0-1-1,0 1 0,1-1 0,-1 1 1,0-1-1,0 1 0,0-1 1,0 1-1,-1-1 0,1 1 1,0-1-1,0 0 0,0 1 1,0-1-1,0 1 0,-1 0 1,1-1-1,0 1 0,0-1 1,-1 1-1,1-1 0,0 1 1,-1 0-1,1-1 0,-1 0 1,0 1 16,-1-1 1,1 0-1,-1 1 1,1-1 0,-1 1-1,1-1 1,-1 1-1,1 0 1,-1 0 0,-2-1-1,-3 2 63,0-1 0,1 0 0,-1 1 0,-8 3 0,8-2-77,0 1 1,0 0 0,0 1 0,0 0 0,1 0 0,-1 0 0,1 1 0,-10 9-1,13-11-38,0 0 0,0 0 0,1 0 0,-1 0 0,1 0 0,0 1 0,-1-1 0,2 1 0,-1 0-1,0 0 1,1 0 0,-1 0 0,1 0 0,0 0 0,1 0 0,-1 0 0,1 7 0,0-10-7,0 0 0,0 1 1,0-1-1,1 0 0,-1 0 1,0-1-1,1 1 0,-1 0 1,1 0-1,-1 0 0,1 0 1,0 0-1,-1 0 0,1-1 1,0 1-1,-1 0 0,1 0 0,0-1 1,0 1-1,0-1 0,0 1 1,0-1-1,0 1 0,0-1 1,0 1-1,0-1 0,0 0 1,0 1-1,0-1 0,0 0 1,0 0-1,0 0 0,1 0 1,3 0 14,1 0 0,-1 0 1,1-1-1,-1 0 0,7-1 0,9-5 56,38-16-1,-39 14-40,1 0-1,22-4 1,-41 12-33,0 0 1,0 1-1,1 0 1,-1-1-1,0 1 0,0 0 1,0 0-1,1 0 0,-1 0 1,0 1-1,0-1 0,1 1 1,-1-1-1,0 1 0,2 1 1,-2-1 1,-1 0 0,0 0 0,0 0 0,0 0 1,0 0-1,0 0 0,0 0 0,0 1 0,0-1 0,0 0 1,-1 1-1,1-1 0,-1 1 0,1-1 0,-1 1 0,1-1 1,-1 1-1,0-1 0,0 1 0,0-1 0,0 4 1,-4 42 97,2-39-65,1 0 0,0-1 0,1 1 0,0 0-1,0 0 1,0 0 0,3 8 0,-3-15-29,0-1 1,0 1-1,0-1 0,0 1 0,0-1 1,1 1-1,-1-1 0,0 0 1,0 1-1,1-1 0,-1 1 1,0-1-1,1 1 0,-1-1 1,0 0-1,1 1 0,-1-1 0,1 0 1,-1 0-1,0 1 0,1-1 1,-1 0-1,1 0 0,-1 1 1,1-1-1,-1 0 0,1 0 1,0 0-1,15-5 150,11-20 64,-18 13-146,-1 0-1,0-1 1,0 0-1,-2 0 0,7-15 1,-11 22-48,0 0 0,0 0 1,0 0-1,-1-1 0,1 1 0,-2 0 1,1-1-1,-1 1 0,0-1 0,0 1 1,0 0-1,-1-1 0,0 1 0,-3-9 1,3 13-17,1 0 0,-1 1 1,0-1-1,0 0 1,0 0-1,0 1 1,0-1-1,-1 1 1,1-1-1,0 1 0,-1-1 1,1 1-1,-1 0 1,1 0-1,-1 0 1,0 0-1,-1-1 1,17 11 16,9-5-129,0-1 1,1-1-1,-1-1 1,1-1-1,-1-1 0,36-6 1,-47 5 146,10-1-155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14011,'-11'9'633,"1"1"1,0-1-1,0 2 0,0-1 0,2 2 1,-13 19-1,-54 91-30,72-116-517,-21 35 144,-27 65-1,46-94-203,1 1-1,0 0 1,0 0-1,1 0 1,1 0 0,0 1-1,1-1 1,1 1-1,0-1 1,1 15 0,0-24-23,0 0 1,0 0-1,0 0 1,1 0 0,-1 0-1,1 0 1,0 0-1,0-1 1,0 1 0,1 0-1,-1-1 1,1 0-1,0 0 1,4 4 0,-2-3-26,0 0 0,1-1 0,-1 1 1,1-1-1,0 0 0,0-1 1,0 1-1,9 1 0,5 0-224,-1-1 1,1-1-1,-1-1 1,1 0-1,22-3 1,-16 0-157,-1-2 1,0-1 0,0 0 0,28-11 0,-9-1-305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12211,'7'9'1504,"-7"8"-944,-14 10-184,-6 8 1729,-7 12-1617,-3 3-72,-5 8-24,-1 0-24,1-3-96,2-4-64,5-10-208,5-7-176,8-11-360,0-6-176,2-8 544,1-8-128,4-1-144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14307,'15'0'1272,"2"4"-1000,4 3-96,5 5 665,3 2-577,1 0-56,-1 1-296,1-1-240,-5 0 328,-4 2-48,-6 0-88</inkml:trace>
  <inkml:trace contextRef="#ctx0" brushRef="#br0" timeOffset="1">637 375 13755,'-5'14'1304,"1"6"-896,4 1-192,-3 0 1025,2 0-769,-1-2-488,2-1-232,0-6 248,3-1-88,2-4-48</inkml:trace>
  <inkml:trace contextRef="#ctx0" brushRef="#br0" timeOffset="2">545 8 17460,'-6'-2'1592,"6"1"-1448,-1 1 288,-1 0-568,-1-2 88,-2 0-128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14419,'13'1'1320,"4"9"-992,3 6-48,6 7 905,7 9-833,1 3-48,-1 11 8,0 9-24,-14 12-24,-9 5-64,-19 7-88,-9-1-48,-21 7-56,-7 2-128,-10-1 392,2-10-248,6-24-16,1-12 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15491,'-1'9'377,"0"0"0,0 0 0,-1-1 0,-5 16 0,-4 16 147,6-3-368,1 0 0,2 1 1,2 0-1,1-1 0,1 1 1,3-1-1,1 0 0,18 61 1,-21-81-112,0-1 0,-1 1-1,-1 0 1,0 0 0,-2 0 0,0 0 0,0 0 0,-2 0 0,0 0 0,-1-1 0,-7 19 0,9-34 521,1-6-251,0-9 0,8-13-341,-2 0 0,-1-1 0,-1 1 1,-1-1-1,-1 0 0,-2 0 0,0 1 1,-11-50-1,-13-52-557,24 129 573,1-1 0,0 1 1,0 0-1,0-1 0,0 1 0,-1-1 1,1 1-1,0 0 0,0-1 0,0 1 0,0-1 1,0 1-1,0 0 0,0-1 0,0 1 0,0-1 1,0 1-1,0 0 0,0-1 0,0 1 1,0-1-1,1 1 0,-1 0 0,0-1 0,0 1 1,0 0-1,1-1 0,-1 1 0,0 0 1,0-1-1,1 1 0,-1 0 0,0-1 0,1 1 1,-1-1-1,1 2 6,0-1-1,-1 1 1,1-1 0,-1 0-1,1 1 1,-1-1 0,1 1-1,-1-1 1,1 1 0,-1-1 0,1 1-1,-1 0 1,0-1 0,1 1-1,-1-1 1,0 1 0,0 0-1,1-1 1,-1 1 0,0 0 0,0 1-1,5 25 31,-1 1 0,-1 0-1,-1 0 1,-4 39 0,2-2 35,7 107 52,-4-137-93,2 0 1,16 62-1,-14-84-183,-5-23-186,-3-26-451,-5-8 18,-14-55 0,20 98 763,-14-55-514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13067,'18'-2'1072,"18"-1"-648,7-2-136,14-2 256,6 0-64,8-1-16,0 0-111,-5 3-353,-7 0-192,-15 5-769,-8 3 817,-19 7-160,-6 2-136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13651,'41'-2'1368,"4"-5"-960,13-6-136,5 0 465,6-2-345,-1 0-192,-7 1-1081,-7 4 945,-21 4-200,-6 3-144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25 13059,'1'-1'45,"-1"1"1,1-1-1,-1 1 0,0-1 1,1 1-1,-1-1 1,0 1-1,0-1 1,1 1-1,-1-1 0,0 0 1,0 1-1,0-1 1,0 1-1,1-1 1,-1 0-1,0 1 0,0-1 1,0 0-1,-1 1 1,1-1-1,0 1 1,0-1-1,0 0 0,0 1 1,-1-1-1,1 1 1,0-1-1,0 0 0,-1 1 1,1-1-1,0 1 1,-1-1-1,1 1 1,-1-1-1,1 1 0,-1 0 1,1-1-1,-1 1 1,1 0-1,-1-1 1,1 1-1,-1 0 0,1-1 1,-1 1-1,0 0 1,1 0-1,-1 0 1,1-1-1,-1 1 0,0 0 1,1 0-1,-1 0 1,1 0-1,-1 0 1,-1 1-1,-6-2 181,0 1 0,1 1 0,-13 1 0,19-2-197,-36 8 133,0 1 0,1 2-1,0 1 1,1 2 0,1 2 0,0 1 0,-41 28 0,68-41-155,2-1-3,0 0 0,0 0 0,1 0 0,-1 1 0,1-1 0,0 1 1,0 0-1,-6 8 0,45-22-100,-15 0 10,0 2-1,0 0 1,1 1 0,-1 1-1,31-4 1,-46 9 66,0 1-1,1 0 1,-1-1 0,0 2-1,0-1 1,0 1 0,0-1-1,0 1 1,0 1 0,0-1-1,-1 1 1,1 0-1,0 0 1,-1 0 0,1 1-1,-1-1 1,0 1 0,0 0-1,0 0 1,0 1 0,-1-1-1,1 1 1,-1 0 0,0 0-1,0 0 1,0 0 0,0 1-1,-1-1 1,3 6 0,-3-4 15,0 0-1,0 0 1,0 0 0,-1 0 0,1 1 0,-1 8 0,0-14 24,-1 0-1,0 0 1,0 1 0,0-1-1,0 0 1,0 0 0,0 0-1,0 0 1,-1 1-1,1-1 1,0 0 0,-1 0-1,1 0 1,0 0 0,-1 0-1,0 0 1,1 0-1,-1 0 1,1 0 0,-1 0-1,0 0 1,0 0 0,0 0-1,0-1 1,1 1-1,-1 0 1,0-1 0,0 1-1,0 0 1,0-1-1,0 1 1,-1-1 0,1 0-1,0 1 1,0-1 0,0 0-1,0 0 1,0 1-1,-2-1 1,-8 0 183,8-1-168,-1 1 0,1-1 0,-1 1 0,1 0 0,0 1 0,-1-1 0,1 0 0,-1 1 0,1 0-1,-1 0 1,1 0 0,0 0 0,0 1 0,0-1 0,0 1 0,0-1 0,0 1 0,0 0 0,0 1 0,0-1 0,1 0 0,-5 6 0,-4 7-23,1 0 1,1 0-1,-10 21 1,10-16 12,-21 29-1,29-48-12,1 0 1,-1 0-1,1 0 0,-1 0 0,0 0 0,1 0 0,-1-1 0,0 1 1,0 0-1,0 0 0,1-1 0,-1 1 0,0-1 0,0 1 1,0-1-1,0 1 0,0-1 0,0 0 0,0 1 0,0-1 0,-1 0 1,1 0-1,0 0 0,0 1 0,-2-2 0,1 1 42,0-1 0,-1 0 0,1 0 1,0-1-1,0 1 0,0 0 0,0-1 0,-3-2 0,-16-10-209,21 14 30,1 0 0,0-1-1,0 1 1,-1-1-1,1 1 1,0-1 0,-1 1-1,1-1 1,0 1 0,-1-1-1,1 0 1,-1 1-1,1-1 1,-1 0 0,1 1-1,-1-1 1,0 0-1,1 0 1,-1-1 0,1 2-28,5-14-415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16227,'2'-4'1347,"-9"11"-911,-11 12-26,5 0-200,1 0-1,1 0 1,-11 26 0,18-34-203,0 1 1,0 0-1,1-1 1,0 1-1,1 1 1,1-1-1,-1 18 1,2-28-7,0 1 1,0-1-1,0 0 1,0 0-1,1 1 0,-1-1 1,0 0-1,1 0 1,0 0-1,0 1 1,-1-1-1,1 0 1,1 0-1,-1 0 0,0 0 1,0-1-1,1 1 1,-1 0-1,1 0 1,-1-1-1,1 1 1,0-1-1,0 0 0,-1 1 1,1-1-1,0 0 1,0 0-1,0 0 1,5 1-1,-3-1-18,1 0 1,0-1-1,0 0 0,0 0 0,0 0 1,-1 0-1,1-1 0,0 0 1,0 0-1,-1 0 0,1-1 1,-1 1-1,6-3 0,-5 1 111,1 0 1,-1 0-1,1 0 1,-1-1-1,8-7 1,-11 10-51,0-1 0,-1 1 0,0-1 0,1 1 1,-1-1-1,0 0 0,0 0 0,0 1 0,0-1 1,0 0-1,0 0 0,0 0 0,-1 0 1,1 0-1,-1 0 0,0-1 0,1 1 0,-1 0 1,0 0-1,0-3 0,-7-12 185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16347,'4'12'1393,"-3"-2"-1137,-2-4-144,-2 1 616,3 6-936,1 1 2032,-1-1-1640,-2-5 80,-1 0 81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12 291 12163,'5'6'1824,"-3"-3"-752,-5 1 2257,0-4-2249,0 0 152,-3-1-1360,2-4-584,8 0 448,8-1-128</inkml:trace>
  <inkml:trace contextRef="#ctx0" brushRef="#br0" timeOffset="1">338 0 15883,'1'1'66,"-1"-1"-1,0 0 0,0 1 0,0-1 0,0 1 1,0-1-1,0 1 0,0-1 0,0 1 0,0-1 1,0 0-1,0 1 0,0-1 0,0 1 0,-1-1 0,1 0 1,0 1-1,0-1 0,0 1 0,-1-1 0,1 0 1,0 1-1,0-1 0,-1 0 0,1 1 0,0-1 1,-1 1-1,-10 11-138,8-10 287,-11 14 115,1 1-1,0 0 0,-11 21 0,19-30-307,0 0-1,2 0 1,-1 1 0,1 0 0,0 0 0,0 0-1,1 0 1,1 0 0,-2 14 0,3-20-21,0-1 0,0 0 0,0 0 0,0 0 0,1 0 0,-1 0 0,1 0 0,-1 0 0,1 0 0,0 0 0,0 0 0,0-1 0,0 1 0,0 0 0,0 0 1,0-1-1,0 1 0,1 0 0,2 2 0,-1-3 1,0 1 1,-1-1-1,1 1 0,0-1 1,0 0-1,-1 0 1,1 0-1,0-1 1,0 1-1,0-1 1,0 0-1,4 1 0,3-2-76,0 0-1,0 0 1,0-1-1,0 0 0,0 0 1,-1-1-1,11-5 0,-16 6 22,0 0 0,0 1 0,0-1 0,0-1 0,0 1 0,-1-1 0,1 1 0,-1-1 0,0 0 0,0 0 0,0 0 0,0-1 0,0 1 0,-1-1 0,3-5 0,-3-6-239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16572,'-1'0'1344,"-2"5"-1032,-1-1-128,-1 5 472,4-2-520,1-9 16,0-3-56,1-8-152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17 498 10010,'-17'13'2321,"21"-25"96,22-31-244,14-6-1122,49-48 0,-20 25-681,-45 45-279,76-87 126,-84 95-185,-1 0 0,24-39-1,-48 80-49,1 0 0,1 0 0,1 1-1,2 0 1,0 0 0,1 1 0,1-1-1,2 35 1,3-35-523,0 0 0,10 31 0,-4-20-190,-6-24 313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13499,'19'-11'1400,"11"-4"-936,17-6-96,9-5 713,10-4-537,3-2-32,-2 5-160,1 3-200,-14 11-464,-6 7-224,-23 8 424,-6 5-168,-10 1-136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 13299,'-5'10'386,"2"1"0,-1 0 0,2 0 0,-1 0 0,0 16 1,3-24-311,-1 0 0,2-1 0,-1 1 0,0 0 0,0-1 0,1 1 0,-1 0 0,1-1 0,0 1 0,0-1 0,0 1 0,0-1 0,0 1 0,1-1 0,-1 0 0,1 0 1,-1 0-1,1 1 0,0-1 0,0-1 0,0 1 0,0 0 0,0 0 0,0-1 0,0 1 0,1-1 0,-1 0 0,6 2 0,-2-1 12,1 0-1,0-1 1,0 0-1,0-1 1,0 1 0,0-1-1,0 0 1,0-1-1,0 0 1,0 0-1,0 0 1,0-1-1,0 0 1,-1-1 0,9-3-1,10-6 85,0-1 0,32-24 0,90-70 345,-143 104-499,0 1-1,1-1 1,-1 1 0,1-1-1,5-1 1,-9 4-15,-1 0-1,1-1 1,0 1-1,-1 0 1,1 0-1,-1 0 1,1 0-1,0 0 1,-1 0-1,1 0 1,-1 0-1,1 0 1,0 0-1,-1 0 1,1 0-1,-1 0 1,1 1 0,0-1-1,-1 0 1,1 0-1,-1 1 1,1-1-1,-1 0 1,1 1-1,-1-1 1,1 1-1,-1-1 1,1 0-1,-1 1 1,1-1-1,-1 1 1,0-1-1,1 1 1,-1-1-1,0 1 1,0 0-1,1-1 1,-1 1-1,0-1 1,0 1 0,0 0-1,0-1 1,0 1-1,0-1 1,1 1-1,-2 0 1,1-1-1,0 1 1,0 0-1,0 0 1,-1 19 22,-2 0 1,0 0-1,-9 31 1,7-31-45,0 0 0,2 0 0,-3 34 0,8-43-314,2-9-118,8-14 74,-1-5 154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74 12843,'-17'-1'1896,"11"1"-764,11 1 1600,15 0-2443,1-1 1,0-1-1,-1-1 0,0 0 1,28-8-1,-12 3-146,208-44 250,-244 50-421,1 1-1,-1 0 1,1 0-1,-1 0 1,1 0 0,-1-1-1,1 1 1,-1 0-1,1 0 1,-1 0-1,1 0 1,-1 0 0,1 0-1,-1 1 1,1-1-1,0 0 1,-1 0-1,1 0 1,-1 0 0,0 1-1,1-1 1,-1 0-1,1 0 1,-1 1-1,1-1 1,-1 0 0,1 1-1,-1-1 1,1 1-1,-1 0 16,0-1-1,0 1 1,0 0-1,0 0 1,0 0-1,-1-1 0,1 1 1,0 0-1,0 0 1,0 0-1,-1-1 1,1 1-1,-1 0 1,1-1-1,0 1 0,-1 1 1,-23 25-20,8-14 107,-1-1 1,-1-1 0,0-1-1,0 0 1,-1-1 0,0-1-1,0-1 1,-1-1-1,-37 8 1,-5-4-11,-119 3 1,180-13-44,0 0-1,0 0 1,0 0 0,-1 0 0,1 0-1,0 0 1,0 0 0,0 0 0,0 0-1,0-1 1,-1 1 0,1 0 0,0-1-1,0 1 1,0-1 0,0 1 0,0-1-1,0 0 1,0 1 0,0-1 0,1 0-1,-1 0 1,0 1 0,-1-3 0,2 2-1,-1-1-1,1 1 1,0 0 0,0-1 0,0 1 0,0-1-1,0 1 1,0 0 0,1-1 0,-1 1 0,0 0-1,1-1 1,-1 1 0,1 0 0,0 0 0,-1-1 0,1 1-1,0 0 1,-1 0 0,1 0 0,2-2 0,18-19 84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6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49 15331,'10'-6'533,"39"-23"713,-45 27-1093,1 0 1,-1 0-1,1 1 1,-1-1-1,1 1 0,0 0 1,0 0-1,9 0 1,-13 1-111,0 0 0,0 0 0,1 0 0,-1 1 0,0-1 0,0 0-1,1 1 1,-1-1 0,0 0 0,0 1 0,0 0 0,0-1 0,1 1 0,-1 0 0,0-1 0,0 1 0,0 0 0,-1 0 0,1 0 0,0 0 0,0 0 0,0 0 0,-1 0 0,1 0 0,0 0 0,-1 1 0,1-1 0,-1 0 0,0 0 0,1 1 0,-1-1 0,0 0 0,0 0 0,1 1 0,-1-1 0,0 0 0,0 0 0,-1 1 0,1-1 0,0 2 0,-1 3 8,0 1 1,-1-1-1,1 0 0,-1 0 1,0 0-1,-6 11 0,-3 1 12,0-1 0,-1 0 0,0-1 0,-2 0 0,-19 17 0,5-8 0,0-2 1,-35 20 0,63-43-64,0 1 1,-1-1 0,1 0-1,0 0 1,0 0 0,-1 0-1,1 0 1,0 0 0,0 0-1,0 0 1,-1 0 0,1 0-1,0 1 1,0-1 0,0 0 0,-1 0-1,1 0 1,0 0 0,0 1-1,0-1 1,0 0 0,0 0-1,-1 0 1,1 1 0,0-1-1,0 0 1,0 0 0,0 1-1,0-1 1,0 0 0,0 0 0,0 0-1,0 1 1,0-1 0,0 0-1,0 0 1,0 1 0,0-1-1,0 0 1,0 0 0,0 1-1,0-1 1,0 0 0,0 0-1,0 0 1,1 1 0,13 3 13,25-3-26,-38-1 10,192-14-1619,-155 12 1329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1739 113 8602,'0'-4'267,"0"4"-204,1-1 0,-1 0 0,0 0 0,0 0 0,0 0 0,0 0 0,0 0 1,0 0-1,0 0 0,0 0 0,0 0 0,0 0 0,-1 0 0,1 0 0,0 0 0,-1 0 0,1 0 1,0 0-1,-1 0 0,1 0 0,-1 0 0,0 1 0,1-1 0,-1 0 0,0 0 0,1 1 0,-1-1 1,0 0-1,0 1 0,0-1 0,0 1 0,1-1 0,-1 1 0,0-1 0,0 1 0,0 0 0,0-1 1,0 1-1,0 0 0,0 0 0,0 0 0,0 0 0,-1 0 0,-31-4 546,1 1 0,-65 5 0,-28-3-409,-144-31-315,-121-8 64,365 39 50,1 2 1,0 0 0,0 2 0,0 1 0,0 1 0,1 0 0,-27 11 0,21-4-3,1 1 0,0 2 0,1 0 1,1 2-1,-28 23 0,2 3-12,2 3-1,1 2 0,-77 101 1,115-135 10,1 1 1,1-1-1,0 2 1,2-1-1,-1 1 1,2 1 0,0-1-1,-6 32 1,10-39 1,1 0 0,0 0 0,1 1 0,0-1 1,0 1-1,1-1 0,1 0 0,-1 1 0,1-1 0,1 0 1,0 0-1,0 0 0,1-1 0,0 1 0,0-1 1,1 0-1,11 15 0,-5-11 3,1 0-1,0-1 1,0-1 0,1 0 0,0-1 0,1 0-1,0-1 1,1 0 0,0-1 0,29 9 0,2-3 11,0-2 0,68 8 0,-31-11-10,0-3 0,0-4 0,0-4 0,0-4 0,-1-3 0,0-3 0,-1-4 0,0-4 0,99-39 0,335-172 183,-412 182-118,-61 32-13,-28 12 37,0 0 1,0-1 0,23-16 0,-36 22-53,1 0 0,-1 0-1,0 0 1,0 0 0,0-1 0,0 1 0,0 0 0,0-1 0,0 1 0,0-1 0,-1 1 0,1-1 0,0 0 0,-1 1 0,1-1-1,-1 0 1,0 1 0,0-1 0,0 0 0,1 1 0,-2-1 0,1 0 0,0 1 0,0-1 0,0 0 0,-1 1 0,1-1 0,-1 0-1,0-1 1,-3-6 149,0 0 0,-1 0 0,-11-17 0,4 8-64,2 0 7,-1 1 0,0 0 0,-1 1-1,-1 1 1,-1 0 0,0 0 0,-1 1 0,-1 1 0,0 1 0,-24-15-1,-3 1 45,1 1 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0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56 5465,'5'-5'732,"0"1"-1,-1-1 0,1-1 1,3-5-1,12-13 3549,-32 44-2882,-10 7-1250,-4 3-16,-23 38 1,44-60-84,0 1 0,0-1-1,0 1 1,2 1 0,-1-1 0,1 0-1,0 1 1,1 0 0,-2 17 0,4-26-36,0 0 1,0 1-1,0-1 0,0 0 1,0 0-1,1 1 1,-1-1-1,0 0 1,1 0-1,-1 1 0,1-1 1,-1 0-1,1 0 1,0 0-1,0 0 1,-1 0-1,1 0 0,0 0 1,0 0-1,0 0 1,0 0-1,0 0 1,0-1-1,0 1 0,0 0 1,1-1-1,-1 1 1,0-1-1,0 1 1,0-1-1,1 1 0,-1-1 1,0 0-1,1 0 1,-1 0-1,0 0 1,0 0-1,1 0 0,1 0 1,7 0 86,0-1 0,1 0 0,18-5 0,-24 4-62,54-12 223,56-23 0,-115 36-262,0 1 0,1 0 0,-1 0 0,0 0 0,0 0 0,0 0 0,0 0 0,0-1 0,0 1 0,0 0 0,0 0 0,0 0 0,0 0 0,0 0 0,1-1 0,-1 1 0,0 0 0,0 0 0,0 0 0,0 0 0,0 0 0,0-1 0,0 1 0,0 0 0,-1 0-1,1 0 1,0 0 0,0-1 0,0 1 0,0 0 0,0 0 0,0 0 0,0 0 0,0 0 0,0-1 0,0 1 0,0 0 0,0 0 0,-1 0 0,1 0 0,0 0 0,0 0 0,0 0 0,0 0 0,0 0 0,-1-1 0,1 1 0,0 0 0,0 0 0,0 0 0,0 0 0,0 0 0,-1 0 0,1 0 0,0 0-1,0 0 1,0 0 0,0 0 0,0 0 0,-1 0 0,1 0 0,0 0 0,-12-4 36,-7 1-85,-1-1-24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10794,'3'-3'1481,"1"0"-841,-2 0-240,-1 0 1696,0 2-1224,4-2-832,-4 3-176,2 0 176,-2-3-248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 11570,'15'-16'2131,"-18"16"-1122,-9 10-433,-10 12-314,1 1 0,-29 41 0,39-49-247,1 1 1,1 0-1,0 0 1,1 1-1,-9 31 1,16-46-5,1 0 1,-1 0 0,1-1-1,-1 1 1,1 0-1,0 0 1,0-1 0,0 1-1,0 0 1,0 0-1,0 0 1,1-1 0,-1 1-1,0 0 1,1 0-1,1 2 1,-2-3 4,1 0 1,0 0-1,0 0 0,0-1 0,-1 1 1,1 0-1,0-1 0,0 1 1,0-1-1,0 1 0,0-1 1,0 1-1,0-1 0,0 1 1,0-1-1,1 0 0,-1 0 0,0 0 1,2 1-1,5-2 74,0 1 0,0-2-1,0 1 1,0-1 0,12-4-1,-16 5-75,213-82 1044,-185 69-1005,-17 6-191,-22 5-74,-31 6-65,31-3 303,-29 3-156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4 971 12147,'0'-3'65,"-1"0"0,0 0 1,0 0-1,1 0 0,0 0 1,-1 0-1,1 0 0,0 0 1,1 0-1,-1 0 0,0 0 1,1 0-1,0 0 0,0 0 1,0 0-1,0 0 0,0 1 1,0-1-1,1 0 1,-1 1-1,4-5 0,3-4 24,2 1 0,-1 0-1,17-14 1,-19 18 4,52-46-25,2 3-1,2 3 0,2 3 0,88-45 1,-116 71-52,0 1 1,1 1 0,0 2 0,1 2 0,0 2 0,1 1-1,0 2 1,0 2 0,0 2 0,47 3 0,-41 2-4,106 6 38,-122-9-38,0-2 0,0-1 0,32-7 0,-10-3-28,-2-2 1,69-31-1,92-56-77,-80 37 26,-113 57 58,0 0 0,0 1 0,23-5 0,-31 10 10,0 0 1,1 1-1,-1 0 1,0 1 0,0 0-1,1 1 1,16 3-1,25 8 14,-34-7-10,1-1 1,0-1-1,0 0 1,0-1 0,29-1-1,-26-4 13,0 0 1,0-1-1,0-2 0,29-10 0,79-41 246,-22 8 105,-92 43-282,0 2 1,0 0-1,0 1 1,1 1-1,19-1 1,-19 2-129,-1 0-1,0-1 1,1-1 0,-1-1 0,19-6-1,-3-5-29,-2-3-36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 12051,'20'-8'672,"32"-11"-4,-49 18-613,0 0-1,0 0 0,1 1 0,-1-1 0,0 1 0,0 0 1,0 0-1,0 0 0,1 0 0,-1 1 0,0-1 0,0 1 1,4 1-1,-6-2-36,0 1 0,0 0 0,-1-1 1,1 1-1,0 0 0,0 0 0,0 0 1,-1 0-1,1 0 0,0 0 0,-1 0 1,1 0-1,-1 0 0,1 0 0,-1 0 0,0 0 1,1 0-1,-1 1 0,0-1 0,0 0 1,0 0-1,0 0 0,0 0 0,0 2 1,-4 30 110,3-30-114,-8 32 48,-1-1 0,-2-1 1,-23 46-1,-59 94 58,25-50-30,68-121-91,-2 3 8,0 0-1,1 1 0,0-1 0,0 1 1,-2 7-1,4-12-4,0 1 0,0-1 0,0 0 0,0 0 0,0 1 0,0-1 0,0 0 0,0 0 0,0 0 0,1 1 0,-1-1 0,0 0 0,1 0 0,-1 0 0,1 0 0,0 0 0,-1 0 0,1 0 0,0 0 0,0 0 0,-1 0 0,1 0 0,0 0 0,0 0 0,0-1 0,0 1 0,0 0 0,0-1 0,0 1 0,0-1 0,2 1 0,4 2 31,1-1 0,-1 0 0,1-1 0,0 0 0,0 0-1,-1 0 1,1-1 0,0 0 0,0-1 0,0 0 0,-1 0-1,15-4 1,3-3 136,-1 0-1,37-18 0,-42 16 66,0 0 0,0-1 0,-1-1 0,0-1 0,19-18 0,-35 30-199,-1 0-1,0 0 1,0 0 0,0-1 0,0 1-1,0 0 1,0 0 0,0 0-1,0-1 1,-1 1 0,1 0-1,0-1 1,-1 1 0,1-1-1,-1 1 1,0-1 0,1-2-1,-1 4-12,-1-1 0,1 0-1,0 1 1,-1-1 0,1 1-1,0-1 1,-1 1 0,1-1-1,-1 1 1,1-1 0,-1 1-1,1-1 1,-1 1-1,0 0 1,1-1 0,-1 1-1,1 0 1,-1 0 0,0-1-1,1 1 1,-1 0 0,0 0-1,1 0 1,-1 0 0,0 0-1,0 0 1,-10-1 143,1 1 0,-1 0 1,-17 4-1,20-3-182,-12 3 12,16-3-62,-1 0-1,1 0 1,-1 0 0,1-1-1,-1 1 1,1-1-1,-1 0 1,-8-1 0,13 0 59,0 1-1,0 0 1,0-1 0,0 1 0,-1-1 0,1 1-1,0 0 1,0-1 0,0 1 0,0 0 0,0-1-1,0 1 1,0-1 0,0 1 0,0 0 0,0-1 0,0 1-1,0-1 1,0 1 0,0 0 0,0-1 0,1 1-1,-1 0 1,0-1 0,0 1 0,0 0 0,1-1-1,-1 1 1,0 0 0,0-1 0,1 1 0,-1 0 0,1-1-1,-1 1-3,9-10-152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13731,'2'-1'104,"0"1"0,1-1-1,-1 0 1,0 0 0,0 1 0,0-1 0,0-1-1,0 1 1,0 0 0,0 0 0,0-1 0,0 1-1,-1-1 1,1 0 0,-1 1 0,1-1 0,-1 0-1,2-2 1,5-5 164,45-47 497,-2-1 0,-2-3 0,-3-2 0,-3-2 0,53-106-1,-93 162-757,8-15-7,-11 22-4,0 1-1,0-1 1,1 1-1,-1-1 1,0 1-1,1-1 1,-1 1-1,0-1 1,1 1-1,-1-1 1,1 1-1,-1-1 1,0 1-1,1-1 1,-1 1-1,1 0 1,-1-1-1,1 1 1,0 0-1,-1 0 1,1-1-1,-1 1 1,1 0-1,-1 0 1,1 0-1,1 0 1,-1 0-7,-1 1 1,1 0-1,0-1 1,0 1-1,-1 0 1,1 0 0,0-1-1,-1 1 1,1 0-1,0 0 1,-1 0-1,1 0 1,-1 0-1,0 0 1,1 0-1,-1 0 1,1 2 0,4 23-110,-4-18 60,4 18-79,19 73-946,-22-91 929,1 0-1,0 0 0,0-1 0,1 1 0,0-1 1,0 0-1,1 0 0,0 0 0,9 8 0,-7-9-205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14131,'19'-18'669,"1"1"1,0 1-1,40-24 1,-49 34-504,0 1-1,1 0 1,-1 0 0,1 1 0,0 0 0,1 1 0,-1 1 0,1 0 0,21-1 0,-32 3-144,1 0 0,0 0 1,-1 0-1,1 1 0,-1-1 1,1 1-1,-1-1 0,1 1 0,-1 0 1,0 0-1,1 0 0,-1 0 0,0 0 1,0 1-1,1-1 0,-1 0 0,0 1 1,0 0-1,-1 0 0,3 2 0,-2-1-8,0 0 0,-1 0 0,0 0 0,1 0 0,-1 0-1,0 0 1,0 1 0,-1-1 0,1 0 0,-1 1-1,0-1 1,0 0 0,0 1 0,-1 6 0,-4 17 23,-2 0 1,0 0 0,-2-1-1,-1 0 1,-21 38 0,-19 54-51,48-111-29,-1 1 0,2 0 0,-1 0-1,-1 12 1,3-17 13,0-1 0,0 0 1,0 0-1,1 0 0,-1 0 0,0 0 0,1 1 0,-1-1 0,1 0 1,0 0-1,0 0 0,0 0 0,0 0 0,0 0 0,0-1 0,0 1 0,1 0 1,-1 0-1,0-1 0,1 1 0,0-1 0,2 2 0,0 0-59,1-1 1,1 0-1,-1 0 0,0 0 0,0 0 0,1-1 0,9 2 0,43 0-256,-50-3 266,39 1-322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14163,'20'-2'1368,"3"-1"-1024,20-4-128,10-4 417,9-1-329,4-1-56,0 0-224,-5 3-208,-9 5 16,-10 3 96,-21 7-104,-12 3-80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12579,'-2'-6'764,"1"2"-22,2 6-205,2 23 562,6 259 805,1 23-1992,-6-277-175,1-20-245,1-14 146,4-13 96,-1-12 22,2-16-63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11490,'18'7'1193,"22"-13"-681,11-11-208,14-7 888,5-2-664,7 1-400,1 0-440,-2 0 368,-7 2-80,-18 5-160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2 455 11578,'-2'15'1478,"2"-15"-1441,1 0-1,-1 0 0,0 1 1,0-1-1,0 0 1,1 0-1,-1 0 1,0 0-1,0 0 1,1 0-1,-1 0 1,0 0-1,0 0 1,1 0-1,-1 0 0,0 0 1,0 0-1,0-1 1,1 1-1,-1 0 1,0 0-1,0 0 1,1 0-1,-1 0 1,0 0-1,0-1 1,0 1-1,0 0 0,1 0 1,-1 0-1,0 0 1,0-1-1,24-24 1324,-20 20-1281,377-433 2646,-386 447-2750,1 0 0,1 0 0,-4 14 0,2-8 3,-39 138-251,40-131 111,0 0 0,1 0-1,2 0 1,0 0 0,3 25-1,-2-42 101,0 0-1,1 0 1,0 0 0,0 0-1,0 0 1,1 0-1,0 0 1,0-1-1,0 1 1,0-1 0,1 1-1,-1-1 1,1 0-1,0 0 1,5 4-1,7 4-237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14067,'3'0'1048,"16"-3"-696,8-4-104,22-3 352,6-3-167,13-3-73,4-1 0,2 0-224,1 0-192,-11 2-408,-8 3 432,-19 7-152,-8 1-56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13339,'2'2'93,"-1"0"1,1 1 0,-1-1-1,0 0 1,1 1 0,-1-1-1,0 1 1,-1-1-1,1 1 1,0 0 0,-1-1-1,1 1 1,-1 0 0,0-1-1,0 1 1,0 4-1,-2 5 82,0-1-1,-5 19 0,2-13 194,-4 23 64,1 1 1,-5 76-1,12-112-415,1-1 0,0 1 0,1 0 1,-1-1-1,1 1 0,0-1 0,0 1 0,0-1 0,1 0 0,2 6 0,-3-8-14,0-1 0,0 0-1,0 1 1,0-1 0,0 0 0,0 0 0,0 0-1,1 0 1,-1 0 0,0 0 0,1 0 0,-1 0-1,1-1 1,-1 1 0,1 0 0,-1-1 0,1 1 0,0-1-1,-1 0 1,1 1 0,-1-1 0,1 0 0,0 0-1,-1 0 1,1 0 0,0 0 0,-1-1 0,1 1-1,0 0 1,2-2 0,4-1 1,0 0 1,0 0-1,0-1 0,0 0 0,-1-1 1,1 0-1,-1 0 0,9-9 0,49-54 30,-61 64-31,39-49 28,19-20-5,-62 72-25,1 1 0,-1-1 0,1 1 1,-1-1-1,0 1 0,1-1 0,-1 1 0,1 0 0,-1-1 0,1 1 1,-1 0-1,1-1 0,-1 1 0,1 0 0,-1 0 0,1-1 0,0 1 0,-1 0 1,1 0-1,-1 0 0,1 0 0,0 0 0,0 0 0,0 0 0,-1 1 1,0-1-1,1 1 0,-1-1 1,0 1-1,0-1 0,1 1 1,-1-1-1,0 1 0,0-1 0,0 1 1,0-1-1,1 1 0,-1-1 1,0 1-1,0 0 0,0-1 0,0 1 1,0-1-1,-1 1 0,-6 43 42,5-32-33,-1 3 0,1-10-15,1 0 0,0 1 0,0-1 0,1 0 1,0 1-1,-1-1 0,2 0 0,-1 1 0,3 9 0,-3-14 88,1 0 0,0 0 0,0-1-1,0 1 1,0 0 0,0 0 0,0-1 0,0 1-1,0-1 1,0 1 0,0-1 0,0 1 0,0-1-1,0 0 1,0 1 0,0-1 0,1 0 0,-1 0 0,0 0-1,0 0 1,0 0 0,0 0 0,2-1 0,-1 1-160,8 0 385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12683,'1'-4'209,"1"-1"1,0 1-1,-1 0 0,1-1 1,1 1-1,-1 0 0,1 0 1,-1 0-1,1 1 1,0-1-1,1 1 0,-1-1 1,0 1-1,1 0 1,0 0-1,0 1 0,0-1 1,0 1-1,9-4 1,-9 4-128,0 1 0,0-1 0,1 1 0,-1 0 0,0 0 0,1 0 0,-1 1 0,1-1 0,-1 1 0,1 0 0,0 1 0,-1-1 0,1 1 0,-1-1 0,0 2 0,1-1 0,-1 0 0,0 1 0,1 0 0,5 3 0,-7-3-59,-1 0-1,0 0 1,0 0 0,0 0-1,0 0 1,0 0-1,0 0 1,-1 1 0,1-1-1,-1 1 1,0-1-1,0 1 1,0-1-1,0 1 1,1 3 0,-1 0 2,0 0 0,0 0 1,-1 0-1,0 0 0,0-1 1,-2 13-1,-2 0 9,-1-1 0,0 0 0,-15 31 0,9-24-10,-2-1 0,-1 0 0,0 0 0,-2-2 0,-1 0 0,-29 29 0,37-42-16,7-10-3,13-11-5,-1 5-161,1 2-1,0 0 1,20-9-1,-18 10-67,0-2 0,14-8 0,-12 5-19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12675,'-1'0'70,"1"0"0,0 0 0,0-1 0,-1 1 0,1 0 0,0 0-1,0 0 1,-1 0 0,1-1 0,0 1 0,0 0 0,0 0 0,-1-1 0,1 1 0,0 0 0,0 0 0,0-1 0,0 1 0,0 0 0,0 0 0,0-1 0,-1 1 0,1 0 0,0 0 0,0-1 0,0 1 0,0 0 0,0-1 0,0 1 0,0 0 0,0 0 0,1-1 0,-1 1 0,0 0 0,0-1 0,0 1-1,0 0 1,0 0 0,0-1 0,13-9 1363,26-5-481,-34 14-751,336-93 1153,-292 82-1358,-14 3-113,-16 3-247,1 1 1,0 1-1,1 1 1,35-1-1,-56 4 345,0 0-1,0 0 1,0 0-1,0 0 1,-1 0-1,1 0 1,0 1-1,0-1 1,0 0-1,0 0 1,0 0 0,0 0-1,0 0 1,0 1-1,-1-1 1,1 0-1,0 0 1,0 0-1,0 0 1,0 1-1,0-1 1,0 0-1,0 0 1,0 0-1,0 0 1,0 1-1,0-1 1,0 0-1,0 0 1,0 0-1,0 0 1,1 1-1,-1-1 1,0 0-1,0 0 1,0 0-1,0 0 1,0 1-1,0-1 1,0 0-1,0 0 1,1 0-1,-1 0 1,0 0-1,0 0 1,0 0-1,0 1 1,0-1-1,1 0 1,-1 0-1,0 0 1,0 0-1,0 0 1,0 0-1,1 0 1,-1 0-1,0 0 1,0 0-1,0 0 1,0 0-1,1 0 1,-17 10-549,-8 0-23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2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10594,'-14'6'604,"9"-4"-435,0 0 0,0 0-1,0 1 1,0 0-1,0 0 1,1 0 0,-1 1-1,-5 5 1,10-9-145,0 0 1,-1 0-1,1 0 0,0 0 0,0 1 1,0-1-1,0 0 0,0 0 0,0 1 1,0-1-1,0 0 0,0 0 0,0 0 1,0 1-1,0-1 0,0 0 0,0 0 1,0 1-1,0-1 0,0 0 0,0 0 1,0 0-1,0 1 0,0-1 0,0 0 1,0 0-1,0 1 0,0-1 0,0 0 1,0 0-1,1 0 0,-1 0 0,0 1 1,0-1-1,0 0 0,0 0 0,1 0 1,-1 0-1,0 1 0,0-1 0,0 0 1,0 0-1,1 0 0,-1 0 0,0 0 1,0 0-1,1 0 0,-1 0 0,0 0 1,0 0-1,0 0 0,1 0 0,-1 0 1,0 0-1,0 0 0,1 0 0,-1 0 1,0 0-1,0 0 0,1 0 0,20 0 585,-17 0-476,55-3 682,-18 1-265,64 3 1,-94 0-487,0 0-1,0 1 0,0 0 1,-1 1-1,1 0 0,-1 1 1,0 0-1,0 1 1,0 0-1,17 11 0,-23-12-42,0-1-1,0 1 0,0 0 1,0 0-1,0 0 0,-1 0 1,0 1-1,0-1 0,0 1 1,0 0-1,-1 0 0,0 0 1,0 0-1,2 8 0,-3-5 1,0-1-1,0 1 0,-1-1 1,0 1-1,-1-1 0,1 1 0,-1-1 1,-1 1-1,-3 10 0,-3 5 12,-2 0-1,0-1 0,-2 0 1,0-1-1,-23 29 1,-3-3 47,-82 79 1,77-84-5,30-24-16,13-18-57,0 0 0,-1 1 1,1-1-1,0 0 0,0 0 0,0 0 0,0 1 1,0-1-1,0 0 0,0 0 0,1 1 1,-1-1-1,0 0 0,0 0 0,0 0 0,0 1 1,0-1-1,0 0 0,0 0 0,0 0 0,0 0 1,1 1-1,-1-1 0,0 0 0,0 0 1,0 0-1,0 0 0,1 0 0,-1 1 0,0-1 1,0 0-1,0 0 0,1 0 0,-1 0 0,0 0 1,0 0-1,0 0 0,1 0 0,-1 0 1,0 0-1,0 0 0,0 0 0,1 0 0,-1 0 1,6 0 20,-1-1 1,0 0-1,1 0 1,-1 0 0,8-3-1,110-38 220,-24 7 128,172-37 0,-262 70-242,1 1 0,-1 0 0,19 1 0,-14 2 65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43 11867,'27'-10'590,"0"0"1,33-6 0,-53 14-489,0 1 0,0-1 0,0 2 0,0-1 0,0 1-1,0 0 1,0 0 0,0 1 0,0 0 0,0 1 0,0-1 0,0 1 0,0 0-1,8 4 1,-14-4-81,1-1-1,0 0 0,-1 1 0,1-1 1,-1 1-1,0-1 0,1 1 1,-1-1-1,0 1 0,0 0 0,0 0 1,0 0-1,0 0 0,-1 0 0,1-1 1,0 1-1,-1 0 0,0 1 1,1-1-1,-1 0 0,0 0 0,0 0 1,0 0-1,0 0 0,0 0 1,-1 0-1,1 0 0,-1 0 0,1 0 1,-2 2-1,-1 7 6,-1-1 1,-1 0-1,1-1 0,-10 14 0,-19 25 21,-70 76 0,-19 26 157,115-141-169,1 0 1,1 1-1,-1 0 0,-6 18 1,11-26-25,1 1 0,-1-1 0,0 0 0,1 0 0,0 1 0,-1-1 0,1 0 0,0 0 1,0 1-1,0-1 0,0 0 0,1 0 0,-1 1 0,1-1 0,-1 0 0,1 0 0,0 0 0,0 1 0,0-1 0,0 0 1,0 0-1,0 0 0,1-1 0,-1 1 0,1 0 0,-1 0 0,1-1 0,0 1 0,2 1 0,4 2 19,-1-1 0,2 0 0,-1-1 0,0 1 0,1-2 0,-1 1 0,1-1 0,0 0 0,0-1 0,0 0 1,14-1-1,-4 0-2,-1-1 0,1-2 0,-1 1 0,30-10 1,-28 6 38,-1-1 1,0-1-1,0-1 1,-1 0 0,31-22-1,-41 25-1,-1 0-1,1 0 1,-1-1 0,0 0-1,0 0 1,-1-1-1,0 1 1,0-2 0,-1 1-1,0 0 1,-1-1-1,1 0 1,-2 0 0,4-11-1,-6 17-38,0 1-1,-1-1 0,1 1 0,-1-1 0,0 1 0,1-1 1,-1 1-1,0-1 0,0 1 0,-1-1 0,1 1 1,-1-1-1,1 1 0,-1-1 0,0 1 0,1-1 0,-2 1 1,1 0-1,0-1 0,0 1 0,-1 0 0,1 0 1,-1 0-1,1 0 0,-1 0 0,0 0 0,0 1 0,0-1 1,0 1-1,0-1 0,0 1 0,0 0 0,-1-1 1,1 1-1,0 0 0,-1 1 0,-2-2 0,-4 0 13,0 0 0,-1 1 0,1 0 1,0 1-1,0 0 0,0 1 0,0-1 0,0 2 0,-12 2 0,6 0-31,1 0-1,-25 12 1,33-13-24,0 0 1,0 0-1,0 1 0,0 0 0,1 0 1,0 0-1,0 1 0,-5 5 0,10-10 44,0 0 0,-1 0-1,1 0 1,0 1 0,0-1-1,0 0 1,0 0 0,-1 0-1,1 0 1,0 0 0,0 1-1,0-1 1,0 0 0,0 0-1,-1 0 1,1 1-1,0-1 1,0 0 0,0 0-1,0 0 1,0 1 0,0-1-1,0 0 1,0 0 0,0 0-1,0 1 1,0-1 0,0 0-1,0 0 1,0 0 0,0 1-1,0-1 1,0 0 0,0 0-1,0 1 1,0-1 0,0 0-1,0 0 1,1 0 0,-1 1-1,0-1 1,10-1 263,14-9-219,7-8 156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6 443 11835,'-1'1'111,"1"0"1,-1 0 0,0 0 0,1 0 0,-1 0 0,1 0 0,0 0 0,-1 0 0,1 0 0,0 1 0,-1-1 0,1 0 0,0 0-1,0 0 1,0 0 0,0 1 0,0-1 0,0 0 0,1 0 0,-1 0 0,0 0 0,1 2 0,0-2-36,0 0 1,1-1-1,-1 1 0,0 0 1,0-1-1,1 1 0,-1-1 1,1 0-1,-1 1 0,0-1 1,1 0-1,-1 0 0,0 0 1,1 0-1,-1 0 0,1 0 1,-1 0-1,3-1 0,9-1 136,1 0 0,-1-1 0,0-1-1,0-1 1,0 1 0,0-2 0,-1 0-1,0 0 1,0-1 0,-1-1-1,13-11 1,-4 3-79,-1-1-1,-1-1 1,-1-1 0,-1 0-1,16-26 1,-15 16-87,-1-1 0,-2-1 0,-1 0 1,-2-1-1,-1 0 0,8-45 0,-15 71-40,0 10-1,0 11-3,3 23-271,1 0-1,2 0 1,1-1 0,2-1-1,2 0 1,22 43-1,-24-58-68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12579,'0'-2'114,"1"0"0,0 0 0,0-1 0,0 1 0,0 0 0,0 0 0,0 0 0,1 0 0,-1 0 0,1 1 0,-1-1 0,1 0 0,0 1 0,-1-1 0,1 1 0,0-1 0,0 1 0,0 0 0,0 0 0,1 0-1,-1 0 1,0 0 0,5 0 0,5-3 187,1 1-1,-1 1 0,14-1 0,-22 3-181,-1 0-61,65-4 868,-62 4-856,0 0 0,0 1 0,0 0 0,0 0 0,0 1 0,0-1 0,0 1-1,0 1 1,5 2 0,-10-4-52,1 0-1,-1 0 1,1 0-1,-1 0 0,0 0 1,1 0-1,-1 0 1,0 1-1,0-1 1,0 1-1,0-1 0,0 0 1,-1 1-1,1 0 1,0-1-1,-1 1 1,1-1-1,-1 1 0,1 0 1,-1-1-1,0 1 1,1 0-1,-1 0 1,0-1-1,0 1 0,-1 0 1,1 0-1,0-1 1,0 1-1,-1 0 1,1-1-1,-1 1 0,-1 2 1,-2 5 33,-1 1 1,0 0-1,-1-1 1,-8 11-1,8-11-27,-137 177 363,143-185-386,-5 6 9,1-1 0,0 1 0,0 0-1,-3 10 1,6-15-9,0-1-1,1 0 0,0 1 1,-1-1-1,1 0 0,0 1 1,0-1-1,-1 1 0,1-1 1,0 1-1,0-1 0,1 0 0,-1 1 1,0-1-1,0 1 0,1-1 1,-1 0-1,1 1 0,-1-1 1,1 0-1,0 1 0,-1-1 1,1 0-1,0 0 0,0 0 1,0 0-1,0 0 0,0 0 1,0 0-1,0 0 0,0 0 1,2 1-1,3 1-39,0-1 0,-1 0 1,1 0-1,0-1 0,1 1 0,-1-1 1,0-1-1,0 1 0,7-1 0,6 0-852,35-5 0,-34 1 685,-1-1-1,1-1 1,-1-1-1,31-14 1,13-12-380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13803,'3'14'1048,"-9"24"-768,-4 7-120,0 20 328,-1 5-176,5 6-72,2 0-23,4-6-113,3-7-104,1-17-281,0-8-127,-1-24 320,-3-11-48,-4 2-88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13547,'6'7'1272,"-6"12"-792,-1-1-176,-4 4 561,1 1-289,1 2-168,0-2-32,3-4-264,2-3-128,1-6-336,1-4 1272,-5-8-872,-4-5 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15019,'0'0'1152,"2"0"-919,-1 0-113,5 1 320,1 4-288,4-2-32,-2-3-56,-2-2-88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 15227,'16'0'1321,"-1"-1"-833,1-4-160,4 1 352,5 0-136,0-3-128,0 1-128,-4 0-552,-1 0-328,-5 5 472,-1 1-152,-1 6-96</inkml:trace>
  <inkml:trace contextRef="#ctx0" brushRef="#br0" timeOffset="1">1 184 12467,'24'-4'1352,"1"-2"-800,-2-1-240,2-3 976,3 0-799,3 0-513,-1-1-809,-1 5 785,0 0-184,-4 3-168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9362,'4'1'8204,"17"-12"-6968,-21 11-1163,26-18 322,0 0 1,-1-2 0,-1-1-1,36-39 1,73-106-159,-128 160-232,7-10 1,0 0 0,-1-1 1,-1 0-1,13-28 0,-47 85-1,11-10-156,1 0 0,2 1 0,1 0 0,-9 57 0,17-86 134,1 1-1,0-1 0,-1 1 1,1-1-1,0 1 0,0-1 1,1 1-1,-1-1 0,0 0 1,1 1-1,0-1 1,-1 1-1,1-1 0,0 0 1,0 0-1,2 4 0,10-3-166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 13283,'-1'-20'1222,"1"9"-708,0 1-1,0 0 1,1 0-1,2-13 1,-3 22-481,0 1 1,0 0-1,0 0 1,0-1-1,0 1 0,0 0 1,0 0-1,0 0 1,0-1-1,0 1 0,0 0 1,1 0-1,-1 0 0,0-1 1,0 1-1,0 0 1,0 0-1,0 0 0,0 0 1,1-1-1,-1 1 1,0 0-1,0 0 0,0 0 1,0 0-1,1 0 1,-1-1-1,0 1 0,0 0 1,0 0-1,1 0 1,-1 0-1,0 0 0,0 0 1,0 0-1,1 0 1,-1 0-1,0 0 0,0 0 1,1 0-1,6 8 506,3 14-199,-10-22-338,11 34 180,-8-22-163,0-1 0,1 0 1,0 0-1,1 0 0,7 11 0,-10-19-17,0-1 0,-1 0 0,1 1 0,1-1 0,-1 0 0,0 0-1,0 0 1,1-1 0,-1 1 0,1 0 0,-1-1 0,1 0 0,0 1 0,0-1 0,-1 0 0,1-1 0,0 1 0,0 0 0,0-1 0,0 1-1,0-1 1,0 0 0,0 0 0,6-1 0,7-3 10,-1 0 0,0 0-1,1-2 1,-2 0 0,1 0-1,26-18 1,26-10 28,-66 33-41,1 0 0,-1 0 1,1 1-1,0-1 0,-1 0 1,1 1-1,0-1 1,0 1-1,-1 0 0,1-1 1,0 1-1,0 0 0,0 0 1,-1 0-1,1 0 0,0 1 1,0-1-1,0 0 1,-1 1-1,1-1 0,0 1 1,-1 0-1,1-1 0,2 3 1,-3-1-1,1 0 0,-1 0-1,0 0 1,0 0 0,0 1 0,0-1 0,0 0 0,-1 1 0,1-1 0,-1 1-1,1-1 1,-1 1 0,0-1 0,0 0 0,0 1 0,0-1 0,-1 4 0,-3 27-61,2-14-19,0-1 0,1 28 0,2-43 76,-1-1-1,0 1 0,0 0 0,1-1 1,0 1-1,-1-1 0,1 1 0,2 3 0,-3-5 5,1-1-1,-1 0 0,1 1 0,-1-1 0,1 0 0,-1 0 0,0 1 0,1-1 0,0 0 0,-1 0 1,1 1-1,-1-1 0,1 0 0,-1 0 0,1 0 0,-1 0 0,1 0 0,-1 0 0,1 0 1,-1 0-1,1 0 0,0 0 0,-1 0 0,1-1 0,0 1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17 171 12867,'-14'16'1328,"11"-5"-712,6 0-192,14-16 1441,15-11-1153,15-8-216,12-2-16,12-2-120,4-4-160,-3 5-512,-8 1-264,-12 12 472,-9 4-128,-33 10-96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14459,'1'15'1032,"19"-18"-784,7-10-64,18-4 256,8-3-159,10-6-129,4-1-168,2-5 120,1-1-24,-4 0-88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14915,'2'-7'257,"0"1"1,1-1-1,-1 0 0,1 1 1,0 0-1,1-1 0,0 1 0,5-6 1,3-7 191,78-121 964,58-98-618,-127 191-524,-28 58-238,1 0 0,0 1-1,1 0 1,0 0 0,1 0 0,1 1 0,-3 13 0,-9 93-28,13-98-219,1-1 0,1 1-1,1 0 1,1-1 0,1 1 0,0-1-1,2 0 1,0 0 0,1 0 0,17 34 0,-20-48-51,0 0 1,-1 0 0,1 0 0,-1 1 0,0-1 0,0 7 0,0 4-339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12131,'18'2'1480,"0"-1"-896,9-7-152,5-4 960,5-4-607,3-2-49,-1-1-144,-2 0-120,-5 4-480,-2 0-288,-9 1 328,-3 8-80,-14 6-144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21 139 14035,'-5'17'802,"-8"33"297,12-47-927,1 0 0,-1 1-1,1-1 1,0 1-1,0-1 1,0 0 0,0 1-1,1-1 1,-1 0 0,1 1-1,2 4 1,-2-7-127,-1 0 1,1-1 0,-1 1-1,1 0 1,-1-1 0,1 1-1,0 0 1,-1-1-1,1 1 1,0-1 0,-1 1-1,1-1 1,0 1 0,0-1-1,0 0 1,-1 0-1,1 1 1,0-1 0,0 0-1,0 0 1,0 0 0,0 0-1,0 0 1,-1 0-1,1 0 1,0 0 0,0 0-1,0 0 1,0 0 0,0 0-1,0-1 1,1 0-1,29-14 444,10-15-170,64-61 0,14-12-225,-114 100-95,0 0 0,-1 0 0,1 0 0,9-3-1,-14 6 3,1 0-1,-1 0 1,0 0-1,1-1 1,-1 1-1,1 0 1,-1 0-1,1 0 1,-1 0-1,1 0 1,-1 0-1,0 0 1,1 0-1,-1 0 1,1 0-1,-1 0 1,1 0 0,-1 0-1,1 0 1,-1 0-1,1 1 1,-1-1-1,0 0 1,1 0-1,-1 1 1,1-1-1,-1 0 1,0 0-1,1 1 1,-1-1-1,0 0 1,1 1-1,-1-1 1,0 0-1,0 1 1,1-1-1,-1 1 1,0-1-1,0 0 1,0 1-1,1-1 1,-1 1-1,0-1 1,0 1-1,0-1 1,0 1-1,0-1 1,0 1-1,0-1 1,0 1-1,0-1 1,0 0-1,0 1 1,0-1-1,0 1 1,-1-1-1,1 1 1,0-1-1,0 0 1,-1 2-1,-5 22 77,-2-1 0,-1 1 0,-18 36 0,-1 0 115,22-47-128,4-9-47,0-1 0,1 0 0,-1 1-1,1-1 1,-1 1 0,1-1 0,0 1 0,1-1 0,-1 1 0,1 0 0,-1-1 0,1 1-1,0 4 1,1-8-38,-1 1-1,1 0 1,-1-1-1,0 1 0,1-1 1,0 1-1,-1-1 1,1 1-1,-1-1 0,1 1 1,-1-1-1,1 0 1,0 1-1,-1-1 1,1 0-1,0 1 0,-1-1 1,1 0-1,0 0 1,0 0-1,-1 0 1,1 0-1,0 0 0,0 0 1,-1 0-1,1 0 1,0 0-1,-1 0 0,1 0 1,0 0-1,0 0 1,1-1-1,25-10-1173,-25 10 1069,50-32-1099,-41 26 628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12795,'19'-3'489,"0"0"1,0 2-1,-1 0 1,1 1-1,0 1 1,19 3-1,-12-1-238,16 0-88,-1 2 0,1 2 0,52 16 0,-89-21-183,-1 0 1,0 0 0,1 0 0,-1 1-1,0-1 1,-1 1 0,1 0 0,0 0-1,-1 1 1,6 6 0,3 2-1202,-5-13-705,-5 0 1632,5 0-350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46 229 13163,'-9'0'827,"-23"0"416,27-2-391,19-3 615,414-83 1105,-309 67-2542,219-44-1583,-285 50 636,-50 13 748,1 1-1,-1-1 1,1 0-1,-1 0 1,0 0-1,0-1 1,0 1-1,0-1 1,0 1-1,0-1 1,3-5-1,-6 8-213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13875,'8'-6'292,"0"1"0,1-1 0,-1 1 0,1 1 0,0 0 0,0 0 1,1 1-1,-1 0 0,11-2 0,-17 4-201,0 0 0,1 1 1,-1-1-1,1 1 0,-1 0 0,0 0 1,1 0-1,-1 0 0,0 1 0,1-1 1,-1 1-1,0 0 0,1 0 0,-1 0 1,0 0-1,0 0 0,0 1 0,0 0 1,0-1-1,0 1 0,-1 0 0,1 1 1,0-1-1,-1 0 0,0 1 0,0-1 1,1 1-1,-2 0 0,4 4 1,-4-3-39,1-1 1,-1 1 0,-1 0-1,1-1 1,0 1 0,-1 0-1,0 0 1,0 0 0,0-1 0,0 1-1,0 0 1,-1 0 0,0-1-1,0 1 1,0 0 0,0-1 0,0 1-1,-1-1 1,-3 6 0,-4 6 140,0 0 0,-23 26 0,20-26-37,1-3-24,-20 28 211,30-39-325,0 1-1,0 0 1,0-1 0,0 1 0,0 0 0,0 0-1,0 0 1,1-1 0,-1 1 0,1 0-1,-1 0 1,1 0 0,0 0 0,0 0 0,0 0-1,0 0 1,0 0 0,0 0 0,1 3-1,0-4-13,0 0-1,0 0 0,-1 0 0,1 0 1,0 0-1,0-1 0,0 1 0,0 0 1,0 0-1,1-1 0,-1 1 0,0-1 1,0 1-1,0-1 0,0 1 0,1-1 1,-1 0-1,0 0 0,0 0 0,1 1 1,-1-1-1,0 0 0,0-1 0,2 1 0,36-5-167,-33 4 111,20-6-262,0 0 1,-1-2-1,0-1 1,0 0-1,27-18 0,-14 5-90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17492,'12'-1'1928,"-2"-2"-1360,-6 3-280,3-3 1793,3 2-1849,0-5-408,8-1 216,-1-5-88,4-5-96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17860,'0'0'31,"0"0"1,1 0-1,-1-1 1,0 1-1,0 0 1,0 0-1,1-1 1,-1 1-1,0 0 1,0 0-1,1 0 1,-1-1-1,0 1 1,1 0-1,-1 0 1,0 0-1,0 0 1,1 0-1,-1 0 1,0 0-1,1 0 1,-1 0-1,0 0 1,1 0-1,-1 0 1,0 0-1,1 0 1,-1 0-1,0 0 1,0 0-1,1 0 1,-1 0-1,0 0 1,1 0-1,-1 0 1,0 1-1,0-1 1,1 0-1,-1 0 1,0 0-1,0 1 1,1-1-1,-1 0 1,0 0-1,0 0 1,1 1-1,-1-1 1,0 0-1,0 1 1,0-1-1,0 0 1,0 0-1,0 1 1,1-1-1,-1 0 1,0 1-1,0-1 1,0 0-1,0 1 1,0-1-1,0 0 1,0 1 0,0-1-1,0 0 1,0 0-1,-1 1 1,1-1-1,0 1 0,-4 34 469,1-19-181,1-1-174,-6 83 523,8-88-610,0 0 0,1 0 0,0 0 0,1 0 0,0 0 0,0 0 0,6 14 0,-7-22-57,0 0-1,0 0 1,0 0 0,0-1 0,0 1 0,0 0 0,0-1 0,1 1-1,-1-1 1,1 1 0,-1-1 0,1 0 0,-1 0 0,1 1 0,0-1-1,-1 0 1,1-1 0,0 1 0,0 0 0,0 0 0,0-1-1,0 1 1,0-1 0,0 0 0,0 1 0,0-1 0,0 0 0,0 0-1,0 0 1,0-1 0,3 0 0,2-1-34,0 0 1,0 0-1,-1-1 1,1 0-1,-1 0 1,0-1-1,0 0 1,6-4-1,10-10-159,0-1 0,-2-1-1,22-27 1,48-71-576,-75 98 640,-15 18 122,1 1-1,0 0 1,0 0 0,0-1 0,0 1 0,0 0 0,0 0 0,1 0 0,-1 0 0,0 0 0,3-1 0,-4 2 9,0 0 1,1 0-1,-1 0 1,0 0-1,0 0 1,1 0-1,-1 0 1,0 0-1,0 1 1,1-1-1,-1 0 1,0 0-1,0 0 1,0 0 0,1 0-1,-1 0 1,0 1-1,0-1 1,0 0-1,1 0 1,-1 0-1,0 1 1,0-1-1,0 0 1,0 0-1,1 0 1,-1 1-1,0-1 1,0 0-1,0 0 1,0 1-1,0-1 1,0 0-1,0 0 1,0 1 0,0-1-1,0 1 1,1 5 66,-1 0 1,0 0-1,0 0 1,-2 8-1,-7 54 354,-6 73 224,17-116-947,-2-25 289,0 0 1,1 0-1,-1 0 1,0 1 0,0-1-1,0 0 1,0 0-1,0 0 1,0 1 0,0-1-1,1 0 1,-1 0-1,0 0 1,0 0 0,0 0-1,0 1 1,1-1-1,-1 0 1,0 0 0,0 0-1,0 0 1,1 0-1,-1 0 1,0 0-1,0 0 1,0 0 0,1 0-1,-1 0 1,0 0-1,0 0 1,1 0 0,-1 0-1,0 0 1,0 0-1,0 0 1,1 0 0,-1 0-1,0 0 1,0 0-1,0 0 1,1 0 0,-1 0-1,0 0 1,0-1-1,3-2-39,0 0 0,0 0-1,0 0 1,-1-1 0,0 1-1,1-1 1,2-6 0,12-26-201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14643,'22'-11'480,"1"1"0,1 1 0,0 1 0,27-6 0,-35 11-234,1 0 1,0 1-1,-1 1 1,1 1-1,0 0 1,0 1-1,17 3 1,-31-3-179,1 0-1,0 0 1,0 0 0,0 0 0,0 1 0,-1-1 0,1 1-1,6 5 1,-9-6-45,0 0 0,0 0 1,0 0-1,0 0 0,0 0 0,0 0 0,0 1 0,0-1 0,-1 0 0,1 1 0,0-1 0,-1 1 0,1-1 0,-1 1 0,0-1 1,1 1-1,-1-1 0,0 1 0,0-1 0,0 1 0,0-1 0,0 1 0,0-1 0,0 1 0,-1-1 0,0 3 0,-3 7 24,-1-1-1,-1-1 1,1 1 0,-1-1-1,-1 0 1,0 0-1,0 0 1,-1-1-1,-10 8 1,3-1-15,-16 17 18,5-6-5,1 0 1,1 1-1,-39 60 1,60-82-44,0 1 1,0-1 0,1 1 0,0 0-1,0 0 1,0 0 0,1 0-1,-1 0 1,2 0 0,-1 0-1,1 7 1,0-10-1,0 0 1,1 0-1,-1 0 0,1-1 0,0 1 1,0 0-1,0 0 0,0-1 1,0 1-1,0-1 0,1 1 1,-1-1-1,1 0 0,0 1 0,0-1 1,0 0-1,0 0 0,0 0 1,0 0-1,0-1 0,1 1 1,-1-1-1,1 1 0,-1-1 1,6 2-1,0-1 4,0 0-1,0 0 1,1-1 0,-1 0 0,1 0-1,0-1 1,-1 0 0,1-1 0,-1 0-1,1 0 1,-1-1 0,0 0 0,1 0-1,8-5 1,9-3 12,-1-2-1,0 0 0,23-17 1,-27 15-10,33-27 1,-49 36-9,1 0 1,-1 0-1,0-1 1,0 0 0,0 0-1,-1 0 1,0-1-1,0 1 1,4-13 0,-7 18-2,-1 0 0,0 1 1,1-1-1,-1 0 0,0 0 1,0 0-1,0 0 0,0 0 0,0 0 1,0 0-1,0 0 0,0 0 1,0 0-1,0 0 0,-1 0 1,1 0-1,0 0 0,0 0 1,-1 1-1,1-1 0,-1 0 1,1 0-1,-1 0 0,1 0 1,-1 1-1,0-1 0,1 0 1,-1 1-1,0-1 0,0 0 1,1 1-1,-1-1 0,0 1 1,0-1-1,0 1 0,0 0 1,1-1-1,-1 1 0,0 0 1,0-1-1,0 1 0,0 0 1,0 0-1,0 0 0,0 0 1,0 0-1,-1 0 0,-6 0-1,1 0 1,0 0-1,0 1 0,0 0 1,-8 2-1,3 0-45,0 1 1,-1 0 0,1 1-1,1 0 1,-1 0-1,1 2 1,0-1-1,0 1 1,0 1-1,1 0 1,-9 9-1,15-8-368,7-7 163,15-7-5,2-5-31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14947,'25'-33'3337,"100"-108"-2177,-57 68 8,106-152 1,-161 198-1197,-10 14 4,-3 13 23,0 0 1,0 0-1,0-1 1,0 1-1,0 0 1,0 0 0,0 0-1,0-1 1,0 1-1,0 0 1,0 0-1,0 0 1,-1 0-1,1-1 1,0 1-1,0 0 1,0 0-1,0 0 1,0 0-1,0 0 1,0-1-1,0 1 1,-1 0-1,1 0 1,0 0-1,0 0 1,0 0-1,0 0 1,0 0-1,-1 0 1,1-1 0,0 1-1,0 0 1,0 0-1,-1 0 1,1 0-1,0 0 1,0 0-1,0 0 1,0 0-1,-1 0 1,1 0-1,0 0 1,0 0-1,-2 1-3,0 0-1,0 0 0,1 0 1,-1 0-1,0 0 0,1 0 0,-1 1 1,1-1-1,-1 1 0,1-1 1,0 1-1,-1-1 0,1 1 1,0 0-1,0-1 0,0 1 0,1 0 1,-1 0-1,0 0 0,1 0 1,-1 0-1,1 0 0,-1 2 1,-7 50-54,8-38-7,0-1 0,1 1 1,1-1-1,0 1 1,1-1-1,0 0 0,7 16 1,-7-22-55,1 1 0,0-1 0,0-1 0,1 1 0,0-1 0,1 1 0,-1-1 0,2-1 0,-1 1 0,1-1 0,0 0 0,9 6 1,-12-10 70,-1-1 1,1 0 0,0-1 0,-1 1 0,1 0 0,4 0 0,22 1-389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11707,'0'-9'1656,"0"3"-944,7 6-168,6 8 1865,14 10-1497,8 7-80,12 9-152,3 5-96,6 7-136,1 2-104,-2 1-448,-7-2-296,-10-4 344,-8-1-96,-12-18-88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14355,'4'-3'1200,"2"4"-760,3 1-112,12 5 593,6 2-137,9 4-176,3 2-72,8 4-256,3 1-272,-1-1-1808,-4-4 1760,-12-9-352,-5-3-200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17132,'24'-6'1320,"-1"3"-992,6-1-120,8 0 392,2-2-200,5-3-216,2 1-160,-4-1-440,-5 2-248,-10 6 528,-5 1-152,-14 11-104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13715,'13'7'1120,"13"-10"-816,2-7-128,14-7 408,-1-2-224,5-4 1865,-3 2-1873,-8 1 96,-4 0 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11995,'6'-16'464,"0"1"0,0-1 0,1 1 1,1 0-1,1 1 0,0 0 0,20-23 1,-20 27-267,0 0 1,0 1 0,1 0-1,0 0 1,1 1 0,0 1 0,0 0-1,1 0 1,0 1 0,14-5-1,-24 10-170,1 0-1,-1 1 0,0-1 1,0 0-1,0 1 0,1 0 0,-1-1 1,0 1-1,0 0 0,1 0 0,-1 1 1,0-1-1,0 0 0,1 1 0,-1-1 1,0 1-1,4 1 0,-5-1-9,1 0-1,-1 0 0,0 1 1,0-1-1,0 0 1,0 0-1,0 1 1,0-1-1,0 1 1,0-1-1,-1 1 0,1-1 1,0 1-1,-1-1 1,1 1-1,-1 0 1,0-1-1,1 4 0,-1 3 17,0 0-1,-1 0 0,0 0 0,0 1 0,-1-1 0,0 0 0,0-1 1,-4 10-1,-7 11 55,-2 0 1,-1-1 0,-36 48 0,12-19 18,40-56-106,-1 0-1,1 0 0,0 1 0,-1-1 0,1 0 1,0 1-1,-1-1 0,1 1 0,0-1 0,0 0 0,-1 1 1,1-1-1,0 1 0,0-1 0,0 1 0,0-1 0,0 1 1,-1-1-1,1 1 0,0-1 0,0 1 0,0-1 1,0 1-1,0-1 0,1 0 0,-1 1 0,0-1 0,0 1 1,0-1-1,0 1 0,0-1 0,1 1 0,-1-1 0,0 0 1,0 1-1,1-1 0,-1 1 0,0-1 0,1 0 1,-1 1-1,0-1 0,1 0 0,-1 1 0,0-1 0,1 0 1,-1 0-1,1 1 0,-1-1 0,1 0 0,-1 0 0,0 0 1,1 0-1,-1 0 0,2 1 0,31 0-3,-23-1-1,281-14-859,-228 6 706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11 538 11202,'-10'7'1857,"14"-3"-1,-3-4-1730,1 1 0,0-1 1,0-1-1,0 1 1,0 0-1,0 0 1,0-1-1,-1 1 0,1-1 1,0 1-1,0-1 1,1-1-1,6-3 32,0-1 0,-1-1 0,0 1 0,0-2-1,0 1 1,-1-1 0,0 0 0,5-9 0,43-75 346,-40 65-359,19-38-23,-2-1 1,-3-2-1,21-72 0,-47 126-146,-6 21-6,-8 23-2,7-13 15,0 0 1,1 1 0,1 0-1,0 0 1,2 32 0,1-43 1,0 0 1,0 0 0,1 0 0,0 0-1,0-1 1,0 1 0,6 10-1,-5-13-21,-1 0 0,0-1-1,1 0 1,0 1-1,0-1 1,0 0-1,0-1 1,0 1-1,0 0 1,1-1-1,-1 0 1,1 0-1,7 3 1,-9-4 25,-1 0-1,1-1 1,0 1-1,-1-1 1,1 1 0,0-1-1,-1 0 1,1 0-1,0 1 1,-1-1 0,1 0-1,0-1 1,-1 1-1,1 0 1,0 0-1,-1-1 1,1 1 0,-1-1-1,4-1 1,5-11-121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12275,'15'-16'653,"3"-4"-179,0 1 0,22-17 0,-35 32-362,0 0 0,0 1 0,0-1 0,0 1 0,1 0 0,-1 1 0,1-1 0,-1 1 0,1 1 0,0-1 0,0 1 0,0 0 0,0 0 0,10 0 0,-14 1-82,0 0 0,0 0 0,-1 1 0,1-1 0,0 1 0,0-1 0,-1 1 0,1 0 0,0 0 0,-1 0 0,1-1 0,0 2 0,-1-1 0,1 0 0,-1 0 0,0 0 0,1 1 0,-1-1 0,0 0 0,0 1 0,0 0 0,0-1 0,0 1 0,0-1 0,0 1 0,-1 0 0,1 0 0,-1-1 0,1 1 0,-1 0 0,0 0 0,1 0 0,-1 0 0,0-1 0,-1 4 0,1 5 29,-1 0 1,0-1-1,0 1 1,-1-1-1,-6 17 0,-8 13 29,-2-1 0,-1-1-1,-2-1 1,-37 48-1,23-34-43,-30 59 0,61-102-44,1 1 0,0-1 0,0 1 0,0 0 1,1 0-1,0 0 0,1 0 0,0 0 0,0 0 0,1 16 1,0-21-1,1 0 0,-1 0 0,1 0 0,0 0 0,0 0 0,0 0 0,1 0 0,-1 0 0,1 0 0,-1-1 0,1 1 0,0 0 0,0-1 0,0 0 0,0 1 0,1-1 0,-1 0 0,1 0 0,-1 0 0,1-1 0,0 1 0,0-1 0,-1 1 0,1-1 0,0 0 0,0 0 0,0 0 0,1 0 0,-1-1 0,4 1 1,4 0-1,1 0 1,0-1-1,0 0 1,0-1-1,0 0 1,0-1-1,-1 0 1,1-1-1,-1-1 1,14-5-1,-10 3 41,0-1-1,0-1 0,-1 0 1,0-1-1,-1 0 0,23-20 1,-33 25-1,0 1 0,0 0 0,0-1 1,0 1-1,-1-1 0,1 0 1,-1 0-1,0 0 0,0 0 0,1-5 1,-3 8-21,1 0 0,-1-1 0,0 1 0,0-1 0,0 1 1,0-1-1,0 1 0,0-1 0,0 1 0,0-1 0,-1 1 1,1-1-1,-1 1 0,1-1 0,-1 1 0,1 0 0,-1-1 0,0 1 1,0 0-1,0 0 0,1 0 0,-1-1 0,0 1 0,0 0 1,-1 0-1,1 0 0,0 0 0,0 1 0,0-1 0,-1 0 1,1 0-1,-2 0 0,-5-3 52,-1 1 0,0 0 1,0 1-1,0-1 0,0 2 1,0-1-1,0 1 0,-11 1 1,-80 5 304,52-1 671,38-4-878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10 594 12131,'-1'0'49,"1"0"0,0 0 1,0 0-1,-1 0 1,1 0-1,0 0 0,-1 0 1,1 0-1,0 0 1,0 0-1,-1 0 0,1 0 1,0 0-1,-1 0 1,1 0-1,0 0 0,0 0 1,-1 0-1,1 0 1,0-1-1,-1 1 0,1 0 1,0 0-1,0 0 1,0-1-1,-1 1 0,1 0 1,0 0-1,0 0 1,0-1-1,-1 1 1,1 0-1,0 0 0,0-1 1,0 1-1,0 0 1,0-1-1,0 1 0,0 0 1,0 0-1,0-1 1,0 1-1,0 0 0,0-1 1,0 1-1,0 0 1,0-1-1,0 1 0,0 0 1,0 0-1,0-1 1,0 1-1,0 0 0,0-1 1,0 1-1,1 0 1,-1 0-1,0-1 0,0 1 1,0 0-1,1 0 1,-1-1-1,13-22 1166,-12 22-989,101-136 2215,14-20-1606,-90 116-594,-2-2-1,-2 0 0,-1-1 1,14-48-1,-40 119-295,1 1 1,1-1-1,1 1 0,3 39 1,-1-62 32,0 14-214,0 0 0,2 0 0,6 28 0,-7-42 176,0 0-1,1 0 0,0 0 1,0 0-1,0 0 0,1 0 1,0-1-1,0 1 1,0-1-1,0 0 0,1 0 1,-1 0-1,1 0 1,0 0-1,0-1 0,1 0 1,5 4-1,24 8-311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2 417 12995,'-1'0'1368,"5"-3"-904,14-6-16,8-2 705,19-7-481,9-5-48,16-8-24,6-6-40,8-8-144,0-1-104,-5 2-160,-6 1-136,-16 6-360,-9 5-240,-23 11 480,-9 6-72,-14 14-104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14067,'-3'78'3914,"3"-46"-3404,-1-11-348,1 1 1,1-1 0,0 1 0,2-1 0,1 0 0,0 0 0,11 30 0,-14-48-145,0 0 1,0-1-1,0 1 1,1 0 0,-1-1-1,1 1 1,0-1 0,0 1-1,0-1 1,0 0 0,0 0-1,0 0 1,0 0-1,1 0 1,-1 0 0,1-1-1,0 1 1,-1-1 0,1 0-1,0 0 1,0 0 0,0 0-1,-1 0 1,1-1-1,0 1 1,0-1 0,0 0-1,0 1 1,0-2 0,0 1-1,0 0 1,0 0-1,0-1 1,0 0 0,3-1-1,6-2 27,-1-1 1,-1 0-1,1-1 0,-1 0 0,0-1 0,0 0 0,-1-1 0,9-9 0,65-74 268,-62 66-217,-1 0 1,-2-1-1,0-1 0,19-42 1,-32 55-8,-8 17 0,-9 22 6,8-11-80,-1 0-1,2 1 1,0-1-1,0 1 1,2 0-1,-1-1 1,3 26-1,-1-38-17,0-1 0,0 1-1,0-1 1,1 1 0,-1-1-1,1 1 1,-1-1 0,1 0 0,-1 1-1,1-1 1,0 1 0,0-1 0,-1 0-1,1 0 1,0 0 0,0 1-1,0-1 1,1 0 0,-1 0 0,0 0-1,0-1 1,1 1 0,-1 0 0,0 0-1,1-1 1,-1 1 0,0 0 0,1-1-1,-1 0 1,3 1 0,-3 0-34,0-1 0,0 1 0,0-1 0,0 1 0,0-1 0,0 1 0,0 0 0,0 0 0,0-1 0,-1 1 0,1 0 0,0 0 0,0 0 0,-1 0 0,1 0 0,-1 0 0,1 0 0,-1 0 0,1 0 0,-1 0 0,0 0 0,1 1 0,-1-1 0,0 0 0,0 0 0,0 0 0,0 0 0,0 0 0,0 1 0,0 0 0,-3 44-942,2-39 759,-2 14-338,1-10 376,1 1 0,-1 0-1,2 0 1,0 0 0,0 0-1,1 0 1,3 12-1,-4-24 177,0 1-1,0-1 0,0 0 0,0 0 0,0 0 0,0 0 0,0 1 0,0-1 1,0 0-1,0 0 0,0 0 0,0 0 0,1 0 0,-1 1 0,0-1 1,0 0-1,0 0 0,0 0 0,0 0 0,1 0 0,-1 0 0,0 0 0,0 0 1,0 0-1,0 1 0,0-1 0,1 0 0,-1 0 0,0 0 0,0 0 1,0 0-1,0 0 0,1 0 0,-1 0 0,0 0 0,0 0 0,0 0 0,1 0 1,-1 0-1,0 0 0,0-1 0,0 1 0,0 0 0,0 0 0,1 0 1,-1 0-1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12835,'3'-8'254,"1"0"0,-1 0 0,1 1 0,0 0 0,1 0 0,-1 0 0,1 0 0,7-7 0,-9 12-161,-1-1-1,1 1 0,-1-1 0,1 1 0,0 0 0,-1 0 1,1 0-1,0 0 0,1 1 0,-1-1 0,0 1 0,0 0 1,1 0-1,-1 0 0,0 0 0,1 0 0,-1 1 0,1 0 1,-1 0-1,1 0 0,6 1 0,-7 0-39,0 0 0,0 0 1,0 1-1,0 0 0,0 0 0,0 0 0,-1 0 1,1 0-1,-1 0 0,1 1 0,-1-1 1,0 1-1,0-1 0,0 1 0,-1 0 0,1 0 1,0 0-1,-1 0 0,0 0 0,0 0 0,0 0 1,1 4-1,1 8 77,0 0-1,0 0 1,0 22 0,-3-1 50,-1 0 1,-1 0-1,-14 66 1,2-42-6,-31 79 0,41-118-165,4-20-10,0-1 0,0 1-1,0-1 1,0 0 0,0 1 0,1-1-1,-1 1 1,0-1 0,0 1 0,1-1-1,-1 0 1,0 1 0,0-1 0,1 1 0,-1-1-1,0 0 1,1 1 0,-1-1 0,0 0-1,1 0 1,-1 1 0,1-1 0,0 0-1,2 1-2,1 0-1,0-1 0,-1 0 1,1 0-1,0 0 0,-1 0 1,1-1-1,4 0 0,-6 0 3,106-13-578,127-1 1,-176 15 389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12563,'4'0'1200,"11"-2"-856,15-11-104,13-4 456,18-4-264,13-1-80,7-1-96,2 0-64,-5 5-272,-7 2-160,-13 6 208,-11 4-64,-33 8-32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14227,'0'16'968,"21"-18"-824,6-14-32,18-5 352,8-9-240,17-3-104,6-3-128,0 0 64,-3 2 0,-16 4 17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11811,'11'-19'244,"1"0"1,0 1-1,2 0 1,0 1 0,1 1-1,0 0 1,19-14 0,-9 10-2,1 2 0,1 0 1,0 2-1,37-16 1,-58 29-192,42-16 274,-45 18-303,0 0-1,0 1 1,-1-1-1,1 1 1,0-1 0,0 1-1,0 0 1,0 0-1,0 0 1,-1 0 0,1 1-1,0-1 1,0 1-1,4 1 1,-6-1-15,0 0-1,0 0 1,1 0-1,-1 0 1,0 1-1,0-1 1,-1 0 0,1 0-1,0 1 1,0-1-1,-1 0 1,1 1-1,0-1 1,-1 1 0,1-1-1,-1 0 1,0 1-1,0 0 1,1-1-1,-1 1 1,0-1 0,0 1-1,-1-1 1,1 3-1,-9 42 76,8-44-76,-14 45 68,-1 0 1,-35 66 0,-59 82 69,46-84-90,62-108-54,-6 11 8,1 0 0,0 0 0,1 0 0,-7 24 0,12-35-8,0 0 0,1 0 0,-1 0 0,1 0-1,-1 0 1,1 0 0,0 0 0,1 0-1,-1 0 1,0 0 0,1 0 0,-1 0-1,1 0 1,0-1 0,0 1 0,0 0-1,1 0 1,-1-1 0,0 1 0,1-1 0,0 1-1,0-1 1,0 0 0,0 1 0,0-1-1,0 0 1,0 0 0,1-1 0,-1 1-1,5 2 1,1 0 3,0-1 0,1 0 1,-1-1-1,0 0 0,1 0 0,0-1 0,-1 0 0,1-1 0,0 1 0,0-2 1,-1 1-1,1-1 0,0-1 0,11-2 0,-3-1 49,-1 0 0,0-1 0,0-1 0,0 0 0,-1-1 1,21-14-1,-24 13 96,0-1 1,-1 1 0,19-23 0,-25 27-33,-1-1 1,0 0-1,0 1 1,0-1 0,-1-1-1,0 1 1,0 0-1,-1-1 1,0 1-1,2-12 1,-3 16-84,-1 0-1,0 1 1,0-1-1,0 0 1,0 1 0,0-1-1,-1 0 1,1 1-1,0-1 1,-1 1 0,1-1-1,-1 0 1,0 1-1,1-1 1,-1 1 0,0-1-1,0 1 1,0 0-1,0-1 1,0 1-1,0 0 1,-1 0 0,1 0-1,0-1 1,-1 1-1,1 1 1,0-1 0,-1 0-1,1 0 1,-1 0-1,0 1 1,1-1 0,-1 1-1,1-1 1,-1 1-1,0 0 1,1 0 0,-1 0-1,-2 0 1,-4-1-92,0 1 0,0 0 0,0 0 0,0 1 0,0 0 0,-15 5 0,-40 16-931,56-19 672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1 907 12555,'0'0'16,"0"0"1,0 0 0,0 0-1,0 0 1,0 0-1,0 0 1,0 0 0,0 0-1,0 0 1,0 0-1,0 0 1,0 0 0,0-1-1,0 1 1,0 0-1,1 0 1,-1 0 0,0 0-1,0 0 1,0 0-1,0 0 1,0 0 0,0 0-1,0 0 1,0 0-1,0 0 1,0 0 0,0 0-1,0 0 1,0 0-1,0 0 1,0 0 0,0 0-1,0 0 1,1 0 0,-1 0-1,0 0 1,0 0-1,0 0 1,0 1 0,0-1-1,0 0 1,0 0-1,0 0 1,0 0 0,0 0-1,0 0 1,0 0-1,0 0 1,0 0 0,0 0-1,0 0 1,0 0-1,0 0 1,0 0 0,0 0-1,0 0 1,0 0-1,0 0 1,0 0 0,0 1-1,0-1 1,0 0 0,0 0-1,6-8 434,9-17-214,-12 20-80,29-43 685,53-62 0,-21 30-334,249-379 789,-298 434-1157,-2 0 0,0-1-1,17-53 1,-25 62 81,-5 17-213,0 0-1,0 0 1,-1 0 0,1 0 0,0 0-1,0 0 1,0 0 0,0 0-1,0 0 1,0 0 0,0 0 0,0 0-1,0 0 1,0 0 0,0 0-1,-5 21 64,4-10-92,1 0 0,0 0-1,1-1 1,0 1 0,0 0-1,1-1 1,1 1-1,6 16 1,4 5-52,25 41 0,-24-47-50,0 0 0,13 40 0,2 40 1799,-21-81-1426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9 428 11114,'-2'-4'104,"1"-1"-1,-1 1 1,1-1-1,0 0 1,1 1-1,-1-1 0,1 0 1,0 1-1,0-1 1,0 0-1,1 0 1,0 1-1,0-1 0,0 1 1,0-1-1,1 1 1,-1-1-1,1 1 1,0 0-1,3-5 0,7-8 145,-1-1-1,2 2 1,18-19-1,-21 23-96,103-107 721,-92 99-698,2 0 0,1 1 0,34-20 0,-56 37-153,1 1-1,-1-1 1,1 1-1,0 0 1,0 0-1,-1 0 0,1 0 1,0 0-1,0 0 1,0 1-1,0 0 0,4-1 1,-6 2-13,0-1 0,0 0 1,0 1-1,0-1 0,0 1 0,0 0 0,0-1 0,0 1 1,0-1-1,-1 1 0,1 0 0,0 0 0,0 0 1,-1-1-1,1 1 0,0 0 0,-1 0 0,1 0 1,-1 0-1,0 0 0,1 0 0,-1 0 0,0 0 1,1 0-1,-1 0 0,0 0 0,0 0 0,0 1 1,0-1-1,0 0 0,0 0 0,0 0 0,-1 1 1,1 8 35,-1 0 0,-1 0 0,0 0 0,0 0 0,-1-1 0,0 1 0,-9 17 0,-40 64 185,37-67-164,-135 202 381,143-216-439,1-1 0,0 1 0,1 0 0,0 1 0,-4 10 0,8-19-7,0 0 0,1 0 0,-1 0 1,0 0-1,1 0 0,0 0 0,-1 0 1,1 0-1,0 0 0,0 0 0,0 0 1,0 0-1,1 0 0,-1 0 0,1 0 1,-1 0-1,1 0 0,0 0 0,-1 0 1,1 0-1,0 0 0,0 0 0,1 0 1,-1-1-1,0 1 0,0-1 0,1 1 0,-1-1 1,1 1-1,-1-1 0,1 0 0,0 1 1,0-1-1,-1 0 0,4 1 0,3 1-22,0-1-1,0 0 0,1 0 0,-1-1 0,0 0 0,1-1 0,-1 1 0,1-2 0,8 0 0,78-15-300,-40 2 233,0 0-26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15163,'8'-11'1208,"-5"12"-887,-4 15-185,-2 24 480,-3 7-248,3 12-536,2 1-272,1-1 344,5-5-72,7-25-120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13475,'-48'91'2658,"7"5"-2482,4 3 1,-26 104-1,57-189-317,6-14 141,0 0 0,0 0 0,0 0 0,0 0 0,-1 0 0,1 0 0,0 0 0,0 0 1,0 0-1,0 0 0,-1 0 0,1 0 0,0 0 0,0 0 0,0 0 0,-1 0 0,1 0 0,0 0 1,0 0-1,0 0 0,0 0 0,0 0 0,-1 0 0,1-1 0,0 1 0,0 0 0,0 0 0,0 0 1,0 0-1,-1 0 0,1 0 0,0 0 0,0-1 0,0 1 0,0 0 0,0 0 0,0 0 0,0 0 0,0-1 1,0 1-1,-10-28 120,6 15-169,-8-19 33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13499,'12'3'1064,"1"8"-952,4 5-16,7 1 360,5 5-328,4 2-40,4 0 8,0-1 8,3-1-16,-1-4 16,-3-3-104,-4-4-152,-7-5 128,-5-6-8,-4-4-32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7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11178,'12'-10'1169,"6"3"-625,4-3-224,7 2 1312,4 1-1064,8 4-168,4 2-32,0 1-79,0 3-49,-2-2 1856,-2-5-1832,0-16 112,-3-2 136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9738,'19'-18'609,"1"1"-1,1 1 1,1 1 0,46-24-1,-51 31-292,0 1-1,0 1 0,1 0 1,0 1-1,0 1 1,0 1-1,35-2 1,-48 5-238,1 0 0,-1 0 1,1 1-1,-1-1 1,1 1-1,-1 1 0,0-1 1,1 1-1,9 4 1,-13-4-54,1-1 0,-1 1 1,0 0-1,1 0 1,-1 0-1,0 0 0,0 0 1,0 1-1,0-1 1,-1 0-1,1 1 1,0 0-1,-1-1 0,0 1 1,0 0-1,0 0 1,0 0-1,0-1 0,0 7 1,0 4 6,0 1 1,-1-1-1,-1 1 0,0 0 0,-1-1 1,0 1-1,-1-1 0,-1 0 1,-9 23-1,-5 4-4,-38 65 0,1-21 49,-118 137 0,166-212-49,0-1-1,0 1 0,1 1 0,0-1 0,-6 16 0,11-23-19,0-1 0,1 1 0,-1 0 0,1 0 0,0 0 0,-1 0 0,1 0 0,0 0 0,0-1 0,0 1 0,0 0 0,0 0 0,1 0 0,-1 0 0,1 0 0,0 3 0,0-4 0,1 1-1,-1-1 1,0 1 0,1-1-1,-1 1 1,1-1 0,-1 0-1,1 1 1,0-1 0,0 0-1,-1 0 1,1 0 0,0-1-1,0 1 1,0 0 0,0-1-1,0 1 1,0-1 0,3 1-1,8 0 6,0 0 0,0-1 1,0 0-1,0-1 0,0 0 0,0-1 0,-1-1 0,24-7 0,-3-1 4,0-3 1,33-18 0,22-20 34,-77 44-8,0 0 1,0-1-1,-1 0 1,0-1-1,11-15 1,-20 24-26,0-1 1,0 1-1,0-1 1,0 1-1,0-1 0,0 0 1,0 0-1,0 1 1,-1-1-1,1 0 1,0 0-1,-1 0 0,0 0 1,0 0-1,1 0 1,-1 0-1,0-2 1,-1 3-5,0 0 0,1 0 0,-1 0 0,0 0 0,1 0 1,-1 0-1,0 0 0,0 1 0,0-1 0,0 0 0,0 1 1,0-1-1,0 0 0,0 1 0,0-1 0,0 1 0,0-1 1,0 1-1,0 0 0,0-1 0,0 1 0,-1 0 0,1 0 1,0 0-1,0 0 0,0 0 0,0 0 0,-3 1 0,-11 0 38,1 1 0,-1 1 0,0 1 0,1 0-1,0 1 1,0 0 0,-20 12 0,-8 1-704,40-16 519,7-1-69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23 622 10402,'-15'12'1387,"8"-5"-389,11-12 1922,58-50-1265,-22 20-1199,36-40 1,-7-7-188,-4-4 0,55-93 1,-58 62-189,-62 117-81,0-1 0,0 1 0,0 0 0,0-1 0,0 1-1,0 0 1,1-1 0,-1 1 0,0 0 0,0 0 0,0-1 0,0 1 0,1 0-1,-1 0 1,0-1 0,0 1 0,1 0 0,-1 0 0,0 0 0,0-1 0,1 1-1,-1 0 1,0 0 0,0 0 0,1 0 0,-1 0 0,0-1 0,1 1 0,-1 0 0,0 0-1,1 0 1,-1 0 0,0 0 0,1 0 0,-1 0 0,0 0 0,1 0 0,-1 0-1,0 1 1,1-1 0,-1 0 0,0 0 0,0 0 0,1 0 0,-1 0 0,0 1-1,1-1 1,-1 0 0,0 0 0,0 0 0,0 1 0,1-1 0,-1 0 0,0 0 0,0 1-1,0-1 1,1 0 0,-1 0 0,0 1 0,0-1 0,0 0 0,0 1 0,0-1-1,9 27-14,-7-18 9,53 144 92,6 21-3620,-53-146 2990,1-3-188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 12435,'13'-10'1224,"-7"7"-760,-3 3-144,-6 7 584,-1 6-176,-7 9-223,-1 4-97,-3 7-176,-1 2-40,-1 1-72,2 1-48,-3-4-32,4 0-48,0-10-232,4-4-176,-3-15 360,0-7-72,-7-12-32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11346,'30'-4'1489,"3"6"-753,-4 3-304,1 4 1728,0 1-1487,3 3-289,-6 0-200,0 1 576,-2-1-632,-4-3-40,1-3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12971,'7'0'1384,"10"0"-928,17-10-168,8-3 616,17-6-375,4-1-113,10-3-120,3 2-48,-6 1-200,-3 1-96,-16 5-264,-7 4-144,-20 6 464,-21 4-112,-1 2-56,-21 7-113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13291,'31'-7'1328,"-1"-10"-928,11-11-160,6 0 504,12-7-311,4 2-1,2-1-456,-4 4 168,-9 3-88,-8 5-64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27 180 12139,'32'-33'833,"35"-30"0,-51 50-567,0 1 0,1 0 0,1 1 0,29-13 0,-43 22-198,1 0 0,-1 0 0,1 1 0,0 0 0,-1-1 0,1 2 0,0-1 0,0 0 1,0 1-1,0 0 0,0 0 0,7 2 0,-9-1-42,-1-1 0,0 1 1,0 0-1,1 0 0,-1 1 0,0-1 1,0 0-1,0 1 0,0-1 0,-1 1 1,1 0-1,0-1 0,-1 1 1,1 0-1,-1 0 0,0 0 0,1 0 1,-1 0-1,0 1 0,0-1 1,0 0-1,-1 0 0,1 1 0,-1-1 1,1 0-1,-1 1 0,1 2 1,-1 4 19,0 0 0,0 1 0,0-1 0,-1 0 0,-1 1 0,0-1 1,0 0-1,-1 0 0,0 0 0,-8 16 0,-4 5 50,-33 47 1,-70 71-44,6-10-132,107-132 71,1 1 0,0 0-1,0 0 1,1 0-1,0 1 1,0-1-1,-2 12 1,4-17 6,1 1 1,-1-1-1,1 0 1,0 0-1,0 1 1,0-1-1,0 0 0,1 0 1,-1 1-1,0-1 1,1 0-1,0 0 1,-1 0-1,1 0 0,0 0 1,0 1-1,0-2 1,1 1-1,-1 0 0,0 0 1,1 0-1,-1 0 1,1-1-1,-1 1 1,1-1-1,0 1 0,0-1 1,0 0-1,3 2 1,2 0 2,0-1 0,0 1 0,1-1 0,-1-1 0,1 0 1,-1 0-1,1 0 0,0-1 0,-1 0 0,1 0 0,-1-1 0,1 0 1,-1 0-1,1-1 0,7-3 0,11-3 6,0-2 0,43-23-1,-52 25 11,-1-2-1,0 1 0,-1-2 0,0 0 0,-1-1 0,0 0 0,-1-1 0,0-1 1,14-20-1,-25 33-8,-1-1 1,0 0-1,0 0 1,0 0-1,0 0 0,0 0 1,0 0-1,-1 0 1,1-1-1,-1 1 1,1 0-1,-1 0 1,0-1-1,0 1 0,0 0 1,0-4-1,-1 5 3,1 0 0,-1 0 0,1-1 0,-1 1-1,0 0 1,1 0 0,-1 0 0,0 0-1,0 0 1,0 0 0,0 0 0,0 0 0,0 0-1,0 1 1,0-1 0,0 0 0,-1 0 0,1 1-1,-3-2 1,-4 0 30,0 1-1,0-1 0,0 1 1,0 0-1,0 1 1,0 0-1,-9 1 1,-35 6-32,35-4-714,-33 2 0,50-6 444,7-5-97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14155,'-15'0'1224,"4"3"-1024,4 6-104,4 1 224,7-2-496,5 3-832,7-3 912,2 2-152,8-1-168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20 591 12331,'-17'10'1481,"14"-8"-661,10-8 577,15-14-356,36-44 0,-19 20-536,-20 23-296,339-401 1890,-350 409-2060,-1 1 5,-4 11-32,-2 7-13,0 6-71,0 0 0,1-1 0,1 1 0,0 0 0,1-1 1,0 0-1,0 0 0,2 0 0,-1 0 0,1-1 0,1 0 0,-1 0 0,2-1 0,-1 0 1,1 0-1,1-1 0,0 1 0,0-2 0,16 11 0,-9-9-160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5 680 14275,'-1'0'27,"1"0"0,0 0-1,0 0 1,0 0 0,-1 0 0,1 0 0,0 0-1,0-1 1,0 1 0,0 0 0,-1 0 0,1 0-1,0 0 1,0 0 0,0 0 0,0 0 0,-1 0-1,1-1 1,0 1 0,0 0 0,0 0 0,0 0-1,0 0 1,0 0 0,0-1 0,-1 1 0,1 0-1,0 0 1,0 0 0,0-1 0,0 1 0,0 0-1,0 0 1,0 0 0,0 0 0,0-1 0,0 1-1,0 0 1,0 0 0,0 0 0,0-1 0,0 1-1,0 0 1,0 0 0,0 0 0,0 0 0,1-1-1,-1 1 1,0 0 0,0 0 0,0 0 0,0 0-1,0-1 1,0 1 0,1 0 0,-1 0 0,0 0 0,0 0-1,0 0 1,0 0 0,0 0 0,1-1 0,-1 1-1,0 0 1,0 0 0,0 0 0,1 0 0,16-10 397,27-9 656,66-19 1,-28 12-656,379-158 452,-335 124-802,183-120 1,-277 159-116,-2 2-212,0-2-1,-2 0 1,42-41 0,-64 52-1154,-12 10 736,-19 12 244,18-9 168,-25 11-378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14 835 11666,'-2'2'133,"1"0"-1,-1 0 0,1 0 0,0 0 0,0 0 0,0 0 0,0 0 0,0 0 0,1 0 0,-1 1 0,1-1 0,-1 0 0,1 0 0,0 1 0,0 3 0,4 38 547,-2-33-228,4 30 100,3 0 1,1-1 0,18 47 0,-18-60-394,2-2 0,1 1-1,1-1 1,0-1 0,30 35 0,-39-52-100,0-2 0,1 1 0,0-1 0,0 0 0,0 0 0,0 0 0,1-1 0,9 5 0,-14-8-27,1 0 0,-1 0-1,0-1 1,0 1-1,1-1 1,-1 1-1,0-1 1,1 0-1,-1 0 1,0 0-1,1 0 1,-1 0-1,0 0 1,0-1-1,1 1 1,-1-1-1,0 0 1,0 0-1,0 1 1,1-1-1,-1-1 1,0 1-1,0 0 1,-1 0-1,1-1 1,0 1-1,0-1 1,-1 0-1,1 1 1,-1-1-1,1 0 1,1-3-1,2-4 75,1 0 1,-1-1-1,-1 0 0,0 0 0,-1 0 0,5-21 0,6-67 311,-13 90-392,6-74 148,-9-152 0,-35-79-41,36 306-128,-2-26 14,3 32-16,1 0 0,-1 0 0,0 0-1,0 0 1,0 0 0,1 0 0,-1 0 0,1 1-1,-1-1 1,0 0 0,1 0 0,0 0-1,-1 0 1,1 0 0,0 1 0,-1-1 0,1 0-1,0 0 1,0 1 0,-1-1 0,1 1-1,0-1 1,0 1 0,0-1 0,0 1 0,0-1-1,0 1 1,2-1 0,24-3 1,54-3 0,-5 2-17,-6-3 6,-1-3-1,1-3 1,-2-3-1,0-3 1,-2-3-1,74-36 1,-77 26-6,-2-3 0,-1-3 0,106-89 0,-156 119 11,3-3-18,1 0-1,18-11 1,-31 22 19,-1 1 1,1-1-1,0 1 1,-1-1-1,1 1 1,0-1-1,0 1 1,-1 0-1,1-1 1,0 1-1,0 0 1,-1 0-1,1-1 1,0 1-1,0 0 1,0 0-1,-1 0 1,1 0-1,0 0 1,0 0-1,0 0 1,0 0-1,-1 1 1,3-1-1,-3 1 1,1 0-1,-1 0 1,0-1-1,1 1 1,-1 0-1,0 0 0,1-1 1,-1 1-1,0 0 1,0 0-1,0 0 1,0 0-1,0-1 1,0 1-1,0 0 1,0 0-1,0 0 1,0 0-1,0 0 1,-2 9-19,-1 0 1,-6 17 0,9-26 19,-18 46-27,-36 104-12,44-116 39,1 0 0,-5 55-1,8-30-1022,3 106 0,4-160 629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15715,'1'-19'915,"-1"18"-502,-1 4-43,-1 32 498,1-25-712,2 99 710,-1-100-836,1 1-1,1 0 1,0-1-1,0 0 1,1 1 0,0-1-1,0 0 1,10 17 0,-10-22-23,0-1 1,1 1 0,-1-1 0,1 1 0,-1-1 0,1 0 0,0-1 0,0 1 0,0-1 0,1 0 0,-1 1 0,0-2 0,1 1 0,0-1 0,-1 1 0,1-1 0,0 0 0,-1-1 0,1 1 0,0-1 0,0 0 0,7-1 0,0 0 4,1-1 0,-1 0 0,1-1 0,-1 0 0,0-1 0,0 0 1,15-8-1,-5-1 8,0-1 1,-1 0 0,0-2-1,-1 0 1,-1-2 0,-1 0-1,-1-1 1,0 0 0,25-41-1,-30 34 5,-9 19 5,-7 12 26,-7 18-5,2 0 0,0 0 0,1 1 0,2-1-1,-7 47 1,12-66-70,0 1 0,1-1 0,0 1 0,0-1 0,1 1 0,-1-1 0,1 1 0,0-1 0,0 0 0,3 7 0,-3-8 9,0-1 1,0-1-1,1 1 1,-1 0 0,1 0-1,-1 0 1,1-1 0,0 1-1,0-1 1,-1 1-1,1-1 1,0 0 0,0 1-1,1-1 1,-1 0 0,0-1-1,0 1 1,0 0-1,1-1 1,-1 1 0,3 0-1,23 0-74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1706 226 11498,'4'-8'215,"1"-2"80,0-1 0,0 1 0,4-22 0,-8 28-256,0 0 0,-1 1 1,0-1-1,0 0 0,0 1 1,0-1-1,-1 0 0,1 1 1,-1-1-1,0 1 0,0-1 1,0 1-1,0-1 0,-1 1 1,0 0-1,-2-5 1,-2 1 68,1 0 0,-1 1 0,0 0 1,0 0-1,-1 1 0,0 0 0,0 0 1,0 0-1,-1 1 0,1 0 0,-1 0 1,0 1-1,0 0 0,-17-3 0,1 1-50,0 1-1,-1 1 1,0 1-1,-27 2 1,4 3-65,-1 3 0,1 1 0,0 3 1,1 1-1,-84 33 0,21 3-74,-129 75 0,179-87 59,0 2 1,3 2-1,1 4 1,2 1-1,-58 63 1,50-39 2,-62 86 1,105-127 19,1 1-1,1 1 1,2 0 0,1 2-1,1-1 1,-15 56 0,21-54 3,2 0 0,0 1 1,2-1-1,2 1 1,3 45-1,0-59-2,1 1 0,0-1-1,2 0 1,0 0 0,1-1 0,1 0 0,0 0 0,2 0 0,0-1-1,16 23 1,-7-17 8,0-2-1,1 0 1,1-1-1,1-1 0,1-1 1,1-1-1,0-1 1,1-1-1,0-1 1,2-1-1,-1-2 1,1 0-1,1-1 0,48 10 1,-36-13 10,-1-2 0,1-1 0,0-3 0,1 0 0,-1-3 0,0-1 0,0-2 0,-1-1 0,0-3 0,45-15 0,-6-3 123,-2-5 1,-1-2 0,-1-4 0,-2-2-1,65-51 1,-61 33 60,-2-2-1,-4-4 1,-2-2-1,62-81 1,-80 87-17,-4-2 0,-2-2-1,44-87 1,-73 120-95,-1 0 0,-2-1 1,15-64-1,-22 73-52,-2 0 0,0-1-1,-1 1 1,-1-1 0,-1 1 0,-6-36 0,4 46-25,0 1-1,-1-1 1,0 1-1,-1 0 1,0 0-1,-1 0 1,0 1-1,-1 0 1,0 0-1,-17-19 1,12 18-12,0 1 0,-1 0 1,0 1-1,-1 0 0,0 1 1,0 1-1,-1 0 0,-17-6 0,11 6-34,0 1 0,-1 1 0,0 1-1,0 1 1,0 1 0,0 1 0,0 1 0,-1 1-1,1 1 1,-36 6 0,30-2-4,0 2 1,1 0 0,0 2-1,1 1 1,-1 1-1,2 2 1,-47 29 0,4 9-133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5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13627,'16'6'1032,"10"-6"-696,4-2-104,12-2 192,5-2-40,6-1-48,3 1-55,-5-1-233,0 1-112,-11 3-329,-6 2-135,-15 2-1480,-8 4 1664,-15-1-280,-7-1-152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5:5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12427,'11'15'1232,"11"-11"-664,8-3-200,10-1 448,7-5-72,6-5-175,3-5-281,-3-8-80,-9-7-32,-11-4-152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9914,'9'-7'277,"0"0"1,1 1-1,0 1 0,0-1 0,0 2 0,1-1 1,-1 1-1,1 1 0,16-3 0,6 0 403,63-3 0,-93 9-653,11-1 145,1 0 0,0 1 0,-1 1 0,30 6 0,-42-7-154,0 1-1,1-1 1,-1 1-1,0 0 1,0-1-1,0 1 0,0 1 1,0-1-1,0 0 1,0 0-1,0 1 1,0-1-1,0 1 1,-1-1-1,1 1 1,0 0-1,-1 0 0,0 0 1,1 0-1,-1 0 1,0 0-1,0 0 1,0 0-1,0 0 1,-1 0-1,1 1 0,0-1 1,-1 0-1,0 0 1,1 1-1,-1-1 1,0 0-1,0 1 1,-1-1-1,1 0 1,0 1-1,-1-1 0,1 0 1,-3 4-1,-2 9 22,0-1-1,-2 0 1,1 0-1,-2-1 0,0 0 1,-1 0-1,-11 13 0,-78 79 202,86-93-203,-125 110 430,97-88-280,38-32-179,-3 2 39,-1 1-1,1 0 1,0 0-1,-7 9 0,12-13-41,-1 0 0,1-1 0,0 1 0,-1 0 0,1-1 0,-1 1 0,1 0 0,0 0 0,0-1 0,-1 1-1,1 0 1,0 0 0,0 0 0,0-1 0,0 1 0,0 0 0,0 0 0,0 0 0,0 0 0,0-1 0,1 1 0,-1 0-1,0 0 1,0-1 0,1 1 0,-1 0 0,0 0 0,1-1 0,-1 1 0,1 0 0,-1-1 0,1 1 0,-1 0 0,1-1-1,0 1 1,-1-1 0,1 1 0,0-1 0,-1 0 0,1 1 0,0-1 0,-1 1 0,1-1 0,0 0 0,0 0 0,0 1-1,-1-1 1,3 0 0,16 4 16,0 0 0,0-2-1,0 0 1,1-1 0,-1-1 0,24-4-1,-23 3-10,16-1 31,0-1 1,0-3-1,-1 0 0,58-20 1,-66 11 356,-27 15-383,0 0-1,1 0 1,-1 0-1,1-1 0,-1 1 1,0 0-1,1 0 1,-1 0-1,0-1 1,1 1-1,-1 0 0,0-1 1,1 1-1,-1 0 1,0-1-1,0 1 0,0-1 1,1 1-1,-1 0 1,0-1-1,0 1 0,0-1 1,0 1-1,0 0 1,0-1-1,0 1 0,0-1 1,0 1-1,0 0 1,0-1-1,0 1 1,0-1-1,0 1 0,0-1 1,0 1-1,0 0 1,0-1-1,0 1 0,-1-1 1,1 1-1,0 0 1,0-1-1,-1 1 0,1 0 1,0-1-1,0 1 1,-1 0-1,1-1 0,0 1 1,-1 0-1,1 0 1,0-1-1,-1 1 1,1 0-1,-1 0 0,1 0 1,0 0-1,-1-1 1,1 1-1,-1 0 0,-5-2 100,0 1 0,0-1 0,-1 1-1,1 0 1,0 1 0,0 0-1,-8 0 1,-48 6 259,43-4-385,-54 12-1285,81-24 738,14-14 183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2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9 341 11026,'-8'28'1584,"8"-27"-1537,0-1 0,0 1 0,0-1-1,0 1 1,0-1 0,0 1 0,0 0 0,0-1 0,0 1 0,0-1 0,0 1 0,0-1-1,0 1 1,0 0 0,0-1 0,0 1 0,1-1 0,-1 1 0,0-1 0,0 1 0,1-1-1,-1 1 1,0-1 0,1 1 0,-1-1 0,0 0 0,1 1 0,-1-1 0,1 1 0,-1-1-1,1 0 1,-1 0 0,1 1 0,-1-1 0,1 0 0,-1 0 0,1 1 0,-1-1 0,1 0-1,-1 0 1,1 0 0,0 0 0,-1 0 0,1 0 0,-1 0 0,1 0 0,0 0 0,13-4 302,0-1 0,-1 0 1,0 0-1,0-2 1,-1 0-1,22-15 1,-9 7-27,43-28 94,-2-2-1,-2-4 0,60-58 0,-80 57-344,-29 31-74,-15 19 1,0-1 0,0 1-1,0 0 1,0 0 0,0 0-1,0 0 1,0-1-1,0 1 1,0 0 0,0 0-1,0 0 1,1 0-1,-1 0 1,0-1 0,0 1-1,0 0 1,0 0 0,0 0-1,0 0 1,1 0-1,-1 0 1,0 0 0,0 0-1,0 0 1,0 0-1,0-1 1,1 1 0,-1 0-1,0 0 1,0 0 0,0 0-1,1 0 1,-1 0-1,0 0 1,0 0 0,0 0-1,0 0 1,1 1-1,-1-1 1,0 0 0,0 0-1,0 0 1,0 0 0,0 0-1,1 0 1,-1 0-1,0 0 1,0 0 0,0 0-1,0 1 1,0-1-1,0 0 1,1 0 0,-1 0-1,0 0 1,0 0 0,0 0-1,0 1 1,0-1-1,0 0 1,0 0 0,0 0-1,0 0 1,0 1-1,0-1 1,0 0 0,0 0-1,0 1 1,1 11-40,-1-12 37,0 18-87,1-1 0,0 0 0,1 0 0,6 23 0,-7-34 42,2 1 0,-1-1 0,1 0 0,0 0 0,0 0-1,1 0 1,-1 0 0,1-1 0,1 1 0,-1-1 0,1 0 0,0-1-1,0 1 1,6 3 0,8 3-100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13419,'-5'12'1089,"9"-7"131,21-8 581,-11-1-1685,573-101 2126,6 39-3032,-579 65 521,-7 1 123,1 0 0,-1-1-1,1 0 1,-1 0 0,1-1 0,7-2 0,-11 0-279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13995,'-26'25'545,"2"2"-1,1 0 1,1 2 0,-20 33-1,41-60-540,0 0 0,0-1 0,0 1 0,0 0 0,0 0 0,0 0 0,1-1 0,-1 1 0,1 0 0,-1 0 0,1 0 0,0 0 0,0 3 0,0-4-6,0-1 0,0 1-1,1-1 1,-1 0 0,0 1-1,1-1 1,-1 0 0,0 1-1,1-1 1,-1 0-1,1 1 1,-1-1 0,0 0-1,1 0 1,-1 1 0,1-1-1,-1 0 1,1 0 0,-1 0-1,1 0 1,-1 0 0,0 0-1,1 0 1,-1 0 0,1 0-1,-1 0 1,1 0 0,-1 0-1,1 0 1,-1 0-1,1 0 1,-1 0 0,1-1-1,9-2-70,0 0 1,-1-1-1,17-9 0,-13 6 12,-4 3 17,11-5-91,37-13 0,-52 20 116,0 1 1,0 0-1,1 0 0,-1 0 1,0 1-1,0-1 0,1 1 0,-1 0 1,0 1-1,1-1 0,-1 1 0,0 0 1,6 2-1,-9-2 14,0 0-1,0 0 1,0 0-1,0 0 1,0 1-1,0-1 1,-1 1-1,1-1 1,0 1-1,-1-1 1,1 1-1,-1 0 1,0 0-1,1-1 1,-1 1-1,0 0 1,0 0-1,1 4 1,-1-2 0,0 0 1,-1 0-1,1 0 0,-1 0 1,0 0-1,0 0 0,0 0 1,0 0-1,-2 7 0,-1 0 45,0 1 0,-1-1 0,-1 1 0,0-1-1,0-1 1,-7 12 0,-2-2 324,0 0 0,-30 31-1,38-44-259,-1 0-1,-1-1 0,1 0 1,-1 0-1,0-1 0,0 0 1,-1 0-1,0-1 0,-16 6 1,24-10-120,1 1 0,-1-1 0,0 0 0,0 1 0,1-1 1,-1 0-1,0 0 0,0 1 0,0-1 0,0 0 0,1 0 1,-1 0-1,0 0 0,0 0 0,0 0 0,0 0 1,1-1-1,-1 1 0,0 0 0,0 0 0,1-1 0,-1 1 1,0 0-1,0-1 0,1 1 0,-1-1 0,0 1 1,1-1-1,-1 1 0,0-1 0,1 1 0,-1-1 0,1 0 1,-1 1-1,1-1 0,-1 0 0,1 1 0,0-1 0,-1 0 1,1 0-1,0 0 0,-1 1 0,1-1 0,0 0 1,0 0-1,0 0 0,0 1 0,0-1 0,0 0 0,0 0 1,0 0-1,0 0 0,0 1 0,1-1 0,-1 0 0,0 0 1,0 0-1,1 0 0,5-22-233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11 388 14443,'-1'0'60,"1"1"-1,-1 0 0,1-1 1,-1 1-1,1 0 1,0 0-1,-1-1 1,1 1-1,0 0 0,0 0 1,-1 0-1,1 0 1,0-1-1,0 1 1,0 0-1,0 0 1,0 0-1,0 1 0,0 2 47,-4 60 124,3 0 0,2 0-1,3 0 1,3 0 0,25 104 0,-30-160-208,20 59 8,-21-63 14,1 0 1,0 0-1,0-1 0,0 1 1,0 0-1,0-1 1,1 0-1,0 1 0,0-1 1,0 0-1,0 0 1,0-1-1,5 4 0,-7-5-15,0-1 0,-1 1-1,1-1 1,0 0-1,0 0 1,-1 1 0,1-1-1,0 0 1,0 0-1,0 0 1,-1 0 0,1 0-1,0 0 1,0 0-1,0 0 1,-1 0 0,1-1-1,0 1 1,0 0-1,0 0 1,-1-1 0,1 1-1,0 0 1,1-2-1,-1 1 25,1-1-1,-1 1 1,1-1-1,-1 1 1,0-1-1,1 0 1,-1 0-1,0 0 1,1-3-1,2-5 178,0 0 0,3-21 0,-7 29-204,11-58 454,-4-1 1,1-77 0,-18-122-328,-4 143-320,14 116 159,0 1 0,0-1 0,0 1 0,0-1 0,0 0 0,0 1 0,0-1 0,0 1 0,0-1 0,0 0 0,0 1 0,0-1 0,0 1 1,1-1-1,-1 0 0,0 1 0,0-1 0,1 1 0,-1-1 0,0 1 0,1-1 0,-1 1 0,1-1 0,-1 1 0,1 0 0,-1-1 0,0 1 0,1-1 0,0 1 0,-1 0 0,1 0 0,-1-1 0,1 1 1,-1 0-1,1 0 0,-1-1 0,1 1 0,0 0 0,-1 0 0,1 0 0,0 0 0,33 6-197,-13-1 112,29 0 20,-1-3 0,1-1 0,0-3 0,83-14 0,195-59 4,-45-10-143,155-38-595,-431 121 795,3 0-11,0-1 1,0 2 0,1-1-1,-1 2 1,15-1 0,-23 2 22,0-1 1,0 0-1,0 1 1,1-1-1,-1 1 1,0 0-1,0-1 1,0 1-1,0 0 1,0 0-1,0 1 1,0-1-1,-1 0 1,1 1-1,0-1 1,-1 1-1,1-1 1,-1 1-1,1 0 1,-1 0 0,0-1-1,0 1 1,0 0-1,0 0 1,0 0-1,0 0 1,0 1-1,-1-1 1,1 0-1,0 4 1,1 16 102,0 0 1,-2 1-1,-4 44 1,1-44-142,2 1 0,1 0 0,3 29 0,3-30-159,-1-19 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15091,'0'0'68,"-1"1"0,1-1-1,0 0 1,-1 1 0,1-1-1,0 0 1,-1 1 0,1-1-1,0 1 1,0-1 0,-1 0-1,1 1 1,0-1 0,0 1-1,0-1 1,0 1 0,0-1-1,-1 1 1,1-1 0,0 1-1,0-1 1,0 1 0,0-1-1,0 1 1,1-1 0,-1 1-1,0-1 1,0 1 0,0-1-1,0 0 1,1 1 0,8 20 554,-4-9-292,17 75 578,-18-68-875,-1-1 0,2 0-1,1 0 1,0 0-1,1-1 1,13 24-1,-19-39-48,1 0 0,-1 0 0,1 0 0,0 0 0,0-1-1,-1 1 1,1 0 0,0-1 0,0 0 0,1 1 0,-1-1-1,0 0 1,0 0 0,0 0 0,1 0 0,-1-1 0,1 1-1,-1-1 1,0 1 0,1-1 0,-1 0 0,1 0 0,-1 0-1,1 0 1,-1 0 0,1 0 0,-1-1 0,0 0 0,1 1 0,-1-1-1,0 0 1,3-1 0,8-4-95,-1 0 1,-1-1-1,0 0 1,17-14-1,-25 18 89,25-21-107,-21 17 120,0 0-1,1 1 1,-1 0 0,1 0-1,14-7 1,-21 13 16,-1 0 1,1 0-1,-1-1 1,1 1-1,0 0 1,-1 0-1,1 0 1,-1 0-1,1 0 1,0 0-1,-1 0 1,1 0-1,-1 0 1,1 0-1,0 0 1,-1 1-1,1-1 1,-1 0-1,1 0 1,0 1-1,-1-1 1,1 0-1,-1 1 1,1-1-1,-1 0 1,1 1-1,-1-1 1,0 1-1,1-1 1,-1 1-1,1-1 1,-1 1-1,0-1 1,1 1-1,-1-1 1,0 1-1,0-1 1,0 1-1,1 0 1,-1-1-1,0 1 1,0-1-1,0 2 1,3 30 289,-4-29-253,1 14 105,0-9-160,-1 0 0,2 0 1,-1 0-1,1 0 1,3 14-1,-4-22 10,0 1 0,0-1-1,0 0 1,0 0 0,0 0 0,0 0 0,0 0-1,1 0 1,-1 0 0,0 0 0,0 1-1,0-1 1,0 0 0,0 0 0,0 0 0,0 0-1,0 0 1,0 0 0,1 0 0,-1 0 0,0 0-1,0 0 1,0 0 0,0 0 0,0 0 0,0 0-1,1 0 1,-1 0 0,0 0 0,0 0-1,0 0 1,0 0 0,0 0 0,0 0 0,1 0-1,-1 0 1,0 0 0,0 0 0,0 0 0,0 0-1,0 0 1,0 0 0,0 0 0,1 0 0,-1 0-1,0 0 1,0 0 0,0-1 0,0 1-1,0 0 1,0 0 0,0 0 0,0 0 0,0 0-1,0 0 1,0 0 0,0-1 0,1 1 0,-1 0-1,0 0 1,0 0 0,0 0 0,0 0 0,0 0-1,0-1 1,0 1 0,0 0 0,0 0-1,0 0 1,5-14-38,5-25-89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15203,'14'6'1289,"9"-2"-737,7-2-184,12-2 416,8 0-168,13-3-72,6 0-88,5-3-424,-1 1-256,-11-1-536,-10 1 624,-31 5-144,-11 2-152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14603,'52'8'1280,"2"-13"-808,5-5-199,4-3 423,0 3-152,-7-6-2345,-11-6 1873,-15-2-256,-7 1-192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272 135 12251,'9'-6'478,"-1"0"0,-1 0 1,1-1-1,-1 0 0,10-14 1,-16 19-393,1 1 1,-1-1-1,-1 1 0,1-1 1,0 1-1,0-1 1,-1 0-1,1 1 1,-1-1-1,1 0 1,-1 0-1,0 1 1,1-1-1,-1 0 0,0 0 1,0 1-1,0-1 1,-1 0-1,1 0 1,0 0-1,-1 1 1,1-1-1,-1 0 0,1 1 1,-1-1-1,0 0 1,0 1-1,0-1 1,0 1-1,0-1 1,0 1-1,0 0 0,0-1 1,-1 1-1,1 0 1,0 0-1,-1 0 1,1 0-1,-4-2 1,0 1 14,0-1 1,-1 1-1,1-1 1,-1 1 0,1 1-1,-1-1 1,0 1-1,0 0 1,0 1-1,0-1 1,1 1 0,-1 0-1,0 1 1,0-1-1,0 1 1,0 0 0,-5 2-1,-2 1-55,1 0-1,0 1 1,0 0-1,0 0 1,1 1-1,-19 14 1,20-13-40,2 1-1,-1 0 1,1 1 0,0-1 0,-10 17 0,15-22-11,1 0 1,0 0 0,0 0 0,1 0 0,-1 1-1,1-1 1,-1 1 0,1-1 0,0 1 0,0-1-1,1 1 1,-1 0 0,1-1 0,0 1 0,0 0 0,0 0-1,0-1 1,1 1 0,-1 0 0,1-1 0,2 6-1,-2-7-5,1 0 0,-1 0 0,1 0 0,-1 0 0,1 0 0,0 0 0,0-1-1,0 1 1,0-1 0,0 0 0,1 1 0,-1-1 0,0 0 0,1 0 0,-1 0-1,0-1 1,1 1 0,-1-1 0,1 1 0,-1-1 0,1 0 0,-1 0 0,1 0-1,4 0 1,6-1-91,-1-1 0,1 0 0,19-6 0,11-7-335,0-2 0,-2-3 1,77-47-1,-111 63 363,-3 4-124,-6 7 129,-13 19 107,6-12-43,-13 27 81,2 1 0,-29 88 0,41-103-11,2 0 0,0 1 1,2 0-1,1-1 0,1 1 1,3 39-1,-1-66-45,0 0 0,0-1-1,0 1 1,0 0 0,0-1 0,0 1 0,0 0-1,0-1 1,0 1 0,0 0 0,0-1-1,0 1 1,-1 0 0,1-1 0,0 1 0,-1 0-1,1-1 1,0 1 0,-1-1 0,1 1 0,-1-1-1,1 1 1,0-1 0,-1 1 0,0-1 0,0 1-1,0 0 6,0-1-1,-1 0 0,1 1 0,0-1 1,-1 0-1,1 0 0,0 0 1,0 0-1,-1 0 0,1 0 0,0 0 1,-1 0-1,0-1 0,-8-2 78,0 0 1,0-1-1,-9-5 0,8 4 33,-9-3-24,-6-4-160,-1 1-1,0 2 0,-55-12 1,86 21-154,-1-1 1,1 1 0,-1-1 0,1 1-1,-1-1 1,0 0 0,1-1 0,-1 1-1,0 0 1,4-3 0,21-14-367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16 15123,'-3'-2'143,"1"0"-1,-1 1 1,1-1-1,-1 1 1,1-1-1,-1 1 1,0 0-1,0 0 0,0 0 1,0 1-1,1-1 1,-1 1-1,0-1 1,0 1-1,0 0 1,0 0-1,0 0 1,0 1-1,0-1 1,0 1-1,-3 1 1,-2 0 42,-1 0 0,1 1 0,0 1 0,0-1 0,-14 10 0,12-5-138,0 0-1,0 0 1,1 1-1,0 1 1,1-1-1,0 1 1,1 1-1,0-1 1,1 1-1,0 1 1,-9 21-1,11-22-47,0 1 0,1-1 0,0 1 0,1 0 0,0 0 0,0 1 1,2-1-1,-1 0 0,2 0 0,0 1 0,0-1 0,4 16 0,-4-24 0,0 0 0,1-1 1,-1 1-1,1 0 0,0 0 1,0-1-1,0 1 0,0-1 1,1 1-1,-1-1 0,1 0 1,0 0-1,0 0 0,0 0 1,0-1-1,0 1 0,1-1 1,-1 0-1,1 0 0,0 0 1,0 0-1,-1-1 0,1 1 1,0-1-1,0 0 0,0 0 1,1-1-1,-1 1 0,0-1 1,0 0-1,0 0 0,0 0 1,0-1-1,0 1 0,7-3 1,1-1-4,-1-1 1,0 0 0,-1-1-1,1 0 1,-1 0 0,0-1-1,-1-1 1,1 1 0,11-15-1,-4 5 17,-2-2 0,-1 0 0,24-40 0,-33 50 9,0-1-1,-1 0 1,0 0-1,0 0 0,-1-1 1,-1 1-1,3-22 1,-5 29-36,1 0 1,-1 1 0,0-1-1,0 0 1,-1 0 0,1 0-1,-1 0 1,1 1 0,-1-1-1,0 0 1,0 1-1,0-1 1,0 0 0,0 1-1,-1-1 1,1 1 0,-1 0-1,0-1 1,0 1 0,1 0-1,-1 0 1,-1 0-1,1 0 1,0 1 0,0-1-1,-1 1 1,1-1 0,-1 1-1,1 0 1,-1 0 0,0 0-1,1 0 1,-1 0 0,-5 0-1,2 0-90,0 0-1,-1 1 1,1-1 0,0 2-1,-1-1 1,1 1 0,0 0-1,0 0 1,0 1-1,0-1 1,0 1 0,0 1-1,0-1 1,-10 7 0,1 4-339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68 14891,'-12'11'1921,"4"-9"-1025,3 1-368,2-5 1672,2-1-1271,2-5-761,7-2-520,3-5 376,5-5-168,4-6-185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21 14315,'-2'-2'90,"-1"-1"0,0 1 0,-1 0 0,1 1 0,0-1 0,-1 0 0,1 1-1,-1 0 1,1 0 0,-1 0 0,1 0 0,-1 1 0,0-1 0,1 1 0,-1 0 0,0 0 0,0 0 0,1 0 0,-1 1 0,-7 1 0,-1 1 49,0 0 1,0 1 0,0 0 0,1 1 0,-13 7-1,14-6-91,0 1 0,0 0 0,0 1 0,1 0 0,0 1 0,0 0 0,1 0 0,1 1-1,-1 0 1,1 0 0,1 0 0,0 1 0,1 0 0,-5 13 0,8-18-32,0 0 0,0-1 0,1 1 0,0 0 0,0 0 0,0 0 0,1 0 0,0 1 0,0-1 0,1 0 0,-1 0 0,1 0 0,1 0 0,-1 0 0,1-1 0,0 1 0,0 0 0,1-1 0,-1 1 0,1-1 0,1 0 0,-1 0 0,1 0 0,-1 0 0,2-1 0,-1 1 0,0-1 0,1 0 0,0-1 0,6 5 0,-3-3-4,-1-1 0,1 0 1,0-1-1,0 0 0,0 0 0,1-1 0,-1 0 0,1 0 0,-1-1 0,1 0 0,0-1 0,-1 0 1,1 0-1,0-1 0,-1 0 0,1 0 0,-1-1 0,16-5 0,-13 3 19,-1 0-1,0 0 0,0-1 1,0-1-1,-1 1 0,0-2 1,0 1-1,-1-1 0,1-1 1,-2 1-1,1-1 1,-1-1-1,0 1 0,8-15 1,-12 18 1,0 0 0,-1 0 0,0 0-1,0 0 1,0-1 0,-1 1 0,0 0 0,0-1 0,0 1 0,-1-1 0,1 1 0,-1-1 0,-1 1 0,1-1 0,-1 1 0,0-1 0,0 1 0,-3-9-1,2 10-17,0-1-1,-1 1 0,1 0 0,-1 0 0,0 0 0,0 0 1,0 0-1,-1 1 0,1-1 0,-1 1 0,0 0 0,0 0 0,0 0 1,0 1-1,-1-1 0,1 1 0,-1 0 0,1 0 0,-1 1 0,-8-2 1,-1 0-140,0 0 0,-1 2 1,-25 0-1,35 1 12,0 0 0,-1 0 0,1 1 0,0 0 0,-1 0 0,1 0 0,0 1-1,0 0 1,0 0 0,0 0 0,0 1 0,-8 5 0,12-8 117,1 0 1,-1 1-1,1-1 0,0 0 1,-1 0-1,1 0 0,0 1 1,-1-1-1,1 0 0,0 1 1,0-1-1,-1 0 1,1 1-1,0-1 0,0 0 1,-1 1-1,1-1 0,0 0 1,0 1-1,0-1 1,0 0-1,0 1 0,-1-1 1,1 1-1,0-1 0,0 1 1,0-1-1,0 0 0,0 1 1,0-1-1,0 1 1,0-1-1,1 0 0,-1 1 1,0-1-1,0 1 0,0-1 1,0 0-1,0 1 0,1-1 1,-1 0-1,0 1 1,0-1-1,1 0 0,-1 1 1,0-1-1,1 0 0,-1 0 1,0 1-1,1-1 1,-1 0-1,0 0 0,1 1 1,0-1-1,22 6-176,11-3 21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14035,'-21'8'327,"0"1"0,1 0 1,0 2-1,1 0 0,-26 21 0,35-25-237,1 0-1,0 1 0,1 1 0,0 0 1,0 0-1,1 0 0,0 1 0,1 0 0,0 0 1,0 0-1,-7 22 0,12-29-72,0 1-1,0-1 1,0 0-1,1 1 1,-1-1-1,1 0 1,0 1 0,0-1-1,0 1 1,0-1-1,1 0 1,-1 1-1,1-1 1,0 0 0,0 1-1,0-1 1,0 0-1,1 0 1,-1 0-1,1 0 1,0 0-1,0 0 1,0-1 0,0 1-1,0 0 1,1-1-1,-1 0 1,1 1-1,-1-1 1,1 0 0,5 2-1,-1 0-21,1-1-1,-1 0 0,0-1 0,1 0 1,-1 0-1,1-1 0,-1 0 1,1 0-1,0 0 0,0-1 1,-1-1-1,1 1 0,10-3 1,-2-1 12,1-1 1,-1-1 0,0 0 0,-1-1-1,0-1 1,0 0 0,0-2 0,-1 1-1,0-1 1,-1-1 0,0-1 0,-1 0-1,-1 0 1,14-19 0,-21 26 48,0 0 0,-1-1 1,0 0-1,0 0 1,0 0-1,-1 0 0,0 0 1,0 0-1,0-1 0,-1 1 1,1-10-1,-2 13-23,0 0 0,0 1 0,0-1-1,-1 0 1,1 1 0,-1-1 0,1 1 0,-1-1-1,0 0 1,0 1 0,-1-1 0,1 1 0,0 0 0,-1 0-1,1-1 1,-1 1 0,0 0 0,0 0 0,0 0-1,0 0 1,0 1 0,0-1 0,0 1 0,0-1 0,-1 1-1,1 0 1,-1 0 0,1 0 0,-1 0 0,-4-1-1,-5 0-23,0 0 0,0 1 0,-1 0 0,1 1 0,-1 0 0,1 1 0,0 0 0,-1 1 0,1 1 0,0 0 0,0 1 0,1 0 0,-1 0 0,1 1 0,0 1 0,0 0 0,0 1 0,-12 9 0,22-15-51,0 0 0,-1 1-1,1-1 1,0 0 0,0 0 0,0 1-1,0-1 1,1 0 0,-1 1 0,0-1-1,0 1 1,1-1 0,-1 1-1,1-1 1,-1 1 0,1 0 0,0-1-1,0 1 1,0-1 0,-1 1 0,2 0-1,-1 1 1,0-2 16,1 1 0,-1-1-1,1 0 1,0 0 0,-1 1 0,1-1-1,0 0 1,0 0 0,0 0 0,0 0 0,0 0-1,0 0 1,0 0 0,0-1 0,0 1-1,1 0 1,-1-1 0,0 1 0,0 0-1,1-1 1,-1 0 0,0 1 0,1-1 0,-1 0-1,0 0 1,3 1 0,26 0-398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14091,'-15'6'255,"0"1"1,0 0-1,1 1 1,0 0-1,0 1 0,-24 21 1,33-26-206,0 1 1,1-1-1,-1 1 1,1 0-1,0 0 0,1 1 1,-1-1-1,1 1 1,0-1-1,0 1 1,1 0-1,0 0 1,0 0-1,0 0 1,1 1-1,0-1 0,0 0 1,1 1-1,-1-1 1,2 10-1,0-11-27,0-1-1,0 1 1,1-1-1,-1 0 0,1 1 1,0-1-1,0 0 1,1 0-1,-1 0 1,1 0-1,0-1 1,0 1-1,0-1 0,0 0 1,1 1-1,-1-1 1,1-1-1,0 1 1,0-1-1,0 1 1,0-1-1,0 0 0,1-1 1,-1 1-1,1-1 1,5 2-1,1-1 1,-1 0 0,1-1-1,0 0 1,0 0 0,0-1 0,0-1-1,0 0 1,0 0 0,0-1 0,12-4-1,-7 1 55,-1-1-1,0-1 1,-1 0-1,0-1 0,25-18 1,-33 21-17,0 1 1,0-1-1,-1-1 1,1 1-1,-1-1 1,0 0-1,-1 0 1,0 0-1,0-1 1,0 1-1,0-1 1,-1 0-1,0 0 1,2-11-1,-4 14-34,-1 0 0,0 1 0,0-1 0,0 0-1,0 0 1,-1 1 0,1-1 0,-1 1 0,0-1 0,0 0 0,0 1 0,-1 0 0,1-1-1,-1 1 1,0 0 0,0 0 0,0 0 0,0 0 0,-1 0 0,1 0 0,-1 0-1,1 1 1,-1 0 0,0-1 0,0 1 0,0 0 0,-7-3 0,-2-1-79,-1 0 1,0 1 0,0 0 0,-1 1-1,1 1 1,-17-3 0,0 3-54,0 1 0,-37 1 0,-2 5-155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 13907,'1'5'320,"0"0"1,0 0 0,-1 0-1,0 0 1,0 10-1,-6 284 1347,9-237-1621,3 0 1,25 112-1,-27-161-35,-4-13-11,0 0 0,0 0-1,0 0 1,0 0 0,0 0 0,0 0-1,0 0 1,1 0 0,-1 0 0,0 0-1,0 0 1,0 0 0,0 0 0,0 0-1,0 0 1,0-1 0,0 1 0,0 0-1,0 0 1,0 0 0,0 0 0,0 0-1,0 0 1,0 0 0,0 0 0,0 0-1,0 0 1,0 0 0,0 0 0,0 0-1,0 0 1,1 0 0,-1 0 0,0 0-1,0 0 1,0 0 0,0 0 0,0 1-1,0-1 1,0 0 0,0 0 0,0 0-1,0 0 1,0 0 0,0 0-1,0 0 1,0 0 0,0 0 0,0 0-1,0 0 1,0 0 0,0 0 0,-2-23-49,-78-255-506,80 271 583,8 11 10,20 18 38,-8-5-43,-11-11-18,0 0 0,1 0-1,0-1 1,0 0 0,0-1 0,1 0-1,-1-1 1,1 0 0,0-1 0,0 0-1,0 0 1,0-1 0,0-1 0,0 0-1,0 0 1,0-1 0,1-1 0,-2 1-1,1-2 1,0 0 0,0 0 0,-1-1-1,0 0 1,1-1 0,-2 0 0,1 0 0,0-1-1,-1-1 1,9-8 0,-6 5 22,-1-1 0,-1-1 1,1 0-1,-2-1 0,0 0 0,0 0 1,-1-1-1,-1 0 0,0 0 1,7-22-1,-11 25-7,1-1 1,-2 1-1,1 0 1,-2-1-1,1 0 1,-2 1-1,1-1 0,-2 0 1,1 1-1,-2-1 1,0 0-1,0 1 1,-1 0-1,-7-20 1,9 27-21,-1 1 1,0-1 0,0 1 0,-1-1 0,1 1-1,-1 0 1,1 0 0,-1 0 0,0 0-1,0 0 1,-6-3 0,7 5-6,0 0 0,0 0 0,0 0 1,0 0-1,-1 0 0,1 1 0,0-1 0,-1 1 0,1-1 1,-1 1-1,1 0 0,-1 0 0,1 0 0,0 0 0,-1 1 0,1-1 1,0 1-1,-1-1 0,1 1 0,0 0 0,-4 1 0,-1 2 1,1 1-1,-1-1 0,1 1 1,0 0-1,1 1 0,-1-1 1,1 1-1,0 0 0,1 0 1,-1 1-1,1-1 0,-5 12 1,0 1 0,1 1 1,0 0 0,-6 30-1,11-37-3,0 1 0,2-1 0,-1 1 0,1 0 0,1-1 0,1 1 0,0 0-1,4 21 1,-3-29-2,-1 0 0,1 0 0,0 0 0,1 0 0,0 0 0,0-1 0,0 1 0,0-1 0,1 0 0,0 0-1,0 0 1,0-1 0,0 1 0,1-1 0,0 0 0,0 0 0,0-1 0,0 1 0,1-1 0,9 4 0,-2-3-4,0 0 0,1-1 0,-1-1 0,1 0 0,0-1-1,0 0 1,0-1 0,-1-1 0,1 0 0,0-1 0,17-4 0,2-3-29,0-1 0,0-1 0,41-21-1,-64 27 25,0 1-1,-1-1 0,1-1 1,-1 0-1,-1 0 0,1-1 1,8-8-1,-16 14 14,-1 0 1,1 0 0,-1 0-1,1 0 1,-1 0-1,1 0 1,-1 0-1,0 0 1,0 0-1,0 0 1,1 0-1,-1-1 1,0 1-1,0 0 1,-1 0-1,1 0 1,0 0-1,0 0 1,0 0-1,-1 0 1,1 0-1,-1 0 1,1 0-1,-1 0 1,1 0-1,-1 0 1,1 0-1,-2-1 1,-5-16 43,7 8-51,0 1-1,1 0 0,0-1 1,1 1-1,4-15 0,-4 16-13,1-1 0,-1 1 0,-1-1 0,0 0-1,0 1 1,-1-13 0,0 20 14,0 0 0,0 1 0,0-1-1,0 1 1,0-1 0,0 0 0,0 1 0,0-1 0,-1 1-1,1-1 1,0 0 0,0 1 0,-1-1 0,1 1 0,0-1-1,-1 1 1,1-1 0,0 1 0,-1-1 0,1 1 0,-1-1 0,1 1-1,-1-1 1,1 1 0,-1 0 0,1-1 0,-2 1 0,1 0 2,0 0 0,1 0 0,-1 0 0,0 0 0,0 0 0,0 1 1,0-1-1,0 0 0,0 1 0,1-1 0,-1 1 0,0-1 0,0 1 1,0-1-1,1 1 0,-2 1 0,-3 3 10,0 0 1,0 1-1,-7 10 1,3-1 11,0 0 0,1 1 1,1 0-1,-5 17 0,9-24-6,0 0 0,1 0 0,0 0 1,1 1-1,0-1 0,1 0 0,-1 0 0,2 1 0,1 10 0,-2-18-21,1 1 0,-1-1 0,1 1-1,0 0 1,0-1 0,0 0 0,0 1 0,0-1-1,1 0 1,-1 1 0,1-1 0,-1 0 0,1 0 0,0 0-1,0 0 1,0-1 0,0 1 0,0 0 0,0-1 0,1 0-1,-1 1 1,0-1 0,1 0 0,-1 0 0,1 0-1,-1 0 1,1-1 0,-1 1 0,1-1 0,0 0 0,2 1-1,8-1-82,0-1 0,0 0-1,0-1 1,0 0 0,12-4-1,-10 2 90,18-4-166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14363,'0'1'26,"0"-1"-1,0 0 0,0 0 1,0 0-1,0 0 1,0 1-1,0-1 1,0 0-1,0 0 1,0 0-1,0 0 1,0 1-1,0-1 1,0 0-1,0 0 1,0 0-1,0 0 0,0 1 1,0-1-1,0 0 1,0 0-1,0 0 1,1 0-1,-1 1 1,0-1-1,0 0 1,0 0-1,0 0 1,0 0-1,0 0 1,1 0-1,-1 0 0,0 1 1,0-1-1,0 0 1,0 0-1,0 0 1,1 0-1,-1 0 1,0 0-1,0 0 1,0 0-1,0 0 1,1 0-1,-1 0 1,0 0-1,0 0 0,0 0 1,1 0-1,-1 0 1,0 0-1,0 0 1,0 0-1,0 0 1,0 0-1,1 0 1,-1 0-1,0-1 1,0 1-1,20-5 230,-8 2-12,481-88 3166,443-14-2728,5 47 37,-427 29-574,-47-5-1351,-456 33 952,-9 2 202,-1-1 0,1 0 0,-1 0 0,1 0-1,-1 0 1,1 0 0,-1-1 0,1 1 0,-1 0-1,0-1 1,1 1 0,-1-1 0,1 1 0,1-2-1,-3-2-312,-14 1-129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37 567 12379,'-34'-68'3044,"34"68"-3026,0 0 0,0 0 0,0 0 1,0 0-1,0 0 0,0 0 0,0 0 0,0 0 0,0 0 0,0 0 0,0 0 0,0 0 0,0 1 0,0-1 0,0 0 0,0 0 0,0 0 0,0 0 0,0 0 1,0 0-1,0 0 0,0 0 0,0 0 0,0 0 0,0 0 0,-1 0 0,1 0 0,0 0 0,0 0 0,0 0 0,0 0 0,0 0 0,0 0 0,0 0 1,0 0-1,0 0 0,0 0 0,0 0 0,0 0 0,0 0 0,0 0 0,0 0 0,0 0 0,0 0 0,0 0 0,0 0 0,-1 0 0,1 0 0,0 0 0,0 0 1,0 0-1,0 0 0,0 0 0,0 0 0,0 7 286,27 344 795,-21-298-1033,-4-26-54,3 14 80,12 61-1,-8-83 128,-9-19-210,1 0-1,-1 0 1,0 1 0,0-1-1,0 0 1,1 0 0,-1 0-1,0 0 1,0 1-1,1-1 1,-1 0 0,0 0-1,1 0 1,-1 0-1,0 0 1,0 0 0,1 0-1,-1 0 1,0 0-1,1 0 1,-1 0 0,0 0-1,0 0 1,1 0-1,-1 0 1,0 0 0,1 0-1,-1 0 1,0 0-1,0-1 1,1 1 0,-1 0-1,2-2 28,0 0 0,-1 1 0,1-1 1,-1 0-1,0 0 0,0 0 0,0-1 0,0 1 0,0 0 0,1-4 0,10-33 275,-3 1-1,6-50 1,2-83 91,-16 152-387,6-141-48,2-27-213,-9 184 236,0-1 1,1 0-1,0 1 0,-1-1 1,1 0-1,1 1 0,-1-1 1,3-4-1,-3 7 7,0-1 1,0 1-1,0 0 0,0-1 1,1 1-1,-1 0 0,1 0 0,-1 0 1,1 0-1,-1 0 0,1 0 0,0 0 1,-1 0-1,1 1 0,0-1 0,0 1 1,0-1-1,-1 1 0,4-1 1,27-1-25,33 1 1,8 1-1,47-11 2,167-37 1,115-51 39,-48 10 29,-337 86-42,214-44 6,-178 39 2,1 3-1,72 1 1,-115 4-12,0 1 0,0 0 0,0 1 0,0 0 0,0 1 0,-1 0 0,13 5 0,-18-6 2,-1 0 0,0 1 0,0-1 0,0 1 0,0 0 0,-1 0 0,1 0 0,-1 0 0,0 1 0,0 0 0,0-1 0,0 1 0,-1 0 0,1 0 0,-1 1 0,0-1 0,0 0 0,-1 1 0,2 6 0,-1-1 12,0 0 0,-1 1 0,0 0 0,-1-1 0,0 1-1,-1-1 1,-3 16 0,-22 74-351,17-73-152,-9 56 0,16-63 226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75 14507,'5'-7'208,"1"1"0,1 0 0,-1 0-1,1 0 1,0 1 0,0 0 0,0 0 0,1 1-1,0 0 1,-1 0 0,2 1 0,-1 0 0,0 0-1,1 1 1,-1 0 0,1 1 0,-1 0 0,1 0-1,0 1 1,-1 0 0,13 1 0,-19-1-192,0 0 1,0 1 0,-1-1-1,1 1 1,0-1 0,0 1-1,0-1 1,-1 1 0,1 0-1,0 0 1,-1 0 0,1 0-1,-1 0 1,1 0 0,-1 0-1,0 0 1,1 1 0,-1-1-1,0 0 1,0 1 0,0-1-1,0 1 1,0 0 0,0-1-1,0 1 1,-1 0 0,1-1-1,-1 1 1,1 0 0,-1 0-1,1 0 1,-1 0 0,0-1-1,0 1 1,0 0 0,0 3-1,-2 1-5,1 1-1,-1-1 1,0 0-1,0 0 1,0 1-1,-1-1 1,0-1-1,-8 12 1,-14 15-4,-1-2 1,-2 0-1,-50 42 1,2-3-18,69-63 5,1 1 0,0 0 0,-11 15 0,16-21 3,1-1 1,-1 1 0,1 0 0,-1 0-1,1 0 1,-1 0 0,1-1 0,-1 1-1,1 0 1,0 0 0,-1 0 0,1 0-1,0 0 1,0 0 0,0 0 0,0 0-1,0 0 1,0 0 0,0 0-1,0 0 1,0 0 0,0 0 0,0 0-1,1 0 1,-1 0 0,0 0 0,1 0-1,-1 0 1,1 0 0,-1-1 0,1 1-1,-1 0 1,1 0 0,0 0 0,-1-1-1,1 1 1,0 0 0,0-1 0,-1 1-1,1-1 1,0 1 0,0-1 0,0 1-1,0-1 1,0 1 0,0-1 0,0 0-1,1 1 1,9 1-54,0 0 0,0 0-1,0-1 1,0-1 0,0 0 0,0 0-1,1-1 1,20-4 0,-10-1-123,1 0-1,-1-1 1,28-13-1,4-9-7,-3-2-53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8978,'-4'-11'400,"2"4"-296,2 4-32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15323,'4'-5'254,"1"1"-1,0-1 1,0 1 0,0 0-1,0 0 1,1 0-1,-1 0 1,1 1-1,0 0 1,0 1-1,0-1 1,0 1 0,1 0-1,-1 0 1,0 1-1,1 0 1,11 0-1,-7 0-144,0 1 0,0 1 1,0-1-1,0 2 0,0 0 0,0 0 0,0 1 0,-1 0 0,19 9 0,-25-10-103,0 0 1,-1 1-1,1-1 0,0 1 1,-1 0-1,0 0 0,1 0 1,-1 0-1,0 0 1,-1 1-1,4 5 0,-4-7-6,-1 1 0,0 0 0,0-1 0,0 1 0,0-1 0,-1 1 0,1 0 0,-1 0 0,1-1 0,-1 1 0,0 0 0,0 0 0,0 0 0,0-1 0,-1 1 0,1 0 0,-1 0 0,0-1 0,-1 5 0,-3 2-4,1-1 1,-1 0 0,0-1-1,-1 1 1,0-1-1,-10 10 1,-47 39-23,36-34 18,4-3 1,-9 7-5,1 2 0,-28 34-1,56-59 10,0 1 0,1 0-1,-1-1 1,1 1 0,0 0-1,0 0 1,-1 6-1,3-10-2,-1 1 0,1 0-1,0 0 1,0 0-1,0 0 1,0-1 0,-1 1-1,1 0 1,1 0-1,-1 0 1,0 0 0,0 0-1,0-1 1,0 1-1,0 0 1,1 0 0,-1 0-1,0 0 1,1-1-1,-1 1 1,1 0 0,-1 0-1,1-1 1,-1 1-1,1 0 1,-1-1-1,1 1 1,0-1 0,-1 1-1,1-1 1,0 1-1,0-1 1,-1 1 0,1-1-1,0 0 1,0 1-1,-1-1 1,1 0 0,0 0-1,0 1 1,1-1-1,5 0-103,0 1 0,0-1 0,-1-1 0,1 1 0,0-1 0,0 0 1,-1-1-1,1 1 0,-1-1 0,0-1 0,8-3 0,12-6-106,30-20 0,-50 28 158,40-24-313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4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50 14787,'-3'1'120,"0"0"0,0 0 1,1 0-1,-1 0 0,1 1 0,-1-1 0,1 1 0,-1-1 1,1 1-1,0 0 0,0 0 0,0 0 0,0 0 0,0 0 0,0 1 1,-1 2-1,-6 5 203,3-4-80,-53 61 1417,52-58-1518,1 0-1,0 0 0,0 0 1,1 0-1,0 1 0,-3 11 1,7-21-133,1 1 1,0 0-1,0-1 1,-1 1 0,1 0-1,0 0 1,0-1-1,0 1 1,0 0 0,0 0-1,0-1 1,0 1 0,0 0-1,0-1 1,0 1-1,0 0 1,1 0 0,-1-1-1,0 1 1,0 0-1,1-1 1,-1 1 0,1 0-1,-1-1 1,0 1-1,1-1 1,-1 1 0,2 0-1,-1 0-7,1 0 0,-1-1 0,1 1 0,0 0 0,-1-1 0,1 1-1,0-1 1,-1 0 0,1 0 0,0 0 0,0 0 0,1 0 0,10-1-95,0-1 0,22-5-1,-25 4 33,16-3-100,58-10-354,-76 15 435,-1 0-1,1 1 1,0 0 0,-1 0-1,1 1 1,0 0 0,-1 0 0,12 4-1,-17-4 66,-1-1-1,1 1 1,-1 0-1,1-1 0,0 1 1,-1 0-1,1 0 1,-1 0-1,0 0 0,1 0 1,-1 1-1,0-1 1,0 0-1,0 1 0,0-1 1,0 0-1,0 1 1,0 0-1,0-1 1,-1 1-1,1-1 0,0 3 1,0-1 9,-1 0 1,0 0 0,0 0-1,0 0 1,-1 0 0,1 0-1,-1 0 1,1 0 0,-1 0-1,0 0 1,-2 5 0,-4 4 59,0 1 0,-1-1 1,0 0-1,-11 12 1,-16 17 358,-1-1 1,-69 58 0,100-93-423,-1-1 0,0 0 0,0 0 0,-1-1 0,1 1 0,-12 3 0,16-7-12,0 1 1,0-1-1,0 1 0,1-1 1,-1 0-1,0 0 0,0 0 1,0 0-1,0 0 0,0 0 1,0 0-1,0-1 0,0 1 1,0-1-1,0 1 0,0-1 1,1 0-1,-1 0 1,0 0-1,0 0 0,1 0 1,-1 0-1,1 0 0,-1 0 1,1-1-1,-1 1 0,-1-4 1,-10-23-135,4-7-65</inkml:trace>
  <inkml:trace contextRef="#ctx0" brushRef="#br0" timeOffset="1">120 123 15083,'21'-13'1569,"7"5"-1161,6-4-248,8 0 384,8-9-248,6-3 8,7-9-160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16924,'0'-3'1432,"3"0"-1152,17 2-104,13-1 496,19-2-320,5 0-40,15-4-96,5 1-96,3-1-256,-2 0-248,-15 0 1929,-13 4-1505,-21 4 96,-11 1 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15355,'46'2'960,"-3"-15"-855,1-4-170,6-1 2186,-1-3-1921,-7-2 176,-7 1 128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5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15819,'-122'34'979,"105"-27"-911,0 0-1,1 1 1,0 1-1,0 1 1,0 0-1,2 1 1,-1 0-1,1 1 1,1 1-1,-18 22 1,24-26-31,0 0-1,1 0 1,0 0 0,1 1-1,0 0 1,1 1 0,-1-1 0,2 1-1,0-1 1,0 1 0,1 0 0,0 0-1,1 0 1,0 1 0,1-1-1,0 0 1,1 0 0,2 15 0,-1-20-8,0 0 0,0 0 0,0-1 0,0 1 0,1 0 0,0-1 0,0 1 0,1-1 0,0 0 1,-1 0-1,2-1 0,-1 1 0,0-1 0,1 0 0,0 0 0,0 0 0,0-1 0,0 0 0,1 0 1,-1 0-1,1 0 0,0-1 0,0 0 0,11 2 0,-10-2 14,0-1 1,0 0-1,1-1 1,-1 0-1,0 0 1,0 0-1,0-1 1,0 0-1,0 0 0,0-1 1,0 0-1,0 0 1,-1-1-1,1 1 1,-1-2-1,1 1 0,-1-1 1,0 0-1,-1 0 1,1 0-1,8-9 1,-12 11-23,0 0 0,0 0 0,0 0 0,-1 0 1,1 0-1,-1-1 0,0 1 0,0 0 0,1-1 0,-1 1 1,-1 0-1,1-1 0,0 1 0,-1-1 0,1 0 1,-1 1-1,0-1 0,0 1 0,0-1 0,0 0 0,0 1 1,0-1-1,-1 1 0,1-1 0,-1 0 0,0 1 1,0-1-1,0 1 0,0 0 0,0-1 0,-1 1 0,1 0 1,-1 0-1,1 0 0,-3-2 0,0-1 8,-1 0 0,0 1 0,0 0 0,-1 0 1,1 0-1,-1 1 0,0 0 0,0 0 0,0 0 0,0 1 0,0 0 0,-1 0 0,-6-1 0,2 2-88,1 0-1,-1 0 0,1 1 1,-1 0-1,1 1 0,-12 2 1,19-2 67,-1 0 1,1-1-1,-1 1 0,1 0 1,0 1-1,-1-1 1,1 1-1,0-1 1,0 1-1,0 0 0,0 0 1,0 0-1,0 1 1,1-1-1,-1 1 1,1-1-1,-1 1 0,1 0 1,0 0-1,0 0 1,-1 4-1,2-7-4,1 1 0,0 0 1,-1-1-1,1 1 0,0 0 0,0-1 0,-1 1 0,1 0 0,0 0 0,0-1 1,0 1-1,0 0 0,0 0 0,0-1 0,0 1 0,0 0 0,0 0 1,0-1-1,1 1 0,-1 0 0,0-1 0,0 1 0,1 0 0,-1-1 1,1 1-1,-1 0 0,0-1 0,1 1 0,-1-1 0,1 1 0,-1-1 1,1 1-1,-1-1 0,1 1 0,0-1 0,-1 1 0,1-1 0,0 1 0,21 0-36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52 13611,'0'-1'43,"1"1"0,-1-1-1,1 0 1,-1 1 0,1-1 0,-1 0 0,1 0 0,-1 0 0,0 0-1,1 1 1,-1-1 0,0 0 0,0 0 0,0 0 0,0 0 0,0 0-1,0 0 1,0 1 0,0-1 0,0 0 0,0 0 0,0 0 0,0 0-1,-1 0 1,1 0 0,0 1 0,-1-1 0,1 0 0,0 0-1,-1 0 1,1 1 0,-1-1 0,0 0 0,1 1 0,-1-1 0,1 0-1,-1 1 1,0-1 0,0 1 0,1-1 0,-1 1 0,0-1 0,0 1-1,1-1 1,-1 1 0,0 0 0,0 0 0,0-1 0,0 1 0,-1 0-1,-6-2 162,0 1-1,0-1 0,0 2 1,-15-1-1,7 2-39,0 1-1,0 0 1,0 2 0,0-1-1,0 2 1,1 0-1,-1 1 1,1 1 0,1 0-1,-23 15 1,24-14-140,0 2 0,1-1 1,0 1-1,1 1 0,0 0 0,1 1 0,0 0 0,0 0 0,2 1 0,0 1 1,-8 15-1,13-22-13,0 1 1,1-1-1,0 0 1,0 1 0,1-1-1,0 1 1,0 13-1,0-19-3,1 0-1,1 0 0,-1 1 1,0-1-1,0 0 0,1 0 1,-1 0-1,1 0 0,0 0 1,0 0-1,0 0 0,0 0 1,0 0-1,0 0 0,0 0 1,1 0-1,-1-1 0,0 1 1,1-1-1,0 1 0,-1-1 1,1 1-1,0-1 0,0 0 1,0 0-1,0 0 0,0 0 1,0 0-1,0 0 0,4 0 1,1 0 13,0 0 1,0-1 0,1-1-1,-1 1 1,0-1-1,0 0 1,0 0-1,0-1 1,0 0 0,0-1-1,0 1 1,-1-1-1,8-5 1,9-4 99,-1-2-1,28-22 1,-29 20 21,-1-2 0,24-26 0,-37 36-98,0 0 1,-1 0 0,0-1 0,-1 0 0,1 0 0,-2-1 0,1 0 0,4-16-1,-8 23-51,0 0 0,0 0-1,-1 1 1,1-1 0,-1 0 0,0 0-1,0 0 1,0 0 0,0 0-1,-1 0 1,1 0 0,-1 0-1,0 0 1,0 0 0,0 0-1,0 0 1,0 1 0,0-1-1,-3-3 1,2 3 3,-1 1 0,0-1 1,1 1-1,-1 0 0,0 0 0,0 0 0,0 0 0,0 0 0,0 1 1,-1-1-1,1 1 0,-1 0 0,1 0 0,-4 0 0,-3-1 48,-1 1-1,1 0 1,0 1-1,0 0 1,-1 1 0,1 0-1,0 1 1,0 0-1,0 0 1,-11 5-1,-5 6-6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13771,'4'1'123,"0"0"1,-1 0-1,1-1 1,0 1-1,0-1 1,0 0-1,0 0 1,-1-1-1,1 1 1,0-1-1,0 0 1,-1 0-1,1 0 1,0 0-1,-1 0 1,5-3-1,4-4 4,0 1 0,0-2-1,12-10 1,-13 10 117,110-102 927,-105 95-1051,-2-1 0,0 0 0,-1-1 0,0-1 0,12-27 0,-22 40-112,-1 1 1,1-1-1,-1 0 0,-1 0 1,1 0-1,-1 0 1,0 0-1,0-9 0,-1 13-8,0 1 1,-1-1-1,1 1 0,0-1 0,0 1 1,-1-1-1,1 1 0,-1-1 0,0 1 1,1-1-1,-1 1 0,0-1 0,0 1 1,0 0-1,0 0 0,0-1 0,0 1 1,0 0-1,0 0 0,0 0 0,-1 0 1,1 0-1,0 0 0,-1 1 0,1-1 1,0 0-1,-1 1 0,1-1 0,-1 1 0,1-1 1,-1 1-1,0 0 0,1 0 0,-1-1 1,-2 2-1,-2-1 0,0 0-1,-1 0 1,1 1 0,0 0 0,0 1-1,0-1 1,1 1 0,-1 1 0,0-1-1,1 1 1,-1-1 0,1 2-1,0-1 1,-10 8 0,2 1-2,0 0-1,0 1 1,-20 28 0,16-17 6,1 0 1,1 1 0,1 1-1,-13 37 1,22-51-1,1 1-1,0-1 1,1 1-1,0 0 1,1 0 0,1 0-1,0 0 1,0 0 0,2 0-1,0 0 1,4 25-1,-3-33-23,-1 0 0,1 0-1,0 0 1,0 0-1,1 0 1,-1 0 0,1-1-1,0 0 1,0 1-1,0-1 1,1 0 0,0 0-1,0-1 1,0 1-1,0-1 1,0 0 0,1 0-1,-1 0 1,1-1 0,0 0-1,0 1 1,0-2-1,0 1 1,0-1 0,0 1-1,0-1 1,0-1-1,1 1 1,-1-1 0,0 0-1,1 0 1,-1 0-1,0-1 1,0 0 0,1 0-1,-1 0 1,8-4-1,3-2-25,-1-1-1,0-1 0,-1 0 1,0-1-1,-1-1 0,19-18 1,23-29-170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53 15739,'-2'-2'71,"0"0"0,0 0 0,-1 1 0,1-1 0,0 1 0,-1-1 0,1 1 0,-1 0 0,1 0 0,-1 0 0,1 0-1,-1 0 1,0 1 0,0-1 0,1 1 0,-1 0 0,0 0 0,0 0 0,1 0 0,-1 0 0,0 1 0,0-1 0,1 1 0,-1 0 0,1-1-1,-1 1 1,0 1 0,1-1 0,-3 2 0,-5 2 7,1 0 1,-1 1-1,1 0 0,1 1 0,-1 0 0,-7 9 1,5-5-62,1 1 1,0 1 0,1 0-1,1 0 1,0 1 0,1 0-1,0 0 1,1 1 0,1-1-1,0 1 1,1 1 0,1-1-1,0 1 1,1-1 0,0 21-1,2-33-8,0 1 0,0 0 0,1 0 0,0 0 1,0 0-1,0 0 0,0-1 0,0 1 0,1 0 0,0-1 0,0 1 0,0-1 0,0 0 0,0 1 0,1-1 0,-1 0 0,5 4 0,-4-5 5,0-1-1,0 1 1,0 0-1,0-1 1,0 0 0,0 1-1,0-1 1,1-1-1,-1 1 1,0 0 0,1-1-1,-1 1 1,0-1-1,1 0 1,-1 0 0,1-1-1,-1 1 1,0-1-1,1 1 1,5-3-1,8-4 64,0 0 0,0-1 0,-1-1 1,0 0-1,0-1 0,-1-1 0,17-15 0,-6 2 171,-1-1 0,41-54 0,-58 68-168,0 0 1,-2-1 0,1 0 0,-1 0 0,-1 0-1,0-1 1,5-22 0,-9 32-60,0 0-1,-1-1 1,0 1 0,0-1-1,0 1 1,0-1 0,0 1-1,-1 0 1,1-1 0,-1 1-1,0 0 1,0-1-1,0 1 1,-3-5 0,2 5-16,0 1-1,0-1 1,0 1 0,-1 0 0,1 0-1,-1 0 1,1 0 0,-1 1 0,0-1 0,1 1-1,-1-1 1,0 1 0,0 0 0,0 0 0,0 0-1,0 0 1,0 1 0,-7-1 0,4 0-106,-1 1 1,0-1-1,1 2 1,-1-1-1,0 0 1,1 1-1,-1 1 1,1-1 0,-1 1-1,1 0 1,0 0-1,0 1 1,0 0-1,0 0 1,0 0-1,1 1 1,-1 0 0,1 0-1,0 0 1,0 0-1,0 1 1,1 0-1,0 0 1,-5 7-1,8-10 63,0-1-1,0 1 0,1-1 1,-1 1-1,1-1 0,-1 1 1,1-1-1,0 1 0,-1 0 1,1-1-1,0 1 0,0 0 1,0-1-1,0 1 0,0-1 1,1 1-1,-1 0 0,0-1 1,1 1-1,-1-1 0,2 3 1,12 8-493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8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14579,'-15'10'486,"-1"0"0,2 1 0,0 0 0,0 1 1,1 0-1,1 1 0,-19 25 0,23-26-343,0 1-1,0 0 1,1 0 0,1 0-1,0 1 1,0 0 0,2 0 0,0 1-1,-3 22 1,6-30-101,0 0 0,1 0 1,0 1-1,1-1 0,-1 0 0,1 0 1,1 0-1,2 8 0,-3-11-29,1 0-1,0 0 1,0 0-1,0 0 1,1 0 0,-1 0-1,1 0 1,0-1 0,0 0-1,0 1 1,0-1-1,1 0 1,-1 0 0,6 3-1,0-2-2,1 0-1,-1 0 1,1 0-1,0-2 1,0 1-1,0-1 0,0 0 1,0-1-1,1 0 1,-1-1-1,0 0 1,0-1-1,1 0 0,-1 0 1,12-4-1,3-1 41,-1-2-1,1 0 1,-1-2-1,-1 0 1,23-14-1,-25 11 60,0 0-1,0-2 0,-1 0 0,25-25 0,-38 33-47,-1-1-1,0 0 1,0 0-1,0-1 1,8-17-1,-12 21-24,0 0 0,0-1-1,0 1 1,-1-1 0,0 1 0,0-1-1,-1 0 1,1 0 0,-1 1-1,0-1 1,-2-8 0,1 10-7,0-1-1,0 0 1,0 1 0,-1-1 0,0 1 0,0 0-1,0-1 1,-1 1 0,1 0 0,-1 0-1,0 1 1,0-1 0,0 0 0,-5-3 0,1 2-26,0 0 1,0 0-1,0 1 1,0 0-1,-1 0 1,1 1-1,-14-4 1,-2 2-137,1 1 0,0 0 1,-1 2-1,0 1 0,-25 1 1,33 0 228,-1 1 0,1 0 1,0 2-1,0-1 0,0 2 1,0 0-1,-14 6 1,1 4-164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14835,'-2'2'223,"1"1"-1,0-1 0,0 0 1,-1 1-1,1-1 0,1 0 1,-1 1-1,0-1 0,1 1 1,-1 0-1,1-1 1,0 1-1,-1-1 0,1 1 1,1 0-1,0 4 0,-1-6-173,0 0-1,0 0 0,0 0 1,1 1-1,-1-1 0,1 0 1,-1 0-1,1 0 0,-1 0 1,1 0-1,0 0 1,0 0-1,-1 0 0,1 0 1,0 0-1,0 0 0,0 0 1,0-1-1,0 1 0,0 0 1,0-1-1,0 1 0,0-1 1,0 1-1,0-1 0,1 1 1,-1-1-1,0 0 1,0 0-1,0 1 0,1-1 1,-1 0-1,0 0 0,0 0 1,1 0-1,0-1 0,3 0-12,0 0 0,-1-1-1,1 1 1,-1-1-1,1 0 1,-1 0 0,0-1-1,1 1 1,-2-1-1,1 0 1,0 0 0,0 0-1,-1-1 1,0 1-1,0-1 1,0 0 0,0 0-1,0 0 1,-1 0-1,1 0 1,-1-1 0,1-4-1,-2 8-26,-1 1 1,0-1-1,0 0 0,0 0 1,1 1-1,-1-1 0,0 0 1,0 1-1,0-1 0,0 0 0,0 0 1,0 1-1,0-1 0,0 0 1,-1 0-1,1 1 0,0-1 1,0 0-1,-1 1 0,1-1 0,0 0 1,-1 1-1,1-1 0,-1 1 1,1-1-1,0 0 0,-1 1 1,1-1-1,-2 0 0,1 1 6,-1-1 0,1 1 0,-1-1 0,1 1 0,-1 0-1,1-1 1,-1 1 0,1 0 0,-1 0 0,0 0 0,1 0 0,-1 1 0,-1-1 0,-3 2-8,0-1 1,1 1 0,-1 0-1,1 0 1,-1 1 0,-7 4 0,11-5-99,0 0 1,0 0-1,0 0 1,0 0-1,0 1 1,1-1-1,-1 1 1,-2 4-1,4-7 80,0 1 0,0-1 0,-1 1 0,1-1 0,0 1 0,0-1 0,0 1 0,0-1 1,0 1-1,0-1 0,0 1 0,0 0 0,0-1 0,0 1 0,0-1 0,0 1 0,0-1 0,0 1 0,0-1 0,1 1 0,-1-1 0,0 1 0,0-1 0,1 1 0,-1-1 0,0 1 0,1-1 0,-1 0 0,0 1 0,1-1 0,-1 1 0,1-1 0,-1 0 0,1 1 0,-1-1 0,0 0 0,1 0 0,-1 1 0,1-1 0,-1 0 1,1 0-1,0 0 0,-1 0 0,1 0 0,-1 0 0,1 0 0,-1 0 0,1 0 0,-1 0 0,1 0 0,-1 0 0,1 0 0,0 0 0,0 0 0,20-5-292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2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88 12587,'17'-82'3492,"-15"77"-2026,-1 12-911,0 17-224,-27 235 281,0-1-642,25-257 18,1 1 0,0-1 0,0 1 0,0-1 0,0 1 0,0-1 0,1 1 0,-1-1 0,0 1 0,1-1-1,-1 1 1,1-1 0,-1 1 0,3 2 0,-3-4 2,1 0 0,0 1-1,0-1 1,-1 1 0,1-1 0,0 0-1,0 0 1,0 0 0,0 1 0,0-1-1,-1 0 1,1 0 0,0 0-1,0 0 1,0 0 0,0-1 0,0 1-1,0 0 1,-1 0 0,1 0 0,0-1-1,0 1 1,0-1 0,0 1 0,-1 0-1,1-1 1,0 1 0,0-2 0,20-10-206,25-22 1,-26 18 37,31-17 1,-38 26 112,-1 0 0,1 1 0,1 1 0,18-6 0,-29 10 55,-1 1-1,1-1 0,-1 1 1,1-1-1,0 1 1,-1 0-1,1-1 0,-1 2 1,1-1-1,0 0 1,-1 0-1,1 1 0,-1-1 1,1 1-1,-1 0 1,1 0-1,-1 0 0,0 0 1,1 0-1,-1 0 1,0 1-1,0-1 0,0 1 1,0 0-1,0 0 1,0-1-1,0 1 0,-1 0 1,1 0-1,0 1 1,1 3-1,0 1 4,0 0 1,-1-1-1,0 1 1,0 0-1,-1 0 1,1 0-1,-2 0 1,1 0-1,-1 0 1,0 1-1,0-1 1,-1 0-1,0 0 1,-4 13-1,2-12 107,0 1-1,-1-1 0,0 0 0,0 0 1,-1 0-1,0 0 0,0-1 0,-1 0 1,0 0-1,-12 11 0,11-12 26,-1 0 1,1 0-1,-1-1 1,0 0-1,0 0 1,-1-1-1,1 0 1,-1-1-1,0 0 1,0 0-1,0 0 0,0-2 1,-1 1-1,1-1 1,0 0-1,-1-1 1,1 0-1,-1 0 1,1-1-1,0-1 1,-1 1-1,1-2 0,-11-3 1,-24-16-169,41 19-154,-1 1 0,1-1-1,-1 1 1,1-1-1,0 0 1,0 0 0,0 0-1,1-1 1,-5-5-1,7 7-247,5 5-99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2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28 14979,'0'-1'47,"0"0"0,-1 0 0,1 0 0,1 0 0,-1 0 0,0 0-1,0-1 1,0 1 0,0 0 0,1 0 0,-1 0 0,1 0 0,-1 0 0,1 0 0,-1 0-1,1 0 1,-1 0 0,1 0 0,0 0 0,0 1 0,-1-1 0,1 0 0,0 0 0,1 0-1,0 0-15,-1 1-1,1-1 1,-1 1-1,1 0 1,-1 0-1,1 0 1,0-1-1,-1 2 0,1-1 1,-1 0-1,1 0 1,0 0-1,-1 1 1,1-1-1,1 1 1,4 2 23,1 1-1,0-1 1,-1 1 0,0 0 0,10 9 0,-8-5-32,-1 0 0,0 1 0,-1-1-1,0 2 1,0-1 0,-1 1 0,0 0 0,-1 1-1,0-1 1,-1 1 0,0 0 0,-1 0 0,0 0-1,0 1 1,0 12 0,1 6 34,-2 0-1,-2-1 1,0 1-1,-9 53 1,-3-21 21,-2 0 0,-3 0-1,-25 59 1,8-40-846,-73 125-1,92-179 587,-2-1 0,-1 0 1,-22 23-1,-3-6-280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3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12531,'-6'-16'1728,"7"25"-528,10 27-361,10 30-623,4 0-1,2-2 1,48 82 0,-58-117-180,2-1 1,0-2-1,2 1 0,1-2 1,1-1-1,1-1 1,1-1-1,1-1 1,33 20-1,-44-32 16,18 10 129,-35-21-422,-5-2 183,1 0 0,-1 0 1,-12-5-1,-14 0-32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14 672 15171,'-1'0'105,"1"0"0,-1 0 0,0 0-1,0 0 1,1 0 0,-1 0 0,0 0-1,1-1 1,-1 1 0,0 0 0,1-1-1,-1 1 1,0 0 0,1-1 0,-1 1 0,1-1-1,-2 0 1,2 1-59,0-1 0,0 1-1,0 0 1,0-1 0,0 1 0,0 0-1,0-1 1,0 1 0,0-1 0,0 1-1,0 0 1,0-1 0,0 1 0,0 0-1,0-1 1,0 1 0,0-1 0,1 1-1,-1 0 1,0-1 0,0 1 0,0 0-1,1 0 1,-1-1 0,26-22 924,-12 12-626,247-267 1198,-33 33-1521,-214 230-444,1 2 1,0-1 0,1 2-1,1 0 1,0 1 0,20-10-1,-24 18-81,-1 3-133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3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16091,'0'0'51,"0"-1"-1,0 1 1,-1 0 0,1 0-1,0-1 1,0 1-1,0 0 1,0 0-1,1-1 1,-1 1-1,0 0 1,0 0-1,0-1 1,0 1-1,0 0 1,0 0-1,0 0 1,0-1-1,0 1 1,1 0 0,-1 0-1,0 0 1,0-1-1,0 1 1,0 0-1,1 0 1,-1 0-1,0 0 1,0-1-1,0 1 1,1 0-1,-1 0 1,0 0-1,0 0 1,1 0-1,-1 0 1,0 0-1,0 0 1,1 0 0,-1 0-1,0 0 1,15-6 62,-13 6 103,566-159 1319,-565 158-1527,288-65-231,-269 66-362,-13 2 255,-9-2 338,0 0 1,0 0-1,1 0 1,-1 0-1,0 0 1,0 0-1,0 0 0,0 0 1,0 0-1,0 0 1,0 0-1,0 1 1,0-1-1,0 0 0,0 0 1,0 0-1,0 0 1,0 0-1,0 0 1,0 0-1,0 0 1,0 1-1,0-1 0,0 0 1,0 0-1,0 0 1,0 0-1,0 0 1,0 0-1,0 0 1,0 0-1,0 0 0,0 1 1,0-1-1,0 0 1,-1 0-1,1 0 1,0 0-1,0 0 1,0 0-1,0 0 0,0 0 1,0 0-1,0 0 1,0 0-1,0 0 1,0 0-1,-1 0 0,1 0 1,0 0-1,0 0 1,0 0-1,0 0 1,0 0-1,0 0 1,0 0-1,0 0 0,0 0 1,-1 0-1,1 0 1,-1 1 1,0-1 1,0 0-1,0 1 1,0-1-1,0 0 1,1 0-1,-1 0 1,0 0 0,0 0-1,0 0 1,0 0-1,0 0 1,0 0-1,0-1 1,0 1-1,0 0 1,-1-1-1,-12-4 70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3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13187,'1'0'85,"0"0"1,0-1-1,0 1 0,0 0 1,0 0-1,1 0 0,-1 0 1,0 0-1,0 0 0,0 0 1,0 0-1,0 0 0,0 1 1,1-1-1,-1 0 1,0 1-1,0-1 0,0 1 1,1 0-1,-1 1-15,-1 0 0,0 0 0,0 0 0,1-1 0,-1 1-1,-1 0 1,1 0 0,0 0 0,0 0 0,-1-1 0,1 1 0,-1 0 0,0 1 0,-9 42 525,2 1 0,-3 68 1,10-86-552,2 1 0,1 0 1,1 0-1,1-1 1,10 33-1,-3-21-764,-12-37 735,-3-5-67,-11-10-96,-6-4-44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14139,'17'0'1312,"14"0"-736,8 0-159,13-4 527,5-3-216,5 0-72,1-2-64,-3-1-352,-4-2-208,-12 5-496,-8 0-320,-16 3 592,-4 4-136,-9 3-160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14011,'-37'84'964,"2"2"0,5 1 1,-22 106-1,33-120-948,15-61-123,1-11-203,0-23-353,9-204-3752,1 38 3450,40 261 4482,-37-59-3421,0-1 1,1 0-1,1 0 1,15 12-1,-20-19-108,0-1 0,0 0 0,0 0 0,0 0 0,1-1 0,0-1-1,0 1 1,0-1 0,0 0 0,10 1 0,1-5-13,-7-7-77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3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14803,'10'1'1320,"22"-2"-711,10-8-177,15-2 544,6-2-240,9-2-128,2 1-56,2 3-368,-4 2-272,-16 8-624,-9 2 616,-18 9-160,-6 1-120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67 11947,'2'-2'172,"-1"0"0,0 0 0,1 0 0,0 0 0,-1 1 0,1-1 1,0 0-1,0 1 0,0 0 0,0-1 0,0 1 0,0 0 0,3-1 0,1-1 305,6-4-240,0 1 0,1 1 0,-1 0 0,1 1 0,1 0 0,-1 1 0,0 1 0,1 0 0,0 0 0,-1 2 0,1 0 0,25 2 0,-36-1-224,-1-1 0,1 1 0,0-1-1,-1 1 1,1 0 0,-1 0-1,1 0 1,-1 0 0,1 1-1,-1-1 1,0 0 0,0 1-1,1 0 1,-1 0 0,0-1-1,-1 1 1,1 1 0,2 2-1,-3-3-8,0 0-1,0 0 0,-1 1 0,1-1 0,-1 0 0,1 0 0,-1 1 0,0-1 0,0 0 1,0 1-1,0-1 0,-1 0 0,1 1 0,-1-1 0,1 0 0,-1 0 0,0 0 0,1 1 1,-1-1-1,0 0 0,-3 3 0,-17 27 0,-1-2 1,-2 0-1,-46 44 1,28-30 9,1-1-5,15-17 7,1 1 1,1 1-1,1 1 1,-19 33-1,40-59-10,1 0 0,-1 0-1,1 0 1,0 1 0,0-1 0,0 0-1,-1 7 1,2-9-3,0 0 0,0 0 0,0 0 0,0 0 0,0 0 0,0 0 0,1 0 0,-1 0 0,0 0 0,1-1 0,-1 1 0,0 0 0,1 0 0,-1 0 0,1 0-1,0 0 1,-1-1 0,1 1 0,0 0 0,-1 0 0,1-1 0,0 1 0,0-1 0,0 1 0,-1-1 0,1 1 0,0-1 0,0 1 0,0-1 0,0 0 0,0 1 0,2-1 0,11 2 16,1 0 1,-1-1 0,1-1 0,0 0 0,-1-1-1,1-1 1,22-5 0,-6 1 11,47-8 17,-53 7-238,0 2 0,0 1 0,1 1-1,-1 1 1,1 2 0,25 2 0,-23 5-347,-28-7 184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13483,'-7'11'1953,"13"-7"-5,21-8 301,-19 3-2417,452-65 1137,-452 65-1172,-3 1 123,-1 0 0,0 0 1,1-1-1,-1 0 0,1 0 1,-1 0-1,0 0 0,0 0 1,0-1-1,0 0 0,8-4 1,-11-1-280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4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16916,'-3'3'1648,"1"1"-1224,2 0-216,4-4 776,3 2-496,2-2-144,1-3-504,1 1-400,-1-6 496,-1-2-104,-3-3-56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98 11578,'19'-15'875,"0"1"0,36-22 0,-46 31-618,1 0 1,0 1 0,0 0 0,1 1-1,-1 0 1,1 0 0,-1 1-1,15-1 1,-23 2-225,1 1 1,-1 0-1,0 0 0,1 0 0,-1 0 0,1 0 0,-1 1 1,1-1-1,-1 1 0,0 0 0,1-1 0,-1 1 0,0 0 1,0 0-1,0 1 0,0-1 0,1 0 0,-2 1 1,1-1-1,0 1 0,0-1 0,0 1 0,-1 0 0,1 0 1,-1 0-1,1 0 0,-1 0 0,0 0 0,0 0 0,0 1 1,0-1-1,0 0 0,-1 1 0,1-1 0,0 3 0,0 4 6,-1 1-1,1-1 0,-2 1 0,1-1 0,-2 1 0,1-1 0,-5 17 0,-5 6-13,0 0 0,-2-1 0,-1-1 0,-36 58 0,-92 104 0,67-94-17,67-87-5,0 0 1,1 0 0,1 1-1,0 0 1,0 0 0,-6 22 0,11-31-1,0 0 0,0 0 0,1 0-1,-1 0 1,1 0 0,0 0 0,0 0 0,0 0 0,0 0 0,0 0 0,1 1 0,-1-1 0,1 0 0,0 0 0,0 0 0,0 0 0,0-1 0,1 1 0,-1 0 0,1 0 0,-1-1 0,1 1 0,0-1 0,0 1 0,0-1 0,1 0 0,-1 0 0,0 0-1,1 0 1,0 0 0,-1-1 0,1 1 0,5 1 0,1 1 6,1-1 0,-1-1 1,1 0-1,0 0 0,0-1 0,-1 0 0,1-1 0,0 0 0,0 0 0,0-1 0,15-3 0,4-3 92,0-1 0,43-18 0,-40 12 92,-1-1-1,31-20 1,-47 26-52,-1-1 1,-1-1-1,1 0 0,-2 0 1,1-1-1,10-16 0,-21 26-108,-1 1 0,1-1 0,-1 0-1,0 0 1,0 0 0,0 0 0,0 0 0,0-1-1,0 1 1,0 0 0,-1 0 0,1-1 0,-1 1-1,0 0 1,0 0 0,1-1 0,-2 1 0,1 0-1,0-1 1,-1-1 0,0 2-12,0 0 0,0 0 1,0 0-1,0 0 0,0 1 0,0-1 1,-1 1-1,1-1 0,-1 1 1,0-1-1,1 1 0,-1 0 0,0 0 1,1 0-1,-1 0 0,0 0 0,0 0 1,0 0-1,0 0 0,0 1 0,-4-1 1,-9-1 12,-1 0 0,0 1 0,0 1 0,0 1 0,1 0 0,-1 1 0,0 0 0,-16 6 0,4-1 244,0 1 0,-35 16 0,85-34-190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5 599 14283,'-5'11'1025,"14"-13"-213,17-15-11,23-26-409,-3-3-1,-1-1 1,-2-2-1,-3-2 1,-1-2-1,-3-1 1,-3-2-1,-2-2 1,27-68-1,-53 119-391,-1 10-2,0 12-5,12 66-267,4-1 0,56 144-1,-73-215 222,1 0 0,0 0 0,1 0 0,0 0 0,8 10 0,5 2-133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4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12627,'2'19'717,"0"0"0,1 0 1,1 0-1,12 32 1,-6-20-234,7 26 176,41 89 0,-47-123-533,0-1-1,2 0 0,1-1 1,1 0-1,0-1 0,29 28 1,-40-44-141,0-1 1,0 1 0,0 0-1,1-1 1,-1 0 0,1 0-1,0-1 1,0 1 0,0-1-1,0 0 1,0 0 0,9 1-1,-14-3-2,0 0 0,0 0 0,1 1 0,-1-1 0,0 0 0,0 0 0,1 0 0,-1 0 0,0 0 0,0 0 0,1 0 0,-1 0 0,0 0 0,1 0 0,-1 0 0,0 0 0,0 0 0,1 0-1,-1 0 1,0-1 0,0 1 0,1 0 0,-1 0 0,0 0 0,0 0 0,0 0 0,1-1 0,-1 1 0,0 0 0,0 0 0,0 0 0,1 0 0,-1-1 0,0 1 0,0 0 0,0 0 0,0-1 0,0 1 0,0 0-1,1 0 1,-1-1 0,0 1 0,0 0 0,0 0 0,0-1 0,0 1 0,0 0 0,0 0 0,0-1 0,0 1 0,0 0 0,0 0 0,0-1 0,0 1 0,-1-1 0,-9-11-915,4 8 770,-1 0-1,0 0 1,-1 1 0,-12-4 0,-13-2-378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14883,'2'-4'1352,"8"-6"-791,5-8-169,11-10 584,4-8-136,15-11-160,2-5-112,0-4-200,1 2-216,-7 3-736,1 7 608,-22 10-160,-7 8-80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16 108 15043,'-8'1'1673,"1"-1"-1137,10-6-160,9-4 784,13-4-400,2-3-96,13 1-208,5-1-120,6 3-119,2 2-49,2 9-296,-4 3-289,-6 6-327,-1 3 624,-8-1-152,-3-2-80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12 12619,'11'-5'488,"-9"4"-376,0 0 0,0 0-1,0 0 1,0 1 0,0-1 0,0 1-1,0-1 1,0 1 0,4-1-1,-7 7 347,-17 29 277,-1-1 0,-2-1 0,-46 56 0,45-60-488,8-11-138,-62 80 389,-108 110-1,182-206-490,-7 7-143,-1 0 0,-13 9 1,21-16 113,0-1 0,1 0 0,-1 1 0,0-1 0,0 0 0,0 0 0,0 0 0,0-1 0,0 1 0,0 0 0,0-1 0,-1 0 0,1 1 0,0-1 0,0 0 0,0 0 0,0 0 0,-1 0 0,1 0 0,0-1 0,0 1 0,-2-1 0,-7-8-201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24 14827,'0'-1'79,"1"0"1,-1 1-1,0-1 0,1 0 1,-1 0-1,0 1 0,1-1 1,-1 0-1,0 0 0,0 1 1,0-1-1,0 0 0,0 0 0,0 1 1,0-1-1,0 0 0,0 0 1,0 0-1,0 1 0,-1-1 1,1 0-1,0 1 0,0-1 0,-1 0 1,1 0-1,0 1 0,-1-2 1,0 2-6,0 0 0,0-1 1,0 1-1,0 0 1,0 0-1,0 0 0,0 0 1,0 0-1,0 0 1,0 0-1,0 0 0,0 0 1,0 0-1,0 0 1,0 1-1,0-1 0,-1 1 1,-6 2 229,0 1 0,0-1 0,-12 10 0,8-4-194,1 0 0,0 0 0,1 1 0,1 1 0,-15 18 0,20-23-115,-1 0-1,1 1 1,0 0 0,1 0-1,0 0 1,0 1 0,0-1-1,1 1 1,0-1 0,1 1-1,-2 13 1,3-19 1,0-1 0,0 1-1,0 0 1,1-1 0,-1 1 0,0 0 0,1-1 0,-1 1-1,1 0 1,0-1 0,-1 1 0,1-1 0,0 1 0,0-1-1,0 0 1,0 1 0,0-1 0,0 0 0,1 0 0,-1 0 0,0 0-1,0 0 1,1 0 0,-1 0 0,1 0 0,-1 0 0,1 0-1,-1-1 1,1 1 0,0-1 0,-1 1 0,1-1 0,0 0-1,-1 0 1,1 1 0,0-1 0,-1 0 0,4-1-1,8 0-28,0 0 0,-1-1 0,1 0 0,13-5 0,-13 4-6,-6 1 22,1 0-13,-1 0 1,1 1 0,-1 0-1,1 0 1,15 0 0,-21 2 23,0-1 1,-1 0 0,1 1-1,0-1 1,0 1 0,-1-1-1,1 1 1,-1 0 0,1 0-1,-1 0 1,1 0 0,-1 0-1,1 0 1,-1 0 0,0 0-1,1 1 1,-1-1 0,0 1-1,0-1 1,0 0 0,0 1-1,0 0 1,-1-1 0,1 1-1,0 0 1,-1-1 0,1 1-1,-1 0 1,1-1 0,-1 1-1,0 3 1,1 4 12,-1 1 0,0-1 0,-1 0-1,0 1 1,-1-1 0,0 0 0,0 0-1,0 0 1,-2 0 0,1 0 0,-1-1 0,-9 16-1,5-11 96,-1 0 0,0-1 0,0-1 0,-1 1 0,-1-1 0,0-1 0,-15 12 0,21-19-47,0 1-1,0-1 0,-1-1 0,1 1 1,-1-1-1,1 0 0,-1 0 1,0 0-1,1-1 0,-1 0 0,0 0 1,-12 0-1,17-1-87,0 0 0,0-1 0,0 1 0,0 0 0,0-1 0,0 1 0,0-1 0,0 1 0,1-1 0,-1 1 0,0-1 0,0 0 0,0 1 1,1-1-1,-1 0 0,0 0 0,1 1 0,-1-1 0,0 0 0,1 0 0,-1 0 0,1 0 0,0 0 0,-1 0 0,1 0 0,0 0 0,-1 0 0,1 0 0,0 0 0,0 0 0,0 0 0,0 0 0,0 0 1,0-1-1,0-6-322,1 1 0,0-1 0,3-11 0,-4 16 293,30-93-1099,-10 40 387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14571,'23'11'1296,"10"8"-848,1 1-135,9 7 391,3 2-96,0 4-96,-1 0-160,-2 0-504,-5-5-232,-6-3 360,1-4-136,-5-5-48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12315,'-6'-1'1544,"9"-1"-856,2 1-280,15-2 1841,10-3-1465,19-1-168,4-4-64,18-2-184,5-3-64,7 0-32,-2 0-88,-11 5-408,-11 4-272,-19 5 432,-12 5-72,-28 9-80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14467,'20'0'1304,"18"-2"-744,6-1-191,16-5 415,9-4-80,9-2-96,-1-2-128,2 0-424,-5-1-176,-16 4-448,-11 3-176,-21 10-1441,-10 2 1745,-24 9-368,-7 5-176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12323,'13'7'1464,"18"-7"-632,7-6-256,13-7 1249,6-1-881,11-2-232,-1 0-24,-1-1-464,1 3-352,-15 2 96,-6 2-16,-19 4-96,-8 2-104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12619,'26'-27'1425,"2"1"0,1 1 1,47-31-1,-11 8-860,152-126 174,-197 162-767,-20 12 27,1 0-1,-1 0 1,0 0 0,0 0 0,1 0 0,-1 0 0,0 0 0,1 0 0,-1 0 0,0 0 0,0 0 0,1 0 0,-1 0-1,0 0 1,1 0 0,-1 0 0,0 0 0,0 1 0,1-1 0,-1 0 0,0 0 0,0 0 0,1 0 0,-1 1 0,0-1-1,0 0 1,0 0 0,0 1 0,1-1 0,-1 0 0,0 0 0,0 1 0,0-1 0,0 0 0,0 0 0,0 1 0,1 3-11,-1 1 1,0-1-1,0 0 0,-1 1 1,1-1-1,-2 7 1,-1 0-5,-2 20 373,0 1 0,2-1-1,2 1 1,4 60 0,0-75-35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11715,'15'-2'5461,"6"0"-4650,45 8-449,0 2 1,-1 3 0,0 3 0,0 3 0,105 43 0,-145-49-373,0 1 0,0 0 0,-1 2 1,-1 1-1,43 36 0,-56-42-4,-1 0 0,0 1 1,0 0-1,-2 1 0,1 0 1,7 15-1,-11-18 3,0 0 0,-1 0 0,-1 0 0,1 1 0,-1 0 0,0-1 0,-1 1 0,0 0 0,-1 0 0,0 11 0,-2-10 10,0 1 0,0-1 0,-1 0 0,0 0 0,-1 0 0,0-1 0,0 1 0,-1-1 0,-1 0 0,1 0 0,-1-1 0,-9 10-1,-13 12 142,-55 47-1,63-60-33,-156 131 627,-15 12-216,25-19-917,163-141-429,4-5 611,4-7 79,9-16-212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14299,'4'-7'1056,"1"9"-800,-3 0-80,0 14 392,-1 7-175,1 12-137,-1 7-40,2 5-56,0 1-16,1-3-48,0 1-24,4-8-104,-3-7-136,1-12-312,-3-8 264,-3-9 120,-7-1-72,-5-10-73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14059,'10'-6'1288,"14"-4"-712,6-3-176,15-1 633,-1 0-265,11 1-168,2 0-96,-1 3-440,-4 1-296,-8 3 160,-7 3 32,-18 2-144,-16 1-80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39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16788,'27'-1'1496,"10"-9"-968,0-5-184,13 0 664,5 0-352,7 2-303,-1 2-193,-5 2-665,-4 4-127,-18 3 488,-8 2-192,-18 2-112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12259,'170'-55'4324,"-147"49"-3915,1 1 0,0 1 0,0 1-1,0 1 1,31 2 0,-53 0-392,0 0-1,0 0 1,-1 0-1,1 0 1,0 0 0,0 1-1,-1-1 1,1 1-1,0-1 1,-1 1 0,1-1-1,0 1 1,-1 0-1,1 0 1,-1 0 0,1 0-1,-1 0 1,0 0-1,1 0 1,-1 0-1,0 1 1,0-1 0,0 1-1,0-1 1,0 0-1,0 1 1,0 0 0,0-1-1,-1 1 1,1-1-1,0 1 1,-1 0 0,0 0-1,1-1 1,-1 1-1,0 0 1,0 0 0,0 3-1,-1 2-3,0 1-1,-1-1 1,0 1-1,0-1 1,-1 0 0,0 0-1,0 0 1,-5 8-1,-34 48 31,-1-1 1,-94 99-1,55-67 67,76-89-97,0 2 11,0 1-1,0-1 1,-7 13 0,13-19-17,-1 0 0,0 0 0,1 0 0,-1 0 0,1 0 0,-1 0 1,1 0-1,0 0 0,-1 0 0,1 0 0,0 0 0,0 0 0,0 0 0,-1 0 0,1 0 0,0 0 0,0 0 0,1 0 0,-1 1 1,0-1-1,0 0 0,1 0 0,-1 0 0,0 0 0,1 0 0,-1 0 0,1 0 0,-1 0 0,1 0 0,-1-1 0,1 1 0,0 0 0,0 0 1,-1 0-1,1-1 0,0 1 0,0 0 0,0-1 0,1 2 0,5 0 30,-1 1-1,1-1 1,1 0 0,-1-1-1,0 0 1,0 0 0,10 0-1,54-3 152,-71 2-186,48-5-272,-1-2 1,-1-3 0,47-14-1,-85 23-231,2-1-291,-10 1 763,1 1 0,-1 0 0,0 0-1,0 0 1,0 0 0,0 0 0,1-1 0,-1 1 0,0 0 0,0 0 0,0 0 0,0-1-1,0 1 1,0 0 0,1 0 0,-1 0 0,0-1 0,0 1 0,0 0 0,0 0 0,0 0 0,0-1-1,0 1 1,0 0 0,0 0 0,0-1 0,0 1 0,0 0 0,0 0 0,0 0 0,0-1-1,0 1 1,0 0 0,-1 0 0,1-1 0,0 1 0,0 0 0,0 0 0,-6-10-531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15739,'17'106'3101,"70"384"-2339,-76-458-488,-11-32-268,0 0 1,0 0 0,0 1 0,0-1 0,0 0-1,0 0 1,0 0 0,0 0 0,0 1-1,0-1 1,0 0 0,0 0 0,1 0 0,-1 0-1,0 0 1,0 1 0,0-1 0,0 0 0,0 0-1,0 0 1,1 0 0,-1 0 0,0 0 0,0 0-1,0 0 1,0 1 0,1-1 0,-1 0 0,0 0-1,0 0 1,0 0 0,0 0 0,1 0 0,-1 0-1,0 0 1,0 0 0,0 0 0,0 0 0,1 0-1,-1 0 1,0 0 0,0-1 0,4-15 256,-4-17-141,-1 1-1,-2 0 1,0 0 0,-3 0 0,-1 1-1,-1 0 1,-16-42 0,21 65-125,-9-19-29,11 25 29,1 1 0,-1-1 0,0 1 0,0 0 1,1 0-1,-1-1 0,0 1 0,0 0 0,-1 0 0,1 0 1,0 0-1,0 0 0,0 0 0,-1 1 0,0-2 1,1 3-3,1-1 0,0 1 1,0-1-1,-1 1 0,1 0 1,0-1-1,0 1 1,0-1-1,0 1 0,0 0 1,0-1-1,0 1 1,0-1-1,0 1 0,0 0 1,0-1-1,0 1 1,0-1-1,0 1 0,1 0 1,-1-1-1,0 1 0,1 0 1,4 9-14,1 0 0,0-1 0,0 0 0,1 0 1,0-1-1,1 0 0,0 0 0,0-1 0,1 0 0,-1 0 0,2-1 0,-1 0 1,1 0-1,13 5 0,-19-10 18,0 0 1,-1 0 0,1 0-1,0-1 1,0 1 0,0-1-1,0 0 1,0 0 0,0 0-1,0-1 1,0 1 0,0-1-1,0 0 1,0 0 0,0 0-1,-1-1 1,1 1 0,0-1-1,-1 0 1,0 0 0,1 0-1,-1 0 1,0-1 0,0 0-1,0 1 1,0-1 0,4-6-1,0-1-12,0-1 0,-1 1-1,0-1 1,0 0 0,-2-1-1,1 1 1,4-22 0,-9 33 9,0 0 0,0 0 0,0 0 1,-1 0-1,1 0 0,0 0 0,0 0 1,0-1-1,0 1 0,0 0 0,-1 0 0,1 0 1,0 0-1,0 0 0,0 0 0,0 0 0,-1 0 1,1 0-1,0 0 0,0 0 0,0 0 1,0 0-1,-1 0 0,1 0 0,0 0 0,0 0 1,0 0-1,0 0 0,0 0 0,-1 0 0,1 0 1,0 0-1,0 1 0,0-1 0,0 0 1,0 0-1,-1 0 0,1 0 0,0 0 0,0 0 1,0 0-1,0 1 0,0-1 0,0 0 0,-2 3-8,0 0 0,1 0-1,-1 0 1,1 0-1,0 0 1,0 0-1,0 0 1,0 0-1,1 0 1,-1 7 0,0 37-53,2-39 49,-1-2 18,0-1 0,0 1 0,1 0 0,0-1 0,0 1 0,1-1 0,0 0 0,0 1 0,0-1 0,0 0 0,5 6-1,-6-9 7,0-1-1,0 0 0,0 1 0,0-1 1,1 0-1,-1 0 0,1 0 0,-1 0 0,0 0 1,1 0-1,0 0 0,-1-1 0,1 1 0,0-1 1,-1 1-1,3 0 0,-1-1 5,0 0 1,-1 0-1,1 0 0,0-1 0,-1 1 1,1-1-1,0 1 0,-1-1 0,1 0 1,-1 0-1,1 0 0,-1-1 0,4-1 0,16-13 85,-1-1 0,0 0 1,-1-2-1,28-35 0,27-23-19,-77 80-88,0 1 0,0-1 0,0 1 1,1-1-1,0 1 0,0 0 0,0 0 0,0-1 0,0 1 0,0 4 1,1-5 1,0 0 0,0 0 0,0-1 0,0 1 0,1 0 0,-1-1 1,1 1-1,0 3 0,0-5 6,-1 0-1,1 0 1,-1 0 0,1 0 0,-1 0 0,1-1-1,-1 1 1,1 0 0,0 0 0,0-1 0,-1 1-1,1 0 1,0-1 0,0 1 0,0-1 0,0 1-1,0-1 1,-1 1 0,1-1 0,0 1 0,0-1-1,2 0 1,2 1 1,0-1 0,1 1 1,-1-2-1,0 1 0,0 0 0,1-1 0,-1 0 0,0 0 0,0-1 0,0 1 0,0-1 1,0 0-1,6-4 0,8-5-1,-1-1 0,18-15 0,13-8-12,-49 35 10,0 0 1,0 0 0,0 0-1,1 0 1,-1 0 0,0 0-1,0 0 1,0 0 0,0 0-1,0 0 1,0 0 0,0 0 0,1 0-1,-1 0 1,0 0 0,0 0-1,0 0 1,0 0 0,0 0-1,0 0 1,0 0 0,0 0-1,1 0 1,-1 0 0,0 0 0,0 0-1,0 0 1,0 0 0,0 0-1,0 0 1,0 0 0,0 0-1,0 0 1,1 1 0,-1-1 0,0 0-1,0 0 1,0 0 0,0 0-1,0 0 1,0 0 0,0 0-1,0 0 1,0 1 0,0-1-1,0 0 1,0 0 0,0 0 0,0 0-1,1 11-48,-4 13 4,2-21 22,1-1 24,-1 0-1,1 0 1,0 1 0,0-1 0,0 0-1,0 0 1,0 0 0,0 1 0,1-1-1,-1 0 1,1 0 0,-1 0 0,1 0-1,0 0 1,0 0 0,0 0 0,0 0-1,2 3 1,-2-4 6,1 0-1,0 0 1,-1 0-1,1 0 1,0 0-1,0 0 1,0 0 0,0-1-1,0 1 1,0-1-1,-1 1 1,1-1-1,0 0 1,0 0-1,0 0 1,0 0 0,0 0-1,0 0 1,0 0-1,4-2 1,-4 2 131,19-6-907,-20 6 722,-1-1-1,1 1 1,-1 0 0,1-1 0,-1 1-1,0 0 1,1-1 0,-1 1 0,1-1-1,-1 1 1,0-1 0,1 1-1,-1-1 1,0 1 0,0-1 0,0 1-1,1-1 1,-1 1 0,0-1 0,0 1-1,0-1 1,0 0 0,0 1 0,0-1-1,0 1 1,0-1 0,0 1-1,0-1 1,0 1 0,0-1 0,0 0-1,-1 1 1,1-1 0,0 1 0,-1-1-1,-2-7-403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15067,'0'6'1665,"4"-6"-1049,19 0-144,8-3 736,20-1-304,7-2-64,10 0-255,2-1-25,0 0-384,-2 1-224,-13-1-688,-6 1-137,-20-5 665,-11-2-216,-10 0-128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48 18260,'-1'4'174,"1"-1"0,-1 1 0,1-1 0,0 1 0,0-1 1,0 1-1,0 0 0,1-1 0,1 5 0,-2-7-163,0 0-1,0-1 1,1 1-1,-1-1 1,0 1-1,1 0 1,-1-1-1,1 1 1,-1-1-1,0 1 1,1-1-1,-1 1 1,1-1 0,-1 1-1,1-1 1,0 0-1,-1 1 1,1-1-1,-1 0 1,1 1-1,0-1 1,1 0 7,-1 0 0,0 0 0,1 0 0,-1 0 0,0 0 0,0 0 0,1-1 0,-1 1 0,0 0 0,0-1 0,0 1 0,0-1-1,1 1 1,-1-1 0,2-1 0,2-2 6,0 0-1,1 0 1,-2-1 0,1 0-1,7-10 1,-10 14-19,0-1 1,-1 0 0,1-1-1,-1 1 1,0 0 0,0 0-1,0-1 1,0 1 0,0 0 0,0-1-1,-1 1 1,1-1 0,-1 1-1,0-1 1,1 1 0,-1-1-1,0 1 1,-1-4 0,1 5-5,-1 1 1,1-1 0,0 1 0,-1-1-1,1 1 1,-1-1 0,1 1-1,-1-1 1,1 1 0,-1-1 0,1 1-1,-1-1 1,0 1 0,1 0-1,-1-1 1,0 1 0,1 0 0,-1 0-1,0 0 1,1-1 0,-1 1-1,0 0 1,1 0 0,-1 0 0,0 0-1,1 0 1,-1 0 0,0 0-1,1 0 1,-1 0 0,0 1 0,0-1-1,1 0 1,-1 0 0,1 1-1,-1-1 1,0 1 0,-25 12 29,18-6-27,0 0 1,1 0-1,0 0 1,-10 13-1,14-16-3,0 0 1,1 0-1,-1 1 0,1-1 0,0 0 0,0 1 0,1-1 0,-1 1 0,1 0 1,0 0-1,-1 7 0,2-12-1,0 0 0,0 1 0,0-1 1,0 0-1,0 0 0,0 1 0,0-1 0,0 0 1,1 0-1,-1 0 0,0 1 0,0-1 0,0 0 0,0 0 1,0 0-1,0 1 0,1-1 0,-1 0 0,0 0 1,0 0-1,0 0 0,0 1 0,1-1 0,-1 0 1,0 0-1,0 0 0,0 0 0,1 0 0,-1 0 0,0 0 1,0 0-1,1 0 0,-1 0 0,0 0 0,0 0 1,1 0-1,-1 0 0,0 0 0,0 0 0,0 0 1,1 0-1,-1 0 0,0 0 0,0 0 0,1 0 1,-1 0-1,0 0 0,0 0 0,0 0 0,1-1 0,-1 1 1,0 0-1,0 0 0,0 0 0,1-1 0,10-6-2,-5 1 114,-1-1 1,0 1-1,0-1 0,-1 0 1,1 0-1,-1-1 1,-1 1-1,0-1 1,4-13-1,-4 8 75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59 13227,'24'-11'464,"1"1"-1,0 2 1,1 0 0,0 2-1,0 0 1,0 2 0,0 1-1,1 1 1,49 3 0,-73-1-446,0 0 1,0 1-1,0-1 1,0 1-1,0 0 1,0-1-1,0 1 1,0 1-1,-1-1 1,1 0-1,0 1 1,-1-1-1,1 1 1,-1 0-1,0 0 1,1 0-1,1 2 1,-3-2-14,-1-1 0,1 0 0,0 0 0,-1 0 0,0 0 0,1 1 0,-1-1 0,0 0 0,0 0 0,1 1 0,-1-1 0,0 0 0,0 1 0,0-1 0,-1 0 0,1 2 1,-1 0-3,0 0 1,0 0 0,0 0 0,-1 0 0,1 0 0,-1 0 0,0-1-1,-3 5 1,-27 29 40,-1-1-1,-57 44 1,4-3 176,76-67-186,-14 14 115,-27 32 1,46-49-109,-1 1 0,2 0-1,-1 0 1,1 0 0,0 1 0,0-1-1,1 1 1,0 0 0,0 0 0,-1 12-1,3-18-26,1 0-1,0 1 0,0-1 1,0 1-1,0-1 0,1 0 1,-1 1-1,1-1 0,-1 1 1,1-1-1,0 0 0,0 0 1,0 1-1,0-1 0,0 0 1,0 0-1,1 0 0,-1 0 1,1 0-1,0-1 0,-1 1 0,1 0 1,0-1-1,0 1 0,0-1 1,0 1-1,0-1 0,0 0 1,3 1-1,3 1 12,0 0 1,1 0-1,-1-1 1,0 0-1,1-1 1,17 1-1,-1-2 25,-1-2 0,1 0 0,0-2 0,-1 0 0,0-2-1,0-1 1,0-1 0,-1 0 0,0-2 0,-1-1 0,0-1 0,-1 0 0,33-26 0,-46 31 15,0-1 1,-1 1-1,0-1 0,9-14 1,-14 21-45,-1-1 1,1 0-1,-1 0 0,0 0 1,0 0-1,0 0 0,0 0 1,0 0-1,-1 0 1,1 0-1,-1 0 0,1-1 1,-1 1-1,0 0 0,0 0 1,0 0-1,0-1 1,0 1-1,0 0 0,-1 0 1,1 0-1,-1-1 0,1 1 1,-1 0-1,0 0 1,0 0-1,-2-3 0,1 3 3,-1 0 0,1 0 0,-1 0 0,1 1 0,-1-1 0,0 1 0,0 0-1,0-1 1,0 1 0,0 1 0,0-1 0,0 0 0,0 1 0,0 0 0,0-1 0,-7 2 0,-51 4 108,-68 27-1395,128-32 1241,0 0 0,-1 1 0,1-1 0,0 0 0,-1 0-1,1 0 1,0 0 0,-1 0 0,1 0 0,0 0 0,0 0 0,-1-1 0,1 1 0,0 0-1,0-1 1,-1 1 0,1-1 0,0 1 0,0-1 0,0 0 0,0 0 0,0 1-1,-2-2 1,-3-10-314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15475,'6'-1'336,"-1"0"0,0-1-1,0 0 1,0 0-1,0 0 1,0-1 0,0 0-1,5-3 1,4-3 171,68-42-98,-3-3 1,-2-4-1,-3-3 0,-2-3 1,78-90-1,-150 154-409,10-11 6,0 0-1,-1 0 0,-1-1 1,1-1-1,9-19 0,-36 75-139,14-23 67,1 1 0,0 0 0,2 0 0,1-1 0,0 1 0,1 0 1,1 0-1,6 21 0,-1-11-281,1 0 1,2-1-1,1 0 1,23 44-1,-15-41-41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15403,'26'-2'1505,"18"-7"-841,12 0-240,24-4 496,9 1-80,9-4-64,5 0-135,6 3-273,1 0-120,-7 3-224,-7 2-80,-20 2-280,-10 2-225,-14 1-423,-10 0 776,-18 1-184,-21 2-136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14307,'6'30'968,"1"0"0,2-1 0,18 45 0,-3-10-640,0 7-18,54 144 913,-77-213-1154,-1 1 0,1-1 0,0 0 0,1 1 0,-1-1-1,0 0 1,1 0 0,-1 0 0,1 0 0,-1 0 0,1 0 0,3 2-1,-5-4-42,1 0-1,-1 0 0,1 0 0,-1 0 1,0 0-1,1 0 0,-1 1 1,1-1-1,-1 0 0,0 0 0,1-1 1,-1 1-1,1 0 0,-1 0 1,0 0-1,1 0 0,-1 0 0,1 0 1,-1 0-1,0-1 0,1 1 0,-1 0 1,0 0-1,1-1 0,-1 1 1,0 0-1,1-1 0,10-18 403,4-26-65,-3-1-1,-1 0 0,7-65 0,-12 39-440,-4-111 0,-15 63-155,5 51-5,8 67 228,-1 0 1,1 0-1,0 1 1,0-1-1,0 0 1,0 0-1,0 0 1,0 1-1,0-1 1,1 0-1,-1 0 0,0 1 1,1-1-1,0 0 1,-1 1-1,1-1 1,0 1-1,0-1 1,0 1-1,1-2 1,0 1-2,1 1 0,-1 0 0,0 0 0,1 0 0,-1 0 1,1 1-1,-1-1 0,1 1 0,0-1 0,-1 1 0,1 0 0,-1 0 1,5 0-1,50-2-37,1-2 0,-1-3 0,70-18 0,163-57 75,-119 29-64,-134 43-97,1 1-1,47-6 0,-83 15 125,-1 0 0,1-1 0,0 1 0,-1 0 0,1 0-1,-1 0 1,1 0 0,0 1 0,-1-1 0,1 0 0,-1 1-1,1-1 1,-1 1 0,1-1 0,-1 1 0,0 0 0,1 0-1,-1-1 1,0 1 0,1 0 0,-1 0 0,0 1 0,0-1-1,0 0 1,0 0 0,0 0 0,0 1 0,0-1 0,0 0-1,0 1 1,-1-1 0,1 1 0,-1-1 0,1 1 0,-1-1-1,0 1 1,1-1 0,-1 1 0,0 0 0,0 1 0,0 9 34,-1 0-1,0 0 1,0-1 0,-6 20 0,2-7 37,-14 76 169,8-55-222,3 1 0,-4 76 0,13-123-26,-1 0 0,0 1 1,1-1-1,-1 0 0,0 1 1,1-1-1,-1 1 0,1-1 1,-1 0-1,0 1 0,1-1 1,0 1-1,-1 0 0,1-1 1,-1 1-1,1-1 0,-1 1 0,1 0 1,0-1-1,-1 1 0,1 0 1,0 0-1,-1 0 0,1-1 1,0 1-1,0 0 0,-1 0 1,1 0-1,0 0 0,-1 0 1,1 0-1,0 0 0,0 1 1,-1-1-1,1 0 0,0 0 1,-1 0-1,1 1 0,0-1 1,-1 0-1,1 1 0,-1-1 0,1 1 1,-1-1-1,1 0 0,0 1 1,-1-1-1,0 1 0,1 0 1,-1-1-1,1 1 0,-1-1 1,0 1-1,1 0 0,-1-1 1,0 1-1,1 0 0,-1-1 1,0 1-1,0 0 0,0-1 1,0 1-1,0 0 0,0-1 1,0 1-1,0 0 0,0 0 1,0-1-1,0 2 0,7-21-317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0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15843,'1'2'134,"1"0"-1,-1 0 1,1 1-1,-1-1 1,0 0-1,0 1 1,0-1-1,0 1 1,0-1-1,-1 1 1,1 0-1,-1-1 1,1 5-1,-2 39 420,0-27 15,1-1-245,-1 8 90,5 46-1,-4-67-360,1 1 0,0 0-1,1 0 1,-1-1 0,1 1-1,0-1 1,0 1 0,1-1-1,0 0 1,0 0-1,0 0 1,0-1 0,8 9-1,-9-12-30,-1 1-1,1-1 0,0 0 0,-1 0 1,1 0-1,0 0 0,0 0 0,0-1 1,0 1-1,0-1 0,0 1 1,0-1-1,0 0 0,0 1 0,0-1 1,0 0-1,0 0 0,0-1 0,0 1 1,0 0-1,0-1 0,0 1 0,0-1 1,0 1-1,0-1 0,0 0 0,0 0 1,-1 0-1,3-1 0,5-4 38,-1-1 0,1 1 0,-1-1 0,9-10 0,-16 15-50,20-22 201,35-51 0,6-7-8,-62 81-199,0 0 0,1 1 1,-1-1-1,1 1 0,-1-1 1,1 0-1,-1 1 0,1-1 1,-1 1-1,1 0 0,0-1 1,-1 1-1,1-1 0,0 1 1,-1 0-1,1-1 0,0 1 0,-1 0 1,1 0-1,0 0 0,0 0 1,-1-1-1,2 1 0,-1 1 2,-1-1 0,1 1-1,-1-1 1,1 1 0,-1-1-1,1 1 1,-1-1-1,0 1 1,1-1 0,-1 1-1,0 0 1,1-1 0,-1 1-1,0 0 1,0-1 0,0 1-1,0 0 1,0-1-1,0 1 1,0 0 0,-1 43 99,1-43-102,-8 57 63,3-24-224,1-1 0,2 1 0,3 52 0,2-75-50,2-21 44,-1-12-70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61 9306,'-26'14'296,"1"1"-1,1 1 1,0 2-1,1 0 1,1 1 0,0 1-1,2 2 1,0 0 0,2 1-1,0 0 1,2 2-1,0 0 1,2 0 0,-12 31-1,11-17-128,2 1 0,1 0-1,3 1 1,1 0 0,2 0 0,1 1-1,3 0 1,1-1 0,5 43-1,2-30-112,2-1-1,3 0 0,2-1 0,2-1 0,2 0 0,38 77 0,-43-105-38,1 0 1,0-1-1,2 0 0,31 35 0,-39-49 17,0-1 0,0 0-1,1-1 1,0 0 0,0 0 0,0-1 0,1 0 0,0 0 0,0-1 0,0 0-1,0-1 1,1 0 0,-1 0 0,1-1 0,17 2 0,-16-4 33,1 0 1,-1-1-1,0-1 1,0 1-1,0-2 1,0 1-1,0-2 0,18-7 1,-12 2 49,0 0 1,0-1-1,-1-1 1,21-18-1,4-10 192,-2-2-1,48-63 1,-85 102-299,76-101 480,110-192 0,-140 206-498,-4-3 0,54-165 0,-90 230-77,0 1 0,-2-2 0,-1 1 0,-2 0 0,2-49 0,-6 66 24,0 0-1,0 0 1,-1 1-1,0-1 1,-1 0-1,0 1 1,0 0-1,-7-12 0,6 14-7,0 1-1,0 0 0,-1 0 0,0 0 0,0 1 0,0-1 0,-1 1 0,1 0 1,-1 1-1,-1 0 0,1 0 0,-9-4 0,3 3-20,0 0 0,0 2 0,-1-1 0,1 2 0,-1 0 0,0 0 0,1 1 0,-1 0 0,0 1 0,0 1 0,-13 2 0,-22 5-226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40 11835,'-21'-8'176,"-2"0"1,1 2 0,-1 1 0,0 0-1,0 2 1,-26-1 0,-6 4-29,-76 8 0,85-3-49,0 3-1,0 1 1,1 2-1,0 3 0,1 1 1,0 2-1,-68 37 1,83-36-51,0 1 0,1 1 1,1 1-1,1 1 0,1 2 0,1 0 1,1 2-1,1 1 0,2 0 1,0 1-1,-17 35 0,22-32-35,1 1 1,1 0-1,2 1 0,1 1 0,2-1 0,1 1 0,2 1 1,1-1-1,2 1 0,2 41 0,2-49-15,1 0-1,1 1 1,1-2-1,2 1 0,0-1 1,2 0-1,1 0 1,1-1-1,1 0 1,2-1-1,0-1 1,1 0-1,26 30 1,-23-35-2,-1 0 0,2-1 0,0-1 1,2-1-1,-1-1 0,1-1 1,1-1-1,1 0 0,-1-2 0,2-1 1,-1 0-1,29 5 0,-24-8 7,0-2-1,1 0 1,-1-2-1,1-1 0,0-2 1,-1 0-1,1-2 1,-1-2-1,0 0 1,43-14-1,-30 3 83,-1-1-1,0-2 0,-2-2 1,0-1-1,-2-2 1,0-1-1,56-54 0,-52 40 75,-1-3 0,-1-1 0,-3-2 0,-2-1 0,42-78 0,-59 93-76,-1-1 1,-2 0 0,-1-1 0,8-39 0,-16 57-96,-1-1 0,-1 1 0,-1-1 0,0 1 1,-1-1-1,0 0 0,-1 1 0,-1-1 0,-1 1 1,0 0-1,-8-22 0,6 27-54,1 0 0,-2 0-1,1 1 1,-1 0 0,-1 1 0,0-1 0,0 1 0,-1 0-1,1 1 1,-2 0 0,-11-8 0,5 5-21,0 0 0,-1 2 0,-1 0 0,1 1 0,-34-10 0,-12 5-211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1602 20 8226,'-19'-5'364,"1"0"-1,-1 1 1,0 1 0,-1 1 0,1 1 0,-27 1 0,-116 20 1293,106-11-1248,25-5-235,-257 50 1079,255-45-1148,1 1 0,0 1 0,0 2 0,2 2 0,-1 1 0,-44 30 0,40-17-70,0 1 1,2 2-1,1 1 1,2 1 0,2 2-1,-37 59 1,13-7 1,-71 172-1,80-151-10,5 1 0,6 2-1,4 1 1,5 1 0,4 1 0,6 1-1,6 0 1,4 0 0,24 226 0,-10-273-38,4-1 0,2-1 0,3-1 1,3 0-1,3-1 0,3-2 1,3-1-1,2-2 0,66 89 0,-75-117-47,1-1-1,2-2 1,1 0-1,46 34 1,-56-49 20,1-1 1,0-1-1,0 0 1,1-2-1,1 0 1,0-2-1,0 0 1,45 9-1,-52-16 24,1 1-1,0-2 1,0 0-1,0-1 1,0-1-1,0 0 1,-1-1-1,1-1 0,-1 0 1,29-12-1,-10-1 19,-1 0 0,0-2-1,45-36 1,-30 16 50,-2-2 0,-1-2 0,-2-2 1,49-68-1,131-218 321,-163 237-276,-22 34-36,282-470 398,-62-28-249,-239 508-228,-2-1-1,-2-1 1,-3-1 0,8-73-1,-18 102 6,-1 0-1,-1 0 0,-1 1 0,-1-1 0,-1 0 0,-2 0 0,0 1 0,-1 0 0,-1 0 0,-1 1 0,-1 0 0,-14-24 0,4 16-8,-1 1 0,-2 1 0,-1 0 0,-1 2 0,-1 1 0,-1 1 0,-58-40-1,50 41-66,-2 2 0,0 1 0,-2 2-1,0 1 1,0 3 0,-62-16 0,69 24 9,1 1 0,-61-2 1,24 9-68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3:4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12699,'-2'4'104,"1"-1"0,-1 1 1,1 0-1,0-1 0,0 1 1,0 0-1,1 0 0,-1 0 1,1 0-1,0 0 0,0 0 1,0 0-1,1 0 0,-1 0 1,1-1-1,0 1 0,0 0 1,0 0-1,1 0 0,2 5 1,0-3-60,0 0 0,0 0-1,0-1 1,1 1 0,0-1 0,0 0 0,0 0 0,1-1 0,0 1-1,9 5 1,-13-9-35,0 0 1,-1 0-1,0 0 0,1 0 0,-1 0 0,0 1 0,1-1 0,-1 1 1,0-1-1,0 1 0,0-1 0,0 1 0,0-1 0,-1 1 0,1 0 1,0 0-1,-1-1 0,1 1 0,-1 0 0,0 0 0,0 0 0,0-1 1,1 1-1,-2 0 0,1 0 0,0 0 0,0 0 0,0-1 0,-1 1 1,1 0-1,-2 2 0,-2 6 44,0 0-1,-1 1 1,0-2-1,-7 12 1,3-7 17,-4 9-33,-77 125 1958,82-140-1706,6-8 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16492,'-10'-7'1320,"5"4"-888,15 9-216,7-1-216,3 1 80,4 0-80,5 8-216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14211,'0'9'128,"0"-1"-1,0 1 1,0 0 0,-1 0 0,0-1-1,-1 1 1,0 0 0,-1-1-1,-5 15 1,-4 15 155,-20 119 4,28-129-263,2 0 0,1 1-1,3 45 1,-1-68-18,0 1 1,0 0 0,1 0-1,0 0 1,0-1-1,0 1 1,1-1 0,0 0-1,5 9 1,-5-12 1,-1 0 0,1 0 1,-1-1-1,1 1 0,0 0 0,0-1 1,0 0-1,0 0 0,0 1 0,1-2 1,-1 1-1,1 0 0,-1-1 0,1 0 1,-1 0-1,1 0 0,0 0 0,4 0 0,3 0 22,-1-2-1,1 1 1,-1-1 0,0-1-1,1 0 1,-1 0-1,0-1 1,0 0-1,-1-1 1,1 0-1,14-9 1,2-2 71,-1-2 1,41-34-1,-25 12-6,-2-1 0,-1-3 0,35-53 0,-69 91-92,-4 5-1,0 0 0,0-1 1,1 1-1,-1 0 0,0-1 0,0 1 0,0 0 1,1-1-1,-1 1 0,0 0 0,0 0 0,1-1 1,-1 1-1,0 0 0,1 0 0,-1 0 0,0-1 1,1 1-1,-1 0 0,0 0 0,1 0 0,-1 0 1,1 0-1,-1 0 0,0 0 0,1 0 0,-1 0 1,0 0-1,1 0 0,5 9 73,-2 27 57,-4-28-106,1 1 0,1 18 89,1-1 1,12 44 0,-13-62-92,0-1 0,1 1 0,0-1 1,1 0-1,0 0 0,0 0 0,0 0 0,1-1 1,0 0-1,0 0 0,0 0 0,1 0 1,10 7-1,2-1 75,32 16-1,-44-24-110,2-1-1,-1 0 1,0-1-1,1 1 1,-1-1-1,1-1 1,14 2-1,-21-3-2,-1 0 0,1 0 0,0-1-1,-1 1 1,1 0 0,-1 0-1,1 0 1,0-1 0,-1 1 0,1 0-1,-1-1 1,1 1 0,-1 0 0,1-1-1,-1 1 1,1-1 0,-1 1 0,1 0-1,-1-1 1,0 1 0,1-1 0,-1 0-1,0 1 1,1-1 0,-1 1-1,0-1 1,0 0 0,1 1 0,-1-1-1,0 1 1,0-1 0,0 0 0,0 1-1,0-1 1,0 0 0,0 1 0,0-1-1,0 0 1,-6-27-202,-5 9 28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9898,'-5'14'399,"0"1"-1,1 0 1,1 0-1,0 1 1,1-1-1,1 1 0,0-1 1,3 28-1,4 8 144,16 64-1,-15-82-293,-4-18-137,3 13 304,0 0 0,1 0 0,2-1 0,17 38 0,-25-64-362,-1 0 1,1 0-1,-1 0 1,1 0-1,0 0 1,-1 0-1,1 0 1,0 0-1,0 0 1,0 0-1,0 0 1,0 0-1,0-1 1,0 1-1,1 1 1,-1-2-32,-1-1 0,0 1-1,1 0 1,-1 0 0,1 0 0,-1 0 0,0 0 0,1 0 0,-1-1-1,0 1 1,1 0 0,-1 0 0,0 0 0,0-1 0,1 1 0,-1 0-1,0-1 1,0 1 0,1 0 0,-1-1 0,0 1 0,0 0 0,0-1-1,1 1 1,-1 0 0,0-1 0,0 1 0,0 0 0,0-1 0,0 0-1,1-5-38,1 0-1,-2 0 1,1 0-1,-1-10 1,-1-11-402,-8-36 0,3 26 134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1 824 12427,'13'-26'959,"14"-15"-519,59-69 1,-85 108-381,1 0-1,0 0 1,-1 1-1,1-1 1,0 1 0,0-1-1,0 1 1,0 0-1,0 0 1,0 0 0,1 0-1,-1 0 1,0 0-1,0 1 1,1-1 0,-1 1-1,0-1 1,1 1-1,-1 0 1,0 0 0,1 0-1,-1 0 1,1 1-1,-1-1 1,0 1 0,1-1-1,-1 1 1,0 0-1,3 1 1,26 5 187,-17-6-150,1-1 1,-1 0-1,1-1 0,22-4 0,60-17 347,-53 10-206,158-45 1071,-77 20-436,-119 35-842,0 0 0,-1 0 0,1 0 0,0-1 0,-1 0 0,1 0 0,-1 0 0,0-1 0,0 0 0,0 0 0,-1 0 0,0-1 0,1 1 0,-1-1 0,-1 0 0,1 0 0,-1 0 0,0-1 0,0 1 0,2-8 0,8-16 100,-2 0-1,-1-1 1,-1 0-1,-2-1 1,-1 1-1,-1-1 1,-2-1-1,0-43 1,-3 69-170,-1 0 1,1 1-1,-1-1 1,-1 0-1,1 1 1,-1-1-1,0 1 0,0-1 1,0 1-1,-1 0 1,0 0-1,-3-5 1,4 8-20,0 0 1,0 0 0,0 0 0,0 0-1,-1 0 1,1 1 0,-1-1 0,1 1-1,-1 0 1,1 0 0,-1 0 0,0 0-1,0 0 1,1 0 0,-1 1 0,0-1-1,0 1 1,0 0 0,0 0 0,0 0-1,1 0 1,-1 0 0,0 1 0,0-1-1,-5 3 1,-22 9-324,-2 4-130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 12395,'-2'-1'78,"-1"0"0,1 1 1,-1 0-1,1-1 1,-1 1-1,1 0 1,-1 1-1,1-1 0,-1 0 1,1 1-1,-1-1 1,1 1-1,-1 0 0,1-1 1,0 1-1,-1 1 1,1-1-1,0 0 0,0 0 1,-3 3-1,-5 4 121,1-1-1,-15 18 1,23-24-161,-19 22 367,2 0 0,0 0 0,2 2 0,-23 44 0,30-50-211,1 1 0,0 1 0,1-1 0,1 1 0,2 0 0,0 1 0,-2 22 0,6-37-127,0 1 0,0 0-1,1-1 1,-1 1 0,2 0 0,-1-1 0,1 1 0,0-1 0,5 11-1,-5-14-47,0-1-1,0 1 0,0-1 1,1 0-1,-1 0 0,1 0 0,0 0 1,-1-1-1,1 1 0,0-1 0,1 1 1,-1-1-1,0 0 0,1 0 1,-1-1-1,1 1 0,0-1 0,-1 1 1,1-1-1,5 0 0,0 0-12,-1 0-1,1-1 0,-1 0 1,1-1-1,-1 0 1,1 0-1,-1-1 0,0 0 1,0-1-1,0 1 1,0-2-1,0 1 0,0-1 1,11-7-1,-11 6-3,-1-1-1,0 1 1,0-1 0,0 0-1,-1 0 1,1-1 0,-1 0-1,-1 0 1,0-1 0,0 1-1,0-1 1,-1 0 0,5-13-1,-8 18 3,0 0 0,0 0 0,-1 0 0,1 0 0,-1 0 0,0 0 0,1 0 0,-1-1 0,-1 1 0,1 0 0,0 0 0,-1 0 0,0 0 0,1 0 0,-1 0 0,0 0 0,-1 0 0,1 0 0,0 1 0,-1-1 0,-2-2 0,2 2 6,-1 0 0,0 0 0,0 1 0,0-1 0,0 1 0,-1 0 0,1 0 0,-1 0 0,1 0 0,-1 1 0,0-1 0,0 1 0,1 0 0,-1 0 0,0 0 0,-4 0 0,-4 0 22,0 1 0,0 0 0,0 0 0,0 1 1,0 1-1,0 0 0,-16 5 0,19-4-33,1 0 0,0 0 0,0 1 0,0 0 0,0 1-1,0 0 1,1 0 0,0 0 0,0 1 0,-8 9 0,13-14-36,1 0 0,0 0 1,0 1-1,0-1 0,0 1 0,0-1 0,1 0 1,-1 1-1,0 0 0,1-1 0,-1 1 0,1-1 1,-1 1-1,1 0 0,-1 1 0,1-2 18,1 0-1,-1 0 1,0 0-1,0-1 0,0 1 1,1 0-1,-1-1 1,0 1-1,1 0 1,-1-1-1,1 1 1,-1 0-1,1-1 1,-1 1-1,1 0 0,-1-1 1,1 1-1,-1-1 1,1 1-1,0-1 1,-1 0-1,1 1 1,1-1-1,1 2-13,0-1 0,1-1 0,-1 1 0,1 0-1,-1-1 1,1 0 0,-1 1 0,1-1 0,-1-1 0,1 1 0,-1 0 0,1-1-1,4-1 1,41-20-312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86 119 15899,'-1'2'71,"-15"14"353,1 1 0,-14 21 0,26-34-389,0 0 0,0 0 1,1 0-1,-1 1 0,1-1 1,1 1-1,-1 0 0,0-1 0,1 1 1,0 0-1,0 0 0,1 0 1,-1 0-1,1 0 0,1 10 0,0-13-18,-1 0-1,1 1 0,0-1 0,0 0 0,0 1 0,1-1 0,-1 0 0,0 0 0,1 0 0,0 0 0,-1 0 0,1-1 0,0 1 0,0 0 0,0-1 0,0 1 0,0-1 0,0 0 0,0 0 0,1 0 0,-1 0 0,0 0 0,1 0 0,-1 0 0,0-1 0,1 0 0,-1 1 0,1-1 0,-1 0 0,1 0 0,2 0 0,5-1-7,0 1 0,0-1 0,0-1 0,0 0 0,0-1-1,15-5 1,-8 1-23,0-1 1,-1-1-1,0 0 0,-1-1 0,0-1 0,19-18 1,-23 19 5,-1 0 1,-1 0 0,0-1-1,0-1 1,-1 1 0,0-2-1,-1 1 1,9-23 0,-14 32 15,-1-1 1,0 0 0,0 1 0,0-1 0,-1 0 0,1 0 0,-1 0 0,0 1 0,0-1 0,0 0 0,-1 0 0,1 0 0,-1 1 0,0-1 0,-1-5 0,0 7 7,1 0 0,0 0 0,0 1 0,-1-1 0,1 0 0,-1 0 0,1 1 0,-1-1 0,0 1 0,0-1 1,1 1-1,-1 0 0,0-1 0,0 1 0,0 0 0,-1 1 0,1-1 0,0 0 0,0 0 0,0 1 1,-1 0-1,1-1 0,0 1 0,0 0 0,-5 0 0,0 1 36,-1 0 0,1 0 0,0 1 0,-1 0 1,1 0-1,0 0 0,0 1 0,1 0 0,-1 1 0,1-1 0,-1 1 0,-6 6 0,5-4-1,0 1-1,0 0 1,0 1 0,1-1-1,1 1 1,-1 1-1,1-1 1,-6 12-1,10-16-58,1-1 0,-1 1-1,1 0 1,0-1 0,0 1 0,0 0-1,0 0 1,1 0 0,0 0 0,0 0-1,0-1 1,0 1 0,0 0-1,2 6 1,-1-8-32,-1 1 0,1-1 0,0 0 0,0 0 0,0 0 0,0-1-1,1 1 1,-1 0 0,0 0 0,1-1 0,-1 1 0,1-1 0,-1 1 0,1-1 0,0 1 0,0-1-1,0 0 1,0 0 0,0 0 0,0 0 0,0 0 0,0-1 0,0 1 0,0-1 0,0 1-1,4 0 1,0-1-36,0 0 1,0 0-1,0 0 0,0-1 0,0 0 0,0 0 0,0 0 0,0-1 0,7-2 0,3-3-154,30-18-1,6-8-250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 14011,'-5'62'1778,"2"-44"-1396,1 0 0,1 1 0,1-1 0,2 20-1,-1-34-318,0 0 0,-1 1-1,2-1 1,-1 0-1,0 0 1,1 0-1,0 0 1,-1 0 0,2 0-1,-1-1 1,0 1-1,1-1 1,-1 1-1,1-1 1,0 0-1,0 0 1,1 0 0,-1-1-1,1 1 1,-1-1-1,1 0 1,4 3-1,-2-3-50,0-1-1,0 1 0,0-1 0,0 0 1,0 0-1,0-1 0,0 0 0,0 0 0,0 0 1,0-1-1,0 0 0,0 0 0,0 0 1,0-1-1,-1 0 0,1 0 0,0 0 1,-1-1-1,1 0 0,5-4 0,5-4-38,0 0-1,0-2 0,-1 1 0,25-29 1,-29 29 19,-2 0 0,1 0 0,-2-1-1,1-1 1,-2 1 0,0-1 0,9-26 0,-15 35 14,1 0 0,-1 1 0,-1-1 0,1 0-1,-1 0 1,1 0 0,-2 0 0,1 0 0,0 0 0,-1 0 0,0 0-1,-2-5 1,2 6 6,-1 1 0,0-1-1,0 1 1,0 0 0,0-1-1,-1 1 1,1 0 0,-1 0-1,0 1 1,0-1 0,0 0-1,0 1 1,0 0 0,0 0-1,-1 0 1,1 0-1,-5-2 1,-2 1 18,0 0 1,0 1-1,-1 0 0,1 0 0,0 1 1,-1 1-1,1 0 0,-1 0 0,1 1 0,0 0 1,-1 1-1,1 0 0,0 0 0,0 1 1,0 1-1,0 0 0,1 0 0,-1 1 1,1 0-1,-9 7 0,15-9-78,-1 0 0,1 0-1,0 1 1,0 0 0,0-1 0,0 1 0,-3 9-1,5-13 39,0 1-1,1 0 0,-1 0 1,1 0-1,0 0 0,-1 0 0,1 0 1,-1 0-1,1 0 0,0 0 0,0 0 1,0 0-1,0 0 0,0 0 1,0 0-1,0 0 0,0 0 0,0 0 1,0 0-1,0-1 0,1 1 0,-1 0 1,0 0-1,1 0 0,-1 0 1,1 0-1,-1 0 0,1 0 0,-1 0 1,1-1-1,-1 1 0,1 0 0,0 0 1,0-1-1,-1 1 0,1 0 1,0-1-1,0 1 0,0-1 0,0 1 1,0-1-1,0 0 0,0 1 0,27 2-202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22 14875,'-8'3'131,"1"0"-1,-1 1 1,1 0 0,0 1-1,0-1 1,0 1 0,1 1-1,0-1 1,0 1-1,0 0 1,1 0 0,0 1-1,-8 12 1,9-12-80,0 0-1,0 0 1,1 1 0,-1-1-1,2 1 1,-1-1-1,1 1 1,0 0 0,1 0-1,0 0 1,0 1 0,0-1-1,2 16 1,0-21-38,0 0 0,0 1 0,0-1 0,1 0 0,-1 1 0,1-1 0,-1 0 0,1 0 0,0 0 0,0-1 0,1 1 0,-1 0 0,0-1 0,1 1 0,0-1 0,0 0 0,-1 0 0,1 0 0,0 0 0,0-1 0,1 1 0,-1-1 0,0 0 0,1 0 0,-1 0 0,0 0 0,1 0 0,6 0 0,4 0 50,0 0 0,0-1 0,1-1 0,-1 0 0,26-6 0,-24 3 21,1 0 1,-1-2-1,-1 0 1,1-1-1,-1 0 1,21-14-1,-26 14-8,-1 0 0,1 0 0,-1-1 0,-1 0 0,1-1 0,-2 0 0,1 0 0,-1-1 0,11-18 0,-16 23-38,0 0 1,0 0 0,-1 0-1,1 0 1,-1 0 0,0 0-1,-1 0 1,1 0 0,-1 0-1,0 0 1,-1-10-1,1 12-27,-1 1 0,1-1-1,-1 0 1,0 0 0,0 1-1,0-1 1,0 1 0,0-1-1,-1 1 1,1 0-1,-1-1 1,0 1 0,1 0-1,-1 0 1,0 0 0,0 0-1,-1 0 1,1 1-1,0-1 1,0 1 0,-1-1-1,1 1 1,-4-2 0,-2 1-47,0 1-1,0-1 1,0 1 0,0 0 0,0 1 0,-1 0 0,1 0 0,0 1 0,0 0 0,0 1 0,0-1 0,-8 4 0,-11 4-379,1 1 1,-30 15-1,15-3-426,1 1-1,-56 44 1,48-29 35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16299,'0'0'1353,"-3"4"-993,-4 5-176,5 3 472,2 0-144,6-1-624,5-5-296,8-9 360,1-11-96,9-36-112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41 191 16003,'33'-30'705,"1"1"-1,50-33 0,-69 52-544,1 1-1,1 0 0,-1 1 0,1 1 0,1 1 0,-1 0 0,1 1 0,25-3 0,-42 7-146,1 1 0,-1 0 0,1-1-1,0 1 1,-1 0 0,1 0 0,-1 0 0,1 0-1,0 1 1,-1-1 0,1 0 0,-1 1 0,1-1 0,0 1-1,-1-1 1,1 1 0,-1 0 0,0 0 0,1 0-1,-1 0 1,0 0 0,1 0 0,-1 0 0,2 2 0,-2-1-8,-1 1 1,1-1 0,-1 0 0,1 1 0,-1-1 0,0 1 0,0-1 0,0 1 0,0-1 0,0 1 0,0-1-1,-1 1 1,1-1 0,-1 1 0,0-1 0,0 0 0,-1 4 0,-8 16-2,0-1 1,-1-1-1,-1 0 1,-15 19-1,-67 76 1,64-79 8,-26 28 39,22-27 30,3 1 0,-49 75-1,78-110-75,1-1 0,0 0 0,0 0 0,0 1-1,0-1 1,0 0 0,1 1 0,-1-1-1,1 1 1,-1-1 0,1 1 0,0-1 0,0 6-1,1-7 0,-1 1 0,1-1 0,-1 1 0,1-1 0,0 1 0,0-1 0,-1 1 0,1-1 0,0 1 0,0-1 0,1 0 0,-1 0-1,0 1 1,0-1 0,0 0 0,2 1 0,5 2 14,0-1-1,-1 1 0,1-1 1,0-1-1,1 1 0,12 1 1,78 12-663,171 8 1,-230-23 400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19 149 15547,'4'-8'166,"0"0"-1,0 1 0,0-1 0,1 1 0,1 0 1,-1 0-1,1 1 0,0 0 0,0 0 0,1 0 1,0 0-1,0 1 0,0 1 0,1-1 0,-1 1 1,1 0-1,0 1 0,9-3 0,9-3 74,-1 2-1,1 1 1,0 1-1,43-2 1,-60 6-190,-1 1-1,1-1 1,0 2 0,0-1 0,0 2 0,0-1-1,-1 1 1,1 0 0,10 4 0,-16-4-43,0-1 0,0 1 0,-1 0 0,1 0 0,0 0 0,-1 1 1,1-1-1,-1 1 0,0-1 0,1 1 0,-1 0 0,-1-1 0,1 1 1,0 0-1,-1 0 0,1 1 0,-1-1 0,0 0 0,0 0 0,0 1 1,-1-1-1,1 0 0,-1 1 0,1-1 0,-1 1 0,-1 5 0,0 6-28,-1 0 1,-1 0-1,0 0 0,-1-1 0,-1 1 0,0-1 0,-1 0 0,-1-1 0,-11 20 1,-8 7-81,-53 63 1,-34 23 10,-55 69 214,151-167 0,17-28-120,0 0 1,0 1 0,-1-1-1,1 1 1,0-1 0,0 0-1,0 1 1,0-1 0,0 1-1,0-1 1,0 1 0,0-1 0,0 0-1,0 1 1,0-1 0,0 1-1,0-1 1,0 1 0,0-1-1,0 0 1,0 1 0,1-1-1,-1 1 1,0-1 0,0 0-1,1 1 1,-1-1 0,0 1-1,0-1 1,1 0 0,-1 0-1,0 1 1,1-1 0,-1 0-1,0 1 1,1-1 0,0 0 0,17 2 84,11-6-90,0-1 1,0-2-1,0-1 0,36-16 1,-27 11-183,-8 2-106,1 2 208,-1-2 1,0-1-1,51-30 1,-68 30-121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90 535 13307,'-8'4'428,"-1"0"0,1 1 0,-1 0 0,1 1 1,-12 11-1,17-15-345,1 1 0,0-1 0,-1 0 0,1 1 0,0 0 0,1-1 0,-1 1 0,0 0 0,1 0 0,-1 0 0,1 0 0,0 0 0,0 0-1,0 1 1,1-1 0,-1 0 0,1 0 0,0 1 0,0-1 0,0 5 0,0-7-55,0-1-1,0 1 0,1 0 0,-1 0 0,0 0 0,1 0 0,-1 0 1,0-1-1,1 1 0,-1 0 0,1 0 0,-1-1 0,1 1 0,0 0 0,-1-1 1,1 1-1,0 0 0,-1-1 0,1 1 0,0-1 0,0 1 0,-1-1 1,3 1-1,-1 0 12,0-1 1,0 0 0,1 1 0,-1-1 0,0 0-1,1 0 1,-1 0 0,0 0 0,4-1 0,3-1 60,0-1 0,0 1 0,15-9 0,-4 1-24,0-1 0,0-1 0,-2-1-1,1-1 1,-2-1 0,0 0 0,0-1 0,-2 0-1,0-2 1,-1 0 0,-1 0 0,15-28 0,-18 16-118,-10 29 40,0 1-1,0-1 1,0 1 0,0 0 0,0-1-1,0 1 1,0-1 0,0 1-1,0-1 1,0 1 0,0-1 0,0 1-1,0-1 1,0 1 0,0-1 0,0 1-1,-1-1 1,1 1 0,0 0-1,0-1 1,0 1 0,-1-1 0,1 1-1,0 0 1,-1-1 0,1 1-1,0 0 1,-1-1 0,1 1 0,0 0-1,-1-1 1,1 1 0,-1 0 0,1 0-1,-1 0 1,1-1 0,0 1-1,-1 0 1,1 0 0,-1 0 0,1 0-1,-1 0 1,1 0 0,-1 0 0,1 0-1,-1 0 1,1 0 0,-1 0-1,1 0 1,-1 0 0,1 0 0,0 1-1,-1-1 1,1 0 0,-1 0 0,1 0-1,-1 1 1,1-1 0,0 0-1,-1 1 1,0-1 0,-5 4-17,-1 0 1,1 0-1,0 0 0,0 1 1,1 0-1,-1 0 1,1 1-1,0-1 0,1 1 1,-1 0-1,-5 11 0,3-6 2,1 1-1,0 0 0,1 0 0,1 0 0,-6 25 0,9-32 19,0-1 0,0 0 0,1 1 0,0-1 0,0 1 0,0-1 0,1 0 0,-1 1 0,1-1 0,0 0 0,2 7 0,-2-9 1,0-1 1,0 1-1,0 0 0,0-1 0,0 0 1,1 1-1,-1-1 0,0 0 0,0 0 1,1 1-1,-1-1 0,1 0 1,-1 0-1,1-1 0,0 1 0,-1 0 1,1-1-1,0 1 0,-1 0 0,1-1 1,0 0-1,0 1 0,0-1 1,-1 0-1,1 0 0,0 0 0,0 0 1,0-1-1,3 0 0,1 0-26,0-1 0,0 0 1,0-1-1,0 1 0,0-1 0,0 0 0,-1-1 0,1 1 0,-1-1 0,0 0 1,0 0-1,0-1 0,-1 0 0,0 0 0,0 0 0,0 0 0,0 0 0,3-7 1,2-5-194,0-1 0,-1 0 0,-1 0 0,10-34 1,-11 25-219,-1 0 1,-1-1 0,-2 1 0,0-30 0,-3 40 151,0 0 1,-1 0-1,0 0 0,-2 1 0,0-1 0,0 1 0,-14-29 1,16 40 253,-1 0 0,0 1 0,0 0 0,0-1 0,0 1 0,-1 0 0,1 1 0,-1-1 0,0 1 0,0-1 1,0 1-1,-1 0 0,1 1 0,-8-4 0,10 5 74,-1 0 1,1 0-1,-1 1 0,0-1 1,0 1-1,1 0 0,-1-1 1,0 1-1,1 0 0,-1 1 1,0-1-1,0 0 0,1 1 1,-1 0-1,0-1 1,1 1-1,-1 0 0,1 0 1,-1 1-1,1-1 0,-1 0 1,1 1-1,0 0 0,0-1 1,0 1-1,0 0 0,0 0 1,0 0-1,-2 4 0,0 0 79,0 0-1,1 1 0,0-1 0,0 1 0,0 0 0,1 0 0,0 0 1,0 1-1,1-1 0,-1 0 0,2 1 0,-1-1 0,1 0 0,0 1 1,2 9-1,0-1-8,1-1 0,0 1 0,1 0 0,1-1 1,0 0-1,9 16 0,3 2-73,2-2-1,0 0 1,3-1-1,0-1 1,52 50-1,-48-57-72,-25-21 30,0-1 0,0 1 0,0 0-1,0 0 1,0-1 0,0 1 0,0-1 0,0 1 0,0-1 0,0 1 0,0-1 0,0 0 0,0 0 0,0 1 0,0-1 0,0 0 0,1 0-1,-1 0 1,0 0 0,0 0 0,0 0 0,0-1 0,2 1 0,-2-1-1,-1 0 0,0 0 0,1-1 0,-1 1-1,0 0 1,0 0 0,0 0 0,0 0 0,0 0 0,0 0 0,0 0 0,0-1-1,0 1 1,0 0 0,0 0 0,-1 0 0,1 0 0,-1 0 0,1 0-1,-1 0 1,1 0 0,-1 0 0,1 0 0,-2-1 0,1-2-5,-137-282 1471,134 279-1253,1 1-1,0-1 1,0-1-1,-2-10 1,5 18-195,0 0 1,0 0-1,0-1 0,0 1 1,0 0-1,0 0 1,0-1-1,0 1 1,0 0-1,0 0 1,0-1-1,0 1 0,0 0 1,0 0-1,0-1 1,0 1-1,0 0 1,0 0-1,0 0 1,0-1-1,1 1 1,-1 0-1,0 0 0,0 0 1,0-1-1,0 1 1,1 0-1,-1 0 1,0 0-1,0 0 1,0-1-1,1 1 1,-1 0-1,0 0 0,0 0 1,0 0-1,1 0 1,-1 0-1,0 0 1,0 0-1,1 0 1,-1 0-1,0 0 1,0 0-1,1 0 0,-1 0 1,0 0-1,0 0 1,1 0-1,-1 0 1,0 0-1,0 0 1,1 0-1,-1 0 1,0 0-1,1 1 0,15 6 110,-12-5-100,24 11-207,-10-4-469,1 0 0,0-1 0,0-1 0,29 6 0,-44-12 514,0 0 0,0 0 0,1-1 0,-1 0 0,0 0 0,0 0 0,0 0 0,0-1 0,0 1 0,1-1 0,-1 0-1,0 0 1,0-1 0,-1 1 0,1-1 0,0 0 0,0 0 0,-1 0 0,1 0 0,-1-1 0,0 1 0,0-1 0,0 0 0,0 0 0,0 0 0,-1-1 0,5-5 0,0-7 212,-6 12 191,0 1-1,1 0 0,-1 0 1,1 0-1,0-1 1,0 2-1,0-1 0,4-5 1,-5 10-134,0 0 1,0 0-1,0-1 0,0 1 1,-1 0-1,1 0 1,-1 0-1,1 0 1,-1 3-1,2 0 2,23 118 268,-6-27-328,-17-93 256,2-9-186,1-8 12,9-50 214,-4-1-1,-3 0 1,-1-119-1,-7 176-354,0-7 118,1 15-132,0 0 0,0 0 0,0 0 0,0-1-1,0 1 1,0 0 0,0 0 0,0 0 0,0 0 0,0-1 0,1 1 0,-1 0 0,0 0 0,0 0 0,0 0-1,0 0 1,0-1 0,1 1 0,-1 0 0,0 0 0,0 0 0,0 0 0,0 0 0,1 0 0,-1 0 0,0 0-1,0 0 1,0 0 0,1 0 0,-1 0 0,0 0 0,0 0 0,0 0 0,1 0 0,-1 0 0,0 0 0,0 0-1,0 0 1,1 0 0,-1 0 0,0 0 0,0 0 0,0 0 0,0 0 0,1 1 0,-1-1 0,0 0 0,0 0-1,0 0 1,0 0 0,0 0 0,1 1 0,-1-1 0,0 0 0,0 0 0,0 0 0,11 6-130,0 0 0,0-1 0,0-1 0,1 0 0,14 3 0,-10-5-23,-6-9-60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15779,'-2'19'1209,"27"-9"-809,8-10-128,21-10 416,14-4-200,16-9-336,5-3-248,0-9 256,1-2-56,-12 4-152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16299,'36'-9'1753,"3"1"-1233,1-2-208,6-2 1000,7-2-792,3-2-103,2-1-313,-2-2-216,-7 3-529,-5 1-239,-12 6 656,-9 2-144,-17 11-168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14555,'13'13'1384,"20"-15"-759,4-11-225,14-10 904,10-2-584,5-4-536,7 0-280,-5-4 280,-7 3-72,-21 9-224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0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18124,'-14'17'1768,"5"-7"129,22-13-1937,4 0-408,6 2 448,0-9-144,0-3-121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11963,'1'-39'1156,"-9"118"559,27 544-172,3-118-1188,-35-43 13,0-83-122,22 0-87,2-191-120,-8 1-1,-23 198 1,17-368 42,1-25-488,0-31-403,2 12 624,0-6-46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2 449 11218,'0'0'15,"0"0"0,0 0 0,0 0 0,0 0 0,0 0 0,0 0 0,0 0 0,-1 0 0,1 0 0,0 0-1,0 0 1,0 0 0,0 0 0,0 0 0,0 0 0,0 0 0,0 0 0,0-1 0,0 1 0,0 0 0,0 0-1,0 0 1,0 0 0,0 0 0,0 0 0,0 0 0,0 0 0,0 0 0,0 0 0,0-1 0,0 1 0,0 0-1,0 0 1,0 0 0,0 0 0,0 0 0,0 0 0,0 0 0,0 0 0,0 0 0,0 0 0,0 0 0,0 0 0,0-1-1,0 1 1,0 0 0,0 0 0,1 0 0,-1 0 0,0 0 0,0 0 0,0 0 0,0 0 0,0 0 0,0 0-1,0 0 1,0 0 0,9-1 397,15 3-102,-20-1-183,248 12 1627,-125-10-1385,119 10-65,166 5-193,1-32-90,-52-30 11,-97 10 11,308-66 84,3-1 59,-273 85-82,2 23-25,44 0 25,99-47 71,-95 5-8,-157 36 0,2 1 64,-173-4-203,1-1-1,-1-2 1,0 0 0,0-1-1,30-13 1,108-60-20,-144 71-221,-12 8-116,-10 7-322,1-4 593,0 0 0,0-1 0,0 1 0,-1-1 0,1 0-1,-1 0 1,-5 2 0,-18 2-257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15059,'25'10'1407,"-8"-7"-1404,0-1-1,0-1 1,1 0-1,26-3 1,-25 0 10,0 2 1,0 0-1,24 4 1,-41-4-9,0 1 0,0-1 1,0 1-1,0-1 0,0 1 1,0 0-1,0 0 0,-1 0 1,1 0-1,0 0 0,-1 0 0,1 0 1,-1 1-1,1-1 0,-1 1 1,0-1-1,1 1 0,-1-1 1,1 3-1,0-1 15,-1 1 1,0-1-1,1 1 1,-1-1-1,-1 1 0,1 0 1,0-1-1,-1 1 1,0 6-1,-1 6 100,-1 0 0,0 0 1,-8 27-1,9-40-103,-20 63 379,-3 0 1,-2-1-1,-56 96 1,76-150-129,-3 7 328,-20 25 1,26-39-552,0 0-1,0 0 1,-1-1 0,1 1-1,-1-1 1,1 0 0,-1 0-1,0-1 1,0 1 0,-1-1-1,1 0 1,-6 3-1,6-5-6,1 1-1,-1-1 0,0 1 1,1-1-1,-1-1 0,1 1 1,-5-1-1,7 1-27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11434,'-1'11'1229,"9"-11"-519,12-13 67,15-17-271,-1-2 0,-2-1 0,44-59 0,-39 46-232,291-384 1014,-273 354-1147,-44 60-110,-1 2 17,0 0 0,1 0 0,23-21 0,-34 35-46,1 0 0,-1-1-1,0 1 1,1-1 0,-1 1 0,0 0 0,1-1 0,-1 1 0,1 0-1,-1 0 1,0-1 0,1 1 0,-1 0 0,1 0 0,-1 0-1,1 0 1,-1-1 0,1 1 0,-1 0 0,1 0 0,-1 0 0,1 0-1,-1 0 1,0 0 0,1 0 0,-1 0 0,1 0 0,-1 1 0,1-1-1,-1 0 1,1 0 0,-1 0 0,1 0 0,-1 1 0,0-1 0,1 0-1,0 1 1,0 0 2,-1 1-1,1 0 1,0-1-1,-1 1 0,1-1 1,-1 1-1,0 0 1,1-1-1,-1 1 0,0 2 1,0 36 22,-8 67 0,0-31-23,2 2-1122,8 134 1,-1-200 943,1 0 1,4 18-1,-5-28 151,-1 0 1,1 1-1,0-1 0,0 0 1,-1 0-1,1-1 1,0 1-1,1 0 1,-1 0-1,0 0 0,0-1 1,1 1-1,-1-1 1,1 1-1,0-1 1,-1 1-1,1-1 0,0 0 1,0 0-1,0 0 1,2 1-1,0-2-43,0 1 0,0-2 0,0 1 0,0 0 0,0-1-1,0 1 1,-1-1 0,8-3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12811,'-4'-1'151,"-1"1"1,1-1 0,-1 1 0,1 0-1,-1 0 1,1 0 0,-1 1-1,1 0 1,0-1 0,-1 2-1,1-1 1,0 0 0,-6 3 0,3 0-8,0 0 1,0 1-1,0 0 1,0 0-1,1 0 1,-10 11-1,2 0-47,2 0-1,0 1 0,1 0 0,-18 36 1,27-49-93,-11 29 19,12-31-22,0 0 1,1 0-1,-1 0 0,1 0 1,-1 0-1,1 0 1,0 0-1,0 0 0,0 0 1,0 1-1,0-1 0,1 0 1,0 3-1,-1-5-1,0 0 0,1 1 0,-1-1 0,0 0 0,1 1-1,-1-1 1,0 0 0,1 0 0,-1 0 0,0 1 0,1-1 0,-1 0 0,1 0-1,-1 0 1,0 0 0,1 0 0,-1 0 0,1 0 0,-1 1 0,1-1-1,-1-1 1,0 1 0,1 0 0,-1 0 0,1 0 0,-1 0 0,0 0 0,1 0-1,-1 0 1,1 0 0,-1-1 0,0 1 0,1 0 0,-1 0 0,0-1 0,1 1-1,18-12-12,-15 9 9,4-3-1,1 1 0,0 0 0,0 0 0,0 1 0,1 0 0,10-3 0,-16 6 4,-1 0 0,0 0 0,1 1 0,-1 0 0,0 0 0,0 0 1,1 0-1,-1 0 0,0 0 0,1 1 0,-1 0 0,0 0 0,0 0 0,1 0 0,-1 0 1,0 0-1,0 1 0,-1 0 0,1-1 0,0 1 0,0 0 0,-1 0 0,3 3 1,0 1 13,-1 0-1,0 0 1,0 0 0,0 0 0,-1 1 0,0-1 0,0 1 0,-1 0 0,1 0 0,-1 0 0,-1 0 0,0 0 0,0 0 0,0 0 0,-1 1 0,0-1 0,0 0 0,-1 1 0,0-1 0,0 0 0,-1 0 0,0 0 0,0 0 0,-1 0 0,1-1 0,-1 1 0,-1 0 0,0-1 0,1 0 0,-2 0 0,1 0 0,-1-1 0,0 1 0,0-1 0,0 0 0,-1-1 0,0 1 0,-11 6 0,9-8 81,-1 1-1,0-1 0,0 0 1,-11 2-1,16-4-68,0-1 0,0 1 0,0-1 0,0 0 0,1 0 0,-1 0-1,0-1 1,0 1 0,0-1 0,0 0 0,0 0 0,-6-3 0,9 4-46,0-1 0,1 1 0,-1-1-1,0 0 1,0 1 0,0-1 0,1 0 0,-1 0-1,0 1 1,0-1 0,1 0 0,-1 0 0,1 0 0,-1 0-1,1 0 1,-1 0 0,1 0 0,0 0 0,0 0-1,-1 0 1,1 0 0,0 0 0,0 0 0,0 0 0,0 0-1,0 0 1,0 0 0,0 0 0,0 0 0,1 0-1,-1 0 1,0 0 0,1 0 0,-1 0 0,0 0 0,1 0-1,-1 0 1,1 0 0,0 0 0,-1 0 0,1 0-1,1 0 1,12-12-229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14779,'-5'2'72,"0"1"-1,0 1 1,1-1 0,-1 1-1,1-1 1,-1 1-1,1 1 1,0-1 0,1 0-1,-1 1 1,1 0 0,0 0-1,0 0 1,1 0-1,-1 0 1,1 1 0,0-1-1,0 1 1,1-1-1,0 1 1,0 0 0,0 0-1,1-1 1,0 9 0,0-2-64,1 0 1,1 0 0,-1-1-1,2 1 1,0-1 0,0 0 0,1 0-1,1 0 1,-1 0 0,2-1-1,8 13 1,14 14-13,-20-27-59,0 0 0,-1 0 0,0 1 0,0 0 0,-1 0 0,0 0 0,5 18 0,-10-28 37,-1 0 0,1 1-1,-1-1 1,0 1 0,0-1 0,0 1 0,1-1-1,-1 0 1,-1 1 0,1-1 0,0 1 0,0-1-1,0 1 1,-1-1 0,1 0 0,-1 1-1,1-1 1,-1 0 0,1 1 0,-1-1 0,0 0-1,0 0 1,0 0 0,1 0 0,-1 1-1,0-1 1,0 0 0,-1-1 0,1 1 0,0 0-1,0 0 1,0 0 0,-1-1 0,1 1-1,0 0 1,0-1 0,-1 1 0,1-1 0,-1 0-1,1 1 1,0-1 0,-1 0 0,1 0-1,-1 0 1,1 0 0,-3-1 0,-22-4-289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12555,'0'-1'20,"1"1"1,-1-1 0,0 0-1,0 1 1,0-1-1,0 1 1,0-1 0,0 0-1,0 1 1,-1-1 0,1 0-1,0 1 1,0-1-1,0 0 1,-1 1 0,1-1-1,0 1 1,-1-1 0,1 1-1,0-1 1,-1 1-1,1-1 1,-1 1 0,1-1-1,-1 1 1,1-1 0,-1 1-1,1 0 1,-1-1-1,1 1 1,-1 0 0,1-1-1,-1 1 1,0 0 0,1 0-1,-1 0 1,0 0-1,1 0 1,-1-1 0,1 1-1,-1 0 1,0 0 0,1 0-1,-1 1 1,0-1-1,1 0 1,-1 0 0,0 0-1,0 1 1,-1-1-4,-1 1 0,1 0-1,0 0 1,0 1 0,0-1 0,0 0 0,0 1 0,0-1-1,1 1 1,-1-1 0,0 1 0,1 0 0,-3 3 0,0 3 13,1-1 1,0 1 0,0 0-1,1 0 1,0 0 0,0 0-1,1 0 1,0 1 0,1-1-1,0 9 1,1 14 82,8 39 1,13 43 398,54 163 0,-49-190-292,0 3 12,41 144 348,-71-264 14,-17-45-299,-3 0 0,-59-129 0,77 195-281,2 2 0,0 1 0,0 0 0,-1-1 0,-1 1 0,1 1 0,-1-1 0,0 1 0,0 0 0,-9-8 0,14 14-14,0 0 1,0 0 0,-1 0 0,1 0 0,0 0-1,0 0 1,0 0 0,0 0 0,0 0 0,0 0-1,-1 0 1,1 0 0,0 0 0,0 0 0,0 0-1,0 0 1,0 0 0,0 0 0,-1 0 0,1 0-1,0 1 1,0-1 0,0 0 0,0 0 0,0 0-1,0 0 1,0 0 0,-1 0 0,1 0 0,0 0-1,0 0 1,0 1 0,0-1 0,0 0 0,0 0-1,0 0 1,0 0 0,0 0 0,0 0 0,0 0-1,0 1 1,0-1 0,0 0 0,0 0 0,0 0-1,0 0 1,0 0 0,0 1 0,0-1 0,0 0-1,0 0 1,0 0 0,0 0 0,0 0 0,0 0-1,0 0 1,0 1 0,0-1 0,0 0 0,0 0-1,0 0 1,0 0 0,0 0 0,1 0 0,-1 0-1,0 0 1,0 1 0,0-1 0,0 0 0,5 13 11,0-4-27,0 0 1,1 0 0,0-1 0,0 0 0,1 0 0,0 0 0,1-1 0,0 0 0,0 0 0,0-1 0,13 7 0,-17-10 3,0-1 0,1 1 0,0-1 0,-1 0 0,1 0 0,0-1 0,0 1 0,0-1 1,0 0-1,0 0 0,0-1 0,0 0 0,0 0 0,0 0 0,0 0 0,0-1 0,0 0 1,0 0-1,0 0 0,0 0 0,0-1 0,0 0 0,-1 0 0,1 0 0,5-4 0,-3-1 17,0 1-1,0-2 1,0 1-1,-1-1 1,0 0-1,0 0 1,-1-1-1,0 0 1,0 1-1,-1-2 0,-1 1 1,1 0-1,-1-1 1,2-12-1,-1-4 59,0 0 0,-2 0-1,0 0 1,-3-34 0,0 50-34,0-1 1,0 1 0,-1 0-1,0-1 1,-5-11 0,7 21-28,-1 0 1,1 1 0,0-1 0,-1 0 0,1 0 0,0 1 0,-1-1-1,1 0 1,-1 1 0,1-1 0,-1 0 0,0 1 0,1-1 0,-1 1-1,0-1 1,0 0 0,1 1-2,-1 0-1,1 0 1,0 0-1,-1 0 0,1 0 1,0 0-1,-1 0 1,1 0-1,0 0 1,-1 1-1,1-1 1,0 0-1,0 0 1,-1 0-1,1 0 1,0 0-1,-1 1 1,1-1-1,0 0 1,0 0-1,0 0 0,-1 1 1,1-1-1,0 0 1,0 0-1,0 1 1,-1-1-1,-7 25 30,6-7-30,0 0-1,2 0 1,0 1 0,1-1 0,0 0-1,2 0 1,0 0 0,1 0-1,1-1 1,12 30 0,-16-45-2,0 1 1,0-1-1,0 0 1,1 0-1,-1 0 1,0 0-1,1 0 1,-1-1-1,1 1 0,0 0 1,0-1-1,-1 1 1,1-1-1,0 1 1,0-1-1,0 0 1,1 0-1,-1 0 1,0 0-1,0 0 0,1-1 1,-1 1-1,0 0 1,1-1-1,2 0 1,-1 0 0,-1-1 1,1 0-1,-1 0 1,1 0-1,-1-1 0,1 1 1,-1-1-1,0 0 1,0 0-1,0 0 1,0 0-1,0 0 1,0-1-1,-1 1 0,1-1 1,2-4-1,11-14 24,-1-1-1,-1 0 0,0-2 1,-2 1-1,-1-2 0,-1 1 1,-1-1-1,-1-1 0,9-52 1,-17 57-7,0 21-17,0-1 1,0 1-1,0 0 1,0-1-1,0 1 1,0 0-1,0 0 1,0-1-1,-1 1 1,1 0-1,0-1 1,0 1 0,0 0-1,0 0 1,0-1-1,-1 1 1,1 0-1,0 0 1,0 0-1,-1-1 1,1 1-1,0 0 1,0 0 0,-1 0-1,1 0 1,0-1-1,0 1 1,-1 0-1,1 0 1,-2 1-1,1-1 1,0 1-1,0 0 1,0 0-1,0 0 1,-1 0-1,1 0 1,1 0-1,-1 0 1,0 0-1,0 1 1,0-1-1,0 0 0,1 0 1,-1 1-1,1-1 1,-1 1-1,1-1 1,-1 3-1,-2 5-7,0 1 0,0 0 0,1 0-1,0 0 1,1 0 0,0 1 0,1 10-1,0-19 7,0 0-1,0 1 1,0-1-1,1 0 1,-1 0-1,1 0 1,-1 0-1,1 0 1,0 1 0,-1-1-1,1 0 1,0-1-1,1 1 1,-1 0-1,0 0 1,0 0-1,1-1 1,-1 1-1,1 0 1,0-1-1,-1 1 1,1-1-1,0 0 1,0 0-1,0 0 1,0 0-1,0 0 1,0 0-1,0 0 1,0-1-1,0 1 1,0-1-1,0 1 1,1-1-1,-1 0 1,0 0-1,0 0 1,0 0-1,4-1 1,11-2 1,-1-1 0,1 0 0,-1-1 0,0-1 0,0-1 0,-1-1-1,26-15 1,-24 12 0,1 1 1,0 1-1,1 1 0,37-11 0,-53 18-2,-1 0 0,0 1 0,1-1-1,-1 1 1,1 0 0,-1 0 0,1 0 0,-1 0 0,1 0 0,-1 0-1,1 1 1,-1-1 0,1 1 0,-1 0 0,0 0 0,1-1 0,-1 2 0,0-1-1,0 0 1,0 0 0,0 1 0,0-1 0,0 1 0,0 0 0,0-1-1,0 1 1,-1 0 0,1 0 0,1 3 0,0 1 74,-1 0 0,0-1 1,0 1-1,0 0 0,-1 0 1,0 0-1,0 1 0,0-1 0,-1 9 1,0-51 263,-2 0 0,-1 0 0,-2 1 0,-2-1 0,-1 1 0,-17-47 0,20 64-670,16 31-815,6 6 617,0-6 207,0 0-122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12347,'3'-16'1160,"11"4"-712,3 2-152,6 2 736,3-1-432,7 1-232,-2-2-95,2 1-361,-4 0-169,-3 1 257,-3 2-104,-5 2-80</inkml:trace>
  <inkml:trace contextRef="#ctx0" brushRef="#br0" timeOffset="1">343 84 14803,'-1'2'35,"0"0"-1,0 0 0,0 0 1,1 0-1,-1 0 0,0 1 1,1-1-1,0 0 1,-1 0-1,1 1 0,0-1 1,0 0-1,0 0 1,0 1-1,1-1 0,-1 0 1,1 0-1,-1 0 1,1 1-1,0-1 0,0 0 1,-1 0-1,2 0 0,-1 0 1,0 0-1,0 0 1,1-1-1,-1 1 0,1 0 1,-1-1-1,1 1 1,0-1-1,0 1 0,-1-1 1,1 0-1,0 0 1,0 0-1,0 0 0,0 0 1,1 0-1,-1 0 0,0-1 1,0 1-1,0-1 1,1 0-1,-1 0 0,0 1 1,0-1-1,1-1 1,-1 1-1,0 0 0,0-1 1,1 1-1,-1-1 1,3-1-1,4-1-3,0-1-1,0-1 1,0 0 0,-1 0 0,0 0 0,16-14-1,39-47 337,-24 25 43,-32 37-64,-7 11-178,-7 19-50,5-20-60,-4 12-31,1 0 1,1 0-1,0 0 1,1 1 0,1-1-1,1 25 1,1-43-44,0 1 0,0 0 0,0 0 0,0-1 0,0 1 0,0 0 0,0-1 0,0 1 0,0 0 0,1 0 0,-1-1 0,0 1 0,0 0 0,1-1 0,-1 1 0,0-1 0,1 1 0,-1 0 0,1-1 0,-1 1 0,1-1 0,-1 1 0,1-1 0,-1 1 0,1-1 0,-1 0 0,1 1 0,0-1 0,-1 0 0,1 1 0,0-1 0,-1 0 0,1 0 0,0 1 0,-1-1 0,1 0 0,0 0 1,0 0-1,0 0 0,1 0-20,-1-1 0,1 0 0,0 1 1,-1-1-1,1 0 0,-1 1 1,0-1-1,1 0 0,-1 0 0,0 0 1,1-1-1,-1 1 0,0 0 1,0 0-1,2-3 0,8-15-167,-1-2-63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126 331 13323,'-1'-1'86,"1"0"1,0 0 0,0 0-1,-1 0 1,1 0 0,0 0-1,-1 0 1,1 1 0,-1-1-1,1 0 1,-1 0-1,0 0 1,1 0 0,-1 1-1,0-1 1,0 0 0,1 1-1,-1-1 1,0 0 0,0 1-1,0-1 1,0 1-1,0-1 1,0 1 0,0 0-1,-2-1 1,2 1-6,-1 0 1,0 1-1,1-1 0,-1 1 0,1-1 1,-1 1-1,1 0 0,-1-1 0,1 1 1,-1 0-1,1 0 0,0 0 0,-1 0 1,-1 2-1,-6 6 113,2 0 0,-1 1 0,-9 15 0,10-13-119,0 1 0,-10 23 1,15-31-70,1 0 0,-1 1 0,1-1 1,-1 1-1,2-1 0,-1 1 0,1 0 1,-1-1-1,2 12 0,-1-16-5,0 0 0,1 0-1,-1 0 1,0 0 0,0 0-1,1 0 1,-1 0 0,0 0-1,1 0 1,-1 0 0,1 0-1,-1-1 1,1 1 0,-1 0-1,1 0 1,0 0 0,0-1-1,-1 1 1,1 0 0,0-1-1,0 1 1,0 0 0,0-1-1,-1 1 1,1-1 0,2 1-1,-2-1 1,1 0 0,0 0 0,0 0 0,0 0 0,-1 0-1,1-1 1,0 1 0,0 0 0,-1-1 0,1 0 0,0 1 0,-1-1-1,4-2 1,4-2 3,-1-1 0,0 0 0,0-1 0,10-10 0,6-10 7,-2-1 1,-1-1 0,-2-1 0,23-43 0,-20 27 18,-2 0 1,21-72-1,-38 109-21,-1-1-1,0 0 1,0 1-1,-1-1 0,1-17 1,-2 27-9,0 0 1,0 0-1,0 0 1,0-1-1,0 1 0,0 0 1,0 0-1,0 0 1,0 0-1,0-1 1,0 1-1,0 0 0,0 0 1,0 0-1,-1-1 1,1 1-1,0 0 0,0 0 1,0 0-1,0 0 1,0 0-1,0-1 1,0 1-1,-1 0 0,1 0 1,0 0-1,0 0 1,0 0-1,0 0 0,0 0 1,-1 0-1,1-1 1,0 1-1,0 0 1,0 0-1,-1 0 0,1 0 1,0 0-1,0 0 1,0 0-1,0 0 1,-1 0-1,1 0 0,0 0 1,0 0-1,0 0 1,-1 0-1,1 0 0,0 1 1,0-1-1,0 0 1,0 0-1,-1 0 1,1 0-1,0 0 0,0 0 1,0 0-1,0 0 1,0 1-1,0-1 1,-1 0-1,1 0 0,0 0 1,0 0-1,0 0 1,0 1-1,0-1 0,-10 13 9,-2 17-22,2 0 0,0 1 0,2 0 0,2 0 0,0 1 0,-1 46 1,7-70 56,-1 50-482,1-54 528,0-1 0,0 1 0,1-1-1,-1 0 1,1 1 0,0-1-1,0 0 1,0 0 0,0 0 0,1 1-1,-1-1 1,1-1 0,3 5-1,-5-6-77,0-1 0,1 0 0,-1 0-1,0 1 1,1-1 0,-1 0 0,1 0-1,-1 1 1,1-1 0,-1 0 0,0 0-1,1 0 1,-1 0 0,1 0-1,-1 0 1,1 0 0,-1 0 0,1 0-1,-1 0 1,1 0 0,-1 0 0,0 0-1,1 0 1,-1 0 0,1 0 0,-1 0-1,1 0 1,-1-1 0,0 1 0,1 0-1,-1 0 1,1-1 0,-1 1 0,0 0-1,1-1 1,12-15 119,1-19 98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15467,'5'6'1401,"-2"3"-1089,-3-1-136,0 1 592,2-2-512,-1 2-200,-1-11 64,-1-16-16,-9-12-88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2552 10778,'12'-6'216,"0"1"1,1 1-1,-1 0 0,1 0 0,0 1 0,0 1 1,0 0-1,0 1 0,19 1 0,110 4 649,-74 0-645,1-3-1,80-10 0,222-70-69,-238 47-111,-113 27-26,-1 0-1,0-1 0,36-18 0,-44 18-7,0 0-1,-1-1 1,0-1-1,0 0 1,-1 0 0,0-1-1,12-16 1,156-233 83,-108 150-47,-19 31-3,-4-2 0,70-166 0,-29-14 302,-9 23 324,-55 177-420,56-105 0,-49 120-224,1 2 0,1 1-1,72-68 1,25-31 0,-98 102-20,101-117 4,-110 133-3,0 1-1,2 1 1,0 2-1,45-28 0,-32 28-3,1 1-1,1 1 0,1 2 0,0 2 1,0 2-1,1 2 0,0 1 1,1 2-1,-1 2 0,1 2 1,0 1-1,0 3 0,-1 1 1,1 2-1,-1 2 0,47 15 1,-76-19 0,0 0 1,-1 1 0,1 0-1,-1 1 1,0 0 0,-1 1 0,1 0-1,-2 0 1,1 1 0,-1 1-1,0-1 1,0 2 0,-1-1 0,-1 1-1,1 0 1,10 21 0,40 78 1,-29-51 9,73 108 0,-53-105-5,69 67 0,68 46 366,17 17 526,-14-7-480,133 144-261,-181-172-106,-117-133-43,1-1 0,1-2 0,1 0 0,39 21 0,1-4 33,2-3-1,1-3 1,128 38 0,-162-62-23,0-1 1,51 2 0,75-7-3,-10 0 0,-17 9-12,78 1-86,-183-12-210,1 0 1,-1-2 0,0-2-1,56-15 1,-79 18 211,-1 0 0,1-1 0,0 1 0,-1-2 0,0 1 0,11-8 1,-5-3-319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12347,'8'279'1082,"-2"-24"-748,116 657 780,-41-544-1367,-79-356-173,0-1 139,0 0-1,1-1 1,0 1 0,6 14-1,-2-14-134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12275,'-13'26'181,"2"1"0,0 1 0,2 0 0,1 0 0,1 1 0,2 0 0,1 0 0,-1 49 0,6 20 178,18 123 0,-10-139-160,131 1411 1323,-119-1293-1587,-15-158 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1590 11586,'5'-9'218,"0"1"0,1 0 0,0 0 0,0 0 0,0 1 0,1 0 0,0 0 0,1 1 0,11-9 0,4-4 255,312-288 2192,220-247-1569,-326 313-1351,34-50-1173,-224 245 913,4-2-799,-93 87-31,12-3 1077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1511 12499,'29'0'848,"21"-49"-616,12-20-24,35-27 416,18-18-136,24-33-40,15-5-8,16-7-32,0 0-23,1 15-249,-9 10-160,-30 25-361,-18 20-55,-41 38 296,-23 14-120,-39 35-88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1227 11306,'24'15'1049,"27"-54"-529,16-23-112,35-34 480,11-21-88,22-34-24,12-6-55,1 1-193,-3 6-64,-19 34-408,-17 19-256,-39 35-296,-13 24 416,-42 40-120,-23 16-89</inkml:trace>
  <inkml:trace contextRef="#ctx0" brushRef="#br0" timeOffset="1">696 1160 11947,'17'13'1088,"21"-43"-632,12-19-160,24-21 552,9-12-176,11-21-136,4-9-24,-1-2-343,-4 2-241,-17 17 136,-13 15-8,-35 20-120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12731,'-16'22'880,"-8"14"-672,-9 10-72,-7 20 184,-2 8-24,-5 13-32,-1 7-8,2 7-72,-1 4-32,4-2-232,6-7-112,7-23 160,5-21-40,14-33-40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13539,'33'-13'816,"15"-12"-808,2-8-8,10-7 80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12187,'52'-68'1584,"101"-102"0,-143 159-1528,0 1 1,0 1-1,1 0 0,0 0 0,1 1 0,12-6 1,-22 12-48,0 1 1,0 0 0,0 0 0,0 1-1,0-1 1,0 0 0,1 1 0,-1-1-1,0 1 1,0 0 0,0 0 0,1 0-1,-1 0 1,0 0 0,0 0 0,1 1-1,-1-1 1,0 1 0,0-1 0,0 1-1,0 0 1,4 2 0,-3-1 1,0 1 0,-1-1-1,1 1 1,-1 0 0,1 0 0,-1 0 0,0 0 0,0 1 0,0-1-1,-1 0 1,1 1 0,-1-1 0,2 8 0,5 31 35,-1 0 1,-2 1-1,-1 78 0,-2-48-45,-1-22-85,-2-31-91,1 1 1,1-1 0,1 0 0,1 0 0,1 0-1,6 20 1,-9-37 147,1 0-1,-1 0 0,0 0 1,1 0-1,-1 0 0,1 0 1,2 2-1,-3-4 6,0 0-1,0-1 1,0 1 0,0 0 0,0-1 0,0 1-1,0-1 1,0 1 0,0-1 0,0 0 0,0 1-1,0-1 1,2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14331,'8'14'823,"2"-1"0,0 0 0,19 19 0,14 18-193,167 202 975,-181-221-1567,2-2 0,1-2 0,1-1 1,2-1-1,65 35 0,-47-37-101,19 9-274,-65-28 68,0 0 0,0 1-1,0-1 1,-1 1 0,0 1 0,10 9-1,-16-15 241,1 1 0,-1-1-1,0 0 1,0 1 0,1-1-1,-1 1 1,0-1-1,0 0 1,0 1 0,0-1-1,1 1 1,-1-1-1,0 0 1,0 1 0,0-1-1,0 1 1,0-1-1,0 1 1,0-1 0,0 0-1,0 1 1,-1-1 0,1 1-1,0-1 1,0 1-1,0 0 1,-5-1-504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113 828 14003,'0'0'36,"0"0"-1,0 0 1,0 0-1,1-1 1,-1 1-1,0 0 1,0 0-1,0 0 1,0 0-1,0 0 1,0 0-1,0-1 1,0 1-1,0 0 1,0 0-1,0 0 1,0 0-1,0-1 1,0 1-1,0 0 1,0 0-1,0 0 1,0 0 0,0 0-1,0-1 1,0 1-1,0 0 1,0 0-1,0 0 1,0 0-1,0 0 1,0-1-1,0 1 1,0 0-1,0 0 1,0 0-1,-1 0 1,1 0-1,0 0 1,0-1-1,0 1 1,0 0-1,0 0 1,0 0-1,-1 0 1,1 0 0,0 0-1,0 0 1,0 0-1,0 0 1,0 0-1,-1 0 1,1 0-1,0 0 1,0 0-1,0 0 1,0 0-1,0 0 1,-1 0-1,1 0 1,0 0-1,0 0 1,0 0-1,0 0 1,0 0-1,-1 0 1,1 0 0,0 0-1,15-13 663,5-7-281,-15 11-302,-1 0 0,0 0 1,0-1-1,-1 1 0,0-1 0,-1 0 0,0 0 0,0 0 0,-1 0 1,-1-11-1,0-10 87,-2 1 0,-5-32-1,-5-1 112,-34-106 0,-37-56-94,78 214-220,2 3-5,-1 0 0,2 0 0,-1-1 0,1 1-1,-2-14 1,4 22 5,0-1 0,0 0 0,0 1 0,0-1 0,0 1 0,0-1 0,0 0 0,0 1 0,0-1 0,0 0 0,0 1 0,1-1 0,-1 1 0,0-1 0,0 1 0,0-1 0,1 0 0,-1 1 0,0-1 0,1 1 0,-1-1 0,1 1 0,-1 0 0,1-1 0,-1 1 0,0-1 0,1 1 0,0 0 0,-1-1 0,1 1 0,-1 0 0,1 0 0,-1-1 0,1 1 0,0 0 0,-1 0 0,1 0 0,-1 0 0,1 0 0,0 0 0,-1 0 0,1 0 0,-1 0 0,1 0 0,0 0 0,-1 0-1,1 0 1,-1 0 0,1 0 0,0 1 0,0 0 0,36 15-18,-37-16 19,59 37-34,-1 2 0,75 67 1,-19-13-275,-112-92 272,13 10 227,0 0 0,24 12 0,-35-20-135,0-1 0,0-1 0,0 1 0,0-1 1,0 1-1,1-1 0,-1 0 0,0-1 0,1 1 0,-1-1 0,1 0 0,-1 0 0,1 0 1,-1-1-1,9-1 0,9-8 131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1469 12859,'-1'13'774,"4"-12"-414,7-12 81,137-161 1075,-42 55-1111,406-495 752,-199 216-1283,-210 257-1574,-85 109 1231,-16 30 462,-1 0 1,0 0 0,0 0 0,0-1 0,0 1-1,0 0 1,0 0 0,0 0 0,0 0-1,0-1 1,0 1 0,0 0 0,0 0 0,0 0-1,0 0 1,0-1 0,0 1 0,0 0 0,0 0-1,0 0 1,0-1 0,0 1 0,-1 0 0,1 0-1,0 0 1,0 0 0,0 0 0,0-1 0,0 1-1,0 0 1,0 0 0,-1 0 0,1 0-1,0 0 1,0 0 0,0 0 0,0-1 0,-1 1-1,1 0 1,0 0 0,0 0 0,0 0 0,0 0-1,-1 0 1,1 0 0,0 0 0,0 0 0,0 0-1,-1 0 1,1 0 0,0 0 0,0 0-1,0 0 1,0 0 0,-1 0 0,1 0 0,0 1-1,0-1 1,0 0 0,0 0 0,-1 0 0,1 0-1,0 0 1,-17 7-522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332 260 11106,'12'-25'1068,"18"-52"0,-27 68-754,0-1 0,-1 1 1,0-1-1,-1 1 1,0-1-1,-1 0 1,0 1-1,0-1 1,-3-13-1,2 20-250,0 0 1,0 1-1,0-1 0,0 0 1,0 1-1,-1 0 0,1-1 0,-1 1 1,0 0-1,0 0 0,0 0 0,0 0 1,0 0-1,0 0 0,0 0 1,-1 1-1,1-1 0,-1 1 0,1 0 1,-1-1-1,1 1 0,-1 1 1,0-1-1,0 0 0,1 1 0,-1-1 1,0 1-1,0 0 0,-5 0 0,-1 0 16,-1 0-1,0 1 0,0 0 0,1 1 0,-1 0 0,1 1 0,-13 4 0,6 1-58,0 0 0,1 1 1,0 0-1,0 1 1,1 1-1,1 0 0,-1 1 1,-11 14-1,16-15-26,0-1 0,1 2 0,0-1 0,0 1 0,1 0 0,1 1 0,0 0 0,1 0 0,0 0 0,-4 23 0,8-32-3,0 1 0,1-1 0,-1 1 0,1-1 0,1 1 0,-1-1 0,2 9 0,-2-12 5,1 0 1,-1 0-1,0 0 1,1 0 0,0 0-1,-1 0 1,1 0 0,-1 0-1,1 0 1,0 0-1,0 0 1,-1 0 0,1 0-1,0-1 1,0 1 0,0 0-1,0-1 1,0 1-1,0-1 1,0 1 0,0-1-1,0 1 1,1-1 0,-1 0-1,0 1 1,0-1-1,0 0 1,0 0 0,0 0-1,1 0 1,-1 0 0,0 0-1,0 0 1,0 0-1,0-1 1,1 1 0,0-1-1,8-2-14,1 0 0,-1-1 0,0 0 0,-1-1 0,1 0 0,15-11 0,56-48-76,-47 37 69,-7 4-6,-19 15 12,1 0 0,1 0 0,-1 1 0,1 0 0,0 1 0,1 0 0,-1 1 0,24-8 0,-33 12 15,0 1 1,1 0-1,-1 0 0,0-1 0,1 1 0,-1 0 0,0 0 0,1 0 1,-1 1-1,1-1 0,-1 0 0,0 0 0,1 1 0,-1-1 1,0 1-1,0-1 0,1 1 0,-1-1 0,0 1 0,0 0 0,0 0 1,0-1-1,0 1 0,0 0 0,0 0 0,0 0 0,0 0 0,0 0 1,0 1-1,0-1 0,-1 0 0,1 0 0,-1 0 0,1 1 0,0 1 1,1 6-8,0-1 0,0 1 0,-1 0 0,1 15 0,-2-16 5,5 125-58,-3-49 57,20 135 0,-22-215 13,10 35 15,-10-37-7,1 0 1,-1 0-1,1 0 0,0 0 0,0 0 0,0 0 0,0 0 1,1 0-1,-1 0 0,0 0 0,1 0 0,-1-1 0,3 3 1,-9-13 272,-10-6-148,1 5-88,0 0 0,0 1 0,-1 1 0,0 0 0,-1 1 0,1 1 0,-2 0 1,1 1-1,0 1 0,-1 1 0,0 0 0,0 1 0,1 1 0,-25 1 0,37 0-64,-1 1-1,0 0 0,0 0 1,1 1-1,-1-1 0,-6 4 0,11-5-15,-1 1 0,0-1 0,0 0-1,0 1 1,0-1 0,0 1-1,1-1 1,-1 1 0,0 0 0,0-1-1,1 1 1,-1 0 0,0-1-1,1 1 1,-1 0 0,1 0-1,-1-1 1,1 1 0,-1 0 0,1 0-1,0 0 1,-1 0 0,1 0-1,0 0 1,0 0 0,0 0 0,0 0-1,0 0 1,0-1 0,0 1-1,0 0 1,0 0 0,0 0-1,0 0 1,0 0 0,1 0 0,-1 0-1,1 1 1,0-1-80,0 1 0,0-1-1,0 0 1,0 0 0,0 0 0,1 0 0,-1 0 0,0 0-1,1-1 1,-1 1 0,0 0 0,1 0 0,-1-1 0,1 1-1,-1-1 1,1 0 0,-1 1 0,1-1 0,-1 0 0,4 0-1,34-2-981,-37 2 1085,41-7-721,4-4-178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27 13651,'1'-2'176,"0"0"0,-1 0 1,1 1-1,-1-1 0,0 0 0,0 0 0,0 0 1,0 1-1,0-5 0,-5 2 654,-8 9-29,7 0-567,1 0 0,-1 0 0,1 1 0,0 0 0,0 0 0,1 0 0,-7 11 0,8-13-204,1 1-1,0-1 0,0 1 1,0 0-1,0-1 0,1 1 0,0 0 1,0 0-1,0 0 0,0 0 1,1 0-1,0 8 0,0-11-29,1-1-1,0 1 1,-1 0-1,1-1 0,0 1 1,0 0-1,0-1 0,0 1 1,0-1-1,0 0 1,1 1-1,-1-1 0,0 0 1,1 0-1,-1 0 1,1 0-1,-1 0 0,1 0 1,-1 0-1,1 0 0,0 0 1,-1-1-1,1 1 1,0-1-1,0 1 0,0-1 1,2 0-1,7 1-37,0 0 1,1-1-1,13-1 0,-19 1 25,54-6-149,34-2-100,-83 8 218,-1 0 1,0 1 0,1 0-1,-1 1 1,0 0-1,16 5 1,-22-5 34,-1-1 0,1 1 0,-1 0 0,0 0 0,1 0 0,-1 0 0,0 1 0,0 0 0,-1-1 0,1 1 0,0 0 0,-1 0 0,0 0 0,0 1 0,0-1 0,0 0 0,0 1 0,-1-1 1,1 1-1,-1 0 0,0-1 0,0 1 0,0 0 0,-1 0 0,0 0 0,1 0 0,-1 0 0,0-1 0,-1 1 0,0 6 0,-1 1 3,0-1 0,-1 1 0,0-1 0,0 1 0,-1-1-1,0 0 1,-1-1 0,-1 1 0,-11 16 0,5-11 28,-1-1 0,0 0 0,-1-1 0,-1 0 0,0-1 0,-23 13 0,28-19-20,0 0 1,-1 0-1,0-2 0,0 1 1,0-1-1,-1-1 1,0 0-1,1 0 1,-1-1-1,0-1 0,-17 0 1,25-1 53,1 0 1,-1-1-1,0 1 0,0-1 0,0 0 1,0 0-1,1 0 0,-1-1 1,0 1-1,1-1 0,-1 0 1,1 0-1,0 0 0,0-1 1,0 1-1,0-1 0,0 1 0,0-1 1,-4-6-1,3 2 23,0 0 1,1 0-1,-1-1 0,1 1 0,1-1 0,0 0 1,0 0-1,-2-13 0,0-38 182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15267,'33'-10'1137,"-2"3"-897,0-1-152,1 1-80,-2 1-200,1 5 296,1 2-64,-4 5-200</inkml:trace>
  <inkml:trace contextRef="#ctx0" brushRef="#br0" timeOffset="1">843 0 16211,'-23'22'1177,"-13"11"-969,-7 2-96,-5 16 352,2 3-216,0 8-104,4-1-80,9-6-216,8-5-168,16-14-184,8-12-80,8-24-465,1-8 737,2-24-200,2-8-128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27 13315,'-3'-2'68,"1"1"-1,0 0 1,-1 0 0,0 0-1,1 1 1,-1-1 0,0 0-1,1 1 1,-1 0 0,0 0 0,0 0-1,1 0 1,-1 0 0,0 0-1,1 1 1,-6 1 0,3 0-4,0 0 0,1 0-1,-1 0 1,1 1 0,0 0 0,-1 0 0,1 0 0,-5 6 0,-3 4 87,1 0 0,1 1 0,0 0-1,-11 22 1,15-25-76,0 0 0,0 1-1,1 0 1,1 0 0,0 0-1,-4 20 1,8-31-67,0 0 0,-1 0 0,1 1 0,0-1-1,0 0 1,0 0 0,0 1 0,1-1 0,-1 0 0,0 0 0,0 1-1,1-1 1,-1 0 0,1 0 0,-1 0 0,1 0 0,-1 1 0,1-1-1,0 0 1,-1 0 0,1 0 0,0 0 0,0 0 0,1 0 0,0 0 1,0 0 1,0 0-1,0 0 0,0-1 1,0 1-1,0-1 1,0 1-1,0-1 1,0 0-1,0 0 1,0 0-1,0 0 1,3-1-1,6-1 23,0 0 0,0-1 0,0-1-1,12-6 1,-6 3 12,-1-2 0,0 0 0,-1-1 0,0-1 0,14-13 0,-21 18-21,-1-1 1,-1 0-1,1 0 1,-1-1-1,0 1 1,-1-1-1,0-1 1,0 1-1,-1-1 1,0 0-1,4-10 1,-8 17-20,1-1 0,0 1 0,-1 0 0,1-1 0,-1 1 0,0-1 0,1 1 0,-1-1 0,-1 1 0,1-1 0,0 1 0,0 0 0,-1-1 0,0 1 0,1-1 0,-1 1 0,0 0 0,0 0 0,0-1 0,0 1 0,-1 0 0,1 0 0,-1 0 0,1 0 0,-1 0 0,0 1 0,1-1 0,-1 0 0,0 1 0,0-1 0,0 1 0,0 0 0,-5-2 0,2 1-21,-1 0 0,1 1 0,-1 0 0,1 0-1,-1 0 1,0 1 0,1 0 0,-1 0 0,0 0 0,0 1 0,1 0 0,-1 0 0,-8 3 0,5-1 39,0 1 0,0 0 0,0 0 0,1 0 0,0 1 1,0 1-1,1-1 0,-1 1 0,1 1 0,0-1 0,1 1 0,-1 1 0,1-1 0,1 1 0,0 0 0,0 0 1,0 0-1,1 1 0,0 0 0,1-1 0,0 1 0,-4 18 0,5 15 65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125 139 12179,'-13'19'358,"0"1"0,2 1 1,0 0-1,1 1 1,1 0-1,1 0 0,-6 31 1,13-51-322,0 1 0,1-1 1,0 0-1,-1 0 0,1 0 0,0 0 0,0 1 1,0-1-1,1 0 0,-1 0 0,0 0 1,1 0-1,0 0 0,-1 0 0,1 0 1,0 0-1,1 3 0,-1-4-8,0 0 0,0-1 0,0 1 0,0 0 0,0-1 0,0 1 0,0-1 0,0 1 1,0-1-1,1 1 0,-1-1 0,0 0 0,0 0 0,0 0 0,0 1 0,0-1 0,1 0 0,-1 0 0,0-1 0,0 1 0,0 0 0,2-1 0,5-1 73,-1-1 0,1 0-1,-1 0 1,0-1-1,0 0 1,0 0-1,10-9 1,20-19 421,39-42 0,-62 59-371,-1-1 0,0-1-1,-1 0 1,-1 0 0,12-26-1,-21 39-120,0 0 0,0 0 0,-1-1 0,0 1-1,0 0 1,0-1 0,0 1 0,-1-1 0,1 1-1,-1-1 1,0 1 0,-1-1 0,1 1 0,-2-6-1,1 8-19,0-1 0,0 1 0,-1-1 0,1 1 0,-1-1-1,1 1 1,-1 0 0,0 0 0,0 0 0,0 0-1,0 0 1,0 0 0,-1 0 0,1 1 0,0-1 0,-1 1-1,1 0 1,-1 0 0,0 0 0,1 0 0,-1 0-1,-5-1 1,-5 0-97,0 0-1,0 1 0,1 1 0,-1 0 1,0 0-1,0 1 0,0 1 1,-13 3-1,7 0-81,1 0 0,-1 2 1,1 0-1,-30 16 0,9 1-193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1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4 575 11843,'0'1'32,"-1"0"1,1 0-1,-1 0 1,1 0 0,0 0-1,-1 0 1,1 0-1,0 1 1,0-1 0,0 0-1,0 0 1,0 0-1,0 0 1,0 0 0,0 0-1,0 1 1,1-1-1,-1 0 1,0 0 0,1 0-1,-1 0 1,1 0-1,-1 0 1,1 0 0,0 0-1,-1 0 1,1 0 0,0 0-1,0-1 1,-1 1-1,1 0 1,0 0 0,0-1-1,0 1 1,0-1-1,0 1 1,0 0 0,0-1-1,0 0 1,0 1-1,0-1 1,0 0 0,0 1-1,1-1 1,0 0-1,9 2 63,0-1 0,0-1 0,0 1 0,11-2 0,-9 0 19,34-2 150,1-2 1,-1-2-1,64-18 0,136-54 583,-219 69-761,162-56 358,392-133 380,3 28-947,-478 144 89,-20 3-18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7402,'0'0'128,"1"0"0,-1 0 1,1 0-1,-1 0 1,0 0-1,1 0 0,-1 0 1,1 0-1,-1 0 1,1 0-1,-1-1 0,1 1 1,-1 0-1,0 0 1,1 0-1,-1 0 0,1-1 1,-1 1-1,0 0 1,1 0-1,-1-1 0,0 1 1,1 0-1,-1-1 1,0 1-1,1 0 0,-1-1 1,0 1-1,0 0 1,1-1-1,-1 1 0,0-1 1,0 1-1,0-1 1,0 1-1,0 0 0,1-2 1,1-6 2230,-2 8-2319,-1 0-1,1-1 1,0 1 0,0 0 0,0 0-1,-1 0 1,1 0 0,0 0 0,0 0 0,-1 0-1,1 0 1,0 0 0,0 0 0,-1 0-1,1 0 1,0 0 0,0 0 0,-1 0 0,1 0-1,0 0 1,0 0 0,-1 0 0,1 0-1,0 0 1,0 0 0,0 0 0,-1 0-1,1 0 1,0 1 0,0-1 0,-1 0 0,1 0-1,0 0 1,0 0 0,0 1 0,-1-1-1,-4 4 132,-1 0 0,0 1 0,1 0 0,0 0 0,0 0 0,0 0 0,-6 10 0,-25 46-15,34-57-135,-13 23-19,2 2 0,-18 54 1,25-64-14,1 1 1,1 0-1,1 0 1,1 0-1,0 29 1,2-47 7,0 0 0,0 1 0,0-1 0,1 1 0,-1-1 0,1 0 0,-1 1 1,1-1-1,0 0 0,0 0 0,0 1 0,0-1 0,0 0 0,0 0 0,0 0 0,1 0 1,-1 0-1,3 1 0,-3-2 1,1 0 1,0-1 0,0 1-1,-1-1 1,1 1 0,0-1 0,0 1-1,-1-1 1,1 0 0,0 0-1,0 0 1,0 0 0,0 0-1,-1-1 1,1 1 0,0 0-1,0-1 1,-1 1 0,1-1-1,0 0 1,-1 1 0,1-1-1,0 0 1,1-2 0,19-10 25,-2-1 0,0-1 0,25-22 1,51-60 164,-86 86-153,7-6 26,-1 0 0,15-24 1,-28 38-36,0-1 0,-1-1 0,1 1 1,-1 0-1,0-1 0,0 1 0,0-1 1,-1 0-1,0 1 0,0-1 0,0 0 1,0 0-1,-1 0 0,0 0 0,0 0 1,-1-8-1,0 9 3,-1 0 1,0 0-1,1 0 1,-2 0-1,1 1 1,0-1-1,-1 1 0,1 0 1,-1 0-1,0 0 1,0 0-1,0 0 1,-1 0-1,1 1 0,-1 0 1,1 0-1,-6-3 1,1 1 32,-1 0 1,0 1 0,0 0-1,0 1 1,0 0 0,-16-2 0,17 3-58,-1 1 1,1 0-1,0 1 1,0 0 0,-1 0-1,1 1 1,0 0 0,-14 5-1,19-5-59,-1-1-1,1 1 1,0 0 0,0 0-1,-1 0 1,1 0-1,1 0 1,-1 1 0,0-1-1,1 1 1,-1 0-1,1-1 1,0 1 0,0 0-1,0 1 1,0-1 0,0 0-1,1 1 1,-1-1-1,1 1 1,-1 5 0,2 6-170,6-10-105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2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10626,'-6'-2'1153,"3"1"-609,1-2-184,2 1 576,2 2-152,6 0-168,2 3-24,8 2-112,5-1-79,12-1-81,3 1-56,7-1-72,3-2-160,0-1-360,-4 0-120,-11-3 344,-1 1-105,-21 0-127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2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12131,'0'16'1368,"7"-8"-864,17-15-80,8-4 1705,18-8-1665,5-1-88,8-1-64,3 0-80,-2 4-400,-5 4-232,-9 3 336,-8 0-128,-18 5-120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15507,'33'17'1409,"65"22"0,44 19-1359,-139-56-55,1-1 1,-1 1 0,0 0-1,0 0 1,0 0 0,0 1-1,0-1 1,0 1 0,-1-1 0,1 1-1,-1 0 1,0 0 0,1 0-1,-2 0 1,1 1 0,0-1-1,-1 0 1,1 1 0,-1-1 0,0 1-1,0 0 1,0-1 0,-1 1-1,1 0 1,-1-1 0,0 1-1,0 0 1,0 0 0,-1-1 0,-1 8-1,-3 9-13,-1 0-1,0 0 1,-2-1-1,-20 36 0,-51 71-62,57-92 34,-150 206-824,142-202 694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2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32 11923,'0'-2'167,"0"0"1,0 0 0,1 1 0,-1-1 0,-1 0-1,1 0 1,0 0 0,0 0 0,-1 1 0,1-1 0,-2-3-1,2 5-125,-1-1 0,0 0 0,1 1 0,-1-1 0,0 1-1,1 0 1,-1-1 0,0 1 0,1-1 0,-1 1 0,0 0-1,0 0 1,0-1 0,1 1 0,-1 0 0,0 0 0,0 0 0,0 0-1,1 0 1,-1 0 0,0 0 0,0 0 0,0 0 0,0 0-1,1 1 1,-1-1 0,0 0 0,0 0 0,1 1 0,-1-1-1,-1 1 1,-8 4 225,0 0-1,0 0 0,0 1 0,-17 14 1,-37 35 230,47-39-387,-124 122 106,122-118-210,2 1 0,0 1 0,1 1 0,2 1 0,-14 27 0,24-43-6,1 0 0,1 0 0,-1 0 0,1 0 0,0 0 1,1 1-1,0-1 0,1 0 0,-1 1 0,2 12 0,0-17 1,-1-1 1,1 1-1,0-1 1,0 0 0,0 0-1,0 1 1,1-1-1,-1 0 1,1 0 0,0 0-1,0 0 1,0-1-1,0 1 1,0-1 0,1 1-1,-1-1 1,1 1-1,0-1 1,-1 0 0,1 0-1,0-1 1,0 1-1,0-1 1,1 1 0,-1-1-1,0 0 1,0 0-1,4 0 1,3 1 25,-1-2 0,0 1-1,0-1 1,0-1 0,1 0 0,-1 0 0,0 0-1,0-2 1,0 1 0,-1-1 0,15-6 0,2-3 113,-1 0 1,38-27 0,-41 24 11,1-1-1,-2-1 1,0-1-1,31-37 0,-43 46-76,-1 0-1,-1-1 0,0 0 1,0 0-1,-1 0 0,-1 0 1,1-1-1,-2 0 0,1 1 1,-2-2-1,1 1 0,-1 0 1,0-22-1,-2 29-71,0 0 0,0 1 0,-1-1 0,1 0 0,-1 0 0,0 0 0,0 0-1,-1 1 1,1-1 0,-1 0 0,0 1 0,0 0 0,0-1 0,0 1 0,0 0 0,-1 0 0,1 0 0,-1 0 0,0 0 0,0 1 0,0-1 0,0 1 0,-1 0 0,1 0-1,-1 0 1,-4-1 0,1 0-145,0 1-1,-1 0 1,1 0 0,-1 1-1,0 0 1,1 1-1,-1-1 1,0 1-1,1 1 1,-1 0-1,0 0 1,-8 2 0,12-2-321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 12331,'0'-17'1994,"0"17"-1952,0 0 1,0 0-1,-1 0 0,1-1 0,0 1 0,0 0 0,-1 0 0,1 0 0,0 0 0,0 0 0,0 0 0,-1 0 0,1 0 0,0 0 0,0 0 0,-1 0 0,1 0 0,0 0 0,0 0 0,-1 0 0,1 0 0,0 0 0,0 0 0,0 0 0,-1 0 0,1 0 0,0 1 0,0-1 0,-1 0 0,1 0 0,0 0 0,0 0 0,0 0 0,0 1 0,-1-1 1,-20 24 984,-15 30-828,3 1-1,-33 74 1,55-103-218,1 0 1,1 1 0,1 0 0,1 0 0,2 1 0,1 0 0,-1 49 0,5-70 15,0 0 0,1-1 0,0 1 0,1 0 0,-1-1 0,5 10 0,-6-15 14,0 0 0,1 1-1,-1-1 1,1 0 0,0 0 0,-1 0 0,1 0 0,0 0 0,-1 0 0,1 0 0,0 0 0,0 0 0,0 0 0,0 0 0,0 0-1,0-1 1,0 1 0,0 0 0,0-1 0,1 1 0,-1-1 0,0 1 0,0-1 0,1 0 0,-1 1 0,0-1 0,0 0 0,1 0-1,-1 0 1,0 0 0,0 0 0,1 0 0,-1 0 0,0 0 0,1-1 0,-1 1 0,0-1 0,0 1 0,0 0 0,1-1 0,1-1-1,2-2 85,1 0 0,0 0 0,-1-1 0,0 0 0,0 0 0,0 0 0,-1 0 0,1-1 0,-1 0 0,-1 0 0,4-7 0,3-7 219,-1-1 0,8-25 0,-13 35-238,-1-1 0,0 0 0,-1 1 0,0-1 0,0-22 0,-2 33-112,0 1 0,0-1 0,0 0 0,0 1 0,0-1-1,0 1 1,0-1 0,0 1 0,0-1 0,0 0 0,0 1-1,-1-1 1,1 1 0,0-1 0,0 1 0,-1-1 0,1 1-1,0-1 1,-1 1 0,1-1 0,-1 1 0,1 0 0,-1-1 0,-9 5-914,-6 17-133,12-9 527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272 128 13003,'0'-2'168,"2"-7"249,-1 0 1,0 0-1,0 0 1,-1 1-1,-1-1 0,1 0 1,-2 0-1,1 0 1,-1 0-1,-4-10 0,6 18-352,-1-1 1,1 1-1,-1 0 0,1 0 0,-1 0 0,0 0 0,0 1 0,1-1 0,-1 0 0,0 0 0,0 0 0,0 1 0,0-1 0,0 0 0,0 1 0,0-1 0,0 1 0,0-1 0,0 1 0,-1-1 0,1 1 0,0 0 0,-2-1 0,0 1-7,1 1 0,-1-1 0,1 1 1,-1-1-1,1 1 0,-1 0 0,1-1 0,-1 1 0,1 1 0,-4 1 0,-4 4 20,1-1 0,0 2 0,-15 15 0,2 1-55,1 0 1,1 2-1,-18 30 1,29-42-46,2 0 1,-1 1-1,2 0 0,0 1 1,1-1-1,0 1 1,-4 32-1,8-44 16,0 0 0,1-1 0,0 1 0,0 0 0,0 0 0,0 0 0,1 0 0,0 0 0,-1-1 0,1 1 0,1 0 0,-1-1 0,0 1 0,1-1 0,0 1 0,0-1 0,0 0 0,0 1 0,0-1 0,1 0 0,-1-1 0,1 1 0,0 0 0,0-1 0,0 1 0,0-1 0,0 0 0,1 0 0,-1 0 1,1-1-1,-1 1 0,1-1 0,-1 0 0,6 1 0,1 0 22,1-1-1,0-1 1,-1 0 0,1-1 0,0 0 0,-1 0 0,1-1 0,-1-1 0,1 1 0,-1-2-1,0 1 1,0-2 0,-1 1 0,11-7 0,-14 7 22,0 0-1,0-1 1,0 1-1,-1-1 1,0 0 0,0-1-1,0 1 1,0-1-1,5-10 1,-7 12-17,-1-1 0,0 1 0,-1-1 0,1 0 0,-1 1 0,0-1 0,0 0 0,0 0 0,-1 0-1,0 0 1,0 0 0,0 0 0,0 1 0,-1-1 0,-1-6 0,2 9-63,-1 1 0,1-1 0,-1 1 0,1-1 0,-1 1 1,0-1-1,1 1 0,-1-1 0,0 1 0,0-1 0,0 1 0,0 0 0,0 0 0,-1-1 0,1 1 0,0 0 0,0 0 0,-1 0 0,1 0 0,-1 1 1,1-1-1,-1 0 0,1 1 0,-1-1 0,1 1 0,-1-1 0,0 1 0,1 0 0,-1-1 0,0 1 0,1 0 0,-1 0 0,0 0 0,1 1 0,-1-1 1,0 0-1,1 1 0,-1-1 0,1 1 0,-1-1 0,0 1 0,1 0 0,-1-1 0,1 1 0,0 0 0,-1 0 0,1 0 0,0 0 0,-1 0 0,1 1 0,0-1 1,0 0-1,-1 3 0,-5 17-449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15411,'3'5'1201,"-3"2"-1129,-8-3-288,5 0 136,5-4 39,1-1-55,4-5-64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81 13651,'-1'-1'66,"0"-1"0,0 1-1,0 0 1,0-1 0,-1 1 0,1 0 0,-1 0 0,1 0-1,0 0 1,-1 1 0,0-1 0,1 0 0,-1 1 0,1-1-1,-1 1 1,0-1 0,1 1 0,-1 0 0,0-1 0,-2 1-1,1 1 12,0-1-1,1 1 0,-1 0 0,1-1 1,-1 1-1,1 1 0,-1-1 0,1 0 1,-1 0-1,1 1 0,-4 3 0,-1 1 47,0 1 0,1 0 0,-1 1 0,2-1 0,-1 1 0,-6 13 0,7-11-79,1 0 0,0 0 1,0 1-1,1 0 0,1-1 0,0 1 0,0 0 1,1 0-1,1 20 0,0-28-24,0 0 0,0 0 1,0 0-1,1 0 0,-1 0 0,1-1 1,0 1-1,0 0 0,0 0 0,0-1 1,0 1-1,1 0 0,-1-1 0,1 1 1,0-1-1,0 0 0,0 0 0,0 0 1,0 0-1,0 0 0,0 0 0,1 0 1,-1 0-1,1-1 0,-1 0 0,1 1 1,0-1-1,-1 0 0,1 0 0,0 0 1,0-1-1,0 1 0,-1-1 0,1 1 1,0-1-1,0 0 0,0 0 0,0 0 1,0-1-1,6-1 0,0 1 57,0-2 0,0 1 0,0-1-1,-1-1 1,1 0 0,-1 0 0,1-1 0,-1 0-1,-1 0 1,1 0 0,13-14 0,-11 9 40,0 0 0,0-2 0,-1 1 0,-1-1 1,0 0-1,0-1 0,5-13 0,-10 20-76,-1 1 0,0-1 0,0 0 0,0 0 0,-1 0 0,0-1 1,0 1-1,-1 0 0,0 0 0,0 0 0,0-1 0,-1 1 0,0 0 0,0 0 0,-3-9 0,2 11-33,1 0 0,-1 0 0,-1 0 0,1 0 0,0 1 0,-1-1 0,0 1 0,0 0 0,0 0 0,0 0 0,0 0 0,-1 0 0,1 1 0,-1-1 0,0 1 1,0 0-1,0 0 0,0 1 0,0-1 0,0 1 0,0 0 0,-9-1 0,6 1-112,1 1 1,-1-1 0,0 2 0,1-1-1,-1 1 1,0 0 0,1 0-1,-1 1 1,1 0 0,0 0-1,-1 0 1,1 1 0,0 0 0,0 0-1,-9 8 1,11-8-9,0 0 0,0 0 1,0 1-1,0-1 0,1 1 0,0 0 1,-1 0-1,2 0 0,-1 0 0,0 1 1,1-1-1,0 1 0,0 0 0,0-1 1,1 1-1,-1 0 0,1 0 0,0 0 1,1 0-1,-1 0 0,1 7 0,6 15-475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23 15691,'-1'-2'100,"-1"0"-1,1 1 1,-1-1-1,1 0 0,-1 1 1,0-1-1,0 1 1,1 0-1,-1 0 0,0-1 1,0 1-1,0 0 0,-1 1 1,1-1-1,0 0 1,0 1-1,0-1 0,-1 1 1,1-1-1,0 1 1,0 0-1,-1 0 0,1 0 1,0 1-1,-5 0 1,-3 0 111,1 1 0,-1 1 0,0 0 0,-15 7 0,4 0-176,1 2 1,0 0 0,0 1-1,2 1 1,-1 1 0,2 1-1,0 0 1,1 1-1,1 1 1,0 0 0,2 1-1,0 0 1,-10 23 0,20-37-40,1 0 1,0 0 0,0 1 0,1-1 0,-1 1 0,1-1-1,0 1 1,1 0 0,-1-1 0,2 10 0,-1-12 0,1 0-1,-1-1 1,1 1 0,0-1 0,0 1 0,0-1-1,0 1 1,1-1 0,-1 0 0,1 1 0,-1-1-1,1 0 1,0 0 0,-1 0 0,1 0 0,0 0-1,0-1 1,1 1 0,-1-1 0,0 1 0,1-1-1,-1 0 1,0 0 0,5 2 0,4 0-1,-1-1 1,1 0 0,0 0-1,0-1 1,0 0-1,0-1 1,0-1-1,0 1 1,0-2 0,0 1-1,0-1 1,18-7-1,-10 2 9,0 0-1,-1-1 1,0-1-1,0-1 1,-1-1-1,18-13 1,-20 11 35,-1 1 0,0-2 1,0 0-1,21-30 1,-30 36-10,0 1 0,0-1 0,-1 0 1,0-1-1,0 1 0,-1 0 0,0-1 1,-1 0-1,0 0 0,0 0 0,-1 0 0,0-13 1,-1 19-24,0 0 0,0 1 0,0-1 0,-1 0 0,1 1 0,-1-1 0,0 0 0,1 1 0,-1-1 0,0 1 0,-1-1 0,1 1 0,0 0 0,-1 0 0,1-1 0,-1 1 0,0 0 0,0 0 0,0 0 0,-2-1 0,0 1-7,1 0 1,-1 0-1,1 1 0,-1-1 0,0 1 0,1 0 0,-1 0 0,0 1 1,0-1-1,0 1 0,0 0 0,-6 0 0,-3 1-88,0 1-1,0 1 0,0 0 1,0 0-1,1 1 0,-1 1 1,-15 8-1,6-1-456,-26 19 0,41-26 418,1 0 0,0 0 0,0 1 0,0 0 1,1 0-1,0 0 0,-9 14 0,8-5-295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 15291,'0'-1'49,"-1"1"-1,1-1 1,0 0 0,0 1-1,-1-1 1,1 1-1,0-1 1,-1 0 0,1 1-1,0-1 1,-1 1-1,1-1 1,-1 1 0,1 0-1,-1-1 1,1 1-1,-1-1 1,0 1 0,1 0-1,-1-1 1,1 1-1,-1 0 1,0 0 0,1-1-1,-1 1 1,0 0-1,-1 0-8,0 0 0,0 0 0,0 0-1,0 0 1,0 1 0,0-1 0,0 0 0,0 1-1,-2 1 1,-2 1 38,-1 0-1,0 0 0,1 1 0,-7 5 1,-8 9 94,1 0 0,1 1-1,1 1 1,-21 29 0,27-33-133,1 1 0,1 1 0,0 0-1,2 0 1,0 1 0,-8 27 0,15-40-21,-1 1-1,1-1 1,0 0 0,0 1 0,1-1 0,0 1 0,0-1 0,1 0 0,1 10 0,-1-14-6,0 1 1,0-1-1,0 1 0,0-1 1,0 1-1,1-1 0,-1 0 1,1 1-1,-1-1 1,1 0-1,0 0 0,0 0 1,0 0-1,0-1 0,0 1 1,1 0-1,-1-1 1,0 0-1,1 1 0,-1-1 1,1 0-1,-1 0 0,6 1 1,3 0 27,0-1 1,0 0 0,0 0-1,0-1 1,0 0 0,0-1-1,0-1 1,0 1 0,0-2-1,0 1 1,-1-2 0,14-5-1,-6 1 45,1-1 0,-1-1 0,0 0 0,-1-1-1,27-24 1,-34 26-18,0-1 0,-1 0 0,0-1 0,0 0 0,-1 0 0,-1-1-1,8-15 1,-13 23-41,0-1 1,-1 0-1,1 1 0,-1-1 0,0 0 0,0 0 0,-1 1 0,1-1 0,-1 0 0,-1-7 0,1 9-17,-1-1-1,0 1 1,0 0-1,0 0 1,0 0 0,0 1-1,-1-1 1,1 0-1,-1 0 1,0 1-1,0-1 1,0 1 0,0-1-1,0 1 1,-1 0-1,1 0 1,-5-3-1,2 2-43,0 0-1,0 1 0,0-1 0,0 1 1,-1 0-1,1 0 0,-1 1 0,0 0 1,1 0-1,-1 0 0,0 0 0,0 1 1,1 0-1,-7 1 0,-8 2-273,0 0 0,-33 11 0,-1 0-68,25-9-19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20 162 13659,'0'0'22,"0"0"1,0 0-1,-1 0 1,1 0-1,0 0 0,0 0 1,0 0-1,0 0 1,0 0-1,0 0 0,-1 0 1,1 0-1,0 0 1,0 0-1,0 0 1,0 0-1,0 0 0,0 0 1,0 0-1,-1 0 1,1 0-1,0 0 0,0 0 1,0 1-1,0-1 1,0 0-1,0 0 1,0 0-1,0 0 0,0 0 1,0 0-1,-1 0 1,1 0-1,0 0 0,0 1 1,0-1-1,0 0 1,0 0-1,0 0 1,0 0-1,0 0 0,0 0 1,0 0-1,0 1 1,0-1-1,0 0 0,0 0 1,0 0-1,0 0 1,0 0-1,0 0 1,0 1-1,0-1 0,-3 15 320,-1 22-142,-3 74 390,5 0-1,23 199 1,-19-294-583,6 34 31,-7-46-25,0-1 0,0 1 0,0 0 0,1-1 0,-1 1 0,1-1 0,0 0 0,0 1 0,0-1 0,3 3 0,-5-6-10,0 0-1,0 1 1,1-1 0,-1 0 0,0 0 0,0 0 0,0 0-1,1 1 1,-1-1 0,0 0 0,0 0 0,0 0 0,1 0-1,-1 0 1,0 0 0,0 1 0,1-1 0,-1 0 0,0 0-1,0 0 1,1 0 0,-1 0 0,0 0 0,0 0 0,1 0-1,-1 0 1,0 0 0,0 0 0,1 0 0,-1-1 0,0 1-1,0 0 1,1 0 0,-1 0 0,0 0 0,0 0 0,1 0-1,-1-1 1,0 1 0,0 0 0,0 0 0,1 0 0,-1 0-1,0-1 1,5-12 82,-3-6-27,-1 1 0,-1 0 0,0-1 0,-5-22 0,-16-75 79,18 104-143,0 0 0,0-1 0,-1 1 0,-1 0 1,-7-13-1,9 22-41,3 9 27,4 10 5,-3-12 13,1 0-1,0 0 0,0 0 0,0 0 0,0 0 1,0 0-1,1 0 0,0-1 0,0 1 1,0-1-1,0 0 0,0 0 0,1 0 0,-1 0 1,1-1-1,0 1 0,0-1 0,0 0 0,0 0 1,0-1-1,0 1 0,0-1 0,1 0 0,-1 0 1,0 0-1,1 0 0,-1-1 0,1 0 0,-1 0 1,1 0-1,4-1 0,3-1 4,-1-1 1,1 0-1,0 0 0,-1-1 1,0-1-1,0 1 0,0-2 1,-1 0-1,0 0 0,18-15 1,-6 2 18,0-2 0,-2-1-1,0 0 1,-2-2 0,0 0 0,20-38 0,-27 42 3,-1-1 0,0 0 0,-2 0 0,0-1 0,-2 0-1,0-1 1,-2 0 0,4-41 0,-8 55-10,0 1 0,-1-1 0,0 1 0,0 0 0,-1-1 0,0 1 1,0 0-1,-6-12 0,7 17-10,0 1 1,0 0-1,-1 0 1,1 0-1,0 0 0,-1 0 1,1 0-1,-1 0 1,0 0-1,0 1 1,0-1-1,0 0 1,0 1-1,0 0 1,0-1-1,0 1 1,0 0-1,-1 0 1,1 0-1,0 1 1,-1-1-1,1 1 1,0-1-1,-1 1 0,1 0 1,-1-1-1,1 1 1,-1 1-1,1-1 1,-1 0-1,1 1 1,-4 0-1,0 1 1,-1 1 0,1 0 0,-1 1-1,1 0 1,0-1 0,0 2 0,0-1-1,1 1 1,0 0 0,0 0 0,0 0-1,0 1 1,1 0 0,-8 12 0,-2 8 6,0 0 0,-12 35 0,15-32-12,1 1 1,-10 46-1,18-64 4,0-1 0,1 1 0,0 0 0,1-1 0,0 1 0,1-1 1,0 1-1,1 0 0,6 20 0,-7-29-1,0 0 0,0 0 1,1 0-1,-1 0 0,1 0 0,0 0 1,-1 0-1,1-1 0,0 1 0,1-1 1,-1 0-1,0 0 0,1 1 0,-1-1 1,1-1-1,0 1 0,0 0 0,-1-1 1,1 1-1,0-1 0,0 0 0,1 0 1,-1 0-1,0 0 0,0-1 0,0 1 1,0-1-1,1 0 0,-1 0 0,0 0 1,0 0-1,1-1 0,-1 1 0,0-1 1,5-1-1,9-4 10,0 0 0,-1-1 1,1 0-1,29-20 0,-17 9 7,-16 8-17,0 2-1,1 0 1,0 1 0,30-12 0,-43 19-2,0 0 1,1 0 0,-1-1 0,0 1 0,0 0 0,0 0-1,1 0 1,-1 0 0,0 0 0,0 0 0,0 1-1,1-1 1,-1 0 0,0 1 0,0-1 0,0 1-1,0-1 1,0 1 0,0-1 0,0 1 0,0 0-1,0-1 1,0 1 0,0 0 0,0 0 0,0 0 0,0 0-1,-1 0 1,1 0 0,0 0 0,-1 0 0,1 0-1,-1 0 1,1 0 0,-1 0 0,0 0 0,1 1-1,-1-1 1,0 0 0,1 2 0,0 7-2,-1-1 1,1 0-1,-1 1 0,-2 11 0,2-13-1,-17 157-23,16-164 19,1 0-1,0 0 0,0 0 0,0 0 0,0 0 1,0 0-1,0 0 0,0 0 0,0 0 0,0 0 1,0 0-1,0 0 0,1 0 0,-1 0 1,0 0-1,1 2 0,0-3 27,-1-1 0,1 1-1,-1 0 1,1 0 0,-1-1 0,1 1 0,-1 0-1,1-1 1,-1 1 0,1 0 0,-1-1 0,0 1-1,1-1 1,-1 1 0,0 0 0,1-1 0,-1 1-1,0-1 1,1 1 0,-1-2 0,18-36 297,-5 6-240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14379,'-13'4'1280,"2"0"-840,11-2-127,5 2 663,7-1-152,11-3-160,7-3-80,7-1-120,6-2-32,3 0-328,3 1-256,-5 0-1680,-9 5 1688,-14-3-288,-8 1-200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0 515 13867,'32'-37'3281,"188"-227"-1038,-48 61-1772,-165 193-405,-11 12-6,-14 17 0,2 4-49,1 1 0,2 0 0,-21 51 0,-19 84-49,43-129-132,2 0 1,1 1 0,1 0 0,2 0 0,0 55 0,4-82 159,0 0-1,1 0 1,-1 0 0,1 0 0,0 0 0,2 4 0,-3-7 1,1 0 0,-1 0 1,1 0-1,-1 0 0,1-1 0,0 1 1,-1 0-1,1 0 0,0 0 1,0-1-1,-1 1 0,1 0 0,0-1 1,0 1-1,0-1 0,0 1 0,0-1 1,0 1-1,0-1 0,0 0 1,0 1-1,0-1 0,0 0 0,0 0 1,0 0-1,0 0 0,0 0 0,2 0 1,20-5-231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14939,'-16'31'1160,"5"-1"-871,0-3-121,-1 0 344,3 0-312,7-7-456,0-5 344,15-11-88,4-1-80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57 13307,'1'-2'86,"0"0"0,0 0 0,0-1 1,0 1-1,-1 0 0,1 0 0,-1-1 1,1 1-1,-1 0 0,0-1 0,0 1 0,0 0 1,0-1-1,-1-2 0,1 4-64,-1-1 0,0 1 0,1 0 0,-1 0 0,0 0 0,0 0 0,0-1 0,0 1 0,0 0 0,0 1 0,0-1 0,-1 0 0,1 0 0,0 0 0,0 1 0,-1-1 0,1 1 0,0-1 0,-1 1 0,1-1 0,-1 1 0,1 0 0,0-1 0,-1 1 0,1 0 0,-3 0 0,-6 0 92,0 1 1,0 0-1,0 0 1,0 1-1,0 0 1,0 1-1,0 0 0,1 0 1,-1 1-1,1 1 1,0-1-1,1 1 1,-10 7-1,3-1-35,0 1 1,0 0-1,2 0 1,0 2-1,0-1 0,-13 21 1,20-26-46,1 0 1,0 1-1,-5 11 0,9-17-22,0-1 0,0 0-1,0 1 1,1-1-1,-1 1 1,1-1 0,0 0-1,-1 1 1,1-1 0,0 1-1,0-1 1,1 1-1,-1-1 1,0 1 0,1-1-1,0 1 1,1 3-1,-1-4-3,0-1-1,0 0 0,0 0 0,0 0 0,0 0 0,0 0 0,1 0 1,-1 0-1,0 0 0,0 0 0,1 0 0,-1-1 0,1 1 1,-1 0-1,1-1 0,-1 0 0,0 1 0,1-1 0,0 0 0,-1 0 1,1 1-1,-1-1 0,1 0 0,-1-1 0,1 1 0,2 0 1,4-2 11,1 0 0,0 0 0,11-5 0,13-8-30,-1-1-1,-1-1 1,43-32 0,-26 17-158,-40 26 115,-6 5 37,-1 0 1,1-1-1,-1 1 1,1 0-1,0 0 1,-1 0-1,1 0 1,0 1-1,0-1 1,0 0-1,-1 1 1,1-1 0,0 1-1,0 0 1,0-1-1,4 1 1,-6 0 9,0 0 0,1 1 0,-1-1-1,0 0 1,1 0 0,-1 0 0,0 1 0,1-1 0,-1 0 0,0 0 0,1 1 0,-1-1 0,0 0 0,0 1 0,0-1 0,1 0 0,-1 1 0,0-1 0,0 0-1,0 1 1,0-1 0,1 0 0,-1 1 0,0-1 0,0 1 0,0-1 0,0 0 0,0 1 0,0-1 0,0 1 0,0-1 0,-2 17-50,1-13 18,-11 72-107,-8 79 336,18-133-65,2 0 0,0 0 0,2 0 1,7 41-1,-6-54-50,0-1 0,0 0 0,1 0 0,0 0 0,0-1 0,10 14 0,-7-12 52,-1 1-1,9 18 1,-14-27-105,-1 1 0,1-1 0,-1 0-1,1 0 1,-1 0 0,0 0-1,0 1 1,1-1 0,-1 0 0,0 0-1,0 1 1,0-1 0,0 0 0,0 0-1,-1 1 1,1-1 0,0 0 0,-1 0-1,1 1 1,0-1 0,-1 0 0,0 0-1,1 0 1,-1 0 0,0 1-1,-1 0 24,0 0 0,0-1 0,0 1-1,-1-1 1,1 1 0,0-1 0,0 0-1,-1 0 1,1 0 0,-1 0 0,-4 0-1,-4 1 117,-2 0 0,1-1 0,0 0 0,-15-2 0,11 0-10,-1-1-1,-27-7 1,38 7-245,-1 0-1,1 0 1,0-1 0,0 1 0,0-1 0,0-1-1,0 1 1,1-1 0,-8-7 0,11 10 49,1 0 0,0-1 0,0 1 0,0-1 0,0 1 0,1-1-1,-1 1 1,0-1 0,0 1 0,1-1 0,-1 0 0,1 1 0,0-1 0,-1 0 0,1 1 0,0-1 0,0 0 0,0 1 0,0-1 0,0 0 0,1 0 0,-1 1 0,0-1 0,1 0 0,-1 1 0,1-1 0,0 1 0,-1-1 0,1 1 0,0-1 0,0 1 0,2-3 0,15-18-475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14787,'-1'0'59,"0"0"1,-1 0-1,1-1 0,0 1 0,-1 0 0,1 0 0,0 0 1,-1 0-1,1 0 0,0 1 0,-1-1 0,1 0 0,0 1 1,0-1-1,-1 1 0,1-1 0,0 1 0,0-1 1,-2 2-1,-2 1 48,-9 4 17,0 1 0,0 0-1,1 1 1,1 1 0,0 0 0,0 1 0,1 0-1,0 0 1,1 1 0,-15 23 0,14-18-30,0 2 1,1 0-1,1 0 1,1 1-1,0-1 1,2 2-1,-6 29 1,9-37-32,2 0 0,0 0 0,0 1 0,1-1 0,1 0 0,4 24 0,-5-33-48,1 1-1,0-1 1,1 0-1,-1 0 1,1-1-1,-1 1 1,1 0-1,0 0 0,1-1 1,-1 0-1,1 1 1,-1-1-1,1 0 1,0 0-1,0 0 1,0 0-1,1-1 1,-1 1-1,1-1 1,-1 0-1,1 0 1,0 0-1,0-1 0,0 1 1,5 0-1,1 0 15,-1-1 0,1-1-1,0 1 1,0-2-1,0 1 1,0-1 0,0-1-1,-1 0 1,1 0-1,-1-1 1,17-7 0,-13 4 48,0 0 0,-1-1-1,0 0 1,-1-1 0,1 0 0,-1-1 0,17-18 0,-26 25-44,1-1 0,-1 1 0,0-1 0,0 0 0,-1 0 0,1 0 0,-1 0 0,1 0 0,-1 0 0,0 0 0,0 0 0,0-1-1,-1 1 1,1-4 0,-1 5-13,0 0-1,0 0 1,0 0 0,-1 0-1,1 0 1,-1 0-1,0 1 1,1-1-1,-1 0 1,0 0 0,0 1-1,0-1 1,0 0-1,0 1 1,0-1-1,-1 1 1,1 0 0,0-1-1,-1 1 1,1 0-1,-1 0 1,1 0-1,-1 0 1,0 0 0,-2-1-1,-3-1-12,0 1 0,0 0 0,0 0-1,0 1 1,0-1 0,-1 2 0,1-1 0,0 1-1,-1 0 1,1 0 0,0 1 0,0 0 0,-14 4-1,13-2-287,0-1-1,0 1 1,1 0-1,-1 1 1,1 0-1,0 0 1,0 0-1,0 1 0,1 0 1,-1 0-1,-10 13 1,15-12-330,5-6-187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15043,'-1'2'1705,"1"-1"-1169,3 2-288,0 0 1728,0 0-1624,-1 1-216,3 0-496,0 0 488,3-4-168,0 0-48,-1-1-16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50 13755,'1'-2'276,"10"-31"1419,-11 33-1659,0-1 0,0 0 0,0 1 0,0-1 0,0 1 0,0-1-1,0 0 1,0 1 0,0-1 0,0 1 0,0-1 0,-1 0 0,1 1-1,0-1 1,0 1 0,-1-1 0,1 1 0,0-1 0,-1 1 0,1-1 0,-1 0 23,0 1 1,0 0 0,1-1 0,-1 1 0,0 0-1,0 0 1,1 0 0,-1-1 0,0 1 0,0 0 0,1 0-1,-1 0 1,0 0 0,0 0 0,0 1 0,1-1 0,-1 0-1,0 0 1,0 0 0,0 1 0,-8 3 110,0-1 1,1 2 0,0-1 0,0 1-1,1 0 1,-1 1 0,1 0-1,0 0 1,-6 7 0,-6 8-56,-27 38 1,34-41-106,0 1 1,2 0-1,0 0 1,1 1 0,1 1-1,-6 21 1,10-27-11,1 1 0,0-1 0,1 0 0,1 1 0,0 0 0,1-1 0,1 1 0,1-1 0,3 19 0,-4-29-1,0 0 0,1 0 1,0 0-1,0 0 0,0-1 0,0 1 0,1-1 0,-1 0 0,1 1 0,0-1 0,1-1 0,-1 1 1,1 0-1,-1-1 0,9 6 0,-9-7-1,0 0 0,1-1 1,-1 1-1,0-1 0,1 0 1,-1 0-1,1 0 0,-1-1 1,1 1-1,0-1 0,-1 0 1,1 0-1,0 0 0,-1 0 0,1-1 1,-1 0-1,1 1 0,-1-1 1,1 0-1,-1-1 0,1 1 1,4-4-1,1 0 7,-1 0 1,0-1-1,0 0 0,0 0 0,-1-1 1,12-14-1,-15 17 19,-1 0 0,1-1 0,-1 0-1,0 1 1,-1-1 0,1 0 0,-1 0 0,0 0 0,0-1-1,-1 1 1,0 0 0,0-1 0,1-9 0,-2 13-10,0 0 1,0 0 0,0 0 0,-1 1 0,1-1-1,-1 0 1,1 0 0,-1 0 0,0 0-1,0 0 1,0 1 0,0-1 0,0 0 0,0 1-1,0-1 1,0 1 0,0-1 0,-1 1 0,1 0-1,-1-1 1,1 1 0,-1 0 0,0 0 0,1 0-1,-1 0 1,0 0 0,0 1 0,1-1-1,-1 0 1,0 1 0,0-1 0,0 1 0,0 0-1,0 0 1,0 0 0,0 0 0,0 0 0,-3 0-1,-5 1 9,1 0-1,-1 1 1,1 0-1,-1 0 0,1 1 1,-14 6-1,15-6-123,0 1 0,0 1 0,0-1 0,-6 7 0,11-9-3,1 0 1,0 0-1,-1 0 0,1 0 1,0 1-1,0-1 0,1 0 1,-1 1-1,0 0 1,1-1-1,0 1 0,-1 0 1,1 0-1,0 0 1,0 3-1,1-5 88,-1 0-1,1 0 1,0 0 0,0 0-1,0 0 1,0-1 0,0 1-1,0 0 1,1 0 0,-1 0-1,0 0 1,0-1 0,1 1 0,-1 0-1,0 0 1,1 0 0,-1-1-1,1 1 1,-1 0 0,1-1-1,-1 1 1,1 0 0,-1-1-1,1 1 1,0-1 0,1 2-1,-1-1-33,1-1-1,0 1 0,0 0 1,0-1-1,0 1 1,1-1-1,-1 1 0,0-1 1,0 0-1,3 0 0,22-3-415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3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 15043,'-7'-2'137,"-1"0"0,1 0-1,0 1 1,-1-1-1,1 2 1,-1-1 0,0 1-1,1 0 1,-1 1 0,1 0-1,-1 0 1,1 0 0,-1 1-1,1 0 1,0 1 0,-13 5-1,5-1-13,1 1 0,-1 0 0,1 1 0,1 1 0,0 0 0,-19 19 0,20-16-93,1 0 1,1 0-1,0 1 1,1 0 0,0 1-1,1 0 1,1 0-1,-9 28 1,14-35-26,0 1 0,0-1-1,1 1 1,0-1 0,0 1 0,1-1-1,0 1 1,2 10 0,-1-13-2,1 0 0,-1-1 0,1 1-1,0-1 1,0 1 0,1-1 0,0 0 0,0 0 0,0 0 0,0 0 0,1-1 0,0 1-1,4 4 1,-4-6-2,0 1 0,1-1 1,-1 0-1,1 0 0,-1 0 0,1-1 0,0 1 0,0-1 0,0 0 0,0-1 0,0 1 0,0-1 0,1 0 0,5 0 0,-3-1 9,0 0-1,0 0 0,0-1 0,-1-1 1,1 1-1,0-1 0,-1 0 0,14-6 1,-4 0 36,-1-1 1,0-1 0,-1 0 0,0-1 0,0-1 0,-1 0 0,19-22 0,-23 22 34,0-1-1,-1 0 0,0-1 1,9-18-1,-15 27-35,0-1-1,-1-1 0,0 1 1,0 0-1,0 0 0,-1-1 1,1 1-1,-2-1 0,1 0 1,-1 1-1,0-1 0,0 1 1,-2-8-1,2 12-25,-1-1-1,0 1 1,1 0 0,-1 0 0,0 0-1,0 0 1,0 0 0,0 0-1,0 0 1,-1 0 0,1 0 0,-1 1-1,1-1 1,-1 0 0,0 1-1,1-1 1,-1 1 0,0 0 0,0 0-1,0-1 1,0 1 0,-4-1-1,3 1-34,-1 0 0,0 1 0,0-1-1,1 1 1,-1 0 0,0 0 0,0 0-1,0 0 1,1 1 0,-1 0 0,0-1 0,-6 4-1,5-3-24,1 1-1,-1 0 0,1 0 0,0 1 1,0-1-1,0 1 0,0 0 1,0 0-1,1 0 0,-5 5 0,7-6 27,-1 0-1,1 0 1,-1 0-1,1 0 0,0 0 1,0 0-1,0 0 0,0 1 1,0-1-1,0 0 1,1 1-1,-1-1 0,1 1 1,0-1-1,-1 0 0,1 1 1,0-1-1,1 1 0,-1 3 1,1-4 8,-1-1 1,1 1-1,-1-1 1,1 0-1,0 1 1,-1-1-1,1 0 1,0 0-1,0 1 1,0-1-1,0 0 0,0 0 1,0 0-1,0 0 1,1 0-1,-1 0 1,0-1-1,0 1 1,1 0-1,-1 0 1,0-1-1,1 1 1,-1-1-1,1 0 1,-1 1-1,1-1 1,-1 0-1,2 0 0,29 4-146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14155,'-12'4'215,"0"-1"-1,0 2 1,0 0-1,1 0 1,0 1-1,0 0 1,0 1 0,1 1-1,0-1 1,-10 11-1,3-1 78,1 0-1,1 1 1,0 0 0,-17 30-1,24-34-126,0 1-1,1-1 1,-7 20 0,12-30-125,1 1 1,0-1 0,1 0 0,-1 1 0,0-1 0,1 1 0,1 6 0,-1-9-25,0-1 0,0 1 0,1 0 0,-1 0-1,1 0 1,0-1 0,-1 1 0,1 0 0,0-1 0,0 1 0,0 0 0,0-1 0,0 1 0,1-1 0,-1 0 0,0 1 0,1-1 0,1 1-1,0 0-6,-1-1-1,1 1 0,0-1 0,0 0 0,0 0 0,0-1 0,0 1 1,0 0-1,0-1 0,0 0 0,0 0 0,0 0 0,0 0 0,0 0 1,0 0-1,0-1 0,5-1 0,4-1-5,0-2-1,22-10 1,-13 4 24,0-1 0,-1-1 1,0 0-1,-1-2 0,-1 0 0,0-2 0,-1 0 0,-1 0 1,0-2-1,13-21 0,-26 35 7,0 0 0,0 0 0,0 0 0,-1 0 0,0-1 1,-1 1-1,1-1 0,-1 0 0,0 1 0,0-1 0,0-8 0,-1 11-14,-1 1-1,1-1 1,0 1-1,-1-1 1,0 1-1,0-1 1,0 1 0,0-1-1,0 1 1,0 0-1,0 0 1,-1 0-1,1-1 1,-1 1-1,1 1 1,-1-1 0,0 0-1,0 0 1,0 1-1,0-1 1,0 1-1,0-1 1,-1 1-1,1 0 1,0 0-1,-1 0 1,1 0 0,-3 0-1,-6-2-35,-1 1 0,1 1 0,-1 0 0,1 0 0,-1 1 0,0 1-1,1 0 1,-1 0 0,1 1 0,-1 1 0,1 0 0,0 0 0,0 1 0,-19 10 0,29-13-51,-1-1 0,1 0 0,0 1 0,0-1 0,1 1 0,-1 0 0,0-1 0,0 1 0,0 0-1,0-1 1,0 1 0,1 0 0,-1 0 0,0 0 0,1 0 0,-1 0 0,1 0 0,-2 1 0,3-1 28,-1 0-1,1-1 0,-1 1 1,1 0-1,-1-1 0,1 1 1,-1 0-1,1-1 1,-1 1-1,1-1 0,0 1 1,-1-1-1,1 1 0,0-1 1,0 0-1,-1 1 0,1-1 1,0 0-1,0 1 0,0-1 1,-1 0-1,1 0 1,0 0-1,1 0 0,21 6-501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12011,'-1'-1'85,"0"0"0,0 0 0,-1 1 0,1-1 0,0 0-1,0 1 1,-1-1 0,1 1 0,0-1 0,-1 1 0,1-1 0,-1 1 0,1 0 0,0 0 0,-1 0 0,1 0 0,-1 0 0,1 0 0,-1 0 0,1 0 0,0 1 0,-3 0 0,-31 11 530,22-6-352,1 1 0,1 0-1,-1 1 1,1 0-1,1 0 1,0 2-1,0-1 1,0 1 0,1 0-1,1 1 1,-14 22-1,16-23-195,0 0-1,1 1 1,1 0-1,-1 0 0,2 0 1,-1 1-1,2-1 1,-1 1-1,2 0 1,-1-1-1,2 1 0,0 0 1,2 24-1,-1-32-39,-1 0 0,1 0-1,1 0 1,-1 0-1,0-1 1,1 1 0,0 0-1,0 0 1,0-1-1,0 1 1,1-1 0,-1 0-1,1 0 1,0 0-1,0 0 1,0 0 0,0-1-1,1 1 1,3 2-1,-2-3-1,-1 0 0,1 0-1,0-1 1,-1 0-1,1 1 1,0-1 0,0-1-1,0 1 1,0-1-1,0 0 1,0 0-1,0 0 1,0-1 0,0 0-1,8-2 1,2-2 49,-2-1 0,1 0 0,0-1 1,-1 0-1,-1-1 0,1-1 0,-1 0 1,-1 0-1,0-2 0,0 1 0,-1-1 0,0 0 1,-1-1-1,0-1 0,-1 1 0,13-27 0,-19 35-44,-1 0 0,1 0 0,-1-1 0,0 1-1,0-1 1,-1 1 0,1 0 0,-1-1 0,0 1-1,0-1 1,0 1 0,-1-1 0,0 1 0,1-1-1,-2 1 1,1 0 0,0-1 0,-1 1 0,0 0-1,0 0 1,0 0 0,-4-4 0,2 3-44,0 1 1,0 0-1,0 0 0,-1 0 1,1 1-1,-1 0 0,0 0 1,0 0-1,0 0 0,-1 1 1,1 0-1,0 0 0,-1 0 1,0 1-1,1-1 1,-10 1-1,7 0-301,1 0 1,-1 1-1,0 0 0,0 1 1,0-1-1,1 2 1,-1-1-1,0 1 0,1 0 1,-1 1-1,-13 6 0,8-1-487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14771,'7'-2'189,"0"1"0,0-2 0,-1 1 0,1-1 0,-1 0 0,1 0 0,-1-1 0,10-7 0,45-41 200,-50 41-190,57-57 324,-61 59-462,0 1-1,-1-1 1,0 0-1,-1 0 1,1-1-1,5-16 1,-10 24-47,0 0 1,-1 0 0,1 0-1,-1 0 1,0 0 0,1 0 0,-1 0-1,0 0 1,0 0 0,0 0-1,0 0 1,-1 0 0,0-4-1,1 6-5,-1-1-1,1 0 0,0 0 0,-1 1 1,1-1-1,-1 0 0,0 0 0,1 1 0,-1-1 1,0 1-1,1-1 0,-1 1 0,0-1 0,1 1 1,-1-1-1,0 1 0,0-1 0,0 1 1,1 0-1,-1 0 0,0-1 0,-1 1 0,-2 0 13,1 0-1,-1 0 1,1 0-1,-1 1 1,0-1-1,1 1 1,-1 0-1,1 0 1,-1 0-1,1 1 1,0-1-1,-1 1 1,-4 3-1,-7 6 30,2 0-1,-1 0 1,2 1 0,-1 1 0,2 0-1,0 1 1,-14 22 0,13-16-36,0 0 1,2 1 0,0 0-1,2 1 1,-8 29-1,14-43-34,0 1-1,0 0 1,2 0-1,-1 0 0,1 1 1,0-1-1,1 0 1,0 0-1,0 0 1,1 0-1,0 0 0,6 14 1,-7-19 6,1 0 1,0 0-1,1-1 0,-1 1 1,1-1-1,0 1 1,0-1-1,0 0 1,0 0-1,0 0 0,1 0 1,-1 0-1,1-1 1,0 0-1,0 0 0,-1 0 1,1 0-1,1 0 1,-1-1-1,0 0 1,0 0-1,1 0 0,-1 0 1,0-1-1,1 0 1,-1 0-1,1 0 1,4-1-1,2 0-25,0-2 0,0 1 0,15-6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14739,'13'-3'1272,"15"1"-847,9-2-137,18-2 528,5 2-216,7-2-208,1 1-64,-5 0-320,-4 2-184,-12 2-424,-11 1 2288,-20 1-1656,-11 4 16,-20 0 16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14075,'37'7'1256,"12"-10"-824,3-4-200,6-3 457,1-2-193,-4-3 336,-2-3-576,-8 1-72,-6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11234,'17'-22'1779,"-6"15"-947,-10 7-769,-1 0 0,1 0 0,-1 1 1,0-1-1,1 0 0,-1 0 0,0 0 1,1 0-1,-1 0 0,0 1 0,1-1 1,-1 0-1,0 0 0,1 1 0,-1-1 1,0 0-1,0 1 0,1-1 0,-1 0 1,0 1-1,0-1 0,0 0 0,1 1 1,-1-1-1,0 0 0,0 1 0,0-1 1,0 0-1,0 1 0,0-1 0,0 1 1,2 18 300,-1-1 1,0 1 0,-2-1 0,0 1-1,-1-1 1,-5 24 0,-1 6-88,2-4-110,-9 112 134,15-141-456,0 1 0,1 0 1,1-1-1,0 1 0,1-1 1,1 1-1,9 24 0,-8-31-122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12771,'17'9'1360,"10"-6"-720,3-5-208,12-8 1209,2-3-833,12-3-224,3-1-24,3-1-136,-1 0-120,-5 0-312,-7 2-280,-10 3 1920,-8 2-1552,-19 1 73,-9 0 63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13171,'2'-24'1304,"13"4"-752,4-2-144,16-2 857,9 1-505,10 0-128,5 5-88,11 3-152,4 4-104,-1 4-408,0 2-368,-6 7 432,-12-2-80,-17 0-88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277 377 12659,'2'-5'179,"-1"0"1,0 0 0,1-1-1,-2 1 1,1-1 0,-1 1-1,1 0 1,-1-1 0,-1 1 0,1-1-1,-1 1 1,0-1 0,0 1-1,-1 0 1,-2-6 0,2 7-73,0 1 1,0 0 0,0-1-1,-1 1 1,0 0 0,1 0-1,-1 0 1,0 1 0,0-1-1,0 1 1,-1 0 0,1-1-1,-1 2 1,1-1 0,-1 0-1,0 1 1,1-1 0,-1 1-1,0 0 1,0 0 0,-6 0-1,3 1-55,-1-1 0,1 1 0,-1 1 0,1-1 0,-1 1 0,1 1 0,0-1 0,-1 1 0,1 1 0,0-1 0,0 1 0,0 0 0,1 1 0,-1 0 0,1 0 0,0 0 0,0 1 0,0-1 0,1 1 0,-8 9 0,8-8-43,0 0 0,0 0-1,0 1 1,1 0 0,0-1 0,1 2 0,-1-1 0,1 0-1,1 1 1,-1-1 0,1 1 0,1 0 0,-1-1 0,1 1 0,1 0-1,0 0 1,0 0 0,0 0 0,2 11 0,-1-17-1,-1 0 0,0 0 1,1 1-1,0-1 0,-1 0 0,1 0 1,0 0-1,0 0 0,0 0 1,1 0-1,-1 0 0,0 0 0,1 0 1,-1 0-1,1-1 0,0 1 1,-1-1-1,1 1 0,0-1 0,0 0 1,0 1-1,0-1 0,0 0 0,0 0 1,0-1-1,1 1 0,-1 0 1,0-1-1,0 1 0,1-1 0,3 1 1,1-2 19,1 0 0,-1 0 0,0 0 0,0-1 0,1 0 0,-1 0 0,0-1 0,12-6 0,20-12 61,-1-2 1,-1-2-1,-2-1 0,37-34 1,-26 17 21,-2-3 1,48-63 0,-78 90-53,-1 0 1,21-38-1,-33 56-54,0 0-1,-1 0 1,1-1-1,-1 1 0,1 0 1,-1-1-1,1 1 0,-1 0 1,0-1-1,1 1 0,-1 0 1,0-1-1,0 1 1,0-1-1,0 1 0,0 0 1,-1-3-1,0 3 0,1 1 0,-1-1-1,1 1 1,-1-1 0,1 1-1,-1 0 1,1-1 0,-1 1 0,1 0-1,-1 0 1,1-1 0,-1 1 0,0 0-1,1 0 1,-1 0 0,1 0 0,-1 0-1,0 0 1,1 0 0,-1 0 0,0 0-1,1 0 1,-1 0 0,0 0 0,1 0-1,-2 1 1,-3 0 11,0 1 0,0 0-1,0 0 1,0 0 0,0 1-1,0 0 1,-8 6 0,3 1-6,-1 1 1,2 0-1,0 0 1,0 0-1,1 1 0,0 1 1,1-1-1,1 1 1,0 0-1,0 1 1,-4 19-1,7-23-55,0 1 0,1 1 0,0-1 0,1 0 0,0 0 1,1 1-1,0-1 0,1 0 0,0 1 0,1-1 0,0 0 0,1 0 0,0 0 0,1 0 0,5 11 0,-6-17 25,1 1 0,-1-1 0,1 0 0,0 0 0,0 0-1,0-1 1,1 0 0,-1 1 0,1-1 0,0-1 0,0 1 0,1-1-1,7 4 1,-6-5-25,1 0 0,-1 0 0,14 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99 8618,'11'-38'2111,"-9"33"-1668,-1 0 0,1 0 0,0 0 0,-1 0 0,0 0 0,-1 0 0,1-9-1,-1 14-395,0-1 0,0 1-1,0-1 1,0 1 0,0-1-1,-1 1 1,1-1-1,0 1 1,0-1 0,0 1-1,-1-1 1,1 1 0,0 0-1,-1-1 1,1 1-1,0-1 1,-1 1 0,1 0-1,-1-1 1,1 1 0,0 0-1,-1-1 1,1 1 0,-1 0-1,1 0 1,-1 0-1,1-1 1,-1 1 0,1 0-1,-1 0 1,1 0 0,-1 0-1,1 0 1,-1 0-1,1 0 1,-1 0 0,0 0-1,1 0 1,-1 0 0,1 0-1,-1 0 1,1 1-1,-1-1 1,1 0 0,-1 0-1,0 1 1,-24 12 797,10-3-655,2 1 1,-1 1 0,2 0 0,-1 1-1,2 0 1,0 1 0,-14 22-1,4-1-114,2 0 0,-17 45-1,28-59-49,0 1-1,1 0 1,1 1-1,2 0 1,-4 36-1,8-50-16,0 1 0,0-1 0,1 1-1,0-1 1,1 1 0,0-1-1,3 10 1,-3-14-4,1 0-1,-1 0 1,1 0 0,0 0-1,0 0 1,0 0 0,1-1-1,0 1 1,0-1 0,0 0-1,0 0 1,8 5-1,-6-6 7,0 0 0,0 0 0,0-1 0,0 1 0,1-1 0,-1-1 0,1 1 0,0-1 0,-1 0 0,1-1 0,0 1 0,-1-1 0,1-1 0,0 1 0,0-1 0,-1 0 0,1-1-1,-1 0 1,1 0 0,-1 0 0,0-1 0,0 1 0,7-6 0,-5 4 73,-1 0-1,0 0 1,0-1 0,-1-1 0,1 1-1,-1-1 1,0 0 0,-1 0-1,1-1 1,-1 1 0,0-1-1,-1 0 1,0-1 0,0 1-1,-1-1 1,1 0 0,-2 0-1,3-10 1,-4 15-21,-1-1-1,0 0 1,0 1 0,0-1-1,-1 1 1,1-1 0,-1 1-1,0-1 1,0 1 0,0-1-1,0 1 1,0-1-1,-1 1 1,0 0 0,0 0-1,0 0 1,0 0 0,0 0-1,0 0 1,-3-2 0,2 3-116,1 0 0,0 0 1,-1 0-1,1 0 1,-1 1-1,0-1 0,0 1 1,1 0-1,-1-1 1,0 1-1,0 1 0,0-1 1,0 0-1,0 1 1,0-1-1,-1 1 0,1 0 1,0 0-1,0 0 1,0 0-1,0 1 0,0-1 1,-4 2-1,6-1-100,0 0-1,0-1 1,-1 1-1,1 0 0,0 0 1,0 0-1,0 0 1,0 0-1,0 0 1,1 0-1,-3 3 1,4-4 123,-1 0 0,0-1 1,0 1-1,0 0 0,1 0 1,-1 0-1,0 0 1,0 0-1,0 0 0,1 0 1,-1 0-1,0 0 1,0 0-1,1 0 0,-1 0 1,0 0-1,0 0 0,0 0 1,1 0-1,-1 0 1,0 0-1,0 0 0,1 0 1,-1 0-1,0 0 1,0 0-1,0 0 0,1 0 1,-1 1-1,0-1 0,0 0 1,0 0-1,0 0 1,1 0-1,-1 1 0,0-1 1,0 0-1,0 0 0,0 0 1,0 0-1,0 1 1,1-1-1,-1 0 0,0 0 1,0 1-1,0-1 1,0 0-1,0 0 0,0 0 1,0 1-1,0-1 0,0 0 1,0 0-1,0 1 1,0-1-1,0 0 0,0 0 1,0 0-1,0 1 0,0-1 1,-1 0-1,1 0 1,0 0-1,0 1 0,15-7-835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15 12643,'-3'-2'139,"0"0"1,-1 0-1,1 1 1,-1-1-1,1 1 1,-1 0 0,0 0-1,1 0 1,-1 0-1,0 1 1,0 0-1,0-1 1,1 2 0,-1-1-1,0 0 1,0 1-1,1-1 1,-1 1-1,0 0 1,1 0-1,-1 1 1,1-1 0,-1 1-1,1-1 1,-1 1-1,1 0 1,0 1-1,-3 2 1,-2 1-47,0 1 0,1 0-1,0 0 1,1 1 0,0 0 0,0 0 0,0 1 0,1 0 0,-7 16-1,6-9-26,1 0-1,0 1 1,1-1-1,1 1 0,0 0 1,0 21-1,3-31-34,0-1 0,0 1 0,0-1 0,1 1 0,0-1 0,0 1 0,0-1 0,1 0 0,0 0 0,1 0 0,-1 0 0,1 0 0,0 0 0,1-1 0,-1 1 0,1-1 0,0 0 0,0 0 0,8 6 0,-10-9 1,0 0 1,1-1-1,0 1 0,-1-1 1,1 1-1,0-1 0,0 0 1,0 0-1,0 0 0,0 0 1,0-1-1,0 1 0,0-1 0,0 0 1,0 0-1,0 0 0,0 0 1,3-1-1,0 0 24,-1-1-1,0 0 1,0 0 0,0 0-1,0 0 1,-1-1 0,1 0-1,-1 0 1,7-6 0,2-2 110,-1-1 1,-1-1 0,-1 0 0,1-1-1,12-22 1,-15 20 4,0 1 0,-1-1 0,-1 0-1,5-18 1,-9 26-115,0 0-1,-1 0 1,0 0-1,0 0 1,-1 0-1,1 0 1,-2-1-1,0 1 1,0 0-1,-3-13 0,3 18-73,-1 1-1,1 0 0,0-1 1,-1 1-1,1 0 0,-1 0 0,0 0 1,1 0-1,-1 0 0,0 1 1,0-1-1,0 0 0,-1 1 1,1 0-1,0-1 0,-1 1 0,1 0 1,0 0-1,-1 0 0,1 1 1,-1-1-1,0 1 0,1-1 0,-1 1 1,1 0-1,-1 0 0,0 0 1,1 0-1,-4 1 0,3-1-91,1 0-1,-1 0 1,1 1-1,-1-1 1,1 1-1,-1-1 1,1 1-1,-1 0 1,1 0-1,0 0 0,-1 1 1,1-1-1,0 0 1,0 1-1,0-1 1,0 1-1,0 0 1,1 0-1,-1 0 1,0 0-1,1 0 1,-1 0-1,1 0 1,0 0-1,0 1 1,0-1-1,0 0 1,0 1-1,-1 3 1,5 8-504,11-2-79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 16580,'4'-13'1293,"-4"13"-1265,0 0 0,-1 0 0,1-1 0,0 1 0,0 0 0,0 0 0,0-1 0,-1 1 0,1 0 0,0 0 0,0 0 0,0-1 0,-1 1 0,1 0-1,0 0 1,0 0 0,-1 0 0,1-1 0,0 1 0,0 0 0,-1 0 0,1 0 0,0 0 0,-1 0 0,1 0 0,0 0 0,-1 0 0,-1 0 61,0 0-1,0 0 1,0 1 0,0-1-1,0 1 1,0-1 0,0 1-1,0 0 1,0 0 0,0 0-1,-3 2 1,-2 2 28,0 1-1,0 0 1,1 1-1,0 0 1,0 0-1,0 0 1,1 0-1,0 1 1,1 0-1,0 0 1,-4 10-1,3-5-109,0 0-1,1 1 0,0 0 1,1 0-1,1 0 1,-1 21-1,3-30-8,0-1 0,0 1 1,0 0-1,1-1 0,0 1 0,0 0 0,0-1 0,0 1 1,1-1-1,0 1 0,0-1 0,0 0 0,0 0 0,1 0 1,0 0-1,0 0 0,4 4 0,-3-5 1,-1-1 0,0 1 1,1-1-1,-1 0 0,1 0 0,0 0 1,0-1-1,-1 0 0,1 1 0,0-1 1,0-1-1,0 1 0,1 0 0,-1-1 0,0 0 1,0 0-1,0 0 0,0-1 0,0 1 1,6-2-1,1-1 24,-1-1 1,0 1-1,0-2 0,-1 1 1,1-1-1,-1-1 0,0 0 1,-1 0-1,13-11 0,-16 12 15,0 0 0,0 0 0,0 0 0,-1 0 0,0-1-1,0 0 1,0 0 0,0 0 0,-1 0 0,0 0 0,-1-1-1,1 0 1,-1 1 0,-1-1 0,2-9 0,-3 13-68,0 0 0,0 0 0,0-1 0,0 1 0,-1 0 1,0 0-1,0 0 0,1 0 0,-2 0 0,1 0 0,0 0 1,-1 0-1,1 1 0,-1-1 0,0 1 0,0-1 0,0 1 1,0-1-1,0 1 0,0 0 0,-1 0 0,1 0 0,-1 0 1,0 1-1,1-1 0,-1 1 0,0-1 0,0 1 0,0 0 1,0 0-1,-6-1 0,4 1-111,0 0 0,-1 0 0,1 1 0,0-1 0,-1 1 1,1 0-1,0 1 0,-1 0 0,1-1 0,0 2 0,0-1 0,0 0 1,0 1-1,0 0 0,0 0 0,0 1 0,1-1 0,-6 4 0,-4 10-536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17420,'0'13'1328,"-5"2"-1056,-5 3-136,1-3 504,2 3-400,1-3-656,3-3-264,6-12 576,3-10-152,5-9-112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13979,'1'-4'203,"0"1"0,0-1-1,1 0 1,-1 1 0,1-1 0,0 1-1,4-7 1,-5 10-191,-1 0 1,0-1-1,0 1 0,1 0 1,-1 0-1,0 0 0,0 0 1,1 0-1,-1 0 0,0-1 1,0 1-1,1 0 0,-1 0 1,0 0-1,1 0 0,-1 0 1,0 0-1,0 0 0,1 0 1,-1 0-1,0 0 0,1 0 0,-1 0 1,0 0-1,0 0 0,1 1 1,-1-1-1,0 0 0,0 0 1,1 0-1,-1 0 0,0 0 1,0 1-1,1-1 0,-1 0 1,0 0-1,0 0 0,1 1 1,10 23 525,3 38-103,-3 0 0,6 98 1,-10-84-338,4 67 15,-6-58 96,18 100 0,-17-168 11,-3-29 26,-2-34 59,-1 44-304,0-37 66,-2 1-1,-2-1 1,-1 1 0,-2 0 0,-2 1 0,-1-1 0,-2 2-1,-22-49 1,31 80-67,-18-32-4,20 34-3,-1 1 0,0-1 1,0 1-1,0 0 0,0 0 0,0 0 1,0 0-1,0 0 0,-1 1 0,1-1 1,-5-1-1,7 3 4,0-1 1,0 1-1,-1 0 0,1 0 1,0 0-1,0 0 0,-1-1 1,1 1-1,0 0 0,-1 0 1,1 0-1,0 0 0,-1 0 1,1 0-1,0 0 0,0 0 1,-1 0-1,1 0 1,0 0-1,-1 0 0,1 0 1,0 0-1,-1 0 0,1 0 1,0 0-1,0 1 0,-1-1 1,1 0-1,0 0 0,-1 0 1,1 0-1,0 1 0,0-1 1,-1 0-1,1 0 0,0 0 1,0 1-1,0-1 0,0 0 1,-1 0-1,1 1 1,0-1-1,0 0 0,0 1 1,0-1-1,0 0 0,0 1 1,0-1-1,-1 1 0,1 0-8,1 1 0,-1 0 0,0-1-1,0 1 1,1 0 0,-1-1 0,1 1 0,-1-1-1,1 1 1,1 1 0,3 6-13,1-1 1,0 0-1,1 0 1,-1 0-1,1-1 0,1 0 1,0-1-1,0 1 1,0-1-1,0-1 0,1 0 1,0 0-1,0 0 1,10 2-1,-12-4-16,0-1 0,1 0 0,-1 0 0,0 0 0,1-1 0,-1-1 0,1 1 0,-1-1 0,1 0 0,-1-1 0,1 0 0,-1 0 0,1 0 0,-1-1 0,0 0 0,0-1 0,0 0 0,0 0 0,10-6 0,-11 4-85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 13243,'0'0'57,"0"-1"0,0 0 1,0 0-1,-1 0 0,1 0 0,0 1 1,-1-1-1,1 0 0,0 0 0,-1 1 1,1-1-1,-1 0 0,0 1 1,1-1-1,-1 0 0,1 1 0,-1-1 1,0 1-1,1-1 0,-1 1 0,0-1 1,0 1-1,1-1 0,-1 1 0,0 0 1,0 0-1,-1-1 0,1 1 15,-1 0 0,0 0 1,0 1-1,1-1 0,-1 0 0,0 1 0,1-1 0,-1 1 0,0 0 0,1 0 0,-1-1 0,-2 3 1,-3 2 174,0 1 1,0 0-1,0 1 0,-8 9 1,7-7-133,0 2 1,1-1-1,0 1 1,0 0-1,1 1 1,1-1-1,0 1 1,0 1-1,1-1 1,1 0-1,0 1 1,1 0-1,0 0 1,0 18-1,2-28-99,0-1 0,0 0 0,0 0 0,0 1 0,0-1-1,1 0 1,-1 0 0,1 0 0,-1 0 0,1 0 0,0 0 0,0 1 0,0-2-1,0 1 1,0 0 0,1 0 0,-1 0 0,0 0 0,1-1 0,-1 1-1,1-1 1,0 1 0,-1-1 0,1 0 0,0 1 0,0-1 0,0 0-1,0 0 1,0 0 0,0-1 0,0 1 0,0 0 0,0-1 0,1 1-1,-1-1 1,0 0 0,0 0 0,0 0 0,1 0 0,-1 0 0,0 0-1,0-1 1,0 1 0,1-1 0,2-1 0,4-1 14,-1 0 0,0 0 0,0-2 0,-1 1 0,1-1 0,-1 0 1,0 0-1,0 0 0,-1-1 0,1-1 0,8-10 0,-9 10 10,0-1-1,-1 0 1,0 0 0,0-1-1,-1 1 1,0-1 0,0 0-1,-1 0 1,0-1 0,2-13-1,-4 20-27,-1 0-1,1 0 0,-1 0 0,0 0 0,0 0 1,-1 0-1,1-1 0,-1 1 0,1 0 1,-1 0-1,0 0 0,0 0 0,0 1 0,-1-1 1,1 0-1,-1 0 0,1 1 0,-1-1 1,0 1-1,-3-4 0,2 4 0,0 0 0,-1-1-1,1 1 1,0 1 0,-1-1 0,1 0-1,-1 1 1,0 0 0,1 0 0,-1 0-1,0 0 1,0 1 0,0-1 0,1 1 0,-1 0-1,-6 1 1,2 0-33,0 0-1,0 0 1,0 1 0,0 1 0,0-1-1,1 1 1,-1 0 0,1 1-1,-7 4 1,10-5-47,0-1 0,0 1-1,1 0 1,-1 0 0,1 0-1,-1 0 1,1 1 0,0-1 0,1 1-1,-1 0 1,1 0 0,-1 0 0,1 0-1,0 0 1,1 0 0,-1 1 0,-1 5-1,3-9 94,0 0 0,0 0 0,0 0-1,0 0 1,0 0 0,0 0 0,0 0-1,0 0 1,1 1 0,-1-1 0,0 0-1,1 0 1,-1 0 0,0 0 0,1 0-1,0 0 1,-1-1 0,1 1 0,-1 0-1,1 0 1,0 0 0,0 0 0,-1-1-1,1 1 1,0 0 0,0-1 0,0 1-1,0-1 1,0 1 0,0-1 0,0 1-1,0-1 1,0 0 0,0 1 0,0-1-1,0 0 1,0 0 0,0 0 0,0 0-1,0 0 1,2 0 0,22 2-31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15771,'-21'17'1736,"14"-11"-1499,-10 9 334,1 1 1,-17 20-1,27-29-471,1-1 1,0 2-1,1-1 0,-1 0 0,1 1 1,1 0-1,-1 0 0,-3 15 0,6-21-91,1 0 0,0-1 1,0 1-1,0 0 0,0-1 0,0 1 0,0 0 0,0-1 0,0 1 0,1 0 0,-1-1 0,0 1 0,1-1 0,0 1 0,-1-1 0,1 1 0,0-1 0,0 1 0,-1-1 0,1 0 1,1 1-1,-1-1 0,0 0 0,0 0 0,0 0 0,1 0 0,-1 0 0,0 0 0,1 0 0,-1 0 0,1 0 0,-1-1 0,1 1 0,-1 0 0,1-1 0,-1 0 0,1 1 0,0-1 1,-1 0-1,1 0 0,3 0 0,3 1 0,0-1 0,-1-1 0,1 1 0,0-1 0,0 0 0,0-1-1,12-4 1,-9 1 36,0 0 0,-1 0 0,1-1-1,-1 0 1,0-1 0,16-14-1,-23 17-9,1 0 0,-1 0 0,1 0 0,-1 0 0,0-1 0,-1 1 0,1-1 0,2-5 0,-4 8-10,-1-1 1,1 0-1,0 1 0,-1-1 1,1 0-1,-1 0 0,0 0 0,0 1 1,0-1-1,0 0 0,-1 0 1,1 1-1,-1-1 0,0 0 0,-1-5 1,0 5-12,0 0-1,0 0 1,-1 0 0,1 0 0,0 0 0,-1 1 0,0-1 0,1 1 0,-1 0 0,0 0 0,0 0 0,-1 0-1,1 0 1,0 0 0,-1 1 0,1 0 0,-1-1 0,1 2 0,-1-1 0,1 0 0,-1 1 0,0-1 0,1 1-1,-7 0 1,3 0-67,-1 0-1,1 1 0,-1 0 0,1 0 1,0 1-1,-1-1 0,1 2 0,0-1 1,0 1-1,0 0 0,-7 4 0,12-6-31,0 1 0,0-1 0,1 0 0,-1 0 0,0 1-1,1-1 1,-1 1 0,1-1 0,-1 1 0,1 0 0,0-1 0,-1 1-1,1 0 1,0 0 0,0 0 0,1 0 0,-1 0 0,0 0-1,1 0 1,-1 0 0,1 0 0,-1 1 0,1-1 0,0 0 0,0 0-1,1 4 1,-1-4-22,1 0 1,0 0-1,1-1 0,-1 1 0,0 0 0,0 0 0,1 0 0,-1-1 0,1 1 0,0-1 0,-1 1 0,1-1 1,0 0-1,0 0 0,0 0 0,0 0 0,0 0 0,0 0 0,0 0 0,0 0 0,0-1 0,0 1 1,1-1-1,-1 0 0,4 0 0,25 0-587,3-4-110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 13515,'19'-5'1077,"-14"10"-518,-9 9-171,-46 70 1463,-4 9-571,49-83-1141,1 0 0,0 1 0,0 0 1,1-1-1,0 1 0,1 0 0,-1 15 0,3-24-116,0 1 1,0-1-1,0 0 1,0 0-1,0 0 1,0 0-1,1 0 0,-1 0 1,1 0-1,0 0 1,-1 0-1,1 0 1,0 0-1,0 0 0,0 0 1,0 0-1,1-1 1,-1 1-1,0 0 1,1-1-1,-1 1 0,3 1 1,-1-1-2,0-1 0,0 0 1,0 1-1,1-1 0,-1 0 1,0 0-1,1-1 0,-1 1 0,0-1 1,1 1-1,-1-1 0,6-1 1,3 0 2,0-1-1,-1 0 1,1-1 0,-1 0 0,0-1 0,0-1 0,13-6 0,-10 3 3,0-1 0,-1 0 0,0-1 0,20-20 0,-29 27-18,-1-1 0,1 1 1,-1-1-1,0 0 0,0 0 0,-1 0 1,1 0-1,-1 0 0,0-1 0,0 1 0,-1-1 1,1 0-1,-1 1 0,0-1 0,0 0 1,0 0-1,-1 0 0,0 1 0,0-1 1,-1-6-1,0 7-1,0 1 1,0-1-1,-1 1 1,0-1-1,1 1 0,-1 0 1,-1-1-1,1 1 1,0 0-1,-1 1 0,1-1 1,-1 0-1,0 1 1,0-1-1,0 1 1,0 0-1,-1 0 0,1 0 1,-1 0-1,1 1 1,-1-1-1,1 1 1,-1 0-1,0 0 0,-5 0 1,-3-1-3,0 0-1,0 1 1,-1 1 0,1 0-1,0 0 1,-20 4 0,15 0-335,1 0 1,-1 0-1,1 2 0,-1 0 1,1 1-1,1 1 1,0 0-1,-17 12 0,13-6-178,8-11-173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14819,'-3'17'936,"-4"22"-848,-3 7-48,-7 8 264,1 15-256,6 1-32,4-4-16,8-11-120,3-11-56,5-14-144,2-7 352,-2-14-96,-4-8-48,-5-5-64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15683,'9'-16'1161,"13"4"-865,9 0-144,13-1 384,9 1-160,16 1-376,3 2-248,2-4 272,2 5-40,-3-7-120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15955,'0'0'60,"1"1"-1,0 0 1,0-1-1,-1 1 0,1 0 1,0-1-1,0 1 1,0-1-1,0 0 1,0 1-1,0-1 0,0 0 1,0 1-1,0-1 1,0 0-1,0 0 0,0 0 1,0 0-1,0 0 1,0 0-1,0 0 1,0 0-1,0 0 0,0-1 1,0 1-1,0 0 1,2-1-1,25-19 197,-25 17-186,55-49 401,-3-2 0,-3-3-1,85-119 1,-120 153-459,-7 11-18,-1-1 1,0 0-1,-1 0 1,12-28-1,-29 66-33,-62 207 31,59-184-110,2 0-1,-8 95 0,18-142 142,1 37 1069,0-36-1068,-1 0 0,1 0 0,-1 0 0,1 0 0,0 0 0,0 0 0,0 0 0,0 0 0,0 0 0,0-1 0,0 1 0,0 0 0,1-1 0,-1 1 0,3 1 0,11 7 177</inkml:trace>
  <inkml:trace contextRef="#ctx0" brushRef="#br0" timeOffset="1">545 470 14747,'0'11'1192,"-7"14"-920,-4 2-112,1 6 537,-1 1-465,6-1-480,2-3 520,6-13-296,5-5-40,8-12-24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11899,'-8'0'165,"0"1"0,0 1 0,0-1 0,0 1 0,0 1 0,1 0 0,-1 0 0,1 0 0,-1 1 0,1 0 0,0 0 0,1 0 0,-1 1 0,-10 11 0,6-6-60,1 1 0,0 0-1,1 1 1,0 0-1,1 1 1,0-1 0,-7 18-1,13-25-76,0 0 0,1 0 0,-1 1 0,1-1 0,0 0-1,0 1 1,1-1 0,-1 1 0,1-1 0,0 1 0,2 7 0,-2-11-21,1 0 0,-1-1 1,1 1-1,-1 0 1,1-1-1,0 1 0,0-1 1,0 1-1,0-1 1,0 1-1,0-1 0,0 0 1,0 1-1,1-1 1,-1 0-1,0 0 0,1 0 1,-1 0-1,1 0 0,-1 0 1,1 0-1,0-1 1,-1 1-1,1 0 0,0-1 1,-1 0-1,1 1 1,0-1-1,0 0 0,-1 0 1,1 0-1,0 0 1,0 0-1,-1 0 0,1 0 1,0-1-1,0 1 1,3-2-1,3 0-4,0-1 1,-1 0-1,1 0 0,-1 0 1,1-1-1,-1 0 1,0-1-1,12-10 0,3-5-22,23-25 0,-16 14-10,-29 30 27,1 1 1,-1-1-1,1 1 1,-1-1-1,1 1 1,-1-1-1,1 1 0,0-1 1,-1 1-1,1 0 1,-1-1-1,1 1 1,0 0-1,-1 0 1,1-1-1,0 1 1,1 0-1,-2 0 3,0 0-1,1 0 1,-1 1-1,0-1 1,0 0-1,1 0 1,-1 0-1,0 1 1,0-1-1,1 0 1,-1 0-1,0 1 1,0-1-1,0 0 1,0 0-1,1 1 1,-1-1-1,0 0 1,0 1 0,0-1-1,0 0 1,0 1-1,0-1 1,0 0-1,0 1 1,0-1-1,-2 32 90,1-23-57,-4 34 350,1 0 0,3 1-1,1-1 1,3 0 0,15 83 0,-18-126-368,0 1-1,0-1 1,0 0 0,0 1 0,0-1 0,0 0 0,-1 1 0,1-1 0,0 0 0,0 1 0,0-1 0,0 0 0,0 1 0,-1-1 0,1 0 0,0 0 0,0 1 0,-1-1 0,1 0 0,0 0 0,0 1 0,-1-1 0,1 0 0,0 0 0,-1 0 0,1 1-1,0-1 1,-1 0 0,1 0 0,0 0 0,-1 0 0,1 0 0,-14 3 139,13-3-108,-52 7 147,-92 1 1,152-17 1147,7-1-1419,10-9 136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14163,'-1'2'82,"1"-1"0,0 1 1,-1-1-1,0 1 0,1-1 0,-1 0 1,0 1-1,0-1 0,1 0 0,-1 0 0,0 1 1,0-1-1,-1 0 0,1 0 0,0 0 1,0 0-1,-2 1 0,-5 5 80,-10 13 307,0 0 0,2 2 0,0 0 0,-16 32 1,24-39-363,1 0 0,1 1 0,0 0 0,1 0 0,1 0 0,0 1 1,1 0-1,0 17 0,2-28-71,1 1 1,0-1-1,1 1 1,0-1-1,0 0 1,0 0-1,1 1 1,0-1-1,0 0 1,0 0-1,1 0 1,3 5-1,-3-6-18,1-1 0,-1 0 0,0 0 0,1 0-1,0-1 1,0 1 0,0-1 0,1 0 0,-1 0 0,1-1 0,-1 1-1,1-1 1,0 0 0,0 0 0,5 1 0,1-1-7,-1 0 0,1-1-1,0 0 1,-1 0 0,1-1 0,0-1 0,0 0 0,-1 0-1,16-4 1,-19 3 10,1 0 1,-1-1-1,1 1 0,-1-1 0,0-1 1,0 1-1,-1-1 0,1-1 0,-1 1 0,1-1 1,-1 0-1,-1 0 0,9-10 0,-13 14-6,0 0 0,0 0 0,0 0 0,-1-1 0,1 1 0,0 0 0,0 0-1,-1-1 1,1 1 0,-1 0 0,1-1 0,-1 1 0,0 0 0,1-1 0,-1 1-1,0-1 1,0 1 0,0 0 0,0-1 0,0 1 0,0-1 0,-1 1 0,1 0 0,0-1-1,-1-1 1,-1 2 6,1-1 1,0 1-1,-1-1 0,1 1 0,-1 0 0,1 0 1,-1 0-1,0 0 0,1 0 0,-1 0 0,0 0 1,0 0-1,0 1 0,1-1 0,-5 0 0,-4-1 48,-1 1 0,0 0 0,1 1 0,-1 0-1,-16 3 1,10 0-91,1 1-1,-1 0 1,-19 9 0,29-10-98,0 0 0,0 1 0,0 0 0,0 0 0,0 1 1,1-1-1,0 1 0,-10 11 0,12-8-101,9-6-77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18012,'1'18'1528,"0"-2"-1296,-1-9-376,3-1 640,6-3-568,2-5 0,1-13-72,5-4-96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16267,'-7'0'99,"1"0"0,0 0 0,0 0 0,-1 1-1,1 0 1,0 0 0,0 1 0,0 0-1,0 0 1,1 0 0,-1 0 0,0 1 0,1 0-1,0 0 1,-6 5 0,0 0-27,0 1-1,1 0 1,1 0 0,-1 1 0,-14 21 0,13-14-32,1 1 1,1 0 0,0 1 0,2 0-1,0 0 1,1 0 0,-5 31 0,8-34-21,0 0 0,2 1 1,0-1-1,1 1 0,1-1 1,0 0-1,1 1 0,1-1 1,8 27-1,-9-37-13,0-1 0,1 1-1,-1-1 1,1 0 0,0 0 0,1 0-1,-1-1 1,1 1 0,0-1 0,0 0-1,9 7 1,-10-9-4,0 0 0,1 0 0,-1 0 1,0-1-1,1 1 0,-1-1 0,1 0 0,-1 0 0,1 0 1,0-1-1,-1 1 0,1-1 0,0 0 0,0 0 0,-1 0 0,1 0 1,0-1-1,-1 0 0,7-1 0,-3-1 28,0-1 0,0 1 0,0-1 1,-1 0-1,1-1 0,-1 0 0,0 0 0,0 0 0,-1-1 0,0 1 1,0-1-1,0-1 0,0 1 0,-1-1 0,0 1 0,-1-1 0,0-1 0,0 1 1,0 0-1,-1-1 0,3-13 0,-4 14 24,0 0-1,0 1 1,-1-1 0,0 1 0,0-1-1,-1 0 1,1 1 0,-1-1 0,-1 1-1,1-1 1,-5-9 0,4 11-16,-1 1 0,1-1 0,-1 1 0,0 0 1,0 0-1,-1 0 0,1 0 0,-1 1 0,1-1 0,-1 1 0,0 0 0,-1 0 1,1 0-1,0 1 0,-1-1 0,-7-1 0,8 2-32,-1 1 0,0 0 0,0 0 0,0 1 0,0 0 0,0 0 0,0 0 0,0 0-1,0 1 1,0 0 0,0 0 0,1 0 0,-1 0 0,0 1 0,0 0 0,1 0 0,-1 0 0,1 1 0,0-1 0,0 1 0,0 0-1,0 0 1,0 0 0,1 1 0,-1 0 0,1-1 0,0 1 0,0 0 0,0 1 0,1-1 0,-1 0 0,1 1 0,0-1-1,0 1 1,1 0 0,0 0 0,-1-1 0,2 1 0,-1 0 0,0 0 0,1 9 0,6-1-38,6-7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13683,'0'0'135,"2"-19"1089,1 13-778,4 12 235,-2 4-520,-1 0 1,0 1-1,-1-1 1,0 1-1,-1-1 1,2 20-1,-1-10-75,21 171 418,-25-191-495,1 1 0,0-1 0,0 1-1,0-1 1,0 1 0,0-1 0,0 1 0,1-1 0,-1 1-1,0-1 1,0 1 0,0-1 0,0 1 0,1-1-1,-1 1 1,0-1 0,0 0 0,1 1 0,-1-1 0,0 1-1,1-1 1,-1 0 0,0 1 0,1-1 0,-1 0-1,1 1 1,0-1 0,6-11 221,2-26 51,-3 0-84,-1 0 0,-2 0-1,-2 0 1,-1-1 0,-8-50 0,-1 61-73,2 22-32,6 5-89,1 1 0,-1-1 1,1 1-1,-1-1 0,1 1 0,-1 0 0,1-1 0,0 1 1,-1-1-1,1 1 0,0 0 0,0-1 0,-1 1 0,1 0 1,0-1-1,0 1 0,0 0 0,0 1 0,-2 8 1,1 0 0,0 1 0,1-1 0,1 0 0,-1 1 0,1-1-1,5 20 1,-5-27-8,0 0 0,0 0 0,1 0 0,-1 0 0,0 0 0,1 0-1,0 0 1,0 0 0,0-1 0,0 1 0,0-1 0,4 4 0,-4-5 1,0 0 0,0 0 1,0 0-1,0 0 0,0 0 1,0-1-1,0 1 1,0-1-1,0 1 0,0-1 1,1 0-1,-1 0 1,0 0-1,0 0 0,0 0 1,0 0-1,0-1 1,0 1-1,1-1 0,-1 1 1,2-2-1,4-2 3,-1 1 0,0-1 1,0 0-1,0-1 0,-1 0 0,1 0 0,-1 0 0,-1-1 0,1 0 0,-1 0 0,0 0 0,6-10 0,-1 1 2,-2 0 1,0-1-1,-1 0 0,9-27 0,-15 36-10,-4 13-12,-6 19-24,7-8 18,0 0 0,2 32 1,0-43 22,0 1 1,1 0 0,0-1 0,0 1 0,1-1 0,0 1 0,0-1-1,1 0 1,-1 0 0,6 8 0,-7-12 4,1 0 0,0 0 0,0 0 0,0-1 0,0 1 0,0-1 0,0 1 0,0-1 0,1 0 0,-1 0 0,0 0 0,1 0 0,-1 0 0,1 0 0,-1-1 0,1 0 0,-1 1 0,1-1 0,0 0 0,-1 0 0,1 0 0,-1 0 0,1-1 0,0 1 0,-1-1 0,1 1 0,-1-1 0,1 0 0,2-1 0,3-2 13,1 0-1,0 0 1,-1-1 0,0 0 0,0 0 0,12-11 0,-6 2 6,-1 0 1,-1 0-1,0-1 1,-1 0-1,0-1 1,-1 0-1,-1-1 1,-1 0-1,-1-1 1,10-32-1,-20 64-24,-14 71-53,16-77 52,0 1-1,1-1 1,0 1-1,0-1 1,1 1 0,0-1-1,0 0 1,5 15-1,-5-21 3,0 0 0,0 1 0,1-2-1,-1 1 1,0 0 0,1 0 0,-1 0-1,1-1 1,0 1 0,-1-1-1,1 1 1,0-1 0,0 0 0,0 1-1,0-1 1,0 0 0,0 0 0,1-1-1,-1 1 1,0 0 0,0-1 0,1 1-1,-1-1 1,0 0 0,0 0 0,1 0-1,2 0 1,7-1 140,1 0 0,-1-1 1,22-6-1,-17 4 761,-13 2-713,1-6 72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14251,'-20'10'502,"1"2"0,0 0 1,0 2-1,1 0 0,-25 26 0,35-33-408,1 1 1,1 1-1,-1-1 1,1 1-1,1 0 1,-1 1-1,2-1 1,-1 1-1,2 0 1,-1 0-1,1 0 1,0 1-1,-1 18 1,3-26-86,1 1 1,0-1 0,0 0 0,0 1 0,0-1 0,1 1-1,-1-1 1,1 0 0,0 0 0,0 1 0,0-1 0,0 0-1,1 0 1,-1 0 0,1 0 0,0 0 0,0-1-1,0 1 1,0 0 0,0-1 0,1 1 0,-1-1 0,1 0-1,-1 0 1,1 0 0,0 0 0,0-1 0,0 1 0,0-1-1,0 1 1,0-1 0,0 0 0,1 0 0,-1 0-1,0-1 1,1 1 0,-1-1 0,0 0 0,1 0 0,3-1-1,3 0-2,-1 0 0,1-1 0,-1-1 1,0 0-1,0 0 0,0 0 0,-1-1 0,1-1 0,-1 0 0,0 0 0,0 0 0,0-1 0,-1 0 0,9-9 0,-10 9 30,0 0 1,0 0-1,-1-1 0,0 0 1,0 0-1,0 0 0,-1-1 1,0 1-1,-1-1 0,1 0 1,-1 0-1,-1-1 0,0 1 1,0 0-1,-1-1 0,1-9 1,-2 15-13,0-1 0,-1 1 1,1-1-1,-1 1 1,0-1-1,0 1 1,0-1-1,0 1 1,-1 0-1,1 0 1,-1-1-1,0 1 0,0 0 1,0 1-1,0-1 1,-5-4-1,3 3-23,-1 1-1,1 0 0,0 0 1,-1 0-1,0 1 1,1 0-1,-1 0 0,0 0 1,0 0-1,-10-1 1,10 2-81,0 0 1,-1 0-1,0 1 0,1 0 1,-1 0-1,1 0 1,-1 0-1,1 1 1,-1 0-1,1 0 0,0 1 1,-1 0-1,1 0 1,0 0-1,0 0 1,0 1-1,0 0 0,1 0 1,-1 0-1,1 0 1,0 1-1,-7 6 1,11-9 52,-1 0 1,0 0-1,0 0 1,0 0 0,1 0-1,-1 0 1,1 0-1,-1 0 1,0 0 0,1 0-1,0 0 1,-1 0-1,1 1 1,0-1 0,0 0-1,-1 0 1,1 1-1,0-1 1,0 0 0,0 0-1,1 0 1,-1 3-1,8 5-348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13643,'-17'12'459,"1"0"-1,0 1 1,1 1 0,0 0 0,1 1 0,-24 33-1,31-37-312,0-1 1,1 1-1,0 1 0,1-1 0,0 1 0,1 0 1,1 0-1,-1 0 0,2 1 0,0-1 0,0 1 1,1 15-1,1-24-124,-1-1 1,2 0-1,-1 0 1,0 1-1,1-1 1,-1 0-1,1 0 1,0 0-1,0 0 1,1 0-1,-1 0 1,0 0-1,1 0 0,0 0 1,0-1-1,0 1 1,0 0-1,0-1 1,0 0-1,0 0 1,1 1-1,0-1 1,-1-1-1,1 1 1,0 0-1,0-1 1,0 1-1,0-1 1,0 0-1,0 0 1,0 0-1,0 0 1,0-1-1,0 1 1,1-1-1,-1 0 1,0 0-1,0 0 1,1 0-1,-1 0 1,0-1-1,5-1 1,1-1-24,0 0 1,0 0 0,0-1-1,-1 0 1,0-1 0,0 0-1,0 0 1,0 0 0,-1-1-1,0 0 1,0-1 0,-1 0-1,1 0 1,-1 0 0,7-13-1,-7 12 1,-1-1 0,-1 1-1,1-1 1,-2 0 0,1 0-1,-1 0 1,0 0 0,-1-1-1,0 1 1,-1-1 0,0 0-1,0 1 1,-1-1 0,0 0-1,-2-10 1,1 16 5,1 0 0,-1 1-1,0-1 1,-1 0 0,1 0 0,-1 1 0,0-1 0,1 1-1,-1-1 1,-1 1 0,1 0 0,0 0 0,-1 0 0,0 0 0,0 0-1,0 1 1,0-1 0,0 1 0,0 0 0,-1 0 0,1 0-1,-1 0 1,1 0 0,-1 1 0,0 0 0,1 0 0,-1 0-1,0 0 1,0 0 0,-5 1 0,2-1 2,-1 1 0,1 1 0,0 0 0,0 0 0,-1 0 0,1 1 0,0 0 0,0 0 0,0 1 0,1 0 0,-1 0-1,1 0 1,-1 1 0,1 0 0,-8 7 0,8-6-3,0 1-1,1 0 0,0 0 1,0 1-1,0-1 0,-4 10 1,7-13-29,0 0 0,1 0 1,0 0-1,-1 1 0,1-1 1,1 0-1,-1 1 0,0-1 1,1 1-1,0-1 0,-1 1 1,1-1-1,1 1 0,-1-1 1,0 1-1,3 5 0,-3-8 2,1 0 0,-1 1 0,1-1 0,0 1 0,-1-1 0,1 0 0,0 0 1,0 1-1,0-1 0,0 0 0,0 0 0,0 0 0,1 0 0,-1 0 0,0-1 0,0 1 0,1 0 0,-1 0 0,1-1 0,-1 1 0,0-1 0,1 1 0,-1-1 0,3 1 0,2-1-5,-1 0 1,0 0-1,1 0 0,-1-1 1,1 1-1,4-3 0,30-8-200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15227,'-12'6'261,"1"1"-1,0 0 0,1 1 1,0 1-1,0-1 0,1 1 1,0 1-1,0 0 0,1 0 1,1 1-1,-13 22 0,16-25-157,1-1 0,0 1 1,0 0-1,1 0 0,0 0 0,0 1 0,1-1 0,-1 14 0,2-16-52,0 0 1,1 0 0,0-1 0,0 1-1,0 0 1,1-1 0,0 1 0,0-1-1,0 0 1,1 1 0,0-1-1,0 0 1,5 6 0,-5-7-29,0-1-1,0 1 1,0-1 0,0 0-1,1 0 1,-1 0 0,1-1-1,0 1 1,0-1 0,0 0-1,0 0 1,0 0 0,1 0 0,-1-1-1,1 0 1,-1 0 0,1 0-1,-1 0 1,8-1 0,-5 0 10,-1-1 0,0 0 0,0 0 0,0 0 0,0-1 1,0 0-1,0 0 0,0-1 0,-1 1 0,1-1 0,-1-1 1,0 1-1,7-6 0,-7 5-4,0-1 1,-1 1-1,1-1 0,-1 0 1,0-1-1,0 1 1,0-1-1,-1 0 1,0 1-1,0-1 0,-1-1 1,4-9-1,-5 11-18,0 0 0,-1 0 0,1 1 0,-1-1 0,0 0 0,0 0 0,-1 0 0,1 0 0,-1 1 0,0-1 0,0 0 0,-1 1 0,1-1 0,-1 1-1,0-1 1,-1 1 0,1 0 0,-5-7 0,1 4-37,0 0-1,0 1 1,-1 0-1,0 0 1,0 1-1,0 0 1,-1 0-1,0 0 1,1 1-1,-2 1 1,1-1-1,0 1 1,-15-3-1,5 2 135,0 1-1,-1 0 0,1 2 1,-1 0-1,-29 3 1,11 4-112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16772,'19'15'1376,"10"-10"-952,5-5-176,13-3 440,5-1-136,7-4-376,0 0-216,-5 1-552,-1 1-200,-17 4 584,-9 4-176,-17 1-152</inkml:trace>
  <inkml:trace contextRef="#ctx0" brushRef="#br0" timeOffset="1">1 246 15251,'28'4'1329,"17"-6"-889,5-5-136,13 0 432,3-1-96,4 0-392,0 0-312,-12 1 152,-11-1-48,-18 4-112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16580,'0'1'1176,"-5"15"-984,-2 5-96,2 14 360,-1 3-136,1 14-248,3 0-16,2 2-40,1 1-64,3-7-256,2-3-184,-2-14 400,1 1-88,-2-14-32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85 581 14219,'13'-5'1400,"12"1"-792,3-2-167,18-8 1103,7-2-752,16-4-256,6 0-64,9-3-232,1 2-224,-9 8-496,-6 0-336,-18 10 632,-9 0-160,-16 3-152</inkml:trace>
  <inkml:trace contextRef="#ctx0" brushRef="#br0" timeOffset="1">1 72 15507,'26'-7'1217,"17"0"-849,8-2-128,17 0 384,6 1-72,12-1-312,6 1-312,0 0 144,-5 3 8,-10 3-112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1:5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15771,'0'-1'48,"0"1"-1,1 0 1,-1 0-1,0 0 1,0 0-1,1 0 1,-1 0-1,0 0 1,0 0-1,0 0 1,1 0-1,-1 0 1,0 0-1,0 0 1,1 0-1,-1 0 1,0 0-1,0 0 1,1 0-1,-1 0 1,0 0-1,0 0 1,0 1-1,1-1 1,-1 0-1,0 0 1,0 0-1,0 0 1,0 0-1,1 1 1,-1-1-1,0 0 1,0 0-1,0 1 1,0 9 703,-10 18-255,7-20-42,-9 25-87,2 0 0,1 0 0,2 1 0,1 0 0,-1 45 0,6-76-351,1 1 1,0-1 0,1 0 0,-1 1-1,0-1 1,1 0 0,0 1 0,0-1 0,0 0-1,0 0 1,0 1 0,1-1 0,-1 0 0,1 0-1,0-1 1,0 1 0,0 0 0,0-1 0,5 5-1,-4-5-6,0-1 0,0 1 0,0-1 0,0 0 0,1 0 0,-1 0 0,1 0 0,-1-1 0,0 1 0,1-1 0,-1 0 0,1 0 0,-1 0 0,1 0 0,-1-1 0,1 1-1,-1-1 1,0 0 0,6-2 0,9-4-8,0 0-1,-1-1 0,1-2 1,-2 1-1,1-2 0,-1 0 0,17-17 1,11-12-85,41-49-1,-67 67-18,0 1-1,-2-2 0,16-28 1,-38 65 51,1 0 0,0 1 0,0-1 1,2 1-1,-3 18 0,5-23 138,-1 0 0,1 0 0,1-1-1,0 1 1,1 0 0,-1 0 0,2 0 0,-1 0 0,2-1 0,4 16-1,-5-22-69,-1 0-1,1-1 0,0 1 0,-1-1 1,1 1-1,0-1 0,0 0 1,1 0-1,3 3 0,23 8 199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2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0 12747,'-1'8'338,"0"0"1,-1-1 0,0 1-1,0-1 1,-1 1 0,0-1 0,0 0-1,-7 11 1,-5 10 242,8-11-358,-164 336 1866,125-265-1658,3 1 0,-34 111-1,-118 351-58,193-547-381,1 0 0,-1 0 0,1 0 0,-1 0 0,0-1 0,0 1 0,-6 6 0,8-10 4,0 0 0,0 0 0,0 0 0,-1 1 0,1-1 0,0 0 0,0 0-1,0 0 1,0 0 0,-1 0 0,1 0 0,0 0 0,0 0 0,0 0 0,-1 0 0,1 0-1,0 0 1,0 0 0,0 0 0,-1 0 0,1 0 0,0 0 0,0 0 0,0 0 0,-1 0-1,1 0 1,0-1 0,0 1 0,0 0 0,0 0 0,-1 0 0,1 0 0,0 0 0,0 0 0,0-1-1,0 1 1,0 0 0,0 0 0,-1 0 0,1 0 0,0-1 0,0 1 0,0 0 0,0 0-1,0 0 1,0 0 0,0-1 0,-4-10-327,2-3 14,0 0 0,1 0 0,1 0 0,0 0 1,4-26-1,3 3-98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19 375 12435,'-17'0'1806,"17"0"-1774,-1 0 0,1 0 0,0 0 0,0 0 0,0 0 0,0 0 0,0 0 0,0-1 0,0 1 0,0 0 0,0 0 0,0 0-1,0 0 1,0 0 0,0 0 0,0-1 0,-1 1 0,1 0 0,0 0 0,0 0 0,0 0 0,1 0 0,-1-1 0,0 1 0,0 0 0,0 0 0,0 0 0,0 0-1,0 0 1,0-1 0,0 1 0,0 0 0,0 0 0,0 0 0,0 0 0,0 0 0,0 0 0,1 0 0,-1-1 0,0 1 0,0 0 0,0 0 0,0 0-1,0 0 1,0 0 0,0 0 0,1 0 0,-1 0 0,0 0 0,29-19 1776,-15 11-1964,262-184 1006,-237 161-828,-9 6-19,1 2-1,1 0 1,42-20 0,-73 42-3,0 0 0,1 1 0,-1-1 0,0 1 0,1-1 0,-1 1 0,1-1 0,-1 1 0,1 0 0,-1 0 0,1 0 0,-1 0 0,1 0 0,-1 0 0,3 1 0,-3-1 2,0 1-1,0-1 0,0 1 1,0-1-1,-1 1 1,1-1-1,0 1 1,-1 0-1,1 0 0,0-1 1,-1 1-1,1 0 1,-1 0-1,1-1 1,-1 1-1,1 0 0,-1 0 1,1 2-1,0 3 17,0 1 1,0 0-1,0-1 0,-1 1 0,-1 11 0,1-5 18,-12 173 475,6-105-396,3 111 1,6-170-177,-3-22 59,0 1-1,0-1 0,0 1 1,0 0-1,0-1 0,0 1 0,1-1 1,-1 1-1,0-1 0,0 1 1,0-1-1,1 1 0,-1-1 1,0 1-1,1-1 0,-1 1 0,0-1 1,1 1-1,-1-1 0,1 0 1,-1 1-1,1-1 0,-1 0 1,1 1-1,-1-1 0,1 1 0,9-10-114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276 120 11250,'1'-2'150,"1"-1"-1,0 1 0,-1 0 0,0-1 0,1 1 0,-1-1 0,0 1 0,0-1 0,-1 1 0,1-1 1,0 0-1,-1 0 0,0 1 0,1-1 0,-1 0 0,0 0 0,-1 1 0,1-1 0,0 0 0,-1 1 1,1-1-1,-1 0 0,0 1 0,0-1 0,0 0 0,0 1 0,-1 0 0,1-1 0,-1 1 1,1 0-1,-1-1 0,0 1 0,0 0 0,0 0 0,0 1 0,0-1 0,0 0 0,0 1 0,-1-1 1,1 1-1,-1 0 0,1 0 0,-1 0 0,1 0 0,-5-1 0,0 1-45,0 1 0,0 0-1,0 1 1,0 0 0,0 0-1,0 0 1,0 1-1,0 0 1,0 0 0,1 1-1,-1-1 1,1 2 0,-1-1-1,1 1 1,1 0 0,-1 0-1,-7 7 1,2-1-65,1 0-1,0 0 1,0 1 0,1 0-1,1 1 1,0 0 0,-10 22-1,12-21-12,1 1 0,0 0 0,1 0 0,1 0 0,-2 21 0,4-28-13,0 0 1,1 0-1,0-1 1,0 1-1,1 0 1,0-1-1,0 1 1,0 0-1,1-1 0,0 1 1,1-1-1,-1 0 1,1 0-1,3 6 1,-4-10-11,-1-1 1,0 1 0,0-1 0,1 0-1,-1 1 1,1-1 0,0 0 0,-1 0-1,1 0 1,0 0 0,-1 0-1,1 0 1,0 0 0,0-1 0,0 1-1,0-1 1,0 1 0,0-1-1,0 0 1,0 0 0,-1 0 0,1 0-1,0 0 1,0 0 0,0 0 0,0-1-1,0 1 1,0-1 0,0 1-1,0-1 1,2-1 0,4-2 2,-1 0 0,0 0 1,-1 0-1,1-1 0,-1 0 0,10-10 0,0-4 6,-1 0-1,0-1 1,-2-1-1,0 0 1,-2-1-1,0 0 1,-1-1-1,-1 0 0,-2 0 1,0-1-1,6-46 1,-12 68-9,-1 0 0,0 0-1,0-1 1,0 1 0,0 0 0,0 0 0,0 0 0,-1-1-1,1 1 1,-1 0 0,1 0 0,-1 0 0,0 0 0,0 0-1,0 0 1,0 0 0,-2-2 0,3 3-2,-1 1 0,1-1 1,-1 1-1,1 0 0,-1-1 0,0 1 0,1 0 1,-1 0-1,1-1 0,-1 1 0,0 0 0,1 0 1,-1 0-1,1 0 0,-1 0 0,0 0 0,1 0 1,-1 0-1,0 0 0,1 0 0,-2 0 0,0 1 0,1-1 1,-1 1-1,0 0 0,1 0 0,-1 0 0,1 0 0,-1 0 0,1 0 0,0 0 0,-1 1 0,0 0 0,-4 7-94,0-1-1,1 1 0,0 1 1,1-1-1,-1 1 0,2-1 1,0 1-1,0 0 0,0 0 0,2 1 1,-1-1-1,1 0 0,1 1 1,-1-1-1,2 1 0,0-1 1,0 0-1,3 12 0,5-3-242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0:55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18 226 12523,'-1'1'103,"0"0"1,0-1-1,0 1 0,1 0 1,-1 0-1,0 0 1,1 0-1,-1 0 0,1 0 1,-1 0-1,1 0 1,-1 0-1,1 0 1,0 0-1,-1 1 0,1-1 1,0 0-1,0 0 1,0 0-1,0 0 0,0 0 1,0 2-1,1-2-43,0-1-1,0 1 1,0 0-1,0 0 1,0-1 0,0 1-1,0 0 1,1-1-1,-1 0 1,0 1-1,0-1 1,0 1-1,1-1 1,-1 0-1,0 0 1,0 0-1,1 0 1,-1 0-1,0 0 1,3 0-1,6-1 49,1-1-1,0 0 0,-1 0 0,0-1 0,1 0 0,-1 0 0,0-2 0,0 1 0,-1-1 0,0 0 0,9-7 1,2-2 87,0-1 1,-2-1 0,30-32 0,-41 39-127,0 1 0,0-1 1,-1-1-1,6-12 0,-11 19-51,1 1-1,-1-1 1,0 0-1,-1 0 1,1 0 0,0 0-1,-1 0 1,0 0-1,1-4 1,-1 6-12,-1 0 1,1 0 0,0-1 0,0 1 0,-1 0-1,1 0 1,-1 0 0,1 0 0,-1 0-1,1 0 1,-1 0 0,0 0 0,1 0-1,-1 0 1,0 0 0,0 0 0,0 0 0,0 0-1,0 0 1,0 1 0,0-1 0,-2-1-1,0 1-1,0 1 0,0-1-1,1 0 1,-1 1 0,0 0 0,0-1-1,0 1 1,0 0 0,0 1-1,0-1 1,0 0 0,0 1 0,0 0-1,0-1 1,0 1 0,1 0-1,-5 2 1,-4 3-5,-1 0 1,-17 12-1,9-3-11,1 0 1,0 2-1,1 0 1,-21 25 0,29-30 3,1 0 0,0 1 0,1 0 0,1 0 0,0 1 0,0 0 0,1 0 0,-4 18 0,9-28 6,0 1 0,0-1 1,1 1-1,-1-1 0,1 1 0,0-1 0,1 1 1,-1-1-1,1 0 0,0 1 0,0-1 0,1 5 0,0-6 3,-1 0-1,1 0 0,-1 0 1,1-1-1,0 1 0,0 0 1,1-1-1,-1 0 0,0 1 1,1-1-1,-1 0 0,1 0 1,0-1-1,-1 1 0,1 0 1,0-1-1,5 2 0,3 0-95,0 0-1,0-1 0,0 0 0,1-1 1,-1 0-1,0-1 0,1 0 1,-1-1-1,0-1 0,0 1 0,18-6 1,-12 2-79,-1 0 1,0-1 0,0-1-1,0-1 1,-1 0 0,28-20-1,13-19-242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14771,'3'49'1472,"0"4"-1071,-3 1-145,3 2 488,2-4-232,7-5-120,-2-11-312,-3-4-240,4-22-408,-1-9 88,3-18 296,0-12-120,-1-21-168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170 134 12619,'0'-23'1108,"1"11"-388,-1-1 0,0 1 0,-1-1 0,-1 0 0,-5-23 0,7 35-665,0 1 1,0-1 0,-1 1 0,1-1-1,0 0 1,0 1 0,-1-1 0,1 1-1,-1-1 1,1 1 0,0-1 0,-1 1 0,1-1-1,-1 1 1,1-1 0,-1 1 0,1 0-1,-1-1 1,1 1 0,-1 0 0,0-1 0,1 1-1,-1 0 1,1 0 0,-1 0 0,0 0-1,0-1 1,-1 2 10,0-1 0,1 0 1,0 0-1,-1 1 0,1-1 0,-1 1 0,1 0 0,-1-1 1,1 1-1,0 0 0,-2 1 0,-5 4 65,1 0-1,1 1 0,-7 6 1,12-11-97,-13 14 56,2 0 0,-21 35 0,28-40-83,-1-1 0,2 1 0,-1 0 0,1 1 0,1-1 0,-3 18 0,5-27-8,1-1 1,0 0-1,-1 1 1,1-1 0,0 0-1,0 1 1,0-1-1,0 1 1,0-1 0,1 0-1,-1 1 1,0-1-1,1 1 1,-1-1 0,0 0-1,1 0 1,0 1-1,-1-1 1,1 0 0,0 0-1,0 0 1,-1 1-1,1-1 1,0 0 0,0 0-1,0 0 1,0-1-1,1 1 1,-1 0 0,0 0-1,2 0 1,-1 0-11,0-1 1,0 0-1,0 0 1,0 0-1,0 0 1,0 0-1,0 0 1,1-1-1,-1 1 1,0 0-1,0-1 1,0 0-1,0 0 1,0 1-1,-1-1 1,1 0-1,0-1 1,0 1-1,2-3 1,9-7-187,-1-2 1,0 1 0,-1-2-1,-1 1 1,0-1-1,12-24 1,13-19-783,-34 57 958,-1-1 0,0 1 0,0-1 0,0 1 0,1 0 0,-1-1 0,0 1 0,0-1 0,1 1 0,-1 0 0,0-1 0,1 1 0,-1 0 0,0-1-1,1 1 1,-1 0 0,1 0 0,-1-1 0,1 1 0,-1 0 0,0 0 0,1 0 0,-1 0 0,1 0 0,-1-1 0,1 1 0,-1 0 0,1 0 0,-1 0 0,1 0 0,0 1 0,0-1 4,-1 1 1,1 0-1,0 0 1,-1-1-1,1 1 1,-1 0-1,1 0 1,-1 0-1,0 0 1,1 0-1,-1 0 1,0 0-1,1 0 1,-1 1-1,4 49 110,-4-40-75,2 17 133,-1 3 166,6 34-1,-6-58-235,0 1-1,1-1 1,0 0 0,1 0-1,-1 0 1,1 0-1,1 0 1,-1 0-1,1-1 1,5 7-1,4-2 68,-5-3 260,-9-8-393,1 1 1,0-1-1,0 1 1,-1 0-1,1-1 0,0 1 1,-1-1-1,1 1 1,-1-1-1,1 1 1,-1-1-1,1 1 1,-1-1-1,1 0 1,-1 1-1,1-1 1,-1 0-1,1 1 1,-1-1-1,1 0 1,-2 1-1,-80 50 1233,57-33-618,-49 24 0,74-41-647,0-1 0,0 0 0,0 0 1,0 0-1,0 0 0,-1 0 1,1 0-1,0 1 0,0-1 1,0 0-1,0 0 0,0 0 1,-1 0-1,1 0 0,0 0 0,0 0 1,0 0-1,0 0 0,-1 0 1,1 0-1,0 0 0,0 0 1,0 0-1,0 0 0,-1 0 0,1 0 1,0 0-1,0 0 0,0 0 1,0 0-1,-1 0 0,1 0 1,0 0-1,0 0 0,0 0 1,0 0-1,0 0 0,-1 0 0,1 0 1,0-1-1,0 1 0,0 0 1,0 0-1,0 0 0,0 0 1,-1 0-1,1-1 0,0 1 0,0 0 1,0 0-1,0 0 0,0-1 1,5-10-464,11-13 27,-2 8 47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47 217 11803,'-10'-3'1321,"8"3"-1045,0 0 0,0-1 0,-1 1 1,1-1-1,0 1 0,0-1 0,0 0 1,-1 0-1,1 0 0,0 0 0,0 0 1,0 0-1,1-1 0,-1 1 0,0-1 1,-1-1-1,4 1-64,1 1-1,0 0 1,0 0 0,0 0 0,0 0 0,0 0-1,0 0 1,0 0 0,0 1 0,4-1-1,-2 0 27,46-17-7,0-3 0,-1-1 0,-1-3 0,-1-1 0,54-41 0,-89 62-233,-12 5 2,0 0 0,0 0 0,1 0 0,-1 0 0,0 0 0,0 0 0,0 0 0,1 1 0,-1-1 0,0 0-1,0 0 1,0 0 0,1 1 0,-1-1 0,0 0 0,0 0 0,0 0 0,0 1 0,0-1 0,0 0 0,1 0-1,-1 0 1,0 1 0,0-1 0,0 0 0,0 0 0,0 1 0,0-1 0,0 0 0,0 1 0,-5 28-4,-52 141 46,17-58 54,20-52-27,9-33-15,2 1 0,0 0 0,2 1 0,-5 42 0,12-69-71,0 0 0,0 0 0,0 0 1,0 0-1,0 0 0,1 0 0,-1 0 0,1 0 0,-1 0 0,1 0 0,1 3 0,-2-5 4,0 0-1,0 0 0,1 1 1,-1-1-1,0 0 0,0 0 1,0 0-1,0 0 0,0 0 1,1 1-1,-1-1 0,0 0 1,0 0-1,0 0 0,1 0 1,-1 0-1,0 0 0,0 0 1,0 0-1,1 0 0,-1 0 0,0 0 1,0 0-1,0 0 0,1 0 1,-1 0-1,0 0 0,0 0 1,0 0-1,1 0 0,-1 0 1,0 0-1,0 0 0,0 0 1,1-1-1,8-11-607,-6 5 482,1-1 0,-1 1 0,3-15 0,-6-4-235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14835,'7'-2'1633,"4"2"-1057,5-4-160,7-3 640,7-3-352,0-3-88,6-3-336,-2 2-240,-1 0-624,-5 1 2153,-1 6-1569,-3 1 16,-4 0-8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 13059,'1'-24'1927,"-4"16"-831,3 8-1021,-1 0 0,1 0 0,-1 0 1,1 0-1,0 0 0,-1 1 0,1-1 0,0 0 1,-1 0-1,1 0 0,0 1 0,0-1 1,-1 0-1,1 0 0,0 1 0,0-1 0,-1 0 1,1 0-1,0 1 0,0-1 0,0 0 1,-1 1-1,1-1 0,0 0 0,0 1 0,0-1 1,0 1-1,-9 21 461,1-1 1,1 2-1,1-1 0,-5 37 1,7-39-371,2-9-108,-3 10 58,2 1 1,0 0-1,1 1 0,2 29 0,0-52-114,0 1 0,-1 0-1,2-1 1,-1 1 0,0-1-1,0 1 1,0 0 0,0-1-1,0 1 1,0-1 0,1 1-1,-1 0 1,0-1 0,0 1-1,1-1 1,-1 1 0,0-1-1,1 1 1,-1-1 0,1 1-1,-1-1 1,1 1 0,-1-1-1,1 0 1,-1 1 0,1-1-1,-1 0 1,1 0-1,-1 1 1,1-1 0,-1 0-1,1 0 1,0 0 0,-1 1-1,1-1 1,-1 0 0,1 0-1,0 0 1,-1 0 0,1 0-1,0 0 1,-1 0 0,1-1-1,-1 1 1,1 0 0,0 0-1,-1 0 1,1-1 0,-1 1-1,1 0 1,-1 0 0,1-1-1,7-3-15,-1 0 0,-1-1 0,11-7 0,-2 1-22,-3 3-16,1 1-1,0 0 1,0 1-1,0 1 1,1 0-1,27-5 1,-37 9 30,1 0 0,0 1 0,1 0 0,-1 0 0,0 0 0,0 1 0,0-1 0,0 1 1,-1 1-1,7 1 0,-7-2 11,-1 1 0,0 0 0,0 0 0,0 0 0,0 0 0,-1 0 0,1 0 0,0 1 0,-1 0 0,0-1 0,1 1 0,-1 0 0,0 0 0,-1 0 0,1 0 0,1 4 0,-1-1 23,0 0-1,0 0 0,-1 0 0,0 0 0,0 1 1,-1-1-1,1 0 0,-1 0 0,-1 1 0,1-1 1,-1 0-1,0 0 0,-1 0 0,1 1 0,-1-1 1,-1-1-1,1 1 0,-1 0 0,0-1 0,-4 7 1,-1 0 124,0 0 0,-1 0 0,-1-1-1,0 0 1,0 0 0,-1-2 0,-19 14 0,23-18-39,0 0 0,-1-1 0,1 0 0,-1-1 0,0 1 0,0-2 0,0 1 0,-1-1-1,1 0 1,-12 1 0,16-3-144,0 0 1,1 0-1,-1 0 0,0-1 0,0 1 0,0-1 1,1 0-1,-1 0 0,0 0 0,1-1 1,-1 1-1,1-1 0,-1 0 0,1 0 0,0 0 1,-1 0-1,1-1 0,1 1 0,-1-1 0,0 0 1,1 1-1,-1-1 0,1-1 0,-4-4 0,0-5 22,1 0-1,0 0 0,1 0 0,1 0 1,0-1-1,0 1 0,1-1 1,1-18-1,1 32 24,-4-61-415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3:3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14507,'19'-2'1560,"6"2"-863,4-1-273,8-3 704,2-1-184,4-2-640,0-3 368,0-1-472,0-4-64,-4-3-144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10 637 13091,'-4'20'665,"2"-15"-525,1 0 1,0 0 0,0 0-1,1 0 1,-1 1 0,1-1 0,0 0-1,2 10 1,-2-15-118,0 1 0,0-1 0,1 0 0,-1 0 1,0 1-1,1-1 0,-1 0 0,0 0 0,0 1 0,1-1 0,-1 0 0,0 0 1,1 0-1,-1 0 0,0 0 0,1 1 0,-1-1 0,1 0 0,-1 0 0,0 0 1,1 0-1,-1 0 0,0 0 0,1 0 0,-1 0 0,1 0 0,-1 0 0,0-1 1,1 1-1,-1 0 0,0 0 0,1 0 0,-1 0 0,0 0 0,1-1 0,-1 1 1,17-12 586,4-11-234,0-1 1,-1-1 0,-2-1 0,17-30 0,51-119 371,-44 74-511,46-172 1,-96 338-223,2 89-1,4-85-8,1-23-62,-3 139 115,6-141-577,1 0 0,10 49 1,-13-92 427,9 29-999,-9-29 1069,1-1 1,-1 1 0,0-1 0,0 1-1,0-1 1,0 0 0,1 1-1,-1-1 1,0 1 0,0-1-1,1 0 1,-1 1 0,0-1 0,1 0-1,-1 1 1,0-1 0,1 0-1,-1 1 1,0-1 0,1 0-1,-1 0 1,1 1 0,-1-1 0,1 0-1,-1 0 1,1 0 0,-1 0-1,1 0 1,-1 0 0,0 0-1,1 1 1,-1-1 0,1-1 0,-1 1-1,1 0 1,-1 0 0,1 0-1,-1 0 1,1 0 0,-1 0-1,1 0 1,-1-1 0,0 1 0,1 0-1,-1 0 1,1-1 0,-1 1-1,0 0 1,1-1 0,-1 1-1,0 0 1,1-1 0,-1 1 0,0 0-1,1-1 1,-1 1 0,0-1-1,0 0 1,13-23-692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 14979,'2'-4'139,"1"0"-1,0 1 1,1-1-1,-1 0 1,1 1-1,-1 0 1,1 0-1,0 0 1,0 0-1,0 1 0,7-4 1,-8 5-79,1 0-1,-1 0 1,0 1-1,0-1 1,0 1-1,0 0 1,0 0-1,1 0 1,-1 0-1,0 1 1,0-1-1,0 1 1,0 0 0,0 0-1,0 0 1,0 0-1,0 0 1,0 1-1,3 2 1,4 2 62,0 1-1,-1 1 1,0 0 0,0 0 0,-1 1 0,0 0-1,-1 0 1,0 1 0,0 0 0,7 16-1,-6-11-99,-1 0 0,-1 0 0,-1 1 0,0 0 0,-1 0 0,-1 0 0,2 18 0,-5-17-9,0-1 0,-2 0 1,0 0-1,0 0 0,-1 0 1,-1-1-1,-1 1 0,0-1 0,-1 0 1,-15 26-1,-3 1 104,-2-2-1,-43 50 1,-24 14 214,82-91-269,10-13-56,1 0 0,0 0 0,-1 1 0,1-1 0,0 0 0,0 0 0,-1 0 0,1 1 0,0-1 0,0 0 0,-1 0 0,1 1 0,0-1 0,0 0 0,0 0 0,0 1 0,-1-1 0,1 0 0,0 1 0,0-1 0,0 0 0,0 1 0,0-1 0,0 0 0,0 1 0,0-1 0,0 0 0,0 1 0,0-1 0,0 0 0,0 1 0,11-3 63,27-14-91,-29 12 22,103-44-976,50-22-531,-107 42 1047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15603,'-1'16'1865,"1"-5"-1241,-2-8 1408,2-10-1968,2-10 224,1-6-288,1-4-120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11:47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1 930 13515,'0'1'56,"0"-1"1,0 1-1,0 0 0,0 0 1,0-1-1,0 1 0,0 0 1,0 0-1,0-1 0,0 1 1,0 0-1,0-1 1,0 1-1,1 0 0,-1 0 1,0-1-1,1 1 0,-1 0 1,1 0-1,-1-1-22,1 0 0,-1 0 0,1 0 0,-1 0 0,1 0 0,-1 0 0,0 0 0,1 0 0,-1 0 0,1 0 0,-1 0 0,0 0 0,1 0 0,-1-1 0,1 1 0,-1 0 0,0 0 0,1-1-1,-1 1 1,0 0 0,1 0 0,-1-1 0,0 1 0,1-1 0,22-27 923,40-73-337,-3-3 0,-5-2 0,-5-2 0,59-188 0,-103 279-606,20-73 33,-22 77-42,-2 0 0,0 0 0,-1 0 0,0-22 0,-1 35-5,0 0 0,0 0 0,0 1 0,0-1 0,0 0 0,0 0 0,-1 0 0,1 0 0,0 0 0,0 0 1,0 1-1,0-1 0,-1 0 0,1 0 0,0 0 0,0 0 0,0 0 0,-1 0 0,1 0 0,0 0 0,0 0 1,0 0-1,-1 0 0,1 0 0,0 0 0,0 0 0,0 0 0,-1 0 0,1 0 0,0 0 0,0 0 0,0 0 1,-1 0-1,1-1 0,0 1 0,0 0 0,0 0 0,0 0 0,-1 0 0,1 0 0,0 0 0,0-1 0,0 1 0,0 0 1,0 0-1,0 0 0,-1 0 0,1-1 0,0 1 0,0 0 0,0 0 0,0 0 0,0 0 0,0-1 0,0 1 1,0 0-1,0 0 0,0 0 0,0-1 0,0 1 0,0 0 0,0 0 0,0-1 0,-10 18 1,1 6-6,1 2 1,1-1-1,-4 27 0,-9 83-1,18-120 5,-9 76-193,3-1 1,8 159-1,0-239 306,0-3-3,1-1-1,-1 1 1,1 0-1,0 0 1,0-1-1,1 1 1,0-1-1,0 1 1,0-1-1,4 7 1,-5-11-103,-1 0 0,1 0 0,-1-1 0,1 1 0,0 0 0,-1 0 0,1-1 0,0 1 0,0 0 0,0-1 0,0 1 1,0-1-1,0 1 0,-1-1 0,1 1 0,2-1 0,16-3 132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9.xml"/><Relationship Id="rId170" Type="http://schemas.openxmlformats.org/officeDocument/2006/relationships/image" Target="../media/image8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4.png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181" Type="http://schemas.openxmlformats.org/officeDocument/2006/relationships/customXml" Target="../ink/ink90.xml"/><Relationship Id="rId216" Type="http://schemas.openxmlformats.org/officeDocument/2006/relationships/image" Target="../media/image109.png"/><Relationship Id="rId237" Type="http://schemas.openxmlformats.org/officeDocument/2006/relationships/customXml" Target="../ink/ink118.xml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71" Type="http://schemas.openxmlformats.org/officeDocument/2006/relationships/customXml" Target="../ink/ink85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3.xml"/><Relationship Id="rId248" Type="http://schemas.openxmlformats.org/officeDocument/2006/relationships/image" Target="../media/image125.png"/><Relationship Id="rId12" Type="http://schemas.openxmlformats.org/officeDocument/2006/relationships/image" Target="../media/image7.png"/><Relationship Id="rId33" Type="http://schemas.openxmlformats.org/officeDocument/2006/relationships/customXml" Target="../ink/ink16.xml"/><Relationship Id="rId108" Type="http://schemas.openxmlformats.org/officeDocument/2006/relationships/image" Target="../media/image55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5" Type="http://schemas.openxmlformats.org/officeDocument/2006/relationships/customXml" Target="../ink/ink37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80.xml"/><Relationship Id="rId182" Type="http://schemas.openxmlformats.org/officeDocument/2006/relationships/image" Target="../media/image92.png"/><Relationship Id="rId217" Type="http://schemas.openxmlformats.org/officeDocument/2006/relationships/customXml" Target="../ink/ink108.xml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5" Type="http://schemas.openxmlformats.org/officeDocument/2006/relationships/customXml" Target="../ink/ink32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5.xml"/><Relationship Id="rId172" Type="http://schemas.openxmlformats.org/officeDocument/2006/relationships/image" Target="../media/image8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5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2.png"/><Relationship Id="rId183" Type="http://schemas.openxmlformats.org/officeDocument/2006/relationships/customXml" Target="../ink/ink91.xml"/><Relationship Id="rId218" Type="http://schemas.openxmlformats.org/officeDocument/2006/relationships/image" Target="../media/image110.png"/><Relationship Id="rId239" Type="http://schemas.openxmlformats.org/officeDocument/2006/relationships/customXml" Target="../ink/ink119.xml"/><Relationship Id="rId24" Type="http://schemas.openxmlformats.org/officeDocument/2006/relationships/image" Target="../media/image13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31" Type="http://schemas.openxmlformats.org/officeDocument/2006/relationships/customXml" Target="../ink/ink65.xml"/><Relationship Id="rId152" Type="http://schemas.openxmlformats.org/officeDocument/2006/relationships/image" Target="../media/image77.png"/><Relationship Id="rId173" Type="http://schemas.openxmlformats.org/officeDocument/2006/relationships/customXml" Target="../ink/ink86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4.xml"/><Relationship Id="rId240" Type="http://schemas.openxmlformats.org/officeDocument/2006/relationships/image" Target="../media/image121.png"/><Relationship Id="rId14" Type="http://schemas.openxmlformats.org/officeDocument/2006/relationships/image" Target="../media/image8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8" Type="http://schemas.openxmlformats.org/officeDocument/2006/relationships/image" Target="../media/image5.png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184" Type="http://schemas.openxmlformats.org/officeDocument/2006/relationships/image" Target="../media/image93.png"/><Relationship Id="rId219" Type="http://schemas.openxmlformats.org/officeDocument/2006/relationships/customXml" Target="../ink/ink109.xml"/><Relationship Id="rId230" Type="http://schemas.openxmlformats.org/officeDocument/2006/relationships/image" Target="../media/image116.png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74" Type="http://schemas.openxmlformats.org/officeDocument/2006/relationships/image" Target="../media/image88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1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7.xml"/><Relationship Id="rId236" Type="http://schemas.openxmlformats.org/officeDocument/2006/relationships/image" Target="../media/image119.png"/><Relationship Id="rId26" Type="http://schemas.openxmlformats.org/officeDocument/2006/relationships/image" Target="../media/image14.png"/><Relationship Id="rId231" Type="http://schemas.openxmlformats.org/officeDocument/2006/relationships/customXml" Target="../ink/ink115.xml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75" Type="http://schemas.openxmlformats.org/officeDocument/2006/relationships/customXml" Target="../ink/ink87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221" Type="http://schemas.openxmlformats.org/officeDocument/2006/relationships/customXml" Target="../ink/ink110.xml"/><Relationship Id="rId242" Type="http://schemas.openxmlformats.org/officeDocument/2006/relationships/image" Target="../media/image122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186" Type="http://schemas.openxmlformats.org/officeDocument/2006/relationships/image" Target="../media/image94.png"/><Relationship Id="rId211" Type="http://schemas.openxmlformats.org/officeDocument/2006/relationships/customXml" Target="../ink/ink105.xml"/><Relationship Id="rId232" Type="http://schemas.openxmlformats.org/officeDocument/2006/relationships/image" Target="../media/image117.png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7.xml"/><Relationship Id="rId176" Type="http://schemas.openxmlformats.org/officeDocument/2006/relationships/image" Target="../media/image8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2.png"/><Relationship Id="rId243" Type="http://schemas.openxmlformats.org/officeDocument/2006/relationships/customXml" Target="../ink/ink121.xml"/><Relationship Id="rId17" Type="http://schemas.openxmlformats.org/officeDocument/2006/relationships/customXml" Target="../ink/ink8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7.png"/><Relationship Id="rId233" Type="http://schemas.openxmlformats.org/officeDocument/2006/relationships/customXml" Target="../ink/ink116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60" Type="http://schemas.openxmlformats.org/officeDocument/2006/relationships/image" Target="../media/image3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9.png"/><Relationship Id="rId177" Type="http://schemas.openxmlformats.org/officeDocument/2006/relationships/customXml" Target="../ink/ink88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1.xml"/><Relationship Id="rId244" Type="http://schemas.openxmlformats.org/officeDocument/2006/relationships/image" Target="../media/image123.png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2.xml"/><Relationship Id="rId146" Type="http://schemas.openxmlformats.org/officeDocument/2006/relationships/image" Target="../media/image74.png"/><Relationship Id="rId167" Type="http://schemas.openxmlformats.org/officeDocument/2006/relationships/customXml" Target="../ink/ink83.xml"/><Relationship Id="rId188" Type="http://schemas.openxmlformats.org/officeDocument/2006/relationships/image" Target="../media/image95.png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13" Type="http://schemas.openxmlformats.org/officeDocument/2006/relationships/customXml" Target="../ink/ink106.xml"/><Relationship Id="rId234" Type="http://schemas.openxmlformats.org/officeDocument/2006/relationships/image" Target="../media/image118.png"/><Relationship Id="rId2" Type="http://schemas.openxmlformats.org/officeDocument/2006/relationships/image" Target="../media/image2.emf"/><Relationship Id="rId29" Type="http://schemas.openxmlformats.org/officeDocument/2006/relationships/customXml" Target="../ink/ink14.xml"/><Relationship Id="rId40" Type="http://schemas.openxmlformats.org/officeDocument/2006/relationships/image" Target="../media/image21.png"/><Relationship Id="rId115" Type="http://schemas.openxmlformats.org/officeDocument/2006/relationships/customXml" Target="../ink/ink57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178" Type="http://schemas.openxmlformats.org/officeDocument/2006/relationships/image" Target="../media/image90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3.png"/><Relationship Id="rId245" Type="http://schemas.openxmlformats.org/officeDocument/2006/relationships/customXml" Target="../ink/ink122.xml"/><Relationship Id="rId30" Type="http://schemas.openxmlformats.org/officeDocument/2006/relationships/image" Target="../media/image16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168" Type="http://schemas.openxmlformats.org/officeDocument/2006/relationships/image" Target="../media/image8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8.png"/><Relationship Id="rId235" Type="http://schemas.openxmlformats.org/officeDocument/2006/relationships/customXml" Target="../ink/ink117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2.xml"/><Relationship Id="rId246" Type="http://schemas.openxmlformats.org/officeDocument/2006/relationships/image" Target="../media/image124.png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99" Type="http://schemas.openxmlformats.org/officeDocument/2006/relationships/image" Target="../media/image275.png"/><Relationship Id="rId21" Type="http://schemas.openxmlformats.org/officeDocument/2006/relationships/image" Target="../media/image136.png"/><Relationship Id="rId63" Type="http://schemas.openxmlformats.org/officeDocument/2006/relationships/image" Target="../media/image157.png"/><Relationship Id="rId159" Type="http://schemas.openxmlformats.org/officeDocument/2006/relationships/image" Target="../media/image205.png"/><Relationship Id="rId170" Type="http://schemas.openxmlformats.org/officeDocument/2006/relationships/customXml" Target="../ink/ink207.xml"/><Relationship Id="rId226" Type="http://schemas.openxmlformats.org/officeDocument/2006/relationships/customXml" Target="../ink/ink235.xml"/><Relationship Id="rId268" Type="http://schemas.openxmlformats.org/officeDocument/2006/relationships/customXml" Target="../ink/ink256.xml"/><Relationship Id="rId32" Type="http://schemas.openxmlformats.org/officeDocument/2006/relationships/customXml" Target="../ink/ink138.xml"/><Relationship Id="rId74" Type="http://schemas.openxmlformats.org/officeDocument/2006/relationships/customXml" Target="../ink/ink159.xml"/><Relationship Id="rId128" Type="http://schemas.openxmlformats.org/officeDocument/2006/relationships/customXml" Target="../ink/ink186.xml"/><Relationship Id="rId5" Type="http://schemas.openxmlformats.org/officeDocument/2006/relationships/customXml" Target="../ink/ink125.xml"/><Relationship Id="rId181" Type="http://schemas.openxmlformats.org/officeDocument/2006/relationships/image" Target="../media/image216.png"/><Relationship Id="rId237" Type="http://schemas.openxmlformats.org/officeDocument/2006/relationships/image" Target="../media/image244.png"/><Relationship Id="rId279" Type="http://schemas.openxmlformats.org/officeDocument/2006/relationships/image" Target="../media/image265.png"/><Relationship Id="rId43" Type="http://schemas.openxmlformats.org/officeDocument/2006/relationships/image" Target="../media/image147.png"/><Relationship Id="rId139" Type="http://schemas.openxmlformats.org/officeDocument/2006/relationships/image" Target="../media/image195.png"/><Relationship Id="rId290" Type="http://schemas.openxmlformats.org/officeDocument/2006/relationships/customXml" Target="../ink/ink267.xml"/><Relationship Id="rId85" Type="http://schemas.openxmlformats.org/officeDocument/2006/relationships/image" Target="../media/image168.png"/><Relationship Id="rId150" Type="http://schemas.openxmlformats.org/officeDocument/2006/relationships/customXml" Target="../ink/ink197.xml"/><Relationship Id="rId192" Type="http://schemas.openxmlformats.org/officeDocument/2006/relationships/customXml" Target="../ink/ink218.xml"/><Relationship Id="rId206" Type="http://schemas.openxmlformats.org/officeDocument/2006/relationships/customXml" Target="../ink/ink225.xml"/><Relationship Id="rId248" Type="http://schemas.openxmlformats.org/officeDocument/2006/relationships/customXml" Target="../ink/ink246.xml"/><Relationship Id="rId12" Type="http://schemas.openxmlformats.org/officeDocument/2006/relationships/image" Target="../media/image131.png"/><Relationship Id="rId108" Type="http://schemas.openxmlformats.org/officeDocument/2006/relationships/customXml" Target="../ink/ink176.xml"/><Relationship Id="rId54" Type="http://schemas.openxmlformats.org/officeDocument/2006/relationships/customXml" Target="../ink/ink149.xml"/><Relationship Id="rId75" Type="http://schemas.openxmlformats.org/officeDocument/2006/relationships/image" Target="../media/image163.png"/><Relationship Id="rId96" Type="http://schemas.openxmlformats.org/officeDocument/2006/relationships/customXml" Target="../ink/ink170.xml"/><Relationship Id="rId140" Type="http://schemas.openxmlformats.org/officeDocument/2006/relationships/customXml" Target="../ink/ink192.xml"/><Relationship Id="rId161" Type="http://schemas.openxmlformats.org/officeDocument/2006/relationships/image" Target="../media/image206.png"/><Relationship Id="rId182" Type="http://schemas.openxmlformats.org/officeDocument/2006/relationships/customXml" Target="../ink/ink213.xml"/><Relationship Id="rId217" Type="http://schemas.openxmlformats.org/officeDocument/2006/relationships/image" Target="../media/image234.png"/><Relationship Id="rId6" Type="http://schemas.openxmlformats.org/officeDocument/2006/relationships/image" Target="../media/image128.png"/><Relationship Id="rId238" Type="http://schemas.openxmlformats.org/officeDocument/2006/relationships/customXml" Target="../ink/ink241.xml"/><Relationship Id="rId259" Type="http://schemas.openxmlformats.org/officeDocument/2006/relationships/image" Target="../media/image255.png"/><Relationship Id="rId23" Type="http://schemas.openxmlformats.org/officeDocument/2006/relationships/image" Target="../media/image137.png"/><Relationship Id="rId119" Type="http://schemas.openxmlformats.org/officeDocument/2006/relationships/image" Target="../media/image185.png"/><Relationship Id="rId270" Type="http://schemas.openxmlformats.org/officeDocument/2006/relationships/customXml" Target="../ink/ink257.xml"/><Relationship Id="rId291" Type="http://schemas.openxmlformats.org/officeDocument/2006/relationships/image" Target="../media/image271.png"/><Relationship Id="rId44" Type="http://schemas.openxmlformats.org/officeDocument/2006/relationships/customXml" Target="../ink/ink144.xml"/><Relationship Id="rId65" Type="http://schemas.openxmlformats.org/officeDocument/2006/relationships/image" Target="../media/image158.png"/><Relationship Id="rId86" Type="http://schemas.openxmlformats.org/officeDocument/2006/relationships/customXml" Target="../ink/ink165.xml"/><Relationship Id="rId130" Type="http://schemas.openxmlformats.org/officeDocument/2006/relationships/customXml" Target="../ink/ink187.xml"/><Relationship Id="rId151" Type="http://schemas.openxmlformats.org/officeDocument/2006/relationships/image" Target="../media/image201.png"/><Relationship Id="rId172" Type="http://schemas.openxmlformats.org/officeDocument/2006/relationships/customXml" Target="../ink/ink208.xml"/><Relationship Id="rId193" Type="http://schemas.openxmlformats.org/officeDocument/2006/relationships/image" Target="../media/image222.png"/><Relationship Id="rId207" Type="http://schemas.openxmlformats.org/officeDocument/2006/relationships/image" Target="../media/image229.png"/><Relationship Id="rId228" Type="http://schemas.openxmlformats.org/officeDocument/2006/relationships/customXml" Target="../ink/ink236.xml"/><Relationship Id="rId249" Type="http://schemas.openxmlformats.org/officeDocument/2006/relationships/image" Target="../media/image250.png"/><Relationship Id="rId13" Type="http://schemas.openxmlformats.org/officeDocument/2006/relationships/image" Target="../media/image126.png"/><Relationship Id="rId109" Type="http://schemas.openxmlformats.org/officeDocument/2006/relationships/image" Target="../media/image180.png"/><Relationship Id="rId260" Type="http://schemas.openxmlformats.org/officeDocument/2006/relationships/customXml" Target="../ink/ink252.xml"/><Relationship Id="rId281" Type="http://schemas.openxmlformats.org/officeDocument/2006/relationships/image" Target="../media/image266.png"/><Relationship Id="rId34" Type="http://schemas.openxmlformats.org/officeDocument/2006/relationships/customXml" Target="../ink/ink139.xml"/><Relationship Id="rId55" Type="http://schemas.openxmlformats.org/officeDocument/2006/relationships/image" Target="../media/image153.png"/><Relationship Id="rId76" Type="http://schemas.openxmlformats.org/officeDocument/2006/relationships/customXml" Target="../ink/ink160.xml"/><Relationship Id="rId97" Type="http://schemas.openxmlformats.org/officeDocument/2006/relationships/image" Target="../media/image174.png"/><Relationship Id="rId120" Type="http://schemas.openxmlformats.org/officeDocument/2006/relationships/customXml" Target="../ink/ink182.xml"/><Relationship Id="rId141" Type="http://schemas.openxmlformats.org/officeDocument/2006/relationships/image" Target="../media/image196.png"/><Relationship Id="rId7" Type="http://schemas.openxmlformats.org/officeDocument/2006/relationships/customXml" Target="../ink/ink126.xml"/><Relationship Id="rId162" Type="http://schemas.openxmlformats.org/officeDocument/2006/relationships/customXml" Target="../ink/ink203.xml"/><Relationship Id="rId183" Type="http://schemas.openxmlformats.org/officeDocument/2006/relationships/image" Target="../media/image217.png"/><Relationship Id="rId218" Type="http://schemas.openxmlformats.org/officeDocument/2006/relationships/customXml" Target="../ink/ink231.xml"/><Relationship Id="rId239" Type="http://schemas.openxmlformats.org/officeDocument/2006/relationships/image" Target="../media/image245.png"/><Relationship Id="rId250" Type="http://schemas.openxmlformats.org/officeDocument/2006/relationships/customXml" Target="../ink/ink247.xml"/><Relationship Id="rId271" Type="http://schemas.openxmlformats.org/officeDocument/2006/relationships/image" Target="../media/image261.png"/><Relationship Id="rId292" Type="http://schemas.openxmlformats.org/officeDocument/2006/relationships/customXml" Target="../ink/ink268.xml"/><Relationship Id="rId24" Type="http://schemas.openxmlformats.org/officeDocument/2006/relationships/customXml" Target="../ink/ink134.xml"/><Relationship Id="rId45" Type="http://schemas.openxmlformats.org/officeDocument/2006/relationships/image" Target="../media/image148.png"/><Relationship Id="rId66" Type="http://schemas.openxmlformats.org/officeDocument/2006/relationships/customXml" Target="../ink/ink155.xml"/><Relationship Id="rId87" Type="http://schemas.openxmlformats.org/officeDocument/2006/relationships/image" Target="../media/image169.png"/><Relationship Id="rId110" Type="http://schemas.openxmlformats.org/officeDocument/2006/relationships/customXml" Target="../ink/ink177.xml"/><Relationship Id="rId131" Type="http://schemas.openxmlformats.org/officeDocument/2006/relationships/image" Target="../media/image191.png"/><Relationship Id="rId152" Type="http://schemas.openxmlformats.org/officeDocument/2006/relationships/customXml" Target="../ink/ink198.xml"/><Relationship Id="rId173" Type="http://schemas.openxmlformats.org/officeDocument/2006/relationships/image" Target="../media/image212.png"/><Relationship Id="rId194" Type="http://schemas.openxmlformats.org/officeDocument/2006/relationships/customXml" Target="../ink/ink219.xml"/><Relationship Id="rId208" Type="http://schemas.openxmlformats.org/officeDocument/2006/relationships/customXml" Target="../ink/ink226.xml"/><Relationship Id="rId229" Type="http://schemas.openxmlformats.org/officeDocument/2006/relationships/image" Target="../media/image240.png"/><Relationship Id="rId240" Type="http://schemas.openxmlformats.org/officeDocument/2006/relationships/customXml" Target="../ink/ink242.xml"/><Relationship Id="rId261" Type="http://schemas.openxmlformats.org/officeDocument/2006/relationships/image" Target="../media/image256.png"/><Relationship Id="rId14" Type="http://schemas.openxmlformats.org/officeDocument/2006/relationships/customXml" Target="../ink/ink129.xml"/><Relationship Id="rId35" Type="http://schemas.openxmlformats.org/officeDocument/2006/relationships/image" Target="../media/image143.png"/><Relationship Id="rId56" Type="http://schemas.openxmlformats.org/officeDocument/2006/relationships/customXml" Target="../ink/ink150.xml"/><Relationship Id="rId77" Type="http://schemas.openxmlformats.org/officeDocument/2006/relationships/image" Target="../media/image164.png"/><Relationship Id="rId100" Type="http://schemas.openxmlformats.org/officeDocument/2006/relationships/customXml" Target="../ink/ink172.xml"/><Relationship Id="rId282" Type="http://schemas.openxmlformats.org/officeDocument/2006/relationships/customXml" Target="../ink/ink263.xml"/><Relationship Id="rId8" Type="http://schemas.openxmlformats.org/officeDocument/2006/relationships/image" Target="../media/image129.png"/><Relationship Id="rId98" Type="http://schemas.openxmlformats.org/officeDocument/2006/relationships/customXml" Target="../ink/ink171.xml"/><Relationship Id="rId121" Type="http://schemas.openxmlformats.org/officeDocument/2006/relationships/image" Target="../media/image186.png"/><Relationship Id="rId142" Type="http://schemas.openxmlformats.org/officeDocument/2006/relationships/customXml" Target="../ink/ink193.xml"/><Relationship Id="rId163" Type="http://schemas.openxmlformats.org/officeDocument/2006/relationships/image" Target="../media/image207.png"/><Relationship Id="rId184" Type="http://schemas.openxmlformats.org/officeDocument/2006/relationships/customXml" Target="../ink/ink214.xml"/><Relationship Id="rId219" Type="http://schemas.openxmlformats.org/officeDocument/2006/relationships/image" Target="../media/image235.png"/><Relationship Id="rId230" Type="http://schemas.openxmlformats.org/officeDocument/2006/relationships/customXml" Target="../ink/ink237.xml"/><Relationship Id="rId251" Type="http://schemas.openxmlformats.org/officeDocument/2006/relationships/image" Target="../media/image251.png"/><Relationship Id="rId25" Type="http://schemas.openxmlformats.org/officeDocument/2006/relationships/image" Target="../media/image138.png"/><Relationship Id="rId46" Type="http://schemas.openxmlformats.org/officeDocument/2006/relationships/customXml" Target="../ink/ink145.xml"/><Relationship Id="rId67" Type="http://schemas.openxmlformats.org/officeDocument/2006/relationships/image" Target="../media/image159.png"/><Relationship Id="rId272" Type="http://schemas.openxmlformats.org/officeDocument/2006/relationships/customXml" Target="../ink/ink258.xml"/><Relationship Id="rId293" Type="http://schemas.openxmlformats.org/officeDocument/2006/relationships/image" Target="../media/image272.png"/><Relationship Id="rId88" Type="http://schemas.openxmlformats.org/officeDocument/2006/relationships/customXml" Target="../ink/ink166.xml"/><Relationship Id="rId111" Type="http://schemas.openxmlformats.org/officeDocument/2006/relationships/image" Target="../media/image181.png"/><Relationship Id="rId132" Type="http://schemas.openxmlformats.org/officeDocument/2006/relationships/customXml" Target="../ink/ink188.xml"/><Relationship Id="rId153" Type="http://schemas.openxmlformats.org/officeDocument/2006/relationships/image" Target="../media/image202.png"/><Relationship Id="rId174" Type="http://schemas.openxmlformats.org/officeDocument/2006/relationships/customXml" Target="../ink/ink209.xml"/><Relationship Id="rId195" Type="http://schemas.openxmlformats.org/officeDocument/2006/relationships/image" Target="../media/image223.png"/><Relationship Id="rId209" Type="http://schemas.openxmlformats.org/officeDocument/2006/relationships/image" Target="../media/image230.png"/><Relationship Id="rId220" Type="http://schemas.openxmlformats.org/officeDocument/2006/relationships/customXml" Target="../ink/ink232.xml"/><Relationship Id="rId241" Type="http://schemas.openxmlformats.org/officeDocument/2006/relationships/image" Target="../media/image246.png"/><Relationship Id="rId15" Type="http://schemas.openxmlformats.org/officeDocument/2006/relationships/image" Target="../media/image133.png"/><Relationship Id="rId36" Type="http://schemas.openxmlformats.org/officeDocument/2006/relationships/customXml" Target="../ink/ink140.xml"/><Relationship Id="rId57" Type="http://schemas.openxmlformats.org/officeDocument/2006/relationships/image" Target="../media/image154.png"/><Relationship Id="rId262" Type="http://schemas.openxmlformats.org/officeDocument/2006/relationships/customXml" Target="../ink/ink253.xml"/><Relationship Id="rId283" Type="http://schemas.openxmlformats.org/officeDocument/2006/relationships/image" Target="../media/image267.png"/><Relationship Id="rId78" Type="http://schemas.openxmlformats.org/officeDocument/2006/relationships/customXml" Target="../ink/ink161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183.xml"/><Relationship Id="rId143" Type="http://schemas.openxmlformats.org/officeDocument/2006/relationships/image" Target="../media/image197.png"/><Relationship Id="rId164" Type="http://schemas.openxmlformats.org/officeDocument/2006/relationships/customXml" Target="../ink/ink204.xml"/><Relationship Id="rId185" Type="http://schemas.openxmlformats.org/officeDocument/2006/relationships/image" Target="../media/image218.png"/><Relationship Id="rId9" Type="http://schemas.openxmlformats.org/officeDocument/2006/relationships/customXml" Target="../ink/ink127.xml"/><Relationship Id="rId210" Type="http://schemas.openxmlformats.org/officeDocument/2006/relationships/customXml" Target="../ink/ink227.xml"/><Relationship Id="rId26" Type="http://schemas.openxmlformats.org/officeDocument/2006/relationships/customXml" Target="../ink/ink135.xml"/><Relationship Id="rId231" Type="http://schemas.openxmlformats.org/officeDocument/2006/relationships/image" Target="../media/image241.png"/><Relationship Id="rId252" Type="http://schemas.openxmlformats.org/officeDocument/2006/relationships/customXml" Target="../ink/ink248.xml"/><Relationship Id="rId273" Type="http://schemas.openxmlformats.org/officeDocument/2006/relationships/image" Target="../media/image262.png"/><Relationship Id="rId294" Type="http://schemas.openxmlformats.org/officeDocument/2006/relationships/customXml" Target="../ink/ink269.xml"/><Relationship Id="rId47" Type="http://schemas.openxmlformats.org/officeDocument/2006/relationships/image" Target="../media/image149.png"/><Relationship Id="rId68" Type="http://schemas.openxmlformats.org/officeDocument/2006/relationships/customXml" Target="../ink/ink156.xml"/><Relationship Id="rId89" Type="http://schemas.openxmlformats.org/officeDocument/2006/relationships/image" Target="../media/image170.png"/><Relationship Id="rId112" Type="http://schemas.openxmlformats.org/officeDocument/2006/relationships/customXml" Target="../ink/ink178.xml"/><Relationship Id="rId133" Type="http://schemas.openxmlformats.org/officeDocument/2006/relationships/image" Target="../media/image192.png"/><Relationship Id="rId154" Type="http://schemas.openxmlformats.org/officeDocument/2006/relationships/customXml" Target="../ink/ink199.xml"/><Relationship Id="rId175" Type="http://schemas.openxmlformats.org/officeDocument/2006/relationships/image" Target="../media/image213.png"/><Relationship Id="rId196" Type="http://schemas.openxmlformats.org/officeDocument/2006/relationships/customXml" Target="../ink/ink220.xml"/><Relationship Id="rId200" Type="http://schemas.openxmlformats.org/officeDocument/2006/relationships/customXml" Target="../ink/ink222.xml"/><Relationship Id="rId16" Type="http://schemas.openxmlformats.org/officeDocument/2006/relationships/customXml" Target="../ink/ink130.xml"/><Relationship Id="rId221" Type="http://schemas.openxmlformats.org/officeDocument/2006/relationships/image" Target="../media/image236.png"/><Relationship Id="rId242" Type="http://schemas.openxmlformats.org/officeDocument/2006/relationships/customXml" Target="../ink/ink243.xml"/><Relationship Id="rId263" Type="http://schemas.openxmlformats.org/officeDocument/2006/relationships/image" Target="../media/image257.png"/><Relationship Id="rId284" Type="http://schemas.openxmlformats.org/officeDocument/2006/relationships/customXml" Target="../ink/ink264.xml"/><Relationship Id="rId37" Type="http://schemas.openxmlformats.org/officeDocument/2006/relationships/image" Target="../media/image144.png"/><Relationship Id="rId58" Type="http://schemas.openxmlformats.org/officeDocument/2006/relationships/customXml" Target="../ink/ink151.xml"/><Relationship Id="rId79" Type="http://schemas.openxmlformats.org/officeDocument/2006/relationships/image" Target="../media/image165.png"/><Relationship Id="rId102" Type="http://schemas.openxmlformats.org/officeDocument/2006/relationships/customXml" Target="../ink/ink173.xml"/><Relationship Id="rId123" Type="http://schemas.openxmlformats.org/officeDocument/2006/relationships/image" Target="../media/image187.png"/><Relationship Id="rId144" Type="http://schemas.openxmlformats.org/officeDocument/2006/relationships/customXml" Target="../ink/ink194.xml"/><Relationship Id="rId90" Type="http://schemas.openxmlformats.org/officeDocument/2006/relationships/customXml" Target="../ink/ink167.xml"/><Relationship Id="rId165" Type="http://schemas.openxmlformats.org/officeDocument/2006/relationships/image" Target="../media/image208.png"/><Relationship Id="rId186" Type="http://schemas.openxmlformats.org/officeDocument/2006/relationships/customXml" Target="../ink/ink215.xml"/><Relationship Id="rId211" Type="http://schemas.openxmlformats.org/officeDocument/2006/relationships/image" Target="../media/image231.png"/><Relationship Id="rId232" Type="http://schemas.openxmlformats.org/officeDocument/2006/relationships/customXml" Target="../ink/ink238.xml"/><Relationship Id="rId253" Type="http://schemas.openxmlformats.org/officeDocument/2006/relationships/image" Target="../media/image252.png"/><Relationship Id="rId274" Type="http://schemas.openxmlformats.org/officeDocument/2006/relationships/customXml" Target="../ink/ink259.xml"/><Relationship Id="rId295" Type="http://schemas.openxmlformats.org/officeDocument/2006/relationships/image" Target="../media/image273.png"/><Relationship Id="rId27" Type="http://schemas.openxmlformats.org/officeDocument/2006/relationships/image" Target="../media/image139.png"/><Relationship Id="rId48" Type="http://schemas.openxmlformats.org/officeDocument/2006/relationships/customXml" Target="../ink/ink146.xml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189.xml"/><Relationship Id="rId80" Type="http://schemas.openxmlformats.org/officeDocument/2006/relationships/customXml" Target="../ink/ink162.xml"/><Relationship Id="rId155" Type="http://schemas.openxmlformats.org/officeDocument/2006/relationships/image" Target="../media/image203.png"/><Relationship Id="rId176" Type="http://schemas.openxmlformats.org/officeDocument/2006/relationships/customXml" Target="../ink/ink210.xml"/><Relationship Id="rId197" Type="http://schemas.openxmlformats.org/officeDocument/2006/relationships/image" Target="../media/image224.png"/><Relationship Id="rId201" Type="http://schemas.openxmlformats.org/officeDocument/2006/relationships/image" Target="../media/image226.png"/><Relationship Id="rId222" Type="http://schemas.openxmlformats.org/officeDocument/2006/relationships/customXml" Target="../ink/ink233.xml"/><Relationship Id="rId243" Type="http://schemas.openxmlformats.org/officeDocument/2006/relationships/image" Target="../media/image247.png"/><Relationship Id="rId264" Type="http://schemas.openxmlformats.org/officeDocument/2006/relationships/customXml" Target="../ink/ink254.xml"/><Relationship Id="rId285" Type="http://schemas.openxmlformats.org/officeDocument/2006/relationships/image" Target="../media/image268.png"/><Relationship Id="rId17" Type="http://schemas.openxmlformats.org/officeDocument/2006/relationships/image" Target="../media/image134.png"/><Relationship Id="rId38" Type="http://schemas.openxmlformats.org/officeDocument/2006/relationships/customXml" Target="../ink/ink141.xml"/><Relationship Id="rId59" Type="http://schemas.openxmlformats.org/officeDocument/2006/relationships/image" Target="../media/image155.png"/><Relationship Id="rId103" Type="http://schemas.openxmlformats.org/officeDocument/2006/relationships/image" Target="../media/image177.png"/><Relationship Id="rId124" Type="http://schemas.openxmlformats.org/officeDocument/2006/relationships/customXml" Target="../ink/ink184.xml"/><Relationship Id="rId70" Type="http://schemas.openxmlformats.org/officeDocument/2006/relationships/customXml" Target="../ink/ink157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205.xml"/><Relationship Id="rId187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28.xml"/><Relationship Id="rId233" Type="http://schemas.openxmlformats.org/officeDocument/2006/relationships/image" Target="../media/image242.png"/><Relationship Id="rId254" Type="http://schemas.openxmlformats.org/officeDocument/2006/relationships/customXml" Target="../ink/ink249.xml"/><Relationship Id="rId28" Type="http://schemas.openxmlformats.org/officeDocument/2006/relationships/customXml" Target="../ink/ink136.xml"/><Relationship Id="rId49" Type="http://schemas.openxmlformats.org/officeDocument/2006/relationships/image" Target="../media/image150.png"/><Relationship Id="rId114" Type="http://schemas.openxmlformats.org/officeDocument/2006/relationships/customXml" Target="../ink/ink179.xml"/><Relationship Id="rId275" Type="http://schemas.openxmlformats.org/officeDocument/2006/relationships/image" Target="../media/image263.png"/><Relationship Id="rId296" Type="http://schemas.openxmlformats.org/officeDocument/2006/relationships/customXml" Target="../ink/ink270.xml"/><Relationship Id="rId60" Type="http://schemas.openxmlformats.org/officeDocument/2006/relationships/customXml" Target="../ink/ink152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200.xml"/><Relationship Id="rId177" Type="http://schemas.openxmlformats.org/officeDocument/2006/relationships/image" Target="../media/image214.png"/><Relationship Id="rId198" Type="http://schemas.openxmlformats.org/officeDocument/2006/relationships/customXml" Target="../ink/ink221.xml"/><Relationship Id="rId202" Type="http://schemas.openxmlformats.org/officeDocument/2006/relationships/customXml" Target="../ink/ink223.xml"/><Relationship Id="rId223" Type="http://schemas.openxmlformats.org/officeDocument/2006/relationships/image" Target="../media/image237.png"/><Relationship Id="rId244" Type="http://schemas.openxmlformats.org/officeDocument/2006/relationships/customXml" Target="../ink/ink244.xml"/><Relationship Id="rId18" Type="http://schemas.openxmlformats.org/officeDocument/2006/relationships/customXml" Target="../ink/ink131.xml"/><Relationship Id="rId39" Type="http://schemas.openxmlformats.org/officeDocument/2006/relationships/image" Target="../media/image145.png"/><Relationship Id="rId265" Type="http://schemas.openxmlformats.org/officeDocument/2006/relationships/image" Target="../media/image258.png"/><Relationship Id="rId286" Type="http://schemas.openxmlformats.org/officeDocument/2006/relationships/customXml" Target="../ink/ink265.xml"/><Relationship Id="rId50" Type="http://schemas.openxmlformats.org/officeDocument/2006/relationships/customXml" Target="../ink/ink147.xml"/><Relationship Id="rId104" Type="http://schemas.openxmlformats.org/officeDocument/2006/relationships/customXml" Target="../ink/ink174.xml"/><Relationship Id="rId125" Type="http://schemas.openxmlformats.org/officeDocument/2006/relationships/image" Target="../media/image188.png"/><Relationship Id="rId146" Type="http://schemas.openxmlformats.org/officeDocument/2006/relationships/customXml" Target="../ink/ink195.xml"/><Relationship Id="rId167" Type="http://schemas.openxmlformats.org/officeDocument/2006/relationships/image" Target="../media/image209.png"/><Relationship Id="rId188" Type="http://schemas.openxmlformats.org/officeDocument/2006/relationships/customXml" Target="../ink/ink216.xml"/><Relationship Id="rId71" Type="http://schemas.openxmlformats.org/officeDocument/2006/relationships/image" Target="../media/image161.png"/><Relationship Id="rId92" Type="http://schemas.openxmlformats.org/officeDocument/2006/relationships/customXml" Target="../ink/ink168.xml"/><Relationship Id="rId213" Type="http://schemas.openxmlformats.org/officeDocument/2006/relationships/image" Target="../media/image232.png"/><Relationship Id="rId234" Type="http://schemas.openxmlformats.org/officeDocument/2006/relationships/customXml" Target="../ink/ink239.xml"/><Relationship Id="rId2" Type="http://schemas.openxmlformats.org/officeDocument/2006/relationships/image" Target="../media/image3.emf"/><Relationship Id="rId29" Type="http://schemas.openxmlformats.org/officeDocument/2006/relationships/image" Target="../media/image140.png"/><Relationship Id="rId255" Type="http://schemas.openxmlformats.org/officeDocument/2006/relationships/image" Target="../media/image253.png"/><Relationship Id="rId276" Type="http://schemas.openxmlformats.org/officeDocument/2006/relationships/customXml" Target="../ink/ink260.xml"/><Relationship Id="rId297" Type="http://schemas.openxmlformats.org/officeDocument/2006/relationships/image" Target="../media/image274.png"/><Relationship Id="rId40" Type="http://schemas.openxmlformats.org/officeDocument/2006/relationships/customXml" Target="../ink/ink142.xml"/><Relationship Id="rId115" Type="http://schemas.openxmlformats.org/officeDocument/2006/relationships/image" Target="../media/image183.png"/><Relationship Id="rId136" Type="http://schemas.openxmlformats.org/officeDocument/2006/relationships/customXml" Target="../ink/ink190.xml"/><Relationship Id="rId157" Type="http://schemas.openxmlformats.org/officeDocument/2006/relationships/image" Target="../media/image204.png"/><Relationship Id="rId178" Type="http://schemas.openxmlformats.org/officeDocument/2006/relationships/customXml" Target="../ink/ink211.xml"/><Relationship Id="rId61" Type="http://schemas.openxmlformats.org/officeDocument/2006/relationships/image" Target="../media/image156.png"/><Relationship Id="rId82" Type="http://schemas.openxmlformats.org/officeDocument/2006/relationships/customXml" Target="../ink/ink163.xml"/><Relationship Id="rId199" Type="http://schemas.openxmlformats.org/officeDocument/2006/relationships/image" Target="../media/image225.png"/><Relationship Id="rId203" Type="http://schemas.openxmlformats.org/officeDocument/2006/relationships/image" Target="../media/image227.png"/><Relationship Id="rId19" Type="http://schemas.openxmlformats.org/officeDocument/2006/relationships/image" Target="../media/image135.png"/><Relationship Id="rId224" Type="http://schemas.openxmlformats.org/officeDocument/2006/relationships/customXml" Target="../ink/ink234.xml"/><Relationship Id="rId245" Type="http://schemas.openxmlformats.org/officeDocument/2006/relationships/image" Target="../media/image248.png"/><Relationship Id="rId266" Type="http://schemas.openxmlformats.org/officeDocument/2006/relationships/customXml" Target="../ink/ink255.xml"/><Relationship Id="rId287" Type="http://schemas.openxmlformats.org/officeDocument/2006/relationships/image" Target="../media/image269.png"/><Relationship Id="rId30" Type="http://schemas.openxmlformats.org/officeDocument/2006/relationships/customXml" Target="../ink/ink137.xml"/><Relationship Id="rId105" Type="http://schemas.openxmlformats.org/officeDocument/2006/relationships/image" Target="../media/image178.png"/><Relationship Id="rId126" Type="http://schemas.openxmlformats.org/officeDocument/2006/relationships/customXml" Target="../ink/ink185.xml"/><Relationship Id="rId147" Type="http://schemas.openxmlformats.org/officeDocument/2006/relationships/image" Target="../media/image199.png"/><Relationship Id="rId168" Type="http://schemas.openxmlformats.org/officeDocument/2006/relationships/customXml" Target="../ink/ink206.xml"/><Relationship Id="rId51" Type="http://schemas.openxmlformats.org/officeDocument/2006/relationships/image" Target="../media/image151.png"/><Relationship Id="rId72" Type="http://schemas.openxmlformats.org/officeDocument/2006/relationships/customXml" Target="../ink/ink158.xml"/><Relationship Id="rId93" Type="http://schemas.openxmlformats.org/officeDocument/2006/relationships/image" Target="../media/image172.png"/><Relationship Id="rId189" Type="http://schemas.openxmlformats.org/officeDocument/2006/relationships/image" Target="../media/image220.png"/><Relationship Id="rId3" Type="http://schemas.openxmlformats.org/officeDocument/2006/relationships/customXml" Target="../ink/ink124.xml"/><Relationship Id="rId214" Type="http://schemas.openxmlformats.org/officeDocument/2006/relationships/customXml" Target="../ink/ink229.xml"/><Relationship Id="rId235" Type="http://schemas.openxmlformats.org/officeDocument/2006/relationships/image" Target="../media/image243.png"/><Relationship Id="rId256" Type="http://schemas.openxmlformats.org/officeDocument/2006/relationships/customXml" Target="../ink/ink250.xml"/><Relationship Id="rId277" Type="http://schemas.openxmlformats.org/officeDocument/2006/relationships/image" Target="../media/image264.png"/><Relationship Id="rId298" Type="http://schemas.openxmlformats.org/officeDocument/2006/relationships/customXml" Target="../ink/ink271.xml"/><Relationship Id="rId116" Type="http://schemas.openxmlformats.org/officeDocument/2006/relationships/customXml" Target="../ink/ink180.xml"/><Relationship Id="rId137" Type="http://schemas.openxmlformats.org/officeDocument/2006/relationships/image" Target="../media/image194.png"/><Relationship Id="rId158" Type="http://schemas.openxmlformats.org/officeDocument/2006/relationships/customXml" Target="../ink/ink201.xml"/><Relationship Id="rId20" Type="http://schemas.openxmlformats.org/officeDocument/2006/relationships/customXml" Target="../ink/ink132.xml"/><Relationship Id="rId41" Type="http://schemas.openxmlformats.org/officeDocument/2006/relationships/image" Target="../media/image146.png"/><Relationship Id="rId62" Type="http://schemas.openxmlformats.org/officeDocument/2006/relationships/customXml" Target="../ink/ink153.xml"/><Relationship Id="rId83" Type="http://schemas.openxmlformats.org/officeDocument/2006/relationships/image" Target="../media/image167.png"/><Relationship Id="rId179" Type="http://schemas.openxmlformats.org/officeDocument/2006/relationships/image" Target="../media/image215.png"/><Relationship Id="rId190" Type="http://schemas.openxmlformats.org/officeDocument/2006/relationships/customXml" Target="../ink/ink217.xml"/><Relationship Id="rId204" Type="http://schemas.openxmlformats.org/officeDocument/2006/relationships/customXml" Target="../ink/ink224.xml"/><Relationship Id="rId225" Type="http://schemas.openxmlformats.org/officeDocument/2006/relationships/image" Target="../media/image238.png"/><Relationship Id="rId246" Type="http://schemas.openxmlformats.org/officeDocument/2006/relationships/customXml" Target="../ink/ink245.xml"/><Relationship Id="rId267" Type="http://schemas.openxmlformats.org/officeDocument/2006/relationships/image" Target="../media/image259.png"/><Relationship Id="rId288" Type="http://schemas.openxmlformats.org/officeDocument/2006/relationships/customXml" Target="../ink/ink266.xml"/><Relationship Id="rId106" Type="http://schemas.openxmlformats.org/officeDocument/2006/relationships/customXml" Target="../ink/ink175.xml"/><Relationship Id="rId127" Type="http://schemas.openxmlformats.org/officeDocument/2006/relationships/image" Target="../media/image189.png"/><Relationship Id="rId10" Type="http://schemas.openxmlformats.org/officeDocument/2006/relationships/image" Target="../media/image130.png"/><Relationship Id="rId31" Type="http://schemas.openxmlformats.org/officeDocument/2006/relationships/image" Target="../media/image141.png"/><Relationship Id="rId52" Type="http://schemas.openxmlformats.org/officeDocument/2006/relationships/customXml" Target="../ink/ink148.xml"/><Relationship Id="rId73" Type="http://schemas.openxmlformats.org/officeDocument/2006/relationships/image" Target="../media/image162.png"/><Relationship Id="rId94" Type="http://schemas.openxmlformats.org/officeDocument/2006/relationships/customXml" Target="../ink/ink169.xml"/><Relationship Id="rId148" Type="http://schemas.openxmlformats.org/officeDocument/2006/relationships/customXml" Target="../ink/ink196.xml"/><Relationship Id="rId169" Type="http://schemas.openxmlformats.org/officeDocument/2006/relationships/image" Target="../media/image210.png"/><Relationship Id="rId4" Type="http://schemas.openxmlformats.org/officeDocument/2006/relationships/image" Target="../media/image127.png"/><Relationship Id="rId180" Type="http://schemas.openxmlformats.org/officeDocument/2006/relationships/customXml" Target="../ink/ink212.xml"/><Relationship Id="rId215" Type="http://schemas.openxmlformats.org/officeDocument/2006/relationships/image" Target="../media/image233.png"/><Relationship Id="rId236" Type="http://schemas.openxmlformats.org/officeDocument/2006/relationships/customXml" Target="../ink/ink240.xml"/><Relationship Id="rId257" Type="http://schemas.openxmlformats.org/officeDocument/2006/relationships/image" Target="../media/image254.png"/><Relationship Id="rId278" Type="http://schemas.openxmlformats.org/officeDocument/2006/relationships/customXml" Target="../ink/ink261.xml"/><Relationship Id="rId42" Type="http://schemas.openxmlformats.org/officeDocument/2006/relationships/customXml" Target="../ink/ink143.xml"/><Relationship Id="rId84" Type="http://schemas.openxmlformats.org/officeDocument/2006/relationships/customXml" Target="../ink/ink164.xml"/><Relationship Id="rId138" Type="http://schemas.openxmlformats.org/officeDocument/2006/relationships/customXml" Target="../ink/ink191.xml"/><Relationship Id="rId191" Type="http://schemas.openxmlformats.org/officeDocument/2006/relationships/image" Target="../media/image221.png"/><Relationship Id="rId205" Type="http://schemas.openxmlformats.org/officeDocument/2006/relationships/image" Target="../media/image228.png"/><Relationship Id="rId247" Type="http://schemas.openxmlformats.org/officeDocument/2006/relationships/image" Target="../media/image249.png"/><Relationship Id="rId107" Type="http://schemas.openxmlformats.org/officeDocument/2006/relationships/image" Target="../media/image179.png"/><Relationship Id="rId289" Type="http://schemas.openxmlformats.org/officeDocument/2006/relationships/image" Target="../media/image270.png"/><Relationship Id="rId11" Type="http://schemas.openxmlformats.org/officeDocument/2006/relationships/customXml" Target="../ink/ink128.xml"/><Relationship Id="rId53" Type="http://schemas.openxmlformats.org/officeDocument/2006/relationships/image" Target="../media/image152.png"/><Relationship Id="rId149" Type="http://schemas.openxmlformats.org/officeDocument/2006/relationships/image" Target="../media/image200.png"/><Relationship Id="rId95" Type="http://schemas.openxmlformats.org/officeDocument/2006/relationships/image" Target="../media/image173.png"/><Relationship Id="rId160" Type="http://schemas.openxmlformats.org/officeDocument/2006/relationships/customXml" Target="../ink/ink202.xml"/><Relationship Id="rId216" Type="http://schemas.openxmlformats.org/officeDocument/2006/relationships/customXml" Target="../ink/ink230.xml"/><Relationship Id="rId258" Type="http://schemas.openxmlformats.org/officeDocument/2006/relationships/customXml" Target="../ink/ink251.xml"/><Relationship Id="rId22" Type="http://schemas.openxmlformats.org/officeDocument/2006/relationships/customXml" Target="../ink/ink133.xml"/><Relationship Id="rId64" Type="http://schemas.openxmlformats.org/officeDocument/2006/relationships/customXml" Target="../ink/ink154.xml"/><Relationship Id="rId118" Type="http://schemas.openxmlformats.org/officeDocument/2006/relationships/customXml" Target="../ink/ink181.xml"/><Relationship Id="rId171" Type="http://schemas.openxmlformats.org/officeDocument/2006/relationships/image" Target="../media/image211.png"/><Relationship Id="rId227" Type="http://schemas.openxmlformats.org/officeDocument/2006/relationships/image" Target="../media/image239.png"/><Relationship Id="rId269" Type="http://schemas.openxmlformats.org/officeDocument/2006/relationships/image" Target="../media/image260.png"/><Relationship Id="rId33" Type="http://schemas.openxmlformats.org/officeDocument/2006/relationships/image" Target="../media/image142.png"/><Relationship Id="rId129" Type="http://schemas.openxmlformats.org/officeDocument/2006/relationships/image" Target="../media/image190.png"/><Relationship Id="rId280" Type="http://schemas.openxmlformats.org/officeDocument/2006/relationships/customXml" Target="../ink/ink26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9.xml"/><Relationship Id="rId21" Type="http://schemas.openxmlformats.org/officeDocument/2006/relationships/customXml" Target="../ink/ink281.xml"/><Relationship Id="rId42" Type="http://schemas.openxmlformats.org/officeDocument/2006/relationships/image" Target="../media/image296.png"/><Relationship Id="rId63" Type="http://schemas.openxmlformats.org/officeDocument/2006/relationships/customXml" Target="../ink/ink302.xml"/><Relationship Id="rId84" Type="http://schemas.openxmlformats.org/officeDocument/2006/relationships/image" Target="../media/image317.png"/><Relationship Id="rId16" Type="http://schemas.openxmlformats.org/officeDocument/2006/relationships/image" Target="../media/image283.png"/><Relationship Id="rId107" Type="http://schemas.openxmlformats.org/officeDocument/2006/relationships/customXml" Target="../ink/ink324.xml"/><Relationship Id="rId11" Type="http://schemas.openxmlformats.org/officeDocument/2006/relationships/customXml" Target="../ink/ink276.xml"/><Relationship Id="rId32" Type="http://schemas.openxmlformats.org/officeDocument/2006/relationships/image" Target="../media/image291.png"/><Relationship Id="rId37" Type="http://schemas.openxmlformats.org/officeDocument/2006/relationships/customXml" Target="../ink/ink289.xml"/><Relationship Id="rId53" Type="http://schemas.openxmlformats.org/officeDocument/2006/relationships/customXml" Target="../ink/ink297.xml"/><Relationship Id="rId58" Type="http://schemas.openxmlformats.org/officeDocument/2006/relationships/image" Target="../media/image304.png"/><Relationship Id="rId74" Type="http://schemas.openxmlformats.org/officeDocument/2006/relationships/image" Target="../media/image312.png"/><Relationship Id="rId79" Type="http://schemas.openxmlformats.org/officeDocument/2006/relationships/customXml" Target="../ink/ink310.xml"/><Relationship Id="rId102" Type="http://schemas.openxmlformats.org/officeDocument/2006/relationships/image" Target="../media/image326.png"/><Relationship Id="rId123" Type="http://schemas.openxmlformats.org/officeDocument/2006/relationships/customXml" Target="../ink/ink332.xml"/><Relationship Id="rId128" Type="http://schemas.openxmlformats.org/officeDocument/2006/relationships/image" Target="../media/image337.png"/><Relationship Id="rId5" Type="http://schemas.openxmlformats.org/officeDocument/2006/relationships/customXml" Target="../ink/ink273.xml"/><Relationship Id="rId90" Type="http://schemas.openxmlformats.org/officeDocument/2006/relationships/image" Target="../media/image320.png"/><Relationship Id="rId95" Type="http://schemas.openxmlformats.org/officeDocument/2006/relationships/customXml" Target="../ink/ink318.xml"/><Relationship Id="rId22" Type="http://schemas.openxmlformats.org/officeDocument/2006/relationships/image" Target="../media/image286.png"/><Relationship Id="rId27" Type="http://schemas.openxmlformats.org/officeDocument/2006/relationships/customXml" Target="../ink/ink284.xml"/><Relationship Id="rId43" Type="http://schemas.openxmlformats.org/officeDocument/2006/relationships/customXml" Target="../ink/ink292.xml"/><Relationship Id="rId48" Type="http://schemas.openxmlformats.org/officeDocument/2006/relationships/image" Target="../media/image299.png"/><Relationship Id="rId64" Type="http://schemas.openxmlformats.org/officeDocument/2006/relationships/image" Target="../media/image307.png"/><Relationship Id="rId69" Type="http://schemas.openxmlformats.org/officeDocument/2006/relationships/customXml" Target="../ink/ink305.xml"/><Relationship Id="rId113" Type="http://schemas.openxmlformats.org/officeDocument/2006/relationships/customXml" Target="../ink/ink327.xml"/><Relationship Id="rId118" Type="http://schemas.openxmlformats.org/officeDocument/2006/relationships/image" Target="../media/image332.png"/><Relationship Id="rId134" Type="http://schemas.openxmlformats.org/officeDocument/2006/relationships/image" Target="../media/image340.png"/><Relationship Id="rId80" Type="http://schemas.openxmlformats.org/officeDocument/2006/relationships/image" Target="../media/image315.png"/><Relationship Id="rId85" Type="http://schemas.openxmlformats.org/officeDocument/2006/relationships/customXml" Target="../ink/ink313.xml"/><Relationship Id="rId12" Type="http://schemas.openxmlformats.org/officeDocument/2006/relationships/image" Target="../media/image281.png"/><Relationship Id="rId17" Type="http://schemas.openxmlformats.org/officeDocument/2006/relationships/customXml" Target="../ink/ink279.xml"/><Relationship Id="rId33" Type="http://schemas.openxmlformats.org/officeDocument/2006/relationships/customXml" Target="../ink/ink287.xml"/><Relationship Id="rId38" Type="http://schemas.openxmlformats.org/officeDocument/2006/relationships/image" Target="../media/image294.png"/><Relationship Id="rId59" Type="http://schemas.openxmlformats.org/officeDocument/2006/relationships/customXml" Target="../ink/ink300.xml"/><Relationship Id="rId103" Type="http://schemas.openxmlformats.org/officeDocument/2006/relationships/customXml" Target="../ink/ink322.xml"/><Relationship Id="rId108" Type="http://schemas.openxmlformats.org/officeDocument/2006/relationships/image" Target="../media/image329.png"/><Relationship Id="rId124" Type="http://schemas.openxmlformats.org/officeDocument/2006/relationships/image" Target="../media/image335.png"/><Relationship Id="rId129" Type="http://schemas.openxmlformats.org/officeDocument/2006/relationships/customXml" Target="../ink/ink335.xml"/><Relationship Id="rId54" Type="http://schemas.openxmlformats.org/officeDocument/2006/relationships/image" Target="../media/image302.png"/><Relationship Id="rId70" Type="http://schemas.openxmlformats.org/officeDocument/2006/relationships/image" Target="../media/image310.png"/><Relationship Id="rId75" Type="http://schemas.openxmlformats.org/officeDocument/2006/relationships/customXml" Target="../ink/ink308.xml"/><Relationship Id="rId91" Type="http://schemas.openxmlformats.org/officeDocument/2006/relationships/customXml" Target="../ink/ink316.xml"/><Relationship Id="rId96" Type="http://schemas.openxmlformats.org/officeDocument/2006/relationships/image" Target="../media/image3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8.png"/><Relationship Id="rId23" Type="http://schemas.openxmlformats.org/officeDocument/2006/relationships/customXml" Target="../ink/ink282.xml"/><Relationship Id="rId28" Type="http://schemas.openxmlformats.org/officeDocument/2006/relationships/image" Target="../media/image289.png"/><Relationship Id="rId49" Type="http://schemas.openxmlformats.org/officeDocument/2006/relationships/customXml" Target="../ink/ink295.xml"/><Relationship Id="rId114" Type="http://schemas.openxmlformats.org/officeDocument/2006/relationships/image" Target="../media/image276.png"/><Relationship Id="rId119" Type="http://schemas.openxmlformats.org/officeDocument/2006/relationships/customXml" Target="../ink/ink330.xml"/><Relationship Id="rId44" Type="http://schemas.openxmlformats.org/officeDocument/2006/relationships/image" Target="../media/image297.png"/><Relationship Id="rId60" Type="http://schemas.openxmlformats.org/officeDocument/2006/relationships/image" Target="../media/image305.png"/><Relationship Id="rId65" Type="http://schemas.openxmlformats.org/officeDocument/2006/relationships/customXml" Target="../ink/ink303.xml"/><Relationship Id="rId81" Type="http://schemas.openxmlformats.org/officeDocument/2006/relationships/customXml" Target="../ink/ink311.xml"/><Relationship Id="rId86" Type="http://schemas.openxmlformats.org/officeDocument/2006/relationships/image" Target="../media/image318.png"/><Relationship Id="rId130" Type="http://schemas.openxmlformats.org/officeDocument/2006/relationships/image" Target="../media/image338.png"/><Relationship Id="rId135" Type="http://schemas.openxmlformats.org/officeDocument/2006/relationships/customXml" Target="../ink/ink338.xml"/><Relationship Id="rId13" Type="http://schemas.openxmlformats.org/officeDocument/2006/relationships/customXml" Target="../ink/ink277.xml"/><Relationship Id="rId18" Type="http://schemas.openxmlformats.org/officeDocument/2006/relationships/image" Target="../media/image284.png"/><Relationship Id="rId39" Type="http://schemas.openxmlformats.org/officeDocument/2006/relationships/customXml" Target="../ink/ink290.xml"/><Relationship Id="rId109" Type="http://schemas.openxmlformats.org/officeDocument/2006/relationships/customXml" Target="../ink/ink325.xml"/><Relationship Id="rId34" Type="http://schemas.openxmlformats.org/officeDocument/2006/relationships/image" Target="../media/image292.png"/><Relationship Id="rId50" Type="http://schemas.openxmlformats.org/officeDocument/2006/relationships/image" Target="../media/image300.png"/><Relationship Id="rId55" Type="http://schemas.openxmlformats.org/officeDocument/2006/relationships/customXml" Target="../ink/ink298.xml"/><Relationship Id="rId76" Type="http://schemas.openxmlformats.org/officeDocument/2006/relationships/image" Target="../media/image313.png"/><Relationship Id="rId97" Type="http://schemas.openxmlformats.org/officeDocument/2006/relationships/customXml" Target="../ink/ink319.xml"/><Relationship Id="rId104" Type="http://schemas.openxmlformats.org/officeDocument/2006/relationships/image" Target="../media/image327.png"/><Relationship Id="rId120" Type="http://schemas.openxmlformats.org/officeDocument/2006/relationships/image" Target="../media/image333.png"/><Relationship Id="rId125" Type="http://schemas.openxmlformats.org/officeDocument/2006/relationships/customXml" Target="../ink/ink333.xml"/><Relationship Id="rId7" Type="http://schemas.openxmlformats.org/officeDocument/2006/relationships/customXml" Target="../ink/ink274.xml"/><Relationship Id="rId71" Type="http://schemas.openxmlformats.org/officeDocument/2006/relationships/customXml" Target="../ink/ink306.xml"/><Relationship Id="rId92" Type="http://schemas.openxmlformats.org/officeDocument/2006/relationships/image" Target="../media/image321.png"/><Relationship Id="rId2" Type="http://schemas.openxmlformats.org/officeDocument/2006/relationships/image" Target="../media/image127.emf"/><Relationship Id="rId29" Type="http://schemas.openxmlformats.org/officeDocument/2006/relationships/customXml" Target="../ink/ink285.xml"/><Relationship Id="rId24" Type="http://schemas.openxmlformats.org/officeDocument/2006/relationships/image" Target="../media/image287.png"/><Relationship Id="rId40" Type="http://schemas.openxmlformats.org/officeDocument/2006/relationships/image" Target="../media/image295.png"/><Relationship Id="rId45" Type="http://schemas.openxmlformats.org/officeDocument/2006/relationships/customXml" Target="../ink/ink293.xml"/><Relationship Id="rId66" Type="http://schemas.openxmlformats.org/officeDocument/2006/relationships/image" Target="../media/image308.png"/><Relationship Id="rId87" Type="http://schemas.openxmlformats.org/officeDocument/2006/relationships/customXml" Target="../ink/ink314.xml"/><Relationship Id="rId110" Type="http://schemas.openxmlformats.org/officeDocument/2006/relationships/image" Target="../media/image330.png"/><Relationship Id="rId115" Type="http://schemas.openxmlformats.org/officeDocument/2006/relationships/customXml" Target="../ink/ink328.xml"/><Relationship Id="rId131" Type="http://schemas.openxmlformats.org/officeDocument/2006/relationships/customXml" Target="../ink/ink336.xml"/><Relationship Id="rId136" Type="http://schemas.openxmlformats.org/officeDocument/2006/relationships/image" Target="../media/image341.png"/><Relationship Id="rId61" Type="http://schemas.openxmlformats.org/officeDocument/2006/relationships/customXml" Target="../ink/ink301.xml"/><Relationship Id="rId82" Type="http://schemas.openxmlformats.org/officeDocument/2006/relationships/image" Target="../media/image316.png"/><Relationship Id="rId19" Type="http://schemas.openxmlformats.org/officeDocument/2006/relationships/customXml" Target="../ink/ink280.xml"/><Relationship Id="rId14" Type="http://schemas.openxmlformats.org/officeDocument/2006/relationships/image" Target="../media/image282.png"/><Relationship Id="rId30" Type="http://schemas.openxmlformats.org/officeDocument/2006/relationships/image" Target="../media/image290.png"/><Relationship Id="rId35" Type="http://schemas.openxmlformats.org/officeDocument/2006/relationships/customXml" Target="../ink/ink288.xml"/><Relationship Id="rId56" Type="http://schemas.openxmlformats.org/officeDocument/2006/relationships/image" Target="../media/image303.png"/><Relationship Id="rId77" Type="http://schemas.openxmlformats.org/officeDocument/2006/relationships/customXml" Target="../ink/ink309.xml"/><Relationship Id="rId100" Type="http://schemas.openxmlformats.org/officeDocument/2006/relationships/image" Target="../media/image325.png"/><Relationship Id="rId105" Type="http://schemas.openxmlformats.org/officeDocument/2006/relationships/customXml" Target="../ink/ink323.xml"/><Relationship Id="rId126" Type="http://schemas.openxmlformats.org/officeDocument/2006/relationships/image" Target="../media/image336.png"/><Relationship Id="rId8" Type="http://schemas.openxmlformats.org/officeDocument/2006/relationships/image" Target="../media/image279.png"/><Relationship Id="rId51" Type="http://schemas.openxmlformats.org/officeDocument/2006/relationships/customXml" Target="../ink/ink296.xml"/><Relationship Id="rId72" Type="http://schemas.openxmlformats.org/officeDocument/2006/relationships/image" Target="../media/image311.png"/><Relationship Id="rId93" Type="http://schemas.openxmlformats.org/officeDocument/2006/relationships/customXml" Target="../ink/ink317.xml"/><Relationship Id="rId98" Type="http://schemas.openxmlformats.org/officeDocument/2006/relationships/image" Target="../media/image324.png"/><Relationship Id="rId121" Type="http://schemas.openxmlformats.org/officeDocument/2006/relationships/customXml" Target="../ink/ink331.xml"/><Relationship Id="rId3" Type="http://schemas.openxmlformats.org/officeDocument/2006/relationships/customXml" Target="../ink/ink272.xml"/><Relationship Id="rId25" Type="http://schemas.openxmlformats.org/officeDocument/2006/relationships/customXml" Target="../ink/ink283.xml"/><Relationship Id="rId46" Type="http://schemas.openxmlformats.org/officeDocument/2006/relationships/image" Target="../media/image298.png"/><Relationship Id="rId67" Type="http://schemas.openxmlformats.org/officeDocument/2006/relationships/customXml" Target="../ink/ink304.xml"/><Relationship Id="rId116" Type="http://schemas.openxmlformats.org/officeDocument/2006/relationships/image" Target="../media/image331.png"/><Relationship Id="rId20" Type="http://schemas.openxmlformats.org/officeDocument/2006/relationships/image" Target="../media/image285.png"/><Relationship Id="rId41" Type="http://schemas.openxmlformats.org/officeDocument/2006/relationships/customXml" Target="../ink/ink291.xml"/><Relationship Id="rId62" Type="http://schemas.openxmlformats.org/officeDocument/2006/relationships/image" Target="../media/image306.png"/><Relationship Id="rId83" Type="http://schemas.openxmlformats.org/officeDocument/2006/relationships/customXml" Target="../ink/ink312.xml"/><Relationship Id="rId88" Type="http://schemas.openxmlformats.org/officeDocument/2006/relationships/image" Target="../media/image319.png"/><Relationship Id="rId111" Type="http://schemas.openxmlformats.org/officeDocument/2006/relationships/customXml" Target="../ink/ink326.xml"/><Relationship Id="rId132" Type="http://schemas.openxmlformats.org/officeDocument/2006/relationships/image" Target="../media/image339.png"/><Relationship Id="rId15" Type="http://schemas.openxmlformats.org/officeDocument/2006/relationships/customXml" Target="../ink/ink278.xml"/><Relationship Id="rId36" Type="http://schemas.openxmlformats.org/officeDocument/2006/relationships/image" Target="../media/image293.png"/><Relationship Id="rId57" Type="http://schemas.openxmlformats.org/officeDocument/2006/relationships/customXml" Target="../ink/ink299.xml"/><Relationship Id="rId106" Type="http://schemas.openxmlformats.org/officeDocument/2006/relationships/image" Target="../media/image328.png"/><Relationship Id="rId127" Type="http://schemas.openxmlformats.org/officeDocument/2006/relationships/customXml" Target="../ink/ink334.xml"/><Relationship Id="rId10" Type="http://schemas.openxmlformats.org/officeDocument/2006/relationships/image" Target="../media/image280.png"/><Relationship Id="rId31" Type="http://schemas.openxmlformats.org/officeDocument/2006/relationships/customXml" Target="../ink/ink286.xml"/><Relationship Id="rId52" Type="http://schemas.openxmlformats.org/officeDocument/2006/relationships/image" Target="../media/image301.png"/><Relationship Id="rId73" Type="http://schemas.openxmlformats.org/officeDocument/2006/relationships/customXml" Target="../ink/ink307.xml"/><Relationship Id="rId78" Type="http://schemas.openxmlformats.org/officeDocument/2006/relationships/image" Target="../media/image314.png"/><Relationship Id="rId94" Type="http://schemas.openxmlformats.org/officeDocument/2006/relationships/image" Target="../media/image322.png"/><Relationship Id="rId99" Type="http://schemas.openxmlformats.org/officeDocument/2006/relationships/customXml" Target="../ink/ink320.xml"/><Relationship Id="rId101" Type="http://schemas.openxmlformats.org/officeDocument/2006/relationships/customXml" Target="../ink/ink321.xml"/><Relationship Id="rId122" Type="http://schemas.openxmlformats.org/officeDocument/2006/relationships/image" Target="../media/image334.png"/><Relationship Id="rId4" Type="http://schemas.openxmlformats.org/officeDocument/2006/relationships/image" Target="../media/image277.png"/><Relationship Id="rId9" Type="http://schemas.openxmlformats.org/officeDocument/2006/relationships/customXml" Target="../ink/ink275.xml"/><Relationship Id="rId26" Type="http://schemas.openxmlformats.org/officeDocument/2006/relationships/image" Target="../media/image288.png"/><Relationship Id="rId47" Type="http://schemas.openxmlformats.org/officeDocument/2006/relationships/customXml" Target="../ink/ink294.xml"/><Relationship Id="rId68" Type="http://schemas.openxmlformats.org/officeDocument/2006/relationships/image" Target="../media/image309.png"/><Relationship Id="rId89" Type="http://schemas.openxmlformats.org/officeDocument/2006/relationships/customXml" Target="../ink/ink315.xml"/><Relationship Id="rId112" Type="http://schemas.openxmlformats.org/officeDocument/2006/relationships/image" Target="../media/image132.png"/><Relationship Id="rId133" Type="http://schemas.openxmlformats.org/officeDocument/2006/relationships/customXml" Target="../ink/ink3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0.png"/><Relationship Id="rId3" Type="http://schemas.openxmlformats.org/officeDocument/2006/relationships/customXml" Target="../ink/ink339.xml"/><Relationship Id="rId7" Type="http://schemas.openxmlformats.org/officeDocument/2006/relationships/customXml" Target="../ink/ink341.xml"/><Relationship Id="rId2" Type="http://schemas.openxmlformats.org/officeDocument/2006/relationships/image" Target="../media/image3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30.png"/><Relationship Id="rId5" Type="http://schemas.openxmlformats.org/officeDocument/2006/relationships/customXml" Target="../ink/ink340.xml"/><Relationship Id="rId4" Type="http://schemas.openxmlformats.org/officeDocument/2006/relationships/image" Target="../media/image332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7.png"/><Relationship Id="rId21" Type="http://schemas.openxmlformats.org/officeDocument/2006/relationships/customXml" Target="../ink/ink351.xml"/><Relationship Id="rId42" Type="http://schemas.openxmlformats.org/officeDocument/2006/relationships/image" Target="../media/image355.png"/><Relationship Id="rId47" Type="http://schemas.openxmlformats.org/officeDocument/2006/relationships/customXml" Target="../ink/ink364.xml"/><Relationship Id="rId63" Type="http://schemas.openxmlformats.org/officeDocument/2006/relationships/customXml" Target="../ink/ink372.xml"/><Relationship Id="rId68" Type="http://schemas.openxmlformats.org/officeDocument/2006/relationships/image" Target="../media/image368.png"/><Relationship Id="rId84" Type="http://schemas.openxmlformats.org/officeDocument/2006/relationships/image" Target="../media/image376.png"/><Relationship Id="rId89" Type="http://schemas.openxmlformats.org/officeDocument/2006/relationships/customXml" Target="../ink/ink385.xml"/><Relationship Id="rId16" Type="http://schemas.openxmlformats.org/officeDocument/2006/relationships/image" Target="../media/image342.png"/><Relationship Id="rId11" Type="http://schemas.openxmlformats.org/officeDocument/2006/relationships/customXml" Target="../ink/ink346.xml"/><Relationship Id="rId32" Type="http://schemas.openxmlformats.org/officeDocument/2006/relationships/image" Target="../media/image350.png"/><Relationship Id="rId37" Type="http://schemas.openxmlformats.org/officeDocument/2006/relationships/customXml" Target="../ink/ink359.xml"/><Relationship Id="rId53" Type="http://schemas.openxmlformats.org/officeDocument/2006/relationships/customXml" Target="../ink/ink367.xml"/><Relationship Id="rId58" Type="http://schemas.openxmlformats.org/officeDocument/2006/relationships/image" Target="../media/image363.png"/><Relationship Id="rId74" Type="http://schemas.openxmlformats.org/officeDocument/2006/relationships/image" Target="../media/image371.png"/><Relationship Id="rId79" Type="http://schemas.openxmlformats.org/officeDocument/2006/relationships/customXml" Target="../ink/ink380.xml"/><Relationship Id="rId5" Type="http://schemas.openxmlformats.org/officeDocument/2006/relationships/customXml" Target="../ink/ink343.xml"/><Relationship Id="rId90" Type="http://schemas.openxmlformats.org/officeDocument/2006/relationships/image" Target="../media/image379.png"/><Relationship Id="rId22" Type="http://schemas.openxmlformats.org/officeDocument/2006/relationships/image" Target="../media/image345.png"/><Relationship Id="rId27" Type="http://schemas.openxmlformats.org/officeDocument/2006/relationships/customXml" Target="../ink/ink354.xml"/><Relationship Id="rId43" Type="http://schemas.openxmlformats.org/officeDocument/2006/relationships/customXml" Target="../ink/ink362.xml"/><Relationship Id="rId48" Type="http://schemas.openxmlformats.org/officeDocument/2006/relationships/image" Target="../media/image358.png"/><Relationship Id="rId64" Type="http://schemas.openxmlformats.org/officeDocument/2006/relationships/image" Target="../media/image366.png"/><Relationship Id="rId69" Type="http://schemas.openxmlformats.org/officeDocument/2006/relationships/customXml" Target="../ink/ink375.xml"/><Relationship Id="rId8" Type="http://schemas.openxmlformats.org/officeDocument/2006/relationships/image" Target="../media/image3380.png"/><Relationship Id="rId51" Type="http://schemas.openxmlformats.org/officeDocument/2006/relationships/customXml" Target="../ink/ink366.xml"/><Relationship Id="rId72" Type="http://schemas.openxmlformats.org/officeDocument/2006/relationships/image" Target="../media/image370.png"/><Relationship Id="rId80" Type="http://schemas.openxmlformats.org/officeDocument/2006/relationships/image" Target="../media/image374.png"/><Relationship Id="rId85" Type="http://schemas.openxmlformats.org/officeDocument/2006/relationships/customXml" Target="../ink/ink383.xml"/><Relationship Id="rId93" Type="http://schemas.openxmlformats.org/officeDocument/2006/relationships/customXml" Target="../ink/ink387.xml"/><Relationship Id="rId3" Type="http://schemas.openxmlformats.org/officeDocument/2006/relationships/customXml" Target="../ink/ink342.xml"/><Relationship Id="rId12" Type="http://schemas.openxmlformats.org/officeDocument/2006/relationships/image" Target="../media/image3400.png"/><Relationship Id="rId17" Type="http://schemas.openxmlformats.org/officeDocument/2006/relationships/customXml" Target="../ink/ink349.xml"/><Relationship Id="rId25" Type="http://schemas.openxmlformats.org/officeDocument/2006/relationships/customXml" Target="../ink/ink353.xml"/><Relationship Id="rId33" Type="http://schemas.openxmlformats.org/officeDocument/2006/relationships/customXml" Target="../ink/ink357.xml"/><Relationship Id="rId38" Type="http://schemas.openxmlformats.org/officeDocument/2006/relationships/image" Target="../media/image353.png"/><Relationship Id="rId46" Type="http://schemas.openxmlformats.org/officeDocument/2006/relationships/image" Target="../media/image357.png"/><Relationship Id="rId59" Type="http://schemas.openxmlformats.org/officeDocument/2006/relationships/customXml" Target="../ink/ink370.xml"/><Relationship Id="rId67" Type="http://schemas.openxmlformats.org/officeDocument/2006/relationships/customXml" Target="../ink/ink374.xml"/><Relationship Id="rId20" Type="http://schemas.openxmlformats.org/officeDocument/2006/relationships/image" Target="../media/image344.png"/><Relationship Id="rId41" Type="http://schemas.openxmlformats.org/officeDocument/2006/relationships/customXml" Target="../ink/ink361.xml"/><Relationship Id="rId54" Type="http://schemas.openxmlformats.org/officeDocument/2006/relationships/image" Target="../media/image361.png"/><Relationship Id="rId62" Type="http://schemas.openxmlformats.org/officeDocument/2006/relationships/image" Target="../media/image365.png"/><Relationship Id="rId70" Type="http://schemas.openxmlformats.org/officeDocument/2006/relationships/image" Target="../media/image369.png"/><Relationship Id="rId75" Type="http://schemas.openxmlformats.org/officeDocument/2006/relationships/customXml" Target="../ink/ink378.xml"/><Relationship Id="rId83" Type="http://schemas.openxmlformats.org/officeDocument/2006/relationships/customXml" Target="../ink/ink382.xml"/><Relationship Id="rId88" Type="http://schemas.openxmlformats.org/officeDocument/2006/relationships/image" Target="../media/image378.png"/><Relationship Id="rId91" Type="http://schemas.openxmlformats.org/officeDocument/2006/relationships/customXml" Target="../ink/ink3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70.png"/><Relationship Id="rId15" Type="http://schemas.openxmlformats.org/officeDocument/2006/relationships/customXml" Target="../ink/ink348.xml"/><Relationship Id="rId23" Type="http://schemas.openxmlformats.org/officeDocument/2006/relationships/customXml" Target="../ink/ink352.xml"/><Relationship Id="rId28" Type="http://schemas.openxmlformats.org/officeDocument/2006/relationships/image" Target="../media/image348.png"/><Relationship Id="rId36" Type="http://schemas.openxmlformats.org/officeDocument/2006/relationships/image" Target="../media/image352.png"/><Relationship Id="rId49" Type="http://schemas.openxmlformats.org/officeDocument/2006/relationships/customXml" Target="../ink/ink365.xml"/><Relationship Id="rId57" Type="http://schemas.openxmlformats.org/officeDocument/2006/relationships/customXml" Target="../ink/ink369.xml"/><Relationship Id="rId10" Type="http://schemas.openxmlformats.org/officeDocument/2006/relationships/image" Target="../media/image3390.png"/><Relationship Id="rId31" Type="http://schemas.openxmlformats.org/officeDocument/2006/relationships/customXml" Target="../ink/ink356.xml"/><Relationship Id="rId44" Type="http://schemas.openxmlformats.org/officeDocument/2006/relationships/image" Target="../media/image356.png"/><Relationship Id="rId52" Type="http://schemas.openxmlformats.org/officeDocument/2006/relationships/image" Target="../media/image360.png"/><Relationship Id="rId60" Type="http://schemas.openxmlformats.org/officeDocument/2006/relationships/image" Target="../media/image364.png"/><Relationship Id="rId65" Type="http://schemas.openxmlformats.org/officeDocument/2006/relationships/customXml" Target="../ink/ink373.xml"/><Relationship Id="rId73" Type="http://schemas.openxmlformats.org/officeDocument/2006/relationships/customXml" Target="../ink/ink377.xml"/><Relationship Id="rId78" Type="http://schemas.openxmlformats.org/officeDocument/2006/relationships/image" Target="../media/image373.png"/><Relationship Id="rId81" Type="http://schemas.openxmlformats.org/officeDocument/2006/relationships/customXml" Target="../ink/ink381.xml"/><Relationship Id="rId86" Type="http://schemas.openxmlformats.org/officeDocument/2006/relationships/image" Target="../media/image377.png"/><Relationship Id="rId94" Type="http://schemas.openxmlformats.org/officeDocument/2006/relationships/image" Target="../media/image381.png"/><Relationship Id="rId4" Type="http://schemas.openxmlformats.org/officeDocument/2006/relationships/image" Target="../media/image3360.png"/><Relationship Id="rId9" Type="http://schemas.openxmlformats.org/officeDocument/2006/relationships/customXml" Target="../ink/ink345.xml"/><Relationship Id="rId13" Type="http://schemas.openxmlformats.org/officeDocument/2006/relationships/customXml" Target="../ink/ink347.xml"/><Relationship Id="rId18" Type="http://schemas.openxmlformats.org/officeDocument/2006/relationships/image" Target="../media/image343.png"/><Relationship Id="rId39" Type="http://schemas.openxmlformats.org/officeDocument/2006/relationships/customXml" Target="../ink/ink360.xml"/><Relationship Id="rId34" Type="http://schemas.openxmlformats.org/officeDocument/2006/relationships/image" Target="../media/image351.png"/><Relationship Id="rId50" Type="http://schemas.openxmlformats.org/officeDocument/2006/relationships/image" Target="../media/image359.png"/><Relationship Id="rId55" Type="http://schemas.openxmlformats.org/officeDocument/2006/relationships/customXml" Target="../ink/ink368.xml"/><Relationship Id="rId76" Type="http://schemas.openxmlformats.org/officeDocument/2006/relationships/image" Target="../media/image372.png"/><Relationship Id="rId7" Type="http://schemas.openxmlformats.org/officeDocument/2006/relationships/customXml" Target="../ink/ink344.xml"/><Relationship Id="rId71" Type="http://schemas.openxmlformats.org/officeDocument/2006/relationships/customXml" Target="../ink/ink376.xml"/><Relationship Id="rId92" Type="http://schemas.openxmlformats.org/officeDocument/2006/relationships/image" Target="../media/image380.png"/><Relationship Id="rId2" Type="http://schemas.openxmlformats.org/officeDocument/2006/relationships/image" Target="../media/image343.emf"/><Relationship Id="rId29" Type="http://schemas.openxmlformats.org/officeDocument/2006/relationships/customXml" Target="../ink/ink355.xml"/><Relationship Id="rId24" Type="http://schemas.openxmlformats.org/officeDocument/2006/relationships/image" Target="../media/image346.png"/><Relationship Id="rId40" Type="http://schemas.openxmlformats.org/officeDocument/2006/relationships/image" Target="../media/image354.png"/><Relationship Id="rId45" Type="http://schemas.openxmlformats.org/officeDocument/2006/relationships/customXml" Target="../ink/ink363.xml"/><Relationship Id="rId66" Type="http://schemas.openxmlformats.org/officeDocument/2006/relationships/image" Target="../media/image367.png"/><Relationship Id="rId87" Type="http://schemas.openxmlformats.org/officeDocument/2006/relationships/customXml" Target="../ink/ink384.xml"/><Relationship Id="rId61" Type="http://schemas.openxmlformats.org/officeDocument/2006/relationships/customXml" Target="../ink/ink371.xml"/><Relationship Id="rId82" Type="http://schemas.openxmlformats.org/officeDocument/2006/relationships/image" Target="../media/image375.png"/><Relationship Id="rId19" Type="http://schemas.openxmlformats.org/officeDocument/2006/relationships/customXml" Target="../ink/ink350.xml"/><Relationship Id="rId14" Type="http://schemas.openxmlformats.org/officeDocument/2006/relationships/image" Target="../media/image3410.png"/><Relationship Id="rId30" Type="http://schemas.openxmlformats.org/officeDocument/2006/relationships/image" Target="../media/image349.png"/><Relationship Id="rId35" Type="http://schemas.openxmlformats.org/officeDocument/2006/relationships/customXml" Target="../ink/ink358.xml"/><Relationship Id="rId56" Type="http://schemas.openxmlformats.org/officeDocument/2006/relationships/image" Target="../media/image362.png"/><Relationship Id="rId77" Type="http://schemas.openxmlformats.org/officeDocument/2006/relationships/customXml" Target="../ink/ink37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5.xml"/><Relationship Id="rId21" Type="http://schemas.openxmlformats.org/officeDocument/2006/relationships/customXml" Target="../ink/ink397.xml"/><Relationship Id="rId324" Type="http://schemas.openxmlformats.org/officeDocument/2006/relationships/customXml" Target="../ink/ink548.xml"/><Relationship Id="rId531" Type="http://schemas.openxmlformats.org/officeDocument/2006/relationships/image" Target="../media/image646.png"/><Relationship Id="rId170" Type="http://schemas.openxmlformats.org/officeDocument/2006/relationships/image" Target="../media/image466.png"/><Relationship Id="rId268" Type="http://schemas.openxmlformats.org/officeDocument/2006/relationships/customXml" Target="../ink/ink520.xml"/><Relationship Id="rId475" Type="http://schemas.openxmlformats.org/officeDocument/2006/relationships/image" Target="../media/image618.png"/><Relationship Id="rId32" Type="http://schemas.openxmlformats.org/officeDocument/2006/relationships/image" Target="../media/image397.png"/><Relationship Id="rId128" Type="http://schemas.openxmlformats.org/officeDocument/2006/relationships/image" Target="../media/image445.png"/><Relationship Id="rId335" Type="http://schemas.openxmlformats.org/officeDocument/2006/relationships/image" Target="../media/image549.png"/><Relationship Id="rId181" Type="http://schemas.openxmlformats.org/officeDocument/2006/relationships/customXml" Target="../ink/ink477.xml"/><Relationship Id="rId402" Type="http://schemas.openxmlformats.org/officeDocument/2006/relationships/customXml" Target="../ink/ink587.xml"/><Relationship Id="rId279" Type="http://schemas.openxmlformats.org/officeDocument/2006/relationships/image" Target="../media/image521.png"/><Relationship Id="rId486" Type="http://schemas.openxmlformats.org/officeDocument/2006/relationships/customXml" Target="../ink/ink629.xml"/><Relationship Id="rId43" Type="http://schemas.openxmlformats.org/officeDocument/2006/relationships/customXml" Target="../ink/ink408.xml"/><Relationship Id="rId139" Type="http://schemas.openxmlformats.org/officeDocument/2006/relationships/customXml" Target="../ink/ink456.xml"/><Relationship Id="rId290" Type="http://schemas.openxmlformats.org/officeDocument/2006/relationships/customXml" Target="../ink/ink531.xml"/><Relationship Id="rId304" Type="http://schemas.openxmlformats.org/officeDocument/2006/relationships/customXml" Target="../ink/ink538.xml"/><Relationship Id="rId346" Type="http://schemas.openxmlformats.org/officeDocument/2006/relationships/customXml" Target="../ink/ink559.xml"/><Relationship Id="rId388" Type="http://schemas.openxmlformats.org/officeDocument/2006/relationships/customXml" Target="../ink/ink580.xml"/><Relationship Id="rId511" Type="http://schemas.openxmlformats.org/officeDocument/2006/relationships/image" Target="../media/image636.png"/><Relationship Id="rId85" Type="http://schemas.openxmlformats.org/officeDocument/2006/relationships/customXml" Target="../ink/ink429.xml"/><Relationship Id="rId150" Type="http://schemas.openxmlformats.org/officeDocument/2006/relationships/image" Target="../media/image456.png"/><Relationship Id="rId192" Type="http://schemas.openxmlformats.org/officeDocument/2006/relationships/image" Target="../media/image477.png"/><Relationship Id="rId206" Type="http://schemas.openxmlformats.org/officeDocument/2006/relationships/image" Target="../media/image484.png"/><Relationship Id="rId413" Type="http://schemas.openxmlformats.org/officeDocument/2006/relationships/image" Target="../media/image587.png"/><Relationship Id="rId248" Type="http://schemas.openxmlformats.org/officeDocument/2006/relationships/customXml" Target="../ink/ink510.xml"/><Relationship Id="rId455" Type="http://schemas.openxmlformats.org/officeDocument/2006/relationships/image" Target="../media/image608.png"/><Relationship Id="rId497" Type="http://schemas.openxmlformats.org/officeDocument/2006/relationships/image" Target="../media/image629.png"/><Relationship Id="rId12" Type="http://schemas.openxmlformats.org/officeDocument/2006/relationships/image" Target="../media/image387.png"/><Relationship Id="rId108" Type="http://schemas.openxmlformats.org/officeDocument/2006/relationships/image" Target="../media/image435.png"/><Relationship Id="rId315" Type="http://schemas.openxmlformats.org/officeDocument/2006/relationships/image" Target="../media/image539.png"/><Relationship Id="rId357" Type="http://schemas.openxmlformats.org/officeDocument/2006/relationships/image" Target="../media/image560.png"/><Relationship Id="rId522" Type="http://schemas.openxmlformats.org/officeDocument/2006/relationships/customXml" Target="../ink/ink647.xml"/><Relationship Id="rId54" Type="http://schemas.openxmlformats.org/officeDocument/2006/relationships/image" Target="../media/image408.png"/><Relationship Id="rId96" Type="http://schemas.openxmlformats.org/officeDocument/2006/relationships/image" Target="../media/image429.png"/><Relationship Id="rId161" Type="http://schemas.openxmlformats.org/officeDocument/2006/relationships/customXml" Target="../ink/ink467.xml"/><Relationship Id="rId217" Type="http://schemas.openxmlformats.org/officeDocument/2006/relationships/customXml" Target="../ink/ink495.xml"/><Relationship Id="rId399" Type="http://schemas.openxmlformats.org/officeDocument/2006/relationships/image" Target="../media/image580.png"/><Relationship Id="rId259" Type="http://schemas.openxmlformats.org/officeDocument/2006/relationships/image" Target="../media/image511.png"/><Relationship Id="rId424" Type="http://schemas.openxmlformats.org/officeDocument/2006/relationships/customXml" Target="../ink/ink598.xml"/><Relationship Id="rId466" Type="http://schemas.openxmlformats.org/officeDocument/2006/relationships/customXml" Target="../ink/ink619.xml"/><Relationship Id="rId23" Type="http://schemas.openxmlformats.org/officeDocument/2006/relationships/customXml" Target="../ink/ink398.xml"/><Relationship Id="rId119" Type="http://schemas.openxmlformats.org/officeDocument/2006/relationships/customXml" Target="../ink/ink446.xml"/><Relationship Id="rId270" Type="http://schemas.openxmlformats.org/officeDocument/2006/relationships/customXml" Target="../ink/ink521.xml"/><Relationship Id="rId326" Type="http://schemas.openxmlformats.org/officeDocument/2006/relationships/customXml" Target="../ink/ink549.xml"/><Relationship Id="rId533" Type="http://schemas.openxmlformats.org/officeDocument/2006/relationships/image" Target="../media/image647.png"/><Relationship Id="rId65" Type="http://schemas.openxmlformats.org/officeDocument/2006/relationships/customXml" Target="../ink/ink419.xml"/><Relationship Id="rId130" Type="http://schemas.openxmlformats.org/officeDocument/2006/relationships/image" Target="../media/image446.png"/><Relationship Id="rId368" Type="http://schemas.openxmlformats.org/officeDocument/2006/relationships/customXml" Target="../ink/ink570.xml"/><Relationship Id="rId172" Type="http://schemas.openxmlformats.org/officeDocument/2006/relationships/image" Target="../media/image467.png"/><Relationship Id="rId228" Type="http://schemas.openxmlformats.org/officeDocument/2006/relationships/customXml" Target="../ink/ink500.xml"/><Relationship Id="rId435" Type="http://schemas.openxmlformats.org/officeDocument/2006/relationships/image" Target="../media/image598.png"/><Relationship Id="rId477" Type="http://schemas.openxmlformats.org/officeDocument/2006/relationships/image" Target="../media/image619.png"/><Relationship Id="rId281" Type="http://schemas.openxmlformats.org/officeDocument/2006/relationships/image" Target="../media/image522.png"/><Relationship Id="rId337" Type="http://schemas.openxmlformats.org/officeDocument/2006/relationships/image" Target="../media/image550.png"/><Relationship Id="rId502" Type="http://schemas.openxmlformats.org/officeDocument/2006/relationships/customXml" Target="../ink/ink637.xml"/><Relationship Id="rId34" Type="http://schemas.openxmlformats.org/officeDocument/2006/relationships/image" Target="../media/image398.png"/><Relationship Id="rId76" Type="http://schemas.openxmlformats.org/officeDocument/2006/relationships/image" Target="../media/image419.png"/><Relationship Id="rId141" Type="http://schemas.openxmlformats.org/officeDocument/2006/relationships/customXml" Target="../ink/ink457.xml"/><Relationship Id="rId379" Type="http://schemas.openxmlformats.org/officeDocument/2006/relationships/image" Target="../media/image570.png"/><Relationship Id="rId7" Type="http://schemas.openxmlformats.org/officeDocument/2006/relationships/customXml" Target="../ink/ink390.xml"/><Relationship Id="rId183" Type="http://schemas.openxmlformats.org/officeDocument/2006/relationships/customXml" Target="../ink/ink478.xml"/><Relationship Id="rId239" Type="http://schemas.openxmlformats.org/officeDocument/2006/relationships/image" Target="../media/image501.png"/><Relationship Id="rId390" Type="http://schemas.openxmlformats.org/officeDocument/2006/relationships/customXml" Target="../ink/ink581.xml"/><Relationship Id="rId404" Type="http://schemas.openxmlformats.org/officeDocument/2006/relationships/customXml" Target="../ink/ink588.xml"/><Relationship Id="rId446" Type="http://schemas.openxmlformats.org/officeDocument/2006/relationships/customXml" Target="../ink/ink609.xml"/><Relationship Id="rId250" Type="http://schemas.openxmlformats.org/officeDocument/2006/relationships/customXml" Target="../ink/ink511.xml"/><Relationship Id="rId292" Type="http://schemas.openxmlformats.org/officeDocument/2006/relationships/customXml" Target="../ink/ink532.xml"/><Relationship Id="rId306" Type="http://schemas.openxmlformats.org/officeDocument/2006/relationships/customXml" Target="../ink/ink539.xml"/><Relationship Id="rId488" Type="http://schemas.openxmlformats.org/officeDocument/2006/relationships/customXml" Target="../ink/ink630.xml"/><Relationship Id="rId45" Type="http://schemas.openxmlformats.org/officeDocument/2006/relationships/customXml" Target="../ink/ink409.xml"/><Relationship Id="rId87" Type="http://schemas.openxmlformats.org/officeDocument/2006/relationships/customXml" Target="../ink/ink430.xml"/><Relationship Id="rId110" Type="http://schemas.openxmlformats.org/officeDocument/2006/relationships/image" Target="../media/image436.png"/><Relationship Id="rId348" Type="http://schemas.openxmlformats.org/officeDocument/2006/relationships/customXml" Target="../ink/ink560.xml"/><Relationship Id="rId513" Type="http://schemas.openxmlformats.org/officeDocument/2006/relationships/image" Target="../media/image637.png"/><Relationship Id="rId152" Type="http://schemas.openxmlformats.org/officeDocument/2006/relationships/image" Target="../media/image457.png"/><Relationship Id="rId194" Type="http://schemas.openxmlformats.org/officeDocument/2006/relationships/image" Target="../media/image478.png"/><Relationship Id="rId208" Type="http://schemas.openxmlformats.org/officeDocument/2006/relationships/image" Target="../media/image485.png"/><Relationship Id="rId415" Type="http://schemas.openxmlformats.org/officeDocument/2006/relationships/image" Target="../media/image588.png"/><Relationship Id="rId457" Type="http://schemas.openxmlformats.org/officeDocument/2006/relationships/image" Target="../media/image609.png"/><Relationship Id="rId261" Type="http://schemas.openxmlformats.org/officeDocument/2006/relationships/image" Target="../media/image512.png"/><Relationship Id="rId499" Type="http://schemas.openxmlformats.org/officeDocument/2006/relationships/image" Target="../media/image630.png"/><Relationship Id="rId14" Type="http://schemas.openxmlformats.org/officeDocument/2006/relationships/image" Target="../media/image388.png"/><Relationship Id="rId56" Type="http://schemas.openxmlformats.org/officeDocument/2006/relationships/image" Target="../media/image409.png"/><Relationship Id="rId317" Type="http://schemas.openxmlformats.org/officeDocument/2006/relationships/image" Target="../media/image540.png"/><Relationship Id="rId359" Type="http://schemas.openxmlformats.org/officeDocument/2006/relationships/image" Target="../media/image344.png"/><Relationship Id="rId524" Type="http://schemas.openxmlformats.org/officeDocument/2006/relationships/customXml" Target="../ink/ink648.xml"/><Relationship Id="rId98" Type="http://schemas.openxmlformats.org/officeDocument/2006/relationships/image" Target="../media/image430.png"/><Relationship Id="rId121" Type="http://schemas.openxmlformats.org/officeDocument/2006/relationships/customXml" Target="../ink/ink447.xml"/><Relationship Id="rId163" Type="http://schemas.openxmlformats.org/officeDocument/2006/relationships/customXml" Target="../ink/ink468.xml"/><Relationship Id="rId219" Type="http://schemas.openxmlformats.org/officeDocument/2006/relationships/customXml" Target="../ink/ink496.xml"/><Relationship Id="rId370" Type="http://schemas.openxmlformats.org/officeDocument/2006/relationships/customXml" Target="../ink/ink571.xml"/><Relationship Id="rId426" Type="http://schemas.openxmlformats.org/officeDocument/2006/relationships/customXml" Target="../ink/ink599.xml"/><Relationship Id="rId230" Type="http://schemas.openxmlformats.org/officeDocument/2006/relationships/customXml" Target="../ink/ink501.xml"/><Relationship Id="rId468" Type="http://schemas.openxmlformats.org/officeDocument/2006/relationships/customXml" Target="../ink/ink620.xml"/><Relationship Id="rId25" Type="http://schemas.openxmlformats.org/officeDocument/2006/relationships/customXml" Target="../ink/ink399.xml"/><Relationship Id="rId67" Type="http://schemas.openxmlformats.org/officeDocument/2006/relationships/customXml" Target="../ink/ink420.xml"/><Relationship Id="rId272" Type="http://schemas.openxmlformats.org/officeDocument/2006/relationships/customXml" Target="../ink/ink522.xml"/><Relationship Id="rId328" Type="http://schemas.openxmlformats.org/officeDocument/2006/relationships/customXml" Target="../ink/ink550.xml"/><Relationship Id="rId535" Type="http://schemas.openxmlformats.org/officeDocument/2006/relationships/image" Target="../media/image648.png"/><Relationship Id="rId132" Type="http://schemas.openxmlformats.org/officeDocument/2006/relationships/image" Target="../media/image447.png"/><Relationship Id="rId174" Type="http://schemas.openxmlformats.org/officeDocument/2006/relationships/image" Target="../media/image468.png"/><Relationship Id="rId381" Type="http://schemas.openxmlformats.org/officeDocument/2006/relationships/image" Target="../media/image571.png"/><Relationship Id="rId241" Type="http://schemas.openxmlformats.org/officeDocument/2006/relationships/image" Target="../media/image502.png"/><Relationship Id="rId437" Type="http://schemas.openxmlformats.org/officeDocument/2006/relationships/image" Target="../media/image599.png"/><Relationship Id="rId479" Type="http://schemas.openxmlformats.org/officeDocument/2006/relationships/image" Target="../media/image620.png"/><Relationship Id="rId36" Type="http://schemas.openxmlformats.org/officeDocument/2006/relationships/image" Target="../media/image399.png"/><Relationship Id="rId283" Type="http://schemas.openxmlformats.org/officeDocument/2006/relationships/image" Target="../media/image523.png"/><Relationship Id="rId339" Type="http://schemas.openxmlformats.org/officeDocument/2006/relationships/image" Target="../media/image551.png"/><Relationship Id="rId490" Type="http://schemas.openxmlformats.org/officeDocument/2006/relationships/customXml" Target="../ink/ink631.xml"/><Relationship Id="rId504" Type="http://schemas.openxmlformats.org/officeDocument/2006/relationships/customXml" Target="../ink/ink638.xml"/><Relationship Id="rId78" Type="http://schemas.openxmlformats.org/officeDocument/2006/relationships/image" Target="../media/image420.png"/><Relationship Id="rId101" Type="http://schemas.openxmlformats.org/officeDocument/2006/relationships/customXml" Target="../ink/ink437.xml"/><Relationship Id="rId143" Type="http://schemas.openxmlformats.org/officeDocument/2006/relationships/customXml" Target="../ink/ink458.xml"/><Relationship Id="rId185" Type="http://schemas.openxmlformats.org/officeDocument/2006/relationships/customXml" Target="../ink/ink479.xml"/><Relationship Id="rId350" Type="http://schemas.openxmlformats.org/officeDocument/2006/relationships/customXml" Target="../ink/ink561.xml"/><Relationship Id="rId406" Type="http://schemas.openxmlformats.org/officeDocument/2006/relationships/customXml" Target="../ink/ink589.xml"/><Relationship Id="rId9" Type="http://schemas.openxmlformats.org/officeDocument/2006/relationships/customXml" Target="../ink/ink391.xml"/><Relationship Id="rId210" Type="http://schemas.openxmlformats.org/officeDocument/2006/relationships/image" Target="../media/image486.png"/><Relationship Id="rId392" Type="http://schemas.openxmlformats.org/officeDocument/2006/relationships/customXml" Target="../ink/ink582.xml"/><Relationship Id="rId448" Type="http://schemas.openxmlformats.org/officeDocument/2006/relationships/customXml" Target="../ink/ink610.xml"/><Relationship Id="rId252" Type="http://schemas.openxmlformats.org/officeDocument/2006/relationships/customXml" Target="../ink/ink512.xml"/><Relationship Id="rId294" Type="http://schemas.openxmlformats.org/officeDocument/2006/relationships/customXml" Target="../ink/ink533.xml"/><Relationship Id="rId308" Type="http://schemas.openxmlformats.org/officeDocument/2006/relationships/customXml" Target="../ink/ink540.xml"/><Relationship Id="rId515" Type="http://schemas.openxmlformats.org/officeDocument/2006/relationships/image" Target="../media/image638.png"/><Relationship Id="rId47" Type="http://schemas.openxmlformats.org/officeDocument/2006/relationships/customXml" Target="../ink/ink410.xml"/><Relationship Id="rId89" Type="http://schemas.openxmlformats.org/officeDocument/2006/relationships/customXml" Target="../ink/ink431.xml"/><Relationship Id="rId112" Type="http://schemas.openxmlformats.org/officeDocument/2006/relationships/image" Target="../media/image437.png"/><Relationship Id="rId154" Type="http://schemas.openxmlformats.org/officeDocument/2006/relationships/image" Target="../media/image458.png"/><Relationship Id="rId361" Type="http://schemas.openxmlformats.org/officeDocument/2006/relationships/image" Target="../media/image561.png"/><Relationship Id="rId196" Type="http://schemas.openxmlformats.org/officeDocument/2006/relationships/image" Target="../media/image479.png"/><Relationship Id="rId417" Type="http://schemas.openxmlformats.org/officeDocument/2006/relationships/image" Target="../media/image589.png"/><Relationship Id="rId459" Type="http://schemas.openxmlformats.org/officeDocument/2006/relationships/image" Target="../media/image610.png"/><Relationship Id="rId16" Type="http://schemas.openxmlformats.org/officeDocument/2006/relationships/image" Target="../media/image389.png"/><Relationship Id="rId221" Type="http://schemas.openxmlformats.org/officeDocument/2006/relationships/customXml" Target="../ink/ink497.xml"/><Relationship Id="rId263" Type="http://schemas.openxmlformats.org/officeDocument/2006/relationships/image" Target="../media/image513.png"/><Relationship Id="rId319" Type="http://schemas.openxmlformats.org/officeDocument/2006/relationships/image" Target="../media/image541.png"/><Relationship Id="rId470" Type="http://schemas.openxmlformats.org/officeDocument/2006/relationships/customXml" Target="../ink/ink621.xml"/><Relationship Id="rId526" Type="http://schemas.openxmlformats.org/officeDocument/2006/relationships/customXml" Target="../ink/ink649.xml"/><Relationship Id="rId58" Type="http://schemas.openxmlformats.org/officeDocument/2006/relationships/image" Target="../media/image410.png"/><Relationship Id="rId123" Type="http://schemas.openxmlformats.org/officeDocument/2006/relationships/customXml" Target="../ink/ink448.xml"/><Relationship Id="rId330" Type="http://schemas.openxmlformats.org/officeDocument/2006/relationships/customXml" Target="../ink/ink551.xml"/><Relationship Id="rId165" Type="http://schemas.openxmlformats.org/officeDocument/2006/relationships/customXml" Target="../ink/ink469.xml"/><Relationship Id="rId372" Type="http://schemas.openxmlformats.org/officeDocument/2006/relationships/customXml" Target="../ink/ink572.xml"/><Relationship Id="rId428" Type="http://schemas.openxmlformats.org/officeDocument/2006/relationships/customXml" Target="../ink/ink600.xml"/><Relationship Id="rId232" Type="http://schemas.openxmlformats.org/officeDocument/2006/relationships/customXml" Target="../ink/ink502.xml"/><Relationship Id="rId274" Type="http://schemas.openxmlformats.org/officeDocument/2006/relationships/customXml" Target="../ink/ink523.xml"/><Relationship Id="rId481" Type="http://schemas.openxmlformats.org/officeDocument/2006/relationships/image" Target="../media/image621.png"/><Relationship Id="rId27" Type="http://schemas.openxmlformats.org/officeDocument/2006/relationships/customXml" Target="../ink/ink400.xml"/><Relationship Id="rId69" Type="http://schemas.openxmlformats.org/officeDocument/2006/relationships/customXml" Target="../ink/ink421.xml"/><Relationship Id="rId134" Type="http://schemas.openxmlformats.org/officeDocument/2006/relationships/image" Target="../media/image448.png"/><Relationship Id="rId537" Type="http://schemas.openxmlformats.org/officeDocument/2006/relationships/image" Target="../media/image649.png"/><Relationship Id="rId80" Type="http://schemas.openxmlformats.org/officeDocument/2006/relationships/image" Target="../media/image421.png"/><Relationship Id="rId176" Type="http://schemas.openxmlformats.org/officeDocument/2006/relationships/image" Target="../media/image469.png"/><Relationship Id="rId341" Type="http://schemas.openxmlformats.org/officeDocument/2006/relationships/image" Target="../media/image552.png"/><Relationship Id="rId383" Type="http://schemas.openxmlformats.org/officeDocument/2006/relationships/image" Target="../media/image572.png"/><Relationship Id="rId439" Type="http://schemas.openxmlformats.org/officeDocument/2006/relationships/image" Target="../media/image600.png"/><Relationship Id="rId201" Type="http://schemas.openxmlformats.org/officeDocument/2006/relationships/customXml" Target="../ink/ink487.xml"/><Relationship Id="rId243" Type="http://schemas.openxmlformats.org/officeDocument/2006/relationships/image" Target="../media/image503.png"/><Relationship Id="rId285" Type="http://schemas.openxmlformats.org/officeDocument/2006/relationships/image" Target="../media/image524.png"/><Relationship Id="rId450" Type="http://schemas.openxmlformats.org/officeDocument/2006/relationships/customXml" Target="../ink/ink611.xml"/><Relationship Id="rId506" Type="http://schemas.openxmlformats.org/officeDocument/2006/relationships/customXml" Target="../ink/ink639.xml"/><Relationship Id="rId38" Type="http://schemas.openxmlformats.org/officeDocument/2006/relationships/image" Target="../media/image400.png"/><Relationship Id="rId103" Type="http://schemas.openxmlformats.org/officeDocument/2006/relationships/customXml" Target="../ink/ink438.xml"/><Relationship Id="rId310" Type="http://schemas.openxmlformats.org/officeDocument/2006/relationships/customXml" Target="../ink/ink541.xml"/><Relationship Id="rId492" Type="http://schemas.openxmlformats.org/officeDocument/2006/relationships/customXml" Target="../ink/ink632.xml"/><Relationship Id="rId91" Type="http://schemas.openxmlformats.org/officeDocument/2006/relationships/customXml" Target="../ink/ink432.xml"/><Relationship Id="rId145" Type="http://schemas.openxmlformats.org/officeDocument/2006/relationships/customXml" Target="../ink/ink459.xml"/><Relationship Id="rId187" Type="http://schemas.openxmlformats.org/officeDocument/2006/relationships/customXml" Target="../ink/ink480.xml"/><Relationship Id="rId352" Type="http://schemas.openxmlformats.org/officeDocument/2006/relationships/customXml" Target="../ink/ink562.xml"/><Relationship Id="rId394" Type="http://schemas.openxmlformats.org/officeDocument/2006/relationships/customXml" Target="../ink/ink583.xml"/><Relationship Id="rId408" Type="http://schemas.openxmlformats.org/officeDocument/2006/relationships/customXml" Target="../ink/ink590.xml"/><Relationship Id="rId212" Type="http://schemas.openxmlformats.org/officeDocument/2006/relationships/image" Target="../media/image487.png"/><Relationship Id="rId254" Type="http://schemas.openxmlformats.org/officeDocument/2006/relationships/customXml" Target="../ink/ink513.xml"/><Relationship Id="rId49" Type="http://schemas.openxmlformats.org/officeDocument/2006/relationships/customXml" Target="../ink/ink411.xml"/><Relationship Id="rId114" Type="http://schemas.openxmlformats.org/officeDocument/2006/relationships/image" Target="../media/image438.png"/><Relationship Id="rId296" Type="http://schemas.openxmlformats.org/officeDocument/2006/relationships/customXml" Target="../ink/ink534.xml"/><Relationship Id="rId461" Type="http://schemas.openxmlformats.org/officeDocument/2006/relationships/image" Target="../media/image611.png"/><Relationship Id="rId517" Type="http://schemas.openxmlformats.org/officeDocument/2006/relationships/image" Target="../media/image639.png"/><Relationship Id="rId60" Type="http://schemas.openxmlformats.org/officeDocument/2006/relationships/image" Target="../media/image411.png"/><Relationship Id="rId156" Type="http://schemas.openxmlformats.org/officeDocument/2006/relationships/image" Target="../media/image459.png"/><Relationship Id="rId198" Type="http://schemas.openxmlformats.org/officeDocument/2006/relationships/image" Target="../media/image480.png"/><Relationship Id="rId321" Type="http://schemas.openxmlformats.org/officeDocument/2006/relationships/image" Target="../media/image542.png"/><Relationship Id="rId363" Type="http://schemas.openxmlformats.org/officeDocument/2006/relationships/image" Target="../media/image562.png"/><Relationship Id="rId419" Type="http://schemas.openxmlformats.org/officeDocument/2006/relationships/image" Target="../media/image590.png"/><Relationship Id="rId223" Type="http://schemas.openxmlformats.org/officeDocument/2006/relationships/customXml" Target="../ink/ink498.xml"/><Relationship Id="rId430" Type="http://schemas.openxmlformats.org/officeDocument/2006/relationships/customXml" Target="../ink/ink601.xml"/><Relationship Id="rId18" Type="http://schemas.openxmlformats.org/officeDocument/2006/relationships/image" Target="../media/image390.png"/><Relationship Id="rId265" Type="http://schemas.openxmlformats.org/officeDocument/2006/relationships/image" Target="../media/image514.png"/><Relationship Id="rId472" Type="http://schemas.openxmlformats.org/officeDocument/2006/relationships/customXml" Target="../ink/ink622.xml"/><Relationship Id="rId528" Type="http://schemas.openxmlformats.org/officeDocument/2006/relationships/customXml" Target="../ink/ink650.xml"/><Relationship Id="rId125" Type="http://schemas.openxmlformats.org/officeDocument/2006/relationships/customXml" Target="../ink/ink449.xml"/><Relationship Id="rId167" Type="http://schemas.openxmlformats.org/officeDocument/2006/relationships/customXml" Target="../ink/ink470.xml"/><Relationship Id="rId332" Type="http://schemas.openxmlformats.org/officeDocument/2006/relationships/customXml" Target="../ink/ink552.xml"/><Relationship Id="rId374" Type="http://schemas.openxmlformats.org/officeDocument/2006/relationships/customXml" Target="../ink/ink573.xml"/><Relationship Id="rId71" Type="http://schemas.openxmlformats.org/officeDocument/2006/relationships/customXml" Target="../ink/ink422.xml"/><Relationship Id="rId234" Type="http://schemas.openxmlformats.org/officeDocument/2006/relationships/customXml" Target="../ink/ink503.xml"/><Relationship Id="rId2" Type="http://schemas.openxmlformats.org/officeDocument/2006/relationships/image" Target="../media/image344.emf"/><Relationship Id="rId29" Type="http://schemas.openxmlformats.org/officeDocument/2006/relationships/customXml" Target="../ink/ink401.xml"/><Relationship Id="rId276" Type="http://schemas.openxmlformats.org/officeDocument/2006/relationships/customXml" Target="../ink/ink524.xml"/><Relationship Id="rId441" Type="http://schemas.openxmlformats.org/officeDocument/2006/relationships/image" Target="../media/image601.png"/><Relationship Id="rId483" Type="http://schemas.openxmlformats.org/officeDocument/2006/relationships/image" Target="../media/image622.png"/><Relationship Id="rId40" Type="http://schemas.openxmlformats.org/officeDocument/2006/relationships/image" Target="../media/image401.png"/><Relationship Id="rId136" Type="http://schemas.openxmlformats.org/officeDocument/2006/relationships/image" Target="../media/image449.png"/><Relationship Id="rId178" Type="http://schemas.openxmlformats.org/officeDocument/2006/relationships/image" Target="../media/image470.png"/><Relationship Id="rId301" Type="http://schemas.openxmlformats.org/officeDocument/2006/relationships/image" Target="../media/image532.png"/><Relationship Id="rId343" Type="http://schemas.openxmlformats.org/officeDocument/2006/relationships/image" Target="../media/image553.png"/><Relationship Id="rId82" Type="http://schemas.openxmlformats.org/officeDocument/2006/relationships/image" Target="../media/image422.png"/><Relationship Id="rId203" Type="http://schemas.openxmlformats.org/officeDocument/2006/relationships/customXml" Target="../ink/ink488.xml"/><Relationship Id="rId385" Type="http://schemas.openxmlformats.org/officeDocument/2006/relationships/image" Target="../media/image573.png"/><Relationship Id="rId245" Type="http://schemas.openxmlformats.org/officeDocument/2006/relationships/image" Target="../media/image504.png"/><Relationship Id="rId287" Type="http://schemas.openxmlformats.org/officeDocument/2006/relationships/image" Target="../media/image525.png"/><Relationship Id="rId410" Type="http://schemas.openxmlformats.org/officeDocument/2006/relationships/customXml" Target="../ink/ink591.xml"/><Relationship Id="rId452" Type="http://schemas.openxmlformats.org/officeDocument/2006/relationships/customXml" Target="../ink/ink612.xml"/><Relationship Id="rId494" Type="http://schemas.openxmlformats.org/officeDocument/2006/relationships/customXml" Target="../ink/ink633.xml"/><Relationship Id="rId508" Type="http://schemas.openxmlformats.org/officeDocument/2006/relationships/customXml" Target="../ink/ink640.xml"/><Relationship Id="rId105" Type="http://schemas.openxmlformats.org/officeDocument/2006/relationships/customXml" Target="../ink/ink439.xml"/><Relationship Id="rId147" Type="http://schemas.openxmlformats.org/officeDocument/2006/relationships/customXml" Target="../ink/ink460.xml"/><Relationship Id="rId312" Type="http://schemas.openxmlformats.org/officeDocument/2006/relationships/customXml" Target="../ink/ink542.xml"/><Relationship Id="rId354" Type="http://schemas.openxmlformats.org/officeDocument/2006/relationships/customXml" Target="../ink/ink563.xml"/><Relationship Id="rId51" Type="http://schemas.openxmlformats.org/officeDocument/2006/relationships/customXml" Target="../ink/ink412.xml"/><Relationship Id="rId93" Type="http://schemas.openxmlformats.org/officeDocument/2006/relationships/customXml" Target="../ink/ink433.xml"/><Relationship Id="rId189" Type="http://schemas.openxmlformats.org/officeDocument/2006/relationships/customXml" Target="../ink/ink481.xml"/><Relationship Id="rId396" Type="http://schemas.openxmlformats.org/officeDocument/2006/relationships/customXml" Target="../ink/ink584.xml"/><Relationship Id="rId214" Type="http://schemas.openxmlformats.org/officeDocument/2006/relationships/image" Target="../media/image488.png"/><Relationship Id="rId256" Type="http://schemas.openxmlformats.org/officeDocument/2006/relationships/customXml" Target="../ink/ink514.xml"/><Relationship Id="rId298" Type="http://schemas.openxmlformats.org/officeDocument/2006/relationships/customXml" Target="../ink/ink535.xml"/><Relationship Id="rId421" Type="http://schemas.openxmlformats.org/officeDocument/2006/relationships/image" Target="../media/image591.png"/><Relationship Id="rId463" Type="http://schemas.openxmlformats.org/officeDocument/2006/relationships/image" Target="../media/image612.png"/><Relationship Id="rId519" Type="http://schemas.openxmlformats.org/officeDocument/2006/relationships/image" Target="../media/image640.png"/><Relationship Id="rId116" Type="http://schemas.openxmlformats.org/officeDocument/2006/relationships/image" Target="../media/image439.png"/><Relationship Id="rId158" Type="http://schemas.openxmlformats.org/officeDocument/2006/relationships/image" Target="../media/image460.png"/><Relationship Id="rId323" Type="http://schemas.openxmlformats.org/officeDocument/2006/relationships/image" Target="../media/image543.png"/><Relationship Id="rId530" Type="http://schemas.openxmlformats.org/officeDocument/2006/relationships/customXml" Target="../ink/ink651.xml"/><Relationship Id="rId20" Type="http://schemas.openxmlformats.org/officeDocument/2006/relationships/image" Target="../media/image391.png"/><Relationship Id="rId62" Type="http://schemas.openxmlformats.org/officeDocument/2006/relationships/image" Target="../media/image412.png"/><Relationship Id="rId365" Type="http://schemas.openxmlformats.org/officeDocument/2006/relationships/image" Target="../media/image563.png"/><Relationship Id="rId225" Type="http://schemas.openxmlformats.org/officeDocument/2006/relationships/image" Target="../media/image382.png"/><Relationship Id="rId267" Type="http://schemas.openxmlformats.org/officeDocument/2006/relationships/image" Target="../media/image515.png"/><Relationship Id="rId432" Type="http://schemas.openxmlformats.org/officeDocument/2006/relationships/customXml" Target="../ink/ink602.xml"/><Relationship Id="rId474" Type="http://schemas.openxmlformats.org/officeDocument/2006/relationships/customXml" Target="../ink/ink623.xml"/><Relationship Id="rId127" Type="http://schemas.openxmlformats.org/officeDocument/2006/relationships/customXml" Target="../ink/ink450.xml"/><Relationship Id="rId31" Type="http://schemas.openxmlformats.org/officeDocument/2006/relationships/customXml" Target="../ink/ink402.xml"/><Relationship Id="rId73" Type="http://schemas.openxmlformats.org/officeDocument/2006/relationships/customXml" Target="../ink/ink423.xml"/><Relationship Id="rId169" Type="http://schemas.openxmlformats.org/officeDocument/2006/relationships/customXml" Target="../ink/ink471.xml"/><Relationship Id="rId334" Type="http://schemas.openxmlformats.org/officeDocument/2006/relationships/customXml" Target="../ink/ink553.xml"/><Relationship Id="rId376" Type="http://schemas.openxmlformats.org/officeDocument/2006/relationships/customXml" Target="../ink/ink574.xml"/><Relationship Id="rId4" Type="http://schemas.openxmlformats.org/officeDocument/2006/relationships/image" Target="../media/image383.png"/><Relationship Id="rId180" Type="http://schemas.openxmlformats.org/officeDocument/2006/relationships/image" Target="../media/image471.png"/><Relationship Id="rId236" Type="http://schemas.openxmlformats.org/officeDocument/2006/relationships/customXml" Target="../ink/ink504.xml"/><Relationship Id="rId278" Type="http://schemas.openxmlformats.org/officeDocument/2006/relationships/customXml" Target="../ink/ink525.xml"/><Relationship Id="rId401" Type="http://schemas.openxmlformats.org/officeDocument/2006/relationships/image" Target="../media/image581.png"/><Relationship Id="rId443" Type="http://schemas.openxmlformats.org/officeDocument/2006/relationships/image" Target="../media/image602.png"/><Relationship Id="rId303" Type="http://schemas.openxmlformats.org/officeDocument/2006/relationships/image" Target="../media/image533.png"/><Relationship Id="rId485" Type="http://schemas.openxmlformats.org/officeDocument/2006/relationships/image" Target="../media/image623.png"/><Relationship Id="rId42" Type="http://schemas.openxmlformats.org/officeDocument/2006/relationships/image" Target="../media/image402.png"/><Relationship Id="rId84" Type="http://schemas.openxmlformats.org/officeDocument/2006/relationships/image" Target="../media/image423.png"/><Relationship Id="rId138" Type="http://schemas.openxmlformats.org/officeDocument/2006/relationships/image" Target="../media/image450.png"/><Relationship Id="rId345" Type="http://schemas.openxmlformats.org/officeDocument/2006/relationships/image" Target="../media/image554.png"/><Relationship Id="rId387" Type="http://schemas.openxmlformats.org/officeDocument/2006/relationships/image" Target="../media/image574.png"/><Relationship Id="rId510" Type="http://schemas.openxmlformats.org/officeDocument/2006/relationships/customXml" Target="../ink/ink641.xml"/><Relationship Id="rId191" Type="http://schemas.openxmlformats.org/officeDocument/2006/relationships/customXml" Target="../ink/ink482.xml"/><Relationship Id="rId205" Type="http://schemas.openxmlformats.org/officeDocument/2006/relationships/customXml" Target="../ink/ink489.xml"/><Relationship Id="rId247" Type="http://schemas.openxmlformats.org/officeDocument/2006/relationships/image" Target="../media/image505.png"/><Relationship Id="rId412" Type="http://schemas.openxmlformats.org/officeDocument/2006/relationships/customXml" Target="../ink/ink592.xml"/><Relationship Id="rId107" Type="http://schemas.openxmlformats.org/officeDocument/2006/relationships/customXml" Target="../ink/ink440.xml"/><Relationship Id="rId289" Type="http://schemas.openxmlformats.org/officeDocument/2006/relationships/image" Target="../media/image526.png"/><Relationship Id="rId454" Type="http://schemas.openxmlformats.org/officeDocument/2006/relationships/customXml" Target="../ink/ink613.xml"/><Relationship Id="rId496" Type="http://schemas.openxmlformats.org/officeDocument/2006/relationships/customXml" Target="../ink/ink634.xml"/><Relationship Id="rId11" Type="http://schemas.openxmlformats.org/officeDocument/2006/relationships/customXml" Target="../ink/ink392.xml"/><Relationship Id="rId53" Type="http://schemas.openxmlformats.org/officeDocument/2006/relationships/customXml" Target="../ink/ink413.xml"/><Relationship Id="rId149" Type="http://schemas.openxmlformats.org/officeDocument/2006/relationships/customXml" Target="../ink/ink461.xml"/><Relationship Id="rId314" Type="http://schemas.openxmlformats.org/officeDocument/2006/relationships/customXml" Target="../ink/ink543.xml"/><Relationship Id="rId356" Type="http://schemas.openxmlformats.org/officeDocument/2006/relationships/customXml" Target="../ink/ink564.xml"/><Relationship Id="rId398" Type="http://schemas.openxmlformats.org/officeDocument/2006/relationships/customXml" Target="../ink/ink585.xml"/><Relationship Id="rId521" Type="http://schemas.openxmlformats.org/officeDocument/2006/relationships/image" Target="../media/image641.png"/><Relationship Id="rId95" Type="http://schemas.openxmlformats.org/officeDocument/2006/relationships/customXml" Target="../ink/ink434.xml"/><Relationship Id="rId160" Type="http://schemas.openxmlformats.org/officeDocument/2006/relationships/image" Target="../media/image461.png"/><Relationship Id="rId216" Type="http://schemas.openxmlformats.org/officeDocument/2006/relationships/image" Target="../media/image489.png"/><Relationship Id="rId423" Type="http://schemas.openxmlformats.org/officeDocument/2006/relationships/image" Target="../media/image592.png"/><Relationship Id="rId258" Type="http://schemas.openxmlformats.org/officeDocument/2006/relationships/customXml" Target="../ink/ink515.xml"/><Relationship Id="rId465" Type="http://schemas.openxmlformats.org/officeDocument/2006/relationships/image" Target="../media/image613.png"/><Relationship Id="rId22" Type="http://schemas.openxmlformats.org/officeDocument/2006/relationships/image" Target="../media/image392.png"/><Relationship Id="rId64" Type="http://schemas.openxmlformats.org/officeDocument/2006/relationships/image" Target="../media/image413.png"/><Relationship Id="rId118" Type="http://schemas.openxmlformats.org/officeDocument/2006/relationships/image" Target="../media/image440.png"/><Relationship Id="rId325" Type="http://schemas.openxmlformats.org/officeDocument/2006/relationships/image" Target="../media/image544.png"/><Relationship Id="rId367" Type="http://schemas.openxmlformats.org/officeDocument/2006/relationships/image" Target="../media/image564.png"/><Relationship Id="rId532" Type="http://schemas.openxmlformats.org/officeDocument/2006/relationships/customXml" Target="../ink/ink652.xml"/><Relationship Id="rId171" Type="http://schemas.openxmlformats.org/officeDocument/2006/relationships/customXml" Target="../ink/ink472.xml"/><Relationship Id="rId227" Type="http://schemas.openxmlformats.org/officeDocument/2006/relationships/image" Target="../media/image495.png"/><Relationship Id="rId269" Type="http://schemas.openxmlformats.org/officeDocument/2006/relationships/image" Target="../media/image516.png"/><Relationship Id="rId434" Type="http://schemas.openxmlformats.org/officeDocument/2006/relationships/customXml" Target="../ink/ink603.xml"/><Relationship Id="rId476" Type="http://schemas.openxmlformats.org/officeDocument/2006/relationships/customXml" Target="../ink/ink624.xml"/><Relationship Id="rId33" Type="http://schemas.openxmlformats.org/officeDocument/2006/relationships/customXml" Target="../ink/ink403.xml"/><Relationship Id="rId129" Type="http://schemas.openxmlformats.org/officeDocument/2006/relationships/customXml" Target="../ink/ink451.xml"/><Relationship Id="rId280" Type="http://schemas.openxmlformats.org/officeDocument/2006/relationships/customXml" Target="../ink/ink526.xml"/><Relationship Id="rId336" Type="http://schemas.openxmlformats.org/officeDocument/2006/relationships/customXml" Target="../ink/ink554.xml"/><Relationship Id="rId501" Type="http://schemas.openxmlformats.org/officeDocument/2006/relationships/image" Target="../media/image631.png"/><Relationship Id="rId75" Type="http://schemas.openxmlformats.org/officeDocument/2006/relationships/customXml" Target="../ink/ink424.xml"/><Relationship Id="rId140" Type="http://schemas.openxmlformats.org/officeDocument/2006/relationships/image" Target="../media/image451.png"/><Relationship Id="rId182" Type="http://schemas.openxmlformats.org/officeDocument/2006/relationships/image" Target="../media/image472.png"/><Relationship Id="rId378" Type="http://schemas.openxmlformats.org/officeDocument/2006/relationships/customXml" Target="../ink/ink575.xml"/><Relationship Id="rId403" Type="http://schemas.openxmlformats.org/officeDocument/2006/relationships/image" Target="../media/image582.png"/><Relationship Id="rId6" Type="http://schemas.openxmlformats.org/officeDocument/2006/relationships/image" Target="../media/image384.png"/><Relationship Id="rId238" Type="http://schemas.openxmlformats.org/officeDocument/2006/relationships/customXml" Target="../ink/ink505.xml"/><Relationship Id="rId445" Type="http://schemas.openxmlformats.org/officeDocument/2006/relationships/image" Target="../media/image603.png"/><Relationship Id="rId487" Type="http://schemas.openxmlformats.org/officeDocument/2006/relationships/image" Target="../media/image624.png"/><Relationship Id="rId291" Type="http://schemas.openxmlformats.org/officeDocument/2006/relationships/image" Target="../media/image527.png"/><Relationship Id="rId305" Type="http://schemas.openxmlformats.org/officeDocument/2006/relationships/image" Target="../media/image534.png"/><Relationship Id="rId347" Type="http://schemas.openxmlformats.org/officeDocument/2006/relationships/image" Target="../media/image555.png"/><Relationship Id="rId512" Type="http://schemas.openxmlformats.org/officeDocument/2006/relationships/customXml" Target="../ink/ink642.xml"/><Relationship Id="rId44" Type="http://schemas.openxmlformats.org/officeDocument/2006/relationships/image" Target="../media/image403.png"/><Relationship Id="rId86" Type="http://schemas.openxmlformats.org/officeDocument/2006/relationships/image" Target="../media/image424.png"/><Relationship Id="rId151" Type="http://schemas.openxmlformats.org/officeDocument/2006/relationships/customXml" Target="../ink/ink462.xml"/><Relationship Id="rId389" Type="http://schemas.openxmlformats.org/officeDocument/2006/relationships/image" Target="../media/image575.png"/><Relationship Id="rId193" Type="http://schemas.openxmlformats.org/officeDocument/2006/relationships/customXml" Target="../ink/ink483.xml"/><Relationship Id="rId207" Type="http://schemas.openxmlformats.org/officeDocument/2006/relationships/customXml" Target="../ink/ink490.xml"/><Relationship Id="rId249" Type="http://schemas.openxmlformats.org/officeDocument/2006/relationships/image" Target="../media/image506.png"/><Relationship Id="rId414" Type="http://schemas.openxmlformats.org/officeDocument/2006/relationships/customXml" Target="../ink/ink593.xml"/><Relationship Id="rId456" Type="http://schemas.openxmlformats.org/officeDocument/2006/relationships/customXml" Target="../ink/ink614.xml"/><Relationship Id="rId498" Type="http://schemas.openxmlformats.org/officeDocument/2006/relationships/customXml" Target="../ink/ink635.xml"/><Relationship Id="rId13" Type="http://schemas.openxmlformats.org/officeDocument/2006/relationships/customXml" Target="../ink/ink393.xml"/><Relationship Id="rId109" Type="http://schemas.openxmlformats.org/officeDocument/2006/relationships/customXml" Target="../ink/ink441.xml"/><Relationship Id="rId260" Type="http://schemas.openxmlformats.org/officeDocument/2006/relationships/customXml" Target="../ink/ink516.xml"/><Relationship Id="rId316" Type="http://schemas.openxmlformats.org/officeDocument/2006/relationships/customXml" Target="../ink/ink544.xml"/><Relationship Id="rId523" Type="http://schemas.openxmlformats.org/officeDocument/2006/relationships/image" Target="../media/image642.png"/><Relationship Id="rId55" Type="http://schemas.openxmlformats.org/officeDocument/2006/relationships/customXml" Target="../ink/ink414.xml"/><Relationship Id="rId97" Type="http://schemas.openxmlformats.org/officeDocument/2006/relationships/customXml" Target="../ink/ink435.xml"/><Relationship Id="rId120" Type="http://schemas.openxmlformats.org/officeDocument/2006/relationships/image" Target="../media/image441.png"/><Relationship Id="rId358" Type="http://schemas.openxmlformats.org/officeDocument/2006/relationships/customXml" Target="../ink/ink565.xml"/><Relationship Id="rId162" Type="http://schemas.openxmlformats.org/officeDocument/2006/relationships/image" Target="../media/image462.png"/><Relationship Id="rId218" Type="http://schemas.openxmlformats.org/officeDocument/2006/relationships/image" Target="../media/image490.png"/><Relationship Id="rId425" Type="http://schemas.openxmlformats.org/officeDocument/2006/relationships/image" Target="../media/image593.png"/><Relationship Id="rId467" Type="http://schemas.openxmlformats.org/officeDocument/2006/relationships/image" Target="../media/image614.png"/><Relationship Id="rId271" Type="http://schemas.openxmlformats.org/officeDocument/2006/relationships/image" Target="../media/image517.png"/><Relationship Id="rId24" Type="http://schemas.openxmlformats.org/officeDocument/2006/relationships/image" Target="../media/image393.png"/><Relationship Id="rId66" Type="http://schemas.openxmlformats.org/officeDocument/2006/relationships/image" Target="../media/image414.png"/><Relationship Id="rId131" Type="http://schemas.openxmlformats.org/officeDocument/2006/relationships/customXml" Target="../ink/ink452.xml"/><Relationship Id="rId327" Type="http://schemas.openxmlformats.org/officeDocument/2006/relationships/image" Target="../media/image545.png"/><Relationship Id="rId369" Type="http://schemas.openxmlformats.org/officeDocument/2006/relationships/image" Target="../media/image565.png"/><Relationship Id="rId534" Type="http://schemas.openxmlformats.org/officeDocument/2006/relationships/customXml" Target="../ink/ink653.xml"/><Relationship Id="rId173" Type="http://schemas.openxmlformats.org/officeDocument/2006/relationships/customXml" Target="../ink/ink473.xml"/><Relationship Id="rId229" Type="http://schemas.openxmlformats.org/officeDocument/2006/relationships/image" Target="../media/image496.png"/><Relationship Id="rId380" Type="http://schemas.openxmlformats.org/officeDocument/2006/relationships/customXml" Target="../ink/ink576.xml"/><Relationship Id="rId436" Type="http://schemas.openxmlformats.org/officeDocument/2006/relationships/customXml" Target="../ink/ink604.xml"/><Relationship Id="rId240" Type="http://schemas.openxmlformats.org/officeDocument/2006/relationships/customXml" Target="../ink/ink506.xml"/><Relationship Id="rId478" Type="http://schemas.openxmlformats.org/officeDocument/2006/relationships/customXml" Target="../ink/ink625.xml"/><Relationship Id="rId35" Type="http://schemas.openxmlformats.org/officeDocument/2006/relationships/customXml" Target="../ink/ink404.xml"/><Relationship Id="rId77" Type="http://schemas.openxmlformats.org/officeDocument/2006/relationships/customXml" Target="../ink/ink425.xml"/><Relationship Id="rId100" Type="http://schemas.openxmlformats.org/officeDocument/2006/relationships/image" Target="../media/image431.png"/><Relationship Id="rId282" Type="http://schemas.openxmlformats.org/officeDocument/2006/relationships/customXml" Target="../ink/ink527.xml"/><Relationship Id="rId338" Type="http://schemas.openxmlformats.org/officeDocument/2006/relationships/customXml" Target="../ink/ink555.xml"/><Relationship Id="rId503" Type="http://schemas.openxmlformats.org/officeDocument/2006/relationships/image" Target="../media/image632.png"/><Relationship Id="rId8" Type="http://schemas.openxmlformats.org/officeDocument/2006/relationships/image" Target="../media/image385.png"/><Relationship Id="rId142" Type="http://schemas.openxmlformats.org/officeDocument/2006/relationships/image" Target="../media/image452.png"/><Relationship Id="rId184" Type="http://schemas.openxmlformats.org/officeDocument/2006/relationships/image" Target="../media/image473.png"/><Relationship Id="rId391" Type="http://schemas.openxmlformats.org/officeDocument/2006/relationships/image" Target="../media/image576.png"/><Relationship Id="rId405" Type="http://schemas.openxmlformats.org/officeDocument/2006/relationships/image" Target="../media/image583.png"/><Relationship Id="rId447" Type="http://schemas.openxmlformats.org/officeDocument/2006/relationships/image" Target="../media/image604.png"/><Relationship Id="rId251" Type="http://schemas.openxmlformats.org/officeDocument/2006/relationships/image" Target="../media/image507.png"/><Relationship Id="rId489" Type="http://schemas.openxmlformats.org/officeDocument/2006/relationships/image" Target="../media/image625.png"/><Relationship Id="rId46" Type="http://schemas.openxmlformats.org/officeDocument/2006/relationships/image" Target="../media/image404.png"/><Relationship Id="rId293" Type="http://schemas.openxmlformats.org/officeDocument/2006/relationships/image" Target="../media/image528.png"/><Relationship Id="rId307" Type="http://schemas.openxmlformats.org/officeDocument/2006/relationships/image" Target="../media/image535.png"/><Relationship Id="rId349" Type="http://schemas.openxmlformats.org/officeDocument/2006/relationships/image" Target="../media/image556.png"/><Relationship Id="rId514" Type="http://schemas.openxmlformats.org/officeDocument/2006/relationships/customXml" Target="../ink/ink643.xml"/><Relationship Id="rId88" Type="http://schemas.openxmlformats.org/officeDocument/2006/relationships/image" Target="../media/image425.png"/><Relationship Id="rId111" Type="http://schemas.openxmlformats.org/officeDocument/2006/relationships/customXml" Target="../ink/ink442.xml"/><Relationship Id="rId153" Type="http://schemas.openxmlformats.org/officeDocument/2006/relationships/customXml" Target="../ink/ink463.xml"/><Relationship Id="rId195" Type="http://schemas.openxmlformats.org/officeDocument/2006/relationships/customXml" Target="../ink/ink484.xml"/><Relationship Id="rId209" Type="http://schemas.openxmlformats.org/officeDocument/2006/relationships/customXml" Target="../ink/ink491.xml"/><Relationship Id="rId360" Type="http://schemas.openxmlformats.org/officeDocument/2006/relationships/customXml" Target="../ink/ink566.xml"/><Relationship Id="rId416" Type="http://schemas.openxmlformats.org/officeDocument/2006/relationships/customXml" Target="../ink/ink594.xml"/><Relationship Id="rId220" Type="http://schemas.openxmlformats.org/officeDocument/2006/relationships/image" Target="../media/image491.png"/><Relationship Id="rId458" Type="http://schemas.openxmlformats.org/officeDocument/2006/relationships/customXml" Target="../ink/ink615.xml"/><Relationship Id="rId15" Type="http://schemas.openxmlformats.org/officeDocument/2006/relationships/customXml" Target="../ink/ink394.xml"/><Relationship Id="rId57" Type="http://schemas.openxmlformats.org/officeDocument/2006/relationships/customXml" Target="../ink/ink415.xml"/><Relationship Id="rId262" Type="http://schemas.openxmlformats.org/officeDocument/2006/relationships/customXml" Target="../ink/ink517.xml"/><Relationship Id="rId318" Type="http://schemas.openxmlformats.org/officeDocument/2006/relationships/customXml" Target="../ink/ink545.xml"/><Relationship Id="rId525" Type="http://schemas.openxmlformats.org/officeDocument/2006/relationships/image" Target="../media/image643.png"/><Relationship Id="rId99" Type="http://schemas.openxmlformats.org/officeDocument/2006/relationships/customXml" Target="../ink/ink436.xml"/><Relationship Id="rId122" Type="http://schemas.openxmlformats.org/officeDocument/2006/relationships/image" Target="../media/image442.png"/><Relationship Id="rId164" Type="http://schemas.openxmlformats.org/officeDocument/2006/relationships/image" Target="../media/image463.png"/><Relationship Id="rId371" Type="http://schemas.openxmlformats.org/officeDocument/2006/relationships/image" Target="../media/image566.png"/><Relationship Id="rId427" Type="http://schemas.openxmlformats.org/officeDocument/2006/relationships/image" Target="../media/image594.png"/><Relationship Id="rId469" Type="http://schemas.openxmlformats.org/officeDocument/2006/relationships/image" Target="../media/image615.png"/><Relationship Id="rId26" Type="http://schemas.openxmlformats.org/officeDocument/2006/relationships/image" Target="../media/image394.png"/><Relationship Id="rId231" Type="http://schemas.openxmlformats.org/officeDocument/2006/relationships/image" Target="../media/image497.png"/><Relationship Id="rId273" Type="http://schemas.openxmlformats.org/officeDocument/2006/relationships/image" Target="../media/image518.png"/><Relationship Id="rId329" Type="http://schemas.openxmlformats.org/officeDocument/2006/relationships/image" Target="../media/image546.png"/><Relationship Id="rId480" Type="http://schemas.openxmlformats.org/officeDocument/2006/relationships/customXml" Target="../ink/ink626.xml"/><Relationship Id="rId536" Type="http://schemas.openxmlformats.org/officeDocument/2006/relationships/customXml" Target="../ink/ink654.xml"/><Relationship Id="rId68" Type="http://schemas.openxmlformats.org/officeDocument/2006/relationships/image" Target="../media/image415.png"/><Relationship Id="rId133" Type="http://schemas.openxmlformats.org/officeDocument/2006/relationships/customXml" Target="../ink/ink453.xml"/><Relationship Id="rId175" Type="http://schemas.openxmlformats.org/officeDocument/2006/relationships/customXml" Target="../ink/ink474.xml"/><Relationship Id="rId340" Type="http://schemas.openxmlformats.org/officeDocument/2006/relationships/customXml" Target="../ink/ink556.xml"/><Relationship Id="rId200" Type="http://schemas.openxmlformats.org/officeDocument/2006/relationships/image" Target="../media/image481.png"/><Relationship Id="rId382" Type="http://schemas.openxmlformats.org/officeDocument/2006/relationships/customXml" Target="../ink/ink577.xml"/><Relationship Id="rId438" Type="http://schemas.openxmlformats.org/officeDocument/2006/relationships/customXml" Target="../ink/ink605.xml"/><Relationship Id="rId242" Type="http://schemas.openxmlformats.org/officeDocument/2006/relationships/customXml" Target="../ink/ink507.xml"/><Relationship Id="rId284" Type="http://schemas.openxmlformats.org/officeDocument/2006/relationships/customXml" Target="../ink/ink528.xml"/><Relationship Id="rId491" Type="http://schemas.openxmlformats.org/officeDocument/2006/relationships/image" Target="../media/image626.png"/><Relationship Id="rId505" Type="http://schemas.openxmlformats.org/officeDocument/2006/relationships/image" Target="../media/image633.png"/><Relationship Id="rId37" Type="http://schemas.openxmlformats.org/officeDocument/2006/relationships/customXml" Target="../ink/ink405.xml"/><Relationship Id="rId79" Type="http://schemas.openxmlformats.org/officeDocument/2006/relationships/customXml" Target="../ink/ink426.xml"/><Relationship Id="rId102" Type="http://schemas.openxmlformats.org/officeDocument/2006/relationships/image" Target="../media/image432.png"/><Relationship Id="rId144" Type="http://schemas.openxmlformats.org/officeDocument/2006/relationships/image" Target="../media/image453.png"/><Relationship Id="rId90" Type="http://schemas.openxmlformats.org/officeDocument/2006/relationships/image" Target="../media/image426.png"/><Relationship Id="rId186" Type="http://schemas.openxmlformats.org/officeDocument/2006/relationships/image" Target="../media/image474.png"/><Relationship Id="rId351" Type="http://schemas.openxmlformats.org/officeDocument/2006/relationships/image" Target="../media/image557.png"/><Relationship Id="rId393" Type="http://schemas.openxmlformats.org/officeDocument/2006/relationships/image" Target="../media/image577.png"/><Relationship Id="rId407" Type="http://schemas.openxmlformats.org/officeDocument/2006/relationships/image" Target="../media/image584.png"/><Relationship Id="rId449" Type="http://schemas.openxmlformats.org/officeDocument/2006/relationships/image" Target="../media/image605.png"/><Relationship Id="rId211" Type="http://schemas.openxmlformats.org/officeDocument/2006/relationships/customXml" Target="../ink/ink492.xml"/><Relationship Id="rId253" Type="http://schemas.openxmlformats.org/officeDocument/2006/relationships/image" Target="../media/image508.png"/><Relationship Id="rId295" Type="http://schemas.openxmlformats.org/officeDocument/2006/relationships/image" Target="../media/image529.png"/><Relationship Id="rId309" Type="http://schemas.openxmlformats.org/officeDocument/2006/relationships/image" Target="../media/image536.png"/><Relationship Id="rId460" Type="http://schemas.openxmlformats.org/officeDocument/2006/relationships/customXml" Target="../ink/ink616.xml"/><Relationship Id="rId516" Type="http://schemas.openxmlformats.org/officeDocument/2006/relationships/customXml" Target="../ink/ink644.xml"/><Relationship Id="rId48" Type="http://schemas.openxmlformats.org/officeDocument/2006/relationships/image" Target="../media/image405.png"/><Relationship Id="rId113" Type="http://schemas.openxmlformats.org/officeDocument/2006/relationships/customXml" Target="../ink/ink443.xml"/><Relationship Id="rId320" Type="http://schemas.openxmlformats.org/officeDocument/2006/relationships/customXml" Target="../ink/ink546.xml"/><Relationship Id="rId155" Type="http://schemas.openxmlformats.org/officeDocument/2006/relationships/customXml" Target="../ink/ink464.xml"/><Relationship Id="rId197" Type="http://schemas.openxmlformats.org/officeDocument/2006/relationships/customXml" Target="../ink/ink485.xml"/><Relationship Id="rId362" Type="http://schemas.openxmlformats.org/officeDocument/2006/relationships/customXml" Target="../ink/ink567.xml"/><Relationship Id="rId418" Type="http://schemas.openxmlformats.org/officeDocument/2006/relationships/customXml" Target="../ink/ink595.xml"/><Relationship Id="rId222" Type="http://schemas.openxmlformats.org/officeDocument/2006/relationships/image" Target="../media/image492.png"/><Relationship Id="rId264" Type="http://schemas.openxmlformats.org/officeDocument/2006/relationships/customXml" Target="../ink/ink518.xml"/><Relationship Id="rId471" Type="http://schemas.openxmlformats.org/officeDocument/2006/relationships/image" Target="../media/image616.png"/><Relationship Id="rId17" Type="http://schemas.openxmlformats.org/officeDocument/2006/relationships/customXml" Target="../ink/ink395.xml"/><Relationship Id="rId59" Type="http://schemas.openxmlformats.org/officeDocument/2006/relationships/customXml" Target="../ink/ink416.xml"/><Relationship Id="rId124" Type="http://schemas.openxmlformats.org/officeDocument/2006/relationships/image" Target="../media/image443.png"/><Relationship Id="rId527" Type="http://schemas.openxmlformats.org/officeDocument/2006/relationships/image" Target="../media/image644.png"/><Relationship Id="rId70" Type="http://schemas.openxmlformats.org/officeDocument/2006/relationships/image" Target="../media/image416.png"/><Relationship Id="rId166" Type="http://schemas.openxmlformats.org/officeDocument/2006/relationships/image" Target="../media/image464.png"/><Relationship Id="rId331" Type="http://schemas.openxmlformats.org/officeDocument/2006/relationships/image" Target="../media/image547.png"/><Relationship Id="rId373" Type="http://schemas.openxmlformats.org/officeDocument/2006/relationships/image" Target="../media/image567.png"/><Relationship Id="rId429" Type="http://schemas.openxmlformats.org/officeDocument/2006/relationships/image" Target="../media/image595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98.png"/><Relationship Id="rId440" Type="http://schemas.openxmlformats.org/officeDocument/2006/relationships/customXml" Target="../ink/ink606.xml"/><Relationship Id="rId28" Type="http://schemas.openxmlformats.org/officeDocument/2006/relationships/image" Target="../media/image395.png"/><Relationship Id="rId275" Type="http://schemas.openxmlformats.org/officeDocument/2006/relationships/image" Target="../media/image519.png"/><Relationship Id="rId300" Type="http://schemas.openxmlformats.org/officeDocument/2006/relationships/customXml" Target="../ink/ink536.xml"/><Relationship Id="rId482" Type="http://schemas.openxmlformats.org/officeDocument/2006/relationships/customXml" Target="../ink/ink627.xml"/><Relationship Id="rId81" Type="http://schemas.openxmlformats.org/officeDocument/2006/relationships/customXml" Target="../ink/ink427.xml"/><Relationship Id="rId135" Type="http://schemas.openxmlformats.org/officeDocument/2006/relationships/customXml" Target="../ink/ink454.xml"/><Relationship Id="rId177" Type="http://schemas.openxmlformats.org/officeDocument/2006/relationships/customXml" Target="../ink/ink475.xml"/><Relationship Id="rId342" Type="http://schemas.openxmlformats.org/officeDocument/2006/relationships/customXml" Target="../ink/ink557.xml"/><Relationship Id="rId384" Type="http://schemas.openxmlformats.org/officeDocument/2006/relationships/customXml" Target="../ink/ink578.xml"/><Relationship Id="rId202" Type="http://schemas.openxmlformats.org/officeDocument/2006/relationships/image" Target="../media/image482.png"/><Relationship Id="rId244" Type="http://schemas.openxmlformats.org/officeDocument/2006/relationships/customXml" Target="../ink/ink508.xml"/><Relationship Id="rId39" Type="http://schemas.openxmlformats.org/officeDocument/2006/relationships/customXml" Target="../ink/ink406.xml"/><Relationship Id="rId286" Type="http://schemas.openxmlformats.org/officeDocument/2006/relationships/customXml" Target="../ink/ink529.xml"/><Relationship Id="rId451" Type="http://schemas.openxmlformats.org/officeDocument/2006/relationships/image" Target="../media/image606.png"/><Relationship Id="rId493" Type="http://schemas.openxmlformats.org/officeDocument/2006/relationships/image" Target="../media/image627.png"/><Relationship Id="rId507" Type="http://schemas.openxmlformats.org/officeDocument/2006/relationships/image" Target="../media/image634.png"/><Relationship Id="rId50" Type="http://schemas.openxmlformats.org/officeDocument/2006/relationships/image" Target="../media/image406.png"/><Relationship Id="rId104" Type="http://schemas.openxmlformats.org/officeDocument/2006/relationships/image" Target="../media/image433.png"/><Relationship Id="rId146" Type="http://schemas.openxmlformats.org/officeDocument/2006/relationships/image" Target="../media/image454.png"/><Relationship Id="rId188" Type="http://schemas.openxmlformats.org/officeDocument/2006/relationships/image" Target="../media/image475.png"/><Relationship Id="rId311" Type="http://schemas.openxmlformats.org/officeDocument/2006/relationships/image" Target="../media/image537.png"/><Relationship Id="rId353" Type="http://schemas.openxmlformats.org/officeDocument/2006/relationships/image" Target="../media/image558.png"/><Relationship Id="rId395" Type="http://schemas.openxmlformats.org/officeDocument/2006/relationships/image" Target="../media/image578.png"/><Relationship Id="rId409" Type="http://schemas.openxmlformats.org/officeDocument/2006/relationships/image" Target="../media/image585.png"/><Relationship Id="rId92" Type="http://schemas.openxmlformats.org/officeDocument/2006/relationships/image" Target="../media/image427.png"/><Relationship Id="rId213" Type="http://schemas.openxmlformats.org/officeDocument/2006/relationships/customXml" Target="../ink/ink493.xml"/><Relationship Id="rId420" Type="http://schemas.openxmlformats.org/officeDocument/2006/relationships/customXml" Target="../ink/ink596.xml"/><Relationship Id="rId255" Type="http://schemas.openxmlformats.org/officeDocument/2006/relationships/image" Target="../media/image509.png"/><Relationship Id="rId297" Type="http://schemas.openxmlformats.org/officeDocument/2006/relationships/image" Target="../media/image530.png"/><Relationship Id="rId462" Type="http://schemas.openxmlformats.org/officeDocument/2006/relationships/customXml" Target="../ink/ink617.xml"/><Relationship Id="rId518" Type="http://schemas.openxmlformats.org/officeDocument/2006/relationships/customXml" Target="../ink/ink645.xml"/><Relationship Id="rId115" Type="http://schemas.openxmlformats.org/officeDocument/2006/relationships/customXml" Target="../ink/ink444.xml"/><Relationship Id="rId157" Type="http://schemas.openxmlformats.org/officeDocument/2006/relationships/customXml" Target="../ink/ink465.xml"/><Relationship Id="rId322" Type="http://schemas.openxmlformats.org/officeDocument/2006/relationships/customXml" Target="../ink/ink547.xml"/><Relationship Id="rId364" Type="http://schemas.openxmlformats.org/officeDocument/2006/relationships/customXml" Target="../ink/ink568.xml"/><Relationship Id="rId61" Type="http://schemas.openxmlformats.org/officeDocument/2006/relationships/customXml" Target="../ink/ink417.xml"/><Relationship Id="rId199" Type="http://schemas.openxmlformats.org/officeDocument/2006/relationships/customXml" Target="../ink/ink486.xml"/><Relationship Id="rId19" Type="http://schemas.openxmlformats.org/officeDocument/2006/relationships/customXml" Target="../ink/ink396.xml"/><Relationship Id="rId224" Type="http://schemas.openxmlformats.org/officeDocument/2006/relationships/image" Target="../media/image493.png"/><Relationship Id="rId266" Type="http://schemas.openxmlformats.org/officeDocument/2006/relationships/customXml" Target="../ink/ink519.xml"/><Relationship Id="rId431" Type="http://schemas.openxmlformats.org/officeDocument/2006/relationships/image" Target="../media/image596.png"/><Relationship Id="rId473" Type="http://schemas.openxmlformats.org/officeDocument/2006/relationships/image" Target="../media/image617.png"/><Relationship Id="rId529" Type="http://schemas.openxmlformats.org/officeDocument/2006/relationships/image" Target="../media/image645.png"/><Relationship Id="rId30" Type="http://schemas.openxmlformats.org/officeDocument/2006/relationships/image" Target="../media/image396.png"/><Relationship Id="rId126" Type="http://schemas.openxmlformats.org/officeDocument/2006/relationships/image" Target="../media/image444.png"/><Relationship Id="rId168" Type="http://schemas.openxmlformats.org/officeDocument/2006/relationships/image" Target="../media/image465.png"/><Relationship Id="rId333" Type="http://schemas.openxmlformats.org/officeDocument/2006/relationships/image" Target="../media/image548.png"/><Relationship Id="rId72" Type="http://schemas.openxmlformats.org/officeDocument/2006/relationships/image" Target="../media/image417.png"/><Relationship Id="rId375" Type="http://schemas.openxmlformats.org/officeDocument/2006/relationships/image" Target="../media/image568.png"/><Relationship Id="rId3" Type="http://schemas.openxmlformats.org/officeDocument/2006/relationships/customXml" Target="../ink/ink388.xml"/><Relationship Id="rId235" Type="http://schemas.openxmlformats.org/officeDocument/2006/relationships/image" Target="../media/image499.png"/><Relationship Id="rId277" Type="http://schemas.openxmlformats.org/officeDocument/2006/relationships/image" Target="../media/image520.png"/><Relationship Id="rId400" Type="http://schemas.openxmlformats.org/officeDocument/2006/relationships/customXml" Target="../ink/ink586.xml"/><Relationship Id="rId442" Type="http://schemas.openxmlformats.org/officeDocument/2006/relationships/customXml" Target="../ink/ink607.xml"/><Relationship Id="rId484" Type="http://schemas.openxmlformats.org/officeDocument/2006/relationships/customXml" Target="../ink/ink628.xml"/><Relationship Id="rId137" Type="http://schemas.openxmlformats.org/officeDocument/2006/relationships/customXml" Target="../ink/ink455.xml"/><Relationship Id="rId302" Type="http://schemas.openxmlformats.org/officeDocument/2006/relationships/customXml" Target="../ink/ink537.xml"/><Relationship Id="rId344" Type="http://schemas.openxmlformats.org/officeDocument/2006/relationships/customXml" Target="../ink/ink558.xml"/><Relationship Id="rId41" Type="http://schemas.openxmlformats.org/officeDocument/2006/relationships/customXml" Target="../ink/ink407.xml"/><Relationship Id="rId83" Type="http://schemas.openxmlformats.org/officeDocument/2006/relationships/customXml" Target="../ink/ink428.xml"/><Relationship Id="rId179" Type="http://schemas.openxmlformats.org/officeDocument/2006/relationships/customXml" Target="../ink/ink476.xml"/><Relationship Id="rId386" Type="http://schemas.openxmlformats.org/officeDocument/2006/relationships/customXml" Target="../ink/ink579.xml"/><Relationship Id="rId190" Type="http://schemas.openxmlformats.org/officeDocument/2006/relationships/image" Target="../media/image476.png"/><Relationship Id="rId204" Type="http://schemas.openxmlformats.org/officeDocument/2006/relationships/image" Target="../media/image483.png"/><Relationship Id="rId246" Type="http://schemas.openxmlformats.org/officeDocument/2006/relationships/customXml" Target="../ink/ink509.xml"/><Relationship Id="rId288" Type="http://schemas.openxmlformats.org/officeDocument/2006/relationships/customXml" Target="../ink/ink530.xml"/><Relationship Id="rId411" Type="http://schemas.openxmlformats.org/officeDocument/2006/relationships/image" Target="../media/image586.png"/><Relationship Id="rId453" Type="http://schemas.openxmlformats.org/officeDocument/2006/relationships/image" Target="../media/image607.png"/><Relationship Id="rId509" Type="http://schemas.openxmlformats.org/officeDocument/2006/relationships/image" Target="../media/image635.png"/><Relationship Id="rId106" Type="http://schemas.openxmlformats.org/officeDocument/2006/relationships/image" Target="../media/image434.png"/><Relationship Id="rId313" Type="http://schemas.openxmlformats.org/officeDocument/2006/relationships/image" Target="../media/image538.png"/><Relationship Id="rId495" Type="http://schemas.openxmlformats.org/officeDocument/2006/relationships/image" Target="../media/image628.png"/><Relationship Id="rId10" Type="http://schemas.openxmlformats.org/officeDocument/2006/relationships/image" Target="../media/image386.png"/><Relationship Id="rId52" Type="http://schemas.openxmlformats.org/officeDocument/2006/relationships/image" Target="../media/image407.png"/><Relationship Id="rId94" Type="http://schemas.openxmlformats.org/officeDocument/2006/relationships/image" Target="../media/image428.png"/><Relationship Id="rId148" Type="http://schemas.openxmlformats.org/officeDocument/2006/relationships/image" Target="../media/image455.png"/><Relationship Id="rId355" Type="http://schemas.openxmlformats.org/officeDocument/2006/relationships/image" Target="../media/image559.png"/><Relationship Id="rId397" Type="http://schemas.openxmlformats.org/officeDocument/2006/relationships/image" Target="../media/image579.png"/><Relationship Id="rId520" Type="http://schemas.openxmlformats.org/officeDocument/2006/relationships/customXml" Target="../ink/ink646.xml"/><Relationship Id="rId215" Type="http://schemas.openxmlformats.org/officeDocument/2006/relationships/customXml" Target="../ink/ink494.xml"/><Relationship Id="rId257" Type="http://schemas.openxmlformats.org/officeDocument/2006/relationships/image" Target="../media/image510.png"/><Relationship Id="rId422" Type="http://schemas.openxmlformats.org/officeDocument/2006/relationships/customXml" Target="../ink/ink597.xml"/><Relationship Id="rId464" Type="http://schemas.openxmlformats.org/officeDocument/2006/relationships/customXml" Target="../ink/ink618.xml"/><Relationship Id="rId299" Type="http://schemas.openxmlformats.org/officeDocument/2006/relationships/image" Target="../media/image531.png"/><Relationship Id="rId63" Type="http://schemas.openxmlformats.org/officeDocument/2006/relationships/customXml" Target="../ink/ink418.xml"/><Relationship Id="rId159" Type="http://schemas.openxmlformats.org/officeDocument/2006/relationships/customXml" Target="../ink/ink466.xml"/><Relationship Id="rId366" Type="http://schemas.openxmlformats.org/officeDocument/2006/relationships/customXml" Target="../ink/ink569.xml"/><Relationship Id="rId226" Type="http://schemas.openxmlformats.org/officeDocument/2006/relationships/customXml" Target="../ink/ink499.xml"/><Relationship Id="rId433" Type="http://schemas.openxmlformats.org/officeDocument/2006/relationships/image" Target="../media/image597.png"/><Relationship Id="rId74" Type="http://schemas.openxmlformats.org/officeDocument/2006/relationships/image" Target="../media/image418.png"/><Relationship Id="rId377" Type="http://schemas.openxmlformats.org/officeDocument/2006/relationships/image" Target="../media/image569.png"/><Relationship Id="rId500" Type="http://schemas.openxmlformats.org/officeDocument/2006/relationships/customXml" Target="../ink/ink636.xml"/><Relationship Id="rId5" Type="http://schemas.openxmlformats.org/officeDocument/2006/relationships/customXml" Target="../ink/ink389.xml"/><Relationship Id="rId237" Type="http://schemas.openxmlformats.org/officeDocument/2006/relationships/image" Target="../media/image500.png"/><Relationship Id="rId444" Type="http://schemas.openxmlformats.org/officeDocument/2006/relationships/customXml" Target="../ink/ink60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2.xml"/><Relationship Id="rId671" Type="http://schemas.openxmlformats.org/officeDocument/2006/relationships/customXml" Target="../ink/ink990.xml"/><Relationship Id="rId769" Type="http://schemas.openxmlformats.org/officeDocument/2006/relationships/customXml" Target="../ink/ink1039.xml"/><Relationship Id="rId21" Type="http://schemas.openxmlformats.org/officeDocument/2006/relationships/customXml" Target="../ink/ink664.xml"/><Relationship Id="rId324" Type="http://schemas.openxmlformats.org/officeDocument/2006/relationships/image" Target="../media/image809.png"/><Relationship Id="rId531" Type="http://schemas.openxmlformats.org/officeDocument/2006/relationships/image" Target="../media/image912.png"/><Relationship Id="rId629" Type="http://schemas.openxmlformats.org/officeDocument/2006/relationships/customXml" Target="../ink/ink969.xml"/><Relationship Id="rId170" Type="http://schemas.openxmlformats.org/officeDocument/2006/relationships/image" Target="../media/image732.png"/><Relationship Id="rId836" Type="http://schemas.openxmlformats.org/officeDocument/2006/relationships/image" Target="../media/image1064.png"/><Relationship Id="rId268" Type="http://schemas.openxmlformats.org/officeDocument/2006/relationships/image" Target="../media/image781.png"/><Relationship Id="rId475" Type="http://schemas.openxmlformats.org/officeDocument/2006/relationships/image" Target="../media/image884.png"/><Relationship Id="rId682" Type="http://schemas.openxmlformats.org/officeDocument/2006/relationships/image" Target="../media/image987.png"/><Relationship Id="rId903" Type="http://schemas.openxmlformats.org/officeDocument/2006/relationships/customXml" Target="../ink/ink1106.xml"/><Relationship Id="rId32" Type="http://schemas.openxmlformats.org/officeDocument/2006/relationships/image" Target="../media/image665.png"/><Relationship Id="rId128" Type="http://schemas.openxmlformats.org/officeDocument/2006/relationships/image" Target="../media/image712.png"/><Relationship Id="rId335" Type="http://schemas.openxmlformats.org/officeDocument/2006/relationships/customXml" Target="../ink/ink821.xml"/><Relationship Id="rId542" Type="http://schemas.openxmlformats.org/officeDocument/2006/relationships/customXml" Target="../ink/ink925.xml"/><Relationship Id="rId181" Type="http://schemas.openxmlformats.org/officeDocument/2006/relationships/customXml" Target="../ink/ink744.xml"/><Relationship Id="rId402" Type="http://schemas.openxmlformats.org/officeDocument/2006/relationships/customXml" Target="../ink/ink855.xml"/><Relationship Id="rId847" Type="http://schemas.openxmlformats.org/officeDocument/2006/relationships/customXml" Target="../ink/ink1078.xml"/><Relationship Id="rId279" Type="http://schemas.openxmlformats.org/officeDocument/2006/relationships/customXml" Target="../ink/ink793.xml"/><Relationship Id="rId486" Type="http://schemas.openxmlformats.org/officeDocument/2006/relationships/customXml" Target="../ink/ink897.xml"/><Relationship Id="rId693" Type="http://schemas.openxmlformats.org/officeDocument/2006/relationships/customXml" Target="../ink/ink1001.xml"/><Relationship Id="rId707" Type="http://schemas.openxmlformats.org/officeDocument/2006/relationships/customXml" Target="../ink/ink1008.xml"/><Relationship Id="rId914" Type="http://schemas.openxmlformats.org/officeDocument/2006/relationships/image" Target="../media/image1103.png"/><Relationship Id="rId43" Type="http://schemas.openxmlformats.org/officeDocument/2006/relationships/customXml" Target="../ink/ink675.xml"/><Relationship Id="rId139" Type="http://schemas.openxmlformats.org/officeDocument/2006/relationships/customXml" Target="../ink/ink723.xml"/><Relationship Id="rId346" Type="http://schemas.openxmlformats.org/officeDocument/2006/relationships/image" Target="../media/image820.png"/><Relationship Id="rId553" Type="http://schemas.openxmlformats.org/officeDocument/2006/relationships/image" Target="../media/image923.png"/><Relationship Id="rId760" Type="http://schemas.openxmlformats.org/officeDocument/2006/relationships/image" Target="../media/image1026.png"/><Relationship Id="rId192" Type="http://schemas.openxmlformats.org/officeDocument/2006/relationships/image" Target="../media/image743.png"/><Relationship Id="rId206" Type="http://schemas.openxmlformats.org/officeDocument/2006/relationships/image" Target="../media/image750.png"/><Relationship Id="rId413" Type="http://schemas.openxmlformats.org/officeDocument/2006/relationships/image" Target="../media/image853.png"/><Relationship Id="rId858" Type="http://schemas.openxmlformats.org/officeDocument/2006/relationships/image" Target="../media/image1075.png"/><Relationship Id="rId497" Type="http://schemas.openxmlformats.org/officeDocument/2006/relationships/image" Target="../media/image895.png"/><Relationship Id="rId620" Type="http://schemas.openxmlformats.org/officeDocument/2006/relationships/image" Target="../media/image956.png"/><Relationship Id="rId718" Type="http://schemas.openxmlformats.org/officeDocument/2006/relationships/image" Target="../media/image1005.png"/><Relationship Id="rId925" Type="http://schemas.openxmlformats.org/officeDocument/2006/relationships/customXml" Target="../ink/ink1117.xml"/><Relationship Id="rId357" Type="http://schemas.openxmlformats.org/officeDocument/2006/relationships/customXml" Target="../ink/ink832.xml"/><Relationship Id="rId54" Type="http://schemas.openxmlformats.org/officeDocument/2006/relationships/image" Target="../media/image675.png"/><Relationship Id="rId217" Type="http://schemas.openxmlformats.org/officeDocument/2006/relationships/customXml" Target="../ink/ink762.xml"/><Relationship Id="rId564" Type="http://schemas.openxmlformats.org/officeDocument/2006/relationships/customXml" Target="../ink/ink936.xml"/><Relationship Id="rId771" Type="http://schemas.openxmlformats.org/officeDocument/2006/relationships/customXml" Target="../ink/ink1040.xml"/><Relationship Id="rId869" Type="http://schemas.openxmlformats.org/officeDocument/2006/relationships/customXml" Target="../ink/ink1089.xml"/><Relationship Id="rId424" Type="http://schemas.openxmlformats.org/officeDocument/2006/relationships/customXml" Target="../ink/ink866.xml"/><Relationship Id="rId631" Type="http://schemas.openxmlformats.org/officeDocument/2006/relationships/customXml" Target="../ink/ink970.xml"/><Relationship Id="rId729" Type="http://schemas.openxmlformats.org/officeDocument/2006/relationships/customXml" Target="../ink/ink1019.xml"/><Relationship Id="rId270" Type="http://schemas.openxmlformats.org/officeDocument/2006/relationships/image" Target="../media/image782.png"/><Relationship Id="rId65" Type="http://schemas.openxmlformats.org/officeDocument/2006/relationships/customXml" Target="../ink/ink686.xml"/><Relationship Id="rId130" Type="http://schemas.openxmlformats.org/officeDocument/2006/relationships/image" Target="../media/image713.png"/><Relationship Id="rId368" Type="http://schemas.openxmlformats.org/officeDocument/2006/relationships/image" Target="../media/image831.png"/><Relationship Id="rId575" Type="http://schemas.openxmlformats.org/officeDocument/2006/relationships/image" Target="../media/image934.png"/><Relationship Id="rId782" Type="http://schemas.openxmlformats.org/officeDocument/2006/relationships/image" Target="../media/image1037.png"/><Relationship Id="rId228" Type="http://schemas.openxmlformats.org/officeDocument/2006/relationships/image" Target="../media/image761.png"/><Relationship Id="rId435" Type="http://schemas.openxmlformats.org/officeDocument/2006/relationships/image" Target="../media/image864.png"/><Relationship Id="rId642" Type="http://schemas.openxmlformats.org/officeDocument/2006/relationships/image" Target="../media/image967.png"/><Relationship Id="rId281" Type="http://schemas.openxmlformats.org/officeDocument/2006/relationships/customXml" Target="../ink/ink794.xml"/><Relationship Id="rId502" Type="http://schemas.openxmlformats.org/officeDocument/2006/relationships/customXml" Target="../ink/ink905.xml"/><Relationship Id="rId76" Type="http://schemas.openxmlformats.org/officeDocument/2006/relationships/image" Target="../media/image686.png"/><Relationship Id="rId141" Type="http://schemas.openxmlformats.org/officeDocument/2006/relationships/customXml" Target="../ink/ink724.xml"/><Relationship Id="rId379" Type="http://schemas.openxmlformats.org/officeDocument/2006/relationships/customXml" Target="../ink/ink843.xml"/><Relationship Id="rId586" Type="http://schemas.openxmlformats.org/officeDocument/2006/relationships/image" Target="../media/image939.png"/><Relationship Id="rId793" Type="http://schemas.openxmlformats.org/officeDocument/2006/relationships/customXml" Target="../ink/ink1051.xml"/><Relationship Id="rId807" Type="http://schemas.openxmlformats.org/officeDocument/2006/relationships/customXml" Target="../ink/ink1058.xml"/><Relationship Id="rId7" Type="http://schemas.openxmlformats.org/officeDocument/2006/relationships/customXml" Target="../ink/ink657.xml"/><Relationship Id="rId239" Type="http://schemas.openxmlformats.org/officeDocument/2006/relationships/customXml" Target="../ink/ink773.xml"/><Relationship Id="rId446" Type="http://schemas.openxmlformats.org/officeDocument/2006/relationships/customXml" Target="../ink/ink877.xml"/><Relationship Id="rId653" Type="http://schemas.openxmlformats.org/officeDocument/2006/relationships/customXml" Target="../ink/ink981.xml"/><Relationship Id="rId292" Type="http://schemas.openxmlformats.org/officeDocument/2006/relationships/image" Target="../media/image793.png"/><Relationship Id="rId306" Type="http://schemas.openxmlformats.org/officeDocument/2006/relationships/image" Target="../media/image800.png"/><Relationship Id="rId860" Type="http://schemas.openxmlformats.org/officeDocument/2006/relationships/image" Target="../media/image1076.png"/><Relationship Id="rId87" Type="http://schemas.openxmlformats.org/officeDocument/2006/relationships/customXml" Target="../ink/ink697.xml"/><Relationship Id="rId513" Type="http://schemas.openxmlformats.org/officeDocument/2006/relationships/image" Target="../media/image903.png"/><Relationship Id="rId597" Type="http://schemas.openxmlformats.org/officeDocument/2006/relationships/customXml" Target="../ink/ink953.xml"/><Relationship Id="rId720" Type="http://schemas.openxmlformats.org/officeDocument/2006/relationships/image" Target="../media/image1006.png"/><Relationship Id="rId818" Type="http://schemas.openxmlformats.org/officeDocument/2006/relationships/image" Target="../media/image1055.png"/><Relationship Id="rId152" Type="http://schemas.openxmlformats.org/officeDocument/2006/relationships/image" Target="../media/image724.png"/><Relationship Id="rId457" Type="http://schemas.openxmlformats.org/officeDocument/2006/relationships/image" Target="../media/image875.png"/><Relationship Id="rId664" Type="http://schemas.openxmlformats.org/officeDocument/2006/relationships/image" Target="../media/image978.png"/><Relationship Id="rId871" Type="http://schemas.openxmlformats.org/officeDocument/2006/relationships/customXml" Target="../ink/ink1090.xml"/><Relationship Id="rId14" Type="http://schemas.openxmlformats.org/officeDocument/2006/relationships/image" Target="../media/image656.png"/><Relationship Id="rId317" Type="http://schemas.openxmlformats.org/officeDocument/2006/relationships/customXml" Target="../ink/ink812.xml"/><Relationship Id="rId524" Type="http://schemas.openxmlformats.org/officeDocument/2006/relationships/customXml" Target="../ink/ink916.xml"/><Relationship Id="rId731" Type="http://schemas.openxmlformats.org/officeDocument/2006/relationships/customXml" Target="../ink/ink1020.xml"/><Relationship Id="rId98" Type="http://schemas.openxmlformats.org/officeDocument/2006/relationships/image" Target="../media/image697.png"/><Relationship Id="rId163" Type="http://schemas.openxmlformats.org/officeDocument/2006/relationships/customXml" Target="../ink/ink735.xml"/><Relationship Id="rId370" Type="http://schemas.openxmlformats.org/officeDocument/2006/relationships/image" Target="../media/image832.png"/><Relationship Id="rId829" Type="http://schemas.openxmlformats.org/officeDocument/2006/relationships/customXml" Target="../ink/ink1069.xml"/><Relationship Id="rId230" Type="http://schemas.openxmlformats.org/officeDocument/2006/relationships/image" Target="../media/image762.png"/><Relationship Id="rId468" Type="http://schemas.openxmlformats.org/officeDocument/2006/relationships/customXml" Target="../ink/ink888.xml"/><Relationship Id="rId675" Type="http://schemas.openxmlformats.org/officeDocument/2006/relationships/customXml" Target="../ink/ink992.xml"/><Relationship Id="rId882" Type="http://schemas.openxmlformats.org/officeDocument/2006/relationships/image" Target="../media/image1087.png"/><Relationship Id="rId25" Type="http://schemas.openxmlformats.org/officeDocument/2006/relationships/customXml" Target="../ink/ink666.xml"/><Relationship Id="rId328" Type="http://schemas.openxmlformats.org/officeDocument/2006/relationships/image" Target="../media/image811.png"/><Relationship Id="rId535" Type="http://schemas.openxmlformats.org/officeDocument/2006/relationships/image" Target="../media/image914.png"/><Relationship Id="rId742" Type="http://schemas.openxmlformats.org/officeDocument/2006/relationships/image" Target="../media/image1017.png"/><Relationship Id="rId174" Type="http://schemas.openxmlformats.org/officeDocument/2006/relationships/image" Target="../media/image734.png"/><Relationship Id="rId381" Type="http://schemas.openxmlformats.org/officeDocument/2006/relationships/customXml" Target="../ink/ink844.xml"/><Relationship Id="rId602" Type="http://schemas.openxmlformats.org/officeDocument/2006/relationships/image" Target="../media/image947.png"/><Relationship Id="rId241" Type="http://schemas.openxmlformats.org/officeDocument/2006/relationships/customXml" Target="../ink/ink774.xml"/><Relationship Id="rId479" Type="http://schemas.openxmlformats.org/officeDocument/2006/relationships/image" Target="../media/image886.png"/><Relationship Id="rId686" Type="http://schemas.openxmlformats.org/officeDocument/2006/relationships/image" Target="../media/image989.png"/><Relationship Id="rId893" Type="http://schemas.openxmlformats.org/officeDocument/2006/relationships/customXml" Target="../ink/ink1101.xml"/><Relationship Id="rId907" Type="http://schemas.openxmlformats.org/officeDocument/2006/relationships/customXml" Target="../ink/ink1108.xml"/><Relationship Id="rId36" Type="http://schemas.openxmlformats.org/officeDocument/2006/relationships/image" Target="../media/image667.png"/><Relationship Id="rId339" Type="http://schemas.openxmlformats.org/officeDocument/2006/relationships/customXml" Target="../ink/ink823.xml"/><Relationship Id="rId546" Type="http://schemas.openxmlformats.org/officeDocument/2006/relationships/customXml" Target="../ink/ink927.xml"/><Relationship Id="rId753" Type="http://schemas.openxmlformats.org/officeDocument/2006/relationships/customXml" Target="../ink/ink1031.xml"/><Relationship Id="rId101" Type="http://schemas.openxmlformats.org/officeDocument/2006/relationships/customXml" Target="../ink/ink704.xml"/><Relationship Id="rId185" Type="http://schemas.openxmlformats.org/officeDocument/2006/relationships/customXml" Target="../ink/ink746.xml"/><Relationship Id="rId406" Type="http://schemas.openxmlformats.org/officeDocument/2006/relationships/customXml" Target="../ink/ink857.xml"/><Relationship Id="rId392" Type="http://schemas.openxmlformats.org/officeDocument/2006/relationships/image" Target="../media/image843.png"/><Relationship Id="rId613" Type="http://schemas.openxmlformats.org/officeDocument/2006/relationships/customXml" Target="../ink/ink961.xml"/><Relationship Id="rId697" Type="http://schemas.openxmlformats.org/officeDocument/2006/relationships/customXml" Target="../ink/ink1003.xml"/><Relationship Id="rId820" Type="http://schemas.openxmlformats.org/officeDocument/2006/relationships/image" Target="../media/image1056.png"/><Relationship Id="rId918" Type="http://schemas.openxmlformats.org/officeDocument/2006/relationships/image" Target="../media/image1105.png"/><Relationship Id="rId252" Type="http://schemas.openxmlformats.org/officeDocument/2006/relationships/image" Target="../media/image773.png"/><Relationship Id="rId47" Type="http://schemas.openxmlformats.org/officeDocument/2006/relationships/customXml" Target="../ink/ink677.xml"/><Relationship Id="rId112" Type="http://schemas.openxmlformats.org/officeDocument/2006/relationships/image" Target="../media/image704.png"/><Relationship Id="rId557" Type="http://schemas.openxmlformats.org/officeDocument/2006/relationships/image" Target="../media/image925.png"/><Relationship Id="rId764" Type="http://schemas.openxmlformats.org/officeDocument/2006/relationships/image" Target="../media/image1028.png"/><Relationship Id="rId196" Type="http://schemas.openxmlformats.org/officeDocument/2006/relationships/image" Target="../media/image745.png"/><Relationship Id="rId417" Type="http://schemas.openxmlformats.org/officeDocument/2006/relationships/image" Target="../media/image855.png"/><Relationship Id="rId624" Type="http://schemas.openxmlformats.org/officeDocument/2006/relationships/image" Target="../media/image958.png"/><Relationship Id="rId831" Type="http://schemas.openxmlformats.org/officeDocument/2006/relationships/customXml" Target="../ink/ink1070.xml"/><Relationship Id="rId263" Type="http://schemas.openxmlformats.org/officeDocument/2006/relationships/customXml" Target="../ink/ink785.xml"/><Relationship Id="rId470" Type="http://schemas.openxmlformats.org/officeDocument/2006/relationships/customXml" Target="../ink/ink889.xml"/><Relationship Id="rId929" Type="http://schemas.openxmlformats.org/officeDocument/2006/relationships/customXml" Target="../ink/ink1119.xml"/><Relationship Id="rId58" Type="http://schemas.openxmlformats.org/officeDocument/2006/relationships/image" Target="../media/image677.png"/><Relationship Id="rId123" Type="http://schemas.openxmlformats.org/officeDocument/2006/relationships/customXml" Target="../ink/ink715.xml"/><Relationship Id="rId330" Type="http://schemas.openxmlformats.org/officeDocument/2006/relationships/image" Target="../media/image812.png"/><Relationship Id="rId568" Type="http://schemas.openxmlformats.org/officeDocument/2006/relationships/customXml" Target="../ink/ink938.xml"/><Relationship Id="rId775" Type="http://schemas.openxmlformats.org/officeDocument/2006/relationships/customXml" Target="../ink/ink1042.xml"/><Relationship Id="rId428" Type="http://schemas.openxmlformats.org/officeDocument/2006/relationships/customXml" Target="../ink/ink868.xml"/><Relationship Id="rId635" Type="http://schemas.openxmlformats.org/officeDocument/2006/relationships/customXml" Target="../ink/ink972.xml"/><Relationship Id="rId842" Type="http://schemas.openxmlformats.org/officeDocument/2006/relationships/image" Target="../media/image1067.png"/><Relationship Id="rId274" Type="http://schemas.openxmlformats.org/officeDocument/2006/relationships/image" Target="../media/image784.png"/><Relationship Id="rId481" Type="http://schemas.openxmlformats.org/officeDocument/2006/relationships/image" Target="../media/image887.png"/><Relationship Id="rId702" Type="http://schemas.openxmlformats.org/officeDocument/2006/relationships/image" Target="../media/image997.png"/><Relationship Id="rId69" Type="http://schemas.openxmlformats.org/officeDocument/2006/relationships/customXml" Target="../ink/ink688.xml"/><Relationship Id="rId134" Type="http://schemas.openxmlformats.org/officeDocument/2006/relationships/image" Target="../media/image715.png"/><Relationship Id="rId579" Type="http://schemas.openxmlformats.org/officeDocument/2006/relationships/image" Target="../media/image936.png"/><Relationship Id="rId786" Type="http://schemas.openxmlformats.org/officeDocument/2006/relationships/image" Target="../media/image1039.png"/><Relationship Id="rId341" Type="http://schemas.openxmlformats.org/officeDocument/2006/relationships/customXml" Target="../ink/ink824.xml"/><Relationship Id="rId439" Type="http://schemas.openxmlformats.org/officeDocument/2006/relationships/image" Target="../media/image866.png"/><Relationship Id="rId646" Type="http://schemas.openxmlformats.org/officeDocument/2006/relationships/image" Target="../media/image969.png"/><Relationship Id="rId201" Type="http://schemas.openxmlformats.org/officeDocument/2006/relationships/customXml" Target="../ink/ink754.xml"/><Relationship Id="rId285" Type="http://schemas.openxmlformats.org/officeDocument/2006/relationships/customXml" Target="../ink/ink796.xml"/><Relationship Id="rId506" Type="http://schemas.openxmlformats.org/officeDocument/2006/relationships/customXml" Target="../ink/ink907.xml"/><Relationship Id="rId853" Type="http://schemas.openxmlformats.org/officeDocument/2006/relationships/customXml" Target="../ink/ink1081.xml"/><Relationship Id="rId492" Type="http://schemas.openxmlformats.org/officeDocument/2006/relationships/customXml" Target="../ink/ink900.xml"/><Relationship Id="rId713" Type="http://schemas.openxmlformats.org/officeDocument/2006/relationships/customXml" Target="../ink/ink1011.xml"/><Relationship Id="rId797" Type="http://schemas.openxmlformats.org/officeDocument/2006/relationships/customXml" Target="../ink/ink1053.xml"/><Relationship Id="rId920" Type="http://schemas.openxmlformats.org/officeDocument/2006/relationships/image" Target="../media/image1106.png"/><Relationship Id="rId145" Type="http://schemas.openxmlformats.org/officeDocument/2006/relationships/customXml" Target="../ink/ink726.xml"/><Relationship Id="rId352" Type="http://schemas.openxmlformats.org/officeDocument/2006/relationships/image" Target="../media/image823.png"/><Relationship Id="rId212" Type="http://schemas.openxmlformats.org/officeDocument/2006/relationships/image" Target="../media/image753.png"/><Relationship Id="rId657" Type="http://schemas.openxmlformats.org/officeDocument/2006/relationships/customXml" Target="../ink/ink983.xml"/><Relationship Id="rId864" Type="http://schemas.openxmlformats.org/officeDocument/2006/relationships/image" Target="../media/image1078.png"/><Relationship Id="rId296" Type="http://schemas.openxmlformats.org/officeDocument/2006/relationships/image" Target="../media/image795.png"/><Relationship Id="rId517" Type="http://schemas.openxmlformats.org/officeDocument/2006/relationships/image" Target="../media/image905.png"/><Relationship Id="rId724" Type="http://schemas.openxmlformats.org/officeDocument/2006/relationships/image" Target="../media/image1008.png"/><Relationship Id="rId931" Type="http://schemas.openxmlformats.org/officeDocument/2006/relationships/customXml" Target="../ink/ink1120.xml"/><Relationship Id="rId60" Type="http://schemas.openxmlformats.org/officeDocument/2006/relationships/image" Target="../media/image678.png"/><Relationship Id="rId156" Type="http://schemas.openxmlformats.org/officeDocument/2006/relationships/image" Target="../media/image726.png"/><Relationship Id="rId363" Type="http://schemas.openxmlformats.org/officeDocument/2006/relationships/customXml" Target="../ink/ink835.xml"/><Relationship Id="rId570" Type="http://schemas.openxmlformats.org/officeDocument/2006/relationships/customXml" Target="../ink/ink939.xml"/><Relationship Id="rId223" Type="http://schemas.openxmlformats.org/officeDocument/2006/relationships/customXml" Target="../ink/ink765.xml"/><Relationship Id="rId430" Type="http://schemas.openxmlformats.org/officeDocument/2006/relationships/customXml" Target="../ink/ink869.xml"/><Relationship Id="rId668" Type="http://schemas.openxmlformats.org/officeDocument/2006/relationships/image" Target="../media/image980.png"/><Relationship Id="rId875" Type="http://schemas.openxmlformats.org/officeDocument/2006/relationships/customXml" Target="../ink/ink1092.xml"/><Relationship Id="rId18" Type="http://schemas.openxmlformats.org/officeDocument/2006/relationships/image" Target="../media/image658.png"/><Relationship Id="rId528" Type="http://schemas.openxmlformats.org/officeDocument/2006/relationships/customXml" Target="../ink/ink918.xml"/><Relationship Id="rId735" Type="http://schemas.openxmlformats.org/officeDocument/2006/relationships/customXml" Target="../ink/ink1022.xml"/><Relationship Id="rId167" Type="http://schemas.openxmlformats.org/officeDocument/2006/relationships/customXml" Target="../ink/ink737.xml"/><Relationship Id="rId374" Type="http://schemas.openxmlformats.org/officeDocument/2006/relationships/image" Target="../media/image834.png"/><Relationship Id="rId581" Type="http://schemas.openxmlformats.org/officeDocument/2006/relationships/image" Target="../media/image937.png"/><Relationship Id="rId71" Type="http://schemas.openxmlformats.org/officeDocument/2006/relationships/customXml" Target="../ink/ink689.xml"/><Relationship Id="rId234" Type="http://schemas.openxmlformats.org/officeDocument/2006/relationships/image" Target="../media/image764.png"/><Relationship Id="rId679" Type="http://schemas.openxmlformats.org/officeDocument/2006/relationships/customXml" Target="../ink/ink994.xml"/><Relationship Id="rId802" Type="http://schemas.openxmlformats.org/officeDocument/2006/relationships/image" Target="../media/image1047.png"/><Relationship Id="rId886" Type="http://schemas.openxmlformats.org/officeDocument/2006/relationships/image" Target="../media/image1089.png"/><Relationship Id="rId2" Type="http://schemas.openxmlformats.org/officeDocument/2006/relationships/image" Target="../media/image383.emf"/><Relationship Id="rId29" Type="http://schemas.openxmlformats.org/officeDocument/2006/relationships/customXml" Target="../ink/ink668.xml"/><Relationship Id="rId441" Type="http://schemas.openxmlformats.org/officeDocument/2006/relationships/image" Target="../media/image867.png"/><Relationship Id="rId539" Type="http://schemas.openxmlformats.org/officeDocument/2006/relationships/image" Target="../media/image916.png"/><Relationship Id="rId746" Type="http://schemas.openxmlformats.org/officeDocument/2006/relationships/image" Target="../media/image1019.png"/><Relationship Id="rId178" Type="http://schemas.openxmlformats.org/officeDocument/2006/relationships/image" Target="../media/image736.png"/><Relationship Id="rId301" Type="http://schemas.openxmlformats.org/officeDocument/2006/relationships/customXml" Target="../ink/ink804.xml"/><Relationship Id="rId82" Type="http://schemas.openxmlformats.org/officeDocument/2006/relationships/image" Target="../media/image689.png"/><Relationship Id="rId385" Type="http://schemas.openxmlformats.org/officeDocument/2006/relationships/customXml" Target="../ink/ink846.xml"/><Relationship Id="rId592" Type="http://schemas.openxmlformats.org/officeDocument/2006/relationships/image" Target="../media/image942.png"/><Relationship Id="rId606" Type="http://schemas.openxmlformats.org/officeDocument/2006/relationships/image" Target="../media/image949.png"/><Relationship Id="rId813" Type="http://schemas.openxmlformats.org/officeDocument/2006/relationships/customXml" Target="../ink/ink1061.xml"/><Relationship Id="rId245" Type="http://schemas.openxmlformats.org/officeDocument/2006/relationships/customXml" Target="../ink/ink776.xml"/><Relationship Id="rId452" Type="http://schemas.openxmlformats.org/officeDocument/2006/relationships/customXml" Target="../ink/ink880.xml"/><Relationship Id="rId897" Type="http://schemas.openxmlformats.org/officeDocument/2006/relationships/customXml" Target="../ink/ink1103.xml"/><Relationship Id="rId105" Type="http://schemas.openxmlformats.org/officeDocument/2006/relationships/customXml" Target="../ink/ink706.xml"/><Relationship Id="rId312" Type="http://schemas.openxmlformats.org/officeDocument/2006/relationships/image" Target="../media/image803.png"/><Relationship Id="rId757" Type="http://schemas.openxmlformats.org/officeDocument/2006/relationships/customXml" Target="../ink/ink1033.xml"/><Relationship Id="rId93" Type="http://schemas.openxmlformats.org/officeDocument/2006/relationships/customXml" Target="../ink/ink700.xml"/><Relationship Id="rId189" Type="http://schemas.openxmlformats.org/officeDocument/2006/relationships/customXml" Target="../ink/ink748.xml"/><Relationship Id="rId396" Type="http://schemas.openxmlformats.org/officeDocument/2006/relationships/image" Target="../media/image845.png"/><Relationship Id="rId617" Type="http://schemas.openxmlformats.org/officeDocument/2006/relationships/customXml" Target="../ink/ink963.xml"/><Relationship Id="rId824" Type="http://schemas.openxmlformats.org/officeDocument/2006/relationships/image" Target="../media/image1058.png"/><Relationship Id="rId256" Type="http://schemas.openxmlformats.org/officeDocument/2006/relationships/image" Target="../media/image775.png"/><Relationship Id="rId463" Type="http://schemas.openxmlformats.org/officeDocument/2006/relationships/image" Target="../media/image878.png"/><Relationship Id="rId670" Type="http://schemas.openxmlformats.org/officeDocument/2006/relationships/image" Target="../media/image981.png"/><Relationship Id="rId116" Type="http://schemas.openxmlformats.org/officeDocument/2006/relationships/image" Target="../media/image706.png"/><Relationship Id="rId323" Type="http://schemas.openxmlformats.org/officeDocument/2006/relationships/customXml" Target="../ink/ink815.xml"/><Relationship Id="rId530" Type="http://schemas.openxmlformats.org/officeDocument/2006/relationships/customXml" Target="../ink/ink919.xml"/><Relationship Id="rId768" Type="http://schemas.openxmlformats.org/officeDocument/2006/relationships/image" Target="../media/image1030.png"/><Relationship Id="rId20" Type="http://schemas.openxmlformats.org/officeDocument/2006/relationships/image" Target="../media/image659.png"/><Relationship Id="rId628" Type="http://schemas.openxmlformats.org/officeDocument/2006/relationships/image" Target="../media/image960.png"/><Relationship Id="rId835" Type="http://schemas.openxmlformats.org/officeDocument/2006/relationships/customXml" Target="../ink/ink1072.xml"/><Relationship Id="rId267" Type="http://schemas.openxmlformats.org/officeDocument/2006/relationships/customXml" Target="../ink/ink787.xml"/><Relationship Id="rId474" Type="http://schemas.openxmlformats.org/officeDocument/2006/relationships/customXml" Target="../ink/ink891.xml"/><Relationship Id="rId127" Type="http://schemas.openxmlformats.org/officeDocument/2006/relationships/customXml" Target="../ink/ink717.xml"/><Relationship Id="rId681" Type="http://schemas.openxmlformats.org/officeDocument/2006/relationships/customXml" Target="../ink/ink995.xml"/><Relationship Id="rId779" Type="http://schemas.openxmlformats.org/officeDocument/2006/relationships/customXml" Target="../ink/ink1044.xml"/><Relationship Id="rId902" Type="http://schemas.openxmlformats.org/officeDocument/2006/relationships/image" Target="../media/image1097.png"/><Relationship Id="rId31" Type="http://schemas.openxmlformats.org/officeDocument/2006/relationships/customXml" Target="../ink/ink669.xml"/><Relationship Id="rId334" Type="http://schemas.openxmlformats.org/officeDocument/2006/relationships/image" Target="../media/image814.png"/><Relationship Id="rId541" Type="http://schemas.openxmlformats.org/officeDocument/2006/relationships/image" Target="../media/image917.png"/><Relationship Id="rId639" Type="http://schemas.openxmlformats.org/officeDocument/2006/relationships/customXml" Target="../ink/ink974.xml"/><Relationship Id="rId180" Type="http://schemas.openxmlformats.org/officeDocument/2006/relationships/image" Target="../media/image737.png"/><Relationship Id="rId278" Type="http://schemas.openxmlformats.org/officeDocument/2006/relationships/image" Target="../media/image786.png"/><Relationship Id="rId401" Type="http://schemas.openxmlformats.org/officeDocument/2006/relationships/image" Target="../media/image847.png"/><Relationship Id="rId846" Type="http://schemas.openxmlformats.org/officeDocument/2006/relationships/image" Target="../media/image1069.png"/><Relationship Id="rId485" Type="http://schemas.openxmlformats.org/officeDocument/2006/relationships/image" Target="../media/image889.png"/><Relationship Id="rId692" Type="http://schemas.openxmlformats.org/officeDocument/2006/relationships/image" Target="../media/image992.png"/><Relationship Id="rId706" Type="http://schemas.openxmlformats.org/officeDocument/2006/relationships/image" Target="../media/image999.png"/><Relationship Id="rId913" Type="http://schemas.openxmlformats.org/officeDocument/2006/relationships/customXml" Target="../ink/ink1111.xml"/><Relationship Id="rId42" Type="http://schemas.openxmlformats.org/officeDocument/2006/relationships/image" Target="../media/image670.png"/><Relationship Id="rId138" Type="http://schemas.openxmlformats.org/officeDocument/2006/relationships/image" Target="../media/image717.png"/><Relationship Id="rId345" Type="http://schemas.openxmlformats.org/officeDocument/2006/relationships/customXml" Target="../ink/ink826.xml"/><Relationship Id="rId552" Type="http://schemas.openxmlformats.org/officeDocument/2006/relationships/customXml" Target="../ink/ink930.xml"/><Relationship Id="rId191" Type="http://schemas.openxmlformats.org/officeDocument/2006/relationships/customXml" Target="../ink/ink749.xml"/><Relationship Id="rId205" Type="http://schemas.openxmlformats.org/officeDocument/2006/relationships/customXml" Target="../ink/ink756.xml"/><Relationship Id="rId412" Type="http://schemas.openxmlformats.org/officeDocument/2006/relationships/customXml" Target="../ink/ink860.xml"/><Relationship Id="rId857" Type="http://schemas.openxmlformats.org/officeDocument/2006/relationships/customXml" Target="../ink/ink1083.xml"/><Relationship Id="rId289" Type="http://schemas.openxmlformats.org/officeDocument/2006/relationships/customXml" Target="../ink/ink798.xml"/><Relationship Id="rId496" Type="http://schemas.openxmlformats.org/officeDocument/2006/relationships/customXml" Target="../ink/ink902.xml"/><Relationship Id="rId717" Type="http://schemas.openxmlformats.org/officeDocument/2006/relationships/customXml" Target="../ink/ink1013.xml"/><Relationship Id="rId924" Type="http://schemas.openxmlformats.org/officeDocument/2006/relationships/image" Target="../media/image1108.png"/><Relationship Id="rId53" Type="http://schemas.openxmlformats.org/officeDocument/2006/relationships/customXml" Target="../ink/ink680.xml"/><Relationship Id="rId149" Type="http://schemas.openxmlformats.org/officeDocument/2006/relationships/customXml" Target="../ink/ink728.xml"/><Relationship Id="rId356" Type="http://schemas.openxmlformats.org/officeDocument/2006/relationships/image" Target="../media/image825.png"/><Relationship Id="rId563" Type="http://schemas.openxmlformats.org/officeDocument/2006/relationships/image" Target="../media/image928.png"/><Relationship Id="rId770" Type="http://schemas.openxmlformats.org/officeDocument/2006/relationships/image" Target="../media/image1031.png"/><Relationship Id="rId216" Type="http://schemas.openxmlformats.org/officeDocument/2006/relationships/image" Target="../media/image755.png"/><Relationship Id="rId423" Type="http://schemas.openxmlformats.org/officeDocument/2006/relationships/image" Target="../media/image858.png"/><Relationship Id="rId868" Type="http://schemas.openxmlformats.org/officeDocument/2006/relationships/image" Target="../media/image1080.png"/><Relationship Id="rId630" Type="http://schemas.openxmlformats.org/officeDocument/2006/relationships/image" Target="../media/image961.png"/><Relationship Id="rId728" Type="http://schemas.openxmlformats.org/officeDocument/2006/relationships/image" Target="../media/image1010.png"/><Relationship Id="rId64" Type="http://schemas.openxmlformats.org/officeDocument/2006/relationships/image" Target="../media/image680.png"/><Relationship Id="rId367" Type="http://schemas.openxmlformats.org/officeDocument/2006/relationships/customXml" Target="../ink/ink837.xml"/><Relationship Id="rId574" Type="http://schemas.openxmlformats.org/officeDocument/2006/relationships/customXml" Target="../ink/ink941.xml"/><Relationship Id="rId227" Type="http://schemas.openxmlformats.org/officeDocument/2006/relationships/customXml" Target="../ink/ink767.xml"/><Relationship Id="rId781" Type="http://schemas.openxmlformats.org/officeDocument/2006/relationships/customXml" Target="../ink/ink1045.xml"/><Relationship Id="rId879" Type="http://schemas.openxmlformats.org/officeDocument/2006/relationships/customXml" Target="../ink/ink1094.xml"/><Relationship Id="rId434" Type="http://schemas.openxmlformats.org/officeDocument/2006/relationships/customXml" Target="../ink/ink871.xml"/><Relationship Id="rId641" Type="http://schemas.openxmlformats.org/officeDocument/2006/relationships/customXml" Target="../ink/ink975.xml"/><Relationship Id="rId739" Type="http://schemas.openxmlformats.org/officeDocument/2006/relationships/customXml" Target="../ink/ink1024.xml"/><Relationship Id="rId280" Type="http://schemas.openxmlformats.org/officeDocument/2006/relationships/image" Target="../media/image787.png"/><Relationship Id="rId501" Type="http://schemas.openxmlformats.org/officeDocument/2006/relationships/image" Target="../media/image897.png"/><Relationship Id="rId75" Type="http://schemas.openxmlformats.org/officeDocument/2006/relationships/customXml" Target="../ink/ink691.xml"/><Relationship Id="rId140" Type="http://schemas.openxmlformats.org/officeDocument/2006/relationships/image" Target="../media/image718.png"/><Relationship Id="rId378" Type="http://schemas.openxmlformats.org/officeDocument/2006/relationships/image" Target="../media/image836.png"/><Relationship Id="rId585" Type="http://schemas.openxmlformats.org/officeDocument/2006/relationships/customXml" Target="../ink/ink947.xml"/><Relationship Id="rId792" Type="http://schemas.openxmlformats.org/officeDocument/2006/relationships/image" Target="../media/image1042.png"/><Relationship Id="rId806" Type="http://schemas.openxmlformats.org/officeDocument/2006/relationships/image" Target="../media/image1049.png"/><Relationship Id="rId6" Type="http://schemas.openxmlformats.org/officeDocument/2006/relationships/image" Target="../media/image652.png"/><Relationship Id="rId238" Type="http://schemas.openxmlformats.org/officeDocument/2006/relationships/image" Target="../media/image766.png"/><Relationship Id="rId445" Type="http://schemas.openxmlformats.org/officeDocument/2006/relationships/image" Target="../media/image869.png"/><Relationship Id="rId652" Type="http://schemas.openxmlformats.org/officeDocument/2006/relationships/image" Target="../media/image972.png"/><Relationship Id="rId291" Type="http://schemas.openxmlformats.org/officeDocument/2006/relationships/customXml" Target="../ink/ink799.xml"/><Relationship Id="rId305" Type="http://schemas.openxmlformats.org/officeDocument/2006/relationships/customXml" Target="../ink/ink806.xml"/><Relationship Id="rId512" Type="http://schemas.openxmlformats.org/officeDocument/2006/relationships/customXml" Target="../ink/ink910.xml"/><Relationship Id="rId86" Type="http://schemas.openxmlformats.org/officeDocument/2006/relationships/image" Target="../media/image691.png"/><Relationship Id="rId151" Type="http://schemas.openxmlformats.org/officeDocument/2006/relationships/customXml" Target="../ink/ink729.xml"/><Relationship Id="rId389" Type="http://schemas.openxmlformats.org/officeDocument/2006/relationships/customXml" Target="../ink/ink848.xml"/><Relationship Id="rId596" Type="http://schemas.openxmlformats.org/officeDocument/2006/relationships/image" Target="../media/image944.png"/><Relationship Id="rId817" Type="http://schemas.openxmlformats.org/officeDocument/2006/relationships/customXml" Target="../ink/ink1063.xml"/><Relationship Id="rId249" Type="http://schemas.openxmlformats.org/officeDocument/2006/relationships/customXml" Target="../ink/ink778.xml"/><Relationship Id="rId456" Type="http://schemas.openxmlformats.org/officeDocument/2006/relationships/customXml" Target="../ink/ink882.xml"/><Relationship Id="rId663" Type="http://schemas.openxmlformats.org/officeDocument/2006/relationships/customXml" Target="../ink/ink986.xml"/><Relationship Id="rId870" Type="http://schemas.openxmlformats.org/officeDocument/2006/relationships/image" Target="../media/image1081.png"/><Relationship Id="rId13" Type="http://schemas.openxmlformats.org/officeDocument/2006/relationships/customXml" Target="../ink/ink660.xml"/><Relationship Id="rId109" Type="http://schemas.openxmlformats.org/officeDocument/2006/relationships/customXml" Target="../ink/ink708.xml"/><Relationship Id="rId316" Type="http://schemas.openxmlformats.org/officeDocument/2006/relationships/image" Target="../media/image805.png"/><Relationship Id="rId523" Type="http://schemas.openxmlformats.org/officeDocument/2006/relationships/image" Target="../media/image908.png"/><Relationship Id="rId97" Type="http://schemas.openxmlformats.org/officeDocument/2006/relationships/customXml" Target="../ink/ink702.xml"/><Relationship Id="rId730" Type="http://schemas.openxmlformats.org/officeDocument/2006/relationships/image" Target="../media/image1011.png"/><Relationship Id="rId828" Type="http://schemas.openxmlformats.org/officeDocument/2006/relationships/image" Target="../media/image1060.png"/><Relationship Id="rId162" Type="http://schemas.openxmlformats.org/officeDocument/2006/relationships/image" Target="../media/image728.png"/><Relationship Id="rId467" Type="http://schemas.openxmlformats.org/officeDocument/2006/relationships/image" Target="../media/image880.png"/><Relationship Id="rId674" Type="http://schemas.openxmlformats.org/officeDocument/2006/relationships/image" Target="../media/image983.png"/><Relationship Id="rId881" Type="http://schemas.openxmlformats.org/officeDocument/2006/relationships/customXml" Target="../ink/ink1095.xml"/><Relationship Id="rId24" Type="http://schemas.openxmlformats.org/officeDocument/2006/relationships/image" Target="../media/image661.png"/><Relationship Id="rId327" Type="http://schemas.openxmlformats.org/officeDocument/2006/relationships/customXml" Target="../ink/ink817.xml"/><Relationship Id="rId534" Type="http://schemas.openxmlformats.org/officeDocument/2006/relationships/customXml" Target="../ink/ink921.xml"/><Relationship Id="rId741" Type="http://schemas.openxmlformats.org/officeDocument/2006/relationships/customXml" Target="../ink/ink1025.xml"/><Relationship Id="rId839" Type="http://schemas.openxmlformats.org/officeDocument/2006/relationships/customXml" Target="../ink/ink1074.xml"/><Relationship Id="rId173" Type="http://schemas.openxmlformats.org/officeDocument/2006/relationships/customXml" Target="../ink/ink740.xml"/><Relationship Id="rId380" Type="http://schemas.openxmlformats.org/officeDocument/2006/relationships/image" Target="../media/image837.png"/><Relationship Id="rId601" Type="http://schemas.openxmlformats.org/officeDocument/2006/relationships/customXml" Target="../ink/ink955.xml"/><Relationship Id="rId240" Type="http://schemas.openxmlformats.org/officeDocument/2006/relationships/image" Target="../media/image767.png"/><Relationship Id="rId478" Type="http://schemas.openxmlformats.org/officeDocument/2006/relationships/customXml" Target="../ink/ink893.xml"/><Relationship Id="rId685" Type="http://schemas.openxmlformats.org/officeDocument/2006/relationships/customXml" Target="../ink/ink997.xml"/><Relationship Id="rId892" Type="http://schemas.openxmlformats.org/officeDocument/2006/relationships/image" Target="../media/image1092.png"/><Relationship Id="rId906" Type="http://schemas.openxmlformats.org/officeDocument/2006/relationships/image" Target="../media/image1099.png"/><Relationship Id="rId35" Type="http://schemas.openxmlformats.org/officeDocument/2006/relationships/customXml" Target="../ink/ink671.xml"/><Relationship Id="rId100" Type="http://schemas.openxmlformats.org/officeDocument/2006/relationships/image" Target="../media/image698.png"/><Relationship Id="rId338" Type="http://schemas.openxmlformats.org/officeDocument/2006/relationships/image" Target="../media/image816.png"/><Relationship Id="rId545" Type="http://schemas.openxmlformats.org/officeDocument/2006/relationships/image" Target="../media/image919.png"/><Relationship Id="rId752" Type="http://schemas.openxmlformats.org/officeDocument/2006/relationships/image" Target="../media/image1022.png"/><Relationship Id="rId184" Type="http://schemas.openxmlformats.org/officeDocument/2006/relationships/image" Target="../media/image739.png"/><Relationship Id="rId391" Type="http://schemas.openxmlformats.org/officeDocument/2006/relationships/customXml" Target="../ink/ink849.xml"/><Relationship Id="rId405" Type="http://schemas.openxmlformats.org/officeDocument/2006/relationships/image" Target="../media/image849.png"/><Relationship Id="rId612" Type="http://schemas.openxmlformats.org/officeDocument/2006/relationships/image" Target="../media/image952.png"/><Relationship Id="rId251" Type="http://schemas.openxmlformats.org/officeDocument/2006/relationships/customXml" Target="../ink/ink779.xml"/><Relationship Id="rId489" Type="http://schemas.openxmlformats.org/officeDocument/2006/relationships/image" Target="../media/image891.png"/><Relationship Id="rId696" Type="http://schemas.openxmlformats.org/officeDocument/2006/relationships/image" Target="../media/image994.png"/><Relationship Id="rId917" Type="http://schemas.openxmlformats.org/officeDocument/2006/relationships/customXml" Target="../ink/ink1113.xml"/><Relationship Id="rId46" Type="http://schemas.openxmlformats.org/officeDocument/2006/relationships/image" Target="../media/image609.png"/><Relationship Id="rId349" Type="http://schemas.openxmlformats.org/officeDocument/2006/relationships/customXml" Target="../ink/ink828.xml"/><Relationship Id="rId556" Type="http://schemas.openxmlformats.org/officeDocument/2006/relationships/customXml" Target="../ink/ink932.xml"/><Relationship Id="rId763" Type="http://schemas.openxmlformats.org/officeDocument/2006/relationships/customXml" Target="../ink/ink1036.xml"/><Relationship Id="rId111" Type="http://schemas.openxmlformats.org/officeDocument/2006/relationships/customXml" Target="../ink/ink709.xml"/><Relationship Id="rId195" Type="http://schemas.openxmlformats.org/officeDocument/2006/relationships/customXml" Target="../ink/ink751.xml"/><Relationship Id="rId209" Type="http://schemas.openxmlformats.org/officeDocument/2006/relationships/customXml" Target="../ink/ink758.xml"/><Relationship Id="rId416" Type="http://schemas.openxmlformats.org/officeDocument/2006/relationships/customXml" Target="../ink/ink862.xml"/><Relationship Id="rId623" Type="http://schemas.openxmlformats.org/officeDocument/2006/relationships/customXml" Target="../ink/ink966.xml"/><Relationship Id="rId830" Type="http://schemas.openxmlformats.org/officeDocument/2006/relationships/image" Target="../media/image1061.png"/><Relationship Id="rId928" Type="http://schemas.openxmlformats.org/officeDocument/2006/relationships/image" Target="../media/image1110.png"/><Relationship Id="rId57" Type="http://schemas.openxmlformats.org/officeDocument/2006/relationships/customXml" Target="../ink/ink682.xml"/><Relationship Id="rId262" Type="http://schemas.openxmlformats.org/officeDocument/2006/relationships/image" Target="../media/image778.png"/><Relationship Id="rId567" Type="http://schemas.openxmlformats.org/officeDocument/2006/relationships/image" Target="../media/image930.png"/><Relationship Id="rId122" Type="http://schemas.openxmlformats.org/officeDocument/2006/relationships/image" Target="../media/image709.png"/><Relationship Id="rId774" Type="http://schemas.openxmlformats.org/officeDocument/2006/relationships/image" Target="../media/image1033.png"/><Relationship Id="rId427" Type="http://schemas.openxmlformats.org/officeDocument/2006/relationships/image" Target="../media/image860.png"/><Relationship Id="rId634" Type="http://schemas.openxmlformats.org/officeDocument/2006/relationships/image" Target="../media/image963.png"/><Relationship Id="rId841" Type="http://schemas.openxmlformats.org/officeDocument/2006/relationships/customXml" Target="../ink/ink1075.xml"/><Relationship Id="rId273" Type="http://schemas.openxmlformats.org/officeDocument/2006/relationships/customXml" Target="../ink/ink790.xml"/><Relationship Id="rId480" Type="http://schemas.openxmlformats.org/officeDocument/2006/relationships/customXml" Target="../ink/ink894.xml"/><Relationship Id="rId701" Type="http://schemas.openxmlformats.org/officeDocument/2006/relationships/customXml" Target="../ink/ink1005.xml"/><Relationship Id="rId68" Type="http://schemas.openxmlformats.org/officeDocument/2006/relationships/image" Target="../media/image682.png"/><Relationship Id="rId133" Type="http://schemas.openxmlformats.org/officeDocument/2006/relationships/customXml" Target="../ink/ink720.xml"/><Relationship Id="rId340" Type="http://schemas.openxmlformats.org/officeDocument/2006/relationships/image" Target="../media/image817.png"/><Relationship Id="rId578" Type="http://schemas.openxmlformats.org/officeDocument/2006/relationships/customXml" Target="../ink/ink943.xml"/><Relationship Id="rId785" Type="http://schemas.openxmlformats.org/officeDocument/2006/relationships/customXml" Target="../ink/ink1047.xml"/><Relationship Id="rId200" Type="http://schemas.openxmlformats.org/officeDocument/2006/relationships/image" Target="../media/image747.png"/><Relationship Id="rId438" Type="http://schemas.openxmlformats.org/officeDocument/2006/relationships/customXml" Target="../ink/ink873.xml"/><Relationship Id="rId645" Type="http://schemas.openxmlformats.org/officeDocument/2006/relationships/customXml" Target="../ink/ink977.xml"/><Relationship Id="rId852" Type="http://schemas.openxmlformats.org/officeDocument/2006/relationships/image" Target="../media/image1072.png"/><Relationship Id="rId284" Type="http://schemas.openxmlformats.org/officeDocument/2006/relationships/image" Target="../media/image789.png"/><Relationship Id="rId491" Type="http://schemas.openxmlformats.org/officeDocument/2006/relationships/image" Target="../media/image892.png"/><Relationship Id="rId505" Type="http://schemas.openxmlformats.org/officeDocument/2006/relationships/image" Target="../media/image899.png"/><Relationship Id="rId712" Type="http://schemas.openxmlformats.org/officeDocument/2006/relationships/image" Target="../media/image1002.png"/><Relationship Id="rId79" Type="http://schemas.openxmlformats.org/officeDocument/2006/relationships/customXml" Target="../ink/ink693.xml"/><Relationship Id="rId144" Type="http://schemas.openxmlformats.org/officeDocument/2006/relationships/image" Target="../media/image720.png"/><Relationship Id="rId589" Type="http://schemas.openxmlformats.org/officeDocument/2006/relationships/customXml" Target="../ink/ink949.xml"/><Relationship Id="rId796" Type="http://schemas.openxmlformats.org/officeDocument/2006/relationships/image" Target="../media/image1044.png"/><Relationship Id="rId351" Type="http://schemas.openxmlformats.org/officeDocument/2006/relationships/customXml" Target="../ink/ink829.xml"/><Relationship Id="rId449" Type="http://schemas.openxmlformats.org/officeDocument/2006/relationships/image" Target="../media/image871.png"/><Relationship Id="rId656" Type="http://schemas.openxmlformats.org/officeDocument/2006/relationships/image" Target="../media/image974.png"/><Relationship Id="rId863" Type="http://schemas.openxmlformats.org/officeDocument/2006/relationships/customXml" Target="../ink/ink1086.xml"/><Relationship Id="rId211" Type="http://schemas.openxmlformats.org/officeDocument/2006/relationships/customXml" Target="../ink/ink759.xml"/><Relationship Id="rId295" Type="http://schemas.openxmlformats.org/officeDocument/2006/relationships/customXml" Target="../ink/ink801.xml"/><Relationship Id="rId309" Type="http://schemas.openxmlformats.org/officeDocument/2006/relationships/customXml" Target="../ink/ink808.xml"/><Relationship Id="rId516" Type="http://schemas.openxmlformats.org/officeDocument/2006/relationships/customXml" Target="../ink/ink912.xml"/><Relationship Id="rId723" Type="http://schemas.openxmlformats.org/officeDocument/2006/relationships/customXml" Target="../ink/ink1016.xml"/><Relationship Id="rId930" Type="http://schemas.openxmlformats.org/officeDocument/2006/relationships/image" Target="../media/image1111.png"/><Relationship Id="rId155" Type="http://schemas.openxmlformats.org/officeDocument/2006/relationships/customXml" Target="../ink/ink731.xml"/><Relationship Id="rId362" Type="http://schemas.openxmlformats.org/officeDocument/2006/relationships/image" Target="../media/image828.png"/><Relationship Id="rId222" Type="http://schemas.openxmlformats.org/officeDocument/2006/relationships/image" Target="../media/image758.png"/><Relationship Id="rId667" Type="http://schemas.openxmlformats.org/officeDocument/2006/relationships/customXml" Target="../ink/ink988.xml"/><Relationship Id="rId874" Type="http://schemas.openxmlformats.org/officeDocument/2006/relationships/image" Target="../media/image1083.png"/><Relationship Id="rId17" Type="http://schemas.openxmlformats.org/officeDocument/2006/relationships/customXml" Target="../ink/ink662.xml"/><Relationship Id="rId59" Type="http://schemas.openxmlformats.org/officeDocument/2006/relationships/customXml" Target="../ink/ink683.xml"/><Relationship Id="rId124" Type="http://schemas.openxmlformats.org/officeDocument/2006/relationships/image" Target="../media/image710.png"/><Relationship Id="rId527" Type="http://schemas.openxmlformats.org/officeDocument/2006/relationships/image" Target="../media/image910.png"/><Relationship Id="rId569" Type="http://schemas.openxmlformats.org/officeDocument/2006/relationships/image" Target="../media/image931.png"/><Relationship Id="rId734" Type="http://schemas.openxmlformats.org/officeDocument/2006/relationships/image" Target="../media/image1013.png"/><Relationship Id="rId776" Type="http://schemas.openxmlformats.org/officeDocument/2006/relationships/image" Target="../media/image1034.png"/><Relationship Id="rId70" Type="http://schemas.openxmlformats.org/officeDocument/2006/relationships/image" Target="../media/image683.png"/><Relationship Id="rId166" Type="http://schemas.openxmlformats.org/officeDocument/2006/relationships/image" Target="../media/image730.png"/><Relationship Id="rId331" Type="http://schemas.openxmlformats.org/officeDocument/2006/relationships/customXml" Target="../ink/ink819.xml"/><Relationship Id="rId373" Type="http://schemas.openxmlformats.org/officeDocument/2006/relationships/customXml" Target="../ink/ink840.xml"/><Relationship Id="rId429" Type="http://schemas.openxmlformats.org/officeDocument/2006/relationships/image" Target="../media/image861.png"/><Relationship Id="rId580" Type="http://schemas.openxmlformats.org/officeDocument/2006/relationships/customXml" Target="../ink/ink944.xml"/><Relationship Id="rId636" Type="http://schemas.openxmlformats.org/officeDocument/2006/relationships/image" Target="../media/image964.png"/><Relationship Id="rId801" Type="http://schemas.openxmlformats.org/officeDocument/2006/relationships/customXml" Target="../ink/ink105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770.xml"/><Relationship Id="rId440" Type="http://schemas.openxmlformats.org/officeDocument/2006/relationships/customXml" Target="../ink/ink874.xml"/><Relationship Id="rId678" Type="http://schemas.openxmlformats.org/officeDocument/2006/relationships/image" Target="../media/image985.png"/><Relationship Id="rId843" Type="http://schemas.openxmlformats.org/officeDocument/2006/relationships/customXml" Target="../ink/ink1076.xml"/><Relationship Id="rId885" Type="http://schemas.openxmlformats.org/officeDocument/2006/relationships/customXml" Target="../ink/ink1097.xml"/><Relationship Id="rId28" Type="http://schemas.openxmlformats.org/officeDocument/2006/relationships/image" Target="../media/image663.png"/><Relationship Id="rId275" Type="http://schemas.openxmlformats.org/officeDocument/2006/relationships/customXml" Target="../ink/ink791.xml"/><Relationship Id="rId300" Type="http://schemas.openxmlformats.org/officeDocument/2006/relationships/image" Target="../media/image797.png"/><Relationship Id="rId482" Type="http://schemas.openxmlformats.org/officeDocument/2006/relationships/customXml" Target="../ink/ink895.xml"/><Relationship Id="rId538" Type="http://schemas.openxmlformats.org/officeDocument/2006/relationships/customXml" Target="../ink/ink923.xml"/><Relationship Id="rId703" Type="http://schemas.openxmlformats.org/officeDocument/2006/relationships/customXml" Target="../ink/ink1006.xml"/><Relationship Id="rId745" Type="http://schemas.openxmlformats.org/officeDocument/2006/relationships/customXml" Target="../ink/ink1027.xml"/><Relationship Id="rId910" Type="http://schemas.openxmlformats.org/officeDocument/2006/relationships/image" Target="../media/image1101.png"/><Relationship Id="rId81" Type="http://schemas.openxmlformats.org/officeDocument/2006/relationships/customXml" Target="../ink/ink694.xml"/><Relationship Id="rId135" Type="http://schemas.openxmlformats.org/officeDocument/2006/relationships/customXml" Target="../ink/ink721.xml"/><Relationship Id="rId177" Type="http://schemas.openxmlformats.org/officeDocument/2006/relationships/customXml" Target="../ink/ink742.xml"/><Relationship Id="rId342" Type="http://schemas.openxmlformats.org/officeDocument/2006/relationships/image" Target="../media/image818.png"/><Relationship Id="rId384" Type="http://schemas.openxmlformats.org/officeDocument/2006/relationships/image" Target="../media/image839.png"/><Relationship Id="rId591" Type="http://schemas.openxmlformats.org/officeDocument/2006/relationships/customXml" Target="../ink/ink950.xml"/><Relationship Id="rId605" Type="http://schemas.openxmlformats.org/officeDocument/2006/relationships/customXml" Target="../ink/ink957.xml"/><Relationship Id="rId787" Type="http://schemas.openxmlformats.org/officeDocument/2006/relationships/customXml" Target="../ink/ink1048.xml"/><Relationship Id="rId812" Type="http://schemas.openxmlformats.org/officeDocument/2006/relationships/image" Target="../media/image1052.png"/><Relationship Id="rId202" Type="http://schemas.openxmlformats.org/officeDocument/2006/relationships/image" Target="../media/image748.png"/><Relationship Id="rId244" Type="http://schemas.openxmlformats.org/officeDocument/2006/relationships/image" Target="../media/image769.png"/><Relationship Id="rId647" Type="http://schemas.openxmlformats.org/officeDocument/2006/relationships/customXml" Target="../ink/ink978.xml"/><Relationship Id="rId689" Type="http://schemas.openxmlformats.org/officeDocument/2006/relationships/customXml" Target="../ink/ink999.xml"/><Relationship Id="rId854" Type="http://schemas.openxmlformats.org/officeDocument/2006/relationships/image" Target="../media/image1073.png"/><Relationship Id="rId896" Type="http://schemas.openxmlformats.org/officeDocument/2006/relationships/image" Target="../media/image1094.png"/><Relationship Id="rId39" Type="http://schemas.openxmlformats.org/officeDocument/2006/relationships/customXml" Target="../ink/ink673.xml"/><Relationship Id="rId286" Type="http://schemas.openxmlformats.org/officeDocument/2006/relationships/image" Target="../media/image790.png"/><Relationship Id="rId451" Type="http://schemas.openxmlformats.org/officeDocument/2006/relationships/image" Target="../media/image872.png"/><Relationship Id="rId493" Type="http://schemas.openxmlformats.org/officeDocument/2006/relationships/image" Target="../media/image893.png"/><Relationship Id="rId507" Type="http://schemas.openxmlformats.org/officeDocument/2006/relationships/image" Target="../media/image900.png"/><Relationship Id="rId549" Type="http://schemas.openxmlformats.org/officeDocument/2006/relationships/image" Target="../media/image921.png"/><Relationship Id="rId714" Type="http://schemas.openxmlformats.org/officeDocument/2006/relationships/image" Target="../media/image1003.png"/><Relationship Id="rId756" Type="http://schemas.openxmlformats.org/officeDocument/2006/relationships/image" Target="../media/image1024.png"/><Relationship Id="rId921" Type="http://schemas.openxmlformats.org/officeDocument/2006/relationships/customXml" Target="../ink/ink1115.xml"/><Relationship Id="rId50" Type="http://schemas.openxmlformats.org/officeDocument/2006/relationships/image" Target="../media/image673.png"/><Relationship Id="rId104" Type="http://schemas.openxmlformats.org/officeDocument/2006/relationships/image" Target="../media/image700.png"/><Relationship Id="rId146" Type="http://schemas.openxmlformats.org/officeDocument/2006/relationships/image" Target="../media/image721.png"/><Relationship Id="rId188" Type="http://schemas.openxmlformats.org/officeDocument/2006/relationships/image" Target="../media/image741.png"/><Relationship Id="rId311" Type="http://schemas.openxmlformats.org/officeDocument/2006/relationships/customXml" Target="../ink/ink809.xml"/><Relationship Id="rId353" Type="http://schemas.openxmlformats.org/officeDocument/2006/relationships/customXml" Target="../ink/ink830.xml"/><Relationship Id="rId395" Type="http://schemas.openxmlformats.org/officeDocument/2006/relationships/customXml" Target="../ink/ink851.xml"/><Relationship Id="rId409" Type="http://schemas.openxmlformats.org/officeDocument/2006/relationships/image" Target="../media/image851.png"/><Relationship Id="rId560" Type="http://schemas.openxmlformats.org/officeDocument/2006/relationships/customXml" Target="../ink/ink934.xml"/><Relationship Id="rId798" Type="http://schemas.openxmlformats.org/officeDocument/2006/relationships/image" Target="../media/image1045.png"/><Relationship Id="rId92" Type="http://schemas.openxmlformats.org/officeDocument/2006/relationships/image" Target="../media/image694.png"/><Relationship Id="rId213" Type="http://schemas.openxmlformats.org/officeDocument/2006/relationships/customXml" Target="../ink/ink760.xml"/><Relationship Id="rId420" Type="http://schemas.openxmlformats.org/officeDocument/2006/relationships/customXml" Target="../ink/ink864.xml"/><Relationship Id="rId616" Type="http://schemas.openxmlformats.org/officeDocument/2006/relationships/image" Target="../media/image954.png"/><Relationship Id="rId658" Type="http://schemas.openxmlformats.org/officeDocument/2006/relationships/image" Target="../media/image975.png"/><Relationship Id="rId823" Type="http://schemas.openxmlformats.org/officeDocument/2006/relationships/customXml" Target="../ink/ink1066.xml"/><Relationship Id="rId865" Type="http://schemas.openxmlformats.org/officeDocument/2006/relationships/customXml" Target="../ink/ink1087.xml"/><Relationship Id="rId255" Type="http://schemas.openxmlformats.org/officeDocument/2006/relationships/customXml" Target="../ink/ink781.xml"/><Relationship Id="rId297" Type="http://schemas.openxmlformats.org/officeDocument/2006/relationships/customXml" Target="../ink/ink802.xml"/><Relationship Id="rId462" Type="http://schemas.openxmlformats.org/officeDocument/2006/relationships/customXml" Target="../ink/ink885.xml"/><Relationship Id="rId518" Type="http://schemas.openxmlformats.org/officeDocument/2006/relationships/customXml" Target="../ink/ink913.xml"/><Relationship Id="rId725" Type="http://schemas.openxmlformats.org/officeDocument/2006/relationships/customXml" Target="../ink/ink1017.xml"/><Relationship Id="rId932" Type="http://schemas.openxmlformats.org/officeDocument/2006/relationships/image" Target="../media/image1112.png"/><Relationship Id="rId115" Type="http://schemas.openxmlformats.org/officeDocument/2006/relationships/customXml" Target="../ink/ink711.xml"/><Relationship Id="rId157" Type="http://schemas.openxmlformats.org/officeDocument/2006/relationships/customXml" Target="../ink/ink732.xml"/><Relationship Id="rId322" Type="http://schemas.openxmlformats.org/officeDocument/2006/relationships/image" Target="../media/image808.png"/><Relationship Id="rId364" Type="http://schemas.openxmlformats.org/officeDocument/2006/relationships/image" Target="../media/image829.png"/><Relationship Id="rId767" Type="http://schemas.openxmlformats.org/officeDocument/2006/relationships/customXml" Target="../ink/ink1038.xml"/><Relationship Id="rId61" Type="http://schemas.openxmlformats.org/officeDocument/2006/relationships/customXml" Target="../ink/ink684.xml"/><Relationship Id="rId199" Type="http://schemas.openxmlformats.org/officeDocument/2006/relationships/customXml" Target="../ink/ink753.xml"/><Relationship Id="rId571" Type="http://schemas.openxmlformats.org/officeDocument/2006/relationships/image" Target="../media/image932.png"/><Relationship Id="rId627" Type="http://schemas.openxmlformats.org/officeDocument/2006/relationships/customXml" Target="../ink/ink968.xml"/><Relationship Id="rId669" Type="http://schemas.openxmlformats.org/officeDocument/2006/relationships/customXml" Target="../ink/ink989.xml"/><Relationship Id="rId834" Type="http://schemas.openxmlformats.org/officeDocument/2006/relationships/image" Target="../media/image1063.png"/><Relationship Id="rId876" Type="http://schemas.openxmlformats.org/officeDocument/2006/relationships/image" Target="../media/image1084.png"/><Relationship Id="rId19" Type="http://schemas.openxmlformats.org/officeDocument/2006/relationships/customXml" Target="../ink/ink663.xml"/><Relationship Id="rId224" Type="http://schemas.openxmlformats.org/officeDocument/2006/relationships/image" Target="../media/image759.png"/><Relationship Id="rId266" Type="http://schemas.openxmlformats.org/officeDocument/2006/relationships/image" Target="../media/image780.png"/><Relationship Id="rId431" Type="http://schemas.openxmlformats.org/officeDocument/2006/relationships/image" Target="../media/image862.png"/><Relationship Id="rId473" Type="http://schemas.openxmlformats.org/officeDocument/2006/relationships/image" Target="../media/image883.png"/><Relationship Id="rId529" Type="http://schemas.openxmlformats.org/officeDocument/2006/relationships/image" Target="../media/image911.png"/><Relationship Id="rId680" Type="http://schemas.openxmlformats.org/officeDocument/2006/relationships/image" Target="../media/image986.png"/><Relationship Id="rId736" Type="http://schemas.openxmlformats.org/officeDocument/2006/relationships/image" Target="../media/image1014.png"/><Relationship Id="rId901" Type="http://schemas.openxmlformats.org/officeDocument/2006/relationships/customXml" Target="../ink/ink1105.xml"/><Relationship Id="rId30" Type="http://schemas.openxmlformats.org/officeDocument/2006/relationships/image" Target="../media/image664.png"/><Relationship Id="rId126" Type="http://schemas.openxmlformats.org/officeDocument/2006/relationships/image" Target="../media/image711.png"/><Relationship Id="rId168" Type="http://schemas.openxmlformats.org/officeDocument/2006/relationships/image" Target="../media/image731.png"/><Relationship Id="rId333" Type="http://schemas.openxmlformats.org/officeDocument/2006/relationships/customXml" Target="../ink/ink820.xml"/><Relationship Id="rId540" Type="http://schemas.openxmlformats.org/officeDocument/2006/relationships/customXml" Target="../ink/ink924.xml"/><Relationship Id="rId778" Type="http://schemas.openxmlformats.org/officeDocument/2006/relationships/image" Target="../media/image1035.png"/><Relationship Id="rId72" Type="http://schemas.openxmlformats.org/officeDocument/2006/relationships/image" Target="../media/image684.png"/><Relationship Id="rId375" Type="http://schemas.openxmlformats.org/officeDocument/2006/relationships/customXml" Target="../ink/ink841.xml"/><Relationship Id="rId582" Type="http://schemas.openxmlformats.org/officeDocument/2006/relationships/customXml" Target="../ink/ink945.xml"/><Relationship Id="rId638" Type="http://schemas.openxmlformats.org/officeDocument/2006/relationships/image" Target="../media/image965.png"/><Relationship Id="rId803" Type="http://schemas.openxmlformats.org/officeDocument/2006/relationships/customXml" Target="../ink/ink1056.xml"/><Relationship Id="rId845" Type="http://schemas.openxmlformats.org/officeDocument/2006/relationships/customXml" Target="../ink/ink1077.xml"/><Relationship Id="rId3" Type="http://schemas.openxmlformats.org/officeDocument/2006/relationships/customXml" Target="../ink/ink655.xml"/><Relationship Id="rId235" Type="http://schemas.openxmlformats.org/officeDocument/2006/relationships/customXml" Target="../ink/ink771.xml"/><Relationship Id="rId277" Type="http://schemas.openxmlformats.org/officeDocument/2006/relationships/customXml" Target="../ink/ink792.xml"/><Relationship Id="rId400" Type="http://schemas.openxmlformats.org/officeDocument/2006/relationships/customXml" Target="../ink/ink854.xml"/><Relationship Id="rId442" Type="http://schemas.openxmlformats.org/officeDocument/2006/relationships/customXml" Target="../ink/ink875.xml"/><Relationship Id="rId484" Type="http://schemas.openxmlformats.org/officeDocument/2006/relationships/customXml" Target="../ink/ink896.xml"/><Relationship Id="rId705" Type="http://schemas.openxmlformats.org/officeDocument/2006/relationships/customXml" Target="../ink/ink1007.xml"/><Relationship Id="rId887" Type="http://schemas.openxmlformats.org/officeDocument/2006/relationships/customXml" Target="../ink/ink1098.xml"/><Relationship Id="rId137" Type="http://schemas.openxmlformats.org/officeDocument/2006/relationships/customXml" Target="../ink/ink722.xml"/><Relationship Id="rId302" Type="http://schemas.openxmlformats.org/officeDocument/2006/relationships/image" Target="../media/image798.png"/><Relationship Id="rId344" Type="http://schemas.openxmlformats.org/officeDocument/2006/relationships/image" Target="../media/image819.png"/><Relationship Id="rId691" Type="http://schemas.openxmlformats.org/officeDocument/2006/relationships/customXml" Target="../ink/ink1000.xml"/><Relationship Id="rId747" Type="http://schemas.openxmlformats.org/officeDocument/2006/relationships/customXml" Target="../ink/ink1028.xml"/><Relationship Id="rId789" Type="http://schemas.openxmlformats.org/officeDocument/2006/relationships/customXml" Target="../ink/ink1049.xml"/><Relationship Id="rId912" Type="http://schemas.openxmlformats.org/officeDocument/2006/relationships/image" Target="../media/image1102.png"/><Relationship Id="rId41" Type="http://schemas.openxmlformats.org/officeDocument/2006/relationships/customXml" Target="../ink/ink674.xml"/><Relationship Id="rId83" Type="http://schemas.openxmlformats.org/officeDocument/2006/relationships/customXml" Target="../ink/ink695.xml"/><Relationship Id="rId179" Type="http://schemas.openxmlformats.org/officeDocument/2006/relationships/customXml" Target="../ink/ink743.xml"/><Relationship Id="rId386" Type="http://schemas.openxmlformats.org/officeDocument/2006/relationships/image" Target="../media/image840.png"/><Relationship Id="rId551" Type="http://schemas.openxmlformats.org/officeDocument/2006/relationships/image" Target="../media/image922.png"/><Relationship Id="rId593" Type="http://schemas.openxmlformats.org/officeDocument/2006/relationships/customXml" Target="../ink/ink951.xml"/><Relationship Id="rId607" Type="http://schemas.openxmlformats.org/officeDocument/2006/relationships/customXml" Target="../ink/ink958.xml"/><Relationship Id="rId649" Type="http://schemas.openxmlformats.org/officeDocument/2006/relationships/customXml" Target="../ink/ink979.xml"/><Relationship Id="rId814" Type="http://schemas.openxmlformats.org/officeDocument/2006/relationships/image" Target="../media/image1053.png"/><Relationship Id="rId856" Type="http://schemas.openxmlformats.org/officeDocument/2006/relationships/image" Target="../media/image1074.png"/><Relationship Id="rId190" Type="http://schemas.openxmlformats.org/officeDocument/2006/relationships/image" Target="../media/image742.png"/><Relationship Id="rId204" Type="http://schemas.openxmlformats.org/officeDocument/2006/relationships/image" Target="../media/image749.png"/><Relationship Id="rId246" Type="http://schemas.openxmlformats.org/officeDocument/2006/relationships/image" Target="../media/image770.png"/><Relationship Id="rId288" Type="http://schemas.openxmlformats.org/officeDocument/2006/relationships/image" Target="../media/image791.png"/><Relationship Id="rId411" Type="http://schemas.openxmlformats.org/officeDocument/2006/relationships/image" Target="../media/image852.png"/><Relationship Id="rId453" Type="http://schemas.openxmlformats.org/officeDocument/2006/relationships/image" Target="../media/image873.png"/><Relationship Id="rId509" Type="http://schemas.openxmlformats.org/officeDocument/2006/relationships/image" Target="../media/image901.png"/><Relationship Id="rId660" Type="http://schemas.openxmlformats.org/officeDocument/2006/relationships/image" Target="../media/image976.png"/><Relationship Id="rId898" Type="http://schemas.openxmlformats.org/officeDocument/2006/relationships/image" Target="../media/image1095.png"/><Relationship Id="rId106" Type="http://schemas.openxmlformats.org/officeDocument/2006/relationships/image" Target="../media/image701.png"/><Relationship Id="rId313" Type="http://schemas.openxmlformats.org/officeDocument/2006/relationships/customXml" Target="../ink/ink810.xml"/><Relationship Id="rId495" Type="http://schemas.openxmlformats.org/officeDocument/2006/relationships/image" Target="../media/image894.png"/><Relationship Id="rId716" Type="http://schemas.openxmlformats.org/officeDocument/2006/relationships/image" Target="../media/image1004.png"/><Relationship Id="rId758" Type="http://schemas.openxmlformats.org/officeDocument/2006/relationships/image" Target="../media/image1025.png"/><Relationship Id="rId923" Type="http://schemas.openxmlformats.org/officeDocument/2006/relationships/customXml" Target="../ink/ink1116.xml"/><Relationship Id="rId10" Type="http://schemas.openxmlformats.org/officeDocument/2006/relationships/image" Target="../media/image654.png"/><Relationship Id="rId52" Type="http://schemas.openxmlformats.org/officeDocument/2006/relationships/image" Target="../media/image674.png"/><Relationship Id="rId94" Type="http://schemas.openxmlformats.org/officeDocument/2006/relationships/image" Target="../media/image695.png"/><Relationship Id="rId148" Type="http://schemas.openxmlformats.org/officeDocument/2006/relationships/image" Target="../media/image722.png"/><Relationship Id="rId355" Type="http://schemas.openxmlformats.org/officeDocument/2006/relationships/customXml" Target="../ink/ink831.xml"/><Relationship Id="rId397" Type="http://schemas.openxmlformats.org/officeDocument/2006/relationships/customXml" Target="../ink/ink852.xml"/><Relationship Id="rId520" Type="http://schemas.openxmlformats.org/officeDocument/2006/relationships/customXml" Target="../ink/ink914.xml"/><Relationship Id="rId562" Type="http://schemas.openxmlformats.org/officeDocument/2006/relationships/customXml" Target="../ink/ink935.xml"/><Relationship Id="rId618" Type="http://schemas.openxmlformats.org/officeDocument/2006/relationships/image" Target="../media/image955.png"/><Relationship Id="rId825" Type="http://schemas.openxmlformats.org/officeDocument/2006/relationships/customXml" Target="../ink/ink1067.xml"/><Relationship Id="rId215" Type="http://schemas.openxmlformats.org/officeDocument/2006/relationships/customXml" Target="../ink/ink761.xml"/><Relationship Id="rId257" Type="http://schemas.openxmlformats.org/officeDocument/2006/relationships/customXml" Target="../ink/ink782.xml"/><Relationship Id="rId422" Type="http://schemas.openxmlformats.org/officeDocument/2006/relationships/customXml" Target="../ink/ink865.xml"/><Relationship Id="rId464" Type="http://schemas.openxmlformats.org/officeDocument/2006/relationships/customXml" Target="../ink/ink886.xml"/><Relationship Id="rId867" Type="http://schemas.openxmlformats.org/officeDocument/2006/relationships/customXml" Target="../ink/ink1088.xml"/><Relationship Id="rId299" Type="http://schemas.openxmlformats.org/officeDocument/2006/relationships/customXml" Target="../ink/ink803.xml"/><Relationship Id="rId727" Type="http://schemas.openxmlformats.org/officeDocument/2006/relationships/customXml" Target="../ink/ink1018.xml"/><Relationship Id="rId934" Type="http://schemas.openxmlformats.org/officeDocument/2006/relationships/image" Target="../media/image1113.png"/><Relationship Id="rId63" Type="http://schemas.openxmlformats.org/officeDocument/2006/relationships/customXml" Target="../ink/ink685.xml"/><Relationship Id="rId159" Type="http://schemas.openxmlformats.org/officeDocument/2006/relationships/customXml" Target="../ink/ink733.xml"/><Relationship Id="rId366" Type="http://schemas.openxmlformats.org/officeDocument/2006/relationships/image" Target="../media/image830.png"/><Relationship Id="rId573" Type="http://schemas.openxmlformats.org/officeDocument/2006/relationships/image" Target="../media/image933.png"/><Relationship Id="rId780" Type="http://schemas.openxmlformats.org/officeDocument/2006/relationships/image" Target="../media/image1036.png"/><Relationship Id="rId226" Type="http://schemas.openxmlformats.org/officeDocument/2006/relationships/image" Target="../media/image760.png"/><Relationship Id="rId433" Type="http://schemas.openxmlformats.org/officeDocument/2006/relationships/image" Target="../media/image863.png"/><Relationship Id="rId878" Type="http://schemas.openxmlformats.org/officeDocument/2006/relationships/image" Target="../media/image1085.png"/><Relationship Id="rId640" Type="http://schemas.openxmlformats.org/officeDocument/2006/relationships/image" Target="../media/image966.png"/><Relationship Id="rId738" Type="http://schemas.openxmlformats.org/officeDocument/2006/relationships/image" Target="../media/image1015.png"/><Relationship Id="rId74" Type="http://schemas.openxmlformats.org/officeDocument/2006/relationships/image" Target="../media/image685.png"/><Relationship Id="rId377" Type="http://schemas.openxmlformats.org/officeDocument/2006/relationships/customXml" Target="../ink/ink842.xml"/><Relationship Id="rId500" Type="http://schemas.openxmlformats.org/officeDocument/2006/relationships/customXml" Target="../ink/ink904.xml"/><Relationship Id="rId584" Type="http://schemas.openxmlformats.org/officeDocument/2006/relationships/customXml" Target="../ink/ink946.xml"/><Relationship Id="rId805" Type="http://schemas.openxmlformats.org/officeDocument/2006/relationships/customXml" Target="../ink/ink1057.xml"/><Relationship Id="rId5" Type="http://schemas.openxmlformats.org/officeDocument/2006/relationships/customXml" Target="../ink/ink656.xml"/><Relationship Id="rId237" Type="http://schemas.openxmlformats.org/officeDocument/2006/relationships/customXml" Target="../ink/ink772.xml"/><Relationship Id="rId791" Type="http://schemas.openxmlformats.org/officeDocument/2006/relationships/customXml" Target="../ink/ink1050.xml"/><Relationship Id="rId889" Type="http://schemas.openxmlformats.org/officeDocument/2006/relationships/customXml" Target="../ink/ink1099.xml"/><Relationship Id="rId444" Type="http://schemas.openxmlformats.org/officeDocument/2006/relationships/customXml" Target="../ink/ink876.xml"/><Relationship Id="rId651" Type="http://schemas.openxmlformats.org/officeDocument/2006/relationships/customXml" Target="../ink/ink980.xml"/><Relationship Id="rId749" Type="http://schemas.openxmlformats.org/officeDocument/2006/relationships/customXml" Target="../ink/ink1029.xml"/><Relationship Id="rId290" Type="http://schemas.openxmlformats.org/officeDocument/2006/relationships/image" Target="../media/image792.png"/><Relationship Id="rId304" Type="http://schemas.openxmlformats.org/officeDocument/2006/relationships/image" Target="../media/image799.png"/><Relationship Id="rId388" Type="http://schemas.openxmlformats.org/officeDocument/2006/relationships/image" Target="../media/image841.png"/><Relationship Id="rId511" Type="http://schemas.openxmlformats.org/officeDocument/2006/relationships/image" Target="../media/image902.png"/><Relationship Id="rId609" Type="http://schemas.openxmlformats.org/officeDocument/2006/relationships/customXml" Target="../ink/ink959.xml"/><Relationship Id="rId85" Type="http://schemas.openxmlformats.org/officeDocument/2006/relationships/customXml" Target="../ink/ink696.xml"/><Relationship Id="rId150" Type="http://schemas.openxmlformats.org/officeDocument/2006/relationships/image" Target="../media/image723.png"/><Relationship Id="rId595" Type="http://schemas.openxmlformats.org/officeDocument/2006/relationships/customXml" Target="../ink/ink952.xml"/><Relationship Id="rId816" Type="http://schemas.openxmlformats.org/officeDocument/2006/relationships/image" Target="../media/image1054.png"/><Relationship Id="rId248" Type="http://schemas.openxmlformats.org/officeDocument/2006/relationships/image" Target="../media/image771.png"/><Relationship Id="rId455" Type="http://schemas.openxmlformats.org/officeDocument/2006/relationships/image" Target="../media/image874.png"/><Relationship Id="rId662" Type="http://schemas.openxmlformats.org/officeDocument/2006/relationships/image" Target="../media/image977.png"/><Relationship Id="rId12" Type="http://schemas.openxmlformats.org/officeDocument/2006/relationships/image" Target="../media/image655.png"/><Relationship Id="rId108" Type="http://schemas.openxmlformats.org/officeDocument/2006/relationships/image" Target="../media/image702.png"/><Relationship Id="rId315" Type="http://schemas.openxmlformats.org/officeDocument/2006/relationships/customXml" Target="../ink/ink811.xml"/><Relationship Id="rId522" Type="http://schemas.openxmlformats.org/officeDocument/2006/relationships/customXml" Target="../ink/ink915.xml"/><Relationship Id="rId96" Type="http://schemas.openxmlformats.org/officeDocument/2006/relationships/image" Target="../media/image696.png"/><Relationship Id="rId161" Type="http://schemas.openxmlformats.org/officeDocument/2006/relationships/customXml" Target="../ink/ink734.xml"/><Relationship Id="rId399" Type="http://schemas.openxmlformats.org/officeDocument/2006/relationships/customXml" Target="../ink/ink853.xml"/><Relationship Id="rId827" Type="http://schemas.openxmlformats.org/officeDocument/2006/relationships/customXml" Target="../ink/ink1068.xml"/><Relationship Id="rId259" Type="http://schemas.openxmlformats.org/officeDocument/2006/relationships/customXml" Target="../ink/ink783.xml"/><Relationship Id="rId466" Type="http://schemas.openxmlformats.org/officeDocument/2006/relationships/customXml" Target="../ink/ink887.xml"/><Relationship Id="rId673" Type="http://schemas.openxmlformats.org/officeDocument/2006/relationships/customXml" Target="../ink/ink991.xml"/><Relationship Id="rId880" Type="http://schemas.openxmlformats.org/officeDocument/2006/relationships/image" Target="../media/image1086.png"/><Relationship Id="rId23" Type="http://schemas.openxmlformats.org/officeDocument/2006/relationships/customXml" Target="../ink/ink665.xml"/><Relationship Id="rId119" Type="http://schemas.openxmlformats.org/officeDocument/2006/relationships/customXml" Target="../ink/ink713.xml"/><Relationship Id="rId326" Type="http://schemas.openxmlformats.org/officeDocument/2006/relationships/image" Target="../media/image810.png"/><Relationship Id="rId533" Type="http://schemas.openxmlformats.org/officeDocument/2006/relationships/image" Target="../media/image913.png"/><Relationship Id="rId740" Type="http://schemas.openxmlformats.org/officeDocument/2006/relationships/image" Target="../media/image1016.png"/><Relationship Id="rId838" Type="http://schemas.openxmlformats.org/officeDocument/2006/relationships/image" Target="../media/image1065.png"/><Relationship Id="rId172" Type="http://schemas.openxmlformats.org/officeDocument/2006/relationships/image" Target="../media/image733.png"/><Relationship Id="rId477" Type="http://schemas.openxmlformats.org/officeDocument/2006/relationships/image" Target="../media/image885.png"/><Relationship Id="rId600" Type="http://schemas.openxmlformats.org/officeDocument/2006/relationships/image" Target="../media/image946.png"/><Relationship Id="rId684" Type="http://schemas.openxmlformats.org/officeDocument/2006/relationships/image" Target="../media/image988.png"/><Relationship Id="rId337" Type="http://schemas.openxmlformats.org/officeDocument/2006/relationships/customXml" Target="../ink/ink822.xml"/><Relationship Id="rId891" Type="http://schemas.openxmlformats.org/officeDocument/2006/relationships/customXml" Target="../ink/ink1100.xml"/><Relationship Id="rId905" Type="http://schemas.openxmlformats.org/officeDocument/2006/relationships/customXml" Target="../ink/ink1107.xml"/><Relationship Id="rId34" Type="http://schemas.openxmlformats.org/officeDocument/2006/relationships/image" Target="../media/image666.png"/><Relationship Id="rId544" Type="http://schemas.openxmlformats.org/officeDocument/2006/relationships/customXml" Target="../ink/ink926.xml"/><Relationship Id="rId751" Type="http://schemas.openxmlformats.org/officeDocument/2006/relationships/customXml" Target="../ink/ink1030.xml"/><Relationship Id="rId849" Type="http://schemas.openxmlformats.org/officeDocument/2006/relationships/customXml" Target="../ink/ink1079.xml"/><Relationship Id="rId183" Type="http://schemas.openxmlformats.org/officeDocument/2006/relationships/customXml" Target="../ink/ink745.xml"/><Relationship Id="rId390" Type="http://schemas.openxmlformats.org/officeDocument/2006/relationships/image" Target="../media/image842.png"/><Relationship Id="rId404" Type="http://schemas.openxmlformats.org/officeDocument/2006/relationships/customXml" Target="../ink/ink856.xml"/><Relationship Id="rId611" Type="http://schemas.openxmlformats.org/officeDocument/2006/relationships/customXml" Target="../ink/ink960.xml"/><Relationship Id="rId250" Type="http://schemas.openxmlformats.org/officeDocument/2006/relationships/image" Target="../media/image772.png"/><Relationship Id="rId488" Type="http://schemas.openxmlformats.org/officeDocument/2006/relationships/customXml" Target="../ink/ink898.xml"/><Relationship Id="rId695" Type="http://schemas.openxmlformats.org/officeDocument/2006/relationships/customXml" Target="../ink/ink1002.xml"/><Relationship Id="rId709" Type="http://schemas.openxmlformats.org/officeDocument/2006/relationships/customXml" Target="../ink/ink1009.xml"/><Relationship Id="rId916" Type="http://schemas.openxmlformats.org/officeDocument/2006/relationships/image" Target="../media/image1104.png"/><Relationship Id="rId45" Type="http://schemas.openxmlformats.org/officeDocument/2006/relationships/customXml" Target="../ink/ink676.xml"/><Relationship Id="rId110" Type="http://schemas.openxmlformats.org/officeDocument/2006/relationships/image" Target="../media/image703.png"/><Relationship Id="rId348" Type="http://schemas.openxmlformats.org/officeDocument/2006/relationships/image" Target="../media/image821.png"/><Relationship Id="rId555" Type="http://schemas.openxmlformats.org/officeDocument/2006/relationships/image" Target="../media/image924.png"/><Relationship Id="rId762" Type="http://schemas.openxmlformats.org/officeDocument/2006/relationships/image" Target="../media/image1027.png"/><Relationship Id="rId194" Type="http://schemas.openxmlformats.org/officeDocument/2006/relationships/image" Target="../media/image744.png"/><Relationship Id="rId208" Type="http://schemas.openxmlformats.org/officeDocument/2006/relationships/image" Target="../media/image751.png"/><Relationship Id="rId415" Type="http://schemas.openxmlformats.org/officeDocument/2006/relationships/image" Target="../media/image854.png"/><Relationship Id="rId622" Type="http://schemas.openxmlformats.org/officeDocument/2006/relationships/image" Target="../media/image957.png"/><Relationship Id="rId261" Type="http://schemas.openxmlformats.org/officeDocument/2006/relationships/customXml" Target="../ink/ink784.xml"/><Relationship Id="rId499" Type="http://schemas.openxmlformats.org/officeDocument/2006/relationships/image" Target="../media/image896.png"/><Relationship Id="rId927" Type="http://schemas.openxmlformats.org/officeDocument/2006/relationships/customXml" Target="../ink/ink1118.xml"/><Relationship Id="rId56" Type="http://schemas.openxmlformats.org/officeDocument/2006/relationships/image" Target="../media/image676.png"/><Relationship Id="rId359" Type="http://schemas.openxmlformats.org/officeDocument/2006/relationships/customXml" Target="../ink/ink833.xml"/><Relationship Id="rId566" Type="http://schemas.openxmlformats.org/officeDocument/2006/relationships/customXml" Target="../ink/ink937.xml"/><Relationship Id="rId773" Type="http://schemas.openxmlformats.org/officeDocument/2006/relationships/customXml" Target="../ink/ink1041.xml"/><Relationship Id="rId121" Type="http://schemas.openxmlformats.org/officeDocument/2006/relationships/customXml" Target="../ink/ink714.xml"/><Relationship Id="rId219" Type="http://schemas.openxmlformats.org/officeDocument/2006/relationships/customXml" Target="../ink/ink763.xml"/><Relationship Id="rId426" Type="http://schemas.openxmlformats.org/officeDocument/2006/relationships/customXml" Target="../ink/ink867.xml"/><Relationship Id="rId633" Type="http://schemas.openxmlformats.org/officeDocument/2006/relationships/customXml" Target="../ink/ink971.xml"/><Relationship Id="rId840" Type="http://schemas.openxmlformats.org/officeDocument/2006/relationships/image" Target="../media/image1066.png"/><Relationship Id="rId67" Type="http://schemas.openxmlformats.org/officeDocument/2006/relationships/customXml" Target="../ink/ink687.xml"/><Relationship Id="rId272" Type="http://schemas.openxmlformats.org/officeDocument/2006/relationships/image" Target="../media/image783.png"/><Relationship Id="rId577" Type="http://schemas.openxmlformats.org/officeDocument/2006/relationships/image" Target="../media/image935.png"/><Relationship Id="rId700" Type="http://schemas.openxmlformats.org/officeDocument/2006/relationships/image" Target="../media/image996.png"/><Relationship Id="rId132" Type="http://schemas.openxmlformats.org/officeDocument/2006/relationships/image" Target="../media/image714.png"/><Relationship Id="rId784" Type="http://schemas.openxmlformats.org/officeDocument/2006/relationships/image" Target="../media/image1038.png"/><Relationship Id="rId437" Type="http://schemas.openxmlformats.org/officeDocument/2006/relationships/image" Target="../media/image865.png"/><Relationship Id="rId644" Type="http://schemas.openxmlformats.org/officeDocument/2006/relationships/image" Target="../media/image968.png"/><Relationship Id="rId851" Type="http://schemas.openxmlformats.org/officeDocument/2006/relationships/customXml" Target="../ink/ink1080.xml"/><Relationship Id="rId283" Type="http://schemas.openxmlformats.org/officeDocument/2006/relationships/customXml" Target="../ink/ink795.xml"/><Relationship Id="rId490" Type="http://schemas.openxmlformats.org/officeDocument/2006/relationships/customXml" Target="../ink/ink899.xml"/><Relationship Id="rId504" Type="http://schemas.openxmlformats.org/officeDocument/2006/relationships/customXml" Target="../ink/ink906.xml"/><Relationship Id="rId711" Type="http://schemas.openxmlformats.org/officeDocument/2006/relationships/customXml" Target="../ink/ink1010.xml"/><Relationship Id="rId78" Type="http://schemas.openxmlformats.org/officeDocument/2006/relationships/image" Target="../media/image687.png"/><Relationship Id="rId143" Type="http://schemas.openxmlformats.org/officeDocument/2006/relationships/customXml" Target="../ink/ink725.xml"/><Relationship Id="rId350" Type="http://schemas.openxmlformats.org/officeDocument/2006/relationships/image" Target="../media/image822.png"/><Relationship Id="rId588" Type="http://schemas.openxmlformats.org/officeDocument/2006/relationships/image" Target="../media/image940.png"/><Relationship Id="rId795" Type="http://schemas.openxmlformats.org/officeDocument/2006/relationships/customXml" Target="../ink/ink1052.xml"/><Relationship Id="rId809" Type="http://schemas.openxmlformats.org/officeDocument/2006/relationships/customXml" Target="../ink/ink1059.xml"/><Relationship Id="rId9" Type="http://schemas.openxmlformats.org/officeDocument/2006/relationships/customXml" Target="../ink/ink658.xml"/><Relationship Id="rId210" Type="http://schemas.openxmlformats.org/officeDocument/2006/relationships/image" Target="../media/image752.png"/><Relationship Id="rId448" Type="http://schemas.openxmlformats.org/officeDocument/2006/relationships/customXml" Target="../ink/ink878.xml"/><Relationship Id="rId655" Type="http://schemas.openxmlformats.org/officeDocument/2006/relationships/customXml" Target="../ink/ink982.xml"/><Relationship Id="rId862" Type="http://schemas.openxmlformats.org/officeDocument/2006/relationships/image" Target="../media/image1077.png"/><Relationship Id="rId294" Type="http://schemas.openxmlformats.org/officeDocument/2006/relationships/image" Target="../media/image794.png"/><Relationship Id="rId308" Type="http://schemas.openxmlformats.org/officeDocument/2006/relationships/image" Target="../media/image801.png"/><Relationship Id="rId515" Type="http://schemas.openxmlformats.org/officeDocument/2006/relationships/image" Target="../media/image904.png"/><Relationship Id="rId722" Type="http://schemas.openxmlformats.org/officeDocument/2006/relationships/image" Target="../media/image1007.png"/><Relationship Id="rId89" Type="http://schemas.openxmlformats.org/officeDocument/2006/relationships/customXml" Target="../ink/ink698.xml"/><Relationship Id="rId154" Type="http://schemas.openxmlformats.org/officeDocument/2006/relationships/image" Target="../media/image725.png"/><Relationship Id="rId361" Type="http://schemas.openxmlformats.org/officeDocument/2006/relationships/customXml" Target="../ink/ink834.xml"/><Relationship Id="rId599" Type="http://schemas.openxmlformats.org/officeDocument/2006/relationships/customXml" Target="../ink/ink954.xml"/><Relationship Id="rId459" Type="http://schemas.openxmlformats.org/officeDocument/2006/relationships/image" Target="../media/image876.png"/><Relationship Id="rId666" Type="http://schemas.openxmlformats.org/officeDocument/2006/relationships/image" Target="../media/image979.png"/><Relationship Id="rId873" Type="http://schemas.openxmlformats.org/officeDocument/2006/relationships/customXml" Target="../ink/ink1091.xml"/><Relationship Id="rId16" Type="http://schemas.openxmlformats.org/officeDocument/2006/relationships/image" Target="../media/image657.png"/><Relationship Id="rId221" Type="http://schemas.openxmlformats.org/officeDocument/2006/relationships/customXml" Target="../ink/ink764.xml"/><Relationship Id="rId319" Type="http://schemas.openxmlformats.org/officeDocument/2006/relationships/customXml" Target="../ink/ink813.xml"/><Relationship Id="rId526" Type="http://schemas.openxmlformats.org/officeDocument/2006/relationships/customXml" Target="../ink/ink917.xml"/><Relationship Id="rId733" Type="http://schemas.openxmlformats.org/officeDocument/2006/relationships/customXml" Target="../ink/ink1021.xml"/><Relationship Id="rId165" Type="http://schemas.openxmlformats.org/officeDocument/2006/relationships/customXml" Target="../ink/ink736.xml"/><Relationship Id="rId372" Type="http://schemas.openxmlformats.org/officeDocument/2006/relationships/image" Target="../media/image833.png"/><Relationship Id="rId677" Type="http://schemas.openxmlformats.org/officeDocument/2006/relationships/customXml" Target="../ink/ink993.xml"/><Relationship Id="rId800" Type="http://schemas.openxmlformats.org/officeDocument/2006/relationships/image" Target="../media/image1046.png"/><Relationship Id="rId232" Type="http://schemas.openxmlformats.org/officeDocument/2006/relationships/image" Target="../media/image763.png"/><Relationship Id="rId884" Type="http://schemas.openxmlformats.org/officeDocument/2006/relationships/image" Target="../media/image1088.png"/><Relationship Id="rId27" Type="http://schemas.openxmlformats.org/officeDocument/2006/relationships/customXml" Target="../ink/ink667.xml"/><Relationship Id="rId537" Type="http://schemas.openxmlformats.org/officeDocument/2006/relationships/image" Target="../media/image915.png"/><Relationship Id="rId744" Type="http://schemas.openxmlformats.org/officeDocument/2006/relationships/image" Target="../media/image1018.png"/><Relationship Id="rId80" Type="http://schemas.openxmlformats.org/officeDocument/2006/relationships/image" Target="../media/image688.png"/><Relationship Id="rId176" Type="http://schemas.openxmlformats.org/officeDocument/2006/relationships/image" Target="../media/image735.png"/><Relationship Id="rId383" Type="http://schemas.openxmlformats.org/officeDocument/2006/relationships/customXml" Target="../ink/ink845.xml"/><Relationship Id="rId590" Type="http://schemas.openxmlformats.org/officeDocument/2006/relationships/image" Target="../media/image941.png"/><Relationship Id="rId604" Type="http://schemas.openxmlformats.org/officeDocument/2006/relationships/image" Target="../media/image948.png"/><Relationship Id="rId811" Type="http://schemas.openxmlformats.org/officeDocument/2006/relationships/customXml" Target="../ink/ink1060.xml"/><Relationship Id="rId243" Type="http://schemas.openxmlformats.org/officeDocument/2006/relationships/customXml" Target="../ink/ink775.xml"/><Relationship Id="rId450" Type="http://schemas.openxmlformats.org/officeDocument/2006/relationships/customXml" Target="../ink/ink879.xml"/><Relationship Id="rId688" Type="http://schemas.openxmlformats.org/officeDocument/2006/relationships/image" Target="../media/image990.png"/><Relationship Id="rId895" Type="http://schemas.openxmlformats.org/officeDocument/2006/relationships/customXml" Target="../ink/ink1102.xml"/><Relationship Id="rId909" Type="http://schemas.openxmlformats.org/officeDocument/2006/relationships/customXml" Target="../ink/ink1109.xml"/><Relationship Id="rId38" Type="http://schemas.openxmlformats.org/officeDocument/2006/relationships/image" Target="../media/image668.png"/><Relationship Id="rId103" Type="http://schemas.openxmlformats.org/officeDocument/2006/relationships/customXml" Target="../ink/ink705.xml"/><Relationship Id="rId310" Type="http://schemas.openxmlformats.org/officeDocument/2006/relationships/image" Target="../media/image802.png"/><Relationship Id="rId548" Type="http://schemas.openxmlformats.org/officeDocument/2006/relationships/customXml" Target="../ink/ink928.xml"/><Relationship Id="rId755" Type="http://schemas.openxmlformats.org/officeDocument/2006/relationships/customXml" Target="../ink/ink1032.xml"/><Relationship Id="rId91" Type="http://schemas.openxmlformats.org/officeDocument/2006/relationships/customXml" Target="../ink/ink699.xml"/><Relationship Id="rId187" Type="http://schemas.openxmlformats.org/officeDocument/2006/relationships/customXml" Target="../ink/ink747.xml"/><Relationship Id="rId394" Type="http://schemas.openxmlformats.org/officeDocument/2006/relationships/image" Target="../media/image844.png"/><Relationship Id="rId408" Type="http://schemas.openxmlformats.org/officeDocument/2006/relationships/customXml" Target="../ink/ink858.xml"/><Relationship Id="rId615" Type="http://schemas.openxmlformats.org/officeDocument/2006/relationships/customXml" Target="../ink/ink962.xml"/><Relationship Id="rId822" Type="http://schemas.openxmlformats.org/officeDocument/2006/relationships/image" Target="../media/image1057.png"/><Relationship Id="rId254" Type="http://schemas.openxmlformats.org/officeDocument/2006/relationships/image" Target="../media/image774.png"/><Relationship Id="rId699" Type="http://schemas.openxmlformats.org/officeDocument/2006/relationships/customXml" Target="../ink/ink1004.xml"/><Relationship Id="rId49" Type="http://schemas.openxmlformats.org/officeDocument/2006/relationships/customXml" Target="../ink/ink678.xml"/><Relationship Id="rId114" Type="http://schemas.openxmlformats.org/officeDocument/2006/relationships/image" Target="../media/image705.png"/><Relationship Id="rId461" Type="http://schemas.openxmlformats.org/officeDocument/2006/relationships/image" Target="../media/image877.png"/><Relationship Id="rId559" Type="http://schemas.openxmlformats.org/officeDocument/2006/relationships/image" Target="../media/image926.png"/><Relationship Id="rId766" Type="http://schemas.openxmlformats.org/officeDocument/2006/relationships/image" Target="../media/image1029.png"/><Relationship Id="rId198" Type="http://schemas.openxmlformats.org/officeDocument/2006/relationships/image" Target="../media/image746.png"/><Relationship Id="rId321" Type="http://schemas.openxmlformats.org/officeDocument/2006/relationships/customXml" Target="../ink/ink814.xml"/><Relationship Id="rId419" Type="http://schemas.openxmlformats.org/officeDocument/2006/relationships/image" Target="../media/image856.png"/><Relationship Id="rId626" Type="http://schemas.openxmlformats.org/officeDocument/2006/relationships/image" Target="../media/image959.png"/><Relationship Id="rId833" Type="http://schemas.openxmlformats.org/officeDocument/2006/relationships/customXml" Target="../ink/ink1071.xml"/><Relationship Id="rId265" Type="http://schemas.openxmlformats.org/officeDocument/2006/relationships/customXml" Target="../ink/ink786.xml"/><Relationship Id="rId472" Type="http://schemas.openxmlformats.org/officeDocument/2006/relationships/customXml" Target="../ink/ink890.xml"/><Relationship Id="rId900" Type="http://schemas.openxmlformats.org/officeDocument/2006/relationships/image" Target="../media/image1096.png"/><Relationship Id="rId125" Type="http://schemas.openxmlformats.org/officeDocument/2006/relationships/customXml" Target="../ink/ink716.xml"/><Relationship Id="rId332" Type="http://schemas.openxmlformats.org/officeDocument/2006/relationships/image" Target="../media/image813.png"/><Relationship Id="rId777" Type="http://schemas.openxmlformats.org/officeDocument/2006/relationships/customXml" Target="../ink/ink1043.xml"/><Relationship Id="rId637" Type="http://schemas.openxmlformats.org/officeDocument/2006/relationships/customXml" Target="../ink/ink973.xml"/><Relationship Id="rId844" Type="http://schemas.openxmlformats.org/officeDocument/2006/relationships/image" Target="../media/image1068.png"/><Relationship Id="rId276" Type="http://schemas.openxmlformats.org/officeDocument/2006/relationships/image" Target="../media/image785.png"/><Relationship Id="rId483" Type="http://schemas.openxmlformats.org/officeDocument/2006/relationships/image" Target="../media/image888.png"/><Relationship Id="rId690" Type="http://schemas.openxmlformats.org/officeDocument/2006/relationships/image" Target="../media/image991.png"/><Relationship Id="rId704" Type="http://schemas.openxmlformats.org/officeDocument/2006/relationships/image" Target="../media/image998.png"/><Relationship Id="rId911" Type="http://schemas.openxmlformats.org/officeDocument/2006/relationships/customXml" Target="../ink/ink1110.xml"/><Relationship Id="rId40" Type="http://schemas.openxmlformats.org/officeDocument/2006/relationships/image" Target="../media/image669.png"/><Relationship Id="rId136" Type="http://schemas.openxmlformats.org/officeDocument/2006/relationships/image" Target="../media/image716.png"/><Relationship Id="rId343" Type="http://schemas.openxmlformats.org/officeDocument/2006/relationships/customXml" Target="../ink/ink825.xml"/><Relationship Id="rId550" Type="http://schemas.openxmlformats.org/officeDocument/2006/relationships/customXml" Target="../ink/ink929.xml"/><Relationship Id="rId788" Type="http://schemas.openxmlformats.org/officeDocument/2006/relationships/image" Target="../media/image1040.png"/><Relationship Id="rId203" Type="http://schemas.openxmlformats.org/officeDocument/2006/relationships/customXml" Target="../ink/ink755.xml"/><Relationship Id="rId648" Type="http://schemas.openxmlformats.org/officeDocument/2006/relationships/image" Target="../media/image970.png"/><Relationship Id="rId855" Type="http://schemas.openxmlformats.org/officeDocument/2006/relationships/customXml" Target="../ink/ink1082.xml"/><Relationship Id="rId287" Type="http://schemas.openxmlformats.org/officeDocument/2006/relationships/customXml" Target="../ink/ink797.xml"/><Relationship Id="rId410" Type="http://schemas.openxmlformats.org/officeDocument/2006/relationships/customXml" Target="../ink/ink859.xml"/><Relationship Id="rId494" Type="http://schemas.openxmlformats.org/officeDocument/2006/relationships/customXml" Target="../ink/ink901.xml"/><Relationship Id="rId508" Type="http://schemas.openxmlformats.org/officeDocument/2006/relationships/customXml" Target="../ink/ink908.xml"/><Relationship Id="rId715" Type="http://schemas.openxmlformats.org/officeDocument/2006/relationships/customXml" Target="../ink/ink1012.xml"/><Relationship Id="rId922" Type="http://schemas.openxmlformats.org/officeDocument/2006/relationships/image" Target="../media/image1107.png"/><Relationship Id="rId147" Type="http://schemas.openxmlformats.org/officeDocument/2006/relationships/customXml" Target="../ink/ink727.xml"/><Relationship Id="rId354" Type="http://schemas.openxmlformats.org/officeDocument/2006/relationships/image" Target="../media/image824.png"/><Relationship Id="rId799" Type="http://schemas.openxmlformats.org/officeDocument/2006/relationships/customXml" Target="../ink/ink1054.xml"/><Relationship Id="rId51" Type="http://schemas.openxmlformats.org/officeDocument/2006/relationships/customXml" Target="../ink/ink679.xml"/><Relationship Id="rId561" Type="http://schemas.openxmlformats.org/officeDocument/2006/relationships/image" Target="../media/image927.png"/><Relationship Id="rId659" Type="http://schemas.openxmlformats.org/officeDocument/2006/relationships/customXml" Target="../ink/ink984.xml"/><Relationship Id="rId866" Type="http://schemas.openxmlformats.org/officeDocument/2006/relationships/image" Target="../media/image1079.png"/><Relationship Id="rId214" Type="http://schemas.openxmlformats.org/officeDocument/2006/relationships/image" Target="../media/image754.png"/><Relationship Id="rId298" Type="http://schemas.openxmlformats.org/officeDocument/2006/relationships/image" Target="../media/image796.png"/><Relationship Id="rId421" Type="http://schemas.openxmlformats.org/officeDocument/2006/relationships/image" Target="../media/image857.png"/><Relationship Id="rId519" Type="http://schemas.openxmlformats.org/officeDocument/2006/relationships/image" Target="../media/image906.png"/><Relationship Id="rId158" Type="http://schemas.openxmlformats.org/officeDocument/2006/relationships/image" Target="../media/image312.png"/><Relationship Id="rId726" Type="http://schemas.openxmlformats.org/officeDocument/2006/relationships/image" Target="../media/image1009.png"/><Relationship Id="rId933" Type="http://schemas.openxmlformats.org/officeDocument/2006/relationships/customXml" Target="../ink/ink1121.xml"/><Relationship Id="rId62" Type="http://schemas.openxmlformats.org/officeDocument/2006/relationships/image" Target="../media/image679.png"/><Relationship Id="rId365" Type="http://schemas.openxmlformats.org/officeDocument/2006/relationships/customXml" Target="../ink/ink836.xml"/><Relationship Id="rId572" Type="http://schemas.openxmlformats.org/officeDocument/2006/relationships/customXml" Target="../ink/ink940.xml"/><Relationship Id="rId225" Type="http://schemas.openxmlformats.org/officeDocument/2006/relationships/customXml" Target="../ink/ink766.xml"/><Relationship Id="rId432" Type="http://schemas.openxmlformats.org/officeDocument/2006/relationships/customXml" Target="../ink/ink870.xml"/><Relationship Id="rId877" Type="http://schemas.openxmlformats.org/officeDocument/2006/relationships/customXml" Target="../ink/ink1093.xml"/><Relationship Id="rId737" Type="http://schemas.openxmlformats.org/officeDocument/2006/relationships/customXml" Target="../ink/ink1023.xml"/><Relationship Id="rId73" Type="http://schemas.openxmlformats.org/officeDocument/2006/relationships/customXml" Target="../ink/ink690.xml"/><Relationship Id="rId169" Type="http://schemas.openxmlformats.org/officeDocument/2006/relationships/customXml" Target="../ink/ink738.xml"/><Relationship Id="rId376" Type="http://schemas.openxmlformats.org/officeDocument/2006/relationships/image" Target="../media/image835.png"/><Relationship Id="rId583" Type="http://schemas.openxmlformats.org/officeDocument/2006/relationships/image" Target="../media/image938.png"/><Relationship Id="rId790" Type="http://schemas.openxmlformats.org/officeDocument/2006/relationships/image" Target="../media/image1041.png"/><Relationship Id="rId804" Type="http://schemas.openxmlformats.org/officeDocument/2006/relationships/image" Target="../media/image1048.png"/><Relationship Id="rId4" Type="http://schemas.openxmlformats.org/officeDocument/2006/relationships/image" Target="../media/image651.png"/><Relationship Id="rId236" Type="http://schemas.openxmlformats.org/officeDocument/2006/relationships/image" Target="../media/image765.png"/><Relationship Id="rId443" Type="http://schemas.openxmlformats.org/officeDocument/2006/relationships/image" Target="../media/image868.png"/><Relationship Id="rId650" Type="http://schemas.openxmlformats.org/officeDocument/2006/relationships/image" Target="../media/image971.png"/><Relationship Id="rId888" Type="http://schemas.openxmlformats.org/officeDocument/2006/relationships/image" Target="../media/image1090.png"/><Relationship Id="rId303" Type="http://schemas.openxmlformats.org/officeDocument/2006/relationships/customXml" Target="../ink/ink805.xml"/><Relationship Id="rId748" Type="http://schemas.openxmlformats.org/officeDocument/2006/relationships/image" Target="../media/image1020.png"/><Relationship Id="rId84" Type="http://schemas.openxmlformats.org/officeDocument/2006/relationships/image" Target="../media/image690.png"/><Relationship Id="rId387" Type="http://schemas.openxmlformats.org/officeDocument/2006/relationships/customXml" Target="../ink/ink847.xml"/><Relationship Id="rId510" Type="http://schemas.openxmlformats.org/officeDocument/2006/relationships/customXml" Target="../ink/ink909.xml"/><Relationship Id="rId594" Type="http://schemas.openxmlformats.org/officeDocument/2006/relationships/image" Target="../media/image943.png"/><Relationship Id="rId608" Type="http://schemas.openxmlformats.org/officeDocument/2006/relationships/image" Target="../media/image950.png"/><Relationship Id="rId815" Type="http://schemas.openxmlformats.org/officeDocument/2006/relationships/customXml" Target="../ink/ink1062.xml"/><Relationship Id="rId247" Type="http://schemas.openxmlformats.org/officeDocument/2006/relationships/customXml" Target="../ink/ink777.xml"/><Relationship Id="rId899" Type="http://schemas.openxmlformats.org/officeDocument/2006/relationships/customXml" Target="../ink/ink1104.xml"/><Relationship Id="rId107" Type="http://schemas.openxmlformats.org/officeDocument/2006/relationships/customXml" Target="../ink/ink707.xml"/><Relationship Id="rId454" Type="http://schemas.openxmlformats.org/officeDocument/2006/relationships/customXml" Target="../ink/ink881.xml"/><Relationship Id="rId661" Type="http://schemas.openxmlformats.org/officeDocument/2006/relationships/customXml" Target="../ink/ink985.xml"/><Relationship Id="rId759" Type="http://schemas.openxmlformats.org/officeDocument/2006/relationships/customXml" Target="../ink/ink1034.xml"/><Relationship Id="rId11" Type="http://schemas.openxmlformats.org/officeDocument/2006/relationships/customXml" Target="../ink/ink659.xml"/><Relationship Id="rId314" Type="http://schemas.openxmlformats.org/officeDocument/2006/relationships/image" Target="../media/image804.png"/><Relationship Id="rId398" Type="http://schemas.openxmlformats.org/officeDocument/2006/relationships/image" Target="../media/image846.png"/><Relationship Id="rId521" Type="http://schemas.openxmlformats.org/officeDocument/2006/relationships/image" Target="../media/image907.png"/><Relationship Id="rId619" Type="http://schemas.openxmlformats.org/officeDocument/2006/relationships/customXml" Target="../ink/ink964.xml"/><Relationship Id="rId95" Type="http://schemas.openxmlformats.org/officeDocument/2006/relationships/customXml" Target="../ink/ink701.xml"/><Relationship Id="rId160" Type="http://schemas.openxmlformats.org/officeDocument/2006/relationships/image" Target="../media/image727.png"/><Relationship Id="rId826" Type="http://schemas.openxmlformats.org/officeDocument/2006/relationships/image" Target="../media/image1059.png"/><Relationship Id="rId258" Type="http://schemas.openxmlformats.org/officeDocument/2006/relationships/image" Target="../media/image776.png"/><Relationship Id="rId465" Type="http://schemas.openxmlformats.org/officeDocument/2006/relationships/image" Target="../media/image879.png"/><Relationship Id="rId672" Type="http://schemas.openxmlformats.org/officeDocument/2006/relationships/image" Target="../media/image982.png"/><Relationship Id="rId22" Type="http://schemas.openxmlformats.org/officeDocument/2006/relationships/image" Target="../media/image660.png"/><Relationship Id="rId118" Type="http://schemas.openxmlformats.org/officeDocument/2006/relationships/image" Target="../media/image707.png"/><Relationship Id="rId325" Type="http://schemas.openxmlformats.org/officeDocument/2006/relationships/customXml" Target="../ink/ink816.xml"/><Relationship Id="rId532" Type="http://schemas.openxmlformats.org/officeDocument/2006/relationships/customXml" Target="../ink/ink920.xml"/><Relationship Id="rId171" Type="http://schemas.openxmlformats.org/officeDocument/2006/relationships/customXml" Target="../ink/ink739.xml"/><Relationship Id="rId837" Type="http://schemas.openxmlformats.org/officeDocument/2006/relationships/customXml" Target="../ink/ink1073.xml"/><Relationship Id="rId269" Type="http://schemas.openxmlformats.org/officeDocument/2006/relationships/customXml" Target="../ink/ink788.xml"/><Relationship Id="rId476" Type="http://schemas.openxmlformats.org/officeDocument/2006/relationships/customXml" Target="../ink/ink892.xml"/><Relationship Id="rId683" Type="http://schemas.openxmlformats.org/officeDocument/2006/relationships/customXml" Target="../ink/ink996.xml"/><Relationship Id="rId890" Type="http://schemas.openxmlformats.org/officeDocument/2006/relationships/image" Target="../media/image1091.png"/><Relationship Id="rId904" Type="http://schemas.openxmlformats.org/officeDocument/2006/relationships/image" Target="../media/image1098.png"/><Relationship Id="rId33" Type="http://schemas.openxmlformats.org/officeDocument/2006/relationships/customXml" Target="../ink/ink670.xml"/><Relationship Id="rId129" Type="http://schemas.openxmlformats.org/officeDocument/2006/relationships/customXml" Target="../ink/ink718.xml"/><Relationship Id="rId336" Type="http://schemas.openxmlformats.org/officeDocument/2006/relationships/image" Target="../media/image815.png"/><Relationship Id="rId543" Type="http://schemas.openxmlformats.org/officeDocument/2006/relationships/image" Target="../media/image918.png"/><Relationship Id="rId182" Type="http://schemas.openxmlformats.org/officeDocument/2006/relationships/image" Target="../media/image738.png"/><Relationship Id="rId403" Type="http://schemas.openxmlformats.org/officeDocument/2006/relationships/image" Target="../media/image848.png"/><Relationship Id="rId750" Type="http://schemas.openxmlformats.org/officeDocument/2006/relationships/image" Target="../media/image1021.png"/><Relationship Id="rId848" Type="http://schemas.openxmlformats.org/officeDocument/2006/relationships/image" Target="../media/image1070.png"/><Relationship Id="rId487" Type="http://schemas.openxmlformats.org/officeDocument/2006/relationships/image" Target="../media/image890.png"/><Relationship Id="rId610" Type="http://schemas.openxmlformats.org/officeDocument/2006/relationships/image" Target="../media/image951.png"/><Relationship Id="rId694" Type="http://schemas.openxmlformats.org/officeDocument/2006/relationships/image" Target="../media/image993.png"/><Relationship Id="rId708" Type="http://schemas.openxmlformats.org/officeDocument/2006/relationships/image" Target="../media/image1000.png"/><Relationship Id="rId915" Type="http://schemas.openxmlformats.org/officeDocument/2006/relationships/customXml" Target="../ink/ink1112.xml"/><Relationship Id="rId347" Type="http://schemas.openxmlformats.org/officeDocument/2006/relationships/customXml" Target="../ink/ink827.xml"/><Relationship Id="rId44" Type="http://schemas.openxmlformats.org/officeDocument/2006/relationships/image" Target="../media/image671.png"/><Relationship Id="rId554" Type="http://schemas.openxmlformats.org/officeDocument/2006/relationships/customXml" Target="../ink/ink931.xml"/><Relationship Id="rId761" Type="http://schemas.openxmlformats.org/officeDocument/2006/relationships/customXml" Target="../ink/ink1035.xml"/><Relationship Id="rId859" Type="http://schemas.openxmlformats.org/officeDocument/2006/relationships/customXml" Target="../ink/ink1084.xml"/><Relationship Id="rId193" Type="http://schemas.openxmlformats.org/officeDocument/2006/relationships/customXml" Target="../ink/ink750.xml"/><Relationship Id="rId207" Type="http://schemas.openxmlformats.org/officeDocument/2006/relationships/customXml" Target="../ink/ink757.xml"/><Relationship Id="rId414" Type="http://schemas.openxmlformats.org/officeDocument/2006/relationships/customXml" Target="../ink/ink861.xml"/><Relationship Id="rId498" Type="http://schemas.openxmlformats.org/officeDocument/2006/relationships/customXml" Target="../ink/ink903.xml"/><Relationship Id="rId621" Type="http://schemas.openxmlformats.org/officeDocument/2006/relationships/customXml" Target="../ink/ink965.xml"/><Relationship Id="rId260" Type="http://schemas.openxmlformats.org/officeDocument/2006/relationships/image" Target="../media/image777.png"/><Relationship Id="rId719" Type="http://schemas.openxmlformats.org/officeDocument/2006/relationships/customXml" Target="../ink/ink1014.xml"/><Relationship Id="rId926" Type="http://schemas.openxmlformats.org/officeDocument/2006/relationships/image" Target="../media/image1109.png"/><Relationship Id="rId55" Type="http://schemas.openxmlformats.org/officeDocument/2006/relationships/customXml" Target="../ink/ink681.xml"/><Relationship Id="rId120" Type="http://schemas.openxmlformats.org/officeDocument/2006/relationships/image" Target="../media/image708.png"/><Relationship Id="rId358" Type="http://schemas.openxmlformats.org/officeDocument/2006/relationships/image" Target="../media/image826.png"/><Relationship Id="rId565" Type="http://schemas.openxmlformats.org/officeDocument/2006/relationships/image" Target="../media/image929.png"/><Relationship Id="rId772" Type="http://schemas.openxmlformats.org/officeDocument/2006/relationships/image" Target="../media/image1032.png"/><Relationship Id="rId218" Type="http://schemas.openxmlformats.org/officeDocument/2006/relationships/image" Target="../media/image756.png"/><Relationship Id="rId425" Type="http://schemas.openxmlformats.org/officeDocument/2006/relationships/image" Target="../media/image859.png"/><Relationship Id="rId632" Type="http://schemas.openxmlformats.org/officeDocument/2006/relationships/image" Target="../media/image962.png"/><Relationship Id="rId271" Type="http://schemas.openxmlformats.org/officeDocument/2006/relationships/customXml" Target="../ink/ink789.xml"/><Relationship Id="rId66" Type="http://schemas.openxmlformats.org/officeDocument/2006/relationships/image" Target="../media/image681.png"/><Relationship Id="rId131" Type="http://schemas.openxmlformats.org/officeDocument/2006/relationships/customXml" Target="../ink/ink719.xml"/><Relationship Id="rId369" Type="http://schemas.openxmlformats.org/officeDocument/2006/relationships/customXml" Target="../ink/ink838.xml"/><Relationship Id="rId576" Type="http://schemas.openxmlformats.org/officeDocument/2006/relationships/customXml" Target="../ink/ink942.xml"/><Relationship Id="rId783" Type="http://schemas.openxmlformats.org/officeDocument/2006/relationships/customXml" Target="../ink/ink1046.xml"/><Relationship Id="rId229" Type="http://schemas.openxmlformats.org/officeDocument/2006/relationships/customXml" Target="../ink/ink768.xml"/><Relationship Id="rId436" Type="http://schemas.openxmlformats.org/officeDocument/2006/relationships/customXml" Target="../ink/ink872.xml"/><Relationship Id="rId643" Type="http://schemas.openxmlformats.org/officeDocument/2006/relationships/customXml" Target="../ink/ink976.xml"/><Relationship Id="rId850" Type="http://schemas.openxmlformats.org/officeDocument/2006/relationships/image" Target="../media/image1071.png"/><Relationship Id="rId77" Type="http://schemas.openxmlformats.org/officeDocument/2006/relationships/customXml" Target="../ink/ink692.xml"/><Relationship Id="rId282" Type="http://schemas.openxmlformats.org/officeDocument/2006/relationships/image" Target="../media/image788.png"/><Relationship Id="rId503" Type="http://schemas.openxmlformats.org/officeDocument/2006/relationships/image" Target="../media/image898.png"/><Relationship Id="rId587" Type="http://schemas.openxmlformats.org/officeDocument/2006/relationships/customXml" Target="../ink/ink948.xml"/><Relationship Id="rId710" Type="http://schemas.openxmlformats.org/officeDocument/2006/relationships/image" Target="../media/image1001.png"/><Relationship Id="rId808" Type="http://schemas.openxmlformats.org/officeDocument/2006/relationships/image" Target="../media/image1050.png"/><Relationship Id="rId8" Type="http://schemas.openxmlformats.org/officeDocument/2006/relationships/image" Target="../media/image653.png"/><Relationship Id="rId142" Type="http://schemas.openxmlformats.org/officeDocument/2006/relationships/image" Target="../media/image719.png"/><Relationship Id="rId447" Type="http://schemas.openxmlformats.org/officeDocument/2006/relationships/image" Target="../media/image870.png"/><Relationship Id="rId794" Type="http://schemas.openxmlformats.org/officeDocument/2006/relationships/image" Target="../media/image1043.png"/><Relationship Id="rId654" Type="http://schemas.openxmlformats.org/officeDocument/2006/relationships/image" Target="../media/image973.png"/><Relationship Id="rId861" Type="http://schemas.openxmlformats.org/officeDocument/2006/relationships/customXml" Target="../ink/ink1085.xml"/><Relationship Id="rId293" Type="http://schemas.openxmlformats.org/officeDocument/2006/relationships/customXml" Target="../ink/ink800.xml"/><Relationship Id="rId307" Type="http://schemas.openxmlformats.org/officeDocument/2006/relationships/customXml" Target="../ink/ink807.xml"/><Relationship Id="rId514" Type="http://schemas.openxmlformats.org/officeDocument/2006/relationships/customXml" Target="../ink/ink911.xml"/><Relationship Id="rId721" Type="http://schemas.openxmlformats.org/officeDocument/2006/relationships/customXml" Target="../ink/ink1015.xml"/><Relationship Id="rId88" Type="http://schemas.openxmlformats.org/officeDocument/2006/relationships/image" Target="../media/image692.png"/><Relationship Id="rId153" Type="http://schemas.openxmlformats.org/officeDocument/2006/relationships/customXml" Target="../ink/ink730.xml"/><Relationship Id="rId360" Type="http://schemas.openxmlformats.org/officeDocument/2006/relationships/image" Target="../media/image827.png"/><Relationship Id="rId598" Type="http://schemas.openxmlformats.org/officeDocument/2006/relationships/image" Target="../media/image945.png"/><Relationship Id="rId819" Type="http://schemas.openxmlformats.org/officeDocument/2006/relationships/customXml" Target="../ink/ink1064.xml"/><Relationship Id="rId220" Type="http://schemas.openxmlformats.org/officeDocument/2006/relationships/image" Target="../media/image757.png"/><Relationship Id="rId458" Type="http://schemas.openxmlformats.org/officeDocument/2006/relationships/customXml" Target="../ink/ink883.xml"/><Relationship Id="rId665" Type="http://schemas.openxmlformats.org/officeDocument/2006/relationships/customXml" Target="../ink/ink987.xml"/><Relationship Id="rId872" Type="http://schemas.openxmlformats.org/officeDocument/2006/relationships/image" Target="../media/image1082.png"/><Relationship Id="rId15" Type="http://schemas.openxmlformats.org/officeDocument/2006/relationships/customXml" Target="../ink/ink661.xml"/><Relationship Id="rId318" Type="http://schemas.openxmlformats.org/officeDocument/2006/relationships/image" Target="../media/image806.png"/><Relationship Id="rId525" Type="http://schemas.openxmlformats.org/officeDocument/2006/relationships/image" Target="../media/image909.png"/><Relationship Id="rId732" Type="http://schemas.openxmlformats.org/officeDocument/2006/relationships/image" Target="../media/image1012.png"/><Relationship Id="rId99" Type="http://schemas.openxmlformats.org/officeDocument/2006/relationships/customXml" Target="../ink/ink703.xml"/><Relationship Id="rId164" Type="http://schemas.openxmlformats.org/officeDocument/2006/relationships/image" Target="../media/image729.png"/><Relationship Id="rId371" Type="http://schemas.openxmlformats.org/officeDocument/2006/relationships/customXml" Target="../ink/ink839.xml"/><Relationship Id="rId469" Type="http://schemas.openxmlformats.org/officeDocument/2006/relationships/image" Target="../media/image881.png"/><Relationship Id="rId676" Type="http://schemas.openxmlformats.org/officeDocument/2006/relationships/image" Target="../media/image984.png"/><Relationship Id="rId883" Type="http://schemas.openxmlformats.org/officeDocument/2006/relationships/customXml" Target="../ink/ink1096.xml"/><Relationship Id="rId26" Type="http://schemas.openxmlformats.org/officeDocument/2006/relationships/image" Target="../media/image662.png"/><Relationship Id="rId231" Type="http://schemas.openxmlformats.org/officeDocument/2006/relationships/customXml" Target="../ink/ink769.xml"/><Relationship Id="rId329" Type="http://schemas.openxmlformats.org/officeDocument/2006/relationships/customXml" Target="../ink/ink818.xml"/><Relationship Id="rId536" Type="http://schemas.openxmlformats.org/officeDocument/2006/relationships/customXml" Target="../ink/ink922.xml"/><Relationship Id="rId175" Type="http://schemas.openxmlformats.org/officeDocument/2006/relationships/customXml" Target="../ink/ink741.xml"/><Relationship Id="rId743" Type="http://schemas.openxmlformats.org/officeDocument/2006/relationships/customXml" Target="../ink/ink1026.xml"/><Relationship Id="rId382" Type="http://schemas.openxmlformats.org/officeDocument/2006/relationships/image" Target="../media/image838.png"/><Relationship Id="rId603" Type="http://schemas.openxmlformats.org/officeDocument/2006/relationships/customXml" Target="../ink/ink956.xml"/><Relationship Id="rId687" Type="http://schemas.openxmlformats.org/officeDocument/2006/relationships/customXml" Target="../ink/ink998.xml"/><Relationship Id="rId810" Type="http://schemas.openxmlformats.org/officeDocument/2006/relationships/image" Target="../media/image1051.png"/><Relationship Id="rId908" Type="http://schemas.openxmlformats.org/officeDocument/2006/relationships/image" Target="../media/image1100.png"/><Relationship Id="rId242" Type="http://schemas.openxmlformats.org/officeDocument/2006/relationships/image" Target="../media/image768.png"/><Relationship Id="rId894" Type="http://schemas.openxmlformats.org/officeDocument/2006/relationships/image" Target="../media/image1093.png"/><Relationship Id="rId37" Type="http://schemas.openxmlformats.org/officeDocument/2006/relationships/customXml" Target="../ink/ink672.xml"/><Relationship Id="rId102" Type="http://schemas.openxmlformats.org/officeDocument/2006/relationships/image" Target="../media/image699.png"/><Relationship Id="rId547" Type="http://schemas.openxmlformats.org/officeDocument/2006/relationships/image" Target="../media/image920.png"/><Relationship Id="rId754" Type="http://schemas.openxmlformats.org/officeDocument/2006/relationships/image" Target="../media/image1023.png"/><Relationship Id="rId90" Type="http://schemas.openxmlformats.org/officeDocument/2006/relationships/image" Target="../media/image693.png"/><Relationship Id="rId186" Type="http://schemas.openxmlformats.org/officeDocument/2006/relationships/image" Target="../media/image740.png"/><Relationship Id="rId393" Type="http://schemas.openxmlformats.org/officeDocument/2006/relationships/customXml" Target="../ink/ink850.xml"/><Relationship Id="rId407" Type="http://schemas.openxmlformats.org/officeDocument/2006/relationships/image" Target="../media/image850.png"/><Relationship Id="rId614" Type="http://schemas.openxmlformats.org/officeDocument/2006/relationships/image" Target="../media/image953.png"/><Relationship Id="rId821" Type="http://schemas.openxmlformats.org/officeDocument/2006/relationships/customXml" Target="../ink/ink1065.xml"/><Relationship Id="rId253" Type="http://schemas.openxmlformats.org/officeDocument/2006/relationships/customXml" Target="../ink/ink780.xml"/><Relationship Id="rId460" Type="http://schemas.openxmlformats.org/officeDocument/2006/relationships/customXml" Target="../ink/ink884.xml"/><Relationship Id="rId698" Type="http://schemas.openxmlformats.org/officeDocument/2006/relationships/image" Target="../media/image995.png"/><Relationship Id="rId919" Type="http://schemas.openxmlformats.org/officeDocument/2006/relationships/customXml" Target="../ink/ink1114.xml"/><Relationship Id="rId48" Type="http://schemas.openxmlformats.org/officeDocument/2006/relationships/image" Target="../media/image672.png"/><Relationship Id="rId113" Type="http://schemas.openxmlformats.org/officeDocument/2006/relationships/customXml" Target="../ink/ink710.xml"/><Relationship Id="rId320" Type="http://schemas.openxmlformats.org/officeDocument/2006/relationships/image" Target="../media/image807.png"/><Relationship Id="rId558" Type="http://schemas.openxmlformats.org/officeDocument/2006/relationships/customXml" Target="../ink/ink933.xml"/><Relationship Id="rId765" Type="http://schemas.openxmlformats.org/officeDocument/2006/relationships/customXml" Target="../ink/ink1037.xml"/><Relationship Id="rId197" Type="http://schemas.openxmlformats.org/officeDocument/2006/relationships/customXml" Target="../ink/ink752.xml"/><Relationship Id="rId418" Type="http://schemas.openxmlformats.org/officeDocument/2006/relationships/customXml" Target="../ink/ink863.xml"/><Relationship Id="rId625" Type="http://schemas.openxmlformats.org/officeDocument/2006/relationships/customXml" Target="../ink/ink967.xml"/><Relationship Id="rId832" Type="http://schemas.openxmlformats.org/officeDocument/2006/relationships/image" Target="../media/image1062.png"/><Relationship Id="rId264" Type="http://schemas.openxmlformats.org/officeDocument/2006/relationships/image" Target="../media/image779.png"/><Relationship Id="rId471" Type="http://schemas.openxmlformats.org/officeDocument/2006/relationships/image" Target="../media/image88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C23434A-0386-4309-8F8C-AFF543603B1A}"/>
                  </a:ext>
                </a:extLst>
              </p14:cNvPr>
              <p14:cNvContentPartPr/>
              <p14:nvPr/>
            </p14:nvContentPartPr>
            <p14:xfrm>
              <a:off x="10247269" y="1295542"/>
              <a:ext cx="24480" cy="10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C23434A-0386-4309-8F8C-AFF543603B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8629" y="1286902"/>
                <a:ext cx="421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32EE940-F529-4551-81C1-48EBBDD0289B}"/>
              </a:ext>
            </a:extLst>
          </p:cNvPr>
          <p:cNvGrpSpPr/>
          <p:nvPr/>
        </p:nvGrpSpPr>
        <p:grpSpPr>
          <a:xfrm>
            <a:off x="8314429" y="205822"/>
            <a:ext cx="203760" cy="217080"/>
            <a:chOff x="8314429" y="205822"/>
            <a:chExt cx="20376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52B96E1-419D-443A-9D4B-AD76881C975D}"/>
                    </a:ext>
                  </a:extLst>
                </p14:cNvPr>
                <p14:cNvContentPartPr/>
                <p14:nvPr/>
              </p14:nvContentPartPr>
              <p14:xfrm>
                <a:off x="8333149" y="210142"/>
                <a:ext cx="148680" cy="188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52B96E1-419D-443A-9D4B-AD76881C97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4149" y="201142"/>
                  <a:ext cx="166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3AF935-5012-473F-A161-A5A55F9B32B3}"/>
                    </a:ext>
                  </a:extLst>
                </p14:cNvPr>
                <p14:cNvContentPartPr/>
                <p14:nvPr/>
              </p14:nvContentPartPr>
              <p14:xfrm>
                <a:off x="8314429" y="205822"/>
                <a:ext cx="203760" cy="217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3AF935-5012-473F-A161-A5A55F9B32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05789" y="197182"/>
                  <a:ext cx="22140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9AE5B8D-1C87-410E-874B-37F3772EC820}"/>
                  </a:ext>
                </a:extLst>
              </p14:cNvPr>
              <p14:cNvContentPartPr/>
              <p14:nvPr/>
            </p14:nvContentPartPr>
            <p14:xfrm>
              <a:off x="8634469" y="368902"/>
              <a:ext cx="39960" cy="131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9AE5B8D-1C87-410E-874B-37F3772EC8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5469" y="360262"/>
                <a:ext cx="576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4DCFA82-DF2C-4C19-BCE8-1F62ED568885}"/>
                  </a:ext>
                </a:extLst>
              </p14:cNvPr>
              <p14:cNvContentPartPr/>
              <p14:nvPr/>
            </p14:nvContentPartPr>
            <p14:xfrm>
              <a:off x="8639509" y="249382"/>
              <a:ext cx="7200" cy="266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4DCFA82-DF2C-4C19-BCE8-1F62ED5688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0869" y="240382"/>
                <a:ext cx="248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A4A44E7-F386-438D-BE5F-2E82F47D2240}"/>
              </a:ext>
            </a:extLst>
          </p:cNvPr>
          <p:cNvGrpSpPr/>
          <p:nvPr/>
        </p:nvGrpSpPr>
        <p:grpSpPr>
          <a:xfrm>
            <a:off x="8911309" y="136342"/>
            <a:ext cx="286200" cy="225360"/>
            <a:chOff x="8911309" y="136342"/>
            <a:chExt cx="2862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0E36B9F-9193-4E37-B584-15508FD573F9}"/>
                    </a:ext>
                  </a:extLst>
                </p14:cNvPr>
                <p14:cNvContentPartPr/>
                <p14:nvPr/>
              </p14:nvContentPartPr>
              <p14:xfrm>
                <a:off x="8911309" y="241102"/>
                <a:ext cx="199440" cy="12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0E36B9F-9193-4E37-B584-15508FD573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02669" y="232102"/>
                  <a:ext cx="217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201DCF-6604-4252-BD9D-1B5C27FBCB46}"/>
                    </a:ext>
                  </a:extLst>
                </p14:cNvPr>
                <p14:cNvContentPartPr/>
                <p14:nvPr/>
              </p14:nvContentPartPr>
              <p14:xfrm>
                <a:off x="9095989" y="136342"/>
                <a:ext cx="101520" cy="112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201DCF-6604-4252-BD9D-1B5C27FBCB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87349" y="127342"/>
                  <a:ext cx="119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8A0BBB-262E-4AB3-9A77-3EE2ED75A05C}"/>
              </a:ext>
            </a:extLst>
          </p:cNvPr>
          <p:cNvGrpSpPr/>
          <p:nvPr/>
        </p:nvGrpSpPr>
        <p:grpSpPr>
          <a:xfrm>
            <a:off x="8900149" y="431542"/>
            <a:ext cx="222480" cy="164520"/>
            <a:chOff x="8900149" y="431542"/>
            <a:chExt cx="2224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72D37CB-E372-4FCA-BB7E-F419E3F34384}"/>
                    </a:ext>
                  </a:extLst>
                </p14:cNvPr>
                <p14:cNvContentPartPr/>
                <p14:nvPr/>
              </p14:nvContentPartPr>
              <p14:xfrm>
                <a:off x="8900149" y="477982"/>
                <a:ext cx="170640" cy="3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72D37CB-E372-4FCA-BB7E-F419E3F343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1149" y="469342"/>
                  <a:ext cx="188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9F76BDF-C8F7-4ABC-B92D-1FD8793F532F}"/>
                    </a:ext>
                  </a:extLst>
                </p14:cNvPr>
                <p14:cNvContentPartPr/>
                <p14:nvPr/>
              </p14:nvContentPartPr>
              <p14:xfrm>
                <a:off x="9066109" y="431542"/>
                <a:ext cx="56520" cy="16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9F76BDF-C8F7-4ABC-B92D-1FD8793F532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57469" y="422542"/>
                  <a:ext cx="7416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CB55B29-050B-400D-9D9A-42E06B934FB1}"/>
                  </a:ext>
                </a:extLst>
              </p14:cNvPr>
              <p14:cNvContentPartPr/>
              <p14:nvPr/>
            </p14:nvContentPartPr>
            <p14:xfrm>
              <a:off x="9445549" y="62542"/>
              <a:ext cx="131400" cy="149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CB55B29-050B-400D-9D9A-42E06B934F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36549" y="53902"/>
                <a:ext cx="149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1F69690-AE53-4548-BC88-1C21C8AA028C}"/>
                  </a:ext>
                </a:extLst>
              </p14:cNvPr>
              <p14:cNvContentPartPr/>
              <p14:nvPr/>
            </p14:nvContentPartPr>
            <p14:xfrm>
              <a:off x="9464989" y="449182"/>
              <a:ext cx="140760" cy="133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1F69690-AE53-4548-BC88-1C21C8AA02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56349" y="440182"/>
                <a:ext cx="158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3974B6E-7982-4F9B-BE81-940E8946598A}"/>
                  </a:ext>
                </a:extLst>
              </p14:cNvPr>
              <p14:cNvContentPartPr/>
              <p14:nvPr/>
            </p14:nvContentPartPr>
            <p14:xfrm>
              <a:off x="11543269" y="2813662"/>
              <a:ext cx="418320" cy="5432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3974B6E-7982-4F9B-BE81-940E894659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34269" y="2804662"/>
                <a:ext cx="435960" cy="56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12EF20F9-B2E3-4E07-AF9C-2954C03FD72F}"/>
              </a:ext>
            </a:extLst>
          </p:cNvPr>
          <p:cNvGrpSpPr/>
          <p:nvPr/>
        </p:nvGrpSpPr>
        <p:grpSpPr>
          <a:xfrm>
            <a:off x="9775309" y="130582"/>
            <a:ext cx="2363400" cy="3632400"/>
            <a:chOff x="9775309" y="130582"/>
            <a:chExt cx="2363400" cy="36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BDB57F-2383-4228-BF07-063A1DB0E4B5}"/>
                    </a:ext>
                  </a:extLst>
                </p14:cNvPr>
                <p14:cNvContentPartPr/>
                <p14:nvPr/>
              </p14:nvContentPartPr>
              <p14:xfrm>
                <a:off x="9796549" y="347302"/>
                <a:ext cx="166680" cy="51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BDB57F-2383-4228-BF07-063A1DB0E4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87549" y="338302"/>
                  <a:ext cx="18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B93365-C15A-4CC4-BDC6-C36817991450}"/>
                    </a:ext>
                  </a:extLst>
                </p14:cNvPr>
                <p14:cNvContentPartPr/>
                <p14:nvPr/>
              </p14:nvContentPartPr>
              <p14:xfrm>
                <a:off x="9775309" y="436942"/>
                <a:ext cx="187560" cy="33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B93365-C15A-4CC4-BDC6-C368179914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66309" y="428302"/>
                  <a:ext cx="205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9524CB-6915-4BB4-AA2A-EAA8C3CA71EB}"/>
                    </a:ext>
                  </a:extLst>
                </p14:cNvPr>
                <p14:cNvContentPartPr/>
                <p14:nvPr/>
              </p14:nvContentPartPr>
              <p14:xfrm>
                <a:off x="10015069" y="291142"/>
                <a:ext cx="23040" cy="173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9524CB-6915-4BB4-AA2A-EAA8C3CA71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06429" y="282142"/>
                  <a:ext cx="40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3663F2-9BD0-47E0-9181-EA7F12CBAF65}"/>
                    </a:ext>
                  </a:extLst>
                </p14:cNvPr>
                <p14:cNvContentPartPr/>
                <p14:nvPr/>
              </p14:nvContentPartPr>
              <p14:xfrm>
                <a:off x="10258789" y="246502"/>
                <a:ext cx="137160" cy="23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3663F2-9BD0-47E0-9181-EA7F12CBAF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50149" y="237862"/>
                  <a:ext cx="154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688F027-A5A6-48A8-9B0F-0D618CE73A5F}"/>
                    </a:ext>
                  </a:extLst>
                </p14:cNvPr>
                <p14:cNvContentPartPr/>
                <p14:nvPr/>
              </p14:nvContentPartPr>
              <p14:xfrm>
                <a:off x="10461829" y="245062"/>
                <a:ext cx="84240" cy="75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688F027-A5A6-48A8-9B0F-0D618CE73A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52829" y="236422"/>
                  <a:ext cx="101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ED7909-3D9A-4459-8844-33DCEED647AB}"/>
                    </a:ext>
                  </a:extLst>
                </p14:cNvPr>
                <p14:cNvContentPartPr/>
                <p14:nvPr/>
              </p14:nvContentPartPr>
              <p14:xfrm>
                <a:off x="10571629" y="230662"/>
                <a:ext cx="125640" cy="63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ED7909-3D9A-4459-8844-33DCEED647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62989" y="222022"/>
                  <a:ext cx="143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1AC347-1717-41AA-B4DA-FF1B4912BB04}"/>
                    </a:ext>
                  </a:extLst>
                </p14:cNvPr>
                <p14:cNvContentPartPr/>
                <p14:nvPr/>
              </p14:nvContentPartPr>
              <p14:xfrm>
                <a:off x="10757749" y="193582"/>
                <a:ext cx="117360" cy="222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1AC347-1717-41AA-B4DA-FF1B4912BB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9109" y="184582"/>
                  <a:ext cx="135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51E1AB1-4839-4C50-A6AE-D63DEE1D1C38}"/>
                    </a:ext>
                  </a:extLst>
                </p14:cNvPr>
                <p14:cNvContentPartPr/>
                <p14:nvPr/>
              </p14:nvContentPartPr>
              <p14:xfrm>
                <a:off x="10914709" y="130582"/>
                <a:ext cx="279720" cy="149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51E1AB1-4839-4C50-A6AE-D63DEE1D1C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06069" y="121942"/>
                  <a:ext cx="297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D112B58-E3CF-445F-8C7B-F06DD220E4F6}"/>
                    </a:ext>
                  </a:extLst>
                </p14:cNvPr>
                <p14:cNvContentPartPr/>
                <p14:nvPr/>
              </p14:nvContentPartPr>
              <p14:xfrm>
                <a:off x="11160229" y="146062"/>
                <a:ext cx="15480" cy="644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D112B58-E3CF-445F-8C7B-F06DD220E4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51229" y="137422"/>
                  <a:ext cx="33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A06F8EE-AF5C-43B0-BBB7-8B2029867518}"/>
                    </a:ext>
                  </a:extLst>
                </p14:cNvPr>
                <p14:cNvContentPartPr/>
                <p14:nvPr/>
              </p14:nvContentPartPr>
              <p14:xfrm>
                <a:off x="11265349" y="246142"/>
                <a:ext cx="289800" cy="42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A06F8EE-AF5C-43B0-BBB7-8B20298675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56349" y="237502"/>
                  <a:ext cx="307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1B38205-BC89-4214-AD4C-DFDA3FC2A19D}"/>
                    </a:ext>
                  </a:extLst>
                </p14:cNvPr>
                <p14:cNvContentPartPr/>
                <p14:nvPr/>
              </p14:nvContentPartPr>
              <p14:xfrm>
                <a:off x="10310269" y="513622"/>
                <a:ext cx="248400" cy="263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1B38205-BC89-4214-AD4C-DFDA3FC2A1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01269" y="504982"/>
                  <a:ext cx="266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698432C-CFD1-4CFE-A98C-016228D04771}"/>
                    </a:ext>
                  </a:extLst>
                </p14:cNvPr>
                <p14:cNvContentPartPr/>
                <p14:nvPr/>
              </p14:nvContentPartPr>
              <p14:xfrm>
                <a:off x="10747669" y="582382"/>
                <a:ext cx="290520" cy="126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698432C-CFD1-4CFE-A98C-016228D047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39029" y="573742"/>
                  <a:ext cx="30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BE599D-3F3D-42BA-A891-CEA8D3058FB7}"/>
                    </a:ext>
                  </a:extLst>
                </p14:cNvPr>
                <p14:cNvContentPartPr/>
                <p14:nvPr/>
              </p14:nvContentPartPr>
              <p14:xfrm>
                <a:off x="11082109" y="588862"/>
                <a:ext cx="99720" cy="101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BE599D-3F3D-42BA-A891-CEA8D3058F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73109" y="579862"/>
                  <a:ext cx="117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C924AD6-981F-4DF0-967C-4D3603F9E4AA}"/>
                    </a:ext>
                  </a:extLst>
                </p14:cNvPr>
                <p14:cNvContentPartPr/>
                <p14:nvPr/>
              </p14:nvContentPartPr>
              <p14:xfrm>
                <a:off x="11226109" y="569062"/>
                <a:ext cx="111240" cy="114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924AD6-981F-4DF0-967C-4D3603F9E4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17469" y="560422"/>
                  <a:ext cx="128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92FDD12-B647-4D4E-A7B0-0B0ED6256BCB}"/>
                    </a:ext>
                  </a:extLst>
                </p14:cNvPr>
                <p14:cNvContentPartPr/>
                <p14:nvPr/>
              </p14:nvContentPartPr>
              <p14:xfrm>
                <a:off x="11395669" y="549622"/>
                <a:ext cx="91440" cy="91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92FDD12-B647-4D4E-A7B0-0B0ED6256B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86669" y="540982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D2715A8-93BE-4B59-B8C9-60169B552F5F}"/>
                    </a:ext>
                  </a:extLst>
                </p14:cNvPr>
                <p14:cNvContentPartPr/>
                <p14:nvPr/>
              </p14:nvContentPartPr>
              <p14:xfrm>
                <a:off x="11541469" y="529462"/>
                <a:ext cx="90720" cy="13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D2715A8-93BE-4B59-B8C9-60169B552F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32469" y="520462"/>
                  <a:ext cx="10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097B8FD-FDE1-440B-A6E3-151D4868D0ED}"/>
                    </a:ext>
                  </a:extLst>
                </p14:cNvPr>
                <p14:cNvContentPartPr/>
                <p14:nvPr/>
              </p14:nvContentPartPr>
              <p14:xfrm>
                <a:off x="11704549" y="576982"/>
                <a:ext cx="97920" cy="93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097B8FD-FDE1-440B-A6E3-151D4868D0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95909" y="567982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9013ED-BB43-4F94-A700-82B834F21CBE}"/>
                    </a:ext>
                  </a:extLst>
                </p14:cNvPr>
                <p14:cNvContentPartPr/>
                <p14:nvPr/>
              </p14:nvContentPartPr>
              <p14:xfrm>
                <a:off x="11865469" y="524422"/>
                <a:ext cx="73440" cy="113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9013ED-BB43-4F94-A700-82B834F21C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856829" y="515422"/>
                  <a:ext cx="91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9FD53D0-36D7-404F-91FB-B0BAA236E35D}"/>
                    </a:ext>
                  </a:extLst>
                </p14:cNvPr>
                <p14:cNvContentPartPr/>
                <p14:nvPr/>
              </p14:nvContentPartPr>
              <p14:xfrm>
                <a:off x="11956189" y="517582"/>
                <a:ext cx="119160" cy="140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9FD53D0-36D7-404F-91FB-B0BAA236E3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947549" y="508582"/>
                  <a:ext cx="136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EC7576-F3DD-4BA9-8032-DABBD143C20B}"/>
                    </a:ext>
                  </a:extLst>
                </p14:cNvPr>
                <p14:cNvContentPartPr/>
                <p14:nvPr/>
              </p14:nvContentPartPr>
              <p14:xfrm>
                <a:off x="10121629" y="1035622"/>
                <a:ext cx="36000" cy="156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EC7576-F3DD-4BA9-8032-DABBD143C2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12629" y="1026622"/>
                  <a:ext cx="53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44605A2-DAC9-4AC5-BC42-DDC8BE6B1AB1}"/>
                    </a:ext>
                  </a:extLst>
                </p14:cNvPr>
                <p14:cNvContentPartPr/>
                <p14:nvPr/>
              </p14:nvContentPartPr>
              <p14:xfrm>
                <a:off x="10212709" y="1018702"/>
                <a:ext cx="18000" cy="151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4605A2-DAC9-4AC5-BC42-DDC8BE6B1A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04069" y="1009702"/>
                  <a:ext cx="35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341722-AB8B-424C-A7D1-77EDFE495C2E}"/>
                    </a:ext>
                  </a:extLst>
                </p14:cNvPr>
                <p14:cNvContentPartPr/>
                <p14:nvPr/>
              </p14:nvContentPartPr>
              <p14:xfrm>
                <a:off x="10042069" y="992422"/>
                <a:ext cx="222120" cy="43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341722-AB8B-424C-A7D1-77EDFE495C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33069" y="983422"/>
                  <a:ext cx="23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6C5AF78-BB43-4884-AA5F-D6556C7D20DD}"/>
                    </a:ext>
                  </a:extLst>
                </p14:cNvPr>
                <p14:cNvContentPartPr/>
                <p14:nvPr/>
              </p14:nvContentPartPr>
              <p14:xfrm>
                <a:off x="10106869" y="827542"/>
                <a:ext cx="138960" cy="135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6C5AF78-BB43-4884-AA5F-D6556C7D20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98229" y="818902"/>
                  <a:ext cx="156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6281AFB-3885-4E4C-B3B8-7178159D0FD1}"/>
                    </a:ext>
                  </a:extLst>
                </p14:cNvPr>
                <p14:cNvContentPartPr/>
                <p14:nvPr/>
              </p14:nvContentPartPr>
              <p14:xfrm>
                <a:off x="10421869" y="1025902"/>
                <a:ext cx="173880" cy="48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6281AFB-3885-4E4C-B3B8-7178159D0F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12869" y="1016902"/>
                  <a:ext cx="191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0A72296-6DCD-438C-AB56-91C905ADF1CB}"/>
                    </a:ext>
                  </a:extLst>
                </p14:cNvPr>
                <p14:cNvContentPartPr/>
                <p14:nvPr/>
              </p14:nvContentPartPr>
              <p14:xfrm>
                <a:off x="10431949" y="1099702"/>
                <a:ext cx="115560" cy="45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0A72296-6DCD-438C-AB56-91C905ADF1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23309" y="1090702"/>
                  <a:ext cx="133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4EA18CA-ECBF-494B-AB08-DF177DA2DD5B}"/>
                    </a:ext>
                  </a:extLst>
                </p14:cNvPr>
                <p14:cNvContentPartPr/>
                <p14:nvPr/>
              </p14:nvContentPartPr>
              <p14:xfrm>
                <a:off x="10861789" y="862102"/>
                <a:ext cx="86760" cy="130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4EA18CA-ECBF-494B-AB08-DF177DA2DD5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53149" y="853462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9E72225-B576-44F4-A565-9FD6AF65FC14}"/>
                    </a:ext>
                  </a:extLst>
                </p14:cNvPr>
                <p14:cNvContentPartPr/>
                <p14:nvPr/>
              </p14:nvContentPartPr>
              <p14:xfrm>
                <a:off x="10853509" y="895582"/>
                <a:ext cx="127800" cy="81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9E72225-B576-44F4-A565-9FD6AF65FC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44869" y="886942"/>
                  <a:ext cx="145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82F5874-BB05-4FA8-BF94-469C966B2BB6}"/>
                    </a:ext>
                  </a:extLst>
                </p14:cNvPr>
                <p14:cNvContentPartPr/>
                <p14:nvPr/>
              </p14:nvContentPartPr>
              <p14:xfrm>
                <a:off x="10823629" y="787582"/>
                <a:ext cx="196560" cy="27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82F5874-BB05-4FA8-BF94-469C966B2B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14989" y="778582"/>
                  <a:ext cx="214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54B5449-75FA-41DF-A765-900AA042819B}"/>
                    </a:ext>
                  </a:extLst>
                </p14:cNvPr>
                <p14:cNvContentPartPr/>
                <p14:nvPr/>
              </p14:nvContentPartPr>
              <p14:xfrm>
                <a:off x="10091389" y="1493182"/>
                <a:ext cx="186120" cy="173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54B5449-75FA-41DF-A765-900AA04281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82749" y="1484542"/>
                  <a:ext cx="203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6398E33-67C0-44BD-88C3-9542294F6E7D}"/>
                    </a:ext>
                  </a:extLst>
                </p14:cNvPr>
                <p14:cNvContentPartPr/>
                <p14:nvPr/>
              </p14:nvContentPartPr>
              <p14:xfrm>
                <a:off x="10059709" y="1452142"/>
                <a:ext cx="257400" cy="245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6398E33-67C0-44BD-88C3-9542294F6E7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50709" y="1443142"/>
                  <a:ext cx="275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97BE87-3FFD-4DD0-AC69-8FEDD69117F5}"/>
                    </a:ext>
                  </a:extLst>
                </p14:cNvPr>
                <p14:cNvContentPartPr/>
                <p14:nvPr/>
              </p14:nvContentPartPr>
              <p14:xfrm>
                <a:off x="10425109" y="1631062"/>
                <a:ext cx="111240" cy="138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97BE87-3FFD-4DD0-AC69-8FEDD69117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16109" y="1622062"/>
                  <a:ext cx="128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A464C27-B21D-4586-BC76-85DD4CCE89A0}"/>
                    </a:ext>
                  </a:extLst>
                </p14:cNvPr>
                <p14:cNvContentPartPr/>
                <p14:nvPr/>
              </p14:nvContentPartPr>
              <p14:xfrm>
                <a:off x="10456429" y="1452142"/>
                <a:ext cx="12600" cy="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A464C27-B21D-4586-BC76-85DD4CCE89A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47429" y="1443142"/>
                  <a:ext cx="3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8B98839-5D7C-442C-9CAA-AAC7A396E1FB}"/>
                    </a:ext>
                  </a:extLst>
                </p14:cNvPr>
                <p14:cNvContentPartPr/>
                <p14:nvPr/>
              </p14:nvContentPartPr>
              <p14:xfrm>
                <a:off x="10667389" y="1465822"/>
                <a:ext cx="237960" cy="119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8B98839-5D7C-442C-9CAA-AAC7A396E1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58389" y="1457182"/>
                  <a:ext cx="255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D0DC5EF-8E38-4BAC-BA51-01594EAFB3BC}"/>
                    </a:ext>
                  </a:extLst>
                </p14:cNvPr>
                <p14:cNvContentPartPr/>
                <p14:nvPr/>
              </p14:nvContentPartPr>
              <p14:xfrm>
                <a:off x="11128549" y="1356022"/>
                <a:ext cx="5400" cy="186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D0DC5EF-8E38-4BAC-BA51-01594EAFB3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19909" y="1347022"/>
                  <a:ext cx="23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EB5AD6-9607-46A2-964D-FF60F6170AAB}"/>
                    </a:ext>
                  </a:extLst>
                </p14:cNvPr>
                <p14:cNvContentPartPr/>
                <p14:nvPr/>
              </p14:nvContentPartPr>
              <p14:xfrm>
                <a:off x="11037829" y="1312102"/>
                <a:ext cx="253800" cy="287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EB5AD6-9607-46A2-964D-FF60F6170A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29189" y="1303462"/>
                  <a:ext cx="271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CB4889-87FC-4735-9E30-B302D88ED98F}"/>
                    </a:ext>
                  </a:extLst>
                </p14:cNvPr>
                <p14:cNvContentPartPr/>
                <p14:nvPr/>
              </p14:nvContentPartPr>
              <p14:xfrm>
                <a:off x="11378389" y="1222102"/>
                <a:ext cx="68760" cy="389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CB4889-87FC-4735-9E30-B302D88ED98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69749" y="1213102"/>
                  <a:ext cx="86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716D9A-1695-4A4A-9532-16F891CAB65B}"/>
                    </a:ext>
                  </a:extLst>
                </p14:cNvPr>
                <p14:cNvContentPartPr/>
                <p14:nvPr/>
              </p14:nvContentPartPr>
              <p14:xfrm>
                <a:off x="11490709" y="1264222"/>
                <a:ext cx="132120" cy="217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716D9A-1695-4A4A-9532-16F891CAB6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82069" y="1255582"/>
                  <a:ext cx="149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C94964-F76C-4711-808A-4B27FB2672BB}"/>
                    </a:ext>
                  </a:extLst>
                </p14:cNvPr>
                <p14:cNvContentPartPr/>
                <p14:nvPr/>
              </p14:nvContentPartPr>
              <p14:xfrm>
                <a:off x="11673949" y="1410022"/>
                <a:ext cx="29160" cy="137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C94964-F76C-4711-808A-4B27FB2672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65309" y="1401382"/>
                  <a:ext cx="46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1A692B-6FB6-469A-8AA6-ADA824D082DE}"/>
                    </a:ext>
                  </a:extLst>
                </p14:cNvPr>
                <p14:cNvContentPartPr/>
                <p14:nvPr/>
              </p14:nvContentPartPr>
              <p14:xfrm>
                <a:off x="11379469" y="1215622"/>
                <a:ext cx="56880" cy="483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1A692B-6FB6-469A-8AA6-ADA824D082D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70829" y="1206982"/>
                  <a:ext cx="745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2D75C4-4625-4506-B7D9-9A5EED0F9021}"/>
                    </a:ext>
                  </a:extLst>
                </p14:cNvPr>
                <p14:cNvContentPartPr/>
                <p14:nvPr/>
              </p14:nvContentPartPr>
              <p14:xfrm>
                <a:off x="11415109" y="1232182"/>
                <a:ext cx="16200" cy="27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2D75C4-4625-4506-B7D9-9A5EED0F90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06109" y="1223182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E96B08A-0DC1-47ED-8012-D521B03E9B11}"/>
                    </a:ext>
                  </a:extLst>
                </p14:cNvPr>
                <p14:cNvContentPartPr/>
                <p14:nvPr/>
              </p14:nvContentPartPr>
              <p14:xfrm>
                <a:off x="11816869" y="1325062"/>
                <a:ext cx="28440" cy="24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E96B08A-0DC1-47ED-8012-D521B03E9B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808229" y="1316062"/>
                  <a:ext cx="46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C028520-0F8B-4C98-9986-035EB45DF57F}"/>
                    </a:ext>
                  </a:extLst>
                </p14:cNvPr>
                <p14:cNvContentPartPr/>
                <p14:nvPr/>
              </p14:nvContentPartPr>
              <p14:xfrm>
                <a:off x="11811829" y="1294462"/>
                <a:ext cx="131400" cy="140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C028520-0F8B-4C98-9986-035EB45DF57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03189" y="1285822"/>
                  <a:ext cx="149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67C04D-0158-45A4-A356-E8CBEA59510D}"/>
                    </a:ext>
                  </a:extLst>
                </p14:cNvPr>
                <p14:cNvContentPartPr/>
                <p14:nvPr/>
              </p14:nvContentPartPr>
              <p14:xfrm>
                <a:off x="11952589" y="1075222"/>
                <a:ext cx="118080" cy="448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67C04D-0158-45A4-A356-E8CBEA59510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943949" y="1066582"/>
                  <a:ext cx="1357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B0F9719-D5EF-4475-98CD-26F56819774A}"/>
                    </a:ext>
                  </a:extLst>
                </p14:cNvPr>
                <p14:cNvContentPartPr/>
                <p14:nvPr/>
              </p14:nvContentPartPr>
              <p14:xfrm>
                <a:off x="9873949" y="2143342"/>
                <a:ext cx="194400" cy="44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B0F9719-D5EF-4475-98CD-26F5681977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64949" y="2134702"/>
                  <a:ext cx="212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70B0001-6D1C-468C-87F3-5E39B0013771}"/>
                    </a:ext>
                  </a:extLst>
                </p14:cNvPr>
                <p14:cNvContentPartPr/>
                <p14:nvPr/>
              </p14:nvContentPartPr>
              <p14:xfrm>
                <a:off x="9863509" y="2200582"/>
                <a:ext cx="164880" cy="86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70B0001-6D1C-468C-87F3-5E39B001377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54509" y="2191942"/>
                  <a:ext cx="18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0527670-2B46-4B99-BC22-37D34039DD13}"/>
                    </a:ext>
                  </a:extLst>
                </p14:cNvPr>
                <p14:cNvContentPartPr/>
                <p14:nvPr/>
              </p14:nvContentPartPr>
              <p14:xfrm>
                <a:off x="10114069" y="2050462"/>
                <a:ext cx="103680" cy="189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0527670-2B46-4B99-BC22-37D34039DD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05429" y="2041822"/>
                  <a:ext cx="121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F2C3E50-EEEE-49C0-BE2E-85FC14590A10}"/>
                    </a:ext>
                  </a:extLst>
                </p14:cNvPr>
                <p14:cNvContentPartPr/>
                <p14:nvPr/>
              </p14:nvContentPartPr>
              <p14:xfrm>
                <a:off x="10404589" y="2002222"/>
                <a:ext cx="194040" cy="275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F2C3E50-EEEE-49C0-BE2E-85FC14590A1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95949" y="1993222"/>
                  <a:ext cx="211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6CA79D2-659F-4AD7-BF0E-FBE62B0AF82B}"/>
                    </a:ext>
                  </a:extLst>
                </p14:cNvPr>
                <p14:cNvContentPartPr/>
                <p14:nvPr/>
              </p14:nvContentPartPr>
              <p14:xfrm>
                <a:off x="10643629" y="1849582"/>
                <a:ext cx="95400" cy="132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6CA79D2-659F-4AD7-BF0E-FBE62B0AF8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34629" y="1840942"/>
                  <a:ext cx="11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C0119E6-119F-4B88-A700-F82B2CDAA727}"/>
                    </a:ext>
                  </a:extLst>
                </p14:cNvPr>
                <p14:cNvContentPartPr/>
                <p14:nvPr/>
              </p14:nvContentPartPr>
              <p14:xfrm>
                <a:off x="10798789" y="2051542"/>
                <a:ext cx="174240" cy="42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C0119E6-119F-4B88-A700-F82B2CDAA7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90149" y="2042542"/>
                  <a:ext cx="191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349EC95-B3C0-470F-ABBC-9385FF5680C9}"/>
                    </a:ext>
                  </a:extLst>
                </p14:cNvPr>
                <p14:cNvContentPartPr/>
                <p14:nvPr/>
              </p14:nvContentPartPr>
              <p14:xfrm>
                <a:off x="10874389" y="2114542"/>
                <a:ext cx="119520" cy="45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349EC95-B3C0-470F-ABBC-9385FF5680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65389" y="2105542"/>
                  <a:ext cx="13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108C884-A500-40EF-814A-6F51B0CB0253}"/>
                    </a:ext>
                  </a:extLst>
                </p14:cNvPr>
                <p14:cNvContentPartPr/>
                <p14:nvPr/>
              </p14:nvContentPartPr>
              <p14:xfrm>
                <a:off x="11135389" y="1930582"/>
                <a:ext cx="136440" cy="244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108C884-A500-40EF-814A-6F51B0CB025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26389" y="1921942"/>
                  <a:ext cx="154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5BB3FEC-C2A5-4D00-A28D-C473F2261853}"/>
                    </a:ext>
                  </a:extLst>
                </p14:cNvPr>
                <p14:cNvContentPartPr/>
                <p14:nvPr/>
              </p14:nvContentPartPr>
              <p14:xfrm>
                <a:off x="11354269" y="1832302"/>
                <a:ext cx="46440" cy="234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5BB3FEC-C2A5-4D00-A28D-C473F22618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345269" y="1823302"/>
                  <a:ext cx="64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55434-EC62-4086-B870-F447C1854066}"/>
                    </a:ext>
                  </a:extLst>
                </p14:cNvPr>
                <p14:cNvContentPartPr/>
                <p14:nvPr/>
              </p14:nvContentPartPr>
              <p14:xfrm>
                <a:off x="11434189" y="1835182"/>
                <a:ext cx="129960" cy="165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55434-EC62-4086-B870-F447C18540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25189" y="1826542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81B3831-01E3-4D28-BDD4-8686A3AD64C8}"/>
                    </a:ext>
                  </a:extLst>
                </p14:cNvPr>
                <p14:cNvContentPartPr/>
                <p14:nvPr/>
              </p14:nvContentPartPr>
              <p14:xfrm>
                <a:off x="11625709" y="1884862"/>
                <a:ext cx="79200" cy="21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81B3831-01E3-4D28-BDD4-8686A3AD64C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16709" y="1875862"/>
                  <a:ext cx="96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963D8B6-14BF-4CF8-880C-70382C6ACA30}"/>
                    </a:ext>
                  </a:extLst>
                </p14:cNvPr>
                <p14:cNvContentPartPr/>
                <p14:nvPr/>
              </p14:nvContentPartPr>
              <p14:xfrm>
                <a:off x="11780509" y="1774702"/>
                <a:ext cx="120240" cy="295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963D8B6-14BF-4CF8-880C-70382C6ACA3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771509" y="1765702"/>
                  <a:ext cx="137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387DD0-C38A-4CD8-A2C6-89CE1B892BEE}"/>
                    </a:ext>
                  </a:extLst>
                </p14:cNvPr>
                <p14:cNvContentPartPr/>
                <p14:nvPr/>
              </p14:nvContentPartPr>
              <p14:xfrm>
                <a:off x="11906869" y="1643302"/>
                <a:ext cx="114840" cy="304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387DD0-C38A-4CD8-A2C6-89CE1B892B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897869" y="1634662"/>
                  <a:ext cx="132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0EA5F4C-672B-4C91-8651-7FFFC1120BB2}"/>
                    </a:ext>
                  </a:extLst>
                </p14:cNvPr>
                <p14:cNvContentPartPr/>
                <p14:nvPr/>
              </p14:nvContentPartPr>
              <p14:xfrm>
                <a:off x="11818669" y="1231822"/>
                <a:ext cx="24840" cy="272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0EA5F4C-672B-4C91-8651-7FFFC1120B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810029" y="1223182"/>
                  <a:ext cx="42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BD6B09E-18F2-40C5-B285-0F6EE284808B}"/>
                    </a:ext>
                  </a:extLst>
                </p14:cNvPr>
                <p14:cNvContentPartPr/>
                <p14:nvPr/>
              </p14:nvContentPartPr>
              <p14:xfrm>
                <a:off x="11898949" y="1237222"/>
                <a:ext cx="11160" cy="23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BD6B09E-18F2-40C5-B285-0F6EE28480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89949" y="1228582"/>
                  <a:ext cx="28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474C087-3A8C-423B-BB44-2E607C9FA674}"/>
                    </a:ext>
                  </a:extLst>
                </p14:cNvPr>
                <p14:cNvContentPartPr/>
                <p14:nvPr/>
              </p14:nvContentPartPr>
              <p14:xfrm>
                <a:off x="11704549" y="1222102"/>
                <a:ext cx="261720" cy="40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474C087-3A8C-423B-BB44-2E607C9FA67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95909" y="1213102"/>
                  <a:ext cx="279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B57FD30-7841-4DF3-A37F-8C80FFCD5F05}"/>
                    </a:ext>
                  </a:extLst>
                </p14:cNvPr>
                <p14:cNvContentPartPr/>
                <p14:nvPr/>
              </p14:nvContentPartPr>
              <p14:xfrm>
                <a:off x="11144389" y="1939942"/>
                <a:ext cx="24480" cy="230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B57FD30-7841-4DF3-A37F-8C80FFCD5F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35389" y="1930942"/>
                  <a:ext cx="4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1F54FD4-FEFD-4821-B39A-4FA1B18090E0}"/>
                    </a:ext>
                  </a:extLst>
                </p14:cNvPr>
                <p14:cNvContentPartPr/>
                <p14:nvPr/>
              </p14:nvContentPartPr>
              <p14:xfrm>
                <a:off x="11269669" y="1895662"/>
                <a:ext cx="24120" cy="244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1F54FD4-FEFD-4821-B39A-4FA1B18090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60669" y="1887022"/>
                  <a:ext cx="41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8A0AE45-E178-44B5-9D49-74D3CB197261}"/>
                    </a:ext>
                  </a:extLst>
                </p14:cNvPr>
                <p14:cNvContentPartPr/>
                <p14:nvPr/>
              </p14:nvContentPartPr>
              <p14:xfrm>
                <a:off x="11083189" y="1840942"/>
                <a:ext cx="261720" cy="74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8A0AE45-E178-44B5-9D49-74D3CB19726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74189" y="1832302"/>
                  <a:ext cx="279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11E9D78-0479-4FA3-8B75-F298ABC5C003}"/>
                    </a:ext>
                  </a:extLst>
                </p14:cNvPr>
                <p14:cNvContentPartPr/>
                <p14:nvPr/>
              </p14:nvContentPartPr>
              <p14:xfrm>
                <a:off x="11812909" y="1764982"/>
                <a:ext cx="18720" cy="277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11E9D78-0479-4FA3-8B75-F298ABC5C00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804269" y="1756342"/>
                  <a:ext cx="36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B01EAC-608E-4F86-8366-EE410C6D94E6}"/>
                    </a:ext>
                  </a:extLst>
                </p14:cNvPr>
                <p14:cNvContentPartPr/>
                <p14:nvPr/>
              </p14:nvContentPartPr>
              <p14:xfrm>
                <a:off x="11869069" y="1731142"/>
                <a:ext cx="26280" cy="312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B01EAC-608E-4F86-8366-EE410C6D94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860429" y="1722142"/>
                  <a:ext cx="43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D007EAB-08E4-4E61-9B69-744FD96F7326}"/>
                    </a:ext>
                  </a:extLst>
                </p14:cNvPr>
                <p14:cNvContentPartPr/>
                <p14:nvPr/>
              </p14:nvContentPartPr>
              <p14:xfrm>
                <a:off x="11693389" y="1708102"/>
                <a:ext cx="187560" cy="61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D007EAB-08E4-4E61-9B69-744FD96F73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84389" y="1699102"/>
                  <a:ext cx="20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7211A71-DFF6-4FD5-91C3-2D13F8848EFE}"/>
                    </a:ext>
                  </a:extLst>
                </p14:cNvPr>
                <p14:cNvContentPartPr/>
                <p14:nvPr/>
              </p14:nvContentPartPr>
              <p14:xfrm>
                <a:off x="10007509" y="2595502"/>
                <a:ext cx="24480" cy="237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7211A71-DFF6-4FD5-91C3-2D13F8848E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98509" y="2586502"/>
                  <a:ext cx="42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AACF22A-2056-4C92-8211-BE6F1A48848D}"/>
                    </a:ext>
                  </a:extLst>
                </p14:cNvPr>
                <p14:cNvContentPartPr/>
                <p14:nvPr/>
              </p14:nvContentPartPr>
              <p14:xfrm>
                <a:off x="10080589" y="2576422"/>
                <a:ext cx="17280" cy="224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AACF22A-2056-4C92-8211-BE6F1A4884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71949" y="2567422"/>
                  <a:ext cx="3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56687D8-E71D-4C73-8AA1-2063DC68EB83}"/>
                    </a:ext>
                  </a:extLst>
                </p14:cNvPr>
                <p14:cNvContentPartPr/>
                <p14:nvPr/>
              </p14:nvContentPartPr>
              <p14:xfrm>
                <a:off x="9879709" y="2517382"/>
                <a:ext cx="357840" cy="82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56687D8-E71D-4C73-8AA1-2063DC68EB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70709" y="2508742"/>
                  <a:ext cx="375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9099D8-377B-4DEF-9552-3E572AEF35DE}"/>
                    </a:ext>
                  </a:extLst>
                </p14:cNvPr>
                <p14:cNvContentPartPr/>
                <p14:nvPr/>
              </p14:nvContentPartPr>
              <p14:xfrm>
                <a:off x="9947029" y="2363302"/>
                <a:ext cx="147960" cy="198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9099D8-377B-4DEF-9552-3E572AEF35D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38389" y="2354302"/>
                  <a:ext cx="165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FBF901-C2E5-43FF-B7ED-4D4DD8042F95}"/>
                    </a:ext>
                  </a:extLst>
                </p14:cNvPr>
                <p14:cNvContentPartPr/>
                <p14:nvPr/>
              </p14:nvContentPartPr>
              <p14:xfrm>
                <a:off x="10398469" y="2594782"/>
                <a:ext cx="6480" cy="131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FBF901-C2E5-43FF-B7ED-4D4DD8042F9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89829" y="2586142"/>
                  <a:ext cx="24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F7D47CC-64F2-446A-BB28-B844A586E6C8}"/>
                    </a:ext>
                  </a:extLst>
                </p14:cNvPr>
                <p14:cNvContentPartPr/>
                <p14:nvPr/>
              </p14:nvContentPartPr>
              <p14:xfrm>
                <a:off x="10385509" y="2523142"/>
                <a:ext cx="26640" cy="24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F7D47CC-64F2-446A-BB28-B844A586E6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76869" y="2514142"/>
                  <a:ext cx="4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1C37E1-0D6D-49CF-A5D7-06CF4DEAD78A}"/>
                    </a:ext>
                  </a:extLst>
                </p14:cNvPr>
                <p14:cNvContentPartPr/>
                <p14:nvPr/>
              </p14:nvContentPartPr>
              <p14:xfrm>
                <a:off x="10449589" y="2573542"/>
                <a:ext cx="101880" cy="166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1C37E1-0D6D-49CF-A5D7-06CF4DEAD7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0949" y="2564902"/>
                  <a:ext cx="119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C2C6B1-4E93-4403-984D-7AF6373653C3}"/>
                    </a:ext>
                  </a:extLst>
                </p14:cNvPr>
                <p14:cNvContentPartPr/>
                <p14:nvPr/>
              </p14:nvContentPartPr>
              <p14:xfrm>
                <a:off x="10734709" y="2387062"/>
                <a:ext cx="324360" cy="246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C2C6B1-4E93-4403-984D-7AF6373653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26069" y="2378062"/>
                  <a:ext cx="342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48CAE9-F566-4801-BF5B-D8D4ADFC1557}"/>
                    </a:ext>
                  </a:extLst>
                </p14:cNvPr>
                <p14:cNvContentPartPr/>
                <p14:nvPr/>
              </p14:nvContentPartPr>
              <p14:xfrm>
                <a:off x="11210269" y="2342422"/>
                <a:ext cx="143280" cy="198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48CAE9-F566-4801-BF5B-D8D4ADFC155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01269" y="2333422"/>
                  <a:ext cx="160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C12E321-4077-4F74-A88A-0F3C19101B00}"/>
                    </a:ext>
                  </a:extLst>
                </p14:cNvPr>
                <p14:cNvContentPartPr/>
                <p14:nvPr/>
              </p14:nvContentPartPr>
              <p14:xfrm>
                <a:off x="11371909" y="2339902"/>
                <a:ext cx="91440" cy="193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C12E321-4077-4F74-A88A-0F3C19101B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62909" y="2331262"/>
                  <a:ext cx="109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9FEE8CD-E13B-4E8D-B1B6-EC7C31584895}"/>
                    </a:ext>
                  </a:extLst>
                </p14:cNvPr>
                <p14:cNvContentPartPr/>
                <p14:nvPr/>
              </p14:nvContentPartPr>
              <p14:xfrm>
                <a:off x="11366509" y="2343502"/>
                <a:ext cx="87120" cy="187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9FEE8CD-E13B-4E8D-B1B6-EC7C315848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57509" y="2334862"/>
                  <a:ext cx="104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2F7BEE9-07CD-4D36-B897-F0FF73B8BF1E}"/>
                    </a:ext>
                  </a:extLst>
                </p14:cNvPr>
                <p14:cNvContentPartPr/>
                <p14:nvPr/>
              </p14:nvContentPartPr>
              <p14:xfrm>
                <a:off x="11489269" y="2236222"/>
                <a:ext cx="321120" cy="227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2F7BEE9-07CD-4D36-B897-F0FF73B8BF1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80629" y="2227582"/>
                  <a:ext cx="338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C909176-F6A2-44DC-9EC4-D911A343EB11}"/>
                    </a:ext>
                  </a:extLst>
                </p14:cNvPr>
                <p14:cNvContentPartPr/>
                <p14:nvPr/>
              </p14:nvContentPartPr>
              <p14:xfrm>
                <a:off x="11726149" y="2171062"/>
                <a:ext cx="36360" cy="13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C909176-F6A2-44DC-9EC4-D911A343EB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17509" y="2162422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34091E9-8854-4AFF-97E4-2048AA6FD9EF}"/>
                    </a:ext>
                  </a:extLst>
                </p14:cNvPr>
                <p14:cNvContentPartPr/>
                <p14:nvPr/>
              </p14:nvContentPartPr>
              <p14:xfrm>
                <a:off x="11830549" y="2089342"/>
                <a:ext cx="308160" cy="237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34091E9-8854-4AFF-97E4-2048AA6FD9E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821909" y="2080702"/>
                  <a:ext cx="325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A2B44F0-9C10-4CFB-A790-6946FD572562}"/>
                    </a:ext>
                  </a:extLst>
                </p14:cNvPr>
                <p14:cNvContentPartPr/>
                <p14:nvPr/>
              </p14:nvContentPartPr>
              <p14:xfrm>
                <a:off x="10109389" y="2994742"/>
                <a:ext cx="353880" cy="367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A2B44F0-9C10-4CFB-A790-6946FD5725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00749" y="2985742"/>
                  <a:ext cx="371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18E4A6E-2E25-4CBC-8706-F7147C61AC10}"/>
                    </a:ext>
                  </a:extLst>
                </p14:cNvPr>
                <p14:cNvContentPartPr/>
                <p14:nvPr/>
              </p14:nvContentPartPr>
              <p14:xfrm>
                <a:off x="10280389" y="2938942"/>
                <a:ext cx="69120" cy="40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18E4A6E-2E25-4CBC-8706-F7147C61AC1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71389" y="2930302"/>
                  <a:ext cx="86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0DDC57E-AD14-4B59-A40B-4AFA0CE76A15}"/>
                    </a:ext>
                  </a:extLst>
                </p14:cNvPr>
                <p14:cNvContentPartPr/>
                <p14:nvPr/>
              </p14:nvContentPartPr>
              <p14:xfrm>
                <a:off x="10243309" y="3067822"/>
                <a:ext cx="131040" cy="162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0DDC57E-AD14-4B59-A40B-4AFA0CE76A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34309" y="3059182"/>
                  <a:ext cx="148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B1D2DF-02F3-42B0-BEF5-DC6B7196F28C}"/>
                    </a:ext>
                  </a:extLst>
                </p14:cNvPr>
                <p14:cNvContentPartPr/>
                <p14:nvPr/>
              </p14:nvContentPartPr>
              <p14:xfrm>
                <a:off x="10691869" y="2794582"/>
                <a:ext cx="226080" cy="309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B1D2DF-02F3-42B0-BEF5-DC6B7196F2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82869" y="2785582"/>
                  <a:ext cx="243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6CC7616-DD68-4A05-A71D-D54CCE528158}"/>
                    </a:ext>
                  </a:extLst>
                </p14:cNvPr>
                <p14:cNvContentPartPr/>
                <p14:nvPr/>
              </p14:nvContentPartPr>
              <p14:xfrm>
                <a:off x="10984909" y="2828782"/>
                <a:ext cx="94320" cy="174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6CC7616-DD68-4A05-A71D-D54CCE5281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76269" y="282014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8791B1-96DA-4818-BEE2-D6DE8D952EE8}"/>
                    </a:ext>
                  </a:extLst>
                </p14:cNvPr>
                <p14:cNvContentPartPr/>
                <p14:nvPr/>
              </p14:nvContentPartPr>
              <p14:xfrm>
                <a:off x="11259229" y="2669302"/>
                <a:ext cx="105120" cy="294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8791B1-96DA-4818-BEE2-D6DE8D952E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50229" y="2660302"/>
                  <a:ext cx="122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414D6B9-6E5A-4C0C-BE9D-3AAABC8EE405}"/>
                    </a:ext>
                  </a:extLst>
                </p14:cNvPr>
                <p14:cNvContentPartPr/>
                <p14:nvPr/>
              </p14:nvContentPartPr>
              <p14:xfrm>
                <a:off x="11384149" y="2726182"/>
                <a:ext cx="251280" cy="152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414D6B9-6E5A-4C0C-BE9D-3AAABC8EE40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75149" y="2717182"/>
                  <a:ext cx="268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F596E3F-E383-46CF-92B8-0174E1AA6141}"/>
                    </a:ext>
                  </a:extLst>
                </p14:cNvPr>
                <p14:cNvContentPartPr/>
                <p14:nvPr/>
              </p14:nvContentPartPr>
              <p14:xfrm>
                <a:off x="11668909" y="2664262"/>
                <a:ext cx="144000" cy="143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F596E3F-E383-46CF-92B8-0174E1AA614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59909" y="2655262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99A801E-6ED9-43B7-A7CE-C22E9A3B3D52}"/>
                    </a:ext>
                  </a:extLst>
                </p14:cNvPr>
                <p14:cNvContentPartPr/>
                <p14:nvPr/>
              </p14:nvContentPartPr>
              <p14:xfrm>
                <a:off x="10187509" y="3461302"/>
                <a:ext cx="84600" cy="301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99A801E-6ED9-43B7-A7CE-C22E9A3B3D5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78869" y="3452662"/>
                  <a:ext cx="102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B9FBCA6-0D0B-4F18-80AB-61C52B53A671}"/>
                    </a:ext>
                  </a:extLst>
                </p14:cNvPr>
                <p14:cNvContentPartPr/>
                <p14:nvPr/>
              </p14:nvContentPartPr>
              <p14:xfrm>
                <a:off x="10318549" y="3432142"/>
                <a:ext cx="68040" cy="155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B9FBCA6-0D0B-4F18-80AB-61C52B53A67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09909" y="3423142"/>
                  <a:ext cx="85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9FC3D39-ACE9-437E-AF70-FA85B653D55C}"/>
                    </a:ext>
                  </a:extLst>
                </p14:cNvPr>
                <p14:cNvContentPartPr/>
                <p14:nvPr/>
              </p14:nvContentPartPr>
              <p14:xfrm>
                <a:off x="10453189" y="3408022"/>
                <a:ext cx="36000" cy="107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9FC3D39-ACE9-437E-AF70-FA85B653D5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44189" y="3399382"/>
                  <a:ext cx="53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971871D-266C-4EB5-96F5-2ACB023231D1}"/>
                    </a:ext>
                  </a:extLst>
                </p14:cNvPr>
                <p14:cNvContentPartPr/>
                <p14:nvPr/>
              </p14:nvContentPartPr>
              <p14:xfrm>
                <a:off x="10525909" y="3292822"/>
                <a:ext cx="138960" cy="202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971871D-266C-4EB5-96F5-2ACB023231D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17269" y="3284182"/>
                  <a:ext cx="156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6FB8A4C-D447-4D5C-9EDE-41E22F2B15AC}"/>
                    </a:ext>
                  </a:extLst>
                </p14:cNvPr>
                <p14:cNvContentPartPr/>
                <p14:nvPr/>
              </p14:nvContentPartPr>
              <p14:xfrm>
                <a:off x="10710949" y="3304342"/>
                <a:ext cx="112680" cy="146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6FB8A4C-D447-4D5C-9EDE-41E22F2B15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01949" y="3295342"/>
                  <a:ext cx="13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34BF5FF-4EF5-4431-81B0-7C06AFC9F627}"/>
                    </a:ext>
                  </a:extLst>
                </p14:cNvPr>
                <p14:cNvContentPartPr/>
                <p14:nvPr/>
              </p14:nvContentPartPr>
              <p14:xfrm>
                <a:off x="10881949" y="3186982"/>
                <a:ext cx="79560" cy="214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34BF5FF-4EF5-4431-81B0-7C06AFC9F62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873309" y="3178342"/>
                  <a:ext cx="97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A5670C0-A266-489E-A91C-DFDB250CF014}"/>
                    </a:ext>
                  </a:extLst>
                </p14:cNvPr>
                <p14:cNvContentPartPr/>
                <p14:nvPr/>
              </p14:nvContentPartPr>
              <p14:xfrm>
                <a:off x="11017309" y="3249982"/>
                <a:ext cx="25560" cy="132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A5670C0-A266-489E-A91C-DFDB250CF0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08309" y="3241342"/>
                  <a:ext cx="43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C5C37F1-519C-48C8-BF70-3DA71F2B7B25}"/>
                    </a:ext>
                  </a:extLst>
                </p14:cNvPr>
                <p14:cNvContentPartPr/>
                <p14:nvPr/>
              </p14:nvContentPartPr>
              <p14:xfrm>
                <a:off x="11100829" y="3150622"/>
                <a:ext cx="104040" cy="231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C5C37F1-519C-48C8-BF70-3DA71F2B7B2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91829" y="3141622"/>
                  <a:ext cx="121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076350E-E7E9-45AC-9D3F-BB42AB7FE429}"/>
                    </a:ext>
                  </a:extLst>
                </p14:cNvPr>
                <p14:cNvContentPartPr/>
                <p14:nvPr/>
              </p14:nvContentPartPr>
              <p14:xfrm>
                <a:off x="11216389" y="3064942"/>
                <a:ext cx="214200" cy="430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076350E-E7E9-45AC-9D3F-BB42AB7FE42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07389" y="3055942"/>
                  <a:ext cx="2318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C5BA187-1E0B-43F7-A6EB-FE89D9D5AF77}"/>
                    </a:ext>
                  </a:extLst>
                </p14:cNvPr>
                <p14:cNvContentPartPr/>
                <p14:nvPr/>
              </p14:nvContentPartPr>
              <p14:xfrm>
                <a:off x="10982029" y="3009142"/>
                <a:ext cx="10080" cy="16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C5BA187-1E0B-43F7-A6EB-FE89D9D5AF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73389" y="3000142"/>
                  <a:ext cx="27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634E031-CB97-4C00-8A35-3CDA588CDD3C}"/>
                    </a:ext>
                  </a:extLst>
                </p14:cNvPr>
                <p14:cNvContentPartPr/>
                <p14:nvPr/>
              </p14:nvContentPartPr>
              <p14:xfrm>
                <a:off x="11658469" y="3032902"/>
                <a:ext cx="132480" cy="194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634E031-CB97-4C00-8A35-3CDA588CDD3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49829" y="3024262"/>
                  <a:ext cx="150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696D648-A4FB-41BE-A27C-0EC1EEE0082E}"/>
                    </a:ext>
                  </a:extLst>
                </p14:cNvPr>
                <p14:cNvContentPartPr/>
                <p14:nvPr/>
              </p14:nvContentPartPr>
              <p14:xfrm>
                <a:off x="11578189" y="2949382"/>
                <a:ext cx="245520" cy="78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696D648-A4FB-41BE-A27C-0EC1EEE0082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569189" y="2940382"/>
                  <a:ext cx="263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5C39C53-B0F6-4F9E-A616-562E5F61A13A}"/>
                    </a:ext>
                  </a:extLst>
                </p14:cNvPr>
                <p14:cNvContentPartPr/>
                <p14:nvPr/>
              </p14:nvContentPartPr>
              <p14:xfrm>
                <a:off x="11082109" y="2038222"/>
                <a:ext cx="928440" cy="320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5C39C53-B0F6-4F9E-A616-562E5F61A13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73109" y="2029582"/>
                  <a:ext cx="94608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16825CE-200F-4093-8A48-E9117799D378}"/>
                  </a:ext>
                </a:extLst>
              </p14:cNvPr>
              <p14:cNvContentPartPr/>
              <p14:nvPr/>
            </p14:nvContentPartPr>
            <p14:xfrm>
              <a:off x="6932389" y="1656982"/>
              <a:ext cx="435240" cy="335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16825CE-200F-4093-8A48-E9117799D37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923389" y="1647982"/>
                <a:ext cx="4528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6D2B46D-B30B-41F0-8253-798E3A656334}"/>
                  </a:ext>
                </a:extLst>
              </p14:cNvPr>
              <p14:cNvContentPartPr/>
              <p14:nvPr/>
            </p14:nvContentPartPr>
            <p14:xfrm>
              <a:off x="4155709" y="1623142"/>
              <a:ext cx="303120" cy="4140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6D2B46D-B30B-41F0-8253-798E3A65633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146709" y="1614142"/>
                <a:ext cx="3207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7D42B7A-C978-4515-888C-1E14604BA426}"/>
                  </a:ext>
                </a:extLst>
              </p14:cNvPr>
              <p14:cNvContentPartPr/>
              <p14:nvPr/>
            </p14:nvContentPartPr>
            <p14:xfrm>
              <a:off x="4909" y="1333702"/>
              <a:ext cx="1661040" cy="5115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7D42B7A-C978-4515-888C-1E14604BA42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-4091" y="1324702"/>
                <a:ext cx="167868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17F1F85-2DF0-4FA9-BAAE-8CEEF8946A6A}"/>
                  </a:ext>
                </a:extLst>
              </p14:cNvPr>
              <p14:cNvContentPartPr/>
              <p14:nvPr/>
            </p14:nvContentPartPr>
            <p14:xfrm>
              <a:off x="3314749" y="1411822"/>
              <a:ext cx="263160" cy="4003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17F1F85-2DF0-4FA9-BAAE-8CEEF8946A6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305749" y="1402822"/>
                <a:ext cx="28080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A320647-80CE-49E1-BF99-C45238BC681F}"/>
                  </a:ext>
                </a:extLst>
              </p14:cNvPr>
              <p14:cNvContentPartPr/>
              <p14:nvPr/>
            </p14:nvContentPartPr>
            <p14:xfrm>
              <a:off x="6149749" y="1389502"/>
              <a:ext cx="243000" cy="48636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A320647-80CE-49E1-BF99-C45238BC681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140749" y="1380502"/>
                <a:ext cx="26064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45328EC5-2FF8-4F0B-AC43-CFDAF28D6072}"/>
              </a:ext>
            </a:extLst>
          </p:cNvPr>
          <p:cNvGrpSpPr/>
          <p:nvPr/>
        </p:nvGrpSpPr>
        <p:grpSpPr>
          <a:xfrm>
            <a:off x="24349" y="1362142"/>
            <a:ext cx="1651680" cy="523080"/>
            <a:chOff x="24349" y="1362142"/>
            <a:chExt cx="165168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15A359-01BE-4EDA-ACC0-84456FE9266E}"/>
                    </a:ext>
                  </a:extLst>
                </p14:cNvPr>
                <p14:cNvContentPartPr/>
                <p14:nvPr/>
              </p14:nvContentPartPr>
              <p14:xfrm>
                <a:off x="24349" y="1424782"/>
                <a:ext cx="1651680" cy="460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15A359-01BE-4EDA-ACC0-84456FE9266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709" y="1415782"/>
                  <a:ext cx="1669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463A277-B5D2-4B3D-AC23-9F0066A14E8B}"/>
                    </a:ext>
                  </a:extLst>
                </p14:cNvPr>
                <p14:cNvContentPartPr/>
                <p14:nvPr/>
              </p14:nvContentPartPr>
              <p14:xfrm>
                <a:off x="146029" y="1362142"/>
                <a:ext cx="154080" cy="436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463A277-B5D2-4B3D-AC23-9F0066A14E8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7029" y="1353502"/>
                  <a:ext cx="1717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2943B84-A65B-4A02-85BC-A9F034BA2B72}"/>
                    </a:ext>
                  </a:extLst>
                </p14:cNvPr>
                <p14:cNvContentPartPr/>
                <p14:nvPr/>
              </p14:nvContentPartPr>
              <p14:xfrm>
                <a:off x="860629" y="1373302"/>
                <a:ext cx="208080" cy="442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2943B84-A65B-4A02-85BC-A9F034BA2B7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1989" y="1364302"/>
                  <a:ext cx="22572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82386B8-48EC-458F-A5ED-279003A1BB9F}"/>
              </a:ext>
            </a:extLst>
          </p:cNvPr>
          <p:cNvGrpSpPr/>
          <p:nvPr/>
        </p:nvGrpSpPr>
        <p:grpSpPr>
          <a:xfrm>
            <a:off x="2839189" y="4128382"/>
            <a:ext cx="3820320" cy="995400"/>
            <a:chOff x="2839189" y="4128382"/>
            <a:chExt cx="3820320" cy="9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576F31A-EF7C-4838-B9A5-EE91B1728E70}"/>
                    </a:ext>
                  </a:extLst>
                </p14:cNvPr>
                <p14:cNvContentPartPr/>
                <p14:nvPr/>
              </p14:nvContentPartPr>
              <p14:xfrm>
                <a:off x="2860429" y="4179502"/>
                <a:ext cx="2626200" cy="944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576F31A-EF7C-4838-B9A5-EE91B1728E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51789" y="4170502"/>
                  <a:ext cx="2643840" cy="9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F20D88F-E98D-4A4C-872E-F06DCB1F9EE3}"/>
                    </a:ext>
                  </a:extLst>
                </p14:cNvPr>
                <p14:cNvContentPartPr/>
                <p14:nvPr/>
              </p14:nvContentPartPr>
              <p14:xfrm>
                <a:off x="2839189" y="4128382"/>
                <a:ext cx="3820320" cy="9457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F20D88F-E98D-4A4C-872E-F06DCB1F9EE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30549" y="4119742"/>
                  <a:ext cx="3837960" cy="9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E56ED9-4EF3-403C-A004-33BC7C1083BF}"/>
                    </a:ext>
                  </a:extLst>
                </p14:cNvPr>
                <p14:cNvContentPartPr/>
                <p14:nvPr/>
              </p14:nvContentPartPr>
              <p14:xfrm>
                <a:off x="5572669" y="4255822"/>
                <a:ext cx="848520" cy="604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E56ED9-4EF3-403C-A004-33BC7C1083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64029" y="4246822"/>
                  <a:ext cx="866160" cy="62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F5E0-6A90-474B-A546-4BA9DAC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5" y="14467"/>
            <a:ext cx="7572911" cy="46157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F67EF2-20D9-4E7B-B842-6D0BD8F0894E}"/>
                  </a:ext>
                </a:extLst>
              </p14:cNvPr>
              <p14:cNvContentPartPr/>
              <p14:nvPr/>
            </p14:nvContentPartPr>
            <p14:xfrm>
              <a:off x="5096749" y="2800702"/>
              <a:ext cx="1023480" cy="69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F67EF2-20D9-4E7B-B842-6D0BD8F089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8109" y="2792062"/>
                <a:ext cx="1041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D92F8C0-7EAB-45F3-B98A-88B647FFF272}"/>
                  </a:ext>
                </a:extLst>
              </p14:cNvPr>
              <p14:cNvContentPartPr/>
              <p14:nvPr/>
            </p14:nvContentPartPr>
            <p14:xfrm>
              <a:off x="3078229" y="2487142"/>
              <a:ext cx="1266480" cy="54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D92F8C0-7EAB-45F3-B98A-88B647FFF2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9229" y="2478142"/>
                <a:ext cx="1284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DDBB8CA-506C-4EDD-A129-34CA70D20B5B}"/>
                  </a:ext>
                </a:extLst>
              </p14:cNvPr>
              <p14:cNvContentPartPr/>
              <p14:nvPr/>
            </p14:nvContentPartPr>
            <p14:xfrm>
              <a:off x="5120869" y="2756782"/>
              <a:ext cx="1035360" cy="71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DDBB8CA-506C-4EDD-A129-34CA70D20B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2229" y="2747782"/>
                <a:ext cx="1053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52F714-B24B-44EE-998F-4D983B4DFBD6}"/>
                  </a:ext>
                </a:extLst>
              </p14:cNvPr>
              <p14:cNvContentPartPr/>
              <p14:nvPr/>
            </p14:nvContentPartPr>
            <p14:xfrm>
              <a:off x="6600829" y="2815822"/>
              <a:ext cx="312480" cy="17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52F714-B24B-44EE-998F-4D983B4DFB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2189" y="2806822"/>
                <a:ext cx="3301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B4690E0-6E7F-4243-907B-CAC6BE400740}"/>
                  </a:ext>
                </a:extLst>
              </p14:cNvPr>
              <p14:cNvContentPartPr/>
              <p14:nvPr/>
            </p14:nvContentPartPr>
            <p14:xfrm>
              <a:off x="3162829" y="2500102"/>
              <a:ext cx="1368360" cy="76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B4690E0-6E7F-4243-907B-CAC6BE4007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4189" y="2491462"/>
                <a:ext cx="1386000" cy="9432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Grafik 13">
            <a:extLst>
              <a:ext uri="{FF2B5EF4-FFF2-40B4-BE49-F238E27FC236}">
                <a16:creationId xmlns:a16="http://schemas.microsoft.com/office/drawing/2014/main" id="{DD4DDDC3-E1D2-43A7-84E1-1A0E6F1FF4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3269" y="291049"/>
            <a:ext cx="5035809" cy="1124008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4726686-A004-47B9-8AB7-575414274DE8}"/>
              </a:ext>
            </a:extLst>
          </p:cNvPr>
          <p:cNvGrpSpPr/>
          <p:nvPr/>
        </p:nvGrpSpPr>
        <p:grpSpPr>
          <a:xfrm>
            <a:off x="7673989" y="3072502"/>
            <a:ext cx="710640" cy="194760"/>
            <a:chOff x="7673989" y="3072502"/>
            <a:chExt cx="71064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96F6348-B7DF-414F-AC62-09229B1B98C5}"/>
                    </a:ext>
                  </a:extLst>
                </p14:cNvPr>
                <p14:cNvContentPartPr/>
                <p14:nvPr/>
              </p14:nvContentPartPr>
              <p14:xfrm>
                <a:off x="7673989" y="3105622"/>
                <a:ext cx="199080" cy="161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96F6348-B7DF-414F-AC62-09229B1B98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5349" y="3096982"/>
                  <a:ext cx="216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9A27BA-1698-411C-B42A-87865B02D75B}"/>
                    </a:ext>
                  </a:extLst>
                </p14:cNvPr>
                <p14:cNvContentPartPr/>
                <p14:nvPr/>
              </p14:nvContentPartPr>
              <p14:xfrm>
                <a:off x="8216869" y="3072502"/>
                <a:ext cx="165600" cy="23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9A27BA-1698-411C-B42A-87865B02D7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8229" y="3063862"/>
                  <a:ext cx="183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4FEFE52-411F-4AC0-B426-2BE381429E2E}"/>
                    </a:ext>
                  </a:extLst>
                </p14:cNvPr>
                <p14:cNvContentPartPr/>
                <p14:nvPr/>
              </p14:nvContentPartPr>
              <p14:xfrm>
                <a:off x="8249629" y="3181582"/>
                <a:ext cx="135000" cy="20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4FEFE52-411F-4AC0-B426-2BE381429E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40629" y="3172582"/>
                  <a:ext cx="1526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A6D5E0D-277D-46F5-AA53-30D6653C7A77}"/>
              </a:ext>
            </a:extLst>
          </p:cNvPr>
          <p:cNvGrpSpPr/>
          <p:nvPr/>
        </p:nvGrpSpPr>
        <p:grpSpPr>
          <a:xfrm>
            <a:off x="8593429" y="2985382"/>
            <a:ext cx="988920" cy="229680"/>
            <a:chOff x="8593429" y="2985382"/>
            <a:chExt cx="98892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D46083B-6C79-4AE9-BE39-3D621DC33847}"/>
                    </a:ext>
                  </a:extLst>
                </p14:cNvPr>
                <p14:cNvContentPartPr/>
                <p14:nvPr/>
              </p14:nvContentPartPr>
              <p14:xfrm>
                <a:off x="8593429" y="2987902"/>
                <a:ext cx="215640" cy="20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D46083B-6C79-4AE9-BE39-3D621DC338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84789" y="2979262"/>
                  <a:ext cx="233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E8D83DA-8FD6-4BCF-BD1D-68AB102C964A}"/>
                    </a:ext>
                  </a:extLst>
                </p14:cNvPr>
                <p14:cNvContentPartPr/>
                <p14:nvPr/>
              </p14:nvContentPartPr>
              <p14:xfrm>
                <a:off x="8897629" y="2993302"/>
                <a:ext cx="159120" cy="221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E8D83DA-8FD6-4BCF-BD1D-68AB102C96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88989" y="2984302"/>
                  <a:ext cx="176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CC0580-5F2D-41F4-AD70-86FF067D4700}"/>
                    </a:ext>
                  </a:extLst>
                </p14:cNvPr>
                <p14:cNvContentPartPr/>
                <p14:nvPr/>
              </p14:nvContentPartPr>
              <p14:xfrm>
                <a:off x="9122629" y="2987182"/>
                <a:ext cx="182880" cy="121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CC0580-5F2D-41F4-AD70-86FF067D47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13629" y="2978542"/>
                  <a:ext cx="200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8DC7B48-AECF-45EC-B027-084C872824E0}"/>
                    </a:ext>
                  </a:extLst>
                </p14:cNvPr>
                <p14:cNvContentPartPr/>
                <p14:nvPr/>
              </p14:nvContentPartPr>
              <p14:xfrm>
                <a:off x="9421789" y="2985382"/>
                <a:ext cx="160560" cy="135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8DC7B48-AECF-45EC-B027-084C872824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2789" y="2976382"/>
                  <a:ext cx="1782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0839A3B4-A9FC-4B05-BACB-F24746AE793A}"/>
              </a:ext>
            </a:extLst>
          </p:cNvPr>
          <p:cNvGrpSpPr/>
          <p:nvPr/>
        </p:nvGrpSpPr>
        <p:grpSpPr>
          <a:xfrm>
            <a:off x="6679309" y="699742"/>
            <a:ext cx="1577520" cy="2123280"/>
            <a:chOff x="6679309" y="699742"/>
            <a:chExt cx="1577520" cy="21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0E14423-36FF-4A7F-B10D-E67A2C0BB62B}"/>
                    </a:ext>
                  </a:extLst>
                </p14:cNvPr>
                <p14:cNvContentPartPr/>
                <p14:nvPr/>
              </p14:nvContentPartPr>
              <p14:xfrm>
                <a:off x="6744109" y="965782"/>
                <a:ext cx="383760" cy="808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0E14423-36FF-4A7F-B10D-E67A2C0BB6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35109" y="957142"/>
                  <a:ext cx="40140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668DAAC-B5F8-43CB-8B55-83260C99D0EC}"/>
                    </a:ext>
                  </a:extLst>
                </p14:cNvPr>
                <p14:cNvContentPartPr/>
                <p14:nvPr/>
              </p14:nvContentPartPr>
              <p14:xfrm>
                <a:off x="6679309" y="879382"/>
                <a:ext cx="177840" cy="228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668DAAC-B5F8-43CB-8B55-83260C99D0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70669" y="870742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88BF50B-1820-4619-A5A2-5944FD095F75}"/>
                    </a:ext>
                  </a:extLst>
                </p14:cNvPr>
                <p14:cNvContentPartPr/>
                <p14:nvPr/>
              </p14:nvContentPartPr>
              <p14:xfrm>
                <a:off x="7602349" y="1875142"/>
                <a:ext cx="44280" cy="165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88BF50B-1820-4619-A5A2-5944FD095F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93709" y="1866142"/>
                  <a:ext cx="61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A3D956-9DA8-4ACE-8B44-76F7B712E6F6}"/>
                    </a:ext>
                  </a:extLst>
                </p14:cNvPr>
                <p14:cNvContentPartPr/>
                <p14:nvPr/>
              </p14:nvContentPartPr>
              <p14:xfrm>
                <a:off x="7691629" y="1833742"/>
                <a:ext cx="33480" cy="201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A3D956-9DA8-4ACE-8B44-76F7B712E6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82989" y="1825102"/>
                  <a:ext cx="51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4184DF5-AF6C-4D4E-82FA-C06DBEB85593}"/>
                    </a:ext>
                  </a:extLst>
                </p14:cNvPr>
                <p14:cNvContentPartPr/>
                <p14:nvPr/>
              </p14:nvContentPartPr>
              <p14:xfrm>
                <a:off x="7512709" y="1689382"/>
                <a:ext cx="253080" cy="155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4184DF5-AF6C-4D4E-82FA-C06DBEB855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04069" y="1680382"/>
                  <a:ext cx="270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60C889A-3FEA-4213-B7B0-FFB44FA334BC}"/>
                    </a:ext>
                  </a:extLst>
                </p14:cNvPr>
                <p14:cNvContentPartPr/>
                <p14:nvPr/>
              </p14:nvContentPartPr>
              <p14:xfrm>
                <a:off x="7079269" y="1015102"/>
                <a:ext cx="239400" cy="1252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60C889A-3FEA-4213-B7B0-FFB44FA334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0269" y="1006102"/>
                  <a:ext cx="257040" cy="12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42E5C1-B239-4DDC-AB3C-92ACA84620A6}"/>
                    </a:ext>
                  </a:extLst>
                </p14:cNvPr>
                <p14:cNvContentPartPr/>
                <p14:nvPr/>
              </p14:nvContentPartPr>
              <p14:xfrm>
                <a:off x="7032469" y="919342"/>
                <a:ext cx="10404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42E5C1-B239-4DDC-AB3C-92ACA84620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3469" y="910702"/>
                  <a:ext cx="121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AD8B6BE-09A7-4DA4-A05A-5EECD7EAC35E}"/>
                    </a:ext>
                  </a:extLst>
                </p14:cNvPr>
                <p14:cNvContentPartPr/>
                <p14:nvPr/>
              </p14:nvContentPartPr>
              <p14:xfrm>
                <a:off x="7602709" y="2388862"/>
                <a:ext cx="159840" cy="266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AD8B6BE-09A7-4DA4-A05A-5EECD7EAC3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94069" y="2379862"/>
                  <a:ext cx="177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D65109B-4BEF-4E9C-9C6C-54F2982756BD}"/>
                    </a:ext>
                  </a:extLst>
                </p14:cNvPr>
                <p14:cNvContentPartPr/>
                <p14:nvPr/>
              </p14:nvContentPartPr>
              <p14:xfrm>
                <a:off x="7599469" y="2546902"/>
                <a:ext cx="143280" cy="24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D65109B-4BEF-4E9C-9C6C-54F2982756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90469" y="2537902"/>
                  <a:ext cx="160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A5E9591-2BDF-4534-AE92-22F5AB9D98AD}"/>
                    </a:ext>
                  </a:extLst>
                </p14:cNvPr>
                <p14:cNvContentPartPr/>
                <p14:nvPr/>
              </p14:nvContentPartPr>
              <p14:xfrm>
                <a:off x="7537909" y="1827622"/>
                <a:ext cx="205560" cy="29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A5E9591-2BDF-4534-AE92-22F5AB9D98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29269" y="1818622"/>
                  <a:ext cx="22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8144D0-1BE3-4E36-A5FB-B28285BD9559}"/>
                    </a:ext>
                  </a:extLst>
                </p14:cNvPr>
                <p14:cNvContentPartPr/>
                <p14:nvPr/>
              </p14:nvContentPartPr>
              <p14:xfrm>
                <a:off x="7997629" y="1870822"/>
                <a:ext cx="212040" cy="2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8144D0-1BE3-4E36-A5FB-B28285BD95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88989" y="1862182"/>
                  <a:ext cx="22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1B0E475-223A-48D8-B005-14DCFDF7AE41}"/>
                    </a:ext>
                  </a:extLst>
                </p14:cNvPr>
                <p14:cNvContentPartPr/>
                <p14:nvPr/>
              </p14:nvContentPartPr>
              <p14:xfrm>
                <a:off x="8072869" y="1936342"/>
                <a:ext cx="13572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1B0E475-223A-48D8-B005-14DCFDF7AE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64229" y="1927702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709DD69-9566-44F2-811C-1FDC2ED63F36}"/>
                    </a:ext>
                  </a:extLst>
                </p14:cNvPr>
                <p14:cNvContentPartPr/>
                <p14:nvPr/>
              </p14:nvContentPartPr>
              <p14:xfrm>
                <a:off x="8106709" y="2472382"/>
                <a:ext cx="150120" cy="30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709DD69-9566-44F2-811C-1FDC2ED63F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97709" y="2463742"/>
                  <a:ext cx="167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A88F11-ECB3-4B6A-967E-B39A02734B71}"/>
                    </a:ext>
                  </a:extLst>
                </p14:cNvPr>
                <p14:cNvContentPartPr/>
                <p14:nvPr/>
              </p14:nvContentPartPr>
              <p14:xfrm>
                <a:off x="8128669" y="2536462"/>
                <a:ext cx="125640" cy="36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A88F11-ECB3-4B6A-967E-B39A02734B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20029" y="2527822"/>
                  <a:ext cx="143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654E06-603D-4B93-AD41-7B348EEEFF78}"/>
                    </a:ext>
                  </a:extLst>
                </p14:cNvPr>
                <p14:cNvContentPartPr/>
                <p14:nvPr/>
              </p14:nvContentPartPr>
              <p14:xfrm>
                <a:off x="7355749" y="1122742"/>
                <a:ext cx="363600" cy="170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654E06-603D-4B93-AD41-7B348EEEFF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47109" y="1114102"/>
                  <a:ext cx="381240" cy="17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3A0211-DCDA-4878-BA9B-3CE8A0976053}"/>
                    </a:ext>
                  </a:extLst>
                </p14:cNvPr>
                <p14:cNvContentPartPr/>
                <p14:nvPr/>
              </p14:nvContentPartPr>
              <p14:xfrm>
                <a:off x="7556629" y="1107982"/>
                <a:ext cx="140400" cy="191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3A0211-DCDA-4878-BA9B-3CE8A09760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47629" y="1098982"/>
                  <a:ext cx="158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7C8ABB-D71A-44B6-A72B-A2A4BCCDC9B1}"/>
                    </a:ext>
                  </a:extLst>
                </p14:cNvPr>
                <p14:cNvContentPartPr/>
                <p14:nvPr/>
              </p14:nvContentPartPr>
              <p14:xfrm>
                <a:off x="6961549" y="699742"/>
                <a:ext cx="230400" cy="307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7C8ABB-D71A-44B6-A72B-A2A4BCCDC9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2909" y="690742"/>
                  <a:ext cx="2480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A5931B6-D3A8-48B4-9AA7-4D5BF45D4F44}"/>
              </a:ext>
            </a:extLst>
          </p:cNvPr>
          <p:cNvGrpSpPr/>
          <p:nvPr/>
        </p:nvGrpSpPr>
        <p:grpSpPr>
          <a:xfrm>
            <a:off x="8601709" y="2324062"/>
            <a:ext cx="797400" cy="311400"/>
            <a:chOff x="8601709" y="2324062"/>
            <a:chExt cx="79740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9BAC39F-7155-4A75-AF4A-7EBED7E76514}"/>
                    </a:ext>
                  </a:extLst>
                </p14:cNvPr>
                <p14:cNvContentPartPr/>
                <p14:nvPr/>
              </p14:nvContentPartPr>
              <p14:xfrm>
                <a:off x="8601709" y="2343862"/>
                <a:ext cx="182160" cy="241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9BAC39F-7155-4A75-AF4A-7EBED7E765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93069" y="2335222"/>
                  <a:ext cx="199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7D583BF-089A-4BBB-A87C-C9B06702A732}"/>
                    </a:ext>
                  </a:extLst>
                </p14:cNvPr>
                <p14:cNvContentPartPr/>
                <p14:nvPr/>
              </p14:nvContentPartPr>
              <p14:xfrm>
                <a:off x="8902309" y="2524582"/>
                <a:ext cx="16200" cy="11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7D583BF-089A-4BBB-A87C-C9B06702A7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3309" y="2515942"/>
                  <a:ext cx="33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4DFFB07-0336-4A86-9D8E-53A66DDEAF52}"/>
                    </a:ext>
                  </a:extLst>
                </p14:cNvPr>
                <p14:cNvContentPartPr/>
                <p14:nvPr/>
              </p14:nvContentPartPr>
              <p14:xfrm>
                <a:off x="9018589" y="2337022"/>
                <a:ext cx="140760" cy="230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4DFFB07-0336-4A86-9D8E-53A66DDEAF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09949" y="2328022"/>
                  <a:ext cx="158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1FE517-35E5-456C-90E9-AF9A8AF00329}"/>
                    </a:ext>
                  </a:extLst>
                </p14:cNvPr>
                <p14:cNvContentPartPr/>
                <p14:nvPr/>
              </p14:nvContentPartPr>
              <p14:xfrm>
                <a:off x="9275629" y="2324062"/>
                <a:ext cx="123480" cy="226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1FE517-35E5-456C-90E9-AF9A8AF003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66989" y="2315422"/>
                  <a:ext cx="1411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69F1475D-8A22-4171-8E3F-4155857C45BA}"/>
              </a:ext>
            </a:extLst>
          </p:cNvPr>
          <p:cNvGrpSpPr/>
          <p:nvPr/>
        </p:nvGrpSpPr>
        <p:grpSpPr>
          <a:xfrm>
            <a:off x="2182909" y="71182"/>
            <a:ext cx="3161520" cy="1679040"/>
            <a:chOff x="2182909" y="71182"/>
            <a:chExt cx="3161520" cy="16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3B658A4-CFBF-4BDC-B99A-97D6C898EB1D}"/>
                    </a:ext>
                  </a:extLst>
                </p14:cNvPr>
                <p14:cNvContentPartPr/>
                <p14:nvPr/>
              </p14:nvContentPartPr>
              <p14:xfrm>
                <a:off x="3428869" y="199702"/>
                <a:ext cx="24840" cy="1204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3B658A4-CFBF-4BDC-B99A-97D6C898EB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0229" y="191062"/>
                  <a:ext cx="42480" cy="12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B668C85-88C4-41CD-83EF-72DED1F0BE41}"/>
                    </a:ext>
                  </a:extLst>
                </p14:cNvPr>
                <p14:cNvContentPartPr/>
                <p14:nvPr/>
              </p14:nvContentPartPr>
              <p14:xfrm>
                <a:off x="2511589" y="1291582"/>
                <a:ext cx="2160360" cy="101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B668C85-88C4-41CD-83EF-72DED1F0BE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2949" y="1282942"/>
                  <a:ext cx="217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DBFF846-C8B6-4FA8-9422-AB8ACD2B2ACF}"/>
                    </a:ext>
                  </a:extLst>
                </p14:cNvPr>
                <p14:cNvContentPartPr/>
                <p14:nvPr/>
              </p14:nvContentPartPr>
              <p14:xfrm>
                <a:off x="4642789" y="1257382"/>
                <a:ext cx="210960" cy="271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DBFF846-C8B6-4FA8-9422-AB8ACD2B2A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33789" y="1248742"/>
                  <a:ext cx="228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BCB2133-D5E4-48AB-A579-EC1A7A4AF3AF}"/>
                    </a:ext>
                  </a:extLst>
                </p14:cNvPr>
                <p14:cNvContentPartPr/>
                <p14:nvPr/>
              </p14:nvContentPartPr>
              <p14:xfrm>
                <a:off x="3226909" y="71182"/>
                <a:ext cx="307440" cy="252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BCB2133-D5E4-48AB-A579-EC1A7A4AF3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17909" y="62542"/>
                  <a:ext cx="325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4644762-F772-4538-AC2E-C66F89D3B307}"/>
                    </a:ext>
                  </a:extLst>
                </p14:cNvPr>
                <p14:cNvContentPartPr/>
                <p14:nvPr/>
              </p14:nvContentPartPr>
              <p14:xfrm>
                <a:off x="2182909" y="321742"/>
                <a:ext cx="2397240" cy="1064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4644762-F772-4538-AC2E-C66F89D3B3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74269" y="312742"/>
                  <a:ext cx="2414880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D908690-C8AD-4F97-9C4C-64E6B4A452DC}"/>
                    </a:ext>
                  </a:extLst>
                </p14:cNvPr>
                <p14:cNvContentPartPr/>
                <p14:nvPr/>
              </p14:nvContentPartPr>
              <p14:xfrm>
                <a:off x="2970949" y="728542"/>
                <a:ext cx="31680" cy="728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D908690-C8AD-4F97-9C4C-64E6B4A452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62309" y="719902"/>
                  <a:ext cx="4932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4D9FFD0-0703-4F94-9659-B812AFA146CF}"/>
                    </a:ext>
                  </a:extLst>
                </p14:cNvPr>
                <p14:cNvContentPartPr/>
                <p14:nvPr/>
              </p14:nvContentPartPr>
              <p14:xfrm>
                <a:off x="3973549" y="630982"/>
                <a:ext cx="37440" cy="780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4D9FFD0-0703-4F94-9659-B812AFA146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64549" y="622342"/>
                  <a:ext cx="5508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DEDD0E0-CF74-4833-BDAD-0651EE47D2AC}"/>
                    </a:ext>
                  </a:extLst>
                </p14:cNvPr>
                <p14:cNvContentPartPr/>
                <p14:nvPr/>
              </p14:nvContentPartPr>
              <p14:xfrm>
                <a:off x="2621749" y="1643302"/>
                <a:ext cx="126360" cy="5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DEDD0E0-CF74-4833-BDAD-0651EE47D2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2749" y="1634662"/>
                  <a:ext cx="14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AC0F445-B849-491F-9846-1C2FA6F477D4}"/>
                    </a:ext>
                  </a:extLst>
                </p14:cNvPr>
                <p14:cNvContentPartPr/>
                <p14:nvPr/>
              </p14:nvContentPartPr>
              <p14:xfrm>
                <a:off x="2823349" y="1494262"/>
                <a:ext cx="16920" cy="230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AC0F445-B849-491F-9846-1C2FA6F477D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14709" y="1485622"/>
                  <a:ext cx="34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0F0E68-C508-4984-9EC6-016D08B9DC3F}"/>
                    </a:ext>
                  </a:extLst>
                </p14:cNvPr>
                <p14:cNvContentPartPr/>
                <p14:nvPr/>
              </p14:nvContentPartPr>
              <p14:xfrm>
                <a:off x="2912629" y="1682182"/>
                <a:ext cx="20520" cy="68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0F0E68-C508-4984-9EC6-016D08B9DC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03989" y="1673182"/>
                  <a:ext cx="3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1F5E13-F027-40EC-B864-DF839BB11282}"/>
                    </a:ext>
                  </a:extLst>
                </p14:cNvPr>
                <p14:cNvContentPartPr/>
                <p14:nvPr/>
              </p14:nvContentPartPr>
              <p14:xfrm>
                <a:off x="2953309" y="1508302"/>
                <a:ext cx="77040" cy="14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1F5E13-F027-40EC-B864-DF839BB112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44669" y="1499302"/>
                  <a:ext cx="94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DF604DF-8F79-479A-A985-CF796C47D9AF}"/>
                    </a:ext>
                  </a:extLst>
                </p14:cNvPr>
                <p14:cNvContentPartPr/>
                <p14:nvPr/>
              </p14:nvContentPartPr>
              <p14:xfrm>
                <a:off x="3112069" y="1474822"/>
                <a:ext cx="87840" cy="175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DF604DF-8F79-479A-A985-CF796C47D9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03429" y="1465822"/>
                  <a:ext cx="105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BC78BBF-B19E-4F5F-82CE-04B5B9790594}"/>
                    </a:ext>
                  </a:extLst>
                </p14:cNvPr>
                <p14:cNvContentPartPr/>
                <p14:nvPr/>
              </p14:nvContentPartPr>
              <p14:xfrm>
                <a:off x="3872749" y="1522342"/>
                <a:ext cx="88560" cy="19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BC78BBF-B19E-4F5F-82CE-04B5B97905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64109" y="1513342"/>
                  <a:ext cx="106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B5D9421-2459-49E8-94EB-3ED8497B9467}"/>
                    </a:ext>
                  </a:extLst>
                </p14:cNvPr>
                <p14:cNvContentPartPr/>
                <p14:nvPr/>
              </p14:nvContentPartPr>
              <p14:xfrm>
                <a:off x="4029709" y="1639342"/>
                <a:ext cx="19080" cy="73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B5D9421-2459-49E8-94EB-3ED8497B94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21069" y="1630342"/>
                  <a:ext cx="36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4E45968-BCF4-429B-B35F-D98EA1908F02}"/>
                    </a:ext>
                  </a:extLst>
                </p14:cNvPr>
                <p14:cNvContentPartPr/>
                <p14:nvPr/>
              </p14:nvContentPartPr>
              <p14:xfrm>
                <a:off x="4090549" y="1518022"/>
                <a:ext cx="73800" cy="165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4E45968-BCF4-429B-B35F-D98EA1908F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1909" y="1509022"/>
                  <a:ext cx="91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F343D8E-3E33-4198-848D-229F1F9FC9B5}"/>
                    </a:ext>
                  </a:extLst>
                </p14:cNvPr>
                <p14:cNvContentPartPr/>
                <p14:nvPr/>
              </p14:nvContentPartPr>
              <p14:xfrm>
                <a:off x="4209709" y="1511902"/>
                <a:ext cx="119160" cy="148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F343D8E-3E33-4198-848D-229F1F9FC9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00709" y="1502902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D141125-2095-4D45-92FA-502AB5E2D33D}"/>
                    </a:ext>
                  </a:extLst>
                </p14:cNvPr>
                <p14:cNvContentPartPr/>
                <p14:nvPr/>
              </p14:nvContentPartPr>
              <p14:xfrm>
                <a:off x="2973469" y="476902"/>
                <a:ext cx="590040" cy="689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D141125-2095-4D45-92FA-502AB5E2D3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64829" y="468262"/>
                  <a:ext cx="60768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5E3F0A-216D-492F-827B-767861C71A4D}"/>
                    </a:ext>
                  </a:extLst>
                </p14:cNvPr>
                <p14:cNvContentPartPr/>
                <p14:nvPr/>
              </p14:nvContentPartPr>
              <p14:xfrm>
                <a:off x="3210349" y="731062"/>
                <a:ext cx="462240" cy="486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5E3F0A-216D-492F-827B-767861C71A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01709" y="722422"/>
                  <a:ext cx="4798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96C419-9BAF-4D50-9DB9-CF2AEAED9484}"/>
                    </a:ext>
                  </a:extLst>
                </p14:cNvPr>
                <p14:cNvContentPartPr/>
                <p14:nvPr/>
              </p14:nvContentPartPr>
              <p14:xfrm>
                <a:off x="3426709" y="799102"/>
                <a:ext cx="422280" cy="464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96C419-9BAF-4D50-9DB9-CF2AEAED94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17709" y="790462"/>
                  <a:ext cx="4399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1B19C25-1EBA-4D6B-987B-6E6404C54AD6}"/>
                    </a:ext>
                  </a:extLst>
                </p14:cNvPr>
                <p14:cNvContentPartPr/>
                <p14:nvPr/>
              </p14:nvContentPartPr>
              <p14:xfrm>
                <a:off x="3002989" y="142462"/>
                <a:ext cx="30240" cy="278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1B19C25-1EBA-4D6B-987B-6E6404C54A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93989" y="133462"/>
                  <a:ext cx="47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4F7C864-E7CD-4750-8095-AD6F2C687A48}"/>
                    </a:ext>
                  </a:extLst>
                </p14:cNvPr>
                <p14:cNvContentPartPr/>
                <p14:nvPr/>
              </p14:nvContentPartPr>
              <p14:xfrm>
                <a:off x="2952229" y="238942"/>
                <a:ext cx="93240" cy="47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4F7C864-E7CD-4750-8095-AD6F2C687A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43589" y="229942"/>
                  <a:ext cx="110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647AD02-50CA-46A6-881F-392B81FB71CF}"/>
                    </a:ext>
                  </a:extLst>
                </p14:cNvPr>
                <p14:cNvContentPartPr/>
                <p14:nvPr/>
              </p14:nvContentPartPr>
              <p14:xfrm>
                <a:off x="2631109" y="226702"/>
                <a:ext cx="132480" cy="240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647AD02-50CA-46A6-881F-392B81FB71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22469" y="217702"/>
                  <a:ext cx="150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312ACE4-BFB9-4C47-A824-D35C0138A401}"/>
                    </a:ext>
                  </a:extLst>
                </p14:cNvPr>
                <p14:cNvContentPartPr/>
                <p14:nvPr/>
              </p14:nvContentPartPr>
              <p14:xfrm>
                <a:off x="2760709" y="159382"/>
                <a:ext cx="81360" cy="24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312ACE4-BFB9-4C47-A824-D35C0138A4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51709" y="150742"/>
                  <a:ext cx="99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6ED7CBF-C854-4A3D-9FB7-78B912D24910}"/>
                    </a:ext>
                  </a:extLst>
                </p14:cNvPr>
                <p14:cNvContentPartPr/>
                <p14:nvPr/>
              </p14:nvContentPartPr>
              <p14:xfrm>
                <a:off x="2886349" y="218782"/>
                <a:ext cx="127440" cy="146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6ED7CBF-C854-4A3D-9FB7-78B912D249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77349" y="209782"/>
                  <a:ext cx="145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385E7DF-CBE0-4464-BCAC-EC64D9556EAB}"/>
                    </a:ext>
                  </a:extLst>
                </p14:cNvPr>
                <p14:cNvContentPartPr/>
                <p14:nvPr/>
              </p14:nvContentPartPr>
              <p14:xfrm>
                <a:off x="3037909" y="118342"/>
                <a:ext cx="170640" cy="187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385E7DF-CBE0-4464-BCAC-EC64D9556E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29269" y="109342"/>
                  <a:ext cx="188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64D557B-80C4-48DE-BD52-692AAD985E1A}"/>
                    </a:ext>
                  </a:extLst>
                </p14:cNvPr>
                <p14:cNvContentPartPr/>
                <p14:nvPr/>
              </p14:nvContentPartPr>
              <p14:xfrm>
                <a:off x="3670789" y="300502"/>
                <a:ext cx="594720" cy="613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64D557B-80C4-48DE-BD52-692AAD985E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61789" y="291862"/>
                  <a:ext cx="61236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3333D70-17B9-423C-91EB-DDFF54047D5B}"/>
                    </a:ext>
                  </a:extLst>
                </p14:cNvPr>
                <p14:cNvContentPartPr/>
                <p14:nvPr/>
              </p14:nvContentPartPr>
              <p14:xfrm>
                <a:off x="4296469" y="207262"/>
                <a:ext cx="73440" cy="359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3333D70-17B9-423C-91EB-DDFF54047D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87829" y="198622"/>
                  <a:ext cx="91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29019D9-D30E-4173-BF7F-473A8801AFA4}"/>
                    </a:ext>
                  </a:extLst>
                </p14:cNvPr>
                <p14:cNvContentPartPr/>
                <p14:nvPr/>
              </p14:nvContentPartPr>
              <p14:xfrm>
                <a:off x="4583029" y="160102"/>
                <a:ext cx="162720" cy="304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29019D9-D30E-4173-BF7F-473A8801AFA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74029" y="151102"/>
                  <a:ext cx="180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207A16D-C652-4D5D-AB66-11DFEC8E4A76}"/>
                    </a:ext>
                  </a:extLst>
                </p14:cNvPr>
                <p14:cNvContentPartPr/>
                <p14:nvPr/>
              </p14:nvContentPartPr>
              <p14:xfrm>
                <a:off x="4796869" y="182062"/>
                <a:ext cx="128880" cy="241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207A16D-C652-4D5D-AB66-11DFEC8E4A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88229" y="173422"/>
                  <a:ext cx="146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3CCA937-3516-4E01-B22B-075FB05086B5}"/>
                    </a:ext>
                  </a:extLst>
                </p14:cNvPr>
                <p14:cNvContentPartPr/>
                <p14:nvPr/>
              </p14:nvContentPartPr>
              <p14:xfrm>
                <a:off x="4899109" y="121222"/>
                <a:ext cx="298440" cy="229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3CCA937-3516-4E01-B22B-075FB05086B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90469" y="112582"/>
                  <a:ext cx="316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95E6FA3-CB63-4066-A5BC-A4EBEE59448B}"/>
                    </a:ext>
                  </a:extLst>
                </p14:cNvPr>
                <p14:cNvContentPartPr/>
                <p14:nvPr/>
              </p14:nvContentPartPr>
              <p14:xfrm>
                <a:off x="4990189" y="77662"/>
                <a:ext cx="82800" cy="143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95E6FA3-CB63-4066-A5BC-A4EBEE59448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81549" y="68662"/>
                  <a:ext cx="100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9675B28-279B-47C8-9CFB-60158BC2D91A}"/>
                    </a:ext>
                  </a:extLst>
                </p14:cNvPr>
                <p14:cNvContentPartPr/>
                <p14:nvPr/>
              </p14:nvContentPartPr>
              <p14:xfrm>
                <a:off x="5184949" y="229582"/>
                <a:ext cx="159480" cy="192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9675B28-279B-47C8-9CFB-60158BC2D9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76309" y="220582"/>
                  <a:ext cx="1771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69E5BAA-7D0D-47F3-9D3D-6FD67CFCA3F6}"/>
              </a:ext>
            </a:extLst>
          </p:cNvPr>
          <p:cNvGrpSpPr/>
          <p:nvPr/>
        </p:nvGrpSpPr>
        <p:grpSpPr>
          <a:xfrm>
            <a:off x="8463109" y="1459342"/>
            <a:ext cx="563040" cy="545040"/>
            <a:chOff x="8463109" y="1459342"/>
            <a:chExt cx="5630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1C82C3-3AD5-442E-90F6-0CBCDE3AEA26}"/>
                    </a:ext>
                  </a:extLst>
                </p14:cNvPr>
                <p14:cNvContentPartPr/>
                <p14:nvPr/>
              </p14:nvContentPartPr>
              <p14:xfrm>
                <a:off x="8487949" y="1503622"/>
                <a:ext cx="158400" cy="19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1C82C3-3AD5-442E-90F6-0CBCDE3AEA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78949" y="1494982"/>
                  <a:ext cx="17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3EE559A-DA02-4435-852D-F4D4EFFD9972}"/>
                    </a:ext>
                  </a:extLst>
                </p14:cNvPr>
                <p14:cNvContentPartPr/>
                <p14:nvPr/>
              </p14:nvContentPartPr>
              <p14:xfrm>
                <a:off x="8711149" y="1459342"/>
                <a:ext cx="145080" cy="214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3EE559A-DA02-4435-852D-F4D4EFFD99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02149" y="1450702"/>
                  <a:ext cx="162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316562A-BC97-4538-8FAF-5BDEF47F0293}"/>
                    </a:ext>
                  </a:extLst>
                </p14:cNvPr>
                <p14:cNvContentPartPr/>
                <p14:nvPr/>
              </p14:nvContentPartPr>
              <p14:xfrm>
                <a:off x="8464909" y="1690462"/>
                <a:ext cx="546480" cy="116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316562A-BC97-4538-8FAF-5BDEF47F02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56269" y="1681462"/>
                  <a:ext cx="564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63040DA-2A9A-4393-9D5A-CB1040FE548E}"/>
                    </a:ext>
                  </a:extLst>
                </p14:cNvPr>
                <p14:cNvContentPartPr/>
                <p14:nvPr/>
              </p14:nvContentPartPr>
              <p14:xfrm>
                <a:off x="8463109" y="1857142"/>
                <a:ext cx="163800" cy="147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63040DA-2A9A-4393-9D5A-CB1040FE54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4109" y="1848142"/>
                  <a:ext cx="181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284694D-993E-42BA-9AF8-4AE91B6B0E1F}"/>
                    </a:ext>
                  </a:extLst>
                </p14:cNvPr>
                <p14:cNvContentPartPr/>
                <p14:nvPr/>
              </p14:nvContentPartPr>
              <p14:xfrm>
                <a:off x="8649229" y="1827622"/>
                <a:ext cx="84240" cy="171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284694D-993E-42BA-9AF8-4AE91B6B0E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40229" y="1818982"/>
                  <a:ext cx="101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BA4C801-61DC-4DFD-BD02-3E3E2C9DAABA}"/>
                    </a:ext>
                  </a:extLst>
                </p14:cNvPr>
                <p14:cNvContentPartPr/>
                <p14:nvPr/>
              </p14:nvContentPartPr>
              <p14:xfrm>
                <a:off x="8781709" y="1847422"/>
                <a:ext cx="103680" cy="118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BA4C801-61DC-4DFD-BD02-3E3E2C9DAA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73069" y="1838422"/>
                  <a:ext cx="121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7C9B85B-0486-4E12-8B4F-AC9A3781DF99}"/>
                    </a:ext>
                  </a:extLst>
                </p14:cNvPr>
                <p14:cNvContentPartPr/>
                <p14:nvPr/>
              </p14:nvContentPartPr>
              <p14:xfrm>
                <a:off x="8898709" y="1847782"/>
                <a:ext cx="127440" cy="122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7C9B85B-0486-4E12-8B4F-AC9A3781DF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90069" y="1838782"/>
                  <a:ext cx="1450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0CFE5F0-5F70-437F-B77D-224D08C9E748}"/>
              </a:ext>
            </a:extLst>
          </p:cNvPr>
          <p:cNvGrpSpPr/>
          <p:nvPr/>
        </p:nvGrpSpPr>
        <p:grpSpPr>
          <a:xfrm>
            <a:off x="9248269" y="1435582"/>
            <a:ext cx="928080" cy="309960"/>
            <a:chOff x="9248269" y="1435582"/>
            <a:chExt cx="9280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127AA8-3F55-44A4-9058-E50D9C5A41D7}"/>
                    </a:ext>
                  </a:extLst>
                </p14:cNvPr>
                <p14:cNvContentPartPr/>
                <p14:nvPr/>
              </p14:nvContentPartPr>
              <p14:xfrm>
                <a:off x="9248269" y="1644022"/>
                <a:ext cx="186120" cy="7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127AA8-3F55-44A4-9058-E50D9C5A41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39629" y="1635022"/>
                  <a:ext cx="20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1AB6E67-2E91-47D3-B6DA-7167155DE97A}"/>
                    </a:ext>
                  </a:extLst>
                </p14:cNvPr>
                <p14:cNvContentPartPr/>
                <p14:nvPr/>
              </p14:nvContentPartPr>
              <p14:xfrm>
                <a:off x="9285709" y="1689742"/>
                <a:ext cx="171000" cy="34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1AB6E67-2E91-47D3-B6DA-7167155DE9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76709" y="1681102"/>
                  <a:ext cx="188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1227FF-38A7-47A5-BF98-16B47151956C}"/>
                    </a:ext>
                  </a:extLst>
                </p14:cNvPr>
                <p14:cNvContentPartPr/>
                <p14:nvPr/>
              </p14:nvContentPartPr>
              <p14:xfrm>
                <a:off x="9604669" y="1512982"/>
                <a:ext cx="152640" cy="231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1227FF-38A7-47A5-BF98-16B47151956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95669" y="1504342"/>
                  <a:ext cx="170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BDAAA2-6E26-4B3B-A805-B417897CDD2B}"/>
                    </a:ext>
                  </a:extLst>
                </p14:cNvPr>
                <p14:cNvContentPartPr/>
                <p14:nvPr/>
              </p14:nvContentPartPr>
              <p14:xfrm>
                <a:off x="9914629" y="1491022"/>
                <a:ext cx="123840" cy="196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BDAAA2-6E26-4B3B-A805-B417897CDD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05629" y="1482382"/>
                  <a:ext cx="14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AE9C30E-7AAF-482E-83E2-54ED0C09FAE7}"/>
                    </a:ext>
                  </a:extLst>
                </p14:cNvPr>
                <p14:cNvContentPartPr/>
                <p14:nvPr/>
              </p14:nvContentPartPr>
              <p14:xfrm>
                <a:off x="9805549" y="1435582"/>
                <a:ext cx="167040" cy="115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AE9C30E-7AAF-482E-83E2-54ED0C09FA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96909" y="1426942"/>
                  <a:ext cx="184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A63893-D532-4BA0-A40C-6DD788A702C2}"/>
                    </a:ext>
                  </a:extLst>
                </p14:cNvPr>
                <p14:cNvContentPartPr/>
                <p14:nvPr/>
              </p14:nvContentPartPr>
              <p14:xfrm>
                <a:off x="10016869" y="1621702"/>
                <a:ext cx="159480" cy="123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A63893-D532-4BA0-A40C-6DD788A702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07869" y="1612702"/>
                  <a:ext cx="1771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EB6A0824-5628-4ECE-BD85-E55B7F9C8E91}"/>
              </a:ext>
            </a:extLst>
          </p:cNvPr>
          <p:cNvGrpSpPr/>
          <p:nvPr/>
        </p:nvGrpSpPr>
        <p:grpSpPr>
          <a:xfrm>
            <a:off x="535909" y="3770542"/>
            <a:ext cx="439920" cy="381240"/>
            <a:chOff x="535909" y="3770542"/>
            <a:chExt cx="4399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437CE1B-0C47-4AFD-BFB3-90E6D23B256B}"/>
                    </a:ext>
                  </a:extLst>
                </p14:cNvPr>
                <p14:cNvContentPartPr/>
                <p14:nvPr/>
              </p14:nvContentPartPr>
              <p14:xfrm>
                <a:off x="535909" y="3932542"/>
                <a:ext cx="262080" cy="14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437CE1B-0C47-4AFD-BFB3-90E6D23B256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7269" y="3923902"/>
                  <a:ext cx="279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B265427-8D91-4A7C-BB0F-21A5A5834857}"/>
                    </a:ext>
                  </a:extLst>
                </p14:cNvPr>
                <p14:cNvContentPartPr/>
                <p14:nvPr/>
              </p14:nvContentPartPr>
              <p14:xfrm>
                <a:off x="565429" y="3983302"/>
                <a:ext cx="274320" cy="38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B265427-8D91-4A7C-BB0F-21A5A58348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6429" y="3974302"/>
                  <a:ext cx="291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19AB0DD-8404-4643-AC91-3EE70A43E605}"/>
                    </a:ext>
                  </a:extLst>
                </p14:cNvPr>
                <p14:cNvContentPartPr/>
                <p14:nvPr/>
              </p14:nvContentPartPr>
              <p14:xfrm>
                <a:off x="807349" y="3770542"/>
                <a:ext cx="168480" cy="381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19AB0DD-8404-4643-AC91-3EE70A43E6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8709" y="3761902"/>
                  <a:ext cx="18612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019E601-D335-4532-9C1C-380967AF5484}"/>
                  </a:ext>
                </a:extLst>
              </p14:cNvPr>
              <p14:cNvContentPartPr/>
              <p14:nvPr/>
            </p14:nvContentPartPr>
            <p14:xfrm>
              <a:off x="1435549" y="3779182"/>
              <a:ext cx="162000" cy="3877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019E601-D335-4532-9C1C-380967AF548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26909" y="3770542"/>
                <a:ext cx="1796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717D6DA-3D93-4B39-82D1-63DD6BA3701A}"/>
                  </a:ext>
                </a:extLst>
              </p14:cNvPr>
              <p14:cNvContentPartPr/>
              <p14:nvPr/>
            </p14:nvContentPartPr>
            <p14:xfrm>
              <a:off x="1748749" y="3843622"/>
              <a:ext cx="117000" cy="2242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717D6DA-3D93-4B39-82D1-63DD6BA370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739749" y="3834622"/>
                <a:ext cx="1346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BA0CF87E-EF28-44A6-9590-4A8CF5DCBD17}"/>
                  </a:ext>
                </a:extLst>
              </p14:cNvPr>
              <p14:cNvContentPartPr/>
              <p14:nvPr/>
            </p14:nvContentPartPr>
            <p14:xfrm>
              <a:off x="1636789" y="3750022"/>
              <a:ext cx="147600" cy="1054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BA0CF87E-EF28-44A6-9590-4A8CF5DCBD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28149" y="3741022"/>
                <a:ext cx="1652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CB4048D-27EB-47B7-BA90-3791BC40E08C}"/>
                  </a:ext>
                </a:extLst>
              </p14:cNvPr>
              <p14:cNvContentPartPr/>
              <p14:nvPr/>
            </p14:nvContentPartPr>
            <p14:xfrm>
              <a:off x="1907149" y="3984382"/>
              <a:ext cx="108000" cy="1188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CB4048D-27EB-47B7-BA90-3791BC40E08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98509" y="3975742"/>
                <a:ext cx="125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4CA0E3D-1E10-4D63-80D2-A5FB08A6FEAC}"/>
                  </a:ext>
                </a:extLst>
              </p14:cNvPr>
              <p14:cNvContentPartPr/>
              <p14:nvPr/>
            </p14:nvContentPartPr>
            <p14:xfrm>
              <a:off x="2454349" y="3768742"/>
              <a:ext cx="21960" cy="2084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4CA0E3D-1E10-4D63-80D2-A5FB08A6FEA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45709" y="3759742"/>
                <a:ext cx="396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C2AEA0D-5BA4-47A3-9061-D8D6C1AE92A7}"/>
                  </a:ext>
                </a:extLst>
              </p14:cNvPr>
              <p14:cNvContentPartPr/>
              <p14:nvPr/>
            </p14:nvContentPartPr>
            <p14:xfrm>
              <a:off x="2354269" y="3819862"/>
              <a:ext cx="220680" cy="2574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C2AEA0D-5BA4-47A3-9061-D8D6C1AE92A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45629" y="3810862"/>
                <a:ext cx="2383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FDC25EF-56A8-44ED-909C-23658B5F5A0E}"/>
                  </a:ext>
                </a:extLst>
              </p14:cNvPr>
              <p14:cNvContentPartPr/>
              <p14:nvPr/>
            </p14:nvContentPartPr>
            <p14:xfrm>
              <a:off x="2106229" y="5745142"/>
              <a:ext cx="21960" cy="2350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FDC25EF-56A8-44ED-909C-23658B5F5A0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097229" y="5736502"/>
                <a:ext cx="3960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25F3E30B-F82C-4DAC-B246-CFED04EA2661}"/>
              </a:ext>
            </a:extLst>
          </p:cNvPr>
          <p:cNvGrpSpPr/>
          <p:nvPr/>
        </p:nvGrpSpPr>
        <p:grpSpPr>
          <a:xfrm>
            <a:off x="2855749" y="3056662"/>
            <a:ext cx="3813480" cy="1189080"/>
            <a:chOff x="2855749" y="3056662"/>
            <a:chExt cx="3813480" cy="11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16CABF4-DE27-4490-919F-A6C1276E157B}"/>
                    </a:ext>
                  </a:extLst>
                </p14:cNvPr>
                <p14:cNvContentPartPr/>
                <p14:nvPr/>
              </p14:nvContentPartPr>
              <p14:xfrm>
                <a:off x="4390789" y="3442222"/>
                <a:ext cx="2278440" cy="147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16CABF4-DE27-4490-919F-A6C1276E15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82149" y="3433582"/>
                  <a:ext cx="2296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647A2EB-ED5D-469E-9B75-E531E7551F7E}"/>
                    </a:ext>
                  </a:extLst>
                </p14:cNvPr>
                <p14:cNvContentPartPr/>
                <p14:nvPr/>
              </p14:nvContentPartPr>
              <p14:xfrm>
                <a:off x="6236149" y="3056662"/>
                <a:ext cx="417240" cy="473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647A2EB-ED5D-469E-9B75-E531E7551F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27509" y="3047662"/>
                  <a:ext cx="4348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BF7C3C1-0D16-43A0-94F7-DDB3B7D11B5C}"/>
                    </a:ext>
                  </a:extLst>
                </p14:cNvPr>
                <p14:cNvContentPartPr/>
                <p14:nvPr/>
              </p14:nvContentPartPr>
              <p14:xfrm>
                <a:off x="2855749" y="3595222"/>
                <a:ext cx="194760" cy="564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BF7C3C1-0D16-43A0-94F7-DDB3B7D11B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47109" y="3586582"/>
                  <a:ext cx="2124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DECCF36-3DD1-46E5-ADEA-6A6C62379C81}"/>
                    </a:ext>
                  </a:extLst>
                </p14:cNvPr>
                <p14:cNvContentPartPr/>
                <p14:nvPr/>
              </p14:nvContentPartPr>
              <p14:xfrm>
                <a:off x="3046189" y="3548422"/>
                <a:ext cx="1938240" cy="196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DECCF36-3DD1-46E5-ADEA-6A6C62379C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37549" y="3539782"/>
                  <a:ext cx="1955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1C8250-018B-448B-99F9-7B13A2FA5191}"/>
                    </a:ext>
                  </a:extLst>
                </p14:cNvPr>
                <p14:cNvContentPartPr/>
                <p14:nvPr/>
              </p14:nvContentPartPr>
              <p14:xfrm>
                <a:off x="3208549" y="3705382"/>
                <a:ext cx="117720" cy="188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1C8250-018B-448B-99F9-7B13A2FA51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99909" y="3696742"/>
                  <a:ext cx="135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5AF67C6-640F-421B-9718-7CAB6A735F11}"/>
                    </a:ext>
                  </a:extLst>
                </p14:cNvPr>
                <p14:cNvContentPartPr/>
                <p14:nvPr/>
              </p14:nvContentPartPr>
              <p14:xfrm>
                <a:off x="3455869" y="3713302"/>
                <a:ext cx="70560" cy="135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5AF67C6-640F-421B-9718-7CAB6A735F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47229" y="3704662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58FCC20-8EDC-4256-AC85-BF0453ACB73F}"/>
                    </a:ext>
                  </a:extLst>
                </p14:cNvPr>
                <p14:cNvContentPartPr/>
                <p14:nvPr/>
              </p14:nvContentPartPr>
              <p14:xfrm>
                <a:off x="3366229" y="3672982"/>
                <a:ext cx="93240" cy="69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58FCC20-8EDC-4256-AC85-BF0453ACB7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57589" y="3663982"/>
                  <a:ext cx="110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A603754-7AFB-4CBD-B220-1454D18C1C71}"/>
                    </a:ext>
                  </a:extLst>
                </p14:cNvPr>
                <p14:cNvContentPartPr/>
                <p14:nvPr/>
              </p14:nvContentPartPr>
              <p14:xfrm>
                <a:off x="3545869" y="3795382"/>
                <a:ext cx="98280" cy="81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A603754-7AFB-4CBD-B220-1454D18C1C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37229" y="3786742"/>
                  <a:ext cx="115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773CA32-3512-4B6E-A02B-CA91A5EEBCB6}"/>
                    </a:ext>
                  </a:extLst>
                </p14:cNvPr>
                <p14:cNvContentPartPr/>
                <p14:nvPr/>
              </p14:nvContentPartPr>
              <p14:xfrm>
                <a:off x="3824869" y="3744262"/>
                <a:ext cx="37080" cy="13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773CA32-3512-4B6E-A02B-CA91A5EEBC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16229" y="3735622"/>
                  <a:ext cx="54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10932E1-C499-4145-B7C0-1647FB094023}"/>
                    </a:ext>
                  </a:extLst>
                </p14:cNvPr>
                <p14:cNvContentPartPr/>
                <p14:nvPr/>
              </p14:nvContentPartPr>
              <p14:xfrm>
                <a:off x="3940429" y="3679822"/>
                <a:ext cx="127440" cy="180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10932E1-C499-4145-B7C0-1647FB0940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31789" y="3670822"/>
                  <a:ext cx="14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C19D6F7-762D-425A-A38E-7C880C7A0F32}"/>
                    </a:ext>
                  </a:extLst>
                </p14:cNvPr>
                <p14:cNvContentPartPr/>
                <p14:nvPr/>
              </p14:nvContentPartPr>
              <p14:xfrm>
                <a:off x="4153909" y="3687022"/>
                <a:ext cx="113040" cy="174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C19D6F7-762D-425A-A38E-7C880C7A0F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44909" y="3678022"/>
                  <a:ext cx="13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77F20ED-01A8-441E-B2D5-EBB8248EB158}"/>
                    </a:ext>
                  </a:extLst>
                </p14:cNvPr>
                <p14:cNvContentPartPr/>
                <p14:nvPr/>
              </p14:nvContentPartPr>
              <p14:xfrm>
                <a:off x="4394389" y="3694222"/>
                <a:ext cx="102600" cy="147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77F20ED-01A8-441E-B2D5-EBB8248EB15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85749" y="3685582"/>
                  <a:ext cx="120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55457A8-9A7A-484F-83C8-67166FD5CD8B}"/>
                    </a:ext>
                  </a:extLst>
                </p14:cNvPr>
                <p14:cNvContentPartPr/>
                <p14:nvPr/>
              </p14:nvContentPartPr>
              <p14:xfrm>
                <a:off x="4311589" y="3659662"/>
                <a:ext cx="96120" cy="62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55457A8-9A7A-484F-83C8-67166FD5CD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02949" y="3651022"/>
                  <a:ext cx="11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D0C1B5-C9E3-4A25-BC2A-470AC93407D2}"/>
                    </a:ext>
                  </a:extLst>
                </p14:cNvPr>
                <p14:cNvContentPartPr/>
                <p14:nvPr/>
              </p14:nvContentPartPr>
              <p14:xfrm>
                <a:off x="4504549" y="3758662"/>
                <a:ext cx="60840" cy="120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D0C1B5-C9E3-4A25-BC2A-470AC93407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5909" y="3749662"/>
                  <a:ext cx="78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DCB5DA1-5CE2-4BBA-8CCE-8A46A60EE7D7}"/>
                    </a:ext>
                  </a:extLst>
                </p14:cNvPr>
                <p14:cNvContentPartPr/>
                <p14:nvPr/>
              </p14:nvContentPartPr>
              <p14:xfrm>
                <a:off x="3174709" y="3906982"/>
                <a:ext cx="1653120" cy="88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DCB5DA1-5CE2-4BBA-8CCE-8A46A60EE7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66069" y="3898342"/>
                  <a:ext cx="1670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F7C7630-7A3C-44CF-AEC4-49378DC529C8}"/>
                    </a:ext>
                  </a:extLst>
                </p14:cNvPr>
                <p14:cNvContentPartPr/>
                <p14:nvPr/>
              </p14:nvContentPartPr>
              <p14:xfrm>
                <a:off x="3286669" y="4043422"/>
                <a:ext cx="215280" cy="202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F7C7630-7A3C-44CF-AEC4-49378DC529C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78029" y="4034422"/>
                  <a:ext cx="232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DB6247C-2ACB-495A-BDCC-0F0C0EBB82C0}"/>
                    </a:ext>
                  </a:extLst>
                </p14:cNvPr>
                <p14:cNvContentPartPr/>
                <p14:nvPr/>
              </p14:nvContentPartPr>
              <p14:xfrm>
                <a:off x="3594829" y="4061782"/>
                <a:ext cx="129960" cy="173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DB6247C-2ACB-495A-BDCC-0F0C0EBB82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85829" y="4053142"/>
                  <a:ext cx="14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49296F4-BB0F-4FB8-B756-66A1EBCC1ECC}"/>
                    </a:ext>
                  </a:extLst>
                </p14:cNvPr>
                <p14:cNvContentPartPr/>
                <p14:nvPr/>
              </p14:nvContentPartPr>
              <p14:xfrm>
                <a:off x="3790669" y="4064662"/>
                <a:ext cx="145440" cy="136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49296F4-BB0F-4FB8-B756-66A1EBCC1E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81669" y="4056022"/>
                  <a:ext cx="163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0D26BAF-B11A-4C39-AE9B-6EEDFB2454EA}"/>
                    </a:ext>
                  </a:extLst>
                </p14:cNvPr>
                <p14:cNvContentPartPr/>
                <p14:nvPr/>
              </p14:nvContentPartPr>
              <p14:xfrm>
                <a:off x="4013149" y="4101742"/>
                <a:ext cx="120600" cy="125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0D26BAF-B11A-4C39-AE9B-6EEDFB2454E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04509" y="4092742"/>
                  <a:ext cx="138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9186E19-34A8-4CA1-836A-368DF954D1FE}"/>
                    </a:ext>
                  </a:extLst>
                </p14:cNvPr>
                <p14:cNvContentPartPr/>
                <p14:nvPr/>
              </p14:nvContentPartPr>
              <p14:xfrm>
                <a:off x="6130669" y="3158902"/>
                <a:ext cx="471600" cy="3459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9186E19-34A8-4CA1-836A-368DF954D1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22029" y="3149902"/>
                  <a:ext cx="48924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C36FAD22-2A25-45DD-9D83-CD39DFE5D283}"/>
              </a:ext>
            </a:extLst>
          </p:cNvPr>
          <p:cNvGrpSpPr/>
          <p:nvPr/>
        </p:nvGrpSpPr>
        <p:grpSpPr>
          <a:xfrm>
            <a:off x="1530949" y="4621582"/>
            <a:ext cx="5220000" cy="1626840"/>
            <a:chOff x="1530949" y="4621582"/>
            <a:chExt cx="5220000" cy="16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D1E3D00-25EE-43CF-97BF-DFD419059F62}"/>
                    </a:ext>
                  </a:extLst>
                </p14:cNvPr>
                <p14:cNvContentPartPr/>
                <p14:nvPr/>
              </p14:nvContentPartPr>
              <p14:xfrm>
                <a:off x="1530949" y="5042422"/>
                <a:ext cx="301320" cy="22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D1E3D00-25EE-43CF-97BF-DFD419059F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21949" y="5033782"/>
                  <a:ext cx="318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AE4D762-F124-4B30-9063-5C4493E17AEF}"/>
                    </a:ext>
                  </a:extLst>
                </p14:cNvPr>
                <p14:cNvContentPartPr/>
                <p14:nvPr/>
              </p14:nvContentPartPr>
              <p14:xfrm>
                <a:off x="1643269" y="5105062"/>
                <a:ext cx="219600" cy="28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AE4D762-F124-4B30-9063-5C4493E17A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34629" y="5096062"/>
                  <a:ext cx="23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7A4CA1E-C5A1-4025-8F64-7CA82734B149}"/>
                    </a:ext>
                  </a:extLst>
                </p14:cNvPr>
                <p14:cNvContentPartPr/>
                <p14:nvPr/>
              </p14:nvContentPartPr>
              <p14:xfrm>
                <a:off x="1916869" y="4888702"/>
                <a:ext cx="200520" cy="281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7A4CA1E-C5A1-4025-8F64-7CA82734B1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07869" y="4880062"/>
                  <a:ext cx="218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462BE19-04FC-4AC1-951D-DB52B85B9AFF}"/>
                    </a:ext>
                  </a:extLst>
                </p14:cNvPr>
                <p14:cNvContentPartPr/>
                <p14:nvPr/>
              </p14:nvContentPartPr>
              <p14:xfrm>
                <a:off x="2642989" y="4822102"/>
                <a:ext cx="142200" cy="332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462BE19-04FC-4AC1-951D-DB52B85B9A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34349" y="4813102"/>
                  <a:ext cx="159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1823D98-9DFE-4169-9ACF-AD18AC9A2B33}"/>
                    </a:ext>
                  </a:extLst>
                </p14:cNvPr>
                <p14:cNvContentPartPr/>
                <p14:nvPr/>
              </p14:nvContentPartPr>
              <p14:xfrm>
                <a:off x="3033949" y="4882582"/>
                <a:ext cx="72720" cy="188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1823D98-9DFE-4169-9ACF-AD18AC9A2B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24949" y="4873942"/>
                  <a:ext cx="90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5DB793B-3163-4054-B807-9DE0A96557F3}"/>
                    </a:ext>
                  </a:extLst>
                </p14:cNvPr>
                <p14:cNvContentPartPr/>
                <p14:nvPr/>
              </p14:nvContentPartPr>
              <p14:xfrm>
                <a:off x="2895349" y="4794742"/>
                <a:ext cx="110880" cy="131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5DB793B-3163-4054-B807-9DE0A96557F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86709" y="4786102"/>
                  <a:ext cx="128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1A5A3C7-4A84-48EB-B064-D864880C3A16}"/>
                    </a:ext>
                  </a:extLst>
                </p14:cNvPr>
                <p14:cNvContentPartPr/>
                <p14:nvPr/>
              </p14:nvContentPartPr>
              <p14:xfrm>
                <a:off x="3163909" y="4957102"/>
                <a:ext cx="48960" cy="119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1A5A3C7-4A84-48EB-B064-D864880C3A1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55269" y="4948462"/>
                  <a:ext cx="66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D159D36-0FBB-45C6-B9DD-E3BC2F30BDE6}"/>
                    </a:ext>
                  </a:extLst>
                </p14:cNvPr>
                <p14:cNvContentPartPr/>
                <p14:nvPr/>
              </p14:nvContentPartPr>
              <p14:xfrm>
                <a:off x="3627229" y="4807342"/>
                <a:ext cx="19080" cy="126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D159D36-0FBB-45C6-B9DD-E3BC2F30BD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18589" y="4798342"/>
                  <a:ext cx="36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3A5B0E9-BEE6-4E99-9934-04DB5BF66187}"/>
                    </a:ext>
                  </a:extLst>
                </p14:cNvPr>
                <p14:cNvContentPartPr/>
                <p14:nvPr/>
              </p14:nvContentPartPr>
              <p14:xfrm>
                <a:off x="3554869" y="4833622"/>
                <a:ext cx="184680" cy="231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3A5B0E9-BEE6-4E99-9934-04DB5BF661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46229" y="4824622"/>
                  <a:ext cx="202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88FBAD7-B9D7-4B0B-9E26-25EAE4A7F38C}"/>
                    </a:ext>
                  </a:extLst>
                </p14:cNvPr>
                <p14:cNvContentPartPr/>
                <p14:nvPr/>
              </p14:nvContentPartPr>
              <p14:xfrm>
                <a:off x="4062829" y="4713022"/>
                <a:ext cx="114840" cy="287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88FBAD7-B9D7-4B0B-9E26-25EAE4A7F3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53829" y="4704382"/>
                  <a:ext cx="132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13943B7-28B6-46A6-9AEB-91BBC10225E9}"/>
                    </a:ext>
                  </a:extLst>
                </p14:cNvPr>
                <p14:cNvContentPartPr/>
                <p14:nvPr/>
              </p14:nvContentPartPr>
              <p14:xfrm>
                <a:off x="4250029" y="4956022"/>
                <a:ext cx="34920" cy="82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13943B7-28B6-46A6-9AEB-91BBC10225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41389" y="4947022"/>
                  <a:ext cx="5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CCDE4E5-D6E2-4ECA-86A2-C576D21435CF}"/>
                    </a:ext>
                  </a:extLst>
                </p14:cNvPr>
                <p14:cNvContentPartPr/>
                <p14:nvPr/>
              </p14:nvContentPartPr>
              <p14:xfrm>
                <a:off x="4315549" y="4676302"/>
                <a:ext cx="198360" cy="290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CCDE4E5-D6E2-4ECA-86A2-C576D21435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06909" y="4667302"/>
                  <a:ext cx="216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FD4CB67-4B51-45EC-A720-F3E001F0B029}"/>
                    </a:ext>
                  </a:extLst>
                </p14:cNvPr>
                <p14:cNvContentPartPr/>
                <p14:nvPr/>
              </p14:nvContentPartPr>
              <p14:xfrm>
                <a:off x="4803709" y="4671982"/>
                <a:ext cx="103680" cy="220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FD4CB67-4B51-45EC-A720-F3E001F0B0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95069" y="4663342"/>
                  <a:ext cx="121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979DA73-C73F-42CA-ADE2-4DA0BEBD4383}"/>
                    </a:ext>
                  </a:extLst>
                </p14:cNvPr>
                <p14:cNvContentPartPr/>
                <p14:nvPr/>
              </p14:nvContentPartPr>
              <p14:xfrm>
                <a:off x="4708669" y="4621582"/>
                <a:ext cx="115560" cy="9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979DA73-C73F-42CA-ADE2-4DA0BEBD438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00029" y="4612942"/>
                  <a:ext cx="133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72DAECE-918F-4358-B446-CD080C81E1FC}"/>
                    </a:ext>
                  </a:extLst>
                </p14:cNvPr>
                <p14:cNvContentPartPr/>
                <p14:nvPr/>
              </p14:nvContentPartPr>
              <p14:xfrm>
                <a:off x="4967509" y="4802302"/>
                <a:ext cx="98640" cy="120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72DAECE-918F-4358-B446-CD080C81E1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58869" y="4793302"/>
                  <a:ext cx="116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E0851DC-BD81-4661-B339-FD20893BFECF}"/>
                    </a:ext>
                  </a:extLst>
                </p14:cNvPr>
                <p14:cNvContentPartPr/>
                <p14:nvPr/>
              </p14:nvContentPartPr>
              <p14:xfrm>
                <a:off x="2037109" y="5691502"/>
                <a:ext cx="235080" cy="44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E0851DC-BD81-4661-B339-FD20893BFEC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28109" y="5682862"/>
                  <a:ext cx="252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5929C3-593C-4A55-B03D-7A6BC4AE8B8C}"/>
                    </a:ext>
                  </a:extLst>
                </p14:cNvPr>
                <p14:cNvContentPartPr/>
                <p14:nvPr/>
              </p14:nvContentPartPr>
              <p14:xfrm>
                <a:off x="2033869" y="6015502"/>
                <a:ext cx="219600" cy="14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5929C3-593C-4A55-B03D-7A6BC4AE8B8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25229" y="6006862"/>
                  <a:ext cx="237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C968D5-80EA-49B9-90F1-8E8EE1D57C65}"/>
                    </a:ext>
                  </a:extLst>
                </p14:cNvPr>
                <p14:cNvContentPartPr/>
                <p14:nvPr/>
              </p14:nvContentPartPr>
              <p14:xfrm>
                <a:off x="2343109" y="5867542"/>
                <a:ext cx="145080" cy="195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C968D5-80EA-49B9-90F1-8E8EE1D57C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34469" y="5858902"/>
                  <a:ext cx="162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01562FC-69D0-4C5C-8532-54DE8F7D53B1}"/>
                    </a:ext>
                  </a:extLst>
                </p14:cNvPr>
                <p14:cNvContentPartPr/>
                <p14:nvPr/>
              </p14:nvContentPartPr>
              <p14:xfrm>
                <a:off x="2731909" y="5770342"/>
                <a:ext cx="190440" cy="28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01562FC-69D0-4C5C-8532-54DE8F7D53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22909" y="5761342"/>
                  <a:ext cx="208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06DD92F-B634-4338-A7CB-61527582C6A3}"/>
                    </a:ext>
                  </a:extLst>
                </p14:cNvPr>
                <p14:cNvContentPartPr/>
                <p14:nvPr/>
              </p14:nvContentPartPr>
              <p14:xfrm>
                <a:off x="2758909" y="5836942"/>
                <a:ext cx="213480" cy="849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06DD92F-B634-4338-A7CB-61527582C6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49909" y="5827942"/>
                  <a:ext cx="231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CC8D597-1B17-4B1B-95B6-A33F25E0A707}"/>
                    </a:ext>
                  </a:extLst>
                </p14:cNvPr>
                <p14:cNvContentPartPr/>
                <p14:nvPr/>
              </p14:nvContentPartPr>
              <p14:xfrm>
                <a:off x="3214669" y="5646862"/>
                <a:ext cx="118080" cy="217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CC8D597-1B17-4B1B-95B6-A33F25E0A70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06029" y="5637862"/>
                  <a:ext cx="13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A381D13-F577-4FD0-83DB-AAA7F8A225DA}"/>
                    </a:ext>
                  </a:extLst>
                </p14:cNvPr>
                <p14:cNvContentPartPr/>
                <p14:nvPr/>
              </p14:nvContentPartPr>
              <p14:xfrm>
                <a:off x="3386749" y="5848822"/>
                <a:ext cx="28800" cy="119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A381D13-F577-4FD0-83DB-AAA7F8A225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78109" y="5840182"/>
                  <a:ext cx="46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F456033-6836-4238-9328-1EF234B73699}"/>
                    </a:ext>
                  </a:extLst>
                </p14:cNvPr>
                <p14:cNvContentPartPr/>
                <p14:nvPr/>
              </p14:nvContentPartPr>
              <p14:xfrm>
                <a:off x="3467389" y="5604022"/>
                <a:ext cx="155160" cy="191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F456033-6836-4238-9328-1EF234B7369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58389" y="5595022"/>
                  <a:ext cx="172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5C43734-0C73-44D7-9D80-01E090A2DF31}"/>
                    </a:ext>
                  </a:extLst>
                </p14:cNvPr>
                <p14:cNvContentPartPr/>
                <p14:nvPr/>
              </p14:nvContentPartPr>
              <p14:xfrm>
                <a:off x="3889309" y="5641462"/>
                <a:ext cx="57600" cy="123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5C43734-0C73-44D7-9D80-01E090A2DF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80669" y="5632822"/>
                  <a:ext cx="75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954602B-51A2-4312-AB1A-825F91BC86D7}"/>
                    </a:ext>
                  </a:extLst>
                </p14:cNvPr>
                <p14:cNvContentPartPr/>
                <p14:nvPr/>
              </p14:nvContentPartPr>
              <p14:xfrm>
                <a:off x="3713989" y="5528422"/>
                <a:ext cx="144360" cy="127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954602B-51A2-4312-AB1A-825F91BC86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04989" y="5519782"/>
                  <a:ext cx="162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681CBB6-DD4E-4EE2-82B1-276FAAD8C4E6}"/>
                    </a:ext>
                  </a:extLst>
                </p14:cNvPr>
                <p14:cNvContentPartPr/>
                <p14:nvPr/>
              </p14:nvContentPartPr>
              <p14:xfrm>
                <a:off x="4015309" y="5725342"/>
                <a:ext cx="118080" cy="7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681CBB6-DD4E-4EE2-82B1-276FAAD8C4E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06309" y="5716702"/>
                  <a:ext cx="135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1CF74CB-14D4-4C4E-B412-F435A0929F50}"/>
                    </a:ext>
                  </a:extLst>
                </p14:cNvPr>
                <p14:cNvContentPartPr/>
                <p14:nvPr/>
              </p14:nvContentPartPr>
              <p14:xfrm>
                <a:off x="4980829" y="5510062"/>
                <a:ext cx="38160" cy="262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1CF74CB-14D4-4C4E-B412-F435A0929F5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71829" y="5501062"/>
                  <a:ext cx="55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2E9528F-CF7C-4BDB-A289-74E9EE0B9700}"/>
                    </a:ext>
                  </a:extLst>
                </p14:cNvPr>
                <p14:cNvContentPartPr/>
                <p14:nvPr/>
              </p14:nvContentPartPr>
              <p14:xfrm>
                <a:off x="4856989" y="5757022"/>
                <a:ext cx="214920" cy="58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2E9528F-CF7C-4BDB-A289-74E9EE0B97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47989" y="5748382"/>
                  <a:ext cx="232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8CDE3BA-D1C3-4538-BF93-917EBAEBA894}"/>
                    </a:ext>
                  </a:extLst>
                </p14:cNvPr>
                <p14:cNvContentPartPr/>
                <p14:nvPr/>
              </p14:nvContentPartPr>
              <p14:xfrm>
                <a:off x="4812349" y="5436622"/>
                <a:ext cx="203760" cy="66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8CDE3BA-D1C3-4538-BF93-917EBAEBA8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03709" y="5427982"/>
                  <a:ext cx="221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9BC85A4-E351-4DE2-9F2A-D27C33F746D3}"/>
                    </a:ext>
                  </a:extLst>
                </p14:cNvPr>
                <p14:cNvContentPartPr/>
                <p14:nvPr/>
              </p14:nvContentPartPr>
              <p14:xfrm>
                <a:off x="5182789" y="5737582"/>
                <a:ext cx="119160" cy="94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9BC85A4-E351-4DE2-9F2A-D27C33F746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74149" y="5728942"/>
                  <a:ext cx="136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1E5A29D-1962-4C75-B31C-36829C5476E6}"/>
                    </a:ext>
                  </a:extLst>
                </p14:cNvPr>
                <p14:cNvContentPartPr/>
                <p14:nvPr/>
              </p14:nvContentPartPr>
              <p14:xfrm>
                <a:off x="5402749" y="5528422"/>
                <a:ext cx="113400" cy="15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1E5A29D-1962-4C75-B31C-36829C5476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94109" y="5519782"/>
                  <a:ext cx="13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B36ABE6-43DB-438A-A165-5954DBDBDAD2}"/>
                    </a:ext>
                  </a:extLst>
                </p14:cNvPr>
                <p14:cNvContentPartPr/>
                <p14:nvPr/>
              </p14:nvContentPartPr>
              <p14:xfrm>
                <a:off x="5368189" y="5526622"/>
                <a:ext cx="174240" cy="62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B36ABE6-43DB-438A-A165-5954DBDBDAD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59549" y="5517982"/>
                  <a:ext cx="19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FC0E719-63E7-49C6-B05E-A364EEB9BC8A}"/>
                    </a:ext>
                  </a:extLst>
                </p14:cNvPr>
                <p14:cNvContentPartPr/>
                <p14:nvPr/>
              </p14:nvContentPartPr>
              <p14:xfrm>
                <a:off x="5408869" y="5615902"/>
                <a:ext cx="154800" cy="95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FC0E719-63E7-49C6-B05E-A364EEB9BC8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00229" y="5606902"/>
                  <a:ext cx="17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ECF58AC-5FE5-49CA-8F03-5309A7D3B0F0}"/>
                    </a:ext>
                  </a:extLst>
                </p14:cNvPr>
                <p14:cNvContentPartPr/>
                <p14:nvPr/>
              </p14:nvContentPartPr>
              <p14:xfrm>
                <a:off x="5705509" y="5340502"/>
                <a:ext cx="180000" cy="268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ECF58AC-5FE5-49CA-8F03-5309A7D3B0F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96509" y="5331862"/>
                  <a:ext cx="197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EDFC7F5-6BEA-4DF9-8B04-74E1C7924D06}"/>
                    </a:ext>
                  </a:extLst>
                </p14:cNvPr>
                <p14:cNvContentPartPr/>
                <p14:nvPr/>
              </p14:nvContentPartPr>
              <p14:xfrm>
                <a:off x="5920789" y="5554342"/>
                <a:ext cx="20520" cy="140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EDFC7F5-6BEA-4DF9-8B04-74E1C7924D0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12149" y="5545702"/>
                  <a:ext cx="38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CC1FD51-950B-4B61-A493-B88214DAB4FE}"/>
                    </a:ext>
                  </a:extLst>
                </p14:cNvPr>
                <p14:cNvContentPartPr/>
                <p14:nvPr/>
              </p14:nvContentPartPr>
              <p14:xfrm>
                <a:off x="5954269" y="5303062"/>
                <a:ext cx="175680" cy="243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CC1FD51-950B-4B61-A493-B88214DAB4F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45629" y="5294422"/>
                  <a:ext cx="193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4C318A5-7B47-41CC-950F-49D33C1ADD09}"/>
                    </a:ext>
                  </a:extLst>
                </p14:cNvPr>
                <p14:cNvContentPartPr/>
                <p14:nvPr/>
              </p14:nvContentPartPr>
              <p14:xfrm>
                <a:off x="6349549" y="5273542"/>
                <a:ext cx="98280" cy="193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4C318A5-7B47-41CC-950F-49D33C1ADD0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40909" y="5264902"/>
                  <a:ext cx="115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4116C8E-9BED-4A77-912F-012EA40FE467}"/>
                    </a:ext>
                  </a:extLst>
                </p14:cNvPr>
                <p14:cNvContentPartPr/>
                <p14:nvPr/>
              </p14:nvContentPartPr>
              <p14:xfrm>
                <a:off x="6232189" y="5195782"/>
                <a:ext cx="149400" cy="132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4116C8E-9BED-4A77-912F-012EA40FE4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23189" y="5187142"/>
                  <a:ext cx="167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547AA0C-0D5E-4AA9-8F7F-3FA513AB4DBD}"/>
                    </a:ext>
                  </a:extLst>
                </p14:cNvPr>
                <p14:cNvContentPartPr/>
                <p14:nvPr/>
              </p14:nvContentPartPr>
              <p14:xfrm>
                <a:off x="6429469" y="5378662"/>
                <a:ext cx="122400" cy="137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547AA0C-0D5E-4AA9-8F7F-3FA513AB4DB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20829" y="5369662"/>
                  <a:ext cx="14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D9B1A79-71BD-4ED0-8E0E-0F3F0C1B0ED3}"/>
                    </a:ext>
                  </a:extLst>
                </p14:cNvPr>
                <p14:cNvContentPartPr/>
                <p14:nvPr/>
              </p14:nvContentPartPr>
              <p14:xfrm>
                <a:off x="3103429" y="5681422"/>
                <a:ext cx="3647520" cy="567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D9B1A79-71BD-4ED0-8E0E-0F3F0C1B0ED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94789" y="5672422"/>
                  <a:ext cx="3665160" cy="58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08D4567-060A-424A-9072-9EEFD3FE043F}"/>
                  </a:ext>
                </a:extLst>
              </p14:cNvPr>
              <p14:cNvContentPartPr/>
              <p14:nvPr/>
            </p14:nvContentPartPr>
            <p14:xfrm>
              <a:off x="282109" y="542782"/>
              <a:ext cx="5460480" cy="108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08D4567-060A-424A-9072-9EEFD3FE04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69" y="534142"/>
                <a:ext cx="5478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D65E03D-554E-4C1B-9831-1AEB26384D32}"/>
                  </a:ext>
                </a:extLst>
              </p14:cNvPr>
              <p14:cNvContentPartPr/>
              <p14:nvPr/>
            </p14:nvContentPartPr>
            <p14:xfrm>
              <a:off x="4111069" y="89182"/>
              <a:ext cx="1807560" cy="462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D65E03D-554E-4C1B-9831-1AEB26384D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2429" y="80182"/>
                <a:ext cx="18252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4274DC4-F801-4786-9FBE-6207605AB3CB}"/>
                  </a:ext>
                </a:extLst>
              </p14:cNvPr>
              <p14:cNvContentPartPr/>
              <p14:nvPr/>
            </p14:nvContentPartPr>
            <p14:xfrm>
              <a:off x="2651629" y="1327582"/>
              <a:ext cx="375840" cy="532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4274DC4-F801-4786-9FBE-6207605AB3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2629" y="1318942"/>
                <a:ext cx="39348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E9BECC-4A9E-4884-BDF3-7F3746CE957F}"/>
                  </a:ext>
                </a:extLst>
              </p14:cNvPr>
              <p14:cNvContentPartPr/>
              <p14:nvPr/>
            </p14:nvContentPartPr>
            <p14:xfrm>
              <a:off x="4142389" y="1349182"/>
              <a:ext cx="333720" cy="542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E9BECC-4A9E-4884-BDF3-7F3746CE95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3749" y="1340542"/>
                <a:ext cx="3513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D0D796E-BF54-4288-922B-5CF57D273D11}"/>
                  </a:ext>
                </a:extLst>
              </p14:cNvPr>
              <p14:cNvContentPartPr/>
              <p14:nvPr/>
            </p14:nvContentPartPr>
            <p14:xfrm>
              <a:off x="95989" y="2654542"/>
              <a:ext cx="6130440" cy="124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D0D796E-BF54-4288-922B-5CF57D273D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989" y="2645542"/>
                <a:ext cx="6148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6ED2FB-285D-41DA-9185-963DF2A04A37}"/>
                  </a:ext>
                </a:extLst>
              </p14:cNvPr>
              <p14:cNvContentPartPr/>
              <p14:nvPr/>
            </p14:nvContentPartPr>
            <p14:xfrm>
              <a:off x="3440029" y="2348902"/>
              <a:ext cx="374400" cy="4208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6ED2FB-285D-41DA-9185-963DF2A04A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31389" y="2340262"/>
                <a:ext cx="3920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D631B33-A8B7-48B4-A4FD-4080430F8F62}"/>
                  </a:ext>
                </a:extLst>
              </p14:cNvPr>
              <p14:cNvContentPartPr/>
              <p14:nvPr/>
            </p14:nvContentPartPr>
            <p14:xfrm>
              <a:off x="4519669" y="1418302"/>
              <a:ext cx="333000" cy="4431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D631B33-A8B7-48B4-A4FD-4080430F8F6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1029" y="1409302"/>
                <a:ext cx="35064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94B4E79-896D-4C4E-93BB-B11EF582B4E9}"/>
                  </a:ext>
                </a:extLst>
              </p14:cNvPr>
              <p14:cNvContentPartPr/>
              <p14:nvPr/>
            </p14:nvContentPartPr>
            <p14:xfrm>
              <a:off x="3312589" y="1402462"/>
              <a:ext cx="56520" cy="1454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94B4E79-896D-4C4E-93BB-B11EF582B4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3589" y="1393462"/>
                <a:ext cx="741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0389288-4962-487A-8FF1-9E91B121EE28}"/>
              </a:ext>
            </a:extLst>
          </p:cNvPr>
          <p:cNvGrpSpPr/>
          <p:nvPr/>
        </p:nvGrpSpPr>
        <p:grpSpPr>
          <a:xfrm>
            <a:off x="3244189" y="629542"/>
            <a:ext cx="7197840" cy="1825200"/>
            <a:chOff x="3244189" y="629542"/>
            <a:chExt cx="7197840" cy="18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E4FD48-5BC2-401D-969F-1DB8A5896EC0}"/>
                    </a:ext>
                  </a:extLst>
                </p14:cNvPr>
                <p14:cNvContentPartPr/>
                <p14:nvPr/>
              </p14:nvContentPartPr>
              <p14:xfrm>
                <a:off x="5477989" y="2355382"/>
                <a:ext cx="24480" cy="6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E4FD48-5BC2-401D-969F-1DB8A5896E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69349" y="2346742"/>
                  <a:ext cx="42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4609B26-57F8-4A3E-AE54-9A01168B1CA1}"/>
                    </a:ext>
                  </a:extLst>
                </p14:cNvPr>
                <p14:cNvContentPartPr/>
                <p14:nvPr/>
              </p14:nvContentPartPr>
              <p14:xfrm>
                <a:off x="5441629" y="1970542"/>
                <a:ext cx="354240" cy="381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4609B26-57F8-4A3E-AE54-9A01168B1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32989" y="1961902"/>
                  <a:ext cx="371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839F8F-3CF3-4F08-B8DC-B9FCDEC96349}"/>
                    </a:ext>
                  </a:extLst>
                </p14:cNvPr>
                <p14:cNvContentPartPr/>
                <p14:nvPr/>
              </p14:nvContentPartPr>
              <p14:xfrm>
                <a:off x="6138949" y="1167742"/>
                <a:ext cx="1676880" cy="6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839F8F-3CF3-4F08-B8DC-B9FCDEC963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30309" y="1158742"/>
                  <a:ext cx="1694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96A37F8-646F-4A30-B53A-D48416465BD1}"/>
                    </a:ext>
                  </a:extLst>
                </p14:cNvPr>
                <p14:cNvContentPartPr/>
                <p14:nvPr/>
              </p14:nvContentPartPr>
              <p14:xfrm>
                <a:off x="6592549" y="629542"/>
                <a:ext cx="1362960" cy="666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96A37F8-646F-4A30-B53A-D48416465B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83549" y="620902"/>
                  <a:ext cx="138060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83656D5-C708-438F-9AEE-11F74F6425AE}"/>
                    </a:ext>
                  </a:extLst>
                </p14:cNvPr>
                <p14:cNvContentPartPr/>
                <p14:nvPr/>
              </p14:nvContentPartPr>
              <p14:xfrm>
                <a:off x="4501669" y="1210942"/>
                <a:ext cx="279720" cy="148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83656D5-C708-438F-9AEE-11F74F6425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93029" y="1202302"/>
                  <a:ext cx="29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D137D5-6FAF-4E26-B5CC-EC6BECD81006}"/>
                    </a:ext>
                  </a:extLst>
                </p14:cNvPr>
                <p14:cNvContentPartPr/>
                <p14:nvPr/>
              </p14:nvContentPartPr>
              <p14:xfrm>
                <a:off x="4442629" y="1195822"/>
                <a:ext cx="197640" cy="222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D137D5-6FAF-4E26-B5CC-EC6BECD8100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33989" y="1187182"/>
                  <a:ext cx="215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7E0609C-B762-4D23-9FAE-8B2FAB95A6F6}"/>
                    </a:ext>
                  </a:extLst>
                </p14:cNvPr>
                <p14:cNvContentPartPr/>
                <p14:nvPr/>
              </p14:nvContentPartPr>
              <p14:xfrm>
                <a:off x="4979749" y="1153342"/>
                <a:ext cx="20520" cy="208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7E0609C-B762-4D23-9FAE-8B2FAB95A6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70749" y="1144342"/>
                  <a:ext cx="38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C8D2E0-2238-4308-8CB2-DD82209FF1C1}"/>
                    </a:ext>
                  </a:extLst>
                </p14:cNvPr>
                <p14:cNvContentPartPr/>
                <p14:nvPr/>
              </p14:nvContentPartPr>
              <p14:xfrm>
                <a:off x="4949869" y="1162702"/>
                <a:ext cx="258840" cy="185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C8D2E0-2238-4308-8CB2-DD82209FF1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40869" y="1153702"/>
                  <a:ext cx="276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6D2540-4D9E-4A69-8487-2502FB658F96}"/>
                    </a:ext>
                  </a:extLst>
                </p14:cNvPr>
                <p14:cNvContentPartPr/>
                <p14:nvPr/>
              </p14:nvContentPartPr>
              <p14:xfrm>
                <a:off x="5174149" y="1171702"/>
                <a:ext cx="20520" cy="37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6D2540-4D9E-4A69-8487-2502FB658F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5509" y="1163062"/>
                  <a:ext cx="38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0E80B8-BFF3-4733-8C8E-D6EA3213B32B}"/>
                    </a:ext>
                  </a:extLst>
                </p14:cNvPr>
                <p14:cNvContentPartPr/>
                <p14:nvPr/>
              </p14:nvContentPartPr>
              <p14:xfrm>
                <a:off x="5243629" y="1222822"/>
                <a:ext cx="86040" cy="131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0E80B8-BFF3-4733-8C8E-D6EA3213B3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34629" y="1214182"/>
                  <a:ext cx="103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33FF77F-0038-44B8-83D3-E710D86DF229}"/>
                    </a:ext>
                  </a:extLst>
                </p14:cNvPr>
                <p14:cNvContentPartPr/>
                <p14:nvPr/>
              </p14:nvContentPartPr>
              <p14:xfrm>
                <a:off x="5514709" y="1230742"/>
                <a:ext cx="5040" cy="92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33FF77F-0038-44B8-83D3-E710D86DF2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6069" y="1221742"/>
                  <a:ext cx="22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A650AB1-438F-463C-BAC5-3354D67D419B}"/>
                    </a:ext>
                  </a:extLst>
                </p14:cNvPr>
                <p14:cNvContentPartPr/>
                <p14:nvPr/>
              </p14:nvContentPartPr>
              <p14:xfrm>
                <a:off x="5499229" y="1179982"/>
                <a:ext cx="208440" cy="142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A650AB1-438F-463C-BAC5-3354D67D41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90589" y="1171342"/>
                  <a:ext cx="22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B3B1412-72B2-4C3D-9C28-34942651FC8F}"/>
                    </a:ext>
                  </a:extLst>
                </p14:cNvPr>
                <p14:cNvContentPartPr/>
                <p14:nvPr/>
              </p14:nvContentPartPr>
              <p14:xfrm>
                <a:off x="5872909" y="1176022"/>
                <a:ext cx="92880" cy="178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B3B1412-72B2-4C3D-9C28-34942651FC8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63909" y="1167022"/>
                  <a:ext cx="110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CA9560A-EF8B-4B91-958B-BE3562F4F858}"/>
                    </a:ext>
                  </a:extLst>
                </p14:cNvPr>
                <p14:cNvContentPartPr/>
                <p14:nvPr/>
              </p14:nvContentPartPr>
              <p14:xfrm>
                <a:off x="5935909" y="1280782"/>
                <a:ext cx="38160" cy="83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CA9560A-EF8B-4B91-958B-BE3562F4F85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26909" y="1271782"/>
                  <a:ext cx="55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BD6CDB3-77BC-4CEC-BFF7-7238CF32FD8D}"/>
                    </a:ext>
                  </a:extLst>
                </p14:cNvPr>
                <p14:cNvContentPartPr/>
                <p14:nvPr/>
              </p14:nvContentPartPr>
              <p14:xfrm>
                <a:off x="6035989" y="1276462"/>
                <a:ext cx="137160" cy="79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BD6CDB3-77BC-4CEC-BFF7-7238CF32FD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26989" y="1267822"/>
                  <a:ext cx="154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21ADB1-F481-42DC-8E57-A99716461CD4}"/>
                    </a:ext>
                  </a:extLst>
                </p14:cNvPr>
                <p14:cNvContentPartPr/>
                <p14:nvPr/>
              </p14:nvContentPartPr>
              <p14:xfrm>
                <a:off x="6233989" y="1292662"/>
                <a:ext cx="398520" cy="68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21ADB1-F481-42DC-8E57-A99716461C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24989" y="1284022"/>
                  <a:ext cx="416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ECFA520-515C-407E-982E-6CF73FECD6A5}"/>
                    </a:ext>
                  </a:extLst>
                </p14:cNvPr>
                <p14:cNvContentPartPr/>
                <p14:nvPr/>
              </p14:nvContentPartPr>
              <p14:xfrm>
                <a:off x="6817909" y="1265302"/>
                <a:ext cx="235800" cy="292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ECFA520-515C-407E-982E-6CF73FECD6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08909" y="1256302"/>
                  <a:ext cx="253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4F75DC-8FA1-4835-984F-60976953708B}"/>
                    </a:ext>
                  </a:extLst>
                </p14:cNvPr>
                <p14:cNvContentPartPr/>
                <p14:nvPr/>
              </p14:nvContentPartPr>
              <p14:xfrm>
                <a:off x="7052629" y="1383742"/>
                <a:ext cx="327240" cy="59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4F75DC-8FA1-4835-984F-6097695370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43629" y="1374742"/>
                  <a:ext cx="344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157CA39-1DF6-47B2-9D75-5228AC41DAEC}"/>
                    </a:ext>
                  </a:extLst>
                </p14:cNvPr>
                <p14:cNvContentPartPr/>
                <p14:nvPr/>
              </p14:nvContentPartPr>
              <p14:xfrm>
                <a:off x="7642309" y="1357102"/>
                <a:ext cx="7560" cy="138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157CA39-1DF6-47B2-9D75-5228AC41DA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33309" y="1348102"/>
                  <a:ext cx="25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867AA1B-B02E-4FC6-A98D-512E99BE1DC1}"/>
                    </a:ext>
                  </a:extLst>
                </p14:cNvPr>
                <p14:cNvContentPartPr/>
                <p14:nvPr/>
              </p14:nvContentPartPr>
              <p14:xfrm>
                <a:off x="7536109" y="1318222"/>
                <a:ext cx="191880" cy="177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867AA1B-B02E-4FC6-A98D-512E99BE1D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27469" y="1309582"/>
                  <a:ext cx="209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2F59BAE-A07E-4FBF-B497-2871FA4D26F1}"/>
                    </a:ext>
                  </a:extLst>
                </p14:cNvPr>
                <p14:cNvContentPartPr/>
                <p14:nvPr/>
              </p14:nvContentPartPr>
              <p14:xfrm>
                <a:off x="7745989" y="1218502"/>
                <a:ext cx="234000" cy="219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2F59BAE-A07E-4FBF-B497-2871FA4D26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37349" y="1209862"/>
                  <a:ext cx="251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9664AB4-5EEA-44C1-B549-60739DA4C859}"/>
                    </a:ext>
                  </a:extLst>
                </p14:cNvPr>
                <p14:cNvContentPartPr/>
                <p14:nvPr/>
              </p14:nvContentPartPr>
              <p14:xfrm>
                <a:off x="8026429" y="1324702"/>
                <a:ext cx="140400" cy="96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9664AB4-5EEA-44C1-B549-60739DA4C8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17789" y="1315702"/>
                  <a:ext cx="158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C16D2B-FE6D-4069-97E0-B0C49D05299B}"/>
                    </a:ext>
                  </a:extLst>
                </p14:cNvPr>
                <p14:cNvContentPartPr/>
                <p14:nvPr/>
              </p14:nvContentPartPr>
              <p14:xfrm>
                <a:off x="6663829" y="1730422"/>
                <a:ext cx="621000" cy="59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C16D2B-FE6D-4069-97E0-B0C49D0529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55189" y="1721782"/>
                  <a:ext cx="638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1AE6598-AEAC-4F12-965C-C1AC1F5D93A9}"/>
                    </a:ext>
                  </a:extLst>
                </p14:cNvPr>
                <p14:cNvContentPartPr/>
                <p14:nvPr/>
              </p14:nvContentPartPr>
              <p14:xfrm>
                <a:off x="6434149" y="1586422"/>
                <a:ext cx="399600" cy="282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1AE6598-AEAC-4F12-965C-C1AC1F5D93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25509" y="1577782"/>
                  <a:ext cx="417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AF52F15-CA81-421E-BF76-58FCA1D2A9E8}"/>
                    </a:ext>
                  </a:extLst>
                </p14:cNvPr>
                <p14:cNvContentPartPr/>
                <p14:nvPr/>
              </p14:nvContentPartPr>
              <p14:xfrm>
                <a:off x="7761469" y="1628542"/>
                <a:ext cx="163800" cy="218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AF52F15-CA81-421E-BF76-58FCA1D2A9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52469" y="1619902"/>
                  <a:ext cx="181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32539D2-DAB4-4DE9-A73D-DDCB66D4F242}"/>
                    </a:ext>
                  </a:extLst>
                </p14:cNvPr>
                <p14:cNvContentPartPr/>
                <p14:nvPr/>
              </p14:nvContentPartPr>
              <p14:xfrm>
                <a:off x="7982509" y="1615942"/>
                <a:ext cx="183240" cy="222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32539D2-DAB4-4DE9-A73D-DDCB66D4F2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73509" y="1607302"/>
                  <a:ext cx="200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F8F31D3-AE4C-4EC1-AD8D-5CD890B895B5}"/>
                    </a:ext>
                  </a:extLst>
                </p14:cNvPr>
                <p14:cNvContentPartPr/>
                <p14:nvPr/>
              </p14:nvContentPartPr>
              <p14:xfrm>
                <a:off x="8233069" y="1659502"/>
                <a:ext cx="24120" cy="165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F8F31D3-AE4C-4EC1-AD8D-5CD890B895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24069" y="1650502"/>
                  <a:ext cx="4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FAE4E24-6A5C-44FB-ADA3-158DB3E6D010}"/>
                    </a:ext>
                  </a:extLst>
                </p14:cNvPr>
                <p14:cNvContentPartPr/>
                <p14:nvPr/>
              </p14:nvContentPartPr>
              <p14:xfrm>
                <a:off x="8246389" y="1550062"/>
                <a:ext cx="6480" cy="7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FAE4E24-6A5C-44FB-ADA3-158DB3E6D0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37389" y="1541062"/>
                  <a:ext cx="24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55C4458-3455-412A-B400-328D93F5AA84}"/>
                    </a:ext>
                  </a:extLst>
                </p14:cNvPr>
                <p14:cNvContentPartPr/>
                <p14:nvPr/>
              </p14:nvContentPartPr>
              <p14:xfrm>
                <a:off x="8372749" y="1399582"/>
                <a:ext cx="134640" cy="19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55C4458-3455-412A-B400-328D93F5AA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64109" y="1390582"/>
                  <a:ext cx="152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365023-9176-43F4-9E0B-391887CFF111}"/>
                    </a:ext>
                  </a:extLst>
                </p14:cNvPr>
                <p14:cNvContentPartPr/>
                <p14:nvPr/>
              </p14:nvContentPartPr>
              <p14:xfrm>
                <a:off x="8704669" y="1674262"/>
                <a:ext cx="167400" cy="48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365023-9176-43F4-9E0B-391887CFF1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95669" y="1665622"/>
                  <a:ext cx="185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BA7249F-14D5-4BBD-A68A-615FC28D1DF3}"/>
                    </a:ext>
                  </a:extLst>
                </p14:cNvPr>
                <p14:cNvContentPartPr/>
                <p14:nvPr/>
              </p14:nvContentPartPr>
              <p14:xfrm>
                <a:off x="9044509" y="1498942"/>
                <a:ext cx="30240" cy="206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BA7249F-14D5-4BBD-A68A-615FC28D1DF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35869" y="1489942"/>
                  <a:ext cx="47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BC0C903-CCD2-40A1-A999-0E806EED8EE2}"/>
                    </a:ext>
                  </a:extLst>
                </p14:cNvPr>
                <p14:cNvContentPartPr/>
                <p14:nvPr/>
              </p14:nvContentPartPr>
              <p14:xfrm>
                <a:off x="8914189" y="1493542"/>
                <a:ext cx="248040" cy="257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BC0C903-CCD2-40A1-A999-0E806EED8E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05189" y="1484902"/>
                  <a:ext cx="265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B85EA4-A918-46E0-B7BF-20B81D2E01E7}"/>
                    </a:ext>
                  </a:extLst>
                </p14:cNvPr>
                <p14:cNvContentPartPr/>
                <p14:nvPr/>
              </p14:nvContentPartPr>
              <p14:xfrm>
                <a:off x="9212629" y="1479862"/>
                <a:ext cx="114840" cy="229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B85EA4-A918-46E0-B7BF-20B81D2E01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03989" y="1470862"/>
                  <a:ext cx="132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6DA1534-B986-428E-933B-29354A57ABCB}"/>
                    </a:ext>
                  </a:extLst>
                </p14:cNvPr>
                <p14:cNvContentPartPr/>
                <p14:nvPr/>
              </p14:nvContentPartPr>
              <p14:xfrm>
                <a:off x="9313789" y="1522702"/>
                <a:ext cx="147600" cy="197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6DA1534-B986-428E-933B-29354A57AB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05149" y="1513702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2B5436-34EE-4F0D-90C2-B7FCB6101A45}"/>
                    </a:ext>
                  </a:extLst>
                </p14:cNvPr>
                <p14:cNvContentPartPr/>
                <p14:nvPr/>
              </p14:nvContentPartPr>
              <p14:xfrm>
                <a:off x="9450949" y="1414702"/>
                <a:ext cx="193680" cy="198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2B5436-34EE-4F0D-90C2-B7FCB6101A4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41949" y="1406062"/>
                  <a:ext cx="21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C9E2DC-1991-4A71-800B-72DA17A62086}"/>
                    </a:ext>
                  </a:extLst>
                </p14:cNvPr>
                <p14:cNvContentPartPr/>
                <p14:nvPr/>
              </p14:nvContentPartPr>
              <p14:xfrm>
                <a:off x="9592069" y="1394182"/>
                <a:ext cx="2880" cy="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C9E2DC-1991-4A71-800B-72DA17A620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3069" y="1385182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7184D2E-8F04-4156-B8FB-1213F224477F}"/>
                    </a:ext>
                  </a:extLst>
                </p14:cNvPr>
                <p14:cNvContentPartPr/>
                <p14:nvPr/>
              </p14:nvContentPartPr>
              <p14:xfrm>
                <a:off x="9667669" y="1266382"/>
                <a:ext cx="95040" cy="324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7184D2E-8F04-4156-B8FB-1213F22447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59029" y="1257382"/>
                  <a:ext cx="112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A6498BB-BAB1-4242-8C68-00A11D0C6953}"/>
                    </a:ext>
                  </a:extLst>
                </p14:cNvPr>
                <p14:cNvContentPartPr/>
                <p14:nvPr/>
              </p14:nvContentPartPr>
              <p14:xfrm>
                <a:off x="9815989" y="1285462"/>
                <a:ext cx="407880" cy="25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A6498BB-BAB1-4242-8C68-00A11D0C695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06989" y="1276822"/>
                  <a:ext cx="425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9F7F01C-951F-4FC0-B586-24FED0944342}"/>
                    </a:ext>
                  </a:extLst>
                </p14:cNvPr>
                <p14:cNvContentPartPr/>
                <p14:nvPr/>
              </p14:nvContentPartPr>
              <p14:xfrm>
                <a:off x="10216309" y="1274662"/>
                <a:ext cx="225720" cy="175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9F7F01C-951F-4FC0-B586-24FED09443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07669" y="1266022"/>
                  <a:ext cx="243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8BBE4B6-CA81-4629-83E3-376C3FA9E5CD}"/>
                    </a:ext>
                  </a:extLst>
                </p14:cNvPr>
                <p14:cNvContentPartPr/>
                <p14:nvPr/>
              </p14:nvContentPartPr>
              <p14:xfrm>
                <a:off x="5588149" y="1391662"/>
                <a:ext cx="828000" cy="428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8BBE4B6-CA81-4629-83E3-376C3FA9E5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79509" y="1383022"/>
                  <a:ext cx="8456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A20EF11-5620-4A78-BA76-87004A23C3A2}"/>
                    </a:ext>
                  </a:extLst>
                </p14:cNvPr>
                <p14:cNvContentPartPr/>
                <p14:nvPr/>
              </p14:nvContentPartPr>
              <p14:xfrm>
                <a:off x="5997469" y="1761382"/>
                <a:ext cx="3756960" cy="693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A20EF11-5620-4A78-BA76-87004A23C3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88469" y="1752742"/>
                  <a:ext cx="377460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07DC771-0F65-4179-A5AB-3B1D7EB890F0}"/>
                    </a:ext>
                  </a:extLst>
                </p14:cNvPr>
                <p14:cNvContentPartPr/>
                <p14:nvPr/>
              </p14:nvContentPartPr>
              <p14:xfrm>
                <a:off x="5910709" y="1673902"/>
                <a:ext cx="396000" cy="358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07DC771-0F65-4179-A5AB-3B1D7EB890F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01709" y="1665262"/>
                  <a:ext cx="4136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48985A2-5445-43A6-A9D6-0F82B49DED50}"/>
                    </a:ext>
                  </a:extLst>
                </p14:cNvPr>
                <p14:cNvContentPartPr/>
                <p14:nvPr/>
              </p14:nvContentPartPr>
              <p14:xfrm>
                <a:off x="3257869" y="1890622"/>
                <a:ext cx="1641600" cy="95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48985A2-5445-43A6-A9D6-0F82B49DED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48869" y="1881982"/>
                  <a:ext cx="1659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85AAF37-99F7-43D7-8BDA-4D0387B30F11}"/>
                    </a:ext>
                  </a:extLst>
                </p14:cNvPr>
                <p14:cNvContentPartPr/>
                <p14:nvPr/>
              </p14:nvContentPartPr>
              <p14:xfrm>
                <a:off x="3244189" y="1156222"/>
                <a:ext cx="1721880" cy="825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85AAF37-99F7-43D7-8BDA-4D0387B30F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35549" y="1147222"/>
                  <a:ext cx="173952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3AFA726-ECBA-4540-8582-1D51EBE67246}"/>
                    </a:ext>
                  </a:extLst>
                </p14:cNvPr>
                <p14:cNvContentPartPr/>
                <p14:nvPr/>
              </p14:nvContentPartPr>
              <p14:xfrm>
                <a:off x="5948149" y="1725022"/>
                <a:ext cx="223560" cy="27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3AFA726-ECBA-4540-8582-1D51EBE6724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39149" y="1716382"/>
                  <a:ext cx="241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BF9A6F-228A-45EB-9676-28559E50F235}"/>
                    </a:ext>
                  </a:extLst>
                </p14:cNvPr>
                <p14:cNvContentPartPr/>
                <p14:nvPr/>
              </p14:nvContentPartPr>
              <p14:xfrm>
                <a:off x="5948509" y="1783342"/>
                <a:ext cx="232920" cy="272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BF9A6F-228A-45EB-9676-28559E50F23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39869" y="1774342"/>
                  <a:ext cx="25056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0F14578-B9C0-4DCC-9628-FFCE05C8D985}"/>
                  </a:ext>
                </a:extLst>
              </p14:cNvPr>
              <p14:cNvContentPartPr/>
              <p14:nvPr/>
            </p14:nvContentPartPr>
            <p14:xfrm>
              <a:off x="2376200" y="5303840"/>
              <a:ext cx="1386720" cy="6199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0F14578-B9C0-4DCC-9628-FFCE05C8D98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67560" y="5295200"/>
                <a:ext cx="140436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707CA56-AF34-472B-8538-7D65FAAB7C67}"/>
                  </a:ext>
                </a:extLst>
              </p14:cNvPr>
              <p14:cNvContentPartPr/>
              <p14:nvPr/>
            </p14:nvContentPartPr>
            <p14:xfrm>
              <a:off x="5277800" y="5446760"/>
              <a:ext cx="532800" cy="3952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707CA56-AF34-472B-8538-7D65FAAB7C6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69160" y="5438120"/>
                <a:ext cx="5504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8F03352C-799A-4F23-AA2B-432B43D91FE5}"/>
              </a:ext>
            </a:extLst>
          </p:cNvPr>
          <p:cNvGrpSpPr/>
          <p:nvPr/>
        </p:nvGrpSpPr>
        <p:grpSpPr>
          <a:xfrm>
            <a:off x="2279720" y="4129160"/>
            <a:ext cx="2536920" cy="1933560"/>
            <a:chOff x="2279720" y="4129160"/>
            <a:chExt cx="2536920" cy="19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35A526-0221-490A-BBAB-D3C25BD69CF7}"/>
                    </a:ext>
                  </a:extLst>
                </p14:cNvPr>
                <p14:cNvContentPartPr/>
                <p14:nvPr/>
              </p14:nvContentPartPr>
              <p14:xfrm>
                <a:off x="3331640" y="4869320"/>
                <a:ext cx="314280" cy="372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35A526-0221-490A-BBAB-D3C25BD69C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22640" y="4860680"/>
                  <a:ext cx="331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82385B2-D124-4FB4-BE66-ADF735374BE3}"/>
                    </a:ext>
                  </a:extLst>
                </p14:cNvPr>
                <p14:cNvContentPartPr/>
                <p14:nvPr/>
              </p14:nvContentPartPr>
              <p14:xfrm>
                <a:off x="3716480" y="4623440"/>
                <a:ext cx="180720" cy="141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82385B2-D124-4FB4-BE66-ADF735374BE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07480" y="4614440"/>
                  <a:ext cx="198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51CFCDD-A78E-43A0-925F-BBB03CD301BF}"/>
                    </a:ext>
                  </a:extLst>
                </p14:cNvPr>
                <p14:cNvContentPartPr/>
                <p14:nvPr/>
              </p14:nvContentPartPr>
              <p14:xfrm>
                <a:off x="3755000" y="4762040"/>
                <a:ext cx="147960" cy="132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51CFCDD-A78E-43A0-925F-BBB03CD301B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6000" y="4753400"/>
                  <a:ext cx="165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EBBC49-532D-453E-9AE9-E412091FE4DC}"/>
                    </a:ext>
                  </a:extLst>
                </p14:cNvPr>
                <p14:cNvContentPartPr/>
                <p14:nvPr/>
              </p14:nvContentPartPr>
              <p14:xfrm>
                <a:off x="3941840" y="4344800"/>
                <a:ext cx="228600" cy="399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EBBC49-532D-453E-9AE9-E412091FE4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32840" y="4336160"/>
                  <a:ext cx="246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77B84BE-1550-46FF-9A4F-D10B9339D9C5}"/>
                    </a:ext>
                  </a:extLst>
                </p14:cNvPr>
                <p14:cNvContentPartPr/>
                <p14:nvPr/>
              </p14:nvContentPartPr>
              <p14:xfrm>
                <a:off x="4205360" y="4405280"/>
                <a:ext cx="128520" cy="106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77B84BE-1550-46FF-9A4F-D10B9339D9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96360" y="4396280"/>
                  <a:ext cx="146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72D79E2-6024-406C-B31C-E4084610301E}"/>
                    </a:ext>
                  </a:extLst>
                </p14:cNvPr>
                <p14:cNvContentPartPr/>
                <p14:nvPr/>
              </p14:nvContentPartPr>
              <p14:xfrm>
                <a:off x="4196720" y="4273160"/>
                <a:ext cx="142560" cy="318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72D79E2-6024-406C-B31C-E408461030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88080" y="4264520"/>
                  <a:ext cx="160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A03A2D8-1898-4499-A6A2-4706519A63EE}"/>
                    </a:ext>
                  </a:extLst>
                </p14:cNvPr>
                <p14:cNvContentPartPr/>
                <p14:nvPr/>
              </p14:nvContentPartPr>
              <p14:xfrm>
                <a:off x="4508480" y="4281080"/>
                <a:ext cx="157320" cy="198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A03A2D8-1898-4499-A6A2-4706519A63E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99840" y="4272080"/>
                  <a:ext cx="174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D903D10-38FF-4277-82C2-88BF8561B0C3}"/>
                    </a:ext>
                  </a:extLst>
                </p14:cNvPr>
                <p14:cNvContentPartPr/>
                <p14:nvPr/>
              </p14:nvContentPartPr>
              <p14:xfrm>
                <a:off x="4417040" y="4161560"/>
                <a:ext cx="243720" cy="197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D903D10-38FF-4277-82C2-88BF8561B0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08400" y="4152920"/>
                  <a:ext cx="261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B92D248-6B8B-497E-9CC6-1B0655D7E869}"/>
                    </a:ext>
                  </a:extLst>
                </p14:cNvPr>
                <p14:cNvContentPartPr/>
                <p14:nvPr/>
              </p14:nvContentPartPr>
              <p14:xfrm>
                <a:off x="4665440" y="4129160"/>
                <a:ext cx="151200" cy="129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B92D248-6B8B-497E-9CC6-1B0655D7E8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56800" y="4120520"/>
                  <a:ext cx="168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311DA9E-BCC3-49E0-AB3A-E0D33820F26B}"/>
                    </a:ext>
                  </a:extLst>
                </p14:cNvPr>
                <p14:cNvContentPartPr/>
                <p14:nvPr/>
              </p14:nvContentPartPr>
              <p14:xfrm>
                <a:off x="2362880" y="4872560"/>
                <a:ext cx="144360" cy="1058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311DA9E-BCC3-49E0-AB3A-E0D33820F26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53880" y="4863560"/>
                  <a:ext cx="162000" cy="10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08A5C0B-70D3-4404-8444-E5D6A2678F1C}"/>
                    </a:ext>
                  </a:extLst>
                </p14:cNvPr>
                <p14:cNvContentPartPr/>
                <p14:nvPr/>
              </p14:nvContentPartPr>
              <p14:xfrm>
                <a:off x="2279720" y="4747640"/>
                <a:ext cx="1598040" cy="1315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08A5C0B-70D3-4404-8444-E5D6A2678F1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71080" y="4739000"/>
                  <a:ext cx="1615680" cy="133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789B6A6-6FC1-4F82-AAD3-A5990AED7366}"/>
                  </a:ext>
                </a:extLst>
              </p14:cNvPr>
              <p14:cNvContentPartPr/>
              <p14:nvPr/>
            </p14:nvContentPartPr>
            <p14:xfrm>
              <a:off x="7502989" y="5048902"/>
              <a:ext cx="450360" cy="56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789B6A6-6FC1-4F82-AAD3-A5990AED7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4349" y="5039902"/>
                <a:ext cx="468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9681B1E-64FC-4D7B-96C3-49F31048649A}"/>
                  </a:ext>
                </a:extLst>
              </p14:cNvPr>
              <p14:cNvContentPartPr/>
              <p14:nvPr/>
            </p14:nvContentPartPr>
            <p14:xfrm>
              <a:off x="17509" y="5358142"/>
              <a:ext cx="1279440" cy="39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9681B1E-64FC-4D7B-96C3-49F3104864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9" y="5349502"/>
                <a:ext cx="1297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AA6EE23-C347-4BFA-8FBF-1DDBE9CE9A52}"/>
                  </a:ext>
                </a:extLst>
              </p14:cNvPr>
              <p14:cNvContentPartPr/>
              <p14:nvPr/>
            </p14:nvContentPartPr>
            <p14:xfrm>
              <a:off x="473989" y="5691142"/>
              <a:ext cx="2065320" cy="147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AA6EE23-C347-4BFA-8FBF-1DDBE9CE9A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349" y="5682502"/>
                <a:ext cx="208296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66A85C0-558F-403F-A887-8CE9BBF80954}"/>
                  </a:ext>
                </a:extLst>
              </p14:cNvPr>
              <p14:cNvContentPartPr/>
              <p14:nvPr/>
            </p14:nvContentPartPr>
            <p14:xfrm>
              <a:off x="243589" y="468262"/>
              <a:ext cx="2827800" cy="63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66A85C0-558F-403F-A887-8CE9BBF809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589" y="459262"/>
                <a:ext cx="284544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8B29EA3-E4FC-40A2-9567-890CB98EC39D}"/>
              </a:ext>
            </a:extLst>
          </p:cNvPr>
          <p:cNvGrpSpPr/>
          <p:nvPr/>
        </p:nvGrpSpPr>
        <p:grpSpPr>
          <a:xfrm>
            <a:off x="2966629" y="1864702"/>
            <a:ext cx="3425040" cy="917280"/>
            <a:chOff x="2966629" y="1864702"/>
            <a:chExt cx="342504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CA28C97-A989-423A-9F77-4A3B78751764}"/>
                    </a:ext>
                  </a:extLst>
                </p14:cNvPr>
                <p14:cNvContentPartPr/>
                <p14:nvPr/>
              </p14:nvContentPartPr>
              <p14:xfrm>
                <a:off x="2966629" y="1864702"/>
                <a:ext cx="2963520" cy="831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CA28C97-A989-423A-9F77-4A3B787517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7989" y="1855702"/>
                  <a:ext cx="2981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58678AC-A230-4578-85C1-3E59FDE4DDD4}"/>
                    </a:ext>
                  </a:extLst>
                </p14:cNvPr>
                <p14:cNvContentPartPr/>
                <p14:nvPr/>
              </p14:nvContentPartPr>
              <p14:xfrm>
                <a:off x="5009629" y="2268622"/>
                <a:ext cx="389160" cy="513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58678AC-A230-4578-85C1-3E59FDE4DD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00989" y="2259622"/>
                  <a:ext cx="4068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AB6727A-5AAA-4DEB-B18B-2E01267699FF}"/>
                    </a:ext>
                  </a:extLst>
                </p14:cNvPr>
                <p14:cNvContentPartPr/>
                <p14:nvPr/>
              </p14:nvContentPartPr>
              <p14:xfrm>
                <a:off x="5425429" y="2181142"/>
                <a:ext cx="212760" cy="488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AB6727A-5AAA-4DEB-B18B-2E01267699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16429" y="2172142"/>
                  <a:ext cx="2304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B0F6F15-B3F7-46FD-A7FD-BEDFBF967E8E}"/>
                    </a:ext>
                  </a:extLst>
                </p14:cNvPr>
                <p14:cNvContentPartPr/>
                <p14:nvPr/>
              </p14:nvContentPartPr>
              <p14:xfrm>
                <a:off x="4793629" y="1869742"/>
                <a:ext cx="286200" cy="448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B0F6F15-B3F7-46FD-A7FD-BEDFBF967E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84989" y="1861102"/>
                  <a:ext cx="3038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23E1D92-96D7-4E40-958B-9CE59BC92241}"/>
                    </a:ext>
                  </a:extLst>
                </p14:cNvPr>
                <p14:cNvContentPartPr/>
                <p14:nvPr/>
              </p14:nvContentPartPr>
              <p14:xfrm>
                <a:off x="6007909" y="2589742"/>
                <a:ext cx="383760" cy="52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23E1D92-96D7-4E40-958B-9CE59BC9224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99269" y="2580742"/>
                  <a:ext cx="401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3D0618-9E91-4197-9CB8-9BB159CF543B}"/>
                    </a:ext>
                  </a:extLst>
                </p14:cNvPr>
                <p14:cNvContentPartPr/>
                <p14:nvPr/>
              </p14:nvContentPartPr>
              <p14:xfrm>
                <a:off x="5918989" y="2436022"/>
                <a:ext cx="251640" cy="298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3D0618-9E91-4197-9CB8-9BB159CF54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9989" y="2427382"/>
                  <a:ext cx="26928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0890934-DCA5-493C-8C29-4E1DE842D0F1}"/>
              </a:ext>
            </a:extLst>
          </p:cNvPr>
          <p:cNvGrpSpPr/>
          <p:nvPr/>
        </p:nvGrpSpPr>
        <p:grpSpPr>
          <a:xfrm>
            <a:off x="6635749" y="2511622"/>
            <a:ext cx="489960" cy="259200"/>
            <a:chOff x="6635749" y="2511622"/>
            <a:chExt cx="4899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982314-975E-4553-B69B-A2D9DF36B4D2}"/>
                    </a:ext>
                  </a:extLst>
                </p14:cNvPr>
                <p14:cNvContentPartPr/>
                <p14:nvPr/>
              </p14:nvContentPartPr>
              <p14:xfrm>
                <a:off x="6635749" y="2511622"/>
                <a:ext cx="294120" cy="259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982314-975E-4553-B69B-A2D9DF36B4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26749" y="2502982"/>
                  <a:ext cx="311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8BFFF06-9378-489A-B6C4-40DFFBDB2BE2}"/>
                    </a:ext>
                  </a:extLst>
                </p14:cNvPr>
                <p14:cNvContentPartPr/>
                <p14:nvPr/>
              </p14:nvContentPartPr>
              <p14:xfrm>
                <a:off x="6884149" y="2537542"/>
                <a:ext cx="12240" cy="11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8BFFF06-9378-489A-B6C4-40DFFBDB2B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75509" y="2528902"/>
                  <a:ext cx="2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70668BB-A3D3-4A7E-B56F-D7CE49C60455}"/>
                    </a:ext>
                  </a:extLst>
                </p14:cNvPr>
                <p14:cNvContentPartPr/>
                <p14:nvPr/>
              </p14:nvContentPartPr>
              <p14:xfrm>
                <a:off x="7029949" y="2577862"/>
                <a:ext cx="95760" cy="125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70668BB-A3D3-4A7E-B56F-D7CE49C604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20949" y="2568862"/>
                  <a:ext cx="1134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5CA7C8-973C-468B-AD60-37B25B38E8C0}"/>
              </a:ext>
            </a:extLst>
          </p:cNvPr>
          <p:cNvGrpSpPr/>
          <p:nvPr/>
        </p:nvGrpSpPr>
        <p:grpSpPr>
          <a:xfrm>
            <a:off x="7390669" y="2268622"/>
            <a:ext cx="1276560" cy="359280"/>
            <a:chOff x="7390669" y="2268622"/>
            <a:chExt cx="12765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918490-16A2-4B60-9F30-85841C08D2AD}"/>
                    </a:ext>
                  </a:extLst>
                </p14:cNvPr>
                <p14:cNvContentPartPr/>
                <p14:nvPr/>
              </p14:nvContentPartPr>
              <p14:xfrm>
                <a:off x="7390669" y="2428462"/>
                <a:ext cx="263880" cy="199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918490-16A2-4B60-9F30-85841C08D2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82029" y="2419462"/>
                  <a:ext cx="28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CE4112C-9100-4AB9-A2B9-D7EFBE888FFC}"/>
                    </a:ext>
                  </a:extLst>
                </p14:cNvPr>
                <p14:cNvContentPartPr/>
                <p14:nvPr/>
              </p14:nvContentPartPr>
              <p14:xfrm>
                <a:off x="7564189" y="2402542"/>
                <a:ext cx="37080" cy="46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CE4112C-9100-4AB9-A2B9-D7EFBE888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55549" y="2393542"/>
                  <a:ext cx="54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E7654F3-30FE-4150-9EBE-5C22BB57B9AB}"/>
                    </a:ext>
                  </a:extLst>
                </p14:cNvPr>
                <p14:cNvContentPartPr/>
                <p14:nvPr/>
              </p14:nvContentPartPr>
              <p14:xfrm>
                <a:off x="7633669" y="2481382"/>
                <a:ext cx="141120" cy="118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E7654F3-30FE-4150-9EBE-5C22BB57B9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25029" y="2472382"/>
                  <a:ext cx="15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29A37D-B353-4BE9-99B4-5E9D62CA267B}"/>
                    </a:ext>
                  </a:extLst>
                </p14:cNvPr>
                <p14:cNvContentPartPr/>
                <p14:nvPr/>
              </p14:nvContentPartPr>
              <p14:xfrm>
                <a:off x="7788829" y="2341342"/>
                <a:ext cx="156600" cy="185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29A37D-B353-4BE9-99B4-5E9D62CA26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79829" y="2332702"/>
                  <a:ext cx="174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49937A6-54CC-4A25-A34F-6DCEB86CFD0B}"/>
                    </a:ext>
                  </a:extLst>
                </p14:cNvPr>
                <p14:cNvContentPartPr/>
                <p14:nvPr/>
              </p14:nvContentPartPr>
              <p14:xfrm>
                <a:off x="8005549" y="2296702"/>
                <a:ext cx="119520" cy="241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49937A6-54CC-4A25-A34F-6DCEB86CFD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96909" y="2287702"/>
                  <a:ext cx="137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102A603-0497-4CBE-9C74-70C3E063D4DA}"/>
                    </a:ext>
                  </a:extLst>
                </p14:cNvPr>
                <p14:cNvContentPartPr/>
                <p14:nvPr/>
              </p14:nvContentPartPr>
              <p14:xfrm>
                <a:off x="8160349" y="2373382"/>
                <a:ext cx="120240" cy="12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102A603-0497-4CBE-9C74-70C3E063D4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51709" y="2364742"/>
                  <a:ext cx="137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0586419-ECA5-462E-9A20-B2F30DAEDF3F}"/>
                    </a:ext>
                  </a:extLst>
                </p14:cNvPr>
                <p14:cNvContentPartPr/>
                <p14:nvPr/>
              </p14:nvContentPartPr>
              <p14:xfrm>
                <a:off x="8299309" y="2268622"/>
                <a:ext cx="159120" cy="264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0586419-ECA5-462E-9A20-B2F30DAEDF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0669" y="2259982"/>
                  <a:ext cx="176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89DEE92-5F73-40E1-B5EE-D08DCFE6390A}"/>
                    </a:ext>
                  </a:extLst>
                </p14:cNvPr>
                <p14:cNvContentPartPr/>
                <p14:nvPr/>
              </p14:nvContentPartPr>
              <p14:xfrm>
                <a:off x="8414149" y="2328022"/>
                <a:ext cx="10800" cy="35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89DEE92-5F73-40E1-B5EE-D08DCFE639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05149" y="2319382"/>
                  <a:ext cx="28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9EB173-A204-43AC-A663-E5FE1DFE2BA9}"/>
                    </a:ext>
                  </a:extLst>
                </p14:cNvPr>
                <p14:cNvContentPartPr/>
                <p14:nvPr/>
              </p14:nvContentPartPr>
              <p14:xfrm>
                <a:off x="8482909" y="2372662"/>
                <a:ext cx="184320" cy="75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9EB173-A204-43AC-A663-E5FE1DFE2B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73909" y="2363662"/>
                  <a:ext cx="2019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E77A953-C789-458C-B279-6238E849BE7F}"/>
              </a:ext>
            </a:extLst>
          </p:cNvPr>
          <p:cNvGrpSpPr/>
          <p:nvPr/>
        </p:nvGrpSpPr>
        <p:grpSpPr>
          <a:xfrm>
            <a:off x="8912029" y="2140822"/>
            <a:ext cx="654840" cy="314640"/>
            <a:chOff x="8912029" y="2140822"/>
            <a:chExt cx="65484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B545EFB-E0D5-43AE-9482-E21078FEAC13}"/>
                    </a:ext>
                  </a:extLst>
                </p14:cNvPr>
                <p14:cNvContentPartPr/>
                <p14:nvPr/>
              </p14:nvContentPartPr>
              <p14:xfrm>
                <a:off x="8912029" y="2140822"/>
                <a:ext cx="263520" cy="314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B545EFB-E0D5-43AE-9482-E21078FEAC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03029" y="2131822"/>
                  <a:ext cx="281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A1574B2-F691-4B6C-820C-CF20A21F6AF7}"/>
                    </a:ext>
                  </a:extLst>
                </p14:cNvPr>
                <p14:cNvContentPartPr/>
                <p14:nvPr/>
              </p14:nvContentPartPr>
              <p14:xfrm>
                <a:off x="9263389" y="2248822"/>
                <a:ext cx="104040" cy="162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A1574B2-F691-4B6C-820C-CF20A21F6A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54389" y="2239822"/>
                  <a:ext cx="121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8BAC99B-8DED-421A-BD16-7358AC11AE62}"/>
                    </a:ext>
                  </a:extLst>
                </p14:cNvPr>
                <p14:cNvContentPartPr/>
                <p14:nvPr/>
              </p14:nvContentPartPr>
              <p14:xfrm>
                <a:off x="9430789" y="2262142"/>
                <a:ext cx="136080" cy="98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8BAC99B-8DED-421A-BD16-7358AC11AE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22149" y="2253502"/>
                  <a:ext cx="1537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1F5BD29-55EA-421B-BF44-AC4F9A4716AD}"/>
              </a:ext>
            </a:extLst>
          </p:cNvPr>
          <p:cNvGrpSpPr/>
          <p:nvPr/>
        </p:nvGrpSpPr>
        <p:grpSpPr>
          <a:xfrm>
            <a:off x="8602789" y="2769022"/>
            <a:ext cx="311400" cy="128160"/>
            <a:chOff x="8602789" y="2769022"/>
            <a:chExt cx="31140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79BD819-00BD-4CB5-A884-41ABF43AF7EB}"/>
                    </a:ext>
                  </a:extLst>
                </p14:cNvPr>
                <p14:cNvContentPartPr/>
                <p14:nvPr/>
              </p14:nvContentPartPr>
              <p14:xfrm>
                <a:off x="8602789" y="2769022"/>
                <a:ext cx="255600" cy="128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79BD819-00BD-4CB5-A884-41ABF43AF7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93789" y="2760022"/>
                  <a:ext cx="273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79B3F4F-D795-4429-8A44-4E29760871F0}"/>
                    </a:ext>
                  </a:extLst>
                </p14:cNvPr>
                <p14:cNvContentPartPr/>
                <p14:nvPr/>
              </p14:nvContentPartPr>
              <p14:xfrm>
                <a:off x="8824909" y="2779822"/>
                <a:ext cx="89280" cy="83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79B3F4F-D795-4429-8A44-4E29760871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5909" y="2771182"/>
                  <a:ext cx="1069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EEC3543-EF41-49F7-93C8-69C2C040D589}"/>
              </a:ext>
            </a:extLst>
          </p:cNvPr>
          <p:cNvGrpSpPr/>
          <p:nvPr/>
        </p:nvGrpSpPr>
        <p:grpSpPr>
          <a:xfrm>
            <a:off x="9148549" y="2577862"/>
            <a:ext cx="401400" cy="224640"/>
            <a:chOff x="9148549" y="2577862"/>
            <a:chExt cx="40140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AFDC33A-80DA-4753-A407-E535984A0CB8}"/>
                    </a:ext>
                  </a:extLst>
                </p14:cNvPr>
                <p14:cNvContentPartPr/>
                <p14:nvPr/>
              </p14:nvContentPartPr>
              <p14:xfrm>
                <a:off x="9148549" y="2577862"/>
                <a:ext cx="206280" cy="224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AFDC33A-80DA-4753-A407-E535984A0C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39909" y="2568862"/>
                  <a:ext cx="223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831020-786D-4DB7-815D-0B8E98E14B24}"/>
                    </a:ext>
                  </a:extLst>
                </p14:cNvPr>
                <p14:cNvContentPartPr/>
                <p14:nvPr/>
              </p14:nvContentPartPr>
              <p14:xfrm>
                <a:off x="9446629" y="2621782"/>
                <a:ext cx="103320" cy="13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831020-786D-4DB7-815D-0B8E98E14B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37989" y="2612782"/>
                  <a:ext cx="1209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1EBA202-1D60-4871-9620-B1C32DEBAFDD}"/>
              </a:ext>
            </a:extLst>
          </p:cNvPr>
          <p:cNvGrpSpPr/>
          <p:nvPr/>
        </p:nvGrpSpPr>
        <p:grpSpPr>
          <a:xfrm>
            <a:off x="9756949" y="2038582"/>
            <a:ext cx="1194120" cy="769320"/>
            <a:chOff x="9756949" y="2038582"/>
            <a:chExt cx="119412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1EEEDE-9765-44C5-AF22-DDA27D0CA6BA}"/>
                    </a:ext>
                  </a:extLst>
                </p14:cNvPr>
                <p14:cNvContentPartPr/>
                <p14:nvPr/>
              </p14:nvContentPartPr>
              <p14:xfrm>
                <a:off x="9756949" y="2117422"/>
                <a:ext cx="203760" cy="226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1EEEDE-9765-44C5-AF22-DDA27D0CA6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48309" y="2108422"/>
                  <a:ext cx="22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7FDD2CF-7EB9-4971-B16C-48C17E20B5F1}"/>
                    </a:ext>
                  </a:extLst>
                </p14:cNvPr>
                <p14:cNvContentPartPr/>
                <p14:nvPr/>
              </p14:nvContentPartPr>
              <p14:xfrm>
                <a:off x="9978709" y="2194102"/>
                <a:ext cx="74520" cy="147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7FDD2CF-7EB9-4971-B16C-48C17E20B5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70069" y="2185462"/>
                  <a:ext cx="92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556C43-8DA3-43F8-87A0-F394C47E76A9}"/>
                    </a:ext>
                  </a:extLst>
                </p14:cNvPr>
                <p14:cNvContentPartPr/>
                <p14:nvPr/>
              </p14:nvContentPartPr>
              <p14:xfrm>
                <a:off x="10085989" y="2177542"/>
                <a:ext cx="145080" cy="284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556C43-8DA3-43F8-87A0-F394C47E76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77349" y="2168902"/>
                  <a:ext cx="162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C132188-8732-40F2-928C-A87D1F4BADE0}"/>
                    </a:ext>
                  </a:extLst>
                </p14:cNvPr>
                <p14:cNvContentPartPr/>
                <p14:nvPr/>
              </p14:nvContentPartPr>
              <p14:xfrm>
                <a:off x="10306309" y="2149822"/>
                <a:ext cx="256680" cy="124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C132188-8732-40F2-928C-A87D1F4BAD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7669" y="2140822"/>
                  <a:ext cx="27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ACE908-8166-43FB-B691-AEB08D8D1B5D}"/>
                    </a:ext>
                  </a:extLst>
                </p14:cNvPr>
                <p14:cNvContentPartPr/>
                <p14:nvPr/>
              </p14:nvContentPartPr>
              <p14:xfrm>
                <a:off x="10636069" y="2038582"/>
                <a:ext cx="187560" cy="167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ACE908-8166-43FB-B691-AEB08D8D1B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7429" y="2029942"/>
                  <a:ext cx="205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EFDF36-7F97-43FF-BFCC-AA49787A6803}"/>
                    </a:ext>
                  </a:extLst>
                </p14:cNvPr>
                <p14:cNvContentPartPr/>
                <p14:nvPr/>
              </p14:nvContentPartPr>
              <p14:xfrm>
                <a:off x="10823269" y="2090062"/>
                <a:ext cx="127800" cy="114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EFDF36-7F97-43FF-BFCC-AA49787A68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14269" y="2081422"/>
                  <a:ext cx="145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77987D2-935F-410E-8EE6-AEB7F1B44E25}"/>
                    </a:ext>
                  </a:extLst>
                </p14:cNvPr>
                <p14:cNvContentPartPr/>
                <p14:nvPr/>
              </p14:nvContentPartPr>
              <p14:xfrm>
                <a:off x="9818509" y="2593702"/>
                <a:ext cx="142560" cy="190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77987D2-935F-410E-8EE6-AEB7F1B44E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09869" y="2585062"/>
                  <a:ext cx="160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E5AF25D-49DF-4D4E-910E-BEBDFEB9A357}"/>
                    </a:ext>
                  </a:extLst>
                </p14:cNvPr>
                <p14:cNvContentPartPr/>
                <p14:nvPr/>
              </p14:nvContentPartPr>
              <p14:xfrm>
                <a:off x="10011109" y="2595862"/>
                <a:ext cx="399600" cy="114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E5AF25D-49DF-4D4E-910E-BEBDFEB9A3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2469" y="2586862"/>
                  <a:ext cx="417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62556FA-80F7-41BA-9B64-300BD08BFCFB}"/>
                    </a:ext>
                  </a:extLst>
                </p14:cNvPr>
                <p14:cNvContentPartPr/>
                <p14:nvPr/>
              </p14:nvContentPartPr>
              <p14:xfrm>
                <a:off x="10443469" y="2559862"/>
                <a:ext cx="131400" cy="248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62556FA-80F7-41BA-9B64-300BD08BFCF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34469" y="2551222"/>
                  <a:ext cx="149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7DDEAB7-4294-444A-BC65-E38B8B1BDAE3}"/>
                    </a:ext>
                  </a:extLst>
                </p14:cNvPr>
                <p14:cNvContentPartPr/>
                <p14:nvPr/>
              </p14:nvContentPartPr>
              <p14:xfrm>
                <a:off x="10607989" y="2434942"/>
                <a:ext cx="64440" cy="169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7DDEAB7-4294-444A-BC65-E38B8B1BDA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99349" y="2425942"/>
                  <a:ext cx="82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F31549A-AC7C-453D-B14F-2C4A42A0FCB4}"/>
                    </a:ext>
                  </a:extLst>
                </p14:cNvPr>
                <p14:cNvContentPartPr/>
                <p14:nvPr/>
              </p14:nvContentPartPr>
              <p14:xfrm>
                <a:off x="10682869" y="2505862"/>
                <a:ext cx="136800" cy="113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F31549A-AC7C-453D-B14F-2C4A42A0FC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73869" y="2496862"/>
                  <a:ext cx="1544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CCD2CF6F-002E-48AB-A47A-84DCBBBAD4AA}"/>
              </a:ext>
            </a:extLst>
          </p:cNvPr>
          <p:cNvGrpSpPr/>
          <p:nvPr/>
        </p:nvGrpSpPr>
        <p:grpSpPr>
          <a:xfrm>
            <a:off x="11010469" y="2335222"/>
            <a:ext cx="608400" cy="280080"/>
            <a:chOff x="11010469" y="2335222"/>
            <a:chExt cx="60840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4732A3-EFB0-47E9-8EED-9D07D281776B}"/>
                    </a:ext>
                  </a:extLst>
                </p14:cNvPr>
                <p14:cNvContentPartPr/>
                <p14:nvPr/>
              </p14:nvContentPartPr>
              <p14:xfrm>
                <a:off x="11010469" y="2435662"/>
                <a:ext cx="124560" cy="179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4732A3-EFB0-47E9-8EED-9D07D281776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1829" y="2427022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068DB5F-5215-43B1-94DD-C59A92933CA1}"/>
                    </a:ext>
                  </a:extLst>
                </p14:cNvPr>
                <p14:cNvContentPartPr/>
                <p14:nvPr/>
              </p14:nvContentPartPr>
              <p14:xfrm>
                <a:off x="11189029" y="2408662"/>
                <a:ext cx="28800" cy="167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068DB5F-5215-43B1-94DD-C59A92933C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80029" y="2399662"/>
                  <a:ext cx="46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6BD9076-1EFE-453A-B699-F3A609B766AF}"/>
                    </a:ext>
                  </a:extLst>
                </p14:cNvPr>
                <p14:cNvContentPartPr/>
                <p14:nvPr/>
              </p14:nvContentPartPr>
              <p14:xfrm>
                <a:off x="11171389" y="2335222"/>
                <a:ext cx="10800" cy="7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6BD9076-1EFE-453A-B699-F3A609B766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62749" y="2326582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9797193-0EE7-4A0C-A1BE-E9C6F854D00D}"/>
                    </a:ext>
                  </a:extLst>
                </p14:cNvPr>
                <p14:cNvContentPartPr/>
                <p14:nvPr/>
              </p14:nvContentPartPr>
              <p14:xfrm>
                <a:off x="11294869" y="2356462"/>
                <a:ext cx="140760" cy="237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9797193-0EE7-4A0C-A1BE-E9C6F854D0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85869" y="2347462"/>
                  <a:ext cx="158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E26AF8D-CBE2-4819-BF5D-70A90E4F54AA}"/>
                    </a:ext>
                  </a:extLst>
                </p14:cNvPr>
                <p14:cNvContentPartPr/>
                <p14:nvPr/>
              </p14:nvContentPartPr>
              <p14:xfrm>
                <a:off x="11447509" y="2356822"/>
                <a:ext cx="171360" cy="18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E26AF8D-CBE2-4819-BF5D-70A90E4F54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38509" y="2348182"/>
                  <a:ext cx="18900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6292F76-14FA-4DFA-8EE6-25139FCA6D0A}"/>
                  </a:ext>
                </a:extLst>
              </p14:cNvPr>
              <p14:cNvContentPartPr/>
              <p14:nvPr/>
            </p14:nvContentPartPr>
            <p14:xfrm>
              <a:off x="1276069" y="3981142"/>
              <a:ext cx="1912680" cy="1054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6292F76-14FA-4DFA-8EE6-25139FCA6D0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67069" y="3972142"/>
                <a:ext cx="19303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93AA119-36C9-4A9B-9F4E-7518154E0144}"/>
                  </a:ext>
                </a:extLst>
              </p14:cNvPr>
              <p14:cNvContentPartPr/>
              <p14:nvPr/>
            </p14:nvContentPartPr>
            <p14:xfrm>
              <a:off x="1202989" y="4781422"/>
              <a:ext cx="2689200" cy="65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93AA119-36C9-4A9B-9F4E-7518154E014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93989" y="4772782"/>
                <a:ext cx="27068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91A0BA8-7DDF-4E91-B996-D243E131CF80}"/>
                  </a:ext>
                </a:extLst>
              </p14:cNvPr>
              <p14:cNvContentPartPr/>
              <p14:nvPr/>
            </p14:nvContentPartPr>
            <p14:xfrm>
              <a:off x="1189669" y="5318542"/>
              <a:ext cx="2949120" cy="89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91A0BA8-7DDF-4E91-B996-D243E131CF8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81029" y="5309902"/>
                <a:ext cx="2966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5FF805A-43D1-4C04-B03D-A7E7B18AC96A}"/>
                  </a:ext>
                </a:extLst>
              </p14:cNvPr>
              <p14:cNvContentPartPr/>
              <p14:nvPr/>
            </p14:nvContentPartPr>
            <p14:xfrm>
              <a:off x="4130509" y="4734982"/>
              <a:ext cx="2207520" cy="630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5FF805A-43D1-4C04-B03D-A7E7B18AC96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21869" y="4726342"/>
                <a:ext cx="2225160" cy="6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A7F06-1841-4BCA-A7B2-3EA8ABA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6166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AD410DA-E559-4E91-B723-05F62EA73095}"/>
                  </a:ext>
                </a:extLst>
              </p14:cNvPr>
              <p14:cNvContentPartPr/>
              <p14:nvPr/>
            </p14:nvContentPartPr>
            <p14:xfrm>
              <a:off x="709429" y="2781622"/>
              <a:ext cx="2136240" cy="44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AD410DA-E559-4E91-B723-05F62EA73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429" y="2772982"/>
                <a:ext cx="2153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5D58012-2DD2-4C0E-BC38-D380CF2D6468}"/>
                  </a:ext>
                </a:extLst>
              </p14:cNvPr>
              <p14:cNvContentPartPr/>
              <p14:nvPr/>
            </p14:nvContentPartPr>
            <p14:xfrm>
              <a:off x="5247949" y="2479222"/>
              <a:ext cx="1411200" cy="361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5D58012-2DD2-4C0E-BC38-D380CF2D64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9309" y="2470222"/>
                <a:ext cx="1428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C2E34B9-3E49-4F38-8831-525D09747E7E}"/>
                  </a:ext>
                </a:extLst>
              </p14:cNvPr>
              <p14:cNvContentPartPr/>
              <p14:nvPr/>
            </p14:nvContentPartPr>
            <p14:xfrm>
              <a:off x="3200629" y="2790262"/>
              <a:ext cx="2441520" cy="453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C2E34B9-3E49-4F38-8831-525D09747E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1989" y="2781622"/>
                <a:ext cx="24591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348BF40-131F-41BD-869B-0C138524C802}"/>
                  </a:ext>
                </a:extLst>
              </p14:cNvPr>
              <p14:cNvContentPartPr/>
              <p14:nvPr/>
            </p14:nvContentPartPr>
            <p14:xfrm>
              <a:off x="9519709" y="1109782"/>
              <a:ext cx="2338200" cy="12841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348BF40-131F-41BD-869B-0C138524C8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11069" y="1100782"/>
                <a:ext cx="235584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3EBF7C5-2F8C-422D-8B3E-7374E9728025}"/>
                  </a:ext>
                </a:extLst>
              </p14:cNvPr>
              <p14:cNvContentPartPr/>
              <p14:nvPr/>
            </p14:nvContentPartPr>
            <p14:xfrm>
              <a:off x="9791869" y="1309942"/>
              <a:ext cx="74520" cy="1221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3EBF7C5-2F8C-422D-8B3E-7374E97280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2869" y="1301302"/>
                <a:ext cx="92160" cy="12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1578A5B-704C-42D2-A862-C7E53FA184F3}"/>
              </a:ext>
            </a:extLst>
          </p:cNvPr>
          <p:cNvGrpSpPr/>
          <p:nvPr/>
        </p:nvGrpSpPr>
        <p:grpSpPr>
          <a:xfrm>
            <a:off x="9379309" y="1803862"/>
            <a:ext cx="427320" cy="1201320"/>
            <a:chOff x="9379309" y="1803862"/>
            <a:chExt cx="427320" cy="12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3087678-9ECB-4CA7-A38E-AB2CB4E73863}"/>
                    </a:ext>
                  </a:extLst>
                </p14:cNvPr>
                <p14:cNvContentPartPr/>
                <p14:nvPr/>
              </p14:nvContentPartPr>
              <p14:xfrm>
                <a:off x="9592429" y="2226502"/>
                <a:ext cx="106920" cy="154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3087678-9ECB-4CA7-A38E-AB2CB4E738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83789" y="2217502"/>
                  <a:ext cx="12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915AE85-F1A1-4F18-98FD-9C1D4FCADA7C}"/>
                    </a:ext>
                  </a:extLst>
                </p14:cNvPr>
                <p14:cNvContentPartPr/>
                <p14:nvPr/>
              </p14:nvContentPartPr>
              <p14:xfrm>
                <a:off x="9629149" y="2154142"/>
                <a:ext cx="97920" cy="142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915AE85-F1A1-4F18-98FD-9C1D4FCADA7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20509" y="2145502"/>
                  <a:ext cx="115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85D0F2-508C-4D3A-BF30-CADE45B9CAF7}"/>
                    </a:ext>
                  </a:extLst>
                </p14:cNvPr>
                <p14:cNvContentPartPr/>
                <p14:nvPr/>
              </p14:nvContentPartPr>
              <p14:xfrm>
                <a:off x="9670549" y="2055502"/>
                <a:ext cx="105120" cy="198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85D0F2-508C-4D3A-BF30-CADE45B9CA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61549" y="2046862"/>
                  <a:ext cx="122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B28452F-FC56-4BAF-9F12-B93489A73B24}"/>
                    </a:ext>
                  </a:extLst>
                </p14:cNvPr>
                <p14:cNvContentPartPr/>
                <p14:nvPr/>
              </p14:nvContentPartPr>
              <p14:xfrm>
                <a:off x="9738229" y="1915462"/>
                <a:ext cx="55440" cy="151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B28452F-FC56-4BAF-9F12-B93489A73B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29229" y="1906462"/>
                  <a:ext cx="7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F3B76AF-524A-42B3-8EE7-903896778AEC}"/>
                    </a:ext>
                  </a:extLst>
                </p14:cNvPr>
                <p14:cNvContentPartPr/>
                <p14:nvPr/>
              </p14:nvContentPartPr>
              <p14:xfrm>
                <a:off x="9778909" y="1803862"/>
                <a:ext cx="27720" cy="84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3B76AF-524A-42B3-8EE7-903896778A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69909" y="1794862"/>
                  <a:ext cx="45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4BA2771-7D31-405D-A31E-951D572FC8F9}"/>
                    </a:ext>
                  </a:extLst>
                </p14:cNvPr>
                <p14:cNvContentPartPr/>
                <p14:nvPr/>
              </p14:nvContentPartPr>
              <p14:xfrm>
                <a:off x="9379309" y="2425582"/>
                <a:ext cx="243360" cy="579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4BA2771-7D31-405D-A31E-951D572FC8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70669" y="2416582"/>
                  <a:ext cx="2610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277C18F-B56C-4FC2-9B95-41D3E757EAB2}"/>
                    </a:ext>
                  </a:extLst>
                </p14:cNvPr>
                <p14:cNvContentPartPr/>
                <p14:nvPr/>
              </p14:nvContentPartPr>
              <p14:xfrm>
                <a:off x="9497749" y="2324062"/>
                <a:ext cx="209160" cy="252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277C18F-B56C-4FC2-9B95-41D3E757EA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89109" y="2315062"/>
                  <a:ext cx="2268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6F33590-765C-4AFC-97A6-8ED4869B889F}"/>
              </a:ext>
            </a:extLst>
          </p:cNvPr>
          <p:cNvGrpSpPr/>
          <p:nvPr/>
        </p:nvGrpSpPr>
        <p:grpSpPr>
          <a:xfrm>
            <a:off x="9089509" y="2959822"/>
            <a:ext cx="686880" cy="348840"/>
            <a:chOff x="9089509" y="2959822"/>
            <a:chExt cx="6868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A12AC72-D8B6-4067-88F2-723A0448E39E}"/>
                    </a:ext>
                  </a:extLst>
                </p14:cNvPr>
                <p14:cNvContentPartPr/>
                <p14:nvPr/>
              </p14:nvContentPartPr>
              <p14:xfrm>
                <a:off x="9089509" y="3085462"/>
                <a:ext cx="141840" cy="218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A12AC72-D8B6-4067-88F2-723A0448E3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80869" y="3076462"/>
                  <a:ext cx="159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422EFF-BE5B-4B0B-A785-9F604B617758}"/>
                    </a:ext>
                  </a:extLst>
                </p14:cNvPr>
                <p14:cNvContentPartPr/>
                <p14:nvPr/>
              </p14:nvContentPartPr>
              <p14:xfrm>
                <a:off x="9296869" y="3252142"/>
                <a:ext cx="24120" cy="56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422EFF-BE5B-4B0B-A785-9F604B6177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88229" y="3243502"/>
                  <a:ext cx="41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C81A0CC-7B62-4AE2-82B6-4AB7A3FC7D00}"/>
                    </a:ext>
                  </a:extLst>
                </p14:cNvPr>
                <p14:cNvContentPartPr/>
                <p14:nvPr/>
              </p14:nvContentPartPr>
              <p14:xfrm>
                <a:off x="9364909" y="3031462"/>
                <a:ext cx="151200" cy="20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C81A0CC-7B62-4AE2-82B6-4AB7A3FC7D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56269" y="3022462"/>
                  <a:ext cx="168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6643287-979E-4BD4-96AA-82FA5CCC7D91}"/>
                    </a:ext>
                  </a:extLst>
                </p14:cNvPr>
                <p14:cNvContentPartPr/>
                <p14:nvPr/>
              </p14:nvContentPartPr>
              <p14:xfrm>
                <a:off x="9595309" y="3037582"/>
                <a:ext cx="53640" cy="125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6643287-979E-4BD4-96AA-82FA5CCC7D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86309" y="3028582"/>
                  <a:ext cx="71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49BF36C-59CE-49DB-97D5-2A4A54F7CDA9}"/>
                    </a:ext>
                  </a:extLst>
                </p14:cNvPr>
                <p14:cNvContentPartPr/>
                <p14:nvPr/>
              </p14:nvContentPartPr>
              <p14:xfrm>
                <a:off x="9531229" y="2959822"/>
                <a:ext cx="245160" cy="211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49BF36C-59CE-49DB-97D5-2A4A54F7CD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22589" y="2951182"/>
                  <a:ext cx="2628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80F9283-2473-41F6-A903-E737E68472C0}"/>
              </a:ext>
            </a:extLst>
          </p:cNvPr>
          <p:cNvGrpSpPr/>
          <p:nvPr/>
        </p:nvGrpSpPr>
        <p:grpSpPr>
          <a:xfrm>
            <a:off x="10852789" y="1914382"/>
            <a:ext cx="881640" cy="912960"/>
            <a:chOff x="10852789" y="1914382"/>
            <a:chExt cx="881640" cy="9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4EEA4A9-59EA-4121-B3CC-66D2F051E7A9}"/>
                    </a:ext>
                  </a:extLst>
                </p14:cNvPr>
                <p14:cNvContentPartPr/>
                <p14:nvPr/>
              </p14:nvContentPartPr>
              <p14:xfrm>
                <a:off x="10852789" y="1914382"/>
                <a:ext cx="193320" cy="250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4EEA4A9-59EA-4121-B3CC-66D2F051E7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43789" y="1905382"/>
                  <a:ext cx="210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13ADAD9-BEB3-495D-9582-51CEFFB264CA}"/>
                    </a:ext>
                  </a:extLst>
                </p14:cNvPr>
                <p14:cNvContentPartPr/>
                <p14:nvPr/>
              </p14:nvContentPartPr>
              <p14:xfrm>
                <a:off x="10872229" y="2046502"/>
                <a:ext cx="226440" cy="240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13ADAD9-BEB3-495D-9582-51CEFFB264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63229" y="2037502"/>
                  <a:ext cx="244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99728A5-7200-469F-BA49-55BE9CE8735D}"/>
                    </a:ext>
                  </a:extLst>
                </p14:cNvPr>
                <p14:cNvContentPartPr/>
                <p14:nvPr/>
              </p14:nvContentPartPr>
              <p14:xfrm>
                <a:off x="10985269" y="2096902"/>
                <a:ext cx="309960" cy="220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99728A5-7200-469F-BA49-55BE9CE873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76269" y="2088262"/>
                  <a:ext cx="327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0E9F7CE-DB62-4033-8260-2D27CE44705D}"/>
                    </a:ext>
                  </a:extLst>
                </p14:cNvPr>
                <p14:cNvContentPartPr/>
                <p14:nvPr/>
              </p14:nvContentPartPr>
              <p14:xfrm>
                <a:off x="11195149" y="2208502"/>
                <a:ext cx="175320" cy="110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0E9F7CE-DB62-4033-8260-2D27CE4470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86509" y="2199502"/>
                  <a:ext cx="192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1800CA7-5FA8-4F16-BDAB-19198A96648D}"/>
                    </a:ext>
                  </a:extLst>
                </p14:cNvPr>
                <p14:cNvContentPartPr/>
                <p14:nvPr/>
              </p14:nvContentPartPr>
              <p14:xfrm>
                <a:off x="11144389" y="2541502"/>
                <a:ext cx="81360" cy="210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1800CA7-5FA8-4F16-BDAB-19198A9664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5389" y="2532502"/>
                  <a:ext cx="99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932544-D550-4630-9476-73AF0511D85D}"/>
                    </a:ext>
                  </a:extLst>
                </p14:cNvPr>
                <p14:cNvContentPartPr/>
                <p14:nvPr/>
              </p14:nvContentPartPr>
              <p14:xfrm>
                <a:off x="11303509" y="2700622"/>
                <a:ext cx="24120" cy="126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932544-D550-4630-9476-73AF0511D8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94869" y="2691622"/>
                  <a:ext cx="41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83C3EDA-2DB6-485D-9786-B93B6F7DFAEC}"/>
                    </a:ext>
                  </a:extLst>
                </p14:cNvPr>
                <p14:cNvContentPartPr/>
                <p14:nvPr/>
              </p14:nvContentPartPr>
              <p14:xfrm>
                <a:off x="11364709" y="2541142"/>
                <a:ext cx="115200" cy="176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83C3EDA-2DB6-485D-9786-B93B6F7DFA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56069" y="2532502"/>
                  <a:ext cx="132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43F105-A5A3-4E3A-82D7-F7EA3A60A98E}"/>
                    </a:ext>
                  </a:extLst>
                </p14:cNvPr>
                <p14:cNvContentPartPr/>
                <p14:nvPr/>
              </p14:nvContentPartPr>
              <p14:xfrm>
                <a:off x="11396029" y="2486062"/>
                <a:ext cx="109080" cy="44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43F105-A5A3-4E3A-82D7-F7EA3A60A9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87029" y="2477062"/>
                  <a:ext cx="126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E653493-6A32-42DE-8972-0D1BDF7A65D3}"/>
                    </a:ext>
                  </a:extLst>
                </p14:cNvPr>
                <p14:cNvContentPartPr/>
                <p14:nvPr/>
              </p14:nvContentPartPr>
              <p14:xfrm>
                <a:off x="11566669" y="2487862"/>
                <a:ext cx="88560" cy="174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E653493-6A32-42DE-8972-0D1BDF7A65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58029" y="2478862"/>
                  <a:ext cx="106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F18903B-429A-45BE-ADDA-5BD48158BC58}"/>
                    </a:ext>
                  </a:extLst>
                </p14:cNvPr>
                <p14:cNvContentPartPr/>
                <p14:nvPr/>
              </p14:nvContentPartPr>
              <p14:xfrm>
                <a:off x="11529229" y="2393542"/>
                <a:ext cx="82440" cy="138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F18903B-429A-45BE-ADDA-5BD48158BC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20229" y="2384542"/>
                  <a:ext cx="100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B1AD6B1-D459-4D74-A762-6D95187C2157}"/>
                    </a:ext>
                  </a:extLst>
                </p14:cNvPr>
                <p14:cNvContentPartPr/>
                <p14:nvPr/>
              </p14:nvContentPartPr>
              <p14:xfrm>
                <a:off x="11644789" y="2597302"/>
                <a:ext cx="89640" cy="114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B1AD6B1-D459-4D74-A762-6D95187C21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35789" y="2588302"/>
                  <a:ext cx="1072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FCA8055D-AB7C-4345-869A-5B34B2BC7142}"/>
              </a:ext>
            </a:extLst>
          </p:cNvPr>
          <p:cNvGrpSpPr/>
          <p:nvPr/>
        </p:nvGrpSpPr>
        <p:grpSpPr>
          <a:xfrm>
            <a:off x="8979349" y="134902"/>
            <a:ext cx="2926800" cy="3497760"/>
            <a:chOff x="8979349" y="134902"/>
            <a:chExt cx="2926800" cy="34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53B81D8-4F1F-4394-A1AF-DE8B75054BC9}"/>
                    </a:ext>
                  </a:extLst>
                </p14:cNvPr>
                <p14:cNvContentPartPr/>
                <p14:nvPr/>
              </p14:nvContentPartPr>
              <p14:xfrm>
                <a:off x="9467149" y="694342"/>
                <a:ext cx="155880" cy="1829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53B81D8-4F1F-4394-A1AF-DE8B75054B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8509" y="685342"/>
                  <a:ext cx="17352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4073DF6-0373-42CA-ADD4-E7CAA7E40E0F}"/>
                    </a:ext>
                  </a:extLst>
                </p14:cNvPr>
                <p14:cNvContentPartPr/>
                <p14:nvPr/>
              </p14:nvContentPartPr>
              <p14:xfrm>
                <a:off x="9125509" y="2318662"/>
                <a:ext cx="2584800" cy="77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4073DF6-0373-42CA-ADD4-E7CAA7E40E0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16869" y="2310022"/>
                  <a:ext cx="2602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4E3A04-EF3E-4C18-8B59-B0E618D84AFC}"/>
                    </a:ext>
                  </a:extLst>
                </p14:cNvPr>
                <p14:cNvContentPartPr/>
                <p14:nvPr/>
              </p14:nvContentPartPr>
              <p14:xfrm>
                <a:off x="11701669" y="2188702"/>
                <a:ext cx="204480" cy="339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4E3A04-EF3E-4C18-8B59-B0E618D84AF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93029" y="2180062"/>
                  <a:ext cx="222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0699E94-1EE7-476E-B971-94FD389CFF24}"/>
                    </a:ext>
                  </a:extLst>
                </p14:cNvPr>
                <p14:cNvContentPartPr/>
                <p14:nvPr/>
              </p14:nvContentPartPr>
              <p14:xfrm>
                <a:off x="9376069" y="393382"/>
                <a:ext cx="359280" cy="392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0699E94-1EE7-476E-B971-94FD389CFF2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67069" y="384742"/>
                  <a:ext cx="376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B2D4E06-2D75-4A45-B8CB-1B679E2200AC}"/>
                    </a:ext>
                  </a:extLst>
                </p14:cNvPr>
                <p14:cNvContentPartPr/>
                <p14:nvPr/>
              </p14:nvContentPartPr>
              <p14:xfrm>
                <a:off x="8979349" y="306982"/>
                <a:ext cx="231480" cy="275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B2D4E06-2D75-4A45-B8CB-1B679E2200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70709" y="297982"/>
                  <a:ext cx="249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D5C8A51-CF75-4FA7-93CD-74AFCFE4A525}"/>
                    </a:ext>
                  </a:extLst>
                </p14:cNvPr>
                <p14:cNvContentPartPr/>
                <p14:nvPr/>
              </p14:nvContentPartPr>
              <p14:xfrm>
                <a:off x="9002029" y="286462"/>
                <a:ext cx="236160" cy="352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D5C8A51-CF75-4FA7-93CD-74AFCFE4A52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3029" y="277462"/>
                  <a:ext cx="253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EFB45F8-C7D7-4846-A8E9-450FECDF8CCA}"/>
                    </a:ext>
                  </a:extLst>
                </p14:cNvPr>
                <p14:cNvContentPartPr/>
                <p14:nvPr/>
              </p14:nvContentPartPr>
              <p14:xfrm>
                <a:off x="9284629" y="134902"/>
                <a:ext cx="167760" cy="205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EFB45F8-C7D7-4846-A8E9-450FECDF8CC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75989" y="125902"/>
                  <a:ext cx="185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D76785-BA57-4DF6-B3BB-95B38F819F53}"/>
                    </a:ext>
                  </a:extLst>
                </p14:cNvPr>
                <p14:cNvContentPartPr/>
                <p14:nvPr/>
              </p14:nvContentPartPr>
              <p14:xfrm>
                <a:off x="11680069" y="2617102"/>
                <a:ext cx="193320" cy="277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D76785-BA57-4DF6-B3BB-95B38F819F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71429" y="2608102"/>
                  <a:ext cx="210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072E6A3-8C4E-4E11-A964-AA29EE982574}"/>
                    </a:ext>
                  </a:extLst>
                </p14:cNvPr>
                <p14:cNvContentPartPr/>
                <p14:nvPr/>
              </p14:nvContentPartPr>
              <p14:xfrm>
                <a:off x="11747389" y="2684422"/>
                <a:ext cx="99360" cy="120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072E6A3-8C4E-4E11-A964-AA29EE98257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38389" y="2675782"/>
                  <a:ext cx="117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20F091-20E9-449F-951D-6F3CF7387DCD}"/>
                    </a:ext>
                  </a:extLst>
                </p14:cNvPr>
                <p14:cNvContentPartPr/>
                <p14:nvPr/>
              </p14:nvContentPartPr>
              <p14:xfrm>
                <a:off x="9626989" y="2506222"/>
                <a:ext cx="133560" cy="282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20F091-20E9-449F-951D-6F3CF7387D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17989" y="2497222"/>
                  <a:ext cx="151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81B31B7-CF17-4DF8-81E8-2D916ECD84E5}"/>
                    </a:ext>
                  </a:extLst>
                </p14:cNvPr>
                <p14:cNvContentPartPr/>
                <p14:nvPr/>
              </p14:nvContentPartPr>
              <p14:xfrm>
                <a:off x="9663709" y="2406862"/>
                <a:ext cx="153000" cy="211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81B31B7-CF17-4DF8-81E8-2D916ECD84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55069" y="2398222"/>
                  <a:ext cx="170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483B84-9CCB-4289-9C37-F184C0561FFF}"/>
                    </a:ext>
                  </a:extLst>
                </p14:cNvPr>
                <p14:cNvContentPartPr/>
                <p14:nvPr/>
              </p14:nvContentPartPr>
              <p14:xfrm>
                <a:off x="10764229" y="1209502"/>
                <a:ext cx="56520" cy="1305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483B84-9CCB-4289-9C37-F184C0561FF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55589" y="1200502"/>
                  <a:ext cx="74160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5C694D2-70CC-4867-82E2-37A77D4AA81A}"/>
                    </a:ext>
                  </a:extLst>
                </p14:cNvPr>
                <p14:cNvContentPartPr/>
                <p14:nvPr/>
              </p14:nvContentPartPr>
              <p14:xfrm>
                <a:off x="10902109" y="2429542"/>
                <a:ext cx="116280" cy="291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5C694D2-70CC-4867-82E2-37A77D4AA8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93469" y="2420902"/>
                  <a:ext cx="133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76D013E-2116-49F5-A4FA-239199DBC380}"/>
                    </a:ext>
                  </a:extLst>
                </p14:cNvPr>
                <p14:cNvContentPartPr/>
                <p14:nvPr/>
              </p14:nvContentPartPr>
              <p14:xfrm>
                <a:off x="10866109" y="2371942"/>
                <a:ext cx="160560" cy="216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76D013E-2116-49F5-A4FA-239199DBC3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7469" y="2363302"/>
                  <a:ext cx="178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2C79A7-BC4A-44E8-8F2F-AC0D8A3341A8}"/>
                    </a:ext>
                  </a:extLst>
                </p14:cNvPr>
                <p14:cNvContentPartPr/>
                <p14:nvPr/>
              </p14:nvContentPartPr>
              <p14:xfrm>
                <a:off x="9939469" y="1216342"/>
                <a:ext cx="347400" cy="413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2C79A7-BC4A-44E8-8F2F-AC0D8A3341A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30469" y="1207342"/>
                  <a:ext cx="3650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E6D9620-9D37-468D-9C93-E125E4BBB4DA}"/>
                    </a:ext>
                  </a:extLst>
                </p14:cNvPr>
                <p14:cNvContentPartPr/>
                <p14:nvPr/>
              </p14:nvContentPartPr>
              <p14:xfrm>
                <a:off x="9918229" y="1394542"/>
                <a:ext cx="438840" cy="526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E6D9620-9D37-468D-9C93-E125E4BBB4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9229" y="1385902"/>
                  <a:ext cx="4564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02CF049-FBD5-48F5-984D-54117DB82D89}"/>
                    </a:ext>
                  </a:extLst>
                </p14:cNvPr>
                <p14:cNvContentPartPr/>
                <p14:nvPr/>
              </p14:nvContentPartPr>
              <p14:xfrm>
                <a:off x="10038469" y="1462222"/>
                <a:ext cx="447120" cy="558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02CF049-FBD5-48F5-984D-54117DB82D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9469" y="1453582"/>
                  <a:ext cx="46476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32AA37-F424-45A1-8E52-46B332235589}"/>
                    </a:ext>
                  </a:extLst>
                </p14:cNvPr>
                <p14:cNvContentPartPr/>
                <p14:nvPr/>
              </p14:nvContentPartPr>
              <p14:xfrm>
                <a:off x="10127749" y="1718182"/>
                <a:ext cx="375840" cy="500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32AA37-F424-45A1-8E52-46B3322355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18749" y="1709542"/>
                  <a:ext cx="3934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9BDDAE5-01A3-46C3-8BF6-C10993348AF9}"/>
                    </a:ext>
                  </a:extLst>
                </p14:cNvPr>
                <p14:cNvContentPartPr/>
                <p14:nvPr/>
              </p14:nvContentPartPr>
              <p14:xfrm>
                <a:off x="10307749" y="1832662"/>
                <a:ext cx="351360" cy="433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9BDDAE5-01A3-46C3-8BF6-C10993348AF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8749" y="1824022"/>
                  <a:ext cx="369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FC7D355-7450-4DEB-9849-52C314082B67}"/>
                    </a:ext>
                  </a:extLst>
                </p14:cNvPr>
                <p14:cNvContentPartPr/>
                <p14:nvPr/>
              </p14:nvContentPartPr>
              <p14:xfrm>
                <a:off x="10220629" y="778222"/>
                <a:ext cx="677880" cy="726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FC7D355-7450-4DEB-9849-52C314082B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1629" y="769222"/>
                  <a:ext cx="6955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530ACB3-9773-43AC-A28F-325FB7A58464}"/>
                    </a:ext>
                  </a:extLst>
                </p14:cNvPr>
                <p14:cNvContentPartPr/>
                <p14:nvPr/>
              </p14:nvContentPartPr>
              <p14:xfrm>
                <a:off x="10121989" y="1195102"/>
                <a:ext cx="298440" cy="396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530ACB3-9773-43AC-A28F-325FB7A584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3349" y="1186462"/>
                  <a:ext cx="3160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6FAAB0A-24D4-4471-8F54-5B4B531786B8}"/>
                    </a:ext>
                  </a:extLst>
                </p14:cNvPr>
                <p14:cNvContentPartPr/>
                <p14:nvPr/>
              </p14:nvContentPartPr>
              <p14:xfrm>
                <a:off x="10970869" y="528742"/>
                <a:ext cx="216000" cy="344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FAAB0A-24D4-4471-8F54-5B4B531786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61869" y="520102"/>
                  <a:ext cx="233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0CFC46A-6147-45C2-9CCC-B9908CC2F2E1}"/>
                    </a:ext>
                  </a:extLst>
                </p14:cNvPr>
                <p14:cNvContentPartPr/>
                <p14:nvPr/>
              </p14:nvContentPartPr>
              <p14:xfrm>
                <a:off x="11230789" y="500302"/>
                <a:ext cx="177480" cy="307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0CFC46A-6147-45C2-9CCC-B9908CC2F2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22149" y="491662"/>
                  <a:ext cx="195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0C70B6E-0C9D-471D-BA43-76D6E8FAE191}"/>
                    </a:ext>
                  </a:extLst>
                </p14:cNvPr>
                <p14:cNvContentPartPr/>
                <p14:nvPr/>
              </p14:nvContentPartPr>
              <p14:xfrm>
                <a:off x="11360389" y="426142"/>
                <a:ext cx="103680" cy="65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0C70B6E-0C9D-471D-BA43-76D6E8FAE1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51389" y="417502"/>
                  <a:ext cx="12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84190C1-4CB4-4220-9C39-8F58457BD67B}"/>
                    </a:ext>
                  </a:extLst>
                </p14:cNvPr>
                <p14:cNvContentPartPr/>
                <p14:nvPr/>
              </p14:nvContentPartPr>
              <p14:xfrm>
                <a:off x="11569909" y="508942"/>
                <a:ext cx="138240" cy="262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84190C1-4CB4-4220-9C39-8F58457BD67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60909" y="499942"/>
                  <a:ext cx="155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93C2F0-0B11-4DA0-BDB0-1864CB60F317}"/>
                    </a:ext>
                  </a:extLst>
                </p14:cNvPr>
                <p14:cNvContentPartPr/>
                <p14:nvPr/>
              </p14:nvContentPartPr>
              <p14:xfrm>
                <a:off x="11483149" y="381502"/>
                <a:ext cx="160200" cy="153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93C2F0-0B11-4DA0-BDB0-1864CB60F31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74509" y="372862"/>
                  <a:ext cx="177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B91562-A1CB-41FC-B6B9-1EAA538015A4}"/>
                    </a:ext>
                  </a:extLst>
                </p14:cNvPr>
                <p14:cNvContentPartPr/>
                <p14:nvPr/>
              </p14:nvContentPartPr>
              <p14:xfrm>
                <a:off x="11663869" y="666982"/>
                <a:ext cx="184320" cy="158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B91562-A1CB-41FC-B6B9-1EAA538015A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55229" y="657982"/>
                  <a:ext cx="201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A6EA4F8-FA94-4AEE-AF2F-E5FA9C7329D9}"/>
                    </a:ext>
                  </a:extLst>
                </p14:cNvPr>
                <p14:cNvContentPartPr/>
                <p14:nvPr/>
              </p14:nvContentPartPr>
              <p14:xfrm>
                <a:off x="9814189" y="1439182"/>
                <a:ext cx="48600" cy="935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A6EA4F8-FA94-4AEE-AF2F-E5FA9C7329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05189" y="1430182"/>
                  <a:ext cx="6624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9C80B2-0803-4510-9409-B65E5C746689}"/>
                    </a:ext>
                  </a:extLst>
                </p14:cNvPr>
                <p14:cNvContentPartPr/>
                <p14:nvPr/>
              </p14:nvContentPartPr>
              <p14:xfrm>
                <a:off x="10760269" y="1304902"/>
                <a:ext cx="55800" cy="117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9C80B2-0803-4510-9409-B65E5C7466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51629" y="1296262"/>
                  <a:ext cx="73440" cy="11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EC9D5D0-4A87-4E9E-98A6-2EB76885945A}"/>
                    </a:ext>
                  </a:extLst>
                </p14:cNvPr>
                <p14:cNvContentPartPr/>
                <p14:nvPr/>
              </p14:nvContentPartPr>
              <p14:xfrm>
                <a:off x="9845869" y="2456182"/>
                <a:ext cx="273960" cy="593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EC9D5D0-4A87-4E9E-98A6-2EB76885945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37229" y="2447182"/>
                  <a:ext cx="2916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36684FF-0774-4C8E-A250-E6E3D1DA6B09}"/>
                    </a:ext>
                  </a:extLst>
                </p14:cNvPr>
                <p14:cNvContentPartPr/>
                <p14:nvPr/>
              </p14:nvContentPartPr>
              <p14:xfrm>
                <a:off x="9808789" y="2379502"/>
                <a:ext cx="168120" cy="231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36684FF-0774-4C8E-A250-E6E3D1DA6B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00149" y="2370502"/>
                  <a:ext cx="185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803E51-AFD8-4529-8F6D-60B65D8AE1FA}"/>
                    </a:ext>
                  </a:extLst>
                </p14:cNvPr>
                <p14:cNvContentPartPr/>
                <p14:nvPr/>
              </p14:nvContentPartPr>
              <p14:xfrm>
                <a:off x="9966469" y="3272302"/>
                <a:ext cx="95400" cy="175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803E51-AFD8-4529-8F6D-60B65D8AE1F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57829" y="3263662"/>
                  <a:ext cx="113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55193B3-4191-4099-97FB-C912F56ECC91}"/>
                    </a:ext>
                  </a:extLst>
                </p14:cNvPr>
                <p14:cNvContentPartPr/>
                <p14:nvPr/>
              </p14:nvContentPartPr>
              <p14:xfrm>
                <a:off x="10124509" y="3409102"/>
                <a:ext cx="14400" cy="95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55193B3-4191-4099-97FB-C912F56ECC9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15869" y="3400102"/>
                  <a:ext cx="32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C0EBB8-B073-4400-A4AF-F0860E8538C5}"/>
                    </a:ext>
                  </a:extLst>
                </p14:cNvPr>
                <p14:cNvContentPartPr/>
                <p14:nvPr/>
              </p14:nvContentPartPr>
              <p14:xfrm>
                <a:off x="10201549" y="3267982"/>
                <a:ext cx="64440" cy="131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C0EBB8-B073-4400-A4AF-F0860E8538C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92909" y="3259342"/>
                  <a:ext cx="82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D54B263-6A4A-450B-9411-FB690C19AA40}"/>
                    </a:ext>
                  </a:extLst>
                </p14:cNvPr>
                <p14:cNvContentPartPr/>
                <p14:nvPr/>
              </p14:nvContentPartPr>
              <p14:xfrm>
                <a:off x="10312069" y="3247102"/>
                <a:ext cx="115200" cy="169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D54B263-6A4A-450B-9411-FB690C19AA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03429" y="3238102"/>
                  <a:ext cx="132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1911528-9A95-4199-BC71-ECEC2DBDD09A}"/>
                    </a:ext>
                  </a:extLst>
                </p14:cNvPr>
                <p14:cNvContentPartPr/>
                <p14:nvPr/>
              </p14:nvContentPartPr>
              <p14:xfrm>
                <a:off x="10438789" y="3234502"/>
                <a:ext cx="113400" cy="173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1911528-9A95-4199-BC71-ECEC2DBDD09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30149" y="3225502"/>
                  <a:ext cx="131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584EE3-7E81-4139-89C6-C1F143A607DB}"/>
                    </a:ext>
                  </a:extLst>
                </p14:cNvPr>
                <p14:cNvContentPartPr/>
                <p14:nvPr/>
              </p14:nvContentPartPr>
              <p14:xfrm>
                <a:off x="10480549" y="3194902"/>
                <a:ext cx="88560" cy="3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584EE3-7E81-4139-89C6-C1F143A607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71909" y="3185902"/>
                  <a:ext cx="106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F318654-4531-4540-93D4-164208B78C02}"/>
                    </a:ext>
                  </a:extLst>
                </p14:cNvPr>
                <p14:cNvContentPartPr/>
                <p14:nvPr/>
              </p14:nvContentPartPr>
              <p14:xfrm>
                <a:off x="10699429" y="2416222"/>
                <a:ext cx="237600" cy="7473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F318654-4531-4540-93D4-164208B78C0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90429" y="2407582"/>
                  <a:ext cx="25524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D6B6BB-3F60-4E5C-851E-A760D1FBB6ED}"/>
                    </a:ext>
                  </a:extLst>
                </p14:cNvPr>
                <p14:cNvContentPartPr/>
                <p14:nvPr/>
              </p14:nvContentPartPr>
              <p14:xfrm>
                <a:off x="10647229" y="2327302"/>
                <a:ext cx="113400" cy="173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D6B6BB-3F60-4E5C-851E-A760D1FBB6E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38589" y="2318302"/>
                  <a:ext cx="131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7047392-43C8-40A4-B460-CDE7F2716247}"/>
                    </a:ext>
                  </a:extLst>
                </p14:cNvPr>
                <p14:cNvContentPartPr/>
                <p14:nvPr/>
              </p14:nvContentPartPr>
              <p14:xfrm>
                <a:off x="10874749" y="3316222"/>
                <a:ext cx="112320" cy="155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7047392-43C8-40A4-B460-CDE7F27162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65749" y="3307582"/>
                  <a:ext cx="129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6002CA-2800-4A19-8AB9-BF57923DEA66}"/>
                    </a:ext>
                  </a:extLst>
                </p14:cNvPr>
                <p14:cNvContentPartPr/>
                <p14:nvPr/>
              </p14:nvContentPartPr>
              <p14:xfrm>
                <a:off x="11049349" y="3446182"/>
                <a:ext cx="20520" cy="186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6002CA-2800-4A19-8AB9-BF57923DEA6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40349" y="3437182"/>
                  <a:ext cx="38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9CFBCFC-BD0D-4742-ADE8-E7CB0FD2A7ED}"/>
                    </a:ext>
                  </a:extLst>
                </p14:cNvPr>
                <p14:cNvContentPartPr/>
                <p14:nvPr/>
              </p14:nvContentPartPr>
              <p14:xfrm>
                <a:off x="11145109" y="3277342"/>
                <a:ext cx="164520" cy="200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9CFBCFC-BD0D-4742-ADE8-E7CB0FD2A7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36469" y="3268342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69189A3-C332-4E97-B526-2BA36C399937}"/>
                    </a:ext>
                  </a:extLst>
                </p14:cNvPr>
                <p14:cNvContentPartPr/>
                <p14:nvPr/>
              </p14:nvContentPartPr>
              <p14:xfrm>
                <a:off x="11304229" y="3238822"/>
                <a:ext cx="106920" cy="227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69189A3-C332-4E97-B526-2BA36C3999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95229" y="3230182"/>
                  <a:ext cx="124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7390C32-9AAC-4592-925B-E3903B2ACC39}"/>
                    </a:ext>
                  </a:extLst>
                </p14:cNvPr>
                <p14:cNvContentPartPr/>
                <p14:nvPr/>
              </p14:nvContentPartPr>
              <p14:xfrm>
                <a:off x="11336629" y="3302902"/>
                <a:ext cx="88560" cy="51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7390C32-9AAC-4592-925B-E3903B2ACC3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27629" y="3293902"/>
                  <a:ext cx="106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DF1B786-7A53-4727-8E04-702913B3B1DF}"/>
                    </a:ext>
                  </a:extLst>
                </p14:cNvPr>
                <p14:cNvContentPartPr/>
                <p14:nvPr/>
              </p14:nvContentPartPr>
              <p14:xfrm>
                <a:off x="11483869" y="3123622"/>
                <a:ext cx="234000" cy="335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DF1B786-7A53-4727-8E04-702913B3B1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74869" y="3114982"/>
                  <a:ext cx="25164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AC627548-F8CE-4A66-86BD-1FF8324387AD}"/>
              </a:ext>
            </a:extLst>
          </p:cNvPr>
          <p:cNvGrpSpPr/>
          <p:nvPr/>
        </p:nvGrpSpPr>
        <p:grpSpPr>
          <a:xfrm>
            <a:off x="201109" y="3432502"/>
            <a:ext cx="1139400" cy="388800"/>
            <a:chOff x="201109" y="3432502"/>
            <a:chExt cx="11394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8C63BBA-7782-455D-A77B-B4F7FFA146E9}"/>
                    </a:ext>
                  </a:extLst>
                </p14:cNvPr>
                <p14:cNvContentPartPr/>
                <p14:nvPr/>
              </p14:nvContentPartPr>
              <p14:xfrm>
                <a:off x="201109" y="3489022"/>
                <a:ext cx="226080" cy="218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8C63BBA-7782-455D-A77B-B4F7FFA146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2469" y="3480382"/>
                  <a:ext cx="243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22F82F4-D5FC-4206-998B-A7474AA2E72D}"/>
                    </a:ext>
                  </a:extLst>
                </p14:cNvPr>
                <p14:cNvContentPartPr/>
                <p14:nvPr/>
              </p14:nvContentPartPr>
              <p14:xfrm>
                <a:off x="230269" y="3432502"/>
                <a:ext cx="189000" cy="366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22F82F4-D5FC-4206-998B-A7474AA2E7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1629" y="3423502"/>
                  <a:ext cx="2066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2138F6C-998E-4D41-8A6A-7F2461011DFB}"/>
                    </a:ext>
                  </a:extLst>
                </p14:cNvPr>
                <p14:cNvContentPartPr/>
                <p14:nvPr/>
              </p14:nvContentPartPr>
              <p14:xfrm>
                <a:off x="481549" y="3665422"/>
                <a:ext cx="60480" cy="64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2138F6C-998E-4D41-8A6A-7F2461011D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2909" y="3656422"/>
                  <a:ext cx="78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2EC4CA3-3BE5-41C9-B72B-E8C9BA84B952}"/>
                    </a:ext>
                  </a:extLst>
                </p14:cNvPr>
                <p14:cNvContentPartPr/>
                <p14:nvPr/>
              </p14:nvContentPartPr>
              <p14:xfrm>
                <a:off x="583429" y="3726982"/>
                <a:ext cx="12240" cy="94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2EC4CA3-3BE5-41C9-B72B-E8C9BA84B95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4789" y="3717982"/>
                  <a:ext cx="29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020E204-B47E-4E8F-B4BB-213379F0F9AD}"/>
                    </a:ext>
                  </a:extLst>
                </p14:cNvPr>
                <p14:cNvContentPartPr/>
                <p14:nvPr/>
              </p14:nvContentPartPr>
              <p14:xfrm>
                <a:off x="630589" y="3663982"/>
                <a:ext cx="66240" cy="82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020E204-B47E-4E8F-B4BB-213379F0F9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1949" y="3654982"/>
                  <a:ext cx="8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575224-DBBE-47BE-A3F8-E3D63D43B542}"/>
                    </a:ext>
                  </a:extLst>
                </p14:cNvPr>
                <p14:cNvContentPartPr/>
                <p14:nvPr/>
              </p14:nvContentPartPr>
              <p14:xfrm>
                <a:off x="719149" y="3671542"/>
                <a:ext cx="60120" cy="77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575224-DBBE-47BE-A3F8-E3D63D43B54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0509" y="3662542"/>
                  <a:ext cx="77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B92054A-D321-4069-BEF9-77395A5E649C}"/>
                    </a:ext>
                  </a:extLst>
                </p14:cNvPr>
                <p14:cNvContentPartPr/>
                <p14:nvPr/>
              </p14:nvContentPartPr>
              <p14:xfrm>
                <a:off x="819949" y="3654622"/>
                <a:ext cx="87480" cy="97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B92054A-D321-4069-BEF9-77395A5E64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0949" y="3645622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CF483B1-69F0-4C25-8552-D124F7037FFB}"/>
                    </a:ext>
                  </a:extLst>
                </p14:cNvPr>
                <p14:cNvContentPartPr/>
                <p14:nvPr/>
              </p14:nvContentPartPr>
              <p14:xfrm>
                <a:off x="1020469" y="3716542"/>
                <a:ext cx="8640" cy="104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CF483B1-69F0-4C25-8552-D124F7037F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1829" y="3707542"/>
                  <a:ext cx="26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BE8D9A1-1741-4C7A-9ECD-81FBAD1308EF}"/>
                    </a:ext>
                  </a:extLst>
                </p14:cNvPr>
                <p14:cNvContentPartPr/>
                <p14:nvPr/>
              </p14:nvContentPartPr>
              <p14:xfrm>
                <a:off x="1020829" y="3690262"/>
                <a:ext cx="6840" cy="7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BE8D9A1-1741-4C7A-9ECD-81FBAD1308E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2189" y="3681622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7C170B1-6AB3-48E3-97A2-28BD5A8F1D7E}"/>
                    </a:ext>
                  </a:extLst>
                </p14:cNvPr>
                <p14:cNvContentPartPr/>
                <p14:nvPr/>
              </p14:nvContentPartPr>
              <p14:xfrm>
                <a:off x="1132789" y="3643822"/>
                <a:ext cx="15120" cy="968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7C170B1-6AB3-48E3-97A2-28BD5A8F1D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4149" y="3634822"/>
                  <a:ext cx="32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116B51C-E913-4889-9188-5E78C15C9A40}"/>
                    </a:ext>
                  </a:extLst>
                </p14:cNvPr>
                <p14:cNvContentPartPr/>
                <p14:nvPr/>
              </p14:nvContentPartPr>
              <p14:xfrm>
                <a:off x="1179229" y="3626902"/>
                <a:ext cx="161280" cy="192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116B51C-E913-4889-9188-5E78C15C9A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0589" y="3617902"/>
                  <a:ext cx="178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D313DADA-F51D-4D8E-8D05-CECBB241D8AD}"/>
              </a:ext>
            </a:extLst>
          </p:cNvPr>
          <p:cNvGrpSpPr/>
          <p:nvPr/>
        </p:nvGrpSpPr>
        <p:grpSpPr>
          <a:xfrm>
            <a:off x="2228989" y="3325942"/>
            <a:ext cx="1402920" cy="477360"/>
            <a:chOff x="2228989" y="3325942"/>
            <a:chExt cx="14029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67488DB-BC99-485E-8228-45FA47A8A38A}"/>
                    </a:ext>
                  </a:extLst>
                </p14:cNvPr>
                <p14:cNvContentPartPr/>
                <p14:nvPr/>
              </p14:nvContentPartPr>
              <p14:xfrm>
                <a:off x="2228989" y="3325942"/>
                <a:ext cx="241200" cy="263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67488DB-BC99-485E-8228-45FA47A8A3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19989" y="3316942"/>
                  <a:ext cx="258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C72B0A0-2EBA-48D5-BF28-E4F0DE1F78BC}"/>
                    </a:ext>
                  </a:extLst>
                </p14:cNvPr>
                <p14:cNvContentPartPr/>
                <p14:nvPr/>
              </p14:nvContentPartPr>
              <p14:xfrm>
                <a:off x="2230789" y="3333862"/>
                <a:ext cx="233280" cy="344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C72B0A0-2EBA-48D5-BF28-E4F0DE1F78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22149" y="3324862"/>
                  <a:ext cx="2509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1C66B64-4B00-41A9-9C53-0FC7456B572C}"/>
                    </a:ext>
                  </a:extLst>
                </p14:cNvPr>
                <p14:cNvContentPartPr/>
                <p14:nvPr/>
              </p14:nvContentPartPr>
              <p14:xfrm>
                <a:off x="2524189" y="3577222"/>
                <a:ext cx="86400" cy="127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1C66B64-4B00-41A9-9C53-0FC7456B572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15549" y="3568222"/>
                  <a:ext cx="104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FE9BBB0-7E6B-495D-8238-AD41D0F254FB}"/>
                    </a:ext>
                  </a:extLst>
                </p14:cNvPr>
                <p14:cNvContentPartPr/>
                <p14:nvPr/>
              </p14:nvContentPartPr>
              <p14:xfrm>
                <a:off x="2646229" y="3721222"/>
                <a:ext cx="18000" cy="48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FE9BBB0-7E6B-495D-8238-AD41D0F254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37589" y="3712222"/>
                  <a:ext cx="35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95C402D-034B-4CEC-A328-2E64B5F7D5C7}"/>
                    </a:ext>
                  </a:extLst>
                </p14:cNvPr>
                <p14:cNvContentPartPr/>
                <p14:nvPr/>
              </p14:nvContentPartPr>
              <p14:xfrm>
                <a:off x="2729749" y="3555982"/>
                <a:ext cx="73440" cy="159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95C402D-034B-4CEC-A328-2E64B5F7D5C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20749" y="3546982"/>
                  <a:ext cx="91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21E5CCA-B748-4F74-A41E-870F0C25F9FE}"/>
                    </a:ext>
                  </a:extLst>
                </p14:cNvPr>
                <p14:cNvContentPartPr/>
                <p14:nvPr/>
              </p14:nvContentPartPr>
              <p14:xfrm>
                <a:off x="2865829" y="3568222"/>
                <a:ext cx="60840" cy="138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21E5CCA-B748-4F74-A41E-870F0C25F9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56829" y="3559222"/>
                  <a:ext cx="78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965EB7A-C6A3-4587-ADF7-5ACD93FF6754}"/>
                    </a:ext>
                  </a:extLst>
                </p14:cNvPr>
                <p14:cNvContentPartPr/>
                <p14:nvPr/>
              </p14:nvContentPartPr>
              <p14:xfrm>
                <a:off x="2850349" y="3619702"/>
                <a:ext cx="109080" cy="28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965EB7A-C6A3-4587-ADF7-5ACD93FF675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41349" y="3610702"/>
                  <a:ext cx="126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7EBAE45-3BC5-4FEE-9A3F-42CCB5446D02}"/>
                    </a:ext>
                  </a:extLst>
                </p14:cNvPr>
                <p14:cNvContentPartPr/>
                <p14:nvPr/>
              </p14:nvContentPartPr>
              <p14:xfrm>
                <a:off x="2991109" y="3527182"/>
                <a:ext cx="128160" cy="168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7EBAE45-3BC5-4FEE-9A3F-42CCB5446D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82109" y="3518182"/>
                  <a:ext cx="14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42D7D2F-FBCD-4052-BFA9-209BBF2E168C}"/>
                    </a:ext>
                  </a:extLst>
                </p14:cNvPr>
                <p14:cNvContentPartPr/>
                <p14:nvPr/>
              </p14:nvContentPartPr>
              <p14:xfrm>
                <a:off x="3255349" y="3608542"/>
                <a:ext cx="4320" cy="12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42D7D2F-FBCD-4052-BFA9-209BBF2E168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46349" y="3599902"/>
                  <a:ext cx="21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545EF42-58B1-4D6C-A18E-A41770B26A7D}"/>
                    </a:ext>
                  </a:extLst>
                </p14:cNvPr>
                <p14:cNvContentPartPr/>
                <p14:nvPr/>
              </p14:nvContentPartPr>
              <p14:xfrm>
                <a:off x="3249229" y="3677302"/>
                <a:ext cx="5400" cy="126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545EF42-58B1-4D6C-A18E-A41770B26A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40229" y="3668662"/>
                  <a:ext cx="23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1B749BA-0627-4318-8CC9-3FF7F017FF22}"/>
                    </a:ext>
                  </a:extLst>
                </p14:cNvPr>
                <p14:cNvContentPartPr/>
                <p14:nvPr/>
              </p14:nvContentPartPr>
              <p14:xfrm>
                <a:off x="3370909" y="3569302"/>
                <a:ext cx="19080" cy="131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1B749BA-0627-4318-8CC9-3FF7F017FF2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61909" y="3560662"/>
                  <a:ext cx="3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F336C3-48B3-46FF-9F4D-F63F682D5A10}"/>
                    </a:ext>
                  </a:extLst>
                </p14:cNvPr>
                <p14:cNvContentPartPr/>
                <p14:nvPr/>
              </p14:nvContentPartPr>
              <p14:xfrm>
                <a:off x="3449749" y="3521422"/>
                <a:ext cx="182160" cy="225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F336C3-48B3-46FF-9F4D-F63F682D5A1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40749" y="3512782"/>
                  <a:ext cx="1998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C9AA9137-81CC-4417-A461-BE51BFE9ACB3}"/>
              </a:ext>
            </a:extLst>
          </p:cNvPr>
          <p:cNvGrpSpPr/>
          <p:nvPr/>
        </p:nvGrpSpPr>
        <p:grpSpPr>
          <a:xfrm>
            <a:off x="179869" y="3940102"/>
            <a:ext cx="849960" cy="312120"/>
            <a:chOff x="179869" y="3940102"/>
            <a:chExt cx="8499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6BEA517-53A8-42E1-96AA-9754A65FC011}"/>
                    </a:ext>
                  </a:extLst>
                </p14:cNvPr>
                <p14:cNvContentPartPr/>
                <p14:nvPr/>
              </p14:nvContentPartPr>
              <p14:xfrm>
                <a:off x="179869" y="4066822"/>
                <a:ext cx="104760" cy="16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6BEA517-53A8-42E1-96AA-9754A65FC0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1229" y="4058182"/>
                  <a:ext cx="12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3DE2B16-E952-4560-9F30-93EC0C35CA27}"/>
                    </a:ext>
                  </a:extLst>
                </p14:cNvPr>
                <p14:cNvContentPartPr/>
                <p14:nvPr/>
              </p14:nvContentPartPr>
              <p14:xfrm>
                <a:off x="196069" y="4133782"/>
                <a:ext cx="119520" cy="36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3DE2B16-E952-4560-9F30-93EC0C35CA2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7069" y="4125142"/>
                  <a:ext cx="137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C7FFDA0-567C-4537-8867-12920BE7B528}"/>
                    </a:ext>
                  </a:extLst>
                </p14:cNvPr>
                <p14:cNvContentPartPr/>
                <p14:nvPr/>
              </p14:nvContentPartPr>
              <p14:xfrm>
                <a:off x="423589" y="3959182"/>
                <a:ext cx="87840" cy="228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C7FFDA0-567C-4537-8867-12920BE7B52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4589" y="3950182"/>
                  <a:ext cx="10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BCBD37B-F9F2-4F9F-85C5-3FB5B2657773}"/>
                    </a:ext>
                  </a:extLst>
                </p14:cNvPr>
                <p14:cNvContentPartPr/>
                <p14:nvPr/>
              </p14:nvContentPartPr>
              <p14:xfrm>
                <a:off x="584509" y="4136662"/>
                <a:ext cx="28080" cy="115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BCBD37B-F9F2-4F9F-85C5-3FB5B265777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5509" y="4127662"/>
                  <a:ext cx="45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E835F6A-BFFB-4056-8A5B-99A367EF6A5A}"/>
                    </a:ext>
                  </a:extLst>
                </p14:cNvPr>
                <p14:cNvContentPartPr/>
                <p14:nvPr/>
              </p14:nvContentPartPr>
              <p14:xfrm>
                <a:off x="655789" y="3966742"/>
                <a:ext cx="96840" cy="190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E835F6A-BFFB-4056-8A5B-99A367EF6A5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6789" y="3957742"/>
                  <a:ext cx="114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77410AB-77CE-400B-91D7-B8FEAC184F7F}"/>
                    </a:ext>
                  </a:extLst>
                </p14:cNvPr>
                <p14:cNvContentPartPr/>
                <p14:nvPr/>
              </p14:nvContentPartPr>
              <p14:xfrm>
                <a:off x="785749" y="3940102"/>
                <a:ext cx="136080" cy="21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77410AB-77CE-400B-91D7-B8FEAC184F7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6749" y="3931462"/>
                  <a:ext cx="153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DDF8EBB-B5BF-4EB5-99EC-EF4D5F99645E}"/>
                    </a:ext>
                  </a:extLst>
                </p14:cNvPr>
                <p14:cNvContentPartPr/>
                <p14:nvPr/>
              </p14:nvContentPartPr>
              <p14:xfrm>
                <a:off x="1010029" y="3943702"/>
                <a:ext cx="19800" cy="204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DDF8EBB-B5BF-4EB5-99EC-EF4D5F9964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1389" y="3934702"/>
                  <a:ext cx="374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89D9732B-72CA-4CC3-91DF-80D8D6E4C0ED}"/>
              </a:ext>
            </a:extLst>
          </p:cNvPr>
          <p:cNvGrpSpPr/>
          <p:nvPr/>
        </p:nvGrpSpPr>
        <p:grpSpPr>
          <a:xfrm>
            <a:off x="2283709" y="3874942"/>
            <a:ext cx="1125360" cy="272880"/>
            <a:chOff x="2283709" y="3874942"/>
            <a:chExt cx="11253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1592D64-6CA5-4394-A80C-5CD93115217F}"/>
                    </a:ext>
                  </a:extLst>
                </p14:cNvPr>
                <p14:cNvContentPartPr/>
                <p14:nvPr/>
              </p14:nvContentPartPr>
              <p14:xfrm>
                <a:off x="2283709" y="3950182"/>
                <a:ext cx="181440" cy="33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1592D64-6CA5-4394-A80C-5CD9311521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74709" y="3941542"/>
                  <a:ext cx="199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1BB50F8-DB68-45C6-8565-255788425361}"/>
                    </a:ext>
                  </a:extLst>
                </p14:cNvPr>
                <p14:cNvContentPartPr/>
                <p14:nvPr/>
              </p14:nvContentPartPr>
              <p14:xfrm>
                <a:off x="2287669" y="4052782"/>
                <a:ext cx="150120" cy="12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1BB50F8-DB68-45C6-8565-25578842536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79029" y="4044142"/>
                  <a:ext cx="16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EEE9F2B-7C55-447D-80C4-989531960FF4}"/>
                    </a:ext>
                  </a:extLst>
                </p14:cNvPr>
                <p14:cNvContentPartPr/>
                <p14:nvPr/>
              </p14:nvContentPartPr>
              <p14:xfrm>
                <a:off x="2551549" y="3888982"/>
                <a:ext cx="151920" cy="230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EEE9F2B-7C55-447D-80C4-989531960F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42549" y="3879982"/>
                  <a:ext cx="169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1D06276-BCB7-4CF7-AC1E-1E8195FC480A}"/>
                    </a:ext>
                  </a:extLst>
                </p14:cNvPr>
                <p14:cNvContentPartPr/>
                <p14:nvPr/>
              </p14:nvContentPartPr>
              <p14:xfrm>
                <a:off x="2752069" y="3887902"/>
                <a:ext cx="123840" cy="196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1D06276-BCB7-4CF7-AC1E-1E8195FC480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43429" y="3879262"/>
                  <a:ext cx="14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1D2621-1C90-4F5C-9251-F8EFC641FD81}"/>
                    </a:ext>
                  </a:extLst>
                </p14:cNvPr>
                <p14:cNvContentPartPr/>
                <p14:nvPr/>
              </p14:nvContentPartPr>
              <p14:xfrm>
                <a:off x="2918749" y="4020022"/>
                <a:ext cx="19800" cy="127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1D2621-1C90-4F5C-9251-F8EFC641FD8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10109" y="4011022"/>
                  <a:ext cx="37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F2C2EF3-F532-43CF-8E52-475AE0AE5CF2}"/>
                    </a:ext>
                  </a:extLst>
                </p14:cNvPr>
                <p14:cNvContentPartPr/>
                <p14:nvPr/>
              </p14:nvContentPartPr>
              <p14:xfrm>
                <a:off x="2996869" y="3906622"/>
                <a:ext cx="150480" cy="203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F2C2EF3-F532-43CF-8E52-475AE0AE5C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87869" y="3897982"/>
                  <a:ext cx="16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9AFEF1F-141A-4EFB-97F8-CEBD85917CF0}"/>
                    </a:ext>
                  </a:extLst>
                </p14:cNvPr>
                <p14:cNvContentPartPr/>
                <p14:nvPr/>
              </p14:nvContentPartPr>
              <p14:xfrm>
                <a:off x="3039709" y="3878542"/>
                <a:ext cx="157680" cy="38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9AFEF1F-141A-4EFB-97F8-CEBD85917C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30709" y="3869542"/>
                  <a:ext cx="17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5528E8C-4877-4D5C-8729-D484B5F79AE0}"/>
                    </a:ext>
                  </a:extLst>
                </p14:cNvPr>
                <p14:cNvContentPartPr/>
                <p14:nvPr/>
              </p14:nvContentPartPr>
              <p14:xfrm>
                <a:off x="3257149" y="3874942"/>
                <a:ext cx="151920" cy="2214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5528E8C-4877-4D5C-8729-D484B5F79AE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48509" y="3865942"/>
                  <a:ext cx="169560" cy="239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1" name="Grafik 150">
            <a:extLst>
              <a:ext uri="{FF2B5EF4-FFF2-40B4-BE49-F238E27FC236}">
                <a16:creationId xmlns:a16="http://schemas.microsoft.com/office/drawing/2014/main" id="{7BE27AAD-5FC5-4810-848D-094A07007DC5}"/>
              </a:ext>
            </a:extLst>
      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4367029" y="3338542"/>
            <a:ext cx="4140413" cy="12446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76C673D2-EC04-499B-8D87-B9928B93A906}"/>
                  </a:ext>
                </a:extLst>
              </p14:cNvPr>
              <p14:cNvContentPartPr/>
              <p14:nvPr/>
            </p14:nvContentPartPr>
            <p14:xfrm>
              <a:off x="4850869" y="3932182"/>
              <a:ext cx="923040" cy="424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76C673D2-EC04-499B-8D87-B9928B93A90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42229" y="3923542"/>
                <a:ext cx="9406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6AE333E-CB77-49A8-AE81-0F347973F091}"/>
                  </a:ext>
                </a:extLst>
              </p14:cNvPr>
              <p14:cNvContentPartPr/>
              <p14:nvPr/>
            </p14:nvContentPartPr>
            <p14:xfrm>
              <a:off x="6604789" y="3953782"/>
              <a:ext cx="799560" cy="402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6AE333E-CB77-49A8-AE81-0F347973F09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595789" y="3945142"/>
                <a:ext cx="8172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C51E5B5-EDCA-4E25-8F7A-EB3BDD31895B}"/>
                  </a:ext>
                </a:extLst>
              </p14:cNvPr>
              <p14:cNvContentPartPr/>
              <p14:nvPr/>
            </p14:nvContentPartPr>
            <p14:xfrm>
              <a:off x="5483029" y="3617902"/>
              <a:ext cx="193680" cy="3546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C51E5B5-EDCA-4E25-8F7A-EB3BDD31895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474029" y="3609262"/>
                <a:ext cx="2113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4684F05-6652-4249-9E3E-C760BA7D5A36}"/>
                  </a:ext>
                </a:extLst>
              </p14:cNvPr>
              <p14:cNvContentPartPr/>
              <p14:nvPr/>
            </p14:nvContentPartPr>
            <p14:xfrm>
              <a:off x="7198429" y="3582262"/>
              <a:ext cx="187560" cy="3283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4684F05-6652-4249-9E3E-C760BA7D5A3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189429" y="3573622"/>
                <a:ext cx="20520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98FB2571-596E-4F5D-8CBC-4CF6A12E9353}"/>
              </a:ext>
            </a:extLst>
          </p:cNvPr>
          <p:cNvGrpSpPr/>
          <p:nvPr/>
        </p:nvGrpSpPr>
        <p:grpSpPr>
          <a:xfrm>
            <a:off x="5698309" y="1092862"/>
            <a:ext cx="1168200" cy="746280"/>
            <a:chOff x="5698309" y="1092862"/>
            <a:chExt cx="1168200" cy="7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E430F17-EC68-4E67-8674-6D6F1CE885CF}"/>
                    </a:ext>
                  </a:extLst>
                </p14:cNvPr>
                <p14:cNvContentPartPr/>
                <p14:nvPr/>
              </p14:nvContentPartPr>
              <p14:xfrm>
                <a:off x="5698309" y="1406062"/>
                <a:ext cx="686160" cy="108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E430F17-EC68-4E67-8674-6D6F1CE885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89669" y="1397062"/>
                  <a:ext cx="703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FC0C3BB-A3D8-4053-BBC0-826686B3FB84}"/>
                    </a:ext>
                  </a:extLst>
                </p14:cNvPr>
                <p14:cNvContentPartPr/>
                <p14:nvPr/>
              </p14:nvContentPartPr>
              <p14:xfrm>
                <a:off x="6062989" y="1488862"/>
                <a:ext cx="363960" cy="350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FC0C3BB-A3D8-4053-BBC0-826686B3FB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54349" y="1479862"/>
                  <a:ext cx="3816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CB7F050-FD92-4ACB-9BA7-41371C6A529D}"/>
                    </a:ext>
                  </a:extLst>
                </p14:cNvPr>
                <p14:cNvContentPartPr/>
                <p14:nvPr/>
              </p14:nvContentPartPr>
              <p14:xfrm>
                <a:off x="6272869" y="1187902"/>
                <a:ext cx="235080" cy="218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CB7F050-FD92-4ACB-9BA7-41371C6A52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63869" y="1178902"/>
                  <a:ext cx="252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1CC4C61-69DF-4513-8DEC-F66449BAC68E}"/>
                    </a:ext>
                  </a:extLst>
                </p14:cNvPr>
                <p14:cNvContentPartPr/>
                <p14:nvPr/>
              </p14:nvContentPartPr>
              <p14:xfrm>
                <a:off x="6350269" y="1212022"/>
                <a:ext cx="221760" cy="204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1CC4C61-69DF-4513-8DEC-F66449BAC6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41269" y="1203382"/>
                  <a:ext cx="239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8F1513A-9547-4432-B382-701D9E5A8294}"/>
                    </a:ext>
                  </a:extLst>
                </p14:cNvPr>
                <p14:cNvContentPartPr/>
                <p14:nvPr/>
              </p14:nvContentPartPr>
              <p14:xfrm>
                <a:off x="6691189" y="1092862"/>
                <a:ext cx="175320" cy="15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8F1513A-9547-4432-B382-701D9E5A82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82549" y="1083862"/>
                  <a:ext cx="1929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6F09D68-9BD9-4B50-885F-B99FA3DCC8BE}"/>
                  </a:ext>
                </a:extLst>
              </p14:cNvPr>
              <p14:cNvContentPartPr/>
              <p14:nvPr/>
            </p14:nvContentPartPr>
            <p14:xfrm>
              <a:off x="3073189" y="2414782"/>
              <a:ext cx="841680" cy="1292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6F09D68-9BD9-4B50-885F-B99FA3DCC8B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064189" y="2405782"/>
                <a:ext cx="85932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62544C55-C0F8-49D2-99CE-BF5EDA62AE42}"/>
              </a:ext>
            </a:extLst>
          </p:cNvPr>
          <p:cNvGrpSpPr/>
          <p:nvPr/>
        </p:nvGrpSpPr>
        <p:grpSpPr>
          <a:xfrm>
            <a:off x="2795989" y="4389742"/>
            <a:ext cx="1266480" cy="282240"/>
            <a:chOff x="2795989" y="4389742"/>
            <a:chExt cx="12664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8CC81AA-9F3F-460D-8204-D9426334218E}"/>
                    </a:ext>
                  </a:extLst>
                </p14:cNvPr>
                <p14:cNvContentPartPr/>
                <p14:nvPr/>
              </p14:nvContentPartPr>
              <p14:xfrm>
                <a:off x="2795989" y="4517902"/>
                <a:ext cx="168120" cy="154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8CC81AA-9F3F-460D-8204-D942633421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86989" y="4509262"/>
                  <a:ext cx="185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0441EBD-FC60-4D55-9783-33347FC1ECA1}"/>
                    </a:ext>
                  </a:extLst>
                </p14:cNvPr>
                <p14:cNvContentPartPr/>
                <p14:nvPr/>
              </p14:nvContentPartPr>
              <p14:xfrm>
                <a:off x="3067429" y="4586302"/>
                <a:ext cx="113400" cy="12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0441EBD-FC60-4D55-9783-33347FC1EC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58429" y="4577662"/>
                  <a:ext cx="13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B42B665-0FB4-4CF4-9FF7-EF8EA5341CB1}"/>
                    </a:ext>
                  </a:extLst>
                </p14:cNvPr>
                <p14:cNvContentPartPr/>
                <p14:nvPr/>
              </p14:nvContentPartPr>
              <p14:xfrm>
                <a:off x="3275509" y="4462462"/>
                <a:ext cx="12600" cy="173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B42B665-0FB4-4CF4-9FF7-EF8EA5341C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66509" y="4453822"/>
                  <a:ext cx="30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5583C02-008F-44C8-8E10-B2924F418D5E}"/>
                    </a:ext>
                  </a:extLst>
                </p14:cNvPr>
                <p14:cNvContentPartPr/>
                <p14:nvPr/>
              </p14:nvContentPartPr>
              <p14:xfrm>
                <a:off x="3442909" y="4520782"/>
                <a:ext cx="165960" cy="36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5583C02-008F-44C8-8E10-B2924F418D5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4269" y="4512142"/>
                  <a:ext cx="18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402277C-10E7-4B6F-8616-C25328D12F21}"/>
                    </a:ext>
                  </a:extLst>
                </p14:cNvPr>
                <p14:cNvContentPartPr/>
                <p14:nvPr/>
              </p14:nvContentPartPr>
              <p14:xfrm>
                <a:off x="3452269" y="4608982"/>
                <a:ext cx="144360" cy="19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402277C-10E7-4B6F-8616-C25328D12F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43629" y="4600342"/>
                  <a:ext cx="16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05195FB-A441-4531-AC95-0C6F9E8EF07D}"/>
                    </a:ext>
                  </a:extLst>
                </p14:cNvPr>
                <p14:cNvContentPartPr/>
                <p14:nvPr/>
              </p14:nvContentPartPr>
              <p14:xfrm>
                <a:off x="3762589" y="4411702"/>
                <a:ext cx="15840" cy="169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05195FB-A441-4531-AC95-0C6F9E8EF0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53589" y="4402702"/>
                  <a:ext cx="33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AEE7A10-6939-4F48-B85C-FAAE28F42571}"/>
                    </a:ext>
                  </a:extLst>
                </p14:cNvPr>
                <p14:cNvContentPartPr/>
                <p14:nvPr/>
              </p14:nvContentPartPr>
              <p14:xfrm>
                <a:off x="3873469" y="4389742"/>
                <a:ext cx="189000" cy="255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AEE7A10-6939-4F48-B85C-FAAE28F4257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64829" y="4380742"/>
                  <a:ext cx="20664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D6B118DF-8666-4DEB-995E-CD3F4A7394D5}"/>
                  </a:ext>
                </a:extLst>
              </p14:cNvPr>
              <p14:cNvContentPartPr/>
              <p14:nvPr/>
            </p14:nvContentPartPr>
            <p14:xfrm>
              <a:off x="4056709" y="5052502"/>
              <a:ext cx="30600" cy="2574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D6B118DF-8666-4DEB-995E-CD3F4A7394D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047709" y="5043502"/>
                <a:ext cx="482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CE60C7E8-F337-4B4F-A535-323766AADD2E}"/>
                  </a:ext>
                </a:extLst>
              </p14:cNvPr>
              <p14:cNvContentPartPr/>
              <p14:nvPr/>
            </p14:nvContentPartPr>
            <p14:xfrm>
              <a:off x="3947269" y="5012542"/>
              <a:ext cx="217440" cy="3168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CE60C7E8-F337-4B4F-A535-323766AADD2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938269" y="5003902"/>
                <a:ext cx="235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02DBA4A-58D0-4D73-8907-810F27DD312C}"/>
                  </a:ext>
                </a:extLst>
              </p14:cNvPr>
              <p14:cNvContentPartPr/>
              <p14:nvPr/>
            </p14:nvContentPartPr>
            <p14:xfrm>
              <a:off x="4938709" y="4036222"/>
              <a:ext cx="460080" cy="3459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02DBA4A-58D0-4D73-8907-810F27DD312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930069" y="4027582"/>
                <a:ext cx="477720" cy="36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274F2019-D944-4FDB-B9EC-2C617470700D}"/>
              </a:ext>
            </a:extLst>
          </p:cNvPr>
          <p:cNvGrpSpPr/>
          <p:nvPr/>
        </p:nvGrpSpPr>
        <p:grpSpPr>
          <a:xfrm>
            <a:off x="3932149" y="5214502"/>
            <a:ext cx="423720" cy="180720"/>
            <a:chOff x="3932149" y="5214502"/>
            <a:chExt cx="4237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9C5433A-4C51-4D53-98F0-3BDEF694A7AF}"/>
                    </a:ext>
                  </a:extLst>
                </p14:cNvPr>
                <p14:cNvContentPartPr/>
                <p14:nvPr/>
              </p14:nvContentPartPr>
              <p14:xfrm>
                <a:off x="3932149" y="5327902"/>
                <a:ext cx="225000" cy="25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9C5433A-4C51-4D53-98F0-3BDEF694A7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23509" y="5318902"/>
                  <a:ext cx="242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F7510C3-3624-41B3-8821-FF7DCD91B42D}"/>
                    </a:ext>
                  </a:extLst>
                </p14:cNvPr>
                <p14:cNvContentPartPr/>
                <p14:nvPr/>
              </p14:nvContentPartPr>
              <p14:xfrm>
                <a:off x="4228429" y="5214502"/>
                <a:ext cx="127440" cy="180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F7510C3-3624-41B3-8821-FF7DCD91B42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19789" y="5205502"/>
                  <a:ext cx="14508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DE810ADE-414A-4017-8334-19232491C7D8}"/>
                  </a:ext>
                </a:extLst>
              </p14:cNvPr>
              <p14:cNvContentPartPr/>
              <p14:nvPr/>
            </p14:nvContentPartPr>
            <p14:xfrm>
              <a:off x="675949" y="5326102"/>
              <a:ext cx="104760" cy="1656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DE810ADE-414A-4017-8334-19232491C7D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67309" y="5317462"/>
                <a:ext cx="1224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C4D98D20-FFE4-49B4-B35A-9660E044F7FB}"/>
              </a:ext>
            </a:extLst>
          </p:cNvPr>
          <p:cNvGrpSpPr/>
          <p:nvPr/>
        </p:nvGrpSpPr>
        <p:grpSpPr>
          <a:xfrm>
            <a:off x="949549" y="5977342"/>
            <a:ext cx="247680" cy="185040"/>
            <a:chOff x="949549" y="5977342"/>
            <a:chExt cx="2476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DC06168-A6CA-4BDE-8944-4B4A34FFB9E0}"/>
                    </a:ext>
                  </a:extLst>
                </p14:cNvPr>
                <p14:cNvContentPartPr/>
                <p14:nvPr/>
              </p14:nvContentPartPr>
              <p14:xfrm>
                <a:off x="971509" y="6019822"/>
                <a:ext cx="194760" cy="16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DC06168-A6CA-4BDE-8944-4B4A34FFB9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2509" y="6010822"/>
                  <a:ext cx="21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5C54CAF-0946-480C-BFA0-AEC84ED6ED5F}"/>
                    </a:ext>
                  </a:extLst>
                </p14:cNvPr>
                <p14:cNvContentPartPr/>
                <p14:nvPr/>
              </p14:nvContentPartPr>
              <p14:xfrm>
                <a:off x="1003909" y="6108382"/>
                <a:ext cx="180360" cy="7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5C54CAF-0946-480C-BFA0-AEC84ED6ED5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5269" y="6099742"/>
                  <a:ext cx="19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2E88A6A-BEE8-429A-820D-7C537B728E7D}"/>
                    </a:ext>
                  </a:extLst>
                </p14:cNvPr>
                <p14:cNvContentPartPr/>
                <p14:nvPr/>
              </p14:nvContentPartPr>
              <p14:xfrm>
                <a:off x="949549" y="5977342"/>
                <a:ext cx="228240" cy="102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2E88A6A-BEE8-429A-820D-7C537B728E7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0909" y="5968702"/>
                  <a:ext cx="245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00B9982-529B-4782-AA4C-E3477FE1222E}"/>
                    </a:ext>
                  </a:extLst>
                </p14:cNvPr>
                <p14:cNvContentPartPr/>
                <p14:nvPr/>
              </p14:nvContentPartPr>
              <p14:xfrm>
                <a:off x="1003549" y="6088942"/>
                <a:ext cx="193680" cy="734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00B9982-529B-4782-AA4C-E3477FE1222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4549" y="6080302"/>
                  <a:ext cx="2113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B401D5E3-F4DC-47C6-AD92-3CB92A6A6870}"/>
              </a:ext>
            </a:extLst>
          </p:cNvPr>
          <p:cNvGrpSpPr/>
          <p:nvPr/>
        </p:nvGrpSpPr>
        <p:grpSpPr>
          <a:xfrm>
            <a:off x="1416109" y="5860342"/>
            <a:ext cx="706680" cy="270720"/>
            <a:chOff x="1416109" y="5860342"/>
            <a:chExt cx="70668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C712B09-282A-4205-BBFE-2C1ACE7BE2FB}"/>
                    </a:ext>
                  </a:extLst>
                </p14:cNvPr>
                <p14:cNvContentPartPr/>
                <p14:nvPr/>
              </p14:nvContentPartPr>
              <p14:xfrm>
                <a:off x="1416109" y="5894182"/>
                <a:ext cx="170640" cy="2368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C712B09-282A-4205-BBFE-2C1ACE7BE2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07109" y="5885182"/>
                  <a:ext cx="188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32C21E4-BF9D-4B83-BD64-7FA7775AD75D}"/>
                    </a:ext>
                  </a:extLst>
                </p14:cNvPr>
                <p14:cNvContentPartPr/>
                <p14:nvPr/>
              </p14:nvContentPartPr>
              <p14:xfrm>
                <a:off x="1445629" y="5887342"/>
                <a:ext cx="166680" cy="255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32C21E4-BF9D-4B83-BD64-7FA7775AD7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36989" y="5878342"/>
                  <a:ext cx="184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D851319-ABF7-4D3C-8D5D-9C831175BE35}"/>
                    </a:ext>
                  </a:extLst>
                </p14:cNvPr>
                <p14:cNvContentPartPr/>
                <p14:nvPr/>
              </p14:nvContentPartPr>
              <p14:xfrm>
                <a:off x="1819309" y="5860342"/>
                <a:ext cx="16200" cy="2005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D851319-ABF7-4D3C-8D5D-9C831175BE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10309" y="5851702"/>
                  <a:ext cx="33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B1105B8-EBF2-485A-B433-FE202F32A30C}"/>
                    </a:ext>
                  </a:extLst>
                </p14:cNvPr>
                <p14:cNvContentPartPr/>
                <p14:nvPr/>
              </p14:nvContentPartPr>
              <p14:xfrm>
                <a:off x="1962589" y="5863582"/>
                <a:ext cx="160200" cy="227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B1105B8-EBF2-485A-B433-FE202F32A30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53949" y="5854582"/>
                  <a:ext cx="1778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534DF762-62B3-4F83-AAC1-A9102548D3B3}"/>
              </a:ext>
            </a:extLst>
          </p:cNvPr>
          <p:cNvGrpSpPr/>
          <p:nvPr/>
        </p:nvGrpSpPr>
        <p:grpSpPr>
          <a:xfrm>
            <a:off x="261229" y="4314862"/>
            <a:ext cx="2346480" cy="1294200"/>
            <a:chOff x="261229" y="4314862"/>
            <a:chExt cx="2346480" cy="12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870218D-6A1F-4A79-B6E1-51904C527FA2}"/>
                    </a:ext>
                  </a:extLst>
                </p14:cNvPr>
                <p14:cNvContentPartPr/>
                <p14:nvPr/>
              </p14:nvContentPartPr>
              <p14:xfrm>
                <a:off x="261229" y="4578022"/>
                <a:ext cx="141480" cy="234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870218D-6A1F-4A79-B6E1-51904C527F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2229" y="4569382"/>
                  <a:ext cx="159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88A27EE-31E8-4C86-9903-8F374147164E}"/>
                    </a:ext>
                  </a:extLst>
                </p14:cNvPr>
                <p14:cNvContentPartPr/>
                <p14:nvPr/>
              </p14:nvContentPartPr>
              <p14:xfrm>
                <a:off x="463549" y="4440502"/>
                <a:ext cx="86760" cy="162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88A27EE-31E8-4C86-9903-8F374147164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4909" y="4431502"/>
                  <a:ext cx="104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8EADFA9-3478-4EB1-BBCA-5A5E9BF63975}"/>
                    </a:ext>
                  </a:extLst>
                </p14:cNvPr>
                <p14:cNvContentPartPr/>
                <p14:nvPr/>
              </p14:nvContentPartPr>
              <p14:xfrm>
                <a:off x="686029" y="4692862"/>
                <a:ext cx="120240" cy="19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8EADFA9-3478-4EB1-BBCA-5A5E9BF639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7389" y="4683862"/>
                  <a:ext cx="137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83CADC2-D5EF-4203-B616-3E29DE1170BD}"/>
                    </a:ext>
                  </a:extLst>
                </p14:cNvPr>
                <p14:cNvContentPartPr/>
                <p14:nvPr/>
              </p14:nvContentPartPr>
              <p14:xfrm>
                <a:off x="698629" y="4798342"/>
                <a:ext cx="114480" cy="24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83CADC2-D5EF-4203-B616-3E29DE1170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9629" y="4789702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EF2D523-58B5-4C9A-BA21-B72D46C169B3}"/>
                    </a:ext>
                  </a:extLst>
                </p14:cNvPr>
                <p14:cNvContentPartPr/>
                <p14:nvPr/>
              </p14:nvContentPartPr>
              <p14:xfrm>
                <a:off x="700069" y="4517542"/>
                <a:ext cx="100080" cy="113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EF2D523-58B5-4C9A-BA21-B72D46C169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1429" y="4508542"/>
                  <a:ext cx="117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057080E-6A7C-4894-A58C-D0034DE416DD}"/>
                    </a:ext>
                  </a:extLst>
                </p14:cNvPr>
                <p14:cNvContentPartPr/>
                <p14:nvPr/>
              </p14:nvContentPartPr>
              <p14:xfrm>
                <a:off x="1013629" y="4517542"/>
                <a:ext cx="150120" cy="257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057080E-6A7C-4894-A58C-D0034DE416D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4989" y="4508542"/>
                  <a:ext cx="167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5FB9CFA-2220-4574-8ADF-D062B4E6058B}"/>
                    </a:ext>
                  </a:extLst>
                </p14:cNvPr>
                <p14:cNvContentPartPr/>
                <p14:nvPr/>
              </p14:nvContentPartPr>
              <p14:xfrm>
                <a:off x="979069" y="4388302"/>
                <a:ext cx="175680" cy="1432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5FB9CFA-2220-4574-8ADF-D062B4E605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0429" y="4379662"/>
                  <a:ext cx="19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9565A2E-1831-40C4-BF3D-494A8C7C28FE}"/>
                    </a:ext>
                  </a:extLst>
                </p14:cNvPr>
                <p14:cNvContentPartPr/>
                <p14:nvPr/>
              </p14:nvContentPartPr>
              <p14:xfrm>
                <a:off x="1193269" y="4314862"/>
                <a:ext cx="138960" cy="159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9565A2E-1831-40C4-BF3D-494A8C7C28F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84629" y="4306222"/>
                  <a:ext cx="156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9954AAA-54DC-493C-A992-849E0041026C}"/>
                    </a:ext>
                  </a:extLst>
                </p14:cNvPr>
                <p14:cNvContentPartPr/>
                <p14:nvPr/>
              </p14:nvContentPartPr>
              <p14:xfrm>
                <a:off x="1385149" y="4641022"/>
                <a:ext cx="156240" cy="34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9954AAA-54DC-493C-A992-849E004102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76509" y="4632382"/>
                  <a:ext cx="173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A86EA03-4228-40C5-9BB0-EA6C955BBE77}"/>
                    </a:ext>
                  </a:extLst>
                </p14:cNvPr>
                <p14:cNvContentPartPr/>
                <p14:nvPr/>
              </p14:nvContentPartPr>
              <p14:xfrm>
                <a:off x="1386229" y="4737502"/>
                <a:ext cx="151560" cy="219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A86EA03-4228-40C5-9BB0-EA6C955BBE7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77589" y="4728862"/>
                  <a:ext cx="169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50C6133-6B4E-4473-BC46-59DEB3064463}"/>
                    </a:ext>
                  </a:extLst>
                </p14:cNvPr>
                <p14:cNvContentPartPr/>
                <p14:nvPr/>
              </p14:nvContentPartPr>
              <p14:xfrm>
                <a:off x="1708789" y="4515742"/>
                <a:ext cx="171360" cy="288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50C6133-6B4E-4473-BC46-59DEB30644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99789" y="4506742"/>
                  <a:ext cx="189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F87775-0F9A-4FF6-BC97-983D29F70172}"/>
                    </a:ext>
                  </a:extLst>
                </p14:cNvPr>
                <p14:cNvContentPartPr/>
                <p14:nvPr/>
              </p14:nvContentPartPr>
              <p14:xfrm>
                <a:off x="2004709" y="4526182"/>
                <a:ext cx="133920" cy="195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F87775-0F9A-4FF6-BC97-983D29F7017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96069" y="4517542"/>
                  <a:ext cx="151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D035980-1DFA-4CB1-B2CB-6DE8975462C8}"/>
                    </a:ext>
                  </a:extLst>
                </p14:cNvPr>
                <p14:cNvContentPartPr/>
                <p14:nvPr/>
              </p14:nvContentPartPr>
              <p14:xfrm>
                <a:off x="2256349" y="4533382"/>
                <a:ext cx="135720" cy="126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D035980-1DFA-4CB1-B2CB-6DE8975462C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47349" y="4524382"/>
                  <a:ext cx="15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1489C63-C484-4170-9D53-F98F3475A2F7}"/>
                    </a:ext>
                  </a:extLst>
                </p14:cNvPr>
                <p14:cNvContentPartPr/>
                <p14:nvPr/>
              </p14:nvContentPartPr>
              <p14:xfrm>
                <a:off x="1382269" y="5007142"/>
                <a:ext cx="94680" cy="154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1489C63-C484-4170-9D53-F98F3475A2F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73269" y="4998142"/>
                  <a:ext cx="112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D7B62B1-8D9D-4606-8233-4F8BC1993C1B}"/>
                    </a:ext>
                  </a:extLst>
                </p14:cNvPr>
                <p14:cNvContentPartPr/>
                <p14:nvPr/>
              </p14:nvContentPartPr>
              <p14:xfrm>
                <a:off x="1573789" y="4981222"/>
                <a:ext cx="113760" cy="197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D7B62B1-8D9D-4606-8233-4F8BC1993C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65149" y="4972222"/>
                  <a:ext cx="131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A79D836-485C-4039-9226-89BE7BEB0B5D}"/>
                    </a:ext>
                  </a:extLst>
                </p14:cNvPr>
                <p14:cNvContentPartPr/>
                <p14:nvPr/>
              </p14:nvContentPartPr>
              <p14:xfrm>
                <a:off x="1820749" y="5085622"/>
                <a:ext cx="49320" cy="28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A79D836-485C-4039-9226-89BE7BEB0B5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12109" y="5076622"/>
                  <a:ext cx="66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65EC568-ED71-4570-996D-5EE5756B3103}"/>
                    </a:ext>
                  </a:extLst>
                </p14:cNvPr>
                <p14:cNvContentPartPr/>
                <p14:nvPr/>
              </p14:nvContentPartPr>
              <p14:xfrm>
                <a:off x="1994269" y="4967182"/>
                <a:ext cx="117720" cy="218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65EC568-ED71-4570-996D-5EE5756B31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85269" y="4958542"/>
                  <a:ext cx="135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6C82CA4-6C42-4384-A8D1-9993AACDF8F8}"/>
                    </a:ext>
                  </a:extLst>
                </p14:cNvPr>
                <p14:cNvContentPartPr/>
                <p14:nvPr/>
              </p14:nvContentPartPr>
              <p14:xfrm>
                <a:off x="2158789" y="5004622"/>
                <a:ext cx="117360" cy="107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6C82CA4-6C42-4384-A8D1-9993AACDF8F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50149" y="4995982"/>
                  <a:ext cx="13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F3177A4-BDF7-4AAB-8A34-F21D4208E00B}"/>
                    </a:ext>
                  </a:extLst>
                </p14:cNvPr>
                <p14:cNvContentPartPr/>
                <p14:nvPr/>
              </p14:nvContentPartPr>
              <p14:xfrm>
                <a:off x="2313229" y="4995982"/>
                <a:ext cx="145800" cy="101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F3177A4-BDF7-4AAB-8A34-F21D4208E00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04229" y="4987342"/>
                  <a:ext cx="163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D6C2F14-AA86-4DBE-B292-544372F8B22F}"/>
                    </a:ext>
                  </a:extLst>
                </p14:cNvPr>
                <p14:cNvContentPartPr/>
                <p14:nvPr/>
              </p14:nvContentPartPr>
              <p14:xfrm>
                <a:off x="1376509" y="5235022"/>
                <a:ext cx="123120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D6C2F14-AA86-4DBE-B292-544372F8B22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67869" y="5226382"/>
                  <a:ext cx="1248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0BDF46A-FC66-4150-B268-254C9EA78BB0}"/>
                    </a:ext>
                  </a:extLst>
                </p14:cNvPr>
                <p14:cNvContentPartPr/>
                <p14:nvPr/>
              </p14:nvContentPartPr>
              <p14:xfrm>
                <a:off x="1636069" y="5353822"/>
                <a:ext cx="160200" cy="251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0BDF46A-FC66-4150-B268-254C9EA78B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27069" y="5344822"/>
                  <a:ext cx="177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D27C10A-0B71-4C0D-8E18-70DBA7323BED}"/>
                    </a:ext>
                  </a:extLst>
                </p14:cNvPr>
                <p14:cNvContentPartPr/>
                <p14:nvPr/>
              </p14:nvContentPartPr>
              <p14:xfrm>
                <a:off x="1838389" y="5531662"/>
                <a:ext cx="14400" cy="77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D27C10A-0B71-4C0D-8E18-70DBA7323BE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29389" y="5523022"/>
                  <a:ext cx="32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ECED3C5-924E-4110-9F25-44A84ADFBCF4}"/>
                    </a:ext>
                  </a:extLst>
                </p14:cNvPr>
                <p14:cNvContentPartPr/>
                <p14:nvPr/>
              </p14:nvContentPartPr>
              <p14:xfrm>
                <a:off x="1926589" y="5344102"/>
                <a:ext cx="102960" cy="194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ECED3C5-924E-4110-9F25-44A84ADFBCF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917589" y="5335102"/>
                  <a:ext cx="120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A0E3CEB-B5FF-448C-971B-0E1EA28C22EF}"/>
                    </a:ext>
                  </a:extLst>
                </p14:cNvPr>
                <p14:cNvContentPartPr/>
                <p14:nvPr/>
              </p14:nvContentPartPr>
              <p14:xfrm>
                <a:off x="2088949" y="5384062"/>
                <a:ext cx="156240" cy="204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A0E3CEB-B5FF-448C-971B-0E1EA28C22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80309" y="5375062"/>
                  <a:ext cx="173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072BFD4-02FE-4578-A0B2-9B2B2C79B81B}"/>
                    </a:ext>
                  </a:extLst>
                </p14:cNvPr>
                <p14:cNvContentPartPr/>
                <p14:nvPr/>
              </p14:nvContentPartPr>
              <p14:xfrm>
                <a:off x="2344909" y="5362462"/>
                <a:ext cx="143640" cy="198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072BFD4-02FE-4578-A0B2-9B2B2C79B81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36269" y="5353822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4AC81DD-F9FC-4E87-BF66-690AA44A34C6}"/>
                    </a:ext>
                  </a:extLst>
                </p14:cNvPr>
                <p14:cNvContentPartPr/>
                <p14:nvPr/>
              </p14:nvContentPartPr>
              <p14:xfrm>
                <a:off x="508549" y="5119822"/>
                <a:ext cx="70200" cy="279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4AC81DD-F9FC-4E87-BF66-690AA44A34C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9909" y="5110822"/>
                  <a:ext cx="87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47D5CEF-79FB-4084-9E53-F0D0D693E3AD}"/>
                    </a:ext>
                  </a:extLst>
                </p14:cNvPr>
                <p14:cNvContentPartPr/>
                <p14:nvPr/>
              </p14:nvContentPartPr>
              <p14:xfrm>
                <a:off x="472909" y="5377942"/>
                <a:ext cx="158760" cy="38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47D5CEF-79FB-4084-9E53-F0D0D693E3A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269" y="5368942"/>
                  <a:ext cx="176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26C0953-2603-4849-9A97-170C8B04AC1B}"/>
                    </a:ext>
                  </a:extLst>
                </p14:cNvPr>
                <p14:cNvContentPartPr/>
                <p14:nvPr/>
              </p14:nvContentPartPr>
              <p14:xfrm>
                <a:off x="455989" y="5126662"/>
                <a:ext cx="209160" cy="32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26C0953-2603-4849-9A97-170C8B04AC1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7349" y="5117662"/>
                  <a:ext cx="22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ED420AA-92ED-4F5B-9B4A-4111C61697E2}"/>
                    </a:ext>
                  </a:extLst>
                </p14:cNvPr>
                <p14:cNvContentPartPr/>
                <p14:nvPr/>
              </p14:nvContentPartPr>
              <p14:xfrm>
                <a:off x="964669" y="5202982"/>
                <a:ext cx="138240" cy="54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ED420AA-92ED-4F5B-9B4A-4111C61697E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56029" y="5194342"/>
                  <a:ext cx="155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78EE99F-AA02-4A65-B382-D53D7B745CA4}"/>
                    </a:ext>
                  </a:extLst>
                </p14:cNvPr>
                <p14:cNvContentPartPr/>
                <p14:nvPr/>
              </p14:nvContentPartPr>
              <p14:xfrm>
                <a:off x="963229" y="5299462"/>
                <a:ext cx="146520" cy="12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78EE99F-AA02-4A65-B382-D53D7B745C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4589" y="5290822"/>
                  <a:ext cx="164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3BD099C-816F-435C-8886-7B51C965D0CC}"/>
                    </a:ext>
                  </a:extLst>
                </p14:cNvPr>
                <p14:cNvContentPartPr/>
                <p14:nvPr/>
              </p14:nvContentPartPr>
              <p14:xfrm>
                <a:off x="936589" y="4812022"/>
                <a:ext cx="393840" cy="1152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3BD099C-816F-435C-8886-7B51C965D0C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7949" y="4803382"/>
                  <a:ext cx="4114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6B18E309-9107-4324-8E95-A650048DB638}"/>
              </a:ext>
            </a:extLst>
          </p:cNvPr>
          <p:cNvGrpSpPr/>
          <p:nvPr/>
        </p:nvGrpSpPr>
        <p:grpSpPr>
          <a:xfrm>
            <a:off x="4449829" y="4524022"/>
            <a:ext cx="4033800" cy="2070720"/>
            <a:chOff x="4449829" y="4524022"/>
            <a:chExt cx="4033800" cy="20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57EFB9F-9607-469E-99C4-50FFC3559A5E}"/>
                    </a:ext>
                  </a:extLst>
                </p14:cNvPr>
                <p14:cNvContentPartPr/>
                <p14:nvPr/>
              </p14:nvContentPartPr>
              <p14:xfrm>
                <a:off x="4460629" y="5088862"/>
                <a:ext cx="136440" cy="11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57EFB9F-9607-469E-99C4-50FFC3559A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51629" y="5080222"/>
                  <a:ext cx="15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4DC9FCE-8644-4F28-8A7D-99B248CE0D66}"/>
                    </a:ext>
                  </a:extLst>
                </p14:cNvPr>
                <p14:cNvContentPartPr/>
                <p14:nvPr/>
              </p14:nvContentPartPr>
              <p14:xfrm>
                <a:off x="4449829" y="5162662"/>
                <a:ext cx="140040" cy="19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4DC9FCE-8644-4F28-8A7D-99B248CE0D6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40829" y="5154022"/>
                  <a:ext cx="157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8BEA827-678C-4152-B1E0-5908A72595E9}"/>
                    </a:ext>
                  </a:extLst>
                </p14:cNvPr>
                <p14:cNvContentPartPr/>
                <p14:nvPr/>
              </p14:nvContentPartPr>
              <p14:xfrm>
                <a:off x="4813429" y="4750462"/>
                <a:ext cx="184680" cy="185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8BEA827-678C-4152-B1E0-5908A72595E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04429" y="4741462"/>
                  <a:ext cx="202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0DA2B43-7DE4-4E44-BECF-5DDE4077739B}"/>
                    </a:ext>
                  </a:extLst>
                </p14:cNvPr>
                <p14:cNvContentPartPr/>
                <p14:nvPr/>
              </p14:nvContentPartPr>
              <p14:xfrm>
                <a:off x="5062189" y="4720582"/>
                <a:ext cx="181080" cy="2761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0DA2B43-7DE4-4E44-BECF-5DDE4077739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53549" y="4711942"/>
                  <a:ext cx="198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C207D86-8357-4576-A484-AAC51C45EC76}"/>
                    </a:ext>
                  </a:extLst>
                </p14:cNvPr>
                <p14:cNvContentPartPr/>
                <p14:nvPr/>
              </p14:nvContentPartPr>
              <p14:xfrm>
                <a:off x="5337589" y="4867462"/>
                <a:ext cx="10080" cy="9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C207D86-8357-4576-A484-AAC51C45EC7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28949" y="4858822"/>
                  <a:ext cx="2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8882E5D-4EF3-4BFE-9197-50DEA9AD7458}"/>
                    </a:ext>
                  </a:extLst>
                </p14:cNvPr>
                <p14:cNvContentPartPr/>
                <p14:nvPr/>
              </p14:nvContentPartPr>
              <p14:xfrm>
                <a:off x="5431189" y="4740022"/>
                <a:ext cx="153360" cy="214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8882E5D-4EF3-4BFE-9197-50DEA9AD74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22189" y="4731382"/>
                  <a:ext cx="171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1F61BDE-00E8-4CC8-9370-41F6D1E6CAD7}"/>
                    </a:ext>
                  </a:extLst>
                </p14:cNvPr>
                <p14:cNvContentPartPr/>
                <p14:nvPr/>
              </p14:nvContentPartPr>
              <p14:xfrm>
                <a:off x="5632429" y="4756222"/>
                <a:ext cx="201600" cy="1598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1F61BDE-00E8-4CC8-9370-41F6D1E6CAD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23789" y="4747582"/>
                  <a:ext cx="21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C7B95BC-810B-4F47-90A2-29FFF6A317B9}"/>
                    </a:ext>
                  </a:extLst>
                </p14:cNvPr>
                <p14:cNvContentPartPr/>
                <p14:nvPr/>
              </p14:nvContentPartPr>
              <p14:xfrm>
                <a:off x="5869309" y="4744702"/>
                <a:ext cx="15660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C7B95BC-810B-4F47-90A2-29FFF6A317B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860309" y="4736062"/>
                  <a:ext cx="174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6011653-F858-41D3-A16C-FD329230C4E5}"/>
                    </a:ext>
                  </a:extLst>
                </p14:cNvPr>
                <p14:cNvContentPartPr/>
                <p14:nvPr/>
              </p14:nvContentPartPr>
              <p14:xfrm>
                <a:off x="4829269" y="5061862"/>
                <a:ext cx="1302480" cy="79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6011653-F858-41D3-A16C-FD329230C4E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20269" y="5053222"/>
                  <a:ext cx="132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4B843EA-BE10-4A47-93A5-16CC16A7DF62}"/>
                    </a:ext>
                  </a:extLst>
                </p14:cNvPr>
                <p14:cNvContentPartPr/>
                <p14:nvPr/>
              </p14:nvContentPartPr>
              <p14:xfrm>
                <a:off x="4971469" y="5264182"/>
                <a:ext cx="131760" cy="1778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4B843EA-BE10-4A47-93A5-16CC16A7DF6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62829" y="5255542"/>
                  <a:ext cx="149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3012B04-B9B1-4E21-B870-85AA94C6F05B}"/>
                    </a:ext>
                  </a:extLst>
                </p14:cNvPr>
                <p14:cNvContentPartPr/>
                <p14:nvPr/>
              </p14:nvContentPartPr>
              <p14:xfrm>
                <a:off x="5199709" y="5246182"/>
                <a:ext cx="144720" cy="1598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3012B04-B9B1-4E21-B870-85AA94C6F0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90709" y="5237182"/>
                  <a:ext cx="16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61B94A0-04D1-45E5-A6C7-D6DA3530B20C}"/>
                    </a:ext>
                  </a:extLst>
                </p14:cNvPr>
                <p14:cNvContentPartPr/>
                <p14:nvPr/>
              </p14:nvContentPartPr>
              <p14:xfrm>
                <a:off x="5479069" y="5377582"/>
                <a:ext cx="9000" cy="162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61B94A0-04D1-45E5-A6C7-D6DA3530B20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70429" y="5368582"/>
                  <a:ext cx="26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32989AD-1EFC-43B8-B2CC-2E1B1D4530F1}"/>
                    </a:ext>
                  </a:extLst>
                </p14:cNvPr>
                <p14:cNvContentPartPr/>
                <p14:nvPr/>
              </p14:nvContentPartPr>
              <p14:xfrm>
                <a:off x="5542069" y="5256622"/>
                <a:ext cx="150480" cy="158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32989AD-1EFC-43B8-B2CC-2E1B1D4530F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33429" y="5247982"/>
                  <a:ext cx="16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69F005C-C9F8-4C20-AEE1-E450D8810E0D}"/>
                    </a:ext>
                  </a:extLst>
                </p14:cNvPr>
                <p14:cNvContentPartPr/>
                <p14:nvPr/>
              </p14:nvContentPartPr>
              <p14:xfrm>
                <a:off x="5588509" y="5220982"/>
                <a:ext cx="149040" cy="21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69F005C-C9F8-4C20-AEE1-E450D8810E0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79869" y="5212342"/>
                  <a:ext cx="166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E4080D9-BF8B-4F8C-8949-F7D90BBF2E75}"/>
                    </a:ext>
                  </a:extLst>
                </p14:cNvPr>
                <p14:cNvContentPartPr/>
                <p14:nvPr/>
              </p14:nvContentPartPr>
              <p14:xfrm>
                <a:off x="5778589" y="5208382"/>
                <a:ext cx="159840" cy="244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E4080D9-BF8B-4F8C-8949-F7D90BBF2E7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69589" y="5199742"/>
                  <a:ext cx="177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4EC16B3-A36E-4EA5-B22D-331D92EB5B1C}"/>
                    </a:ext>
                  </a:extLst>
                </p14:cNvPr>
                <p14:cNvContentPartPr/>
                <p14:nvPr/>
              </p14:nvContentPartPr>
              <p14:xfrm>
                <a:off x="4491589" y="5703742"/>
                <a:ext cx="221760" cy="142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4EC16B3-A36E-4EA5-B22D-331D92EB5B1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82589" y="5694742"/>
                  <a:ext cx="23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BC335E-903D-4389-9178-B3455B83F9BB}"/>
                    </a:ext>
                  </a:extLst>
                </p14:cNvPr>
                <p14:cNvContentPartPr/>
                <p14:nvPr/>
              </p14:nvContentPartPr>
              <p14:xfrm>
                <a:off x="4455589" y="5910742"/>
                <a:ext cx="250200" cy="867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BC335E-903D-4389-9178-B3455B83F9B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46589" y="5902102"/>
                  <a:ext cx="267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9329A2F-155B-4C13-94D5-9E944C070EF9}"/>
                    </a:ext>
                  </a:extLst>
                </p14:cNvPr>
                <p14:cNvContentPartPr/>
                <p14:nvPr/>
              </p14:nvContentPartPr>
              <p14:xfrm>
                <a:off x="4906309" y="5766742"/>
                <a:ext cx="153720" cy="217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9329A2F-155B-4C13-94D5-9E944C070EF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97669" y="5758102"/>
                  <a:ext cx="171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46B2581-8A66-4B5E-8722-6ECD31CAD4EE}"/>
                    </a:ext>
                  </a:extLst>
                </p14:cNvPr>
                <p14:cNvContentPartPr/>
                <p14:nvPr/>
              </p14:nvContentPartPr>
              <p14:xfrm>
                <a:off x="5228509" y="5746942"/>
                <a:ext cx="157680" cy="2714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46B2581-8A66-4B5E-8722-6ECD31CAD4E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19869" y="5737942"/>
                  <a:ext cx="175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8BD94C7-EF20-42B3-9BB8-AF28C1CAC9EC}"/>
                    </a:ext>
                  </a:extLst>
                </p14:cNvPr>
                <p14:cNvContentPartPr/>
                <p14:nvPr/>
              </p14:nvContentPartPr>
              <p14:xfrm>
                <a:off x="5475829" y="5752702"/>
                <a:ext cx="106920" cy="215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8BD94C7-EF20-42B3-9BB8-AF28C1CAC9E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66829" y="5743702"/>
                  <a:ext cx="124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8C2E147-8F0A-487B-BF56-0BFB1B6EED3D}"/>
                    </a:ext>
                  </a:extLst>
                </p14:cNvPr>
                <p14:cNvContentPartPr/>
                <p14:nvPr/>
              </p14:nvContentPartPr>
              <p14:xfrm>
                <a:off x="5652949" y="5714182"/>
                <a:ext cx="177120" cy="273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8C2E147-8F0A-487B-BF56-0BFB1B6EED3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44309" y="5705182"/>
                  <a:ext cx="194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2E4446D-6066-48D3-9E08-06B085BCA21B}"/>
                    </a:ext>
                  </a:extLst>
                </p14:cNvPr>
                <p14:cNvContentPartPr/>
                <p14:nvPr/>
              </p14:nvContentPartPr>
              <p14:xfrm>
                <a:off x="6152629" y="4587022"/>
                <a:ext cx="108360" cy="1591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2E4446D-6066-48D3-9E08-06B085BCA2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43629" y="4578022"/>
                  <a:ext cx="126000" cy="16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73E3C2C-5E8F-4BBB-9338-1E31EDED5E10}"/>
                    </a:ext>
                  </a:extLst>
                </p14:cNvPr>
                <p14:cNvContentPartPr/>
                <p14:nvPr/>
              </p14:nvContentPartPr>
              <p14:xfrm>
                <a:off x="6239029" y="4524022"/>
                <a:ext cx="2114640" cy="10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73E3C2C-5E8F-4BBB-9338-1E31EDED5E1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30029" y="4515382"/>
                  <a:ext cx="2132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F47B5FF-D112-4B48-840A-28972754B261}"/>
                    </a:ext>
                  </a:extLst>
                </p14:cNvPr>
                <p14:cNvContentPartPr/>
                <p14:nvPr/>
              </p14:nvContentPartPr>
              <p14:xfrm>
                <a:off x="6363589" y="4698622"/>
                <a:ext cx="85320" cy="185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F47B5FF-D112-4B48-840A-28972754B26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54949" y="4689982"/>
                  <a:ext cx="102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BD41726-4533-41C1-8538-6C419350C203}"/>
                    </a:ext>
                  </a:extLst>
                </p14:cNvPr>
                <p14:cNvContentPartPr/>
                <p14:nvPr/>
              </p14:nvContentPartPr>
              <p14:xfrm>
                <a:off x="6449269" y="4830022"/>
                <a:ext cx="158400" cy="36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BD41726-4533-41C1-8538-6C419350C20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40629" y="4821382"/>
                  <a:ext cx="176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51127CE-829B-49E2-9B2F-2CAF9D4EEED4}"/>
                    </a:ext>
                  </a:extLst>
                </p14:cNvPr>
                <p14:cNvContentPartPr/>
                <p14:nvPr/>
              </p14:nvContentPartPr>
              <p14:xfrm>
                <a:off x="6654469" y="4737142"/>
                <a:ext cx="170640" cy="203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51127CE-829B-49E2-9B2F-2CAF9D4EEED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45829" y="4728142"/>
                  <a:ext cx="188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A152527-9B90-4979-8627-B290B3DB8418}"/>
                    </a:ext>
                  </a:extLst>
                </p14:cNvPr>
                <p14:cNvContentPartPr/>
                <p14:nvPr/>
              </p14:nvContentPartPr>
              <p14:xfrm>
                <a:off x="6812509" y="4735702"/>
                <a:ext cx="141120" cy="122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A152527-9B90-4979-8627-B290B3DB841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03509" y="4727062"/>
                  <a:ext cx="158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5AF5B04-1560-411D-932B-71FF146D08FA}"/>
                    </a:ext>
                  </a:extLst>
                </p14:cNvPr>
                <p14:cNvContentPartPr/>
                <p14:nvPr/>
              </p14:nvContentPartPr>
              <p14:xfrm>
                <a:off x="7005469" y="4799782"/>
                <a:ext cx="119880" cy="52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5AF5B04-1560-411D-932B-71FF146D08F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96829" y="4790782"/>
                  <a:ext cx="137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DD2A188-FEF6-474D-BA98-C4353B3A8BC0}"/>
                    </a:ext>
                  </a:extLst>
                </p14:cNvPr>
                <p14:cNvContentPartPr/>
                <p14:nvPr/>
              </p14:nvContentPartPr>
              <p14:xfrm>
                <a:off x="7169269" y="4794022"/>
                <a:ext cx="34920" cy="46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DD2A188-FEF6-474D-BA98-C4353B3A8BC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60269" y="4785382"/>
                  <a:ext cx="52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6A0CA44-0607-4B8F-9ECF-9729522B3FF6}"/>
                    </a:ext>
                  </a:extLst>
                </p14:cNvPr>
                <p14:cNvContentPartPr/>
                <p14:nvPr/>
              </p14:nvContentPartPr>
              <p14:xfrm>
                <a:off x="7262869" y="4746862"/>
                <a:ext cx="51840" cy="94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6A0CA44-0607-4B8F-9ECF-9729522B3FF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53869" y="4737862"/>
                  <a:ext cx="69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5ADB0C1-A739-4C9D-8699-EC82B12FAF00}"/>
                    </a:ext>
                  </a:extLst>
                </p14:cNvPr>
                <p14:cNvContentPartPr/>
                <p14:nvPr/>
              </p14:nvContentPartPr>
              <p14:xfrm>
                <a:off x="7534309" y="4638142"/>
                <a:ext cx="13680" cy="210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5ADB0C1-A739-4C9D-8699-EC82B12FAF0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25309" y="4629142"/>
                  <a:ext cx="31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7A71F0F-7C0C-43EB-8E34-694C3F7DF198}"/>
                    </a:ext>
                  </a:extLst>
                </p14:cNvPr>
                <p14:cNvContentPartPr/>
                <p14:nvPr/>
              </p14:nvContentPartPr>
              <p14:xfrm>
                <a:off x="7478149" y="4651462"/>
                <a:ext cx="146880" cy="2030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7A71F0F-7C0C-43EB-8E34-694C3F7DF19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69149" y="4642462"/>
                  <a:ext cx="164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B971E0D-406B-4493-A62B-C57EC6D34AA4}"/>
                    </a:ext>
                  </a:extLst>
                </p14:cNvPr>
                <p14:cNvContentPartPr/>
                <p14:nvPr/>
              </p14:nvContentPartPr>
              <p14:xfrm>
                <a:off x="7616749" y="4731022"/>
                <a:ext cx="133920" cy="107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B971E0D-406B-4493-A62B-C57EC6D34AA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08109" y="4722022"/>
                  <a:ext cx="15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D7170A0-5164-4854-ADF9-0428FAAE47CE}"/>
                    </a:ext>
                  </a:extLst>
                </p14:cNvPr>
                <p14:cNvContentPartPr/>
                <p14:nvPr/>
              </p14:nvContentPartPr>
              <p14:xfrm>
                <a:off x="7788829" y="4655422"/>
                <a:ext cx="396360" cy="189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D7170A0-5164-4854-ADF9-0428FAAE47C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80189" y="4646782"/>
                  <a:ext cx="41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9F41176-B11B-4926-A874-92AD3DE21E00}"/>
                    </a:ext>
                  </a:extLst>
                </p14:cNvPr>
                <p14:cNvContentPartPr/>
                <p14:nvPr/>
              </p14:nvContentPartPr>
              <p14:xfrm>
                <a:off x="8183749" y="4634902"/>
                <a:ext cx="231120" cy="159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9F41176-B11B-4926-A874-92AD3DE21E0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175109" y="4625902"/>
                  <a:ext cx="248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0E7712A-3217-4B0E-B67F-8C1900C5E83D}"/>
                    </a:ext>
                  </a:extLst>
                </p14:cNvPr>
                <p14:cNvContentPartPr/>
                <p14:nvPr/>
              </p14:nvContentPartPr>
              <p14:xfrm>
                <a:off x="6380509" y="5051062"/>
                <a:ext cx="76320" cy="326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0E7712A-3217-4B0E-B67F-8C1900C5E83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71869" y="5042422"/>
                  <a:ext cx="93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59C2D90-4117-4DB2-A33E-2989B8C44F0D}"/>
                    </a:ext>
                  </a:extLst>
                </p14:cNvPr>
                <p14:cNvContentPartPr/>
                <p14:nvPr/>
              </p14:nvContentPartPr>
              <p14:xfrm>
                <a:off x="6477349" y="5136742"/>
                <a:ext cx="167400" cy="96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59C2D90-4117-4DB2-A33E-2989B8C44F0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68349" y="5128102"/>
                  <a:ext cx="185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3893C2C-150B-463F-85DC-10F4FF25C346}"/>
                    </a:ext>
                  </a:extLst>
                </p14:cNvPr>
                <p14:cNvContentPartPr/>
                <p14:nvPr/>
              </p14:nvContentPartPr>
              <p14:xfrm>
                <a:off x="6830509" y="5017942"/>
                <a:ext cx="194760" cy="227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3893C2C-150B-463F-85DC-10F4FF25C3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21509" y="5008942"/>
                  <a:ext cx="212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D20369F-DE07-4DCA-A7C1-6603B98D0BA9}"/>
                    </a:ext>
                  </a:extLst>
                </p14:cNvPr>
                <p14:cNvContentPartPr/>
                <p14:nvPr/>
              </p14:nvContentPartPr>
              <p14:xfrm>
                <a:off x="7079989" y="5066182"/>
                <a:ext cx="83160" cy="113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D20369F-DE07-4DCA-A7C1-6603B98D0BA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70989" y="5057542"/>
                  <a:ext cx="100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66FACAA-90C8-49DA-BE3A-8D0A8F1B5EAA}"/>
                    </a:ext>
                  </a:extLst>
                </p14:cNvPr>
                <p14:cNvContentPartPr/>
                <p14:nvPr/>
              </p14:nvContentPartPr>
              <p14:xfrm>
                <a:off x="7329469" y="5074462"/>
                <a:ext cx="116640" cy="161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66FACAA-90C8-49DA-BE3A-8D0A8F1B5E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20829" y="5065822"/>
                  <a:ext cx="134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EDFF2F1-6F01-4DF2-B543-95986742694D}"/>
                    </a:ext>
                  </a:extLst>
                </p14:cNvPr>
                <p14:cNvContentPartPr/>
                <p14:nvPr/>
              </p14:nvContentPartPr>
              <p14:xfrm>
                <a:off x="7434589" y="4936222"/>
                <a:ext cx="122400" cy="2804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EDFF2F1-6F01-4DF2-B543-95986742694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425589" y="4927582"/>
                  <a:ext cx="140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C6230D4-E624-4533-B037-ED36CB921BD9}"/>
                    </a:ext>
                  </a:extLst>
                </p14:cNvPr>
                <p14:cNvContentPartPr/>
                <p14:nvPr/>
              </p14:nvContentPartPr>
              <p14:xfrm>
                <a:off x="7586509" y="5069062"/>
                <a:ext cx="244080" cy="849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C6230D4-E624-4533-B037-ED36CB921BD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77869" y="5060062"/>
                  <a:ext cx="261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3042162-1186-4AD1-8D52-F724A436D76B}"/>
                    </a:ext>
                  </a:extLst>
                </p14:cNvPr>
                <p14:cNvContentPartPr/>
                <p14:nvPr/>
              </p14:nvContentPartPr>
              <p14:xfrm>
                <a:off x="7869829" y="4977622"/>
                <a:ext cx="106920" cy="1609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3042162-1186-4AD1-8D52-F724A436D76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61189" y="4968982"/>
                  <a:ext cx="124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99022FA-4EAA-46F2-9AE2-734B7458E013}"/>
                    </a:ext>
                  </a:extLst>
                </p14:cNvPr>
                <p14:cNvContentPartPr/>
                <p14:nvPr/>
              </p14:nvContentPartPr>
              <p14:xfrm>
                <a:off x="8043709" y="5045302"/>
                <a:ext cx="266760" cy="63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99022FA-4EAA-46F2-9AE2-734B7458E01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34709" y="5036662"/>
                  <a:ext cx="284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8EDD1C2-8FE9-45FB-A034-CE32E07DB73B}"/>
                    </a:ext>
                  </a:extLst>
                </p14:cNvPr>
                <p14:cNvContentPartPr/>
                <p14:nvPr/>
              </p14:nvContentPartPr>
              <p14:xfrm>
                <a:off x="8282029" y="4898062"/>
                <a:ext cx="161280" cy="177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8EDD1C2-8FE9-45FB-A034-CE32E07DB73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73389" y="4889062"/>
                  <a:ext cx="178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1B2A98-5A4C-4002-B20B-B3295CD8C799}"/>
                    </a:ext>
                  </a:extLst>
                </p14:cNvPr>
                <p14:cNvContentPartPr/>
                <p14:nvPr/>
              </p14:nvContentPartPr>
              <p14:xfrm>
                <a:off x="6399229" y="5371462"/>
                <a:ext cx="155880" cy="243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1B2A98-5A4C-4002-B20B-B3295CD8C79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90229" y="5362822"/>
                  <a:ext cx="173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02DB178-BB7E-435A-90D7-F57C870261DD}"/>
                    </a:ext>
                  </a:extLst>
                </p14:cNvPr>
                <p14:cNvContentPartPr/>
                <p14:nvPr/>
              </p14:nvContentPartPr>
              <p14:xfrm>
                <a:off x="6614149" y="5433022"/>
                <a:ext cx="13680" cy="1357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02DB178-BB7E-435A-90D7-F57C870261D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05509" y="5424382"/>
                  <a:ext cx="31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1DD6B2D-5154-46A3-8C39-0ACC1D779778}"/>
                    </a:ext>
                  </a:extLst>
                </p14:cNvPr>
                <p14:cNvContentPartPr/>
                <p14:nvPr/>
              </p14:nvContentPartPr>
              <p14:xfrm>
                <a:off x="6598309" y="5403142"/>
                <a:ext cx="75960" cy="1778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1DD6B2D-5154-46A3-8C39-0ACC1D77977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589669" y="5394502"/>
                  <a:ext cx="93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082E6D7-1C99-4706-87FA-51F7D2A43E94}"/>
                    </a:ext>
                  </a:extLst>
                </p14:cNvPr>
                <p14:cNvContentPartPr/>
                <p14:nvPr/>
              </p14:nvContentPartPr>
              <p14:xfrm>
                <a:off x="6716389" y="5392342"/>
                <a:ext cx="282240" cy="167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082E6D7-1C99-4706-87FA-51F7D2A43E9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07749" y="5383342"/>
                  <a:ext cx="299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3393865-00FF-42DF-9A1D-046E3E20FE41}"/>
                    </a:ext>
                  </a:extLst>
                </p14:cNvPr>
                <p14:cNvContentPartPr/>
                <p14:nvPr/>
              </p14:nvContentPartPr>
              <p14:xfrm>
                <a:off x="6934189" y="5345542"/>
                <a:ext cx="13680" cy="79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3393865-00FF-42DF-9A1D-046E3E20FE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25549" y="5336542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58C383-CF32-49C2-8ACA-E46A69F09BB6}"/>
                    </a:ext>
                  </a:extLst>
                </p14:cNvPr>
                <p14:cNvContentPartPr/>
                <p14:nvPr/>
              </p14:nvContentPartPr>
              <p14:xfrm>
                <a:off x="7044349" y="5391262"/>
                <a:ext cx="156960" cy="1350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58C383-CF32-49C2-8ACA-E46A69F09BB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35349" y="5382622"/>
                  <a:ext cx="174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24724E0-42D7-4F55-A1A9-DF669CD1B7B0}"/>
                    </a:ext>
                  </a:extLst>
                </p14:cNvPr>
                <p14:cNvContentPartPr/>
                <p14:nvPr/>
              </p14:nvContentPartPr>
              <p14:xfrm>
                <a:off x="7204909" y="5248342"/>
                <a:ext cx="200880" cy="247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24724E0-42D7-4F55-A1A9-DF669CD1B7B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95909" y="5239342"/>
                  <a:ext cx="218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3CC40EB-C264-4057-8718-D25FBCCFDB55}"/>
                    </a:ext>
                  </a:extLst>
                </p14:cNvPr>
                <p14:cNvContentPartPr/>
                <p14:nvPr/>
              </p14:nvContentPartPr>
              <p14:xfrm>
                <a:off x="7364029" y="5339422"/>
                <a:ext cx="221400" cy="131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3CC40EB-C264-4057-8718-D25FBCCFDB5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355029" y="5330422"/>
                  <a:ext cx="239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D6B1229-C126-4794-B0F3-06A9E7BCDE07}"/>
                    </a:ext>
                  </a:extLst>
                </p14:cNvPr>
                <p14:cNvContentPartPr/>
                <p14:nvPr/>
              </p14:nvContentPartPr>
              <p14:xfrm>
                <a:off x="7377349" y="5269222"/>
                <a:ext cx="3960" cy="10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D6B1229-C126-4794-B0F3-06A9E7BCDE0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368709" y="5260222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9E700D8-4E79-4974-ACB1-D46EEA2FF592}"/>
                    </a:ext>
                  </a:extLst>
                </p14:cNvPr>
                <p14:cNvContentPartPr/>
                <p14:nvPr/>
              </p14:nvContentPartPr>
              <p14:xfrm>
                <a:off x="7829509" y="5310262"/>
                <a:ext cx="228240" cy="252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9E700D8-4E79-4974-ACB1-D46EEA2FF59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20509" y="5301622"/>
                  <a:ext cx="245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BDFCB2A-B894-47BB-B483-C239C700D80B}"/>
                    </a:ext>
                  </a:extLst>
                </p14:cNvPr>
                <p14:cNvContentPartPr/>
                <p14:nvPr/>
              </p14:nvContentPartPr>
              <p14:xfrm>
                <a:off x="7767229" y="5219542"/>
                <a:ext cx="230400" cy="1836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BDFCB2A-B894-47BB-B483-C239C700D80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58589" y="5210542"/>
                  <a:ext cx="248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16E4012-FB32-4F79-AEE9-CA166B7A8682}"/>
                    </a:ext>
                  </a:extLst>
                </p14:cNvPr>
                <p14:cNvContentPartPr/>
                <p14:nvPr/>
              </p14:nvContentPartPr>
              <p14:xfrm>
                <a:off x="6314989" y="5808142"/>
                <a:ext cx="41040" cy="267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16E4012-FB32-4F79-AEE9-CA166B7A86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06349" y="5799502"/>
                  <a:ext cx="58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A487F2C-5389-4E69-AE42-4A5AE108C076}"/>
                    </a:ext>
                  </a:extLst>
                </p14:cNvPr>
                <p14:cNvContentPartPr/>
                <p14:nvPr/>
              </p14:nvContentPartPr>
              <p14:xfrm>
                <a:off x="6239389" y="6034582"/>
                <a:ext cx="170640" cy="694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A487F2C-5389-4E69-AE42-4A5AE108C07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30389" y="6025942"/>
                  <a:ext cx="188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7960A7E-5132-4938-AD0C-64E4BB37151F}"/>
                    </a:ext>
                  </a:extLst>
                </p14:cNvPr>
                <p14:cNvContentPartPr/>
                <p14:nvPr/>
              </p14:nvContentPartPr>
              <p14:xfrm>
                <a:off x="6218509" y="5766022"/>
                <a:ext cx="189720" cy="60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7960A7E-5132-4938-AD0C-64E4BB37151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09869" y="5757022"/>
                  <a:ext cx="207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4364A95-8B76-4283-92B1-173E33657D09}"/>
                    </a:ext>
                  </a:extLst>
                </p14:cNvPr>
                <p14:cNvContentPartPr/>
                <p14:nvPr/>
              </p14:nvContentPartPr>
              <p14:xfrm>
                <a:off x="6471949" y="6005062"/>
                <a:ext cx="157680" cy="169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4364A95-8B76-4283-92B1-173E33657D0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63309" y="5996062"/>
                  <a:ext cx="175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8D78D7B-67F7-425D-A194-485BE86154FE}"/>
                    </a:ext>
                  </a:extLst>
                </p14:cNvPr>
                <p14:cNvContentPartPr/>
                <p14:nvPr/>
              </p14:nvContentPartPr>
              <p14:xfrm>
                <a:off x="6653029" y="5844502"/>
                <a:ext cx="147240" cy="41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8D78D7B-67F7-425D-A194-485BE86154F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644029" y="5835502"/>
                  <a:ext cx="164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FE12091-86D7-4A44-9203-62C4EB96DCEA}"/>
                    </a:ext>
                  </a:extLst>
                </p14:cNvPr>
                <p14:cNvContentPartPr/>
                <p14:nvPr/>
              </p14:nvContentPartPr>
              <p14:xfrm>
                <a:off x="6698029" y="5942782"/>
                <a:ext cx="106560" cy="133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FE12091-86D7-4A44-9203-62C4EB96DCE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89029" y="5934142"/>
                  <a:ext cx="12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02BE924-978A-4D4B-8219-8E31278AD010}"/>
                    </a:ext>
                  </a:extLst>
                </p14:cNvPr>
                <p14:cNvContentPartPr/>
                <p14:nvPr/>
              </p14:nvContentPartPr>
              <p14:xfrm>
                <a:off x="6871909" y="5574502"/>
                <a:ext cx="615960" cy="398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02BE924-978A-4D4B-8219-8E31278AD01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62909" y="5565502"/>
                  <a:ext cx="633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3B17ACD-35BE-43BE-B61D-F75ED0F3A8C3}"/>
                    </a:ext>
                  </a:extLst>
                </p14:cNvPr>
                <p14:cNvContentPartPr/>
                <p14:nvPr/>
              </p14:nvContentPartPr>
              <p14:xfrm>
                <a:off x="7063069" y="5759182"/>
                <a:ext cx="93240" cy="167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3B17ACD-35BE-43BE-B61D-F75ED0F3A8C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54429" y="5750542"/>
                  <a:ext cx="110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D8E1592-0EDB-4A8F-B1BE-EBD493363B5C}"/>
                    </a:ext>
                  </a:extLst>
                </p14:cNvPr>
                <p14:cNvContentPartPr/>
                <p14:nvPr/>
              </p14:nvContentPartPr>
              <p14:xfrm>
                <a:off x="7092589" y="5735062"/>
                <a:ext cx="151560" cy="120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D8E1592-0EDB-4A8F-B1BE-EBD493363B5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083949" y="5726062"/>
                  <a:ext cx="169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2A18CE8-BC37-455A-AD83-B996C6C993A4}"/>
                    </a:ext>
                  </a:extLst>
                </p14:cNvPr>
                <p14:cNvContentPartPr/>
                <p14:nvPr/>
              </p14:nvContentPartPr>
              <p14:xfrm>
                <a:off x="7259269" y="5704822"/>
                <a:ext cx="128520" cy="192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2A18CE8-BC37-455A-AD83-B996C6C993A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250629" y="5695822"/>
                  <a:ext cx="146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70EB2E7-0A76-4CB6-9831-8BEEB9B39B3E}"/>
                    </a:ext>
                  </a:extLst>
                </p14:cNvPr>
                <p14:cNvContentPartPr/>
                <p14:nvPr/>
              </p14:nvContentPartPr>
              <p14:xfrm>
                <a:off x="6651229" y="5827942"/>
                <a:ext cx="162720" cy="860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70EB2E7-0A76-4CB6-9831-8BEEB9B39B3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42229" y="5818942"/>
                  <a:ext cx="180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581730C-7092-4F0E-A8C6-9C48CCF2B55A}"/>
                    </a:ext>
                  </a:extLst>
                </p14:cNvPr>
                <p14:cNvContentPartPr/>
                <p14:nvPr/>
              </p14:nvContentPartPr>
              <p14:xfrm>
                <a:off x="6705229" y="5951782"/>
                <a:ext cx="162720" cy="601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581730C-7092-4F0E-A8C6-9C48CCF2B55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96229" y="5942782"/>
                  <a:ext cx="180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F355819-30E5-4A8B-887A-E1A44B55319D}"/>
                    </a:ext>
                  </a:extLst>
                </p14:cNvPr>
                <p14:cNvContentPartPr/>
                <p14:nvPr/>
              </p14:nvContentPartPr>
              <p14:xfrm>
                <a:off x="7544389" y="5722102"/>
                <a:ext cx="184320" cy="824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F355819-30E5-4A8B-887A-E1A44B55319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535389" y="5713102"/>
                  <a:ext cx="201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29B5082-45BB-46A5-A66D-C2C38FC69C28}"/>
                    </a:ext>
                  </a:extLst>
                </p14:cNvPr>
                <p14:cNvContentPartPr/>
                <p14:nvPr/>
              </p14:nvContentPartPr>
              <p14:xfrm>
                <a:off x="7614229" y="5795182"/>
                <a:ext cx="155160" cy="666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29B5082-45BB-46A5-A66D-C2C38FC69C2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05229" y="5786542"/>
                  <a:ext cx="17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6A145E7-9355-4EEA-9E26-C12C32526191}"/>
                    </a:ext>
                  </a:extLst>
                </p14:cNvPr>
                <p14:cNvContentPartPr/>
                <p14:nvPr/>
              </p14:nvContentPartPr>
              <p14:xfrm>
                <a:off x="7888189" y="5651542"/>
                <a:ext cx="118440" cy="183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6A145E7-9355-4EEA-9E26-C12C3252619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79549" y="5642902"/>
                  <a:ext cx="136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CEC0BEE-6DE9-4AB4-969C-739BF6686BDB}"/>
                    </a:ext>
                  </a:extLst>
                </p14:cNvPr>
                <p14:cNvContentPartPr/>
                <p14:nvPr/>
              </p14:nvContentPartPr>
              <p14:xfrm>
                <a:off x="7999789" y="5634982"/>
                <a:ext cx="150480" cy="154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CEC0BEE-6DE9-4AB4-969C-739BF6686B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90789" y="5626342"/>
                  <a:ext cx="168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6CBD17F-D35C-4E30-8964-113DFBF33C4A}"/>
                    </a:ext>
                  </a:extLst>
                </p14:cNvPr>
                <p14:cNvContentPartPr/>
                <p14:nvPr/>
              </p14:nvContentPartPr>
              <p14:xfrm>
                <a:off x="8176189" y="5721022"/>
                <a:ext cx="38160" cy="142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6CBD17F-D35C-4E30-8964-113DFBF33C4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67189" y="5712382"/>
                  <a:ext cx="55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EC731EB-E91A-4A88-BF97-757A25D31481}"/>
                    </a:ext>
                  </a:extLst>
                </p14:cNvPr>
                <p14:cNvContentPartPr/>
                <p14:nvPr/>
              </p14:nvContentPartPr>
              <p14:xfrm>
                <a:off x="8195629" y="5516902"/>
                <a:ext cx="167760" cy="2610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EC731EB-E91A-4A88-BF97-757A25D3148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186989" y="5508262"/>
                  <a:ext cx="185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CE22D66-6707-4E21-A2CF-7522A498A804}"/>
                    </a:ext>
                  </a:extLst>
                </p14:cNvPr>
                <p14:cNvContentPartPr/>
                <p14:nvPr/>
              </p14:nvContentPartPr>
              <p14:xfrm>
                <a:off x="8247469" y="5642542"/>
                <a:ext cx="158760" cy="349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CE22D66-6707-4E21-A2CF-7522A498A80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38469" y="5633902"/>
                  <a:ext cx="176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4BF9BF2-53C8-4C8C-A796-755B14EB47CF}"/>
                    </a:ext>
                  </a:extLst>
                </p14:cNvPr>
                <p14:cNvContentPartPr/>
                <p14:nvPr/>
              </p14:nvContentPartPr>
              <p14:xfrm>
                <a:off x="6393109" y="6325102"/>
                <a:ext cx="30240" cy="2185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4BF9BF2-53C8-4C8C-A796-755B14EB47C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84109" y="6316462"/>
                  <a:ext cx="47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C239F9C-826F-4FB8-95AB-6585CA38B3E4}"/>
                    </a:ext>
                  </a:extLst>
                </p14:cNvPr>
                <p14:cNvContentPartPr/>
                <p14:nvPr/>
              </p14:nvContentPartPr>
              <p14:xfrm>
                <a:off x="6343789" y="6534622"/>
                <a:ext cx="196920" cy="586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C239F9C-826F-4FB8-95AB-6585CA38B3E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335149" y="6525982"/>
                  <a:ext cx="214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0E03692-5607-4723-8198-8FA810C7D1C4}"/>
                    </a:ext>
                  </a:extLst>
                </p14:cNvPr>
                <p14:cNvContentPartPr/>
                <p14:nvPr/>
              </p14:nvContentPartPr>
              <p14:xfrm>
                <a:off x="6277909" y="6262822"/>
                <a:ext cx="168120" cy="73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0E03692-5607-4723-8198-8FA810C7D1C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68909" y="6253822"/>
                  <a:ext cx="185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44AB9E4-E8EF-4087-B797-0F2F117F29DF}"/>
                    </a:ext>
                  </a:extLst>
                </p14:cNvPr>
                <p14:cNvContentPartPr/>
                <p14:nvPr/>
              </p14:nvContentPartPr>
              <p14:xfrm>
                <a:off x="6443869" y="5843782"/>
                <a:ext cx="156960" cy="3776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44AB9E4-E8EF-4087-B797-0F2F117F29D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434869" y="5834782"/>
                  <a:ext cx="174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A52A1C1-BD01-41EB-B074-8BD68A3FA889}"/>
                    </a:ext>
                  </a:extLst>
                </p14:cNvPr>
                <p14:cNvContentPartPr/>
                <p14:nvPr/>
              </p14:nvContentPartPr>
              <p14:xfrm>
                <a:off x="6569149" y="6459382"/>
                <a:ext cx="110880" cy="135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A52A1C1-BD01-41EB-B074-8BD68A3FA88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60509" y="6450742"/>
                  <a:ext cx="128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E21C9FA-32B4-41B3-8C82-A7B56131606A}"/>
                    </a:ext>
                  </a:extLst>
                </p14:cNvPr>
                <p14:cNvContentPartPr/>
                <p14:nvPr/>
              </p14:nvContentPartPr>
              <p14:xfrm>
                <a:off x="6768589" y="6297382"/>
                <a:ext cx="145440" cy="71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E21C9FA-32B4-41B3-8C82-A7B56131606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759589" y="6288382"/>
                  <a:ext cx="163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A77009E-41C0-4687-B473-CDDE953A3530}"/>
                    </a:ext>
                  </a:extLst>
                </p14:cNvPr>
                <p14:cNvContentPartPr/>
                <p14:nvPr/>
              </p14:nvContentPartPr>
              <p14:xfrm>
                <a:off x="6812509" y="6421222"/>
                <a:ext cx="144720" cy="579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A77009E-41C0-4687-B473-CDDE953A353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03509" y="6412222"/>
                  <a:ext cx="162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738F843-BC0B-4BB3-8B84-01F37012937F}"/>
                    </a:ext>
                  </a:extLst>
                </p14:cNvPr>
                <p14:cNvContentPartPr/>
                <p14:nvPr/>
              </p14:nvContentPartPr>
              <p14:xfrm>
                <a:off x="6967669" y="6010102"/>
                <a:ext cx="622080" cy="467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738F843-BC0B-4BB3-8B84-01F37012937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58669" y="6001102"/>
                  <a:ext cx="639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E28F03D-0265-41B8-B08C-024320F675FB}"/>
                    </a:ext>
                  </a:extLst>
                </p14:cNvPr>
                <p14:cNvContentPartPr/>
                <p14:nvPr/>
              </p14:nvContentPartPr>
              <p14:xfrm>
                <a:off x="7100869" y="6236902"/>
                <a:ext cx="128880" cy="177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E28F03D-0265-41B8-B08C-024320F675F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92229" y="6228262"/>
                  <a:ext cx="14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0E3C9DC-E8F8-416C-98DD-CA5076AE0FFD}"/>
                    </a:ext>
                  </a:extLst>
                </p14:cNvPr>
                <p14:cNvContentPartPr/>
                <p14:nvPr/>
              </p14:nvContentPartPr>
              <p14:xfrm>
                <a:off x="7228309" y="6212422"/>
                <a:ext cx="83520" cy="1688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0E3C9DC-E8F8-416C-98DD-CA5076AE0FF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19669" y="6203782"/>
                  <a:ext cx="101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2C76904-28AC-4E3D-AC84-B602213843F4}"/>
                    </a:ext>
                  </a:extLst>
                </p14:cNvPr>
                <p14:cNvContentPartPr/>
                <p14:nvPr/>
              </p14:nvContentPartPr>
              <p14:xfrm>
                <a:off x="7327309" y="6178942"/>
                <a:ext cx="91440" cy="199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2C76904-28AC-4E3D-AC84-B602213843F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318669" y="6169942"/>
                  <a:ext cx="109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A1E91AF-B0A8-4D89-9867-A125CFE30110}"/>
                    </a:ext>
                  </a:extLst>
                </p14:cNvPr>
                <p14:cNvContentPartPr/>
                <p14:nvPr/>
              </p14:nvContentPartPr>
              <p14:xfrm>
                <a:off x="7420189" y="6162742"/>
                <a:ext cx="108000" cy="178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A1E91AF-B0A8-4D89-9867-A125CFE3011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11549" y="6153742"/>
                  <a:ext cx="125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00236C5-D21C-4A90-84AA-2ACFD8DDEAEA}"/>
                    </a:ext>
                  </a:extLst>
                </p14:cNvPr>
                <p14:cNvContentPartPr/>
                <p14:nvPr/>
              </p14:nvContentPartPr>
              <p14:xfrm>
                <a:off x="7730869" y="6123502"/>
                <a:ext cx="142200" cy="741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00236C5-D21C-4A90-84AA-2ACFD8DDEA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21869" y="6114502"/>
                  <a:ext cx="159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AE7EBEC-0A87-4120-922B-16EA6631D96D}"/>
                    </a:ext>
                  </a:extLst>
                </p14:cNvPr>
                <p14:cNvContentPartPr/>
                <p14:nvPr/>
              </p14:nvContentPartPr>
              <p14:xfrm>
                <a:off x="7749949" y="6240862"/>
                <a:ext cx="163080" cy="63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AE7EBEC-0A87-4120-922B-16EA6631D96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41309" y="6231862"/>
                  <a:ext cx="180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607EBD9-784C-42A0-A73E-4725193DCD6D}"/>
                    </a:ext>
                  </a:extLst>
                </p14:cNvPr>
                <p14:cNvContentPartPr/>
                <p14:nvPr/>
              </p14:nvContentPartPr>
              <p14:xfrm>
                <a:off x="7959829" y="6036382"/>
                <a:ext cx="117720" cy="1497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607EBD9-784C-42A0-A73E-4725193DCD6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951189" y="6027382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1A41FB8-B3DE-479F-BB7A-2EF160DCFFB9}"/>
                    </a:ext>
                  </a:extLst>
                </p14:cNvPr>
                <p14:cNvContentPartPr/>
                <p14:nvPr/>
              </p14:nvContentPartPr>
              <p14:xfrm>
                <a:off x="8034349" y="6084622"/>
                <a:ext cx="38880" cy="151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1A41FB8-B3DE-479F-BB7A-2EF160DCFFB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025349" y="6075982"/>
                  <a:ext cx="5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5B6392C-B428-4370-A8D9-52ACEA73DF75}"/>
                    </a:ext>
                  </a:extLst>
                </p14:cNvPr>
                <p14:cNvContentPartPr/>
                <p14:nvPr/>
              </p14:nvContentPartPr>
              <p14:xfrm>
                <a:off x="8127949" y="6001462"/>
                <a:ext cx="89280" cy="182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5B6392C-B428-4370-A8D9-52ACEA73DF7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118949" y="5992462"/>
                  <a:ext cx="106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2744ADA-9D11-4BF3-882D-35A8BAA0427D}"/>
                    </a:ext>
                  </a:extLst>
                </p14:cNvPr>
                <p14:cNvContentPartPr/>
                <p14:nvPr/>
              </p14:nvContentPartPr>
              <p14:xfrm>
                <a:off x="8204989" y="6035662"/>
                <a:ext cx="124560" cy="192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2744ADA-9D11-4BF3-882D-35A8BAA0427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96349" y="6027022"/>
                  <a:ext cx="142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21E4061-9FF7-43E3-9D05-72D47D264D31}"/>
                    </a:ext>
                  </a:extLst>
                </p14:cNvPr>
                <p14:cNvContentPartPr/>
                <p14:nvPr/>
              </p14:nvContentPartPr>
              <p14:xfrm>
                <a:off x="8367709" y="5885542"/>
                <a:ext cx="115920" cy="306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21E4061-9FF7-43E3-9D05-72D47D264D3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58709" y="5876902"/>
                  <a:ext cx="133560" cy="32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08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720C8EBD-436C-47BA-B842-DE99BFD8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3" y="584707"/>
            <a:ext cx="8178566" cy="1132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DA6E6A4-3DEE-4B20-ACE7-DFCB43C9EA21}"/>
                  </a:ext>
                </a:extLst>
              </p14:cNvPr>
              <p14:cNvContentPartPr/>
              <p14:nvPr/>
            </p14:nvContentPartPr>
            <p14:xfrm>
              <a:off x="492616" y="1339417"/>
              <a:ext cx="2279880" cy="118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DA6E6A4-3DEE-4B20-ACE7-DFCB43C9E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616" y="1330777"/>
                <a:ext cx="2297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BAF554DD-67B8-4143-AA1E-929C00DDD966}"/>
                  </a:ext>
                </a:extLst>
              </p14:cNvPr>
              <p14:cNvContentPartPr/>
              <p14:nvPr/>
            </p14:nvContentPartPr>
            <p14:xfrm>
              <a:off x="6301669" y="1226422"/>
              <a:ext cx="770400" cy="295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BAF554DD-67B8-4143-AA1E-929C00DDD9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2669" y="1217782"/>
                <a:ext cx="788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BF29C1F6-E6CC-4DE3-B164-78C464780DED}"/>
                  </a:ext>
                </a:extLst>
              </p14:cNvPr>
              <p14:cNvContentPartPr/>
              <p14:nvPr/>
            </p14:nvContentPartPr>
            <p14:xfrm>
              <a:off x="6773629" y="4435462"/>
              <a:ext cx="105840" cy="17280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BF29C1F6-E6CC-4DE3-B164-78C464780D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64629" y="4426822"/>
                <a:ext cx="12348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A1EBEA0A-C309-43EA-841F-D35E5AB66427}"/>
              </a:ext>
            </a:extLst>
          </p:cNvPr>
          <p:cNvGrpSpPr/>
          <p:nvPr/>
        </p:nvGrpSpPr>
        <p:grpSpPr>
          <a:xfrm>
            <a:off x="6734029" y="3066382"/>
            <a:ext cx="1564920" cy="752400"/>
            <a:chOff x="6734029" y="3066382"/>
            <a:chExt cx="156492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ACC4801-0357-43F0-9A5E-735E5A228E89}"/>
                    </a:ext>
                  </a:extLst>
                </p14:cNvPr>
                <p14:cNvContentPartPr/>
                <p14:nvPr/>
              </p14:nvContentPartPr>
              <p14:xfrm>
                <a:off x="6734029" y="3719422"/>
                <a:ext cx="93600" cy="943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ACC4801-0357-43F0-9A5E-735E5A228E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25389" y="3710782"/>
                  <a:ext cx="111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E2DEF06-DBAD-4B55-A2D0-E3A05908C9A5}"/>
                    </a:ext>
                  </a:extLst>
                </p14:cNvPr>
                <p14:cNvContentPartPr/>
                <p14:nvPr/>
              </p14:nvContentPartPr>
              <p14:xfrm>
                <a:off x="6865429" y="3716902"/>
                <a:ext cx="114840" cy="763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E2DEF06-DBAD-4B55-A2D0-E3A05908C9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56789" y="3708262"/>
                  <a:ext cx="13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A921A23-7B2C-46AE-959A-6DDC75F37030}"/>
                    </a:ext>
                  </a:extLst>
                </p14:cNvPr>
                <p14:cNvContentPartPr/>
                <p14:nvPr/>
              </p14:nvContentPartPr>
              <p14:xfrm>
                <a:off x="7033189" y="3672622"/>
                <a:ext cx="55080" cy="921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A921A23-7B2C-46AE-959A-6DDC75F370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4549" y="3663982"/>
                  <a:ext cx="72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EB946B1-0285-4A58-96D2-4A2B6793756B}"/>
                    </a:ext>
                  </a:extLst>
                </p14:cNvPr>
                <p14:cNvContentPartPr/>
                <p14:nvPr/>
              </p14:nvContentPartPr>
              <p14:xfrm>
                <a:off x="7142269" y="3580822"/>
                <a:ext cx="181440" cy="1659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EB946B1-0285-4A58-96D2-4A2B679375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33269" y="3572182"/>
                  <a:ext cx="199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D3972D8-30AA-458C-B354-E9992999B75F}"/>
                    </a:ext>
                  </a:extLst>
                </p14:cNvPr>
                <p14:cNvContentPartPr/>
                <p14:nvPr/>
              </p14:nvContentPartPr>
              <p14:xfrm>
                <a:off x="7306789" y="3399742"/>
                <a:ext cx="126720" cy="3135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D3972D8-30AA-458C-B354-E9992999B7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98149" y="3390742"/>
                  <a:ext cx="144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F28E792-F5FC-4145-8DDA-2DA713DA1AB3}"/>
                    </a:ext>
                  </a:extLst>
                </p14:cNvPr>
                <p14:cNvContentPartPr/>
                <p14:nvPr/>
              </p14:nvContentPartPr>
              <p14:xfrm>
                <a:off x="7369789" y="3229102"/>
                <a:ext cx="281160" cy="5209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F28E792-F5FC-4145-8DDA-2DA713DA1A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60789" y="3220102"/>
                  <a:ext cx="2988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F42CE50-F227-4DB7-83A3-70BA143CD47F}"/>
                    </a:ext>
                  </a:extLst>
                </p14:cNvPr>
                <p14:cNvContentPartPr/>
                <p14:nvPr/>
              </p14:nvContentPartPr>
              <p14:xfrm>
                <a:off x="7532509" y="3149542"/>
                <a:ext cx="245160" cy="5234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F42CE50-F227-4DB7-83A3-70BA143CD4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23869" y="3140902"/>
                  <a:ext cx="2628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780F280-3C8F-4C63-A5C7-B273250524ED}"/>
                    </a:ext>
                  </a:extLst>
                </p14:cNvPr>
                <p14:cNvContentPartPr/>
                <p14:nvPr/>
              </p14:nvContentPartPr>
              <p14:xfrm>
                <a:off x="7586869" y="3066382"/>
                <a:ext cx="340560" cy="6030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780F280-3C8F-4C63-A5C7-B273250524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78229" y="3057742"/>
                  <a:ext cx="3582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3E99646-DEDF-488E-AA35-2F51B4C79037}"/>
                    </a:ext>
                  </a:extLst>
                </p14:cNvPr>
                <p14:cNvContentPartPr/>
                <p14:nvPr/>
              </p14:nvContentPartPr>
              <p14:xfrm>
                <a:off x="7788109" y="3101662"/>
                <a:ext cx="319680" cy="4528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3E99646-DEDF-488E-AA35-2F51B4C790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79469" y="3092662"/>
                  <a:ext cx="3373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6CF47A7-3077-4F14-B01F-90734D636EB7}"/>
                    </a:ext>
                  </a:extLst>
                </p14:cNvPr>
                <p14:cNvContentPartPr/>
                <p14:nvPr/>
              </p14:nvContentPartPr>
              <p14:xfrm>
                <a:off x="7973869" y="3258982"/>
                <a:ext cx="253080" cy="3038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6CF47A7-3077-4F14-B01F-90734D636E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65229" y="3249982"/>
                  <a:ext cx="270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EFE7DF6-52A3-404B-9D18-9DC5ECDECF3A}"/>
                    </a:ext>
                  </a:extLst>
                </p14:cNvPr>
                <p14:cNvContentPartPr/>
                <p14:nvPr/>
              </p14:nvContentPartPr>
              <p14:xfrm>
                <a:off x="8181949" y="3337462"/>
                <a:ext cx="117000" cy="185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EFE7DF6-52A3-404B-9D18-9DC5ECDECF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72949" y="3328462"/>
                  <a:ext cx="134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FE01C96-84E9-4DB9-BA46-1B2A9E52C75B}"/>
                    </a:ext>
                  </a:extLst>
                </p14:cNvPr>
                <p14:cNvContentPartPr/>
                <p14:nvPr/>
              </p14:nvContentPartPr>
              <p14:xfrm>
                <a:off x="6800629" y="3714742"/>
                <a:ext cx="335160" cy="1040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FE01C96-84E9-4DB9-BA46-1B2A9E52C7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91629" y="3705742"/>
                  <a:ext cx="3528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6070258D-E931-4A57-8055-3642A58FC8CC}"/>
              </a:ext>
            </a:extLst>
          </p:cNvPr>
          <p:cNvGrpSpPr/>
          <p:nvPr/>
        </p:nvGrpSpPr>
        <p:grpSpPr>
          <a:xfrm>
            <a:off x="7530349" y="4118662"/>
            <a:ext cx="896040" cy="567720"/>
            <a:chOff x="7530349" y="4118662"/>
            <a:chExt cx="89604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2B4F3D0-248A-4849-88B2-157FABC81371}"/>
                    </a:ext>
                  </a:extLst>
                </p14:cNvPr>
                <p14:cNvContentPartPr/>
                <p14:nvPr/>
              </p14:nvContentPartPr>
              <p14:xfrm>
                <a:off x="7679029" y="4337902"/>
                <a:ext cx="149400" cy="280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2B4F3D0-248A-4849-88B2-157FABC813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70389" y="4329262"/>
                  <a:ext cx="167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3A6158E-A6A0-4012-B625-F0C103645474}"/>
                    </a:ext>
                  </a:extLst>
                </p14:cNvPr>
                <p14:cNvContentPartPr/>
                <p14:nvPr/>
              </p14:nvContentPartPr>
              <p14:xfrm>
                <a:off x="7880269" y="4254382"/>
                <a:ext cx="132480" cy="278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3A6158E-A6A0-4012-B625-F0C1036454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71629" y="4245742"/>
                  <a:ext cx="150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BC4F4A1-4BFF-4F73-A274-383CB7957E18}"/>
                    </a:ext>
                  </a:extLst>
                </p14:cNvPr>
                <p14:cNvContentPartPr/>
                <p14:nvPr/>
              </p14:nvContentPartPr>
              <p14:xfrm>
                <a:off x="8050189" y="4213342"/>
                <a:ext cx="127440" cy="2620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BC4F4A1-4BFF-4F73-A274-383CB7957E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41549" y="4204702"/>
                  <a:ext cx="145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D52B158-4FD7-4500-9D38-0B99E730B563}"/>
                    </a:ext>
                  </a:extLst>
                </p14:cNvPr>
                <p14:cNvContentPartPr/>
                <p14:nvPr/>
              </p14:nvContentPartPr>
              <p14:xfrm>
                <a:off x="8059189" y="4335742"/>
                <a:ext cx="120600" cy="56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D52B158-4FD7-4500-9D38-0B99E730B5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50189" y="4326742"/>
                  <a:ext cx="138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F261FD0-9C78-4937-B1FD-D8E59F4099A1}"/>
                    </a:ext>
                  </a:extLst>
                </p14:cNvPr>
                <p14:cNvContentPartPr/>
                <p14:nvPr/>
              </p14:nvContentPartPr>
              <p14:xfrm>
                <a:off x="8183389" y="4180222"/>
                <a:ext cx="200160" cy="254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F261FD0-9C78-4937-B1FD-D8E59F4099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74749" y="4171582"/>
                  <a:ext cx="217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31B9DC8-7F97-478E-ABD7-309323FDE2DC}"/>
                    </a:ext>
                  </a:extLst>
                </p14:cNvPr>
                <p14:cNvContentPartPr/>
                <p14:nvPr/>
              </p14:nvContentPartPr>
              <p14:xfrm>
                <a:off x="7530349" y="4118662"/>
                <a:ext cx="896040" cy="567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31B9DC8-7F97-478E-ABD7-309323FDE2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1349" y="4110022"/>
                  <a:ext cx="91368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0" name="Gruppieren 569">
            <a:extLst>
              <a:ext uri="{FF2B5EF4-FFF2-40B4-BE49-F238E27FC236}">
                <a16:creationId xmlns:a16="http://schemas.microsoft.com/office/drawing/2014/main" id="{4BED0C62-F0D8-4412-9444-30DEB8D49643}"/>
              </a:ext>
            </a:extLst>
          </p:cNvPr>
          <p:cNvGrpSpPr/>
          <p:nvPr/>
        </p:nvGrpSpPr>
        <p:grpSpPr>
          <a:xfrm>
            <a:off x="261949" y="29422"/>
            <a:ext cx="11499120" cy="6653880"/>
            <a:chOff x="261949" y="29422"/>
            <a:chExt cx="11499120" cy="66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B292D81-8332-4830-B5B0-C305EC16DCA1}"/>
                    </a:ext>
                  </a:extLst>
                </p14:cNvPr>
                <p14:cNvContentPartPr/>
                <p14:nvPr/>
              </p14:nvContentPartPr>
              <p14:xfrm>
                <a:off x="261949" y="1286902"/>
                <a:ext cx="6120" cy="10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B292D81-8332-4830-B5B0-C305EC16DC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3309" y="1277902"/>
                  <a:ext cx="23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4CFEAEE-BD65-481E-9433-1CD00BC91468}"/>
                    </a:ext>
                  </a:extLst>
                </p14:cNvPr>
                <p14:cNvContentPartPr/>
                <p14:nvPr/>
              </p14:nvContentPartPr>
              <p14:xfrm>
                <a:off x="266629" y="118702"/>
                <a:ext cx="30240" cy="257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4CFEAEE-BD65-481E-9433-1CD00BC914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7989" y="110062"/>
                  <a:ext cx="47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0502D3B-8A98-49AF-8568-7CEC207658E0}"/>
                    </a:ext>
                  </a:extLst>
                </p14:cNvPr>
                <p14:cNvContentPartPr/>
                <p14:nvPr/>
              </p14:nvContentPartPr>
              <p14:xfrm>
                <a:off x="274909" y="95662"/>
                <a:ext cx="175680" cy="32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0502D3B-8A98-49AF-8568-7CEC207658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6269" y="86662"/>
                  <a:ext cx="193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59DBF6-8375-46CC-AC52-2B01D7CCBE6D}"/>
                    </a:ext>
                  </a:extLst>
                </p14:cNvPr>
                <p14:cNvContentPartPr/>
                <p14:nvPr/>
              </p14:nvContentPartPr>
              <p14:xfrm>
                <a:off x="285709" y="216262"/>
                <a:ext cx="186120" cy="212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59DBF6-8375-46CC-AC52-2B01D7CCBE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7069" y="207262"/>
                  <a:ext cx="203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AEBE125-0761-440D-AE95-CCBE2C5E5331}"/>
                    </a:ext>
                  </a:extLst>
                </p14:cNvPr>
                <p14:cNvContentPartPr/>
                <p14:nvPr/>
              </p14:nvContentPartPr>
              <p14:xfrm>
                <a:off x="515389" y="93142"/>
                <a:ext cx="173160" cy="291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AEBE125-0761-440D-AE95-CCBE2C5E53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6389" y="84142"/>
                  <a:ext cx="190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E6D3F4-18FD-4796-A0CE-474103F18FF6}"/>
                    </a:ext>
                  </a:extLst>
                </p14:cNvPr>
                <p14:cNvContentPartPr/>
                <p14:nvPr/>
              </p14:nvContentPartPr>
              <p14:xfrm>
                <a:off x="1457869" y="105022"/>
                <a:ext cx="251280" cy="230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E6D3F4-18FD-4796-A0CE-474103F18FF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49229" y="96022"/>
                  <a:ext cx="268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E2BDCA-92CC-4C52-B74D-CA618EB57B7C}"/>
                    </a:ext>
                  </a:extLst>
                </p14:cNvPr>
                <p14:cNvContentPartPr/>
                <p14:nvPr/>
              </p14:nvContentPartPr>
              <p14:xfrm>
                <a:off x="1701589" y="58222"/>
                <a:ext cx="126360" cy="363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E2BDCA-92CC-4C52-B74D-CA618EB57B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92949" y="49582"/>
                  <a:ext cx="144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2D1357-AC02-402B-ADFC-8E7664FF68C7}"/>
                    </a:ext>
                  </a:extLst>
                </p14:cNvPr>
                <p14:cNvContentPartPr/>
                <p14:nvPr/>
              </p14:nvContentPartPr>
              <p14:xfrm>
                <a:off x="2623189" y="160462"/>
                <a:ext cx="163440" cy="22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2D1357-AC02-402B-ADFC-8E7664FF68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14189" y="151822"/>
                  <a:ext cx="181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8037D44-6B72-43AB-8BC8-702807822231}"/>
                    </a:ext>
                  </a:extLst>
                </p14:cNvPr>
                <p14:cNvContentPartPr/>
                <p14:nvPr/>
              </p14:nvContentPartPr>
              <p14:xfrm>
                <a:off x="2620669" y="233902"/>
                <a:ext cx="182880" cy="97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8037D44-6B72-43AB-8BC8-70280782223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11669" y="224902"/>
                  <a:ext cx="20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BB6F2F3-2D3C-430B-A5B3-5753BF8DC011}"/>
                    </a:ext>
                  </a:extLst>
                </p14:cNvPr>
                <p14:cNvContentPartPr/>
                <p14:nvPr/>
              </p14:nvContentPartPr>
              <p14:xfrm>
                <a:off x="2567389" y="88822"/>
                <a:ext cx="226800" cy="44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BB6F2F3-2D3C-430B-A5B3-5753BF8DC01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58749" y="79822"/>
                  <a:ext cx="244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0FB2796-B1F3-404E-883E-3B0C17EFA5A0}"/>
                    </a:ext>
                  </a:extLst>
                </p14:cNvPr>
                <p14:cNvContentPartPr/>
                <p14:nvPr/>
              </p14:nvContentPartPr>
              <p14:xfrm>
                <a:off x="3045829" y="213742"/>
                <a:ext cx="195480" cy="19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0FB2796-B1F3-404E-883E-3B0C17EFA5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36829" y="204742"/>
                  <a:ext cx="213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40957EB-F5BC-4666-96C7-BF2A14E6C8A2}"/>
                    </a:ext>
                  </a:extLst>
                </p14:cNvPr>
                <p14:cNvContentPartPr/>
                <p14:nvPr/>
              </p14:nvContentPartPr>
              <p14:xfrm>
                <a:off x="3064189" y="290062"/>
                <a:ext cx="167040" cy="2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40957EB-F5BC-4666-96C7-BF2A14E6C8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55549" y="281062"/>
                  <a:ext cx="184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995E2E-2607-460C-AB69-9CA3EDF1D0CF}"/>
                    </a:ext>
                  </a:extLst>
                </p14:cNvPr>
                <p14:cNvContentPartPr/>
                <p14:nvPr/>
              </p14:nvContentPartPr>
              <p14:xfrm>
                <a:off x="3528949" y="123742"/>
                <a:ext cx="116640" cy="18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995E2E-2607-460C-AB69-9CA3EDF1D0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20309" y="115102"/>
                  <a:ext cx="134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F287037-A9A8-4AAA-92E7-C4A34663AAD1}"/>
                    </a:ext>
                  </a:extLst>
                </p14:cNvPr>
                <p14:cNvContentPartPr/>
                <p14:nvPr/>
              </p14:nvContentPartPr>
              <p14:xfrm>
                <a:off x="3761149" y="134182"/>
                <a:ext cx="116280" cy="138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F287037-A9A8-4AAA-92E7-C4A34663AA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52509" y="125542"/>
                  <a:ext cx="133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507BE2-0796-407A-BC0A-35E739720D55}"/>
                    </a:ext>
                  </a:extLst>
                </p14:cNvPr>
                <p14:cNvContentPartPr/>
                <p14:nvPr/>
              </p14:nvContentPartPr>
              <p14:xfrm>
                <a:off x="3987949" y="142462"/>
                <a:ext cx="102240" cy="110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507BE2-0796-407A-BC0A-35E739720D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78949" y="133462"/>
                  <a:ext cx="119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134B0F8-79D9-4E0F-8932-46E19D713177}"/>
                    </a:ext>
                  </a:extLst>
                </p14:cNvPr>
                <p14:cNvContentPartPr/>
                <p14:nvPr/>
              </p14:nvContentPartPr>
              <p14:xfrm>
                <a:off x="4188829" y="138862"/>
                <a:ext cx="207360" cy="136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134B0F8-79D9-4E0F-8932-46E19D713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79829" y="129862"/>
                  <a:ext cx="225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30F5489-E0C9-4133-A969-75FE5B209585}"/>
                    </a:ext>
                  </a:extLst>
                </p14:cNvPr>
                <p14:cNvContentPartPr/>
                <p14:nvPr/>
              </p14:nvContentPartPr>
              <p14:xfrm>
                <a:off x="4475749" y="130222"/>
                <a:ext cx="137160" cy="117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30F5489-E0C9-4133-A969-75FE5B2095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66749" y="121222"/>
                  <a:ext cx="15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7B3898-BFEF-489A-ADCF-A4E4B1AE25F1}"/>
                    </a:ext>
                  </a:extLst>
                </p14:cNvPr>
                <p14:cNvContentPartPr/>
                <p14:nvPr/>
              </p14:nvContentPartPr>
              <p14:xfrm>
                <a:off x="4665109" y="105022"/>
                <a:ext cx="183600" cy="147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7B3898-BFEF-489A-ADCF-A4E4B1AE25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56469" y="96382"/>
                  <a:ext cx="201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82BA8FF-68DF-4A99-84BC-4FE72F8E33D8}"/>
                    </a:ext>
                  </a:extLst>
                </p14:cNvPr>
                <p14:cNvContentPartPr/>
                <p14:nvPr/>
              </p14:nvContentPartPr>
              <p14:xfrm>
                <a:off x="5637829" y="90262"/>
                <a:ext cx="186120" cy="22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82BA8FF-68DF-4A99-84BC-4FE72F8E33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29189" y="81262"/>
                  <a:ext cx="203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9AFAFA2-8C81-4B17-BFF0-12913946365E}"/>
                    </a:ext>
                  </a:extLst>
                </p14:cNvPr>
                <p14:cNvContentPartPr/>
                <p14:nvPr/>
              </p14:nvContentPartPr>
              <p14:xfrm>
                <a:off x="5531629" y="29422"/>
                <a:ext cx="251640" cy="178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9AFAFA2-8C81-4B17-BFF0-12913946365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22989" y="20782"/>
                  <a:ext cx="269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B9E63B3-AAFC-4C8C-9A12-83A771A61773}"/>
                    </a:ext>
                  </a:extLst>
                </p14:cNvPr>
                <p14:cNvContentPartPr/>
                <p14:nvPr/>
              </p14:nvContentPartPr>
              <p14:xfrm>
                <a:off x="5961469" y="168382"/>
                <a:ext cx="194760" cy="374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B9E63B3-AAFC-4C8C-9A12-83A771A617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52829" y="159382"/>
                  <a:ext cx="212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AAB9DDD-5010-4656-8B9B-5201F3B0B4EA}"/>
                    </a:ext>
                  </a:extLst>
                </p14:cNvPr>
                <p14:cNvContentPartPr/>
                <p14:nvPr/>
              </p14:nvContentPartPr>
              <p14:xfrm>
                <a:off x="5977669" y="267742"/>
                <a:ext cx="156240" cy="9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AAB9DDD-5010-4656-8B9B-5201F3B0B4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68669" y="259102"/>
                  <a:ext cx="173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5A14666-0FC8-4EFB-9ABD-96C2377FE878}"/>
                    </a:ext>
                  </a:extLst>
                </p14:cNvPr>
                <p14:cNvContentPartPr/>
                <p14:nvPr/>
              </p14:nvContentPartPr>
              <p14:xfrm>
                <a:off x="6375109" y="94582"/>
                <a:ext cx="108360" cy="20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5A14666-0FC8-4EFB-9ABD-96C2377FE8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66469" y="85582"/>
                  <a:ext cx="126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5E9CED-6F6D-4B09-8C4A-3451274CE69D}"/>
                    </a:ext>
                  </a:extLst>
                </p14:cNvPr>
                <p14:cNvContentPartPr/>
                <p14:nvPr/>
              </p14:nvContentPartPr>
              <p14:xfrm>
                <a:off x="6605149" y="113302"/>
                <a:ext cx="90360" cy="149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5E9CED-6F6D-4B09-8C4A-3451274CE6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96149" y="104662"/>
                  <a:ext cx="108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3ED6F7D-0409-41D2-B384-959A6BAEE072}"/>
                    </a:ext>
                  </a:extLst>
                </p14:cNvPr>
                <p14:cNvContentPartPr/>
                <p14:nvPr/>
              </p14:nvContentPartPr>
              <p14:xfrm>
                <a:off x="6787669" y="109342"/>
                <a:ext cx="103320" cy="143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3ED6F7D-0409-41D2-B384-959A6BAEE0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79029" y="100702"/>
                  <a:ext cx="120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8A0DFE3-AEF9-4436-AEDC-D9907BF0F473}"/>
                    </a:ext>
                  </a:extLst>
                </p14:cNvPr>
                <p14:cNvContentPartPr/>
                <p14:nvPr/>
              </p14:nvContentPartPr>
              <p14:xfrm>
                <a:off x="6945709" y="87742"/>
                <a:ext cx="150120" cy="155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8A0DFE3-AEF9-4436-AEDC-D9907BF0F47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7069" y="79102"/>
                  <a:ext cx="167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757E5A-5E29-4151-A738-CD5E3DD56FA8}"/>
                    </a:ext>
                  </a:extLst>
                </p14:cNvPr>
                <p14:cNvContentPartPr/>
                <p14:nvPr/>
              </p14:nvContentPartPr>
              <p14:xfrm>
                <a:off x="7159909" y="90982"/>
                <a:ext cx="103680" cy="131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757E5A-5E29-4151-A738-CD5E3DD56F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51269" y="81982"/>
                  <a:ext cx="121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C0390C7-0A59-4A2E-A0A4-E1AC2D7E318F}"/>
                    </a:ext>
                  </a:extLst>
                </p14:cNvPr>
                <p14:cNvContentPartPr/>
                <p14:nvPr/>
              </p14:nvContentPartPr>
              <p14:xfrm>
                <a:off x="6705589" y="280342"/>
                <a:ext cx="54360" cy="20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C0390C7-0A59-4A2E-A0A4-E1AC2D7E31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96949" y="271702"/>
                  <a:ext cx="7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CE81E7-F3F9-4031-A64C-6169B92C5CB2}"/>
                    </a:ext>
                  </a:extLst>
                </p14:cNvPr>
                <p14:cNvContentPartPr/>
                <p14:nvPr/>
              </p14:nvContentPartPr>
              <p14:xfrm>
                <a:off x="584869" y="2970982"/>
                <a:ext cx="11160" cy="25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CE81E7-F3F9-4031-A64C-6169B92C5C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6229" y="296198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677B0D7-D52B-4B01-A18C-0106AB0AF88E}"/>
                    </a:ext>
                  </a:extLst>
                </p14:cNvPr>
                <p14:cNvContentPartPr/>
                <p14:nvPr/>
              </p14:nvContentPartPr>
              <p14:xfrm>
                <a:off x="292549" y="1936342"/>
                <a:ext cx="143640" cy="6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677B0D7-D52B-4B01-A18C-0106AB0AF8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3549" y="1927342"/>
                  <a:ext cx="161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2BBFE18-E4D7-448A-884D-F843F72E6CEA}"/>
                    </a:ext>
                  </a:extLst>
                </p14:cNvPr>
                <p14:cNvContentPartPr/>
                <p14:nvPr/>
              </p14:nvContentPartPr>
              <p14:xfrm>
                <a:off x="445189" y="1859662"/>
                <a:ext cx="55080" cy="268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2BBFE18-E4D7-448A-884D-F843F72E6C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6549" y="1850662"/>
                  <a:ext cx="72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A96F0F-BA19-4161-82D3-039C5DEFD260}"/>
                    </a:ext>
                  </a:extLst>
                </p14:cNvPr>
                <p14:cNvContentPartPr/>
                <p14:nvPr/>
              </p14:nvContentPartPr>
              <p14:xfrm>
                <a:off x="735709" y="1900342"/>
                <a:ext cx="133200" cy="205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A96F0F-BA19-4161-82D3-039C5DEFD2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6709" y="1891702"/>
                  <a:ext cx="150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5C17483-4EF9-43C6-B819-85FD38BCBDE6}"/>
                    </a:ext>
                  </a:extLst>
                </p14:cNvPr>
                <p14:cNvContentPartPr/>
                <p14:nvPr/>
              </p14:nvContentPartPr>
              <p14:xfrm>
                <a:off x="665509" y="1812502"/>
                <a:ext cx="212400" cy="151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5C17483-4EF9-43C6-B819-85FD38BCBDE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6869" y="1803862"/>
                  <a:ext cx="23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29F6E9C-4384-4176-8F40-277C09EBDE9D}"/>
                    </a:ext>
                  </a:extLst>
                </p14:cNvPr>
                <p14:cNvContentPartPr/>
                <p14:nvPr/>
              </p14:nvContentPartPr>
              <p14:xfrm>
                <a:off x="931909" y="2086462"/>
                <a:ext cx="77400" cy="93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29F6E9C-4384-4176-8F40-277C09EBDE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2909" y="2077822"/>
                  <a:ext cx="95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F68FF7-F31B-4561-92A9-6A816281A571}"/>
                    </a:ext>
                  </a:extLst>
                </p14:cNvPr>
                <p14:cNvContentPartPr/>
                <p14:nvPr/>
              </p14:nvContentPartPr>
              <p14:xfrm>
                <a:off x="891589" y="2110942"/>
                <a:ext cx="113400" cy="97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F68FF7-F31B-4561-92A9-6A816281A5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2589" y="2101942"/>
                  <a:ext cx="131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1728F1D-A0B5-4900-A463-F6433E7D5E33}"/>
                    </a:ext>
                  </a:extLst>
                </p14:cNvPr>
                <p14:cNvContentPartPr/>
                <p14:nvPr/>
              </p14:nvContentPartPr>
              <p14:xfrm>
                <a:off x="916429" y="2069182"/>
                <a:ext cx="104040" cy="7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1728F1D-A0B5-4900-A463-F6433E7D5E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7429" y="2060182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BB01CC4-CD14-4201-9D51-3EBF1349C94E}"/>
                    </a:ext>
                  </a:extLst>
                </p14:cNvPr>
                <p14:cNvContentPartPr/>
                <p14:nvPr/>
              </p14:nvContentPartPr>
              <p14:xfrm>
                <a:off x="9544189" y="3685222"/>
                <a:ext cx="204120" cy="26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BB01CC4-CD14-4201-9D51-3EBF1349C9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35189" y="3676222"/>
                  <a:ext cx="22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D857E9A-5AE0-4D5B-816D-B64F67FC4835}"/>
                    </a:ext>
                  </a:extLst>
                </p14:cNvPr>
                <p14:cNvContentPartPr/>
                <p14:nvPr/>
              </p14:nvContentPartPr>
              <p14:xfrm>
                <a:off x="9545269" y="3730582"/>
                <a:ext cx="262440" cy="88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D857E9A-5AE0-4D5B-816D-B64F67FC483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36269" y="3721582"/>
                  <a:ext cx="28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3C61C4A-1CB0-4D90-A88B-8156751368FF}"/>
                    </a:ext>
                  </a:extLst>
                </p14:cNvPr>
                <p14:cNvContentPartPr/>
                <p14:nvPr/>
              </p14:nvContentPartPr>
              <p14:xfrm>
                <a:off x="9824269" y="3568582"/>
                <a:ext cx="146520" cy="2300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3C61C4A-1CB0-4D90-A88B-8156751368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15269" y="3559582"/>
                  <a:ext cx="164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55405FF-2958-45F1-A963-A42061161F20}"/>
                    </a:ext>
                  </a:extLst>
                </p14:cNvPr>
                <p14:cNvContentPartPr/>
                <p14:nvPr/>
              </p14:nvContentPartPr>
              <p14:xfrm>
                <a:off x="7954429" y="152182"/>
                <a:ext cx="144720" cy="103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55405FF-2958-45F1-A963-A42061161F2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5789" y="143542"/>
                  <a:ext cx="162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868A35-AAC5-43D6-9CE7-ADBB442A2CDA}"/>
                    </a:ext>
                  </a:extLst>
                </p14:cNvPr>
                <p14:cNvContentPartPr/>
                <p14:nvPr/>
              </p14:nvContentPartPr>
              <p14:xfrm>
                <a:off x="8238109" y="178462"/>
                <a:ext cx="175320" cy="23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868A35-AAC5-43D6-9CE7-ADBB442A2C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29109" y="169822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57456FB-CF25-4C70-AA2D-851066F28E9E}"/>
                    </a:ext>
                  </a:extLst>
                </p14:cNvPr>
                <p14:cNvContentPartPr/>
                <p14:nvPr/>
              </p14:nvContentPartPr>
              <p14:xfrm>
                <a:off x="8256109" y="252982"/>
                <a:ext cx="143280" cy="7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57456FB-CF25-4C70-AA2D-851066F28E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47469" y="243982"/>
                  <a:ext cx="160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081F899-095D-437B-817E-EE808D9256FE}"/>
                    </a:ext>
                  </a:extLst>
                </p14:cNvPr>
                <p14:cNvContentPartPr/>
                <p14:nvPr/>
              </p14:nvContentPartPr>
              <p14:xfrm>
                <a:off x="8607109" y="96022"/>
                <a:ext cx="119520" cy="172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081F899-095D-437B-817E-EE808D9256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98109" y="87382"/>
                  <a:ext cx="137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91EADD-DB86-4332-A75B-1FF35C68AE01}"/>
                    </a:ext>
                  </a:extLst>
                </p14:cNvPr>
                <p14:cNvContentPartPr/>
                <p14:nvPr/>
              </p14:nvContentPartPr>
              <p14:xfrm>
                <a:off x="8801509" y="84862"/>
                <a:ext cx="111240" cy="185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91EADD-DB86-4332-A75B-1FF35C68AE0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92509" y="75862"/>
                  <a:ext cx="12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85573D5-9AFF-4932-B94C-00EAD2B9B048}"/>
                    </a:ext>
                  </a:extLst>
                </p14:cNvPr>
                <p14:cNvContentPartPr/>
                <p14:nvPr/>
              </p14:nvContentPartPr>
              <p14:xfrm>
                <a:off x="8994469" y="68662"/>
                <a:ext cx="127440" cy="201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85573D5-9AFF-4932-B94C-00EAD2B9B0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85829" y="60022"/>
                  <a:ext cx="145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4732CA-481F-478B-9C68-34BA09B3D2E3}"/>
                    </a:ext>
                  </a:extLst>
                </p14:cNvPr>
                <p14:cNvContentPartPr/>
                <p14:nvPr/>
              </p14:nvContentPartPr>
              <p14:xfrm>
                <a:off x="9049189" y="63982"/>
                <a:ext cx="130320" cy="11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4732CA-481F-478B-9C68-34BA09B3D2E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40549" y="55342"/>
                  <a:ext cx="14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0F252E-8D1E-4D45-923C-91C227EE0AF1}"/>
                    </a:ext>
                  </a:extLst>
                </p14:cNvPr>
                <p14:cNvContentPartPr/>
                <p14:nvPr/>
              </p14:nvContentPartPr>
              <p14:xfrm>
                <a:off x="9378949" y="504622"/>
                <a:ext cx="175680" cy="197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0F252E-8D1E-4D45-923C-91C227EE0A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70309" y="495622"/>
                  <a:ext cx="193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A66B642-8B07-4A76-A0A2-EA902FE4CBD1}"/>
                    </a:ext>
                  </a:extLst>
                </p14:cNvPr>
                <p14:cNvContentPartPr/>
                <p14:nvPr/>
              </p14:nvContentPartPr>
              <p14:xfrm>
                <a:off x="9562909" y="555742"/>
                <a:ext cx="205920" cy="135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A66B642-8B07-4A76-A0A2-EA902FE4CB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54269" y="546742"/>
                  <a:ext cx="22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DF1A8D0-06EC-4F2D-9DBC-674B286282E6}"/>
                    </a:ext>
                  </a:extLst>
                </p14:cNvPr>
                <p14:cNvContentPartPr/>
                <p14:nvPr/>
              </p14:nvContentPartPr>
              <p14:xfrm>
                <a:off x="9831469" y="397342"/>
                <a:ext cx="90360" cy="295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DF1A8D0-06EC-4F2D-9DBC-674B286282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22829" y="388702"/>
                  <a:ext cx="108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E2640FE-95C0-4E3C-BF4B-B3F5CD29356F}"/>
                    </a:ext>
                  </a:extLst>
                </p14:cNvPr>
                <p14:cNvContentPartPr/>
                <p14:nvPr/>
              </p14:nvContentPartPr>
              <p14:xfrm>
                <a:off x="10040269" y="374662"/>
                <a:ext cx="130680" cy="166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E2640FE-95C0-4E3C-BF4B-B3F5CD2935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1629" y="365662"/>
                  <a:ext cx="14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391D538-64D5-4879-9538-D354D5EBBBE3}"/>
                    </a:ext>
                  </a:extLst>
                </p14:cNvPr>
                <p14:cNvContentPartPr/>
                <p14:nvPr/>
              </p14:nvContentPartPr>
              <p14:xfrm>
                <a:off x="10028029" y="583462"/>
                <a:ext cx="150480" cy="26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391D538-64D5-4879-9538-D354D5EBBBE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19389" y="574822"/>
                  <a:ext cx="168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D02DF22-F0CB-4A1E-A97D-CD5DCCCDDEFC}"/>
                    </a:ext>
                  </a:extLst>
                </p14:cNvPr>
                <p14:cNvContentPartPr/>
                <p14:nvPr/>
              </p14:nvContentPartPr>
              <p14:xfrm>
                <a:off x="10051789" y="691102"/>
                <a:ext cx="100080" cy="43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D02DF22-F0CB-4A1E-A97D-CD5DCCCDDEF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43149" y="682102"/>
                  <a:ext cx="117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3F7F25A-A026-4637-A5B9-8F9C66ABC385}"/>
                    </a:ext>
                  </a:extLst>
                </p14:cNvPr>
                <p14:cNvContentPartPr/>
                <p14:nvPr/>
              </p14:nvContentPartPr>
              <p14:xfrm>
                <a:off x="10288669" y="465022"/>
                <a:ext cx="185040" cy="24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3F7F25A-A026-4637-A5B9-8F9C66ABC3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79669" y="456022"/>
                  <a:ext cx="202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91CA13E-3BB9-41FF-B92E-5B2871C5ACCE}"/>
                    </a:ext>
                  </a:extLst>
                </p14:cNvPr>
                <p14:cNvContentPartPr/>
                <p14:nvPr/>
              </p14:nvContentPartPr>
              <p14:xfrm>
                <a:off x="10278229" y="504262"/>
                <a:ext cx="189720" cy="174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91CA13E-3BB9-41FF-B92E-5B2871C5AC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69229" y="495262"/>
                  <a:ext cx="207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C4D01DD-0834-4B2F-8B9A-B289D810097D}"/>
                    </a:ext>
                  </a:extLst>
                </p14:cNvPr>
                <p14:cNvContentPartPr/>
                <p14:nvPr/>
              </p14:nvContentPartPr>
              <p14:xfrm>
                <a:off x="10549669" y="490942"/>
                <a:ext cx="138600" cy="150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C4D01DD-0834-4B2F-8B9A-B289D81009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1029" y="482302"/>
                  <a:ext cx="15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101666-9CF4-47CC-8FC5-013B3790D2C2}"/>
                    </a:ext>
                  </a:extLst>
                </p14:cNvPr>
                <p14:cNvContentPartPr/>
                <p14:nvPr/>
              </p14:nvContentPartPr>
              <p14:xfrm>
                <a:off x="10551109" y="531622"/>
                <a:ext cx="196560" cy="136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101666-9CF4-47CC-8FC5-013B3790D2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42469" y="522622"/>
                  <a:ext cx="21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9958B53-C298-46BF-8F9C-62BC9D364088}"/>
                    </a:ext>
                  </a:extLst>
                </p14:cNvPr>
                <p14:cNvContentPartPr/>
                <p14:nvPr/>
              </p14:nvContentPartPr>
              <p14:xfrm>
                <a:off x="10737589" y="526942"/>
                <a:ext cx="1800" cy="9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9958B53-C298-46BF-8F9C-62BC9D36408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28589" y="517942"/>
                  <a:ext cx="1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9092385-2F9B-40CB-B511-BABC758788C5}"/>
                    </a:ext>
                  </a:extLst>
                </p14:cNvPr>
                <p14:cNvContentPartPr/>
                <p14:nvPr/>
              </p14:nvContentPartPr>
              <p14:xfrm>
                <a:off x="10802029" y="430462"/>
                <a:ext cx="100080" cy="281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9092385-2F9B-40CB-B511-BABC758788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93389" y="421462"/>
                  <a:ext cx="117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CFC1D7B-380E-4137-A69E-E379E6A64FD9}"/>
                    </a:ext>
                  </a:extLst>
                </p14:cNvPr>
                <p14:cNvContentPartPr/>
                <p14:nvPr/>
              </p14:nvContentPartPr>
              <p14:xfrm>
                <a:off x="9302629" y="133102"/>
                <a:ext cx="813960" cy="365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CFC1D7B-380E-4137-A69E-E379E6A64F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93629" y="124462"/>
                  <a:ext cx="8316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17CDEE7-5338-424D-9BE6-9EFC7C00FB65}"/>
                    </a:ext>
                  </a:extLst>
                </p14:cNvPr>
                <p14:cNvContentPartPr/>
                <p14:nvPr/>
              </p14:nvContentPartPr>
              <p14:xfrm>
                <a:off x="9190669" y="318862"/>
                <a:ext cx="274320" cy="253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17CDEE7-5338-424D-9BE6-9EFC7C00FB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82029" y="310222"/>
                  <a:ext cx="291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D59D3F7-4AB1-43E4-AB66-34D51E55395F}"/>
                    </a:ext>
                  </a:extLst>
                </p14:cNvPr>
                <p14:cNvContentPartPr/>
                <p14:nvPr/>
              </p14:nvContentPartPr>
              <p14:xfrm>
                <a:off x="9839749" y="1037422"/>
                <a:ext cx="141480" cy="203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D59D3F7-4AB1-43E4-AB66-34D51E55395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31109" y="1028422"/>
                  <a:ext cx="159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9AC3A87-5A1F-4297-AB82-3201CFBAA883}"/>
                    </a:ext>
                  </a:extLst>
                </p14:cNvPr>
                <p14:cNvContentPartPr/>
                <p14:nvPr/>
              </p14:nvContentPartPr>
              <p14:xfrm>
                <a:off x="9984829" y="1148662"/>
                <a:ext cx="180360" cy="94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9AC3A87-5A1F-4297-AB82-3201CFBAA88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75829" y="1139662"/>
                  <a:ext cx="19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A3A81D1-10C5-4B3A-9DC5-7E9866E5E88A}"/>
                    </a:ext>
                  </a:extLst>
                </p14:cNvPr>
                <p14:cNvContentPartPr/>
                <p14:nvPr/>
              </p14:nvContentPartPr>
              <p14:xfrm>
                <a:off x="10228909" y="945982"/>
                <a:ext cx="89280" cy="267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A3A81D1-10C5-4B3A-9DC5-7E9866E5E8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19909" y="936982"/>
                  <a:ext cx="106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EEEAEDC-AEF5-4BE5-95F1-F1379A8E79C9}"/>
                    </a:ext>
                  </a:extLst>
                </p14:cNvPr>
                <p14:cNvContentPartPr/>
                <p14:nvPr/>
              </p14:nvContentPartPr>
              <p14:xfrm>
                <a:off x="10438429" y="988102"/>
                <a:ext cx="122040" cy="2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EEEAEDC-AEF5-4BE5-95F1-F1379A8E79C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29429" y="979462"/>
                  <a:ext cx="13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DFA2E9-BBDA-4305-B572-DABD5B8D2E38}"/>
                    </a:ext>
                  </a:extLst>
                </p14:cNvPr>
                <p14:cNvContentPartPr/>
                <p14:nvPr/>
              </p14:nvContentPartPr>
              <p14:xfrm>
                <a:off x="10407469" y="1001062"/>
                <a:ext cx="169560" cy="186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DFA2E9-BBDA-4305-B572-DABD5B8D2E3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98829" y="992062"/>
                  <a:ext cx="187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D14CB6B-2F35-4F3B-A64E-81E99F98360F}"/>
                    </a:ext>
                  </a:extLst>
                </p14:cNvPr>
                <p14:cNvContentPartPr/>
                <p14:nvPr/>
              </p14:nvContentPartPr>
              <p14:xfrm>
                <a:off x="10636789" y="984142"/>
                <a:ext cx="159120" cy="179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D14CB6B-2F35-4F3B-A64E-81E99F9836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28149" y="975142"/>
                  <a:ext cx="176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51178AB-C41C-4265-B056-EA362C9CD11B}"/>
                    </a:ext>
                  </a:extLst>
                </p14:cNvPr>
                <p14:cNvContentPartPr/>
                <p14:nvPr/>
              </p14:nvContentPartPr>
              <p14:xfrm>
                <a:off x="10904629" y="1014382"/>
                <a:ext cx="8640" cy="151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51178AB-C41C-4265-B056-EA362C9CD11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95989" y="1005742"/>
                  <a:ext cx="26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E48C2FE-2D36-4E7E-8739-4B2477BE8624}"/>
                    </a:ext>
                  </a:extLst>
                </p14:cNvPr>
                <p14:cNvContentPartPr/>
                <p14:nvPr/>
              </p14:nvContentPartPr>
              <p14:xfrm>
                <a:off x="10968709" y="878662"/>
                <a:ext cx="88560" cy="345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E48C2FE-2D36-4E7E-8739-4B2477BE862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59709" y="870022"/>
                  <a:ext cx="106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ADFCEE8-0747-4261-B6F2-6F385FCDF278}"/>
                    </a:ext>
                  </a:extLst>
                </p14:cNvPr>
                <p14:cNvContentPartPr/>
                <p14:nvPr/>
              </p14:nvContentPartPr>
              <p14:xfrm>
                <a:off x="9361309" y="1005742"/>
                <a:ext cx="178200" cy="19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ADFCEE8-0747-4261-B6F2-6F385FCDF2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352669" y="997102"/>
                  <a:ext cx="195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DF77C29-7241-431C-9942-DC23C5A91858}"/>
                    </a:ext>
                  </a:extLst>
                </p14:cNvPr>
                <p14:cNvContentPartPr/>
                <p14:nvPr/>
              </p14:nvContentPartPr>
              <p14:xfrm>
                <a:off x="9353749" y="1231822"/>
                <a:ext cx="197640" cy="65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DF77C29-7241-431C-9942-DC23C5A9185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44749" y="1222822"/>
                  <a:ext cx="215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E815290-8DE2-43BF-BBB1-B871C447119C}"/>
                    </a:ext>
                  </a:extLst>
                </p14:cNvPr>
                <p14:cNvContentPartPr/>
                <p14:nvPr/>
              </p14:nvContentPartPr>
              <p14:xfrm>
                <a:off x="9382549" y="1395622"/>
                <a:ext cx="131400" cy="60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E815290-8DE2-43BF-BBB1-B871C44711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73909" y="1386982"/>
                  <a:ext cx="14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E050064-6431-4633-B03D-DA06987E9B21}"/>
                    </a:ext>
                  </a:extLst>
                </p14:cNvPr>
                <p14:cNvContentPartPr/>
                <p14:nvPr/>
              </p14:nvContentPartPr>
              <p14:xfrm>
                <a:off x="9575509" y="1268182"/>
                <a:ext cx="91440" cy="132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E050064-6431-4633-B03D-DA06987E9B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66509" y="1259182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414566B-4C6A-4BC8-8074-03B4E54368B4}"/>
                    </a:ext>
                  </a:extLst>
                </p14:cNvPr>
                <p14:cNvContentPartPr/>
                <p14:nvPr/>
              </p14:nvContentPartPr>
              <p14:xfrm>
                <a:off x="9136309" y="1235782"/>
                <a:ext cx="139680" cy="7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414566B-4C6A-4BC8-8074-03B4E54368B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27669" y="1226782"/>
                  <a:ext cx="157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07FC0C3-CF0A-4D87-ADA6-4227019D208E}"/>
                    </a:ext>
                  </a:extLst>
                </p14:cNvPr>
                <p14:cNvContentPartPr/>
                <p14:nvPr/>
              </p14:nvContentPartPr>
              <p14:xfrm>
                <a:off x="9154669" y="1294102"/>
                <a:ext cx="149400" cy="41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07FC0C3-CF0A-4D87-ADA6-4227019D20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45669" y="1285102"/>
                  <a:ext cx="16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25E9126-2EC9-49C7-BA49-7D97E96CB09F}"/>
                    </a:ext>
                  </a:extLst>
                </p14:cNvPr>
                <p14:cNvContentPartPr/>
                <p14:nvPr/>
              </p14:nvContentPartPr>
              <p14:xfrm>
                <a:off x="10100749" y="810982"/>
                <a:ext cx="578880" cy="222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25E9126-2EC9-49C7-BA49-7D97E96CB0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92109" y="801982"/>
                  <a:ext cx="59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9401CF9-87FB-458D-97B2-CABC3586C116}"/>
                    </a:ext>
                  </a:extLst>
                </p14:cNvPr>
                <p14:cNvContentPartPr/>
                <p14:nvPr/>
              </p14:nvContentPartPr>
              <p14:xfrm>
                <a:off x="10582069" y="880822"/>
                <a:ext cx="150480" cy="93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9401CF9-87FB-458D-97B2-CABC3586C1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73429" y="871822"/>
                  <a:ext cx="168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9ADA375-A58C-43E9-B970-78F7A85E641C}"/>
                    </a:ext>
                  </a:extLst>
                </p14:cNvPr>
                <p14:cNvContentPartPr/>
                <p14:nvPr/>
              </p14:nvContentPartPr>
              <p14:xfrm>
                <a:off x="10202629" y="1586062"/>
                <a:ext cx="165960" cy="19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9ADA375-A58C-43E9-B970-78F7A85E64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93629" y="1577422"/>
                  <a:ext cx="183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5EAD209-78E9-44D7-89FC-3366CCF2B361}"/>
                    </a:ext>
                  </a:extLst>
                </p14:cNvPr>
                <p14:cNvContentPartPr/>
                <p14:nvPr/>
              </p14:nvContentPartPr>
              <p14:xfrm>
                <a:off x="10184629" y="1642942"/>
                <a:ext cx="217800" cy="209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5EAD209-78E9-44D7-89FC-3366CCF2B3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75629" y="1633942"/>
                  <a:ext cx="235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55B7AB5-7A21-4F4D-AF26-2F9286B0BB38}"/>
                    </a:ext>
                  </a:extLst>
                </p14:cNvPr>
                <p14:cNvContentPartPr/>
                <p14:nvPr/>
              </p14:nvContentPartPr>
              <p14:xfrm>
                <a:off x="10561189" y="1574182"/>
                <a:ext cx="119160" cy="17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55B7AB5-7A21-4F4D-AF26-2F9286B0BB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52189" y="1565542"/>
                  <a:ext cx="136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579856-D38D-4737-B427-863D31E73F70}"/>
                    </a:ext>
                  </a:extLst>
                </p14:cNvPr>
                <p14:cNvContentPartPr/>
                <p14:nvPr/>
              </p14:nvContentPartPr>
              <p14:xfrm>
                <a:off x="10681789" y="1652302"/>
                <a:ext cx="219600" cy="90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579856-D38D-4737-B427-863D31E73F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73149" y="1643662"/>
                  <a:ext cx="23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F088B3F-62AE-4157-AE6F-C23C53A52201}"/>
                    </a:ext>
                  </a:extLst>
                </p14:cNvPr>
                <p14:cNvContentPartPr/>
                <p14:nvPr/>
              </p14:nvContentPartPr>
              <p14:xfrm>
                <a:off x="10968349" y="1449982"/>
                <a:ext cx="155880" cy="225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F088B3F-62AE-4157-AE6F-C23C53A522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59709" y="1440982"/>
                  <a:ext cx="173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C8661A7-6A07-4DE9-9E70-D8AD96B2F4BA}"/>
                    </a:ext>
                  </a:extLst>
                </p14:cNvPr>
                <p14:cNvContentPartPr/>
                <p14:nvPr/>
              </p14:nvContentPartPr>
              <p14:xfrm>
                <a:off x="11097229" y="1464382"/>
                <a:ext cx="124200" cy="191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C8661A7-6A07-4DE9-9E70-D8AD96B2F4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88229" y="1455382"/>
                  <a:ext cx="141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013B1D8-86F9-4DE8-BFFE-C52AC96325E4}"/>
                    </a:ext>
                  </a:extLst>
                </p14:cNvPr>
                <p14:cNvContentPartPr/>
                <p14:nvPr/>
              </p14:nvContentPartPr>
              <p14:xfrm>
                <a:off x="11105509" y="1459702"/>
                <a:ext cx="229320" cy="194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013B1D8-86F9-4DE8-BFFE-C52AC96325E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96509" y="1451062"/>
                  <a:ext cx="24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BA6057E-C65F-4F7A-B284-6EBA3766B239}"/>
                    </a:ext>
                  </a:extLst>
                </p14:cNvPr>
                <p14:cNvContentPartPr/>
                <p14:nvPr/>
              </p14:nvContentPartPr>
              <p14:xfrm>
                <a:off x="11366149" y="1379062"/>
                <a:ext cx="114480" cy="338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BA6057E-C65F-4F7A-B284-6EBA3766B23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57149" y="1370422"/>
                  <a:ext cx="132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90334D3-E6D6-4C1A-B108-27FB2AA21ECB}"/>
                    </a:ext>
                  </a:extLst>
                </p14:cNvPr>
                <p14:cNvContentPartPr/>
                <p14:nvPr/>
              </p14:nvContentPartPr>
              <p14:xfrm>
                <a:off x="9134869" y="1847782"/>
                <a:ext cx="213480" cy="18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90334D3-E6D6-4C1A-B108-27FB2AA21EC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26229" y="1838782"/>
                  <a:ext cx="23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8B5E488-09C7-4D3F-BB25-CFD8B8A62B67}"/>
                    </a:ext>
                  </a:extLst>
                </p14:cNvPr>
                <p14:cNvContentPartPr/>
                <p14:nvPr/>
              </p14:nvContentPartPr>
              <p14:xfrm>
                <a:off x="9178789" y="1908622"/>
                <a:ext cx="187200" cy="35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8B5E488-09C7-4D3F-BB25-CFD8B8A62B6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69789" y="1899622"/>
                  <a:ext cx="204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FF90EA9-B0EB-4234-B621-500716D5D098}"/>
                    </a:ext>
                  </a:extLst>
                </p14:cNvPr>
                <p14:cNvContentPartPr/>
                <p14:nvPr/>
              </p14:nvContentPartPr>
              <p14:xfrm>
                <a:off x="8891149" y="1633582"/>
                <a:ext cx="158400" cy="169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FF90EA9-B0EB-4234-B621-500716D5D09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82509" y="1624582"/>
                  <a:ext cx="176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B396EAA-165D-44CC-8EF6-D4851F53C6FA}"/>
                    </a:ext>
                  </a:extLst>
                </p14:cNvPr>
                <p14:cNvContentPartPr/>
                <p14:nvPr/>
              </p14:nvContentPartPr>
              <p14:xfrm>
                <a:off x="9140629" y="1596142"/>
                <a:ext cx="60480" cy="107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B396EAA-165D-44CC-8EF6-D4851F53C6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31989" y="1587142"/>
                  <a:ext cx="7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7D900D-CA96-43AF-8F93-1D5398D513AC}"/>
                    </a:ext>
                  </a:extLst>
                </p14:cNvPr>
                <p14:cNvContentPartPr/>
                <p14:nvPr/>
              </p14:nvContentPartPr>
              <p14:xfrm>
                <a:off x="9176629" y="1515502"/>
                <a:ext cx="3600" cy="3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7D900D-CA96-43AF-8F93-1D5398D513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67989" y="1506502"/>
                  <a:ext cx="21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0D7C00F-18E2-40F7-A0B3-3DAF3CE63964}"/>
                    </a:ext>
                  </a:extLst>
                </p14:cNvPr>
                <p14:cNvContentPartPr/>
                <p14:nvPr/>
              </p14:nvContentPartPr>
              <p14:xfrm>
                <a:off x="9273829" y="1601182"/>
                <a:ext cx="155160" cy="109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0D7C00F-18E2-40F7-A0B3-3DAF3CE6396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64829" y="1592182"/>
                  <a:ext cx="172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071A9A8-C061-4529-A8F6-16AE24B4ED64}"/>
                    </a:ext>
                  </a:extLst>
                </p14:cNvPr>
                <p14:cNvContentPartPr/>
                <p14:nvPr/>
              </p14:nvContentPartPr>
              <p14:xfrm>
                <a:off x="9376789" y="1495342"/>
                <a:ext cx="5400" cy="9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071A9A8-C061-4529-A8F6-16AE24B4ED6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68149" y="1486342"/>
                  <a:ext cx="2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BE91DCF-E983-4841-AA5B-7113C73C23D7}"/>
                    </a:ext>
                  </a:extLst>
                </p14:cNvPr>
                <p14:cNvContentPartPr/>
                <p14:nvPr/>
              </p14:nvContentPartPr>
              <p14:xfrm>
                <a:off x="9585589" y="1578142"/>
                <a:ext cx="151920" cy="183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BE91DCF-E983-4841-AA5B-7113C73C23D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76589" y="1569502"/>
                  <a:ext cx="169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3949498-7BD6-4BA4-AA95-50949F0693EC}"/>
                    </a:ext>
                  </a:extLst>
                </p14:cNvPr>
                <p14:cNvContentPartPr/>
                <p14:nvPr/>
              </p14:nvContentPartPr>
              <p14:xfrm>
                <a:off x="9588469" y="1778662"/>
                <a:ext cx="207720" cy="74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3949498-7BD6-4BA4-AA95-50949F0693E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79469" y="1769662"/>
                  <a:ext cx="225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D79000-57B4-43E9-AF96-8CE4C9F5DC4C}"/>
                    </a:ext>
                  </a:extLst>
                </p14:cNvPr>
                <p14:cNvContentPartPr/>
                <p14:nvPr/>
              </p14:nvContentPartPr>
              <p14:xfrm>
                <a:off x="9621949" y="1885942"/>
                <a:ext cx="168480" cy="92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D79000-57B4-43E9-AF96-8CE4C9F5DC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612949" y="1877302"/>
                  <a:ext cx="186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4CA5DA8-CC2A-4C10-9E9A-BDDA0498FDAF}"/>
                    </a:ext>
                  </a:extLst>
                </p14:cNvPr>
                <p14:cNvContentPartPr/>
                <p14:nvPr/>
              </p14:nvContentPartPr>
              <p14:xfrm>
                <a:off x="9881149" y="1775062"/>
                <a:ext cx="103320" cy="113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4CA5DA8-CC2A-4C10-9E9A-BDDA0498FDA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72509" y="1766422"/>
                  <a:ext cx="120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1CBE6C-654F-4258-80D7-E1EA828FCF94}"/>
                    </a:ext>
                  </a:extLst>
                </p14:cNvPr>
                <p14:cNvContentPartPr/>
                <p14:nvPr/>
              </p14:nvContentPartPr>
              <p14:xfrm>
                <a:off x="8791789" y="1528462"/>
                <a:ext cx="758160" cy="341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1CBE6C-654F-4258-80D7-E1EA828FCF9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83149" y="1519462"/>
                  <a:ext cx="775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A5F9518-054E-4BB0-95B8-9BAC0C03E4CE}"/>
                    </a:ext>
                  </a:extLst>
                </p14:cNvPr>
                <p14:cNvContentPartPr/>
                <p14:nvPr/>
              </p14:nvContentPartPr>
              <p14:xfrm>
                <a:off x="9123709" y="1601182"/>
                <a:ext cx="99720" cy="103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A5F9518-054E-4BB0-95B8-9BAC0C03E4C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15069" y="1592542"/>
                  <a:ext cx="117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D9A6F86-43AF-41CD-8B2A-9581AC7AEC68}"/>
                    </a:ext>
                  </a:extLst>
                </p14:cNvPr>
                <p14:cNvContentPartPr/>
                <p14:nvPr/>
              </p14:nvContentPartPr>
              <p14:xfrm>
                <a:off x="9143509" y="1673902"/>
                <a:ext cx="8280" cy="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D9A6F86-43AF-41CD-8B2A-9581AC7AEC6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34869" y="1664902"/>
                  <a:ext cx="2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0B1409B-602A-4E45-B6BD-FACF74BAB8A9}"/>
                    </a:ext>
                  </a:extLst>
                </p14:cNvPr>
                <p14:cNvContentPartPr/>
                <p14:nvPr/>
              </p14:nvContentPartPr>
              <p14:xfrm>
                <a:off x="9349069" y="1613062"/>
                <a:ext cx="127440" cy="104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0B1409B-602A-4E45-B6BD-FACF74BAB8A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40429" y="1604062"/>
                  <a:ext cx="145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F8A8742-C7FD-4445-A58A-576008D81DC3}"/>
                    </a:ext>
                  </a:extLst>
                </p14:cNvPr>
                <p14:cNvContentPartPr/>
                <p14:nvPr/>
              </p14:nvContentPartPr>
              <p14:xfrm>
                <a:off x="10499269" y="1245142"/>
                <a:ext cx="1053360" cy="349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F8A8742-C7FD-4445-A58A-576008D81DC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90269" y="1236142"/>
                  <a:ext cx="1071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67B5D7-31FA-4F3B-897A-9D4A4202D7D6}"/>
                    </a:ext>
                  </a:extLst>
                </p14:cNvPr>
                <p14:cNvContentPartPr/>
                <p14:nvPr/>
              </p14:nvContentPartPr>
              <p14:xfrm>
                <a:off x="11289469" y="975862"/>
                <a:ext cx="140040" cy="226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67B5D7-31FA-4F3B-897A-9D4A4202D7D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80829" y="967222"/>
                  <a:ext cx="157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CC9909F-3D2F-49AB-BE47-02C7FC1F3AB4}"/>
                    </a:ext>
                  </a:extLst>
                </p14:cNvPr>
                <p14:cNvContentPartPr/>
                <p14:nvPr/>
              </p14:nvContentPartPr>
              <p14:xfrm>
                <a:off x="11258509" y="891982"/>
                <a:ext cx="183960" cy="196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CC9909F-3D2F-49AB-BE47-02C7FC1F3AB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249869" y="883342"/>
                  <a:ext cx="201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7522261-DF29-49DA-9D46-A9C2F12BD1A7}"/>
                    </a:ext>
                  </a:extLst>
                </p14:cNvPr>
                <p14:cNvContentPartPr/>
                <p14:nvPr/>
              </p14:nvContentPartPr>
              <p14:xfrm>
                <a:off x="11461549" y="755182"/>
                <a:ext cx="136080" cy="183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7522261-DF29-49DA-9D46-A9C2F12BD1A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452549" y="746182"/>
                  <a:ext cx="153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AD6191-0867-4BB0-BA55-2D26B145FFC2}"/>
                    </a:ext>
                  </a:extLst>
                </p14:cNvPr>
                <p14:cNvContentPartPr/>
                <p14:nvPr/>
              </p14:nvContentPartPr>
              <p14:xfrm>
                <a:off x="9346549" y="2343142"/>
                <a:ext cx="186480" cy="28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AD6191-0867-4BB0-BA55-2D26B145FF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37549" y="2334142"/>
                  <a:ext cx="204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4A04C3-3681-4207-9D65-936617658111}"/>
                    </a:ext>
                  </a:extLst>
                </p14:cNvPr>
                <p14:cNvContentPartPr/>
                <p14:nvPr/>
              </p14:nvContentPartPr>
              <p14:xfrm>
                <a:off x="9352669" y="2419822"/>
                <a:ext cx="214560" cy="68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4A04C3-3681-4207-9D65-93661765811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343669" y="2411182"/>
                  <a:ext cx="232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3B630E7-A095-42C7-BC5D-66A60E3470C9}"/>
                    </a:ext>
                  </a:extLst>
                </p14:cNvPr>
                <p14:cNvContentPartPr/>
                <p14:nvPr/>
              </p14:nvContentPartPr>
              <p14:xfrm>
                <a:off x="9808789" y="2117422"/>
                <a:ext cx="150120" cy="169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3B630E7-A095-42C7-BC5D-66A60E3470C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99789" y="2108422"/>
                  <a:ext cx="167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C1F0DCB-C48B-429D-82CA-5F24377CD622}"/>
                    </a:ext>
                  </a:extLst>
                </p14:cNvPr>
                <p14:cNvContentPartPr/>
                <p14:nvPr/>
              </p14:nvContentPartPr>
              <p14:xfrm>
                <a:off x="9807349" y="2310382"/>
                <a:ext cx="226440" cy="49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C1F0DCB-C48B-429D-82CA-5F24377CD62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98349" y="2301742"/>
                  <a:ext cx="244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D4845DB-5FED-4E1B-88F7-6C0220ECCAD0}"/>
                    </a:ext>
                  </a:extLst>
                </p14:cNvPr>
                <p14:cNvContentPartPr/>
                <p14:nvPr/>
              </p14:nvContentPartPr>
              <p14:xfrm>
                <a:off x="9877549" y="2484262"/>
                <a:ext cx="126360" cy="140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D4845DB-5FED-4E1B-88F7-6C0220ECCAD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68549" y="2475622"/>
                  <a:ext cx="144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04588E7-329B-4E4D-9DDD-751C0567C6C3}"/>
                    </a:ext>
                  </a:extLst>
                </p14:cNvPr>
                <p14:cNvContentPartPr/>
                <p14:nvPr/>
              </p14:nvContentPartPr>
              <p14:xfrm>
                <a:off x="10043149" y="2370142"/>
                <a:ext cx="70560" cy="144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04588E7-329B-4E4D-9DDD-751C0567C6C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34149" y="2361142"/>
                  <a:ext cx="8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8B4A17B-DBDE-4109-9D9C-8E858D2911B2}"/>
                    </a:ext>
                  </a:extLst>
                </p14:cNvPr>
                <p14:cNvContentPartPr/>
                <p14:nvPr/>
              </p14:nvContentPartPr>
              <p14:xfrm>
                <a:off x="10231429" y="2101582"/>
                <a:ext cx="223920" cy="62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8B4A17B-DBDE-4109-9D9C-8E858D2911B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22429" y="2092942"/>
                  <a:ext cx="241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A5A806-0C08-433D-B059-AC94E7AFCDC0}"/>
                    </a:ext>
                  </a:extLst>
                </p14:cNvPr>
                <p14:cNvContentPartPr/>
                <p14:nvPr/>
              </p14:nvContentPartPr>
              <p14:xfrm>
                <a:off x="10247269" y="2158822"/>
                <a:ext cx="259560" cy="233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A5A806-0C08-433D-B059-AC94E7AFCDC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38629" y="2150182"/>
                  <a:ext cx="277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77C4B1-D46F-44D4-B19A-B8928232C03E}"/>
                    </a:ext>
                  </a:extLst>
                </p14:cNvPr>
                <p14:cNvContentPartPr/>
                <p14:nvPr/>
              </p14:nvContentPartPr>
              <p14:xfrm>
                <a:off x="10791949" y="2072782"/>
                <a:ext cx="180360" cy="223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77C4B1-D46F-44D4-B19A-B8928232C03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82949" y="2064142"/>
                  <a:ext cx="198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568914D-2A32-4823-ADDC-358A89F471F7}"/>
                    </a:ext>
                  </a:extLst>
                </p14:cNvPr>
                <p14:cNvContentPartPr/>
                <p14:nvPr/>
              </p14:nvContentPartPr>
              <p14:xfrm>
                <a:off x="10764949" y="1952542"/>
                <a:ext cx="190800" cy="171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568914D-2A32-4823-ADDC-358A89F471F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5949" y="1943902"/>
                  <a:ext cx="208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F219C4F-8C27-4F5E-B54C-EC6F74EF2035}"/>
                    </a:ext>
                  </a:extLst>
                </p14:cNvPr>
                <p14:cNvContentPartPr/>
                <p14:nvPr/>
              </p14:nvContentPartPr>
              <p14:xfrm>
                <a:off x="10967629" y="1885942"/>
                <a:ext cx="143640" cy="153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F219C4F-8C27-4F5E-B54C-EC6F74EF203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58989" y="1877302"/>
                  <a:ext cx="161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F8B1055-88BB-4659-AEBF-4428BD39D9FC}"/>
                    </a:ext>
                  </a:extLst>
                </p14:cNvPr>
                <p14:cNvContentPartPr/>
                <p14:nvPr/>
              </p14:nvContentPartPr>
              <p14:xfrm>
                <a:off x="10316029" y="2519902"/>
                <a:ext cx="6120" cy="68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F8B1055-88BB-4659-AEBF-4428BD39D9F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07029" y="2511262"/>
                  <a:ext cx="2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A42C3F3-53A1-4E94-98BC-546890335765}"/>
                    </a:ext>
                  </a:extLst>
                </p14:cNvPr>
                <p14:cNvContentPartPr/>
                <p14:nvPr/>
              </p14:nvContentPartPr>
              <p14:xfrm>
                <a:off x="10289749" y="2406142"/>
                <a:ext cx="15840" cy="36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A42C3F3-53A1-4E94-98BC-54689033576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80749" y="2397142"/>
                  <a:ext cx="3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9D464B1-45A9-4587-AD6B-A887E2092115}"/>
                    </a:ext>
                  </a:extLst>
                </p14:cNvPr>
                <p14:cNvContentPartPr/>
                <p14:nvPr/>
              </p14:nvContentPartPr>
              <p14:xfrm>
                <a:off x="10380829" y="2530702"/>
                <a:ext cx="97200" cy="66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9D464B1-45A9-4587-AD6B-A887E209211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72189" y="2522062"/>
                  <a:ext cx="11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22B8236-FC2A-4E25-AF20-20A0903B92BB}"/>
                    </a:ext>
                  </a:extLst>
                </p14:cNvPr>
                <p14:cNvContentPartPr/>
                <p14:nvPr/>
              </p14:nvContentPartPr>
              <p14:xfrm>
                <a:off x="10530589" y="2410822"/>
                <a:ext cx="141480" cy="155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22B8236-FC2A-4E25-AF20-20A0903B92B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21949" y="2401822"/>
                  <a:ext cx="159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E8422C4-AAD4-4100-84A3-51A1FB2AF67E}"/>
                    </a:ext>
                  </a:extLst>
                </p14:cNvPr>
                <p14:cNvContentPartPr/>
                <p14:nvPr/>
              </p14:nvContentPartPr>
              <p14:xfrm>
                <a:off x="10288669" y="1966942"/>
                <a:ext cx="146160" cy="100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E8422C4-AAD4-4100-84A3-51A1FB2AF6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80029" y="1958302"/>
                  <a:ext cx="163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EE1E2CF-7095-4CB4-BA28-FF5FB51BF2BE}"/>
                    </a:ext>
                  </a:extLst>
                </p14:cNvPr>
                <p14:cNvContentPartPr/>
                <p14:nvPr/>
              </p14:nvContentPartPr>
              <p14:xfrm>
                <a:off x="9502429" y="3061702"/>
                <a:ext cx="196560" cy="75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EE1E2CF-7095-4CB4-BA28-FF5FB51BF2B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93429" y="3053062"/>
                  <a:ext cx="214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12D4D44-20FC-4A7E-B0DC-A70AD55D9A62}"/>
                    </a:ext>
                  </a:extLst>
                </p14:cNvPr>
                <p14:cNvContentPartPr/>
                <p14:nvPr/>
              </p14:nvContentPartPr>
              <p14:xfrm>
                <a:off x="9548149" y="3112462"/>
                <a:ext cx="173880" cy="738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12D4D44-20FC-4A7E-B0DC-A70AD55D9A6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39509" y="3103462"/>
                  <a:ext cx="19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26DD152-E97E-4630-972F-147855A5026D}"/>
                    </a:ext>
                  </a:extLst>
                </p14:cNvPr>
                <p14:cNvContentPartPr/>
                <p14:nvPr/>
              </p14:nvContentPartPr>
              <p14:xfrm>
                <a:off x="9930109" y="2804302"/>
                <a:ext cx="111960" cy="199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26DD152-E97E-4630-972F-147855A5026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21109" y="2795662"/>
                  <a:ext cx="12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815F704-30E2-4618-A7CB-92D645D5E9C2}"/>
                    </a:ext>
                  </a:extLst>
                </p14:cNvPr>
                <p14:cNvContentPartPr/>
                <p14:nvPr/>
              </p14:nvContentPartPr>
              <p14:xfrm>
                <a:off x="9940909" y="3015982"/>
                <a:ext cx="127440" cy="44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815F704-30E2-4618-A7CB-92D645D5E9C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31909" y="3006982"/>
                  <a:ext cx="145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45755A8-D3A8-40A9-AD6A-99053CAA0FB0}"/>
                    </a:ext>
                  </a:extLst>
                </p14:cNvPr>
                <p14:cNvContentPartPr/>
                <p14:nvPr/>
              </p14:nvContentPartPr>
              <p14:xfrm>
                <a:off x="9993469" y="3152782"/>
                <a:ext cx="141480" cy="102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45755A8-D3A8-40A9-AD6A-99053CAA0FB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84829" y="3144142"/>
                  <a:ext cx="15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9798050-D4D6-455A-B569-32A5E685A239}"/>
                    </a:ext>
                  </a:extLst>
                </p14:cNvPr>
                <p14:cNvContentPartPr/>
                <p14:nvPr/>
              </p14:nvContentPartPr>
              <p14:xfrm>
                <a:off x="10159789" y="3001942"/>
                <a:ext cx="130320" cy="112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9798050-D4D6-455A-B569-32A5E685A2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50789" y="2993302"/>
                  <a:ext cx="147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7DBFD54-734B-45A2-B1C2-1C9675F42212}"/>
                    </a:ext>
                  </a:extLst>
                </p14:cNvPr>
                <p14:cNvContentPartPr/>
                <p14:nvPr/>
              </p14:nvContentPartPr>
              <p14:xfrm>
                <a:off x="10358869" y="2968462"/>
                <a:ext cx="39600" cy="18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7DBFD54-734B-45A2-B1C2-1C9675F4221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49869" y="2959462"/>
                  <a:ext cx="57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FAB568E-F9DF-40F5-927B-D712E98FCA1B}"/>
                    </a:ext>
                  </a:extLst>
                </p14:cNvPr>
                <p14:cNvContentPartPr/>
                <p14:nvPr/>
              </p14:nvContentPartPr>
              <p14:xfrm>
                <a:off x="10552549" y="2846782"/>
                <a:ext cx="141840" cy="108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FAB568E-F9DF-40F5-927B-D712E98FCA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43549" y="2838142"/>
                  <a:ext cx="159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D7A8460-EC42-4173-B429-02853F1D846F}"/>
                    </a:ext>
                  </a:extLst>
                </p14:cNvPr>
                <p14:cNvContentPartPr/>
                <p14:nvPr/>
              </p14:nvContentPartPr>
              <p14:xfrm>
                <a:off x="10771069" y="2725822"/>
                <a:ext cx="180720" cy="187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D7A8460-EC42-4173-B429-02853F1D846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62429" y="2717182"/>
                  <a:ext cx="198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53A2DBC-F872-4A1B-89E9-447923485B9F}"/>
                    </a:ext>
                  </a:extLst>
                </p14:cNvPr>
                <p14:cNvContentPartPr/>
                <p14:nvPr/>
              </p14:nvContentPartPr>
              <p14:xfrm>
                <a:off x="10696189" y="2550862"/>
                <a:ext cx="189720" cy="1864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53A2DBC-F872-4A1B-89E9-447923485B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87549" y="2541862"/>
                  <a:ext cx="207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853C713-6ED5-475C-BF43-1C71F7230CC4}"/>
                    </a:ext>
                  </a:extLst>
                </p14:cNvPr>
                <p14:cNvContentPartPr/>
                <p14:nvPr/>
              </p14:nvContentPartPr>
              <p14:xfrm>
                <a:off x="10512949" y="2831662"/>
                <a:ext cx="173880" cy="152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853C713-6ED5-475C-BF43-1C71F7230C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04309" y="2822662"/>
                  <a:ext cx="191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831FEFB-AF3F-46E2-A8A2-005CD735F132}"/>
                    </a:ext>
                  </a:extLst>
                </p14:cNvPr>
                <p14:cNvContentPartPr/>
                <p14:nvPr/>
              </p14:nvContentPartPr>
              <p14:xfrm>
                <a:off x="10128829" y="3051622"/>
                <a:ext cx="142200" cy="468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831FEFB-AF3F-46E2-A8A2-005CD735F13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119829" y="3042622"/>
                  <a:ext cx="159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410110E-0D8D-46D9-B642-CB172E07848A}"/>
                    </a:ext>
                  </a:extLst>
                </p14:cNvPr>
                <p14:cNvContentPartPr/>
                <p14:nvPr/>
              </p14:nvContentPartPr>
              <p14:xfrm>
                <a:off x="11057629" y="2768662"/>
                <a:ext cx="136440" cy="20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410110E-0D8D-46D9-B642-CB172E07848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048629" y="2760022"/>
                  <a:ext cx="154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62829CE-11F8-4F0E-8BCD-2A1A61E1368D}"/>
                    </a:ext>
                  </a:extLst>
                </p14:cNvPr>
                <p14:cNvContentPartPr/>
                <p14:nvPr/>
              </p14:nvContentPartPr>
              <p14:xfrm>
                <a:off x="11073829" y="2833102"/>
                <a:ext cx="110160" cy="48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62829CE-11F8-4F0E-8BCD-2A1A61E136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65189" y="2824462"/>
                  <a:ext cx="12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A3F435-6BF1-49B5-947E-B7696A4D9596}"/>
                    </a:ext>
                  </a:extLst>
                </p14:cNvPr>
                <p14:cNvContentPartPr/>
                <p14:nvPr/>
              </p14:nvContentPartPr>
              <p14:xfrm>
                <a:off x="10938829" y="2430622"/>
                <a:ext cx="188280" cy="126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A3F435-6BF1-49B5-947E-B7696A4D95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929829" y="2421622"/>
                  <a:ext cx="20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9E4D959-E109-4B06-97A8-E2F4FF7120A6}"/>
                    </a:ext>
                  </a:extLst>
                </p14:cNvPr>
                <p14:cNvContentPartPr/>
                <p14:nvPr/>
              </p14:nvContentPartPr>
              <p14:xfrm>
                <a:off x="11396389" y="2401822"/>
                <a:ext cx="130680" cy="246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9E4D959-E109-4B06-97A8-E2F4FF7120A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387749" y="2393182"/>
                  <a:ext cx="148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EF05413-705B-45D5-91FF-6A56EE250D7E}"/>
                    </a:ext>
                  </a:extLst>
                </p14:cNvPr>
                <p14:cNvContentPartPr/>
                <p14:nvPr/>
              </p14:nvContentPartPr>
              <p14:xfrm>
                <a:off x="11326549" y="2238742"/>
                <a:ext cx="163080" cy="214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EF05413-705B-45D5-91FF-6A56EE250D7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17909" y="2230102"/>
                  <a:ext cx="180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D9A59D-5705-44CA-974D-4DBF677FC541}"/>
                    </a:ext>
                  </a:extLst>
                </p14:cNvPr>
                <p14:cNvContentPartPr/>
                <p14:nvPr/>
              </p14:nvContentPartPr>
              <p14:xfrm>
                <a:off x="11351029" y="2642662"/>
                <a:ext cx="274320" cy="1501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D9A59D-5705-44CA-974D-4DBF677FC54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42389" y="2634022"/>
                  <a:ext cx="291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C1144A5-458E-4B7B-A11D-F46D0832136B}"/>
                    </a:ext>
                  </a:extLst>
                </p14:cNvPr>
                <p14:cNvContentPartPr/>
                <p14:nvPr/>
              </p14:nvContentPartPr>
              <p14:xfrm>
                <a:off x="11451109" y="2832742"/>
                <a:ext cx="155880" cy="154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C1144A5-458E-4B7B-A11D-F46D083213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442469" y="2823742"/>
                  <a:ext cx="173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2EF4CEF-18D8-4027-BFDE-866D3FFB44D2}"/>
                    </a:ext>
                  </a:extLst>
                </p14:cNvPr>
                <p14:cNvContentPartPr/>
                <p14:nvPr/>
              </p14:nvContentPartPr>
              <p14:xfrm>
                <a:off x="11564149" y="2150902"/>
                <a:ext cx="196920" cy="210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2EF4CEF-18D8-4027-BFDE-866D3FFB44D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55149" y="2142262"/>
                  <a:ext cx="214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26345A8-C3A6-4082-BD4B-64BE65A1D512}"/>
                    </a:ext>
                  </a:extLst>
                </p14:cNvPr>
                <p14:cNvContentPartPr/>
                <p14:nvPr/>
              </p14:nvContentPartPr>
              <p14:xfrm>
                <a:off x="9041629" y="728182"/>
                <a:ext cx="237600" cy="61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26345A8-C3A6-4082-BD4B-64BE65A1D51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32629" y="719182"/>
                  <a:ext cx="255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C41EBFE-8CF8-4A18-A439-6FEEC5624F21}"/>
                    </a:ext>
                  </a:extLst>
                </p14:cNvPr>
                <p14:cNvContentPartPr/>
                <p14:nvPr/>
              </p14:nvContentPartPr>
              <p14:xfrm>
                <a:off x="9022909" y="813142"/>
                <a:ext cx="180000" cy="86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C41EBFE-8CF8-4A18-A439-6FEEC5624F2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14269" y="804502"/>
                  <a:ext cx="197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6780D2B-EC47-4F9A-8DBC-E6FF2E0FEFD5}"/>
                    </a:ext>
                  </a:extLst>
                </p14:cNvPr>
                <p14:cNvContentPartPr/>
                <p14:nvPr/>
              </p14:nvContentPartPr>
              <p14:xfrm>
                <a:off x="8492629" y="733222"/>
                <a:ext cx="184680" cy="288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6780D2B-EC47-4F9A-8DBC-E6FF2E0FEFD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83629" y="724582"/>
                  <a:ext cx="202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3C467B3-D074-4FEA-896D-6F1345B71496}"/>
                    </a:ext>
                  </a:extLst>
                </p14:cNvPr>
                <p14:cNvContentPartPr/>
                <p14:nvPr/>
              </p14:nvContentPartPr>
              <p14:xfrm>
                <a:off x="8405149" y="545662"/>
                <a:ext cx="270360" cy="326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3C467B3-D074-4FEA-896D-6F1345B7149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96509" y="537022"/>
                  <a:ext cx="2880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12CE91F-9CA9-4545-84DC-0757863B8681}"/>
                    </a:ext>
                  </a:extLst>
                </p14:cNvPr>
                <p14:cNvContentPartPr/>
                <p14:nvPr/>
              </p14:nvContentPartPr>
              <p14:xfrm>
                <a:off x="8693869" y="365662"/>
                <a:ext cx="155880" cy="2214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12CE91F-9CA9-4545-84DC-0757863B868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85229" y="356662"/>
                  <a:ext cx="17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4C6443C-70E1-4A42-AD2E-44A80D94447D}"/>
                    </a:ext>
                  </a:extLst>
                </p14:cNvPr>
                <p14:cNvContentPartPr/>
                <p14:nvPr/>
              </p14:nvContentPartPr>
              <p14:xfrm>
                <a:off x="8781349" y="925102"/>
                <a:ext cx="81720" cy="181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4C6443C-70E1-4A42-AD2E-44A80D94447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72709" y="916462"/>
                  <a:ext cx="99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90A3511-CF67-4714-BEC9-4FF77738B8B2}"/>
                    </a:ext>
                  </a:extLst>
                </p14:cNvPr>
                <p14:cNvContentPartPr/>
                <p14:nvPr/>
              </p14:nvContentPartPr>
              <p14:xfrm>
                <a:off x="8742829" y="943102"/>
                <a:ext cx="147960" cy="76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90A3511-CF67-4714-BEC9-4FF77738B8B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33829" y="934462"/>
                  <a:ext cx="165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5787B2E-1BD6-4AFD-B069-34962A4A5F23}"/>
                    </a:ext>
                  </a:extLst>
                </p14:cNvPr>
                <p14:cNvContentPartPr/>
                <p14:nvPr/>
              </p14:nvContentPartPr>
              <p14:xfrm>
                <a:off x="8719069" y="834382"/>
                <a:ext cx="163440" cy="316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5787B2E-1BD6-4AFD-B069-34962A4A5F2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10069" y="825382"/>
                  <a:ext cx="181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EB517D7-090E-4B45-8696-372E47F44917}"/>
                    </a:ext>
                  </a:extLst>
                </p14:cNvPr>
                <p14:cNvContentPartPr/>
                <p14:nvPr/>
              </p14:nvContentPartPr>
              <p14:xfrm>
                <a:off x="10105429" y="3467782"/>
                <a:ext cx="192600" cy="289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EB517D7-090E-4B45-8696-372E47F4491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96789" y="3459142"/>
                  <a:ext cx="210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0B4A691-4B2A-4BA5-A540-3587363BB176}"/>
                    </a:ext>
                  </a:extLst>
                </p14:cNvPr>
                <p14:cNvContentPartPr/>
                <p14:nvPr/>
              </p14:nvContentPartPr>
              <p14:xfrm>
                <a:off x="10017229" y="3293542"/>
                <a:ext cx="236520" cy="231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0B4A691-4B2A-4BA5-A540-3587363BB17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08589" y="3284542"/>
                  <a:ext cx="254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DC3B721-DDCB-4078-BA02-E7D7E24D0A91}"/>
                    </a:ext>
                  </a:extLst>
                </p14:cNvPr>
                <p14:cNvContentPartPr/>
                <p14:nvPr/>
              </p14:nvContentPartPr>
              <p14:xfrm>
                <a:off x="10374709" y="3703222"/>
                <a:ext cx="70560" cy="115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DC3B721-DDCB-4078-BA02-E7D7E24D0A9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66069" y="3694222"/>
                  <a:ext cx="8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DEEC4C6-FEB1-4F04-AE3D-9803DBA1E4DB}"/>
                    </a:ext>
                  </a:extLst>
                </p14:cNvPr>
                <p14:cNvContentPartPr/>
                <p14:nvPr/>
              </p14:nvContentPartPr>
              <p14:xfrm>
                <a:off x="10357429" y="3715102"/>
                <a:ext cx="110880" cy="34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DEEC4C6-FEB1-4F04-AE3D-9803DBA1E4D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48429" y="3706102"/>
                  <a:ext cx="128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21BB377-0EA8-4D3A-AB47-6B8E67B7DA1F}"/>
                    </a:ext>
                  </a:extLst>
                </p14:cNvPr>
                <p14:cNvContentPartPr/>
                <p14:nvPr/>
              </p14:nvContentPartPr>
              <p14:xfrm>
                <a:off x="10569829" y="3476062"/>
                <a:ext cx="227880" cy="62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21BB377-0EA8-4D3A-AB47-6B8E67B7DA1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61189" y="3467422"/>
                  <a:ext cx="24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5AEF332-8CC9-4EBC-BBD7-D182AFE60CD8}"/>
                    </a:ext>
                  </a:extLst>
                </p14:cNvPr>
                <p14:cNvContentPartPr/>
                <p14:nvPr/>
              </p14:nvContentPartPr>
              <p14:xfrm>
                <a:off x="10605469" y="3534022"/>
                <a:ext cx="177840" cy="94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5AEF332-8CC9-4EBC-BBD7-D182AFE60CD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96469" y="3525022"/>
                  <a:ext cx="19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BFD41F9-4818-46E5-BA6D-BB3156894BB7}"/>
                    </a:ext>
                  </a:extLst>
                </p14:cNvPr>
                <p14:cNvContentPartPr/>
                <p14:nvPr/>
              </p14:nvContentPartPr>
              <p14:xfrm>
                <a:off x="11008669" y="3112102"/>
                <a:ext cx="162000" cy="254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BFD41F9-4818-46E5-BA6D-BB3156894BB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99669" y="3103102"/>
                  <a:ext cx="179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41D69F9-4187-4220-83F2-ABE9BA6D9D6F}"/>
                    </a:ext>
                  </a:extLst>
                </p14:cNvPr>
                <p14:cNvContentPartPr/>
                <p14:nvPr/>
              </p14:nvContentPartPr>
              <p14:xfrm>
                <a:off x="10920469" y="2992222"/>
                <a:ext cx="239760" cy="217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41D69F9-4187-4220-83F2-ABE9BA6D9D6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11469" y="2983222"/>
                  <a:ext cx="257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7F9AA7D-5308-4A1F-9A74-975459210BDC}"/>
                    </a:ext>
                  </a:extLst>
                </p14:cNvPr>
                <p14:cNvContentPartPr/>
                <p14:nvPr/>
              </p14:nvContentPartPr>
              <p14:xfrm>
                <a:off x="10897069" y="3280582"/>
                <a:ext cx="486000" cy="245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7F9AA7D-5308-4A1F-9A74-975459210BD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888069" y="3271582"/>
                  <a:ext cx="503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1EA70B3-0EC7-48D6-89EF-2EE25A14111B}"/>
                    </a:ext>
                  </a:extLst>
                </p14:cNvPr>
                <p14:cNvContentPartPr/>
                <p14:nvPr/>
              </p14:nvContentPartPr>
              <p14:xfrm>
                <a:off x="10920109" y="3330982"/>
                <a:ext cx="544680" cy="496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1EA70B3-0EC7-48D6-89EF-2EE25A14111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911469" y="3321982"/>
                  <a:ext cx="5623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7B29B37-B4AF-4582-B4FE-D5524C64DC7F}"/>
                    </a:ext>
                  </a:extLst>
                </p14:cNvPr>
                <p14:cNvContentPartPr/>
                <p14:nvPr/>
              </p14:nvContentPartPr>
              <p14:xfrm>
                <a:off x="11187949" y="3617182"/>
                <a:ext cx="179640" cy="1112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7B29B37-B4AF-4582-B4FE-D5524C64DC7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178949" y="3608182"/>
                  <a:ext cx="197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A4F46C5-8B43-4AD8-982F-159CCDC83F82}"/>
                    </a:ext>
                  </a:extLst>
                </p14:cNvPr>
                <p14:cNvContentPartPr/>
                <p14:nvPr/>
              </p14:nvContentPartPr>
              <p14:xfrm>
                <a:off x="10890229" y="3287422"/>
                <a:ext cx="778320" cy="636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A4F46C5-8B43-4AD8-982F-159CCDC83F8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81589" y="3278422"/>
                  <a:ext cx="79596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FB05DEB-5AD8-481A-B0BD-B978CAD50808}"/>
                    </a:ext>
                  </a:extLst>
                </p14:cNvPr>
                <p14:cNvContentPartPr/>
                <p14:nvPr/>
              </p14:nvContentPartPr>
              <p14:xfrm>
                <a:off x="1312069" y="1927342"/>
                <a:ext cx="171720" cy="15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FB05DEB-5AD8-481A-B0BD-B978CAD5080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303069" y="1918342"/>
                  <a:ext cx="189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BBFAF2-933F-44F3-A75A-7ECA2D8915F4}"/>
                    </a:ext>
                  </a:extLst>
                </p14:cNvPr>
                <p14:cNvContentPartPr/>
                <p14:nvPr/>
              </p14:nvContentPartPr>
              <p14:xfrm>
                <a:off x="1357429" y="1998262"/>
                <a:ext cx="140760" cy="42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BBFAF2-933F-44F3-A75A-7ECA2D8915F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48789" y="1989622"/>
                  <a:ext cx="158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ED4F798-53B8-4B00-9014-205B25F5A28E}"/>
                    </a:ext>
                  </a:extLst>
                </p14:cNvPr>
                <p14:cNvContentPartPr/>
                <p14:nvPr/>
              </p14:nvContentPartPr>
              <p14:xfrm>
                <a:off x="1707349" y="1668502"/>
                <a:ext cx="167760" cy="199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ED4F798-53B8-4B00-9014-205B25F5A2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698349" y="1659502"/>
                  <a:ext cx="185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C44624C-95FE-4D5B-A98F-A61F2B5F511E}"/>
                    </a:ext>
                  </a:extLst>
                </p14:cNvPr>
                <p14:cNvContentPartPr/>
                <p14:nvPr/>
              </p14:nvContentPartPr>
              <p14:xfrm>
                <a:off x="1634629" y="1593982"/>
                <a:ext cx="228960" cy="139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C44624C-95FE-4D5B-A98F-A61F2B5F511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625989" y="1584982"/>
                  <a:ext cx="246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4951844-0A1B-4A53-8016-689B5FC7B032}"/>
                    </a:ext>
                  </a:extLst>
                </p14:cNvPr>
                <p14:cNvContentPartPr/>
                <p14:nvPr/>
              </p14:nvContentPartPr>
              <p14:xfrm>
                <a:off x="1613749" y="1933822"/>
                <a:ext cx="468720" cy="69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4951844-0A1B-4A53-8016-689B5FC7B03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04749" y="1925182"/>
                  <a:ext cx="486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A558C47-C7EF-4657-BB00-71A83CDBE7BB}"/>
                    </a:ext>
                  </a:extLst>
                </p14:cNvPr>
                <p14:cNvContentPartPr/>
                <p14:nvPr/>
              </p14:nvContentPartPr>
              <p14:xfrm>
                <a:off x="1564789" y="1984942"/>
                <a:ext cx="630360" cy="369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A558C47-C7EF-4657-BB00-71A83CDBE7B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56149" y="1975942"/>
                  <a:ext cx="648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2719043-4750-4B35-9713-807737306749}"/>
                    </a:ext>
                  </a:extLst>
                </p14:cNvPr>
                <p14:cNvContentPartPr/>
                <p14:nvPr/>
              </p14:nvContentPartPr>
              <p14:xfrm>
                <a:off x="1781509" y="2182222"/>
                <a:ext cx="135720" cy="113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2719043-4750-4B35-9713-80773730674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72509" y="2173222"/>
                  <a:ext cx="153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579B233-CAEA-451A-BDE9-AB5E7FC424E0}"/>
                    </a:ext>
                  </a:extLst>
                </p14:cNvPr>
                <p14:cNvContentPartPr/>
                <p14:nvPr/>
              </p14:nvContentPartPr>
              <p14:xfrm>
                <a:off x="2430589" y="1900342"/>
                <a:ext cx="210240" cy="10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579B233-CAEA-451A-BDE9-AB5E7FC424E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21949" y="1891342"/>
                  <a:ext cx="22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B65C869-1FC6-4EB6-9F5A-EF3DBE5E4121}"/>
                    </a:ext>
                  </a:extLst>
                </p14:cNvPr>
                <p14:cNvContentPartPr/>
                <p14:nvPr/>
              </p14:nvContentPartPr>
              <p14:xfrm>
                <a:off x="2449309" y="1977382"/>
                <a:ext cx="160200" cy="44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B65C869-1FC6-4EB6-9F5A-EF3DBE5E412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440309" y="1968382"/>
                  <a:ext cx="177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7F37F45-70A9-4D25-B7BD-F02D8DF4A56E}"/>
                    </a:ext>
                  </a:extLst>
                </p14:cNvPr>
                <p14:cNvContentPartPr/>
                <p14:nvPr/>
              </p14:nvContentPartPr>
              <p14:xfrm>
                <a:off x="2978869" y="1623862"/>
                <a:ext cx="149040" cy="2178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7F37F45-70A9-4D25-B7BD-F02D8DF4A56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69869" y="1614862"/>
                  <a:ext cx="166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4A35A1-0A0B-4F12-B560-0861DFEC588D}"/>
                    </a:ext>
                  </a:extLst>
                </p14:cNvPr>
                <p14:cNvContentPartPr/>
                <p14:nvPr/>
              </p14:nvContentPartPr>
              <p14:xfrm>
                <a:off x="3200269" y="1649782"/>
                <a:ext cx="129600" cy="150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4A35A1-0A0B-4F12-B560-0861DFEC588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191269" y="1640782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A40C4CE-4A2B-45E8-B70F-AB6EFDBCFF3B}"/>
                    </a:ext>
                  </a:extLst>
                </p14:cNvPr>
                <p14:cNvContentPartPr/>
                <p14:nvPr/>
              </p14:nvContentPartPr>
              <p14:xfrm>
                <a:off x="3411949" y="1803862"/>
                <a:ext cx="20520" cy="302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A40C4CE-4A2B-45E8-B70F-AB6EFDBCFF3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403309" y="1794862"/>
                  <a:ext cx="38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49CA732-189C-4706-A891-943AF4B1B80C}"/>
                    </a:ext>
                  </a:extLst>
                </p14:cNvPr>
                <p14:cNvContentPartPr/>
                <p14:nvPr/>
              </p14:nvContentPartPr>
              <p14:xfrm>
                <a:off x="3501949" y="1653022"/>
                <a:ext cx="144000" cy="1389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49CA732-189C-4706-A891-943AF4B1B80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93309" y="1644382"/>
                  <a:ext cx="161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B11CBC1-58D5-450A-AA16-14284875BE4D}"/>
                    </a:ext>
                  </a:extLst>
                </p14:cNvPr>
                <p14:cNvContentPartPr/>
                <p14:nvPr/>
              </p14:nvContentPartPr>
              <p14:xfrm>
                <a:off x="3682669" y="1653022"/>
                <a:ext cx="150480" cy="118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B11CBC1-58D5-450A-AA16-14284875BE4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74029" y="1644382"/>
                  <a:ext cx="168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0FA564B-9DD1-4274-AF20-C37F51341FC4}"/>
                    </a:ext>
                  </a:extLst>
                </p14:cNvPr>
                <p14:cNvContentPartPr/>
                <p14:nvPr/>
              </p14:nvContentPartPr>
              <p14:xfrm>
                <a:off x="3915949" y="1657702"/>
                <a:ext cx="145800" cy="1094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0FA564B-9DD1-4274-AF20-C37F51341F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06949" y="1648702"/>
                  <a:ext cx="163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4E6404D-2638-4CDF-9633-5731613C107B}"/>
                    </a:ext>
                  </a:extLst>
                </p14:cNvPr>
                <p14:cNvContentPartPr/>
                <p14:nvPr/>
              </p14:nvContentPartPr>
              <p14:xfrm>
                <a:off x="2972749" y="1850662"/>
                <a:ext cx="1233360" cy="122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4E6404D-2638-4CDF-9633-5731613C107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64109" y="1842022"/>
                  <a:ext cx="125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3BE9A9F-F6CC-45BA-9269-755FF0A9DC37}"/>
                    </a:ext>
                  </a:extLst>
                </p14:cNvPr>
                <p14:cNvContentPartPr/>
                <p14:nvPr/>
              </p14:nvContentPartPr>
              <p14:xfrm>
                <a:off x="3172549" y="1889902"/>
                <a:ext cx="786600" cy="3970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3BE9A9F-F6CC-45BA-9269-755FF0A9DC3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63909" y="1880902"/>
                  <a:ext cx="8042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979524D-4BFC-4141-AC6B-FE97DA09DE26}"/>
                    </a:ext>
                  </a:extLst>
                </p14:cNvPr>
                <p14:cNvContentPartPr/>
                <p14:nvPr/>
              </p14:nvContentPartPr>
              <p14:xfrm>
                <a:off x="3325549" y="2077822"/>
                <a:ext cx="130680" cy="1580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979524D-4BFC-4141-AC6B-FE97DA09DE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16909" y="2069182"/>
                  <a:ext cx="148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4893C75-D892-4FD3-8FAF-8581E6F451E5}"/>
                    </a:ext>
                  </a:extLst>
                </p14:cNvPr>
                <p14:cNvContentPartPr/>
                <p14:nvPr/>
              </p14:nvContentPartPr>
              <p14:xfrm>
                <a:off x="3476749" y="2064862"/>
                <a:ext cx="2520" cy="7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4893C75-D892-4FD3-8FAF-8581E6F451E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67749" y="2056222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8C09478-9C03-4414-B0F7-D71228F3E9B2}"/>
                    </a:ext>
                  </a:extLst>
                </p14:cNvPr>
                <p14:cNvContentPartPr/>
                <p14:nvPr/>
              </p14:nvContentPartPr>
              <p14:xfrm>
                <a:off x="3479269" y="2054422"/>
                <a:ext cx="111600" cy="167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8C09478-9C03-4414-B0F7-D71228F3E9B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470269" y="2045422"/>
                  <a:ext cx="129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E081A62-19B5-474E-B080-1EE1C9D6B880}"/>
                    </a:ext>
                  </a:extLst>
                </p14:cNvPr>
                <p14:cNvContentPartPr/>
                <p14:nvPr/>
              </p14:nvContentPartPr>
              <p14:xfrm>
                <a:off x="3621469" y="2019142"/>
                <a:ext cx="149040" cy="213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E081A62-19B5-474E-B080-1EE1C9D6B88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12829" y="2010142"/>
                  <a:ext cx="166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6578FCA-1007-44EB-8839-1F9A270A4355}"/>
                    </a:ext>
                  </a:extLst>
                </p14:cNvPr>
                <p14:cNvContentPartPr/>
                <p14:nvPr/>
              </p14:nvContentPartPr>
              <p14:xfrm>
                <a:off x="4403389" y="1861102"/>
                <a:ext cx="227880" cy="219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6578FCA-1007-44EB-8839-1F9A270A435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394389" y="1852462"/>
                  <a:ext cx="24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0B37053-6014-43EF-9AD8-BEEF7CA4487F}"/>
                    </a:ext>
                  </a:extLst>
                </p14:cNvPr>
                <p14:cNvContentPartPr/>
                <p14:nvPr/>
              </p14:nvContentPartPr>
              <p14:xfrm>
                <a:off x="4469269" y="1970542"/>
                <a:ext cx="111960" cy="41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0B37053-6014-43EF-9AD8-BEEF7CA4487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60629" y="1961542"/>
                  <a:ext cx="129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2C97B59-5CFA-415F-95A9-8892D88F67CB}"/>
                    </a:ext>
                  </a:extLst>
                </p14:cNvPr>
                <p14:cNvContentPartPr/>
                <p14:nvPr/>
              </p14:nvContentPartPr>
              <p14:xfrm>
                <a:off x="5031229" y="1619182"/>
                <a:ext cx="132480" cy="177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2C97B59-5CFA-415F-95A9-8892D88F67C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22589" y="1610182"/>
                  <a:ext cx="150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0841A9B-50E2-4F80-ABDA-530324B24F45}"/>
                    </a:ext>
                  </a:extLst>
                </p14:cNvPr>
                <p14:cNvContentPartPr/>
                <p14:nvPr/>
              </p14:nvContentPartPr>
              <p14:xfrm>
                <a:off x="5254789" y="1641862"/>
                <a:ext cx="150480" cy="127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0841A9B-50E2-4F80-ABDA-530324B24F4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45789" y="1632862"/>
                  <a:ext cx="168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F062006-1218-4460-A691-723C3648BCF8}"/>
                    </a:ext>
                  </a:extLst>
                </p14:cNvPr>
                <p14:cNvContentPartPr/>
                <p14:nvPr/>
              </p14:nvContentPartPr>
              <p14:xfrm>
                <a:off x="5434429" y="1640062"/>
                <a:ext cx="153360" cy="153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F062006-1218-4460-A691-723C3648BCF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25789" y="1631062"/>
                  <a:ext cx="171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30C2C06-1406-425F-ACEF-4A2109189603}"/>
                    </a:ext>
                  </a:extLst>
                </p14:cNvPr>
                <p14:cNvContentPartPr/>
                <p14:nvPr/>
              </p14:nvContentPartPr>
              <p14:xfrm>
                <a:off x="5673829" y="1646542"/>
                <a:ext cx="208080" cy="155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30C2C06-1406-425F-ACEF-4A210918960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64829" y="1637542"/>
                  <a:ext cx="225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919691A-6367-4F00-BA57-8E0C5524E38B}"/>
                    </a:ext>
                  </a:extLst>
                </p14:cNvPr>
                <p14:cNvContentPartPr/>
                <p14:nvPr/>
              </p14:nvContentPartPr>
              <p14:xfrm>
                <a:off x="5194309" y="1850302"/>
                <a:ext cx="43560" cy="35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919691A-6367-4F00-BA57-8E0C5524E3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185309" y="1841302"/>
                  <a:ext cx="6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DD826F2-F8B7-438F-8198-CC5202D60EB1}"/>
                    </a:ext>
                  </a:extLst>
                </p14:cNvPr>
                <p14:cNvContentPartPr/>
                <p14:nvPr/>
              </p14:nvContentPartPr>
              <p14:xfrm>
                <a:off x="291469" y="2804302"/>
                <a:ext cx="134280" cy="267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DD826F2-F8B7-438F-8198-CC5202D60E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2829" y="2795662"/>
                  <a:ext cx="151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B12B6B8-7826-4143-8A39-0E97B541D035}"/>
                    </a:ext>
                  </a:extLst>
                </p14:cNvPr>
                <p14:cNvContentPartPr/>
                <p14:nvPr/>
              </p14:nvContentPartPr>
              <p14:xfrm>
                <a:off x="423949" y="2752462"/>
                <a:ext cx="133200" cy="422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B12B6B8-7826-4143-8A39-0E97B541D03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5309" y="2743462"/>
                  <a:ext cx="150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D42F005-B70C-423C-B399-9CD9CD3EFA61}"/>
                    </a:ext>
                  </a:extLst>
                </p14:cNvPr>
                <p14:cNvContentPartPr/>
                <p14:nvPr/>
              </p14:nvContentPartPr>
              <p14:xfrm>
                <a:off x="923629" y="2816902"/>
                <a:ext cx="167040" cy="245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D42F005-B70C-423C-B399-9CD9CD3EFA6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4989" y="2807902"/>
                  <a:ext cx="184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2E806A6-3A82-49C6-B7C9-544274D00024}"/>
                    </a:ext>
                  </a:extLst>
                </p14:cNvPr>
                <p14:cNvContentPartPr/>
                <p14:nvPr/>
              </p14:nvContentPartPr>
              <p14:xfrm>
                <a:off x="869629" y="2806462"/>
                <a:ext cx="247680" cy="242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2E806A6-3A82-49C6-B7C9-544274D0002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0989" y="2797462"/>
                  <a:ext cx="265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5A41713-7D1E-472B-8D10-F1E0206613AE}"/>
                    </a:ext>
                  </a:extLst>
                </p14:cNvPr>
                <p14:cNvContentPartPr/>
                <p14:nvPr/>
              </p14:nvContentPartPr>
              <p14:xfrm>
                <a:off x="822829" y="2656702"/>
                <a:ext cx="330480" cy="864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5A41713-7D1E-472B-8D10-F1E0206613A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13829" y="2648062"/>
                  <a:ext cx="348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2811CB-833B-4787-BBDC-228CBDE0041B}"/>
                    </a:ext>
                  </a:extLst>
                </p14:cNvPr>
                <p14:cNvContentPartPr/>
                <p14:nvPr/>
              </p14:nvContentPartPr>
              <p14:xfrm>
                <a:off x="1564429" y="2771182"/>
                <a:ext cx="15120" cy="1742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2811CB-833B-4787-BBDC-228CBDE004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55429" y="2762542"/>
                  <a:ext cx="32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01A639C-7698-4E53-8781-5A3297175923}"/>
                    </a:ext>
                  </a:extLst>
                </p14:cNvPr>
                <p14:cNvContentPartPr/>
                <p14:nvPr/>
              </p14:nvContentPartPr>
              <p14:xfrm>
                <a:off x="1452829" y="2805742"/>
                <a:ext cx="201960" cy="24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01A639C-7698-4E53-8781-5A329717592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444189" y="2797102"/>
                  <a:ext cx="21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27EFC21-0D32-4EC1-AD88-8AAB6ECAD4CC}"/>
                    </a:ext>
                  </a:extLst>
                </p14:cNvPr>
                <p14:cNvContentPartPr/>
                <p14:nvPr/>
              </p14:nvContentPartPr>
              <p14:xfrm>
                <a:off x="1432309" y="3016342"/>
                <a:ext cx="235080" cy="30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27EFC21-0D32-4EC1-AD88-8AAB6ECAD4C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23309" y="3007702"/>
                  <a:ext cx="252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B838D4E-BBF2-4A76-8BB0-CFDBAD836E12}"/>
                    </a:ext>
                  </a:extLst>
                </p14:cNvPr>
                <p14:cNvContentPartPr/>
                <p14:nvPr/>
              </p14:nvContentPartPr>
              <p14:xfrm>
                <a:off x="2011549" y="2763982"/>
                <a:ext cx="180360" cy="205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B838D4E-BBF2-4A76-8BB0-CFDBAD836E1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002909" y="2755342"/>
                  <a:ext cx="198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D138647-A124-4101-A48A-D459E682B5D2}"/>
                    </a:ext>
                  </a:extLst>
                </p14:cNvPr>
                <p14:cNvContentPartPr/>
                <p14:nvPr/>
              </p14:nvContentPartPr>
              <p14:xfrm>
                <a:off x="1979869" y="2846062"/>
                <a:ext cx="205200" cy="345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D138647-A124-4101-A48A-D459E682B5D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70869" y="2837422"/>
                  <a:ext cx="22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35ECC6C-E034-4772-8A13-8ABCEC5464B4}"/>
                    </a:ext>
                  </a:extLst>
                </p14:cNvPr>
                <p14:cNvContentPartPr/>
                <p14:nvPr/>
              </p14:nvContentPartPr>
              <p14:xfrm>
                <a:off x="2316109" y="2851102"/>
                <a:ext cx="24120" cy="133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35ECC6C-E034-4772-8A13-8ABCEC5464B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07469" y="2842462"/>
                  <a:ext cx="41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52BBF8A-7870-4AE9-A16F-1850E89F09B4}"/>
                    </a:ext>
                  </a:extLst>
                </p14:cNvPr>
                <p14:cNvContentPartPr/>
                <p14:nvPr/>
              </p14:nvContentPartPr>
              <p14:xfrm>
                <a:off x="2475949" y="2604502"/>
                <a:ext cx="199080" cy="3074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52BBF8A-7870-4AE9-A16F-1850E89F09B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67309" y="2595502"/>
                  <a:ext cx="216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1EEB87C-D630-43BE-9317-97E2D2D31385}"/>
                    </a:ext>
                  </a:extLst>
                </p14:cNvPr>
                <p14:cNvContentPartPr/>
                <p14:nvPr/>
              </p14:nvContentPartPr>
              <p14:xfrm>
                <a:off x="2445709" y="2428822"/>
                <a:ext cx="227880" cy="219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1EEB87C-D630-43BE-9317-97E2D2D3138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436709" y="2420182"/>
                  <a:ext cx="245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39966DF-81EF-4A47-9696-20A69517CB65}"/>
                    </a:ext>
                  </a:extLst>
                </p14:cNvPr>
                <p14:cNvContentPartPr/>
                <p14:nvPr/>
              </p14:nvContentPartPr>
              <p14:xfrm>
                <a:off x="2763589" y="2833822"/>
                <a:ext cx="113040" cy="208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39966DF-81EF-4A47-9696-20A69517CB6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54589" y="2824822"/>
                  <a:ext cx="13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EDA6B21-EC4A-41F6-934F-8B0859327624}"/>
                    </a:ext>
                  </a:extLst>
                </p14:cNvPr>
                <p14:cNvContentPartPr/>
                <p14:nvPr/>
              </p14:nvContentPartPr>
              <p14:xfrm>
                <a:off x="2744509" y="2848582"/>
                <a:ext cx="139320" cy="165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EDA6B21-EC4A-41F6-934F-8B085932762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735509" y="2839942"/>
                  <a:ext cx="156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B895B3C-3D61-4BC3-ACCB-AE268C60CB7C}"/>
                    </a:ext>
                  </a:extLst>
                </p14:cNvPr>
                <p14:cNvContentPartPr/>
                <p14:nvPr/>
              </p14:nvContentPartPr>
              <p14:xfrm>
                <a:off x="2725789" y="2806462"/>
                <a:ext cx="187560" cy="396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B895B3C-3D61-4BC3-ACCB-AE268C60CB7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717149" y="2797462"/>
                  <a:ext cx="205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816E402-F7F8-4728-9606-FE4F426D9F1E}"/>
                    </a:ext>
                  </a:extLst>
                </p14:cNvPr>
                <p14:cNvContentPartPr/>
                <p14:nvPr/>
              </p14:nvContentPartPr>
              <p14:xfrm>
                <a:off x="4089469" y="2632942"/>
                <a:ext cx="189720" cy="2167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816E402-F7F8-4728-9606-FE4F426D9F1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80829" y="2623942"/>
                  <a:ext cx="207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7E6F0C-70BB-4B3A-86AE-1C5E20B13C50}"/>
                    </a:ext>
                  </a:extLst>
                </p14:cNvPr>
                <p14:cNvContentPartPr/>
                <p14:nvPr/>
              </p14:nvContentPartPr>
              <p14:xfrm>
                <a:off x="4103149" y="2703142"/>
                <a:ext cx="160200" cy="1065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7E6F0C-70BB-4B3A-86AE-1C5E20B13C5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094149" y="2694502"/>
                  <a:ext cx="177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BC2B079-9B44-4ECA-A193-8E35996C822A}"/>
                    </a:ext>
                  </a:extLst>
                </p14:cNvPr>
                <p14:cNvContentPartPr/>
                <p14:nvPr/>
              </p14:nvContentPartPr>
              <p14:xfrm>
                <a:off x="3987949" y="2542222"/>
                <a:ext cx="240840" cy="40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BC2B079-9B44-4ECA-A193-8E35996C822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78949" y="2533222"/>
                  <a:ext cx="25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9A090A6-1AE7-4896-856D-BC6A35C0DC52}"/>
                    </a:ext>
                  </a:extLst>
                </p14:cNvPr>
                <p14:cNvContentPartPr/>
                <p14:nvPr/>
              </p14:nvContentPartPr>
              <p14:xfrm>
                <a:off x="3307909" y="2732662"/>
                <a:ext cx="246960" cy="39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9A090A6-1AE7-4896-856D-BC6A35C0DC5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8909" y="2723662"/>
                  <a:ext cx="264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34CF954-A5E4-4350-A71B-5CE05749CB0A}"/>
                    </a:ext>
                  </a:extLst>
                </p14:cNvPr>
                <p14:cNvContentPartPr/>
                <p14:nvPr/>
              </p14:nvContentPartPr>
              <p14:xfrm>
                <a:off x="3308269" y="2814742"/>
                <a:ext cx="217080" cy="464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34CF954-A5E4-4350-A71B-5CE05749CB0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99629" y="2805742"/>
                  <a:ext cx="234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83178F8-3916-4698-B6D4-2DCB917EB117}"/>
                    </a:ext>
                  </a:extLst>
                </p14:cNvPr>
                <p14:cNvContentPartPr/>
                <p14:nvPr/>
              </p14:nvContentPartPr>
              <p14:xfrm>
                <a:off x="3327349" y="2518822"/>
                <a:ext cx="169560" cy="133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83178F8-3916-4698-B6D4-2DCB917EB11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318709" y="2510182"/>
                  <a:ext cx="187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BB853DA-282F-4A56-8165-8C1C6178BD49}"/>
                    </a:ext>
                  </a:extLst>
                </p14:cNvPr>
                <p14:cNvContentPartPr/>
                <p14:nvPr/>
              </p14:nvContentPartPr>
              <p14:xfrm>
                <a:off x="3432109" y="2582182"/>
                <a:ext cx="291960" cy="4064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BB853DA-282F-4A56-8165-8C1C6178BD4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423469" y="2573182"/>
                  <a:ext cx="3096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5029E64-80C4-4D83-83B1-0AB1E7C977F8}"/>
                    </a:ext>
                  </a:extLst>
                </p14:cNvPr>
                <p14:cNvContentPartPr/>
                <p14:nvPr/>
              </p14:nvContentPartPr>
              <p14:xfrm>
                <a:off x="4564669" y="2587582"/>
                <a:ext cx="19440" cy="147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5029E64-80C4-4D83-83B1-0AB1E7C977F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56029" y="2578942"/>
                  <a:ext cx="3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8D6FC71-FB4A-4AD4-B7DE-AE1DE0362CDF}"/>
                    </a:ext>
                  </a:extLst>
                </p14:cNvPr>
                <p14:cNvContentPartPr/>
                <p14:nvPr/>
              </p14:nvContentPartPr>
              <p14:xfrm>
                <a:off x="4499149" y="2626462"/>
                <a:ext cx="171720" cy="40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8D6FC71-FB4A-4AD4-B7DE-AE1DE0362CD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90509" y="2617462"/>
                  <a:ext cx="189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CFB55D9-994B-4E50-AC8B-0A643D745048}"/>
                    </a:ext>
                  </a:extLst>
                </p14:cNvPr>
                <p14:cNvContentPartPr/>
                <p14:nvPr/>
              </p14:nvContentPartPr>
              <p14:xfrm>
                <a:off x="4475029" y="2811142"/>
                <a:ext cx="182520" cy="349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CFB55D9-994B-4E50-AC8B-0A643D74504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466389" y="2802142"/>
                  <a:ext cx="200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3ED1E83-BC3B-4F22-99B6-356A4AFC1870}"/>
                    </a:ext>
                  </a:extLst>
                </p14:cNvPr>
                <p14:cNvContentPartPr/>
                <p14:nvPr/>
              </p14:nvContentPartPr>
              <p14:xfrm>
                <a:off x="5139229" y="2549422"/>
                <a:ext cx="152640" cy="215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3ED1E83-BC3B-4F22-99B6-356A4AFC187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130229" y="2540782"/>
                  <a:ext cx="170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A47997E-0D70-409B-A8AE-8B63AF61418A}"/>
                    </a:ext>
                  </a:extLst>
                </p14:cNvPr>
                <p14:cNvContentPartPr/>
                <p14:nvPr/>
              </p14:nvContentPartPr>
              <p14:xfrm>
                <a:off x="5081269" y="2639062"/>
                <a:ext cx="217080" cy="32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A47997E-0D70-409B-A8AE-8B63AF61418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072629" y="2630422"/>
                  <a:ext cx="23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04ADC3D-39B9-4BA9-9CF8-8E35E5343ECC}"/>
                    </a:ext>
                  </a:extLst>
                </p14:cNvPr>
                <p14:cNvContentPartPr/>
                <p14:nvPr/>
              </p14:nvContentPartPr>
              <p14:xfrm>
                <a:off x="5483749" y="2609182"/>
                <a:ext cx="43560" cy="47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04ADC3D-39B9-4BA9-9CF8-8E35E5343E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474749" y="2600182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DB517E0-B991-4278-8BAB-381A69E1E626}"/>
                    </a:ext>
                  </a:extLst>
                </p14:cNvPr>
                <p14:cNvContentPartPr/>
                <p14:nvPr/>
              </p14:nvContentPartPr>
              <p14:xfrm>
                <a:off x="5753749" y="2303902"/>
                <a:ext cx="191520" cy="201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DB517E0-B991-4278-8BAB-381A69E1E62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44749" y="2295262"/>
                  <a:ext cx="20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630A32E-85C8-47C7-831F-F36D747B0C3B}"/>
                    </a:ext>
                  </a:extLst>
                </p14:cNvPr>
                <p14:cNvContentPartPr/>
                <p14:nvPr/>
              </p14:nvContentPartPr>
              <p14:xfrm>
                <a:off x="5669149" y="2120302"/>
                <a:ext cx="264600" cy="203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630A32E-85C8-47C7-831F-F36D747B0C3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60149" y="2111302"/>
                  <a:ext cx="282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6D75960-5E50-4D58-A38A-DFB44A48E183}"/>
                    </a:ext>
                  </a:extLst>
                </p14:cNvPr>
                <p14:cNvContentPartPr/>
                <p14:nvPr/>
              </p14:nvContentPartPr>
              <p14:xfrm>
                <a:off x="5673829" y="2550502"/>
                <a:ext cx="424080" cy="50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6D75960-5E50-4D58-A38A-DFB44A48E18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64829" y="2541502"/>
                  <a:ext cx="441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CFE276-2CC5-4BA3-AA8E-8EBC61BCC3DB}"/>
                    </a:ext>
                  </a:extLst>
                </p14:cNvPr>
                <p14:cNvContentPartPr/>
                <p14:nvPr/>
              </p14:nvContentPartPr>
              <p14:xfrm>
                <a:off x="5638189" y="2600542"/>
                <a:ext cx="458280" cy="348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CFE276-2CC5-4BA3-AA8E-8EBC61BCC3D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629189" y="2591542"/>
                  <a:ext cx="475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B58AD0B-CAED-44CD-B1D2-ED92E0BC9975}"/>
                    </a:ext>
                  </a:extLst>
                </p14:cNvPr>
                <p14:cNvContentPartPr/>
                <p14:nvPr/>
              </p14:nvContentPartPr>
              <p14:xfrm>
                <a:off x="5850589" y="2803942"/>
                <a:ext cx="117000" cy="137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B58AD0B-CAED-44CD-B1D2-ED92E0BC99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41949" y="2794942"/>
                  <a:ext cx="13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5AF5935-CDEF-4608-A529-C46E4FBED6B2}"/>
                    </a:ext>
                  </a:extLst>
                </p14:cNvPr>
                <p14:cNvContentPartPr/>
                <p14:nvPr/>
              </p14:nvContentPartPr>
              <p14:xfrm>
                <a:off x="5625949" y="2107702"/>
                <a:ext cx="455400" cy="547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5AF5935-CDEF-4608-A529-C46E4FBED6B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16949" y="2098702"/>
                  <a:ext cx="47304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325067-25AB-44C8-A4F4-48B52D947277}"/>
                    </a:ext>
                  </a:extLst>
                </p14:cNvPr>
                <p14:cNvContentPartPr/>
                <p14:nvPr/>
              </p14:nvContentPartPr>
              <p14:xfrm>
                <a:off x="5595349" y="2552302"/>
                <a:ext cx="547200" cy="5220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325067-25AB-44C8-A4F4-48B52D94727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86709" y="2543662"/>
                  <a:ext cx="5648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3B9A367-34E3-4DF2-8BDF-7B719A72DB0C}"/>
                    </a:ext>
                  </a:extLst>
                </p14:cNvPr>
                <p14:cNvContentPartPr/>
                <p14:nvPr/>
              </p14:nvContentPartPr>
              <p14:xfrm>
                <a:off x="5507869" y="2047582"/>
                <a:ext cx="857880" cy="1164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3B9A367-34E3-4DF2-8BDF-7B719A72DB0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499229" y="2038582"/>
                  <a:ext cx="875520" cy="11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34171DF-8CF1-4DBD-A52C-1528E6D81004}"/>
                    </a:ext>
                  </a:extLst>
                </p14:cNvPr>
                <p14:cNvContentPartPr/>
                <p14:nvPr/>
              </p14:nvContentPartPr>
              <p14:xfrm>
                <a:off x="5524789" y="3304702"/>
                <a:ext cx="289800" cy="204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34171DF-8CF1-4DBD-A52C-1528E6D8100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16149" y="3296062"/>
                  <a:ext cx="307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01999EC-8DC3-4B66-B954-D00C85207E62}"/>
                    </a:ext>
                  </a:extLst>
                </p14:cNvPr>
                <p14:cNvContentPartPr/>
                <p14:nvPr/>
              </p14:nvContentPartPr>
              <p14:xfrm>
                <a:off x="5796229" y="3474982"/>
                <a:ext cx="43560" cy="205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01999EC-8DC3-4B66-B954-D00C85207E6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787229" y="3466342"/>
                  <a:ext cx="61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F02E409-5C54-4BE9-B1C2-5E8368211894}"/>
                    </a:ext>
                  </a:extLst>
                </p14:cNvPr>
                <p14:cNvContentPartPr/>
                <p14:nvPr/>
              </p14:nvContentPartPr>
              <p14:xfrm>
                <a:off x="5838709" y="3266902"/>
                <a:ext cx="343080" cy="296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F02E409-5C54-4BE9-B1C2-5E836821189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30069" y="3258262"/>
                  <a:ext cx="360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80091C9-40C1-41E3-8BE0-4FC26BDDE4F2}"/>
                    </a:ext>
                  </a:extLst>
                </p14:cNvPr>
                <p14:cNvContentPartPr/>
                <p14:nvPr/>
              </p14:nvContentPartPr>
              <p14:xfrm>
                <a:off x="5577709" y="3742102"/>
                <a:ext cx="112320" cy="196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80091C9-40C1-41E3-8BE0-4FC26BDDE4F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569069" y="3733102"/>
                  <a:ext cx="129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D6D5B22-1C51-4C24-BC14-2F8180572A84}"/>
                    </a:ext>
                  </a:extLst>
                </p14:cNvPr>
                <p14:cNvContentPartPr/>
                <p14:nvPr/>
              </p14:nvContentPartPr>
              <p14:xfrm>
                <a:off x="5773909" y="3737782"/>
                <a:ext cx="134280" cy="1148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D6D5B22-1C51-4C24-BC14-2F8180572A8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764909" y="3729142"/>
                  <a:ext cx="151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70AFAE9-E39E-4E66-88D3-A207E7A89907}"/>
                    </a:ext>
                  </a:extLst>
                </p14:cNvPr>
                <p14:cNvContentPartPr/>
                <p14:nvPr/>
              </p14:nvContentPartPr>
              <p14:xfrm>
                <a:off x="6006829" y="3686662"/>
                <a:ext cx="135000" cy="136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70AFAE9-E39E-4E66-88D3-A207E7A8990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997829" y="3678022"/>
                  <a:ext cx="152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C4E56A0-932E-434F-AA8C-B31031D19BA9}"/>
                    </a:ext>
                  </a:extLst>
                </p14:cNvPr>
                <p14:cNvContentPartPr/>
                <p14:nvPr/>
              </p14:nvContentPartPr>
              <p14:xfrm>
                <a:off x="6212749" y="3633022"/>
                <a:ext cx="176400" cy="1069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C4E56A0-932E-434F-AA8C-B31031D19BA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04109" y="3624022"/>
                  <a:ext cx="19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7040E3F-5E90-435A-9369-EBF8EDC9325E}"/>
                    </a:ext>
                  </a:extLst>
                </p14:cNvPr>
                <p14:cNvContentPartPr/>
                <p14:nvPr/>
              </p14:nvContentPartPr>
              <p14:xfrm>
                <a:off x="5738269" y="3938302"/>
                <a:ext cx="30960" cy="24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7040E3F-5E90-435A-9369-EBF8EDC9325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729269" y="3929662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84C89D9-1F7B-413F-808E-33421ABADAE1}"/>
                    </a:ext>
                  </a:extLst>
                </p14:cNvPr>
                <p14:cNvContentPartPr/>
                <p14:nvPr/>
              </p14:nvContentPartPr>
              <p14:xfrm>
                <a:off x="7366549" y="1875142"/>
                <a:ext cx="178560" cy="256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84C89D9-1F7B-413F-808E-33421ABADAE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57549" y="1866142"/>
                  <a:ext cx="196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874B42F-7BAA-4E0E-97EB-5DA09B7FE76D}"/>
                    </a:ext>
                  </a:extLst>
                </p14:cNvPr>
                <p14:cNvContentPartPr/>
                <p14:nvPr/>
              </p14:nvContentPartPr>
              <p14:xfrm>
                <a:off x="7005469" y="2314342"/>
                <a:ext cx="165600" cy="276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874B42F-7BAA-4E0E-97EB-5DA09B7FE76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96829" y="2305342"/>
                  <a:ext cx="183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AB6755F-19C2-4C7D-91F1-F3FBA712EDFE}"/>
                    </a:ext>
                  </a:extLst>
                </p14:cNvPr>
                <p14:cNvContentPartPr/>
                <p14:nvPr/>
              </p14:nvContentPartPr>
              <p14:xfrm>
                <a:off x="6993589" y="2396782"/>
                <a:ext cx="219600" cy="644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AB6755F-19C2-4C7D-91F1-F3FBA712EDF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984589" y="2387782"/>
                  <a:ext cx="237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A6059A7-0E2E-43EB-8C23-BD10E3A35C86}"/>
                    </a:ext>
                  </a:extLst>
                </p14:cNvPr>
                <p14:cNvContentPartPr/>
                <p14:nvPr/>
              </p14:nvContentPartPr>
              <p14:xfrm>
                <a:off x="7401829" y="2294902"/>
                <a:ext cx="193680" cy="550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A6059A7-0E2E-43EB-8C23-BD10E3A35C8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392829" y="2286262"/>
                  <a:ext cx="211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72111E6-0B7E-4246-A2D3-D72597859C26}"/>
                    </a:ext>
                  </a:extLst>
                </p14:cNvPr>
                <p14:cNvContentPartPr/>
                <p14:nvPr/>
              </p14:nvContentPartPr>
              <p14:xfrm>
                <a:off x="7412989" y="2358982"/>
                <a:ext cx="181440" cy="741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72111E6-0B7E-4246-A2D3-D72597859C2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404349" y="2350342"/>
                  <a:ext cx="199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088861F-38B6-441A-AE32-A6E25BEECFCC}"/>
                    </a:ext>
                  </a:extLst>
                </p14:cNvPr>
                <p14:cNvContentPartPr/>
                <p14:nvPr/>
              </p14:nvContentPartPr>
              <p14:xfrm>
                <a:off x="7436389" y="2216782"/>
                <a:ext cx="36000" cy="11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088861F-38B6-441A-AE32-A6E25BEECFC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427389" y="2207782"/>
                  <a:ext cx="5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DA1AC28-89CE-4950-AF96-FD90BCB174FE}"/>
                    </a:ext>
                  </a:extLst>
                </p14:cNvPr>
                <p14:cNvContentPartPr/>
                <p14:nvPr/>
              </p14:nvContentPartPr>
              <p14:xfrm>
                <a:off x="7734469" y="2714662"/>
                <a:ext cx="15480" cy="1156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DA1AC28-89CE-4950-AF96-FD90BCB174F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25829" y="2706022"/>
                  <a:ext cx="33120" cy="11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11E476B-D0AE-4A60-8F25-503BC5BA1DF5}"/>
                    </a:ext>
                  </a:extLst>
                </p14:cNvPr>
                <p14:cNvContentPartPr/>
                <p14:nvPr/>
              </p14:nvContentPartPr>
              <p14:xfrm>
                <a:off x="6972349" y="3570382"/>
                <a:ext cx="2076480" cy="178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11E476B-D0AE-4A60-8F25-503BC5BA1DF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63709" y="3561742"/>
                  <a:ext cx="2094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14592DC-866C-49B8-A8C8-15C418F3B15D}"/>
                    </a:ext>
                  </a:extLst>
                </p14:cNvPr>
                <p14:cNvContentPartPr/>
                <p14:nvPr/>
              </p14:nvContentPartPr>
              <p14:xfrm>
                <a:off x="9032629" y="3491182"/>
                <a:ext cx="108720" cy="2340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14592DC-866C-49B8-A8C8-15C418F3B15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023989" y="3482182"/>
                  <a:ext cx="126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A762888-C0D9-459B-8A62-CE40353EA24B}"/>
                    </a:ext>
                  </a:extLst>
                </p14:cNvPr>
                <p14:cNvContentPartPr/>
                <p14:nvPr/>
              </p14:nvContentPartPr>
              <p14:xfrm>
                <a:off x="7559509" y="2500822"/>
                <a:ext cx="282600" cy="3060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A762888-C0D9-459B-8A62-CE40353EA24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50509" y="2491822"/>
                  <a:ext cx="300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55C41F9-BACE-4F1E-A00D-B3A047B3A4F6}"/>
                    </a:ext>
                  </a:extLst>
                </p14:cNvPr>
                <p14:cNvContentPartPr/>
                <p14:nvPr/>
              </p14:nvContentPartPr>
              <p14:xfrm>
                <a:off x="7274389" y="2581462"/>
                <a:ext cx="83520" cy="176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55C41F9-BACE-4F1E-A00D-B3A047B3A4F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265749" y="2572822"/>
                  <a:ext cx="101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BF1A9FF-74E7-4AE9-8817-CCADC2D7965F}"/>
                    </a:ext>
                  </a:extLst>
                </p14:cNvPr>
                <p14:cNvContentPartPr/>
                <p14:nvPr/>
              </p14:nvContentPartPr>
              <p14:xfrm>
                <a:off x="7439989" y="2528182"/>
                <a:ext cx="49680" cy="164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BF1A9FF-74E7-4AE9-8817-CCADC2D7965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431349" y="2519542"/>
                  <a:ext cx="67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14A584E-6A1A-46FE-8966-9A882BC75870}"/>
                    </a:ext>
                  </a:extLst>
                </p14:cNvPr>
                <p14:cNvContentPartPr/>
                <p14:nvPr/>
              </p14:nvContentPartPr>
              <p14:xfrm>
                <a:off x="7404709" y="2538982"/>
                <a:ext cx="223920" cy="824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14A584E-6A1A-46FE-8966-9A882BC7587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396069" y="2530342"/>
                  <a:ext cx="241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F84D592-4D34-4378-A1C7-37CBCD90657A}"/>
                    </a:ext>
                  </a:extLst>
                </p14:cNvPr>
                <p14:cNvContentPartPr/>
                <p14:nvPr/>
              </p14:nvContentPartPr>
              <p14:xfrm>
                <a:off x="7682269" y="2373022"/>
                <a:ext cx="115200" cy="1893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F84D592-4D34-4378-A1C7-37CBCD90657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673269" y="2364022"/>
                  <a:ext cx="132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36C066A-3A7B-4116-AC00-CECDD2E32F89}"/>
                    </a:ext>
                  </a:extLst>
                </p14:cNvPr>
                <p14:cNvContentPartPr/>
                <p14:nvPr/>
              </p14:nvContentPartPr>
              <p14:xfrm>
                <a:off x="7826269" y="2475622"/>
                <a:ext cx="4320" cy="18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36C066A-3A7B-4116-AC00-CECDD2E32F8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817629" y="2466982"/>
                  <a:ext cx="21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27E1F30-D60C-47FB-B3F3-6707AD32ED5E}"/>
                    </a:ext>
                  </a:extLst>
                </p14:cNvPr>
                <p14:cNvContentPartPr/>
                <p14:nvPr/>
              </p14:nvContentPartPr>
              <p14:xfrm>
                <a:off x="6650509" y="2803222"/>
                <a:ext cx="2389320" cy="918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27E1F30-D60C-47FB-B3F3-6707AD32ED5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641509" y="2794582"/>
                  <a:ext cx="24069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B5A33AD-B17F-4B00-A34E-C0F7ECE10BED}"/>
                    </a:ext>
                  </a:extLst>
                </p14:cNvPr>
                <p14:cNvContentPartPr/>
                <p14:nvPr/>
              </p14:nvContentPartPr>
              <p14:xfrm>
                <a:off x="7203109" y="3275902"/>
                <a:ext cx="88560" cy="686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B5A33AD-B17F-4B00-A34E-C0F7ECE10BE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94109" y="3266902"/>
                  <a:ext cx="10620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C4B24C9-D542-4268-8DC6-86B4617631E5}"/>
                    </a:ext>
                  </a:extLst>
                </p14:cNvPr>
                <p14:cNvContentPartPr/>
                <p14:nvPr/>
              </p14:nvContentPartPr>
              <p14:xfrm>
                <a:off x="8350429" y="2968822"/>
                <a:ext cx="70920" cy="878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C4B24C9-D542-4268-8DC6-86B4617631E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41789" y="2960182"/>
                  <a:ext cx="8856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DA9FB1-7EDF-4C3D-B1BF-C82FC240DE5D}"/>
                    </a:ext>
                  </a:extLst>
                </p14:cNvPr>
                <p14:cNvContentPartPr/>
                <p14:nvPr/>
              </p14:nvContentPartPr>
              <p14:xfrm>
                <a:off x="7298509" y="2956582"/>
                <a:ext cx="562680" cy="572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DA9FB1-7EDF-4C3D-B1BF-C82FC240DE5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89509" y="2947942"/>
                  <a:ext cx="5803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EEA677A-E63F-4F26-90D8-8A18A6C38D7F}"/>
                    </a:ext>
                  </a:extLst>
                </p14:cNvPr>
                <p14:cNvContentPartPr/>
                <p14:nvPr/>
              </p14:nvContentPartPr>
              <p14:xfrm>
                <a:off x="7410109" y="3127942"/>
                <a:ext cx="611640" cy="5443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EEA677A-E63F-4F26-90D8-8A18A6C38D7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401109" y="3118942"/>
                  <a:ext cx="629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123344F-0499-4AFB-9A7F-BED7E6181179}"/>
                    </a:ext>
                  </a:extLst>
                </p14:cNvPr>
                <p14:cNvContentPartPr/>
                <p14:nvPr/>
              </p14:nvContentPartPr>
              <p14:xfrm>
                <a:off x="7681189" y="3240262"/>
                <a:ext cx="542520" cy="4471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123344F-0499-4AFB-9A7F-BED7E618117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72549" y="3231622"/>
                  <a:ext cx="5601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EC1F2DF-7875-468D-9063-15224CA37EBE}"/>
                    </a:ext>
                  </a:extLst>
                </p14:cNvPr>
                <p14:cNvContentPartPr/>
                <p14:nvPr/>
              </p14:nvContentPartPr>
              <p14:xfrm>
                <a:off x="7073869" y="3898702"/>
                <a:ext cx="176400" cy="350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EC1F2DF-7875-468D-9063-15224CA37EB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065229" y="3889702"/>
                  <a:ext cx="194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1E4C942-FC88-42E0-A0CF-966021ECC615}"/>
                    </a:ext>
                  </a:extLst>
                </p14:cNvPr>
                <p14:cNvContentPartPr/>
                <p14:nvPr/>
              </p14:nvContentPartPr>
              <p14:xfrm>
                <a:off x="7143349" y="3800062"/>
                <a:ext cx="163440" cy="224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1E4C942-FC88-42E0-A0CF-966021ECC61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134349" y="3791422"/>
                  <a:ext cx="181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6F475B2-489E-45F7-8A75-E8F32D1FC033}"/>
                    </a:ext>
                  </a:extLst>
                </p14:cNvPr>
                <p14:cNvContentPartPr/>
                <p14:nvPr/>
              </p14:nvContentPartPr>
              <p14:xfrm>
                <a:off x="8553829" y="3725902"/>
                <a:ext cx="271800" cy="2458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6F475B2-489E-45F7-8A75-E8F32D1FC03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545189" y="3716902"/>
                  <a:ext cx="289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C3A7CCB-311E-4B4B-928B-D5FB9E2A9623}"/>
                    </a:ext>
                  </a:extLst>
                </p14:cNvPr>
                <p14:cNvContentPartPr/>
                <p14:nvPr/>
              </p14:nvContentPartPr>
              <p14:xfrm>
                <a:off x="8503069" y="3650302"/>
                <a:ext cx="213480" cy="298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C3A7CCB-311E-4B4B-928B-D5FB9E2A962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494429" y="3641662"/>
                  <a:ext cx="231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71D7558-38A8-4FFB-B2D7-9E0011170482}"/>
                    </a:ext>
                  </a:extLst>
                </p14:cNvPr>
                <p14:cNvContentPartPr/>
                <p14:nvPr/>
              </p14:nvContentPartPr>
              <p14:xfrm>
                <a:off x="7952629" y="2672542"/>
                <a:ext cx="435240" cy="5342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71D7558-38A8-4FFB-B2D7-9E001117048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943989" y="2663542"/>
                  <a:ext cx="4528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4DF96A-98EC-4594-BED6-F1E976D324BF}"/>
                    </a:ext>
                  </a:extLst>
                </p14:cNvPr>
                <p14:cNvContentPartPr/>
                <p14:nvPr/>
              </p14:nvContentPartPr>
              <p14:xfrm>
                <a:off x="8442229" y="2340262"/>
                <a:ext cx="173880" cy="2570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4DF96A-98EC-4594-BED6-F1E976D324B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33229" y="2331622"/>
                  <a:ext cx="191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B607C37-7084-433D-AEC3-25BD7DC9429B}"/>
                    </a:ext>
                  </a:extLst>
                </p14:cNvPr>
                <p14:cNvContentPartPr/>
                <p14:nvPr/>
              </p14:nvContentPartPr>
              <p14:xfrm>
                <a:off x="8676589" y="2338822"/>
                <a:ext cx="154440" cy="1918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B607C37-7084-433D-AEC3-25BD7DC9429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667949" y="2330182"/>
                  <a:ext cx="172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3B968BB-639A-4AFA-9D91-2741B98D5905}"/>
                    </a:ext>
                  </a:extLst>
                </p14:cNvPr>
                <p14:cNvContentPartPr/>
                <p14:nvPr/>
              </p14:nvContentPartPr>
              <p14:xfrm>
                <a:off x="8764429" y="2289502"/>
                <a:ext cx="303840" cy="1742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3B968BB-639A-4AFA-9D91-2741B98D590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755429" y="2280502"/>
                  <a:ext cx="32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1B3E1D2-D88C-4A33-809A-ACA05E156BC0}"/>
                    </a:ext>
                  </a:extLst>
                </p14:cNvPr>
                <p14:cNvContentPartPr/>
                <p14:nvPr/>
              </p14:nvContentPartPr>
              <p14:xfrm>
                <a:off x="8882869" y="2206702"/>
                <a:ext cx="105120" cy="1000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1B3E1D2-D88C-4A33-809A-ACA05E156BC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873869" y="2198062"/>
                  <a:ext cx="122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C9CAD87-4768-47CC-8958-383D96B11379}"/>
                    </a:ext>
                  </a:extLst>
                </p14:cNvPr>
                <p14:cNvContentPartPr/>
                <p14:nvPr/>
              </p14:nvContentPartPr>
              <p14:xfrm>
                <a:off x="9044509" y="2338102"/>
                <a:ext cx="124560" cy="139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C9CAD87-4768-47CC-8958-383D96B1137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035869" y="2329462"/>
                  <a:ext cx="142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65F5C64-9D0D-43F0-B93D-21C2C63FE57F}"/>
                    </a:ext>
                  </a:extLst>
                </p14:cNvPr>
                <p14:cNvContentPartPr/>
                <p14:nvPr/>
              </p14:nvContentPartPr>
              <p14:xfrm>
                <a:off x="8512789" y="2528902"/>
                <a:ext cx="786600" cy="222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65F5C64-9D0D-43F0-B93D-21C2C63FE57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504149" y="2519902"/>
                  <a:ext cx="804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19FC209-EA2B-453A-94DE-91978BF99FC6}"/>
                    </a:ext>
                  </a:extLst>
                </p14:cNvPr>
                <p14:cNvContentPartPr/>
                <p14:nvPr/>
              </p14:nvContentPartPr>
              <p14:xfrm>
                <a:off x="290389" y="3743902"/>
                <a:ext cx="142920" cy="86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19FC209-EA2B-453A-94DE-91978BF99FC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81749" y="3734902"/>
                  <a:ext cx="160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8C10944-2491-4EAF-9951-6C49140F78C4}"/>
                    </a:ext>
                  </a:extLst>
                </p14:cNvPr>
                <p14:cNvContentPartPr/>
                <p14:nvPr/>
              </p14:nvContentPartPr>
              <p14:xfrm>
                <a:off x="276349" y="3804742"/>
                <a:ext cx="193320" cy="5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8C10944-2491-4EAF-9951-6C49140F78C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67709" y="3796102"/>
                  <a:ext cx="210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1068BC7-A631-4B9A-834C-B7CD4C47712D}"/>
                    </a:ext>
                  </a:extLst>
                </p14:cNvPr>
                <p14:cNvContentPartPr/>
                <p14:nvPr/>
              </p14:nvContentPartPr>
              <p14:xfrm>
                <a:off x="495229" y="3662902"/>
                <a:ext cx="129600" cy="2836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1068BC7-A631-4B9A-834C-B7CD4C47712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86589" y="3653902"/>
                  <a:ext cx="147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FB706C3-4412-4EB8-9DE1-8B472E221088}"/>
                    </a:ext>
                  </a:extLst>
                </p14:cNvPr>
                <p14:cNvContentPartPr/>
                <p14:nvPr/>
              </p14:nvContentPartPr>
              <p14:xfrm>
                <a:off x="812389" y="3571102"/>
                <a:ext cx="179640" cy="212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FB706C3-4412-4EB8-9DE1-8B472E22108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3389" y="3562462"/>
                  <a:ext cx="197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D1E88F73-1C3C-4BDF-B228-553DD91F1575}"/>
                    </a:ext>
                  </a:extLst>
                </p14:cNvPr>
                <p14:cNvContentPartPr/>
                <p14:nvPr/>
              </p14:nvContentPartPr>
              <p14:xfrm>
                <a:off x="682069" y="3581542"/>
                <a:ext cx="80640" cy="2192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D1E88F73-1C3C-4BDF-B228-553DD91F157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3429" y="3572902"/>
                  <a:ext cx="9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F34F974-8819-40DB-8C52-966899E7936D}"/>
                    </a:ext>
                  </a:extLst>
                </p14:cNvPr>
                <p14:cNvContentPartPr/>
                <p14:nvPr/>
              </p14:nvContentPartPr>
              <p14:xfrm>
                <a:off x="1066189" y="3573982"/>
                <a:ext cx="112320" cy="160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F34F974-8819-40DB-8C52-966899E7936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57549" y="3564982"/>
                  <a:ext cx="129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E605B90-9764-4FCE-AFBD-92D07BA6F5E8}"/>
                    </a:ext>
                  </a:extLst>
                </p14:cNvPr>
                <p14:cNvContentPartPr/>
                <p14:nvPr/>
              </p14:nvContentPartPr>
              <p14:xfrm>
                <a:off x="1284709" y="3728422"/>
                <a:ext cx="4320" cy="75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E605B90-9764-4FCE-AFBD-92D07BA6F5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75709" y="3719422"/>
                  <a:ext cx="21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0CA36DB-B14F-4A10-A6D3-46AA036099A8}"/>
                    </a:ext>
                  </a:extLst>
                </p14:cNvPr>
                <p14:cNvContentPartPr/>
                <p14:nvPr/>
              </p14:nvContentPartPr>
              <p14:xfrm>
                <a:off x="1346629" y="3579742"/>
                <a:ext cx="104760" cy="1224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0CA36DB-B14F-4A10-A6D3-46AA036099A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37989" y="3570742"/>
                  <a:ext cx="122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EB91F94-92C8-4635-9C2B-1C4A0B630925}"/>
                    </a:ext>
                  </a:extLst>
                </p14:cNvPr>
                <p14:cNvContentPartPr/>
                <p14:nvPr/>
              </p14:nvContentPartPr>
              <p14:xfrm>
                <a:off x="1483789" y="3580462"/>
                <a:ext cx="173880" cy="142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EB91F94-92C8-4635-9C2B-1C4A0B63092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474789" y="3571462"/>
                  <a:ext cx="191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B10355D-AAE0-4BD3-9861-1F05DC06EB1A}"/>
                    </a:ext>
                  </a:extLst>
                </p14:cNvPr>
                <p14:cNvContentPartPr/>
                <p14:nvPr/>
              </p14:nvContentPartPr>
              <p14:xfrm>
                <a:off x="1691869" y="3557782"/>
                <a:ext cx="154800" cy="153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B10355D-AAE0-4BD3-9861-1F05DC06EB1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683229" y="3549142"/>
                  <a:ext cx="17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A8F20DB-8D62-47EB-B8A5-602C10277002}"/>
                    </a:ext>
                  </a:extLst>
                </p14:cNvPr>
                <p14:cNvContentPartPr/>
                <p14:nvPr/>
              </p14:nvContentPartPr>
              <p14:xfrm>
                <a:off x="2033869" y="3649942"/>
                <a:ext cx="129240" cy="12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A8F20DB-8D62-47EB-B8A5-602C1027700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025229" y="3641302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15ACFDA-331D-4F68-BD95-42CAEFFE8A85}"/>
                    </a:ext>
                  </a:extLst>
                </p14:cNvPr>
                <p14:cNvContentPartPr/>
                <p14:nvPr/>
              </p14:nvContentPartPr>
              <p14:xfrm>
                <a:off x="2301349" y="3482902"/>
                <a:ext cx="155520" cy="221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15ACFDA-331D-4F68-BD95-42CAEFFE8A8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292349" y="3474262"/>
                  <a:ext cx="173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81B817A-EAC4-4857-8D65-6862815D3FA2}"/>
                    </a:ext>
                  </a:extLst>
                </p14:cNvPr>
                <p14:cNvContentPartPr/>
                <p14:nvPr/>
              </p14:nvContentPartPr>
              <p14:xfrm>
                <a:off x="2470549" y="3670102"/>
                <a:ext cx="23040" cy="66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81B817A-EAC4-4857-8D65-6862815D3FA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461549" y="3661102"/>
                  <a:ext cx="40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483FC87-9E89-43FD-8F8E-3DC51B4801A1}"/>
                    </a:ext>
                  </a:extLst>
                </p14:cNvPr>
                <p14:cNvContentPartPr/>
                <p14:nvPr/>
              </p14:nvContentPartPr>
              <p14:xfrm>
                <a:off x="2561629" y="3465622"/>
                <a:ext cx="143280" cy="246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483FC87-9E89-43FD-8F8E-3DC51B4801A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552629" y="3456622"/>
                  <a:ext cx="160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ED53B6FD-7478-4E03-9BDB-C6ABBEEA9B95}"/>
                    </a:ext>
                  </a:extLst>
                </p14:cNvPr>
                <p14:cNvContentPartPr/>
                <p14:nvPr/>
              </p14:nvContentPartPr>
              <p14:xfrm>
                <a:off x="2777989" y="3476782"/>
                <a:ext cx="124920" cy="1886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ED53B6FD-7478-4E03-9BDB-C6ABBEEA9B9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768989" y="3467782"/>
                  <a:ext cx="142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B77251E-CB07-4E25-B311-E100A6B4C23F}"/>
                    </a:ext>
                  </a:extLst>
                </p14:cNvPr>
                <p14:cNvContentPartPr/>
                <p14:nvPr/>
              </p14:nvContentPartPr>
              <p14:xfrm>
                <a:off x="3021349" y="3506662"/>
                <a:ext cx="16200" cy="90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B77251E-CB07-4E25-B311-E100A6B4C23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012709" y="3497662"/>
                  <a:ext cx="3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5B2F555-09A2-40AA-92B0-288473774E05}"/>
                    </a:ext>
                  </a:extLst>
                </p14:cNvPr>
                <p14:cNvContentPartPr/>
                <p14:nvPr/>
              </p14:nvContentPartPr>
              <p14:xfrm>
                <a:off x="3171469" y="3428182"/>
                <a:ext cx="93240" cy="200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5B2F555-09A2-40AA-92B0-288473774E0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162469" y="3419182"/>
                  <a:ext cx="11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D22B7C4-764F-4ED6-83E9-F7CC82D2010D}"/>
                    </a:ext>
                  </a:extLst>
                </p14:cNvPr>
                <p14:cNvContentPartPr/>
                <p14:nvPr/>
              </p14:nvContentPartPr>
              <p14:xfrm>
                <a:off x="3330589" y="3454462"/>
                <a:ext cx="151200" cy="1634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D22B7C4-764F-4ED6-83E9-F7CC82D2010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321589" y="3445462"/>
                  <a:ext cx="168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F45A00D-745D-450C-BA2F-BF4C0D4CDBA2}"/>
                    </a:ext>
                  </a:extLst>
                </p14:cNvPr>
                <p14:cNvContentPartPr/>
                <p14:nvPr/>
              </p14:nvContentPartPr>
              <p14:xfrm>
                <a:off x="3509149" y="3459142"/>
                <a:ext cx="134640" cy="1270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F45A00D-745D-450C-BA2F-BF4C0D4CDBA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500149" y="3450142"/>
                  <a:ext cx="152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F7FA739-1F17-4EC5-80E3-7850F8319D9C}"/>
                    </a:ext>
                  </a:extLst>
                </p14:cNvPr>
                <p14:cNvContentPartPr/>
                <p14:nvPr/>
              </p14:nvContentPartPr>
              <p14:xfrm>
                <a:off x="3679069" y="3462742"/>
                <a:ext cx="126720" cy="146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F7FA739-1F17-4EC5-80E3-7850F8319D9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670429" y="3454102"/>
                  <a:ext cx="144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ACF44DF-62BE-42B2-84D1-D2483DC4AF8F}"/>
                    </a:ext>
                  </a:extLst>
                </p14:cNvPr>
                <p14:cNvContentPartPr/>
                <p14:nvPr/>
              </p14:nvContentPartPr>
              <p14:xfrm>
                <a:off x="3893989" y="3496582"/>
                <a:ext cx="200160" cy="14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ACF44DF-62BE-42B2-84D1-D2483DC4AF8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885349" y="3487942"/>
                  <a:ext cx="217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0BB7096-0426-4AA1-86CD-FBDAE4136CCC}"/>
                    </a:ext>
                  </a:extLst>
                </p14:cNvPr>
                <p14:cNvContentPartPr/>
                <p14:nvPr/>
              </p14:nvContentPartPr>
              <p14:xfrm>
                <a:off x="3926389" y="3542302"/>
                <a:ext cx="161280" cy="360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0BB7096-0426-4AA1-86CD-FBDAE4136CC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917749" y="3533302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D6603A2-D2E9-4909-B263-2992CC61EFD7}"/>
                    </a:ext>
                  </a:extLst>
                </p14:cNvPr>
                <p14:cNvContentPartPr/>
                <p14:nvPr/>
              </p14:nvContentPartPr>
              <p14:xfrm>
                <a:off x="4326349" y="3366262"/>
                <a:ext cx="14760" cy="2048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D6603A2-D2E9-4909-B263-2992CC61EFD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317709" y="3357262"/>
                  <a:ext cx="3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F1AC9DD-BF97-4172-A0EA-98C87CDEFC1F}"/>
                    </a:ext>
                  </a:extLst>
                </p14:cNvPr>
                <p14:cNvContentPartPr/>
                <p14:nvPr/>
              </p14:nvContentPartPr>
              <p14:xfrm>
                <a:off x="4220509" y="3541582"/>
                <a:ext cx="212040" cy="622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F1AC9DD-BF97-4172-A0EA-98C87CDEFC1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211869" y="3532942"/>
                  <a:ext cx="229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F2A3367-49DF-4334-ADCD-FB9115638F32}"/>
                    </a:ext>
                  </a:extLst>
                </p14:cNvPr>
                <p14:cNvContentPartPr/>
                <p14:nvPr/>
              </p14:nvContentPartPr>
              <p14:xfrm>
                <a:off x="4217629" y="3357982"/>
                <a:ext cx="244440" cy="694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F2A3367-49DF-4334-ADCD-FB9115638F3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208629" y="3348982"/>
                  <a:ext cx="262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7C3EA9B-AA16-45B5-AFDB-CAFEF2050D3B}"/>
                    </a:ext>
                  </a:extLst>
                </p14:cNvPr>
                <p14:cNvContentPartPr/>
                <p14:nvPr/>
              </p14:nvContentPartPr>
              <p14:xfrm>
                <a:off x="4516429" y="3438982"/>
                <a:ext cx="217080" cy="180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7C3EA9B-AA16-45B5-AFDB-CAFEF2050D3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507789" y="3430342"/>
                  <a:ext cx="234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22A1222-A880-41E1-B245-56C73F452979}"/>
                    </a:ext>
                  </a:extLst>
                </p14:cNvPr>
                <p14:cNvContentPartPr/>
                <p14:nvPr/>
              </p14:nvContentPartPr>
              <p14:xfrm>
                <a:off x="639949" y="4140262"/>
                <a:ext cx="117360" cy="2264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22A1222-A880-41E1-B245-56C73F45297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31309" y="4131622"/>
                  <a:ext cx="135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767623C-7683-46A0-B323-747EA199D922}"/>
                    </a:ext>
                  </a:extLst>
                </p14:cNvPr>
                <p14:cNvContentPartPr/>
                <p14:nvPr/>
              </p14:nvContentPartPr>
              <p14:xfrm>
                <a:off x="834709" y="4151422"/>
                <a:ext cx="104760" cy="1425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767623C-7683-46A0-B323-747EA199D92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26069" y="4142422"/>
                  <a:ext cx="122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D01E087-A341-4020-9443-8C1F5C24658A}"/>
                    </a:ext>
                  </a:extLst>
                </p14:cNvPr>
                <p14:cNvContentPartPr/>
                <p14:nvPr/>
              </p14:nvContentPartPr>
              <p14:xfrm>
                <a:off x="1033069" y="4139542"/>
                <a:ext cx="102240" cy="117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D01E087-A341-4020-9443-8C1F5C24658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24429" y="4130902"/>
                  <a:ext cx="11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DB0003C-B8A4-412B-B44B-8AF05F64D799}"/>
                    </a:ext>
                  </a:extLst>
                </p14:cNvPr>
                <p14:cNvContentPartPr/>
                <p14:nvPr/>
              </p14:nvContentPartPr>
              <p14:xfrm>
                <a:off x="1232149" y="4227742"/>
                <a:ext cx="14760" cy="38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DB0003C-B8A4-412B-B44B-8AF05F64D79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223149" y="4219102"/>
                  <a:ext cx="32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80ABB2D-5AC6-4779-8A9F-172399E3BF28}"/>
                    </a:ext>
                  </a:extLst>
                </p14:cNvPr>
                <p14:cNvContentPartPr/>
                <p14:nvPr/>
              </p14:nvContentPartPr>
              <p14:xfrm>
                <a:off x="1359229" y="4116502"/>
                <a:ext cx="81000" cy="108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80ABB2D-5AC6-4779-8A9F-172399E3BF2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350589" y="4107502"/>
                  <a:ext cx="98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6BBCF17-75E0-4D28-A11F-534866C3B799}"/>
                    </a:ext>
                  </a:extLst>
                </p14:cNvPr>
                <p14:cNvContentPartPr/>
                <p14:nvPr/>
              </p14:nvContentPartPr>
              <p14:xfrm>
                <a:off x="1532389" y="4101022"/>
                <a:ext cx="86400" cy="795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6BBCF17-75E0-4D28-A11F-534866C3B79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523749" y="4092022"/>
                  <a:ext cx="104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4778E7F-4FB4-4B5A-8EA4-18DC7EA378CA}"/>
                    </a:ext>
                  </a:extLst>
                </p14:cNvPr>
                <p14:cNvContentPartPr/>
                <p14:nvPr/>
              </p14:nvContentPartPr>
              <p14:xfrm>
                <a:off x="1676389" y="4049182"/>
                <a:ext cx="134280" cy="1270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4778E7F-4FB4-4B5A-8EA4-18DC7EA378C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667389" y="4040182"/>
                  <a:ext cx="15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FD2E3C6-68D0-4CAC-A774-1A996F253D67}"/>
                    </a:ext>
                  </a:extLst>
                </p14:cNvPr>
                <p14:cNvContentPartPr/>
                <p14:nvPr/>
              </p14:nvContentPartPr>
              <p14:xfrm>
                <a:off x="2106229" y="4024702"/>
                <a:ext cx="25200" cy="1886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FD2E3C6-68D0-4CAC-A774-1A996F253D6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097229" y="4015702"/>
                  <a:ext cx="42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27540D-747B-4156-9C9C-F751E9176CB4}"/>
                    </a:ext>
                  </a:extLst>
                </p14:cNvPr>
                <p14:cNvContentPartPr/>
                <p14:nvPr/>
              </p14:nvContentPartPr>
              <p14:xfrm>
                <a:off x="2054389" y="4104622"/>
                <a:ext cx="188640" cy="435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27540D-747B-4156-9C9C-F751E9176CB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045749" y="4095622"/>
                  <a:ext cx="206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035D502-EA4F-4515-8518-7500920DA37C}"/>
                    </a:ext>
                  </a:extLst>
                </p14:cNvPr>
                <p14:cNvContentPartPr/>
                <p14:nvPr/>
              </p14:nvContentPartPr>
              <p14:xfrm>
                <a:off x="2382709" y="3974302"/>
                <a:ext cx="196560" cy="249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035D502-EA4F-4515-8518-7500920DA37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374069" y="3965662"/>
                  <a:ext cx="214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FA66008-FC3E-4A3A-8516-22A500DBED29}"/>
                    </a:ext>
                  </a:extLst>
                </p14:cNvPr>
                <p14:cNvContentPartPr/>
                <p14:nvPr/>
              </p14:nvContentPartPr>
              <p14:xfrm>
                <a:off x="2678269" y="3964582"/>
                <a:ext cx="92880" cy="194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FA66008-FC3E-4A3A-8516-22A500DBED2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669269" y="3955942"/>
                  <a:ext cx="110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6C130DF-456D-42A8-A8F6-1BEE75244981}"/>
                    </a:ext>
                  </a:extLst>
                </p14:cNvPr>
                <p14:cNvContentPartPr/>
                <p14:nvPr/>
              </p14:nvContentPartPr>
              <p14:xfrm>
                <a:off x="2871589" y="3964222"/>
                <a:ext cx="118080" cy="171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6C130DF-456D-42A8-A8F6-1BEE7524498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862589" y="3955222"/>
                  <a:ext cx="135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8564984-5BDD-4FA2-95A6-F4783F393C22}"/>
                    </a:ext>
                  </a:extLst>
                </p14:cNvPr>
                <p14:cNvContentPartPr/>
                <p14:nvPr/>
              </p14:nvContentPartPr>
              <p14:xfrm>
                <a:off x="3043669" y="4047742"/>
                <a:ext cx="19800" cy="183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8564984-5BDD-4FA2-95A6-F4783F393C2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035029" y="4039102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B82C55B-883C-430D-82F2-8BCA7F1821B2}"/>
                    </a:ext>
                  </a:extLst>
                </p14:cNvPr>
                <p14:cNvContentPartPr/>
                <p14:nvPr/>
              </p14:nvContentPartPr>
              <p14:xfrm>
                <a:off x="3227989" y="3917422"/>
                <a:ext cx="92520" cy="200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B82C55B-883C-430D-82F2-8BCA7F1821B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218989" y="3908782"/>
                  <a:ext cx="110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8F9AA98-F75E-4192-BB3A-8DE5D4B2E46B}"/>
                    </a:ext>
                  </a:extLst>
                </p14:cNvPr>
                <p14:cNvContentPartPr/>
                <p14:nvPr/>
              </p14:nvContentPartPr>
              <p14:xfrm>
                <a:off x="3440029" y="3941902"/>
                <a:ext cx="104040" cy="122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8F9AA98-F75E-4192-BB3A-8DE5D4B2E46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431389" y="3933262"/>
                  <a:ext cx="121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AF34AA8-8884-4DD6-95D9-39A4DA41D19C}"/>
                    </a:ext>
                  </a:extLst>
                </p14:cNvPr>
                <p14:cNvContentPartPr/>
                <p14:nvPr/>
              </p14:nvContentPartPr>
              <p14:xfrm>
                <a:off x="3591949" y="3946222"/>
                <a:ext cx="96120" cy="136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AF34AA8-8884-4DD6-95D9-39A4DA41D19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582949" y="3937222"/>
                  <a:ext cx="113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4EB7500-6866-43E1-99A4-F8E056B4AA8C}"/>
                    </a:ext>
                  </a:extLst>
                </p14:cNvPr>
                <p14:cNvContentPartPr/>
                <p14:nvPr/>
              </p14:nvContentPartPr>
              <p14:xfrm>
                <a:off x="3749989" y="3963142"/>
                <a:ext cx="114480" cy="1231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4EB7500-6866-43E1-99A4-F8E056B4AA8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741349" y="3954502"/>
                  <a:ext cx="132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F39B189-7CD2-49B5-9288-5869F75E0EB3}"/>
                    </a:ext>
                  </a:extLst>
                </p14:cNvPr>
                <p14:cNvContentPartPr/>
                <p14:nvPr/>
              </p14:nvContentPartPr>
              <p14:xfrm>
                <a:off x="3976069" y="4021462"/>
                <a:ext cx="189720" cy="900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F39B189-7CD2-49B5-9288-5869F75E0EB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967429" y="4012462"/>
                  <a:ext cx="207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BDADD40-5221-4F4C-BF1E-D4914F9932BF}"/>
                    </a:ext>
                  </a:extLst>
                </p14:cNvPr>
                <p14:cNvContentPartPr/>
                <p14:nvPr/>
              </p14:nvContentPartPr>
              <p14:xfrm>
                <a:off x="4346509" y="3939382"/>
                <a:ext cx="11160" cy="1800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BDADD40-5221-4F4C-BF1E-D4914F9932B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37869" y="3930742"/>
                  <a:ext cx="2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9E589DD-6DD3-4D1A-8F44-38120A952519}"/>
                    </a:ext>
                  </a:extLst>
                </p14:cNvPr>
                <p14:cNvContentPartPr/>
                <p14:nvPr/>
              </p14:nvContentPartPr>
              <p14:xfrm>
                <a:off x="4185949" y="3922462"/>
                <a:ext cx="299160" cy="2091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9E589DD-6DD3-4D1A-8F44-38120A95251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177309" y="3913462"/>
                  <a:ext cx="316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B8E5031-53E6-4517-B864-C3B6BBD91DD3}"/>
                    </a:ext>
                  </a:extLst>
                </p14:cNvPr>
                <p14:cNvContentPartPr/>
                <p14:nvPr/>
              </p14:nvContentPartPr>
              <p14:xfrm>
                <a:off x="4601389" y="4009222"/>
                <a:ext cx="178920" cy="1346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B8E5031-53E6-4517-B864-C3B6BBD91DD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592389" y="4000582"/>
                  <a:ext cx="19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4263B81-0973-4A5B-8944-B2E14D524EA8}"/>
                    </a:ext>
                  </a:extLst>
                </p14:cNvPr>
                <p14:cNvContentPartPr/>
                <p14:nvPr/>
              </p14:nvContentPartPr>
              <p14:xfrm>
                <a:off x="8123989" y="3748582"/>
                <a:ext cx="222840" cy="519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4263B81-0973-4A5B-8944-B2E14D524EA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115349" y="3739582"/>
                  <a:ext cx="2404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913647D-EBF1-4FCC-A551-B67F2DBFB63C}"/>
                    </a:ext>
                  </a:extLst>
                </p14:cNvPr>
                <p14:cNvContentPartPr/>
                <p14:nvPr/>
              </p14:nvContentPartPr>
              <p14:xfrm>
                <a:off x="8207869" y="3630142"/>
                <a:ext cx="205560" cy="2070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913647D-EBF1-4FCC-A551-B67F2DBFB63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198869" y="3621502"/>
                  <a:ext cx="223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D1DD163-5910-4E3A-A77E-508D85B02494}"/>
                    </a:ext>
                  </a:extLst>
                </p14:cNvPr>
                <p14:cNvContentPartPr/>
                <p14:nvPr/>
              </p14:nvContentPartPr>
              <p14:xfrm>
                <a:off x="7716469" y="4346902"/>
                <a:ext cx="105120" cy="143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D1DD163-5910-4E3A-A77E-508D85B0249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707469" y="4338262"/>
                  <a:ext cx="122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C242C36-445C-4FE4-8079-8B71F5D17BD5}"/>
                    </a:ext>
                  </a:extLst>
                </p14:cNvPr>
                <p14:cNvContentPartPr/>
                <p14:nvPr/>
              </p14:nvContentPartPr>
              <p14:xfrm>
                <a:off x="7882429" y="4464262"/>
                <a:ext cx="37080" cy="1407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C242C36-445C-4FE4-8079-8B71F5D17BD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873789" y="4455262"/>
                  <a:ext cx="54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3C1B4E5-9014-4812-BDF9-931DA3D68C78}"/>
                    </a:ext>
                  </a:extLst>
                </p14:cNvPr>
                <p14:cNvContentPartPr/>
                <p14:nvPr/>
              </p14:nvContentPartPr>
              <p14:xfrm>
                <a:off x="7926349" y="4286062"/>
                <a:ext cx="99000" cy="1778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3C1B4E5-9014-4812-BDF9-931DA3D68C7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917349" y="4277062"/>
                  <a:ext cx="116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2CE3279-A80F-45A5-9F20-3173A73F08E6}"/>
                    </a:ext>
                  </a:extLst>
                </p14:cNvPr>
                <p14:cNvContentPartPr/>
                <p14:nvPr/>
              </p14:nvContentPartPr>
              <p14:xfrm>
                <a:off x="8031829" y="4248622"/>
                <a:ext cx="140760" cy="2127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2CE3279-A80F-45A5-9F20-3173A73F08E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023189" y="4239982"/>
                  <a:ext cx="158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3EF0002-6559-4545-8F92-2E461DF5AAA8}"/>
                    </a:ext>
                  </a:extLst>
                </p14:cNvPr>
                <p14:cNvContentPartPr/>
                <p14:nvPr/>
              </p14:nvContentPartPr>
              <p14:xfrm>
                <a:off x="8075029" y="4341502"/>
                <a:ext cx="115560" cy="40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3EF0002-6559-4545-8F92-2E461DF5AAA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066389" y="4332502"/>
                  <a:ext cx="133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28F2C3F-490A-4D53-A187-6BAEF1FD61C9}"/>
                    </a:ext>
                  </a:extLst>
                </p14:cNvPr>
                <p14:cNvContentPartPr/>
                <p14:nvPr/>
              </p14:nvContentPartPr>
              <p14:xfrm>
                <a:off x="8222989" y="4209382"/>
                <a:ext cx="123480" cy="207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28F2C3F-490A-4D53-A187-6BAEF1FD61C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214349" y="4200742"/>
                  <a:ext cx="141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2E3E8CA-1649-49AE-BBF7-A418C1099BF1}"/>
                    </a:ext>
                  </a:extLst>
                </p14:cNvPr>
                <p14:cNvContentPartPr/>
                <p14:nvPr/>
              </p14:nvContentPartPr>
              <p14:xfrm>
                <a:off x="8242069" y="4197862"/>
                <a:ext cx="129960" cy="26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2E3E8CA-1649-49AE-BBF7-A418C1099BF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233429" y="4189222"/>
                  <a:ext cx="147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6E5178E-16A7-47C2-9054-A0064A304A0C}"/>
                    </a:ext>
                  </a:extLst>
                </p14:cNvPr>
                <p14:cNvContentPartPr/>
                <p14:nvPr/>
              </p14:nvContentPartPr>
              <p14:xfrm>
                <a:off x="5561509" y="4981582"/>
                <a:ext cx="145080" cy="2667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6E5178E-16A7-47C2-9054-A0064A304A0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552509" y="4972582"/>
                  <a:ext cx="162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76391EA-83D7-4CAD-8731-C11A0621F305}"/>
                    </a:ext>
                  </a:extLst>
                </p14:cNvPr>
                <p14:cNvContentPartPr/>
                <p14:nvPr/>
              </p14:nvContentPartPr>
              <p14:xfrm>
                <a:off x="5733949" y="4985902"/>
                <a:ext cx="139680" cy="275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76391EA-83D7-4CAD-8731-C11A0621F30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725309" y="4977262"/>
                  <a:ext cx="157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2E4EF78-6D39-4AFB-9A54-76A1C51683AA}"/>
                    </a:ext>
                  </a:extLst>
                </p14:cNvPr>
                <p14:cNvContentPartPr/>
                <p14:nvPr/>
              </p14:nvContentPartPr>
              <p14:xfrm>
                <a:off x="5945629" y="5186422"/>
                <a:ext cx="3600" cy="273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2E4EF78-6D39-4AFB-9A54-76A1C51683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936629" y="5177782"/>
                  <a:ext cx="21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D3146D4-5C39-424A-B179-0D537E45D98A}"/>
                    </a:ext>
                  </a:extLst>
                </p14:cNvPr>
                <p14:cNvContentPartPr/>
                <p14:nvPr/>
              </p14:nvContentPartPr>
              <p14:xfrm>
                <a:off x="6039229" y="4880782"/>
                <a:ext cx="150120" cy="3405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D3146D4-5C39-424A-B179-0D537E45D98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030589" y="4871782"/>
                  <a:ext cx="167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D84BBD3-B25C-42F5-860D-8A4304CB5583}"/>
                    </a:ext>
                  </a:extLst>
                </p14:cNvPr>
                <p14:cNvContentPartPr/>
                <p14:nvPr/>
              </p14:nvContentPartPr>
              <p14:xfrm>
                <a:off x="6221029" y="4906702"/>
                <a:ext cx="129600" cy="2329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D84BBD3-B25C-42F5-860D-8A4304CB558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212029" y="4898062"/>
                  <a:ext cx="147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D30A2822-6F96-4138-A804-805CAD86CE82}"/>
                    </a:ext>
                  </a:extLst>
                </p14:cNvPr>
                <p14:cNvContentPartPr/>
                <p14:nvPr/>
              </p14:nvContentPartPr>
              <p14:xfrm>
                <a:off x="6385549" y="4910662"/>
                <a:ext cx="137880" cy="2041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D30A2822-6F96-4138-A804-805CAD86CE8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376549" y="4902022"/>
                  <a:ext cx="155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FD1515F-A678-4D5B-8CA8-A58D12A43C84}"/>
                    </a:ext>
                  </a:extLst>
                </p14:cNvPr>
                <p14:cNvContentPartPr/>
                <p14:nvPr/>
              </p14:nvContentPartPr>
              <p14:xfrm>
                <a:off x="703669" y="4663702"/>
                <a:ext cx="25560" cy="2296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FD1515F-A678-4D5B-8CA8-A58D12A43C8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95029" y="4655062"/>
                  <a:ext cx="43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4EB6AF2-1BD5-4CE7-AC14-FA2B51592089}"/>
                    </a:ext>
                  </a:extLst>
                </p14:cNvPr>
                <p14:cNvContentPartPr/>
                <p14:nvPr/>
              </p14:nvContentPartPr>
              <p14:xfrm>
                <a:off x="594949" y="4879342"/>
                <a:ext cx="189720" cy="406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4EB6AF2-1BD5-4CE7-AC14-FA2B5159208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85949" y="4870702"/>
                  <a:ext cx="20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F438C01-8584-4195-9E1A-2FF9746BF712}"/>
                    </a:ext>
                  </a:extLst>
                </p14:cNvPr>
                <p14:cNvContentPartPr/>
                <p14:nvPr/>
              </p14:nvContentPartPr>
              <p14:xfrm>
                <a:off x="652189" y="4616542"/>
                <a:ext cx="102960" cy="13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F438C01-8584-4195-9E1A-2FF9746BF71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3189" y="4607542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08669E6-8E6A-4DB5-ACC8-E79776CFDAFC}"/>
                    </a:ext>
                  </a:extLst>
                </p14:cNvPr>
                <p14:cNvContentPartPr/>
                <p14:nvPr/>
              </p14:nvContentPartPr>
              <p14:xfrm>
                <a:off x="902029" y="4725622"/>
                <a:ext cx="129240" cy="2044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08669E6-8E6A-4DB5-ACC8-E79776CFDAF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93029" y="4716622"/>
                  <a:ext cx="146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EF08A1C-DE63-48C9-805A-2052CA38F034}"/>
                    </a:ext>
                  </a:extLst>
                </p14:cNvPr>
                <p14:cNvContentPartPr/>
                <p14:nvPr/>
              </p14:nvContentPartPr>
              <p14:xfrm>
                <a:off x="1205869" y="4631662"/>
                <a:ext cx="189720" cy="1033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EF08A1C-DE63-48C9-805A-2052CA38F034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96869" y="4623022"/>
                  <a:ext cx="207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3C40781-E207-432E-BA41-D236C2BBBC9E}"/>
                    </a:ext>
                  </a:extLst>
                </p14:cNvPr>
                <p14:cNvContentPartPr/>
                <p14:nvPr/>
              </p14:nvContentPartPr>
              <p14:xfrm>
                <a:off x="1243309" y="4795102"/>
                <a:ext cx="182880" cy="691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3C40781-E207-432E-BA41-D236C2BBBC9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234669" y="4786462"/>
                  <a:ext cx="200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5DECED2F-B532-4EC7-AFEA-BDA4FA2BEE85}"/>
                    </a:ext>
                  </a:extLst>
                </p14:cNvPr>
                <p14:cNvContentPartPr/>
                <p14:nvPr/>
              </p14:nvContentPartPr>
              <p14:xfrm>
                <a:off x="1636069" y="4581982"/>
                <a:ext cx="122400" cy="221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5DECED2F-B532-4EC7-AFEA-BDA4FA2BEE8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627429" y="4573342"/>
                  <a:ext cx="140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AD9B0CF-8577-465A-92B7-100E0B4D1839}"/>
                    </a:ext>
                  </a:extLst>
                </p14:cNvPr>
                <p14:cNvContentPartPr/>
                <p14:nvPr/>
              </p14:nvContentPartPr>
              <p14:xfrm>
                <a:off x="1679269" y="4580182"/>
                <a:ext cx="136080" cy="158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AD9B0CF-8577-465A-92B7-100E0B4D183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670629" y="4571542"/>
                  <a:ext cx="153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D24CD5F-58F7-4DEF-ADC7-C4E89F8D30B3}"/>
                    </a:ext>
                  </a:extLst>
                </p14:cNvPr>
                <p14:cNvContentPartPr/>
                <p14:nvPr/>
              </p14:nvContentPartPr>
              <p14:xfrm>
                <a:off x="1874749" y="4529062"/>
                <a:ext cx="144720" cy="2732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D24CD5F-58F7-4DEF-ADC7-C4E89F8D30B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865749" y="4520422"/>
                  <a:ext cx="162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EAAE5EE-32DA-4E07-BA26-8E1E995E92C5}"/>
                    </a:ext>
                  </a:extLst>
                </p14:cNvPr>
                <p14:cNvContentPartPr/>
                <p14:nvPr/>
              </p14:nvContentPartPr>
              <p14:xfrm>
                <a:off x="2077789" y="4513222"/>
                <a:ext cx="141840" cy="283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EAAE5EE-32DA-4E07-BA26-8E1E995E92C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068789" y="4504582"/>
                  <a:ext cx="159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F4D8265-E924-4651-B622-DB607418AEE1}"/>
                    </a:ext>
                  </a:extLst>
                </p14:cNvPr>
                <p14:cNvContentPartPr/>
                <p14:nvPr/>
              </p14:nvContentPartPr>
              <p14:xfrm>
                <a:off x="2303509" y="4467502"/>
                <a:ext cx="158400" cy="257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F4D8265-E924-4651-B622-DB607418AEE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294509" y="4458862"/>
                  <a:ext cx="176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DE75061-EBD3-448A-AA4F-618A67C2896A}"/>
                    </a:ext>
                  </a:extLst>
                </p14:cNvPr>
                <p14:cNvContentPartPr/>
                <p14:nvPr/>
              </p14:nvContentPartPr>
              <p14:xfrm>
                <a:off x="2536069" y="4472902"/>
                <a:ext cx="51480" cy="1810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DE75061-EBD3-448A-AA4F-618A67C2896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527069" y="4464262"/>
                  <a:ext cx="69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7D9E40CA-09F4-49FA-B527-06F0713FC088}"/>
                    </a:ext>
                  </a:extLst>
                </p14:cNvPr>
                <p14:cNvContentPartPr/>
                <p14:nvPr/>
              </p14:nvContentPartPr>
              <p14:xfrm>
                <a:off x="2611309" y="4467862"/>
                <a:ext cx="246600" cy="227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7D9E40CA-09F4-49FA-B527-06F0713FC08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602309" y="4458862"/>
                  <a:ext cx="264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83F9D4A-948D-4627-89E1-AE0CEB8F6C78}"/>
                    </a:ext>
                  </a:extLst>
                </p14:cNvPr>
                <p14:cNvContentPartPr/>
                <p14:nvPr/>
              </p14:nvContentPartPr>
              <p14:xfrm>
                <a:off x="751549" y="5253022"/>
                <a:ext cx="16560" cy="258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83F9D4A-948D-4627-89E1-AE0CEB8F6C7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42909" y="5244382"/>
                  <a:ext cx="3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CE2E185-1BA4-442D-B163-6581827FB032}"/>
                    </a:ext>
                  </a:extLst>
                </p14:cNvPr>
                <p14:cNvContentPartPr/>
                <p14:nvPr/>
              </p14:nvContentPartPr>
              <p14:xfrm>
                <a:off x="707989" y="5503942"/>
                <a:ext cx="208440" cy="410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CE2E185-1BA4-442D-B163-6581827FB03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98989" y="5494942"/>
                  <a:ext cx="226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14C5D95-D18F-4798-9A9E-CE10B9F732A4}"/>
                    </a:ext>
                  </a:extLst>
                </p14:cNvPr>
                <p14:cNvContentPartPr/>
                <p14:nvPr/>
              </p14:nvContentPartPr>
              <p14:xfrm>
                <a:off x="688909" y="5213782"/>
                <a:ext cx="160920" cy="813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14C5D95-D18F-4798-9A9E-CE10B9F732A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79909" y="5205142"/>
                  <a:ext cx="17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3272277-45CB-4969-B6C4-64C2FC91E804}"/>
                    </a:ext>
                  </a:extLst>
                </p14:cNvPr>
                <p14:cNvContentPartPr/>
                <p14:nvPr/>
              </p14:nvContentPartPr>
              <p14:xfrm>
                <a:off x="1029109" y="5421862"/>
                <a:ext cx="164160" cy="1400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3272277-45CB-4969-B6C4-64C2FC91E80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20469" y="5412862"/>
                  <a:ext cx="181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D701F03-9897-41A4-BD49-366DD4DC1422}"/>
                    </a:ext>
                  </a:extLst>
                </p14:cNvPr>
                <p14:cNvContentPartPr/>
                <p14:nvPr/>
              </p14:nvContentPartPr>
              <p14:xfrm>
                <a:off x="1374349" y="5218822"/>
                <a:ext cx="155520" cy="1087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D701F03-9897-41A4-BD49-366DD4DC142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365709" y="5209822"/>
                  <a:ext cx="173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2BFDA37-5334-4C57-BC35-6D0810438F22}"/>
                    </a:ext>
                  </a:extLst>
                </p14:cNvPr>
                <p14:cNvContentPartPr/>
                <p14:nvPr/>
              </p14:nvContentPartPr>
              <p14:xfrm>
                <a:off x="1418989" y="5360662"/>
                <a:ext cx="158040" cy="968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2BFDA37-5334-4C57-BC35-6D0810438F2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410349" y="5351662"/>
                  <a:ext cx="175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FECBCA2-ACA7-4A02-B631-19BD96F3B526}"/>
                    </a:ext>
                  </a:extLst>
                </p14:cNvPr>
                <p14:cNvContentPartPr/>
                <p14:nvPr/>
              </p14:nvContentPartPr>
              <p14:xfrm>
                <a:off x="1767469" y="5160862"/>
                <a:ext cx="110160" cy="2916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FECBCA2-ACA7-4A02-B631-19BD96F3B52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758829" y="5152222"/>
                  <a:ext cx="127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C6D5687-A52E-4C36-9152-DE7A895FFBE1}"/>
                    </a:ext>
                  </a:extLst>
                </p14:cNvPr>
                <p14:cNvContentPartPr/>
                <p14:nvPr/>
              </p14:nvContentPartPr>
              <p14:xfrm>
                <a:off x="1979149" y="5165182"/>
                <a:ext cx="134280" cy="1767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C6D5687-A52E-4C36-9152-DE7A895FFBE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970509" y="5156182"/>
                  <a:ext cx="151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7286588F-0ABC-483D-B554-071D5B87DEF0}"/>
                    </a:ext>
                  </a:extLst>
                </p14:cNvPr>
                <p14:cNvContentPartPr/>
                <p14:nvPr/>
              </p14:nvContentPartPr>
              <p14:xfrm>
                <a:off x="2193349" y="5112982"/>
                <a:ext cx="141840" cy="2055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7286588F-0ABC-483D-B554-071D5B87DEF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184349" y="5103982"/>
                  <a:ext cx="159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490B837-17DB-4C82-8388-C569F1465A26}"/>
                    </a:ext>
                  </a:extLst>
                </p14:cNvPr>
                <p14:cNvContentPartPr/>
                <p14:nvPr/>
              </p14:nvContentPartPr>
              <p14:xfrm>
                <a:off x="2485309" y="5082382"/>
                <a:ext cx="145800" cy="2192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490B837-17DB-4C82-8388-C569F1465A26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476669" y="5073742"/>
                  <a:ext cx="163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8310AF6-9F2C-4AE1-B459-4B1AE16C2590}"/>
                    </a:ext>
                  </a:extLst>
                </p14:cNvPr>
                <p14:cNvContentPartPr/>
                <p14:nvPr/>
              </p14:nvContentPartPr>
              <p14:xfrm>
                <a:off x="2506549" y="5144662"/>
                <a:ext cx="178920" cy="853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8310AF6-9F2C-4AE1-B459-4B1AE16C259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497909" y="5136022"/>
                  <a:ext cx="19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B0A6953-BBAB-45FB-B98C-B5C9A294A0D9}"/>
                    </a:ext>
                  </a:extLst>
                </p14:cNvPr>
                <p14:cNvContentPartPr/>
                <p14:nvPr/>
              </p14:nvContentPartPr>
              <p14:xfrm>
                <a:off x="2737309" y="5057902"/>
                <a:ext cx="135000" cy="218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B0A6953-BBAB-45FB-B98C-B5C9A294A0D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728309" y="5049262"/>
                  <a:ext cx="152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D78B6AF-8D9C-4854-92E7-39B0605A741C}"/>
                    </a:ext>
                  </a:extLst>
                </p14:cNvPr>
                <p14:cNvContentPartPr/>
                <p14:nvPr/>
              </p14:nvContentPartPr>
              <p14:xfrm>
                <a:off x="2969509" y="5017222"/>
                <a:ext cx="203760" cy="2458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D78B6AF-8D9C-4854-92E7-39B0605A741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960869" y="5008222"/>
                  <a:ext cx="221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AA33228-2AE2-458A-B3BA-266098270861}"/>
                    </a:ext>
                  </a:extLst>
                </p14:cNvPr>
                <p14:cNvContentPartPr/>
                <p14:nvPr/>
              </p14:nvContentPartPr>
              <p14:xfrm>
                <a:off x="491989" y="5952142"/>
                <a:ext cx="158400" cy="1764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AA33228-2AE2-458A-B3BA-26609827086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82989" y="5943502"/>
                  <a:ext cx="176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F323161-9BF7-448D-BFAA-2C572C48922D}"/>
                    </a:ext>
                  </a:extLst>
                </p14:cNvPr>
                <p14:cNvContentPartPr/>
                <p14:nvPr/>
              </p14:nvContentPartPr>
              <p14:xfrm>
                <a:off x="641749" y="5794822"/>
                <a:ext cx="104040" cy="439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F323161-9BF7-448D-BFAA-2C572C48922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33109" y="5786182"/>
                  <a:ext cx="1216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CE55895-90E0-4966-8BDC-5E921EBE44E2}"/>
                    </a:ext>
                  </a:extLst>
                </p14:cNvPr>
                <p14:cNvContentPartPr/>
                <p14:nvPr/>
              </p14:nvContentPartPr>
              <p14:xfrm>
                <a:off x="888709" y="5933782"/>
                <a:ext cx="163080" cy="507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CE55895-90E0-4966-8BDC-5E921EBE44E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79709" y="5924782"/>
                  <a:ext cx="180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113E914-F6C7-41FB-8579-4DF794F74323}"/>
                    </a:ext>
                  </a:extLst>
                </p14:cNvPr>
                <p14:cNvContentPartPr/>
                <p14:nvPr/>
              </p14:nvContentPartPr>
              <p14:xfrm>
                <a:off x="926149" y="6019102"/>
                <a:ext cx="157680" cy="396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113E914-F6C7-41FB-8579-4DF794F74323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17149" y="6010462"/>
                  <a:ext cx="175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144B09D-E745-4B5B-A42E-57E8D223A313}"/>
                    </a:ext>
                  </a:extLst>
                </p14:cNvPr>
                <p14:cNvContentPartPr/>
                <p14:nvPr/>
              </p14:nvContentPartPr>
              <p14:xfrm>
                <a:off x="1070509" y="5842702"/>
                <a:ext cx="95760" cy="2275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144B09D-E745-4B5B-A42E-57E8D223A31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61869" y="5834062"/>
                  <a:ext cx="113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B6369D3-B6D0-4B16-B54B-42DA5A618ECE}"/>
                    </a:ext>
                  </a:extLst>
                </p14:cNvPr>
                <p14:cNvContentPartPr/>
                <p14:nvPr/>
              </p14:nvContentPartPr>
              <p14:xfrm>
                <a:off x="1423669" y="5783662"/>
                <a:ext cx="303480" cy="3636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B6369D3-B6D0-4B16-B54B-42DA5A618EC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414669" y="5774662"/>
                  <a:ext cx="321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A5A573B-E4C6-40C9-A76F-C623F8923D7B}"/>
                    </a:ext>
                  </a:extLst>
                </p14:cNvPr>
                <p14:cNvContentPartPr/>
                <p14:nvPr/>
              </p14:nvContentPartPr>
              <p14:xfrm>
                <a:off x="1769989" y="5768542"/>
                <a:ext cx="102600" cy="1533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A5A573B-E4C6-40C9-A76F-C623F8923D7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760989" y="5759542"/>
                  <a:ext cx="12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8357C70-39E7-4086-85F8-A5AC377FA5F1}"/>
                    </a:ext>
                  </a:extLst>
                </p14:cNvPr>
                <p14:cNvContentPartPr/>
                <p14:nvPr/>
              </p14:nvContentPartPr>
              <p14:xfrm>
                <a:off x="1867189" y="5605102"/>
                <a:ext cx="109440" cy="2379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8357C70-39E7-4086-85F8-A5AC377FA5F1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858189" y="5596462"/>
                  <a:ext cx="127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6BBADFC-7B42-4E7E-9E24-54F8B8716DAE}"/>
                    </a:ext>
                  </a:extLst>
                </p14:cNvPr>
                <p14:cNvContentPartPr/>
                <p14:nvPr/>
              </p14:nvContentPartPr>
              <p14:xfrm>
                <a:off x="2168869" y="5471902"/>
                <a:ext cx="542880" cy="300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6BBADFC-7B42-4E7E-9E24-54F8B8716DA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60229" y="5462902"/>
                  <a:ext cx="560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BD20774-4784-438F-908A-8766DD212773}"/>
                    </a:ext>
                  </a:extLst>
                </p14:cNvPr>
                <p14:cNvContentPartPr/>
                <p14:nvPr/>
              </p14:nvContentPartPr>
              <p14:xfrm>
                <a:off x="2794549" y="5550742"/>
                <a:ext cx="7920" cy="507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BD20774-4784-438F-908A-8766DD21277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785549" y="5542102"/>
                  <a:ext cx="2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21E4F5D-FC9F-4B67-9912-F072B104347E}"/>
                    </a:ext>
                  </a:extLst>
                </p14:cNvPr>
                <p14:cNvContentPartPr/>
                <p14:nvPr/>
              </p14:nvContentPartPr>
              <p14:xfrm>
                <a:off x="2765749" y="5451742"/>
                <a:ext cx="9720" cy="154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21E4F5D-FC9F-4B67-9912-F072B104347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756749" y="5442742"/>
                  <a:ext cx="2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AE5ACD3-9754-46AA-A913-74A6C55CEF6D}"/>
                    </a:ext>
                  </a:extLst>
                </p14:cNvPr>
                <p14:cNvContentPartPr/>
                <p14:nvPr/>
              </p14:nvContentPartPr>
              <p14:xfrm>
                <a:off x="2873389" y="5514742"/>
                <a:ext cx="101160" cy="2451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AE5ACD3-9754-46AA-A913-74A6C55CEF6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864749" y="5506102"/>
                  <a:ext cx="118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67AF696-DAB8-42BA-862D-3918D113E934}"/>
                    </a:ext>
                  </a:extLst>
                </p14:cNvPr>
                <p14:cNvContentPartPr/>
                <p14:nvPr/>
              </p14:nvContentPartPr>
              <p14:xfrm>
                <a:off x="3009109" y="5411062"/>
                <a:ext cx="222120" cy="3531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67AF696-DAB8-42BA-862D-3918D113E93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000109" y="5402062"/>
                  <a:ext cx="239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A591252-36C0-468F-A397-58178B883705}"/>
                    </a:ext>
                  </a:extLst>
                </p14:cNvPr>
                <p14:cNvContentPartPr/>
                <p14:nvPr/>
              </p14:nvContentPartPr>
              <p14:xfrm>
                <a:off x="3460909" y="5269942"/>
                <a:ext cx="260280" cy="2653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A591252-36C0-468F-A397-58178B88370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451909" y="5261302"/>
                  <a:ext cx="277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B8E6CBE-7CEE-430B-8904-87693542B780}"/>
                    </a:ext>
                  </a:extLst>
                </p14:cNvPr>
                <p14:cNvContentPartPr/>
                <p14:nvPr/>
              </p14:nvContentPartPr>
              <p14:xfrm>
                <a:off x="3928909" y="5170582"/>
                <a:ext cx="442800" cy="2343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B8E6CBE-7CEE-430B-8904-87693542B78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919909" y="5161582"/>
                  <a:ext cx="460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DF333D0-A50B-467A-B999-D6BCF9F628DE}"/>
                    </a:ext>
                  </a:extLst>
                </p14:cNvPr>
                <p14:cNvContentPartPr/>
                <p14:nvPr/>
              </p14:nvContentPartPr>
              <p14:xfrm>
                <a:off x="4359829" y="5098222"/>
                <a:ext cx="96480" cy="2210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DF333D0-A50B-467A-B999-D6BCF9F628D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350829" y="5089582"/>
                  <a:ext cx="114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588BDEA-FCA2-488D-A3B9-1E1232EC7034}"/>
                    </a:ext>
                  </a:extLst>
                </p14:cNvPr>
                <p14:cNvContentPartPr/>
                <p14:nvPr/>
              </p14:nvContentPartPr>
              <p14:xfrm>
                <a:off x="4488349" y="5191822"/>
                <a:ext cx="117720" cy="1382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588BDEA-FCA2-488D-A3B9-1E1232EC703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479709" y="5182822"/>
                  <a:ext cx="13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46E57ED-8495-44B2-9EAF-2FE23577FDDD}"/>
                    </a:ext>
                  </a:extLst>
                </p14:cNvPr>
                <p14:cNvContentPartPr/>
                <p14:nvPr/>
              </p14:nvContentPartPr>
              <p14:xfrm>
                <a:off x="4304749" y="5073022"/>
                <a:ext cx="12600" cy="8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46E57ED-8495-44B2-9EAF-2FE23577FDD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296109" y="5064022"/>
                  <a:ext cx="3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B53F5535-00A6-47F5-AD00-BF1315D70C79}"/>
                    </a:ext>
                  </a:extLst>
                </p14:cNvPr>
                <p14:cNvContentPartPr/>
                <p14:nvPr/>
              </p14:nvContentPartPr>
              <p14:xfrm>
                <a:off x="4798669" y="5145022"/>
                <a:ext cx="223200" cy="1720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B53F5535-00A6-47F5-AD00-BF1315D70C7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789669" y="5136382"/>
                  <a:ext cx="24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D9FA76B-DD4C-4454-92F1-BB84A411BF4F}"/>
                    </a:ext>
                  </a:extLst>
                </p14:cNvPr>
                <p14:cNvContentPartPr/>
                <p14:nvPr/>
              </p14:nvContentPartPr>
              <p14:xfrm>
                <a:off x="5085589" y="5135302"/>
                <a:ext cx="21600" cy="1472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D9FA76B-DD4C-4454-92F1-BB84A411BF4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076589" y="5126662"/>
                  <a:ext cx="39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50CEC8D-36E3-4BD7-B2CC-5DB4968020E8}"/>
                    </a:ext>
                  </a:extLst>
                </p14:cNvPr>
                <p14:cNvContentPartPr/>
                <p14:nvPr/>
              </p14:nvContentPartPr>
              <p14:xfrm>
                <a:off x="5152909" y="4909942"/>
                <a:ext cx="193320" cy="2908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50CEC8D-36E3-4BD7-B2CC-5DB4968020E8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144269" y="4901302"/>
                  <a:ext cx="210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42225A1-DDC4-4DD1-849D-4804BB596286}"/>
                    </a:ext>
                  </a:extLst>
                </p14:cNvPr>
                <p14:cNvContentPartPr/>
                <p14:nvPr/>
              </p14:nvContentPartPr>
              <p14:xfrm>
                <a:off x="5009989" y="4889422"/>
                <a:ext cx="7920" cy="100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42225A1-DDC4-4DD1-849D-4804BB59628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001349" y="4880422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4369D24-7A2D-498E-BA11-30DC84641C5B}"/>
                    </a:ext>
                  </a:extLst>
                </p14:cNvPr>
                <p14:cNvContentPartPr/>
                <p14:nvPr/>
              </p14:nvContentPartPr>
              <p14:xfrm>
                <a:off x="2275429" y="6014782"/>
                <a:ext cx="30240" cy="2048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4369D24-7A2D-498E-BA11-30DC84641C5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266429" y="6005782"/>
                  <a:ext cx="47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39626E1-190F-46C1-9E55-13CC2AD81A22}"/>
                    </a:ext>
                  </a:extLst>
                </p14:cNvPr>
                <p14:cNvContentPartPr/>
                <p14:nvPr/>
              </p14:nvContentPartPr>
              <p14:xfrm>
                <a:off x="2222149" y="6214222"/>
                <a:ext cx="144720" cy="345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39626E1-190F-46C1-9E55-13CC2AD81A2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213509" y="6205582"/>
                  <a:ext cx="162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D663697-0AA6-40D9-8FE8-42EF5271E0C3}"/>
                    </a:ext>
                  </a:extLst>
                </p14:cNvPr>
                <p14:cNvContentPartPr/>
                <p14:nvPr/>
              </p14:nvContentPartPr>
              <p14:xfrm>
                <a:off x="2133949" y="5983822"/>
                <a:ext cx="214560" cy="338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D663697-0AA6-40D9-8FE8-42EF5271E0C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125309" y="5974822"/>
                  <a:ext cx="23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3ABC6829-5462-4A11-AA22-7CBDF2ED003B}"/>
                    </a:ext>
                  </a:extLst>
                </p14:cNvPr>
                <p14:cNvContentPartPr/>
                <p14:nvPr/>
              </p14:nvContentPartPr>
              <p14:xfrm>
                <a:off x="2495389" y="6056182"/>
                <a:ext cx="145080" cy="1929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3ABC6829-5462-4A11-AA22-7CBDF2ED003B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486749" y="6047542"/>
                  <a:ext cx="162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7348B7E-DA2D-4C1F-A915-8E36EF207B48}"/>
                    </a:ext>
                  </a:extLst>
                </p14:cNvPr>
                <p14:cNvContentPartPr/>
                <p14:nvPr/>
              </p14:nvContentPartPr>
              <p14:xfrm>
                <a:off x="2826949" y="5972302"/>
                <a:ext cx="158400" cy="3168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7348B7E-DA2D-4C1F-A915-8E36EF207B4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818309" y="5963662"/>
                  <a:ext cx="176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F071FAB-6D60-43D6-9159-38AF0DAF8878}"/>
                    </a:ext>
                  </a:extLst>
                </p14:cNvPr>
                <p14:cNvContentPartPr/>
                <p14:nvPr/>
              </p14:nvContentPartPr>
              <p14:xfrm>
                <a:off x="2843869" y="6036742"/>
                <a:ext cx="160200" cy="313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F071FAB-6D60-43D6-9159-38AF0DAF887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835229" y="6028102"/>
                  <a:ext cx="177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816916D-8F7D-4DC3-AEA1-37B172260E50}"/>
                    </a:ext>
                  </a:extLst>
                </p14:cNvPr>
                <p14:cNvContentPartPr/>
                <p14:nvPr/>
              </p14:nvContentPartPr>
              <p14:xfrm>
                <a:off x="3188749" y="5832982"/>
                <a:ext cx="87480" cy="1879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816916D-8F7D-4DC3-AEA1-37B172260E5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179749" y="5824342"/>
                  <a:ext cx="10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62277DC-EA8A-4769-8B21-6652490B9523}"/>
                    </a:ext>
                  </a:extLst>
                </p14:cNvPr>
                <p14:cNvContentPartPr/>
                <p14:nvPr/>
              </p14:nvContentPartPr>
              <p14:xfrm>
                <a:off x="3338869" y="5808862"/>
                <a:ext cx="169560" cy="1987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62277DC-EA8A-4769-8B21-6652490B952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329869" y="5799862"/>
                  <a:ext cx="187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5626A68-E2F8-4155-B071-A463FCF3BFDB}"/>
                    </a:ext>
                  </a:extLst>
                </p14:cNvPr>
                <p14:cNvContentPartPr/>
                <p14:nvPr/>
              </p14:nvContentPartPr>
              <p14:xfrm>
                <a:off x="3613909" y="5750182"/>
                <a:ext cx="91800" cy="1728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5626A68-E2F8-4155-B071-A463FCF3BFD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604909" y="5741542"/>
                  <a:ext cx="109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8AF6D56-EEBF-46E3-BB61-9612637948E5}"/>
                    </a:ext>
                  </a:extLst>
                </p14:cNvPr>
                <p14:cNvContentPartPr/>
                <p14:nvPr/>
              </p14:nvContentPartPr>
              <p14:xfrm>
                <a:off x="3753229" y="5759902"/>
                <a:ext cx="98280" cy="1116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8AF6D56-EEBF-46E3-BB61-9612637948E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744229" y="5750902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9A7F07A-7B3C-4634-A13B-5A25C2AFE7FB}"/>
                    </a:ext>
                  </a:extLst>
                </p14:cNvPr>
                <p14:cNvContentPartPr/>
                <p14:nvPr/>
              </p14:nvContentPartPr>
              <p14:xfrm>
                <a:off x="3875629" y="5726062"/>
                <a:ext cx="131760" cy="1029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9A7F07A-7B3C-4634-A13B-5A25C2AFE7F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866629" y="5717062"/>
                  <a:ext cx="149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B6341789-2401-43F3-8380-0D961231C54F}"/>
                    </a:ext>
                  </a:extLst>
                </p14:cNvPr>
                <p14:cNvContentPartPr/>
                <p14:nvPr/>
              </p14:nvContentPartPr>
              <p14:xfrm>
                <a:off x="4159669" y="5725702"/>
                <a:ext cx="11880" cy="241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B6341789-2401-43F3-8380-0D961231C54F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151029" y="5716702"/>
                  <a:ext cx="2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3240A5B-68B1-4F5A-A13D-877265EAFD4E}"/>
                    </a:ext>
                  </a:extLst>
                </p14:cNvPr>
                <p14:cNvContentPartPr/>
                <p14:nvPr/>
              </p14:nvContentPartPr>
              <p14:xfrm>
                <a:off x="4364149" y="5590342"/>
                <a:ext cx="117360" cy="1699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3240A5B-68B1-4F5A-A13D-877265EAFD4E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355149" y="5581702"/>
                  <a:ext cx="13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F9F6526E-ACE3-461C-A86E-C03B506333C1}"/>
                    </a:ext>
                  </a:extLst>
                </p14:cNvPr>
                <p14:cNvContentPartPr/>
                <p14:nvPr/>
              </p14:nvContentPartPr>
              <p14:xfrm>
                <a:off x="4391509" y="5579182"/>
                <a:ext cx="99360" cy="252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F9F6526E-ACE3-461C-A86E-C03B506333C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382509" y="5570182"/>
                  <a:ext cx="117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665DCCC-4504-4889-8230-591BE6800363}"/>
                    </a:ext>
                  </a:extLst>
                </p14:cNvPr>
                <p14:cNvContentPartPr/>
                <p14:nvPr/>
              </p14:nvContentPartPr>
              <p14:xfrm>
                <a:off x="4550989" y="5534902"/>
                <a:ext cx="105840" cy="2174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665DCCC-4504-4889-8230-591BE680036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542349" y="5525902"/>
                  <a:ext cx="123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289C0A6-556C-42C8-B688-C7DF2A539960}"/>
                    </a:ext>
                  </a:extLst>
                </p14:cNvPr>
                <p14:cNvContentPartPr/>
                <p14:nvPr/>
              </p14:nvContentPartPr>
              <p14:xfrm>
                <a:off x="4666549" y="5485222"/>
                <a:ext cx="139320" cy="2278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289C0A6-556C-42C8-B688-C7DF2A53996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657909" y="5476222"/>
                  <a:ext cx="156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47ACB70-7813-4F44-BFCB-E75613C19549}"/>
                    </a:ext>
                  </a:extLst>
                </p14:cNvPr>
                <p14:cNvContentPartPr/>
                <p14:nvPr/>
              </p14:nvContentPartPr>
              <p14:xfrm>
                <a:off x="4905949" y="5487742"/>
                <a:ext cx="140040" cy="1699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47ACB70-7813-4F44-BFCB-E75613C19549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896949" y="5478742"/>
                  <a:ext cx="157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267E1138-6B0F-4416-8A95-B889B34E269C}"/>
                    </a:ext>
                  </a:extLst>
                </p14:cNvPr>
                <p14:cNvContentPartPr/>
                <p14:nvPr/>
              </p14:nvContentPartPr>
              <p14:xfrm>
                <a:off x="5062189" y="5439502"/>
                <a:ext cx="93240" cy="1429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267E1138-6B0F-4416-8A95-B889B34E269C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053549" y="5430502"/>
                  <a:ext cx="110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723A765D-4871-4F45-8F93-CA02A3EAED6E}"/>
                    </a:ext>
                  </a:extLst>
                </p14:cNvPr>
                <p14:cNvContentPartPr/>
                <p14:nvPr/>
              </p14:nvContentPartPr>
              <p14:xfrm>
                <a:off x="5210509" y="5422222"/>
                <a:ext cx="110880" cy="1504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723A765D-4871-4F45-8F93-CA02A3EAED6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201869" y="5413222"/>
                  <a:ext cx="12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04410EB-7C51-49B7-9A63-F38A51EEDBB1}"/>
                    </a:ext>
                  </a:extLst>
                </p14:cNvPr>
                <p14:cNvContentPartPr/>
                <p14:nvPr/>
              </p14:nvContentPartPr>
              <p14:xfrm>
                <a:off x="2349589" y="6462262"/>
                <a:ext cx="52560" cy="2210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04410EB-7C51-49B7-9A63-F38A51EEDBB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340949" y="6453622"/>
                  <a:ext cx="70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8A4358C-E140-4D6D-9601-3ECBE6EF11AF}"/>
                    </a:ext>
                  </a:extLst>
                </p14:cNvPr>
                <p14:cNvContentPartPr/>
                <p14:nvPr/>
              </p14:nvContentPartPr>
              <p14:xfrm>
                <a:off x="2330149" y="6610222"/>
                <a:ext cx="175680" cy="698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8A4358C-E140-4D6D-9601-3ECBE6EF11A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321149" y="6601222"/>
                  <a:ext cx="193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2E2F092-E2F3-4720-822B-5C1FF06EF4C7}"/>
                    </a:ext>
                  </a:extLst>
                </p14:cNvPr>
                <p14:cNvContentPartPr/>
                <p14:nvPr/>
              </p14:nvContentPartPr>
              <p14:xfrm>
                <a:off x="2288749" y="6433102"/>
                <a:ext cx="457560" cy="2365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2E2F092-E2F3-4720-822B-5C1FF06EF4C7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280109" y="6424102"/>
                  <a:ext cx="475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EADB82A-529A-4FDA-A257-DB6B9B00E91C}"/>
                    </a:ext>
                  </a:extLst>
                </p14:cNvPr>
                <p14:cNvContentPartPr/>
                <p14:nvPr/>
              </p14:nvContentPartPr>
              <p14:xfrm>
                <a:off x="2918749" y="6352102"/>
                <a:ext cx="96840" cy="500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EADB82A-529A-4FDA-A257-DB6B9B00E91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910109" y="6343102"/>
                  <a:ext cx="114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BF99F2C-1E55-4755-9DC6-0AB2EF7A5669}"/>
                    </a:ext>
                  </a:extLst>
                </p14:cNvPr>
                <p14:cNvContentPartPr/>
                <p14:nvPr/>
              </p14:nvContentPartPr>
              <p14:xfrm>
                <a:off x="2919469" y="6428782"/>
                <a:ext cx="104040" cy="327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BF99F2C-1E55-4755-9DC6-0AB2EF7A566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910469" y="6420142"/>
                  <a:ext cx="121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FFB1143-D5B4-44A8-82B4-8CA84E0AD1E4}"/>
                    </a:ext>
                  </a:extLst>
                </p14:cNvPr>
                <p14:cNvContentPartPr/>
                <p14:nvPr/>
              </p14:nvContentPartPr>
              <p14:xfrm>
                <a:off x="3217189" y="6251302"/>
                <a:ext cx="118080" cy="1994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FFB1143-D5B4-44A8-82B4-8CA84E0AD1E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08189" y="6242662"/>
                  <a:ext cx="135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A7FE709F-D074-4D18-BFF5-C4B87C0A7A82}"/>
                    </a:ext>
                  </a:extLst>
                </p14:cNvPr>
                <p14:cNvContentPartPr/>
                <p14:nvPr/>
              </p14:nvContentPartPr>
              <p14:xfrm>
                <a:off x="3407629" y="6262822"/>
                <a:ext cx="208440" cy="1792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A7FE709F-D074-4D18-BFF5-C4B87C0A7A8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398629" y="6253822"/>
                  <a:ext cx="22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E040FEB-BF6F-4194-9758-ACD7B35A26DE}"/>
                    </a:ext>
                  </a:extLst>
                </p14:cNvPr>
                <p14:cNvContentPartPr/>
                <p14:nvPr/>
              </p14:nvContentPartPr>
              <p14:xfrm>
                <a:off x="3793189" y="6118822"/>
                <a:ext cx="105840" cy="2080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E040FEB-BF6F-4194-9758-ACD7B35A26D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784549" y="6109822"/>
                  <a:ext cx="123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9503F6F-2857-4A10-9872-1CE5C3A9C49B}"/>
                    </a:ext>
                  </a:extLst>
                </p14:cNvPr>
                <p14:cNvContentPartPr/>
                <p14:nvPr/>
              </p14:nvContentPartPr>
              <p14:xfrm>
                <a:off x="3990829" y="6096862"/>
                <a:ext cx="93600" cy="1512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9503F6F-2857-4A10-9872-1CE5C3A9C49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981829" y="6088222"/>
                  <a:ext cx="111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0A1CA17-BD42-4C98-8E5D-8C24A351905D}"/>
                    </a:ext>
                  </a:extLst>
                </p14:cNvPr>
                <p14:cNvContentPartPr/>
                <p14:nvPr/>
              </p14:nvContentPartPr>
              <p14:xfrm>
                <a:off x="4119349" y="6083182"/>
                <a:ext cx="97200" cy="1418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0A1CA17-BD42-4C98-8E5D-8C24A351905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110709" y="6074542"/>
                  <a:ext cx="114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6A58081-76A9-4166-B895-0203EEC9641A}"/>
                    </a:ext>
                  </a:extLst>
                </p14:cNvPr>
                <p14:cNvContentPartPr/>
                <p14:nvPr/>
              </p14:nvContentPartPr>
              <p14:xfrm>
                <a:off x="4387189" y="6139342"/>
                <a:ext cx="7200" cy="316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6A58081-76A9-4166-B895-0203EEC9641A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378549" y="6130702"/>
                  <a:ext cx="24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922B376-4F7A-42D3-B952-63654F1D135B}"/>
                    </a:ext>
                  </a:extLst>
                </p14:cNvPr>
                <p14:cNvContentPartPr/>
                <p14:nvPr/>
              </p14:nvContentPartPr>
              <p14:xfrm>
                <a:off x="4548109" y="5962942"/>
                <a:ext cx="144000" cy="2264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922B376-4F7A-42D3-B952-63654F1D135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539469" y="5954302"/>
                  <a:ext cx="161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90952D4-50C1-4245-B121-A488878243AB}"/>
                    </a:ext>
                  </a:extLst>
                </p14:cNvPr>
                <p14:cNvContentPartPr/>
                <p14:nvPr/>
              </p14:nvContentPartPr>
              <p14:xfrm>
                <a:off x="4712269" y="5911102"/>
                <a:ext cx="102240" cy="2271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90952D4-50C1-4245-B121-A488878243AB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703269" y="5902462"/>
                  <a:ext cx="119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C2BC1FE-D85A-43ED-843D-EDE98641FC10}"/>
                    </a:ext>
                  </a:extLst>
                </p14:cNvPr>
                <p14:cNvContentPartPr/>
                <p14:nvPr/>
              </p14:nvContentPartPr>
              <p14:xfrm>
                <a:off x="4867789" y="5894902"/>
                <a:ext cx="112680" cy="2080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C2BC1FE-D85A-43ED-843D-EDE98641FC1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858789" y="5885902"/>
                  <a:ext cx="130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5EDFDBC-934D-4F73-883A-7611EFAA8ABA}"/>
                    </a:ext>
                  </a:extLst>
                </p14:cNvPr>
                <p14:cNvContentPartPr/>
                <p14:nvPr/>
              </p14:nvContentPartPr>
              <p14:xfrm>
                <a:off x="5050309" y="5907862"/>
                <a:ext cx="123120" cy="1958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5EDFDBC-934D-4F73-883A-7611EFAA8AB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041669" y="5899222"/>
                  <a:ext cx="140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CC59219-5DE5-422D-9637-AAD9A65B76CE}"/>
                    </a:ext>
                  </a:extLst>
                </p14:cNvPr>
                <p14:cNvContentPartPr/>
                <p14:nvPr/>
              </p14:nvContentPartPr>
              <p14:xfrm>
                <a:off x="5083789" y="5978062"/>
                <a:ext cx="124560" cy="432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CC59219-5DE5-422D-9637-AAD9A65B76C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075149" y="5969062"/>
                  <a:ext cx="142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52F748A-D5C2-4FC1-890A-A54E004507CC}"/>
                    </a:ext>
                  </a:extLst>
                </p14:cNvPr>
                <p14:cNvContentPartPr/>
                <p14:nvPr/>
              </p14:nvContentPartPr>
              <p14:xfrm>
                <a:off x="5227429" y="5905702"/>
                <a:ext cx="156960" cy="1789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52F748A-D5C2-4FC1-890A-A54E004507C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218429" y="5897062"/>
                  <a:ext cx="174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0EF8BC8-FB66-4CD5-8FF0-4644529917DF}"/>
                    </a:ext>
                  </a:extLst>
                </p14:cNvPr>
                <p14:cNvContentPartPr/>
                <p14:nvPr/>
              </p14:nvContentPartPr>
              <p14:xfrm>
                <a:off x="5412109" y="5880142"/>
                <a:ext cx="108360" cy="190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0EF8BC8-FB66-4CD5-8FF0-4644529917D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403469" y="5871502"/>
                  <a:ext cx="126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103F9C02-72DD-433D-874A-66FF68066764}"/>
                    </a:ext>
                  </a:extLst>
                </p14:cNvPr>
                <p14:cNvContentPartPr/>
                <p14:nvPr/>
              </p14:nvContentPartPr>
              <p14:xfrm>
                <a:off x="5902069" y="5426902"/>
                <a:ext cx="190800" cy="799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103F9C02-72DD-433D-874A-66FF6806676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893429" y="5418262"/>
                  <a:ext cx="208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F988544-A786-440F-9EA3-12FADE902712}"/>
                    </a:ext>
                  </a:extLst>
                </p14:cNvPr>
                <p14:cNvContentPartPr/>
                <p14:nvPr/>
              </p14:nvContentPartPr>
              <p14:xfrm>
                <a:off x="5858869" y="5533462"/>
                <a:ext cx="246600" cy="655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F988544-A786-440F-9EA3-12FADE90271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850229" y="5524822"/>
                  <a:ext cx="264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829A6AD-5AC5-4FD9-816B-8F345E1E2268}"/>
                    </a:ext>
                  </a:extLst>
                </p14:cNvPr>
                <p14:cNvContentPartPr/>
                <p14:nvPr/>
              </p14:nvContentPartPr>
              <p14:xfrm>
                <a:off x="5928709" y="5820382"/>
                <a:ext cx="174240" cy="957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829A6AD-5AC5-4FD9-816B-8F345E1E226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919709" y="5811382"/>
                  <a:ext cx="19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9927ED4A-9A7F-49CB-8341-538C7D977C6B}"/>
                    </a:ext>
                  </a:extLst>
                </p14:cNvPr>
                <p14:cNvContentPartPr/>
                <p14:nvPr/>
              </p14:nvContentPartPr>
              <p14:xfrm>
                <a:off x="5899549" y="5986702"/>
                <a:ext cx="227880" cy="838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9927ED4A-9A7F-49CB-8341-538C7D977C6B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890909" y="5978062"/>
                  <a:ext cx="245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251FACC3-5F43-49AF-B948-E9DC0E57F66F}"/>
                    </a:ext>
                  </a:extLst>
                </p14:cNvPr>
                <p14:cNvContentPartPr/>
                <p14:nvPr/>
              </p14:nvContentPartPr>
              <p14:xfrm>
                <a:off x="6205549" y="5298382"/>
                <a:ext cx="170640" cy="2268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251FACC3-5F43-49AF-B948-E9DC0E57F66F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196549" y="5289382"/>
                  <a:ext cx="188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2795A35-8A6D-47ED-9EF1-87436B71A4C2}"/>
                    </a:ext>
                  </a:extLst>
                </p14:cNvPr>
                <p14:cNvContentPartPr/>
                <p14:nvPr/>
              </p14:nvContentPartPr>
              <p14:xfrm>
                <a:off x="6264589" y="5411422"/>
                <a:ext cx="144720" cy="698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2795A35-8A6D-47ED-9EF1-87436B71A4C2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255589" y="5402782"/>
                  <a:ext cx="162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D27119B-A6F8-4038-9135-FDAEA23A5D49}"/>
                    </a:ext>
                  </a:extLst>
                </p14:cNvPr>
                <p14:cNvContentPartPr/>
                <p14:nvPr/>
              </p14:nvContentPartPr>
              <p14:xfrm>
                <a:off x="6482749" y="5413942"/>
                <a:ext cx="42840" cy="1119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D27119B-A6F8-4038-9135-FDAEA23A5D49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473749" y="5405302"/>
                  <a:ext cx="60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555D75E-E1E9-4F0B-AB65-F457D472461D}"/>
                    </a:ext>
                  </a:extLst>
                </p14:cNvPr>
                <p14:cNvContentPartPr/>
                <p14:nvPr/>
              </p14:nvContentPartPr>
              <p14:xfrm>
                <a:off x="6540709" y="5288302"/>
                <a:ext cx="91800" cy="1260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555D75E-E1E9-4F0B-AB65-F457D472461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532069" y="5279662"/>
                  <a:ext cx="109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83E6832-CC0E-4AA7-85AC-BF41C92D01B4}"/>
                    </a:ext>
                  </a:extLst>
                </p14:cNvPr>
                <p14:cNvContentPartPr/>
                <p14:nvPr/>
              </p14:nvContentPartPr>
              <p14:xfrm>
                <a:off x="6661309" y="5217742"/>
                <a:ext cx="161280" cy="1533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83E6832-CC0E-4AA7-85AC-BF41C92D01B4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652309" y="5208742"/>
                  <a:ext cx="17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9776609-4EEA-475E-AD11-0CB2B013D876}"/>
                    </a:ext>
                  </a:extLst>
                </p14:cNvPr>
                <p14:cNvContentPartPr/>
                <p14:nvPr/>
              </p14:nvContentPartPr>
              <p14:xfrm>
                <a:off x="6923389" y="5112262"/>
                <a:ext cx="146880" cy="1944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9776609-4EEA-475E-AD11-0CB2B013D87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914389" y="5103622"/>
                  <a:ext cx="164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47B4EAF-8DCC-4B5F-8331-F393EEB7CA39}"/>
                    </a:ext>
                  </a:extLst>
                </p14:cNvPr>
                <p14:cNvContentPartPr/>
                <p14:nvPr/>
              </p14:nvContentPartPr>
              <p14:xfrm>
                <a:off x="7109149" y="5132062"/>
                <a:ext cx="131040" cy="1422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47B4EAF-8DCC-4B5F-8331-F393EEB7CA3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100149" y="5123422"/>
                  <a:ext cx="14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C2DA4D6-0549-46C6-AED0-D158E5407480}"/>
                    </a:ext>
                  </a:extLst>
                </p14:cNvPr>
                <p14:cNvContentPartPr/>
                <p14:nvPr/>
              </p14:nvContentPartPr>
              <p14:xfrm>
                <a:off x="7248469" y="5031262"/>
                <a:ext cx="132120" cy="2059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C2DA4D6-0549-46C6-AED0-D158E540748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239469" y="5022622"/>
                  <a:ext cx="149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4F0D396-BB91-4910-90E8-F341458E0280}"/>
                    </a:ext>
                  </a:extLst>
                </p14:cNvPr>
                <p14:cNvContentPartPr/>
                <p14:nvPr/>
              </p14:nvContentPartPr>
              <p14:xfrm>
                <a:off x="7481749" y="5163742"/>
                <a:ext cx="11880" cy="291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4F0D396-BB91-4910-90E8-F341458E0280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472749" y="5155102"/>
                  <a:ext cx="2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83BF009-EEEA-4033-AD99-3D9D031450B1}"/>
                    </a:ext>
                  </a:extLst>
                </p14:cNvPr>
                <p14:cNvContentPartPr/>
                <p14:nvPr/>
              </p14:nvContentPartPr>
              <p14:xfrm>
                <a:off x="7690189" y="4907782"/>
                <a:ext cx="174600" cy="194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83BF009-EEEA-4033-AD99-3D9D031450B1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681549" y="4899142"/>
                  <a:ext cx="192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46B63EC-5DBC-4710-8617-786ED4F760C7}"/>
                    </a:ext>
                  </a:extLst>
                </p14:cNvPr>
                <p14:cNvContentPartPr/>
                <p14:nvPr/>
              </p14:nvContentPartPr>
              <p14:xfrm>
                <a:off x="7645909" y="4981222"/>
                <a:ext cx="159840" cy="1119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46B63EC-5DBC-4710-8617-786ED4F760C7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636909" y="4972222"/>
                  <a:ext cx="177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F1916F1-D234-42CC-8101-7A67762738CA}"/>
                    </a:ext>
                  </a:extLst>
                </p14:cNvPr>
                <p14:cNvContentPartPr/>
                <p14:nvPr/>
              </p14:nvContentPartPr>
              <p14:xfrm>
                <a:off x="6250549" y="5736142"/>
                <a:ext cx="149040" cy="24192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F1916F1-D234-42CC-8101-7A67762738C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241909" y="5727142"/>
                  <a:ext cx="166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61BB9E8-BFC9-448E-B601-0EB85656E526}"/>
                    </a:ext>
                  </a:extLst>
                </p14:cNvPr>
                <p14:cNvContentPartPr/>
                <p14:nvPr/>
              </p14:nvContentPartPr>
              <p14:xfrm>
                <a:off x="6332629" y="5848102"/>
                <a:ext cx="221040" cy="1458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61BB9E8-BFC9-448E-B601-0EB85656E52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323629" y="5839102"/>
                  <a:ext cx="238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34F05B49-4747-49CC-A0E4-F39B92D8ADBC}"/>
                    </a:ext>
                  </a:extLst>
                </p14:cNvPr>
                <p14:cNvContentPartPr/>
                <p14:nvPr/>
              </p14:nvContentPartPr>
              <p14:xfrm>
                <a:off x="6542869" y="5661262"/>
                <a:ext cx="109080" cy="1436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34F05B49-4747-49CC-A0E4-F39B92D8ADBC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533869" y="5652622"/>
                  <a:ext cx="12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AA80D0A-F456-4B28-AA61-51FE22A76498}"/>
                    </a:ext>
                  </a:extLst>
                </p14:cNvPr>
                <p14:cNvContentPartPr/>
                <p14:nvPr/>
              </p14:nvContentPartPr>
              <p14:xfrm>
                <a:off x="6646189" y="5589982"/>
                <a:ext cx="191160" cy="2365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AA80D0A-F456-4B28-AA61-51FE22A7649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637549" y="5581342"/>
                  <a:ext cx="208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36A06F8B-66F7-40C0-9CEE-6A1DF376359C}"/>
                    </a:ext>
                  </a:extLst>
                </p14:cNvPr>
                <p14:cNvContentPartPr/>
                <p14:nvPr/>
              </p14:nvContentPartPr>
              <p14:xfrm>
                <a:off x="6834469" y="5640382"/>
                <a:ext cx="27720" cy="1357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36A06F8B-66F7-40C0-9CEE-6A1DF376359C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825829" y="5631742"/>
                  <a:ext cx="45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0B5B9EE-70ED-4F5F-B981-CFE6938704B8}"/>
                    </a:ext>
                  </a:extLst>
                </p14:cNvPr>
                <p14:cNvContentPartPr/>
                <p14:nvPr/>
              </p14:nvContentPartPr>
              <p14:xfrm>
                <a:off x="6994669" y="5501782"/>
                <a:ext cx="176400" cy="2080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0B5B9EE-70ED-4F5F-B981-CFE6938704B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985669" y="5493142"/>
                  <a:ext cx="194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82B68C3-C8D1-4923-8018-1F889738E0DC}"/>
                    </a:ext>
                  </a:extLst>
                </p14:cNvPr>
                <p14:cNvContentPartPr/>
                <p14:nvPr/>
              </p14:nvContentPartPr>
              <p14:xfrm>
                <a:off x="7207069" y="5509342"/>
                <a:ext cx="120240" cy="943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82B68C3-C8D1-4923-8018-1F889738E0DC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198429" y="5500702"/>
                  <a:ext cx="137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1D6CDF43-3021-46CF-A417-9F29F2C6D394}"/>
                    </a:ext>
                  </a:extLst>
                </p14:cNvPr>
                <p14:cNvContentPartPr/>
                <p14:nvPr/>
              </p14:nvContentPartPr>
              <p14:xfrm>
                <a:off x="7337389" y="5361382"/>
                <a:ext cx="150840" cy="2037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1D6CDF43-3021-46CF-A417-9F29F2C6D39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328389" y="5352742"/>
                  <a:ext cx="168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23652AE-E466-48C9-AC2D-185B72CEA018}"/>
                    </a:ext>
                  </a:extLst>
                </p14:cNvPr>
                <p14:cNvContentPartPr/>
                <p14:nvPr/>
              </p14:nvContentPartPr>
              <p14:xfrm>
                <a:off x="7628629" y="5489902"/>
                <a:ext cx="14400" cy="158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23652AE-E466-48C9-AC2D-185B72CEA018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619989" y="5480902"/>
                  <a:ext cx="3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C896787-2052-44E8-AF50-75C217BC8C97}"/>
                    </a:ext>
                  </a:extLst>
                </p14:cNvPr>
                <p14:cNvContentPartPr/>
                <p14:nvPr/>
              </p14:nvContentPartPr>
              <p14:xfrm>
                <a:off x="7811509" y="5296582"/>
                <a:ext cx="173520" cy="1695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C896787-2052-44E8-AF50-75C217BC8C9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802869" y="5287942"/>
                  <a:ext cx="191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28914094-5531-44DC-B994-A8AE0E0E1782}"/>
                    </a:ext>
                  </a:extLst>
                </p14:cNvPr>
                <p14:cNvContentPartPr/>
                <p14:nvPr/>
              </p14:nvContentPartPr>
              <p14:xfrm>
                <a:off x="7771189" y="5323222"/>
                <a:ext cx="196920" cy="1447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28914094-5531-44DC-B994-A8AE0E0E1782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762189" y="5314582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CB38D8F-55E2-4AD9-A7EF-2685C277FFF5}"/>
                    </a:ext>
                  </a:extLst>
                </p14:cNvPr>
                <p14:cNvContentPartPr/>
                <p14:nvPr/>
              </p14:nvContentPartPr>
              <p14:xfrm>
                <a:off x="6852469" y="4951342"/>
                <a:ext cx="586800" cy="3884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CB38D8F-55E2-4AD9-A7EF-2685C277FFF5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843829" y="4942342"/>
                  <a:ext cx="6044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B16868E-FD08-4EC1-8C09-E6610094D385}"/>
                    </a:ext>
                  </a:extLst>
                </p14:cNvPr>
                <p14:cNvContentPartPr/>
                <p14:nvPr/>
              </p14:nvContentPartPr>
              <p14:xfrm>
                <a:off x="6898549" y="5313502"/>
                <a:ext cx="638280" cy="44208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B16868E-FD08-4EC1-8C09-E6610094D385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889909" y="5304862"/>
                  <a:ext cx="65592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uppieren 577">
            <a:extLst>
              <a:ext uri="{FF2B5EF4-FFF2-40B4-BE49-F238E27FC236}">
                <a16:creationId xmlns:a16="http://schemas.microsoft.com/office/drawing/2014/main" id="{52F68EB9-A186-40DB-8355-CE811C8C798C}"/>
              </a:ext>
            </a:extLst>
          </p:cNvPr>
          <p:cNvGrpSpPr/>
          <p:nvPr/>
        </p:nvGrpSpPr>
        <p:grpSpPr>
          <a:xfrm>
            <a:off x="7130749" y="5801662"/>
            <a:ext cx="455040" cy="334800"/>
            <a:chOff x="7130749" y="5801662"/>
            <a:chExt cx="4550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676AC45-F8CA-443F-9019-EF621A707A02}"/>
                    </a:ext>
                  </a:extLst>
                </p14:cNvPr>
                <p14:cNvContentPartPr/>
                <p14:nvPr/>
              </p14:nvContentPartPr>
              <p14:xfrm>
                <a:off x="7245949" y="5949622"/>
                <a:ext cx="41040" cy="1386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676AC45-F8CA-443F-9019-EF621A707A02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236949" y="5940622"/>
                  <a:ext cx="58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A09DD82-15B0-475C-81CA-27C59C969910}"/>
                    </a:ext>
                  </a:extLst>
                </p14:cNvPr>
                <p14:cNvContentPartPr/>
                <p14:nvPr/>
              </p14:nvContentPartPr>
              <p14:xfrm>
                <a:off x="7130749" y="5897422"/>
                <a:ext cx="206280" cy="2390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A09DD82-15B0-475C-81CA-27C59C969910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121749" y="5888782"/>
                  <a:ext cx="223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0FC0947-B30E-4C3B-863E-375B1454F964}"/>
                    </a:ext>
                  </a:extLst>
                </p14:cNvPr>
                <p14:cNvContentPartPr/>
                <p14:nvPr/>
              </p14:nvContentPartPr>
              <p14:xfrm>
                <a:off x="7374829" y="5988142"/>
                <a:ext cx="39960" cy="54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0FC0947-B30E-4C3B-863E-375B1454F96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366189" y="5979502"/>
                  <a:ext cx="5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8E9C7724-67C3-43AC-9E00-FDBE2591F79C}"/>
                    </a:ext>
                  </a:extLst>
                </p14:cNvPr>
                <p14:cNvContentPartPr/>
                <p14:nvPr/>
              </p14:nvContentPartPr>
              <p14:xfrm>
                <a:off x="7417309" y="5835502"/>
                <a:ext cx="71640" cy="14796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8E9C7724-67C3-43AC-9E00-FDBE2591F79C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408309" y="5826862"/>
                  <a:ext cx="89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29945B6-9159-4C9B-A2C5-A34CA185BD1F}"/>
                    </a:ext>
                  </a:extLst>
                </p14:cNvPr>
                <p14:cNvContentPartPr/>
                <p14:nvPr/>
              </p14:nvContentPartPr>
              <p14:xfrm>
                <a:off x="7459069" y="5801662"/>
                <a:ext cx="56160" cy="17820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29945B6-9159-4C9B-A2C5-A34CA185BD1F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450069" y="5792662"/>
                  <a:ext cx="73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CC875392-7F5E-4C75-870B-B71F71093F09}"/>
                    </a:ext>
                  </a:extLst>
                </p14:cNvPr>
                <p14:cNvContentPartPr/>
                <p14:nvPr/>
              </p14:nvContentPartPr>
              <p14:xfrm>
                <a:off x="7309309" y="5822542"/>
                <a:ext cx="16920" cy="64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CC875392-7F5E-4C75-870B-B71F71093F09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300669" y="5813902"/>
                  <a:ext cx="34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6C83FD9-D6D1-4A1A-8164-7C06C1CFBA22}"/>
                    </a:ext>
                  </a:extLst>
                </p14:cNvPr>
                <p14:cNvContentPartPr/>
                <p14:nvPr/>
              </p14:nvContentPartPr>
              <p14:xfrm>
                <a:off x="7581829" y="5943862"/>
                <a:ext cx="3960" cy="219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6C83FD9-D6D1-4A1A-8164-7C06C1CFBA2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572829" y="5935222"/>
                  <a:ext cx="2160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409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30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133</cp:revision>
  <dcterms:created xsi:type="dcterms:W3CDTF">2020-09-20T22:46:24Z</dcterms:created>
  <dcterms:modified xsi:type="dcterms:W3CDTF">2022-04-25T09:56:27Z</dcterms:modified>
</cp:coreProperties>
</file>