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372" r:id="rId2"/>
    <p:sldId id="1387" r:id="rId3"/>
    <p:sldId id="1388" r:id="rId4"/>
    <p:sldId id="1400" r:id="rId5"/>
    <p:sldId id="1401" r:id="rId6"/>
    <p:sldId id="1389" r:id="rId7"/>
    <p:sldId id="1386" r:id="rId8"/>
    <p:sldId id="1402" r:id="rId9"/>
    <p:sldId id="1390" r:id="rId10"/>
    <p:sldId id="1391" r:id="rId11"/>
    <p:sldId id="1392" r:id="rId12"/>
    <p:sldId id="1393" r:id="rId13"/>
    <p:sldId id="1394" r:id="rId14"/>
    <p:sldId id="1395" r:id="rId15"/>
    <p:sldId id="1396" r:id="rId16"/>
    <p:sldId id="1397" r:id="rId17"/>
    <p:sldId id="1398" r:id="rId18"/>
    <p:sldId id="139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5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1532 136 6273,'-46'-12'807,"-1"1"-1,0 3 1,0 2-1,-1 2 1,0 2-1,0 2 1,-58 8-1,35 3-593,-64 7-78,83-15-55,-97 8 240,117-7-185,0 2 1,-48 14-1,66-15-119,2 0 0,-1 1 0,1 1 0,0 0 0,0 0 0,1 1 0,0 1 0,-11 11 0,-10 12-56,-31 43 0,-11 11-75,38-48 93,1 1-1,2 2 1,2 1 0,-37 66-1,60-92 19,0 1 1,1 0-1,0 1 0,2 0 0,0 0 0,1 0 1,1 0-1,-2 32 0,5-36-5,0 0-1,2-1 1,-1 1 0,1-1 0,1 1-1,1-1 1,0 0 0,0 0 0,1 0-1,1-1 1,0 0 0,13 19 0,242 373-133,-256-394 112,1 0 1,1 0-1,-1 0 0,2-1 1,-1 0-1,1 0 0,1-1 0,-1 0 1,1 0-1,1-1 0,-1 0 1,1-1-1,19 9 0,48 23 17,-59-28 6,1 0-1,0-2 1,1 0 0,31 8 0,14-5-62,70 3 1,-7-2 37,-34-3 4,1-4-1,-1-4 1,1-5 0,101-16 0,-66 3 19,101-14-42,129-43-124,-262 54 102,134-8 1,60-11-140,-203 20 123,120-23 50,8 10 14,-191 28 3,0-2 0,-1-1 1,0-1-1,30-14 1,88-53-59,-73 36 74,102-73-129,-120 76-38,-45 31 105,0-1 0,0 1-1,0-1 1,-1 0-1,0 0 1,10-15-1,-14 19 66,-1 0-1,1-1 0,-1 1 1,0-1-1,0 1 1,0-1-1,0 1 0,-1-1 1,1 0-1,-1 1 0,1-1 1,-1 0-1,0 0 1,0 1-1,0-1 0,-1 0 1,1 0-1,-1 1 1,1-1-1,-1 0 0,0 1 1,0-1-1,0 1 1,0-1-1,0 1 0,-3-4 1,-2-2 79,-1 1 0,1-1 0,-1 1 1,-1 0-1,1 1 0,-1 0 0,-12-7 0,-67-33 409,61 34-373,-95-45 272,-44-23-218,-4-15-154,-182-135 1,278 178-10,-3 4 1,-2 3 0,-1 3-1,-2 4 1,-91-29 0,72 37-53,-1 3 1,0 6 0,-154-14-1,-45 26-531,240 12 116,1 2 0,-1 4-1,-59 15 1,17 4 89,-9-1-115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10666,'55'-41'768,"1"-6"-736,8-9-8,11-9 24,2-2-16,-1-1-8,-7 17-144,-8 4-720,-12 6 752,-4 4-64,-18 3-104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7:4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241 154 13035,'3'-30'33,"-3"25"-20,0 7-1,-6 42 15,3-16-26,-53 281 121,-25-3-92,52-186-55,4 2-1,6 1 0,5 0 0,6 1 0,5 0 0,16 148 0,-11-248-4,1 16-146,13 62 1,-14-92 128,1 0 1,0 0-1,0 0 1,1 0 0,1 0-1,0-1 1,0 0-1,1 0 1,0 0-1,14 15 1,-8-14 65,0-2 1,1 1-1,0-2 1,1 0-1,-1 0 0,1-1 1,24 6-1,10 6 114,0 2-35,49 21-2,133 37-1,-147-59-137,1-4 1,1-4-1,133 2 0,258-35-92,-147 4 165,456 31-1,-308 23-28,427 27-25,1632-42 793,-2134-38-648,1425-36-48,95 57-72,-399 1 5,-553-21-141,396 4-123,-1073 20 161,413 8 54,-2-34 201,-689 17-154,428-23 96,2 21-36,-312 8-42,0-6 0,216-30 1,-28-46-40,-6-29-22,5 9 21,-262 85 12,-1 3 1,1 2-1,103 1 0,-39 16-54,177 37-1,35 4-88,-268-46 120,1-4-1,-1-3 0,93-13 0,-67-1 5,165-52 1,264-66 71,-506 132-17,0-2-1,0 1 1,-1-2 0,0 0 0,0-1 0,0-1 0,0 0 0,-1 0 0,0-1-1,-1-1 1,0 0 0,0-1 0,16-19 0,215-269 763,-193 234-717,-43 55-74,24-32 22,28-45 0,-50 71-21,-2 0-1,1 0 1,-2 0-1,0-1 1,-1 1-1,-1-1 1,4-23-1,-2-18-66,-1 0-1,-3-1 1,-9-86 0,6 133 60,-1 0 0,0 0 0,0 1 0,-2-1 0,1 1 0,-1-1 0,-1 1 0,0 0 0,0 1 0,-8-12 0,7 14 12,-1-1-1,0 1 1,0 0-1,-1 1 1,0 0 0,0 0-1,0 1 1,-1-1-1,1 2 1,-1-1 0,-15-4-1,-11-2 23,0 2-1,0 1 0,-51-5 0,-112 2 22,94 7-43,-1292-143-104,711 60 17,-3 26 77,164 16-8,-1281-75-120,-8 89-2375,-223 36 726,634 2 3268,-1023-54-520,499-2-6151,289 76 192,3 36 7567,784-15 701,4 35-601,260-25-3562,525-57 756,5-5-59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4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13099,'-21'1'185,"0"2"1,0 0-1,1 1 1,-1 1-1,1 0 1,-19 10 0,24-9-147,1 0 0,0 1 1,1 1-1,0 1 1,0-1-1,1 2 1,0 0-1,-17 19 0,25-24-11,0 0 0,0 1 0,1-1 0,-1 1 0,2 0 0,-1 0 0,0 0 0,1 1 0,0-1 0,1 0 0,0 1 0,-1-1 0,2 1 0,-1 0 0,2 12 0,-1-15-15,0-1-1,1 1 0,0-1 0,0 1 0,0-1 0,0 0 0,0 0 0,1 1 0,-1-1 0,1 0 0,0 0 1,0 0-1,0-1 0,0 1 0,1 0 0,-1-1 0,1 0 0,0 1 0,-1-1 0,1 0 0,0 0 0,0-1 1,0 1-1,0-1 0,1 1 0,-1-1 0,0 0 0,1 0 0,-1 0 0,1-1 0,4 1 0,-1-1 3,0 0-1,0 0 0,0-1 0,0 0 0,0 0 1,0 0-1,0-1 0,0 0 0,0-1 1,-1 0-1,1 0 0,-1 0 0,0 0 0,0-1 1,0 0-1,-1-1 0,1 1 0,-1-1 1,8-9-1,-7 8 136,0-1 1,-1 0-1,0-1 1,0 1-1,-1-1 1,0 0-1,0 0 1,-1 0-1,0-1 1,0 1-1,-1-1 1,0 1-1,-1-1 1,1 0-1,-1-11 1,-6-11 220,-11 8 86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4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13131,'30'11'1264,"5"-4"-776,5-2-208,14-1 368,6-3-80,12-1-87,0-4-225,-2-3-536,-6 1-841,-9-1 937,-16 1-152,-28 1-136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4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14 337 9034,'-13'21'1144,"26"-15"-448,13-6-264,18-6 1441,10-1-1289,14 0-264,5-2-120,4-6 72,5-4-48,-2-4-224</inkml:trace>
  <inkml:trace contextRef="#ctx0" brushRef="#br0" timeOffset="1">743 3 13763,'61'-2'868,"-1"2"1,1 3-1,78 15 1,-128-17-863,0 2-1,-1-1 1,1 1-1,-1 1 1,17 8-1,-24-11-12,-1 0-1,1 1 1,-1 0-1,1-1 1,-1 1-1,0 0 1,0 0-1,1 1 0,-2-1 1,1 0-1,0 1 1,0-1-1,-1 1 1,1-1-1,-1 1 1,0 0-1,0 0 1,0-1-1,0 1 1,0 0-1,-1 0 0,1 0 1,-1 0-1,0 0 1,0 4-1,-1 1-8,0 0-1,-1 0 0,0 0 0,-1 0 0,0 0 1,0 0-1,0-1 0,-1 0 0,0 1 1,-9 11-1,-8 7-29,-31 32-1,35-41 31,-121 125 119,113-119-73,6-15 28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4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13259,'13'-2'676,"1"0"-1,0 1 1,0 1 0,25 3 0,56 12 587,-74-10-1067,5 0 34,40 14 0,-57-16-219,1 1 1,-1 0-1,0 1 1,0 0-1,0 0 0,-1 1 1,9 7-1,-15-11-17,-1 0-1,1 0 1,0 0 0,-1 0-1,0-1 1,1 2 0,-1-1-1,0 0 1,0 0 0,0 0-1,-1 1 1,1-1-1,0 0 1,-1 1 0,1-1-1,-1 0 1,0 1 0,0-1-1,0 1 1,0-1 0,0 0-1,-1 1 1,1-1 0,-1 0-1,1 1 1,-1-1 0,0 0-1,0 1 1,0-1 0,0 0-1,0 0 1,-1 0 0,-1 3-1,-6 7-25,-1-1-1,0 0 0,-1 0 1,-14 11-1,11-10 8,-55 48-80,38-36 76,2 2-1,0 1 1,-40 50-1,66-73 28,0 0 0,1 0-1,-1 1 1,1-1 0,0 1-1,0-1 1,0 1 0,1 0 0,-1 0-1,1 0 1,0 5 0,1-8 1,0 1 0,0-1 0,0 0 0,1 0 0,-1 0 0,1 1 0,-1-1 0,1 0 0,0 0 0,0 0-1,0 0 1,0 0 0,0 0 0,1-1 0,-1 1 0,0 0 0,1-1 0,-1 1 0,1 0 0,0-1 0,-1 0 0,1 1 0,0-1 0,0 0 0,0 0 0,0 0 0,2 1 0,13 4-9,-1-1-1,1 0 1,-1-1-1,1-1 1,0-1-1,28 1 1,-9-3-24,-1-1-1,44-8 1,-63 7 32,1-2 0,-1 0-1,1-1 1,-1 0 0,17-10 0,13-10-34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4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12291,'32'5'1424,"12"-2"-920,18-6-184,6-2 656,6 1-408,0-5-207,-2-5-145,-5-2-32,-12-1-136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0:2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77 10434,'-1'-2'150,"0"0"-1,-1 1 0,1-1 0,-1 0 1,1 0-1,-1 1 0,1-1 0,-1 1 1,0 0-1,0-1 0,0 1 1,0 0-1,0 0 0,0 0 0,0 0 1,0 0-1,0 1 0,-1-1 1,1 1-1,-4-1 0,-6 0 24,0 0-1,1 2 1,-13 0 0,-6 1 270,26-2-421,1 1 1,-1-1-1,1 1 0,0 0 0,-1 0 0,1 1 1,0-1-1,-1 1 0,1-1 0,0 1 0,0 0 1,0 0-1,-4 4 0,-36 38-109,29-27 71,3-6-25,1 0-1,0 1 0,1 1 1,1 0-1,-13 25 0,18-31 23,0 0-1,1 1 1,-1-1-1,2 1 1,-1-1-1,1 1 1,0 0-1,1-1 1,0 1-1,0 0 1,1-1-1,0 1 1,3 13-1,6 15-50,24 61-1,-29-87 53,0 1 0,0-1-1,1 0 1,0-1 0,1 1-1,0-1 1,0 0 0,1-1-1,0 0 1,10 7 0,-13-11 18,-1-2 0,1 1 0,0 0 0,0-1 0,0 0 1,0 0-1,0 0 0,1-1 0,-1 0 0,0 0 0,1 0 1,-1-1-1,1 0 0,8 0 0,-6-1 16,1-1 1,-1 0-1,1 0 0,-1-1 0,0 0 1,0 0-1,0-1 0,10-7 0,0-1 51,-1 0 0,-1-2 0,0 0-1,-1-1 1,-1 0 0,22-31 0,-31 38-41,0 0 1,-1 0 0,-1 0-1,1-1 1,-1 1 0,-1-1-1,0 0 1,0 0 0,0 0-1,-1 0 1,-1 0 0,1 0-1,-2 0 1,-1-12-1,-3-15 44,-1 1 0,-15-45 0,13 51-39,5 19 21,-1-1 0,0 1 0,0 0 0,-1 0-1,0 1 1,0 0 0,-1 0 0,-1 0 0,1 0 0,-2 1 0,1 0 0,-10-7 0,16 14-58,-1-1 1,0 1-1,0 0 0,0 0 1,0 0-1,0 0 1,0 1-1,0-1 1,-1 0-1,1 1 1,0 0-1,0-1 0,0 1 1,-1 0-1,1 0 1,0 0-1,0 0 1,0 1-1,-1-1 0,1 1 1,0-1-1,0 1 1,0 0-1,0 0 1,0 0-1,-3 1 0,-4 4-176,0 1 0,1-1-1,-1 1 1,-9 12-1,-8 5-228,-4-2 178,-1 2-42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3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507 103 5337,'-25'-10'1191,"0"0"1,-40-26-1,25 14 298,32 18-1331,-1 0 0,0 0 1,0 1-1,0 1 1,0 0-1,0 0 1,-1 0-1,1 1 0,0 1 1,-1 0-1,1 0 1,-1 0-1,1 2 1,-1-1-1,1 1 0,-12 4 1,11-3-149,1 1 0,-1 0 1,0 0-1,1 1 0,0 0 0,0 1 1,1 0-1,-1 0 0,1 1 1,0 0-1,1 1 0,0 0 0,0 0 1,-7 12-1,7-10-4,1 0 0,0 1-1,1 0 1,0 0 0,1 0 0,0 1 0,1-1 0,0 1-1,1 0 1,0 0 0,1 0 0,0 0 0,1 0 0,0 0-1,1 0 1,0 1 0,1-2 0,1 1 0,0 0 0,9 22 0,20 34 8,4-2 0,2-2 0,56 71 0,-82-117-11,2-1 0,0-1 0,1 0 0,21 17 0,-30-29-2,0 1-1,0-1 1,0 0 0,1-1-1,-1 1 1,1-1-1,0 0 1,0-1 0,0 0-1,0 0 1,1-1-1,-1 0 1,0 0 0,1 0-1,13-2 1,-3-1 2,0-2 0,0 0 0,0-1 0,-1 0 0,1-2-1,-1 0 1,-1-1 0,1-1 0,-1 0 0,-1-1 0,0-1 0,0-1 0,-1 0 0,-1 0 0,0-2 0,0 1 0,-2-2 0,0 1 0,0-2 0,-1 1-1,-1-1 1,-1-1 0,0 0 0,9-32 0,-4 2 45,-2-1 1,-2 0-1,-2 0 0,-3-1 0,-1-55 1,-3 99-24,-1 1 1,1-1-1,-1 1 1,0 0-1,0-1 1,-1 1-1,1 0 1,-1 0-1,0 0 1,0 0-1,-1 0 1,1 1-1,-1-1 1,0 1 0,0-1-1,0 1 1,0 0-1,0 0 1,-1 0-1,1 1 1,-1-1-1,0 1 1,-4-2-1,-9-4 75,-1 1 1,0 0-1,0 2 0,-23-4 0,4 0-116,22 5-66,-30-10-56,43 12 74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10154,'-2'0'78,"-45"5"1263,43-4-1179,0-1-1,0 1 0,1 0 1,-1 1-1,0-1 0,1 1 1,-1-1-1,1 1 0,-7 5 1,10-7-149,0 0 1,0 1-1,-1-1 0,1 0 1,0 0-1,0 1 1,0-1-1,0 0 1,-1 0-1,1 1 0,0-1 1,0 0-1,0 1 1,0-1-1,0 0 0,0 1 1,0-1-1,0 0 1,0 1-1,0-1 1,0 0-1,0 1 0,0-1 1,0 0-1,0 0 1,0 1-1,0-1 0,0 0 1,1 1-1,-1-1 1,0 0-1,0 1 0,0-1 1,0 0-1,1 0 1,-1 1-1,0-1 1,0 0-1,1 0 0,-1 0 1,0 1-1,0-1 1,1 0-1,-1 0 0,0 0 1,1 0-1,-1 1 1,16 6 207,6-3-95,-1 0 0,2-1-1,-1-1 1,0-1 0,28-3-1,-7 1-14,288-3 451,224 3-307,450 75-144,-969-69-100,-18-1 22,32 0 0,-66-14-304,1 4 223,-2 1-8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74 12571,'1'-2'151,"0"-1"0,0 1 0,0 0 1,0 0-1,-1-1 0,1 1 0,-1 0 0,0-1 1,1 1-1,-1-1 0,0 1 0,-1 0 1,1-1-1,0 1 0,-1-1 0,0-2 0,0 3-61,0 0 0,0 1 0,-1-1 0,1 0-1,0 1 1,-1-1 0,1 1 0,-1 0-1,0-1 1,1 1 0,-1 0 0,0 0 0,0 0-1,1 0 1,-1 1 0,0-1 0,0 0-1,0 1 1,-4-1 0,-7-2 14,1 2-1,-1 0 1,0 0-1,0 1 1,0 0-1,0 1 1,0 1-1,1 0 1,-23 7 0,24-5-99,0-1 1,1 2 0,0-1-1,0 1 1,0 1 0,1 0 0,-1 0-1,1 1 1,1 0 0,-1 0-1,-10 14 1,16-18-26,1 0 0,0 0-1,-1 0 1,1 1 0,0-1-1,1 1 1,-1 0 0,1 0 0,-1-1-1,1 1 1,0 0 0,1 0-1,-1 0 1,1 0 0,-1 0 0,1 0-1,0 0 1,1 0 0,-1 0-1,1 0 1,0 0 0,1 4 0,1-1-54,1 1 0,0-1-1,0 0 1,0 0 0,1 0 0,0-1 0,0 1 0,1-1 0,11 9 0,48 37-455,-39-33 233,31 30 1,-56-48 288,0 0 0,0-1 0,0 1 0,0 0 0,0 0 0,-1 0-1,1 0 1,0 0 0,0 0 0,-1 1 0,1-1 0,-1 0 0,1 0 0,-1 0 0,0 1 0,1-1 0,-1 0 0,0 0 0,0 1-1,0-1 1,0 0 0,0 1 0,0-1 0,0 0 0,0 0 0,0 1 0,-1-1 0,1 0 0,0 0 0,-1 1 0,1-1 0,-1 0-1,0 0 1,1 0 0,-1 0 0,0 0 0,0 0 0,1 0 0,-1 0 0,0 0 0,0 0 0,0 0 0,0 0 0,0-1 0,-2 2-1,-6 3 57,1 0-1,-1-1 0,0 0 0,-15 5 1,24-9-49,-26 8 261,0-1 0,-1-1-1,0-1 1,0-1 0,0-2 0,0-1 0,0-1-1,-39-5 1,41-2-561,20 1-346,15 0-304,-3 4 783,0 0-1,1 1 1,-1 0 0,10 1 0,-15 0 123,35-2-546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 11690,'0'-1'48,"1"1"0,-1-1-1,0 1 1,0-1 0,0 1-1,0-1 1,0 1-1,1 0 1,-1-1 0,0 1-1,0-1 1,1 1-1,-1 0 1,0-1 0,1 1-1,-1 0 1,0-1-1,1 1 1,-1 0 0,1-1-1,-1 1 1,1 0-1,-1 0 1,0-1 0,2 1-1,-1 12 655,-5 25-63,4-37-630,-3 21 72,-16 105 485,-50 179 0,61-287-452,1-1 547,8-15-315,7-8-100,16-22 48,-1 0-1,25-39 0,-13 16-175,78-123-177,-111 171 42,0 0-1,0 0 1,0 0-1,1 0 1,-1 0 0,6-5-1,-8 8 16,0 0-1,0 0 1,0 0 0,1 0-1,-1 0 1,0 0-1,0 0 1,0 0 0,0 0-1,1 0 1,-1 0 0,0 0-1,0 0 1,0 0 0,0 0-1,1 0 1,-1 0-1,0 0 1,0 0 0,0 0-1,0 0 1,1 0 0,-1 0-1,0 0 1,0 0-1,0 0 1,0 0 0,0 1-1,1-1 1,-1 0 0,0 0-1,0 0 1,0 0 0,0 0-1,0 0 1,0 1-1,1-1 1,-1 0 0,0 0-1,0 0 1,0 0 0,0 1-1,0-1 1,2 19-69,-6 22-2,-1 0-1,-3-1 1,-19 63 0,4-15 51,22-65-565,6-18-140,8-10 303,-1-5 142,2 0-112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7:4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195 625 11402,'-17'-2'679,"-29"-10"0,33 8-428,-1 0 0,0 1 0,-15-1 0,27 4-235,0 0 1,0 0-1,0 1 0,0-1 0,0 1 0,1 0 0,-1-1 1,0 1-1,1 0 0,-1 0 0,0 0 0,1 0 0,-1 0 0,1 1 1,-1-1-1,1 0 0,0 1 0,0-1 0,0 1 0,-1-1 1,1 1-1,1 0 0,-1-1 0,0 1 0,0 0 0,1 0 1,-2 2-1,-2 8-22,1 1 1,-4 22 0,6-30 11,-1 9-16,0 0 0,1 1 0,0 0 0,1-1 0,1 1 1,4 24-1,-4-34 9,0-1 0,0 1 0,1 0 1,0 0-1,0-1 0,0 1 0,0-1 0,1 0 1,-1 1-1,1-1 0,0 0 0,1-1 1,-1 1-1,1-1 0,-1 1 0,1-1 0,0 0 1,0 0-1,1-1 0,-1 1 0,0-1 1,1 0-1,7 2 0,-2-1 11,0-2 1,0 1-1,0-2 0,0 1 1,0-1-1,1-1 0,-1 0 0,0 0 1,0-1-1,12-3 0,13-6 40,52-23-1,198-119 137,-255 136-173,490-329 17,-425 279-26,83-64-8,-3-17-9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 12131,'13'-13'973,"-43"49"-367,1 1 0,2 2 1,-26 50-1,48-81-576,-15 31 81,19-36-94,0-1 0,0 1 1,0 0-1,1 0 1,-1 0-1,0 0 0,1 0 1,0-1-1,0 1 0,0 0 1,0 0-1,1 3 0,-1-5-4,1 0-1,-1 0 1,0-1-1,1 1 1,-1 0 0,1 0-1,-1-1 1,1 1-1,0-1 1,-1 1-1,1 0 1,-1-1-1,1 1 1,0-1-1,0 0 1,-1 1-1,1-1 1,0 1-1,0-1 1,0 0-1,-1 0 1,1 1 0,0-1-1,0 0 1,0 0-1,0 0 1,0 0-1,-1 0 1,1 0-1,0 0 1,0 0-1,0-1 1,0 1-1,-1 0 1,3-1-1,30-11 303,-19 4-191,0 0 0,0-1 0,0-1 0,-1 0 0,13-13 0,52-63 309,-20 21-379,-58 64-62,1 0-1,0 0 1,-1 0 0,1 0 0,0 0-1,0 0 1,0 1 0,0-1 0,-1 0-1,1 1 1,0-1 0,0 1 0,0-1 0,0 1-1,0-1 1,1 1 0,-1 0 0,0-1-1,0 1 1,0 0 0,0 0 0,0 0-1,2 0 1,-2 1-4,0 0 0,0 0 0,0 0 0,0 0 0,0 0 0,-1 0 0,1 0 0,0 0 0,-1 0 0,1 0 0,-1 1 0,1-1-1,-1 0 1,0 0 0,1 1 0,-1-1 0,0 0 0,0 1 0,0 1 0,3 83-303,0-7 269,-3-78 46,0-1 1,0 0 0,0 1 0,0-1 0,0 0 0,1 1-1,-1-1 1,0 0 0,0 1 0,0-1 0,0 0-1,1 1 1,-1-1 0,0 0 0,0 1 0,1-1 0,-1 0-1,0 0 1,0 1 0,1-1 0,-1 0 0,0 0 0,1 0-1,-1 0 1,0 1 0,1-1 0,-1 0 0,0 0-1,1 0 1,-1 0 0,0 0 0,1 0 0,-1 0 0,0 0-1,1 0 1,-1 0 0,0 0 0,1 0 0,-1 0-1,0 0 1,1 0 0,-1 0 0,1 0 0,-1 0 0,0-1-1,0 1 1,1 0 0,-1 0 0,0 0 0,1-1-1,-1 1 1,0 0 0,0 0 0,1-1 0,-1 1 0,0-1-1,20-15 24,-18 14-22,6-5 1,0 0 1,0 1-1,0 0 0,1 0 1,16-7-1,-21 12-12,0-1 0,0 1 0,1 0-1,-1 0 1,0 0 0,1 1 0,-1-1 0,1 1-1,-1 0 1,1 1 0,-1-1 0,1 1 0,-1 0-1,0 0 1,8 2 0,-6-1 1,0 0-1,1 0 1,-1-1 0,1 0-1,0 0 1,-1-1 0,1 0-1,-1 0 1,1-1 0,0 1-1,-1-1 1,8-3 0,5-2-94,0-1 0,29-15 0,6-2-304,-53 24 392,0-1-1,-1 1 1,1 0 0,-1-1-1,1 1 1,0 0 0,-1 0 0,1-1-1,-1 1 1,1 0 0,0 0-1,-1 0 1,1 0 0,0 0 0,-1 0-1,1 0 1,0 0 0,-1 0 0,1 0-1,0 1 1,-1-1 0,1 0-1,0 0 1,-1 0 0,1 1 0,-1-1-1,2 1 1,0 15-353,-2-15 367,0 0 0,-1-1-1,1 1 1,0 0 0,0 0 0,0 0-1,0 0 1,0 0 0,0 0-1,0 0 1,0 0 0,1 0 0,-1 0-1,0 0 1,1 0 0,-1 0-1,0-1 1,1 1 0,-1 0 0,1 0-1,-1 0 1,1-1 0,0 1 0,-1 0-1,1 0 1,0-1 0,-1 1-1,1-1 1,0 1 0,0-1 0,-1 1-1,1-1 1,0 1 0,0-1-1,0 0 1,0 1 0,0-1 0,2 0-1,0 0 12,1-1-1,-1 1 0,1-1 0,-1 0 1,1 0-1,-1-1 0,1 1 0,-1-1 1,0 1-1,0-1 0,0 0 0,3-3 1,26-17 35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74 284 10890,'-34'44'1546,"10"-15"-190,22-26-1291,0 0 0,0 0 0,1 0 0,-1 0 0,1 1 0,0-1 0,0 0 0,0 0-1,0 1 1,1-1 0,-1 0 0,1 7 0,0-8-66,0-1-1,0 0 1,1 1-1,-1-1 1,0 0 0,0 0-1,1 0 1,-1 1-1,1-1 1,-1 0-1,1 0 1,0 0 0,0 0-1,-1 0 1,1 0-1,0 0 1,0 0-1,0 0 1,0 0 0,0-1-1,0 1 1,0 0-1,0-1 1,0 1-1,0 0 1,0-1 0,1 0-1,-1 1 1,0-1-1,0 0 1,0 1-1,1-1 1,-1 0 0,0 0-1,0 0 1,1 0-1,-1 0 1,2-1-1,1 1-4,0-1-1,1 0 1,-1 0-1,0-1 1,0 0-1,0 1 1,-1-1 0,1 0-1,0-1 1,-1 1-1,1-1 1,-1 1-1,5-6 1,4-4-33,20-27 0,-28 34 34,4-5-6,-1 1 0,-1-1 0,8-16 0,-26 39 38,2 6 45,-16 38 1,23-49-57,1 0 1,-1 0 0,2 0-1,-1 0 1,1 1 0,0-1-1,1 0 1,0 10-1,0-16-10,1-1-1,-1 0 0,0 1 1,0-1-1,1 0 0,-1 0 1,1 1-1,-1-1 0,1 0 1,-1 0-1,1 0 0,0 0 0,0 0 1,0 0-1,-1 0 0,1 0 1,0 0-1,0 0 0,0 0 1,0 0-1,1-1 0,-1 1 0,0 0 1,0-1-1,0 1 0,1-1 1,-1 1-1,0-1 0,0 0 1,1 1-1,-1-1 0,0 0 0,1 0 1,-1 0-1,0 0 0,1 0 1,-1 0-1,0-1 0,2 1 1,4-1 20,0-1 1,1 0 0,-1 0-1,-1 0 1,1-1 0,8-4-1,8-7 29,-1-1 0,0 0 0,-1-2 0,-1 0 0,0-2-1,28-34 1,-4-3 43,47-80-1,-83 124-69,0 0 0,-1-1 1,-1 0-1,0 0 0,-1 0 0,0-1 0,3-14 0,-8 27-25,0 1-1,0 0 1,0 0-1,1-1 1,-1 1-1,0 0 1,0-1-1,0 1 1,0 0-1,0-1 1,0 1-1,0 0 1,0-1-1,0 1 1,0 0-1,0-1 1,0 1-1,0 0 1,0 0-1,0-1 1,0 1-1,0 0 1,0-1-1,0 1 1,0 0-1,0-1 1,-1 1-1,1 0 1,0 0-1,0-1 1,0 1-1,0 0 1,-1 0-1,1-1 1,0 1-1,0 0 1,-1 0-1,1-1 1,0 1-1,0 0 1,-1 0-1,1 0 1,0 0-1,-1 0 0,1 0 1,0-1-1,-1 1 1,1 0-1,0 0 1,-1 0-1,1 0 1,0 0-1,-1 0 1,1 0-1,0 0 1,0 0-1,-1 0 1,1 1-1,0-1 1,-1 0-1,1 0 1,0 0-1,-1 0 1,1 0-1,0 1 1,-1-1-1,-16 12 73,-1 5 42,2 1 1,0 0 0,1 1 0,0 1-1,-17 32 1,23-35-38,0 0 0,1 1 0,1 1 0,1-1 0,0 1 0,2 0-1,-4 26 1,7-40-86,1 0 0,0 0 0,0 0-1,0 0 1,0 0 0,1-1 0,0 1 0,0 0-1,0 0 1,1 0 0,-1-1 0,1 1-1,0 0 1,1-1 0,-1 0 0,1 0-1,0 1 1,0-2 0,0 1 0,0 0-1,1-1 1,0 1 0,-1-1 0,1 0 0,0 0-1,1 0 1,-1-1 0,0 0 0,1 0-1,-1 0 1,1 0 0,0 0 0,9 1-1,30-1-83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99 259 10338,'9'-13'970,"-1"-1"-1,7-14 1,-12 23-572,-1 0 1,0 0 0,-1 0 0,1 0-1,-1 0 1,0 0 0,0 0 0,-1 0 0,0-11-1,0 15-348,0 0-1,0 0 0,0 0 0,0 0 0,0 0 0,0 0 1,0 0-1,-1 0 0,1 0 0,0 0 0,-1 0 1,1 0-1,-1 0 0,1 0 0,-1 0 0,0 1 1,1-1-1,-1 0 0,0 0 0,1 1 0,-1-1 0,0 0 1,0 1-1,0-1 0,0 1 0,1-1 0,-1 1 1,0-1-1,0 1 0,0 0 0,0-1 0,0 1 0,0 0 1,0 0-1,0 0 0,0 0 0,0 0 0,0 0 1,0 0-1,0 0 0,0 0 0,0 0 0,0 1 1,0-1-1,-1 1 0,-3 0-20,1 1 0,0-1 0,0 1-1,0 0 1,0 1 0,1-1 0,-1 1 0,0-1 0,-3 5 0,-1 2-41,0 1 1,1 0 0,0 0 0,0 0 0,-6 15 0,10-18-3,0-1 0,0 1 0,1 0 1,0 0-1,0 0 0,1 0 0,0 0 0,0 1 0,1-1 1,0 9-1,0-15 10,0 0 1,0-1-1,0 1 1,0 0-1,0 0 1,0 0-1,1 0 1,-1 0-1,0-1 1,1 1-1,-1 0 1,0 0 0,1-1-1,-1 1 1,1 0-1,-1 0 1,1-1-1,0 1 1,-1-1-1,1 1 1,0 0-1,-1-1 1,1 1-1,0-1 1,0 0-1,-1 1 1,1-1-1,0 0 1,0 1-1,0-1 1,-1 0-1,1 0 1,0 0-1,0 1 1,0-1-1,0 0 1,0 0-1,0 0 1,-1-1-1,1 1 1,0 0-1,0 0 1,0 0-1,0-1 1,-1 1-1,3-1 1,2-1-37,1-1 0,-1 1 1,0-1-1,1 0 0,7-7 0,9-9-102,0-2-1,-2 0 1,28-37-1,43-78-355,-72 100 234,-16 28 34,-11 24 78,-15 27-63,-44 100-9,60-125 210,1 1 1,0-1-1,1 1 1,1 1 0,-2 35-1,5-53 14,1 0-1,0-1 1,0 1-1,0 0 1,0 0-1,0 0 1,0-1-1,1 1 1,-1 0-1,1 0 1,-1-1-1,1 1 1,-1 0-1,1-1 1,0 1-1,0-1 1,0 1-1,2 2 1,9 4-5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15523,'-7'22'985,"-3"2"-857,-3 5-56,2 3 80,-1-2-32,2 3-72,0-2-56,5-8-256,0-3-145,2-8 321,2-8-80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12571,'-1'2'80,"1"0"0,-1 0 1,1 0-1,-1 0 0,1 0 1,0 0-1,-1 0 0,1 0 1,0 0-1,1 1 0,-1-1 1,0 0-1,0 0 0,1 0 1,0 0-1,-1 0 0,1 0 1,0 0-1,0 0 0,0 0 1,0 0-1,0-1 0,0 1 1,2 1-1,4 6-633,0-1 0,1 0 0,11 9 0,-11-11-218,-5-3 611,-1 0-1,1 0 1,0 0 0,-1 0 0,1 1 0,-1-1 0,0 1 0,0-1-1,0 1 1,-1 0 0,0 0 0,1 0 0,-1 0 0,0 0-1,-1 0 1,1 0 0,-1 0 0,0 6 0,-1 7 889,-1-1 0,0 0 0,-8 24 0,7-26-424,-1 0-1,2 0 1,0 0-1,0 18 1,2-31-296,0 1 0,0-1 0,0 1 0,0-1 0,1 1 1,-1 0-1,1-1 0,-1 1 0,1-1 0,-1 0 0,1 1 0,0-1 0,0 1 0,0-1 0,0 0 0,0 0 0,0 1 0,0-1 1,0 0-1,0 0 0,0 0 0,2 1 0,2 0-28,-1 0 1,1 0-1,0-1 0,-1 0 1,10 2-1,-12-3 24,1 0 1,0 0-1,-1 1 0,1-1 0,0 1 1,-1 0-1,1-1 0,-1 1 0,1 1 0,-1-1 1,1 0-1,-1 0 0,0 1 0,0-1 0,0 1 1,0 0-1,0 0 0,0 0 0,0 0 1,2 3-1,-4-4 31,0 0 0,0-1 0,1 1 0,-1 0 0,0 0 0,0 0 1,0 0-1,0 0 0,0 0 0,-1-1 0,1 1 0,0 0 0,0 0 0,0 0 0,-1 0 1,1 0-1,-1-1 0,1 1 0,0 0 0,-1 0 0,1-1 0,-1 1 0,0 0 0,1-1 0,-1 1 1,1 0-1,-1-1 0,0 1 0,0-1 0,-1 1 0,-26 15 915,24-14-774,-42 15 1028,43-16-1187,0 0-1,0 0 0,0 0 0,0-1 1,0 1-1,0-1 0,0 0 0,0 0 1,-1 0-1,1 0 0,0 0 0,0-1 1,-4-1-1,6 2-19,1-1 0,-1 0 0,0 0 0,1 0 0,-1 0-1,0 0 1,1 0 0,-1 0 0,1 0 0,-1 0 0,1 0 0,0 0 0,-1 0 0,1 0 0,0-1 0,0 1 0,0 0 0,0 0-1,0 0 1,0 0 0,0 0 0,0-1 0,0 1 0,1-1 0,3-31-155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10786,'2'2'148,"0"1"-1,-1 0 0,1-1 0,-1 1 0,0 0 1,0 0-1,0 0 0,-1 0 0,1 0 0,-1 0 1,1 0-1,-1 5 0,-2 42 813,0-27-706,-2 15 20,-2 1 1,-1-1 0,-2-1 0,-19 51-1,-5 22 658,33-109-925,-1 0-1,1 0 0,0 0 0,-1 1 0,1-1 1,0 0-1,0 0 0,0 0 0,0 0 0,0 1 0,0-1 1,0 0-1,0 0 0,0 0 0,0 1 0,1-1 0,-1 0 1,1 0-1,-1 0 0,1 0 0,-1 0 0,1 0 1,-1 0-1,1 0 0,0 0 0,0 0 0,-1 0 0,1 0 1,1 1-1,0-1-31,0-1 0,0 1 1,0-1-1,0 0 0,0 1 1,0-1-1,0 0 0,0 0 1,0 0-1,0 0 0,0-1 1,0 1-1,0 0 0,0-1 1,0 1-1,0-1 0,3-1 1,10-5-176,-1-1 0,0 0 0,14-11 0,-12 9 165,-15 10 36,0 0-1,-1 0 1,1 0-1,0 0 1,-1 0 0,1 0-1,0 0 1,-1 1 0,1-1-1,-1 0 1,1 0 0,-1 1-1,1-1 1,0 1 0,-1-1-1,1 0 1,-1 1-1,1-1 1,-1 1 0,0-1-1,1 1 1,-1-1 0,1 1-1,-1 0 1,0-1 0,0 1-1,1-1 1,-1 1 0,0 0-1,0 0 1,3 3 140,-2-4-102,0 1-1,0-1 0,1 0 0,-1 0 1,0 0-1,0 0 0,0 0 1,0 0-1,0 0 0,1 0 0,-1-1 1,0 1-1,0 0 0,0-1 1,0 1-1,0 0 0,0-1 1,0 1-1,0-1 0,2-1 0,21-17 400,-16 12-302,44-37 57,-53 46-174,1 0 0,0-1 0,-1 1 0,1 0 0,0-1 0,0 1-1,0 0 1,0 0 0,0-1 0,0 1 0,1 0 0,-1 0 0,0-1 0,1 1-1,0 2 1,0-1-101,0-1-1,0 1 1,0 0-1,1 0 1,-1-1-1,0 1 1,1 0-1,0-1 1,-1 0-1,5 4 1,-3-4-92,2 4-62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13619,'0'0'27,"0"0"0,0 0 0,0 0 1,0 0-1,1 0 0,-1 0 0,0 0 0,0 0 0,0 0 1,0 0-1,0 0 0,0 0 0,0 0 0,0 0 1,1 0-1,-1 1 0,0-1 0,0 0 0,0 0 0,0 0 1,0 0-1,0 0 0,0 0 0,0 0 0,0 0 0,0 0 1,0 0-1,0 0 0,0 0 0,1 1 0,-1-1 1,0 0-1,0 0 0,0 0 0,0 0 0,0 0 0,0 0 1,0 0-1,0 0 0,0 0 0,0 1 0,0-1 0,0 0 1,0 0-1,0 0 0,0 0 0,0 0 0,0 0 1,0 0-1,0 0 0,-1 1 0,1-1 0,0 0 0,0 0 1,0 0-1,0 0 0,0 0 0,0 0 0,-2 14 589,-5 13 250,-51 171 74,44-142-926,-9 91 0,22-141-43,0 0-1,1 0 1,0 0 0,0 0 0,1 0 0,1 11 0,-1-16 1,-1 1 0,1-1 1,-1 0-1,1 0 0,0 0 1,-1 0-1,1 0 0,0 0 1,0 0-1,0 0 1,0 0-1,0 0 0,0 0 1,0-1-1,0 1 0,0 0 1,0-1-1,0 1 0,0-1 1,1 1-1,-1-1 0,0 1 1,0-1-1,1 0 0,-1 0 1,0 0-1,1 1 0,-1-1 1,0-1-1,0 1 0,1 0 1,-1 0-1,0 0 0,0-1 1,1 1-1,-1 0 1,2-2-1,59-19-1093,-48 15 861,0 0 0,0 2 0,29-6 0,-42 9 273,0 1 0,0 0 0,1 0 0,-1-1 0,0 1 0,0 0 0,1 0-1,-1 0 1,0 0 0,1 1 0,-1-1 0,0 0 0,0 0 0,0 1 0,1-1-1,-1 1 1,0-1 0,0 1 0,0 0 0,0-1 0,0 1 0,0 0 0,0 0-1,0-1 1,0 1 0,0 0 0,0 0 0,0 0 0,-1 0 0,1 0 0,0 1-1,-1-1 1,1 0 0,-1 0 0,1 0 0,-1 2 0,1 0 79,-1-1 0,0 1 1,0-1-1,0 1 0,-1 0 1,1-1-1,-1 1 0,1 0 1,-1-1-1,0 1 0,0-1 1,0 0-1,0 1 0,0-1 1,-1 0-1,-1 3 0,-1 0 12,-1-1 1,1 0-1,-1 0 0,0 0 1,0 0-1,0 0 0,-1-1 0,1 0 1,-1-1-1,0 1 0,0-1 0,0 0 1,0 0-1,0-1 0,0 0 1,0 0-1,0 0 0,-1-1 0,1 0 1,0 0-1,-1 0 0,1-1 1,0 0-1,0 0 0,-9-4 0,14 5-168,0 0-1,0-1 1,0 1 0,0-1-1,-1 1 1,1-1-1,0 1 1,0-1-1,1 0 1,-1 0-1,0 1 1,0-1-1,0 0 1,0 0-1,1 0 1,-1 0 0,0 0-1,1 0 1,-1 0-1,1 0 1,-1 0-1,1 0 1,0-1-1,-1 1 1,1 0-1,0 0 1,0 0-1,0 0 1,0-1 0,0 1-1,0-2 1,0 2-64,1-1 1,0 0-1,0 1 1,0-1 0,-1 1-1,1-1 1,1 1-1,-1-1 1,0 1 0,0 0-1,0 0 1,1 0-1,-1-1 1,1 1-1,-1 0 1,1 1 0,-1-1-1,1 0 1,-1 0-1,3 0 1,19-6-593,5-2-40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 12747,'-7'6'1741,"-4"4"-1048,0 0-1,-15 19 1,23-24-640,-1-1 1,1 1-1,0 0 0,0 0 1,1 0-1,-1 0 0,1 1 1,0-1-1,1 1 1,-2 5-1,3-10-46,0-1 0,0 1 0,0 0 0,0-1 0,0 1 0,0 0-1,0-1 1,0 1 0,0 0 0,0-1 0,0 1 0,0 0 0,1-1 0,-1 1 0,0-1 0,1 1 0,-1 0 0,0-1-1,1 1 1,-1-1 0,0 1 0,1-1 0,-1 1 0,1-1 0,-1 0 0,1 1 0,-1-1 0,1 1 0,1-1 0,0 1 7,-1 0 0,1-1 0,0 0 1,0 1-1,0-1 0,0 0 1,0 0-1,0 0 0,0 0 0,3-1 1,2 0 7,0-1 0,0 0 0,0 0 0,11-6 0,19-17-114,-31 20-69,1 0 1,0 0-1,0 0 1,15-6-1,-22 11 147,0 0-1,0 0 1,1 0 0,-1 0-1,0 0 1,1 0 0,-1 0-1,0 0 1,1-1 0,-1 1-1,0 0 1,0 0 0,1 0-1,-1 0 1,0 1 0,1-1-1,-1 0 1,0 0 0,1 0-1,-1 0 1,0 0 0,0 0-1,1 0 1,-1 0 0,0 1-1,0-1 1,1 0 0,-1 0-1,0 0 1,0 1 0,1-1-1,-1 0 1,0 0 0,0 1-1,0-1 1,0 0 0,1 0-1,-1 1 1,0-1 0,0 0-1,0 1 1,0-1 0,0 0-1,0 0 1,0 1 0,0-1 0,0 0-1,0 1 1,0-1 0,0 0-1,0 1 1,0-1 0,-3 20-193,3-16 150,-1-2 18,-3 41 26,4-42 14,0 0 0,0 0-1,0 0 1,0 0 0,0 0-1,0 0 1,1 0 0,-1 0-1,0 0 1,1 0 0,-1-1-1,0 1 1,1 0 0,0 0-1,0 1 1,0-2-6,-1 1 0,1-1-1,0 0 1,-1 0 0,1 0 0,-1 0-1,1 1 1,0-1 0,-1 0 0,1 0-1,0 0 1,-1 0 0,1 0 0,0 0-1,-1-1 1,1 1 0,-1 0-1,1 0 1,0 0 0,-1-1 0,1 1-1,-1 0 1,1 0 0,-1-1 0,1 1-1,-1-1 1,1 1 0,6-5-239,-1 0 0,0 0 0,0 0 0,-1 0 0,1-1 0,-1 0 0,7-11 0,27-53-430,-32 57 586,27-55-477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10490,'-12'33'974,"2"1"-1,2 0 0,1 0 0,-4 45 1,5 141-18,6-207-1046,-3 37-23,5-68 263,10-32-1,-10 44-117,0 0 0,0 0 0,0 1 1,1-1-1,0 1 0,0-1 0,0 1 0,1 0 0,6-7 0,-10 12-30,1-1 0,-1 1 1,0 0-1,0 0 0,0 0 0,1 0 0,-1-1 0,0 1 0,0 0 0,1 0 0,-1 0 0,0 0 0,0 0 1,1 0-1,-1 0 0,0 0 0,0 0 0,1 0 0,-1 0 0,0 0 0,0 0 0,1 0 0,-1 0 0,0 0 1,0 0-1,1 0 0,-1 0 0,0 0 0,0 0 0,1 0 0,-1 1 0,0-1 0,0 0 0,1 0 0,-1 0 1,0 0-1,0 1 0,0-1 0,1 0 0,-1 0 0,0 0 0,0 1 0,0-1 0,0 0 0,0 0 0,0 1 1,1-1-1,-1 0 0,0 0 0,0 1 0,0-1 0,0 0 0,0 1 0,4 17 75,-4-14-63,1 0-12,0 1 0,0-1 0,0 1 0,0-1 0,1 0 0,-1 1 0,1-1 0,0 0 0,1 0 0,-1-1 0,1 1-1,-1 0 1,1-1 0,5 5 0,-4-5-1,1 0 1,-1-1-1,0 1 0,1-1 1,0-1-1,-1 1 0,1 0 0,0-1 1,0 0-1,0 0 0,0-1 0,0 1 1,6-1-1,35-4-52,-38 3 30,1 0 0,0 0 1,0 1-1,-1 0 0,1 0 1,13 3-1,-20-2 14,-1-1 1,1 1-1,-1-1 1,1 1 0,-1 0-1,1 0 1,-1 0-1,1 0 1,-1 0-1,0 0 1,0 0-1,1 0 1,-1 0-1,0 1 1,0-1-1,0 0 1,0 1-1,-1-1 1,2 3-1,7 33 29,-9-33 0,0 1-1,1-1 1,0 0 0,0 0-1,0 0 1,1 0 0,3 7 0,-4-10-12,0 1 0,0-1 1,0 0-1,0 0 0,0 0 0,1-1 1,-1 1-1,0 0 0,1 0 1,-1-1-1,0 1 0,1 0 1,-1-1-1,1 0 0,-1 1 1,1-1-1,-1 0 0,1 0 0,-1 0 1,1 0-1,-1 0 0,1 0 1,0 0-1,-1 0 0,1-1 1,2 0-1,3-1-52,1-1 0,0 1 0,-1-2 0,0 1 1,0-1-1,0 0 0,0-1 0,-1 1 0,0-1 0,0-1 0,0 1 0,0-1 1,-1 0-1,9-12 0,2-5-120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4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13595,'-5'-2'1776,"2"2"-1112,0 0 1145,3 2-1049,2 1-320,5-4-184,5-5-120,0-18-152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25 6969,'-13'-11'2227,"13"10"-1900,-1 0 0,0 0 0,0 0 0,0 0 0,0 0-1,0 0 1,0 1 0,0-1 0,0 0 0,0 1 0,-1-1-1,1 1 1,0-1 0,0 1 0,-2-1 0,-16 7 306,17-5-628,-15 5 1080,17-6-1061,0 0 1,-1 0 0,1 0 0,0 0 0,-1 0 0,1 0 0,0 0 0,-1 0 0,1 0 0,0 0-1,-1 0 1,1 0 0,0 0 0,-1-1 0,1 1 0,0 0 0,0 0 0,-1 0 0,1-1 0,0 1-1,-1 0 1,1 0 0,0-1 0,0 1 0,0 0 0,-1 0 0,1-1 0,0 1 0,0 0 0,0-1-1,0 1 1,0 0 0,0-1 0,0 1 0,-1 0 0,1-1 0,0 1 0,0 0 0,0-1 0,0 1-1,0 0 1,0-1 0,1 1 0,-1-1 0,0 1 14,-2 0-31,0 1 0,1-1 0,-1 1 0,0-1 1,1 1-1,-1 0 0,1-1 0,-1 1 0,1 0 1,-1 0-1,1 0 0,-1 0 0,1 1 0,0-1 1,0 0-1,0 0 0,-1 1 0,1-1 0,-1 3 1,-21 33-29,20-31 14,0 0 1,1 0 0,-1 0 0,1 1-1,1-1 1,-1 1 0,1-1 0,0 1-1,0 7 1,1-13 3,0 1 0,1 0 0,-1-1 0,0 1 0,1-1 0,-1 1 0,1-1 0,-1 1 0,1-1 0,0 1 0,-1-1 0,1 0 0,0 1 0,0-1 0,0 0-1,0 0 1,2 2 0,-1-2 2,0 0-1,0 0 0,0 0 0,0 0 0,0 0 0,0 0 1,0-1-1,1 1 0,-1-1 0,0 0 0,0 1 0,1-1 1,-1 0-1,0 0 0,4-1 0,3-1 9,1 0 1,-1 0-1,0-1 0,0 0 0,0 0 1,-1-1-1,1-1 0,-1 1 0,0-1 1,8-7-1,5-4 68,-1-1 1,25-28-1,-41 41-55,-2 2-4,0 0 1,0 0-1,0 0 0,0-1 0,-1 1 1,1 0-1,-1-1 0,1 1 0,-1-1 1,0 0-1,0 1 0,1-5 0,-2 7-14,1-1 0,-1 1-1,0 0 1,0 0-1,0 0 1,0-1-1,0 1 1,0 0 0,0 0-1,0 0 1,0-1-1,0 1 1,0 0-1,0 0 1,-1 0 0,1-1-1,0 1 1,0 0-1,0 0 1,0 0-1,0 0 1,0-1 0,0 1-1,0 0 1,-1 0-1,1 0 1,0 0-1,0 0 1,0-1 0,0 1-1,0 0 1,-1 0-1,1 0 1,0 0-1,0 0 1,0 0 0,-1 0-1,1 0 1,0 0-1,0 0 1,-10 3 58,-10 10 9,16-8-79,0 0 1,0 0 0,0 0 0,1 1-1,0-1 1,0 1 0,0 0 0,1 0 0,-1 0-1,2 0 1,-1 1 0,1-1 0,-2 9-1,3-13-7,0 0-1,0 0 0,-1 0 0,1 0 1,0 0-1,1 1 0,-1-1 0,0 0 1,1 0-1,-1 0 0,1 0 0,0 0 0,-1 0 1,1 0-1,0 0 0,0 0 0,0 0 1,1-1-1,-1 1 0,0 0 0,1-1 1,-1 1-1,1-1 0,-1 1 0,1-1 0,0 0 1,-1 0-1,1 1 0,0-1 0,0-1 1,0 1-1,0 0 0,0 0 0,0-1 1,0 1-1,0-1 0,0 1 0,1-1 0,-1 0 1,0 0-1,0 0 0,3-1 0,17-2-133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5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23 10546,'-16'0'350,"0"0"1,0 1-1,0 0 0,0 1 0,1 1 1,-1 1-1,1 0 0,0 1 0,0 1 1,0 0-1,1 1 0,-15 9 0,25-13-317,0 0-1,1 0 1,-1 1 0,1-1-1,0 1 1,0 0-1,0 0 1,0 0 0,1 0-1,0 0 1,-1 1-1,2-1 1,-1 1 0,0-1-1,1 1 1,0 0-1,0 0 1,0 0 0,1-1-1,0 10 1,0 7-29,2 0 0,0 0 0,7 29 0,-8-47-3,8 42-14,3-1 0,1-1 1,3 0-1,1 0 0,2-2 1,2 0-1,44 64 0,-56-93 12,0-1 0,0 0 0,1 0 1,1-1-1,0-1 0,22 17 0,-28-24 1,0 1 0,-1-1 1,1 0-1,0 0 1,0 0-1,0-1 1,0 0-1,0 0 0,0 0 1,0 0-1,1-1 1,-1 0-1,0 0 0,0 0 1,0-1-1,1 0 1,-1 0-1,0 0 0,0-1 1,0 1-1,0-1 1,5-4-1,3-1 18,0-2 1,-1 0-1,0 0 0,0-1 1,-2 0-1,1-1 0,-1 0 1,0-1-1,14-25 0,0-3 71,34-81-1,-38 72 13,24-86 0,-39 117-81,-1-1-1,-1 0 1,-1 0-1,0-1 1,-2 1 0,0 0-1,-5-37 1,4 51-21,-1-1 0,0 0 1,0 0-1,0 1 0,0-1 0,-1 1 0,0 0 1,0 0-1,0 0 0,-1 0 0,0 0 1,0 1-1,-6-6 0,4 5 13,-1 0-1,0 0 1,0 1 0,-1 0-1,1 1 1,-1 0 0,0 0-1,-12-3 1,-8 1-275,1 1 0,0 2 0,-1 1-1,-44 3 1,30 4-246,27-3 206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74 9554,'-43'-31'1431,"38"27"-1350,0 0 0,0-1 0,0 2 0,-1-1 0,1 1 0,-1-1 0,0 1 0,0 1 0,0-1 0,0 1 0,-1 0 0,1 1 0,-10-2 0,2 3 37,1 1 0,-1 0 1,1 1-1,-1 1 0,1 0 1,0 1-1,0 0 1,0 1-1,1 0 0,-1 1 1,1 0-1,1 1 0,-1 1 1,-11 9-1,9-6-56,0 1-1,1 1 1,1 0-1,0 1 1,0 0-1,2 1 1,-1 0-1,2 0 1,0 1 0,-7 19-1,11-22-49,1 1 1,0 0-1,1 0 0,0 0 0,1 0 1,1 0-1,0 0 0,1 0 0,0 1 1,1-1-1,1 0 0,1 0 0,0 0 1,8 23-1,-4-20 2,0 0 0,2-1 1,0 0-1,1 0 0,0-1 0,1 0 0,1-1 1,1 0-1,0-1 0,28 22 0,-22-21-6,1 0-1,0-1 1,1-1-1,1-1 0,-1-1 1,2-1-1,0-1 1,0-1-1,35 7 1,-43-12 12,0 0 0,1-1 1,-1-1-1,1 0 0,-1-1 1,0-1-1,1-1 1,-1 0-1,0 0 0,-1-2 1,1 0-1,-1 0 0,0-2 1,0 1-1,25-18 0,-22 11 62,-1-1-1,-1 0 1,0-1-1,-1-1 1,0 0-1,-1-1 1,-1 0-1,-1-1 1,-1 0-1,13-31 1,-16 32 4,0 0 0,-2-1-1,0 1 1,-1-2 0,0 1 0,-2 0 0,0-1 0,-1 1-1,-1-1 1,-1 1 0,0 0 0,-5-24 0,4 33-68,-1-1 0,0 1 0,0 0 1,-1 0-1,0 0 0,0 1 0,-1-1 1,0 1-1,-1 0 0,0 1 0,0-1 0,0 1 1,-1 0-1,0 1 0,-1 0 0,1 0 1,-1 0-1,0 1 0,-1 0 0,-17-7 0,10 6-131,-1 1-1,1 1 0,-1 1 0,-33-3 0,42 5-63,-1 1 0,1 0 1,-1 0-1,1 1 0,-1 0 1,1 1-1,0 0 0,0 0 1,0 1-1,0 0 0,-14 7 1,15-4-214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5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1057 8658,'0'0'67,"0"0"0,0 0 0,1 0 0,-1 0 0,0 0 0,0 0 0,0 0 0,0 0 0,0 0 0,1 0 0,-1 0 0,0 0 0,0 0-1,0 0 1,0 0 0,0-1 0,0 1 0,1 0 0,-1 0 0,0 0 0,0 0 0,0 0 0,0 0 0,0 0 0,0 0 0,0 0 0,0 0 0,1-1 0,-1 1 0,0 0 0,0 0 0,0 0 0,0 0 0,0 0 0,0 0 0,0-1 0,0 1 0,0 0 0,0 0 0,0 0 0,0 0 0,0 0 0,0 0 0,0-1 0,0 1 0,0 0 0,0 0 0,3-15 808,1-18-794,2-50 562,-8-113 0,-22-83 763,5 70-682,-4-28-521,20 276-2104,0 6 1205,1-21 296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6:5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0 632 10946,'2'-20'1261,"0"-1"-1,9-36 1,-1 10-916,52-439 127,-61 493-482,-1 0 0,1 1 1,0-1-1,1 0 0,-1 0 1,1 0-1,1-1 0,0 1 1,-1 0-1,2-1 0,-1 0 1,6 8-1,11 15-117,29 32 1,-38-49 83,15 20-211,31 50 0,-35-46 138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0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87 4657,'-11'-10'1035,"0"0"-1,0 1 1,-1 1-1,0 0 1,0 1-1,-18-9 1,16 12-958,1 0 1,-1 1-1,0 0 1,0 1-1,0 0 1,0 2 0,0-1-1,0 2 1,-18 2-1,-19 4 511,-58 18 0,82-19-392,25-5-182,-31 7 105,1 1 0,-36 15 0,59-20-109,0 0 1,1 1 0,-1 0-1,1 0 1,0 1-1,1 0 1,0 0-1,0 1 1,0 0-1,0 0 1,1 1-1,-6 9 1,-13 32 61,3 0 1,2 1-1,-17 65 1,29-90-12,-14 46 189,-20 120 0,38-160-196,1 0 0,1 0 0,2 0 0,1 0 0,1 1 0,11 48 0,-2-39 10,2 0 0,1-1 0,31 59 0,-8-32 33,50 68 0,-72-113-85,2-2 1,1 0-1,0 0 0,2-2 1,0-1-1,27 19 1,-1-6 3,1-3 1,53 23 0,-28-16 3,99 43-7,-135-63-15,1-2 0,69 14 0,-22-14-6,0-4-1,0-3 1,1-4 0,-1-4 0,0-3 0,89-19-1,-153 22-22,0-2 0,0 0 0,0-1 0,-1-1-1,0-1 1,0-1 0,-1-1 0,0 0-1,-1-1 1,0-1 0,0 0 0,-2-2-1,28-28 1,-24 16 17,-1 0 0,-1-1 0,-2-1 0,0 0 0,-2-1 0,-2-1 1,0 0-1,8-41 0,23-122-5,-37 158 18,-2 1 0,-1-1 0,-6-60 0,-2 38 4,-20-89 0,22 129 9,-1 0-1,-1 1 0,0 0 0,-1 0 1,0 1-1,-2 0 0,0 0 0,0 1 0,-23-25 1,22 30 10,0 0 1,-1 1-1,1 0 1,-2 1-1,-21-10 1,-68-22 99,59 23-75,-324-150 130,241 107-193,-4 5 0,-199-56 0,305 104 11,-1 1-1,0 1 0,1 1 1,-1 1-1,-48 2 1,35 4-213,1 1 0,-1 2 0,-40 13 0,73-19 34,-1 2 18,-1-2 0,0 1 0,0 0 0,0-1 0,0 0-1,0-1 1,0 1 0,0-1 0,0-1 0,-12 0 0,0-7-333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1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632 344 6513,'-32'-6'593,"5"0"-115,0 2 0,-53-1-1,47 5-96,1 2 0,0 2 1,0 0-1,0 3 0,-55 17 0,75-19-309,0 0-1,0 1 1,1 0 0,0 0-1,0 1 1,0 1 0,1 0-1,0 1 1,1-1 0,0 2-1,0-1 1,1 2 0,0-1-1,0 1 1,2 0 0,-1 0-1,-5 15 1,3-2-5,1 0 1,1 1-1,2-1 0,0 1 0,1 0 1,2 1-1,1-1 0,1 0 1,0 1-1,2-1 0,9 42 0,-3-36-34,1 0 0,1 0-1,1-2 1,2 1-1,1-1 1,1-1-1,2-1 1,37 49-1,1-13 5,3-2-1,3-3 0,1-2 1,95 63-1,-60-55-74,2-5 0,172 74 0,-227-115 2,0-2 1,1-2-1,0-2 0,1-2 0,1-3 0,-1-1 0,1-2 1,0-2-1,48-5 0,-59 0 21,-1-2 0,1-1 0,-1-1 0,-1-3 0,1-1 0,-2-1 0,0-2 0,0-1 0,-1-1 0,-1-2 0,-1-1 0,38-32 0,-42 27 10,-2 0 1,0-2-1,-2 0 1,-1-2-1,-1 0 0,26-50 1,-25 36 39,-2 0 0,-2-1 0,-2-1 1,14-66-1,-19 44 269,-3-1 0,-2 0 0,-4 0 0,-2 0 0,-3 0 0,-25-122 0,17 132 73,-36-102 1,38 134-338,-1 0 0,-1 0 0,-1 1 1,-1 1-1,-1 0 0,-22-24 0,23 32-33,0 1 0,-1 1-1,-1 0 1,0 1-1,0 1 1,-28-14-1,17 13-1,0 0 1,0 2-1,-55-13 0,23 13 2,-1 3 1,0 2-1,-108 5 0,64 5-107,1 6-1,-1 3 0,2 5 0,-136 44 0,220-57-165,0 1-1,-20 11 0,33-15 186,-1 0 0,1 1 0,-1-1 0,1 1 0,0 1 0,1-1 0,-1 1 0,1-1 0,0 1 0,-5 7 0,-1 11-272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1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94 3833,'4'9'10147,"-5"-2"-9980,-1 9 231,0 1 0,2 20 0,-1-7-136,-1-4-57,1-21-184,0 1 1,0 0-1,1 0 0,0 0 1,0-1-1,0 1 1,1 0-1,0 0 1,0 0-1,2 6 0,-2-12-21,-1 0-1,0 0 1,0 0-1,0 0 0,0 1 1,0-1-1,1 0 1,-1 0-1,0 0 0,0 0 1,0 0-1,0 0 0,0 0 1,1 0-1,-1 0 1,0 0-1,0 0 0,0 0 1,0 0-1,0 0 1,1 0-1,-1-1 0,0 1 1,0 0-1,0 0 1,0 0-1,0 0 0,0 0 1,1 0-1,-1 0 0,0 0 1,0 0-1,0 0 1,0-1-1,0 1 0,0 0 1,0 0-1,0 0 1,0 0-1,0 0 0,1 0 1,-1-1-1,0 1 1,0 0-1,0 0 0,0 0 1,0 0-1,0 0 0,0-1 1,0 1-1,0 0 1,0 0-1,0 0 0,0 0 1,0 0-1,0-1 1,-1 1-1,1 0 0,3-10-15,27-266 183,-30 261-81,-2 25-70,-3 26-11,-8 270-76,13-301-94,0-7-164,0-10 48,0 2 145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1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12115,'0'0'31,"0"0"1,0 0-1,0 0 1,0 0-1,0 0 1,-1 1-1,1-1 1,0 0-1,0 0 1,0 0-1,0 0 1,0 1-1,0-1 1,0 0-1,0 0 1,0 0 0,0 0-1,0 1 1,0-1-1,0 0 1,0 0-1,0 0 1,0 0-1,0 1 1,1-1-1,-1 0 1,0 0-1,0 0 1,0 0-1,0 0 1,0 1-1,0-1 1,0 0-1,0 0 1,1 0 0,-1 0-1,0 0 1,0 0-1,0 0 1,0 1-1,0-1 1,1 0-1,-1 0 1,0 0-1,0 0 1,0 0-1,1 0 1,9-4 650,11-12-181,-11 5-363,-1-1 1,0 0-1,0-1 0,-2 0 1,1 0-1,6-19 0,27-89 200,-19 48-192,-14 57-111,-8 15-34,0 1-1,0 0 1,0 0-1,0 0 1,1 0-1,-1 0 1,0 0-1,0 0 1,0 0-1,0 0 1,0 0-1,0 0 1,0 0-1,1 0 1,-1 0-1,0 0 1,0 0-1,0 0 1,0 0-1,0 0 1,0 0-1,1 0 1,-1 0-1,0 0 1,0 0-1,0 0 1,0 0-1,0 0 1,0 0-1,0 0 1,1 0-1,-1 0 1,0 0-1,0 0 1,0 0-1,0 0 1,0 0-1,0 1 1,0-1-1,0 0 0,0 0 1,0 0-1,1 0 1,-1 0-1,0 0 1,0 0-1,0 1 1,0-1-1,0 0 1,0 0-1,0 0 1,0 0-1,0 0 1,0 0-1,0 1 1,4 30 25,-3-19-29,1 18 53,2 0 1,1 0-1,1 0 1,2 0-1,19 47 1,-21-65-35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1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12147,'-1'-8'567,"1"-3"312,2 18 351,20 154 198,-13-76-1416,-7-69-151,0-4-438,0-1 1,-1 0-1,-1 1 0,-1 20 0,-4-22-574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1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9954,'2'3'211,"1"-1"1,0 0-1,0 0 0,0 0 0,0 0 1,0-1-1,0 1 0,0-1 0,0 1 1,1-1-1,5 1 0,-7-2-116,0 0 1,0 0-1,0-1 0,0 1 0,0-1 1,0 1-1,0-1 0,0 1 1,0-1-1,0 0 0,0 0 0,0 0 1,0 0-1,-1-1 0,1 1 0,0 0 1,-1-1-1,1 1 0,-1-1 0,2-2 1,6-7 185,-1-1 0,0 0 0,-1 0 1,0-1-1,9-24 0,19-73 366,-26 75-501,13-49 46,11-39-124,-32 122-71,-1 0-1,0-1 0,1 1 0,-1 0 0,1 0 0,-1 0 1,1 0-1,-1 0 0,1 0 0,0 0 0,0 0 1,-1 0-1,1 0 0,0 0 0,0 0 0,2-1 1,-2 2 0,-1 0 1,1 0 0,-1 0 0,1 0 0,-1 0 0,1 0 0,-1 0-1,1 0 1,-1 1 0,1-1 0,-1 0 0,1 0 0,-1 0 0,1 1 0,-1-1-1,1 0 1,-1 1 0,0-1 0,1 0 0,-1 1 0,1-1 0,-1 0 0,0 1-1,1-1 1,-1 1 0,1 0 0,3 6-19,0 0 0,-1 1 0,6 14-1,-5-10 5,-1-4 27,80 174-775,-70-156 651,-1-3-20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37 10626,'1'-1'5,"25"-32"2413,-23 30-1566,-4 5-108,-13 19 8,-14 17-399,-67 68 0,47-55-271,-26 26-33,-44 52-770,115-130 371,3-5 227,3-8 8,4-8-71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1344 11450,'27'-38'1245,"9"0"-1036,2 1 0,1 2 0,82-56 0,-24 30 45,3 4 0,193-79-1,-126 75-247,1 8-1,345-63 1,364 10-16,1041 0 1,-1130 71 35,-5-46 18,-380 20-43,290-40 14,3 37 35,-547 57-25,374-26 199,-464 27-226,174-13 96,-182 17-463,0 3 0,79 11 0,-49 2-607,72 10 99,-70-18 304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11947,'22'1'56,"-1"1"1,1 1-1,-1 0 1,0 2-1,0 1 1,0 0-1,-1 2 1,0 0-1,0 1 1,27 18-1,27 19-242,2 2-213,132 62 1,-51-49 176,-79-32 238,0 3 1,93 53 0,-149-71 53,0 0 0,-1 1-1,-1 1 1,0 1 0,-1 1-1,-1 0 1,-1 2 0,-1 0-1,0 1 1,-2 0 0,21 41-1,-23-34 102,-1 1-1,-2 0 0,10 49 0,2 90 491,-21-160-626,0-6-22,0 0 0,0 0 0,0 0 0,0 0 0,0 0 0,1 0 0,-1 0 0,1 0-1,-1 0 1,1 0 0,0 0 0,-1 0 0,3 2 0,3-11 79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2086 13843,'28'-43'1396,"37"-35"-1062,85-77 0,-93 99-298,342-308 108,-251 235-102,876-700-181,-596 543-697,-244 175 460,-119 77 161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375 199 11602,'5'-195'3202,"-6"191"-2485,-3 13-513,-3 17 8,-67 196 369,-110 158-523,100-214-66,80-158 7,0 1 0,0-1 0,0 1 1,1 0-1,1 0 0,-3 12 1,5-20 0,0 1 0,0 0 0,0-1 0,0 1 0,1 0 0,-1-1 0,0 1 0,1-1 0,-1 1 0,1 0 0,-1-1 0,1 1 0,0-1 0,-1 0 0,1 1 0,2 2 0,-1-3 0,0 1 0,0-1 0,0 0 0,0 1 0,0-1 0,0 0 0,0 0 0,0 0 0,0 0 0,1-1 0,-1 1 0,0-1 0,1 1 1,4-1-1,12 0 5,0-1 0,0-1 0,0-1 0,0 0 0,31-11 0,-21 6 1,347-98 967,-276 75-790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14339,'-10'14'175,"1"1"0,0 0 0,1 0 1,0 1-1,2 0 0,0 0 0,-6 27 0,3-4-46,3 1 0,-2 45 0,6-45 31,4 67 0,-1-93-133,1-1 0,0 0 0,1 0 0,0 0 1,1 0-1,1 0 0,0 0 0,12 20 1,-15-29-17,1-1 0,0 1 0,0-1 1,1 0-1,-1 0 0,1 0 0,-1 0 1,1 0-1,0-1 0,0 0 0,0 0 1,0 0-1,1 0 0,-1-1 0,0 1 1,1-1-1,-1 0 0,1 0 1,-1-1-1,1 1 0,0-1 0,-1 0 1,9-2-1,-7 2-32,-1-1 0,0 0 1,0-1-1,1 1 0,-1-1 1,0 0-1,0 0 0,-1-1 1,1 1-1,0-1 0,-1 0 1,1 0-1,-1-1 0,0 1 1,0-1-1,-1 0 0,1 0 1,-1 0-1,0-1 0,3-4 1,-5 6 5,1-1 0,-1 1 0,0 0 0,0-1 0,-1 1 0,1 0 0,-1-1 0,1 1 0,-1-1 0,0 1 0,-1-1 0,0-3 0,-4-23-115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13675,'13'9'1128,"9"-8"-632,6-2-136,12-8 280,5-1-55,7-6-89,2 0-136,6-1-416,-1-1 392,-7 3-320,-9 2-80,-9 3-40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16588,'6'2'1136,"13"-11"-976,5-2-88,11-6 72,8-1-272,4-3-328,3 4 416,-4 0-136,-6 2-80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11971,'0'0'46,"0"0"0,0-1 0,0 1 0,0-1 0,1 1 0,-1 0 0,0-1 0,0 1 0,0 0 0,0-1 0,0 1 0,1 0 0,-1-1 0,0 1 0,0 0 0,1 0 0,-1-1 0,0 1 0,0 0 0,1 0 0,-1-1 0,0 1 0,1 0 0,-1 0 0,0 0 0,1 0 0,-1-1 1,0 1-1,1 0 0,-1 0 0,0 0 0,1 0 0,1 19 891,-17 151 1912,2-45-2508,7-55-61,3-1 0,14 139 0,-10-197-278,1 1 0,1-1 0,0 0 0,1 0 0,0 0 0,5 11 0,-7-19-53,0 0-1,0 0 1,0 0 0,0-1 0,0 1 0,0-1-1,1 1 1,-1-1 0,1 0 0,0 1-1,0-2 1,0 1 0,0 0 0,0 0 0,0-1-1,0 0 1,0 0 0,1 1 0,-1-2-1,0 1 1,1 0 0,-1-1 0,1 0 0,4 0-1,3-1-57,1-1 0,-1 0 0,0-1-1,0-1 1,0 0 0,-1 0 0,1-1-1,-1 0 1,0-1 0,12-9 0,33-24-349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11290,'-28'33'1065,"1"2"-1,-28 47 0,46-66-762,0 1-1,1 0 1,1 0-1,0 1 1,2-1 0,0 1-1,-5 34 1,10-50-278,-1 0 1,1 1 0,-1-1-1,1 0 1,0 0-1,0 1 1,0-1 0,1 0-1,-1 0 1,0 1 0,1-1-1,0 0 1,-1 0 0,1 0-1,0 0 1,0 0-1,0 0 1,0 0 0,1 0-1,-1 0 1,0 0 0,1-1-1,-1 1 1,1 0 0,0-1-1,-1 0 1,1 1 0,3 1-1,-2-2-6,1-1-1,-1 1 0,1 0 1,0-1-1,-1 0 0,1 0 1,-1 0-1,1 0 0,0 0 1,-1-1-1,1 0 0,-1 0 1,1 0-1,-1 0 0,1 0 1,-1-1-1,4-1 0,3-3-5,0 0 0,0-1-1,-1 0 1,0 0 0,0-1-1,0 0 1,-1 0-1,-1-1 1,1 0 0,6-12-1,-6 8-36,0-1-1,0-1 0,-2 1 1,0-1-1,0 0 0,5-28 0,-11 30-123,-6 20 69,-8 21 12,7-8 66,-8 38-1,14-51-4,0-1-1,0 1 1,0 0-1,1-1 1,0 1-1,1 0 1,-1 0-1,1-1 1,4 13-1,-5-18 0,1 1 0,-1-1 0,1 0 0,0 0 0,-1 1 0,1-1 0,0 0 0,0 0 0,0 0 0,0 0 0,0 0 0,0 0 0,0-1 0,0 1 0,0 0 0,0 0 0,1-1 0,-1 1 0,0-1 0,1 1 0,-1-1 0,0 1 0,1-1 0,-1 0 0,0 0 0,1 1 0,-1-1 0,0 0 0,1 0 0,-1 0 0,0-1 0,1 1 0,1-1 0,2 0-4,-1 0 1,1-1-1,0 0 1,-1 0-1,0 0 1,1 0-1,-1-1 1,6-4-1,23-23-101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41 13947,'-2'1'85,"0"0"0,0 0-1,0 0 1,0 1 0,0-1 0,0 1 0,0 0-1,1-1 1,-1 1 0,1 0 0,-1 0 0,1 0-1,0 0 1,-1 0 0,1 0 0,0 0 0,0 1-1,1-1 1,-1 0 0,0 1 0,1-1-1,-1 5 1,1 4 105,0 1-1,0-1 1,4 21 0,0 2 16,-3 15 22,-2-31-150,2 1 1,0 0 0,1 0-1,1 0 1,5 18-1,-7-36-73,-1 1 1,1 0-1,0-1 1,-1 1-1,1-1 0,0 0 1,0 1-1,0-1 1,0 0-1,1 1 0,-1-1 1,0 0-1,0 0 1,1 0-1,-1 0 0,1 0 1,-1 0-1,1-1 1,-1 1-1,1 0 0,-1-1 1,1 1-1,0-1 1,-1 0-1,1 1 0,0-1 1,-1 0-1,1 0 1,0 0-1,-1 0 0,1 0 1,0-1-1,-1 1 0,4-1 1,1-1 2,-1 1 0,1-1 0,-1-1 0,0 1 0,0-1 0,0 0 0,0 0 0,0 0 0,6-6 0,-1-1 0,-1 0 0,0-1 0,-1 0-1,0-1 1,-1 1 0,0-1-1,-1-1 1,0 0 0,-1 1-1,-1-2 1,0 1 0,0 0 0,-1-1-1,-1 0 1,-1 1 0,0-1-1,0 0 1,-1 0 0,-1 0-1,0 0 1,-6-21 0,-2 14-45,7 17-42,10 9 5,-4-2 33,1 0-1,1-1 0,-1 1 0,0-1 1,1-1-1,-1 1 0,1-1 0,-1 1 1,1-1-1,0-1 0,-1 1 0,1-1 1,0 0-1,-1-1 0,1 1 0,11-4 1,3 0-19,-1-2 0,1-1 1,25-12-1,-3-2-86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12947,'6'6'944,"1"7"-696,3 3-88,10 2 496,5 4-272,8 2-184,2 2 0,5-3 0,2-3-24,-2-3-296,-5-2-192,-2-7 288,-8-1-56,-6-5-72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76 196 12699,'-6'5'347,"-5"3"63,1 1 0,1 0 0,-15 18 0,22-25-349,1 0-1,-1 0 0,1 0 1,-1 0-1,1 1 0,0-1 1,0 1-1,0-1 0,0 1 0,0-1 1,1 1-1,-1-1 0,1 1 1,0 0-1,-1-1 0,1 1 0,0-1 1,1 1-1,-1 0 0,0-1 1,1 1-1,0 0 0,-1-1 1,1 1-1,2 2 0,21 36 210,-12-23-220,14 30 1,-8-3-24,22 74-1,-34-93-18,0 0-1,-2 0 1,-1 0-1,-1 44 1,-2-64 19,-1-1 0,1 0 1,-1 1-1,-1-1 1,1 0-1,-1 1 1,0-1-1,-4 8 1,5-11 1,0 0 0,0-1 0,0 0 0,0 1 1,0-1-1,0 1 0,0-1 0,-1 0 0,1 0 1,0 0-1,-1 0 0,1 0 0,-1 0 0,1 0 1,-1 0-1,1-1 0,-1 1 0,0 0 0,1-1 1,-1 0-1,0 1 0,0-1 0,1 0 1,-1 0-1,0 0 0,0 0 0,1 0 0,-1 0 1,0 0-1,0-1 0,-2 0 0,2 0-4,0 0-1,0 0 1,0-1-1,-1 1 0,1-1 1,1 1-1,-1-1 1,0 1-1,0-1 1,1 0-1,-1 0 1,1 0-1,-1 0 1,1 0-1,0 0 1,0-1-1,0 1 1,0 0-1,0-1 1,0 1-1,1 0 0,-1-3 1,0-4 39,-1 1 1,2 0-1,-1 0 1,1 0-1,1-14 1,3-1-152,1 1-1,1 0 1,1 0 0,1 1 0,1 0 0,20-37 0,-1 12-269,60-74 0,-53 80 248,48-41-1,-8 9 215,-72 69-85,-1 1 0,0-1 0,1 0 0,-1 0 0,0 1 0,0-2 0,-1 1 0,1 0 0,2-6 0,-4 8-14,0 0 0,0 1 0,0-1 0,0 1 0,0-1 0,0 1 0,0-1 0,0 0 0,0 1 1,0-1-1,0 1 0,0-1 0,-1 1 0,1-1 0,0 1 0,0-1 0,-1 1 0,1-1 0,0 1 0,-1-1 0,1 1 0,0-1 0,-1 1 0,0-1 0,0 0 4,-1 1 1,1-1-1,-1 0 0,1 1 1,-1-1-1,1 1 1,-1-1-1,0 1 0,1 0 1,-1-1-1,0 1 0,-1 0 1,-6 0 35,0 1 1,0 0-1,1 0 1,-1 0-1,1 1 1,-17 7-1,20-8-33,1 1 0,0 0 1,-1 0-1,1 0 0,0 1 0,1-1 0,-1 1 0,0 0 0,1 0 0,0 0 0,-1 1 1,1-1-1,0 1 0,-3 6 0,5-9-11,1 0 0,-1 0 0,1 0-1,-1 0 1,1 0 0,-1 0 0,1 0 0,0 0 0,0 1 0,0-1 0,0 0-1,-1 0 1,1 0 0,1 0 0,-1 0 0,0 0 0,0 0 0,0 0 0,0 0-1,1 0 1,-1 0 0,1 1 0,-1-2 0,1 1 0,-1 0 0,1 0 0,-1 0-1,1 0 1,0 0 0,-1 0 0,1 0 0,0-1 0,0 1 0,0 0 0,0-1 0,0 1-1,0-1 1,0 1 0,0-1 0,0 1 0,0-1 0,0 0 0,0 1 0,2-1-1,3 2 1,1-1-1,0 0 1,0 0-1,0 0 1,11-1-1,3-2 11,0-1-1,-1 0 1,1-2-1,-1 0 1,0-1-1,0-1 1,-1-1 0,0-1-1,0 0 1,-1-2-1,-1 0 1,1-1-1,25-24 1,-36 28 7,-1 0 0,0 0 1,8-17-1,-10 18-14,0 0 1,0 1-1,0-1 0,1 1 1,0 0-1,10-10 0,-13 15-40,0 0-1,0 0 1,1 0-1,-1 0 1,0 1-1,1-1 1,-1 1-1,0-1 1,1 1-1,-1 0 1,1 0-1,-1 0 1,1 0 0,-1 0-1,0 1 1,1-1-1,1 1 1,19 2-54,12-6-57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13803,'0'31'1275,"-1"-3"-960,1 0 0,1 0 0,2 0 0,1 0 0,8 33 0,-11-59-303,-1-1 1,1 1 0,-1 0-1,1 0 1,0-1 0,0 1-1,0-1 1,0 1 0,0 0-1,0-1 1,0 0 0,1 1-1,-1-1 1,2 2-1,-2-3 3,-1 0 0,1 1 0,0-1 0,0 0 0,0 0 0,-1 1 0,1-1 0,0 0 0,0 0 0,0 0 0,-1 0 0,1 0 0,0 0 0,0 0 0,0 0 0,0-1 0,-1 1 0,1 0 0,0 0 0,0-1-1,-1 1 1,2-1 0,1-1 41,1-1 0,-1 1 0,0-1-1,0 0 1,0 0 0,-1-1 0,1 1-1,-1 0 1,1-1 0,2-5 0,12-34 361,-14 34-334,1 0-1,-1 0 0,1 0 1,1 0-1,0 1 0,0 0 0,8-9 1,-12 16-79,0 0 0,0 0 1,0 0-1,0 0 1,1 1-1,-1-1 0,0 0 1,0 1-1,1-1 0,-1 1 1,1-1-1,-1 1 0,0 0 1,1 0-1,-1 0 1,1-1-1,-1 1 0,1 1 1,-1-1-1,0 0 0,1 0 1,-1 0-1,1 1 0,-1-1 1,0 1-1,1-1 0,-1 1 1,0 0-1,1-1 1,-1 1-1,2 1 0,5 4-7,0 1 0,0 0 0,11 12-1,-2-2 12,-15-15-3,1 1-1,0-1 0,0 0 0,0 0 0,0 0 1,0 0-1,0-1 0,1 1 0,5 1 0,-7-3 3,0 0-1,1 0 1,-1 0-1,0 0 0,0 0 1,1 0-1,-1-1 0,0 1 1,0-1-1,1 0 1,-1 0-1,0 1 0,0-1 1,0 0-1,3-3 0,-3 3 7,-1-1 0,1 1-1,-1 0 1,1 0-1,-1 0 1,1 0-1,0 1 1,-1-1-1,1 0 1,0 1 0,0-1-1,0 1 1,-1-1-1,1 1 1,0 0-1,0 0 1,0 0-1,0 0 1,-1 0 0,1 0-1,0 1 1,0-1-1,0 0 1,0 1-1,-1 0 1,1-1-1,0 1 1,2 1 0,8 8 13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57 158 13411,'-9'16'559,"0"0"0,1 1 0,1 0 0,1 0 0,1 0 0,-7 34 0,12-50-547,0-1 1,0 0-1,0 1 1,0-1 0,0 0-1,-1 1 1,1-1-1,0 0 1,0 1-1,0-1 1,0 1-1,0-1 1,0 0 0,0 1-1,1-1 1,-1 0-1,0 1 1,0-1-1,0 0 1,0 1-1,0-1 1,0 0 0,1 1-1,-1-1 1,0 0-1,0 1 1,1-1-1,-1 0 1,0 0 0,0 1-1,1-1 1,-1 0-1,0 0 1,1 1-1,-1-1 1,0 0-1,1 0 1,-1 0 0,0 0-1,1 0 1,-1 1-1,0-1 1,1 0-1,-1 0 1,0 0-1,1 0 1,-1 0 0,1 0-1,-1 0 1,0 0-1,1 0 1,-1-1-1,0 1 1,1 0 0,-1 0-1,0 0 1,1 0-1,-1 0 1,0-1-1,1 1 1,-1 0-1,22-14 167,29-30 47,-34 29-190,0 0-1,0 1 0,2 1 1,19-10-1,-36 22-34,-1 0 0,1 0 0,0 0-1,0 0 1,0 0 0,0 1 0,-1-1 0,1 1 0,0 0-1,0-1 1,0 1 0,0 0 0,0 0 0,0 0 0,0 0-1,0 1 1,0-1 0,0 1 0,0-1 0,0 1 0,3 1-1,-1 0 1,0 1 0,-1 1 0,1-1 0,-1 0 0,1 1 0,-1 0-1,4 6 1,-5-7 0,0-1 1,0 1-1,1-1 0,-1 0 0,1 0 0,-1 0 0,1 0 0,0 0 0,-1 0 0,1-1 0,0 1 1,0-1-1,1 0 0,-1 0 0,5 1 0,-2-1-1,0 0 0,0-1-1,0 0 1,0 0 0,0-1 0,0 0 0,0 0 0,6-2-1,6-2-41,-1-2-1,0 0 0,-1-1 1,27-16-1,57-52-729,-58 42 73,-39 32 613,-1 0 1,1 0-1,-1 0 1,1 0-1,-1 1 0,1-1 1,0 1-1,0 0 1,0 0-1,4-1 0,-6 2 58,0 0-1,0 0 1,0 1 0,0-1-1,0 0 1,0 1-1,0-1 1,0 1-1,0-1 1,-1 1-1,1-1 1,0 1-1,0-1 1,0 1-1,-1 0 1,1 0 0,0-1-1,-1 1 1,1 0-1,-1 0 1,1 0-1,-1 0 1,1 0-1,-1 0 1,1 0-1,-1 0 1,0 0-1,0 0 1,1 0-1,-1 0 1,0 1 0,0 0 29,1 1 0,-1-1 0,1 0 0,0 0 1,0 0-1,0-1 0,0 1 0,0 0 0,0 0 1,0 0-1,1-1 0,-1 1 0,1-1 0,-1 1 1,1-1-1,0 1 0,-1-1 0,1 0 1,0 0-1,0 0 0,0 0 0,0 0 0,0 0 1,0-1-1,0 1 0,0-1 0,0 1 0,0-1 1,0 0-1,0 0 0,1 1 0,-1-2 0,0 1 1,0 0-1,0 0 0,0-1 0,3 0 0,8-3-116,-1 0-1,1 0 1,-1-2-1,21-11 0,54-37-210,-41 23 135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47 416 11586,'-13'20'1399,"8"-15"-1022,1 0 1,0 1 0,0 0 0,1 0 0,-1 0 0,1 1 0,-3 11-1,6-18-343,0 1 0,0-1-1,0 1 1,0-1-1,0 1 1,0-1 0,0 1-1,0-1 1,0 0-1,1 1 1,-1-1 0,0 1-1,0-1 1,1 0 0,-1 1-1,0-1 1,0 1-1,1-1 1,-1 0 0,0 1-1,1-1 1,-1 0-1,1 0 1,-1 1 0,0-1-1,1 0 1,-1 0-1,1 0 1,-1 0 0,1 1-1,-1-1 1,0 0-1,1 0 1,-1 0 0,1 0-1,-1 0 1,1 0-1,-1 0 1,1 0 0,-1 0-1,1 0 1,-1 0 0,1-1-1,21-3 302,5-8-626,0-1-1,-1-1 1,35-25 0,-20 12-700,-41 27 982,0 0 0,0 1 0,0-1 0,0 0 0,0 0 0,0 0 0,0 1 0,0-1 0,0 0 0,0 0 0,0 0 0,0 1 0,0-1 0,0 0 0,0 0 0,0 0 0,0 1 0,0-1 0,0 0 0,0 0 0,0 0 0,1 1 0,-1-1 0,0 0 0,0 0 0,0 0 0,0 0 0,0 1 0,1-1 0,-1 0 0,0 0 0,0 0 0,0 0 0,0 0 0,1 0 0,-1 1 0,0-1 0,0 0 0,0 0 0,1 0 0,-1 0 0,0 0 0,0 0 0,0 0 0,1 0 0,-1 0 0,0 0 0,0 0 0,0 0 0,1 0 0,-1 0 1,0 0-1,0 0 0,0 0 0,1 0 0,-1 0 0,0-1 0,0 1 0,0 0 0,1 0 0,-1 0 0,0 0 0,0 0 0,0 0 0,0-1 0,0 1 0,1 0 0,-1 0 0,0-1 0,-6 25 466,2-9-49,4-14-366,0 0 0,-1 0 0,1 1 0,1-1 0,-1 0 0,0 0 0,0 1 0,0-1 1,1 0-1,-1 0 0,1 0 0,-1 0 0,1 1 0,-1-1 0,1 0 0,-1 0 0,1 0 0,0 0 0,0 0 1,0 0-1,-1-1 0,1 1 0,0 0 0,1 1 0,1-1 11,-1 0 0,1 0 0,-1 0 0,1-1 0,-1 1 0,1-1 0,-1 1 0,1-1 0,-1 0 0,1 0 0,2 0 0,7-1 61,-1-1 0,0 0 0,1-1 0,12-4 0,5-4-86,-1-1 1,-1-1 0,0-1-1,0-2 1,44-34 0,-52 34-159,0-1 1,-1-1-1,-1 0 1,0-2-1,-2 1 0,0-2 1,18-33-1,-27 41 44,0 0-1,-1-1 0,6-21 0,-10 32 82,0-1-1,0 1 1,-1-1-1,1 0 0,-1 1 1,1-1-1,-1 0 1,-1 0-1,1 1 0,0-1 1,-1 0-1,0 1 1,0-1-1,0 1 0,0-1 1,0 1-1,-1-1 1,-2-3-1,3 6 22,0 0 0,0 0 1,0 0-1,0 0 0,0 1 0,0-1 0,0 0 1,0 1-1,0-1 0,0 0 0,-1 1 1,1-1-1,0 1 0,-1 0 0,1-1 0,0 1 1,0 0-1,-1 0 0,1 0 0,0 0 0,-1 0 1,1 0-1,0 0 0,-1 1 0,1-1 1,0 0-1,-1 1 0,1-1 0,0 1 0,0-1 1,-1 1-1,1-1 0,0 1 0,0 0 1,-1 1-1,-4 2 86,1 0 0,0 1 1,0 0-1,1-1 0,-8 12 1,1-1 24,2 1 0,0 0 1,0 1-1,2 0 0,0 0 1,1 1-1,-5 21 0,10-33-112,0 1-1,0 1 1,0-1-1,1 0 1,0 0-1,1 0 1,0 0-1,0 0 1,3 11-1,-2-13-40,-1-1 0,1 0 0,1 0 0,-1 0 0,0 0 0,1 0-1,0-1 1,0 1 0,0-1 0,0 0 0,1 0 0,-1 0 0,1 0 0,-1 0 0,1-1 0,5 3 0,2-1-13,0 1 1,0-2-1,0 0 1,0 0-1,17 1 1,24 0-110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13131,'33'-21'1064,"7"3"-944,3 0 2153,10 2-1593,0-7 80,0-3-96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257 449 13283,'0'-5'145,"0"0"1,0-1 0,0 1-1,-1-1 1,0 1 0,0-1-1,0 1 1,-1 0 0,0 0-1,0 0 1,-3-7 0,3 10-91,0 0 0,1-1 0,-1 1 0,0 0 0,0 1 0,0-1 0,0 0 0,0 0 1,0 1-1,-1-1 0,1 1 0,-1 0 0,1 0 0,-1 0 0,1 0 0,-1 0 0,1 1 1,-1-1-1,0 1 0,1-1 0,-1 1 0,0 0 0,1 0 0,-1 0 0,-4 1 1,-1 1-12,1-1 0,-1 2 1,1-1-1,0 1 1,0 0-1,0 0 1,0 1-1,0 0 1,1 0-1,-1 1 1,1-1-1,0 1 1,1 1-1,-6 6 1,2-2-44,0 0 0,1 1 0,1 0 0,0 1 0,0 0 0,1 0 1,-6 16-1,11-25-3,0 0 1,1-1-1,-1 1 1,0 0-1,1 0 1,-1-1-1,1 1 1,0 0-1,0 0 1,0-1-1,0 1 1,1 0-1,-1 0 1,1-1-1,-1 1 1,3 5 0,-2-8 0,-1 1 1,1 0 0,-1 0 0,1-1 0,0 1 0,-1 0 0,1-1 0,0 1 0,0-1 0,-1 1 0,1-1 0,0 1 0,0-1 0,0 0 0,0 1 0,-1-1 0,1 0 0,0 0 0,0 0 0,1 1-1,1-2 4,0 1 0,0 0 0,-1 0-1,1-1 1,-1 0 0,1 1 0,0-1-1,-1 0 1,1 0 0,2-2 0,10-6 20,0-1 0,-1 0 0,0-1 1,-1-1-1,21-22 0,58-78 209,-73 87-165,25-32 250,-3-3 1,-3 0-1,52-111 0,-107 224-287,2-1 0,3 2 1,-7 61-1,14-83-30,1 1 0,1-1 0,2 1 0,1-1 0,9 60 0,-8-88-4,-1-1 0,1 1 0,0-1 0,1 1-1,-1-1 1,1 1 0,0-1 0,-1 0 0,2 1 0,-1-1 0,5 5 0,-6-7-9,0 0 1,0-1 0,0 1 0,0-1 0,0 1 0,0-1 0,0 1-1,1-1 1,-1 0 0,0 1 0,0-1 0,0 0 0,1 0 0,-1 0-1,0 0 1,0 0 0,0 0 0,1 0 0,-1 0 0,0-1 0,0 1-1,0 0 1,1-1 0,-1 1 0,0-1 0,0 1 0,0-1 0,0 0 0,0 1-1,0-1 1,0 0 0,0 0 0,0 0 0,-1 0 0,1 0 0,0 0-1,1-1 1,3-5-42,0 1-1,0-1 1,-1-1-1,0 1 1,0-1-1,0 1 1,2-11-1,15-61-19,-18 68-4,8-38-119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11290,'-8'32'1409,"-4"7"-921,-7 6-184,0 2 1456,8 0-1392,2-4-48,6-6-112,0-4-56,6-15-264,6-5-112,2-19-1424,4-9 1464,-2-20-184,-2-7-160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14131,'-10'27'1210,"9"-24"-1205,1 0 1,0 0-1,0 0 1,1 0 0,-1 0-1,1 0 1,-1 0-1,1 0 1,0 0-1,0 0 1,0 0 0,1 0-1,-1-1 1,1 1-1,-1 0 1,1-1 0,0 0-1,0 1 1,0-1-1,0 0 1,0 0 0,1 0-1,-1 0 1,1 0-1,-1 0 1,4 1 0,2 1-115,-1-1 0,1 1 0,-1-2 0,1 1 0,0-1 0,0 0 0,1-1 0,12 2 0,36-7-579,-8 0 160,-48 4 540,0 0 1,-1 1 0,1-1-1,-1 0 1,1 0 0,0 1-1,-1-1 1,1 0 0,-1 1-1,1-1 1,-1 0-1,1 1 1,-1-1 0,1 1-1,-1-1 1,0 1 0,1-1-1,-1 1 1,0-1-1,1 1 1,-1 0 0,0-1-1,0 1 1,1-1 0,-1 1-1,0 0 1,0-1 0,0 1-1,0-1 1,0 1-1,0 0 1,0-1 0,0 1-1,0 0 1,0-1 0,0 1-1,0 0 1,0-1 0,-1 1-1,1-1 1,-1 2-1,-8 33 568,6-28-415,3-6-144,-2 3 67,1 0-1,0-1 1,0 1 0,0 0-1,1-1 1,-1 1 0,1 0-1,0 7 1,0-10-71,1 0-1,0 1 0,0-1 1,-1 0-1,1 0 1,0 1-1,0-1 0,0 0 1,1 0-1,-1 0 1,0 0-1,0 0 1,0 0-1,1 0 0,-1-1 1,0 1-1,1 0 1,-1-1-1,1 1 0,-1-1 1,1 0-1,-1 1 1,4-1-1,6 3-15,0 1 1,0 0-1,0 1 0,-1 0 1,1 0-1,-1 1 1,0 0-1,-1 1 0,10 8 1,-14-9-1,1-1 0,-1 1 0,0 0 0,0 0 0,-1 0 0,0 1 1,0-1-1,0 1 0,-1 0 0,0 0 0,-1 1 0,1-1 0,-1 0 1,1 14-1,-2-16 23,-1-1 1,0 1-1,-1-1 1,1 1 0,-1-1-1,0 0 1,0 1-1,0-1 1,0 0 0,-1 1-1,0-1 1,0 0-1,0 0 1,0-1-1,-1 1 1,1 0 0,-1-1-1,0 1 1,-5 4-1,3-4 25,1-1 0,-1 1-1,0-1 1,0 0-1,0 0 1,0 0-1,-1-1 1,1 1 0,-1-1-1,0-1 1,0 1-1,1-1 1,-1 0-1,-7 0 1,11-1-57,-1 0 0,1 0 1,0 0-1,0-1 0,0 1 0,0-1 0,0 1 1,0-1-1,0 0 0,0 0 0,0 0 0,0 0 0,0 0 1,0 0-1,1 0 0,-1-1 0,0 1 0,1-1 1,-1 1-1,1-1 0,-1 0 0,1 1 0,0-1 1,0 0-1,0 0 0,0 0 0,0 0 0,0 0 1,1 0-1,-1 0 0,0-3 0,-1-5-46,1 1 0,-1-1 0,2 1 0,-1-1-1,3-18 1,5-20-145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10994,'1'1'84,"1"1"0,-1-1 0,0 1 0,1 0 0,-1-1 0,0 1-1,0 0 1,0 0 0,-1 0 0,1-1 0,0 1 0,-1 0 0,1 0 0,-1 0 0,0 0-1,1 0 1,-1 0 0,0 0 0,0 0 0,0 0 0,-1 0 0,0 3 0,-1 7 268,0-1 0,-9 20 0,7-19 194,-32 87 929,19-55-969,1 1 0,2 0 0,-9 57 0,23-99-483,-1 1-1,1 0 1,0 0-1,0 0 1,0-1-1,0 1 0,1 0 1,-1 0-1,1-1 1,0 1-1,3 6 1,-3-9-19,0 1 0,0-1 0,0 0 0,0 1 1,0-1-1,0 0 0,0 0 0,1 1 0,-1-1 0,1 0 0,-1 0 1,1 0-1,-1-1 0,1 1 0,-1 0 0,1-1 0,0 1 0,0-1 0,-1 1 1,1-1-1,0 0 0,-1 0 0,1 0 0,0 0 0,0 0 0,3 0 1,3-2-12,1 1-1,-1-1 1,0-1 0,0 1 0,0-2 0,0 1 0,0-1 0,9-6 0,59-44-161,-54 37 93,-20 15 62,0 1 1,0-1 0,0 1-1,0 0 1,0 0-1,0 0 1,0 0-1,5-1 1,-7 2 7,1 0 0,-1 0 0,0 0 0,1 0 0,-1 0 0,1 0-1,-1 0 1,1 0 0,-1 0 0,1 0 0,-1 0 0,1 1 0,-1-1 0,1 0 0,-1 0 0,1 1 0,-1-1 0,1 0 0,-1 0 0,0 1 0,1-1 0,-1 0 0,0 1 0,1-1 0,-1 1 0,2 2-16,-1 0-1,0 1 1,0-1 0,0 0 0,-1 1 0,1-1 0,-1 0 0,0 7-1,1 6 17,-1-16 5,0 1 0,0-1 1,0 1-1,0 0 0,0-1 0,0 1 0,0-1 0,0 1 1,0 0-1,0-1 0,1 1 0,-1-1 0,0 1 0,0-1 1,1 1-1,-1-1 0,0 1 0,1-1 0,-1 1 0,0-1 1,1 1-1,-1-1 0,1 1 0,-1-1 0,1 0 0,-1 1 1,1-1-1,-1 0 0,1 1 0,-1-1 0,1 0 0,-1 0 1,1 0-1,0 1 0,1-2 4,0 1-1,-1 0 1,1-1 0,0 1-1,-1-1 1,1 0 0,-1 0 0,1 1-1,-1-1 1,1 0 0,-1 0 0,2-2-1,5-4 35,0 0-1,13-18 1,-18 22-30,10-14 7,0 0 0,-1-1 0,-1 0 0,16-35-1,-30 60-30,1 1 0,0 0 0,0 0 0,1 0 0,0 0 0,0 0 0,1 0-1,0 0 1,1 9 0,-1-17 18,0 1 1,1-1-1,-1 0 0,0 1 0,0-1 1,0 0-1,1 1 0,-1-1 1,0 0-1,1 1 0,-1-1 0,0 0 1,1 1-1,-1-1 0,0 0 0,1 0 1,-1 0-1,0 1 0,1-1 1,-1 0-1,1 0 0,-1 0 0,0 0 1,1 0-1,-1 0 0,1 0 1,-1 1-1,1-1 0,-1 0 0,0-1 1,1 1-1,-1 0 0,1 0 0,-1 0 1,0 0-1,1 0 0,-1 0 1,1 0-1,-1-1 0,0 1 0,1 0 1,-1 0-1,0-1 0,1 1 0,0-1 1,17-14 83,-16 13-71,55-65 151,-57 67-168,0 0 0,1 0 0,-1 0 1,0-1-1,0 1 0,0 0 0,0 0 0,0 0 0,0 0 0,0 0 0,0 0 0,0 0 0,0 0 0,0-1 0,1 1 0,-1 0 1,0 0-1,0 0 0,0 0 0,0 0 0,0 0 0,0 0 0,1 0 0,-1 0 0,0 0 0,0 0 0,0 0 0,0 0 1,0 0-1,0 0 0,1 0 0,-1 0 0,0 0 0,0 0 0,0 0 0,0 0 0,0 0 0,0 0 0,1 0 0,-1 0 0,0 0 1,0 0-1,0 1 0,0-1 0,0 0 0,0 0 0,0 0 0,0 0 0,1 0 0,-1 0 0,1 10-64,-4 10-86,-8 30-1044,10-49 769,3-8 136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14891,'-3'3'1248,"-3"7"-1056,-2 2-111,1 0 463,2 1-664,5-1-208,2-6-969,3-5 1153,6-5-216,1-5-136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14123,'9'19'1272,"80"160"-525,-73-145-694,-8-17-35,-1 1 0,-1-1-1,0 2 1,-1-1 0,-1 1-1,3 36 1,-7-41-40,0 0-1,-1 1 1,0-1 0,-2 0 0,1-1 0,-2 1-1,0 0 1,0-1 0,-13 26 0,8-23-11,0 1 1,-1-1-1,-1 0 0,-1-1 1,0 0-1,0-1 1,-2-1-1,-14 13 0,-28 9-79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2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65 204 9770,'-3'33'1053,"0"0"-1,-2 0 1,-15 52-1,10-44 215,-8 56 0,16-80-1058,0-5-14,1 0 0,0 0 0,1 1 1,2 19-1,-2-30-171,1 0 0,-1 0 0,0 0 0,1 0 0,0 0 0,-1 0 0,1 0 0,0 0 0,0 0 0,0 0 0,0 0 0,1 0 0,-1 0 0,0-1 0,1 1 0,0-1 0,-1 1 0,1-1 0,0 1 1,-1-1-1,1 0 0,0 0 0,0 0 0,0 0 0,0 0 0,0 0 0,0-1 0,0 1 0,0-1 0,1 1 0,-1-1 0,2 0 0,5 0-40,0-1 0,-1 0 0,1-1 0,-1 0 0,0 0-1,0-1 1,9-3 0,-11 3-41,1 0 0,-1 1 0,0 0 0,1 0-1,0 0 1,-1 1 0,1 0 0,0 0 0,0 1-1,0 0 1,10 1 0,-16 0 45,0-1 0,1 0 0,-1 1 0,0-1 0,0 1 0,0 0 0,0-1 0,0 1 0,0 0 0,0 0 0,-1-1-1,1 1 1,0 0 0,0 0 0,-1 0 0,1 0 0,0 0 0,-1 0 0,1 0 0,-1 0 0,1 0 0,-1 1 0,0-1 0,1 0 0,-1 0 0,0 0 0,0 0 0,0 1 0,0-1-1,0 0 1,0 0 0,0 0 0,0 1 0,0-1 0,-1 0 0,1 0 0,-1 0 0,1 0 0,-1 2 0,-1 3 41,-1 0 0,1 0 1,-1 0-1,0-1 0,-6 9 0,3-7 101,0 0 0,0 0 0,-1-1 0,0 0-1,0-1 1,0 0 0,0 0 0,-15 7 0,17-9-65,0-1 1,0 0 0,0 0 0,-1-1-1,1 1 1,-1-1 0,1 0 0,-1-1-1,1 1 1,-1-1 0,1 0 0,-1 0 0,1-1-1,-1 0 1,-6-1 0,11 1-111,-1 1 1,1-1 0,-1 1-1,0-1 1,1 0 0,-1 1-1,1-1 1,0 0 0,-1 0-1,1 0 1,0 0 0,-1-1-1,1 1 1,0 0-1,0 0 1,0-1 0,0 1-1,0-1 1,1 1 0,-1-1-1,0 1 1,0-1 0,1 1-1,-1-1 1,1 0-1,0 1 1,-1-1 0,1 0-1,0 1 1,0-1 0,0 0-1,0 1 1,0-1 0,1 0-1,-1 1 1,0-1-1,1 0 1,0-1 0,1-3-409,1 0-1,-1 0 1,1 1 0,0-1 0,1 1-1,-1-1 1,1 1 0,8-9 0,5 0-734,1 0-1,1 1 1,0 0 0,1 2 0,0 0 0,24-8 0,-10 3 2977,34-20 1,-68 35-1691,0 1 1,1 0 0,-1 0-1,0 0 1,0-1 0,1 1 0,-1 0-1,0 0 1,1 0 0,-1 0-1,0 0 1,1-1 0,-1 1 0,0 0-1,1 0 1,-1 0 0,0 0 0,1 0-1,-1 0 1,0 0 0,1 0-1,-1 0 1,0 0 0,1 0 0,-1 1-1,0-1 1,1 0 0,-1 0-1,0 0 1,1 0 0,-1 0 0,0 1-1,0-1 1,1 0 0,3 15 1765,-9 33-779,3-26-543,2-21-530,-1 11 155,1 1-1,1 0 1,0 0 0,5 21 0,-6-32-156,0 0 1,1 0 0,-1 0-1,1 0 1,0-1 0,0 1 0,-1 0-1,1 0 1,0-1 0,0 1-1,1 0 1,-1-1 0,0 1 0,0-1-1,1 0 1,-1 1 0,1-1-1,-1 0 1,1 0 0,0 0 0,-1 0-1,1 0 1,0 0 0,0-1-1,0 1 1,-1-1 0,1 1 0,0-1-1,0 1 1,0-1 0,0 0-1,0 0 1,0 0 0,0 0 0,0 0-1,0-1 1,0 1 0,-1-1-1,5 0 1,4-3 3,0-1-1,0 1 1,-1-2 0,1 1-1,-1-1 1,-1-1 0,1 0 0,-1 0-1,0 0 1,0-1 0,8-11-1,7-11-179,35-61 1,-51 79 83,-2 5-30,-1 0 0,0 0-1,0-1 1,-1 0 0,0 0 0,0 0 0,2-8 0,-5 16 101,0 0 1,0-1 0,0 1 0,0 0 0,0 0 0,0 0 0,-1 0-1,1 0 1,0 0 0,0 0 0,0 0 0,0 0 0,0 0 0,0 0 0,0 0-1,0 0 1,0 0 0,0-1 0,0 1 0,-1 0 0,1 0 0,0 0 0,0 0-1,0 0 1,0 0 0,0 0 0,0 0 0,0 0 0,0 0 0,-1 0 0,1 0-1,0 0 1,0 0 0,0 0 0,0 0 0,0 1 0,0-1 0,0 0 0,0 0-1,0 0 1,0 0 0,-1 0 0,1 0 0,0 0 0,0 0 0,0 0 0,0 0-1,0 0 1,0 0 0,0 0 0,0 0 0,0 1 0,0-1 0,0 0-1,0 0 1,0 0 0,0 0 0,0 0 0,0 0 0,0 0 0,0 0 0,0 0-1,0 1 1,0-1 0,0 0 0,0 0 0,-7 9-188,0 5 184,0 2 0,1-1-1,0 1 1,1 0 0,1 1-1,1-1 1,-2 19 0,5-34 21,0 0 0,0 0 1,0 1-1,0-1 1,0 0-1,0 0 0,0 0 1,0 1-1,1-1 0,-1 0 1,0 0-1,1 0 1,-1 0-1,1 0 0,-1 0 1,2 2-1,-1-2-3,0-1 1,-1 1-1,1-1 1,0 1-1,-1-1 0,1 0 1,0 1-1,-1-1 0,1 0 1,0 0-1,0 1 0,-1-1 1,1 0-1,0 0 1,0 0-1,0 0 0,-1 0 1,1 0-1,1 0 0,2-1-8,0 0 0,-1-1 0,1 1 0,0-1 0,-1 0-1,0 1 1,1-1 0,-1-1 0,5-3 0,17-19-596,-1-2 0,-1-1 0,-1-1 0,29-49 0,-41 61 242,36-62-976,-3-2 0,55-146 1,-93 208 2207,-11 23 980,-15 32 456,4-2-1169,2 1 0,-19 68 0,29-85-1024,1 0-1,1 1 1,1-1 0,0 1 0,2 0 0,0-1 0,5 36 0,-5-54-120,0 1 0,0 0 0,0 0 0,0 0 0,0 0 1,0-1-1,1 1 0,-1 0 0,0 0 0,1-1 0,-1 1 1,1 0-1,-1 0 0,0-1 0,1 1 0,0 0 0,-1-1 1,1 1-1,-1-1 0,1 1 0,0-1 0,-1 1 1,1-1-1,0 1 0,1 0 0,-1-1 0,0 0 0,0 0 1,0-1-1,0 1 0,0 0 0,0 0 0,0 0 0,0-1 1,0 1-1,0-1 0,0 1 0,0-1 0,0 1 0,0-1 0,0 1 1,1-2-1,5-4-16,-1-1 0,0 1 0,8-12 1,15-21-272,25-45 1,-54 94 67,-3 11 261,1-12-18,0 0 1,0 0-1,1 0 1,1 0-1,0 0 0,0 10 1,0-17-19,0-1 0,1 1 0,-1 0 0,0 0 0,1-1 0,-1 1 0,1-1 0,-1 1 0,1 0 0,0-1 0,0 1 0,0-1 0,-1 1 0,1-1 0,1 0 0,-1 1 0,0-1 0,0 0 0,0 0 0,1 0 0,-1 0 0,1 0 0,-1 0 0,1 0 0,-1 0 0,1 0 0,-1-1 0,1 1 0,0-1 0,-1 1 0,1-1 0,0 0 0,-1 0 0,1 1 0,0-1 0,0 0 0,-1-1 0,4 1 0,4-2 4,0 0-1,0 0 0,-1-1 1,1 0-1,-1 0 0,1-1 1,-1 0-1,10-8 0,62-48-118,-41 29-76,-36 29 183,2-2-69,0 0 0,0 0 1,1 1-1,9-5 0,-14 8 64,-1 0 1,0 0-1,1-1 0,-1 1 1,0 0-1,1 0 0,-1 0 1,0 0-1,1 0 0,-1 0 0,0 0 1,1 0-1,-1 0 0,0 0 1,1 0-1,-1 0 0,0 0 0,1 0 1,-1 0-1,1 1 0,-1-1 1,0 0-1,0 0 0,1 0 0,-1 0 1,0 1-1,1-1 0,-1 0 1,0 0-1,0 1 0,1-1 1,-1 0-1,0 0 0,0 1 0,1 1-2,-1-1-1,0 1 0,0 0 0,0 0 0,0-1 1,0 1-1,0 0 0,0-1 0,-1 1 1,1 0-1,0-1 0,-2 3 0,-17 45 113,14-40-25,1 1-1,0 0 1,0 0 0,1 1-1,0-1 1,1 1-1,0-1 1,0 14 0,2-24-78,0 0 0,0 1 0,0-1 0,0 0 1,0 0-1,0 0 0,0 0 0,0 0 0,0 0 0,0 1 1,0-1-1,0 0 0,0 0 0,0 0 0,0 0 0,0 0 1,0 0-1,0 0 0,1 1 0,-1-1 0,0 0 1,0 0-1,0 0 0,0 0 0,0 0 0,0 0 0,0 0 1,0 0-1,1 0 0,-1 0 0,0 0 0,0 0 0,0 1 1,0-1-1,0 0 0,0 0 0,0 0 0,1 0 0,-1 0 1,0 0-1,0 0 0,0 0 0,0 0 0,0 0 0,0 0 1,1 0-1,-1 0 0,0-1 0,0 1 0,0 0 1,0 0-1,9-6-126,6-10-80,4-10 264,25-49 0,-42 72-65,23-44-99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14003,'-8'11'1144,"2"2"-880,2 3-120,1-5 384,4 2-464,9-3-424,2-1-840,6-5 1032,4 0-224,2-1-160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9314,'0'3'311,"0"0"-1,0 0 1,-1 1-1,1-1 1,-1 0 0,1 0-1,-1 1 1,0-1-1,0 0 1,-1 0 0,-1 4-1,-23 36 2196,9-17-1132,8-11-771,7-12-459,0 1 0,-1-1 0,1 1 0,0 0 0,1 0 0,-1 0 0,1 0 0,0 0 0,0 0 0,-1 6 0,2-10-128,0 0 1,0 1-1,0-1 0,0 1 1,0-1-1,0 0 0,0 1 0,0-1 1,0 1-1,0-1 0,1 0 1,-1 1-1,0-1 0,0 0 0,0 1 1,0-1-1,1 0 0,-1 1 1,0-1-1,0 0 0,1 1 0,-1-1 1,0 0-1,1 0 0,-1 1 1,0-1-1,1 0 0,-1 0 0,0 0 1,1 1-1,14-3 220,20-16-167,-28 14-57,28-17-52,39-19-119,-67 37 121,0 0 1,1 0 0,-1 1-1,1 0 1,-1 1 0,1-1-1,0 1 1,10 1 0,-17-1 28,0 1-1,1 1 1,-1-1 0,0 0-1,1 0 1,-1 0 0,0 1-1,0-1 1,1 1 0,-1-1-1,0 1 1,0 0 0,0-1-1,1 1 1,-1 0 0,0 0 0,0 0-1,0-1 1,0 1 0,1 2-1,8 24-186,-7-16 173,-2-9 26,0-1 1,-1 0-1,1 0 0,0 0 1,-1 0-1,1 0 0,0 0 1,0 0-1,0 0 0,0 0 1,0 0-1,0 0 0,0 0 1,0-1-1,0 1 0,1 0 1,-1-1-1,0 1 0,0-1 0,0 1 1,1-1-1,-1 0 0,0 0 1,1 1-1,-1-1 0,0 0 1,1 0-1,-1 0 0,0 0 1,3-1-1,4 0 33,1 0 1,-1-1-1,13-4 0,-16 5-27,23-9 48,-14 5-253,1 1 0,-1 0 0,1 0 0,28-1 1,-43 4 188,0 1 1,0 0 0,0 0-1,0 0 1,0 0-1,1 0 1,-1 0 0,0 0-1,0 0 1,0 0 0,0 0-1,0 0 1,1 0 0,-1 0-1,0 0 1,0 0-1,0 0 1,0 0 0,1 0-1,-1 0 1,0 0 0,0 0-1,0 0 1,0 0 0,1 0-1,-1 0 1,0 0-1,0 0 1,0 0 0,0 0-1,0 0 1,1 0 0,-1 0-1,0 1 1,0-1 0,0 0-1,0 0 1,0 0 0,0 0-1,0 0 1,0 0-1,0 1 1,1-1 0,-1 0-1,0 0 1,0 0 0,0 0-1,0 1 1,0-1 0,0 0-1,0 0 1,-2 3-270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14547,'-1'1'100,"0"0"-1,0 0 1,0 1-1,0-1 1,1 0-1,-1 0 1,0 0 0,1 1-1,-1-1 1,1 0-1,-1 1 1,1-1-1,0 1 1,0-1-1,-1 2 1,-6 33 349,-5 39 142,4 0-1,1 94 1,7-156-506,1-1 0,0 0 1,4 15-1,-4-25-67,0 0 1,-1 1 0,1-1-1,0 0 1,0 0 0,1 1-1,-1-1 1,0 0-1,1 0 1,1 2 0,-2-4-11,0 1 0,-1-1 0,1 1 0,0 0 0,0-1 0,0 0 0,0 1 1,0-1-1,0 1 0,0-1 0,0 0 0,0 0 0,0 0 0,0 0 0,0 1 0,0-1 1,0 0-1,0-1 0,0 1 0,0 0 0,-1 0 0,1 0 0,0 0 0,2-1 0,7-4 15,0 0-1,-1-1 1,1 0-1,-1-1 1,-1 1-1,1-2 1,-1 1-1,8-11 1,-8 10-21,0-1 1,1 2 0,-1-1 0,2 1 0,-1 0 0,1 1 0,11-6 0,-19 11-7,0 0 0,-1 1 0,1-1 0,0 1 0,-1-1 0,1 1 0,0 0 0,-1-1 0,1 1 0,0 0 0,0 0 0,-1 1 0,1-1 0,0 0 0,-1 0 0,1 1 0,0-1 0,-1 1 0,1-1 0,0 1 0,-1 0 0,1 0 0,-1 0 0,1 0 0,-1 0 0,0 0 0,1 0 0,-1 0 0,0 1 0,0-1 0,0 0 0,0 1 0,0-1 0,0 1 0,0-1 0,0 1 0,-1-1 0,1 1 0,0 2 0,3 7-22,-1 0-1,0 1 1,-1 0-1,2 18 0,-3-21 9,1 13-14,2 9-89,9 42-1,-13-71 95,1 1 1,-1-1-1,1 0 0,0 0 0,-1 0 0,1 0 0,0 0 0,0-1 0,0 1 0,1 0 1,-1 0-1,0-1 0,1 1 0,-1-1 0,1 1 0,-1-1 0,1 1 0,0-1 0,0 0 1,0 0-1,-1 0 0,1 0 0,4 1 0,-3-1-8,1-1 1,-1 0-1,0 0 0,0 0 1,0-1-1,1 1 0,-1-1 1,0 1-1,0-1 0,0 0 1,0 0-1,0-1 0,0 1 0,0 0 1,0-1-1,2-2 0,34-28-193,6-16-70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59 196 12867,'-12'23'986,"2"-5"-367,1 1 1,0 0 0,-8 28-1,17-47-584,-1 1-1,1-1 0,0 0 1,0 1-1,0-1 0,0 1 1,0-1-1,-1 1 0,1-1 1,0 0-1,0 1 0,0-1 0,0 1 1,0-1-1,0 1 0,1-1 1,-1 0-1,0 1 0,0-1 1,0 1-1,0-1 0,0 0 1,1 1-1,-1-1 0,0 1 0,0-1 1,1 0-1,-1 1 0,0-1 1,0 0-1,1 1 0,13-4 370,16-16-273,-7-1-374,0-2 1,29-38 0,-19 22-266,-32 38 491,13-14-257,-14 14 266,0 0 0,0 1 1,-1-1-1,1 0 0,0 0 1,0 1-1,0-1 1,0 0-1,0 0 0,0 1 1,0-1-1,0 0 0,0 0 1,1 1-1,-1-1 1,0 0-1,0 0 0,0 1 1,0-1-1,0 0 0,0 0 1,0 0-1,0 1 0,1-1 1,-1 0-1,0 0 1,0 0-1,0 0 0,1 1 1,-1-1-1,0 0 0,0 0 1,0 0-1,1 0 1,-1 0-1,0 0 0,0 1 1,0-1-1,1 0 0,-1 0 1,0 0-1,0 0 0,1 0 1,-1 0-1,0 0 1,0 0-1,1 0 0,-1 0 1,0 0-1,0 0 0,1 0 1,-1-1-1,0 1 1,0 0-1,1 0 0,-1 0 1,0 0-1,0 0 0,0 0 1,1 0-1,-1-1 0,0 1 1,0 0-1,0 0 1,0 0-1,1-1 0,-1 1 1,0 0-1,0 0 0,-2 13 36,0 0-1,-1-1 1,-8 24-1,7-25 85,1 0-1,0 1 1,0-1-1,1 1 1,-1 21-1,3-33-105,0 1-1,0 0 0,-1-1 0,1 1 1,1 0-1,-1-1 0,0 1 1,0 0-1,0 0 0,0-1 1,0 1-1,1 0 0,-1-1 0,0 1 1,0-1-1,1 1 0,-1 0 1,1-1-1,-1 1 0,0-1 1,1 1-1,-1-1 0,1 1 0,-1-1 1,1 1-1,0-1 0,-1 0 1,1 1-1,-1-1 0,1 0 1,0 1-1,-1-1 0,1 0 1,0 0-1,-1 0 0,1 1 0,0-1 1,-1 0-1,1 0 0,0 0 1,0 0-1,-1 0 0,1 0 1,0-1-1,-1 1 0,1 0 0,0 0 1,-1 0-1,1-1 0,0 1 1,-1 0-1,1-1 0,-1 1 1,1 0-1,0-1 0,6-3-50,0 0-1,0-1 0,9-7 1,177-162-2618,-39 33-758,-152 139 4809,-7 4-37,-16 10 1096,-28 22 438,49-34-2869,0 0 1,-1 0-1,1 0 1,0 0-1,-1 1 1,1-1-1,0 0 1,0 0-1,0 0 0,-1 1 1,1-1-1,0 0 1,0 0-1,0 1 1,-1-1-1,1 0 1,0 0-1,0 1 1,0-1-1,0 0 0,0 0 1,0 1-1,0-1 1,0 0-1,0 1 1,0-1-1,0 0 1,0 1-1,0-1 0,0 0 1,0 1-1,0-1 1,0 0-1,0 0 1,0 1-1,0-1 1,0 0-1,0 1 0,0-1 1,1 0-1,-1 0 1,0 1-1,0-1 1,0 0-1,1 0 1,-1 1-1,0-1 0,0 0 1,1 0-1,-1 0 1,0 0-1,0 1 1,1-1-1,-1 0 1,0 0-1,1 0 0,-1 0 1,0 0-1,1 0 1,26 7 45,-11-3-108,2 1-118,0 2 0,0 0 1,-1 1-1,0 1 0,0 0 0,-1 1 1,21 18-1,-32-24 161,0 1-1,-1-1 1,0 1-1,0 0 1,0 0 0,0 0-1,-1 0 1,0 1-1,0-1 1,0 1 0,-1 0-1,0 0 1,0 0-1,0 0 1,-1 0 0,0 1-1,0-1 1,-1 0-1,1 1 1,-1-1 0,-1 0-1,1 1 1,-1-1-1,0 0 1,-1 0 0,-1 7-1,0-8 96,1 1 0,-1-1 1,0 1-1,0-1 0,0 0 0,-1 0 0,0 0 0,0-1 0,0 1 0,-7 5 0,9-9-81,1 1 0,-1-1-1,1 0 1,-1 1 0,0-1-1,1 0 1,-1 0 0,0-1-1,0 1 1,0 0 0,0-1-1,0 1 1,0-1-1,0 1 1,0-1 0,0 0-1,0 0 1,0 0 0,0 0-1,0 0 1,0 0 0,0-1-1,0 1 1,0-1-1,0 1 1,0-1 0,1 0-1,-1 0 1,0 1 0,0-1-1,1-1 1,-1 1 0,0 0-1,-2-2 1,2-1-17,0 1 1,0 0 0,0 0-1,0-1 1,0 1-1,1-1 1,-1 1-1,1-1 1,0 0 0,0 0-1,0 1 1,0-8-1,-2-25-146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 16211,'4'-10'896,"-1"11"-362,2 24-171,11 146 823,-3-20-1097,38 181 0,-34-258-364,-17-73 253,0-1-1,1 0 0,-1 0 0,0 0 0,0 1 1,0-1-1,0 0 0,0 0 0,0 1 0,0-1 1,0 0-1,0 0 0,0 1 0,0-1 0,0 0 1,0 0-1,0 1 0,0-1 0,0 0 0,0 0 1,0 1-1,0-1 0,-1 0 0,1 0 0,0 0 1,0 1-1,0-1 0,0 0 0,0 0 0,-1 0 1,1 1-1,0-1 0,0 0 0,0 0 0,0 0 1,-1 0-1,1 1 0,-10-6-694,-14-19-779,21 21 1097,-56-57-3812,-24-25 1982,7-4 3523,75 88-1138,0-1 0,0 1 0,0-1 0,0 1 0,0-1 0,0 0 0,0 0 1,0 1-1,1-1 0,-1 0 0,1 0 0,-1-2 0,1 3-85,0 0 1,0 1-1,1-1 0,-1 1 0,0-1 1,0 1-1,0-1 0,0 1 1,1-1-1,-1 1 0,0-1 1,1 1-1,-1-1 0,0 1 1,1-1-1,-1 1 0,1-1 1,-1 1-1,0 0 0,1-1 1,-1 1-1,1 0 0,-1 0 1,1-1-1,0 1 0,0 0 1,4-2 163,1 1 1,-1 1 0,1-1 0,0 1 0,0 0-1,7 1 1,-10-1-299,35 0-15,-1-1 0,0-1-1,0-3 1,0-1-1,44-13 1,-20-2-60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88 10570,'-7'0'186,"0"1"-1,0 0 0,0 1 1,0-1-1,0 1 1,1 0-1,-1 1 1,1 0-1,-1 0 0,1 0 1,0 1-1,1 0 1,-1 0-1,0 1 0,1-1 1,0 1-1,0 0 1,-4 6-1,3-3-23,0 0 0,0 0 0,1 1 1,0 0-1,1 0 0,0 0 0,0 0 0,1 1 0,0-1 0,0 1 1,1 0-1,-1 10 0,3-17-131,0 0 0,0-1 0,0 1 0,0 0 1,0 0-1,0-1 0,1 1 0,0 0 0,-1-1 0,1 1 1,0-1-1,0 1 0,0-1 0,1 1 0,-1-1 0,0 1 1,1-1-1,0 0 0,-1 0 0,1 0 0,2 2 0,-1-2-6,0-1 0,0 1-1,0-1 1,0 0 0,0 0-1,0 0 1,0 0-1,0-1 1,0 1 0,0-1-1,0 1 1,0-1 0,0 0-1,1-1 1,-1 1-1,0 0 1,0-1 0,4-1-1,9-3 36,0 0-1,0-2 1,-1 0-1,0 0 1,0-2-1,-1 1 0,0-2 1,0 0-1,18-19 1,-4 1 79,0-1 0,44-63 1,-63 79-102,0 3-19,-2-1 1,0 0 0,0 0-1,-1-1 1,7-18 0,-28 93-43,-9 44 20,22-90 1,0 1 0,0-1 0,2 0 1,1 20-1,-1-35-34,0 1 0,1-1-1,-1 0 1,0 0 0,1 0 0,0 1-1,-1-1 1,1 0 0,0 0 0,0 0 0,0 0-1,0 0 1,1 0 0,-1-1 0,0 1 0,1 0-1,2 2 1,-3-4 19,0 1 1,-1-1-1,1 0 0,0 1 0,-1-1 0,1 0 1,0 0-1,0 0 0,-1 0 0,1 0 0,0 0 1,0 0-1,-1 0 0,1 0 0,0 0 0,0 0 1,-1 0-1,1 0 0,0-1 0,1 0 0,0 0 10,0 0 0,0 0-1,-1-1 1,1 1-1,0-1 1,0 1-1,-1-1 1,1 0-1,1-3 1,21-34-198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13219,'6'-23'1072,"1"21"-808,-1 11-72,-2 19 424,2 10-80,-2 12-208,0 7-87,2 15-41,0 0 8,1-2-48,2-4-16,1-10-72,3-5-136,-1-15-216,3-12-721,-2-24 873,0-13-160,-1-12-56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10762,'5'1'386,"-1"0"1,1 0-1,0 0 0,-1 0 0,1-1 0,0 0 1,0 0-1,-1 0 0,1-1 0,0 1 0,7-3 0,-6 1-222,1-1-1,0 1 1,-1-1-1,1-1 1,-1 1-1,0-1 1,8-6-1,-8 5-116,-1 1 0,0-1 0,0-1 0,0 1 0,0-1 0,-1 0 0,0 0 0,0 0 0,0 0 0,-1-1 0,0 1 0,0-1 0,-1 0 0,0 0 0,0 0-1,1-9 1,-3 15-30,0 0 0,0-1 0,0 1 0,0 0 0,0 0 0,0-1 0,0 1-1,0 0 1,0 0 0,-1 0 0,1-1 0,0 1 0,-1 0 0,1 0 0,-1 0 0,0 0-1,1 0 1,-1 0 0,0 0 0,0-1 0,0 1-2,0 0 0,0 1 1,0 0-1,0-1 0,0 1 0,0 0 0,0-1 0,0 1 1,0 0-1,0 0 0,0 0 0,0 0 0,-1 0 1,1 0-1,0 0 0,0 0 0,0 0 0,-1 1 1,-3 0 18,0 1 1,0 0-1,1 0 1,-1 1 0,1-1-1,-1 1 1,1 0 0,-4 4-1,0 1-15,0 0-1,0 1 1,1 0 0,0 1-1,1 0 1,0 0-1,-5 12 1,8-16-17,1 0 0,0 0 0,0 0 0,0 0 0,0 0 0,1 0 0,0 1 0,1-1 0,-1 0 0,1 1 0,0-1 0,1 0 0,0 1 0,2 8 0,-3-13-11,1-1 1,0 1-1,-1-1 1,1 1-1,0-1 1,0 1-1,0-1 0,0 1 1,0-1-1,0 0 1,1 0-1,-1 0 1,0 0-1,1 0 0,-1 0 1,0 0-1,1 0 1,-1 0-1,1-1 1,0 1-1,-1 0 0,1-1 1,-1 1-1,1-1 1,0 0-1,-1 0 1,1 0-1,0 0 0,0 0 1,3 0-1,2-1-93,0 0-1,0-1 0,0 0 1,0 0-1,0 0 0,7-5 1,8-4-67,-1-1 0,0-2 0,-1 0 0,0-1 0,24-24 0,9-14-194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11987,'-79'91'3069,"-12"15"51,90-105-3078,0 0 1,0 0-1,0 0 1,1 0-1,-1 0 1,0 1-1,1-1 1,-1 0-1,0 0 1,1 1-1,0-1 1,-1 1-1,1-1 1,0 0-1,0 1 1,-1 1-1,2-3-25,-1 1-1,0-1 0,0 1 1,1-1-1,-1 1 0,0-1 1,1 0-1,-1 1 1,1-1-1,-1 1 0,0-1 1,1 0-1,-1 0 0,1 1 1,-1-1-1,1 0 0,-1 0 1,1 1-1,-1-1 0,1 0 1,-1 0-1,1 0 1,-1 0-1,1 0 0,-1 0 1,1 0-1,0 0 0,7 0 32,0-1 1,0 0-1,-1 0 0,10-4 0,-11 4-79,13-4-28,0 2 0,0 0 0,0 1 0,33 0 1,-45 3 26,1 0 1,-1 0 0,-1 0 0,1 1-1,0 0 1,0 0 0,7 4 0,-10-4 10,-1 0 1,0 0-1,1 0 1,-1 0-1,0 1 1,-1-1-1,1 1 1,0 0-1,-1 0 1,1 0 0,-1 0-1,0 1 1,0-1-1,2 4 1,-3-5 10,-1 0 1,1 0 0,0 0-1,-1 0 1,1 0 0,-1 0-1,0 1 1,1-1 0,-1 0 0,0 0-1,0 0 1,-1 0 0,1 0-1,0 1 1,-1-1 0,1 0-1,-1 0 1,-1 3 0,0-1 7,0-1 1,0 0-1,-1 0 1,1 0-1,-1 0 1,1 0 0,-1-1-1,0 1 1,-6 3-1,-1 0-45,0 0-1,0-1 0,-1 0 0,0-1 1,0 0-1,-12 2 0,11-3-44,0-1 0,1 0 1,-1-1-1,0-1 0,0 0 0,0 0 0,1-1 0,-19-4 0,-4-8-114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11186,'4'3'993,"9"0"-777,13 1-48,5-1 624,14 1-600,5 2-56,6-2 8,1 2-80,-7-3 16,-2 0 0,-18 1-80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14299,'42'411'3275,"-29"-254"-2616,-13-148-608,0-7-38,0 0 1,0 0 0,0 0 0,0 0 0,0 0-1,0 0 1,1 0 0,-1 0 0,1 0-1,-1 0 1,1 0 0,0 0 0,0 0-1,0 0 1,0 0 0,0-1 0,0 1 0,2 1-1,-3-2-8,0-1 0,1 0 0,-1 0-1,0 0 1,1 0 0,-1 0-1,0 0 1,1 0 0,-1 0 0,1 0-1,-1 0 1,0 0 0,1 0 0,-1 0-1,0 0 1,1 0 0,-1 0 0,1 0-1,-1 0 1,0-1 0,1 1 0,-1 0-1,0 0 1,1 0 0,-1-1 0,0 1-1,0 0 1,1 0 0,-1-1 0,0 1-1,0 0 1,1-1 0,-1 1-1,0 0 1,0-1 0,0 1 0,1 0-1,-1-1 1,7-17 49,-5 15-31,11-42 24,-2 0-1,8-61 1,-1 5-343,-17 95 248,6-22-146,-7 28 182,1-1-1,-1 0 0,0 1 0,0-1 0,1 0 0,-1 1 0,0-1 0,1 1 0,-1-1 0,0 1 1,1-1-1,-1 1 0,1-1 0,-1 1 0,1-1 0,-1 1 0,1 0 0,0-1 0,-1 1 1,1 0-1,-1-1 0,1 1 0,0 0 0,-1 0 0,1-1 0,0 1 0,-1 0 0,1 0 0,0 0 1,-1 0-1,1 0 0,0 0 0,-1 0 0,1 0 0,1 1 0,3 1-50,1 1-1,-1 0 0,1 0 1,-1 1-1,7 6 1,18 11-99,-22-17 181,0 0 0,1 0 0,-1-1 0,0 0 0,1-1-1,0 0 1,-1 0 0,1-1 0,0 0 0,0-1 0,0 1 0,0-2-1,0 1 1,0-2 0,0 1 0,-1-1 0,1 0 0,0-1-1,-1 0 1,16-7 0,-15 4 26,0 1 0,0-1 0,0 0 0,-1-1 0,0 0 1,-1 0-1,0-1 0,0 0 0,0 0 0,-1 0 0,0-1 0,-1 0 0,0 0 0,0-1 0,-1 1 0,0-1 0,4-17 0,-6 15-74,0 0-1,0 0 0,-1 0 1,-1 0-1,0-13 1,-1 18-35,1 0-1,-2 1 1,1-1 0,-1 0 0,0 1 0,0-1 0,0 1 0,-1 0 0,0 0 0,-5-8-1,7 13 40,0-1-1,0 1 1,0-1-1,0 1 0,-1 0 1,1-1-1,0 1 0,-1 0 1,1 0-1,-1 0 0,1 0 1,-1 0-1,0 0 0,1 1 1,-1-1-1,0 0 0,0 1 1,1-1-1,-1 1 0,0 0 1,0-1-1,0 1 1,1 0-1,-1 0 0,0 0 1,0 1-1,0-1 0,0 0 1,1 1-1,-1-1 0,0 1 1,0-1-1,1 1 0,-1 0 1,0 0-1,1 0 0,-1 0 1,1 0-1,-1 0 0,-1 2 1,-4 3-15,0 1-1,0 0 1,1 0 0,0 1-1,0-1 1,-6 12 0,4-6 123,1 1 0,0 0 0,0 1 0,2-1 0,0 1 1,0 0-1,2 1 0,-4 26 0,7-39-64,0-1 1,0 0-1,0 1 1,0-1-1,1 0 1,-1 1-1,1-1 1,-1 0-1,1 0 1,0 1-1,0-1 0,0 0 1,0 0-1,0 0 1,1 0-1,-1 0 1,0 0-1,1 0 1,0-1-1,-1 1 1,1-1-1,0 1 0,0-1 1,0 1-1,0-1 1,2 1-1,5 2 4,1 0 0,-1-1 0,1 0 0,19 2-1,0 1-53,-17-3 2,0 1-1,0 0 1,0 0-1,12 8 0,-18-9 2,-1 1 0,1 0-1,-1 0 1,0 1-1,0 0 1,0-1-1,0 2 1,-1-1-1,5 7 1,-3 0-120,10 12-271,-15-24 407,0 1 1,-1-1-1,1 1 1,0-1-1,-1 1 1,1-1-1,0 1 0,0-1 1,0 1-1,0-1 1,-1 0-1,1 1 1,0-1-1,0 0 0,0 0 1,0 0-1,0 0 1,0 0-1,0 0 1,0 0-1,0 0 1,-1 0-1,1 0 0,0-1 1,0 1-1,0 0 1,1-1-1,14-9-131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 12939,'-19'2'508,"0"1"1,0 1 0,0 0-1,1 2 1,-1 0 0,-23 12 0,35-16-429,0 2 0,0-1 1,1 1-1,-1 0 1,1 0-1,0 0 0,0 1 1,0 0-1,-6 8 1,12-13-78,-1 1 0,1-1 0,-1 1 0,1-1 0,0 1 1,-1-1-1,1 1 0,0-1 0,-1 1 0,1-1 0,0 1 1,0 0-1,0-1 0,-1 1 0,1 0 0,0-1 0,0 1 0,0-1 1,0 1-1,0 0 0,0-1 0,0 1 0,0 0 0,1-1 1,-1 1-1,0 0 0,0-1 0,0 1 0,1-1 0,-1 1 0,0-1 1,1 1-1,-1-1 0,0 1 0,1-1 0,-1 1 0,1-1 1,-1 1-1,1-1 0,-1 1 0,1-1 0,-1 0 0,1 1 0,-1-1 1,1 0-1,0 0 0,-1 1 0,1-1 0,-1 0 0,1 0 1,0 0-1,-1 0 0,1 0 0,0 0 0,1 0 0,3 1-2,1 0-1,0-1 1,-1 0 0,1 0-1,6-1 1,0-1-18,0-1 1,0 0 0,0 0-1,-1-1 1,1-1 0,-1 0-1,16-10 1,-3-1-13,-1-1-1,24-23 1,-47 40 28,0 0 0,1-1 0,-1 1-1,0-1 1,1 1 0,-1-1 0,0 1 0,1 0-1,-1-1 1,1 1 0,-1 0 0,0 0 0,1-1 0,-1 1-1,1 0 1,-1 0 0,1-1 0,-1 1 0,1 0 0,-1 0-1,1 0 1,-1 0 0,1 0 0,-1 0 0,1 0 0,-1 0-1,1 0 1,-1 0 0,1 0 0,-1 0 0,1 0 0,-1 0-1,1 0 1,-1 1 0,1-1 0,-1 0 0,1 0 0,-1 1-1,1-1 1,-1 0 0,0 1 0,1-1 0,-1 0 0,0 1-1,1-1 1,-1 0 0,0 1 0,1-1 0,-1 1 0,0-1-1,0 1 1,1-1 0,-1 1 0,0-1 0,0 1 0,2 6 10,-1 0 0,1 0 1,-1 13-1,2 4 60,-3-21-44,1-1-1,0 0 0,-1 1 0,1-1 0,0 0 1,0 0-1,0 0 0,1 1 0,-1-1 1,0 0-1,1-1 0,0 1 0,-1 0 0,1 0 1,0-1-1,0 1 0,0-1 0,0 1 0,0-1 1,0 0-1,0 0 0,0 0 0,4 1 0,-2-1 20,0-1 0,0 0 0,0 0 0,0 0 0,0 0 0,0-1-1,0 0 1,0 0 0,0 0 0,0 0 0,-1 0 0,1-1-1,6-3 1,11-9-22,-15 10-197,0 0 0,0 0 1,13-5-1,-17 8 72,0 1 1,-1-1 0,1 1 0,0 0-1,-1-1 1,1 1 0,0 0 0,-1 0-1,1 0 1,0 0 0,-1 0 0,1 1-1,0-1 1,0 0 0,-1 1 0,1-1-1,-1 1 1,1 0 0,0-1 0,-1 1-1,2 1 1,1 0 7,-1 0 0,1 0 0,-1 0 0,1-1 0,0 1 0,0-1 0,0 0 0,0 0 0,0 0 0,0-1 1,0 0-1,0 1 0,0-1 0,5-1 0,14-3-124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14131,'3'26'642,"-2"0"0,-2 27 0,1 28-13,3-39-403,3 0 0,1 0 0,2-1 0,2 0 0,2-1 0,1-1 0,2 0 0,29 50 0,-36-77-195,-4-12-33,-5-2-4,1 0 1,-1 0-1,0 0 0,0 1 1,0-1-1,0 0 0,0 0 1,-1 0-1,1 0 0,-1-3 1,-13-46-381,-1 1-1,-3 0 1,-44-86 0,58 128 314,0 0-1,-1 1 1,0-1-1,0 1 1,-9-9 0,6 13-24,9 10 104,2-3 14,1 1 1,0-1 0,0 0 0,1 0-1,-1 0 1,1-1 0,0 0 0,0 0-1,0 0 1,0 0 0,0-1 0,1 1-1,-1-2 1,1 1 0,6 1 0,4 0 21,0 0 0,0-1 0,0 0 0,22-2 0,-15-2-10,1 0 0,-1-2 1,0-1-1,0-1 1,-1-1-1,1 0 0,-1-2 1,24-13-1,-29 13-25,0-1 1,-1-1-1,0 0 0,-1-1 1,0-1-1,0 0 0,-2-1 1,0-1-1,0 0 0,12-20 1,-20 28-32,-1 0 1,0 0-1,-1-1 1,0 1 0,0-1-1,0 0 1,-1 0-1,0 0 1,-1 0-1,0 0 1,0 0-1,-1-12 1,0 19 15,1 0 1,-1 0-1,0 0 0,-1-1 1,1 1-1,0 0 0,0 0 1,0 0-1,-1 0 0,1 0 1,0 0-1,-1 0 0,1 0 1,-1 0-1,0 0 0,1 1 1,-1-1-1,1 0 0,-1 0 1,0 0-1,0 1 0,0-1 1,1 0-1,-1 1 0,0-1 1,0 0-1,0 1 1,0-1-1,0 1 0,0 0 1,0-1-1,0 1 0,0 0 1,0 0-1,0 0 0,0-1 1,0 1-1,0 0 0,-1 0 1,1 0-1,0 1 0,0-1 1,0 0-1,0 0 0,0 1 1,0-1-1,0 0 0,0 1 1,0-1-1,0 1 0,-1 0 1,-3 2 19,0 0 0,0 0 0,0 0 0,0 1 0,1-1 0,0 1 0,-1 0 0,-4 7 0,1 1 145,-1 1 0,2 0-1,0 1 1,0 0 0,-9 28 0,14-36-93,0 1 0,1-1-1,0 0 1,0 1 0,0-1 0,0 1 0,1-1 0,0 1 0,1-1-1,0 0 1,0 1 0,0-1 0,0 0 0,1 1 0,0-1 0,5 10-1,-4-12-55,0 0-1,0 0 0,0-1 0,1 1 0,-1-1 0,1 0 0,0 0 0,0 0 0,0 0 0,0-1 0,0 0 1,1 1-1,-1-2 0,1 1 0,-1 0 0,1-1 0,0 0 0,-1 0 0,1 0 0,0-1 0,0 0 0,0 0 1,-1 0-1,1 0 0,9-3 0,3 0-6,-1-1 1,0 0-1,0-1 0,0-1 1,0-1-1,15-9 1,-5 2 4,34-26 0,-50 32-10,-1 0 0,1 0 0,-1-1 0,-1 0 1,14-19-1,-21 26 1,0 1-1,0 0 1,0 0 0,0-1-1,0 1 1,-1 0 0,1-1-1,0 1 1,-1 0 0,1-1 0,-1 1-1,0-1 1,1 1 0,-1-1-1,0 1 1,0-1 0,0 1-1,0-3 1,-1 3 1,1 1-1,-1-1 0,1 1 1,-1-1-1,1 1 1,-1 0-1,1-1 1,-1 1-1,0 0 1,1-1-1,-1 1 1,1 0-1,-1-1 1,0 1-1,1 0 1,-1 0-1,0 0 1,1 0-1,-1 0 0,0 0 1,1 0-1,-1 0 1,0 0-1,1 0 1,-1 0-1,-1 1 1,-3-1 2,1 2 0,0-1 0,-1 0 0,1 1 0,0 0 0,0 0 0,0 0 1,0 0-1,0 1 0,-5 4 0,6-5 0,1 1 1,-1 0 0,1-1-1,0 1 1,0 0-1,0 0 1,0 0-1,1 1 1,-1-1-1,1 0 1,0 1 0,0-1-1,0 1 1,0-1-1,1 1 1,-1-1-1,1 7 1,1-5 5,0-1 0,-1 0 1,2 1-1,-1-1 0,1 0 0,-1 0 0,1 0 0,0 0 1,1 0-1,-1-1 0,1 1 0,4 5 0,2 0-52,0-1-1,0 1 1,1-2-1,0 0 1,1 0 0,-1 0-1,1-2 1,1 1-1,13 4 1,-13-7-84,0 0 1,0 0 0,0-2-1,0 1 1,0-1-1,0-1 1,0 0-1,0-1 1,0-1 0,0 0-1,0 0 1,17-6-1,24-13-274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219 394 15115,'-9'-1'94,"-1"0"0,1 0 0,0 1 0,-1 0 0,1 1 0,0 0 0,0 0 0,-1 1 1,1 0-1,0 1 0,0 0 0,-9 5 0,12-5-79,0 0 1,0 0-1,0 1 1,0 0 0,1 0-1,0 1 1,0-1-1,0 1 1,0 0 0,1 1-1,0-1 1,0 1-1,1-1 1,-1 1-1,1 0 1,0 1 0,-2 7-1,4-12-8,0 0 1,1 0-1,-1 0 0,1-1 1,-1 1-1,1 0 0,0 0 0,0 0 1,0 0-1,0 0 0,0 0 1,0 0-1,0 0 0,1 0 0,-1 0 1,1 0-1,-1 0 0,1 0 1,0 0-1,1 2 0,-1-3 4,1 0-1,-1 0 0,0 0 1,1 0-1,-1 0 1,1 0-1,-1 0 1,1-1-1,-1 1 1,1-1-1,0 1 0,-1-1 1,1 1-1,0-1 1,-1 0-1,1 0 1,0 0-1,2 0 0,5-1 25,0 0-1,-1-1 0,1 1 0,-1-2 0,0 1 0,1-1 0,12-8 0,1-2 11,-1-1 0,-1-1 0,0-2 0,-1 1 1,-1-2-1,0-1 0,24-33 0,-19 18-10,-1 0 1,-1-1 0,-2-1-1,14-39 1,-26 60-32,-2 0 0,0-1 0,0 1 0,-2-1 0,0 0 0,0 0 0,-1-25 0,-4 33 0,-2 8-2,-5 13-3,1 8 9,1 0 0,1 0-1,1 1 1,-3 25 0,-4 95 315,11-125-261,0-5 3,0 0 1,1 0-1,0 0 1,0 0-1,2 0 0,0 0 1,0 0-1,5 13 1,-7-24-48,1 1 0,-1-1 1,1 1-1,0-1 0,0 0 0,0 0 1,0 1-1,0-1 0,0 0 0,0 0 1,0 0-1,0 0 0,1 0 1,-1 0-1,0 0 0,1 0 0,-1-1 1,0 1-1,1 0 0,-1-1 1,3 1-1,-1-1 3,-1 0-1,1 0 1,0 0 0,-1 0 0,1 0-1,0-1 1,0 1 0,-1-1 0,1 0 0,-1 0-1,4-1 1,6-4 27,0-1 1,-1 0-1,21-18 0,-27 21-40,93-90 72,-22 19-147,-74 74 60,-1 0 1,0-1-1,0 1 0,1 0 0,-1 0 0,1 0 1,-1 1-1,1-1 0,-1 0 0,1 1 1,-1-1-1,4 0 0,-5 1 4,1 0 1,-1 0-1,1 0 1,-1 0-1,0 0 1,1 1-1,-1-1 1,0 0-1,1 0 1,-1 0-1,0 1 1,1-1-1,-1 0 0,0 0 1,1 1-1,-1-1 1,0 0-1,0 0 1,1 1-1,-1-1 1,0 0-1,0 1 1,0-1-1,1 1 1,-1-1-1,0 0 0,0 1 1,0-1-1,0 0 1,0 1-1,0-1 1,0 1-1,0 6-14,0-1-1,0 1 1,0 0-1,-4 11 1,2-5 31,0 5 28,0 0-1,2 26 1,0-39-24,0 0-1,1 0 1,0-1-1,-1 1 1,2 0 0,-1 0-1,1-1 1,-1 1 0,1-1-1,0 0 1,1 1-1,-1-1 1,1 0 0,3 4-1,-4-6-31,-1-1 1,1 0-1,-1 0 0,1 0 0,0 0 0,-1 0 1,1 0-1,0 0 0,0-1 0,0 1 0,-1-1 1,1 1-1,0-1 0,0 1 0,0-1 0,0 0 0,0 0 1,0 0-1,0 0 0,0-1 0,0 1 0,-1 0 1,1-1-1,0 1 0,0-1 0,0 0 0,0 0 1,-1 1-1,1-1 0,0 0 0,-1-1 0,3 0 1,1-2-26,0 0 0,0-1 0,0 1 0,0-1 0,-1 0 0,0 0 0,0-1 1,4-6-1,11-29-152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14699,'-1'6'335,"0"1"-137,0 0 1,0 0 0,1 0 0,0 0 0,0 0 0,1 8-1,0-13-189,-1 0-1,1-1 0,0 1 0,-1-1 0,1 1 0,0-1 0,0 1 0,0-1 0,0 1 0,0-1 0,0 0 0,0 0 0,0 0 0,1 1 0,-1-1 1,0 0-1,1 0 0,-1-1 0,1 1 0,-1 0 0,1 0 0,-1-1 0,1 1 0,-1-1 0,1 1 0,0-1 0,-1 0 0,1 0 0,0 0 0,-1 0 0,3 0 1,4 0-79,-1-1 0,0 1 0,0-2 0,0 1 0,0-1 0,0 0 0,12-5 0,47-28-657,-28 14 272,-37 21 459,0-1 0,0 1 0,0-1 0,0 1 0,0-1-1,1 1 1,-1-1 0,0 1 0,0 0 0,0 0 0,1 0 0,-1 0 0,2 0 0,-3 0 7,0 0 1,1 0-1,-1 0 1,0 0-1,0 1 0,1-1 1,-1 0-1,0 0 1,0 1-1,0-1 0,1 0 1,-1 0-1,0 1 1,0-1-1,0 0 1,0 0-1,0 1 0,0-1 1,0 0-1,0 1 1,0-1-1,0 0 1,0 0-1,0 1 0,0-1 1,0 0-1,0 1 1,0-1-1,0 0 1,0 0-1,0 1 0,0-1 1,0 1-1,-17 34 996,10-22-775,6-10-158,-4 8 162,0 1 1,1 0-1,0-1 0,-4 21 1,8-31-238,0 0 1,0 0 0,0-1-1,0 1 1,0 0 0,1 0-1,-1-1 1,0 1 0,0 0-1,1 0 1,-1-1-1,0 1 1,1 0 0,-1-1-1,1 1 1,-1 0 0,0-1-1,1 1 1,0-1 0,-1 1-1,1-1 1,-1 1-1,1-1 1,0 1 0,-1-1-1,1 0 1,0 1 0,-1-1-1,1 0 1,0 0 0,-1 1-1,1-1 1,0 0-1,0 0 1,-1 0 0,2 0-1,37 1-328,-20-1 156,-9 1 97,0 1 0,-1 0-1,1 1 1,-1 0 0,0 1 0,0 0 0,0 0 0,-1 1 0,1 0 0,-1 0 0,0 1 0,0 0-1,-1 1 1,0 0 0,0 0 0,7 9 0,-13-14 101,0 0 0,0 0 1,0 0-1,0 0 0,0 0 0,0 0 0,0 0 1,-1 1-1,1-1 0,-1 0 0,0 0 0,0 1 1,1-1-1,-2 0 0,1 0 0,0 0 0,0 1 1,-1-1-1,1 0 0,-1 0 0,1 0 0,-1 0 1,0 1-1,0-1 0,0 0 0,0-1 0,0 1 0,-1 0 1,1 0-1,0 0 0,-1-1 0,1 1 0,-1-1 1,0 1-1,0-1 0,-3 3 0,-2 1 127,-1-1 0,1 0-1,-1 0 1,0 0 0,0-1 0,0 0-1,-1 0 1,-10 1 0,15-3-66,-1 0 1,0-1-1,0 1 0,1-1 1,-1 0-1,0 0 1,0-1-1,0 0 0,1 1 1,-8-4-1,10 3-37,0 0-1,0 0 1,1 0-1,-1 0 1,0-1 0,1 1-1,-1 0 1,1-1-1,0 0 1,-1 1-1,1-1 1,0 0-1,0 0 1,0 1 0,0-1-1,0 0 1,0 0-1,1 0 1,-1 0-1,1 0 1,-1 0-1,1 0 1,0 0 0,0-1-1,0 1 1,0 0-1,1-4 1,3-31 125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14779,'-4'3'171,"0"0"-1,1 1 0,-1 0 1,1-1-1,0 1 1,0 0-1,0 1 0,0-1 1,1 0-1,0 1 1,-3 6-1,-17 58 892,20-63-868,-7 32 126,1 0 0,1 1 0,3-1 0,1 1-1,2 0 1,1 0 0,2 0 0,10 51 0,-11-84-309,1 0-1,0 0 1,0 0-1,0-1 1,4 7-1,-6-11-11,0 0-1,1 0 0,-1-1 1,1 1-1,-1 0 1,1 0-1,-1 0 1,1-1-1,-1 1 1,1 0-1,0-1 0,0 1 1,-1-1-1,1 1 1,0-1-1,0 1 1,-1-1-1,1 1 1,0-1-1,0 0 0,0 1 1,0-1-1,0 0 1,0 0-1,0 0 1,-1 0-1,1 0 1,0 0-1,0 0 0,0 0 1,0 0-1,0 0 1,0 0-1,0 0 1,0-1-1,0 1 0,-1 0 1,1-1-1,0 1 1,0-1-1,0 1 1,1-2-1,3-2-47,0-1 0,-1 0 1,1 0-1,-1-1 0,0 1 0,0-1 0,4-8 0,22-51-463,-22 46 327,20-54-727,-19 44-60,16-31-1,-23 107 409,-2-42 647,0 1 0,1-1 0,-1 1 0,1-1 0,0 1 0,4 8 0,-5-12-52,1-1-1,-1 0 1,1 0 0,-1 1 0,1-1-1,0 0 1,0 0 0,0 0 0,-1 0-1,1 0 1,0 0 0,0 0 0,0 0-1,0-1 1,1 1 0,-1 0-1,0 0 1,0-1 0,0 1 0,1-1-1,-1 1 1,0-1 0,0 0 0,1 1-1,-1-1 1,0 0 0,1 0-1,-1 0 1,0 0 0,1 0 0,-1 0-1,0 0 1,1 0 0,1-1 0,3-2 54,1 1 0,0-1 0,-1 0 1,0-1-1,0 0 0,0 0 0,0 0 1,-1 0-1,1-1 0,-1 0 0,8-10 1,4-7 164,23-37 0,-37 55-225,30-49 7,-33 91-133,0-30 120,-4 51 190,4-55-171,0 1 0,1-1 0,-1 1 0,1-1 0,0 0 0,0 0 0,0 0 0,0 1 0,1-1 0,3 6 0,-4-9-25,0 0 0,0 0 1,0 0-1,0 0 0,1 0 0,-1 0 0,0 0 0,1-1 0,-1 1 0,0 0 0,1-1 0,-1 1 0,1-1 0,-1 1 0,1-1 0,-1 0 0,1 0 0,-1 0 1,1 1-1,0-2 0,-1 1 0,1 0 0,-1 0 0,1 0 0,-1-1 0,1 1 0,-1-1 0,1 1 0,-1-1 0,0 1 0,1-1 0,1-1 0,4-2-91,0 0 0,0-1 0,0 0 0,10-9-1,-12 10 17,-1 0-1,1-1 1,-1 1-1,0-1 0,0 0 1,0 0-1,-1-1 1,0 1-1,0 0 0,0-1 1,0 0-1,-1 0 1,3-11-1,-4-13-205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15811,'7'30'1129,"6"-7"-929,4-5-128,7-8 216,1-8-24,-4-18-104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13459,'1'0'51,"-1"0"0,1 0 1,-1-1-1,1 1 0,-1 0 1,1 0-1,0 0 0,-1 0 0,1 0 1,-1 0-1,1 0 0,-1 0 1,1 0-1,0 0 0,-1 0 0,1 1 1,-1-1-1,1 0 0,-1 0 1,1 1-1,-1-1 0,1 0 1,-1 0-1,1 1 0,-1-1 0,1 1 1,8 16 523,-4 27 16,-4-38-319,3 83 1091,8 83 197,-11-166-1479,0 1-1,1-1 1,-1 0-1,1 1 1,1-1-1,5 12 1,-7-16-65,0-1 0,1 1-1,-1 0 1,0-1 0,1 1 0,-1-1 0,1 1-1,0-1 1,-1 0 0,1 0 0,0 0 0,0 0 0,0 0-1,0 0 1,0 0 0,0-1 0,0 1 0,0-1 0,0 1-1,0-1 1,0 0 0,0 0 0,0 0 0,0 0-1,3 0 1,3-2-80,0 0 0,0 0 0,0 0 0,0-1 0,-1-1 0,1 1-1,-1-1 1,0 0 0,11-9 0,-8 6-227,0 1 0,0 0 0,18-7 0,-27 12 266,-1 1 1,1 0 0,-1 0-1,0 0 1,1-1 0,-1 1-1,1 0 1,-1 0 0,1 0-1,-1 0 1,1 0 0,-1 0-1,1 0 1,-1 0 0,1 0-1,-1 0 1,1 0-1,-1 1 1,0-1 0,1 0-1,-1 0 1,1 0 0,-1 1-1,1-1 1,-1 0 0,0 0-1,1 1 1,-1-1 0,0 0-1,1 1 1,0 0 0,2 16-303,-10 20 295,4-29 191,-1 0 1,1 0-1,-1 0 1,-1-1-1,1 1 0,-1-1 1,0 0-1,-1 0 1,0-1-1,-12 11 0,14-14-83,0 0 0,0 0-1,0-1 1,-1 1 0,1-1-1,-1 0 1,0 0-1,0 0 1,1-1 0,-1 0-1,0 0 1,0 0 0,-1 0-1,1-1 1,0 0 0,0 0-1,0 0 1,0-1-1,-8-1 1,12 2-39,0 0 1,0-1-1,0 1 0,0 0 1,0-1-1,0 1 0,0 0 1,0-1-1,0 1 0,0-1 0,1 0 1,-1 1-1,0-1 0,0 0 1,0 1-1,1-1 0,-1 0 1,0 0-1,1 0 0,-1 0 1,1 1-1,-1-1 0,1 0 0,-1 0 1,1 0-1,0 0 0,-1 0 1,1 0-1,0 0 0,0 0 1,0 0-1,0-1 0,0 1 1,0 0-1,0 0 0,0 0 0,0 0 1,1 0-1,-1-1 0,9-12 109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13699,'26'-18'2773,"-29"22"-2478,1 0 1,-1 0 0,0 1 0,1-1 0,0 1 0,0-1 0,0 1 0,1 0 0,-2 7 0,2-8-315,1-1 1,-1 1-1,0-1 1,1 1-1,0 0 1,0-1-1,0 1 0,0 0 1,1-1-1,-1 1 1,1-1-1,0 1 0,3 6 1,-3-9-7,0 1 0,0-1 0,1 0 1,-1 0-1,1 1 0,-1-1 0,1 0 1,0-1-1,-1 1 0,1 0 0,0 0 1,0-1-1,-1 1 0,1-1 0,0 1 1,0-1-1,0 0 0,0 0 0,0 0 0,0 0 1,-1 0-1,1 0 0,0 0 0,0-1 1,0 1-1,0-1 0,-1 1 0,1-1 1,3-1-1,3-2-102,1 1 0,-1-2 1,0 1-1,14-11 0,-10 6-22,0-2-1,-1 1 0,0-2 0,-1 1 0,-1-1 1,1-1-1,-2 0 0,8-13 0,-13 21-86,-2 6 88,-3 13 47,-6 21 170,-1 13 207,8-44-232,1 0 0,0 0 0,0 0-1,0 0 1,0 0 0,1 0 0,-1 0 0,1 0 0,2 7 0,-2-11-42,-1 1 1,1 0-1,-1-1 0,1 1 1,0 0-1,-1-1 0,1 1 1,-1-1-1,1 1 0,0-1 1,0 1-1,-1-1 1,1 1-1,0-1 0,0 0 1,0 1-1,-1-1 0,1 0 1,0 0-1,0 0 0,0 0 1,0 1-1,0-1 0,-1-1 1,1 1-1,0 0 1,0 0-1,0 0 0,0 0 1,0 0-1,-1-1 0,1 1 1,0 0-1,0-1 0,-1 1 1,1-1-1,0 1 0,0-1 1,1 0-1,3-3-137,0 1-1,0-1 1,0 1 0,6-8-1,2-5-245,0 0 1,-2-1-1,0-1 0,0 0 0,14-38 1,4-13-239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12067,'-13'48'1981,"-2"3"-739,2 0-1,2 1 1,-5 70 0,15-99-1100,0-1 0,2 1-1,0-1 1,8 38 0,-9-59-138,0 0 0,0 0 1,1 0-1,-1 0 0,0 1 0,1-1 0,-1 0 0,1 0 0,-1 0 1,1 0-1,0 0 0,-1 0 0,1-1 0,0 1 0,0 0 0,0 0 1,-1 0-1,1-1 0,0 1 0,2 1 0,-2-2-2,0 0 0,0 0 1,0 0-1,0 0 0,0 0 0,0 0 0,0 0 0,0 0 0,0-1 1,0 1-1,0 0 0,0 0 0,0-1 0,0 1 0,0-1 0,-1 1 1,1-1-1,2 0 0,2-4-4,0 0 0,0 0 1,0 0-1,0-1 0,4-6 1,11-19-64,-2 0 1,0 0 0,20-57-1,-33 63 4,-5 25 61,0 0-1,0 0 1,0 0 0,0 0-1,0 0 1,0 0 0,0 0-1,0 0 1,0 0-1,0 0 1,0 0 0,0 0-1,0 0 1,0 0 0,-1 0-1,1 0 1,0 0-1,0 0 1,0 0 0,0 0-1,0 0 1,0 0-1,0 0 1,0 0 0,0 0-1,0 0 1,0 0 0,-1 14 30,0-10-22,1 0 1,0 1-1,0-1 1,0 0 0,1 1-1,0-1 1,-1 0-1,2 0 1,-1 0-1,0 0 1,1 0-1,0 0 1,0 0-1,0 0 1,0 0 0,1-1-1,-1 1 1,1-1-1,3 4 1,-2-4 6,1 0 0,-1 0 0,1 0 1,0 0-1,0-1 0,0 1 0,0-1 1,0-1-1,0 1 0,0-1 0,1 0 1,-1 0-1,1 0 0,-1-1 0,7 0 1,-3 0 8,1-1 1,-1 0-1,0-1 1,0 0-1,0 0 1,0-1-1,0 0 0,0 0 1,-1-1-1,0-1 1,1 1-1,-2-1 1,14-11-1,-9 6 2,0-2-1,-1 1 0,0-1 0,-1-1 0,0 0 0,15-28 0,-23 43-75,-2 9 29,-1 13 8,-4 7 29,2-15 41,0 0 0,1 0 0,1 0 0,1 0 0,2 26 0,-2-42-58,0 0 1,0 0 0,0 0-1,0 0 1,0 0-1,0 0 1,0 0 0,0 0-1,0 0 1,0 1-1,0-1 1,0 0-1,0 0 1,0 0 0,0 0-1,0 0 1,0 0-1,0 0 1,0 0 0,0 0-1,0 0 1,0 0-1,0 0 1,0 0 0,0 0-1,0 0 1,0 0-1,1 0 1,-1 1 0,0-1-1,0 0 1,0 0-1,0 0 1,0 0 0,0 0-1,0 0 1,0 0-1,0 0 1,0 0 0,0 0-1,0 0 1,1 0-1,-1 0 1,0 0-1,0 0 1,0 0 0,0 0-1,0 0 1,0-1-1,0 1 1,0 0 0,0 0-1,0 0 1,0 0-1,0 0 1,0 0 0,1 0-1,-1 0 1,0 0-1,0 0 1,0 0 0,0 0-1,0 0 1,0 0-1,0 0 1,0 0 0,0 0-1,0-1 1,0 1-1,4-6-166,1-12-244,0-1 1,-1 0 0,2-29 0,-2 15 194,4-21-197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9642,'14'4'1448,"9"-1"-783,14-3-169,8 0 680,12-1-328,3-1-160,5 1-632,1-1 280,-5 0-256,-5-1-72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7:4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15923,'-1'2'82,"0"0"0,1 0 0,0 0 0,-1 0 0,1 0 0,0 0 0,0 0 0,0 0 0,0 0 0,0 0 0,1 0 0,-1 0 0,0 0 0,1 0 0,0 0 0,-1 0 0,1 0 0,0-1 0,2 5 0,-1-5-94,0 1 0,0 0 1,1 0-1,-1-1 0,0 1 1,0-1-1,1 0 0,-1 0 1,1 0-1,-1 0 0,1 0 0,0 0 1,-1-1-1,1 1 0,3-1 1,23 2-544,0-2 0,0-1 0,1-1-1,-1-1 1,42-11 0,25-3-961,-81 18 2320,-15 0-761,0-1 0,0 0 0,1 0 0,-1 0 0,0 1 0,0-1 0,0 0 0,0 0 0,0 1 0,1-1 0,-1 0 0,0 1 0,0-1 0,0 0 0,0 0 0,0 1 0,0-1 0,0 0 0,0 1 0,0-1 0,0 0 0,0 0 0,0 1 0,0-1 0,-1 0 0,1 0 0,0 1 0,0-1 1,0 0-1,0 1 0,-19 23 1715,14-19-1984,-12 14 961,1 1-1,-16 27 0,26-36-475,-1 1-1,2-1 1,-1 1-1,2 0 1,0 1 0,-4 15-1,8-26-218,-1 1-1,1-1 1,-1 1-1,1-1 1,0 1-1,0 0 1,0-1-1,0 1 1,0-1-1,1 1 1,-1 0-1,1-1 1,0 1-1,0-1 1,0 0-1,0 1 1,0-1-1,3 5 1,-3-6-20,1 1 1,0-1-1,0 0 1,0 0 0,0 1-1,0-1 1,0 0-1,0-1 1,0 1-1,0 0 1,0 0 0,0-1-1,0 0 1,1 1-1,-1-1 1,0 0 0,4 0-1,4-1-13,0 0 0,1-1 0,-1-1 0,0 1 0,0-1 0,0-1 0,-1 0 1,10-6-1,14-10-274,54-43 1,-17 11-539,-68 50 749,1 1-1,-1-1 1,1 1 0,-1-1 0,1 1 0,0 0-1,-1 0 1,5-1 0,-6 2 50,-1 0 1,1 0-1,0 0 1,-1 0-1,1 0 1,-1 1-1,1-1 1,0 0-1,-1 0 0,1 1 1,-1-1-1,1 0 1,-1 0-1,1 1 1,-1-1-1,1 1 1,-1-1-1,1 0 1,-1 1-1,0-1 0,1 1 1,-1-1-1,0 1 1,1-1-1,-1 1 1,0 0-1,0-1 1,1 1-1,-1-1 1,0 1-1,0-1 1,0 1-1,0 0 0,0-1 1,0 1-1,0-1 1,0 1-1,0 0 1,0-1-1,0 1 1,0 0-1,0 13 103,0-3 111,0 0-1,1-1 1,1 1 0,2 13 0,-3-22-182,-1 0 0,1 0 0,0 0 0,-1 0 0,1-1 0,0 1 0,0 0 0,0-1 0,0 1 0,0 0 0,1-1 0,-1 1 0,0-1 0,1 0 0,-1 0 0,1 1-1,-1-1 1,1 0 0,0 0 0,-1 0 0,1 0 0,0-1 0,0 1 0,0 0 0,0-1 0,-1 1 0,1-1 0,0 0 0,4 0 0,3 0-106,-6 0 183,0-1 0,-1 1 1,1 0-1,0 0 1,-1 0-1,1 1 0,0-1 1,-1 1-1,1-1 1,-1 1-1,1 0 0,-1 0 1,5 2-1,0 5 76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12107,'20'0'1360,"8"-3"-928,11-14-136,5-18 728,18-8-600,8 0-32,16-5-48,2-4-79,2 8-161,-5 3-40,-9 11-216,-6 6-153,-16 15-671,-14 4 840,-24 12-128,-16 4-72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123 308 12603,'-52'45'1312,"16"-9"-760,8-8-208,22-5 656,12-9-63,24-16-161,8-7-80,24-18-200,8-6-96,21-16-64,6-3-136,5-8-544,-2 0-288,-10 3 528,-4 1-112,-14 7-152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 12659,'-1'-2'129,"0"-1"0,1 1 0,-1-1 1,1 1-1,0-1 0,-1 1 0,1-1 0,0 1 1,1-1-1,-1 1 0,0-1 0,1 1 0,0 0 1,-1-1-1,1 1 0,0-1 0,0 1 0,0 0 1,1 0-1,-1 0 0,0 0 0,1 0 0,-1 0 1,1 0-1,0 0 0,0 0 0,0 1 0,0-1 1,0 1-1,0-1 0,4-1 0,0-1-8,0 1-1,0 1 1,0-1-1,0 1 1,1 0 0,-1 0-1,1 1 1,-1 0-1,1 0 1,0 1-1,8 0 1,-10 0-92,1 1 1,-1 0-1,1 0 1,-1 0-1,0 1 1,0 0-1,1 0 0,-1 0 1,-1 1-1,1-1 1,0 1-1,0 0 1,-1 1-1,5 3 1,-4-1-19,0 0 1,0 0-1,-1 0 1,1 1 0,-1 0-1,0-1 1,-1 1-1,0 1 1,3 7 0,-2 2-12,0 0 1,-1 1 0,0-1-1,-2 1 1,0-1 0,-1 1 0,0 0-1,-5 20 1,-4 3 305,-2 0 0,-1-1 0,-3-1 0,-1 0 0,-31 54 0,33-67-32,2-8 105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5 354 14019,'-2'23'901,"1"-14"-657,0 0 0,0-1 1,1 1-1,0 0 0,1 0 1,2 10-1,-3-18-193,0 1 0,1-1 1,-1 0-1,1 0 0,-1 0 0,1 0 0,0 0 0,-1 0 0,1 0 0,0 0 1,0 0-1,0 0 0,0 0 0,-1 0 0,1-1 0,0 1 0,1 0 0,-1-1 1,0 1-1,0-1 0,0 1 0,0-1 0,0 1 0,1-1 0,-1 0 0,0 0 1,0 1-1,0-1 0,1 0 0,-1 0 0,0 0 0,0 0 0,1-1 0,-1 1 1,0 0-1,0 0 0,0-1 0,1 1 0,-1-1 0,0 1 0,1-2 0,7-1 55,-1-1 0,0 0-1,-1 0 1,11-8-1,6-7 11,-1 0-1,-1-2 0,-1-1 0,-1 0 0,0-1 0,-2-2 0,-1 0 0,-1 0 0,-1-2 0,22-55 0,-34 73-80,-1 0-1,0 0 1,0 0 0,-1 0 0,0-1-1,0 1 1,-2-15 0,1 22-25,-1-1 1,1 1 0,-1 0 0,1 0 0,-1 0 0,1 0 0,-1 0 0,0 0 0,0 0 0,0 0 0,0 1 0,-1-1 0,1 0-1,0 0 1,-1 1 0,-1-3 0,1 3-3,0 1-1,0-1 0,0 0 1,0 0-1,0 1 1,0-1-1,0 1 0,0 0 1,0-1-1,0 1 1,0 0-1,0 0 1,0 1-1,0-1 0,0 0 1,0 0-1,0 1 1,0 0-1,0-1 0,-3 3 1,-3 0 1,0 2 0,0-1 1,0 1-1,0 0 0,1 1 0,0 0 1,0 0-1,1 0 0,-1 1 0,1 0 1,-9 15-1,1 0-5,2-1 0,0 2 1,-10 28-1,13-25 0,-11 43-1,18-60 3,0 0-1,1 1 0,0-1 1,1 0-1,0 1 1,0-1-1,1 1 0,3 13 1,-4-21-18,1 1 0,-1-1 1,1 0-1,0 1 0,0-1 1,0 0-1,0 0 0,1 1 0,-1-1 1,1 0-1,-1 0 0,1 0 1,0-1-1,-1 1 0,1 0 1,0-1-1,0 1 0,0-1 0,0 1 1,1-1-1,3 2 0,-1-2-77,-1 0 0,0-1-1,1 1 1,-1-1 0,0 0 0,1 0-1,-1 0 1,1-1 0,-1 0-1,0 1 1,7-3 0,6-3-169,-1-1 0,0-1-1,0 0 1,0-1 0,14-11 0,23-22-227,0-10-170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15 14675,'25'-14'1216,"-12"15"-752,-6 12-127,-8 16 479,-6 8-176,-5 16-184,-1 6-40,-4 4-32,0-1-96,0-5-136,1-6-72,3-18-184,0-10-304,3-27 368,0-16-24,5-24-64,-3-7-48</inkml:trace>
  <inkml:trace contextRef="#ctx0" brushRef="#br0" timeOffset="1">0 62 15755,'4'22'1297,"8"5"-897,2 0-136,9 1 312,9-5-72,15-6-88,8-6-160,8-5-616,0-5 640,1-2-280,-1-5-80,-7 2-32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15859,'-2'6'260,"1"1"-1,-1 0 1,2 0-1,-1-1 1,1 1-1,1 10 1,-1-3-13,7 104 337,4 0 1,6-1 0,39 147 0,-53-255-566,0 5 51,1-1 1,7 17-1,-11-29-61,0-1-1,0 1 0,1 0 0,-1-1 0,0 1 0,1-1 0,-1 1 1,1-1-1,-1 1 0,0-1 0,1 1 0,-1-1 0,1 1 1,-1-1-1,1 1 0,0-1 0,-1 0 0,1 1 0,0-1 0,6-5 129,1-17 7,-1-17 9,1-60-1,-6 63-281,13-70 0,-15 106 124,0-1 0,0 1 0,0 0 0,0-1 0,0 1 0,0-1 0,0 1 0,0 0 0,0-1 0,0 1 0,0-1 1,0 1-1,0 0 0,0-1 0,1 1 0,-1 0 0,0-1 0,0 1 0,0 0 0,1-1 0,-1 1 0,0 0 0,0-1 0,1 1 0,-1 0 0,0 0 0,1-1 0,-1 1 0,0 0 0,1 0 0,-1 0 0,0-1 0,1 1 0,-1 0 0,1 0 0,-1 0 0,0 0 0,1 0 0,-1 0 0,1 0 0,-1 0 0,0 0 0,1 0 0,-1 0 0,1 0 1,-1 0-1,0 0 0,1 0 0,-1 0 0,1 0 0,-1 1 0,0-1 0,1 0 0,-1 0 0,0 0 0,1 1 0,-1-1 0,0 0 0,1 1 0,-1-1 0,0 0 0,0 0 0,1 1 0,-1-1 0,0 0 0,0 1 0,0-1 0,1 1 0,17 29-75,-15-25 54,52 104-22,-55-133-299,-1 0 164,-2-1 0,-1 1 0,-1-1 0,-1 1 0,-9-24 0,9 38 244,2 14 179,5 20 126,0-19-336,1 0 0,-1 0 0,1 0 0,0 0 0,0 0 0,1-1 0,-1 1 0,1-1 0,0 1 0,0-1 0,1 0 0,-1 0 1,1-1-1,0 1 0,0-1 0,0 0 0,0 0 0,1 0 0,-1 0 0,1-1 0,-1 0 0,1 0 0,6 2 0,-3-2-17,1-1 0,0 0 0,0 0 0,-1-1 0,1 0 0,0 0 0,0-1 0,-1 0 0,1 0 0,0-1 0,-1-1 0,1 1 0,9-5 0,0-2-17,0 1 1,-1-2-1,0 0 1,-1-1-1,0-1 0,-1-1 1,26-25-1,-32 28-65,0-1 0,-1 1 0,0-1-1,-1-1 1,0 1 0,-1-1 0,0-1 0,-1 1 0,-1-1-1,1 0 1,-2 0 0,3-17 0,-6 26 11,1 1 1,-1 0-1,0-1 1,-1 1-1,1-1 1,-1 1-1,1 0 0,-2-5 1,2 8 44,-1-1 1,1 1 0,0 0-1,0-1 1,0 1-1,0 0 1,-1-1-1,1 1 1,0 0 0,0-1-1,-1 1 1,1 0-1,0 0 1,0-1 0,-1 1-1,1 0 1,0 0-1,-1 0 1,1-1 0,0 1-1,-1 0 1,1 0-1,-1 0 1,1 0-1,0 0 1,-1 0 0,0-1-1,0 2 2,0-1-1,1 0 1,-1 1-1,0-1 1,0 1 0,0-1-1,0 1 1,0 0-1,1-1 1,-1 1-1,0 0 1,0-1-1,1 1 1,-1 0 0,1 0-1,-2 1 1,-2 5 16,0 0 0,0 1 1,0-1-1,1 1 1,0 0-1,0 0 1,-2 15-1,2-5 174,0 0 1,1 28-1,2-43-147,0 0 0,0 0 0,0 0 0,1 0 0,-1-1 0,1 1 0,0 0 0,2 5 0,-3-8-18,1 1 1,-1 0 0,1 0 0,-1 0-1,1 0 1,0 0 0,-1-1 0,1 1 0,0 0-1,0-1 1,0 1 0,-1-1 0,1 1 0,0-1-1,0 1 1,0-1 0,2 1 0,-1-1-16,1 0-1,-1 0 1,0 0 0,1 0 0,-1 0 0,1-1 0,-1 1 0,0-1-1,1 0 1,-1 0 0,0 0 0,0 0 0,0 0 0,0 0 0,0-1-1,0 1 1,0-1 0,0 1 0,1-3 0,17-15-504,25-32 1,-29 32-2,0 1 0,23-20 0,-37 36 450,-1 1 1,1-1 0,0 1 0,0-1-1,0 1 1,0 0 0,0 0 0,0 0-1,1 0 1,-1 1 0,0-1 0,0 0-1,1 1 1,-1-1 0,5 1 0,-5 0 34,-1 1 1,1-1 0,-1 1-1,1-1 1,0 1-1,-1-1 1,1 1 0,-1 0-1,0 0 1,1 0-1,-1 0 1,0 0 0,1 0-1,-1 0 1,0 0-1,0 1 1,1 1 0,4 6 86,-1 1 0,-1-1 1,0 1-1,0 0 1,3 18-1,0-5 303,-6-20-295,0 0 0,0 0 1,1 0-1,-1 0 1,1 0-1,-1 0 1,1 0-1,0-1 1,0 1-1,0-1 0,1 1 1,4 3-1,-5-5-31,-1 0 0,1 0 1,0-1-1,0 1 0,0 0 0,0-1 0,0 1 0,0-1 0,0 0 0,0 1 0,0-1 0,0 0 0,-1 0 0,1-1 0,0 1 0,0 0 0,0-1 0,0 1 0,0-1 0,0 1 0,0-1 0,2-1 0,5-3 42,0 0 0,-1-1 0,1 1 0,-2-2 0,1 1 0,12-15 0,39-52-276,-28 33-190,-21 26 198,-6 8 70,0 1 0,1-1 0,-1 1-1,1 0 1,0 0 0,0 1 0,0-1-1,1 1 1,-1 0 0,13-5 0,-17 8 88,0 1 0,1 0 0,-1 0 0,1-1 0,-1 1 1,1 0-1,-1 0 0,0 0 0,1 0 0,-1 1 0,1-1 1,-1 0-1,1 1 0,-1-1 0,0 1 0,1-1 0,-1 1 0,0-1 1,1 1-1,-1 0 0,0 0 0,0 0 0,0 0 0,0 0 0,0 0 1,0 0-1,0 0 0,0 0 0,1 2 0,4 6 100,-1-1 0,0 1 0,5 14 0,3 4 537,-12-25-573,-1-1 0,1 0 0,0 1 0,0-1-1,0 0 1,0 0 0,1 0 0,-1 0 0,0 0-1,0 0 1,1 0 0,-1 0 0,0 0 0,1-1-1,-1 1 1,1-1 0,-1 1 0,1-1 0,-1 1-1,1-1 1,-1 0 0,1 0 0,-1 0 0,1 0-1,-1 0 1,1 0 0,-1 0 0,1 0 0,0 0-1,-1-1 1,1 1 0,-1-1 0,0 1 0,1-1-1,-1 0 1,1 1 0,-1-1 0,0 0 0,1 0-1,-1 0 1,2-2 0,6-5 73,1 0 0,-1-1 0,0-1 0,8-11 0,-10 12-105,17-20-13,30-36-349,-47 58 248,-1 1 0,2-1-1,-1 2 1,0-1-1,1 1 1,12-7 0,-18 11 97,0 0 0,-1 0 0,1 1 0,0-1 0,0 0 0,0 1 0,-1 0 0,1-1 0,0 1 0,0 0 0,0 0 0,0 0 0,0 0 0,0 0 0,0 0 0,0 0 0,0 1 0,-1-1 0,1 1 0,0 0 0,0-1 0,0 1 0,-1 0 0,1 0 0,0 0-1,-1 0 1,1 0 0,2 3 0,1 2 114,-1 1-1,1-1 1,-1 1-1,0 0 0,-1 0 1,3 8-1,-4-9 95,1 0 0,-1 0 0,1 0 0,1 0 0,-1-1 0,1 0 0,0 1 0,6 5 0,-10-10-176,1-1 0,-1 0 1,0 1-1,1-1 0,-1 1 1,1-1-1,-1 0 0,0 1 0,1-1 1,-1 0-1,1 1 0,-1-1 1,1 0-1,-1 0 0,1 0 1,-1 0-1,1 1 0,0-1 0,-1 0 1,1 0-1,-1 0 0,1 0 1,-1 0-1,1 0 0,-1 0 1,1 0-1,0-1 0,-1 1 0,1 0 1,-1 0-1,1 0 0,-1 0 1,1-1-1,-1 1 0,1 0 1,-1-1-1,1 1 0,-1 0 0,0-1 1,1 1-1,-1 0 0,1-1 1,-1 1-1,0-1 0,0 1 0,1-1 1,-1 1-1,0-1 0,1 0 1,-1-1 16,1 0 0,-1 1 0,0-1 0,1 0 0,-1 0 0,0 1 0,0-1 0,0 0 1,0 0-1,-1 1 0,1-1 0,0 0 0,-1 0 0,1 1 0,-2-4 0,-12-13 92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12771,'4'31'1064,"8"47"280,-11-70-1157,1-1 0,1 1-1,-1 0 1,1-1 0,1 1-1,-1-1 1,7 9 0,-9-15-155,0 1 1,0-1 0,0 1-1,0-1 1,0 0-1,1 1 1,-1-1-1,0 0 1,1 0-1,-1 0 1,1 0-1,-1 0 1,1 0-1,-1-1 1,1 1 0,0 0-1,-1-1 1,1 1-1,0-1 1,0 0-1,-1 1 1,5-1-1,-4-1-3,0 1 0,1-1 0,-1 0 0,0 0 0,0 0 0,0 0 0,0 0 0,0 0 0,0-1 0,0 1 0,0-1 0,0 0 0,0 1 0,2-4 0,3-5 16,0 0 0,-1 0 1,0-1-1,0 1 0,6-20 1,7-44 10,-11 39-45,-1 68 10,-4-19 4,18 78 271,-19-83-213,1-1 0,1 1 0,-1-1 0,1 0 0,1 0 0,-1-1 0,1 1 0,7 8 0,-10-15-61,-1 0-1,0 1 0,0-1 1,1 0-1,-1 0 0,1 0 1,-1 0-1,1 0 1,-1 0-1,1 0 0,0-1 1,3 2-1,-5-2-19,1 0 0,-1 0-1,1 0 1,-1 0 0,1 0 0,-1 0-1,1 0 1,0 0 0,-1 0-1,1-1 1,-1 1 0,1 0 0,-1 0-1,1-1 1,-1 1 0,1 0 0,-1-1-1,0 1 1,1 0 0,-1-1-1,1 1 1,-1-1 0,0 1 0,1 0-1,-1-1 1,1 0 0,0-2-1,0 0 0,0-1 1,0 1-1,0 0 0,-1-1 0,1 1 1,-1-1-1,0 1 0,0 0 1,0-8-1,-4-18-36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14163,'0'0'49,"0"1"1,0-1-1,0 1 1,0-1-1,0 1 1,1-1-1,-1 0 1,0 1-1,0-1 1,1 1-1,-1-1 1,0 1-1,1-1 0,-1 0 1,0 1-1,1-1 1,-1 0-1,0 1 1,1-1-1,-1 0 1,1 0-1,-1 1 1,1-1-1,-1 0 1,1 0-1,-1 0 0,0 0 1,1 1-1,-1-1 1,1 0-1,-1 0 1,1 0-1,-1 0 1,2 0-1,0-1 42,0 1-1,0-1 1,0 0-1,0 0 0,0 0 1,-1 0-1,1 0 1,0 0-1,1-1 1,35-33 1053,-37 34-1059,18-20 471,-1-1 0,-1 0 1,27-46-1,-37 54-408,0 0 0,-1 0-1,0 0 1,-1-1 0,-1 1 0,0-1 0,-1-1-1,2-25 1,-5 38-131,0 0-1,0 0 0,-1 0 0,1 0 1,-1 0-1,1 1 0,-1-1 0,0 0 1,0 0-1,0 1 0,0-1 1,-1 0-1,-2-4 0,3 6-17,0 0-1,0 0 1,0 1-1,0-1 1,0 0-1,0 0 1,-1 0-1,1 1 1,0-1-1,0 1 1,-1-1-1,1 1 1,0-1-1,-1 1 1,1 0-1,0-1 1,-1 1-1,1 0 1,-1 0-1,1 0 1,0 0-1,-1 0 1,1 1-1,0-1 1,-1 0-1,1 1 1,0-1-1,-1 1 1,1-1-1,-2 2 1,-2 1-19,0 0-1,0 1 1,0 0 0,1-1 0,0 1 0,0 1 0,0-1 0,0 1 0,1-1-1,0 1 1,0 0 0,0 0 0,0 1 0,1-1 0,0 0 0,-2 9 0,0 0-9,0 1 0,1-1 0,1 0 0,1 1 0,0 22 0,1-30 14,0 0 0,1 0 1,0 0-1,0-1 1,1 1-1,0-1 1,0 1-1,0-1 1,1 1-1,0-1 1,0 0-1,7 8 1,-8-11-30,1-1 0,-1 1 0,1 0 0,0-1 0,0 0 0,0 0 0,0 0 0,0 0 0,1 0 0,-1-1 0,0 1 1,1-1-1,-1 0 0,1 0 0,0 0 0,-1-1 0,1 1 0,0-1 0,-1 0 0,1 0 0,0 0 0,0 0 0,-1-1 0,6-1 1,22-8-165,0-9-62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14747,'6'22'1227,"-3"-11"-992,1-1 0,0 1-1,0-1 1,1 0 0,0 0-1,7 9 1,-9-14-160,1 0 0,0 0 0,1 0 0,-1-1 0,1 1 0,0-1 0,0-1 0,0 1 0,0-1 0,1 1 0,10 3 0,-13-6-72,0 0 0,0-1 0,0 1 0,0-1 0,0 0 0,0 1 0,0-2 0,0 1 0,0 0 0,0-1 0,0 1 0,0-1 0,0 0 0,0 0 0,-1 0 0,1 0 0,0 0 0,0-1-1,-1 1 1,1-1 0,-1 0 0,1 0 0,-1 0 0,0 0 0,0 0 0,3-4 0,4-5-131,-1-1 0,0 0 1,0-1-1,-1 0 0,-1 0 0,0 0 0,6-24 0,-1-2-587,7-58 1,-18 138 1974,1 0 1,12 72 0,-2-85-952,-11-28-297,1 1 1,-1 0-1,1 0 0,0 0 1,-1-1-1,1 1 0,0 0 1,0-1-1,0 1 0,-1-1 1,1 1-1,0-1 0,0 1 1,0-1-1,0 0 0,0 1 1,0-1-1,0 0 0,0 0 1,0 0-1,0 0 0,0 1 1,0-1-1,0-1 0,-1 1 1,1 0-1,0 0 0,2-1 1,14-7 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77 12483,'1'-3'204,"-1"-1"0,1 1 1,0 0-1,-1-1 0,0 1 1,0-1-1,0 1 0,0 0 1,0-1-1,-1 1 0,0 0 1,1-1-1,-3-4 0,2 6-122,0 0 1,0 1-1,-1-1 0,1 1 0,0-1 0,-1 1 0,1-1 0,-1 1 0,1 0 0,-1-1 0,0 1 0,1 0 0,-1 0 0,0 0 0,0 0 1,0 1-1,0-1 0,0 1 0,0-1 0,0 1 0,0-1 0,0 1 0,-3 0 0,-6 0-7,1 1-1,0 0 1,0 0 0,0 1-1,0 0 1,0 1 0,0 0-1,0 1 1,1 0 0,0 0 0,0 1-1,-13 9 1,17-11-77,0 1-1,0-1 1,1 1 0,0-1-1,0 1 1,0 1 0,0-1-1,0 0 1,1 1 0,0 0-1,0 0 1,0 0 0,1 0-1,0 0 1,0 1 0,0-1-1,0 0 1,1 1 0,0 0-1,0-1 1,1 1 0,-1 0-1,2 9 1,-1-11 0,1-1 0,1 1 1,-1-1-1,1 1 0,-1-1 0,1 1 0,0-1 1,0 0-1,0 0 0,1 0 0,-1 0 0,1 0 1,-1-1-1,1 1 0,0-1 0,0 0 0,0 1 1,1-1-1,-1-1 0,0 1 0,1 0 0,-1-1 1,1 0-1,7 2 0,0 0 8,0-1-1,1 0 1,0-1 0,-1 0-1,1 0 1,23-4 0,-24 2 15,1-2 0,-1 0 0,0 0 0,0-1 0,0-1 0,0 0 0,-1 0 0,0-1 0,0 0 0,13-10 0,-17 11 11,0-1-1,0 1 1,-1-1 0,1 0-1,-1 0 1,0 0 0,-1-1-1,1 0 1,-2 0-1,1 0 1,-1 0 0,0 0-1,0-1 1,-1 0 0,0 1-1,2-10 1,-4 15-28,0 1-1,0 0 1,0 0 0,0 0-1,0 0 1,0 0 0,0 0-1,0-1 1,0 1 0,0 0-1,0 0 1,-1 0 0,1 0-1,-1 0 1,1 0 0,0 0-1,-1 0 1,0 0 0,1 0-1,-1 0 1,0 0 0,1 0-1,-1 0 1,0 1 0,0-1-1,0 0 1,0 0 0,-1 0-1,0 1-5,1-1 0,0 1 0,-1 0 0,1 0 0,0 1 0,-1-1 0,1 0 0,0 0 0,-1 1 0,1-1 0,0 0 0,-1 1 0,1-1 0,0 1 1,0 0-1,0-1 0,0 1 0,-1 0 0,1 0 0,0 0 0,0 0 0,1 0 0,-1 0 0,0 0 0,-1 2 0,-1 0-31,0 1 0,1-1 1,-1 1-1,1-1 1,0 1-1,0 0 0,0 0 1,1 0-1,0 0 0,-1 0 1,1 0-1,0 0 1,1 0-1,-1 1 0,1-1 1,0 0-1,0 0 0,0 1 1,1-1-1,0 0 1,-1 0-1,1 0 0,1 1 1,-1-1-1,0 0 0,1-1 1,0 1-1,0 0 0,0 0 1,1-1-1,-1 1 1,1-1-1,0 0 0,0 0 1,0 0-1,0 0 0,0 0 1,1-1-1,-1 1 1,1-1-1,0 0 0,0 0 1,-1-1-1,8 3 0,1-1-110,0 0-1,24 3 1,-10-6-145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9 713 13643,'0'2'196,"-3"7"245,1 0 1,1 1-1,-2 16 1,3-25-385,0 1 0,0-1 1,1 0-1,-1 1 0,0-1 0,0 0 1,1 0-1,-1 1 0,0-1 0,1 0 1,-1 0-1,1 0 0,0 0 0,-1 0 1,1 0-1,1 2 0,-1-3 13,0 1 1,-1-1-1,1 1 0,0-1 0,0 0 1,0 0-1,0 1 0,0-1 0,0 0 1,0 0-1,0 0 0,0 0 0,0 0 1,0 0-1,0 0 0,0 0 1,0-1-1,0 1 0,0 0 0,0 0 1,0-1-1,0 1 0,0-1 0,1 0 1,9-5 198,0 0 1,-1-1-1,0 0 1,0-1-1,11-11 1,45-50 523,-60 61-716,20-21 258,33-51 0,-50 67-307,-1-1 0,0-1 0,-1 1 0,-1-1 0,0 0 1,5-24-1,-11 38-34,1-1 0,-1 1 1,0-1-1,1 1 0,-1-1 0,0 0 1,0 1-1,0-1 0,0 1 1,0-1-1,0 1 0,-1-1 1,1 1-1,-1-1 0,1 1 0,-1-1 1,1 1-1,-1-1 0,0 1 1,1-1-1,-1 1 0,-2-2 1,2 2-2,-1 1 0,1-1 0,0 1 0,0 0 0,-1-1 0,1 1 0,0 0 0,-1 0 0,1 0 0,0 0 0,-1 0 0,1 1 0,0-1 0,-1 0 0,1 0 0,0 1 0,-1-1 0,1 1 1,0-1-1,0 1 0,0 0 0,0 0 0,-1-1 0,1 1 0,0 0 0,-1 2 0,-6 4-13,0 0 1,1 1-1,0 0 0,1 0 0,0 1 1,0 0-1,1 0 0,0 0 1,-6 15-1,-1 8 103,-13 52 0,21-68 4,-4 31 1,8-41-64,-1-1 0,1 1-1,1-1 1,-1 1 0,1-1 0,0 1 0,0-1 0,0 0 0,4 8 0,-5-12-13,1 1 1,0-1 0,0 1 0,0-1-1,0 1 1,0-1 0,0 0 0,0 1-1,1-1 1,-1 0 0,0 0 0,1 0-1,-1 0 1,0 0 0,1 0-1,0 0 1,-1-1 0,4 2 0,-2-1-1,0-1 0,0 1-1,1-1 1,-1 0 0,0 0 0,1 0 0,-1-1 0,0 1 0,5-2 0,2-1-28,1 0-1,0-1 1,-1-1-1,18-10 1,15-14-278,-2-1 1,39-38-1,38-29-1052,-115 95 1267,0-1 1,1 1-1,-1 0 0,0 0 1,1 1-1,0-1 1,5-1-1,-8 3 70,0 0 0,0 0 0,-1 0 0,1 0 0,0 0 0,-1 0 0,1 0 0,0 0 0,0 0 0,-1 1-1,1-1 1,0 0 0,-1 0 0,1 1 0,0-1 0,-1 1 0,1-1 0,-1 0 0,1 1 0,0-1 0,-1 1 0,1-1 0,-1 1 0,1 0 0,-1-1 0,0 1 0,1-1 0,-1 1 0,0 0 0,1-1 0,-1 1 0,0 0-1,0 0 1,0-1 0,1 1 0,-1 0 0,0-1 0,0 1 0,0 0 0,0 0 0,0-1 0,0 1 0,-1 1 0,2 28 8,1 26 308,-2-52-264,0-1 1,1 0-1,-1 0 1,1 0-1,0 0 1,0-1-1,0 1 1,1 0-1,-1 0 1,1 0-1,-1-1 1,1 1-1,0-1 1,2 3 0,-3-4-19,0-1 1,0 1 0,1 0 0,-1-1 0,0 1 0,0-1 0,1 0-1,-1 1 1,0-1 0,1 0 0,-1 0 0,0 0 0,1 0-1,-1 0 1,0 0 0,1 0 0,-1 0 0,0 0 0,1-1 0,-1 1-1,0 0 1,0-1 0,1 1 0,-1-1 0,0 0 0,0 1 0,0-1-1,2-1 1,31-27 330,-32 26-328,8-7 33,-1-1 0,0 0 0,-1-1 0,0 0 0,-1 0 0,0-1 0,9-26 0,-12 28-93,0 0 0,-1-1-1,-1 1 1,0-1 0,-1 1-1,0-1 1,0 1 0,-2-1-1,1 0 1,-3-13 0,2 21 4,0 0 1,-1 0-1,1 1 1,-1-1 0,0 0-1,-4-6 1,5 9 22,1 0 1,0 1 0,-1-1-1,1 0 1,-1 1 0,1-1-1,-1 1 1,1-1 0,-1 0-1,1 1 1,-1-1 0,0 1-1,1 0 1,-1-1 0,0 1 0,1-1-1,-1 1 1,0 0 0,1 0-1,-1-1 1,0 1 0,0 0-1,0 0 1,1 0 0,-1 0-1,0 0 1,0 0 0,1 0-1,-1 0 1,0 0 0,0 0-1,1 0 1,-1 1 0,0-1-1,0 0 1,1 1 0,-1-1-1,0 0 1,1 1 0,-1-1-1,-1 1 1,1 1 14,0-1-1,0 0 1,1 0-1,-1 0 1,0 0-1,1 1 1,-1-1 0,0 0-1,1 1 1,-1-1-1,1 0 1,0 1 0,0-1-1,-1 1 1,1-1-1,0 0 1,0 1-1,0-1 1,0 1 0,1-1-1,-1 0 1,0 1-1,0-1 1,1 1-1,-1-1 1,1 0 0,0 1-1,-1-1 1,1 0-1,0 0 1,-1 0 0,1 1-1,0-1 1,2 1-1,0 2 27,0 0-1,0-1 0,1 0 0,-1 1 1,1-1-1,0 0 0,0-1 0,0 1 1,5 2-1,-1-3-8,0 0-1,0 0 1,1-1 0,-1 0 0,1 0-1,-1-1 1,0 0 0,1 0 0,-1-1-1,1 0 1,-1-1 0,0 0-1,0 0 1,0 0 0,0-1 0,0-1-1,-1 1 1,9-6 0,3-2-35,-1-1 0,0-1 0,-1 0 1,0-1-1,27-31 0,-33 33-56,0-1 0,-1 0 0,-1-1 0,0 0 0,-1 0 1,-1-1-1,0 0 0,9-32 0,-15 47 56,-1-1 1,0 0-1,1 0 0,-1 0 1,0 1-1,0-1 1,0 0-1,0 0 0,0 0 1,0 0-1,0 1 1,0-1-1,0 0 0,0 0 1,0 0-1,0 1 1,-1-1-1,1 0 0,0 0 1,0 1-1,-1-1 1,1 0-1,-1-1 1,0 2 7,0 0 0,1 0 1,-1 0-1,0 0 1,1 0-1,-1 1 1,0-1-1,1 0 0,-1 0 1,0 0-1,1 1 1,-1-1-1,0 0 1,1 1-1,-1-1 1,1 1-1,-1-1 0,1 0 1,-1 1-1,1-1 1,-1 1-1,1-1 1,0 1-1,-1 0 1,1-1-1,-1 2 0,-7 9 119,1 1-1,1 0 0,0 1 0,0-1 0,1 1 0,1 0 1,0 0-1,1 1 0,0-1 0,1 1 0,0 0 0,1 0 1,2 26-1,-1-38-103,0-1 1,0 0 0,1 1-1,-1-1 1,0 0-1,1 1 1,-1-1 0,0 0-1,1 1 1,0-1 0,-1 0-1,1 0 1,0 0-1,-1 0 1,1 1 0,0-1-1,0 0 1,0 0-1,0-1 1,0 1 0,0 0-1,0 0 1,0 0 0,1-1-1,-1 1 1,0-1-1,0 1 1,1-1 0,-1 1-1,0-1 1,1 1-1,-1-1 1,0 0 0,1 0-1,-1 0 1,0 0 0,1 0-1,-1 0 1,0 0-1,1-1 1,-1 1 0,0 0-1,1-1 1,-1 1-1,3-2 1,4-1-4,0-1-1,0 0 1,0-1 0,0 0-1,12-10 1,49-50-160,-50 45-20,1 1 0,32-24 0,-51 42 159,-1 0 1,1 0-1,0 1 1,0-1-1,0 0 1,-1 1-1,1-1 1,0 1-1,0-1 1,0 1-1,0-1 1,0 1-1,0 0 1,0-1-1,0 1 1,0 0-1,1 0 1,-1 0-1,0 0 1,0 0-1,0 0 1,0 0-1,0 0 1,0 0-1,0 1 1,0-1-1,0 0 0,0 1 1,0-1-1,0 1 1,1 0-1,-1 1 3,1 0 0,-1 0 0,0 0 0,0 0 0,0 0 0,-1 0 0,1 1 0,0-1 0,-1 0 0,0 1 0,1-1 0,-1 0 0,0 4 0,0 4 47,1 0 0,0 0 0,1 0 0,0-1 0,0 1 0,1 0-1,0-1 1,6 10 0,-8-16-22,0-1 0,1 0 0,-1 0 0,1 0 0,0 0 0,0 0 0,-1 0 0,1 0 0,1-1 0,-1 1 0,0-1 0,0 1 0,0-1 0,5 2 0,-4-2-8,0-1 1,1 1 0,-1-1 0,0 0-1,1 0 1,-1 0 0,0 0-1,0 0 1,1-1 0,-1 0 0,0 1-1,0-1 1,0 0 0,5-3 0,4-1-77,0-1 0,-1 0 0,0-1 1,-1 0-1,1-1 0,-1-1 1,15-15-1,0-5-733,27-41 0,5-7-1753,-56 77 2505,-1-1 1,0 0-1,1 1 0,-1-1 1,1 1-1,-1-1 0,1 1 0,-1 0 1,1-1-1,-1 1 0,1-1 1,0 1-1,-1 0 0,1 0 1,-1-1-1,1 1 0,0 0 1,-1 0-1,2-1 0,-2 2 28,1-1-1,-1 0 1,1 0-1,-1 0 1,0 1 0,1-1-1,-1 0 1,0 0-1,1 1 1,-1-1-1,0 0 1,0 0-1,1 1 1,-1-1-1,0 0 1,0 1-1,1-1 1,-1 1-1,0-1 1,0 0-1,0 1 1,1 0-1,3 30 24,-4-22 143,0-8-111,0 1-1,1-1 1,-1 0 0,0 1-1,0-1 1,1 0 0,-1 0-1,0 1 1,1-1-1,0 0 1,-1 0 0,1 0-1,0 1 1,-1-1 0,1 0-1,0 0 1,0 0 0,0 0-1,2 1 1,-3-2-31,1 0 0,0 0 0,0 0 1,0 0-1,0 0 0,-1 0 0,1 0 0,0 0 0,0 0 1,0 0-1,-1 0 0,1-1 0,0 1 0,0 0 0,-1-1 0,1 1 1,0 0-1,0-1 0,-1 1 0,1-1 0,0 1 0,0-2 0,5-4-46,0 0-1,-1 0 1,0-1 0,7-10-1,6-12-47,1-5-99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15971,'-3'149'2502,"5"-131"-2282,0 0 1,1 0 0,0 0 0,2-1-1,0 1 1,9 19 0,36 60 222,-34-69-1050,-1 0 0,-2 0 0,15 48 0,-78-159-2076,-7 5 4231,20 29 649,36 48-2113,0 0 0,0 0 0,1 0 1,-1 0-1,1 0 0,-1 0 0,1 0 1,-1 0-1,1 0 0,0 0 0,-1 0 0,1-1 1,0 1-1,0-2 0,0 3-48,0-1 1,0 1-1,0-1 0,0 1 0,1-1 1,-1 1-1,0-1 0,0 1 1,1-1-1,-1 1 0,0-1 0,1 1 1,-1 0-1,1-1 0,-1 1 0,0 0 1,1-1-1,-1 1 0,1 0 1,-1-1-1,1 1 0,0 0 0,4-2 58,-1 1-1,1 0 1,0 1-1,0-1 1,9 1-1,-1 0-216,19-2-330,-1-2 0,-1 0 0,1-2 1,-1-2-1,0 0 0,39-18 0,-16-3-219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12259,'-22'15'993,"-2"2"678,-35 31 0,53-43-1440,1 1-1,0-1 1,0 1-1,0 0 1,1 0-1,0 0 1,0 1-1,1 0 1,0-1-1,0 1 1,-3 12-1,6-18-216,-1 0 0,1 0-1,0 0 1,0 1 0,0-1 0,0 0-1,0 0 1,0 0 0,0 1 0,0-1-1,0 0 1,1 0 0,-1 0 0,0 1-1,1-1 1,-1 0 0,1 0 0,-1 0 0,1 0-1,0 0 1,-1 0 0,1 0 0,0 0-1,0 0 1,0 0 0,0 0 0,0-1-1,0 1 1,0 0 0,0-1 0,0 1-1,0-1 1,0 1 0,0-1 0,0 1-1,0-1 1,1 0 0,-1 1 0,0-1-1,0 0 1,2 0 0,8 1-209,-1-1 1,0 0-1,1 0 0,11-3 1,-5 1-158,-11 2 267,125-3-2053,-116 4 2028,0 0 0,-1 1 1,1 1-1,-1 1 0,0 0 1,25 10-1,-38-14 147,1 1 0,-1-1 0,0 1 0,0-1 0,1 1 0,-1 0-1,0 0 1,0-1 0,0 1 0,0 0 0,0 0 0,0 0 0,0 0 0,0 0 0,-1 0 0,1 1 0,0-1 0,-1 0 0,1 0-1,0 0 1,-1 1 0,0-1 0,1 0 0,0 3 0,-2-2 30,1 0-1,-1-1 1,1 1-1,-1-1 1,1 1-1,-1 0 1,0-1-1,0 1 1,0-1-1,0 0 1,0 1 0,0-1-1,0 0 1,0 1-1,0-1 1,-1 0-1,1 0 1,-1 0-1,-1 1 1,-7 4 127,0-1 1,0 0-1,0-1 1,0 0-1,-1-1 1,1 0-1,-1 0 1,0-1-1,0-1 1,0 0-1,-15 0 1,25-1-203,1 0 0,-1 0 0,0 0 0,0 0 1,0 0-1,0 0 0,0 0 0,0 0 0,0-1 1,1 1-1,-1 0 0,0 0 0,0-1 0,0 1 1,1-1-1,-1 1 0,0-1 0,0 1 0,1-1 1,-1 1-1,0-1 0,1 0 0,-1 1 0,1-1 1,-1 0-1,1 1 0,-1-1 0,1 0 0,-1 0 1,1 0-1,0 0 0,-1 1 0,1-1 0,0 0 1,0 0-1,0 0 0,0 0 0,0 0 0,0 0 1,0 1-1,0-1 0,0 0 0,0 0 0,0 0 1,0 0-1,1-1 0,7-14-247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114 390 12763,'0'-2'81,"0"1"0,0-1 0,0 0 0,0 1 0,0-1 1,0 0-1,0 1 0,0-1 0,-1 0 0,1 1 0,-1-1 0,1 0 0,-1 1 1,0-1-1,1 1 0,-1 0 0,0-1 0,0 1 0,0-1 0,0 1 1,0 0-1,-1 0 0,1 0 0,0 0 0,-3-2 0,3 3-10,-1-1-1,1 1 1,-1 0-1,1 0 1,-1 0-1,0 0 1,1 0 0,-1 0-1,1 0 1,-1 0-1,1 1 1,-1-1-1,1 1 1,-1-1 0,1 1-1,-1-1 1,1 1-1,-1 0 1,1 0-1,0 0 1,0 0-1,-1 0 1,1 0 0,0 0-1,0 0 1,0 0-1,0 0 1,-1 2-1,-5 7 246,1 0 0,-1 1-1,2 0 1,0 0 0,0 0 0,1 1-1,0-1 1,1 1 0,0 0 0,1 0-1,1 0 1,0 0 0,0 0 0,1 0-1,3 22 1,-3-32-286,0 0 0,1 0 0,-1-1 0,1 1 0,-1 0 0,1-1 0,0 1 1,0 0-1,-1-1 0,1 1 0,1-1 0,-1 1 0,0-1 0,0 1 0,0-1 0,1 0 0,-1 0 0,0 0 0,1 0 0,2 2 0,-1-2-18,-1-1 1,1 1-1,-1 0 0,1-1 0,-1 0 0,1 0 0,0 0 0,-1 0 0,1 0 0,-1 0 1,1 0-1,-1-1 0,3 0 0,6-3-58,-1 0 1,0 0 0,0-1-1,-1 0 1,15-11-1,20-19-662,-1-2-1,-2-2 1,-2-1-1,41-55 1,-87 107 910,1 1-1,0-1 1,0 1 0,2 0 0,-1 1-1,2-1 1,-4 26 0,7-38-194,0 0 1,0 0-1,0 0 1,0 0-1,0 0 1,0 0-1,0 0 1,0 0 0,1 0-1,-1 0 1,0 0-1,1 0 1,-1-1-1,1 1 1,-1 0-1,1 0 1,-1 0-1,1-1 1,0 1-1,-1 0 1,1 0-1,0-1 1,0 1-1,1 0 1,-1 0-33,1-1 1,-1 0-1,1 1 1,-1-1-1,1 0 1,-1 0-1,1 0 1,-1 0-1,1 0 0,-1-1 1,1 1-1,-1 0 1,1-1-1,1 0 1,5-2-195,-1-1 1,1 1 0,-1-2-1,10-6 1,-1 0-400,-2-2 1,27-26 0,-35 32 484,-1 0 0,1 1 0,-1-2 0,-1 1 0,0 0 0,0-1 0,0 0 0,4-16 0,-7 8 586,-1 16-431,0 0 0,0-1 0,0 1 0,0 0 0,0 0 0,0-1 0,0 1 0,0 0 0,0 0 0,0 0 0,0-1 0,-1 1 0,1 0 0,0 0 0,0 0 0,0-1 0,0 1 0,0 0 0,0 0 0,0 0 0,-1 0 0,1 0 0,0-1-1,0 1 1,0 0 0,0 0 0,-1 0 0,1 0 0,0 0 0,0 0 0,0-1 0,-1 1 0,1 0 0,0 0 0,0 0 0,0 0 0,-1 0 0,1 0 0,0 0 0,0 0 0,0 0 0,-1 0 0,1 0 0,0 0 0,0 0 0,0 0 0,-1 0 0,1 1 0,0-1 0,0 0 0,0 0-1,-1 0 1,1 0 0,0 0 0,0 0 0,0 0 0,0 1 0,-1-1 0,1 0 0,0 0 0,0 0 0,0 0 0,0 1 0,0-1 0,-1 0 0,1 0 9,0 0 0,0 1 0,0-1 0,0 0 0,0 0 0,-1 0 1,1 0-1,0 1 0,0-1 0,0 0 0,0 0 0,0 0 0,0 0 0,0 1 0,0-1 0,0 0 0,-1 0 0,1 0 1,0 1-1,0-1 0,0 0 0,0 0 0,0 0 0,0 1 0,0-1 0,1 0 0,-1 0 0,0 0 0,0 1 0,0-1 1,0 0-1,0 0 0,0 0 0,0 1 0,0-1 0,0 0 0,1 0 0,-1 0 0,0 0 0,0 1 0,11 4 591,11 0-173,4-3-269,0-2 0,0-1 0,0-1 0,37-8 0,98-33-427,-139 36 176,69-27-236,-82 31 278,0-1 0,-1-1 0,0 0 1,0 0-1,0-1 0,-1 1 0,13-14 0,-20 19 35,1-1 0,0 0 0,-1 0 0,1 1 0,0-1 0,-1 0 0,1 0 0,-1 0 0,1 0 0,-1 0 0,0 1 0,1-1 0,-1 0 0,0 0 0,0 0 0,0 0 0,1 0 0,-1 0 0,0 0 0,0 0 0,0 0 0,-1-2 0,1 2 9,-1 1 1,1-1-1,-1 1 1,1-1-1,-1 1 1,0 0-1,1-1 1,-1 1-1,0 0 1,1-1-1,-1 1 1,0 0-1,1 0 1,-1-1-1,0 1 1,1 0-1,-1 0 1,0 0-1,1 0 1,-1 0-1,0 0 1,0 0-1,1 0 1,-1 0-1,0 1 1,1-1-1,-1 0 1,0 0-1,1 1 1,-1-1-1,0 1 1,0-1-8,1 0 1,-1 0 0,1 0 0,-1 0-1,1 0 1,-1 0 0,1 0 0,-1 1 0,1-1-1,-1 0 1,1 0 0,-1 0 0,1 1 0,0-1-1,-1 0 1,1 1 0,0-1 0,-1 0-1,1 1 1,0-1 0,-1 1 0,1-1 0,0 0-1,-1 1 1,1-1 0,0 1 0,0-1-1,0 1 1,-1-1 0,1 1 0,0-1 0,0 1-1,0-1 1,0 1 0,0-1 0,0 1-1,0-1 1,0 1 0,0-1 0,0 1 0,1 0-1,-1 0-5,1-1 0,-1 1 1,1 0-1,-1-1 0,1 1 0,0 0 0,0-1 0,-1 1 0,1-1 0,0 1 0,0-1 0,-1 1 0,1-1 0,0 0 0,0 1 0,0-1 0,0 0 0,0 0 1,0 1-1,0-1 0,0 0 0,8-1-78,-1 0 1,0 0-1,0-1 1,0 0-1,-1 0 1,1-1-1,0 0 1,-1 0 0,0-1-1,1 0 1,-1 0-1,-1-1 1,1 1-1,-1-2 1,0 1-1,0-1 1,0 0-1,-1 0 1,0 0-1,0-1 1,-1 0 0,1 0-1,5-14 1,-10 20 81,1-1 1,0 0 0,-1 1-1,0-1 1,1 0-1,-1 0 1,0 0 0,0 1-1,0-1 1,0 0 0,0 0-1,-1-2 1,1 3 7,-1 0 0,1 1 1,0-1-1,0 1 0,-1-1 0,1 1 1,-1-1-1,1 0 0,0 1 0,-1-1 1,1 1-1,-1 0 0,0-1 0,1 1 1,-1-1-1,1 1 0,-1 0 1,1-1-1,-1 1 0,0 0 0,1 0 1,-1 0-1,0-1 0,-2 1 40,1 0-1,-1 0 0,0 1 1,1-1-1,-1 0 1,1 1-1,-1 0 1,1-1-1,-1 1 1,1 0-1,-1 0 0,1 1 1,0-1-1,0 0 1,-4 3-1,-1 3 105,0-1 1,0 1-1,0 0 0,1 1 0,0-1 0,0 1 0,1 0 0,-6 12 1,8-15-101,1 0 1,0 0 0,0 0 0,0 0 0,1 0 0,-1 1-1,1-1 1,1 1 0,-1-1 0,1 0 0,0 1-1,0-1 1,0 1 0,1-1 0,0 0 0,2 8-1,-2-10-74,1 0 0,-1-1 0,1 1 0,0-1 0,-1 1 0,1-1 0,1 0 0,-1 0 0,0 0 0,0 0 0,1 0 0,-1 0 0,1-1 0,-1 1 0,1-1 0,0 0 0,0 0 0,5 2 0,1-1-28,1 0 0,0 0 1,0-1-1,14 1 1,19-4-118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4 389 13963,'-4'-16'1703,"4"16"-1683,0-1 0,0 1 0,0 0 0,0 0 0,0 0 0,0 0 0,0 0 0,1 0 0,-1 0 0,0 0 0,0 0 0,0 0 0,0 0 0,0 0 0,0-1 0,0 1 0,0 0 0,0 0 0,0 0-1,0 0 1,1 0 0,-1 0 0,0 0 0,0 0 0,0 0 0,0 0 0,0 0 0,0 0 0,0 0 0,0 0 0,0 0 0,1 0 0,-1 0 0,0 0 0,0 0 0,0 0 0,0 0 0,0 0 0,0 0 0,0 0-1,0 0 1,0 1 0,0-1 0,1 0 0,-1 0 0,0 0 0,0 0 0,0 0 0,0 0 0,0 0 0,0 0 0,0 0 0,0 0 0,0 0 0,0 0 0,0 1 0,0-1 0,0 0 0,0 0 0,0 0 0,0 0 0,0 0-1,0 0 1,17 28 1053,-3 7-373,18 68 0,-22-62-13,19 43 0,-29-83-668,0 0 1,0 0-1,1 0 1,-1 0-1,1 0 1,-1 0-1,0 0 1,1 0-1,0 0 1,-1 0-1,1 0 1,-1 0-1,1-1 1,0 1 0,0 0-1,-1 0 1,1-1-1,0 1 1,0-1-1,0 1 1,0-1-1,0 1 1,0-1-1,0 1 1,0-1-1,0 0 1,0 1-1,0-1 1,0 0-1,0 0 1,0 0-1,0 0 1,0 0-1,0 0 1,0 0-1,0 0 1,0-1-1,0 1 1,0 0-1,0 0 1,0-1-1,0 1 1,0-1-1,2 0 1,2-3 33,-1 1 0,1-1 0,0 0-1,-1-1 1,0 1 0,7-11 0,13-24 31,-1-1 1,-2-1-1,20-55 0,5-8-189,-46 104 102,0 0 0,0-1-1,0 1 1,0 0 0,0 0 0,0 0 0,0 0-1,0-1 1,0 1 0,0 0 0,0 0-1,0 0 1,0 0 0,0-1 0,1 1 0,-1 0-1,0 0 1,0 0 0,0 0 0,0 0-1,0 0 1,1-1 0,-1 1 0,0 0-1,0 0 1,0 0 0,0 0 0,1 0 0,-1 0-1,0 0 1,0 0 0,0 0 0,0 0-1,1 0 1,-1 0 0,0 0 0,0 0 0,0 0-1,0 0 1,1 0 0,3 8-59,2 22 18,-4-22 11,5 33-39,-5-25 61,1 0 0,0-1 0,1 1 0,1-1 0,0 0 0,9 17 0,-14-30 15,1-1 0,-1 0 0,1 0 0,0 0 0,-1 1 0,1-1 0,0 0 0,0 0 0,0 0-1,0 0 1,0 0 0,0 0 0,0-1 0,0 1 0,0 0 0,0 0 0,0-1 0,1 1 0,-1-1 0,0 1 0,0-1 0,1 1 0,-1-1 0,0 0 0,1 0 0,-1 1 0,0-1 0,1 0-1,-1 0 1,0-1 0,1 1 0,-1 0 0,0 0 0,1-1 0,-1 1 0,0 0 0,1-1 0,-1 1 0,0-1 0,0 0 0,0 1 0,1-1 0,-1 0 0,0 0 0,0 0 0,0 0 0,0 0-1,-1 0 1,3-2 0,2-4 16,1-1 0,-1 0 0,0 0 0,-1 0-1,0 0 1,0-1 0,3-12 0,14-68-86,-14 51-147,-7 38 203,0 0-1,0-1 1,0 1-1,0 0 1,0-1 0,0 1-1,0 0 1,0-1-1,0 1 1,0 0-1,0-1 1,0 1-1,0 0 1,1-1-1,-1 1 1,0 0-1,0-1 1,0 1-1,0 0 1,1-1 0,-1 1-1,0 0 1,0 0-1,1-1 1,-1 1-1,0 0 1,1 0-1,-1 0 1,0-1-1,0 1 1,1 0-1,-1 0 1,0 0-1,1 0 1,-1 0 0,0 0-1,1 0 1,9 12-233,8 32 42,-16-36 173,-2-8 27,3 6 2,-1 1 1,1 0-1,1-1 0,-1 0 0,5 7 0,-7-12 7,0 0 1,0 0-1,0 0 1,-1 0-1,1 0 0,0 0 1,0-1-1,1 1 1,-1 0-1,0 0 0,0-1 1,0 1-1,0-1 0,1 1 1,-1-1-1,0 1 1,0-1-1,1 0 0,-1 0 1,0 0-1,1 1 1,-1-1-1,0 0 0,1-1 1,-1 1-1,0 0 0,1 0 1,-1-1-1,0 1 1,0 0-1,1-1 0,-1 1 1,0-1-1,0 0 0,2 0 1,4-4 21,-1 0 1,0-1-1,0 1 0,0-1 0,-1 0 1,0 0-1,0-1 0,0 0 1,4-10-1,6-11-3,10-31 1,-17 40-51,11-34-140,-14 36-32,0 1 0,2 0 0,14-27 0,-21 43 187,0 0 1,1-1-1,-1 1 0,0 0 1,0 0-1,0-1 0,0 1 1,0 0-1,1 0 0,-1-1 1,0 1-1,0 0 1,1 0-1,-1 0 0,0 0 1,0-1-1,1 1 0,-1 0 1,0 0-1,0 0 0,1 0 1,-1 0-1,0 0 1,0 0-1,1 0 0,-1 0 1,0 0-1,1 0 0,-1 0 1,0 0-1,0 0 0,1 0 1,-1 0-1,0 0 1,1 0-1,-1 0 0,0 0 1,0 0-1,1 0 0,-1 0 1,0 1-1,0-1 0,1 0 1,-1 0-1,0 0 1,0 0-1,0 1 0,1-1 1,-1 0-1,0 0 0,0 1 1,0-1-1,0 0 1,1 0-1,-1 1 0,0-1 1,0 0-1,0 0 0,0 1 1,0-1-1,0 0 0,0 1 1,0-1-1,6 21-91,-6-19 91,3 12 0,25 94 800,-28-106-752,1-1 0,0 1 0,-1 0 0,1-1 0,0 1 0,0 0 0,0-1 0,0 1 0,0-1 0,0 1 1,0-1-1,1 0 0,-1 1 0,0-1 0,1 0 0,-1 0 0,1 0 0,0 0 0,1 1 0,-1-2-5,-1 0-1,1 1 1,0-1 0,-1 0-1,1 0 1,0 0-1,-1 0 1,1-1 0,0 1-1,-1 0 1,1-1 0,-1 1-1,1-1 1,-1 1-1,1-1 1,-1 0 0,1 0-1,-1 0 1,0 0 0,1 0-1,-1 0 1,2-2-1,8-8 61,0-1 0,-1-1-1,0 1 1,-1-2 0,0 1-1,7-17 1,36-90-273,-48 109 112,16-30-354,-20 40 409,0 1 0,0 0 0,0-1-1,0 1 1,0 0 0,0-1 0,1 1-1,-1 0 1,0 0 0,0-1 0,1 1 0,-1 0-1,0 0 1,0-1 0,1 1 0,-1 0 0,0 0-1,0 0 1,1-1 0,-1 1 0,0 0-1,1 0 1,-1 0 0,0 0 0,1 0 0,-1 0-1,0 0 1,1 0 0,-1 0 0,0 0 0,1 0-1,0 0 1,4 11-225,-1 26 31,-3-29 181,0-1 9,10 81 81,-9-75-18,1-1-1,1 0 0,-1 0 0,2 0 1,5 10-1,-9-20-82,-1-1-1,1 1 1,0-1 0,-1 1-1,1-1 1,0 0-1,0 1 1,0-1 0,0 0-1,0 0 1,0 0 0,0 1-1,1-1 1,-1 0 0,0-1-1,1 1 1,-1 0 0,0 0-1,1-1 1,-1 1-1,1 0 1,-1-1 0,1 0-1,0 1 1,-1-1 0,1 0-1,-1 0 1,1 0 0,0 0-1,-1 0 1,1 0-1,-1 0 1,1-1 0,-1 1-1,1 0 1,1-2 0,2 0-66,0-1 1,0 0-1,-1-1 1,0 1 0,1-1-1,-1 0 1,-1 0-1,1 0 1,4-6 0,16-24-378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101 362 17436,'-2'0'128,"0"-1"0,0 0-1,0 1 1,0 0 0,0-1 0,0 1 0,0 0 0,0 0 0,0 0 0,0 0 0,0 1 0,0-1 0,0 0 0,1 1-1,-1 0 1,0-1 0,0 1 0,0 0 0,0 0 0,1 0 0,-1 0 0,0 0 0,1 0 0,-1 0 0,1 1 0,-2 1 0,-2 2-12,1-1 0,-1 1 1,1 0-1,1 0 1,-1 1-1,-4 9 1,5-7-83,0-1 0,0 1 0,1 0 0,0 0 0,1 0 0,-1 9 1,2-14-22,0 0 0,-1 0 0,2 0 1,-1 0-1,0 1 0,0-1 0,1 0 1,0 0-1,0 0 0,0 0 0,0 0 1,0 0-1,1 0 0,-1-1 0,1 1 1,-1 0-1,1-1 0,3 4 0,-4-5-2,0 0-1,1 0 1,-1-1 0,0 1-1,1 0 1,-1 0-1,1-1 1,-1 1-1,1-1 1,-1 1-1,1-1 1,-1 0-1,1 0 1,-1 1 0,1-1-1,-1 0 1,4-1-1,-1 0 6,0 1-1,1-1 1,-1-1-1,0 1 1,0-1-1,5-3 1,4-3 0,0 0 1,19-17 0,-31 24-18,24-20-34,-2-2 0,0 0 0,-2-2-1,26-37 1,-33 40-80,-1 0 1,0-1-1,-2 0 0,0-1 1,13-48-1,-21 58 23,-1 1 0,0 0 0,0-1 0,-2 1 0,0-21 0,-1 31 64,1 0 1,-1 0 0,1 0 0,-1 0 0,0-1 0,0 1-1,0 0 1,-1 0 0,1 1 0,-1-1 0,1 0 0,-5-4-1,5 6 11,-1-1-1,1 1 1,-1 0-1,0 0 1,0 0-1,1 0 1,-1 0-1,0 1 1,0-1-1,0 0 1,0 1-1,0-1 1,0 1-1,0 0 1,0 0 0,0 0-1,0 0 1,0 0-1,0 0 1,0 0-1,0 1 1,-3 0-1,-4 2 24,-1 0-1,1 1 1,0 1-1,0-1 1,0 1 0,0 1-1,1-1 1,0 2-1,0-1 1,-9 11 0,-6 6 334,-37 52 1,58-72-311,-5 7 124,-1 0 1,2 0-1,-10 20 1,16-29-144,0 0 0,-1-1 0,1 1 0,0 0 0,0-1 0,-1 1 0,1 0 0,0 0 0,0-1 0,0 1 0,0 0-1,0 0 1,0-1 0,0 1 0,0 0 0,0 0 0,1-1 0,-1 1 0,0 0 0,0 0 0,1-1 0,-1 1 0,0 0 0,1-1 0,-1 1 0,1-1 0,-1 1 0,1 0 0,-1-1 0,1 1 0,-1-1 0,1 1 0,0-1 0,-1 1-1,1-1 1,0 0 0,-1 1 0,1-1 0,0 0 0,-1 0 0,1 1 0,0-1 0,0 0 0,-1 0 0,1 0 0,0 0 0,0 0 0,-1 0 0,2 0 0,7 0-27,-1 0 1,1 0 0,13-2-1,-13 0-49,35-3-200,-16 0 109,1 2-1,0 1 0,-1 1 1,31 4-1,-52-3 104,0 1 0,-1 1 0,1-1 0,-1 1 0,1 0-1,-1 0 1,0 1 0,0-1 0,0 1 0,0 1-1,-1-1 1,1 1 0,-1 0 0,0 1 0,0-1 0,0 1-1,-1 0 1,1 0 0,-1 0 0,0 1 0,-1-1-1,6 13 1,-8-15-230,0-2 230,-1 0 1,0 0-1,0-1 1,1 1-1,-1 0 0,0 0 1,1 0-1,-1 0 1,1 0-1,-1 0 1,1-1-1,-1 1 1,1 0-1,0 0 1,-1-1-1,1 1 1,0-1-1,0 1 1,-1 0-1,1-1 1,0 1-1,0-1 1,0 0-1,0 1 1,0-1-1,-1 0 1,1 1-1,0-1 1,2 0-1,6-3-444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14163,'2'34'1230,"2"0"0,1-1 0,11 39 0,-8-35-389,-6-30-756,1 12 153,1 0 0,1 0-1,1-1 1,1 0-1,0 0 1,15 25 0,-21-41-225,-1-1 0,1 0 1,0 1-1,0-1 1,0 0-1,0 0 1,1 0-1,-1 0 0,0 0 1,0 0-1,1 0 1,-1 0-1,0 0 0,1 0 1,-1-1-1,1 1 1,-1-1-1,1 1 0,-1-1 1,1 0-1,0 1 1,-1-1-1,4 0 1,-3-1-5,1 1 1,-1-1 0,1 0 0,-1 0 0,1 0 0,-1 0 0,0-1 0,0 1 0,0-1 0,0 1 0,0-1 0,0 0 0,2-2 0,5-6-21,-1 0 1,-1-1-1,0 0 0,9-19 1,50-128-813,-65 155 769,1 0 0,-1 0 0,1 0 0,-1 1 1,1-1-1,0 1 0,0-1 0,0 1 0,0 0 0,2-2 0,-3 3 39,0 1 0,0 0 0,0-1 0,-1 1 0,1 0 0,0 0 0,0 0 0,0-1 0,-1 1 0,1 0 0,0 0 0,0 0 0,0 0 0,0 1 0,-1-1 0,1 0 0,0 0 0,0 0 0,0 1 0,-1-1 0,1 0 0,0 1 0,0-1 0,-1 0 0,1 1 0,0-1 0,-1 1 0,1 0 0,-1-1 0,1 1 0,0-1 0,-1 1 0,1 0 0,-1-1 0,0 1 0,1 0 0,-1 0 0,1 1 0,23 39-242,-18-29 308,0-1 0,1 0 0,0-1 0,1 0 1,14 16-1,-20-24-33,0-1-1,-1 0 1,1 1 0,0-1 0,0 0 0,-1 0 0,1 0 0,0 0 0,0-1-1,0 1 1,0 0 0,0-1 0,0 1 0,1-1 0,-1 0 0,0 0 0,0 0-1,0 0 1,0 0 0,0 0 0,0-1 0,0 1 0,0-1 0,0 1 0,0-1 0,0 0-1,0 1 1,0-1 0,3-3 0,4-2-155,0-1-1,-1 0 1,0 0 0,13-16-1,8-7-301,-13 21 119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16051,'1'-13'1421,"-1"0"0,2 1-1,4-24 1,-1 21-948,0 0 0,1 0 0,1 0 1,15-24-1,-13 23-297,1 1 0,24-27 0,-30 38-172,-1 0 1,1 1 0,-1-1 0,1 1 0,0 0 0,1 0 0,-1 1 0,0-1 0,1 1 0,-1 0 0,1 0 0,0 0 0,0 1 0,0 0 0,7-1 0,-10 2-9,0 0 0,1 0-1,-1 0 1,0 0 0,0 1 0,0-1 0,0 1 0,0 0 0,0 0 0,0-1 0,0 1 0,0 0 0,0 1 0,0-1 0,-1 0 0,4 3 0,-2 0-3,0-1-1,0 1 1,0 0-1,-1 0 1,0 0 0,1 0-1,1 6 1,1 4-16,-1 0 0,-1 1 0,4 27 0,-1 74-670,5-154-255,-6 10 677,2-6-3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104 146 15275,'10'-14'2210,"-11"15"-2101,1-1 0,-1 1 0,0-1 0,0 0 0,0 1 0,0 0 0,1-1 0,-1 1 0,0-1 0,1 1 0,-1 0 0,0-1 0,1 1 0,-1 0 0,1 0 0,-1 0 0,0 0 0,-15 21 431,1 1 0,1 0 0,1 0 0,1 1 0,1 1 1,-8 27-1,23-58-572,1 1 0,0 1 0,0-1 0,1 1 0,-1-1 0,1 1 0,9-4 0,7-5-35,0 2 0,1 0 1,34-10-1,-46 18 58,0 0 0,0 0-1,0 1 1,1 1-1,-1 0 1,1 0 0,-1 1-1,1 1 1,20 3-1,-28-3 7,-1 0 0,1 1 0,-1-1 0,1 1-1,-1 0 1,0 0 0,1 0 0,-1 0-1,0 0 1,-1 1 0,6 4 0,-8-7 5,0 0 0,0 1 0,0-1 0,0 0 0,1 0 0,-1 0 0,0 0 0,0 0 0,0 0 0,0 0 1,0 0-1,0 0 0,1 0 0,-1 1 0,0-1 0,0 0 0,0 0 0,0 0 0,0 0 0,1 0 0,-1 0 0,0 0 0,0 0 0,0 0 0,0 0 1,1 0-1,-1 0 0,0 0 0,0-1 0,0 1 0,0 0 0,0 0 0,1 0 0,-1 0 0,0 0 0,0 0 0,0 0 0,0 0 0,0 0 0,0 0 1,0-1-1,1 1 0,-1 0 0,0 0 0,0 0 0,0 0 0,4-11 47,-1-12 14,-2 11-39,-1 0-1,0-1 1,-1 1-1,0-1 1,-1 1-1,-1 0 1,0 0-1,-1 0 1,0 0-1,-8-16 1,12 28-24,0 0 0,0-1 0,0 1-1,0 0 1,1-1 0,-1 1 0,0 0 0,0-1 0,0 1 0,0 0 0,0-1-1,1 1 1,-1 0 0,0 0 0,0-1 0,0 1 0,1 0 0,-1 0 0,0 0 0,0-1-1,1 1 1,-1 0 0,0 0 0,1 0 0,-1 0 0,0-1 0,1 1 0,-1 0-1,0 0 1,1 0 0,-1 0 0,0 0 0,1 0 0,-1 0 0,0 0 0,1 0-1,-1 0 1,0 0 0,1 0 0,-1 0 0,0 0 0,21 0-143,-18 0 83,13-2-142,0 0 0,-1-1 1,1 0-1,-1-1 0,0-1 1,0-1-1,20-10 0,5-9-125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12 264 12107,'-1'2'413,"-9"25"1796,9-26-2141,1-1 0,0 1 0,0-1 0,0 1 0,0-1 0,0 1-1,0-1 1,0 1 0,0-1 0,0 1 0,0-1 0,0 1 0,1-1 0,-1 0 0,0 1 0,0-1-1,0 1 1,1-1 0,-1 1 0,0-1 0,1 1 0,-1-1 53,1 0 0,0 1 0,-1-1 0,1 0 1,-1 0-1,1 0 0,0 1 0,0-1 0,-1 0 0,1 0 0,0 0 0,-1 0 1,1 0-1,0 0 0,-1-1 0,1 1 0,0 0 0,-1 0 0,1 0 1,0-1-1,11-4 259,0 0 0,0 0 0,-1-1 0,0-1 0,0 0 0,-1-1 0,18-17 0,-7 5-92,-1-1 1,25-35 0,-42 52-275,30-47 90,-31 47-108,0 0-1,0 0 0,-1 0 1,0 1-1,1-1 0,-1 0 0,-1-1 1,1 1-1,-1 0 0,1 0 1,-1 0-1,-1-5 0,1 7-1,0 1-1,0 0 1,0 0-1,0 0 1,-1 0-1,1 0 0,0 0 1,-1 0-1,1 0 1,-1 0-1,1 0 1,-1 0-1,0 0 1,1 0-1,-1 0 1,0 0-1,1 0 1,-1 0-1,0 1 0,0-1 1,0 0-1,0 1 1,0-1-1,0 1 1,0-1-1,0 1 1,0-1-1,0 1 1,0 0-1,0-1 1,0 1-1,0 0 0,-1 0 1,1 0-1,0 0 1,0 0-1,0 0 1,0 0-1,0 0 1,0 0-1,-1 1 1,1-1-1,0 0 0,-2 2 1,-2 0-25,0 0 0,0 1 0,0-1 0,0 1 0,0 0 0,1 1-1,-9 7 1,1 2 32,1 0 0,0 1 0,1 1 0,0 0 0,1 0-1,1 0 1,1 1 0,0 1 0,1-1 0,0 1 0,2 0-1,0 0 1,1 1 0,1-1 0,-1 27 0,3-39 17,0-1 0,1 1 0,-1-1 0,1 1 0,0-1 0,0 0 0,1 0 0,-1 1 0,1-1 1,0 0-1,0 0 0,3 4 0,-3-5-60,1-1-1,-1 0 1,0 0 0,1 0-1,-1 0 1,1 0 0,-1-1 0,1 1-1,0-1 1,0 1 0,0-1 0,0 0-1,0 0 1,0 0 0,0-1-1,0 1 1,0-1 0,4 1 0,5-1-213,0 0 1,-1 0-1,1-1 1,0 0-1,0-1 1,-1-1-1,1 0 1,-1 0-1,0-1 1,16-8-1,31-26-430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11602,'-19'11'1065,"-1"14"-593,0 7-192,-3 11 1096,2 9-968,0 7-160,6 1-8,5-1-16,1-2-32,10-5-112,2-5-16,12-8-144,3-5 537,8-8-425,1-5 56,8-5-8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14915,'4'15'629,"0"1"0,-1 0-1,1 24 1,1 6 161,42 193 1588,-6-33-1329,-39-193-989,6 42 153,-8-51-182,1 0 0,-1 0-1,0 0 1,-1 0 0,1 0 0,-1 0-1,0 0 1,0 0 0,0 0-1,-2 5 1,3-9-23,-1 1 0,1-1 0,0 1-1,0 0 1,0-1 0,-1 1 0,1-1 0,0 1 0,-1-1 0,1 0-1,0 1 1,-1-1 0,1 1 0,-1-1 0,1 0 0,-1 1 0,1-1-1,0 0 1,-1 1 0,1-1 0,-1 0 0,0 0 0,1 1-1,-1-1 1,1 0 0,-1 0 0,1 0 0,-1 0 0,1 0 0,-1 0-1,0 0 1,1 0 0,-1 0 0,1 0 0,-1 0 0,1 0 0,-1 0-1,0-1 1,1 1 0,-1 0 0,1 0 0,-1-1 0,1 1-1,-1 0 1,1-1 0,-1 1 0,0-1 0,-1-1 9,0 0 1,1-1-1,-1 1 1,0 0 0,1-1-1,0 1 1,-1-1-1,1 0 1,-1-3-1,-6-24-134,1 1 0,2-1 0,-2-46 0,7-92-858,12 23 139,-8 125 676,0-1 0,1 1 0,1 0 0,16-36 0,-20 52 145,0 0 0,0 0-1,0 0 1,1 1 0,0-1 0,-1 1 0,1-1 0,1 1-1,-1 0 1,0 0 0,1 1 0,7-5 0,-8 5 29,0 1 0,0 0 0,1 0 0,-1 0 0,1 0 0,-1 1 1,1-1-1,-1 1 0,1 0 0,-1 0 0,1 0 0,-1 1 0,1-1 0,-1 1 0,0 0 0,7 2 1,-4-1 23,0 1 1,0 0 0,-1 0-1,1 0 1,-1 0 0,0 1-1,0 0 1,0 0 0,0 1-1,-1-1 1,0 1 0,0 0-1,0 0 1,0 1 0,-1-1 0,0 1-1,0-1 1,0 1 0,-1 0-1,0 0 1,0 0 0,-1 0-1,1 1 1,-1-1 0,-1 0-1,1 1 1,-1-1 0,0 0-1,0 1 1,-2 8 0,1-9 20,0 0 0,-1 1 0,1-1 0,-1 0 0,0 0-1,0 0 1,-1 0 0,0 0 0,0 0 0,-1-1 0,1 0 0,-1 1 0,0-1 0,0-1 0,-1 1 0,0 0 0,1-1 0,-2 0 0,1 0 0,0-1-1,-1 0 1,1 0 0,-1 0 0,0 0 0,0-1 0,0 0 0,-1 0 0,1-1 0,-12 2 0,16-3-79,-1 0 0,1 0 1,-1 0-1,0 0 0,1 0 1,-1-1-1,0 0 0,1 1 1,-1-1-1,1 0 0,0 0 0,-1 0 1,1-1-1,0 1 0,-1 0 1,1-1-1,0 0 0,0 1 0,0-1 1,0 0-1,1 0 0,-1 0 1,0 0-1,1 0 0,-1-1 1,1 1-1,0 0 0,0-1 0,0 1 1,0-1-1,0 1 0,1-1 1,-1 1-1,1-1 0,-1 0 0,1 1 1,0-1-1,0 0 0,1-2 1,4-24-249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39 15179,'3'-7'1410,"-7"9"78,-8 15 251,6-1-1384,1 0-1,0 0 0,1 0 1,1 1-1,1-1 0,0 1 1,1 0-1,1 0 0,2 18 1,-3-34-329,1 1 1,0 0 0,1-1 0,-1 1-1,0-1 1,0 1 0,1-1 0,-1 1-1,1-1 1,-1 1 0,1-1 0,0 0-1,-1 1 1,1-1 0,0 0 0,0 1-1,0-1 1,0 0 0,0 0 0,2 1-1,-3-1-13,1-1-1,-1 0 1,1 0-1,-1 0 0,1 0 1,-1 0-1,1 0 0,-1 0 1,1 0-1,-1 0 1,1 0-1,-1 0 0,1 0 1,-1 0-1,1 0 1,-1 0-1,1 0 0,-1-1 1,1 1-1,-1 0 1,1 0-1,0-1 0,13-15 93,-9 7-80,-1-1 1,0 0 0,-1 0 0,1 0 0,-2 0 0,0 0 0,0 0 0,0-1 0,-2 1 0,1-15 0,-1 19-53,0 0-1,-1-1 1,0 1-1,0-1 1,0 1 0,-1 0-1,0 0 1,0 0 0,0 0-1,-1 0 1,0 0-1,0 0 1,0 1 0,-1 0-1,0 0 1,0 0 0,0 0-1,-6-5 1,9 10 15,1-1 1,-1 0-1,0 1 1,1-1-1,-1 1 1,0-1-1,0 1 1,0 0-1,1-1 1,-1 1-1,0 0 1,0 0-1,0-1 0,0 1 1,0 0-1,1 0 1,-1 0-1,0 0 1,0 0-1,-1 0 1,2 4-112,11 3 20,2-3-183,0 0 0,0-1 0,0-1 0,1 0 0,0-1 0,-1-1 0,24-1 0,-17 0 233,29 0-378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15459,'-15'9'799,"1"1"-1,0 1 1,0 0-1,-14 16 1,25-24-648,0 0-1,0 1 1,0 0 0,1-1-1,-1 1 1,1 0 0,0 0 0,0 1-1,1-1 1,-1 0 0,1 1-1,0-1 1,0 1 0,0-1 0,0 1-1,1-1 1,0 1 0,0-1-1,0 1 1,1 0 0,1 5 0,-1-7-118,0-1 0,0 0 1,0 1-1,0-1 0,1 0 1,-1 0-1,1 0 1,-1 0-1,1 0 0,0 0 1,0 0-1,0 0 1,0-1-1,0 1 0,0-1 1,1 0-1,-1 1 1,0-1-1,1 0 0,-1 0 1,1-1-1,-1 1 0,1 0 1,-1-1-1,1 0 1,-1 1-1,1-1 0,0 0 1,-1-1-1,4 1 1,0 0-43,-1-1 1,1 0 0,0 0 0,-1 0 0,1 0-1,-1-1 1,0 0 0,1 0 0,-1 0 0,0-1-1,0 0 1,0 0 0,4-4 0,-3 1-37,0-1 1,0 0 0,-1 0-1,0 0 1,0-1-1,-1 0 1,0 0-1,5-15 1,-6 17 10,-1-1-1,0 0 0,-1 0 1,1 0-1,-1 0 0,-1-1 1,0 1-1,0 0 1,0 0-1,-1 0 0,-1-10 1,2 16 34,0 1 0,0-1-1,-1 1 1,1-1 0,0 1 0,0-1 0,0 0 0,0 1 0,-1-1-1,1 1 1,0-1 0,0 1 0,-1-1 0,1 1 0,0-1 0,-1 1-1,1 0 1,-1-1 0,1 1 0,0-1 0,-1 1 0,1 0 0,-1-1 0,1 1-1,-1 0 1,1 0 0,-1-1 0,1 1 0,-1 0 0,0 0 0,1 0-1,-1 0 1,1 0 0,-1 0 0,1 0 0,-1 0 0,0 0 0,1 0-1,-1 0 1,-1 1 2,1-1 0,0 1-1,0-1 1,0 1 0,0 0 0,0 0-1,0 0 1,0-1 0,0 1 0,0 0-1,0 0 1,0 0 0,1 1 0,-1-1-1,0 0 1,0 1 0,0 2-50,-1-1 0,1 1 0,0-1 0,0 1 0,1-1 0,-1 1-1,1 0 1,-1-1 0,1 1 0,0 0 0,1-1 0,-1 1 0,1-1 0,-1 1 0,1 0 0,0-1 0,1 1 0,1 5 0,-2-8-15,1 1 0,-1 0 1,0 0-1,1-1 0,-1 1 1,0 0-1,1-1 0,0 1 0,-1-1 1,1 0-1,0 0 0,0 0 1,0 0-1,0 0 0,0 0 1,0 0-1,0 0 0,0-1 1,0 1-1,0-1 0,0 1 1,0-1-1,1 0 0,-1 0 0,0 0 1,0 0-1,0-1 0,0 1 1,0 0-1,1-1 0,-1 0 1,2 0-1,18-9-433,0-7-71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15323,'-13'-19'1934,"13"19"-1898,0 0 0,0 0 1,0 0-1,-1 0 0,1 0 1,0 0-1,0 0 0,0 0 0,-1 0 1,1 0-1,0 0 0,0 0 0,0 0 1,-1 0-1,1 0 0,0 0 1,0 0-1,0 0 0,-1 0 0,1 0 1,0 0-1,0 0 0,0 0 0,0 0 1,-1 1-1,1-1 0,0 0 1,0 0-1,0 0 0,0 0 0,-1 0 1,1 1-1,0-1 0,0 0 0,0 0 1,0 0-1,0 0 0,0 1 0,0-1 1,0 0-1,0 0 0,0 0 1,-1 1-1,1-1 0,0 0 0,-1 6 356,0 1-1,0-1 0,1 0 1,0 9-1,0-4-144,-1 76 1278,15 108-1,-13-186-1482,0-1-1,1 1 1,0 0-1,1-1 1,6 16-1,-8-22-75,0 0 0,0 0 0,0 0 1,1-1-1,-1 1 0,0-1 0,1 1 0,-1-1 0,1 1 0,0-1 0,-1 0 1,1 1-1,0-1 0,0 0 0,-1 0 0,1-1 0,0 1 0,0 0 0,0 0 1,0-1-1,0 0 0,1 1 0,-1-1 0,0 0 0,0 0 0,0 0 0,0 0 1,0 0-1,0 0 0,4-2 0,8-2-494,-1-1-1,0 0 1,17-9 0,-17 7-5,0 1 0,0 1 1,20-6-1,-31 10 526,0 1-1,0-1 0,0 1 0,0-1 0,0 1 0,0 0 0,0 0 0,1 0 0,-1 0 0,0 1 0,0-1 1,0 0-1,0 1 0,0-1 0,0 1 0,-1 0 0,1 0 0,0 0 0,0 0 0,0 0 0,-1 0 0,1 0 0,0 1 1,-1-1-1,1 0 0,-1 1 0,0-1 0,1 1 0,-1 0 0,0-1 0,0 1 0,0 0 0,0 0 0,0 0 1,-1 0-1,1 0 0,0 0 0,-1 0 0,0 0 0,1 0 0,-1 0 0,0 3 0,0 1 157,1-1 0,-1 0 0,-1 1 0,1-1 0,-1 0 0,0 1 0,0-1 0,-1 0 0,1 0 0,-1 0 0,0 0 0,-1 0 0,1 0 0,-1-1 0,-6 9 0,4-9-63,0 0 0,0-1 1,0 1-1,0-1 1,0 0-1,-1-1 0,0 1 1,1-1-1,-1 0 1,0 0-1,0-1 1,0 0-1,0 0 0,0 0 1,-1-1-1,1 0 1,0 0-1,-9-2 1,11 2-135,0 0 0,1-1 0,-1 0 0,0 0 1,0 0-1,1 0 0,-1 0 0,0-1 0,1 0 0,0 0 1,-1 0-1,1 0 0,0 0 0,0-1 0,0 1 1,0-1-1,1 0 0,-1 0 0,1 0 0,0 0 1,-1 0-1,1-1 0,1 1 0,-1 0 0,0-1 1,1 0-1,0 1 0,0-1 0,0 0 0,-1-4 1,2-25-382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15523,'-5'-15'1429,"5"15"-1382,-1 0-1,1 0 1,0 0 0,0 0-1,0 0 1,-1 0-1,1 0 1,0 0-1,0 1 1,0-1 0,-1 0-1,1 0 1,0 0-1,0 0 1,0 0-1,0 0 1,-1 1 0,1-1-1,0 0 1,0 0-1,0 0 1,0 0 0,0 1-1,0-1 1,0 0-1,0 0 1,-1 0-1,1 1 1,0-1 0,0 0-1,0 0 1,0 0-1,0 1 1,0-1-1,0 0 1,0 1 0,-6 36 1875,-4 206 1009,11-195-2665,3-1 1,1 1-1,12 50 1,-15-93-314,10 34-165,-12-38 162,1 0 0,-1 0 0,1 1 0,-1-1 0,1 0 0,0 0 0,-1 0 0,1 0 0,0-1 0,0 1 0,0 0 0,-1 0 0,1 0 0,0-1 0,0 1 0,0 0 0,0-1 0,1 1 0,-1-1 0,0 1 0,0-1 0,0 0 0,0 1 0,0-1 0,1 0 0,1 0 0,-1 0-10,-1 0 0,1-1-1,-1 0 1,1 1 0,-1-1 0,0 0-1,1 0 1,-1 0 0,0 0 0,0 0-1,1 0 1,-1 0 0,0 0-1,0 0 1,0 0 0,0-1 0,-1 1-1,1 0 1,0-1 0,0 1 0,-1-1-1,1 1 1,0-3 0,10-41-303,-9 36 160,7-43-495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10282,'24'-3'699,"-1"-1"1,1-1-1,-1-1 0,0-1 1,0-2-1,-1 0 0,0-1 1,-1-1-1,0-1 0,27-20 1,-41 26-450,1 0 1,-1-1 0,0 0 0,0 0-1,9-14 1,-14 18-187,0 0-1,0-1 1,0 1 0,0 0-1,-1 0 1,1-1 0,-1 1-1,0-1 1,0 1 0,0-1-1,-1 0 1,1 1 0,-1-1-1,0 0 1,0 1-1,0-1 1,0 0 0,-2-3-1,2 5-34,0 1-1,-1 0 1,1-1-1,-1 1 1,0 0-1,1 0 0,-1 0 1,0 0-1,0 0 1,1 0-1,-1 0 0,0 0 1,0 0-1,0 0 1,0 0-1,-1 0 1,1 1-1,0-1 0,0 0 1,0 1-1,-1-1 1,0 1-1,-1-1 12,0 1 0,0-1 0,0 1 0,1 0 0,-1 0 0,0 0-1,0 1 1,0-1 0,-5 2 0,-2 1 72,0 1 0,1 0 0,-1 1 0,-13 8 0,10-3 10,1-1 0,0 1 0,0 1 0,2 0 0,-1 1 0,1 0 0,1 1 0,-11 17 0,15-21-52,0 0 0,0 0 0,1 0 0,0 1 0,1 0 0,0-1 0,1 1 1,0 0-1,0 1 0,1-1 0,0 0 0,1 0 0,1 17 0,0-23-42,0 1 0,0 0 0,1 0 0,-1 0-1,1-1 1,0 1 0,0-1 0,1 1 0,-1-1 0,1 0 0,0 0 0,0 0 0,0 0 0,1-1 0,6 7-1,-4-7-25,-1 1 0,1-1 0,0 0 0,0-1 0,0 1 0,0-1 0,0-1 0,0 1 0,1-1 0,12 1 0,-6-1 46,1-1 0,-1-1 0,0 0 0,1-1 0,-1-1 0,0 0 0,0-1 0,-1 0 0,1-1 0,-1 0 0,16-9 0,21-23-8,-4-1 13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58 14635,'0'-2'144,"0"1"1,0 0-1,0-1 1,-1 1-1,1-1 0,0 1 1,-1 0-1,1-1 0,-1 1 1,0 0-1,1-1 0,-1 1 1,0 0-1,0 0 0,0 0 1,0 0-1,0 0 0,-2-2 1,0 1 86,0-1 0,0 1 0,-1 1 0,1-1 0,-1 0 1,-7-1-1,-1-1 110,-1 2-1,1 0 1,-17-1 0,18 3-302,1 1 0,0 0 0,0 0 0,0 1-1,0 0 1,0 0 0,0 1 0,0 1 0,1 0 0,-1 0 0,1 1 0,0 0 0,0 0-1,1 1 1,0 0 0,0 1 0,0 0 0,1 0 0,-12 15 0,1 2 131,2 0 1,0 1-1,1 0 1,2 1-1,-18 50 0,28-69-112,-18 58 325,19-60-346,1 1 0,0-1 0,0 1 0,1-1 0,-1 1 0,1-1 0,1 1 0,-1-1 0,2 9 0,-2-13-30,1 0-1,-1 0 0,1 0 1,-1-1-1,1 1 0,-1 0 1,1 0-1,-1 0 0,1 0 1,0-1-1,-1 1 0,1 0 1,0-1-1,0 1 0,-1 0 1,1-1-1,0 1 0,0-1 1,0 0-1,0 1 0,0-1 1,0 0-1,0 1 0,0-1 1,0 0-1,0 0 0,0 0 1,0 0-1,0 0 0,0 0 1,0 0-1,0 0 0,0 0 1,0 0-1,0-1 0,0 1 1,1-1-1,4-1 11,0 0 1,0-1-1,-1 1 1,1-1-1,6-5 1,11-9-21,0-2 1,0 0 0,-2-2-1,23-28 1,67-98-194,-94 124 145,-1-1 1,-1-1 0,14-31-1,-28 55 49,5-16-11,-6 17 13,0 0 0,0-1 1,0 1-1,0 0 0,0-1 0,0 1 0,0 0 1,0-1-1,0 1 0,0 0 0,0-1 0,0 1 1,0 0-1,0-1 0,0 1 0,0 0 0,0 0 1,0-1-1,0 1 0,0 0 0,0-1 0,0 1 1,-1 0-1,1-1 0,0 1 0,0 0 0,0 0 1,-1-1-1,1 1 0,0 0 0,0 0 0,-1 0 1,1-1-1,0 1 0,0 0 0,-1 0 1,1 0-1,0 0 0,-1 0 0,1-1 0,-1 1 1,0 1 1,0-1 0,0 1 0,0-1 0,-1 1 1,1-1-1,0 1 0,0 0 0,0-1 0,0 1 1,0 0-1,0 0 0,0 0 0,0 0 0,0 0 1,1 0-1,-1 0 0,0 0 0,1 0 0,-1 0 1,1 1-1,-1-1 0,1 0 0,-1 3 0,-2 1 12,-6 14 21,1 1 0,1 0 0,1 0 0,1 0 0,0 1 0,-2 24 0,6-31-30,0 0 1,1 0 0,0 1 0,1-1 0,1 0 0,0 0-1,1 0 1,0 0 0,11 26 0,-12-35-69,1-1 0,-1 1 1,1-1-1,0 0 0,0 0 0,0 0 1,0-1-1,1 1 0,0-1 1,7 6-1,-9-8 12,0 1 0,1-1 0,-1 0 0,1 0 0,0 0 0,-1 0 0,1 0 0,0 0 0,-1-1 0,1 0 0,0 1 0,0-1 0,-1 0 0,1 0 0,0-1 0,0 1 0,-1 0 0,1-1 0,0 0 0,-1 1 0,4-3 0,-2 1-3,0 0 0,0 0 1,-1-1-1,1 0 1,6-6-1,20-22-349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2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13163,'8'42'2919,"-6"25"-359,-10 96 0,-20 66 424,28-228-2975,-1 6 116,0 1-1,0-1 0,1 1 1,0-1-1,1 11 0,-1-17-113,0-1 0,0 1 1,1 0-1,-1 0 0,0-1 0,0 1 0,1 0 0,-1-1 0,1 1 0,-1 0 1,0-1-1,1 1 0,-1-1 0,1 1 0,-1 0 0,1-1 0,0 1 0,-1-1 1,1 0-1,0 1 0,-1-1 0,1 1 0,0-1 0,1 0-18,0 1 0,-1-1-1,1-1 1,0 1 0,-1 0-1,1 0 1,-1 0-1,1-1 1,0 1 0,-1-1-1,1 0 1,-1 1 0,0-1-1,1 0 1,2-1 0,16-12-543,36-31 0,-41 32 39,0 0 0,1 1 0,34-20 0,-48 31 457,0 0 0,0 0 0,0 0-1,0 1 1,0-1 0,0 0-1,0 1 1,0-1 0,0 1 0,0 0-1,1 0 1,-1 0 0,0 0 0,0 0-1,0 0 1,0 1 0,4 0 0,-4 0 56,-1 0 0,1 0 0,-1 0 0,0 0 0,0 1 0,0-1 0,1 0 0,-1 1 0,0-1 0,-1 1 0,1-1 0,0 1 0,0-1 0,-1 1 0,1-1 0,0 1 0,-1 0 0,0-1 0,1 1 0,-1 0 0,0 0 0,0-1 0,0 3 0,0 6 126,-1 0 0,1-1 0,-2 1 0,1 0 0,-1-1 0,-1 1 0,0-1 0,0 1 0,-1-1 0,0 0 0,-1-1 0,-7 12 0,8-14-82,0 0 0,0 0 0,-1 0 0,0-1 0,0 1 0,0-1 0,-1-1 0,0 1 0,0-1 0,0 0 0,-1 0 0,1 0 0,-1-1 0,0 0 0,0-1 1,0 1-1,-8 0 0,12-2-94,-1-1 1,0 0-1,1 0 1,-1 0 0,1-1-1,-1 1 1,1-1-1,-1 0 1,1 0 0,0 0-1,-1 0 1,1 0-1,0-1 1,0 0 0,0 1-1,0-1 1,0 0-1,0-1 1,0 1 0,1 0-1,-1-1 1,1 0-1,0 1 1,-1-1 0,1 0-1,1 0 1,-4-6-1,3 5 22,0 0 0,1-1 0,-1 1 0,1-1-1,-1 0 1,2 1 0,-1-1 0,0 0 0,1 0-1,0 0 1,0 1 0,0-1 0,1 0-1,0 0 1,-1 0 0,2 1 0,-1-1 0,1 1-1,-1-1 1,4-4 0,12-12-163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2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 15827,'0'-1'80,"-1"0"0,1 1 0,0-1 0,0 0 0,0 1 0,-1-1 0,1 0-1,0 1 1,-1-1 0,1 0 0,-1 1 0,1-1 0,0 1 0,-1-1 0,1 0-1,-1 1 1,0-1 0,1 1 0,-1 0 0,1-1 0,-1 1 0,0-1 0,1 1-1,-1 0 1,0 0 0,0-1 0,0 2-4,0-1-1,0 0 1,1 1 0,-1-1-1,0 1 1,1-1-1,-1 1 1,0 0-1,1-1 1,-1 1 0,1 0-1,-1-1 1,1 1-1,-1 0 1,1 0 0,-1-1-1,1 1 1,-1 1-1,-15 50 1485,15-46-1371,-16 70 710,4 1 0,3 0 0,4 0 0,4 101 0,2-171-870,1 13 111,4 30 1,-4-45-170,0-1 0,0 0 0,0 1 1,1-1-1,-1 0 0,1 0 0,0 0 0,0 0 0,0 0 0,1-1 0,-1 1 0,1 0 0,3 2 0,-5-5-39,1 0-1,-1 0 0,0 0 0,1 0 0,-1 0 0,1-1 0,-1 1 0,1 0 1,0-1-1,-1 0 0,1 1 0,0-1 0,-1 0 0,1 0 0,0 0 0,-1 0 0,1 0 1,0 0-1,-1 0 0,1-1 0,0 1 0,-1 0 0,1-1 0,-1 0 0,1 1 0,-1-1 1,1 0-1,-1 0 0,1 0 0,-1 0 0,0 0 0,1 0 0,-1 0 0,0 0 1,2-2-1,3-4-173,1-1 0,-1 0 0,-1 0 0,9-15 1,7-21-507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2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13635,'2'7'421,"-1"0"1,1 0-1,1 0 0,-1-1 1,1 1-1,1-1 0,6 12 1,-8-16-226,1 1 1,0 0 0,-1 0-1,1-1 1,0 0 0,0 1-1,0-1 1,0-1 0,1 1-1,-1 0 1,1-1 0,-1 1-1,1-1 1,-1 0 0,1 0-1,-1 0 1,5 0 0,1-1-9,0 0 0,0-1 0,-1 1 1,1-1-1,0-1 0,-1 0 0,1 0 1,-1-1-1,0 0 0,0 0 1,0-1-1,0 0 0,9-7 0,-3 2-56,-1 0 0,-1-1 0,0 0-1,0-2 1,-1 1 0,13-19 0,-18 22-111,-1 1 1,-1-1-1,1-1 0,-1 1 1,-1 0-1,0-1 0,0 0 1,0 0-1,-1 0 1,-1 0-1,2-18 0,-3 22-25,0 0 0,-1 1 0,1-1-1,-1 1 1,0-1 0,0 1-1,0-1 1,-1 1 0,1 0 0,-1 0-1,0 0 1,0 0 0,-1 0-1,1 0 1,-1 0 0,0 1 0,0-1-1,0 1 1,-1 0 0,1 0 0,-1 0-1,1 0 1,-1 1 0,0-1-1,-8-3 1,7 5-2,0-1 0,0 0 0,0 1 0,-1 0 0,1 0 0,0 1 0,-1 0 0,1 0 0,-1 0 0,1 0 0,0 1 0,-1 0 0,1 0 0,0 0 0,0 1 0,-1 0 0,1 0-1,0 0 1,1 0 0,-1 1 0,-7 5 0,0 0 9,2 1 0,-1 0 0,1 1 0,0 0 0,1 0 0,0 1 0,-10 16 0,8-8 30,0 0 1,1 2-1,1-1 0,-11 39 1,17-47-14,0-1 1,1 1-1,0 0 1,1 0 0,0-1-1,1 1 1,0 0-1,1 0 1,0 0 0,6 19-1,-5-26-38,0 0-1,0 0 0,0 0 1,1 0-1,0-1 0,0 1 0,0-1 1,0 0-1,1 0 0,-1 0 1,1-1-1,0 1 0,0-1 1,1 0-1,-1 0 0,1 0 1,-1-1-1,1 1 0,0-1 1,0 0-1,0-1 0,9 3 1,6-1-182,0 0 1,0-1 0,1-1 0,31-3 0,-9-2-80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2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11026,'-24'51'1103,"-27"86"-1,-3 56-781,46-162-194,5-17-105,-34 139 167,32-124-140,0 0-1,2 1 0,1 34 0,2-62-39,0 1-1,0-1 1,0 0-1,1 1 1,-1-1-1,0 1 1,1-1-1,0 0 1,-1 1-1,1-1 1,0 0-1,0 0 1,0 0-1,1 1 1,-1-1-1,0 0 1,1-1-1,0 1 1,-1 0-1,1 0 1,0-1-1,0 1 1,0-1-1,0 1 1,0-1-1,0 0 1,0 0-1,0 0 1,0 0-1,1 0 1,-1 0-1,5 0 1,4 0 30,0-1 1,0 0-1,0 0 0,0-1 1,20-5-1,-29 6-37,84-19 203,-2-4 1,131-53-1,-143 41-161,-8-2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13107,'2'17'880,"-17"12"-688,-5 6-72,-6 8 336,-4 6-184,-1 4-80,-1-1 0,8-4 16,-1-6-16,8-12-48,3-7-32,4-7-144,3-6-72,-2-10-800,2-2 832,-2-8-144,2-1-56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8:2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1099 13275,'-7'7'597,"0"0"-300,0 0 0,0 1 0,-8 11 0,14-18-237,0 0-1,0 0 1,0 0 0,1 1 0,-1-1 0,0 0 0,1 1 0,-1-1 0,1 1 0,-1-1 0,1 1 0,-1-1 0,1 1 0,0-1 0,0 1 0,0-1 0,0 1 0,0-1 0,0 1 0,0-1 0,1 1 0,-1-1 0,1 1 0,-1-1 0,1 0-1,-1 1 1,1-1 0,0 0 0,-1 1 0,2 1 0,0-2 5,-1 0 0,0 0 0,1 0-1,-1 0 1,1 0 0,-1-1 0,1 1-1,0 0 1,-1-1 0,1 1 0,0-1-1,-1 1 1,1-1 0,0 0 0,0 0-1,-1 0 1,1 0 0,2 0 0,37-8 519,-36 7-513,87-26 677,123-52 0,86-58-390,-148 65-329,210-93-222,410-192-309,-136 82 372,-607 262 123,-20 9-7,-1 0-1,1 0 0,0 1 0,0 0 1,0 1-1,19-2 0,-29 3 12,1 1 1,-1 0-1,0 0 0,0 0 0,0 0 0,1 0 0,-1 0 0,0 0 1,0-1-1,0 1 0,1 0 0,-1 0 0,0 0 0,0 0 0,1 0 1,-1 0-1,0 0 0,0 0 0,1 0 0,-1 0 0,0 0 0,0 1 1,0-1-1,1 0 0,-1 0 0,0 0 0,0 0 0,0 0 0,1 0 1,-1 0-1,0 1 0,0-1 0,0 0 0,1 0 0,-1 0 0,0 0 1,0 1-1,0-1 0,0 0 0,0 0 0,0 0 0,1 1 0,-1-1 1,0 0-1,0 0 0,0 1 0,0-1 0,0 0 0,0 0 0,0 0 1,0 1-1,0-1 0,0 0 0,0 0 0,0 1 0,0-1 0,0 0 0,0 0 1,0 0-1,0 1 0,-1-1 0,1 0 0,-7 8-114,-1 0 0,0-1 0,-1 0 0,1 0-1,-2-1 1,-17 9 0,-50 27-615,-132 51 0,-93 12-74,-39 15 589,-257 137 155,-85 34 757,517-226-256,-474 201 2158,1097-462-2473,566-215-126,-366 106 85,-18-35-714,-622 330 553,124-60-817,-97 56 335,-44 14 533,1-1 1,0 1-1,-1 0 1,1 0-1,0 0 1,0 0 0,-1 0-1,1 0 1,0 0-1,-1 0 1,1 0 0,0 1-1,-1-1 1,1 0-1,0 0 1,-1 1-1,1-1 1,0 0 0,-1 1-1,1-1 1,-1 0-1,1 1 1,0-1 0,-1 1-1,0-1 1,1 1-1,-1-1 1,1 1 0,-1 0-1,1-1 1,-1 1-1,0-1 1,1 1-1,-1 0 1,0-1 0,0 1-1,0 0 1,0-1-1,1 1 1,-1 0 0,0-1-1,0 1 1,0 0-1,0 0 1,0-1-1,-1 1 1,1 1 0,-8 30-865,8-32 881,-14 33-703,-19 30 0,18-37 376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0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235 111 7274,'-22'-17'767,"-28"-20"305,46 35-1019,1 0 1,0 0-1,-1 0 1,1 1-1,-1-1 1,0 1 0,1 0-1,-1 0 1,0 0-1,0 1 1,1 0-1,-6-1 1,6 2-26,1-1 0,-1 1 1,1 0-1,0 0 0,0 0 0,-1 0 1,1 1-1,0-1 0,0 0 0,0 1 0,0-1 1,1 1-1,-1 0 0,0 0 0,1 0 1,-1 0-1,1 0 0,0 0 0,-1 0 1,0 3-1,-4 7 107,1 0 1,-6 20-1,7-21-66,-8 32 4,2 0 1,2 1-1,1 0 0,3 0 1,1 83-1,5-98-53,1 1-1,2-1 1,13 50 0,-13-62-20,1-1 0,1 1 1,0-1-1,1 0 0,1 0 1,0-1-1,17 21 0,-22-32 3,0 1-1,1-1 0,-1 0 0,1-1 0,0 1 0,0-1 0,0 0 1,0 0-1,0-1 0,1 1 0,-1-1 0,1 0 0,7 1 0,-4-2 12,0 1 0,0-2-1,0 0 1,0 0 0,0 0-1,0-1 1,0-1 0,9-2-1,4-3 44,0 0-1,0-2 1,0-1-1,-1-1 1,36-25 0,-32 19-5,-1-2 1,0-1 0,-2-1 0,-1-1 0,0-1 0,-2 0-1,25-40 1,-34 48-25,-1 0-1,-1-1 0,-1 0 1,0-1-1,-1 0 1,-1 0-1,0 0 0,-1 0 1,-1-1-1,-1 0 1,-1 1-1,0-1 0,-1 0 1,-3-23-1,1 32 2,0-1-1,-1 1 1,0 0-1,0 0 1,-1 0 0,0 0-1,0 1 1,-1 0-1,0 0 1,-8-9 0,3 6-1,0 1 0,0 0 0,-1 1 1,0 0-1,0 0 0,-16-7 1,-4 0-39,-1 2 1,0 1 0,-1 2 0,-63-14 0,25 10-41,42 10 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0:1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4385,'-10'6'269,"1"1"1,0 1-1,1-1 1,-1 1-1,2 1 0,-1 0 1,1 0-1,1 0 1,-1 1-1,-5 13 0,5-8-103,1 0 0,1 1 0,0 0 0,1 0 0,1 0-1,-2 25 1,4-5-143,1 0-1,2 0 1,2-1-1,1 1 1,18 66 0,-18-86 8,0 0 0,0-1 1,2 0-1,0 0 1,0 0-1,2-1 1,10 15-1,-15-24-16,1 1-1,0-1 1,0 0 0,0-1-1,0 1 1,1-1 0,0 0-1,0 0 1,0-1-1,0 0 1,1 0 0,-1 0-1,1-1 1,0 0-1,0 0 1,0 0 0,0-1-1,13 0 1,-9-1 37,-1 0 1,0-1-1,0-1 0,0 1 0,0-2 1,0 1-1,0-1 0,-1-1 1,1 0-1,-1 0 0,0-1 0,0 0 1,0-1-1,-1 0 0,0 0 1,0 0-1,-1-1 0,1-1 0,10-14 1,-9 10 88,-1 0 1,-1 0-1,0-1 1,-1 0-1,0 0 1,-1 0-1,0-1 1,-1 0 0,-1 0-1,0 0 1,-1 0-1,-1-1 1,0-22-1,-1 19-32,-2 0 1,-1 0-1,0 0 0,-1 1 0,-1-1 0,0 1 0,-1 0 0,-1 0 0,-16-26 0,11 25-75,0 0-1,-1 1 1,-1 0-1,-1 1 1,-1 0-1,0 2 1,-30-23-1,-17-10-2056,52 40 1600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0:2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6297,'-142'62'3662,"127"-54"-3665,-1 1 0,1 1-1,0 1 1,1 0-1,0 0 1,1 2 0,1-1-1,0 2 1,0 0-1,1 0 1,1 1-1,1 0 1,0 1 0,1 0-1,0 0 1,1 1-1,1 0 1,1 0 0,1 0-1,0 1 1,1 0-1,1 0 1,0 0 0,2 33-1,1-43-12,0-1 0,1 0-1,-1 0 1,1 0 0,1 1 0,-1-2-1,1 1 1,0 0 0,1-1 0,0 1-1,0-1 1,0 0 0,8 8 0,-4-6-4,1 0 1,0-1-1,0 0 0,1 0 1,0-1-1,0-1 1,20 9-1,5-2 19,0-2 1,1-1-1,0-2 1,50 3-1,-16-6 86,0-4 0,0-2-1,134-24 1,-189 24-35,-1-1 0,0 0 0,23-9 0,-33 11 1,-1-1 0,0 1 0,0-1 0,0 0 0,0 0 0,0 0 0,0 0 0,0 0 0,-1-1 0,1 1 0,-1-1 0,0 1 0,1-1 0,-1 0 0,-1 0 0,1 0 0,0 0 0,-1 0 0,1-1 0,-1 1 0,1-4 0,0-10 193,-1 0 0,0 1 0,-1-1 0,-1 0 0,-1 0 0,-5-25 1,-32-97 605,34 122-814,-1 0 1,-1 1-1,-1 0 0,0 1 1,-1 0-1,-1 0 1,0 0-1,-17-17 0,18 24-29,1 0-1,-1 1 0,0 0 0,0 0 1,-1 1-1,0 0 0,0 1 0,-1 0 0,1 1 1,-1 0-1,0 1 0,0 0 0,-23-3 1,10 4-46,0 1 1,0 1-1,0 2 1,0 0-1,-26 6 1,-114 36-867,162-44 895,-18 6-179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3:4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9210,'1'-3'220,"0"0"-1,0 0 1,-1 0-1,0 0 1,1 0-1,-1 0 1,-1-4 0,1-2 764,1 19-677,1-1 1,-1 0 0,2 0 0,-1-1-1,5 10 1,3 13-95,-3 4-149,-2 0 0,-1 1-1,-1-1 1,-3 39 0,0-58-37,7 361 1283,8 44-218,5-73-517,1 21-438,-1-178-102,8 142 96,-24 10-48,0 18-70,-3-325-4,4 92-117,-14 158-1,-3-7 45,8-116 98,4-156-71,-1 21 170,2-22-346,4-14-475,1-2 507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3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8154,'4'-9'1049,"-2"4"-163,0 1 0,0-1 1,-1 0-1,1 0 1,-1 1-1,1-9 0,-2 93 820,4 300-1033,26 65-475,-19-297-123,0 525 366,-1-151-362,-2 45 57,-12-42-232,4-146 18,-7 68 138,5-434-220,-2-12-169,3-2 310,0 0 0,0-1 0,0 1 0,0-1-1,1 1 1,-1-1 0,0 1 0,1-1 0,0 1 0,-1-1-1,1 1 1,0-1 0,-1-2 0,-1-28-125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3:4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1095 3729,'-16'11'897,"4"-4"-98,0 2 0,0-1 0,-11 12 0,15-13-81,6-6-537,1 0 0,-1 0-1,1-1 1,0 1 0,0 0 0,-1 0-1,1 0 1,0 1 0,0-1 0,0 0 0,0 0-1,0 1 1,0-1 0,0 0 0,1 1-1,-1-1 1,0 1 0,0 2 0,2-4-118,-1 0 1,1 0 0,0 0-1,-1 0 1,1 0 0,0 0-1,-1 0 1,1 0 0,0 0-1,-1 0 1,1 0 0,0 0-1,-1-1 1,1 1 0,-1 0-1,1 0 1,0-1 0,-1 1-1,1 0 1,-1-1 0,1 1-1,-1-1 1,1 1 0,-1-1-1,1 1 1,-1-1 0,0 1-1,1-1 1,-1 0 0,5-3 162,517-483 2785,-36-37-2349,-451 483-643,-18 20-65,1 1-1,1 1 1,31-26-1,-28 34-205,-22 11 197,1 0-1,-1-1 0,1 1 1,-1 0-1,1 0 0,-1 0 1,0 0-1,1-1 0,-1 1 0,1 0 1,0 0-1,-1 0 0,1 0 1,-1 0-1,1 0 0,-1 0 1,1 0-1,-1 1 0,1-1 0,-1 0 1,1 0-1,-1 0 0,0 0 1,1 1-1,-1-1 0,1 0 1,-1 1-1,1-1 0,-1 0 0,0 1 1,1-1-1,-1 0 0,0 1 1,1-1-1,-1 1 0,1 0 1,-2-1-301,-2-1-54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3:4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1583 12291,'277'-259'3548,"-114"99"-2578,241-195 299,-56 51-923,-104 95-323,-123 109-147,8-18-550,-76 68-287,-32 28-261,-22 22 1209,1 0 0,0 0 1,0 0-1,0 0 0,0 0 0,0 0 0,-1 0 1,1 0-1,0 0 0,0 0 0,0 0 0,0 0 1,0 0-1,-1 0 0,1 0 0,0 0 1,0 0-1,0 0 0,0 0 0,0 0 0,0 0 1,-1 0-1,1-1 0,0 1 0,0 0 0,0 0 1,0 0-1,0 0 0,0 0 0,-1 0 0,1 0 1,0 0-1,0-1 0,0 1 0,0 0 0,0 0 1,0 0-1,0 0 0,0 0 0,0 0 1,0-1-1,0 1 0,0 0 0,0 0 0,0 0 1,0 0-1,0 0 0,0-1 0,0 1 0,0 0 1,0 0-1,0 0 0,0 0 0,0 0 0,0-1 1,0 1-1,0 0 0,0 0 0,0 0 0,0 0 1,0 0-1,0 0 0,1-1 0,-16 6-343,-20 14-380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3:4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1035 11442,'-1'23'1097,"16"-26"-497,13-17-144,22-27 664,10-12-320,22-15-8,14-9 17,23-16-105,5-5-104,-2 0-256,-3 1-152,-11 15-336,-7 8-208,-16 13-328,-18 8-272,-31 20 696,-11 13-225,-24 23-151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3:5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1285 9810,'-10'48'892,"10"-47"-860,0 0-1,0 0 1,0 0-1,0 1 1,0-1 0,0 0-1,0 0 1,0 1-1,0-1 1,0 0-1,1 0 1,-1 0-1,1 0 1,-1 1 0,1-1-1,-1 0 1,2 1-1,-1-1-5,-1-1 0,1 1-1,0-1 1,0 1 0,0-1-1,-1 0 1,1 1 0,0-1-1,0 0 1,0 0 0,0 0-1,0 0 1,0 0 0,0 0-1,0 0 1,0 0 0,-1 0-1,1 0 1,0 0 0,0 0 0,0-1-1,0 1 1,1-1 0,15-6 304,-1-1 1,0-1 0,-1-1-1,0 0 1,23-20 0,620-551 3146,20-15-2410,-671 590-1106,68-53-378,-65 52 190,1 1 0,0 0 0,0 0 0,0 1 0,14-4 0,-16 7-62,-9 4 103,-13 8-158,-19 9-239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0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14131,'12'6'1152,"5"5"-792,4 5-160,10 2 353,2 5-105,10 2-128,0-1-16,2 0-352,1 1-248,-4-7 256,-6-2-40,-6-6-72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3:5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1147 9994,'10'10'1232,"18"-10"-663,26-33-25,12-21 784,27-32-528,22-13 24,24-22 64,1-8-87,5-4-321,-6 1-208,-13 19-632,-4 16 88,-32 26 184,-27 14-120,-37 25-72</inkml:trace>
  <inkml:trace contextRef="#ctx0" brushRef="#br0" timeOffset="1">10 1763 9434,'-10'33'776,"25"-31"-288,17-17-24,30-38 473,11-18-9,29-30 144,17-13 64,19-20 65,2-5-137,-1 2-328,-7 5-232,-9 22-480,-4 9-200,-19 24-360,-15 12-1225,-31 24 1401,-12 11-304,-29 18-136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3:5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63 658 7538,'-40'84'984,"25"-29"-544,7-11-96,24-22 1040,13-15-760,25-26 193,18-16 23,24-34 32,9-16 0,6-21-8,4-6-47,0-2-305,-1 5-224,-16 17-48,-21 10-40,-41 35-192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3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1 743 13971,'17'-7'1440,"19"-18"-912,22-35-88,11-14 457,14-17-433,6-3-216,4-6-1048,1 1 992,-8 3-224,-6 0-232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9786,'1'-11'1337,"1"-11"361,-1 20-626,-1 13 376,3 16-1284,0 1 1,2-1 0,1-1 0,2 1 0,10 27 0,-9-29-140,29 75-78,62 116 0,-90-201-560,-21-41 203,-1-1 203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3 310 8466,'-2'-19'1801,"2"19"-1739,0 0-1,-1 0 0,1-1 0,0 1 0,0 0 1,0-1-1,1 1 0,-1 0 0,0 0 0,0-1 1,0 1-1,0 0 0,0 0 0,0-1 0,0 1 1,0 0-1,0 0 0,1-1 0,-1 1 0,0 0 1,0 0-1,0 0 0,0-1 0,1 1 0,-1 0 1,0 0-1,0 0 0,1 0 0,-1-1 0,2 2 41,0 0 1,0 0-1,0 0 0,0 0 0,0 0 0,-1 0 0,1 0 0,0 0 0,-1 1 0,1-1 0,-1 1 0,1-1 0,1 3 0,49 56 389,63 92-1,-57-70-109,-57-81-348,-1 0 0,1 0 0,0 0-1,-1 0 1,1 0 0,0-1 0,-1 1 0,1 0 0,0 0 0,0-1 0,0 1 0,0 0-1,0-1 1,0 1 0,0-1 0,0 1 0,0-1 0,0 0 0,0 1 0,0-1 0,0 0-1,2 0 1,-2 0 18,0-1 1,-1 1-1,1-1 0,0 0 0,0 1 0,-1-1 0,1 0 0,0 0 0,-1 1 0,1-1 0,-1 0 0,1 0 1,-1 0-1,1 0 0,-1 0 0,0 0 0,1 0 0,-1 0 0,0 0 0,0 0 0,0 0 0,0 0 0,0 0 1,0-2-1,1-25 400,-1 0 1,-1 0-1,-1 0 1,-2 1-1,-1-1 1,-1 1 0,-14-41-1,-87-176-274,91 212-284,15 30 69,0 0-1,0 1 1,0-1 0,0 0 0,1 0 0,-1 1 0,0-1-1,1 0 1,0 0 0,-1 0 0,1 0 0,0 0 0,0 0 0,0 0-1,0 0 1,1-2 0,-1 3 64,1 1 1,0-1-1,0 0 0,0 0 0,0 1 1,0-1-1,0 0 0,0 1 0,0-1 1,0 1-1,0-1 0,1 1 1,-1 0-1,0 0 0,0-1 0,0 1 1,0 0-1,1 0 0,-1 0 0,0 0 1,0 0-1,0 0 0,1 1 0,0-1 1,25-1-113,4-5-26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1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14483,'-7'-11'1447,"6"15"-665,8 24-423,-6-22-378,24 115-100,12 47 70,-30-145-54,1 0 0,1 0 0,1-1 0,24 40 0,-31-57 34,0 0 1,0-1-1,1 1 1,-1-1-1,1 0 1,0 0-1,1 0 1,-1-1-1,1 0 0,-1 1 1,1-2-1,0 1 1,0 0-1,0-1 1,0 0-1,1 0 1,-1-1-1,0 1 1,1-1-1,-1 0 1,1-1-1,7 1 0,21-3-304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1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40 11690,'-10'7'216,"1"0"-1,0 1 0,1 0 1,-1 1-1,2 0 0,-1 0 0,1 0 1,-8 16-1,11-19-164,1 1 0,0-1-1,1 1 1,-1 0 0,1 0 0,1 0 0,-1 0-1,1 0 1,0 1 0,1-1 0,0 0-1,0 0 1,1 1 0,2 12 0,-3-18-37,0 1-1,1-1 1,-1 1 0,1-1 0,0 1 0,0-1 0,0 0 0,0 1 0,0-1-1,0 0 1,1 0 0,-1 0 0,1 0 0,-1 0 0,1 0 0,0 0-1,0-1 1,0 1 0,0-1 0,0 1 0,0-1 0,0 0 0,1 1-1,-1-1 1,0 0 0,1-1 0,-1 1 0,1 0 0,-1-1 0,0 1 0,1-1-1,0 0 1,-1 0 0,1 0 0,-1 0 0,1 0 0,-1-1 0,1 1-1,-1-1 1,1 1 0,-1-1 0,4-2 0,3 0 82,1-1-1,-1-1 1,-1 0 0,1 0 0,0-1-1,-1 0 1,0 0 0,-1-1 0,12-13-1,-12 11 37,0-1 0,0 1 0,-1-1 0,-1-1 0,0 1 1,6-18-1,-9 21-73,0 0 0,0-1 0,-1 1 0,0 0 0,0-1 0,0 0 0,-1 1 0,0-1 0,-1 1 0,0-1 0,-2-8 0,3 14-62,-1 0-1,1-1 1,-1 1 0,0 0 0,0 0 0,0 0 0,0 0-1,0 0 1,0 0 0,0 0 0,-1 1 0,1-1 0,-1 0 0,1 1-1,-1-1 1,0 1 0,1-1 0,-1 1 0,0 0 0,0 0-1,0 0 1,0 0 0,0 0 0,0 0 0,0 1 0,-1-1-1,1 0 1,0 1 0,0 0 0,0 0 0,-1-1 0,-3 2-1,3-1-40,0 1 0,1 0 0,-1 0-1,0 0 1,0 0 0,0 0-1,1 1 1,-1-1 0,1 1-1,-1-1 1,1 1 0,0 0-1,-1 0 1,1 0 0,0 1-1,0-1 1,1 0 0,-1 1-1,0-1 1,1 1 0,0-1-1,-1 1 1,1 0 0,-1 3-1,1-3-17,0 0-1,0 0 1,0-1-1,0 1 0,1 0 1,-1 0-1,1 0 1,0 0-1,0 0 0,0-1 1,0 1-1,1 0 1,-1 0-1,1 0 0,-1 0 1,1 0-1,0-1 0,0 1 1,3 4-1,6 1-221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1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11755,'4'33'1120,"-4"7"-736,-1 1-208,5 2 856,5-4-848,8-9-48,3-8 32,12-19-104</inkml:trace>
  <inkml:trace contextRef="#ctx0" brushRef="#br0" timeOffset="1">90 7 13355,'-4'-6'1112,"7"13"-792,4 5-136,2 2 696,-1 0-456,5 6-231,3 0-105,1 2-361,5-1-231,-4-8 440,-1-1-96,-1-7-72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11234,'-1'0'49,"1"1"0,0-1-1,0 0 1,-1 1-1,1-1 1,0 1-1,0-1 1,0 0 0,-1 1-1,1-1 1,0 1-1,0-1 1,0 0 0,0 1-1,0-1 1,0 1-1,0-1 1,0 1-1,0-1 1,0 0 0,0 1-1,0-1 1,0 1-1,0-1 1,0 0-1,1 1 1,-1-1 0,0 1-1,0-1 1,1 1-1,8 15 208,-6-12 15,27 40 506,3-1 1,37 37-1,35 45-590,-99-116-168,1 1 1,-2-1-1,1 1 1,-1 0-1,-1 0 0,0 0 1,0 1-1,-1 0 0,-1 0 1,0-1-1,2 20 1,-4-22 14,0 0 0,-1 0 1,0 0-1,0-1 0,-1 1 1,0 0-1,0-1 0,-1 1 1,0-1-1,0 1 0,0-1 1,-1 0-1,0-1 0,-1 1 1,0-1-1,-10 11 0,-12 8 112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10730,'2'-2'1257,"18"-11"-657,7-5-240,13-7 1248,9-2-1024,7-3-216,4 3-72,0 2-400,-1 1-72,-12 7 136,-10 3-56,-19 8-80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13683,'0'22'1272,"3"5"-984,7 10-96,0 6 448,1 10-360,2 5-7,-6 3-49,-4 1-40,-13 1-160,-11 1-144,-21 2-489,-7 3 561,-12-1-112,-2-1-32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8714,'14'0'1376,"8"-5"-784,16-10-248,7-2 1217,11-6-1089,1-1-144,3-4-1024,-3 3 776,2 5-264,-3 0-80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7 507 10882,'-2'9'401,"0"0"-156,1-1-1,0 1 0,1 16 0,-1-24-193,1 0 0,0 1 0,1-1 0,-1 0 1,0 0-1,0 1 0,0-1 0,1 0 0,-1 0 0,1 0 0,-1 0 0,1 0 0,-1 0 0,1 0 0,-1 0 0,1 0 1,0 0-1,0 0 0,0 0 0,-1 0 0,1 0 0,0 0 0,0-1 0,0 1 0,0 0 0,0-1 0,0 1 0,1-1 0,-1 1 1,0-1-1,0 0 0,0 1 0,0-1 0,1 0 0,0 0 0,6 0 142,-1-1 1,1 0-1,-1-1 0,0 1 1,1-1-1,-1-1 0,0 0 1,0 0-1,-1 0 1,9-5-1,65-48 769,-69 48-816,15-12 100,0-2 1,-2 0-1,0-2 0,-2 0 0,30-43 0,-40 50-261,-2-1-1,0 0 1,-1-1 0,-1 0-1,0-1 1,-2 1 0,0-1 0,-1-1-1,-1 1 1,1-23 0,-2-45-395,-3 88 406,0 0 0,1 0 1,-1 0-1,0 1 0,0-1 0,0 0 0,0 0 0,1 0 0,-1 0 0,0 1 0,0-1 0,0 0 0,1 0 1,-1 0-1,0 0 0,0 0 0,0 0 0,1 0 0,-1 0 0,0 0 0,0 0 0,1 0 0,-1 0 0,0 0 1,0 0-1,1 0 0,-1 0 0,0 0 0,0 0 0,1 0 0,-1 0 0,0 0 0,0 0 0,0 0 1,1 0-1,-1-1 0,0 1 0,0 0 0,0 0 0,1 0 0,-1 0 0,0 0 0,0-1 0,0 1 0,0 0 1,0 0-1,1 0 0,-1-1 0,0 1 0,0 0 0,0 0 0,0 0 0,0-1 0,0 1 0,0 0 0,0 0 1,0-1-1,0 1 0,0 0 0,0 0 0,0-1 0,0 1 0,0 0 0,11 18-22,-10-17 13,18 34 155,0 3-676,2-1 0,1 0 0,2-2 1,31 36-1,-33-49 80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11522,'27'-13'1225,"7"-3"-873,13-9-136,11-7 992,21-7-856,7-2-88,11-7-48,-1 0 2089,3-2-2041,-3 1 216,-11 9 96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1 894 11586,'29'-22'646,"2"2"0,1 2 0,0 1 0,46-18-1,141-37 778,-131 46-1167,408-141 441,-17-42-642,-416 176-101,-1-2 0,-2-2-1,71-60 1,-122 90 18,27-26-71,-34 31 85,-1 0 0,0 0 1,1 0-1,-1 0 0,0 0 1,0 0-1,0 0 0,0 0 1,-1 0-1,1 0 0,0 0 1,-1-1-1,0 1 0,1 0 1,-1 0-1,0-1 0,0-3 1,-1 5 4,1 0 1,0 0 0,-1 0 0,1-1 0,0 1 0,-1 0 0,1 0 0,-1 0 0,0 0 0,1 0 0,-1 0 0,0 1 0,0-1 0,1 0-1,-1 0 1,0 0 0,0 1 0,0-1 0,0 0 0,0 1 0,0-1 0,0 1 0,0-1 0,0 1 0,-1 0 0,1-1 0,0 1 0,-2 0-1,-3-1-11,-1 0 0,1 1-1,-1 0 1,-6 2 0,3-2-15,-33 5-61,1 1 1,0 2-1,0 2 1,-55 21-1,-157 79 4,87-18 214,139-74-81,0 1 1,1 2-1,-36 36 0,58-53-43,1 1 0,-1-1 1,1 1-1,0 0 0,1 1 0,-1-1 0,1 1 1,0-1-1,0 1 0,-2 7 0,5-12-3,0 0 0,0-1 0,0 1-1,0 0 1,0 0 0,0 0 0,1 0 0,-1 0-1,0-1 1,1 1 0,-1 0 0,0 0 0,1-1 0,-1 1-1,1 0 1,-1 0 0,1-1 0,-1 1 0,1 0-1,0-1 1,-1 1 0,1-1 0,0 1 0,-1-1 0,1 1-1,0-1 1,0 1 0,-1-1 0,1 0 0,0 0-1,0 1 1,0-1 0,0 0 0,-1 0 0,1 0 0,0 0-1,0 0 1,0 0 0,0 0 0,0 0 0,-1 0-1,1 0 1,2-1 0,5 0-26,0-1-1,-1 0 1,1-1 0,0 0 0,-1 0-1,12-7 1,44-31-115,-48 31 115,135-102-85,-133 97 192,0 0 1,0-2-1,-2 0 1,0 0-1,24-40 1,-38 55-57,1 0 0,-1-1 0,1 0 0,-1 1 0,0-1 0,0 0 0,-1 0 0,1 1 0,0-1 0,-1 0 0,0 0 0,1-5 0,-1 8-16,-1 0-1,1-1 1,0 1-1,0 0 1,0-1-1,0 1 1,0 0-1,-1-1 1,1 1-1,0 0 1,0-1-1,-1 1 1,1 0-1,0 0 1,0-1-1,-1 1 1,1 0-1,0 0 1,-1-1-1,1 1 1,0 0-1,-1 0 1,1 0-1,-1 0 1,1 0-1,0 0 1,-1 0-1,1 0 1,0-1-1,-1 1 1,-1 1-1,0-1 0,0 0 0,0 1 0,0-1 0,0 1 0,0-1 0,0 1 1,1 0-1,-4 1 0,-13 10-29,0 0 0,-29 24 1,23-16-41,-47 38-492,2 3-1,-95 110 1,101-94 213,8-11 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213 102 14995,'4'-11'209,"-2"6"-134,0 0 1,0-1-1,0 1 1,-1 0-1,0-1 1,0 1-1,0-1 1,-1 1-1,0-1 1,0 1 0,-1-10-1,1 14-69,0 1-1,0-1 1,0 0 0,0 0-1,-1 1 1,1-1 0,0 0-1,0 1 1,-1-1-1,1 0 1,0 1 0,-1-1-1,1 1 1,-1-1 0,1 1-1,-1-1 1,1 0 0,-1 1-1,1 0 1,-1-1-1,1 1 1,-1-1 0,0 1-1,1 0 1,-1-1 0,0 1-1,1 0 1,-1 0-1,0-1 1,1 1 0,-1 0-1,0 0 1,1 0 0,-1 0-1,0 0 1,0 0 0,1 0-1,-1 0 1,0 0-1,1 0 1,-1 1 0,0-1-1,1 0 1,-1 0 0,0 1-1,1-1 1,-1 0 0,0 1-1,0 0 1,-3 2 24,0-1-1,1 1 1,0 0 0,0 0 0,0 1 0,0-1-1,-4 7 1,-2 5-3,2 0 0,0 0 0,1 1 1,0 0-1,1 0 0,-3 22 0,1 0 5,-2 66 0,9-64-14,2 0 0,2-1 1,1 1-1,2-1 0,18 57 1,80 183 71,-105-279-90,6 13 0,-4-9 1,0 0 0,0 0-1,0 0 1,-1 0 0,1 1-1,-1-1 1,0 0 0,0 9-1,-14-24-76,-110-144-915,11 13 1917,106 136-823,4 3 63,-1 0 0,1 0 0,-1 0 0,1 0 1,0-1-1,0 1 0,-2-6 0,4 8-123,0 1-1,0-1 0,0 0 0,0 0 0,0 0 0,0 0 1,0 0-1,0 0 0,1 0 0,-1 0 0,0 0 0,1 1 1,-1-1-1,0 0 0,1 0 0,-1 0 0,1 1 0,0-1 1,-1 0-1,1 0 0,-1 1 0,1-1 0,0 0 0,0 1 1,-1-1-1,1 1 0,0-1 0,0 1 0,0 0 0,-1-1 1,1 1-1,0 0 0,0-1 0,0 1 0,0 0 0,1 0 1,14-6 61,22-6-448,0-2 0,-1-2 0,60-34 1,-33 6 43,3-6-91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14219,'-17'37'1384,"1"3"-1008,0 11-112,4 2 417,4 2-265,7 6-24,4-5-104,5-5-56,10 2-120,-1 0-88,3-4-232,-2-5-224,3-8-1001,-3-10 1241,2-22-184,0-9-136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248 324 15163,'-8'9'1032,"-4"15"-823,-2 5-89,-2 4 200,0 4-128,3 6-8,1 0-8,-3 3-80,4-5-96,-6-6-264,1-4 272,-3-13-40,-1-14-16,1-13-64</inkml:trace>
  <inkml:trace contextRef="#ctx0" brushRef="#br0" timeOffset="1">0 410 14059,'23'9'1240,"9"4"-856,5 2-176,13 3 361,3-3-249,6-5 1944,-2-2-1864,1-7-48,-5-1 96</inkml:trace>
  <inkml:trace contextRef="#ctx0" brushRef="#br0" timeOffset="2">422 0 12443,'1'27'1280,"12"5"-712,1 1-216,5 9 544,1 2-184,-3 3-127,2 5-65,-8 4-240,-3 3-96,-8 1-216,-8 0-168,-7-6 248,-4-1-48,0-11-64,2-5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9346,'4'0'920,"2"5"-944,-3-2 568,1-1-504,-1 1 24,5 1 200,2 0 88,5-5 161,6-8 79,6-10 80,6-3 16,9-7-232,5-3-48,2-5-200,-2-3-16,-9 4-192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12907,'35'-16'1552,"5"-4"-1032,10-4-176,4-2 552,7-10 1569,2-1-1889,4-9 64,-1 0 72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5 636 8938,'-5'12'4163,"19"-35"-1527,6-17-1444,-2-2 0,18-61 1,15-92-761,-32 115-473,7-83 0,-26 162 38,0 1-1,0 0 1,0 0 0,0 0-1,0 0 1,0 0-1,0 0 1,0 0 0,1 0-1,-1 0 1,0 0 0,0 0-1,0 0 1,0 0-1,0 0 1,0-1 0,0 1-1,0 0 1,1 0-1,-1 0 1,0 0 0,0 0-1,0 0 1,0 0-1,0 0 1,0 0 0,0 0-1,1 0 1,-1 1-1,0-1 1,0 0 0,0 0-1,0 0 1,0 0 0,0 0-1,0 0 1,0 0-1,1 0 1,-1 0 0,0 0-1,0 0 1,0 0-1,0 0 1,0 0 0,0 1-1,0-1 1,0 0-1,0 0 1,0 0 0,0 0-1,0 0 1,0 0 0,0 0-1,0 0 1,0 1-1,0-1 1,0 0 0,0 0-1,0 0 1,0 0-1,0 0 1,0 0 0,0 0-1,0 1 1,10 13-90,7 18 9,9 22-137,-2 0 0,-3 2 1,-2 0-1,-3 1 0,17 108 1,-31-143 57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15347,'-6'-5'1032,"6"0"-975,2 0-138,-1-1 81,6 0 145,2-1-145,1-6-88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14979,'1'-3'1320,"15"-9"-887,9-2-177,13-10 464,15-4-152,15-12-168,5-4-120,3-8-408,1-1-336,-5-1 400,-5 1-80,-14 5-80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3 454 11586,'-2'-10'1717,"3"25"-824,4 26-79,7 13-351,23 68-1,-25-95-393,1 0 0,1 0 0,1-2 0,22 32-1,-35-56-45,0 0 0,1-1-1,-1 1 1,1 0 0,-1 0-1,1-1 1,-1 1 0,1 0-1,0-1 1,-1 1-1,1 0 1,0-1 0,0 1-1,-1-1 1,1 1 0,0-1-1,0 0 1,0 1-1,0-1 1,-1 0 0,3 1-1,-3-2 11,1 1-1,-1 0 1,1-1-1,0 1 1,-1-1-1,1 1 1,-1 0-1,0-1 1,1 1-1,-1-1 1,1 1-1,-1-1 0,0 0 1,1 1-1,-1-1 1,0 1-1,0-1 1,1 0-1,-1 1 1,0-1-1,0 0 1,0 0-1,2-9 361,-1 0 0,0-19 0,-1 22-352,-2-62 357,-4 0 0,-25-121 0,3 26-424,28 164 22,0-1 0,0 0 0,0 0 0,0 0 1,0 1-1,0-1 0,0 0 0,1 0 0,-1 0 0,0 1 0,0-1 0,1 0 0,-1 0 0,0 0 0,1 1 0,-1-1 0,1 0 0,-1 1 0,1-1 0,-1 0 0,1 1 0,-1-1 0,1 1 0,0-1 0,-1 1 1,1-1-1,0 1 0,-1 0 0,1-1 0,0 1 0,0 0 0,0-1 0,32-5-68,-16 4 40,31-8 29,1-3 0,-2-2 0,0-2 0,-1-1 0,-1-3 0,0-2 0,-2-2 0,44-32 0,-58 29 17,-24 22-38,0 0 1,1 1-1,0 0 0,11-7 1,-17 11 16,0 1 0,1 0 0,-1 0 0,1 1 0,-1-1 0,0 0 0,1 0 0,-1 0 0,0 0 0,1 0 0,-1 0 0,0 0 0,1 0 0,-1 1 0,0-1 1,1 0-1,-1 0 0,0 0 0,1 1 0,-1-1 0,0 0 0,0 1 0,1-1 0,-1 0 0,0 0 0,0 1 0,0-1 0,1 0 0,-1 1 0,0-1 0,0 0 0,0 1 0,0-1 0,0 1 0,0-1 0,0 0 0,0 1 0,6 21-128,-5-17 85,8 33-249,2 0 0,20 44 0,-25-70 159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2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13243,'6'-14'539,"1"0"0,0 0 0,19-25 1,-22 33-369,2 0 0,-1 0 0,1 0 0,-1 0 0,1 1 0,1 0 0,-1 1 0,1-1 0,11-4 0,-17 8-134,1 0 0,0 0-1,-1 0 1,1 1-1,0-1 1,-1 1 0,1-1-1,0 1 1,0 0 0,-1 0-1,1 0 1,0 0-1,0 0 1,0 0 0,-1 0-1,1 0 1,0 1 0,0-1-1,-1 1 1,1-1-1,2 2 1,-2 0-12,-1-1 1,0 0-1,1 1 0,-1-1 1,0 1-1,0-1 0,0 1 1,0 0-1,-1-1 0,1 1 1,0 0-1,-1 0 0,1-1 1,-1 1-1,1 0 0,-1 4 1,1 4 3,-2 0 1,1 0 0,-1 0-1,0-1 1,-1 1 0,-4 15 0,-9 13-2,-33 65 0,21-48-50,25-51 9,0 0 0,0 0 0,1 0 0,0 1 0,-1-1 0,0 9 0,2-12 8,0 0 0,0 0 0,0 0-1,0 0 1,1 0 0,-1 0 0,0 0-1,0 0 1,1 0 0,-1 0 0,0 0 0,1-1-1,-1 1 1,1 0 0,-1 0 0,1 0 0,0 0-1,-1-1 1,1 1 0,0 0 0,-1 0 0,1-1-1,0 1 1,0-1 0,0 1 0,0-1-1,0 1 1,-1-1 0,1 1 0,0-1 0,0 0-1,0 0 1,0 1 0,0-1 0,2 0 0,2 0-96,1 1 0,-1-1 0,1 0 1,0-1-1,-1 0 0,1 0 1,-1 0-1,0 0 0,1-1 0,-1 0 1,0 0-1,0 0 0,0-1 1,8-4-1,0-2-118,0-1 1,-1 0-1,22-22 1,3-10-169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3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13131,'-7'18'427,"1"1"0,2-1 0,-1 1 0,2 1 0,1-1 0,0 0 0,2 34 1,0-50-414,0 1 0,1-1 0,-1 0 0,1 0 1,0 1-1,0-1 0,0 0 0,1 4 1,-1-7-22,-1 1 1,1 0 0,-1-1 0,0 1 0,1-1 0,-1 1 0,1 0 0,-1-1 0,1 1 0,0-1 0,-1 0 0,1 1 0,0-1 0,-1 1 0,1-1 0,0 0 0,-1 0 0,1 1 0,0-1 0,0 0 0,-1 0 0,1 0 0,0 0 0,0 0 0,-1 0 0,1 0 0,0 0 0,0 0 0,-1 0 0,1 0-1,0 0 1,0 0 0,-1-1 0,1 1 0,0 0 0,-1-1 0,1 1 0,0 0 0,-1-1 0,1 1 0,0-2 0,5-2-56,-1 0 0,0-1-1,0 1 1,0-1 0,0-1 0,-1 1-1,0-1 1,0 1 0,4-8 0,27-63-283,-26 56 327,-3 6 119,0 0 0,-1 0 0,3-19 0,-16 41 590,1 10-526,1 1 0,1 0 1,0 0-1,2 1 0,0 0 1,1-1-1,1 1 0,2 30 1,-1-45-186,0 0 0,1-1 1,-1 1-1,1 0 0,0-1 1,1 1-1,-1-1 0,1 0 1,0 1-1,0-1 0,0 0 1,1 0-1,-1 0 0,1 0 0,0-1 1,6 6-1,-9-8 15,1-1-1,-1 0 1,1 0 0,-1 0-1,1 0 1,-1 0 0,1 1-1,-1-1 1,0 0 0,1 0-1,-1 0 1,1 0 0,-1 0-1,1 0 1,-1-1 0,1 1-1,-1 0 1,1 0 0,-1 0-1,1 0 1,-1 0 0,0-1-1,1 1 1,-1 0 0,1 0-1,-1-1 1,0 1 0,1 0-1,-1-1 1,0 1 0,1 0-1,-1-1 1,0 1 0,0 0-1,1-1 1,-1 1 0,0-1-1,0 1 1,0-1 0,1 1-1,-1-1 1,5-14-132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3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89 13259,'-8'7'1336,"5"-10"-792,1-1-232,2-7 464,2 1-103,1-2-153,1-2-96,2 1-240,-4 3-160,4 6-112,-2 2-120,2 4-248,3 2-1081,4-7 1281,2-3-168,6-4-136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 14667,'-8'3'1224,"6"-2"-856,3 0-175,3 1 519,3-1-232,6-1-160,0 0-56,2-1-112,2-2-136,4-4-440,1-3 424,2-3-64,-1 0-24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17 281 12611,'0'1'51,"-1"-1"0,1 1 1,0 0-1,0 0 0,-1-1 1,1 1-1,0 0 0,0 0 1,0 0-1,0 0 0,0-1 1,0 1-1,0 0 1,0 0-1,1 0 0,-1-1 1,0 1-1,0 0 0,1 0 1,-1 0-1,0-1 0,1 1 1,-1 0-1,1-1 0,-1 1 1,1 0-1,-1-1 0,1 1 1,-1 0-1,1-1 0,0 1 1,-1-1-1,1 1 0,0-1 1,-1 0-1,1 1 0,0-1 1,0 0-1,0 1 0,-1-1 1,1 0-1,0 0 0,0 0 1,0 0-1,-1 0 1,1 0-1,0 0 0,0 0 1,0 0-1,0 0 0,-1 0 1,1 0-1,0-1 0,0 1 1,0 0-1,0-1 0,9-2 305,-1 0 0,0 0-1,14-8 1,-20 10-294,19-11 375,0 0-1,-1-2 1,0 0 0,29-27-1,-43 34-439,0 0 0,0 0 0,-1 0-1,1-1 1,-2 0 0,1 0 0,-1 0 0,-1-1-1,1 0 1,-1 0 0,-1 0 0,0 0 0,0-1 0,2-15-1,-5 22-36,1 1 0,-1 0 0,0 0 0,0-1 0,0 1 0,-1 0 1,1-1-1,-1 1 0,1 0 0,-1 0 0,0 0 0,0-1 0,0 1 0,0 0 0,0 0 0,-2-2 0,2 3 8,0 0 0,-1 0 0,1 0 0,0 0 1,-1 0-1,1 0 0,-1 0 0,0 1 1,1-1-1,-1 1 0,0-1 0,1 1 0,-1-1 1,0 1-1,1 0 0,-1 0 0,0 0 0,0 0 1,1 0-1,-1 0 0,0 1 0,-2-1 0,-4 3-24,0-1 0,-1 1-1,1 0 1,0 1-1,0 0 1,1 0-1,-1 1 1,1 0 0,0 0-1,0 0 1,-8 10-1,-5 6 43,2 0 0,-19 28 1,25-31 45,0 0 1,1 1-1,1 0 1,1 1-1,-12 36 1,19-48-28,-1 0 0,2 0 0,-1 0 1,1 0-1,0 0 0,1 1 0,0-1 0,0 0 0,1 0 1,0 0-1,0 0 0,1 1 0,0-2 0,0 1 0,1 0 1,0 0-1,1-1 0,5 10 0,-6-13-22,0 0-1,0 1 1,0-2-1,1 1 1,0 0-1,0-1 1,0 0-1,0 0 1,0 0 0,0 0-1,1-1 1,0 1-1,-1-1 1,1-1-1,5 3 1,-3-3 29,0 0 0,0 0 0,0-1 0,0 0 0,0 0 0,0 0 1,0-1-1,0 0 0,13-4 0,-1-2 31,0-1 0,-1 0 0,0-1 1,-1-1-1,1-1 0,26-22 0,13-16-8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3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18 128 12379,'-10'7'1128,"7"-4"-624,-1-2 696,5-2-448,8-5-55,7-4-33,4-3-144,7-3-288,6-5 1760,7-2-1664,-3-1 56,2-1 105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3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15435,'-44'93'2984,"-27"62"-3637,47-104 693,21-45-33,-2 7-158,-1 0 0,-1 0 0,-1-1-1,-9 13 1,16-23 104,0 0-1,-1 0 0,1-1 0,-1 1 1,1 0-1,-1-1 0,0 1 0,0-1 1,0 1-1,0-1 0,0 0 0,0 0 1,0 0-1,0 0 0,0 0 0,0 0 1,-1-1-1,1 1 0,0-1 0,-1 1 1,1-1-1,0 0 0,-1 0 0,1 0 1,0 0-1,-1-1 0,1 1 0,0-1 1,-1 1-1,1-1 0,0 0 0,0 0 1,-2-1-1,-13-9-279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3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11634,'9'10'1281,"1"5"-873,7 0-144,0 1 632,9 6-472,1-1-8,5-2-192,-4-2-1864,8 0 1528,-1-5-160,-4-9-176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11114,'-10'33'961,"0"15"-577,-1 7-112,2 9 296,6 5-96,1-2-40,4-4-40,4-11-136,0-10-72,-2-17-96,2-6-24,-5-18 32,4 4 24,-4-21-168,-1-4-72,-1-14 120,-4-11 16,-6-12-16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3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 13531,'-7'-10'1800,"9"5"-618,-1 4-1088,1 1-1,0-1 1,0 1-1,-1 0 1,1 0-1,0-1 1,0 1-1,0 1 1,-1-1-1,4 0 0,48 12 211,-45-10-283,0 1-1,0 0 0,-1 0 1,1 1-1,-1 0 0,0 0 1,10 7-1,-16-9-20,1-1 0,-1 1 0,1-1 0,-1 1 0,0 0 0,1 0 0,-1-1 0,0 1 0,0 0 0,0 0 0,0 0 0,-1 0 0,1 1 0,-1-1 0,1 0 0,-1 0 0,1 0 0,-1 0 0,0 1 0,0-1 0,0 0 0,-1 0 0,1 0 0,0 0 0,-1 1 0,1-1 0,-1 0 0,0 0 0,0 0 0,0 0 0,0 0 0,-2 2 0,-7 10-20,8-12 5,0 0 0,1 0 1,-1 0-1,1 0 0,0 0 1,-1 0-1,1 0 0,0 0 1,0 1-1,-1 2 0,3-5-4,-1 1 0,1-1 0,-1 1-1,1-1 1,0 0 0,-1 1 0,1-1-1,-1 0 1,1 0 0,0 1 0,-1-1-1,1 0 1,-1 0 0,1 0 0,0 0-1,-1 0 1,1 0 0,0 0 0,-1 0-1,1 0 1,0 0 0,-1 0 0,2-1-1,18-1-391,-20 2 392,17-3-240,0-1 0,16-6 0,-4 1 20,18-4-116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3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7352 685 8354,'-7'-3'299,"1"-1"0,-1 1 1,1 0-1,-1 0 0,0 1 1,-8-2-1,-17-7 849,30 10-1018,0-1 1,-1 1-1,1-1 0,0 0 0,0 1 0,1-1 1,-1 0-1,0 0 0,1 0 0,-1 0 0,-1-3 1,1 2-69,0 0 0,0 0 1,0 0-1,0 0 0,0 1 1,-5-4-1,-9-3-108,-1 1 0,1 1 1,-1 1-1,-1 0 0,1 1 0,-27-3 0,20 3-20,-106-22 39,-184-14 0,83 31 288,-178-20 133,278 5-314,-132-43 0,99 24-120,-3 7 1,-1 8 0,-172-9-1,-237 4 5,-352-31 6,652 33 19,-189-18 13,-4 29-29,238 27-233,-393 59 0,591-59 258,0 2 0,1 1-1,0 1 1,0 2-1,1 1 1,1 2-1,0 1 1,2 1 0,-1 2-1,2 1 1,1 1-1,-44 43 1,-166 218 13,107-119-8,79-101-9,3 2 1,3 2-1,-46 87 0,73-115 3,0 0-1,3 2 1,1 0-1,2 1 1,2 0-1,1 1 1,-5 76-1,12-66 2,2 0 0,3-1 0,14 84 0,-11-108-5,1 1-1,2-2 0,0 1 0,2-1 0,0-1 0,2 0 0,1 0 1,23 29-1,2-5-21,65 61-1,54 34-1,-135-123 29,82 73 4,226 189-13,-268-236 3,2-3 1,2-2 0,109 49 0,-87-55 6,2-4 0,1-4 0,98 16 0,291 18 14,89-51 7,-1-38 17,-149-13-4,550-123 0,-691 106-25,469-113 57,-577 116-49,207-95 0,-314 118 23,-2-2-1,-2-2 1,-1-4-1,104-87 0,-91 59 110,-3-3 1,116-153-1,219-324 532,-293 404-567,47-64-2,-126 160 52,-3-2 1,38-80-1,-60 113-79,-1 0 0,0-1-1,-2 0 1,1-1 0,-2 1 0,-1-1 0,0 1 0,-1-1 0,-2-28-1,-1 30-11,-1 0-1,0 0 1,-1 1-1,-1-1 1,0 1-1,-1 0 1,-1 1-1,0-1 1,-1 2-1,-18-25 1,12 21-110,0 1 0,-2 0 0,0 1 0,0 1 0,-2 1 1,1 0-1,-2 1 0,0 1 0,0 1 0,-1 1 0,0 0 1,0 2-1,-34-9 0,-3 4-322,0 3 1,-1 2-1,-113 1 1,-31 14-2,-27 15-127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1375 151 11554,'-1'-3'111,"0"0"0,0 0-1,0 0 1,-1 1 0,1-1-1,-1 0 1,0 1-1,0-1 1,0 1 0,0-1-1,0 1 1,0 0 0,-1 0-1,1 0 1,-4-1-1,-45-26 623,35 21-527,-13-5-211,-1 1 0,0 1 1,0 2-1,-1 1 0,-1 1 0,1 2 0,-1 1 0,0 1 1,0 2-1,0 1 0,-33 5 0,11 2 1,0 3 1,0 1-1,1 3 0,1 3 1,-84 38-1,99-38 88,2 2 0,0 1 0,1 2 0,1 1 0,1 2 0,1 1 0,-48 52 0,62-58-12,1 1 0,1 1 0,1 0 1,1 0-1,1 1 0,1 1 0,1 0 1,1 1-1,1 0 0,1 0 0,1 0 1,2 1-1,-2 28 0,4-32-59,2 0 0,0 0 0,1 0 0,2 0 0,0 0 0,1-1 0,2 1 0,0-1 0,1 0 0,1-1 0,0 1 0,2-2 0,1 1 0,0-1 0,1-1 0,1 0-1,24 25 1,-17-24-17,1 0 0,1-2 0,0-1 0,1 0 0,1-2 0,0 0 0,40 15 0,-28-16-8,0-2 0,0-1 0,1-2-1,0-2 1,38 2 0,-5-6-8,-1-3 0,1-4-1,-1-2 1,-1-3 0,115-33 0,-97 17-3,-1-3 0,-2-4 0,85-47 1,-105 44 9,-2-2 1,-1-2-1,-2-3 1,67-66-1,-107 92 10,-2-1-1,0 0 0,-2-1 0,0-1 1,-1 0-1,15-31 0,-21 36 3,-1 1 0,-1-1 0,-1-1 0,0 1 0,0 0 0,-2-1 0,0 0 0,-1 0 0,0 0 0,-3-28 0,0 32 0,0 1 0,-1 0 0,0-1 0,-1 1 1,0 0-1,0 1 0,-1-1 0,-1 1 0,0 0 0,-10-13 0,5 10 0,0 1 0,-1-1-1,-1 2 1,0 0 0,0 0 0,-22-12-1,3 6 1,0 2 0,-1 0 0,0 3 1,-1 0-1,-1 2 0,-40-5 0,-119-5-86,44 7-18,137 10 59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14091,'2'19'225,"0"0"0,-1 0-1,-1 0 1,-4 27 0,1 30-167,6-8 25,4 0 0,19 86 1,47 132 120,-39-160-188,-20-73-246,-13-88 287,-5-13-104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48 394 10594,'-42'-8'4010,"37"7"-2477,11 3 358,10 0-1753,-1-1 0,0 0 0,0-1 1,1-1-1,-1 0 0,0-1 0,19-5 0,7-4 158,55-22-1,171-84 566,89-32-788,-125 79-480,-255 120 750,20-34-437,0-1 0,1 0 1,1 1-1,1 0 0,0-1 0,1 1 1,0 0-1,1-1 0,1 1 1,7 27-1,-9-41 68,1-1 1,-1 1-1,1 0 1,0 0-1,0-1 0,-1 1 1,1 0-1,0-1 1,0 1-1,1-1 1,-1 1-1,0-1 1,0 0-1,1 1 0,-1-1 1,1 0-1,1 1 1,8-1-266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12987,'-7'2'56,"0"0"0,0 0 1,0 0-1,0 1 1,0 0-1,0 0 0,1 1 1,0 0-1,0 0 0,0 0 1,0 1-1,0 0 0,1 0 1,0 0-1,0 1 0,1 0 1,-7 10-1,-2 5-23,1 0 0,0 1 1,-15 45-1,18-35 45,0 0 0,2 1 0,1 1 0,2-1 0,2 1 0,1-1 0,1 1 0,2 0 0,9 50 0,-1-28 48,4-1 0,1 0 0,4-1 1,44 94-1,-48-119-251,33 49 0,-43-70 60,1 0 1,0-1 0,1 1 0,0-2 0,0 1-1,0-1 1,1 0 0,0 0 0,0-1 0,13 7-1,-17-11 40,0 0 0,0 1-1,1-1 1,-1 0 0,0-1-1,7 1 1,26-4-231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14763,'16'107'1602,"-13"-91"-1541,-1-5-7,0 0-1,1 0 1,0 0-1,0 0 1,2 0-1,-1-1 1,12 19-1,-15-27-42,0-1-1,1 0 1,-1 0-1,0 0 1,1 0-1,-1 0 1,1 0-1,-1 0 1,1-1-1,-1 1 1,1 0-1,0-1 1,-1 1-1,1-1 1,0 0-1,0 0 1,-1 1-1,1-1 0,0 0 1,-1 0-1,1-1 1,0 1-1,0 0 1,-1-1-1,1 1 1,0-1-1,-1 1 1,1-1-1,-1 0 1,1 1-1,-1-1 1,1 0-1,1-2 1,5-2 32,0-1 0,-1 0 0,0 0 0,11-14 0,28-38 324,55-93-1,-84 123-210,-6 17 110,-11 11-260,0 0 0,0 0 0,1 0 0,-1 0 0,0 1 0,0-1 1,1 0-1,-1 0 0,0 0 0,0 0 0,1 1 0,-1-1 0,0 0 0,0 0 0,0 0 0,0 1 0,1-1 0,-1 0 1,0 0-1,0 1 0,0-1 0,0 0 0,0 0 0,0 1 0,0-1 0,0 0 0,0 1 0,0-1 0,0 0 0,0 1 0,0 36 214,-1-24-153,2 0-66,0 0 0,0 0-1,1 0 1,0 0 0,2 0 0,4 14 0,-7-24 29,0-1 1,0 1 0,0-1 0,0 1 0,1-1-1,-1 1 1,0-1 0,1 0 0,0 0-1,0 0 1,-1 0 0,1 0 0,0 0 0,1-1-1,-1 1 1,0-1 0,0 1 0,1-1-1,-1 0 1,1 0 0,-1 0 0,1 0 0,-1 0-1,1 0 1,0-1 0,-1 1 0,1-1-1,0 0 1,-1 0 0,1 0 0,0 0-1,0-1 1,-1 1 0,1 0 0,0-1 0,4-2-1,-1 1 38,0-1 1,0 0-1,0-1 0,0 1 0,0-1 0,-1 0 0,1-1 1,4-4-1,15-20 235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15987,'7'29'961,"-7"2"-913,0 2 8,2 6 56,1 3-72,4-2 16,4 3-8,1-7-88,1-3-48,0-6-224,0-3-64,-5-9 288,-2-5-89,-10-9-31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14779,'0'-8'1248,"6"2"-912,4 2-127,10-2 423,4 2-112,14-2-448,5-1-200,8-3 1336,4-2-1136,3-2 48,1 0 0</inkml:trace>
  <inkml:trace contextRef="#ctx0" brushRef="#br0" timeOffset="1">476 438 12851,'-4'5'1555,"11"-9"-675,13-10 95,2-9-428,-1-1 0,-1 0 1,17-29-1,45-85 113,-68 114-575,57-114 13,-71 138-100,0 0 1,0 0-1,0 0 0,0 0 0,0 0 0,0 0 0,0 0 0,0 0 0,0 0 0,0 0 0,0 0 0,0 0 0,0 0 0,0 1 0,0-1 0,0 0 0,0 0 0,0 0 0,0 0 0,0 0 0,0 0 0,0 0 0,0 0 0,1 0 0,-1 0 0,0 0 0,0 0 0,0 0 0,0 0 0,0 0 0,0 0 0,0 0 0,0 0 0,0 0 0,0 0 1,0 0-1,-1 17-42,-8 39-2,3-26 8,2-5 9,1 0 0,1 0-1,1 0 1,3 29-1,-1-48 8,-1 1-1,2-1 0,-1 1 0,0-1 0,1 0 0,1 0 0,-1 0 0,1 0 0,0 0 0,0 0 1,0-1-1,1 1 0,0-1 0,0 0 0,0 0 0,1-1 0,-1 1 0,1-1 0,1 0 0,-1 0 1,8 4-1,15 3-72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1 579 13651,'37'-7'1280,"9"-10"-768,8-3-144,34-12 393,5-6-25,20-13-128,12-3-144,17-6-184,1-2-64,-1 5-176,-9 2-152,-25 9-280,-15 9-120,-29 16-320,-15 5 624,-30 12-136,-12 2-161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2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11274,'10'-6'1465,"1"-1"-753,7 0-288,5-5 1664,1 2-1303,6-3-297,2-1-112,1 1-128,-1-1-104,-1 4-368,-4 0-208,-7 1-929,-4 1 1169,-5 5-192,-4 3-152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11634,'28'-6'1178,"0"-2"0,0-1-1,31-15 1,22-7-69,-63 25-870,1 0 0,0 1 0,1 1 0,-1 0 0,36-1 0,-52 5-215,0 0 0,0 0 0,0 1 0,0-1 0,-1 1 0,1-1 0,0 1 0,0 0 0,0 0 0,-1 0 0,4 2 0,-5-2-18,1 1 0,-1-1 0,0 0 0,0 0 0,0 1 0,0-1 0,0 0 0,0 1 0,0-1 0,0 1 0,0 0 0,-1-1 0,1 1 0,-1-1 0,1 1 0,-1 0 0,0 0 0,0-1 0,1 1 0,-1 0 0,-1 2 0,1 5-4,-1 0 0,-1 0 0,1-1 0,-2 1 0,1 0 0,-1-1 0,0 1 0,-7 10 0,-41 66 37,32-55 3,11-17-23,-5 7 41,1 0-1,-9 23 0,19-30 0,8-9 8,17-10 10,52-27 543,119-71 1,-134 69-302,27-15-81,-2-1 58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15587,'21'30'1049,"-6"12"-801,0 6-56,2 17 144,2 4-16,-5 11 8,-5 7 24,-13 15-56,-8 4-56,-15 5-192,-6-5-128,-10 1-376,-4 2 2152,-5 0-1600,2-10 48,6-19 72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5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12643,'21'0'1192,"14"-7"-800,8-6-216,9-7 1512,11-10-1552,10-9-312,2-2-104,-9-4 248,-5-2-48,-12 3-72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14619,'29'3'1008,"-3"-3"-816,1 1-88,7 4 176,4 2-55,-5 10-1,-3 5-56,-9 9-96,-4 8-8,-9 15-8,-8 1-16,-12 4-24,-5 1 40,-6-7-160,-1-6 1632,4-7-1400,5-8 152,11-19 40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39 12243,'1'-2'103,"0"1"0,-1 0 1,1 0-1,-1-1 0,1 1 0,-1 0 1,1-1-1,-1 1 0,0-1 1,0 1-1,0-1 0,0 1 1,0 0-1,0-1 0,0 1 1,0-1-1,-1 1 0,0-3 0,1 3-37,-1 0 0,0 1-1,1-1 1,-1 0-1,0 1 1,1-1 0,-1 1-1,0-1 1,0 1 0,0-1-1,0 1 1,1-1-1,-1 1 1,0 0 0,0-1-1,0 1 1,0 0-1,0 0 1,0 0 0,-2 0-1,-2 0 63,1 0 0,-1 0 0,0 1 0,0 0 0,0 0 0,1 0 0,-1 1 1,1 0-1,-8 3 0,-10 9-46,0 0 0,1 2 0,1 0 0,1 1 0,0 1 1,1 0-1,1 2 0,1 0 0,-26 42 0,40-58-111,0-1 1,0 1-1,1 0 0,-1-1 0,1 1 0,0 0 1,0 0-1,0 0 0,0 4 0,1-7 18,0-1 0,0 1 0,0 0 0,0-1 0,0 1 0,0 0-1,1-1 1,-1 1 0,0-1 0,1 1 0,-1 0 0,0-1 0,1 1-1,-1-1 1,0 1 0,1-1 0,-1 1 0,1-1 0,-1 1 0,1-1-1,-1 0 1,2 1 0,-1 0-11,1 0 1,0-1-1,0 1 0,0-1 0,0 0 0,0 1 1,0-1-1,0 0 0,0 0 0,-1 0 0,4-1 1,67-6-407,-18 0 105,71 2 0,-113 5 244,0 2 0,0-1 0,16 5 0,-25-6 55,0 1 1,-1 0-1,1 0 1,0 0 0,-1 0-1,1 0 1,-1 0-1,1 1 1,-1-1-1,0 1 1,1 0-1,-1-1 1,0 1-1,0 0 1,0 0-1,0 1 1,-1-1-1,1 0 1,2 5 0,-3-5 12,-1 0 1,0 1 0,0-1 0,0 0 0,0 0 0,0 0 0,0 0 0,-1 0-1,1 0 1,0 0 0,-1 0 0,0 0 0,0 0 0,1 0 0,-1 0 0,0 0 0,0 0-1,-1-1 1,1 1 0,0 0 0,-3 2 0,-2 1 43,1 1 0,-1-1 0,0 0 0,-12 6 0,-15 7 293,-1-2-1,0-1 0,-2-1 1,-50 11-1,81-24-289,-35 7 139,39-8-160,-1 0 0,0 0 0,0 0-1,0 0 1,0 0 0,1 0 0,-1 0 0,0-1-1,0 1 1,0-1 0,1 1 0,-1-1 0,0 0-1,1 0 1,-1 1 0,0-1 0,-2-3 0,0-7 33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12795,'-3'0'93,"0"0"0,0 0 1,0 0-1,0 0 0,0 0 0,0 1 1,0-1-1,0 1 0,0 0 1,1 0-1,-1 0 0,0 0 0,0 0 1,1 1-1,-1-1 0,1 1 0,-1 0 1,1 0-1,0-1 0,0 2 1,0-1-1,-3 3 0,-4 6 32,1 0-1,0 1 1,-8 17-1,12-23-47,-7 15 66,1 0 0,1 1 1,-11 37-1,17-49-99,1 1 1,0-1 0,0 1 0,1-1 0,0 1 0,1 0 0,0-1-1,1 1 1,0-1 0,4 14 0,-5-22-31,1 1 1,0-1-1,0 0 1,-1 0-1,1 0 1,1 0-1,-1 0 1,0-1-1,0 1 1,1 0-1,-1 0 1,1-1-1,-1 1 1,1-1-1,0 1 1,-1-1-1,1 0 1,0 0-1,0 0 1,3 2 0,-2-3 7,0 1 0,0 0 0,1-1 0,-1 0 0,0 0 0,0 0 0,1 0 0,-1 0 0,0 0 0,0-1 0,1 0 0,3-1 0,3-2 43,0 0 0,-1 0 0,1-1-1,-1 0 1,0-1 0,-1 0 0,10-9-1,-8 6 23,-2 0-1,1-1 1,-1-1-1,-1 1 0,0-1 1,0 0-1,-1-1 0,-1 1 1,0-1-1,5-18 0,-8 24-66,-1-1 1,0 0-1,0 1 0,0-1 0,-1 0 0,0 0 1,0 0-1,-1 1 0,-2-11 0,2 13-48,0-1 1,-1 1-1,0 0 0,0-1 1,0 1-1,0 0 0,-1 0 0,0 1 1,1-1-1,-1 0 0,-1 1 1,1 0-1,0 0 0,-8-5 1,9 6-39,0 1 1,0 0 0,0-1-1,-1 1 1,1 0 0,0 1-1,0-1 1,-1 0-1,1 1 1,0-1 0,-1 1-1,1-1 1,-1 1 0,1 0-1,-1 0 1,1 1 0,0-1-1,-1 0 1,1 1 0,-1-1-1,1 1 1,0 0 0,0 0-1,-3 1 1,3 0-340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29 12579,'0'-1'125,"0"-1"1,0 1-1,0 0 0,-1 0 1,1-1-1,0 1 1,-1 0-1,1 0 0,-1 0 1,0 0-1,1 0 1,-1-1-1,0 1 0,1 0 1,-1 1-1,0-1 1,0 0-1,0 0 1,0 0-1,0 0 0,0 1 1,-2-2-1,0 1 40,1 0 0,-1 1 0,1-1-1,-1 1 1,1-1 0,-1 1 0,1 0-1,-1 0 1,1 0 0,-6 1 0,-3 2 129,1 0 0,-1 0-1,0 1 1,-12 6 0,8-2-162,0 1-1,1 0 0,0 0 1,0 2-1,-15 15 0,22-20-124,0 1-1,1 0 1,0 0-1,1 0 1,0 1-1,0 0 1,0 0-1,1 0 0,0 1 1,1 0-1,-4 11 1,7-18-9,-1 0 1,1 0 0,0 1-1,0-1 1,-1 0 0,1 0-1,1 0 1,-1 0 0,0 0-1,0 0 1,1 1-1,-1-1 1,1 0 0,0 0-1,0 0 1,-1 0 0,1-1-1,1 1 1,1 3 0,-1-3-13,0 0 1,0 0 0,0 0 0,1-1-1,-1 1 1,1-1 0,-1 1-1,1-1 1,0 0 0,-1 0 0,1 0-1,5 1 1,4-1-150,0 1 1,-1-2-1,1 0 0,0 0 0,23-4 1,-1-3-245,0-2 0,53-20 0,-33 8 13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31 13867,'-14'28'821,"-20"58"-1,31-76-709,0 1 0,1-1-1,0 1 1,0 0 0,1-1 0,1 1-1,0 0 1,0 0 0,3 14 0,-3-23-100,0-1 1,1 1 0,-1-1 0,0 1 0,1-1 0,-1 1 0,1-1 0,-1 1 0,1-1 0,-1 0 0,1 1 0,0-1 0,0 0-1,0 0 1,0 1 0,0-1 0,0 0 0,0 0 0,0 0 0,0 0 0,1 0 0,-1 0 0,0-1 0,1 1 0,-1 0 0,0-1-1,1 1 1,-1-1 0,1 1 0,-1-1 0,1 0 0,-1 1 0,1-1 0,-1 0 0,1 0 0,-1 0 0,1 0 0,-1-1-1,1 1 1,-1 0 0,1 0 0,-1-1 0,1 1 0,-1-1 0,1 0 0,1-1 0,5-1-7,-1-1 0,0-1 0,0 1 0,-1-1 0,0 0 0,1-1 0,8-10 0,-6 4-24,0-1-1,0-1 1,-1 1 0,-1-2 0,0 1 0,-1-1 0,-1 0 0,0 0-1,-1 0 1,-1-1 0,0 1 0,-1-1 0,-1-22 0,-4 19-25,3 19 44,0 0 1,0 0-1,0 0 0,-1 0 0,1 0 0,0-1 0,0 1 0,0 0 0,0 0 0,0 0 1,-1 0-1,1 0 0,0 0 0,0 0 0,0 0 0,0 0 0,-1 0 0,1-1 0,0 1 1,0 0-1,0 0 0,-1 0 0,1 0 0,0 0 0,0 0 0,0 0 0,0 0 0,-1 1 1,1-1-1,0 0 0,0 0 0,0 0 0,-1 0 0,1 0 0,0 0 0,0 0 1,0 0-1,0 0 0,0 0 0,-1 1 0,1-1 0,0 0 0,-2 2 8,1 0 0,-1 0-1,1 0 1,0 0 0,0 0 0,0 1-1,0-1 1,0 0 0,0 1 0,0 3-1,-2 8 97,0 1-1,2-1 1,0 1 0,0 0-1,2-1 1,0 1-1,5 28 1,-5-39-74,0 1-1,1-1 1,0 0 0,-1 0-1,1 1 1,1-1 0,-1 0-1,0-1 1,1 1-1,0 0 1,0-1 0,6 6-1,-6-7-40,0 0-1,0 0 0,0-1 0,1 1 0,-1-1 1,1 1-1,-1-1 0,1 0 0,-1-1 0,1 1 0,-1-1 1,1 1-1,0-1 0,-1 0 0,1 0 0,0-1 0,-1 1 1,5-2-1,-3 1-3,0 0 0,0 0 0,-1-1 0,1 0 0,-1 0 0,0 0 0,1 0 0,-1-1 0,0 1 0,0-1 0,-1 0 0,5-4 0,20-29-146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10 137 15531,'-3'8'193,"1"0"-1,0 1 1,1-1 0,0 1-1,0 0 1,1-1-1,0 1 1,1-1-1,0 1 1,3 15-1,3 2 73,0-1-1,13 30 1,-10-30-86,-3-7-126,0 0 1,1 0 0,0-1 0,2-1-1,13 19 1,-23-34-56,1 0 0,0 0 0,-1 0-1,1-1 1,0 1 0,0 0 0,0 0 0,-1-1-1,1 1 1,0 0 0,0-1 0,0 1 0,0-1 0,0 0-1,0 1 1,0-1 0,1 0 0,-1 1 0,1-1-1,-1 0-2,0 0-1,-1-1 0,1 1 0,0 0 0,0-1 1,0 1-1,-1 0 0,1-1 0,0 1 0,-1-1 0,1 1 1,0-1-1,-1 1 0,1-1 0,-1 0 0,1 1 1,-1-1-1,1 0 0,0 0 0,2-6-58,0 1 0,-1-1 0,1 1 0,1-13 0,-3 18 56,8-47-398,-1 0 0,-2 0 0,-3-1 0,-2 0 1,-8-83-1,7 129 389,-8-41-200,7 42 225,1 0 1,0 0-1,-1 0 0,0 0 0,1 1 1,-1-1-1,0 0 0,0 1 1,0-1-1,0 1 0,0-1 0,-1 1 1,1-1-1,0 1 0,-1 0 0,1-1 1,-1 1-1,1 0 0,-1 0 0,-2-1 1,3 2 13,0 0 0,0 0 0,0 0 0,0 0 0,0 1 0,0-1 0,1 0 0,-1 1 0,0-1 0,0 0 0,0 1 0,0-1 0,0 1 0,1-1 0,-1 1 0,0 0 0,1-1 0,-1 1 0,0 0 0,1-1 0,-1 1 0,1 0 0,-1 0 0,1 0 0,-1-1 0,1 1 0,0 0 0,-1 0 0,1 0 0,0 0 0,0 0 0,-1 0 0,1 0 0,0 0 0,0 1 0,-5 35 510,5-37-515,0 15 57,1-1 0,0 1 0,1 0-1,0-1 1,1 0 0,1 0 0,0 0-1,1 0 1,1-1 0,0 1 0,1-1-1,0-1 1,1 1 0,0-1 0,1-1-1,0 1 1,1-2 0,0 1 0,22 16-1,-2-7-643,-28-19 535,0 0-1,0-1 0,0 1 1,0 0-1,0-1 1,0 1-1,0-1 1,0 0-1,0 0 1,0 0-1,0 0 1,0 0-1,0 0 1,0 0-1,3-1 0,8-8-406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12019,'27'1'1546,"-10"0"-838,1-1 1,0 0-1,0-2 0,-1 0 1,1 0-1,-1-2 1,0 0-1,24-10 0,-27 8-586,-1-1 0,1-1 0,-1 0 0,22-18 0,-30 21-125,0 1-1,0-1 1,-1 0 0,1 0 0,-1-1-1,0 1 1,-1-1 0,1 0 0,-1 0-1,0 0 1,-1-1 0,1 1 0,1-9-1,-4 13-1,1 0-1,-1 1 0,1-1 0,-1 0 0,0 0 0,1 0 0,-1 0 1,0 0-1,-1 1 0,1-1 0,0 0 0,0 0 0,-1 0 0,1 1 1,-1-1-1,1 0 0,-1 0 0,0 1 0,0-1 0,0 0 0,0 1 1,0-1-1,0 1 0,0 0 0,0-1 0,-1 1 0,1 0 0,-1-1 1,1 1-1,-1 0 0,1 0 0,-1 0 0,1 1 0,-1-1 0,0 0 1,0 1-1,-2-2 0,-1 2 0,0-1 1,0 1 0,0 0-1,0 0 1,-1 0 0,1 1-1,0 0 1,0 0 0,1 0-1,-1 0 1,0 1 0,-9 4-1,5-1 30,0 1 0,1-1-1,-1 2 1,1-1 0,1 1-1,-1 0 1,1 0 0,0 1-1,1 0 1,0 1 0,0-1-1,1 1 1,0 0 0,0 0-1,1 1 1,1-1 0,-1 1-1,1 0 1,-1 11 0,3-18-8,1 0 0,0 0 0,0 0 0,0 1 0,0-1 1,0 0-1,1 0 0,-1 0 0,1 0 0,0 0 0,0 0 0,0-1 0,1 1 1,-1 0-1,0 0 0,1-1 0,0 1 0,2 2 0,-1-2-24,0 0-1,0-1 1,0 0 0,0 0-1,1 0 1,-1 0-1,1 0 1,-1-1-1,1 1 1,0-1 0,-1 0-1,8 1 1,0-1-148,0 0 1,-1-1 0,1-1-1,0 1 1,-1-1 0,1-1-1,-1 0 1,1-1 0,18-7-1,-15 3 42,0 0 0,0 0 0,-1-1-1,-1-1 1,17-14 0,18-26-358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2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70 12315,'8'1'1520,"3"-1"-896,5-4-168,4-3 792,6-2-511,1-1-81,2 0-296,-4-1-232,-2 2-432,-1 0-1233,-11 8 1297,-4 1-232,-5 7-176</inkml:trace>
  <inkml:trace contextRef="#ctx0" brushRef="#br0" timeOffset="1">1 568 10114,'11'5'1304,"11"-10"-559,2-5-249,5-4 560,-1-2-64,4-1-352,-2-2-320,-3 5-80,-4 1-80,-3 3-192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156 313 13307,'-11'11'390,"-19"22"763,-31 44 0,54-67-934,0 0-1,1 0 1,0 1-1,1 0 1,0 0 0,1 0-1,1 0 1,-1 1 0,-2 18-1,6-27-187,0 0 0,0 0 1,0 0-1,0-1 0,0 1 0,0 0 0,1 0 0,-1 0 0,1-1 1,0 1-1,0 0 0,0-1 0,0 1 0,1 0 0,-1-1 0,0 0 1,1 1-1,0-1 0,0 0 0,0 0 0,0 0 0,0 0 0,0 0 0,0 0 1,0 0-1,1-1 0,-1 1 0,1-1 0,-1 0 0,1 0 0,0 0 1,-1 0-1,1 0 0,0-1 0,5 1 0,0 1-13,0-2 0,1 1 0,-1-1-1,0 0 1,0-1 0,1 0 0,-1 0 0,0-1 0,0 0-1,0-1 1,12-4 0,-6-2-6,1 1 0,-2-2 0,1 0 0,-1 0 0,-1-2 0,0 1 0,0-2 0,15-21 0,0-4-6,39-77-1,-47 78-16,-1-2 1,-3 0-1,-1-1 0,16-77 1,-28 108 7,-1 1 1,-1-1 0,1 1 0,-3-14 0,2 21 2,0-1 1,0 1 0,0 0 0,-1-1-1,1 1 1,-1 0 0,1 0 0,-1-1-1,1 1 1,-1 0 0,0 0 0,1 0-1,-1 0 1,0 0 0,-1-2 0,1 3 1,0 0 0,0-1 0,0 1-1,0 0 1,0-1 0,1 1 0,-1 0 0,0 0 0,0 0 0,0 0 0,0 0 0,0 0 0,0 0 0,0 0 0,0 1 0,0-1 0,1 0 0,-1 0 0,0 1 0,0-1 0,0 0 0,0 1 0,0-1 0,1 1 0,-2 0 0,-2 2 21,0 1 1,0-1 0,0 1 0,0 0-1,1 0 1,0 0 0,0 0 0,0 1-1,0-1 1,1 1 0,-1 0 0,1 0-1,1 0 1,-1 0 0,-1 8 0,0 1 42,1-1-1,0 1 1,1-1 0,1 28 0,3-24-68,0 0 1,1 0-1,0-1 1,2 1-1,0-1 1,0-1-1,2 1 0,0-1 1,1 0-1,19 24 1,-22-30-14,0-1 0,15 14 1,-15-17-10,0-1 1,1 0 0,11 6-1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112 192 11562,'6'-17'764,"0"-1"0,7-34 0,-12 47-557,0 0-1,-1 0 1,0-1 0,1 1-1,-2 0 1,1-1-1,-1 1 1,1 0-1,-1 0 1,-1-1 0,1 1-1,-1 0 1,0 0-1,-4-7 1,5 10-161,0 1 0,1 0-1,-1-1 1,0 1 0,0 0 0,0 0 0,0 0 0,0 0-1,-1 0 1,1 0 0,0 0 0,0 1 0,-1-1-1,1 0 1,0 1 0,-1-1 0,1 1 0,-1-1 0,1 1-1,0-1 1,-1 1 0,1 0 0,-1 0 0,1 0 0,-1 0-1,1 0 1,-1 0 0,1 0 0,-1 1 0,1-1-1,-1 0 1,1 1 0,0-1 0,-1 1 0,1 0 0,-1-1-1,1 1 1,-2 1 0,-1 1-2,-1 1 0,1-1 0,0 1 0,0 0-1,0 0 1,1 0 0,0 1 0,0-1 0,-3 6 0,0 1-32,1 0 0,1 1 0,0-1 0,1 1 0,0 0 1,1 0-1,-2 18 0,4-24-15,-1 0 0,1-1 1,0 1-1,1 0 0,-1 0 0,1-1 1,0 1-1,1 0 0,-1-1 1,1 1-1,0-1 0,0 0 0,1 1 1,0-1-1,0 0 0,0-1 1,7 9-1,-7-10-1,0-1 1,1 0 0,-1 0-1,0 0 1,1 0-1,0 0 1,-1-1 0,1 0-1,0 1 1,0-1 0,0-1-1,0 1 1,0-1-1,0 1 1,0-1 0,-1 0-1,1 0 1,0-1-1,0 1 1,0-1 0,7-2-1,7-3-46,1-1 0,-2 0-1,23-13 1,-14 7-78,-23 11 106,0 0 1,0 0 0,0 1-1,1 0 1,-1 0-1,0 0 1,1 0 0,-1 0-1,1 0 1,-1 1 0,1 0-1,-1 0 1,1 0-1,-1 0 1,1 0 0,-1 1-1,0 0 1,1-1 0,-1 1-1,1 0 1,-1 1-1,0-1 1,0 1 0,0-1-1,0 1 1,0 0 0,0 0-1,0 0 1,-1 1-1,1-1 1,-1 0 0,1 1-1,-1 0 1,0 0 0,0 0-1,2 4 1,10 17-88,0 2 1,-2 0-1,13 41 0,17 87 165,-28-92 306,7 91 0,-18-120-69,-2 0 1,-2 0-1,-1 0 1,-9 50-1,10-82-277,-10 38 521,10-38-513,1 0 0,0 0 0,-1 0 1,1 0-1,-1 0 0,1 0 0,-1 0 1,1 0-1,-1 0 0,0 0 0,1 0 1,-1-1-1,0 1 0,0 0 0,0 0 0,1-1 1,-1 1-1,0-1 0,0 1 0,0-1 1,0 1-1,0-1 0,0 1 0,0-1 0,0 0 1,0 0-1,0 1 0,-1-1 0,1 0 1,0 0-1,0 0 0,0 0 0,-2-1 1,0 0 21,0-1 1,0 0 0,0 0 0,0 0 0,1 0 0,-1 0 0,1 0 0,-1-1 0,1 1 0,0-1 0,0 0 0,-3-5-1,-21-42 271,19 35-222,-14-32 22,1 0 0,-13-51 0,24 64-299,1 1-1,2-2 1,-3-67-1,9 91-127,1 0 1,0 0-1,0-1 0,1 1 0,1 0 0,0 0 0,1 1 0,8-20 1,2 4-1010,37-50 1,-18 30 283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92 316 14475,'-5'5'216,"-8"5"149,1 1 1,1 1-1,-18 21 1,27-29-309,-1 0-1,1 0 1,-1 0 0,1 0 0,0 1-1,1-1 1,-1 1 0,1 0 0,0-1-1,0 1 1,0 0 0,1 0 0,0-1-1,0 1 1,0 0 0,0 0 0,2 4-1,-2-6-29,1-1 0,0 0 0,0 0 1,0 1-1,0-1 0,0 0 0,0 0 0,0 0 0,1 0 0,-1 0 0,1-1 0,0 1 0,-1 0 0,1-1 0,0 1 0,0-1 0,0 0 0,0 1 0,0-1 0,0 0 0,0 0 0,0 0 0,1-1 0,-1 1 1,0 0-1,1-1 0,-1 0 0,0 1 0,1-1 0,-1 0 0,0 0 0,5-1 0,2 1 40,0-1 1,1-1-1,-1 0 0,0 0 0,1 0 1,-1-1-1,9-5 0,0-1 6,-1-1-1,-1 0 0,0-1 0,0-1 1,-1-1-1,0 0 0,23-28 0,-14 10-206,0-1 0,34-64 0,-58 96 126,0-1-1,0 1 1,0 0-1,0-1 1,0 1-1,0 0 1,0-1-1,1 1 1,-1 0-1,0-1 1,0 1-1,0 0 1,1-1-1,-1 1 1,0 0-1,0 0 1,1 0-1,-1-1 1,0 1-1,0 0 1,1 0-1,-1 0 1,0-1-1,1 1 1,-1 0-1,0 0 1,1 0-1,-1 0 1,3 9-76,-5 28 167,2-25-37,0-9-22,1 44 230,-1-44-214,0 0 1,1-1-1,-1 1 0,1 0 1,0 0-1,0 0 0,0-1 1,0 1-1,0-1 0,1 1 1,-1-1-1,1 1 0,2 2 1,-2-4-12,-1 0 1,1 0-1,-1-1 1,1 1-1,-1 0 1,1-1-1,0 1 1,-1-1-1,1 1 1,0-1-1,-1 0 1,1 0-1,0 0 1,0 0-1,-1 0 1,1 0-1,0-1 1,0 1-1,-1 0 1,1-1-1,-1 1 1,1-1-1,0 0 1,-1 1-1,2-2 1,6-3 76,0 0 1,15-11 0,-4 0-36,-2-1 0,19-22 0,-24 25-186,-1 1 0,2 0 1,0 1-1,0 0 1,24-14-1,-37 25 91,0 0 0,0 1 0,1-1-1,-1 0 1,0 1 0,1-1 0,-1 1 0,1-1 0,-1 1 0,1 0 0,-1 0 0,0 0-1,1-1 1,-1 1 0,1 1 0,-1-1 0,1 0 0,-1 0 0,1 0 0,1 1-1,-2 0 8,0 0-1,1 0 0,-1 1 0,0-1 0,0 0 0,0 0 0,0 0 0,0 1 0,0-1 0,-1 1 0,1-1 0,0 1 0,-1-1 0,1 1 0,-1-1 0,1 1 0,-1 2 0,3 15 27,-4-16 19,1 0 0,1-1-1,-1 1 1,0 0 0,1 0-1,-1 0 1,1 0 0,0-1-1,0 1 1,0 0 0,0-1 0,0 1-1,1-1 1,2 5 0,-3-7-9,0 0 0,0 1-1,0-1 1,0 0 0,0 0 0,0 1 0,0-1 0,0 0 0,0 0 0,0 0 0,0 0 0,1 0 0,-1-1 0,0 1 0,0 0 0,0 0 0,0-1 0,0 1 0,0 0 0,0-1 0,-1 1 0,1-1 0,1 0 0,22-16 205,-23 17-215,24-23-21,-1-1 1,26-34-1,-26 30-473,41-38 0,-63 64 434,0 0-1,1 0 0,-1 0 0,0 0 0,1 1 0,0-1 0,-1 1 0,1 0 0,0-1 0,0 1 0,3 0 0,-5 1 42,-1 0-1,1 0 1,0 0-1,0 1 1,0-1-1,0 0 1,0 1-1,0-1 0,0 0 1,0 1-1,0-1 1,0 1-1,-1 0 1,1-1-1,0 1 1,0 0-1,-1-1 1,1 1-1,0 0 0,-1 0 1,1 0-1,-1-1 1,1 1-1,-1 0 1,0 0-1,1 0 1,-1 0-1,0 0 1,1 0-1,-1 0 1,0 0-1,0 0 0,0 2 1,6 41 311,-6-34-128,1 0 0,1 1 0,-1-1 1,5 10-1,-6-19-148,0 0 1,0 0-1,1 0 0,-1 0 1,1 0-1,-1 0 0,1-1 1,-1 1-1,1 0 1,-1 0-1,1 0 0,0-1 1,-1 1-1,1 0 0,0 0 1,0-1-1,0 1 1,0-1-1,-1 1 0,1-1 1,0 1-1,0-1 0,0 0 1,0 1-1,0-1 1,0 0-1,0 0 0,0 1 1,0-1-1,0 0 0,0 0 1,0 0-1,0-1 0,0 1 1,0 0-1,0 0 1,0 0-1,0-1 0,0 1 1,0 0-1,0-1 0,0 1 1,0-1-1,1 0 1,5-4-7,-1 1 1,1-1-1,-1 0 1,8-9 0,-10 11-99,6-8-23,0 0 0,-1 0 0,0-1-1,-1 0 1,12-24 0,-5 4-133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13 235 15411,'-6'60'2202,"3"-43"-1727,1 0-1,1 0 0,0 23 0,2-36-393,-1-1 0,0 1-1,1 0 1,0 0 0,0 0 0,0-1-1,1 1 1,-1 0 0,1-1-1,0 1 1,0-1 0,0 0 0,0 0-1,0 1 1,1-2 0,-1 1-1,1 0 1,0 0 0,4 2-1,-2-2-46,-1-2-1,0 1 0,0 0 0,0-1 0,1 0 0,-1 0 0,1 0 0,-1 0 0,1-1 0,-1 0 0,1 0 0,0 0 0,-1 0 0,1-1 1,-1 1-1,1-1 0,-1-1 0,0 1 0,1-1 0,-1 1 0,0-1 0,7-4 0,6-4-22,-1 0-1,-1-1 1,0-1-1,15-14 1,19-26-187,-37 37-58,0 1 0,29-24 0,-41 38 224,1 0 0,-1 0-1,0-1 1,1 1-1,-1 0 1,0 0-1,1-1 1,-1 1-1,0 0 1,1 0-1,-1 0 1,0 0-1,1 0 1,-1-1-1,1 1 1,-1 0-1,0 0 1,1 0-1,-1 0 1,1 0-1,-1 0 1,0 0-1,1 0 1,-1 1-1,1-1 1,-1 0-1,0 0 1,1 0-1,-1 0 1,0 0-1,1 1 1,-1-1-1,0 0 1,1 0-1,-1 1 1,0-1-1,1 0 1,-1 0-1,0 1 1,0-1-1,1 0 1,-1 1-1,0-1 1,0 0-1,1 1 1,6 24-33,-2-8 103,-4-15-47,0-1 1,0 1-1,0-1 1,0 0-1,0 0 0,0 0 1,0 1-1,0-1 1,1 0-1,-1 0 0,0-1 1,1 1-1,-1 0 1,1 0-1,-1-1 0,1 1 1,-1-1-1,1 1 0,-1-1 1,3 1-1,0-1 6,-1 0 0,1 0-1,-1-1 1,1 1-1,-1-1 1,1 0 0,-1 0-1,0 0 1,4-1-1,7-5 8,-1 0 0,0-1 0,17-13 0,-25 18-34,54-44-181,15-11-497,-73 57 656,1 0-1,-1 0 1,1 0-1,0 0 1,-1 0-1,1 0 1,0 1-1,0-1 1,-1 1 0,4-2-1,-4 3 33,0-1 0,-1 0 1,1 0-1,-1 1 0,1-1 0,-1 0 0,1 1 1,-1-1-1,1 0 0,-1 1 0,1-1 0,-1 1 1,1-1-1,-1 1 0,0-1 0,1 1 0,-1-1 1,0 1-1,0-1 0,1 1 0,-1 0 0,0-1 1,0 1-1,0-1 0,1 1 0,-1 0 0,0-1 1,0 1-1,0 0 0,0 0 0,0 0 20,0 0 0,0 0 0,0 0 0,0 0 1,1 0-1,-1 0 0,0 0 0,1-1 0,-1 1 0,1 0 0,-1 0 0,1 0 0,-1-1 0,1 1 0,0 0 0,-1 0 0,1-1 0,0 1 0,0-1 0,-1 1 0,1-1 0,0 1 0,0-1 0,0 1 0,1-1 1,0 1 5,1-1 0,-1 1 0,1-1 0,0 0 0,-1 0 0,1 0 1,-1 0-1,1-1 0,3 0 0,6-2-76,-1-1 1,0 0-1,13-7 0,4-5-607,0-2-1,-1-1 0,33-29 0,8-6-320,-37 34 170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2 361 7866,'-1'18'464,"1"-12"-464,4-2 0,6-18 152</inkml:trace>
  <inkml:trace contextRef="#ctx0" brushRef="#br0" timeOffset="1">196 20 14091,'-10'17'608,"-61"115"2445,62-112-2516,1 0 0,1 1 0,0 0 1,-5 37-1,11-54-429,0 1 0,1-1 0,0 1 0,0-1 0,0 1 0,0 0 1,1-1-1,0 1 0,2 6 0,-3-10-88,1 0-1,0 0 1,-1 0 0,1 0 0,0 0-1,0 0 1,-1 0 0,1 0 0,0 0 0,0 0-1,0 0 1,0-1 0,0 1 0,0 0-1,1-1 1,-1 1 0,0-1 0,0 1-1,0-1 1,1 0 0,-1 1 0,0-1-1,0 0 1,1 0 0,-1 0 0,0 0-1,0 0 1,1 0 0,-1 0 0,0 0 0,0-1-1,1 1 1,-1 0 0,0-1 0,0 1-1,3-2 1,4-2-41,1 0 0,-1 0 0,0-1 0,0 0-1,0-1 1,0 1 0,-1-2 0,0 1 0,-1-1 0,11-13 0,5-9-449,24-44-1,-45 71 448,17-29-648,-1-2 0,-1 0-1,21-66 1,-38 105 775,0 1-1,0 0 1,0-1-1,1 1 1,0 0-1,0 0 1,1-1 0,0 1-1,0 0 1,4 11-1,-3-13-111,0-1-1,0 1 1,0 0-1,1-1 1,-1 0-1,1 0 1,0 0-1,1 0 0,-1 0 1,6 5-1,-5-7 2,-1 0-1,0 0 0,1 0 0,-1 0 0,1-1 1,-1 0-1,1 0 0,0 0 0,0 0 0,-1 0 1,1-1-1,0 1 0,0-1 0,7-1 0,28-4-149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 11074,'-2'-3'157,"0"1"-1,0 0 0,0 0 1,0 0-1,0 0 1,-1 1-1,1-1 0,-1 1 1,-4-3-1,7 4-138,0 0 1,-1-1-1,1 1 1,-1 0-1,1 0 0,0 0 1,-1 0-1,1 0 0,0 0 1,-1 0-1,1 0 1,0 0-1,-1 0 0,1 0 1,0 0-1,-1 0 1,1 1-1,0-1 0,-1 0 1,1 0-1,0 0 1,-1 0-1,1 1 0,0-1 1,-1 0-1,1 0 1,0 0-1,0 1 0,-1-1 1,1 2 17,-1-1 1,1 0 0,0 0 0,-1 0-1,1 1 1,0-1 0,0 0-1,0 0 1,0 0 0,0 1-1,0-1 1,0 0 0,1 0 0,-1 2-1,95 378 3119,-55-233-2188,-26-94-646,3 11 265,45 119 0,-47-158-256,-7-21 26,-7-5-336,-1 0 0,1-1 0,-1 1-1,0-1 1,1 1 0,-1-1 0,0 0-1,0 1 1,1-1 0,-1 1 0,0-1 0,0 1-1,0-1 1,0 0 0,0 1 0,0-1-1,0 1 1,0-1 0,0 0 0,0 1 0,0-2-1,-3-22 145,0-1 0,-2 0 0,-1 1 0,-14-40 1,19 62-164,-25-70-453,-2 1 1,-42-72-1,48 112 54,18 27 154,13 20 186,-2-5 83,1 0 1,1 0-1,0-1 1,1 0-1,-1-1 1,2 0-1,-1-1 0,2 0 1,-1 0-1,1-1 1,19 8-1,-23-11-2,-1-1-1,2 0 0,-1-1 1,0 1-1,0-2 1,1 1-1,-1-1 0,1 0 1,-1-1-1,1 0 1,-1 0-1,1-1 0,-1 0 1,1-1-1,-1 0 1,0 0-1,1 0 0,-1-1 1,10-6-1,-7 2 8,0-1-1,-1 0 1,0 0 0,0-1-1,-1 0 1,0-1-1,-1 0 1,0 0 0,0-1-1,7-15 1,-11 19-14,0-2 0,0 1 0,-1 0 1,0-1-1,0 1 0,-1-1 0,0 0 0,0 0 0,-1 0 0,0 0 1,-1 0-1,0 0 0,0 0 0,-1 0 0,-3-14 0,4 22-13,-1 0 0,1-1-1,0 1 1,-1 0-1,1-1 1,-1 1-1,0 0 1,1 0 0,-1-1-1,0 1 1,0 0-1,0 0 1,0 0-1,0 0 1,0 0-1,0 0 1,0 0 0,0 1-1,-2-2 1,2 1 0,0 1-1,0 0 1,0 0 0,0 0 0,-1 0-1,1 0 1,0 0 0,0 0 0,0 0 0,0 1-1,0-1 1,0 0 0,0 1 0,0-1 0,0 0-1,0 1 1,0-1 0,0 1 0,-1 1 0,-1 0 10,0 1 1,0 0 0,0-1 0,1 1 0,-1 1 0,1-1 0,0 0 0,-1 0 0,2 1 0,-1 0 0,-3 6 0,5-8-3,-1 0 0,1 0 0,-1 0-1,1 0 1,0-1 0,0 1 0,0 0-1,0 0 1,0 0 0,0 0 0,0 0 0,0 0-1,1-1 1,-1 1 0,1 0 0,1 3 0,-1-4 0,-1 0 0,1 0 0,0-1 0,0 1 0,0 0 0,0 0 1,0-1-1,0 1 0,0-1 0,0 1 0,0-1 0,0 1 0,0-1 0,0 0 1,0 1-1,0-1 0,0 0 0,0 0 0,0 0 0,2 0 0,3 0 14,-1-1 1,0 1-1,0-1 0,0-1 0,0 1 0,0-1 0,0 0 0,0 0 0,0 0 0,6-5 1,20-17-164,-1 0 0,-1-2 0,-1-2 0,44-56 0,-72 84 127,0 0 0,0 0-1,0-1 1,0 1 0,0 0-1,1 0 1,-1 0 0,0 0-1,0-1 1,0 1 0,0 0 0,0 0-1,1 0 1,-1 0 0,0 0-1,0 0 1,0 0 0,0-1-1,1 1 1,-1 0 0,0 0 0,0 0-1,0 0 1,1 0 0,-1 0-1,0 0 1,0 0 0,0 0-1,1 0 1,-1 0 0,0 0 0,0 0-1,0 0 1,1 0 0,-1 0-1,0 0 1,4 8-166,-2 15 117,-2-21 31,0 9 65,1-1-1,1 1 1,0-1 0,5 18-1,-6-27-44,-1 1 0,1 0 0,-1-1 0,1 1 0,0-1 0,-1 1 0,1-1 0,0 1 0,0-1 0,0 0 0,0 1 0,1-1 0,-1 0 0,0 0 0,0 0 0,1 0-1,-1 0 1,1 0 0,-1 0 0,1 0 0,-1 0 0,1-1 0,-1 1 0,1-1 0,0 1 0,-1-1 0,1 0 0,0 0 0,0 1 0,-1-1 0,1 0 0,0-1 0,-1 1 0,1 0-1,0 0 1,-1-1 0,1 1 0,2-1 0,16-9-49,1-1-40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15819,'-11'2'1177,"-9"6"-865,0 2-120,-1 9 440,1 2-128,8 5-200,1 1-48,9 4-64,2-4 0,8-3-56,5-2-40,7-11-48,5-2-40,6-11-144,1-2-216,5-16 296,2-3-32,6-23-64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13915,'0'16'298,"1"-1"1,0 0-1,1 1 0,1-1 1,0 0-1,6 17 0,39 86 648,-21-55-333,-2 5-224,-15-38-257,1-2 0,1 0 1,18 31-1,-22-51-43,-3-11-3,-2-16 8,-5-17-168,-1 0 1,-2 0-1,-2 0 0,-1 1 0,-1 0 0,-24-57 0,33 90 62,-1 1 0,0-1 0,1 1 0,-1 0 1,0-1-1,0 1 0,1 0 0,-1-1 0,0 1 0,0 0 0,-1 0 1,1 0-1,0-1 0,0 1 0,0 1 0,-1-1 0,-1-1 0,3 2 12,-1 0 0,1 0-1,0 0 1,0 0-1,0 0 1,-1 0 0,1 0-1,0 0 1,0 0-1,-1 0 1,1 0 0,0 0-1,0 0 1,-1 1-1,1-1 1,0 0 0,0 0-1,0 0 1,0 0 0,-1 1-1,1-1 1,0 0-1,0 0 1,0 0 0,0 0-1,0 1 1,-1-1-1,1 0 1,0 0 0,0 1-1,0-1 1,0 0-1,0 1 1,0 17 119,2-10-31,0 0 0,0 0 0,1 0 0,0 0 0,0-1 0,1 1 0,0-1 0,1 0 0,-1 0 0,9 9 1,-11-13-62,0-1 0,0 0 1,0 0-1,0 0 0,1 0 1,-1 0-1,1-1 1,-1 1-1,1-1 0,0 1 1,-1-1-1,1 0 1,0 0-1,0 0 0,0-1 1,0 1-1,0-1 0,0 1 1,0-1-1,0 0 1,0 0-1,0-1 0,0 1 1,0 0-1,0-1 1,0 0-1,-1 0 0,1 0 1,0 0-1,0 0 1,-1 0-1,5-3 0,2-3-14,0 0 0,-1 0 0,0 0 0,0-1 0,-1-1 0,0 1 0,0-1 0,-1 0 0,8-16 0,5-12-349,14-44-1,-30 73 256,1 34-154,-4 6 476,6 46 0,-4-67-168,0 0 0,0-1-1,1 1 1,1 0-1,0-1 1,0 0 0,11 19-1,-13-27-70,0 1 0,0 0 0,0-1 0,0 1 0,0-1 0,1 0 0,-1 0 0,1 0 0,-1 0 0,1 0 0,0 0 0,0-1 0,-1 1 0,1-1 0,0 0 0,1 0 0,-1 0 0,4 1 0,-4-2-48,-1 0-1,0-1 1,1 1-1,-1 0 1,0-1 0,1 1-1,-1-1 1,0 0-1,0 0 1,1 0-1,-1 0 1,0 0-1,0 0 1,0 0-1,0-1 1,-1 1 0,1-1-1,0 1 1,-1-1-1,1 0 1,0 0-1,-1 0 1,0 0-1,0 0 1,1 0 0,0-3-1,3-5-50,-1 0 0,-1-1 0,0 1 0,0-1 1,2-18-1,-4-19-310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13427,'0'8'1152,"1"7"-784,5 5-184,4 1 640,6 0-528,9-1 1561,3-3-1569,7-1 8,7-3 128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0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14755,'-4'4'266,"1"1"0,-1 0 0,1-1 0,-1 2 0,2-1 0,-1 0 0,0 1 0,1-1 0,0 1 0,0 0 0,1 0 0,0 0 0,-1 6 0,2-8-143,-1-1 0,1 1 0,0-1 0,1 1 0,-1 0 0,0-1 0,1 1 0,0-1 0,0 1-1,2 4 1,-2-6-58,0-1 0,0 1 0,0 0 0,0 0 0,1-1 0,-1 1 0,1-1 0,-1 1-1,1-1 1,-1 0 0,1 1 0,0-1 0,-1 0 0,1 0 0,0 0 0,0 0 0,0-1 0,4 2-1,-1-1-81,1 0 0,0 0-1,-1-1 1,1 0-1,0 0 1,-1 0 0,1-1-1,0 0 1,-1 0-1,1 0 1,-1-1-1,1 1 1,-1-1 0,0-1-1,0 1 1,0-1-1,0 0 1,8-6-1,5-6-401,0 0-1,-1-2 1,19-23-1,1-1-431,-37 41 866,1 0 1,-1 0 0,0 0-1,1 0 1,-1 0-1,0 1 1,0-1-1,1 0 1,-1 0-1,0 0 1,0 1-1,1-1 1,-1 0-1,0 0 1,0 0 0,0 1-1,1-1 1,-1 0-1,0 0 1,0 1-1,0-1 1,0 0-1,0 1 1,1-1-1,-1 0 1,0 0-1,0 1 1,0-1 0,0 0-1,0 1 1,0-1-1,0 0 1,0 1-1,0-1 1,0 0-1,0 0 1,-1 1-1,4 20 417,-2-16-301,13 52 158,-11-48-283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14339,'-6'12'872,"-1"16"-840,-2 3-16,-1 9 104,-1 2-120,-2 10 0,-2 1 32,7 4-24,1-1-8,7-3 0,5 0 8,11-6-16,6 0-24,5-8 32,1-6-24,3-14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11875,'44'67'3359,"152"349"-2175,-207-441-334,0-5-698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14715,'0'0'82,"1"-1"0,-1 0-1,0 1 1,1-1 0,-1 0-1,1 1 1,-1-1 0,1 1 0,-1-1-1,1 1 1,0-1 0,-1 1-1,1-1 1,0 1 0,-1 0 0,1-1-1,0 1 1,-1 0 0,1 0-1,0-1 1,1 1 0,24-8 60,-20 6 108,27-10-58,-1-2 0,0-1 0,-1-1 0,36-26 0,108-92-70,-126 89-100,-3-2 1,78-100 0,-117 138-45,-6 6 1,0 1 0,1 0 1,0 0-1,-1 0 0,1 0 1,0 0-1,0 0 0,0 0 0,0 1 1,3-3-1,-4 4 13,-1 0 1,1 0-1,-1 0 0,1 0 0,-1 0 1,1 1-1,-1-1 0,0 0 1,1 0-1,-1 0 0,1 0 0,-1 1 1,1-1-1,-1 0 0,0 0 1,1 1-1,-1-1 0,0 0 0,1 1 1,-1-1-1,0 1 0,1-1 0,-1 0 1,0 1-1,0-1 0,1 1 1,-1-1-1,0 0 0,0 1 0,0-1 1,0 1-1,0-1 0,0 1 0,0-1 1,1 1-1,-1 0 0,4 24-104,-3-19 83,41 228 300,-40-223-203,0 0-1,-1 0 1,0 14 0,-2-10 56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11963,'-8'19'314,"1"0"0,1 0 1,1 1-1,1-1 1,-3 30-1,2 101 609,5-132-768,1 50 435,12 88 0,-9-129-458,1-1 0,1 0 0,1 0 0,2 0 0,0-1 1,16 30-1,-21-48-140,1 0 0,-1-1 0,1 1 0,0-1 0,0 0 0,1 0 0,0-1 0,0 0 0,0 0 0,1 0 0,-1-1 0,1 0 1,0 0-1,13 5 0,-4-4-18,0-1 1,1-1 0,-1 0-1,1-1 1,30 0 0,-6-3-92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 12131,'0'-10'1160,"-1"16"-776,-2 8-152,-4 9 960,3 9-664,-3 5-248,-1 3-40,0 7 9,-2 1 7,-2-3-32,2-2 8,0-2-56,-1-7-40,1-10-272,0-6-152,-2-16 256,5-6-80,-7-19-32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13803,'4'9'1320,"7"4"-976,7 5-128,8 1 537,11 1-385,0-4-40,11-5-64,-1-4-136,2-7-376,-5-7-24,-8-9 232,-6-1-104,-10-4-40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13739,'8'13'415,"1"-1"-1,1 0 1,0-1 0,13 13-1,6 7 71,-5-5-192,3 3-79,-1 2-1,27 42 1,-46-63-197,-1 1 1,-1-1-1,0 2 0,0-1 0,-1 0 0,-1 1 0,1 0 0,-2 0 1,0 0-1,0 0 0,-1 23 0,-3-12 170,-1 0-1,-2-1 0,0 1 1,-1-1-1,-1 0 1,-1-1-1,-1 0 1,-1 0-1,-14 22 0,7-17 117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13643,'2'0'1456,"12"-6"-960,10-14-184,5-2 553,10-8-305,4 5-72,0-6-272,5 3-256,-10 9-464,-4 1 2312,-17 8-1760,-8 2 40,-14 5 64</inkml:trace>
  <inkml:trace contextRef="#ctx0" brushRef="#br0" timeOffset="1">125 426 14651,'30'-23'1144,"11"-10"-864,12-1-216,6-13 233,6-6-33,2 7-48,-2 0-64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13363,'-1'-1'31,"0"0"0,1 0 0,-1 0 1,0 0-1,0 1 0,0-1 0,0 0 0,0 1 1,0-1-1,0 1 0,0-1 0,0 1 0,0-1 1,0 1-1,0 0 0,-1-1 0,1 1 0,0 0 1,0 0-1,0 0 0,0 0 0,-1 0 0,1 0 1,0 0-1,0 0 0,0 1 0,0-1 0,0 0 1,0 1-1,-1-1 0,1 1 0,0-1 0,0 1 1,0-1-1,0 1 0,0 0 0,1 0 0,-1-1 1,0 1-1,0 0 0,0 0 0,1 0 0,-1 0 0,0 0 1,1 0-1,-2 1 0,0 4 6,-1 0-1,1 0 1,-1 0-1,2 0 1,-1 0 0,1 0-1,-2 12 1,2 15 47,1-1 0,1 1 0,2 0 0,1-1 0,2 1 0,0-1 0,3 0 0,21 53 0,-12-45 49,2 0 1,2-2 0,1 0 0,2-1 0,1-2-1,32 33 1,15 11 38,74 106-1,-127-156-69,-1 1 1,-2 0-1,-1 1 0,-1 1 1,-2 1-1,-2 0 0,15 61 1,-25-80 64,0-1 1,0 1 0,-1-1-1,-1 1 1,-1-1-1,0 1 1,0-1-1,-1 0 1,-1 0-1,0 0 1,-1 0 0,0-1-1,-1 0 1,0 0-1,-1 0 1,-13 16-1,7-17-370,8-11 124,4-10 12,5-6-92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 13179,'0'0'40,"0"0"0,0 0 1,0 0-1,0-1 0,0 1 1,0 0-1,0 0 0,0 0 1,0-1-1,0 1 0,0 0 1,0 0-1,0-1 0,0 1 1,0 0-1,0 0 0,0-1 0,0 1 1,0 0-1,0 0 0,0 0 1,0-1-1,-1 1 0,1 0 1,0 0-1,0 0 0,0 0 1,0-1-1,0 1 0,-1 0 1,1 0-1,0 0 0,0 0 0,0 0 1,-1 0-1,1-1 0,0 1 1,0 0-1,0 0 0,-1 0 1,1 0-1,0 0 0,0 0 1,-1 0-1,1 0 0,0 0 1,0 0-1,0 0 0,-1 0 0,1 0 1,0 0-1,0 0 0,-1 0 1,1 0-1,0 0 0,0 1 1,0-1-1,-1 0 0,1 0 1,0 0-1,0 0 0,0 0 1,0 0-1,-1 1 0,1-1 0,0 0 1,-18 10 839,13-5-791,-1 1 0,1 1 0,0-1 1,0 1-1,1-1 0,0 1 0,0 0 1,1 1-1,0-1 0,0 1 0,0-1 1,-2 17-1,3-13-28,0 0 0,1 1 1,0-1-1,1 0 0,1 1 0,-1-1 0,2 0 0,4 20 1,-5-28-38,0 1 1,0-1 0,0 1-1,1-1 1,-1 0 0,1 1 0,0-1-1,0 0 1,0 0 0,1 0 0,-1-1-1,1 1 1,-1 0 0,1-1-1,0 0 1,0 0 0,0 0 0,0 0-1,1 0 1,-1 0 0,0-1-1,1 1 1,-1-1 0,1 0 0,-1 0-1,1-1 1,0 1 0,-1-1-1,1 1 1,0-1 0,-1-1 0,1 1-1,4-1 1,3-1 27,1 0 1,-1-1-1,0 0 0,0-1 0,0 0 1,-1-1-1,0 0 0,0-1 0,15-10 1,-6 1 61,-1 0 1,24-25 0,-35 33-83,-2 1 0,1-1-1,-1-1 1,0 1 0,0-1 0,-1 0 0,0 0 0,-1 0 0,5-14-1,-7 19-24,-1 0 0,1 0 0,-1 0 0,0 0 0,1 0 0,-1 0 0,0 0 0,-1 0 0,1 1 0,0-1 0,-1 0 0,0 0 0,0 0 0,0 0 0,0 0 0,0 1 0,0-1 0,-1 1 0,1-1 0,-3-2 1,1 2-31,-1-1 0,1 1 1,-1 1-1,1-1 1,-1 1-1,0-1 1,0 1-1,-1 0 1,1 0-1,0 1 0,-9-3 1,-3 1-160,1 1-1,-1 0 1,-1 1 0,1 1 0,0 1 0,-21 3-1,32-4 187,-3 1-42,0 0 0,0 0 0,1 1 0,-1 0 0,0 1-1,1 0 1,-12 5 0,9-1-202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66 116 10546,'-4'5'216,"-10"15"578,-17 34-1,28-49-659,1 0 0,0 1 0,0 0 0,0-1-1,0 1 1,1 0 0,0 0 0,0 0 0,0 0 0,1 0 0,0 0 0,1 6 0,-1-11-106,0 0 1,1 1 0,-1-1 0,0 0 0,1 1-1,-1-1 1,1 0 0,0 0 0,-1 0-1,1 1 1,0-1 0,0 0 0,0 0 0,-1 0-1,1 0 1,0 0 0,0 0 0,1-1 0,-1 1-1,0 0 1,0-1 0,1 2 0,1-1 12,0-1 1,-1 1 0,1 0 0,0-1 0,0 0 0,0 0 0,-1 0 0,1 0-1,0 0 1,3-1 0,5-1 63,0-1 0,0 0 0,0-1 0,12-6 0,-10 3-19,0 0 0,-1 0-1,0-1 1,-1-1 0,0 0 0,0-1 0,11-13 0,-17 17-50,1 0 0,-1-1-1,-1 1 1,0-1 0,0 0 0,0-1 0,0 1-1,-1 0 1,-1-1 0,1 0 0,-1 0 0,-1 0-1,1 0 1,-1-10 0,-1 14-24,0 1-1,-1-1 1,1 1 0,-1-1 0,0 0-1,0 1 1,0-1 0,-1 1-1,1 0 1,-1 0 0,0-1 0,0 1-1,0 0 1,0 0 0,-1 1 0,1-1-1,-1 0 1,0 1 0,1 0-1,-1-1 1,0 1 0,0 0 0,-1 0-1,1 1 1,0-1 0,-1 1 0,1 0-1,-1 0 1,1 0 0,-1 0-1,1 0 1,-1 1 0,0-1 0,1 1-1,-1 0 1,0 1 0,1-1-1,-1 0 1,0 1 0,1 0 0,-1 0-1,1 0 1,-1 0 0,1 1 0,0-1-1,-1 1 1,-2 2 0,-6 4 12,1 0 0,0 0 1,0 2-1,-12 13 0,19-19-11,0 0 1,1 1-1,-1-1 0,1 1 0,0 0 1,0 0-1,1 0 0,0 0 0,0 1 1,0-1-1,0 1 0,1-1 0,-1 8 0,2-13 0,0 1-1,-1-1 0,1 1 1,0 0-1,1-1 0,-1 1 1,0-1-1,0 1 0,0 0 1,0-1-1,0 1 0,0-1 1,1 1-1,-1-1 0,0 1 1,0-1-1,1 1 0,-1-1 1,0 1-1,1-1 0,-1 1 1,1-1-1,-1 0 0,1 1 1,-1-1-1,0 0 0,1 1 1,-1-1-1,1 0 0,0 1 1,-1-1-1,1 0 0,-1 0 1,1 0-1,-1 0 0,1 1 1,-1-1-1,1 0 0,0 0 1,-1 0-1,1 0 0,-1 0 1,1 0-1,0-1 0,-1 1 1,1 0-1,-1 0 0,1 0 1,-1 0-1,1-1 0,0 1 1,4-2 127,-1 0 0,1 0-1,-1 0 1,0 0 0,5-4 0,14-16 59,1-7 55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8290,'7'-19'2055,"0"1"1508,-8 29-2325,-12 68-418,3-25-711,3 1 0,2 0 0,3 94 0,3-146-107,4 35 1,-5-37-4,0 0 0,1 1 0,-1-1 1,0 0-1,1 0 0,-1 0 0,0 1 1,1-1-1,-1 0 0,1 0 0,0 0 1,-1 0-1,1 0 0,0 0 0,0 0 0,0 0 1,0 0-1,0-1 0,-1 1 0,1 0 1,1 0-1,-1-1 0,0 1 0,1 0 0,0-1-13,-1-1-1,0 1 0,0 0 1,0-1-1,0 1 0,0-1 1,0 1-1,0-1 0,0 0 0,0 1 1,0-1-1,0 0 0,-1 0 1,1 0-1,0 1 0,0-1 0,-1 0 1,1 0-1,-1 0 0,1 0 1,-1 0-1,1 0 0,-1-1 0,1 1 1,-1-1-1,11-35-276,-10 31 295,7-29-109,0-9-33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10 12467,'-1'0'51,"1"-1"0,0 1-1,0-1 1,0 1 0,-1-1 0,1 1 0,0-1 0,-1 1 0,1-1 0,0 1 0,-1 0 0,1-1 0,-1 1 0,1-1 0,-1 1 0,1 0 0,-1 0 0,1-1 0,-1 1-1,1 0 1,-1 0 0,1-1 0,-1 1 0,1 0 0,-1 0 0,1 0 0,-1 0 0,0 0 0,1 0 0,-1 0 0,1 0 0,-1 0 0,1 0 0,-1 0 0,0 0-1,1 0 1,-1 1 0,1-1 0,-1 0 0,1 0 0,-1 1 0,1-1 0,-1 0 0,0 1 0,-24 15 864,2 2-585,1 2 0,1 1 0,0 0 0,2 2 0,1 0-1,1 1 1,-21 37 0,35-55-280,-1 1 1,2 0-1,-1 0 0,1-1 0,0 2 0,0-1 0,1 0 0,-1 7 1,2-12-37,0 0 0,0-1 1,0 1-1,0-1 1,0 1-1,1-1 1,-1 1-1,1-1 0,-1 1 1,1-1-1,-1 1 1,1-1-1,0 0 1,0 1-1,0-1 1,0 0-1,2 2 0,-2-1-5,1-1 1,0 0-1,0 0 0,0-1 0,0 1 0,0 0 0,0-1 0,0 1 0,0-1 0,0 1 0,0-1 1,0 0-1,0 0 0,0 0 0,0 0 0,0 0 0,3-1 0,4-1 4,0 0 0,0-1 1,0 0-1,0 0 0,-1-1 0,1 0 0,-1-1 0,0 0 0,0 0 0,-1 0 1,0-1-1,7-7 0,-2 1 33,0 0 0,-1-1 0,-1 0 0,0-1 0,15-27 0,-22 35-20,0 0 0,0 0 0,-1-1 1,0 1-1,0-1 0,-1 0 0,1 0 1,-1 1-1,-1-1 0,0 0 0,0-7 0,0 11-50,-1 1-1,1-1 1,-1 1-1,0-1 1,1 1-1,-1-1 1,0 1-1,-1 0 1,1-1-1,0 1 1,-1 0-1,1 0 1,-1 0-1,0 0 1,0 0-1,1 0 1,-1 0-1,0 1 1,-1-1-1,1 1 1,0-1-1,0 1 1,-1 0-1,1 0 1,-1 0-1,1 0 0,-1 0 1,1 1-1,-1-1 1,-4 0-1,-9 1-248,1 0 0,-1 0 0,1 2 0,-30 6 0,10 0-203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2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7442,'-14'-50'5794,"24"74"-4615,-1 1-1,10 46 1,6 17-965,-11-45-69,-4-13 20,0-1 0,2 0 0,1-1 0,28 46 0,-37-70-127,-1 0 0,1 0 1,0 0-1,1 0 0,-1-1 0,0 0 1,1 0-1,0 0 0,0 0 0,0-1 0,0 0 1,0 0-1,0 0 0,0-1 0,1 0 1,-1 0-1,1 0 0,-1 0 0,1-1 1,-1 0-1,1 0 0,-1-1 0,1 1 1,-1-1-1,0 0 0,1-1 0,-1 1 1,0-1-1,0 0 0,0-1 0,0 1 1,0-1-1,0 0 0,-1 0 0,1 0 1,-1-1-1,0 1 0,0-1 0,6-8 0,-9 11-50,0 0 0,0-1 0,-1 1 0,1-1 0,0 1 0,0-1 0,-1 1 0,1-1 0,-1 0-1,0 1 1,1-1 0,-1 0 0,0 1 0,0-1 0,0 0 0,0 1 0,0-1 0,0 0 0,-1 1-1,1-1 1,-1-3 0,-1 2-3,1 0 1,-1 0-1,0 0 0,0 0 0,0 0 0,0 0 0,0 1 0,-1-1 1,-4-3-1,-13-10-108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2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6 197 14011,'-5'4'2184,"5"-5"-1799,4-6 679,0-5-184,5 1-272,4 1-120,0-7-280,3 0-128,1-4-336,0 1-232,-3-7 416,3 0-64,-1-3-64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2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 12355,'3'-13'1557,"-2"26"-542,-1-4-757,11 156 1298,-1 78-589,-10-238-965,-3 38 124,3-42-157,0 1 0,0-1 0,0 0 0,-1 0 0,1 1 0,0-1 0,-1 0 0,1 0 1,-1 1-1,1-1 0,-1 0 0,1 0 0,-1 0 0,0 0 0,1 0 0,-1 0 0,0 0 0,0 0 0,0 0 0,0 0 0,0 0 1,0-1-1,0 1 0,0 0 0,0-1 0,-2 2 0,1-3-75,1 1 0,0 0-1,-1 0 1,1-1 0,-1 1 0,1-1-1,0 1 1,0-1 0,-1 0 0,1 1 0,0-1-1,0 0 1,0 0 0,0 0 0,0 0 0,0 0-1,0 0 1,-1-1 0,-17-24-1144,16 21 1165,-11-17-570,-1-2-47</inkml:trace>
  <inkml:trace contextRef="#ctx0" brushRef="#br0" timeOffset="1">2 295 11354,'-2'-4'1049,"5"2"-577,7 4-112,9 5 776,2 2-280,11 1-320,2 0-72,6-7-39,3-1-97,2 0 1824,-7 2-1856,-12 1 80,-4-1 80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2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9474,'2'2'253,"-1"0"-1,-1 1 1,1-1-1,0 0 1,0 0-1,-1 1 1,1-1-1,-1 0 1,0 1-1,0-1 1,0 3-1,0-2 67,5 287 3464,-7-167-3297,-3-168-2165,-2 0 0,-23-74 1,25 104 1762,0-1 1,-1 1 0,-1 1-1,-14-25 1,25 43 369,1 0 1,0-1 0,0 0 0,0 1-1,1-2 1,-1 1 0,1-1-1,0 0 1,7 2 0,66 18 64,-24-12 426,-27-5-244,0 1 0,29 10-1,-30-6-240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3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15811,'19'-17'1105,"1"-9"-945,6 2-72,12-2 272,3-7-160,3-1-216,5 4-96,-5 3-288,-2 1 288,-14 6 24,-6 4-80,-12 9-32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3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14627,'8'-11'1464,"8"-1"-1063,4-8-209,3-1 728,8-9-728,2 1-264,2-10 200,-1-4-104,-1 2-112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3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257 374 10746,'6'-14'671,"16"-46"1063,-21 55-1480,0 1 0,0-1 0,0 0 0,-1 0 0,1 0 0,-1 0 1,0 0-1,-1-1 0,1 1 0,-2-5 0,2 9-198,-1-1 0,1 1 0,-1 0 1,1-1-1,-1 1 0,0 0 0,1 0 0,-1-1 0,0 1 0,0 0 1,0 0-1,0 0 0,0 0 0,0 0 0,0 0 0,0 0 0,-1 0 0,1 1 1,0-1-1,0 0 0,-1 1 0,1-1 0,0 1 0,-1-1 0,1 1 0,-1 0 1,1-1-1,-1 1 0,1 0 0,-1 0 0,1 0 0,0 0 0,-1 0 0,1 1 1,-1-1-1,1 0 0,-3 2 0,-2-1 11,0 1 1,0 1-1,0-1 0,1 1 0,-1 0 1,1 0-1,-8 7 0,-1 2-35,1 1 0,0 1 0,0 0 0,2 1 0,-16 26 0,9-11-28,2 1-1,-13 36 1,20-44 0,2-1 1,-6 32-1,11-45-1,0 1-1,1 0 1,1 0-1,-1-1 1,2 1-1,-1 0 1,1 0-1,3 12 1,-3-21 0,-1 1 1,1 0-1,-1 0 0,1 0 1,0-1-1,-1 1 0,1 0 1,0-1-1,0 1 0,0-1 1,0 1-1,1-1 0,-1 0 1,0 1-1,1-1 0,-1 0 1,1 0-1,-1 0 1,1 0-1,-1 0 0,1 0 1,3 1-1,-3-1 7,1-1 0,0 0 0,0 0 1,-1 0-1,1 0 0,0 0 0,-1-1 0,1 1 1,0-1-1,-1 0 0,1 0 0,-1 0 0,5-2 1,3-2 28,0-1 0,-1-1 0,0 1 0,0-2 0,-1 1 0,10-11 0,4-10 79,-1-2 0,-1 0 0,-1-1-1,-2 0 1,-2-2 0,0 0 0,-3-1-1,0 0 1,-2-1 0,10-69-1,-17 78-32,-1-2 0,-1-26 0,-1 47-64,-1 0-1,1 1 1,-1-1 0,0 0-1,-1 1 1,0-1 0,0 1-1,0 0 1,-1 0 0,1 0-1,-2 0 1,1 0 0,-8-10 0,9 14-19,1 1 0,0-1 0,-1 1 0,1-1 1,-1 1-1,1 0 0,-1 0 0,1 0 0,-1 0 1,0 0-1,0 0 0,1 0 0,-1 1 0,0-1 1,0 1-1,0-1 0,0 1 0,0 0 1,0 0-1,0 0 0,0 0 0,0 0 0,0 0 1,0 0-1,1 0 0,-1 1 0,0-1 0,0 1 1,0 0-1,0-1 0,-3 3 0,2-1-3,0 1-1,0-1 1,0 1-1,1 0 0,-1 0 1,1 0-1,-1 0 1,1 0-1,0 1 0,1-1 1,-1 0-1,0 1 1,1 0-1,0-1 0,-2 7 1,1 2 0,1-1 1,0 1-1,1 0 1,0 0-1,0 0 0,2-1 1,-1 1-1,2 0 1,-1-1-1,1 1 1,1-1-1,0 0 0,1 0 1,0 0-1,13 18 1,-2-4-238,2-2 1,1 0 0,0-1-1,2-1 1,29 24-1,-45-41 45,27 20-367,-31-23 532,0-1 0,1 1 0,-1 0 0,0 0 0,1-1 0,-1 1 0,1-1 0,-1 1 0,1-1 0,-1 0 1,1 0-1,-1 0 0,1 0 0,-1 0 0,1 0 0,-1 0 0,1 0 0,-1 0 0,1-1 0,-1 1 0,3-1 0,7-12-464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3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14467,'-7'6'1320,"-1"7"-1032,6 10-144,2 7 801,4 6-561,2 4-104,-1 4-96,1-1-24,-3 2-8,1-4 8,-4-6-32,0-2-88,-5-9-304,-3-4 640,0-14-368,-5-5-8,-4-6 16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3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14835,'17'0'1360,"3"9"-895,7 4-161,8 0 472,6 3-192,6-2-224,2 2-264,-4-3 48,-2 0-96,-10-3-80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5 105 11963,'-4'-3'1304,"4"-1"-720,2 0-248,6-4 1032,2 0-696,5 1-247,5-3-97,3 0-152,5 0-144,-1 0-328,1 1-200,-10 0 399,-5 2-55,-11 2-88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3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9122,'0'2'162,"-1"0"1,1 0-1,0 0 1,0 0-1,0 0 1,0-1-1,0 1 1,0 0-1,1 0 0,-1 0 1,1 0-1,-1 0 1,1 0-1,1 2 1,15 31 1172,-8-20-635,11 29 269,-8-16-336,2-1 1,18 28 0,-31-53-594,0 0 1,0-1 0,0 1 0,0-1 0,1 1 0,-1-1 0,1 0 0,-1 1 0,1-1 0,-1 0 0,1 0 0,-1 0 0,1 0 0,0 0 0,0-1 0,-1 1-1,1 0 1,2 0 0,-2-1-7,0-1 0,-1 1 0,1 0 0,0-1 0,-1 1 0,1-1 0,-1 1 0,1-1 0,-1 0 0,1 1 0,-1-1 0,1 0 0,-1 0 0,0 0 0,1 0 0,-1 0 0,0-1 0,0 1 0,0 0 0,0 0 0,1-2 0,4-7 78,1-1-1,-2 1 0,1-1 0,-2 0 1,1 0-1,-2-1 0,1 1 1,2-21-1,-3 8-9,0 1 0,-2-1 0,-2-34 0,0 54-92,2 0 2,-2 0 0,1 0-1,0 0 1,-1 0-1,0 0 1,0 0 0,0 0-1,0 0 1,0 1-1,-1-1 1,0 0 0,-3-4-1,23 49 32,10-12-413,-27-28 346,0 1-1,0-1 1,0-1-1,0 1 1,0 0-1,1 0 1,-1 0-1,0-1 1,0 1-1,1 0 1,-1-1-1,0 1 1,1-1-1,-1 0 1,0 1-1,1-1 1,-1 0-1,1 0 1,-1 0-1,1 0 1,-1 0-1,0 0 1,1 0-1,-1-1 1,3 0-1,-1-2-167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10986,'3'4'1385,"-2"-1"-609,2 4-200,1-4 984,2 0-335,4 1-385,7 0-128,6-1-208,3 0-72,3-6-448,1 0-288,-1-8 296,-2 0-96,-3-4-32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13995,'0'-2'1392,"3"2"-1000,-3 8-192,4 7 745,3 7-425,0 2-152,2 3-208,2 4-56,2 3-8,0-1-88,1-3 48,-2-7-1945,1 1 1729,4 6-192,-3-1-104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4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965 382 2224,'-319'155'2256,"271"-127"-1681,1 2 0,2 1 0,1 3 0,-54 55 0,56-44-56,3 0-1,2 3 1,2 1 0,2 1 0,-36 75-1,49-82-355,2 1 0,2 1 0,2 0 0,2 1 0,2 1 0,2-1 0,-3 64 0,11-38-88,4 1 0,2-1 0,3 0 1,35 129-1,112 271 15,-146-444-83,239 559 73,-230-551-62,1-1 0,2 0 0,2-2 0,46 51 0,-56-70 24,1 0 1,0-1-1,1-1 0,1 0 0,0-1 0,0-1 0,1 0 1,0-2-1,1 0 0,0-1 0,24 6 0,-8-7 93,-1-1 0,1-1 0,0-3 0,0 0 0,0-2 0,0-2 1,0-1-1,-1-2 0,0-1 0,0-2 0,62-24 0,-18-2 160,-2-3 0,-1-3 1,119-89-1,-81 45-93,-4-5 0,121-128-1,-39 13-64,302-423-1,-399 486-17,139-278 0,-203 354-81,-3-2 1,-3 0-1,-3-2 1,-3 0 0,-3-1-1,11-141 1,-25 178-53,-2 0 1,-1 1 0,-1-1 0,-2 1-1,-17-57 1,14 64-23,-1 2 0,-2-1 0,0 1 0,-2 1 0,-1 0 0,0 1 0,-34-39 0,27 39-9,-1 0 1,-1 2 0,0 1 0,-2 0-1,-48-26 1,36 26-14,-1 2-1,0 2 1,-71-19-1,26 17-1,1 4 1,-1 3-1,-149 3 0,126 9 10,1 5 0,-1 5-1,-131 32 1,172-28-32,1 3 0,1 3-1,1 3 1,1 2-1,1 3 1,-74 50-1,19 9-50,88-62 59,-25 31 1,50-56 69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2:4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1275 146 10954,'-20'-10'607,"-1"0"0,0 1 0,-36-9 0,-69-11 570,91 22-1013,-22-4-11,-1 3 1,-94-2-1,113 10-150,0 3 0,1 1 0,-1 1 0,-71 21 0,78-16 1,0 2-1,1 1 1,1 1 0,0 2 0,0 1 0,-46 35-1,58-37 10,2 0-1,-1 1 0,2 1 0,1 0 0,0 1 0,1 0 0,0 1 0,2 1 1,1 0-1,0 1 0,-7 21 0,9-17-1,1 1 1,1-1-1,1 1 0,2 0 1,0 0-1,2 0 0,1 1 0,4 36 1,-1-45-13,0-1 1,1 1-1,0-1 0,2 0 1,0 0-1,1 0 1,1-1-1,0 0 0,1-1 1,1 0-1,0 0 1,1-1-1,14 15 0,-7-13-8,0 0 0,1-1 0,0-1-1,1-1 1,1-1 0,0 0-1,0-2 1,1 0 0,1-2 0,0 0-1,30 5 1,-23-7-2,0-2 0,0-1-1,1-2 1,-1-1 0,0-1 0,1-1 0,-1-2-1,43-11 1,8-9 13,100-42 0,70-48 119,-133 58-42,-33 16-89,-2-5-1,-3-2 0,115-90 1,-173 119-31,0-1 0,-1-2 1,-1 0-1,19-25 0,-32 35 35,1 0-1,-1 0 0,-1-1 1,0 1-1,-1-1 1,0-1-1,-1 1 0,-1-1 1,1 1-1,-2-1 1,2-19-1,-4 26 23,0 0 0,0 1 0,-1-1 0,1 1 0,-1-1 0,-1 1 0,1-1 1,-1 1-1,0 0 0,0 0 0,0 0 0,-1 0 0,0 0 0,-6-9 0,3 8 15,0-1 0,-1 1 0,0 0 0,0 0 0,0 1 0,-1 0 0,0 0 0,-12-4 0,-10-3 80,-1 1 1,-1 2-1,-64-10 0,-209-20 199,64 10-696,189 22 118,0 3 0,-58 2 0,48 5 32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4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36 9322,'-1'-2'148,"-1"0"1,1 0-1,-1 0 1,1 1-1,-1-1 1,0 0-1,0 1 1,1 0-1,-1-1 1,0 1-1,0 0 1,0 0-1,-1 0 1,1 0-1,0 0 1,0 1-1,0-1 1,-1 1-1,1-1 1,0 1-1,-1 0 1,1 0-1,0 0 1,-1 0-1,1 0 1,0 1-1,0-1 1,-1 1-1,1-1 1,0 1-1,0 0 0,-3 1 1,-7 3-39,0 1-1,0 0 1,0 1-1,-12 10 1,6-3-87,1 0 1,0 1 0,1 0-1,1 2 1,0 0-1,2 0 1,0 1 0,0 1-1,2 0 1,1 1-1,0 0 1,1 1-1,1-1 1,2 2 0,-5 21-1,10-39-12,0 0-1,0 1 0,1-1 1,0 0-1,0 1 1,0-1-1,0 0 0,1 0 1,0 1-1,0-1 1,0 0-1,0 0 0,3 6 1,-2-7 9,0-1 1,0 1 0,0-1-1,0 0 1,0 1-1,0-1 1,0 0-1,1-1 1,-1 1-1,1 0 1,-1-1 0,1 1-1,0-1 1,-1 0-1,1 0 1,0 0-1,0 0 1,0 0 0,0-1-1,4 1 1,3 0 66,1-1 0,0 0 0,-1-1 0,1 0 0,0-1 0,-1 0 0,0 0 0,18-7 0,-7 0 107,1 0 1,37-24 0,-36 18-27,0-1 0,-2-1 0,36-35 0,-49 44-102,0 0 0,-1-1-1,-1 0 1,0 0-1,0 0 1,0-1 0,-1 0-1,-1 0 1,0 0-1,0-1 1,-1 0 0,3-14-1,-6 20-42,0 0 0,-1-1 0,1 1 0,-1 0-1,0 0 1,0 0 0,-1 0 0,0 0 0,1 0 0,-2 0-1,1 0 1,0 1 0,-1-1 0,0 1 0,0 0 0,0 0 0,-1 0-1,0 0 1,-7-6 0,1 1-312,-1 1-1,0 0 1,-1 0 0,0 1 0,0 1-1,-19-8 1,31 14 257,-1 0 0,1-1 1,0 1-1,-1 0 0,1 0 0,-1 0 1,1 0-1,-1 0 0,1 0 0,-1 0 1,1 0-1,0 0 0,-1 0 0,1 0 1,-1 0-1,1 0 0,-1 0 0,1 0 0,-1 0 1,1 0-1,-1 1 0,2 2-355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4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213 114 11178,'3'-5'273,"0"1"-1,0-1 0,0 0 1,-1 1-1,1-2 0,-1 1 1,-1 0-1,1 0 0,-1 0 1,1-1-1,-1-9 0,-1 13-209,0 0 0,0 0 0,0 0 0,0 1-1,0-1 1,-1 0 0,1 0 0,-1 1-1,0-1 1,1 0 0,-1 1 0,0-1-1,0 1 1,0-1 0,0 1 0,0-1-1,0 1 1,0 0 0,-1-1 0,1 1-1,0 0 1,-1 0 0,1 0 0,-1 0 0,1 0-1,-1 0 1,0 1 0,1-1 0,-1 0-1,0 1 1,1-1 0,-1 1 0,0 0-1,0 0 1,1-1 0,-1 1 0,0 0-1,0 1 1,-2-1 0,-1 1-38,1-1 0,-1 1 0,0 0 0,1 0-1,-1 1 1,1 0 0,-1-1 0,1 1 0,0 1 0,0-1 0,0 1 0,0-1 0,0 1-1,1 0 1,-1 1 0,1-1 0,-5 7 0,-3 4 0,0 1 1,2 0-1,-12 21 0,10-12 0,0 1-1,-13 47 1,20-58-17,1 0 1,0 0-1,1 1 1,1-1 0,0 0-1,3 28 1,-2-40-8,0 0 1,1 1-1,-1-1 1,0 0-1,1 0 1,0 0-1,-1 0 0,1 0 1,0 0-1,0 0 1,0 0-1,0 0 1,1 0-1,-1 0 1,0-1-1,1 1 1,0 0-1,-1-1 1,1 0-1,0 1 1,-1-1-1,3 1 0,-1-1 3,0 0-1,0 0 1,0-1-1,0 1 1,0-1-1,0 0 1,0 0-1,0 0 1,0 0-1,0 0 1,-1-1-1,1 0 1,0 1-1,4-2 1,5-3 14,1-1 1,-1 0 0,0-1 0,-1 0 0,20-15-1,-12 6 43,0-1-1,30-34 1,-44 44-52,1 0 0,-1 0 0,0-1 0,-1 1-1,0-1 1,0 0 0,-1 0 0,0-1 0,0 1 0,-1-1 0,2-11 0,-3 17-35,-1 1 0,0-1 0,0 0 1,0 1-1,0-1 0,-1 1 1,1-1-1,-1 1 0,1-1 1,-1 1-1,0-1 0,0 1 1,0-1-1,0 1 0,-1 0 0,1 0 1,0 0-1,-1-1 0,0 1 1,1 1-1,-1-1 0,0 0 1,0 0-1,0 1 0,0-1 1,0 1-1,-5-3 0,2 2-76,-1 0 0,1 1 0,0-1 0,-1 1 0,1 0 0,-1 1 0,1-1-1,-1 1 1,0 0 0,1 1 0,-11 1 0,-6 4-285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4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 12803,'0'-1'75,"-1"0"-1,1 0 1,-1 1 0,0-1 0,0 0 0,1 1 0,-1-1-1,0 1 1,0-1 0,0 1 0,0-1 0,0 1 0,0 0-1,0-1 1,0 1 0,0 0 0,0 0 0,0 0 0,0-1 0,0 1-1,0 0 1,-1 1 0,-1-1 28,0 1-1,0 0 1,0-1-1,0 1 1,0 1 0,0-1-1,-4 3 1,0 0-6,0 1 0,0 1 0,0-1 0,-8 10 0,5-4-47,2 1 0,-1 1 0,2 0 0,0 0 0,0 0 0,1 0 0,1 1 0,0 0 0,1 1 0,-3 19 0,3-15-12,2 0 1,0 0-1,2 0 1,0 1-1,1-1 1,1 0-1,6 29 1,-7-42-23,1 0-1,0 0 1,0-1 0,0 1 0,1 0 0,0-1 0,0 0 0,0 1 0,1-1 0,0 0 0,7 7 0,-9-10-2,0-1 0,0 1 0,1-1-1,-1 0 1,0 0 0,1 0 0,-1 0 0,1 0 0,-1 0 0,1-1 0,-1 1-1,1-1 1,-1 0 0,1 0 0,0 0 0,-1 0 0,1 0 0,-1 0 0,1-1-1,0 1 1,-1-1 0,1 0 0,-1 0 0,0 0 0,1 0 0,-1 0 0,0 0-1,1-1 1,-1 1 0,2-3 0,5-2 64,-1-1 1,0-1-1,0 1 0,-1-1 0,0-1 1,0 1-1,-1-1 0,0 0 0,-1-1 1,9-18-1,-9 15-7,-1 1-1,0-1 1,0 0-1,-1 0 1,-1-1 0,0 1-1,-1 0 1,-1-21-1,0 29-123,-1-1-1,0 1 0,0 0 0,-1-1 0,1 1 0,-1 0 0,-1 0 1,1 0-1,0 0 0,-1 0 0,-4-5 0,5 8-49,0 0 0,1 0 0,-1 0 0,0 0 0,-1 0 0,1 0-1,0 1 1,0-1 0,-1 1 0,1-1 0,-1 1 0,1 0 0,-1 0 0,1 0 0,-1 0 0,0 1-1,1-1 1,-1 1 0,0-1 0,0 1 0,0 0 0,1 0 0,-6 1 0,-9 6-495,6 6-158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1:4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 13035,'-15'-1'294,"-1"0"0,1 2 0,-1 0 0,1 0 0,-1 2 0,1 0 1,0 0-1,0 1 0,0 1 0,-26 13 0,17-6-63,1 2 0,0 0 1,1 1-1,1 1 0,-29 28 0,38-31-156,0 0 0,2 0 0,-1 1-1,-8 16 1,14-22-64,0 1 0,1 0 0,0 0 0,1 0 0,0 0 0,0 1 0,1-1 1,-2 17-1,4-23-10,0 0 0,0 0 0,0 0 0,1-1 0,-1 1 0,1 0 0,-1 0 1,1 0-1,0 0 0,0-1 0,0 1 0,1-1 0,-1 1 0,1-1 1,-1 1-1,1-1 0,2 3 0,0-2 0,-1 0 0,1 0 1,0 0-1,0-1 0,0 1 0,0-1 1,0 0-1,1 0 0,7 2 0,3-1 3,0 0 1,0-1-1,0-1 0,0 0 0,25-2 0,-22-1 26,-1 0 1,1-2-1,-1 0 0,0 0 1,0-2-1,0 0 1,-1-1-1,0-1 0,19-12 1,-26 14 5,-1 0 1,1-1 0,-2 0-1,1 0 1,-1-1 0,0 0-1,9-12 1,-13 13-13,1 1-1,-1 0 1,0-1 0,0 0-1,-1 0 1,0 1 0,0-1 0,0-1-1,-1 1 1,0 0 0,-1-12-1,0 14-57,0 0 0,-1 0 0,0 0 0,0 0 0,0 0 0,0 1 0,-1-1 0,0 0-1,0 1 1,0 0 0,0-1 0,-1 1 0,0 0 0,0 0 0,0 0 0,0 0 0,-1 1 0,-4-5-1,3 4-6,-1 1 0,1-1 0,-1 1 0,1 0 0,-1 1 0,0-1 0,0 1 0,0 0 0,0 1 0,0 0 0,0-1 0,-1 2 0,-11-1-1,-33 6-280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43:0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5952 620 7898,'-15'-20'1566,"0"1"0,-35-33 0,36 40-1571,-1 0-1,0 1 1,0 1 0,-1 1-1,0 0 1,0 1 0,-33-11-1,-29-11-1232,-19-5-112,-71-17-165,-151-38 1271,-258 4 554,304 53 84,-906-68 2655,1014 97-2895,-324-4 212,326 13-189,-163 26 0,212-11-142,1 6-1,2 4 1,1 5-1,1 5 1,2 5-1,-189 110 1,221-109-55,1 4 0,3 2 0,2 4 1,2 3-1,-64 73 0,-65 101-1,148-170 19,-73 126 0,110-167 4,1 0 0,0 0 1,2 1-1,0 0 0,2 1 0,1-1 1,1 1-1,0 0 0,1 39 0,3-4 2,2 0-1,11 64 1,-8-93-5,2-1 0,1-1-1,0 0 1,3 0 0,0 0 0,18 31 0,7-2-15,78 97 0,61 39-49,-140-158 37,1-2-1,3-2 1,55 37 0,134 64-59,-84-51 64,356 190 87,-393-225-31,2-5 0,1-4-1,142 27 1,349 32-13,-338-70-27,1-11 0,1-12 0,348-41 0,714-168 228,-815 61-175,-14-36-45,-364 129 4,233-127 0,-315 147 11,-2-2 0,69-61 0,-87 65 3,-1-2 1,-2 0-1,-1-2 0,30-48 0,-28 30 38,-1-2-1,-3-1 1,19-59-1,44-179 293,-67 216-258,40-173 100,-53 199-190,-1-1 0,0-101 1,-9 133-8,0 1 0,-1-1 1,-1 0-1,-1 1 1,-1 0-1,-1 0 0,0 0 1,-1 1-1,-1 0 0,-1 0 1,-1 1-1,0 0 1,-1 0-1,-1 1 0,0 1 1,-1 0-1,-1 1 0,0 0 1,-1 1-1,0 1 1,-1 0-1,-24-12 0,-3 1-101,-1 2 0,0 2-1,-2 1 1,-90-20 0,-204-17-568,94 33 481,-31 10-54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4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1235 7266,'-7'0'1162,"-14"0"1285,20-1-2019,13 0-667,162-12-1094,258-9 1175,-280 24 176,596-11 33,390-114-52,-828 83 26,1226-197 83,-714 117 148,5 30-142,-297 35-74,1025-158 46,-859 99-69,6 34-23,-209 45 4,227-17-45,52 20 299,-696 38-717,0 4 1,143 37-1,-208-45 334,18 6-202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12747,'13'0'1096,"11"-6"-736,6-3-160,10-2 392,5 1-104,-1-2-256,-4 1-192,-1 4-808,-3 0 736,-17 5-160,-9 2-64</inkml:trace>
  <inkml:trace contextRef="#ctx0" brushRef="#br0" timeOffset="1">22 330 12203,'13'3'1424,"14"-5"-728,9-3-280,13-5 904,6-1-503,3-1-289,1 0-336,0 1-16,-2 1-72,-8 4-160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32 10042,'-6'-4'42,"1"1"-1,-1-1 1,1 1-1,-1 0 1,0 0-1,0 1 1,-1 0-1,1 0 1,0 0-1,-1 1 1,1 0-1,-1 0 1,1 1 0,-1 0-1,1 0 1,-1 0-1,1 1 1,-1 0-1,1 0 1,-1 0-1,1 1 1,0 0-1,-1 1 1,1-1-1,1 1 1,-1 0-1,0 1 1,-9 7-1,-9 8 15,0 2 1,2 0-1,1 2 0,0 0 0,2 1 0,0 2 0,-27 50 0,1 11 145,-37 107 0,57-128-134,2 1 0,4 1 0,2 0 0,4 1 0,-8 122 0,20-165-56,2 1 1,1-1 0,1 1 0,7 28 0,-7-41 9,1-1 0,0 1 0,1-1 0,1 0 0,0 0 0,1-1 0,0 0 0,1 0 0,11 12 0,-15-18 7,1-2 0,0 1 0,1 0 0,-1-1 0,1 0 0,0-1 0,0 1 0,0-1 0,1 0 0,-1-1 0,1 1 0,-1-1 0,1 0 0,0-1 0,0 0 0,0 0 0,0 0 0,-1-1 0,1 0 0,0-1 0,0 1 0,0-1 0,13-4 0,0 0 63,-1-2 0,0 0 1,0-2-1,-1 0 0,0 0 1,32-25-1,9-11 78,-3-2 0,-2-3 0,-2-3 0,57-74 0,-28 20-22,95-171 0,-169 267-144,20-36-1,26-63 1,-47 97-10,-1-1 0,-1-1 0,0 1 0,0-1 0,-2 1 0,0-1-1,0 0 1,-2 0 0,-1-22 0,0 30-5,0 0 1,0 1-1,-1-1 0,0 1 0,-1-1 0,1 1 0,-1 0 0,0 0 0,-1 0 1,1 1-1,-1-1 0,-6-6 0,3 5-9,0 0 0,-1 1 1,0 0-1,0 0 0,0 1 0,-1 0 1,-15-7-1,3 4-77,0 1 0,-1 1 0,1 1 0,-2 1 0,1 1-1,-38 0 1,59 3 74,-6-1-62,0 0-1,-1 1 1,1 1 0,0-1-1,0 1 1,0 0 0,0 1-1,0-1 1,0 2 0,1-1-1,-9 4 1,6 2-159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22 10026,'9'-15'2289,"-4"8"163,-5 17-1285,-28 101-823,17-75-652,-6 44 0,16-79 291,1 1 1,0-1-1,-1 0 1,1 0-1,0 0 0,0 0 1,0 1-1,0-1 0,0 0 1,0 0-1,0 0 1,0 1-1,1-1 0,-1 0 1,0 0-1,1 0 0,-1 0 1,1 0-1,-1 0 1,1 0-1,-1 0 0,1 0 1,0 0-1,0 0 0,-1 0 1,1 0-1,0 0 1,0 0-1,0-1 0,0 1 1,0 0-1,0-1 1,0 1-1,0-1 0,0 1 1,0-1-1,0 0 0,1 1 1,-1-1-1,0 0 1,2 0-1,5 1-85,0-2 0,-1 1-1,1-1 1,0-1 0,10-2 0,-2 0-62,-10 3 98,1-1 0,-1 2 1,1-1-1,0 1 0,0 0 0,-1 0 0,1 1 0,9 1 1,-13-1 51,0 0 1,-1 0 0,1 0 0,0 1 0,-1-1-1,1 1 1,-1-1 0,1 1 0,-1 0 0,0 0-1,0 0 1,0 0 0,0 0 0,0 0 0,0 1-1,-1-1 1,1 1 0,-1-1 0,0 1 0,1 0-1,0 4 1,1 5 86,0 0-1,-1 1 1,0-1 0,-1 0-1,0 1 1,-1-1 0,-1 1-1,0-1 1,-1 1 0,0-1-1,-1 0 1,0 0 0,-1 0-1,0 0 1,-1-1 0,0 1-1,-1-1 1,0-1 0,-1 1-1,-8 10 1,8-14 45,-1-1 1,1 1-1,-1-2 1,-1 1-1,1-1 1,-1 0-1,0-1 1,0 0-1,0-1 0,0 1 1,-1-2-1,-9 2 1,11-2-88,0 0-1,0-1 1,0-1 0,0 1 0,0-1 0,-1-1-1,1 1 1,0-1 0,0-1 0,0 1-1,1-2 1,-1 1 0,0-1 0,-14-7 0,20 8-88,0 1 1,0-1-1,0 0 0,0 0 1,0 0-1,1 0 1,-1 0-1,1-1 1,-1 1-1,1 0 1,0-1-1,0 1 0,0-1 1,0 1-1,0-1 1,1 1-1,-1-1 1,1 0-1,0 1 1,-1-1-1,1 0 1,1 1-1,-1-5 0,2-5-77,0 1-1,0 0 0,1 0 0,6-14 0,10-21-270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4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11634,'-16'-3'1177,"12"3"-729,-2-3 1216,12 2-1264,11 0-176,0-2-96,10 3-64,3 0 0,6-2-48,6 2-16,2-3-48,-1-1-64,0-5-120,-1-1-96,-5-4 256,0 1-72,-11-10-56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5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11010,'19'24'168,"-1"1"-1,-1 1 0,-1 1 0,-2 1 1,-1 0-1,-1 0 0,-1 1 1,-2 1-1,0-1 0,-3 2 0,0-1 1,-2 1-1,-1 0 0,-2-1 1,-2 35-1,-4-22-98,-2 0 0,-2-1-1,-1 0 1,-3-1 0,-17 41 0,4-23-170,-3-1 0,-60 91 1,76-130 57,0-1 0,-1-1 1,0 0-1,-32 27 0,2-12-82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12515,'0'0'1104,"20"0"-680,6 0-120,8 2 672,8-1-296,9-1-263,7 2-57,0 1-88,1-2-96,-13 2-440,-7 0-40,-16 1 240,-13 0-88,-16 1-57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11682,'18'20'1241,"13"-14"-593,5-6-240,7-3 472,3-3-48,1-3-456,2-3 281,-13-6-401,-8 0-40,-13 0-208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9442,'-15'26'896,"-5"10"-528,-6 8-176,-4 11 617,2 3-473,6-2-64,5-3-32,8-7-104,5-4-72,4-14-96,2-12-232,3-16 224,0-13-8,-1-17-48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12643,'23'-14'1272,"5"5"-784,4 2-208,7-2 936,4 1-639,6 2-225,5 0-80,-1 2-136,-2 1-56,-8 3-144,-8-1-176,-9-2-1065,-7 0 1177,-15-3-184,-4-3-80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25 12387,'24'0'1368,"7"-4"-768,4 0-264,5-1 1120,3 1-807,3 0-337,0 1-216,-10 3-424,-8 0-1209,-8 4 1297,-7 5-184,-10-1-192</inkml:trace>
  <inkml:trace contextRef="#ctx0" brushRef="#br0" timeOffset="0.5">1 451 10426,'47'13'1409,"9"-2"-857,13-2-200,3-2 720,5-1-416,0-2-352,-6-3-96,-13 1-32,-18-8-184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60 10074,'-40'-59'3197,"44"63"-3201,0 0 0,0 1 0,0-1 0,1-1 0,-1 1 1,10 5-1,42 25-361,-50-30 323,47 20-320,-44-20 314,1 0-1,-1 0 1,0 0-1,0 1 1,0 1 0,-1-1-1,13 12 1,-19-15 56,-1 1 0,1-1 0,0 1 0,-1 0 0,0-1 0,0 1 0,1 0 0,-2 0 0,1 0 0,0 0 0,-1 0 0,1 0 0,-1 0 0,0 0 0,0 0 0,0 0 0,0 1 0,-1-1 0,1 0 0,-1 0 0,0 0 0,0 0 0,0-1 0,0 1 0,-2 3 1,-4 8 17,0 0 0,-1 0 0,-14 18 0,-53 59 88,-139 133 0,179-190-98,-2-1-1,-67 46 1,4-22 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14171,'-2'3'164,"0"0"0,0-1 0,0 1 0,0-1 0,-1 1 0,1-1 1,-6 3-1,-9 10-67,-24 36 176,2 2 0,-61 107 1,77-119-291,2 2 1,2 0 0,2 1-1,1 1 1,3 0 0,1 1-1,3 0 1,2 1 0,1 0-1,2 83 1,5-113-61,1 1-1,1-1 1,0 0 0,1 0-1,10 27 1,-12-39 26,0-1 0,0 0-1,1 1 1,-1-1 0,1 0-1,0 0 1,0 0 0,1-1 0,-1 1-1,8 5 1,-8-7 23,0-1 0,-1 1 0,1-1-1,0 0 1,0 0 0,0 0 0,0 0 0,0-1 0,0 1-1,0-1 1,0 0 0,1 0 0,-1 0 0,0 0 0,0 0-1,0-1 1,0 1 0,0-1 0,3-1 0,28-15-239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12419,'12'-3'2053,"17"-10"-1488,-1-1 0,0-2 0,-2 0 0,0-2 0,24-21 0,1-5-354,57-66 1,-96 95-170,2-1 6,-13 18-33,-6 14-9,-14 29-407,2 2-1,2 0 1,-14 82-1,28-114 144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11562,'16'4'1025,"14"-1"-585,6-3-184,10 0 312,4-3-104,1 2-56,2-4 0,-7 1-352,-4-2-864,-16 1 712,-8 2-72,-11 1-112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12859,'1'1'143,"1"1"0,-1-1 0,1 1-1,-1 0 1,0 0 0,0 0 0,0 0 0,0 0 0,0 0 0,0 0 0,0 0 0,-1 0 0,1 1 0,-1-1 0,1 0-1,-1 3 1,0 42 1026,0-26-1014,0 19 42,3 37 52,-4-76-244,1 0 0,0 0 0,1 1 0,-1-1 0,0 0 0,0 1 0,1-1 0,-1 0-1,0 0 1,1 1 0,-1-1 0,1 0 0,0 0 0,-1 0 0,1 0 0,0 0 0,0 0 0,0 0-1,-1 0 1,1 0 0,0 0 0,0 0 0,0 0 0,1-1 0,-1 1 0,0 0 0,0-1 0,0 1-1,0-1 1,1 1 0,-1-1 0,0 0 0,1 1 0,-1-1 0,0 0 0,0 0 0,1 0 0,-1 0-1,0 0 1,1 0 0,-1 0 0,0-1 0,1 1 0,-1 0 0,1-1 0,8-3 17,0 1 1,-1-1 0,0-1-1,14-8 1,-15 8-10,28-18 44,-22 14-34,0 0 0,1 0 0,23-8-1,-37 16-24,-1 1-1,1-1 1,0 1-1,0 0 1,0-1-1,0 1 1,0 0-1,0 0 1,0 0-1,0 0 1,0 0-1,0 0 1,0 0-1,0 0 1,0 0-1,0 0 1,0 1-1,0-1 1,0 0-1,0 1 1,0-1-1,-1 0 1,1 1-1,1 0 1,-1 0-2,0 0 1,-1 0 0,1 1 0,0-1 0,-1 0-1,1 0 1,-1 0 0,1 1 0,-1-1 0,0 0-1,1 1 1,-1-1 0,0 0 0,0 1 0,0 1-1,-1 8-15,0 0 0,-1 0 0,-5 17 0,4-16 1,-4 12-7,5-18-36,0 1 1,0 0 0,1-1-1,0 1 1,0 0 0,0 8-1,1-14 55,0-1-1,0 1 0,0-1 0,0 1 1,1 0-1,-1-1 0,0 1 1,0-1-1,0 1 0,0-1 0,1 1 1,-1-1-1,0 1 0,0-1 1,1 1-1,-1-1 0,1 1 0,-1-1 1,0 1-1,1-1 0,-1 1 1,1-1-1,-1 0 0,1 1 0,-1-1 1,1 0-1,0 1 0,6 1-103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12307,'0'-2'1216,"5"2"-800,0 3-208,11-1 712,6 1-304,12 1-232,9-3-72,14 2-151,8 1-25,4-1-24,1-1 16,-6-2-120,-6 0-112,-11-3-224,-10-1 280,-14-1-73,-8 4-23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11771,'48'30'1653,"93"42"1,-139-71-1636,1 0 0,-1 0 0,0 0 0,0 0 0,0 0 0,0 0 1,-1 0-1,1 1 0,0-1 0,0 1 0,-1-1 0,1 1 0,-1 0 0,1 0 0,-1 0 0,0 0 0,0 0 1,2 3-1,-3-3-18,0 0 1,0 0-1,-1 0 1,1 0 0,0 0-1,-1 0 1,1 0-1,-1 0 1,1 0 0,-1 0-1,0 0 1,0 0-1,0-1 1,0 1 0,0 0-1,-1-1 1,1 1-1,0-1 1,-1 1 0,1-1-1,-1 0 1,-1 2-1,-33 25-156,-1 0-1,-1-3 1,-57 29-1,-60 39-42,151-91 206,1 1 0,-1 0 1,0 0-1,1 0 0,0 1 1,0-1-1,-5 8 0,8-10-4,-1-1-1,1 1 0,0-1 1,0 1-1,-1-1 1,1 1-1,0-1 0,0 1 1,0-1-1,0 1 0,0-1 1,0 1-1,0-1 1,0 1-1,0-1 0,0 1 1,0 0-1,0-1 1,1 1-1,-1-1 0,0 1 1,0-1-1,0 1 1,1-1-1,-1 1 0,1 0 1,0 0 2,0 0 0,1 0 1,-1 0-1,1-1 0,-1 1 1,1 0-1,-1-1 0,1 1 1,0-1-1,-1 1 0,1-1 1,0 0-1,2 1 0,186 8 193,-75-6-57,118 20 178,-211-21-267,-17-1-43,1 0-1,-1-1 1,0 1 0,0-1 0,0-1 0,0 1 0,1-1 0,-1 1 0,0-1 0,0-1-1,8-2 1,12-11 51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11178,'24'42'4651,"20"34"-4583,-38-67-62,18 29-47,3-1 0,45 51-1,-72-88 39,0 0 0,0 0 0,0 0 0,0 0 0,0 0 0,0 0 0,0 1 0,0-1 0,0 0-1,1 0 1,-1 0 0,0 0 0,0 0 0,0 0 0,0 0 0,0 0 0,0 0 0,0 0 0,0 0 0,1 0-1,-1 0 1,0 0 0,0 0 0,0 0 0,0 0 0,0 0 0,0 0 0,0 0 0,1 0 0,-1 0 0,0 0-1,0 0 1,0 0 0,0 0 0,0 0 0,0 0 0,0 0 0,0 0 0,1 0 0,-1 0 0,0-1 0,0 1-1,0 0 1,0 0 0,0 0 0,0 0 0,0 0 0,0 0 0,0 0 0,0 0 0,0 0 0,0-1 0,0 1-1,0 0 1,0 0 0,0 0 0,1 0 0,-1 0 0,0 0 0,0 0 0,0-1 0,-1 1 0,2-10-139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12171,'7'5'1312,"3"-7"-912,15-5-112,1-6 568,11-7-320,4-3-72,5-7-112,-3-1-39,3-1-121,-4-1-128,-9 2-368,-5 0-297,-9 7 505,-5 4-64,-4 7-128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69 157 13555,'0'11'928,"-7"8"-712,0 7-120,-4 5 296,3 4-144,-4 6-160,2-1 0,2-2 0,3-4-16,5-8-96,-1-8-80,1-9-144,3-5 0,4-12 184,2-7-24,2-15-96</inkml:trace>
  <inkml:trace contextRef="#ctx0" brushRef="#br0" timeOffset="1">109 2 14259,'-1'-1'4681,"3"1"-4329,1 0 160,4 0-64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14491,'8'7'1160,"9"-4"-808,6 0-160,13 0 337,7-2-129,6 2-144,1-2-128,0 1-416,-2-2 440,-4-3-208,-5-4-32,-8 0-56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3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9794,'0'-6'282,"1"0"0,0 0 1,0 0-1,1 0 0,-1 0 0,1 0 0,1 1 1,-1-1-1,1 0 0,0 1 0,0 0 0,6-7 1,-7 9-212,1-1 1,-1 1 0,1 0-1,0 0 1,1 0 0,-1 0-1,0 1 1,1-1 0,-1 1-1,1 0 1,0 0 0,0 0-1,0 1 1,0-1 0,0 1-1,0 0 1,0 0 0,7 0-1,-10 1-65,1 0 0,-1 0 0,0 0 0,0 0-1,0 0 1,0 1 0,1-1 0,-1 1 0,0-1-1,0 1 1,0-1 0,0 1 0,0-1-1,0 1 1,0 0 0,0 0 0,0-1 0,0 1-1,0 0 1,-1 0 0,2 2 0,0 0 1,0 0 0,-1 0 0,0 0 0,0 1 0,0-1 0,0 0 0,1 7 0,-1 5 10,-1-1 1,-2 27 0,2-39-13,-15 86 61,1-6 7,14-81-68,0 0 1,0 0-1,0 0 1,0 0 0,0-1-1,0 1 1,0 0 0,0 0-1,0 0 1,0 0-1,0 0 1,0-1 0,1 1-1,-1 0 1,0 0 0,1 0-1,-1-1 1,1 2-1,-1-2-1,1 1 0,-1-1 0,1 0 1,-1 0-1,1 0 0,-1 0 0,0 0 0,1 0 0,-1 0 0,1 0 0,-1 0 0,1 0 0,-1 0 0,1 0 0,-1 0 0,0 0 0,1 0 0,-1-1 0,1 1 0,-1 0 0,0 0 0,1 0 0,-1-1 0,1 1 0,-1 0 0,32-29 173,-21 18-121,20-14-49,1 0 1,67-38-1,-79 54-51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11522,'10'14'1185,"4"6"-665,5 3-240,1 3 1016,4 1-776,7 2-160,-1-3-80,0-2-208,-6 0-112,-1-6-232,-4-4-856,-4-10 952,-3-4-112,-9-7-152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13187,'15'-6'1256,"9"-13"-704,6-4-208,9-4 729,3-2-361,6 1-144,-2-4-72,0 2-200,-3 0-256,-7 4 1800,-3 3-1640,-10 7 64,-5 4 113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12715,'-3'-2'2224,"5"2"-1160,5 3-303,8 0-185,10 0-96,11 1-152,4-1-80,9-2-96,2 4-128,4-5-360,-4 0 1288,-5-2-912,-9 1 56,-12-5-16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0 11723,'1'2'62,"13"46"1862,14 82 1,-27-119-1885,-1 0 1,-1 0-1,1-1 1,-2 1-1,1 0 1,-2 0-1,1 0 1,-1-1-1,-1 1 1,-9 17-1,-5 7-118,-37 53-1,49-80 76,-26 40-255,-2-2-1,-2-2 0,-2-1 1,-79 70-1,66-78 67,0-8-15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8 12611,'16'-8'2949,"-36"23"-1196,-2 1-1496,-8 7-243,2 1-1,1 2 0,1 0 0,1 2 1,1 1-1,2 1 0,0 0 0,3 2 0,0 1 1,3 0-1,-14 36 0,19-38-38,1 1 0,2 0 0,-4 36-1,10-57-21,1 0 0,0 0 0,1 0-1,0 0 1,1 0 0,0 0 0,1 0-1,0 0 1,1 0 0,0 0 0,0-1 0,10 19-1,-10-24-35,1-1 0,-1 1 0,1-1-1,0 0 1,0 0 0,0-1 0,1 1-1,-1-1 1,1 0 0,0 0 0,0-1 0,0 1-1,0-1 1,0 0 0,1-1 0,-1 1-1,1-1 1,9 1 0,5 0-124,1-1 0,-1-1 1,38-5-1,18-6-300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9898,'20'-9'600,"1"1"0,1 0-1,0 2 1,0 0 0,0 1 0,0 2-1,1 0 1,-1 2 0,1 0 0,27 3 0,-46-2-558,0 0 0,-1 1 0,1 0 0,0-1 0,-1 1 0,1 0 0,0 1 0,-1-1 0,0 1 0,1 0 0,-1-1 0,0 1 0,0 1 0,0-1 0,3 3 0,-5-4-34,0 1 0,0 0 1,0-1-1,0 1 1,0 0-1,-1 0 0,1-1 1,0 1-1,-1 0 0,0 0 1,1 0-1,-1 0 1,0 0-1,0 0 0,0-1 1,0 1-1,0 0 0,-1 0 1,1 0-1,-1 0 1,1 0-1,-1-1 0,0 1 1,1 0-1,-1 0 0,0-1 1,0 1-1,0 0 1,0-1-1,0 1 0,-3 1 1,-9 14-2,-2-1 0,0 0 0,-1-1-1,-31 23 1,-78 44-43,123-81 32,0 0 0,0 0 0,0 0 0,0 1 0,0-1 0,1 1 0,-1-1 0,0 1 0,1 0 0,-3 2 0,4-3 3,0-1 0,0 0 1,0 0-1,0 1 0,0-1 0,0 0 0,0 1 0,0-1 0,0 0 0,0 0 0,0 1 0,0-1 0,0 0 0,0 0 0,0 1 0,0-1 0,0 0 0,0 0 0,1 1 0,-1-1 0,0 0 0,0 0 0,0 1 1,0-1-1,1 0 0,-1 0 0,0 0 0,0 0 0,0 1 0,1-1 0,15 5-20,25-1 112,0-1 1,66-6-1,-63-3-44,-4-6 40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0 11202,'6'4'246,"-1"0"-1,0 1 0,0-1 0,0 1 0,0 0 1,-1 0-1,0 1 0,0-1 0,0 1 0,-1 0 0,4 6 1,4 14 448,11 33 1,-19-52-622,6 19 219,-1 1-1,-1 1 0,-2-1 0,3 37 1,-7-45-169,-1-1 0,-1 1 0,0 0 0,-2-1 0,0 0 0,-1 1 0,-10 25 0,-3 0 48,-2-2 0,-3-1 0,0 0 0,-32 40 0,-1-8-196,-71 72 0,81-100-859,-2-2-1,-82 58 0,105-83 337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26 9458,'-30'-10'1333,"22"7"-425,0 0 0,-1 1 0,1-1 0,-1 1-1,-13-1 1,58 15 424,80-2-2255,184-7-1,-288-3 739,-5 0 65,-5-1 67,1 1 0,-1 0 0,0 0 0,1 0 0,-1 0 0,0 1 0,1-1 0,-1 0 1,0 1-1,0 0 0,1-1 0,2 3 0,-1 5-426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10570,'0'8'1048,"14"0"-527,5-1-153,12-1 1040,6 0-816,9-3-192,3 1 24,4 0-192,-1-1-168,-8-1 32,-2-1-72,-18 0-80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3 581 14803,'-1'0'38,"1"-1"0,0 1 0,0 0 0,0 0 0,-1 0 0,1-1 0,0 1 0,0 0 0,0 0 0,0 0 0,0-1 0,0 1 0,0 0 0,0 0 0,0-1-1,-1 1 1,1 0 0,0-1 0,0 1 0,0 0 0,0 0 0,0-1 0,1 1 0,-1 0 0,0 0 0,0-1 0,0 1 0,0 0 0,0 0 0,0-1 0,0 1 0,0 0 0,1 0 0,-1 0 0,0-1 0,0 1 0,0 0 0,0 0 0,1 0-1,-1-1 1,8-12 68,75-84 956,-18 21-875,-56 66-179,110-145 46,-95 121-20,-1-1 1,28-64 0,-48 93-20,-1 3-4,-1 0 1,1 1-1,-1-1 1,0 0-1,0 0 1,0 0 0,0 0-1,-1 0 1,1 0-1,-1 0 1,0 0 0,0-5-1,0 7-9,-1 1 0,1 0 0,0 0 0,0 0 0,0 0 0,-1-1 0,1 1 0,0 0 0,0 0 0,-1 0 0,1 0 1,0 0-1,0-1 0,-1 1 0,1 0 0,0 0 0,-1 0 0,1 0 0,0 0 0,-1 0 0,1 0 0,0 0 0,0 0 0,-1 0 0,1 0 0,0 0 0,-1 1 0,1-1 0,0 0 0,0 0 0,-1 0 0,1 0 0,0 0 0,0 0 0,-1 1 0,1-1 0,0 0 0,0 0 0,0 0 0,-1 1 0,1-1 0,0 0 0,0 1 0,-11 9 27,3 3-29,0-1 0,1 1 0,1 0 0,0 1 0,1-1 0,-5 24 0,-1-3-8,-3 7-404,2 1 0,1 0 1,2 1-1,-5 67 1,14-96 75,-3-6-102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3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13603,'10'-17'1280,"6"-11"-840,-2-5-192,11-10 1009,-1-3-793,5-2-368,-1 1-128,3 7-360,-6 6-401,-6 15 633,-3 6-144,-6 12-128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14075,'-8'1'1016,"11"2"-848,5-3-56,10 0 400,9-3-128,15-1-143,5 0-41,13-2-48,6-1-64,-3 0-216,-1-2-128,-9 6 232,-7 2-104,-17 2-57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14395,'0'1'76,"-1"0"0,0 0 0,1 0 0,-1-1 0,1 1 0,-1 0 0,1 0 0,-1 0 0,1 0 0,0 0 0,-1 0 0,1 0 0,0 0 0,0 0 0,0 0 0,0 0 0,0 0 0,0 0 0,0 0 0,0 0 0,0 0 0,0 0 0,1 0 0,-1 0 0,0 0 0,1 0 0,-1 0 0,0 0 0,1 0 0,-1-1 0,1 1 0,0 0 0,-1 0 0,1 0 0,0-1 0,-1 1 0,1 0 0,0-1 0,0 1 0,0-1 0,0 1 0,-1-1 0,1 1 0,0-1 0,0 1 0,2-1 0,0 1-72,0 0 0,1 0 0,-1-1 0,1 0 1,-1 0-1,1 0 0,-1 0 0,1 0 0,-1 0 1,0-1-1,1 0 0,5-2 0,47-24 218,-41 19-172,0 0 0,0 1 0,0 1 0,1 1 0,18-4 0,-32 8-51,-1 1 1,1-1-1,0 1 1,0 0-1,0 0 1,0 0-1,0 0 0,0 1 1,0-1-1,0 0 1,0 1-1,0 0 1,0-1-1,0 1 1,0 0-1,-1 0 1,1 0-1,0 0 1,-1 0-1,1 0 1,-1 0-1,1 1 1,-1-1-1,1 1 1,-1-1-1,0 1 1,0-1-1,0 1 1,0 0-1,0-1 1,0 1-1,0 0 1,0 0-1,-1 0 1,1 0-1,-1 0 0,0 0 1,1 3-1,0 7-6,0 0 0,-1 1 0,0-1-1,-1 0 1,-2 13 0,-4 10-1,-12 40 1,6-30-17,12-36-219,5-9-43,6-12 47,-5-7 99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12667,'7'7'1024,"-4"2"-688,-3 1-120,-3 8 488,-1 4-240,-3 7-136,1-1-40,-1 5-72,0 0-39,3-3-89,1-2-40,3-7-48,1-4 16,6-5-128,0-5-161,3-7 217,-4 0-16,-1-6-24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15899,'5'0'1193,"0"0"-945,3-3-144,12 0 440,3 3-176,10-1-240,0-1-104,6 2-120,1-1-64,-3 1-80,-1 0-24,-9 0-112,-4-1-80,-8-4-56,-5 0 311,-6-7-63,-4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10946,'9'6'1473,"7"1"-809,5-7-208,8 2 1424,4-2-1272,6 0-79,1 1-65,0 1-136,-9-1-512,-3 2-160,-11 1 280,-6 2-72,-8 3-105</inkml:trace>
  <inkml:trace contextRef="#ctx0" brushRef="#br0" timeOffset="1">1 224 11923,'26'6'1440,"7"-2"-880,11-5-152,5-2 904,7 0-744,0-3-31,-5 0-297,-3-1-264,-13 2 104,-6 0-64,-9 2-144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13419,'-2'1'89,"-1"0"-1,1 0 1,-1 0 0,1 0 0,0 0-1,-1 1 1,1-1 0,0 1 0,0 0 0,0-1-1,0 1 1,-2 3 0,-2 1 38,-17 16 85,2 1-1,0 1 1,-27 41-1,-40 89 6,77-132-169,1 1-1,2 0 1,0 0-1,1 1 1,1 0-1,-5 41 1,10-54-49,1 0 0,-1 0 0,2 0-1,-1 0 1,2 1 0,-1-1 0,2-1 0,-1 1 0,1 0 0,1-1 0,0 1-1,0-1 1,1 0 0,1 0 0,0-1 0,13 18 0,-14-22-8,-1 0 0,1-1 0,1 1 0,-1-1 0,1 0 0,-1-1 0,1 1 0,0-1 0,0 0 0,1-1 0,-1 1 0,0-1 0,1 0 0,0-1 0,-1 0 0,1 0 0,0 0 0,-1-1 0,9 0 0,32-7-61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13923,'5'3'1256,"7"-3"-1000,14-2-112,7-2 496,12 1-327,6 0-89,3 0-128,2 0-24,-6 2-40,-4 1-48,-16 7-168,-7 2-64,-16 1 7,-7 0-1015,-6-3 1040,-4-1-144,-2-5-136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11306,'-4'4'389,"-1"0"0,1 1-1,0-1 1,1 1 0,-1 0-1,-3 7 1,6-10-315,0 0 1,1 0-1,0 0 0,-1 0 1,1 0-1,0 0 1,0 0-1,0 0 0,0 0 1,0 0-1,0 0 0,1 0 1,-1 0-1,0-1 0,1 1 1,0 0-1,0 0 0,-1 0 1,1 0-1,0-1 0,0 1 1,0-1-1,2 3 0,0 0-54,0 0 0,0 0 0,0 1-1,-1-1 1,0 1 0,0 0-1,0 0 1,0-1 0,-1 1 0,0 0-1,0 0 1,0 0 0,0 6-1,-2-5-14,0 0-1,0-1 0,0 1 1,0-1-1,-1 1 0,0-1 1,0 1-1,-1-1 0,0 0 1,1 0-1,-7 7 0,-4 5 7,-1-2 0,0 0-1,-30 25 1,10-10 24,34-30-34,0 0 1,1 0-1,-1 0 1,0 0-1,1 0 1,-1 0-1,0 0 1,0 0-1,1 0 1,-1 0-1,0 0 1,0 0-1,1 0 1,-1 0-1,0 0 1,0 1-1,1-1 1,-1 0-1,0 0 1,0 0-1,1 0 1,-1 1-1,0-1 1,0 0-1,0 0 1,1 0-1,-1 1 1,0-1-1,0 0 1,0 0-1,0 1 1,0-1-1,0 0 1,0 0-1,1 1 1,-1-1-1,0 0 1,0 1-1,0-1 1,0 0-1,0 0 1,0 1-1,0-1 1,0 0-1,0 1 1,-1-1-1,1 0 1,0 0-1,0 1 1,0-1-1,0 0 1,0 0-1,0 1 1,0-1-1,-1 0 1,1 0-1,0 0 1,0 1-1,0-1 1,-1 0-1,1 0 0,0 0 1,0 1-1,-1-1 1,1 0-1,0 0 1,0 0-1,-1 0 1,1 0-1,26 0 167,-22 0-132,99-6 475,-45 1-277,72 4 1,-103 6-754,-22-4 225,1 0 0,-1 0 0,0 0 0,10-1 1,-2-1-85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13435,'-29'28'1032,"1"5"-896,-2 8-24,2 2 144,7 7-120,5 0 0,7-3 0,8-2 0,7-7-24,2-3-56,10-10-64,-1-2-88,6-8-936,3-7 944,4-3-112,3-4-64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14387,'0'12'1312,"-4"4"-1032,-12 10-96,-4 4 537,-7 7-409,-3 2-88,-3 5-96,-1-1-8,1-9-120,3-2-104,4-12-312,0-4-449,9-8 705,4-2-96,4-6-144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3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12891,'20'-28'936,"2"-8"-760,4-3-144,2-5-1464,1-5 1440,-5 0-160,-2 4-120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11931,'11'16'1320,"7"0"-896,2 1-136,3-1 632,1 2-456,-1 1-144,-5-2-136,-2 0 32,-4 0-152</inkml:trace>
  <inkml:trace contextRef="#ctx0" brushRef="#br0" timeOffset="1">478 294 13051,'-7'14'1144,"1"2"-960,0 0-32,4-2 168,-1-1-736,3-4 496,0-8-80,0 2-32</inkml:trace>
  <inkml:trace contextRef="#ctx0" brushRef="#br0" timeOffset="2">554 0 15499,'-4'6'1113,"4"1"-905,0-1-112,-2 0 248,2 4-120,3-2-224,0-2-32,9-6-64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14739,'13'3'1632,"3"0"-1119,7-3-169,6 0 840,5-2-640,3-2-216,8 0-408,-1-2-280,-2-4-968,-4 0 1136,-3 0-288,-5 0-137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13715,'-1'20'1488,"-14"2"-992,-6 5-112,-2 3 665,-4 4-473,-1 3-64,0 1-56,3-1-64,4-10-320,5-1-184,3-9-392,3-4-192,2-7 528,0-5-104,3-2-176</inkml:trace>
  <inkml:trace contextRef="#ctx0" brushRef="#br0" timeOffset="1">1 97 12339,'4'10'1136,"5"9"-608,4-2-192,5 4 688,4 1-416,8 2-135,3-1-33,0-1-160,1-4-112,-2-3-408,-7-4 192,-6-2-8,-7-1-32,-11-1-56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13523,'12'6'1360,"12"-2"-984,9-4-112,7 2 496,10-4-351,5 1-33,2-3-280,0-2-216,-2-8 136,-8-2-40,-8-1-112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22 10122,'-4'-18'3322,"6"15"-1019,5 10-1365,8 17-743,-1 0 0,-2 1 0,0 0 1,-1 1-1,-2 0 0,7 29 0,-13-42-204,-1 0 0,-1 1 0,0-1-1,0 0 1,-1 1 0,-1-1 0,-1 0 0,1 0-1,-2 0 1,0 0 0,-1 0 0,0 0 0,-1-1-1,-10 21 1,6-17 1,-1 0 0,-1 0 0,-16 18 0,23-29-101,-1 0 0,0 0 0,0-1-1,0 0 1,0 0 0,-1 0 0,1 0 0,-1-1 0,0 0 0,0 0-1,0-1 1,-11 4 0,15-6 55,1 0 36,0 1 0,1-1-1,-1 0 1,0 1 0,0-1 0,0 0-1,0 0 1,1 0 0,-1 0 0,0 0-1,0 0 1,0 0 0,0 0-1,0 0 1,0 0 0,1 0 0,-1-1-1,0 1 1,0 0 0,0-1 0,0 1-1,1 0 1,-1-1 0,0 1 0,1-1-1,-1 1 1,0-1 0,1 0 0,-1 1-1,-1-2 1,1-11-317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15499,'3'-1'110,"-1"1"1,0 0-1,0 0 0,0 0 0,0 0 0,0 0 1,1 0-1,-1 0 0,0 1 0,0-1 0,0 1 0,0 0 1,0-1-1,0 1 0,3 2 0,32 21 187,-17-11-228,-12-8-55,11 5 54,-1 1 0,0 1 0,23 21 0,-40-32-64,0-1-1,-1 1 1,1-1-1,-1 1 0,0-1 1,1 1-1,-1-1 0,1 1 1,-1-1-1,0 1 0,1 0 1,-1-1-1,0 1 0,0 0 1,0-1-1,1 1 0,-1 0 1,0-1-1,0 1 0,0 0 1,0-1-1,0 1 0,0 0 1,0-1-1,0 1 0,-1 1 1,1-1 0,-1 0 1,0 0-1,0 0 0,1 0 1,-1 0-1,0 0 1,0 0-1,0 0 1,0-1-1,0 1 0,0 0 1,0 0-1,-2 0 1,-5 2 12,1 1 0,-1-2 0,-12 4 0,17-6-12,-150 33 83,153-33-90,1 1 0,-1-1 1,0 0-1,0 0 0,0 0 0,0 0 0,0 0 1,0 0-1,0 0 0,1 1 0,-1-1 1,0 0-1,0 0 0,0 0 0,0 0 0,0 0 1,0 1-1,0-1 0,0 0 0,0 0 1,0 0-1,0 0 0,0 1 0,0-1 1,0 0-1,0 0 0,0 0 0,0 0 0,0 0 1,0 1-1,0-1 0,0 0 0,0 0 1,0 0-1,-1 0 0,1 0 0,0 1 0,0-1 1,0 0-1,0 0 0,0 0 0,0 0 1,0 0-1,-1 0 0,1 0 0,0 1 0,0-1 1,0 0-1,0 0 0,0 0 0,-1 0 1,1 0-1,0 0 0,0 0 0,0 0 0,0 0 1,0 0-1,-1 0 0,1 0 0,0 0 1,0 0-1,0 0 0,0 0 0,-1 0 0,1 0 1,0 0-1,0 0 0,0 0 0,10 5-54,15 2-25,0-1-1,1-1 1,0-2 0,0 0-1,47-2 1,-27-5 52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0 12211,'3'19'1096,"-2"14"-584,0 5-136,2 14 472,-1 7-112,-2 10-31,-3-1-65,-10 4-128,-9 3-72,-15 1-144,-9 4-104,-20 4-296,-10-3-184,-12-2 248,-3-2-24,5-1-96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12803,'-1'0'135,"-1"1"1,1 0-1,0 0 1,-1-1 0,1 1-1,0 0 1,0 0-1,-1 0 1,1 1 0,0-1-1,0 0 1,0 0-1,0 0 1,1 1-1,-1-1 1,0 1 0,1-1-1,-1 0 1,0 1-1,1-1 1,-1 3-1,2-3-64,-1 1 0,1-1-1,0 0 1,-1 0-1,1 1 1,0-1 0,0 0-1,0 0 1,0 0-1,0 0 1,0 0 0,0 0-1,0-1 1,0 1-1,1 0 1,-1 0 0,0-1-1,0 1 1,1-1-1,-1 1 1,0-1 0,1 0-1,-1 1 1,1-1 0,1 0-1,18 5 189,1-1 0,0-2-1,32 1 1,71-7-131,-6 0-647,-110 4 386,-1 0 0,1 1 0,-1 0 0,0 0 0,1 1 0,8 4 0,-16-6 99,1 0 0,-1 1 0,0-1 0,1 1 0,-1 0 0,0-1 0,0 1 0,0 0 0,1 0 0,-1 0-1,0 0 1,0 0 0,0 0 0,-1 0 0,1 0 0,0 0 0,0 1 0,0-1 0,-1 0 0,1 0 0,-1 1 0,1-1 0,-1 0 0,0 1 0,1-1 0,-1 1-1,0-1 1,0 0 0,0 1 0,0-1 0,0 1 0,0-1 0,0 0 0,0 1 0,-1-1 0,1 0 0,-1 1 0,1-1 0,-1 0 0,1 1 0,-1-1 0,0 0-1,-1 2 1,-14 19-310,-11 0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13171,'-7'5'1160,"7"-2"-744,7-3-88,12 0 576,5-3-95,15-2-257,7-1-80,13-3-64,1-1-48,3-1-136,-1 2-152,-9 3-376,-6 4-112,-7 0 344,-7-2-112,-11-9-56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11370,'1'-3'295,"1"0"-1,0 1 1,-1-1-1,1 1 1,0-1-1,0 1 0,5-4 1,-7 6-236,0 0-1,1 0 1,-1-1-1,1 1 1,-1 0 0,1 0-1,-1 0 1,1 0 0,-1 0-1,1-1 1,-1 1 0,1 0-1,-1 0 1,1 0 0,-1 0-1,1 0 1,-1 1-1,1-1 1,-1 0 0,0 0-1,2 0 1,-1 1 22,0 0 1,0-1-1,0 1 1,0 0-1,-1 0 0,1 0 1,0 0-1,0 0 1,-1 0-1,1 0 0,0 0 1,0 2-1,6 15 113,-1 0 1,-1 0-1,0 0 0,-2 1 1,2 20-1,1-4-116,23 271-283,-21-411 233,-8-44 55,4-72-19,-1 229-55,-1 1 1,2-1 0,-1 0 0,1 0-1,10 14 1,-11-16-26,1 0 12,0 0 0,0 0-1,0 0 1,1-1 0,-1 0-1,1 0 1,1 0 0,-1 0-1,10 5 1,-12-8 10,0 0-1,0-1 1,0 1 0,1-1-1,-1 0 1,1 0 0,-1-1-1,1 1 1,-1 0 0,1-1-1,-1 0 1,1 0 0,-1 0-1,1-1 1,-1 1 0,1-1-1,-1 0 1,1 1 0,-1-2-1,0 1 1,5-2 0,-1-1 21,1-1 0,0 0 0,-1 0 0,0-1 0,0 0 0,-1 0 0,1-1 0,-1 1 0,8-13 0,-4 4 25,-1 0-1,0-1 1,12-32 0,-20 47-84,0 0 0,0 1-1,0-1 1,0 1 0,0-1-1,0 1 1,0-1 0,0 1-1,0 0 1,1 0 0,-1-1 0,0 1-1,0 0 1,2 0 0,1 2-82,-17 6 183,9-6-70,0-1 1,0 2-1,0-1 0,0 0 1,0 1-1,1 0 1,-1 0-1,1 0 1,0 0-1,-1 1 0,2-1 1,-1 1-1,0 0 1,1-1-1,-4 8 1,4-5 3,-1 0 1,1 1 0,1-1 0,-1 0 0,1 1-1,1 0 1,-1-1 0,1 1 0,0-1 0,1 8-1,0-4-39,0-1-1,1 0 1,1 0-1,-1 0 1,1 0 0,1 0-1,0 0 1,0-1-1,0 0 1,1 0-1,1 0 1,-1 0-1,1-1 1,0 0-1,10 8 1,-11-11-27,0 0 0,0 0 0,0-1 0,1 0 0,-1 0 0,1 0 0,0-1 0,0 0 0,0 0 0,0 0 0,11 1 0,6-6-203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3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12859,'17'-13'1024,"9"-10"-728,5-4-136,11-12 280,1-4-72,4-11-88,0-2-56,-1 1-144,-6 1-80,-11 8-224,-5 3-112,-11 14 280,-7 9-72,-6 19-32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 13107,'0'0'41,"0"-1"0,0 1 0,0-1-1,0 1 1,0-1 0,0 1 0,0 0 0,-1-1 0,1 1 0,0-1 0,0 1 0,-1 0 0,1-1 0,0 1-1,0 0 1,-1-1 0,1 1 0,0 0 0,-1-1 0,1 1 0,-1 0 0,1 0 0,0 0 0,-1-1 0,1 1-1,-1 0 1,1 0 0,0 0 0,-1 0 0,1 0 0,-1 0 0,0 0 0,-14 7 827,-12 23-223,26-29-641,-5 6-14,1 1-1,-1-1 1,1 1-1,1 0 1,-1 1-1,-3 11 1,7-18-19,0 1 1,1 0-1,-1-1 1,1 1-1,-1 0 1,1-1 0,0 1-1,0 0 1,0-1-1,1 1 1,-1 0-1,1-1 1,-1 1 0,1-1-1,0 1 1,0-1-1,0 1 1,0-1-1,1 1 1,-1-1 0,0 0-1,1 0 1,0 0-1,0 0 1,-1 0-1,1 0 1,3 1 0,2 2-178,1 0 1,0-1-1,0 0 1,0 0-1,0-1 1,1 0-1,0-1 1,-1 0-1,1 0 1,0-1-1,17 1 1,15 3-113,-40-5 336,-1 0 0,1 0 1,-1 0-1,1 0 0,-1 0 0,1 0 0,-1 0 0,1 0 0,-1 0 0,0 0 0,1 0 0,-1 1 1,1-1-1,-1 0 0,1 0 0,-1 1 0,0-1 0,1 0 0,-1 0 0,0 1 0,1-1 0,-1 1 0,0-1 1,1 0-1,-1 1 0,0-1 0,0 1 0,0-1 0,1 0 0,-1 1 0,0-1 0,0 1 0,0-1 1,0 1-1,0-1 0,0 1 0,0 0 0,0 0 55,-1 1-1,1 0 1,-1-1 0,0 1-1,0 0 1,0-1 0,0 1-1,0-1 1,0 1 0,-2 1 0,-34 30 1141,36-32-1188,-120 84 1398,140-102-2359,6-4 616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15651,'-9'15'255,"0"0"0,2 1 0,-1 1 0,2-1 0,0 1 0,1 0 0,-4 26-1,9-42-254,0 1-1,0-1 0,0 1 0,-1-1 1,2 0-1,-1 1 0,0-1 0,0 1 1,0-1-1,1 0 0,-1 1 0,1-1 1,-1 1-1,1-1 0,-1 0 0,1 0 1,1 2-1,-2-2-5,1-1 0,0 1 0,0-1 0,0 1 0,-1-1 0,1 1 0,0-1 0,0 0 0,0 1 0,0-1 0,0 0 0,0 0 1,-1 1-1,1-1 0,0 0 0,0 0 0,0 0 0,0 0 0,2-1 0,1 1-26,0-2-1,1 1 1,-1 0 0,0-1 0,0 0 0,0 0-1,0 0 1,0-1 0,4-2 0,12-12-60,-1 0 0,-1-2 0,0 0 0,-1 0 0,-1-2 0,21-37 0,-42 70 206,0-1 0,1 0 0,0 1 0,1 0 0,-4 24 0,6-30-130,1 0-1,0 0 0,0 1 1,0-1-1,1 0 0,2 9 1,-3-12-12,1 0 1,0-1 0,0 1 0,0 0-1,0-1 1,1 1 0,-1-1 0,1 0-1,0 0 1,-1 1 0,1-1 0,0 0-1,0 0 1,0-1 0,3 3 0,-2-2 12,0-1 1,0 0 0,1 0 0,-1 0-1,0 0 1,0-1 0,0 1 0,1-1 0,-1 0-1,0 1 1,1-2 0,-1 1 0,0 0-1,4-1 1,28-8-149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16347,'0'3'133,"0"0"-1,0 0 1,-1 1-1,1-1 0,-1 0 1,0 0-1,0 0 0,0 0 1,0-1-1,-1 1 0,1 0 1,-1 0-1,-3 3 0,1 3 181,-34 64 265,-19 41-475,49-94-123,0 0 0,1 1 1,-7 38-1,14-54 2,-1 0 0,1 0 0,-1 0 1,1 1-1,1-1 0,-1 0 0,1 0 0,0 0 1,2 8-1,-2-11-5,0 0-1,0 0 1,-1 0 0,1-1 0,1 1 0,-1 0-1,0-1 1,0 1 0,0-1 0,1 0 0,-1 1-1,1-1 1,-1 0 0,1 0 0,0 0 0,-1 0-1,1 0 1,0 0 0,0 0 0,0-1 0,-1 1-1,1-1 1,0 1 0,0-1 0,0 0 0,0 0-1,0 1 1,3-2 0,2 1-170,-1-1 0,0 0 1,0-1-1,1 0 0,-1 0 0,0 0 0,-1 0 1,1-1-1,0 0 0,6-5 0,3-3-298,0 0-1,18-19 0,-8 5-157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13035,'-1'14'463,"-1"0"0,0 0 0,-1 0 1,-1 0-1,-6 16 0,-9 37 115,14-39-478,1-1 1,1 1-1,1 0 1,2 0-1,1-1 1,7 45 0,-7-70-106,-1 0 0,1 1 1,-1-1-1,1 0 1,0 0-1,0 0 0,0-1 1,0 1-1,0 0 0,0 0 1,2 1-1,-3-2 2,0-1 0,0 0 0,0 0 1,0 0-1,0 0 0,1 0 0,-1 0 0,0 0 0,0 0 0,0 0 1,0 0-1,0 0 0,1 0 0,-1 1 0,0-1 0,0 0 0,0 0 1,0 0-1,0 0 0,1 0 0,-1 0 0,0 0 0,0 0 0,0-1 1,0 1-1,0 0 0,1 0 0,-1 0 0,0 0 0,0 0 0,0 0 1,0 0-1,0 0 0,0 0 0,1 0 0,-1 0 0,0-1 0,0 1 0,0 0 1,0 0-1,0 0 0,0 0 0,0 0 0,3-16-229,-3 6-70,-1-1 0,0 1-1,-1 0 1,0 0 0,0 0-1,-1 0 1,-1 0 0,-7-15-1,3 9-163,-1 0-1,-1 1 1,0 0 0,-13-14-1,20 24 461,-1 1-1,-1-1 1,1 1-1,-1 0 1,1 0-1,-1 0 1,0 1-1,0 0 1,-1 0 0,1 0-1,-1 1 1,-11-4-1,12 7 1696,10 4-983,11 5-224,-4-6-378,0-1 0,0-1 0,0 0 0,0 0 0,13-1 0,63-3 77,-82 2-161,47-4 112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247 135 12323,'0'-6'290,"0"-8"155,0 0 0,-1 0-1,-5-24 1,6 36-371,0 0 0,-1-1 0,1 1-1,-1 0 1,0 0 0,0-1 0,0 1 0,0 0-1,0 0 1,0 0 0,-1 0 0,1 0 0,-1 0-1,1 1 1,-1-1 0,0 0 0,1 1 0,-1-1-1,0 1 1,0 0 0,0 0 0,0-1 0,0 1-1,-1 0 1,1 1 0,0-1 0,0 0 0,-1 1-1,-3-1 1,3 1-12,0 0 1,0 1-1,1-1 0,-1 1 0,0 0 1,0 0-1,1 0 0,-1 0 0,0 0 1,1 0-1,0 1 0,-1-1 0,1 1 1,0 0-1,-1 0 0,-2 3 0,-3 4 71,0 1-1,-10 15 0,16-22-108,-12 20 18,0 1 0,2 0 0,1 0 0,1 1 1,1 0-1,1 1 0,1 0 0,-5 48 0,8-30-19,2 1 0,2-1 0,2 0 0,12 68 0,-1-44-7,-5-33-67,5 67 0,-14-85 27,-1-10 29,-3-10 41,0-5-64,1-1 0,0 1 1,0-1-1,1 0 0,1 0 0,-4-18 0,-5-62-437,10 69 323,-1 3 15,-1-11-260,2-48 0,1 69 309,0 1 0,1 0 0,0 0 0,0-1 0,0 1 0,1 0 0,0 0 0,0 0 0,1 0 0,0 1 0,0-1 0,0 1 0,7-9 0,-8 12 55,1 0 1,0 0-1,-1 1 0,1-1 1,0 1-1,0 0 1,0-1-1,0 2 1,0-1-1,0 0 0,0 0 1,0 1-1,0 0 1,0-1-1,0 1 0,0 0 1,0 1-1,0-1 1,0 1-1,0-1 1,1 1-1,4 2 0,6 2 33,1 0 0,-2 1 0,16 9 0,13 12-42,-39-24 34,0-1 0,0 1 0,0-1 0,-1 1 0,1 0 0,-1 0 0,0 0 0,0 0 0,0 1 0,2 5 0,-3-9-4,-1 0 1,0 1-1,1-1 1,-1 0-1,1 0 1,-1 0-1,0 0 0,1 0 1,-1 0-1,1 0 1,-1 0-1,0 0 1,1 0-1,-1 0 1,1 0-1,-1 0 1,0-1-1,1 1 1,-1 0-1,0 0 1,1 0-1,-1-1 0,0 1 1,1 0-1,-1 0 1,0-1-1,1 1 1,-1 0-1,0 0 1,0-1-1,1 1 1,-1-1-1,11-9 103,5-5 218,-1-1-1,-1 0 0,20-31 0,-32 43-210,-2 5-112,0-1-1,0 0 1,0 0-1,0 0 1,0 0-1,0 0 1,0 0-1,0 0 1,1 0-1,-1 0 1,0 1-1,0-1 0,0 0 1,0 0-1,0 0 1,0 0-1,0 0 1,1 0-1,-1 0 1,0 0-1,0 0 1,0 0-1,0 0 1,0 0-1,0 0 1,0 0-1,1 0 1,-1 0-1,0 0 1,0 0-1,0 0 1,0 0-1,0 0 1,0 0-1,0 0 0,1 0 1,-1 0-1,0 0 1,0 0-1,0-1 1,0 1-1,0 0 1,0 0-1,0 0 1,0 0-1,0 0 1,1 0-1,-1 0 1,0 0-1,0 0 1,0-1-1,0 1 1,0 0-1,0 0 1,0 0-1,0 0 1,0 0-1,0 0 1,0-1-1,0 1 0,0 0 1,0 0-1,0 0 1,7 8-169,-4-5 23,1 0 0,-1 0 0,1-1 0,-1 1 0,1-1 0,0 0 0,0 0 0,0 0 0,1-1 0,-1 1 0,0-1 0,1 0 0,-1 0 0,0-1 0,1 1 0,-1-1-1,1 0 1,-1 0 0,1 0 0,-1-1 0,9-2 0,6-2-931,0-1 0,-1-1-1,32-17 1,2 0-915,-52 24 2034,1 0 1,-1 0 0,0 0-1,0 0 1,0-1-1,0 1 1,1 0 0,-1 0-1,0 0 1,0 0-1,0 0 1,1 0 0,-1 0-1,0 0 1,0 0-1,0 0 1,1 0 0,-1 0-1,0 0 1,0 0-1,0 0 1,1 0 0,-1 1-1,0-1 1,0 0-1,0 0 1,0 0 0,1 0-1,-1 0 1,0 0-1,0 0 1,0 1 0,0-1-1,0 0 1,1 0-1,-1 0 1,0 0 0,0 1-1,0-1 1,0 0-1,0 0 1,0 0 0,0 0-1,0 1 1,0-1-1,0 0 1,0 0-1,0 0 1,0 1 0,0-1-1,0 0 1,0 0-1,0 0 1,0 1 0,0-1-1,0 0 1,0 0-1,0 0 1,0 1 0,0-1-1,0 0 1,0 0-1,0 0 1,0 1 0,-1-1-1,1 0 1,-8 20 1106,5-13-69,2-6-1057,1-1 0,0 1 0,0-1 0,0 1 0,0 0 0,0-1-1,0 1 1,0 0 0,0-1 0,0 1 0,0-1 0,0 1 0,0 0 0,0-1 0,1 1 0,-1-1 0,0 1 0,0 0-1,1-1 1,-1 1 0,0-1 0,1 1 0,-1-1 0,1 1 0,-1-1 0,0 1 0,1-1 0,-1 0 0,1 1 0,-1-1-1,1 1 1,0-1 0,-1 0 0,1 0 0,-1 1 0,1-1 0,-1 0 0,1 0 0,0 0 0,-1 0 0,2 1 0,31-2 186,-23 0-167,40-3-10,-20 0-134,-1 2 0,1 1 0,-1 1 0,51 7 0,-48 5 150,-29-11-35,0 1 0,0-1 0,0 1 1,1-1-1,-1 0 0,0 0 0,1-1 0,-1 1 0,0-1 0,1 0 0,-1 1 0,0-2 1,1 1-1,-1 0 0,1-1 0,3 0 0,43-17-1575,11-3-1393,-55 19 2721,0 1 1,0 0-1,1 0 0,-1 0 0,0 1 1,1 0-1,10 1 0,-16 0 352,1-1 0,-1 1-1,1-1 1,-1 1 0,0-1-1,1 1 1,-1 0 0,0 0 0,1-1-1,-1 1 1,0 0 0,0 0-1,0 0 1,0 1 0,0-1-1,0 0 1,0 0 0,1 2 0,-1-2-55,-1 0 1,1 1-1,-1-1 1,1 0 0,0-1-1,0 1 1,0 0-1,0 0 1,0 0 0,0 0-1,0-1 1,0 1-1,0 0 1,0-1 0,0 1-1,0-1 1,0 1-1,0-1 1,1 0 0,-1 1-1,0-1 1,0 0-1,0 0 1,1 0 0,-1 0-1,0 0 1,0 0-1,1 0 1,1-1 0,29-7-288,-14 4 25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16347,'-10'3'577,"12"-3"-561,5-8 8,7-2 168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13155,'4'-5'279,"0"0"-1,1 0 1,0 0 0,0 1 0,0 0 0,0 0 0,1 0-1,-1 0 1,8-2 0,57-24 1077,-70 30-1350,31-10 369,48-12-1,-66 20-344,0 0-1,0 0 0,-1 1 1,1 1-1,0 0 1,24 4-1,-34-4-36,-1 1 1,1 0 0,-1-1-1,1 1 1,-1 0-1,0 0 1,1 0-1,-1 0 1,0 1 0,0-1-1,0 1 1,0-1-1,0 1 1,3 3-1,-4-4 3,-1 1-1,1-1 0,0 0 1,-1 1-1,1-1 0,-1 1 0,0-1 1,1 1-1,-1-1 0,0 1 0,0-1 1,0 1-1,0-1 0,0 1 1,0-1-1,-1 1 0,1-1 0,0 0 1,-1 1-1,1-1 0,-1 1 1,1-1-1,-1 0 0,0 1 0,0-1 1,0 2-1,-4 4 4,0 0 1,-1-1-1,0 1 0,0-1 1,0 0-1,-1 0 1,-11 7-1,-4 1 157,-29 14 1,51-28-161,0 0 0,0 0 0,-1 1 0,1-1 1,0 0-1,0 1 0,-1-1 0,1 0 0,0 1 0,0-1 0,0 0 0,0 1 0,-1-1 1,1 0-1,0 1 0,0-1 0,0 1 0,0-1 0,0 0 0,0 1 0,0-1 1,0 1-1,0-1 0,0 0 0,0 1 0,0-1 0,1 1 0,-1-1 0,0 0 1,0 1-1,0-1 0,0 0 0,1 1 0,7 12-129,17 12-154,0-1 0,36 24 1,-6-4 59,-53-43 222,-1 0 1,0 0-1,1 0 0,-1 1 1,0-1-1,0 0 1,0 1-1,0-1 1,0 1-1,0-1 1,0 1-1,-1 0 1,1-1-1,0 1 1,-1 0-1,0 0 0,1-1 1,-1 1-1,0 0 1,0 2-1,0-1 12,-1 0 0,1-1 0,-1 1 0,0 0-1,0-1 1,0 1 0,0-1 0,-1 1 0,1-1-1,-1 1 1,-3 3 0,-4 4 91,-1 0 0,0-1 1,-1 0-1,-14 8 0,20-13-34,-8 5 88,0-1 1,0 0-1,-1 0 0,0-1 1,0-1-1,-1-1 0,0 0 1,1 0-1,-2-2 0,1 0 1,0 0-1,-1-2 0,-19 0 1,34-1-225,0 0 0,-1 0-1,1 0 1,-1 0 0,1 0 0,0-1 0,-1 1 0,1-1 0,0 1 0,-1-1 0,1 1 0,0-1 0,0 0 0,0 1 0,-1-1 0,1 0 0,0 0 0,0 0 0,0 0 0,0 0 0,-1-2 0,2 1-5,-1 1-1,1 0 1,0 0 0,0-1-1,0 1 1,0 0-1,0-1 1,0 1 0,0 0-1,0-1 1,0 1-1,1 0 1,-1 0 0,0-1-1,1 1 1,-1 0-1,1 0 1,0 0 0,-1 0-1,1 0 1,0-1-1,0 1 1,-1 0 0,3-1-1,13-16-681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0 10922,'0'12'841,"0"11"-593,0 4-64,2 9 592,-1 4-456,1 10 32,-2 3 80,-6 3 128,-4 3 8,-14-1-64,-7-2-32,-10-6-71,-6-7-9,-11-13-248,-2-5-256,-4-15 112,0-6-48,10-7-48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4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11803,'-43'24'896,"-9"22"-616,-1 9-64,-4 12 624,4 5-552,6 7-48,5-1 8,16 0 16,9-4-48,17-11-128,9-2-120,19-10-256,10-2 264,15-9-48,1-4-32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8618,'9'-27'1834,"-4"12"1032,7-30 1,-9 78-592,-16 65-2006,6-47-250,-2 62 0,9-112-23,0 0 0,0 0 1,0 0-1,0 0 1,0 0-1,0 0 1,1 0-1,-1 0 0,0 0 1,0 0-1,1 0 1,-1 0-1,0-1 0,1 1 1,-1 0-1,1 0 1,-1 0-1,1-1 0,0 1 1,-1 0-1,1 0 1,0-1-1,-1 1 1,1-1-1,0 1 0,1 0 1,0 0-4,-1-1 1,1 0-1,0 1 1,0-1-1,0 0 1,-1 0-1,1 0 1,0 0-1,0-1 1,0 1-1,0 0 1,-1-1-1,3 0 1,9-4-38,0-1 0,-1 0 1,14-9-1,-16 9-3,80-50-269,95-76 0,-185 132 315,0-1 0,1 1 0,-1 0 1,0-1-1,0 1 0,1 0 0,-1 0 0,1 0 0,-1-1 0,0 1 0,1 0 0,-1 0 0,0 0 1,1 0-1,-1 0 0,1-1 0,-1 1 0,0 0 0,1 0 0,-1 0 0,1 0 0,-1 0 0,0 0 1,1 1-1,-1-1 0,1 0 0,-1 0 0,0 0 0,1 0 0,-1 0 0,0 1 0,1-1 0,-1 0 1,1 1-1,6 16-22,-6 31 62,-1-40 1,-1 13 121,-1 0-1,0 0 0,-2 0 0,0-1 1,-11 29-1,10-27-305,7-16 14,7-10 64,2-4-50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3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10394,'12'-2'280,"1"-1"-1,0-1 0,-1 0 1,0-1-1,0 0 0,0-1 0,11-8 1,3 0 227,-9 5-255,68-32 720,-74 36-869,0 1-1,0 1 1,1 0 0,-1 1 0,23-3 0,-32 5-96,1 0 1,-1 0-1,0 0 1,1 0-1,-1 1 1,0-1 0,1 0-1,-1 1 1,0 0-1,0-1 1,1 1 0,-1 0-1,0 0 1,0 0-1,0 1 1,0-1 0,0 0-1,-1 1 1,1-1-1,2 3 1,-2-1-7,0 1 0,0-1 0,-1 1 0,1-1 0,-1 1 0,1 0 0,-1-1 1,-1 1-1,1 0 0,0 0 0,-1 0 0,0 5 0,0 18-21,-2 0 0,0 0 0,-2 0 0,-1 0-1,-17 50 1,-60 125 21,32-106 130,39-77-73,11-19-56,0 0 0,0 0 0,0 0 0,0 0 0,-1 0-1,1 0 1,0 0 0,0 0 0,0 1 0,0-1 0,0 0 0,0 0 0,0 0-1,0 0 1,-1 0 0,1 1 0,0-1 0,0 0 0,0 0 0,0 0 0,0 0-1,0 0 1,0 1 0,0-1 0,0 0 0,0 0 0,0 0 0,0 0 0,0 1-1,0-1 1,0 0 0,0 0 0,0 0 0,0 0 0,0 1 0,0-1 0,0 0-1,1 0 1,-1 0 0,0 0 0,0 0 0,0 1 0,0-1 0,0 0 0,0 0-1,0 0 1,1 0 0,-1 0 0,0 0 0,0 0 0,0 1 0,8-5 66,3-5-31,-1-1 0,0 0 1,-1-1-1,15-22 0,5-6 33,89-100 277,-87 106-215,0 2-1,41-30 0,-59 52-116,-1 1 0,1 0 0,0 1-1,1 1 1,0 0 0,0 1 0,0 0-1,1 1 1,-1 0 0,26-1 0,-30 4-73,0 0 0,0-1 1,0 0-1,0 0 0,0-1 1,18-8-1,-19 1-48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14907,'0'3'1376,"0"-2"-655,2 0 39,2 1-96,9-1-192,3 1-96,5 1-168,3-2-40,7 2-112,0 1-96,-1-2-344,-4-1 2024,-2 3-1544,-6 2 81,-6 4 63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14515,'1'0'76,"0"1"0,0-1-1,0 1 1,-1-1 0,1 1 0,0 0-1,-1-1 1,1 1 0,0 0 0,-1-1 0,1 1-1,-1 0 1,1 0 0,-1 0 0,1 0-1,-1-1 1,0 1 0,1 0 0,-1 0-1,0 0 1,0 0 0,0 0 0,0 1 0,2 28 302,-2-24-188,-2 78 389,-20 133 0,13-147-672,5-15-1615,3-46 1348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12315,'0'0'31,"-1"0"1,1 0-1,-1 1 1,1-1-1,-1 0 1,1 1-1,0-1 0,-1 0 1,1 1-1,0-1 1,-1 1-1,1-1 1,0 0-1,0 1 1,-1-1-1,1 1 1,0-1-1,0 1 1,0-1-1,0 1 1,-1-1-1,1 1 1,0-1-1,0 1 1,0-1-1,0 1 1,0 0-1,0-1 1,0 1-1,1-1 1,-1 1-1,0-1 0,0 1 1,0-1-1,0 1 1,1-1-1,-1 0 1,0 1-1,0-1 1,1 1-1,-1-1 1,0 1-1,1-1 1,-1 0-1,1 1 1,-1-1-1,0 0 1,1 1-1,-1-1 1,1 0-1,-1 0 1,1 1-1,-1-1 1,1 0-1,-1 0 1,1 0-1,-1 0 0,1 0 1,-1 0-1,1 0 1,-1 0-1,2 0 1,44 5 943,-39-5-754,380-4 2201,-92-2-1959,307 41-378,-26 0-353,-547-35-55,55-6 0,-83 3 861,-6 0-463,-7-4-150,-15-1 23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 13667,'-17'41'1660,"16"-38"-1603,0 1-1,0-1 1,1 0-1,-1 0 1,1 1-1,0-1 1,-1 1-1,1-1 1,1 0-1,0 6 1,-1-8-50,1-1 0,-1 1 1,0-1-1,1 1 0,-1-1 0,1 0 1,-1 1-1,1-1 0,-1 1 0,1-1 1,-1 0-1,1 0 0,-1 1 1,1-1-1,0 0 0,-1 0 0,1 0 1,-1 0-1,1 1 0,0-1 0,-1 0 1,1 0-1,-1 0 0,1 0 1,0-1-1,-1 1 0,1 0 0,0 0 1,21-6 39,-18 5-35,120-45 111,-10 3-49,-96 37-74,1 1 0,1 1 0,-1 0 1,21 0-1,-36 4 2,0 0 0,-1 0 0,1 0 0,0 0 0,-1 1-1,1-1 1,-1 1 0,1 0 0,-1 0 0,1 1 0,3 1 0,-5-2 14,0 0 0,-1 1 0,1-1-1,-1 1 1,0-1 0,1 1 0,-1-1 0,0 1-1,0 0 1,0-1 0,0 1 0,0 0 0,0 0-1,-1 0 1,1 0 0,-1-1 0,1 1 0,-1 0-1,0 0 1,0 0 0,1 0 0,-2 4 0,2 8 182,-1-8-221,0 0-1,0 0 1,0 1 0,0-1-1,-1 0 1,0 0-1,-1 0 1,-2 7 0,1-6-61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12755,'0'-2'67,"1"0"0,-1 0 0,1 0 0,0 0 0,-1 0 0,1 0 0,0 1 0,0-1 0,0 0 0,1 0 0,-1 1 0,0-1 0,1 1 0,-1-1 0,1 1 0,-1 0 0,1-1 0,0 1 0,-1 0 0,1 0 0,0 0 0,0 0 0,0 0 0,0 1 0,0-1 0,4 0 0,8-3 205,0 1-1,23-3 1,-33 6-190,21-3 177,1 1-1,33 2 1,-49 1-201,-1 0-1,0 0 0,0 1 0,0 0 1,0 0-1,0 1 0,-1 0 1,1 1-1,15 9 0,-22-12-46,0 1 0,0 0-1,0 0 1,0 0 0,0 0-1,-1 0 1,1 0 0,-1 0-1,1 0 1,-1 1 0,0-1 0,0 1-1,0-1 1,0 1 0,0-1-1,-1 1 1,1-1 0,-1 1-1,1 0 1,-1-1 0,0 1 0,0 0-1,0-1 1,-1 1 0,1 0-1,-1-1 1,1 1 0,-1-1-1,0 1 1,0-1 0,-2 5-1,-4 8 9,0-1-1,-2 0 0,1-1 0,-12 14 0,14-19-9,-64 78 61,-16 23-15,72-90-50,1 1 0,1 0-1,-16 38 1,27-55-6,0 0 1,0-1-1,0 1 0,0 0 1,1 0-1,-1 0 0,1 0 1,-1 0-1,1 0 1,0 0-1,0 0 0,1 0 1,-1 0-1,1 0 1,-1 0-1,2 3 0,-1-4 2,0 0-1,1 0 0,-1-1 1,0 1-1,1-1 0,-1 0 1,1 1-1,0-1 0,-1 0 0,1 0 1,0 0-1,0 0 0,-1 0 1,1 0-1,0 0 0,0-1 1,0 1-1,0-1 0,0 1 1,0-1-1,0 0 0,0 0 0,0 0 1,4 0-1,9-1 8,0-1 0,-1 0 0,1-1 0,-1 0 1,1-2-1,-1 1 0,-1-2 0,1 0 0,17-10 0,-7 2 110,0-2 1,-1 0-1,-1-2 0,20-20 0,-36 32-5,0 0 0,0-1-1,-1 1 1,0-1 0,0-1-1,5-9 1,-9 16-77,-1-1 1,1 1-1,0-1 0,0 0 0,-1 0 1,1 1-1,-1-1 0,0 0 1,1 0-1,-1 0 0,0 0 0,0 0 1,0 1-1,0-1 0,-1 0 1,1 0-1,0 0 0,-1 0 0,1 1 1,-1-1-1,0 0 0,1 1 1,-1-1-1,0 0 0,0 1 0,0-1 1,0 1-1,0-1 0,-1 1 1,1 0-1,0-1 0,-1 1 0,1 0 1,-1 0-1,-1-1 0,-5-2 7,0 1 0,0 0 0,0 0-1,-1 1 1,1 0 0,-1 0 0,1 1-1,-1 0 1,-8 0 0,2 1-331,0 0 0,1 1 0,-1 1 0,-21 5 0,30-6 99,1 1 1,0-1-1,0 1 1,0 0-1,0 0 0,1 1 1,-1-1-1,-6 6 0,10-6-361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14 141 12579,'-1'-1'96,"0"0"-1,0 0 1,0 0 0,0 0 0,0-1 0,0 1 0,0 0 0,0 0 0,1 0-1,-1-1 1,0 1 0,1 0 0,-1-1 0,1 1 0,-1-1 0,1 1 0,0-1-1,0 1 1,0-1 0,0 1 0,0 0 0,0-1 0,0 1 0,0-1 0,0 1 0,1-1-1,-1 1 1,0-1 0,1 1 0,0 0 0,-1-1 0,1 1 0,0 0 0,-1 0-1,1-1 1,0 1 0,1-1 0,2-4 88,1 1 0,-1 1 0,1-1 0,0 0-1,0 1 1,0 0 0,6-4 0,4 0-35,0 1-1,0 0 1,0 1 0,1 1-1,17-4 1,-24 7-135,-1 1 0,1-1 0,0 1 0,-1 1 1,1 0-1,0 0 0,-1 1 0,1 0 0,0 0 0,-1 1 1,11 3-1,-17-4-12,1 0 0,-1 0 1,0 0-1,1 1 0,-1-1 0,0 1 1,0-1-1,0 1 0,0 0 1,0 0-1,-1 0 0,1 0 0,0 0 1,-1 0-1,0 0 0,1 0 1,-1 1-1,1 2 0,-1-1 2,0 0 0,0 0 0,0 0 0,-1 1 0,0-1 0,0 0 0,0 0 0,0 1 0,0-1 0,-2 5 0,-2 7 9,-1-1 0,-1 0 1,0-1-1,-15 27 0,-51 64 73,51-77-67,18-24-26,1-1-1,-1 1 0,1 0 0,0 0 0,-2 6 0,3-10 3,1 1 0,0 0 1,0-1-1,0 1 0,-1 0 0,1 0 0,0-1 0,0 1 0,0 0 1,0 0-1,1-1 0,-1 1 0,0 0 0,0 0 0,0-1 0,0 1 1,1 0-1,-1 0 0,0-1 0,1 1 0,-1 0 0,1-1 0,-1 1 0,1-1 1,-1 1-1,1-1 0,-1 1 0,1 0 0,-1-1 0,1 0 0,0 1 1,-1-1-1,1 1 0,0-1 0,-1 0 0,1 0 0,1 1 0,13 3 191,0-1-1,0 0 1,0-1-1,21 1 1,-1-1 109,9 1-97,-1 0 76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7162,'1'4'288,"1"1"0,0 0 1,0-1-1,1 1 1,-1-1-1,1 0 1,0 0-1,0 0 1,1 0-1,-1-1 1,7 6-1,-3-3 47,1-1 1,-1 0-1,1 0 0,1-1 1,15 6-1,-5-4-59,0-1-1,1-1 1,0 0-1,0-2 1,23 1-1,0-3-39,1-3 0,63-11-1,84-29-97,2 1-93,-142 33-49,1 2 0,0 2 0,0 3 0,0 2 0,0 2 0,0 3 0,62 13 0,-16-1 55,130 8 0,-24-5 107,-78 1 60,-63-10 300,0-2-1,93 2 1,-144-12-358,1 0 0,-1-1 0,1-1 0,17-5 1,7-2-2322,-30 9 1770,1 0-64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4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12507,'34'-14'1983,"-7"5"-1691,36-18 6,164-59 124,-202 79-404,0 1-1,1 1 1,-1 1 0,1 1-1,0 2 1,0 0 0,35 5-1,255 61-247,-95-15 196,-163-40 96,107 5 0,-87-15 171,137-20-1,74-33 488,-242 43-624,118-27-122,-162 37 0,-1-1 0,1 0 0,0 0 0,-1-1 0,0 1 0,1 0 0,-1-1 0,0 1 0,0-1 0,0 0 0,0 0 0,0 0 0,0 0 0,2-3-1,8-15-65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15699,'-1'8'1631,"0"5"-1399,-1-1-1,0 0 1,-1 0-1,-1 0 1,-9 22-1,1-1-199,-6 21-30,2 0 1,-12 85 0,27-136-6,1 25-60,0-27 61,0-1-1,0 1 1,1 0-1,-1-1 1,0 1-1,0 0 1,1-1-1,-1 1 1,0 0-1,1-1 1,-1 1 0,1-1-1,-1 1 1,1-1-1,-1 1 1,1-1-1,-1 1 1,1-1-1,-1 0 1,1 1-1,-1-1 1,1 1 0,0-1-1,-1 0 1,1 0-1,0 0 1,-1 1-1,1-1 1,0 0-1,-1 0 1,1 0 0,0 0-1,0 0 1,-1 0-1,1 0 1,0 0-1,-1 0 1,2-1-1,7-2-6,-1 0-1,1-1 1,-1 0-1,0 0 0,-1-1 1,1 0-1,-1 0 1,0-1-1,8-7 1,3-2 0,63-51-7,107-82 46,-186 146-32,0 0-1,0 1 1,1-1 0,-1 1 0,0-1 0,1 1 0,0 0 0,-1 0 0,1 0 0,0 0 0,-1 1 0,1-1 0,5 0 0,-6 2-1,-1-1 1,1 1-1,-1-1 0,1 1 1,-1 0-1,1 0 1,-1-1-1,1 1 0,-1 0 1,0 1-1,0-1 1,1 0-1,-1 0 1,0 0-1,0 1 0,0-1 1,0 0-1,0 1 1,0-1-1,-1 1 1,1-1-1,-1 1 0,1 0 1,0 2-1,2 5 18,0 1-1,-1 0 0,0 0 1,0 0-1,-1 0 0,-1 0 1,0 14-1,-3 8 123,-6 30 0,3-32-374,0 31 0,5-60 232,1-1 0,0 1 0,0-1 0,0 0-1,0 1 1,0-1 0,0 1 0,0-1 0,0 1 0,0-1 0,0 1 0,0-1 0,0 1 0,0-1 0,0 1-1,0-1 1,0 1 0,0-1 0,1 1 0,-1-1 0,0 1 0,0-1 0,1 0 0,-1 1 0,0-1 0,1 1-1,-1-1 1,0 0 0,1 1 0,-1-1 0,0 0 0,1 0 0,-1 1 0,1-1 0,-1 0 0,1 0 0,-1 0-1,0 1 1,1-1 0,-1 0 0,1 0 0,-1 0 0,2 0 0,12-10-175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12435,'9'11'1512,"2"-1"-880,8-4-176,7 1 1145,7-3-953,4 1-72,9-4-72,0-1-128,0-4-360,-2 1-192,-7-3-16,-8-2 128,-3-1-80,-5-5-88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5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4 302 13595,'-4'13'992,"4"-12"-720,3-4-104,20-16 344,7-3-144,9-14-128,2-3-168,4-7-424,-4-4 408,-2-2-104,-5 4-56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16011,'3'18'1033,"-8"7"-913,0 2-56,0 7 208,-1 2-128,0 4-192,2-1-128,2-3 48,1-5-1505,-1-2 1433,0-5-184,0-11-128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 11618,'0'0'65,"0"0"0,0-1 0,0 1 0,0 0-1,1-1 1,-1 1 0,0 0 0,0 0 0,0-1-1,0 1 1,0 0 0,1-1 0,-1 1 0,0 0-1,0 0 1,0-1 0,1 1 0,-1 0-1,0 0 1,0 0 0,1-1 0,-1 1 0,0 0-1,1 0 1,-1 0 0,0 0 0,0 0 0,1 0-1,-1-1 1,0 1 0,1 0 0,-1 0 0,0 0-1,1 0 1,-1 0 0,0 0 0,1 0-1,-1 0 1,0 1 0,1-1 0,-1 0 0,0 0-1,0 0 1,1 0 0,-1 0 0,0 0 0,1 1-1,-1-1 1,0 0 0,0 0 0,1 0 0,-1 1-1,0-1 1,1 1 0,13 15 570,-13-15-622,8 14 28,0-1-1,0 1 1,-2 0 0,0 1 0,0 0-1,-2 0 1,0 0 0,-1 1-1,0-1 1,-1 1 0,-1 0 0,-1 0-1,0 0 1,-2 0 0,-2 24-1,1-27-6,-1 0-1,-1 1 0,0-1 0,-1-1 1,0 1-1,-1-1 0,0 0 0,-1 0 1,-1-1-1,0 0 0,0 0 0,-2-1 1,1 0-1,-1 0 0,-1-1 0,0-1 1,0 0-1,-19 12 0,17-14-99,0 0-1,0-1 1,0 0-1,-1-1 1,0-1-1,0 0 1,0-1-1,0 0 1,-1-1 0,-16 0-1,14-3-128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11362,'-24'32'982,"1"1"-1,1 2 0,-27 57 0,33-53-780,1 0 1,1 1 0,3 0-1,1 1 1,2 0 0,-3 44-1,10-66-245,0-1 0,1 1 0,1-1 0,1 1 0,1-1 0,0 0 0,12 35 0,-13-46-16,1 0-1,0-1 0,0 1 1,1-1-1,0 1 0,0-1 1,0 0-1,1-1 0,0 1 1,0-1-1,0 0 0,1 0 1,0 0-1,0-1 0,0 0 1,0 0-1,1-1 0,0 0 1,-1 0-1,1 0 1,0-1-1,12 3 0,25-3-287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12939,'14'-1'173,"0"0"0,0 1 0,0 1 0,0 0 0,0 1 0,0 0 0,0 1 0,0 1 0,-1 0 0,0 0 0,0 2 0,0 0 0,0 0 0,12 9 0,-22-12-160,0-1 0,0 1 1,0 0-1,0 0 0,0 0 0,-1 1 1,1-1-1,-1 1 0,0-1 0,0 1 0,0 0 1,-1-1-1,1 1 0,-1 0 0,1 5 0,-1-3-8,-1 0 0,1 0 0,-1 0 0,-1 0 0,1 0 0,-1 0 0,0 0 0,-1 0 0,-2 8 0,-4 5-2,0-1 0,-2-1 0,0 1 0,0-1 0,-17 18 0,-10 10 161,-50 44 0,53-56 1,31-30-134,0 0-1,0 1 1,0-1 0,1 1-1,-1 0 1,1 0 0,-2 5-1,3-8-25,1 0 0,-1 0 0,1 0 0,0 0 0,0 0-1,-1 0 1,1 0 0,0 0 0,0 0 0,0 0 0,0 0-1,0 0 1,0 0 0,1 0 0,-1 0 0,0 0 0,0 0 0,1 0-1,-1 0 1,1 0 0,-1 0 0,1 0 0,-1 0 0,1 0 0,-1-1-1,1 1 1,0 0 0,-1 0 0,1-1 0,0 1 0,0 0-1,0-1 1,0 1 0,-1-1 0,1 1 0,0-1 0,2 1 0,6 2-6,0 0 0,1-1 0,-1 0 0,1 0 0,-1-1 0,1 0 0,-1-1 1,1 0-1,-1-1 0,17-2 0,-2-2 67,0-1 0,45-17 0,-63 21-18,48-23 407,-51 24-367,0-1-1,0 1 0,-1-1 0,1 0 0,-1 0 0,1 0 0,-1 0 0,0-1 1,0 1-1,0-1 0,0 1 0,0-1 0,0 1 0,-1-1 0,2-5 0,-3 8-47,0-1-1,1 0 1,-2 0-1,1 0 1,0 1 0,0-1-1,0 0 1,0 0-1,0 0 1,-1 1-1,1-1 1,0 0-1,-1 0 1,1 1-1,-1-1 1,1 0-1,-1 1 1,1-1-1,-1 0 1,1 1-1,-1-1 1,1 1-1,-1-1 1,0 1 0,1-1-1,-1 1 1,0 0-1,0-1 1,1 1-1,-1 0 1,0-1-1,0 1 1,1 0-1,-3 0 1,-32-7 176,31 7-223,-42 0-436,38 0 20,0 1 0,-1-1 1,1 0-1,0-1 1,0 0-1,0 0 1,-15-5-1,15-3-104,6-7-109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14371,'3'-3'188,"0"0"-1,0 0 1,0 0 0,1 0-1,-1 0 1,1 0 0,-1 1-1,1 0 1,0-1 0,0 2-1,6-3 1,50-16 890,-50 18-795,4-3-184,-1 2 1,1 0-1,-1 0 0,1 1 1,0 1-1,0 1 0,18 1 1,-31-2-100,0 1 1,0 0-1,0 0 1,0 1-1,-1-1 1,1 0-1,0 0 1,0 0-1,0 1 1,0-1-1,0 0 1,0 1-1,-1-1 1,1 0 0,0 1-1,0-1 1,-1 1-1,1 0 1,0-1-1,-1 1 1,1 0-1,0-1 1,-1 1-1,1 0 1,-1 0-1,1-1 1,-1 1-1,0 0 1,1 0-1,-1 0 1,0 0-1,1-1 1,-1 1-1,0 0 1,0 0-1,0 0 1,0 0-1,0 0 1,0 0 0,0 0-1,0 0 1,0-1-1,0 1 1,-1 0-1,1 0 1,0 0-1,-1 0 1,1 0-1,0-1 1,-1 1-1,1 0 1,-1 0-1,1 0 1,-1-1-1,-1 2 1,-3 5-4,0 0 0,-1-1-1,0 1 1,-8 6 0,-12 8 193,-1-1 1,-2 0-1,-51 25 1,81-44-179,-1 0 1,1-1 0,0 1 0,0 0 0,0-1-1,0 1 1,0-1 0,0 0 0,0 1 0,0-1 0,0 0-1,2 1 1,71 18-415,-58-14 210,1 0 0,0-1 0,1-1 0,-1 0 0,30 0 1,-17-6-84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14419,'18'0'920,"18"-2"-824,3-5-32,8-3 96,13-2-48,8 1-24,2 0 0,-1 1-80,-8-1-72,-9 7-168,-3 0-96,-21 4-792,-6 1 936,-21 5-152,-9 0-160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 13043,'-10'17'1064,"15"-7"-648,5-9-56,13-6 816,5-5-455,12-9-177,3-3-24,7 0-136,4-3-128,-1 1-528,-3 4-216,-7 7 384,-3 4-152,-9 6-104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13819,'5'-20'2178,"-8"45"-1204,-2 10-836,-3 114-115,16 199 1,-7-332-19,4 38 16,-4-50-18,0 0 0,0 0 0,0 0 0,0 0 0,1 0 0,-1-1 0,1 1 0,0 0 0,0-1-1,4 6 1,-4-8 2,-1 0-1,1 0 1,-1 0-1,1 0 1,-1 0-1,1 0 0,0-1 1,0 1-1,-1 0 1,1-1-1,0 1 1,0-1-1,0 0 0,-1 0 1,1 0-1,0 1 1,0-2-1,0 1 1,0 0-1,0 0 1,-1-1-1,1 1 0,0-1 1,2 0-1,5-2 18,-1-1-1,0 0 1,13-8 0,10-9 28,-2-1 1,36-34 0,47-59 62,-65 66-96,-41 43-20,-1 0-6,0 0-1,0 1 1,1 0-1,0 0 0,0 1 1,0 0-1,10-6 0,-16 10 9,1 0-1,-1 0 1,1 0-1,-1-1 0,1 1 1,0 0-1,-1 0 1,1 0-1,-1 0 0,1 0 1,-1 0-1,1 0 1,-1 0-1,1 0 0,0 0 1,-1 0-1,1 0 1,-1 0-1,1 1 0,-1-1 1,1 0-1,-1 0 1,1 1-1,-1-1 0,1 0 1,-1 1-1,1-1 1,0 1-1,0 0-1,0 1 1,-1-1-1,1 0 1,0 1-1,-1-1 1,1 1-1,-1-1 1,1 1-1,-1 0 1,1 2-1,-1 48-26,-1-40 18,-2 128 48,3-138-34,-1 0 0,1 0-1,0-1 1,0 1 0,1 0-1,-1 0 1,0-1 0,1 1 0,-1 0-1,1 0 1,-1-1 0,1 1 0,0 0-1,-1-1 1,3 3 0,-2-3-2,0 0 0,0-1 1,0 1-1,0 0 0,0-1 1,0 1-1,0-1 0,0 1 1,0-1-1,0 0 1,0 1-1,0-1 0,1 0 1,-1 0-1,0 0 0,0 0 1,0 0-1,0 0 0,0 0 1,1 0-1,-1-1 0,0 1 1,0 0-1,0-1 0,1 0 1,14-5-22,-1-1 1,0-1 0,0-1 0,-1 0-1,15-12 1,12-9-39,-18 15 26,-7 4-17,0 1-1,1 0 1,0 0 0,1 2 0,0 0-1,20-5 1,-37 13 46,1-1 0,0 1 0,-1-1 1,1 1-1,0 0 0,0 0 0,-1 0 0,1 0 0,0 0 0,0 0 1,-1 0-1,1 0 0,0 1 0,-1-1 0,1 1 0,0-1 0,-1 1 1,1 0-1,-1 0 0,1-1 0,-1 1 0,1 0 0,-1 0 0,1 1 0,-1-1 1,0 0-1,0 0 0,0 1 0,1-1 0,-1 0 0,1 3 0,0 2 33,0 1 0,0 0 0,0-1 0,0 1 0,-1 0 0,0 10-1,2 6 139,-3-22-156,0 0-1,0 0 0,1 0 0,-1 0 0,0 0 0,1 0 0,-1 0 0,1-1 1,-1 1-1,1 0 0,0 0 0,-1 0 0,1 0 0,0-1 0,0 1 1,-1 0-1,1-1 0,0 1 0,0-1 0,0 1 0,0-1 0,0 1 1,0-1-1,0 1 0,0-1 0,0 0 0,0 0 0,0 1 0,0-1 1,0 0-1,0 0 0,0 0 0,0 0 0,0 0 0,0-1 0,1 1 1,6-1 29,0-1 0,-1 1 0,14-6 0,-14 4-24,88-34 124,-62 23-134,1 1 0,51-13 1,-81 25-13,0 1 1,-1-1-1,1 1 1,0-1-1,0 1 1,0 0 0,0 1-1,-1-1 1,1 1-1,0 0 1,0-1 0,-1 2-1,1-1 1,0 0-1,-1 1 1,0 0-1,1-1 1,-1 1 0,0 1-1,0-1 1,5 4-1,-5-2-6,1 1 0,-1-1 0,0 1 0,0 0 1,0 0-1,0 0 0,-1 0 0,0 0 0,0 0 0,-1 0 0,1 1 0,-1-1 0,1 10 0,-1-12-9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12235,'3'-28'4130,"-3"28"-4083,1 16 857,-5 86 413,1-70-1233,3 54 0,0-85-99,0 1 0,0 0 0,0-1 0,0 1 0,0 0 0,0-1 0,1 1 1,-1-1-1,1 1 0,-1 0 0,1-1 0,0 1 0,0-1 0,0 1 0,-1-1 0,1 0 0,0 1 0,1-1 0,-1 0 0,0 0 0,0 0 0,3 2 0,-2-2-24,0-1 1,0 0 0,-1 1-1,1-1 1,0 0-1,0 0 1,0 0 0,0 0-1,-1-1 1,1 1 0,0 0-1,0-1 1,0 1-1,-1-1 1,1 0 0,0 1-1,1-2 1,9-5-234,0-1-1,-1 0 1,0-1 0,11-10 0,-21 17 241,19-18-344,-15 14 285,0 1-1,0 0 1,0 0-1,1 1 1,-1-1-1,1 1 1,0 0-1,9-4 1,-15 8 102,1 0 1,0-1 0,-1 1 0,1 0 0,-1 0 0,1 0 0,-1 0-1,1 0 1,0 0 0,-1 0 0,1 0 0,-1 0 0,1 0-1,-1 0 1,1 0 0,0 0 0,-1 0 0,1 1 0,-1-1 0,1 0-1,-1 0 1,1 1 0,-1-1 0,1 0 0,-1 1 0,1-1-1,-1 0 1,1 1 0,-1-1 0,0 1 0,1-1 0,-1 1 0,0-1-1,1 1 1,-1-1 0,0 1 0,0-1 0,1 1 0,-1-1-1,0 1 1,0-1 0,0 1 0,0 1 0,2 33 714,-1-13 1253,-1-22-1958,0 0-1,0 1 0,0-1 0,0 0 0,0 0 1,0 0-1,0 0 0,0 1 0,0-1 1,0 0-1,0 0 0,0 0 0,0 1 1,0-1-1,0 0 0,1 0 0,-1 0 1,0 0-1,0 0 0,0 1 0,0-1 1,0 0-1,1 0 0,-1 0 0,0 0 1,0 0-1,0 0 0,0 0 0,1 0 1,-1 0-1,0 1 0,0-1 0,0 0 1,1 0-1,-1 0 0,0 0 0,0 0 1,0 0-1,0 0 0,1 0 0,-1 0 0,3-2 402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13819,'21'-4'1080,"4"2"-872,-1 1-96,9 0 632,3-1-744,4 1-368,0-1 320,-4 2-48,-3 5-72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5:4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494 128 6833,'-37'-11'952,"0"2"0,-1 2-1,0 1 1,-1 2-1,-41 1 1,71 3-847,0 0 0,0 0 0,0 1 0,0 0 0,0 1 0,0 0 0,0 1 1,0-1-1,-15 9 0,18-8-85,0 1 1,0 1-1,0-1 1,1 1-1,0-1 1,0 2-1,0-1 0,1 0 1,-1 1-1,1 0 1,1 0-1,-1 0 1,-3 10-1,-3 10-28,1 0 0,1 1 0,2 1-1,0-1 1,2 1 0,-1 51 0,5-15-43,17 120 1,-9-126 12,2-1 1,3 0-1,3-1 1,33 81-1,-39-114 25,1-1-1,2 0 1,0-1-1,1 0 1,1-1-1,0-1 1,2 0-1,0-1 1,1-1-1,1-1 1,1-1-1,0 0 1,23 12 0,-26-18-17,1-1 0,-1 0 1,1-1-1,0-1 0,0-1 1,1-1-1,0 0 0,21 0 1,-27-3-18,0-1-1,0-1 1,1 0 0,-1 0 0,-1-2 0,1 1-1,0-2 1,0 0 0,-1 0 0,0-1 0,0-1 0,18-11-1,-11 4 22,-2-1-1,0-1 0,-1-1 0,0 0 0,-1-1 1,-1 0-1,-1-1 0,0-1 0,-1 0 0,13-31 1,-5 3 84,-2 0 1,-2-1 0,16-80-1,-24 87 20,-1-1-1,-3 1 0,-1-2 1,-2 1-1,-2 0 1,-2 0-1,-13-70 0,11 91-23,-1 0-1,0 0 0,-2 0 1,0 1-1,-2 0 0,0 1 1,-1 0-1,0 1 0,-2 0 1,0 1-1,-1 0 0,-1 1 1,-1 1-1,0 0 0,-1 1 1,-28-18-1,18 17-7,0 1 1,-1 1-1,-1 1 1,-1 2-1,-43-10 0,14 9-129,-110-7 0,139 16-348,-49 5 0,68-2 344,0 0 0,0 1 0,1 1 0,-1 0-1,1 0 1,-1 1 0,-15 9 0,-1 7-242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5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1120 11378,'-21'-516'3269,"13"382"-3588,-4 0-551,34 290 1035,-15-124-70,0 0 0,23 57 0,-29-86-85,0-1 0,0 1 0,0-1 0,0 0 0,1 1 0,-1-1 0,1 0 0,0 0 0,-1 0 0,3 2 0,-3-4-7,-1 0 1,1 0 0,-1 1-1,0-1 1,1 0-1,-1 0 1,1 0-1,-1 0 1,1 1-1,-1-1 1,1 0 0,-1 0-1,1 0 1,-1 0-1,1 0 1,-1 0-1,1 0 1,-1-1 0,1 1-1,-1 0 1,1 0-1,-1 0 1,1-1-1,1 1 4,-1-1-1,0 0 1,0 0-1,1-1 0,-1 1 1,0 0-1,0 0 1,0-1-1,0 1 1,-1 0-1,2-2 0,6-15 31,-1 1 0,0-1 0,-2 0 0,0 0-1,-1-1 1,3-25 0,3-118 109,-9 144-136,0-17-5,0-110-21,-2 119-13,-1 0 0,-1 1 0,-10-38 0,11 58-9,0 6 13,0 11 8,1 20 28,3-2 46,1 0 1,10 46-1,-9-59-40,1 0 0,0-1 0,2 0 0,0 0-1,16 28 1,-19-38-12,0-1 0,0 0-1,1 0 1,-1-1 0,1 1 0,0-1-1,0 0 1,0 0 0,1-1-1,5 3 1,18 5 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14787,'4'0'196,"0"0"0,0 1 0,0 0 0,0-1-1,0 2 1,0-1 0,7 3 0,-8-3-9,71 21 133,-30-9-369,44 19-1,-87-32 49,26 16-66,-26-16 65,-1 1-1,1-1 1,0 1-1,-1 0 0,1-1 1,-1 1-1,1 0 1,-1-1-1,1 1 1,-1 0-1,1 0 1,-1-1-1,0 1 1,1 0-1,-1 0 0,0 0 1,0-1-1,1 1 1,-1 0-1,0 0 1,0 0-1,0 0 1,0 0-1,0 0 0,0-1 1,-1 1-1,1 0 1,0 0-1,0 0 1,0 0-1,-1-1 1,1 1-1,-1 1 1,-4 3-3,1 0 1,-1 0 0,0-1 0,0 1-1,-1-1 1,1 0 0,-1-1 0,0 0-1,-10 5 1,1-1 13,-143 77-61,148-77-41,11-9 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8 14251,'-2'-1'58,"0"0"-1,1 0 1,-1 0 0,0 0-1,0 1 1,0-1-1,0 1 1,0-1 0,0 1-1,0 0 1,0 0 0,0 0-1,0 0 1,0 0-1,0 0 1,0 0 0,1 1-1,-1-1 1,0 1-1,0-1 1,0 1 0,0 0-1,0 0 1,-2 2 0,-5 1 16,1 1 1,1 1-1,-1-1 1,-6 7 0,6-5-70,1 0 0,1 1 1,-1 0-1,1 0 0,-9 17 1,13-21 7,0-1 0,1 0 0,-1 1 0,1-1 0,0 1 0,0 0 0,0-1 0,0 1 0,1 0 0,-1-1 0,1 1 0,0 0 0,0 0 0,0-1 0,1 1 0,-1 0 0,1-1 0,0 1 0,2 4 0,-2-6 5,-1-1 1,1 1-1,0-1 1,0 0-1,0 1 1,0-1-1,0 0 1,0 0-1,1 0 0,-1 0 1,0 0-1,0 0 1,1 0-1,-1 0 1,1 0-1,-1-1 1,1 1-1,-1-1 1,3 2-1,-1-2 11,1 0 0,-1 0 1,0 0-1,0 0 0,0 0 0,0-1 0,0 1 0,0-1 1,5-1-1,1-2 41,-1 0 0,0 0 1,1 0-1,-2-1 0,15-12 1,-15 11-3,0 0 0,0-1 1,-1 0-1,0-1 0,0 1 0,-1-1 1,8-15-1,-12 21-56,0 0 1,0 0-1,-1 0 1,1 0 0,0 0-1,-1-1 1,1 1-1,-1 0 1,0 0-1,1 0 1,-1-1-1,0 1 1,0 0 0,-1 0-1,1 0 1,0-1-1,-1 1 1,1 0-1,-1 0 1,0 0-1,0 0 1,0 0-1,0 0 1,0 0 0,0 0-1,0 0 1,-1 1-1,1-1 1,-1 0-1,1 1 1,-1-1-1,0 1 1,0 0-1,1-1 1,-1 1 0,0 0-1,-4-2 1,1 2-13,1-1 0,-1 1 0,1 0 0,-1 0 0,1 0 1,-1 1-1,0-1 0,1 1 0,-1 0 0,-7 2 0,8-2-79,1 0-1,0 1 0,0 0 1,0 0-1,0 0 1,0 0-1,0 0 0,0 0 1,0 1-1,0-1 0,1 1 1,-1 0-1,0 0 0,1 0 1,0 0-1,-4 4 0,6-5 59,-1-1-1,1 1 1,0 0-1,-1-1 0,1 1 1,0 0-1,-1 0 0,1-1 1,0 1-1,0 0 1,0 0-1,0-1 0,0 1 1,0 0-1,0 0 1,0 0-1,0-1 0,0 1 1,0 0-1,0 0 1,0-1-1,1 1 0,-1 0 1,1 0-1,4 7-321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14163,'-7'-1'88,"0"1"0,0 0 0,0 0 0,0 1 0,0 0 0,1 0 0,-1 1 0,0 0 0,0 0 0,1 0 0,-1 1 0,1 0 0,0 0 1,0 1-1,-8 5 0,10-6-76,0 0 1,0 1 0,0-1 0,0 1-1,1 0 1,-1 0 0,1 0 0,0 0-1,1 0 1,-1 1 0,1 0 0,-1-1-1,1 1 1,1 0 0,-1 0 0,1 0-1,0 0 1,0 0 0,0 0 0,0 11-1,1-14-4,1 0 0,-1 0-1,0 0 1,0-1-1,1 1 1,-1 0 0,1 0-1,0 0 1,0 0-1,-1 0 1,1-1 0,0 1-1,0 0 1,1-1 0,-1 1-1,0-1 1,0 1-1,1-1 1,-1 0 0,3 2-1,-1-1 8,0-1 0,0 0-1,0 1 1,0-1 0,0-1-1,1 1 1,-1 0 0,0-1-1,0 0 1,0 1 0,5-2-1,5 0 25,0-1-1,-1 0 1,0-1-1,1-1 1,13-5-1,-21 7-19,72-32 161,-70 30-104,-1 1 1,1-1-1,-1-1 1,0 1-1,0-1 1,0 0-1,-1 0 1,9-11-1,-14 15-31,1 0 1,0 0-1,-1 1 0,1-1 0,-1 0 1,1 0-1,-1 0 0,1 0 1,-1 0-1,0 0 0,0 0 0,1 0 1,-1 0-1,0 0 0,0 0 1,0 0-1,0 0 0,0 0 0,0-2 1,-1 2-48,1 1-1,-1-1 1,1 1 0,-1-1 0,1 1 0,-1-1 0,1 1 0,-1-1-1,1 1 1,-1-1 0,0 1 0,1 0 0,-1-1 0,0 1 0,1 0 0,-1-1-1,0 1 1,1 0 0,-1 0 0,0 0 0,0 0 0,-8-1-235,1 1 0,-1 0 1,1 1-1,-9 1 0,0 0-19,-1-2 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14795,'20'0'1152,"2"1"-904,-4-1-88,5-6 225,6 1-97,2 0-144,2 0-152,0 0-312,-1 2-153,-5 1-1383,-3-1 1544,-12 1-248,-11 2-184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11482,'14'8'1321,"5"-2"-753,7-3-160,5-3 528,5-3-296,4 0-72,5-7-152,2 0-103,-8-7-105,-5-3-120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13851,'4'-1'108,"-1"-1"0,1 1 0,0 1-1,0-1 1,0 0 0,0 1 0,-1 0 0,1 0 0,0 0 0,0 0-1,0 1 1,6 1 0,3-1 152,5 1-59,49 5 212,-61-6-386,1 0 0,-1 1 0,0-1 0,0 2 0,0-1 0,0 1 0,10 5 0,-15-6-24,1-1-1,-1 0 0,1 0 1,-1 1-1,0-1 1,0 1-1,0-1 0,0 1 1,0 0-1,0-1 0,0 1 1,-1 0-1,1-1 0,0 1 1,-1 0-1,0 0 0,1 0 1,-1 0-1,0-1 0,0 1 1,0 0-1,0 0 0,0 0 1,-1 0-1,1 0 0,0 0 1,-2 2-1,-1 6-10,-1 0 1,0-1-1,-10 17 1,13-23 5,-74 116-72,47-78 47,2 1 0,-35 75 0,58-108 20,-1-1 1,2 1-1,-1 0 0,1 1 0,1-1 1,-1 14-1,2-19 3,0-1 1,0 1-1,0 0 1,1-1-1,0 1 1,-1-1-1,1 1 1,1-1-1,-1 1 1,0-1-1,1 0 1,0 1-1,0-1 1,0 0-1,0 0 1,0 0-1,0-1 1,1 1-1,3 3 1,0-2 0,1 0-1,-1 0 1,1 0 0,0-1-1,0 0 1,1 0 0,-1-1 0,0 0-1,1 0 1,0-1 0,-1 0 0,1 0-1,0-1 1,-1 0 0,1 0 0,0-1-1,0 0 1,8-2 0,-3 0 82,-1 0 1,1-1-1,0-1 0,-1 0 1,0 0-1,0-1 1,-1-1-1,1 0 1,16-15-1,-20 15 59,-1-1 1,0 0-1,0 0 1,-1-1-1,0 1 1,-1-1-1,0-1 1,0 1-1,-1-1 0,0 0 1,-1 0-1,3-11 1,-5 16-99,0 0 0,0 1 1,-1-1-1,1 0 0,-1 1 1,0-1-1,0 0 0,-1 0 1,1 1-1,-1-1 0,0 0 0,-1 1 1,1-1-1,-1 1 0,1-1 1,-1 1-1,-1 0 0,1 0 1,-1 0-1,1 0 0,-1 0 0,0 0 1,-1 1-1,1 0 0,0-1 1,-1 1-1,0 0 0,-7-4 1,8 5-117,0 1 0,0-1 0,0 1 0,0 0 0,0 0 0,-1 0 0,1 0 0,0 1 0,0-1 0,-1 1 0,1 0 0,0-1 0,0 2 0,-1-1 0,1 0 0,0 1 0,0-1 0,-1 1 0,1 0 0,0 0 0,0 0 0,0 1 0,0-1 0,0 1 0,0 0 0,1-1 0,-1 1 0,1 0 0,-1 1 0,1-1 0,-1 0 0,-1 4 0,3-5 53,1-1 0,0 0-1,-1 1 1,1-1-1,0 1 1,-1-1 0,1 1-1,0-1 1,0 1 0,0-1-1,-1 1 1,1-1-1,0 1 1,0-1 0,0 1-1,0-1 1,0 1 0,0 0-1,0-1 1,0 1-1,0-1 1,0 1 0,0-1-1,0 1 1,1-1 0,-1 1-1,0-1 1,0 1-1,1-1 1,-1 1 0,0-1-1,0 1 1,1-1 0,-1 1-1,1-1 1,11-3-399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13947,'0'-3'76,"1"1"0,-1-1 0,1 1 0,0 0 0,0-1 0,0 1 0,0 0 0,1 0 0,-1 0 0,0 0 0,1 0 0,0 0 0,-1 0 0,1 0 0,0 0 0,0 1 0,0-1 0,0 1 0,0 0 0,0-1 0,0 1 0,1 0 0,-1 0 0,0 0 0,1 1 0,-1-1 0,1 1 0,-1-1 0,1 1 0,-1 0 0,1 0 0,-1 0 0,4 0 0,7 1 77,0 1 0,0 0-1,-1 0 1,1 2 0,15 5 0,-19-6-129,1 1 1,-1 0-1,0 1 1,-1 0-1,1 0 0,-1 1 1,0 0-1,13 13 1,-18-16-27,-1-1 0,0 1 0,0-1 0,0 1-1,0 0 1,-1-1 0,1 1 0,-1 0 0,0 0 0,0 0 0,0 0 0,0 1 0,0-1 0,-1 0 0,1 0 0,-1 0 0,0 1 0,0-1 0,0 0-1,0 0 1,-1 1 0,1-1 0,-1 0 0,0 0 0,0 0 0,0 0 0,0 0 0,-1 0 0,1 0 0,-4 5 0,-2 0-2,1 0 0,-1-1 0,0 0 0,-1 0 0,1 0 0,-2-1 0,1 0 0,-12 5 0,-13 11 22,33-22-23,-1 0-1,1 1 0,-1-1 0,1 0 0,-1 0 0,1 0 0,-1 1 0,1-1 1,0 0-1,-1 1 0,1-1 0,0 0 0,-1 1 0,1-1 0,0 0 0,0 1 1,-1-1-1,1 1 0,0-1 0,0 1 0,-1-1 0,1 1 0,0-1 1,0 1-1,0-1 0,0 0 0,0 1 0,0-1 0,0 1 0,0-1 0,0 1 1,0-1-1,0 1 0,0-1 0,0 1 0,0-1 0,1 1 0,-1-1 0,0 1 1,0-1-1,0 1 0,1-1 0,-1 0 0,0 1 0,1-1 0,-1 0 0,0 1 1,1-1-1,-1 0 0,0 1 0,1-1 0,-1 0 0,1 1 0,-1-1 1,0 0-1,1 0 0,-1 0 0,1 1 0,0-1 0,32 10-614,41-2 201,-28-5 179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15987,'0'6'104,"-2"-1"-1,1 0 1,0 1 0,-1-1-1,0 0 1,0 0-1,-1 0 1,1-1-1,-7 9 1,-6 13-55,0 5-36,2 1 0,1 0 0,1 1 0,2 0 0,1 1 0,2-1 0,1 1 0,2 1 0,1-1 0,2 0 0,1 1 0,2-1 1,1 0-1,11 41 0,-13-67-12,1-1 0,-1 1 1,1-1-1,4 8 0,-6-14 1,0 1 0,0-1 0,-1 1 0,1-1 0,0 0 0,1 0 0,-1 1 0,0-1 0,0 0 0,0 0 0,1 0 0,-1 0 0,0 0 0,1 0 0,-1-1 0,1 1 0,-1 0 0,1-1 0,0 1 0,-1-1 0,1 0 0,-1 1 0,1-1 0,0 0 0,-1 0 0,4 0 0,-1-1 5,-1 0 0,1 0 0,0-1 0,-1 1 1,1-1-1,-1 0 0,1 0 0,-1 0 0,0 0 1,0-1-1,5-4 0,30-36 64,-30 33-55,104-143 291,-81 108-219,-31 44-86,0 1 1,1-1-1,-1 0 1,1 1-1,-1-1 1,1 0-1,-1 1 1,1-1-1,-1 1 1,1-1-1,-1 1 1,1-1-1,0 1 1,-1-1-1,1 1 1,0 0-1,-1-1 1,1 1-1,0 0 1,0-1-1,0 2-1,-1-1 1,0 0-1,1 1 0,-1-1 1,0 0-1,1 1 0,-1-1 1,0 0-1,1 1 0,-1-1 1,0 1-1,0-1 0,0 1 1,1-1-1,-1 0 0,0 1 1,0-1-1,0 1 0,0-1 1,0 1-1,0-1 0,0 1 1,0 0-1,-1 44 27,0-33-20,0 0-22,1 0 1,0 0 0,1-1-1,5 23 1,-5-32 8,-1 0 0,0 0 0,1 0 0,0-1 0,0 1 0,-1 0 1,1 0-1,0-1 0,0 1 0,0 0 0,1-1 0,-1 1 0,0-1 1,1 0-1,-1 1 0,1-1 0,-1 0 0,1 0 0,-1 0 0,1 0 0,0 0 1,0 0-1,0 0 0,-1-1 0,1 1 0,0-1 0,0 1 0,0-1 1,0 0-1,0 0 0,0 1 0,0-2 0,0 1 0,0 0 0,0 0 0,-1 0 1,5-2-1,7-2-65,0-1-1,-1-1 1,1 0 0,-1-1-1,0 0 1,0-1 0,18-17 0,-10 10-118,25-16 0,-44 31 180,-1-1 0,1 0-1,0 1 1,0-1 0,0 1 0,0-1-1,0 1 1,0 0 0,0-1-1,0 1 1,0 0 0,0 0 0,0-1-1,0 1 1,0 0 0,0 0 0,0 0-1,0 0 1,0 0 0,0 1-1,0-1 1,0 0 0,0 0 0,2 2-1,-2-1 11,0 0 1,-1 0-1,1 0 0,0 0 0,-1 0 0,1 1 0,0-1 0,-1 0 0,0 1 0,1-1 1,-1 0-1,0 1 0,0-1 0,1 0 0,-1 1 0,0-1 0,-1 0 0,1 3 1,0 4 19,-1-2 4,1 0 1,0-1-1,0 1 1,1 0-1,-1 0 1,3 7-1,-3-12-13,1 1 0,0-1 0,-1 0 0,1 1 0,0-1 0,0 0 0,0 0 0,0 1 0,0-1 0,0 0 0,0 0 0,0 0 0,0 0 0,0 0 0,1-1 0,-1 1 0,0 0 0,1 0 0,-1-1 0,0 1 0,1-1 0,-1 1 0,1-1 0,-1 0 0,1 0 0,-1 1 0,1-1 0,-1 0 0,1 0 0,1-1 0,9 0 32,0 0-1,0-1 0,0-1 0,-1 0 0,16-6 0,59-28-142,-36 14-18,-44 20 117,9-3-105,0 0-1,0 0 0,1 2 0,21-5 0,-34 9 89,0-1-1,0 1 1,0-1-1,0 1 1,0 0-1,0 1 1,0-1-1,0 0 1,0 1 0,0-1-1,-1 1 1,1 0-1,0 0 1,0 0-1,-1 0 1,1 1-1,0-1 1,-1 1-1,0-1 1,1 1 0,-1 0-1,0 0 1,0 0-1,0 0 1,0 1-1,0-1 1,0 0-1,-1 1 1,1 0-1,-1-1 1,2 4-1,7 35 167,-9-34-85,0-1 0,1 0-1,0 1 1,0-1 0,0 0-1,0 0 1,1 0-1,0 0 1,7 10 0,-8-15-51,-1 0 0,0 0 0,1 0 0,-1 0 0,1 0 0,-1 0 0,1 0 0,-1 0 0,1-1 0,0 1 0,-1-1 0,1 1 0,0-1 0,-1 0 0,1 0 1,0 0-1,0 0 0,-1 0 0,1 0 0,0 0 0,-1 0 0,4-1 0,17 0-517,-22 1 492,1 0 0,-1 0 0,0 0 1,0 0-1,0 0 0,1 0 0,-1 0 0,0 0 1,0 0-1,1 1 0,-1-1 0,0 0 1,0 0-1,0 0 0,1 0 0,-1 0 1,0 0-1,0 1 0,0-1 0,0 0 0,1 0 1,-1 0-1,0 0 0,0 1 0,0-1 1,0 0-1,0 0 0,0 1 0,0-1 0,0 0 1,1 0-1,-1 0 0,0 1 0,0-1 1,0 0-1,0 0 0,0 1 0,0-1 1,0 0-1,0 0 0,0 0 0,0 1 0,-1-1 1,1 0-1,-6 10-239,-4-3-28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13627,'6'11'696,"3"2"-504,-6 3-120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14739,'-4'23'403,"1"0"-1,1 0 1,1 0-1,4 41 1,-3-62-398,0 0 1,0 0 0,0 0-1,0 0 1,1 0 0,-1 0 0,0 0-1,1 0 1,0 0 0,-1 0-1,1 0 1,0-1 0,0 1-1,0 0 1,0 0 0,0-1 0,1 1-1,-1-1 1,0 1 0,1-1-1,-1 0 1,1 1 0,-1-1-1,1 0 1,2 1 0,-1-1-4,0-1 0,0 1 0,0-1 0,0 0 1,0 0-1,1 0 0,-1-1 0,0 1 0,0-1 0,0 1 1,0-1-1,0 0 0,0 0 0,-1-1 0,6-2 0,10-6-21,0-2 0,0 0 0,20-19-1,-22 18 9,-1 1-1,2 0 0,0 1 0,18-9 0,-34 19 13,0 1 0,0-1 0,0 1 0,0-1 0,0 1 0,0-1 0,0 1 0,0 0-1,1-1 1,-1 1 0,0 0 0,0 0 0,0 0 0,0 0 0,0 0 0,1 0 0,-1 0 0,0 1 0,0-1 0,0 0-1,0 1 1,0-1 0,0 0 0,0 1 0,0 0 0,0-1 0,0 1 0,0-1 0,0 1 0,0 0 0,0 0 0,0 0-1,-1-1 1,1 1 0,0 0 0,-1 0 0,1 0 0,0 0 0,-1 0 0,1 0 0,-1 0 0,0 0 0,1 1-1,-1-1 1,0 0 0,0 0 0,1 2 0,0 8 28,1 0 0,-2 0 0,0 0 0,-1 13 0,1-6 5,-1-18-35,1 1 0,0-1 1,0 1-1,0-1 0,0 1 0,0-1 1,0 1-1,0-1 0,0 1 0,0-1 1,0 1-1,0-1 0,0 1 0,1-1 0,-1 1 1,0-1-1,0 1 0,0-1 0,1 1 1,-1-1-1,0 1 0,1-1 0,-1 1 1,0-1-1,1 0 0,-1 1 0,0-1 0,1 0 1,-1 1-1,1-1 0,-1 0 0,1 0 1,-1 1-1,1-1 0,-1 0 0,1 0 1,-1 0-1,1 0 0,-1 1 0,1-1 1,-1 0-1,1 0 0,-1 0 0,1 0 0,-1 0 1,1 0-1,-1 0 0,1-1 0,-1 1 1,1 0-1,-1 0 0,1 0 0,0-1 1,3-1 4,0 0 0,0 0 0,0 0 0,0-1 0,4-4 0,13-10-28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5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10594,'17'9'992,"4"17"-615,1 10-177,2 18 560,2 9-304,-3 13-144,-3 4-72,-10 9-120,-6 4-40,-11 13-88,-9 2 32,-8 1-32,-5-5 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 15123,'-2'3'1208,"10"0"-967,2-3-105,7-1 496,3-2-280,7-3-536,3-2-136,5-7 272,0-8-96,-3-7-24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12203,'25'-13'3102,"-22"11"-2853,1 0 0,-1 0 0,1 0 0,0 0 0,0 1 0,-1-1 0,8 0 0,-2 0-179,0 2 0,0-1 1,0 1-1,1 0 0,-1 1 0,0 0 1,0 1-1,0-1 0,0 2 0,15 5 1,-20-6-79,-1-1 0,1 1 1,-1 0-1,1 1 0,-1-1 1,0 1-1,0-1 1,0 1-1,0 0 0,0 0 1,-1 0-1,1 0 0,-1 1 1,0-1-1,0 0 1,0 1-1,0 0 0,-1 0 1,0-1-1,1 1 1,-1 0-1,-1 0 0,1 0 1,0 0-1,-1 0 0,0 6 1,-1-1 16,0 0-1,-1 0 1,0-1 0,-1 1 0,0-1 0,0 1 0,0-1-1,-1 0 1,-1 0 0,1 0 0,-1-1 0,0 0 0,-8 8-1,-6 6-177,0-1-1,-42 32 0,52-49-1074,12-9 895,8-3-141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13595,'-8'3'230,"0"0"-1,0 0 1,1 1 0,-1 0 0,1 0-1,0 1 1,1 0 0,-1 0-1,-10 11 1,3-1-87,1 0 1,-21 32-1,21-28-100,2 0 0,-13 30 0,21-42-31,1 0-1,-1 0 0,1 0 1,1 0-1,-1 0 0,1 0 1,1 0-1,-1 0 0,1 1 1,0-1-1,2 12 1,-1-18-5,-1 1 0,0-1 1,0 0-1,1 0 0,-1 0 1,0 0-1,1 0 1,-1 0-1,1 0 0,-1 0 1,1 0-1,0 0 0,-1 0 1,1 0-1,0-1 1,0 1-1,0 0 0,0 0 1,-1-1-1,1 1 0,0-1 1,0 1-1,0-1 0,2 2 1,-1-2 5,0 0 0,0 0 0,0 0 1,0 0-1,0 0 0,0-1 0,0 1 0,0 0 0,0-1 1,0 0-1,0 1 0,-1-1 0,3-1 0,5-3 50,-1 0-1,0 0 0,0-1 0,12-12 1,-7 4 72,0 0 0,-1 0 0,12-19 0,-18 24-60,-1 0-1,0-1 1,0 1-1,-1-1 1,-1 0-1,1 0 0,1-13 1,-4 21-61,-1 1 0,0-1-1,0 1 1,1-1 0,-1 0 0,0 1 0,0-1 0,-1 1 0,1-1-1,0 0 1,-1 1 0,1-1 0,-1 1 0,1-1 0,-1 1-1,-1-3 1,2 4-9,-1-1-1,0 1 0,1 0 1,-1-1-1,0 1 0,1 0 1,-1 0-1,0-1 0,0 1 1,1 0-1,-1 0 0,0 0 1,0 0-1,0 0 0,1 0 0,-1 0 1,0 0-1,0 0 0,1 0 1,-1 1-1,0-1 0,0 0 1,1 0-1,-1 1 0,0-1 1,1 0-1,-1 1 0,0-1 1,1 1-1,-1-1 0,1 1 1,-1-1-1,1 1 0,-2 1 1,-3 2-86,1 1 1,-1 1-1,1-1 1,0 1-1,1-1 1,-1 1 0,1 0-1,0 0 1,0 1-1,1-1 1,0 1-1,0-1 1,1 1 0,-1-1-1,2 1 1,-1 0-1,1 0 1,0 11-1,0-17 58,0 0-1,0 0 0,0-1 0,0 1 1,1 0-1,-1 0 0,0-1 1,0 1-1,0 0 0,1 0 0,-1-1 1,0 1-1,1 0 0,-1-1 1,1 1-1,-1 0 0,1-1 0,-1 1 1,1-1-1,-1 1 0,1-1 1,-1 1-1,1-1 0,0 1 0,-1-1 1,1 1-1,0-1 0,0 0 0,-1 0 1,1 1-1,0-1 0,0 0 1,-1 0-1,1 0 0,0 0 0,0 0 1,0 0-1,-1 0 0,1 0 1,0 0-1,1 0 0,9-10-303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13195,'-13'12'253,"0"1"0,1 0 0,1 1 0,0 0 1,1 0-1,0 2 0,2-1 0,0 1 0,0 0 0,1 1 1,-6 26-1,12-40-233,0 0 1,0 0-1,1 0 0,-1 1 1,1-1-1,0 0 0,0 1 1,0-1-1,0 0 0,1 1 1,-1-1-1,1 0 0,0 0 1,0 0-1,1 4 0,0-5 2,-1 0-1,1 0 1,-1 0-1,1 0 1,0-1 0,0 1-1,0 0 1,0-1-1,0 1 1,0-1-1,0 0 1,0 0-1,1 0 1,-1 0-1,0 0 1,1 0-1,-1 0 1,1-1-1,-1 1 1,4-1-1,4 1 48,0-1-1,1 0 0,-1 0 1,1-1-1,-1-1 0,1 1 1,-1-2-1,0 0 0,0 0 1,0 0-1,-1-2 0,1 1 1,-1-1-1,0 0 0,10-8 1,-11 7 12,1-1 0,-1 0 0,0 0 0,0-1 1,-1 0-1,0 0 0,0-1 0,-1 0 0,0 0 1,-1 0-1,0-1 0,0 0 0,-1 0 0,5-16 0,-9 23-80,1 0 0,0 0 0,-1 0-1,0 0 1,0-1 0,0 1-1,0 0 1,0 0 0,-1 0-1,1 0 1,-1 0 0,0 0-1,0 0 1,0 1 0,0-1-1,0 0 1,-1 0 0,1 1-1,-1-1 1,0 1 0,0-1 0,0 1-1,0 0 1,0 0 0,0 0-1,-1 0 1,1 0 0,-1 0-1,1 1 1,-1-1 0,0 1-1,1-1 1,-1 1 0,0 0-1,-4-1 1,-1 0-147,1 0 0,-1 1 0,0 0 0,1 0 0,-1 1 1,0-1-1,0 2 0,0-1 0,0 1 0,1 0 0,-1 1 0,-14 5 0,-25 17-599,31-15 348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11378,'-33'37'657,"-5"5"-641,-2-1 8,-5 14 360,4 4-288,8 8 24,8-1 8,14-3 88,8-3 8,17-5-8,8-7-72,14-13-208,4-11-1392,7-24 1320,-1-10-153,1-16-135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13683,'-3'20'440,"0"0"0,-1 0 1,-1 0-1,-14 35 0,13-40-378,0 1 1,1 0-1,1 1 0,0-1 0,1 1 1,1 0-1,0 21 0,2-37-69,0 1-1,0-1 1,0 0 0,0 1-1,0-1 1,1 0 0,-1 0-1,0 1 1,1-1-1,-1 0 1,1 0 0,0 0-1,-1 1 1,1-1-1,0 0 1,-1 0 0,1 0-1,0 0 1,0 0 0,0-1-1,0 1 1,0 0-1,0 0 1,0 0 0,0-1-1,1 1 1,-1-1 0,0 1-1,0-1 1,1 1-1,-1-1 1,0 0 0,0 0-1,1 1 1,-1-1 0,0 0-1,1 0 1,-1 0-1,0-1 1,0 1 0,1 0-1,0-1 1,5 0-41,0-1 1,0 0 0,-1 0-1,1 0 1,-1-1-1,9-5 1,10-9 13,-1 0 0,0-1 0,-2-2 0,0 0 0,34-42 0,-55 60 51,0 1 1,1-1 0,0 0 0,-1 1-1,1-1 1,0 1 0,0-1 0,-1 1 0,4-2-1,-4 3-7,-1 0-1,1 0 0,-1 0 1,1 0-1,-1 0 0,1 0 1,-1 0-1,1 0 1,0 0-1,-1 1 0,1-1 1,-1 0-1,1 0 0,-1 0 1,0 0-1,1 1 0,-1-1 1,1 0-1,-1 1 0,1-1 1,-1 0-1,0 1 1,1-1-1,-1 0 0,0 1 1,1-1-1,-1 1 0,0-1 1,1 1-1,-1-1 0,0 1 1,0-1-1,0 1 1,1-1-1,-1 1 0,0-1 1,0 1-1,0-1 0,0 1 1,0-1-1,0 1 0,0-1 1,0 2-1,5 29 112,11 46 84,-10-65-215,4-4-36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16059,'4'4'1009,"10"-4"-857,8 0-72,9-3 144,8-1-208,5-2-384,1 1-80,4-1 376,-3-3-56,-6 1-161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14523,'0'20'1120,"-6"10"-752,1 2-128,-1 2 577,2 3-393,2 1-144,2-1-16,2-3-144,-1-1-216,0-7 40,-1-1 32,-1-1-72,-2-1-16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12123,'32'7'1344,"5"-7"-928,20-9-128,12 1 608,20-1-432,8-1-56,5-1-88,-6 1-135,-7 4-394,-7 3-127,-15 3-192,-9 3-176,-20 1 456,-8 1-144,-11-1-128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14659,'-4'8'362,"-1"-1"0,1 1-1,1 0 1,-1 0 0,1 0-1,-2 12 1,4-18-313,1 0-1,0 1 1,-1-1 0,1 0 0,0 0-1,0 1 1,1-1 0,-1 0-1,0 0 1,1 1 0,-1-1-1,2 3 1,-1-3-31,0-1 1,0 0-1,-1 0 0,1 0 0,0 0 1,0 0-1,0 0 0,1 0 0,-1 0 1,0 0-1,0-1 0,0 1 0,0 0 1,1-1-1,-1 1 0,0-1 0,1 1 1,-1-1-1,0 0 0,1 0 0,-1 1 1,2-1-1,7 0-123,-1 0 0,1 0 0,-1-1 1,1-1-1,-1 1 0,0-2 0,0 1 0,10-5 1,71-34-965,-57 25 775,-30 14 260,8-4-24,0 1 0,1 0-1,0 1 1,0 0-1,13-2 1,-24 6 92,0-1 1,0 1-1,0 0 1,0 0-1,-1 0 0,1 0 1,0 0-1,0 0 0,0 1 1,0-1-1,0 0 1,0 0-1,-1 1 0,1-1 1,0 0-1,0 1 1,0-1-1,-1 1 0,1-1 1,0 1-1,0-1 0,-1 1 1,1-1-1,-1 1 1,1 0-1,0 0 0,-1-1 1,1 1-1,-1 0 1,0 0-1,1-1 0,-1 1 1,0 0-1,1 0 1,-1 0-1,0 0 0,0 0 1,0 0-1,1-1 0,-1 1 1,0 0-1,-1 1 1,1 6 202,0-1 0,-1 0 0,0 0 1,-4 9-1,3-6 20,-5 28-941,7-38 669,0 0 0,0 0 0,0 1 0,0-1 0,-1 0 0,1 0 0,0 0 0,0 1 0,0-1 0,0 0 0,-1 0 1,1 0-1,0 1 0,0-1 0,0 0 0,-1 0 0,1 0 0,0 0 0,0 0 0,-1 0 0,1 1 0,0-1 0,0 0 0,-1 0 0,1 0 0,0 0 1,-1 0-1,1 0 0,0 0 0,0 0 0,-1 0 0,1 0 0,0 0 0,-1-1 0,-4-3-314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5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9490,'-8'47'1120,"0"6"-736,1 13-112,2 6 681,8 15-465,7 3-72,12-2-112,6-7-56,15-6-96,6-8-40,10-11-56,4-13-24,10-20-184,2-14 152,3-26-32,1-15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37 13787,'11'-7'411,"1"2"0,0 0 1,-1 0-1,2 1 0,15-3 0,-22 6-305,-1 0-1,1 0 1,0 0-1,0 1 1,0 0 0,-1 0-1,1 1 1,0-1-1,0 1 1,0 1-1,-1-1 1,1 1-1,8 3 1,-12-4-89,0 0 0,-1 0 0,0 0 0,1 0 1,-1 0-1,1 0 0,-1 1 0,0-1 0,0 0 0,0 1 1,0-1-1,0 1 0,0-1 0,0 1 0,0-1 0,-1 1 0,1 0 1,0-1-1,0 4 0,-1-2-3,0 0 0,0 0-1,0 0 1,-1 0 0,1 0 0,-1 0-1,1 0 1,-1 0 0,0 0 0,-2 4-1,-4 6 3,0 0-1,-1-1 1,-18 21-1,19-24 1,-39 47 48,-50 67 87,84-105-136,1 0-1,0 0 0,2 1 0,0 1 0,-7 22 0,13-32-9,0 0-1,1-1 1,1 1-1,0 0 1,0 0-1,1 15 1,0-22-4,0 1 0,1 0 0,0 0 1,0-1-1,0 1 0,0-1 0,0 1 0,1-1 0,0 1 0,-1-1 1,1 0-1,0 1 0,1-1 0,-1 0 0,0-1 0,1 1 0,0 0 1,0-1-1,0 1 0,3 1 0,4 1 5,-1-1 0,1 0 0,0 0 1,0-1-1,0 0 0,0-1 0,1 0 0,-1-1 1,1 0-1,-1-1 0,1 0 0,-1-1 0,12-1 0,-4-1 24,0 0 0,-1-1 0,1-1-1,-1-1 1,0 0 0,29-16 0,-38 18 45,0-1 0,0 0 0,0-1 1,-1 0-1,0 0 0,8-10 0,-13 14-41,0 0 0,0 0 0,-1-1 0,1 1-1,-1-1 1,1 1 0,-1-1 0,0 0-1,0 1 1,0-1 0,-1 0 0,1 0-1,-1 0 1,1 0 0,-1 0 0,0 0 0,0 0-1,0 1 1,0-1 0,-1 0 0,1 0-1,-1 0 1,0 0 0,-1-2 0,-1-2-22,-1 0 0,0 1 0,-1-1 0,0 1 0,1 0 0,-2 0 0,1 1 0,-1 0 0,0 0 0,0 0 1,0 1-1,-1-1 0,1 2 0,-1-1 0,-11-4 0,3 2-250,0 1 0,0 0 1,-1 1-1,0 1 0,0 0 0,-23 0 1,20 4-286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13563,'52'-25'1607,"13"-6"-432,-58 28-1068,0 1 1,0 0-1,0 0 1,1 0-1,-1 1 1,0 0 0,8 1-1,-13-1-95,0 1 1,0 0-1,-1 1 1,1-1-1,0 0 1,-1 0-1,1 1 0,0-1 1,-1 1-1,1-1 1,-1 1-1,1 0 1,-1 0-1,1 0 1,-1-1-1,1 2 0,-1-1 1,0 0-1,1 0 1,-1 0-1,0 0 1,0 1-1,1 1 0,-1-1-3,0 1 0,0-1-1,0 1 1,-1 0 0,1-1-1,-1 1 1,0 0 0,0-1-1,0 1 1,0 0-1,0-1 1,0 1 0,-1 3-1,-3 7 10,0 0-1,0 0 0,-1-1 0,-11 21 0,-84 128 340,99-159-355,0 0 1,0 0 0,0-1 0,0 1 0,1 0 0,-1 0 0,0 0 0,1 0-1,0 0 1,-1 0 0,1 0 0,0 0 0,0 0 0,0 0 0,0 0 0,0 0 0,1 0-1,-1 2 1,1-2-5,0 0 0,0-1 0,0 1 0,0-1 0,0 1-1,0-1 1,1 0 0,-1 1 0,0-1 0,1 0-1,-1 0 1,1 0 0,-1 0 0,1 0 0,-1 0 0,3 0-1,6 2 7,0 0-1,-1-1 1,1 0-1,0 0 1,19-1-1,10 0-20,4-2 13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13539,'-3'15'307,"1"1"0,0 0 0,2 0 0,0 0 0,0 0 0,2 0 0,0-1 0,6 26 1,-3-16-125,17 78 51,6 42 92,-25-123-274,-2 0 0,0 0 0,-1 0 0,-7 40 0,2-37-26,-2-1 0,-1-1 0,-1 1 0,-1-1 0,-1-1 0,0 0-1,-2 0 1,-1-1 0,-22 26 0,-16 13 22,-95 85 0,79-86-32,7-14-25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3 4385,'-24'-2'357,"1"1"0,-1 2 1,0 0-1,0 2 0,1 1 0,-1 0 0,1 2 1,0 0-1,1 2 0,-1 1 0,1 0 0,1 2 1,0 0-1,1 2 0,0 0 0,1 1 1,0 1-1,1 0 0,-22 26 0,17-12-222,1 0 1,2 2-1,1 0 0,1 1 1,2 1-1,2 1 0,0 0 1,3 0-1,-10 44 0,1 27 264,-12 199 0,20-33-223,13-189-130,14 106 0,-14-186-43,0 11 10,2 1 0,-1-1 0,8 20 0,-9-31 1,-1 0 1,1 0-1,0 0 1,0 0-1,0 0 1,0 0-1,0 0 1,0-1-1,0 1 0,1 0 1,-1-1-1,1 1 1,-1-1-1,1 1 1,0-1-1,0 1 1,-1-1-1,1 0 0,0 0 1,0 0-1,0 0 1,0-1-1,0 1 1,0 0-1,0-1 1,1 1-1,-1-1 1,0 0-1,4 0 0,3-2 54,-1-1-1,1 0 1,-1 0-1,1-1 1,-1 0-1,-1-1 0,16-10 1,-15 9-23,33-24 208,0-2 1,-2-1-1,50-56 1,93-130 406,-155 186-594,156-221 300,-147 194-308,-2-2 1,37-96-1,-49 100-58,27-113 0,-45 153-21,-1 0 0,0-1-1,-2 0 1,0 1 0,-1-1-1,-1 0 1,0 1 0,-2-1-1,0 1 1,-10-31 0,10 42-28,0-1 0,-1 1-1,1 0 1,-1 1 0,-1-1 0,1 1 0,-1-1 0,-11-9 0,14 14 19,0 0 0,0 0 0,-1 1 0,1-1 0,-1 1 0,1-1 0,-1 1 0,1 0 0,-1 0 0,0 0 0,0 0-1,0 0 1,0 1 0,1-1 0,-1 1 0,0 0 0,0-1 0,0 2 0,0-1 0,0 0 0,0 0 0,0 1 0,0 0 0,1 0 0,-6 1 0,-10 9-180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21 14099,'1'-1'71,"-1"0"1,0 0-1,1 0 1,-1 0-1,0 0 0,1 0 1,-1 0-1,1 0 0,-1 0 1,1 0-1,0 0 0,0 1 1,-1-1-1,1 0 1,0 0-1,0 1 0,0-1 1,-1 0-1,1 1 0,0-1 1,0 1-1,0 0 1,0-1-1,0 1 0,0-1 1,0 1-1,2 0 0,-1 1-11,0-1-1,0 1 1,0 0-1,0 0 0,0 1 1,-1-1-1,1 0 1,0 1-1,-1-1 0,1 1 1,-1-1-1,1 1 1,1 3-1,10 12-24,0 1 0,-1 1 1,-1 0-1,-1 0 0,-1 1 0,-1 1 1,0-1-1,-2 1 0,0 0 1,5 38-1,-9-27-53,0 0 0,-2-1 0,-1 1 0,-2 0 0,-1-1 1,-15 55-1,0-22-229,-3 0 0,-49 98-1,-79 109-403,150-271 651,-50 88-276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13451,'-17'15'1556,"2"3"-1386,0 1 0,2 0 0,0 1 0,-14 29 0,-32 93-66,43-92-100,2 0-1,3 1 1,2 0 0,2 1 0,2 0 0,4 101-1,3-128-58,1-1 0,1 0-1,1 0 1,16 44-1,-17-58 31,0 1 0,1 0 0,1-1 0,0 0 0,0-1-1,1 1 1,0-1 0,0 0 0,1-1 0,1 0 0,-1 0-1,14 9 1,22 4-83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15515,'-1'1'73,"0"0"0,0-1 0,1 1 0,-1-1 0,0 1 0,1 0 0,-1 0 0,1-1 0,-1 1 0,1 0-1,-1 0 1,1 0 0,0-1 0,-1 1 0,1 0 0,0 0 0,-1 2 0,-7 19-29,-1 18 108,2 1 1,1-1 0,-1 75-1,7-112-153,-1 9-14,1 0 0,0 0-1,1 0 1,1 0 0,3 12-1,-5-22 11,1 0-1,-1 0 1,1-1-1,0 1 1,0 0 0,0 0-1,0-1 1,0 1-1,0-1 1,0 1-1,0-1 1,1 1 0,-1-1-1,1 0 1,-1 0-1,3 2 1,-2-2-1,0-1 0,0 1 0,0-1 0,0 1 0,0-1 0,0 0-1,0 0 1,0 0 0,1 0 0,-1-1 0,0 1 0,0 0 0,0-1 0,0 1 0,0-1 0,-1 0 0,1 0 0,0 0 0,2-1 0,7-4-50,0-1 0,-1-1 1,0 1-1,16-17 1,36-43-169,-36 37 146,90-102-293,-116 132 370,0 0 0,0 0 0,0-1 0,0 1 0,0 0 0,1-1 1,-1 1-1,0 0 0,0 0 0,0-1 0,1 1 0,-1 0 0,0 0 0,0 0 0,1 0 0,-1-1 1,0 1-1,1 0 0,-1 0 0,0 0 0,0 0 0,1 0 0,-1 0 0,0 0 0,1-1 1,-1 1-1,0 0 0,1 0 0,-1 0 0,0 0 0,1 1 0,-1-1 0,0 0 0,1 0 0,-1 0 1,0 0-1,2 13-5,-8 18 2,1-13-54,1 0 1,1 0-1,0 0 0,1 0 0,1 27 0,4-27 18,5-7-32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14387,'-7'13'1288,"7"-7"-856,4-6-184,10 0 1017,5 0-713,8-2-320,6-1-152,10-2-384,7 0 64,5-6 192,2-2-64,2-6-152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11811,'-13'19'1264,"0"7"-920,-3 11-120,3 6 1600,2 7-1736,2 2-128,7 2-192,0-5 232,4-5-24,3-8 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10242,'0'2'96,"1"-1"0,-1 1-1,0 0 1,1-1 0,-1 1-1,1-1 1,0 1 0,0-1-1,-1 1 1,1-1 0,0 1-1,0-1 1,0 0 0,0 1-1,1-1 1,-1 0 0,0 0-1,0 0 1,1 0 0,-1 0-1,1 0 1,-1 0 0,1-1-1,-1 1 1,1 0 0,-1-1-1,1 1 1,0-1 0,2 1-1,8 1 168,0 0 0,0 0 0,14-1 0,-22-1-203,101 0 990,174-25-1,-69 4-719,148 2-880,63-5-2133,-366 19 2282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11771,'6'-9'233,"0"1"0,1 0 1,0 0-1,0 0 0,1 1 1,0 0-1,0 0 0,18-10 1,-19 13-173,0 0 1,0 0-1,1 1 0,-1 0 1,1 1-1,-1 0 1,1 0-1,0 0 1,0 1-1,0 1 1,0-1-1,9 1 1,-15 0-57,1 1 0,-1-1-1,0 1 1,1-1 0,-1 1 0,0 0 0,1 0 0,-1 0 0,0 0-1,0 0 1,0 1 0,0-1 0,0 1 0,0-1 0,0 1 0,0 0 0,-1 0-1,1-1 1,-1 1 0,1 0 0,-1 0 0,0 1 0,0-1 0,0 0 0,0 0-1,0 1 1,0-1 0,0 0 0,-1 1 0,0-1 0,1 1 0,-1-1 0,0 0-1,0 5 1,0 5 1,-1 0 0,0 1 0,-1-1 0,0 0-1,-6 17 1,-5 7 79,-30 59 0,-3 8 269,44-85-237,2-18-113,0 1 0,0-1-1,0 0 1,0 0 0,0 1 0,0-1 0,0 0 0,1 1-1,-1-1 1,0 0 0,0 0 0,0 0 0,1 1 0,-1-1 0,0 0-1,0 0 1,1 0 0,-1 1 0,0-1 0,0 0 0,1 0 0,-1 0-1,0 0 1,0 0 0,1 0 0,-1 0 0,0 0 0,1 0 0,-1 0-1,3 0 15,1 0-1,-1-1 1,0 0-1,-1 0 1,1 0-1,0 0 1,3-2-1,63-32 44,95-66-1,-107 64-66,8-5 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14507,'0'0'47,"0"-1"0,0 1 0,1-1 0,-1 0 0,1 1 0,-1-1-1,0 1 1,1-1 0,-1 1 0,1-1 0,-1 1 0,1-1 0,-1 1 0,1 0 0,-1-1 0,1 1 0,0 0-1,-1-1 1,1 1 0,0 0 0,-1 0 0,1 0 0,0-1 0,-1 1 0,1 0 0,0 0 0,-1 0 0,2 0-1,-1 1-8,-1 0-1,1-1 1,0 1-1,-1 0 1,1 0-1,-1-1 1,1 1-1,-1 0 0,1 0 1,-1 0-1,0 0 1,1 0-1,-1 0 1,0 0-1,0 0 1,0 1-1,2 50 351,-2-48-314,-5 178 228,5-182-300,0 1 1,0-1-1,0 1 1,0-1 0,0 1-1,0-1 1,0 1-1,0 0 1,0-1 0,0 1-1,0-1 1,0 1-1,1-1 1,-1 1-1,0-1 1,0 1 0,1-1-1,-1 0 1,0 1-1,1-1 1,-1 1-1,1-1 1,-1 0 0,0 1-1,1-1 1,-1 0-1,1 1 1,-1-1 0,1 0-1,-1 0 1,1 1-1,-1-1 1,1 0-1,0 0 1,1 0 6,0 0 0,0 0-1,1 0 1,-1 0 0,0-1 0,0 1-1,0-1 1,0 1 0,3-2-1,43-25 125,-46 26-129,27-17 66,108-64 87,-135 81-164,0 0 0,0 0 0,0 0 0,1 0 1,-1 0-1,0 1 0,0-1 0,1 1 0,-1-1 0,0 1 0,1 0 0,-1 0 0,0 0 0,1 0 0,3 1 0,-5 0-1,0-1-1,1 1 0,-1 0 1,0 0-1,0 0 0,0 0 1,0 0-1,0 0 0,0 0 1,0 1-1,0-1 0,0 0 1,0 0-1,-1 1 0,1-1 1,0 1-1,-1-1 0,1 0 1,-1 1-1,0-1 0,1 1 1,-1-1-1,0 1 0,0-1 1,0 3-1,0 2-88,0 0 0,0 0 0,0 1 0,-1-1 0,0 0 0,0 0 0,0 0 0,-1 0 0,0-1 0,0 1 0,-1 0 0,1-1 0,-1 0 0,-6 8 0,3-8-166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 13827,'-5'-3'1008,"13"9"-840,4 4-80,6 13 464,0 9-352,4 18-152,1 9-8,-5 16-16,-3 9 16,-15 16 0,-7 12-8,-19 7-16,-9 0-40,-13-8-224,-7-3 488,-14-11-240,1-6-16,3-24-16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12075,'-7'18'864,"7"2"-648,3 0-16,15 0 368,10 0-192,15 3-88,8 2-8,14-7-16,-2 1-8,4-5-152,-4-1-120,-6-3-256,-6-1-416,-17-5 584,-11 2-104,-23 3-72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10594,'-2'1'1016,"6"5"-615,7-2-105,11-1 1320,5-1-1136,16 1-160,9 0-16,9 1 32,4 0-40,1 0 2017,1 5-2009,-7 2 120,-7 2 88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4 122 5105,'0'-1'54,"0"0"0,-1 1 0,1-1 0,-1 0 0,1 1 0,0-1 0,0 0 0,-1 0 0,1 1 0,0-1 0,0 0 0,0 0 0,0 1 0,0-1 0,0 0 1,0 0-1,0 1 0,0-1 0,0 0 0,0 0 0,0 1 0,1-1 0,-1 0 0,0 0 0,0 1 0,1-1 0,-1 0 0,1 1 0,-1-1 0,1 0 0,-1 1 0,1-1 0,-1 1 0,1-1 0,-1 1 0,1-1 0,0 0 0,28-20 1160,-26 19-997,16-10 416,1 0 0,0 2 0,28-10 1,-39 16-383,1 1 1,0 0-1,0 1 1,0 0 0,0 1-1,0 0 1,0 0-1,0 1 1,17 2 0,-26-2-218,1 0-1,0 1 1,-1-1 0,1 1 0,0-1 0,-1 1 0,1 0 0,-1 0 0,1 0 0,-1 0 0,1 0 0,-1 0 0,0 0 0,1 0-1,-1 0 1,0 1 0,0-1 0,0 0 0,0 1 0,0-1 0,0 1 0,-1-1 0,1 1 0,0 0 0,-1-1 0,1 1 0,-1 0 0,1-1-1,-1 1 1,0 0 0,0-1 0,0 1 0,0 0 0,0 0 0,0-1 0,0 1 0,-2 3 0,0 6 27,-1 0 0,0 1 0,-1-1 0,-7 14 0,9-21-43,-84 164 170,58-119-153,2 2-1,2 0 1,-26 83 0,48-129-33,1 0 0,0 0 1,0 1-1,0-1 0,1 1 0,0-1 1,0 1-1,0-1 0,0 1 1,1-1-1,0 0 0,3 9 1,-3-11 1,1 0 1,0 0-1,-1 0 1,1 0 0,0-1-1,1 1 1,-1-1-1,0 1 1,1-1 0,0 0-1,-1 0 1,1 0 0,0-1-1,0 1 1,0 0-1,0-1 1,0 0 0,0 0-1,0 0 1,1 0-1,-1 0 1,4-1 0,9 3 40,1-2 0,0-1 1,-1 0-1,1 0 0,-1-2 0,1 0 1,18-6-1,-13 3 123,0-2-1,-1 0 1,0-2-1,34-18 1,-49 23-82,0 1 1,0-1-1,-1-1 0,1 1 1,-1-1-1,5-5 1,-9 8-61,0 1 0,0 0 0,0 0 0,0-1 1,0 1-1,0-1 0,0 1 0,-1-1 0,1 1 1,-1-1-1,1 1 0,-1-1 0,0 1 0,1-1 1,-1 0-1,0 1 0,0-1 0,0 0 0,0 1 1,-1-1-1,1 1 0,0-1 0,-1 0 0,1 1 1,-1-1-1,1 1 0,-1-1 0,0 1 0,1-1 1,-1 1-1,-2-2 0,-1-1 14,0 0-1,0 0 1,-1 0 0,1 1 0,-1 0-1,0 0 1,0 0 0,0 1 0,0 0-1,-9-3 1,-6-1-51,-32-5 0,36 8-220,-31-1 1,42 4 131,0 0 0,-1 1 0,1-1 0,0 1 0,0 0 0,0 0 0,0 1 0,0 0 0,-8 3 0,13-5 81,-1 1 0,0-1 1,0 1-1,1-1 1,-1 1-1,0-1 0,1 1 1,-1-1-1,1 1 1,-1-1-1,1 1 0,-1 0 1,1-1-1,-1 1 1,1 0-1,-1-1 0,1 1 1,0 0-1,0 0 1,-1-1-1,1 1 0,0 0 1,0 0-1,0 0 1,0 0-1,0-1 0,0 1 1,0 0-1,0 1 1,8 7-291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13987,'1'-3'101,"0"0"-1,1 0 1,0 0 0,-1 0 0,1 0-1,0 1 1,0-1 0,1 0-1,-1 1 1,0 0 0,1 0 0,0 0-1,-1 0 1,1 0 0,0 0-1,0 0 1,0 1 0,0 0-1,0-1 1,4 0 0,8-3 268,1 1 0,28-5 0,-33 7-248,0 1 0,0 0 1,0 1-1,1 0 0,-1 1 0,20 4 1,-28-4-107,0-1 0,0 1 1,0 1-1,0-1 0,0 0 1,0 1-1,0 0 0,0-1 0,0 1 1,-1 0-1,1 1 0,2 1 1,-4-2-15,0 0 1,0 0 0,1 0 0,-1 0-1,0 0 1,-1 1 0,1-1 0,0 0 0,-1 0-1,1 0 1,-1 1 0,1-1 0,-1 0-1,0 1 1,0-1 0,0 0 0,-1 1-1,1-1 1,-1 3 0,-1 3-14,-1 0 0,0-1 0,-1 1 0,1-1 0,-2 1 0,1-1 0,-1 0 0,0-1 0,0 1 0,-9 8 1,-11 9-52,-30 22 1,54-45 61,-25 18-30,16-12 10,0 1 0,-13 12 0,23-20 20,0 0 0,-1 0 0,1 1 0,0-1-1,0 0 1,-1 0 0,1 0 0,0 0 0,0 0 0,0 1 0,-1-1 0,1 0-1,0 0 1,0 0 0,0 0 0,0 1 0,-1-1 0,1 0 0,0 0-1,0 1 1,0-1 0,0 0 0,0 0 0,0 1 0,0-1 0,0 0-1,0 0 1,0 1 0,0-1 0,0 0 0,0 0 0,0 1 0,0-1-1,0 0 1,0 0 0,0 1 0,0-1 0,0 0 0,0 0 0,0 1-1,0-1 1,0 0 0,1 0 0,-1 0 0,0 1 0,0-1 0,0 0 0,0 0-1,1 0 1,-1 1 0,0-1 0,0 0 0,0 0 0,1 0 0,-1 0-1,0 0 1,0 1 0,1-1 0,15 1-131,-13-2 102,96-10-445,-59 8 338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14795,'-3'2'63,"1"-1"1,1 1-1,-1 0 0,0 0 0,0-1 1,1 1-1,-1 1 0,1-1 0,-1 0 0,1 0 1,0 1-1,0-1 0,0 0 0,0 1 1,0-1-1,0 4 0,0-1 33,-12 38 52,2 1-1,2 0 0,2 1 1,2-1-1,2 1 1,1 0-1,3 0 1,10 65-1,-10-100-110,0-1 0,1 1 1,0-1-1,1 1 0,0-1 0,6 11 0,-8-18-20,1 0-1,-1 1 0,1-1 1,-1 0-1,1 0 1,0 0-1,0 0 0,0-1 1,0 1-1,0 0 0,0-1 1,0 1-1,0-1 1,1 0-1,-1 0 0,1 0 1,-1 0-1,1 0 0,-1-1 1,1 1-1,-1-1 1,1 1-1,0-1 0,-1 0 1,1 0-1,-1 0 0,5-1 1,3-1 35,1-1 0,-1 0 1,0 0-1,0-1 0,0 0 0,-1-1 1,1 0-1,10-8 0,6-6 89,34-31 0,24-30-24,-83 79-118,0 0 0,0 0 0,0 0 0,0 0 0,0 1 0,0-1 0,1 0 0,-1 1 0,0-1 0,0 1 0,0-1 0,1 1 0,2-1 0,-4 1 1,0 0-1,1 0 1,-1 0-1,0 0 0,1 0 1,-1 1-1,0-1 0,1 0 1,-1 0-1,0 0 1,1 1-1,-1-1 0,0 0 1,1 0-1,-1 1 1,0-1-1,0 0 0,1 1 1,-1-1-1,0 0 1,0 1-1,0-1 0,0 0 1,1 1-1,-1-1 0,0 0 1,0 1-1,0-1 1,0 1-1,1 5-4,-1 0 0,0 0 0,-1 0 1,-1 10-1,1-5 7,-1 9-8,0-9 2,1 1 0,0-1-1,1 1 1,0 0 0,2 14 0,-2-25 3,1 0 1,-1 0-1,0 0 1,0-1-1,1 1 1,-1 0-1,0 0 1,1 0-1,-1 0 1,1-1-1,-1 1 1,1 0-1,0-1 1,-1 1-1,1 0 1,0-1-1,-1 1 1,1-1-1,0 1 1,0-1-1,-1 1 0,1-1 1,0 1-1,1-1 1,0 1-1,0-1 1,-1 0-1,1 0 1,0 0-1,0 0 1,0 0-1,0 0 1,0-1-1,0 1 0,-1 0 1,3-2-1,5-1-3,-1-1-1,1 0 0,11-9 0,-18 12 3,36-25-20,-20 14 16,0 0 1,36-18-1,-54 30 5,1 0 0,-1-1 0,1 1 0,-1 0 0,1-1-1,-1 1 1,1 0 0,-1 0 0,1 0 0,0-1 0,-1 1 0,1 0 0,-1 0 0,1 0 0,0 0-1,-1 0 1,1 0 0,0 0 0,-1 0 0,1 1 0,-1-1 0,1 0 0,0 0 0,-1 0 0,1 1 0,-1-1-1,1 0 1,-1 0 0,1 1 0,-1-1 0,1 1 0,-1-1 0,1 0 0,0 1 0,2 22-16,0 2 16,-3-24 1,0-1 0,1 1 1,-1 0-1,0 0 0,1-1 1,-1 1-1,1 0 0,-1 0 0,1-1 1,-1 1-1,1-1 0,0 1 1,-1 0-1,1-1 0,0 1 1,-1-1-1,1 1 0,0-1 1,0 0-1,-1 1 0,1-1 1,0 0-1,0 0 0,0 1 1,1-1-1,8 0-6,0-1-1,1 0 1,-1 0-1,0-1 1,0-1 0,0 0-1,0 0 1,17-9-1,6 0-56,-26 10 50,4-2-43,0 0 1,1 1-1,21-3 1,-31 6 46,-1-1 1,1 1 0,-1 0 0,1 0-1,-1 0 1,1 0 0,0 0 0,-1 0-1,1 0 1,-1 1 0,1-1 0,-1 0 0,1 1-1,-1 0 1,1-1 0,-1 1 0,1 0-1,-1-1 1,0 1 0,1 0 0,-1 0-1,0 0 1,0 0 0,0 1 0,0-1-1,0 0 1,0 0 0,0 1 0,0-1-1,0 0 1,-1 1 0,1-1 0,0 1-1,-1-1 1,1 1 0,-1-1 0,1 3 0,-1 13 565,1 0 1,-2 0-1,-5 31 1,6-46-516,-2 7 379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16035,'-5'11'294,"2"0"0,-1 0-1,1 1 1,1-1 0,0 1-1,0 18 1,0-12 7,1-5-230,-4 35 142,5-44-191,0-1 1,1 1-1,-1 0 1,0-1-1,1 1 1,0-1-1,0 1 0,0-1 1,0 0-1,3 5 1,-3-7-22,0 1 0,0-1 0,0 0 0,0 0 0,1 0 0,-1 0 0,0 0 1,1-1-1,-1 1 0,0 0 0,1-1 0,-1 1 0,1-1 0,-1 1 0,1-1 0,0 1 1,-1-1-1,1 0 0,-1 0 0,1 0 0,0 0 0,-1 0 0,1 0 0,-1-1 0,1 1 1,-1 0-1,1-1 0,-1 1 0,1-1 0,2-1 0,4-2-45,0 0 0,0 0-1,14-10 1,14-17-91,-29 24 84,1 0 1,-1 0 0,1 1 0,1 0 0,13-7 0,-22 13 49,0 0 1,1-1-1,-1 1 0,0 0 1,1 0-1,-1 0 0,1 0 1,-1 0-1,0 0 1,1 0-1,-1 0 0,0 0 1,1 0-1,-1 0 0,0 0 1,1 0-1,-1 1 0,0-1 1,1 0-1,-1 0 1,0 0-1,1 0 0,-1 1 1,0-1-1,0 0 0,1 0 1,-1 0-1,0 1 1,1-1-1,-1 0 0,0 1 1,0-1-1,0 0 0,1 0 1,-1 1-1,0-1 0,0 0 1,0 1-1,0-1 1,0 0-1,0 1 0,0-1 1,0 0-1,0 1 0,0-1 1,0 1-1,0-1 0,0 0 1,0 1-1,0-1 1,0 0-1,0 1 0,0-1 1,-3 24 20,3-22-21,-2 8 38,-4 30-112,5-38 99,1 1-1,0-1 1,0 1 0,0-1-1,0 0 1,0 1 0,1-1-1,-1 0 1,1 1 0,-1-1-1,1 0 1,2 5 0,-3-7-18,1 0 0,-1 1 0,0-1 0,1 0 0,-1 1 0,1-1 0,-1 0 0,0 0 0,1 1 0,-1-1 1,1 0-1,-1 0 0,1 0 0,-1 0 0,1 1 0,-1-1 0,1 0 0,-1 0 0,1 0 0,-1 0 0,0 0 0,1 0 1,-1 0-1,2-1 0,5 0 63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17308,'6'-1'1168,"9"1"-1032,2 0-136,7 0 24,5 0-368,-1 0-264,3-2 464,0 2-160,-1-1-112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15011,'2'4'141,"0"0"1,1 0-1,-1-1 0,1 1 1,-1-1-1,1 1 0,0-1 0,0 0 1,1 0-1,-1 0 0,0-1 1,1 1-1,0-1 0,0 0 0,5 3 1,-5-3-113,0 0-1,0 0 1,0 0 0,0 1 0,0-1 0,-1 1 0,0 0 0,1 0 0,-1 0 0,0 1 0,0-1 0,-1 1 0,1-1 0,-1 1 0,2 5-1,-3-7-30,-1 0-1,1 0 0,-1 1 0,0-1 0,0 0 0,0 1 1,0-1-1,0 0 0,-1 1 0,1-1 0,-1 0 0,1 0 0,-1 0 1,0 1-1,0-1 0,0 0 0,0 0 0,0 0 0,0 0 1,-1 0-1,1-1 0,-4 4 0,-4 4-10,0 0-1,0-1 1,-12 7-1,8-5 15,-33 22 18,27-20 28,1 1 0,-23 21 0,40-33-53,1-1-1,-1 1 1,0 0 0,1-1 0,-1 1 0,0 0 0,1 0 0,-1 0-1,1-1 1,-1 1 0,1 0 0,0 0 0,-1 0 0,1 0-1,0 1 1,0-2-29,0 0 0,0 1-1,0-1 1,0 0-1,0 1 1,0-1 0,0 0-1,1 1 1,-1-1 0,0 0-1,0 0 1,0 1 0,1-1-1,-1 0 1,0 0 0,0 1-1,0-1 1,1 0 0,-1 0-1,0 1 1,1-1 0,-1 0-1,0 0 1,0 0 0,1 0-1,-1 0 1,1 1-1,2-1-116,-1 0 0,1 1 0,0-1 0,-1 0 0,1 0-1,-1 0 1,1 0 0,5-2 0,7-2-315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12771,'-3'0'883,"-2"9"-666,-2 12-124,1 11 112,2 0-1,1 0 1,2 36 0,12 99-21,-6-103-89,0 5-55,5 147 1,-13-198-190,3-18 136,0 0 0,0 1-1,0-1 1,0 0 0,-1 0 0,1 0-1,0 1 1,0-1 0,0 0 0,0 0 0,-1 0-1,1 1 1,0-1 0,0 0 0,0 0 0,-1 0-1,1 0 1,0 0 0,0 0 0,-1 0 0,1 0-1,0 1 1,0-1 0,-1 0 0,1 0 0,0 0-1,0 0 1,-1 0 0,1 0 0,0 0-1,0 0 1,-1 0 0,1-1 0,-2 0-30,0-1 0,0 1 0,0-1 1,0 1-1,1-1 0,-1 0 0,0 0 0,1 0 0,0 0 1,-3-4-1,-7-16-140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 13667,'-6'0'215,"0"-1"0,-1 1 0,1 0 0,-1 0 1,1 1-1,-1-1 0,1 2 0,-1-1 0,1 1 0,0 0 0,0 0 1,0 0-1,-7 5 0,0-1 41,0 2 0,1 0 0,-1 0 0,-17 18-1,26-22-210,0 0 0,0 0 0,1 0-1,-1 1 1,1-1 0,0 1 0,0 0-1,1 0 1,0 0 0,-3 7 0,5-11-33,0 0 1,-1 1-1,1-1 1,0 0 0,0 1-1,0-1 1,0 0-1,0 1 1,0-1 0,0 0-1,1 1 1,-1-1-1,0 0 1,1 0-1,-1 1 1,1-1 0,0 0-1,0 2 1,1-1-1,-1-1 0,1 0 0,-1 0 0,1 1 0,0-1 0,-1 0 0,1 0 0,0 0 0,0-1 0,0 1 0,0 0 0,0-1-1,-1 1 1,1-1 0,0 0 0,3 1 0,5-1 4,-1 0 0,0-1 0,1 0 0,-1 0 0,0-1 0,1 0 0,-1 0 0,0-1 0,-1 0 0,1-1 0,9-5 0,-9 4-14,0 0 0,0 0 0,-1-1 0,0-1 0,0 1 0,0-1 0,-1-1 0,0 1 0,-1-1 0,7-10 0,-12 16-3,0 0 0,1 1 0,-1-1 1,-1 0-1,1-1 0,0 1 0,0 0 1,-1 0-1,0 0 0,1 0 0,-1 0 1,0 0-1,0-1 0,0 1 0,0 0 0,0 0 1,-1 0-1,1-1 0,0 1 0,-1 0 1,0 0-1,0 0 0,-1-2 0,1 2-6,0 1 0,0 0 0,0-1 0,-1 1 1,1 0-1,0 0 0,-1 0 0,1 0 0,-1 1 0,1-1 0,-1 0 0,1 0 0,-1 1 0,0-1 0,1 1 0,-1 0 0,0-1 0,1 1 0,-1 0 0,0 0 0,0 0 1,1 0-1,-1 0 0,0 1 0,1-1 0,-1 0 0,0 1 0,1-1 0,-4 2 0,2 0-85,0-1-1,0 0 1,0 1 0,0 0-1,0 0 1,0 0 0,1 0-1,-1 0 1,-4 5 0,7-7 65,-1 1 1,0 0-1,1 0 1,-1 0 0,1-1-1,-1 1 1,1 0-1,-1 0 1,1 0-1,0 0 1,-1 0 0,1 0-1,0 0 1,0 0-1,0 0 1,0 0 0,0 0-1,0 0 1,0 0-1,0 0 1,0 0 0,0 0-1,0 0 1,1 0-1,-1 0 1,0 0 0,1 0-1,-1 0 1,1-1-1,-1 1 1,1 0-1,-1 0 1,1 0 0,0-1-1,-1 1 1,1 0-1,1 1 1,14 7-363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15283,'-5'6'254,"0"0"-1,0 1 0,1-1 0,0 1 1,0 0-1,1 1 0,-5 11 0,8-17-231,-1 0-1,1 0 1,0 0-1,-1 0 1,1 0-1,0 0 1,0 0-1,0 0 1,0 0-1,1 0 1,-1-1-1,1 1 1,-1 0-1,1 0 1,-1 0-1,1 0 1,0 0-1,0 0 0,0-1 1,0 1-1,0 0 1,1-1-1,-1 1 1,0-1-1,1 1 1,-1-1-1,1 0 1,-1 0-1,1 1 1,0-1-1,-1 0 1,1-1-1,0 1 1,3 1-1,7 2-62,1 0-1,-1-1 1,0 0-1,1-1 0,0 0 1,-1-1-1,1-1 1,19-1-1,-23 0 50,1 0 0,-1-1 0,0 1 0,0-2 1,1 1-1,-1-2 0,-1 1 0,1-1 0,0 0 0,-1-1 0,15-10 0,-21 14 20,-1 0 0,0-1 0,1 1-1,-1 0 1,0 0 0,0-1 0,0 1 0,0 0 0,0-1 0,0 1 0,0-1 0,-1 1 0,1-1 0,0 1 0,-1-1-1,1 0 1,-1 1 0,1-4 0,-2 3 2,1 1-1,0 0 1,-1-1 0,1 1-1,-1 0 1,1-1-1,-1 1 1,1 0 0,-1 0-1,0-1 1,0 1-1,0 0 1,0 0 0,0 0-1,0 0 1,0 0 0,-2-1-1,-2-2 50,-1 1 1,1 0-1,-1 0 1,0 1-1,0 0 0,0 0 1,0 0-1,-8-1 1,2 1-77,0 0 0,0 1 0,0 0 1,-1 1-1,1 1 0,0 0 0,0 0 1,0 1-1,0 0 0,-16 6 1,27-7-62,0-1 1,1 0 0,-1 0-1,0 0 1,1 1 0,-1-1-1,1 0 1,-1 1 0,0-1 0,1 1-1,-1-1 1,1 1 0,-1-1-1,1 1 1,-1-1 0,1 1-1,-1-1 1,1 1 0,0 0 0,-1-1-1,1 1 1,0 0 0,0-1-1,-1 1 1,1 0 0,0 0-1,0 0 18,1-1-1,-1 1 0,0-1 0,1 1 0,-1-1 0,1 1 1,-1-1-1,1 1 0,0-1 0,-1 1 0,1-1 0,-1 0 0,1 1 1,0-1-1,-1 0 0,1 0 0,0 1 0,-1-1 0,1 0 1,0 0-1,-1 0 0,1 0 0,0 0 0,-1 0 0,1 0 0,1 0 1,16 0-480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47 14043,'10'-8'736,"-7"7"-595,0-1-1,0 0 0,0 0 0,0 0 0,-1 0 1,1-1-1,-1 1 0,1-1 0,-1 0 1,0 1-1,0-1 0,2-4 0,-4 7-118,0 0 0,0 0-1,0 0 1,0 0 0,0-1-1,0 1 1,0 0 0,0 0-1,0 0 1,0 0 0,0 0-1,0 0 1,0-1 0,0 1-1,0 0 1,0 0 0,0 0-1,0 0 1,0 0 0,0-1-1,0 1 1,0 0 0,0 0-1,-1 0 1,1 0 0,0 0-1,0 0 1,0 0 0,0-1-1,0 1 1,0 0 0,0 0-1,0 0 1,-1 0 0,1 0-1,0 0 1,0 0 0,0 0-1,0 0 1,0 0 0,-1 0-1,1 0 1,0 0 0,0 0 0,0 0-1,0 0 1,0 0 0,-11 2 499,-13 8-17,15-3-434,0 0 0,0 0 0,1 1-1,0 0 1,0 0 0,1 1 0,0 0 0,-6 11 0,-43 86 46,51-96-92,-18 42 66,2 0-1,2 1 0,-17 83 0,28-95-44,2 1 0,1 1 0,3-1 0,1 1 0,6 50 0,-4-82-87,0 1 1,2-1-1,-1 0 0,1 0 0,1 0 0,0 0 0,1-1 1,0 1-1,0-1 0,8 10 0,-8-14 21,0 0 0,0-1 0,0 0 0,1 0 0,-1 0 0,1-1-1,0 0 1,1 0 0,-1 0 0,1-1 0,-1 0 0,1 0 0,0 0 0,0-1 0,0-1 0,10 2-1,2-1-73,32-1-1,-51-1 94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3 554 14011,'-1'1'81,"1"0"0,0 0 1,-1 0-1,1 0 0,0 0 0,0 0 0,0 0 1,0 0-1,0 0 0,0 0 0,0 0 1,0 0-1,0 0 0,0 0 0,1 1 0,-1-2-47,1 1-1,-1-1 0,0 0 1,0 1-1,1-1 0,-1 0 0,0 0 1,1 1-1,-1-1 0,1 0 1,-1 0-1,0 0 0,1 1 0,-1-1 1,1 0-1,-1 0 0,0 0 1,1 0-1,-1 0 0,1 0 0,-1 0 1,1 0-1,0 0 0,3 0 86,0-1 0,0 0 0,-1 0 0,1 0-1,0-1 1,4-1 0,15-8 235,-2-2 0,0 0 0,28-22 1,56-55 272,-76 63-465,78-69 402,148-170 0,-241 252-424,-22 36-49,-23 47-55,-25 80 0,42-105-182,3 1 0,2 0 1,-5 51-1,13-86 100,0-1-1,1 0 1,1 0-1,1 18 1,6-12-97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16740,'23'0'1288,"-2"-9"-1024,2 1-104,7-4 112,3 1-392,2-1-144,-2 4 288,-5-4-184,1 4-120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17300,'3'9'1072,"-4"7"-1024,-2 8-16,0 6 128,-1 4-128,1 8-32,-2 2 8,3-2 8,-1 0-40,0-10-192,-1-1-160,1-7 336,-2-3-80,1-5-24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14787,'4'10'1416,"9"-1"-991,7-3-145,6-2 728,7-3-624,4 2-40,9-3-24,6-3-88,2-1-344,-1-2-264,-3-2-1008,-4-4 1200,-17-5-184,-8 0-185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13267,'-1'4'259,"1"1"1,-1-1-1,1 1 0,0-1 1,0 1-1,0-1 0,1 1 1,0-1-1,0 1 0,2 7 1,2 10 514,-4 3-422,-1-18-239,1-1 0,-1 1 0,1 0-1,0-1 1,0 1 0,3 6 0,-3-12-102,-1-1 0,0 1 0,1 0 0,0-1 1,-1 1-1,1 0 0,-1-1 0,1 1 0,0-1 0,-1 1 0,1-1 1,0 1-1,-1-1 0,1 0 0,0 1 0,0-1 0,0 0 0,-1 0 1,1 1-1,0-1 0,0 0 0,0 0 0,0 0 0,-1 0 0,1 0 0,0 0 1,0 0-1,0 0 0,-1-1 0,1 1 0,0 0 0,1-1 0,28-12-5,-26 10-4,19-9-55,51-27-103,-67 36 118,1 0-1,0 1 1,-1-1-1,1 1 1,0 1-1,0 0 1,14-1-1,-21 2 34,0 0 0,0 0 0,0 0 0,0 0 0,0 0 0,0 1 0,0-1 0,0 0 0,0 0 0,0 1 0,0-1 0,0 1 0,0-1 0,0 1 0,0-1 0,0 1-1,-1 0 1,1-1 0,0 1 0,0 0 0,-1-1 0,1 1 0,-1 0 0,1 0 0,0 1 0,0 0 7,-1 0 1,1 0-1,-1 0 0,1 0 1,-1 0-1,0 0 1,0 0-1,0 0 0,0 0 1,-1 0-1,0 4 0,-1 2-3,-1 0-1,0 0 0,0 0 1,0 0-1,-6 7 0,-2 1-253,12-17 181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13771,'4'45'1576,"2"6"-968,1-4-216,3 6 1145,-2 13-937,0 4-16,-6 8-112,-2 3-112,-10 5-136,-7 5-88,-13 3-232,-7 2-176,-12-1-272,-7-1 424,-14-8-48,0-3-96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3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35 8930,'1'-3'171,"-1"-22"554,-5 19-495,-6 10-97,-3 9 3,0 1-1,1 0 1,1 1 0,0 0-1,1 1 1,-11 20-1,8-13-128,-168 285 61,144-231 173,2 1 1,-29 97-1,52-133-98,2 1 0,3 0 0,-7 82 1,14-95-85,2 0 1,0-1-1,2 1 1,2 0 0,0-1-1,15 46 1,-2-30-62,1 0 0,2-1 0,39 58 0,95 112-584,-151-208 554,1 0-36,-1 0 0,1 0 0,0 0 0,1-1 0,5 5 0,-10-9 57,0-1 0,0 1 0,0-1 0,0 1 0,0 0 1,0-1-1,0 0 0,0 1 0,0-1 0,1 0 1,-1 1-1,0-1 0,0 0 0,0 0 0,0 0 0,0 0 1,0 0-1,1 0 0,-1 0 0,0 0 0,0-1 1,0 1-1,0 0 0,0-1 0,0 1 0,0-1 0,0 1 1,0-1-1,0 0 0,0 1 0,0-1 0,0 0 1,0 1-1,0-1 0,-1 0 0,1 0 0,0 0 0,-1 0 1,2-2-1,6-10 5,0-1-1,-1 0 1,-1-1 0,8-22 0,1-6 106,286-586 1854,-272 574-1849,72-153 148,-83 165-271,-2 0-1,-2-1 0,9-46 1,-21 75-49,1 0 0,-2 0 0,0 0 0,-1 0 0,0 0 0,-1 0 0,-1 0 0,-1 1 0,-7-27 0,8 33 6,-1 1-1,-1-1 1,1 1-1,-1 0 1,-1 0 0,1 1-1,-1-1 1,0 1-1,-1 0 1,0 0 0,1 1-1,-2-1 1,1 1 0,-1 1-1,1-1 1,-1 1-1,-1 0 1,1 1 0,-11-4-1,-24-4-84,0 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12691,'10'11'912,"6"2"-736,4 1-24,5-1 144,8 5-72,3-3-16,3 0 24,-5-7-112,2-1-80,-6-1-688,-3-3 592,-12-3-64,-4-6-56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14323,'13'-3'1248,"-3"2"-1016,20-7-56,9 4 481,15-7-425,14-1-40,6 1-128,2-1-96,-7 5-272,-6 3-401,-14 4 561,-15 0-104,-17 4-128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 13939,'-1'13'1240,"3"-8"-952,14-5 48,9-8 481,18-2-313,4-4-48,10 1-184,6-1-160,5-2-328,-1 2 680,-5-6-480,-5-3-64,-14-2-88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14043,'24'-11'118,"1"0"-1,0 2 1,0 1-1,1 1 1,0 1 0,0 2-1,1 0 1,0 2-1,-1 1 1,40 3 0,-53-1-127,0 0-1,0 2 1,0-1 0,0 2 0,-1 0 0,1 0 0,-1 1 0,0 0 0,17 11 0,-25-13-5,1 0 1,-1 1-1,0-1 0,0 1 1,0-1-1,0 1 1,0 1-1,-1-1 1,0 0-1,0 1 0,0 0 1,0-1-1,-1 1 1,0 0-1,0 1 0,0-1 1,-1 0-1,1 0 1,-1 1-1,-1-1 0,1 1 1,-1-1-1,0 1 1,0-1-1,-1 7 1,-2 1-23,0 0 0,-1 0 1,0-1-1,-1 0 0,-1 0 1,0 0-1,0-1 0,-14 19 1,-8 5-83,-37 38 0,-3-8 147,46-46 47,1 1 0,1 1 1,-34 45-1,50-62-56,2 1 1,-1 0-1,1-1 0,-1 1 1,1 0-1,1 0 1,-1 0-1,-1 8 0,3-11-10,0 0 0,0 0 0,0-1 0,0 1 0,0 0 0,1 0 0,-1 0 0,1-1 0,-1 1 0,1 0 0,0-1 0,-1 1 0,1 0 0,0-1 0,0 1 0,0-1-1,0 1 1,0-1 0,1 0 0,-1 1 0,0-1 0,1 0 0,-1 0 0,1 0 0,-1 0 0,3 1 0,2 1 12,1 0-1,1 0 1,-1-1 0,0 0-1,0 0 1,1-1 0,-1 0 0,1 0-1,-1-1 1,1 0 0,-1 0-1,1-1 1,10-2 0,10-2 11,-1-2 0,33-12 0,73-35 217,-116 46-142,-1-1 0,-1 0 0,0-1-1,0 0 1,24-25 0,-33 30-13,-1-1 0,0 0 0,7-13 0,-11 18-74,0 0 0,0 0 0,-1 0 0,1 0 0,0-1-1,-1 1 1,1 0 0,-1 0 0,0-1 0,1 1 0,-1 0 0,0-1 0,0 1 0,0 0-1,0-1 1,0 1 0,0 0 0,0-1 0,0 1 0,-1 0 0,1-1 0,-1 1-1,1 0 1,0 0 0,-1-1 0,0 1 0,1 0 0,-1 0 0,0 0 0,0 0-1,-1-2 1,-1 1 23,0 0 0,-1 0 0,1 1-1,0-1 1,-1 1 0,1 0-1,-1 0 1,1 0 0,-8-1 0,-38-1 173,29 2-154,-130-3-627,139 2 422,11 2 139,0 0 1,0 0-1,0-1 0,0 1 1,0 0-1,0 0 0,0 0 1,0-1-1,0 1 1,0 0-1,0 0 0,0 0 1,0 0-1,0-1 0,0 1 1,0 0-1,0 0 1,0 0-1,1-1 0,-1 1 1,0 0-1,0 0 0,0 0 1,0 0-1,0 0 0,0-1 1,0 1-1,1 0 1,-1 0-1,0 0 0,0 0 1,0 0-1,0 0 0,0 0 1,1 0-1,-1-1 1,0 1-1,0 0 0,0 0 1,1 0-1,-1 0 0,0 0 1,0 0-1,0 0 1,0 0-1,1 0 0,-1 0 1,0 0-1,16-5-154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12795,'21'-3'418,"-1"0"0,0 2 1,1 0-1,-1 1 1,26 4-1,-26-2-101,-8-2-180,-7 0-84,1 0 1,-1 0-1,0 1 1,0-1 0,1 1-1,-1 0 1,0 1-1,0-1 1,0 1-1,0 0 1,0 0 0,0 1-1,6 4 1,-10-6-48,-1 0 0,1 0 0,0 0 0,0 0 1,-1 0-1,1 0 0,-1 1 0,1-1 0,-1 0 0,0 0 1,1 1-1,-1-1 0,0 0 0,0 1 0,0-1 0,0 0 1,0 0-1,0 1 0,0-1 0,-1 0 0,1 1 0,0-1 0,-1 0 1,1 0-1,-1 1 0,0 1 0,-23 35-52,16-28 41,-33 46-70,13-18 34,1 1-1,2 1 1,-32 69-1,54-103 32,1 1-1,-1 0 0,2 0 0,-1 0 0,1 0 0,0 0 1,0 10-1,1-14 3,0 0 1,0-1 0,1 1-1,-1 0 1,1 0 0,0-1-1,0 1 1,0 0-1,0-1 1,0 1 0,0-1-1,1 1 1,-1-1 0,1 0-1,0 0 1,0 1 0,0-1-1,0 0 1,0-1 0,0 1-1,0 0 1,3 1-1,2 0-75,1 1 0,-1-2 0,1 1-1,0-1 1,0 0 0,0-1 0,0 0-1,0 0 1,0-1 0,0 0 0,0 0-1,0-1 1,9-1 0,4-2-59,1-1-1,0 0 1,33-15-1,14-14-158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11 13571,'0'-1'31,"0"1"1,0 0-1,0-1 1,0 1-1,-1-1 1,1 1 0,0-1-1,0 1 1,0-1-1,0 1 1,-1 0-1,1-1 1,0 1-1,-1-1 1,1 1-1,0 0 1,-1-1-1,1 1 1,0 0-1,-1-1 1,1 1-1,0 0 1,-1 0-1,1 0 1,-1-1-1,1 1 1,-1 0-1,1 0 1,-1 0-1,1 0 1,-1 0-1,1 0 1,0-1 0,-1 1-1,1 0 1,-1 1-1,1-1 1,-1 0-1,1 0 1,-1 0-1,1 0 1,-1 0-1,-28 6 117,18-1-48,0 0-1,1 0 1,-1 1 0,1 1-1,1-1 1,-1 2 0,1-1-1,-16 18 1,-3 6 32,-29 44 0,33-40-94,1 1-1,2 1 0,2 1 1,1 0-1,2 2 1,2 0-1,1 0 0,2 1 1,-9 71-1,7 57 46,12-136-86,2 1 0,2 0 0,6 34 0,-7-58-20,1 0 1,-1 0 0,2-1 0,-1 1 0,1-1 0,1 0-1,-1 0 1,12 15 0,-13-20 4,0 0-1,1 0 1,0-1 0,0 1 0,0-1-1,0 0 1,0 0 0,1 0 0,-1-1-1,1 0 1,0 0 0,0 0-1,-1 0 1,1-1 0,1 1 0,-1-1-1,0-1 1,9 1 0,-5 0-2,0-2-1,0 1 1,-1-1 0,15-4-1,42-20-103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55 433 10418,'-9'5'637,"1"0"-1,0 0 0,1 1 1,-1 0-1,-6 7 0,54-36 2660,30-36-2667,91-99-1,41-74-1494,-234 287 520,-3-2 324,-61 96 67,79-119-76,1 1 0,-23 65 1,38-93 3,-6 28-164,7-30 186,0 0 0,0 0 0,0 0 0,0 0 0,0 0 1,0 0-1,0 0 0,0-1 0,0 1 0,0 0 0,1 0 0,-1 0 0,0 0 0,1 0 0,-1 0 0,1 0 0,-1-1 0,1 1 0,-1 0 1,1 0-1,-1-1 0,1 1 0,0 0 0,-1-1 0,1 1 0,0 0 0,0-1 0,-1 1 0,2 0 0,12 0-85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13795,'3'0'1040,"7"2"-704,4-2-96,8 0 248,2-2-152,9-2-352,1-3 1521,1 3-1249,-2-1 72,-3 0-80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21 13323,'0'-2'46,"-1"1"-1,0-1 1,0 1 0,0 0-1,0 0 1,0-1 0,0 1-1,0 0 1,-1 0 0,1 0 0,0 0-1,-1 0 1,1 1 0,0-1-1,-1 0 1,1 1 0,-1-1-1,1 1 1,-1-1 0,0 1 0,1 0-1,-1-1 1,1 1 0,-1 0-1,1 0 1,-1 0 0,0 0-1,1 0 1,-1 1 0,1-1-1,-1 1 1,0-1 0,1 1 0,-3 0-1,-5 3 65,0 0 0,0 1 0,0 0 0,-10 8-1,-9 7 131,1 1 0,0 1 1,-36 42-1,51-51-197,2 0 0,-1 1 0,2 0 0,0 0 0,1 1 0,0 0 0,1 1 0,1-1 0,-6 23 0,11-33-26,0-1 0,0 1 0,1-1-1,-1 1 1,1-1 0,0 1 0,1-1-1,-1 1 1,3 8 0,-2-10-8,0-1 1,0 0-1,0 1 0,0-1 1,1 0-1,-1 1 0,1-1 1,0 0-1,-1 0 0,1 0 1,0-1-1,0 1 1,0 0-1,0-1 0,1 1 1,-1-1-1,0 0 0,4 2 1,3 0 2,0 0 1,0-1 0,0 0-1,0-1 1,0 0 0,1 0-1,-1-1 1,0 0 0,0 0-1,1-1 1,-1-1 0,0 1-1,15-6 1,-11 3 5,0-1 1,-1 0-1,0-1 1,0 0 0,0-1-1,0 0 1,-1-1-1,17-16 1,-21 17 8,0-1-1,-1 0 1,0 0 0,0 0 0,-1 0 0,0-1 0,-1 0-1,0 0 1,0-1 0,-1 1 0,3-14 0,-5 19-84,0 0 0,-1 1 0,1-1 0,-1 0 0,0 0 0,0 0 0,0 1 0,-1-1 0,1 0 0,-1 0 0,0 1 0,0-1 0,0 0 0,-1 1 0,1-1 0,-1 1 0,0 0 0,0-1 0,0 1 0,0 0 0,-1 0 0,1 0 0,-1 1 0,0-1 0,0 0 0,0 1 0,0 0 0,0 0 0,0 0 0,0 0 0,-1 0 0,-3-1 0,2 1-48,0 1-1,1-1 1,-1 1 0,0 0 0,0 0 0,0 1-1,-6-1 1,-5 1-459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13275,'1'0'56,"1"0"0,-1 0-1,0 0 1,1 1 0,-1-1 0,1 1 0,-1-1 0,0 1 0,0-1 0,1 1 0,-1 0-1,0 0 1,0 0 0,0-1 0,0 1 0,0 0 0,0 0 0,0 0 0,0 1-1,0-1 1,1 2 0,14 31 71,-13-25 34,7 17-36,-1 1 0,-1 1 0,-1-1 0,-2 1 0,-1 0 0,-1 1 0,-1 34 0,-3-41-10,-1 0 0,-1 0 0,0-1 0,-2 1-1,-1-1 1,-1 0 0,0 0 0,-2-1 0,-22 39 0,0-12 66,-3-1 1,-1-2-1,-2-1 0,-84 73 1,86-89-100,15-20-72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14131,'21'-4'1080,"11"-2"-800,4 0-128,8-1 488,3 0-327,5 1-337,-3 2-112,-6 1-241,-7 3-447,-18 3 640,-5 4-144,-13 5-120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21 421 10554,'12'-156'4225,"-16"24"-3923,2 110-245,-1 1-1,0 0 1,-2 0 0,-8-24 0,10 43 28,3 10-31,4 15 1,6 15-28,2 0 0,1 0 0,3-1 0,0-1 0,3-1-1,44 65 1,-50-84-35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12371,'20'7'1008,"19"-5"-688,4-2-136,12-5 208,0 0-200,6-5 8,0 1 0,-3 2-120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12899,'10'-1'64,"0"1"0,0 0 1,0 0-1,0 1 0,-1 0 1,1 1-1,0 0 0,0 1 1,-1 0-1,1 0 0,-1 1 1,0 0-1,0 1 0,-1 0 1,1 0-1,-1 1 0,0 0 0,0 0 1,-1 1-1,0 0 0,0 1 1,-1-1-1,0 1 0,0 0 1,-1 1-1,0-1 0,0 1 1,-1 0-1,0 1 0,0-1 1,-1 0-1,-1 1 0,0 0 1,0 0-1,-1 0 0,0 0 0,0 0 1,-1 0-1,-1 0 0,0-1 1,0 1-1,-1 0 0,-3 13 1,-1-8-51,0 0 0,-1 0 1,-1-1-1,0 0 1,0-1-1,-2 0 0,1 0 1,-13 11-1,-14 11 154,-48 38-1,75-66-123,7-6-31,-26 26 208,27-26-205,1 0 0,-1 0 0,0 0 0,0 0 0,1 0-1,-1 1 1,0-1 0,1 0 0,0 0 0,-1 0 0,1 1 0,-1-1-1,1 0 1,0 0 0,0 1 0,0-1 0,0 0 0,0 1 0,0-1 0,0 0-1,0 0 1,0 1 0,1-1 0,-1 0 0,1 0 0,0 3 0,2-1 33,0 1 0,0-1 0,1 0 0,-1 0 0,1 0-1,-1 0 1,1-1 0,0 0 0,0 0 0,0 0 0,1 0 0,7 2 0,10 3 148,28 3-1,-46-9-170,23 4 135,-1-2 0,29 1 0,-43-4-62,-1-1 0,1 0 0,-1 0 0,1-1 0,-1 0 0,0-1 1,15-6-1,-24 9-77,-1-1 1,0 1-1,1-1 1,-1 1-1,0-1 1,0 0-1,1 0 0,-1 0 1,0 0-1,0 0 1,0 0-1,0 0 1,0 0-1,0 0 1,0 0-1,0-1 1,-1 1-1,2-3 0,-2 3-4,0 0 0,0 0 0,0 0-1,0 0 1,0 0 0,0 0 0,0-1-1,0 1 1,-1 0 0,1 0 0,0 0-1,-1 0 1,1 0 0,-1 0 0,1 0-1,-1 0 1,0 0 0,1 0 0,-2 0-1,-2-4 16,-1 1-1,1 0 0,-1 0 0,0 1 0,0-1 0,0 1 1,-10-4-1,-9-3-250,-1 0 0,-29-6 1,38 13-849,1 0 1,-25-1 0,28 4 458,12 0 591,0 0-1,0 0 0,0 0 0,0 0 1,0 1-1,1-1 0,-1 0 0,0 0 1,0 0-1,0 0 0,0 0 0,0 0 1,0 0-1,0 0 0,0 0 0,0 0 0,0 1 1,0-1-1,0 0 0,0 0 0,0 0 1,0 0-1,0 0 0,0 0 0,0 0 1,0 0-1,0 1 0,0-1 0,0 0 1,0 0-1,0 0 0,0 0 0,0 0 1,0 0-1,0 0 0,0 0 0,0 0 1,0 1-1,0-1 0,0 0 0,0 0 1,0 0-1,-1 0 0,1 0 0,0 0 0,0 0 1,0 0-1,0 0 0,0 0 0,0 0 1,0 0-1,0 0 0,0 0 0,0 0 1,-1 0-1,1 1 0,14 5-895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13515,'1'-3'73,"0"1"0,0 0 1,1-1-1,-1 1 0,1 0 0,-1 0 1,1 0-1,0 0 0,0 0 0,0 1 0,0-1 1,0 1-1,0-1 0,1 1 0,-1-1 1,0 1-1,1 0 0,-1 0 0,1 1 1,-1-1-1,5 0 0,7-2 53,0 1 1,24-1-1,-33 3-58,17-1 36,1 1 1,0 1-1,31 6 1,-44-5-72,-1 0 0,1 1-1,-1 0 1,0 0 0,0 1 0,0 0-1,0 0 1,-1 1 0,0 1 0,11 8-1,-17-12-16,1 0-1,-1 0 1,0 0-1,0 1 0,-1-1 1,1 1-1,0-1 1,-1 1-1,0 0 0,1 0 1,-1-1-1,0 1 1,0 0-1,-1 0 0,1 0 1,-1 0-1,1 4 1,-1-3 5,-1 1 1,1 0 0,-1-1-1,0 1 1,0-1-1,-1 1 1,1-1 0,-1 0-1,0 1 1,-3 4 0,-5 5 66,0 1 0,-2-2 0,1 1 0,-23 18 1,17-16 14,-16 16 83,32-32-183,1 0-1,-1 1 1,1-1-1,-1 1 1,1-1-1,0 1 0,-1-1 1,1 1-1,0 0 1,-1-1-1,1 1 1,0-1-1,-1 1 1,1 0-1,0-1 1,0 1-1,0-1 1,0 1-1,0 0 1,0-1-1,0 1 1,0 0-1,0-1 1,0 1-1,0 0 1,0-1-1,0 1 1,0 0-1,1-1 1,-1 1-1,0-1 1,0 1-1,1 0 1,-1-1-1,0 1 1,1-1-1,-1 1 0,1-1 1,-1 1-1,1-1 1,-1 1-1,1-1 1,-1 0-1,1 1 1,-1-1-1,1 0 1,0 1-1,0-1 1,3 2-11,1-1 1,-1 0 0,0 0-1,0-1 1,8 1-1,38-2 724,-1-3 0,72-13 0,-113 16-750,63-11 410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34 225 12403,'0'0'22,"0"0"0,0 1-1,0-1 1,0 0 0,0 0 0,-1 0 0,1 0 0,0 0 0,0 0 0,0 0 0,0 0 0,0 0 0,0 0 0,0 0 0,0 0 0,-1 0 0,1 0 0,0 0-1,0 0 1,0 0 0,0 0 0,0 0 0,0 0 0,-1 0 0,1 0 0,0 0 0,0 0 0,0 0 0,0 0 0,0 0 0,0 0 0,-1 0 0,1 0 0,0 0 0,0 0-1,0 0 1,0 0 0,0 0 0,0 0 0,0-1 0,0 1 0,0 0 0,-1 0 0,-2 18 62,-11 172 676,8-67-458,0 34 237,6-154-514,0 0 1,0 0 0,1 0 0,-1 0-1,1-1 1,0 1 0,-1 0-1,1 0 1,1 0 0,-1 0 0,2 2-1,-2-3-6,0-1 0,0 0 0,1 0 0,-1 0-1,0 0 1,1 0 0,-1 0 0,1 0 0,-1-1-1,1 1 1,-1 0 0,1-1 0,-1 1 0,1-1-1,0 0 1,-1 1 0,1-1 0,-1 0 0,1 0-1,0 0 1,-1 0 0,1-1 0,2 1 0,12-3 62,0 0 0,0-2 1,-1 1-1,0-2 1,0 0-1,0-1 0,26-16 1,-1-4 108,55-48 1,202-216 472,-265 258-249,-2-2 1,-1-2 0,-2 0 0,40-76 0,-43 55-25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12451,'-4'17'1181,"0"0"-1,-3 31 1,-5 64-1640,9-77 748,-15 265-491,28-350-724,-4 5 722,2-8-52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1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9650,'6'0'1296,"7"0"-712,9 0-223,6-1 1471,12-2-1288,8 2-120,5-4-80,1 1-32,-1-2-136,-3 1-80,-7 0-224,-8 1-48,-14 4 136,-6 1-48,-13 7-8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12731,'6'6'1200,"8"-3"-840,15-3-104,4-2 776,14-2-656,5 1-80,5-1-216,2 0-80,-6 1-224,-6 0-1000,-15 1 1040,-5 4-208,-18 1-120</inkml:trace>
  <inkml:trace contextRef="#ctx0" brushRef="#br0" timeOffset="1">3 499 10842,'35'-1'1297,"6"-1"-809,8-5-208,1 3 752,5-2-576,-2 2-232,-8-3-632,-6 0 456,-6 4-144,-7-2-128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14211,'-31'25'434,"-7"5"-28,1 1-1,-43 48 1,69-67-349,2 1 1,-1 0-1,2 0 1,0 1 0,0 0-1,1 0 1,1 1-1,0 0 1,1 0 0,1 0-1,-3 18 1,5-15-13,0-1 1,1 0-1,1 1 1,1-1-1,0 1 1,2-1-1,0 0 1,0 0-1,2 0 1,11 29-1,-10-33-79,0-1 0,1 0 0,0 0 0,1-1 0,0 0 0,1 0 0,0-1 0,0 0 0,1 0 0,1-1 0,0-1 1,0 0-1,0 0 0,15 6 0,-8-5-103,1-1 0,0-1 1,1 0-1,38 6 1,-20-9-90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1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15 11827,'1'0'147,"-1"0"0,1-1 0,-1 1 0,1 0 0,-1 0 0,1-1 0,-1 1 0,0 0 0,1-1 0,-1 1 0,0 0 0,1-1 0,-1 1 0,0-1 0,1 1 0,-1-1 0,0 1 0,0-1 0,0 1 0,1-1 0,-1 1 1,0-1-1,0 1 0,0-1 0,0 1 0,0-1 0,0 1 0,0-1 0,0 1 0,0-1 0,0 0 0,-17 2 1214,-25 14-1548,37-13 145,-2 0-32,-1 1-1,1 0 1,0 1-1,0 0 1,0 0-1,1 0 1,-1 1-1,1 0 1,0 0-1,0 1 1,-7 9-1,12-14 62,1 1-1,-1-1 1,1 0-1,-1 0 0,1 0 1,0 0-1,0 0 1,0 1-1,-1-1 1,1 0-1,0 0 1,1 0-1,-1 1 0,0-1 1,0 0-1,0 0 1,1 0-1,-1 0 1,1 0-1,-1 1 0,1-1 1,-1 0-1,1 0 1,-1 0-1,1 0 1,0 0-1,0 0 1,-1-1-1,1 1 0,0 0 1,0 0-1,0-1 1,0 1-1,0 0 1,0-1-1,0 1 1,0-1-1,2 1 0,6 4-86,0-1-1,0-1 0,14 4 1,-19-5 56,11 2-45,-4-2-11,1 2-1,-1-1 0,0 2 1,0-1-1,17 11 1,-26-14 98,0 1 1,0-1-1,-1 1 1,1-1-1,0 1 1,-1 0 0,0-1-1,1 1 1,-1 0-1,0 0 1,0 0-1,0 0 1,0 0 0,0 1-1,0-1 1,0 0-1,-1 0 1,1 0-1,-1 1 1,0-1 0,0 0-1,0 1 1,0-1-1,0 0 1,0 0-1,0 1 1,-1-1 0,1 0-1,-1 0 1,0 0-1,0 1 1,0-1-1,0 0 1,0 0 0,-2 3-1,-2 4 99,-1-1 0,0 0-1,0 0 1,-1-1-1,1 0 1,-2 0 0,1 0-1,-1-1 1,0 0 0,0-1-1,-1 0 1,1 0 0,-17 6-1,13-6 42,0-1 0,0-1 0,0 0-1,0-1 1,0 0 0,0 0 0,-1-2 0,1 1-1,0-2 1,-22-2 0,31 2-45,1 1 1,-1-1-1,0 0 1,0 0-1,1 0 1,-1 0-1,0 0 1,1-1-1,-1 1 1,1-1-1,0 0 0,-1 0 1,1 0-1,0 0 1,0 0-1,0 0 1,1 0-1,-1-1 1,0 1-1,1 0 1,0-1-1,-2-3 1,-4-16 224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12203,'3'-3'2928,"21"-12"-2306,5-3-569,0-2-1,-1-2 1,-1 0 0,-1-2 0,-1 0 0,-1-2 0,32-46-1,-33 35-41,-23 37-11,0 1 0,0-1-1,0 0 1,0 0 0,0 0 0,0 0 0,0 0-1,1 1 1,-1-1 0,0 0 0,0 0 0,0 0-1,0 0 1,0 0 0,0 0 0,0 1 0,0-1-1,1 0 1,-1 0 0,0 0 0,0 0-1,0 0 1,0 0 0,0 0 0,1 0 0,-1 0-1,0 0 1,0 0 0,0 0 0,0 0 0,1 0-1,-1 0 1,0 0 0,0 0 0,0 0-1,0 0 1,0 0 0,1 0 0,-1 0 0,0 0-1,0 0 1,0 0 0,0 0 0,0 0 0,1 0-1,-1 0 1,0-1 0,0 1 0,0 0-1,0 0 1,0 0 0,0 0 0,0 0 0,1 0-1,-1 0 1,0-1 0,0 1 0,0 0 0,0 0-1,0 0 1,0 0 0,0 0 0,0-1 0,0 1-1,0 0 1,0 0 0,1 11-1,-4 52-17,1-46-36,1 0 1,0 0-1,2 1 1,-1-1-1,2 0 1,7 33-1,-7-45 24,0-1 0,0 1 1,0-1-1,0 0 0,4 5 0,3-1-78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11698,'7'-8'873,"7"8"-689,0 6-104,8 14 360,1 5-176,4 10-160,2 4-64,-1 4-8,3 0-8,-9-8-16,0-2-32,-5-7-104,-2-6-152,-7-7 232,-2-4-16,-5-4-64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9698,'11'-8'1174,"-11"7"-982,1 0 0,0 0 0,0 1-1,0-1 1,0 0 0,0 1 0,0-1 0,0 1-1,0-1 1,1 1 0,-1-1 0,0 1 0,0 0-1,2-1 1,-2 2-150,0-1 0,1 1 0,-1-1 0,0 1 0,0 0 1,0 0-1,0 0 0,0-1 0,0 1 0,0 0 0,-1 0 0,1 0 0,0 0 0,0 1 0,-1-1 0,1 0 0,-1 0 0,2 2 0,1 3-28,-1-1-1,1 0 1,-1 1-1,0 0 1,-1 0-1,1-1 1,-1 1-1,0 0 1,-1 0-1,1 0 1,-1 0-1,0 0 1,-1 0-1,1 0 1,-3 8-1,0-5 27,0-1-1,0 1 1,-1-1-1,0 0 0,-1 0 1,0-1-1,0 1 0,0-1 1,-11 10-1,5-7 64,0 2 192,12-11-312,-1-1-1,0 1 0,0 0 1,1-1-1,-1 0 0,0 1 1,1-1-1,-1 1 0,0-1 1,1 1-1,-1-1 0,1 0 1,-1 1-1,1-1 0,-1 0 1,1 0-1,-1 1 0,1-1 1,-1 0-1,1 0 0,-1 0 1,1 1-1,0-1 0,-1 0 1,1 0-1,-1 0 0,1 0 1,-1 0-1,1 0 0,0 0 1,57 6-1867,-35-4 1410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12555,'-1'2'339,"0"1"0,0 0 0,0 0 1,-1 0-1,1-1 0,-1 1 0,0 0 1,1-1-1,-4 3 0,3-2-172,-46 62 156,7-9-194,-45 79 0,76-116-147,1 0-1,1 0 1,0 1-1,1 0 1,2 1-1,0-1 1,1 1-1,-2 35 1,5-49-65,1-1 0,1 1 0,-1-1 0,1 1 0,1-1 0,-1 0 0,1 1 0,0-1-1,0 0 1,1 0 0,6 11 0,-8-14 36,1-1-1,0 0 1,0 1-1,0-1 0,0 0 1,1 0-1,-1 0 0,0-1 1,1 1-1,0 0 1,-1-1-1,1 0 0,0 1 1,0-1-1,-1 0 0,1-1 1,0 1-1,0 0 1,0-1-1,0 0 0,0 1 1,0-1-1,0-1 1,0 1-1,0 0 0,0-1 1,4 0-1,33-11-404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12395,'4'11'1048,"2"5"-840,2 7-56,2 3 368,5 5-296,3 7-24,1-1 0,1 3-16,0-3-64,0 1-32,-4-8-24,0 0-40,-6-10-256,-3-6 136,-12-22-16,-6-11 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12051,'20'-7'1240,"4"-6"-864,12-5-128,4-2 592,3-2-400,-1 1-40,-3 2-176,-5 3-160,-12 3-552,-11 5 480,-17 6-104,-9 1-40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13187,'-1'2'960,"7"-1"-712,7-1-104,8-1 328,8-3-120,7 1-160,8 1-72,3-1-232,4 2-208,-4 1 280,-3 3-48,-8-2-96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10106,'2'7'303,"1"1"-1,-1-1 0,1 0 1,1 0-1,-1 0 0,1-1 1,1 1-1,5 6 0,7 14 322,-1-1-353,-2 0 0,15 38 0,-25-51-237,0 1 0,0-1 0,-1 1 0,-1-1 0,0 1 0,-1 0 0,-1 22 0,-3-12 23,-1 1-1,-2-1 0,0 0 0,-1 0 1,-2 0-1,0-1 0,-1 0 1,-2-1-1,0-1 0,-1 1 0,-1-2 1,-1 0-1,-1-1 0,-1 0 0,-28 23 1,45-41-49,-4 2 19,1 0-1,-1 1 1,0-2 0,0 1-1,-1 0 1,1-1 0,0 1-1,-1-1 1,1-1-1,-1 1 1,-9 2 0,-9-8 155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11755,'21'26'1160,"-1"1"-832,3 6-96,3 5 368,1 6-136,-5 2-40,-10 7-112,-6 3-56,-17 8-96,-8 5-40,-20 3-24,-6-2-64,-7-1-160,-1-5 96,3-8 16,4-7-16,13-15-16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6:0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30 8306,'-4'-3'169,"-1"0"0,1 0 0,0 0 0,-1 1 1,1-1-1,-1 1 0,0 0 0,0 0 0,0 1 0,0-1 0,0 1 1,0 0-1,0 1 0,0-1 0,0 1 0,0 0 0,-1 0 0,1 1 1,0-1-1,-9 3 0,-4 2-94,0 0 0,1 1 0,-1 0 0,-23 14 0,-32 17-76,-210 116-20,263-140 21,1 1 0,1 1 0,0 1 0,1 0 0,1 1 0,-24 31 0,29-32 0,0 1 0,1-1 0,1 2 0,1-1 0,0 1 0,1 0 0,1 1 0,-5 28 0,9-36-1,2 1 1,-1-1-1,2 1 1,-1-1-1,2 0 1,-1 1-1,6 18 1,2-1-14,21 46 1,-22-56-1,1 0 1,1-1-1,1 1 0,1-2 0,0 0 1,1 0-1,1-1 0,0-1 0,1 0 1,1-1-1,0-1 0,1-1 1,33 20-1,67 24-92,160 53 0,-246-99 59,1-2 0,-1-1 0,1-2 0,1-1 0,-1-1 0,33-3 0,194-22-383,-246 20 394,73-10-390,107-2 0,87 0 287,-180 7 195,-73 5-5,127-14 196,-137 13-221,1-1 0,-2-1 0,1 0 0,0-1 0,-1-1 0,27-15 0,-39 18-13,0 1-1,0-1 1,0 0-1,0 0 1,-1 0-1,1-1 1,-1 1-1,0-1 1,-1 0-1,1 0 1,-1 0-1,0 0 1,0 0-1,0 0 1,-1 0-1,0-1 1,1-5-1,1-13-410,-2 0 0,-1-35 1,0 54 260,-3-23-262,-1-1 1,-2 2-1,0-1 1,-2 1-1,-20-46 0,2 4 1764,11 24-266,-1 1 0,-3 0 0,-42-71 0,52 102-1067,0 0 1,0 1-1,-2-1 1,1 2-1,-1-1 0,-1 2 1,0-1-1,-1 2 0,0 0 1,0 0-1,-1 1 1,0 1-1,0 0 0,-1 1 1,-15-4-1,-59-11-40,0 5-1,-177-10 1,238 26 2,-54 8 0,55-4 2,1-2 0,-38 0 0,-153-27-47,106 9-44,111 16 95,-15-1-48,1-1-1,0 0 0,0-1 0,0-1 1,0 0-1,-15-8 0,5-3-40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7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8690,'-6'-23'2041,"5"18"-1216,6 20-1061,-4-12 149,0 1 0,0-1 1,0 0-1,0 0 0,1 0 1,-1 0-1,1 0 0,0-1 1,0 1-1,0 0 0,0-1 1,0 1-1,0-1 0,1 0 0,-1 0 1,1 0-1,0 0 0,0 0 1,-1 0-1,1-1 0,0 0 1,0 1-1,0-1 0,1 0 1,-1 0-1,0-1 0,0 1 1,1-1-1,-1 1 0,0-1 1,0 0-1,1 0 0,3-1 0,111-11 61,4 0 354,-42 9-169,-1 4 1,120 16 0,-140-9-146,1-3-1,1-2 1,-1-3 0,0-3 0,0-2 0,80-18 0,85-20-86,326-19 0,-11 71 37,-160 3 25,-346-12 12,115 0 103,161 21 1,-222-9-30,547 50 97,102-96-51,-554 17-36,1 9 1,305 24 0,296 40-89,2-75-356,175-21 1162,-405 7-1039,-176 5-206,-278 26 362,116 13 1,99 28 68,158 42 371,-233-38-243,117 1 131,-242-32-81,22 2 85,1-7-1,207-15 1,-14-36-24,-92 9-169,-170 30-240,127 7 1,-181-1 62,13-1 44,-2-7-33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8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825 245 5145,'-3'-4'157,"1"0"0,0 0 1,-1 0-1,1 0 0,1 0 0,-1 0 0,1-1 0,0 1 1,0-1-1,0 1 0,0-1 0,0-5 0,1 3 176,-1 0-1,0 1 0,-1-1 1,-3-9-1,4 15-284,1 0 1,-1 1 0,1-1-1,-1 0 1,1 0-1,-1 1 1,0-1 0,1 1-1,-1-1 1,0 0-1,1 1 1,-1-1 0,0 1-1,0 0 1,0-1-1,0 1 1,1 0 0,-1-1-1,0 1 1,0 0-1,0 0 1,0 0 0,0 0-1,0 0 1,0 0-1,1 0 1,-1 0 0,0 0-1,0 0 1,0 0-1,0 1 1,0-1 0,0 0-1,1 1 1,-1-1-1,-1 1 1,-32 19 487,30-17-515,-163 97 149,105-65-183,-88 63 1,132-83 5,0 0 0,1 1 0,0 1 0,1 0 0,1 1 0,1 1 0,1 1-1,-18 34 1,19-27-17,1-1-1,1 2 0,1 0 0,2 0 0,1 0 0,1 1 0,-2 39 0,7-54-20,-1 1-1,2 0 0,0-1 1,1 1-1,0-1 0,1 0 1,1 1-1,0-1 1,1-1-1,0 1 0,1-1 1,1 0-1,0 0 0,1-1 1,0 0-1,14 16 1,-12-19-14,0-1 0,0 0 0,0 0 0,1-2 0,0 1 0,1-1 0,0-1 0,-1 0 0,15 4 0,19 4-105,53 7 1,-63-14 130,66 15 63,0 3 0,147 57-1,-182-54 12,191 71-20,-202-80-75,0-4-1,106 15 1,240-9-65,-246-16 166,-46 0 8,275 5 199,-1-27-72,-259 5-138,557-43 176,-599 53-213,1141-52-228,-513 20-12,-282 11 196,85-3 173,-375 33-39,191 30 0,-226-22-86,-22-5-13,2-4 0,-1-4-1,0-3 1,0-4 0,152-31 0,174-77 47,-319 86-37,0 5 0,131-17-1,-22 6-149,-194 33 146,59-16-218,-59 16 215,1-1 0,-1 0-1,0 0 1,0 0-1,0 0 1,0-1 0,0 0-1,-1 1 1,1-1 0,-1-1-1,5-4 1,-8 8 25,1-1 0,0 0 0,-1 1 0,0-1-1,1 0 1,-1 1 0,1-1 0,-1 0 0,0 0 0,0 1 0,1-1 0,-1 0 0,0 0 0,0 1 0,0-1 0,0 0 0,0 0 0,0 1 0,0-1 0,0 0 0,0 0 0,0 0-1,0 1 1,-1-1 0,1 0 0,0 0 0,0 1 0,-1-1 0,0-1 0,0 1 23,0 0 1,-1 0-1,1-1 0,-1 1 0,1 0 1,-1 0-1,0 0 0,1 1 0,-1-1 1,0 0-1,-3 0 0,-5-1 92,0 0 0,1 1-1,-16 0 1,6 0-6,0-1 0,0 0 0,0-1 1,1-1-1,-1 0 0,1-2 0,-33-14 0,18 3-186,1-1 0,1-1 0,-34-28 1,-68-60-670,-33-26-60,123 102 761,-1 3 1,-50-25 0,-36-10 508,-205-68 1,245 106-1277,-153-22-1,-97 9-1094,303 35 1772,-522-34-258,-91-9 744,474 27-244,-712-52-3426,320 70 2290,-162-4 3266,523-2-2031,-678-16 836,0 42 1123,213 44 78,253-19-1492,351-39-691,-121-6-1,78-13-62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11554,'7'-11'1313,"6"-4"-873,4-3-152,2-7 736,4-1-576,1 1-48,2-4-256,0 2-208,-5 1 80,-5 0-32,-9-3-88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8:4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71 11514,'-2'5'1735,"-1"14"-1072,-2 28-373,-61 771 414,66-815-702,-2 23 19,1 0-1,0 0 1,2 0 0,9 47-1,-10-71-17,0 0 0,1 0 0,0 0 0,-1 0 0,1 0-1,0 0 1,0 0 0,0 0 0,0 0 0,1-1 0,-1 1 0,0 0 0,1-1-1,-1 1 1,1-1 0,0 1 0,-1-1 0,1 0 0,0 1 0,4 0 0,-1 0 20,0-1 0,1 0 1,-1 0-1,1 0 1,-1-1-1,9 0 1,-8 0 4,1 0 0,0 1 1,0 0-1,0 0 1,7 2-1,19 8 41,117 35-25,-119-38-84,1-2 0,61 4 0,0-11-24,166-24-1,-66 3 70,283 11-16,-385 11 0,394-33-40,-54 0-108,-6 43-75,-2 24-22,-325-26 242,883 28 350,-910-40-340,99-21 0,65-27-22,-26 4-13,-192 44-25,-1 1 0,1 1 0,0 0 0,-1 1 0,1 1 0,0 1 0,0 0 0,-1 1 0,27 7 0,-58-14 272,6 3-239,0-1-1,0 0 0,1 0 1,-10-6-1,15 8 12,1-1 0,0 1-1,0-1 1,0 1 0,0-1 0,1 0-1,-1 1 1,0-1 0,1 0 0,-1 0-1,1 0 1,0-1 0,-1 1 0,1 0 0,0 0-1,1-1 1,-1 1 0,0 0 0,1-1-1,-1 1 1,0-4 0,1-31-15,6-48-1,-3 61 71,-1-1 0,-1 0 0,-1 0 0,-1 0 0,-6-27 0,-11-23-51,-4 0 0,-51-115 0,64 171 23,-2 0 0,-22-31 0,2 3 6,27 40-5,-1 0-1,1 1 1,-1-1-1,-10-9 0,12 13 5,0 1-1,-1 0 0,1 0 0,0 0 0,-1 0 1,1 1-1,-1-1 0,1 1 0,-1 0 0,0 0 1,1 0-1,-7 0 0,-161-8 114,6 1-131,-53-21-82,-54-5-64,-165 0-16,-38-4 49,-224-6-216,283 57 33,235-6 213,-455-3 719,600-6-605,-212-2 454,206 6-696,0 1 0,0 3 1,-76 20-1,-73 42-1750,126-44 1440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9:0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1261 388 9346,'-208'-79'1912,"130"47"-1281,-143-39 0,197 67-605,-1 0-1,0 2 1,0 1-1,0 0 1,0 2-1,0 1 1,0 1-1,0 2 1,1 0-1,0 1 1,0 2-1,-41 17 1,41-14-28,1 2 1,1 0 0,0 1-1,0 1 1,1 1 0,1 1 0,1 1-1,1 0 1,0 1 0,1 1-1,2 1 1,-16 26 0,11-9-15,2 0-1,2 1 1,2 0 0,1 1 0,2 1 0,2 0 0,2 0-1,-3 50 1,7-45-35,3 1 0,2 0 0,1 0 0,3 0 0,2-1 0,1 0 0,19 50 0,-20-74-10,0 0 0,2-1 0,1 1 0,1-2-1,0 0 1,2 0 0,0-1 0,21 21 0,-19-25 8,0-1 1,0 0 0,2-2-1,-1 0 1,1-1 0,1 0 0,0-2-1,1 0 1,28 8 0,-11-7-29,0-2 0,1-1 0,72 3 0,118-13-252,-177 2 232,499-48-1215,-512 42 1318,-1-1 0,0-2-1,-1-2 1,0-1 0,-1-2 0,66-37 0,-77 36 212,-1 0 1,0-2 0,-2 0-1,0-1 1,-1-2 0,-1 0-1,0-1 1,-2 0-1,28-49 1,-24 28 295,-1-1 0,-3 0 0,21-85 0,-20 50 134,9-116 1,-23 140-601,-2 0 0,-2-1-1,-13-98 1,9 131-163,0 1 0,-2-1-1,0 1 1,-2 0-1,0 0 1,-1 1-1,-2 0 1,0 1-1,-1 0 1,-1 0 0,-25-28-1,24 35-80,0 0-1,-2 1 1,1 1-1,-1 0 1,-1 1-1,0 1 1,0 1-1,-1 0 1,0 1-1,0 1 1,-30-6-1,-16-1-251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2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12155,'1'4'856,"1"-5"-1160,15-6 232,-1 0 1296,2-3-1368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258 139 1936,'15'-8'908,"32"-21"2527,-44 28-3050,-1-1 1,1 0-1,-1 0 1,1-1-1,-1 1 0,0 0 1,0-1-1,0 1 0,0-1 1,-1 0-1,1 1 1,-1-1-1,2-4 0,-3 6-210,1-1 0,-1 0-1,0 1 1,0-1 0,-1 1-1,1-1 1,0 0 0,0 1-1,-1-1 1,1 1-1,-1-1 1,0 1 0,1-1-1,-1 1 1,0-1 0,0 1-1,0 0 1,0 0-1,0-1 1,0 1 0,0 0-1,0 0 1,0 0 0,-1 0-1,1 0 1,0 0 0,-1 0-1,-2-1 1,-2-1 75,-1 0 0,0 1 0,0-1 0,1 1 0,-10-1 0,8 1-190,1 2 0,-1-1 1,1 1-1,-1 0 1,0 1-1,1-1 1,-1 2-1,1-1 0,-1 1 1,1 0-1,-9 4 1,6-1-43,-1 0 0,1 1 1,0 0-1,1 0 0,-1 1 0,1 1 1,-8 8-1,8-7-25,-1 2 0,2-1 0,0 1 0,0 0 0,1 1 0,0-1-1,1 1 1,0 1 0,1-1 0,0 1 0,1 0 0,1 0 0,-3 19 0,6-28 4,0-1 0,0 1 1,0 0-1,0-1 0,0 1 0,1 0 1,0-1-1,0 1 0,0-1 1,0 1-1,0-1 0,1 0 0,-1 1 1,1-1-1,0 0 0,0 0 1,3 4-1,-1-3-2,1 0 1,-1-1-1,1 1 0,-1-1 1,1 0-1,0 0 0,0-1 1,0 1-1,1-1 0,6 2 1,5 0-15,1 0 0,0-1 1,0-1-1,0-1 0,0-1 1,21-1-1,-13-2-6,0-1 0,1-1 0,-2-1 0,1-1 0,-1-1 0,47-22 0,-57 22 19,-1 0 1,1-1-1,-2 0 1,1-1-1,-2 0 1,1-1-1,-1-1 1,-1 0-1,0-1 1,-1 0-1,0 0 1,9-18-1,-16 24-10,0 1 0,0-1-1,-1 1 1,0-1 0,0 0-1,-1 0 1,1 0 0,-2 0-1,1-10 1,-1 14-36,0 0 0,0 0 1,-1 0-1,1 0 0,-1 0 0,0 0 0,0 0 0,0 0 0,0 0 0,0 1 0,-1-1 1,1 0-1,-1 1 0,0-1 0,0 1 0,0-1 0,0 1 0,0 0 0,0 0 1,-1 0-1,1 0 0,0 0 0,-6-2 0,3 2-117,-1 0 0,0 0 0,0 0 0,0 1 0,0 0 0,0 0 0,0 1 0,-11 0 0,3 0-64,-1 2 1,-23 5-1,-10 6-470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12427,'1'10'1312,"15"-4"-536,10-6-240,14-2 985,9-1-601,11 0-296,6-2-192,4-5-504,0-2 336,-7-12-264,-7-2-136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11747,'0'0'48,"0"1"1,0-1-1,0 0 1,-1 0-1,1 0 1,0 0 0,0 0-1,0 1 1,0-1-1,0 0 1,0 0 0,0 0-1,0 0 1,0 0-1,0 1 1,0-1 0,0 0-1,0 0 1,0 0-1,0 0 1,0 1 0,0-1-1,0 0 1,0 0-1,0 0 1,0 0 0,0 1-1,1-1 1,-1 0-1,0 0 1,0 0-1,0 0 1,0 0 0,0 0-1,0 1 1,0-1-1,1 0 1,-1 0 0,0 0-1,0 0 1,0 0-1,1 0 1,9-1 1332,19-10-94,-20 7-1087,259-110 1915,-205 84-2013,-1-4 1,62-44 0,-80 47-158,-50 41 50,0 1 1,1 0-1,0 0 0,0 0 0,1 1 1,-3 17-1,6-24 81,0 1-1,1-1 1,-1 0 0,1 1-1,0-1 1,1 0 0,1 10-1,-1-12-15,-1-1-1,1 1 1,0-1-1,0 1 1,0-1-1,1 0 1,-1 0-1,1 0 1,-1 0-1,1 0 1,-1 0-1,1 0 1,0 0-1,0 0 1,0-1-1,0 1 1,3 0-1,15 6 262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130 101 8674,'-27'92'1364,"-53"123"0,58-162-975,22-48-30,4-11-218,7-12-67,46-152 386,-57 169-447,0 1 0,1-1 0,-1 1 0,0 0-1,0-1 1,1 1 0,-1 0 0,0-1 0,1 1-1,-1 0 1,0-1 0,1 1 0,-1 0 0,1-1-1,-1 1 1,1 0 0,-1 0 0,0 0 0,1-1-1,-1 1 1,1 0 0,-1 0 0,1 0 0,-1 0-1,1 0 1,-1 0 0,1 0 0,-1 0 0,1 0-1,-1 0 1,1 0 0,-1 0 0,1 0 0,-1 0-1,0 1 1,1-1 0,-1 0 0,1 0 0,-1 1 0,1-1-1,-1 0 1,0 0 0,1 1 0,0 0 0,22 19 297,-13-12-238,-6-5-60,1 0 0,-1 0 0,1-1-1,0 1 1,0-1 0,0-1 0,0 1 0,1-1-1,-1 1 1,0-1 0,1-1 0,-1 1-1,1-1 1,-1 0 0,9-1 0,-7-1-2,0 0 1,1 0-1,-1 0 1,0-1-1,0 0 1,0 0-1,-1-1 0,1 0 1,-1 0-1,6-6 1,3-3 3,-1-1-1,-1 0 1,0-1 0,-1-1 0,0 0-1,-2 0 1,15-31 0,-1-9-63,-22 50 32,-1 1 0,1 0-1,-1-1 1,-1 1 0,1-1-1,-1 0 1,0 1 0,-1-10 0,1 15 15,0-1 0,0 1 0,1-1 0,-1 1 0,0-1 0,0 1 0,-1-1 0,1 1 0,0-1 0,0 0 0,0 1 0,0-1 0,0 1 0,0-1 0,-1 1 0,1 0 0,0-1 0,0 1 0,-1-1 0,1 1 0,0-1 0,-1 1 0,1 0 0,0-1 0,-1 1 0,1 0 0,-1-1 0,1 1 0,-1 0 0,1-1 0,-1 1 0,1 0 0,-1 0 0,1 0 0,-1 0 0,1-1 0,-1 1 0,1 0 0,-1 0 0,1 0 0,-1 0 0,1 0 0,-1 0 0,1 0 0,-1 0 0,1 0 0,-1 1 0,1-1 0,-1 0 0,1 0 0,-1 1 0,-2 0-3,0 1 0,1 0 0,-1 1 0,1-1 0,-1 0 0,1 1 0,0-1 1,-2 4-1,-10 15 38,1 1 1,2 0-1,0 0 1,1 1 0,1 1-1,1 0 1,1 0-1,2 0 1,0 1-1,-2 40 1,7-64-35,0 1 0,0 0 0,0 0 0,0 0 1,0-1-1,1 1 0,-1 0 0,0 0 0,1-1 0,0 1 0,-1 0 0,1-1 0,0 1 0,0-1 1,0 1-1,0-1 0,0 1 0,0-1 0,2 2 0,-2-2-32,1 0 1,-1-1-1,1 1 0,0 0 1,-1-1-1,1 1 0,0-1 1,-1 0-1,1 0 0,0 1 1,-1-1-1,1 0 0,0 0 1,0-1-1,-1 1 0,1 0 1,0-1-1,-1 1 0,1-1 1,2 0-1,48-20-1125,-52 21 1161,1 0 0,-1 0 0,1 0 0,-1 0 0,0 0 0,1 0 0,-1 0-1,0 0 1,1 0 0,-1 0 0,0 0 0,1 1 0,-1-1 0,0 0 0,1 0 0,-1 0-1,0 1 1,1-1 0,-1 0 0,0 1 0,0-1 0,1 0 0,-1 0 0,0 1 0,0-1 0,0 0-1,0 1 1,1-1 0,-1 0 0,0 1 0,0-1 0,0 1 0,0-1 0,0 0 0,0 1-1,0-1 1,0 0 0,0 1 0,0-1 0,0 1 0,0-1 0,0 0 0,0 1 0,0-1-1,0 0 1,-1 1 0,1-1 0,0 1 0,-6 20 560,5-19-520,1 0 113,-6 21 70,10-18-747,8-6-108,-3-2 299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86 11162,'13'-5'480,"-1"-1"-1,1-1 0,-1 0 0,-1 0 1,1-1-1,-1-1 0,12-12 1,-22 21-462,0-1 0,0 1 0,-1-1 0,1 0 0,0 1 1,-1-1-1,1 0 0,0 0 0,-1 1 0,1-1 0,-1 0 1,1 0-1,-1 0 0,0 0 0,1 1 0,-1-3 1,0 3-10,0 0 0,-1 0 1,1-1-1,0 1 0,-1 0 1,1 0-1,0 0 0,-1 0 1,1-1-1,0 1 0,-1 0 1,1 0-1,0 0 0,-1 0 1,1 0-1,-1 0 1,1 0-1,0 0 0,-1 0 1,1 0-1,0 0 0,-1 0 1,1 1-1,-1-1 0,0 0 1,-30 12 226,-32 29 26,57-37-266,0 1 1,0 0-1,1 0 0,0 0 1,0 1-1,0 0 1,-6 9-1,11-14-2,-1-1-1,1 1 1,0 0-1,-1 0 0,1-1 1,0 1-1,0 0 1,-1 0-1,1 0 1,0-1-1,0 1 1,0 0-1,0 0 1,0 0-1,0 0 1,0-1-1,0 1 1,0 0-1,1 0 1,-1 0-1,0-1 1,0 1-1,1 0 1,-1 0-1,1-1 1,-1 1-1,0 0 0,1-1 1,0 1-1,-1 0 1,1-1-1,-1 1 1,1-1-1,0 1 1,-1-1-1,1 1 1,0-1-1,-1 1 1,1-1-1,0 0 1,0 1-1,-1-1 1,3 0-1,2 2-118,1 0 1,0-1-1,0 0 0,9 0 0,16 0-1258,31-4-1,-43 1 801,-1 1 0,0 0-1,0 2 1,1 0 0,-1 1 0,30 7 0,-33 0 1683,-15-9-1003,1 1 0,-1-1 1,0 1-1,1-1 0,-1 0 0,1 1 1,-1-1-1,1 1 0,-1-1 1,1 0-1,-1 1 0,1-1 0,-1 0 1,1 0-1,-1 0 0,1 1 0,0-1 1,-1 0-1,1 0 0,-1 0 0,1 0 1,0 0-1,-1 0 0,1 0 0,-1 0 1,1 0-1,0 0 0,-1 0 0,1-1 1,-1 1-1,1 0 0,-1 0 0,1 0 1,0-1-1,-1 1 0,1 0 0,-1-1 1,1 1-1,-1-1 0,0 1 0,1 0 1,-1-1-1,1 1 0,-1-1 0,0 1 1,1-1-1,-1 1 0,0-1 0,0 1 1,1-1-1,-1 0 0,0 1 1,0-2-1,3-5-102,0 1 0,0-2 1,-1 1-1,0 0 0,-1 0 0,0-1 0,1-9 1,1-6-702,-3 22 696,0 1 0,0-1 0,1 1 0,-1-1 0,0 1 0,0-1 0,1 1 0,-1 0 0,1-1 0,-1 1 0,0 0-1,1-1 1,-1 1 0,1 0 0,-1 0 0,1-1 0,-1 1 0,1 0 0,-1 0 0,1 0 0,-1 0 0,1-1 0,-1 1 0,1 0 0,-1 0 0,1 0 0,-1 0 0,1 0 0,-1 0 0,2 1 0,23 2 102,-12-1-72,5-1 58,1 0 1,0-1 0,-1-1-1,1-1 1,-1 0-1,1-2 1,-1 0-1,0-1 1,20-8-1,-38 13-59,1 0 0,0 0-1,0 0 1,0-1-1,0 1 1,-1-1 0,1 1-1,0 0 1,0-1-1,-1 0 1,1 1 0,0-1-1,-1 1 1,1-1-1,0 0 1,-1 1 0,1-1-1,-1 0 1,1 0-1,-1 1 1,0-1 0,1 0-1,-1 0 1,0 0-1,1 1 1,-1-3 0,0 3-4,-1-1 1,1 1-1,-1-1 1,1 1 0,-1-1-1,1 1 1,-1-1 0,1 1-1,-1-1 1,0 1 0,1 0-1,-1-1 1,0 1 0,1 0-1,-1 0 1,0 0 0,1-1-1,-1 1 1,0 0 0,1 0-1,-1 0 1,0 0-1,1 0 1,-1 0 0,0 0-1,1 0 1,-1 0 0,0 1-1,1-1 1,-1 0 0,-1 1-1,-5 0 38,1 1 1,-1 1-1,0-1 0,1 1 0,-12 7 0,16-10-50,0 1 0,1 0-1,-1 0 1,1 0 0,-1 0-1,1 0 1,-1 1 0,1-1-1,0 0 1,-1 1 0,1-1-1,0 1 1,0-1 0,0 1-1,0-1 1,1 1 0,-1 0-1,0 0 1,1-1-1,-1 1 1,1 0 0,-1 0-1,1 0 1,0-1 0,0 1-1,0 4 1,0-5 62,1 1-1,0-1 1,0 0-1,-1 1 1,1-1 0,0 0-1,0 0 1,0 0-1,0 1 1,0-1-1,1 0 1,-1 0 0,0-1-1,0 1 1,1 0-1,-1 0 1,0-1 0,1 1-1,-1 0 1,1-1-1,1 1 1,37 7 945,-34-7-1079,48 3 424,5-3 118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13051,'0'18'1080,"0"5"-736,-6-2-152,2 3 464,1 1-296,3-5-248,0-3-200,3-8-1000,5-2 1008,1-7-208,0-2-104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12899,'0'2'1136,"1"1"-952,4 4-72,2 0 472,8 0-440,11-4-40,7-3-104</inkml:trace>
  <inkml:trace contextRef="#ctx0" brushRef="#br0" timeOffset="1">401 131 13275,'-48'20'1174,"38"-17"-1107,-1 1 0,-18 10 0,29-13-90,-1-1 0,0 0 1,1 1-1,-1-1 0,0 1 1,1-1-1,-1 1 0,1-1 1,-1 1-1,1-1 0,-1 1 1,1-1-1,0 1 0,-1-1 1,1 1-1,-1 0 0,1-1 1,0 1-1,0 0 0,-1-1 1,1 1-1,0 0 0,0 0 1,0-1-1,0 1 0,0 0 1,0-1-1,0 1 0,0 1 1,1 0-36,0-1 0,-1 1 1,1-1-1,0 1 0,0-1 1,0 1-1,0-1 0,1 1 1,-1-1-1,0 0 0,3 2 1,4 3-170,1 0 0,0-1 0,10 5 0,-19-10 225,48 17-407,-39-14 345,1 0 1,-1 0 0,0 1-1,1 0 1,15 11-1,-25-15 76,1 0 0,-1 0-1,0 0 1,0 1-1,1-1 1,-1 0-1,0 0 1,0 1-1,1-1 1,-1 0-1,0 0 1,0 1 0,0-1-1,1 0 1,-1 1-1,0-1 1,0 0-1,0 1 1,0-1-1,0 0 1,0 1-1,0-1 1,0 0-1,0 1 1,0-1 0,0 0-1,0 1 1,0-1-1,0 0 1,0 1-1,0-1 1,0 0-1,0 1 1,0-1-1,-1 0 1,1 1-1,0-1 1,0 1 0,-16 10 427,-24 5 327,39-16-714,-31 9 658,-41 5 0,59-12-541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8 156 8954,'0'0'35,"0"1"1,0-1-1,0 0 1,-1 0-1,1 0 0,0 0 1,0 0-1,0 0 1,0 0-1,0 0 0,0 0 1,-1 0-1,1 0 1,0 0-1,0 0 1,0 0-1,0 0 0,0 0 1,-1 0-1,1 0 1,0 0-1,0 0 1,0 0-1,0 0 0,0 0 1,-1 0-1,1 0 1,0 0-1,0 0 0,0 0 1,0 0-1,0 0 1,0 0-1,-1 0 1,1 0-1,0-1 0,0 1 1,0 0-1,0 0 1,0 0-1,0 0 0,0 0 1,0 0-1,0-1 1,-1 1-1,1 0 1,0 0-1,0 0 0,0 0 1,0 0-1,0-1 1,-1-12 839,3-16 738,0 22-1428,0 0-1,0 0 1,1 1-1,0-1 1,1 1-1,-1 0 1,1 0-1,0 0 1,0 0-1,1 0 1,0 1-1,0 0 1,0 0-1,12-7 1,-15 10-172,0 0 1,0 1 0,1-1-1,-1 1 1,1 0 0,-1 0-1,1 0 1,-1 0 0,1 0-1,0 1 1,0-1 0,-1 1-1,1-1 1,0 1 0,0 0-1,0 0 1,-1 0-1,1 1 1,0-1 0,0 1-1,-1-1 1,1 1 0,0 0-1,-1 0 1,1 0 0,-1 1-1,1-1 1,-1 1 0,0-1-1,0 1 1,1 0 0,-1-1-1,0 1 1,0 0 0,-1 0-1,1 1 1,0-1 0,-1 0-1,1 1 1,0 2 0,3 4-32,0 1 1,-1 1 0,-1-1-1,1 0 1,-2 1 0,1 0-1,-2-1 1,1 1 0,-2 0 0,1 0-1,-2 15 1,-1-3-20,-1 1 0,-1-1 0,-1 0 0,-10 28 0,7-31 12,5-16 24,1 1 0,0 0 0,0 0 0,0 0 0,1 0 0,-1 0-1,1 0 1,1 0 0,-1 1 0,1 5 0,0-10 2,0-1 0,0 0-1,0 0 1,0 1 0,1-1-1,-1 0 1,0 0 0,0 1-1,1-1 1,-1 0 0,0 0-1,0 0 1,1 1 0,-1-1-1,0 0 1,0 0 0,1 0 0,-1 0-1,0 0 1,1 0 0,-1 0-1,0 1 1,1-1 0,-1 0-1,0 0 1,1 0 0,-1 0-1,0 0 1,1 0 0,-1-1 0,0 1-1,0 0 1,1 0 0,13-5 11,15-12-26,-1-2 0,46-39 0,-61 47-23,15-13 3,28-33 0,-21 18-10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81 7290,'13'-8'3175,"-20"7"86,-26 9-1165,29-6-2000,-58 24 538,57-24-636,1 0 0,0 0-1,0 1 1,0 0 0,0 0 0,1 0 0,-1 0 0,1 0 0,0 1-1,0-1 1,-5 7 0,8-9-4,0-1 1,-1 1-1,1 0 0,0-1 0,0 1 1,-1-1-1,1 1 0,0-1 0,0 1 0,0 0 1,0-1-1,0 1 0,0-1 0,0 1 1,0 0-1,0-1 0,0 1 0,0-1 0,0 1 1,0-1-1,0 1 0,1 0 0,-1-1 1,0 1-1,0-1 0,1 1 0,-1-1 0,0 1 1,1-1-1,-1 1 0,1-1 0,-1 0 1,1 1-1,-1-1 0,0 1 0,1-1 0,-1 0 1,1 1-1,0-1 0,-1 0 0,1 0 1,-1 0-1,1 1 0,-1-1 0,1 0 0,0 0 1,-1 0-1,1 0 0,-1 0 0,1 0 1,0 0-1,-1 0 0,1 0 0,0 0 0,39-4-325,-39 4 313,14-3-132,-1-1 0,1-1 0,-1 0 0,0-1 0,0-1 0,0 0 0,12-9 0,5-5-275,46-41 1,-55 38 276,-15 17 269,-15 24 76,5-11-155,-3 5 23,0 0 1,1 1 0,0 0 0,-4 20-1,8-30-55,0 0 0,1 0 0,0 0 0,-1 0 0,1 0 0,0 0 0,0 0 0,0 0 0,1 0-1,-1-1 1,0 1 0,1 0 0,-1 0 0,1 0 0,-1 0 0,1 0 0,0-1 0,0 1 0,0 0 0,0-1 0,0 1 0,0-1-1,0 1 1,1-1 0,-1 1 0,0-1 0,1 0 0,-1 0 0,1 1 0,0-1 0,-1 0 0,1-1 0,0 1 0,0 0 0,-1 0-1,1-1 1,0 1 0,0-1 0,2 1 0,4 0-9,-1 0-1,1-1 0,-1 0 1,1 0-1,-1 0 0,1-1 1,-1 0-1,15-4 0,2-3-516,31-15-1,-36 14-388,0 1-1,27-7 1,-46 15 893,0 0 0,0 0 0,1 0 0,-1 0 0,0 0 0,1 0 1,-1-1-1,0 1 0,0 0 0,1 0 0,-1 0 0,0 0 0,0 0 0,1 1 0,-1-1 0,0 0 0,1 0 0,-1 0 1,0 0-1,0 0 0,1 0 0,-1 0 0,0 0 0,0 1 0,0-1 0,1 0 0,-1 0 0,0 0 0,0 0 0,0 1 0,1-1 1,-1 0-1,0 0 0,0 1 0,0-1 0,0 0 0,0 0 0,1 1 0,-1-1 0,0 0 0,0 0 0,0 1 0,0-1 1,0 0-1,0 0 0,0 1 0,0-1 0,-3 20 499,2-19-357,1 1-1,-1-1 1,1 1-1,0-1 0,-1 1 1,1-1-1,0 1 1,0-1-1,0 1 0,0-1 1,0 1-1,0-1 1,1 1-1,-1-1 0,1 3 1,1-3-60,-1 0 0,1 0 0,0 0 1,0 0-1,0 0 0,0 0 0,0-1 1,0 1-1,0-1 0,0 1 0,0-1 0,0 0 1,0 0-1,0 0 0,0 0 0,4-1 0,35-6 297,-36 6-310,45-11 250,111-21-159,-158 32-136,0 1-1,-1 0 1,1 0-1,0 0 0,0 0 1,0 0-1,0 1 1,0-1-1,0 1 1,-1-1-1,1 1 1,0 0-1,0 1 1,-1-1-1,1 0 0,-1 1 1,1-1-1,-1 1 1,0 0-1,1 0 1,-1 0-1,0 0 1,3 4-1,8 7 1440,-11-12-1360,0 1-1,0-1 1,0 1 0,-1-1-1,1 0 1,1 0 0,-1 0-1,0 0 1,0 0 0,3 1-1,9-3 436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12683,'-2'2'181,"0"0"1,0 0 0,1 0 0,-1 0-1,1 0 1,0 0 0,0 0-1,0 1 1,0-1 0,-1 3 0,0-1 183,-2 3-312,1 1 1,-1 0-1,1 1 0,1-1 0,-1 1 0,1-1 1,1 1-1,0-1 0,0 15 0,1-22-51,0 0 0,1 0 0,0 1 0,-1-1-1,1 0 1,0 0 0,-1 0 0,1 0 0,0 0-1,0 0 1,0 0 0,0 0 0,0 0 0,0 0 0,0 0-1,0-1 1,1 1 0,-1 0 0,0-1 0,0 1-1,1-1 1,-1 1 0,0-1 0,1 0 0,-1 1-1,0-1 1,1 0 0,-1 0 0,0 0 0,1 0 0,2-1-1,5 1 9,0-1-1,0 0 1,13-4-1,20-8-153,-1-2 0,-1-2-1,75-42 1,-116 61 136,-2 2 25,0 1-1,0-1 1,1 1 0,-3 8 0,4-12-11,1 0 0,0-1 0,-1 1 0,1 0 0,0 0 0,0 0 0,0 0 0,0-1 0,-1 1 0,1 0 0,1 0 0,-1 0 0,0 0 0,0-1 0,0 1 0,0 0 0,0 0 0,1 0 0,-1-1 0,0 1 0,1 0 0,-1 0 0,1-1 0,-1 1 0,1 0 0,-1-1 0,1 1 0,-1 0 0,1-1 0,0 1 0,-1-1 0,1 1 0,0-1 0,-1 1 0,1-1 0,0 1 0,0-1 0,-1 0 0,1 0 0,0 1 0,0-1 0,0 0 0,1 0 0,10 1 46,0 0 0,0-1 1,0-1-1,0 0 0,0-1 0,0 0 0,-1-1 1,18-6-1,-13 5-134,1-1 1,0 2-1,20-2 1,-35 5 53,1 0-1,0 1 1,0-1 0,-1 1 0,1 0-1,-1-1 1,1 1 0,-1 1 0,1-1-1,-1 0 1,0 0 0,1 1-1,-1 0 1,0-1 0,0 1 0,0 0-1,0 0 1,2 3 0,-2-2 43,0-1 0,1 0 0,-1 0 1,0 0-1,1 0 0,-1 0 0,1 0 1,0 0-1,0-1 0,0 0 0,-1 1 0,1-1 1,4 1-1,-6-2-59,0 0 1,-1 0-1,1 0 0,-1 1 0,1-1 1,0 0-1,-1 0 0,1 1 1,-1-1-1,1 0 0,-1 1 1,1-1-1,-1 0 0,1 1 1,-1-1-1,1 1 0,-1-1 0,0 1 1,1-1-1,0 1 0,1 5-181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11410,'-20'30'1353,"-25"47"0,22-36-506,15-27-647,0-3-40,1 1 0,1 0 0,0 0 0,1 0 0,0 1 0,-5 24 0,10-36-161,-1 0 0,1 0 0,1 1-1,-1-1 1,0 0 0,0 0-1,0 0 1,1 0 0,-1 1-1,0-1 1,1 0 0,-1 0 0,1 0-1,-1 0 1,1 0 0,0 0-1,0 0 1,-1 0 0,1 0-1,0 0 1,0-1 0,0 1 0,0 0-1,0 0 1,0-1 0,0 1-1,0-1 1,0 1 0,0-1-1,0 1 1,0-1 0,1 0 0,-1 1-1,0-1 1,2 0 0,7 1-168,-1 0 0,1 0 0,16-2 1,-8 1-72,-17 0 236,56 4-711,-53-3 656,0-1 1,0 1 0,0 0-1,0 0 1,0 1 0,0-1-1,-1 1 1,1-1 0,-1 1-1,1 1 1,-1-1 0,4 4-1,-6-6 66,0 1-1,-1 0 0,1-1 0,0 1 1,-1 0-1,1 0 0,-1-1 0,1 1 1,-1 0-1,1 0 0,-1 0 0,0 0 1,1 0-1,-1 0 0,0 0 0,0 0 0,1 0 1,-1 0-1,0 0 0,0 0 0,0-1 1,-1 1-1,1 0 0,0 0 0,0 0 1,0 0-1,-1 1 0,0 0 32,0 0 1,-1 0-1,1 0 0,-1-1 0,1 1 0,-1-1 1,0 1-1,1-1 0,-1 0 0,0 1 0,-3 0 0,-6 3 231,1 0 0,-1-1 0,-17 4 0,13-5-9,1 0 1,-1-1-1,-19 1 1,29-3-271,-1 0 0,1 0 1,0-1-1,0 0 0,0 0 1,0 0-1,1 0 0,-1-1 1,0 1-1,0-1 0,1 0 1,-1-1-1,-6-4 1,11 7 0,-1-1 1,0 1-1,1-1 1,-1 1-1,0-1 1,1 0-1,-1 1 1,1-1-1,-1 0 1,1 1-1,0-1 1,-1 0-1,1 0 1,0 1-1,-1-1 1,1 0-1,0 0 1,0 0-1,0 0 1,0 1-1,0-1 1,0 0-1,0 0 1,0 0-1,0 1 1,0-3-1,10-7-186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75 280 13315,'-7'14'1192,"-5"2"-968,-1 1-80,0 1 432,0 0-480,3-3-112,5-5-600,3-2-1040,4-8 1400,2-2-224,3-14-224</inkml:trace>
  <inkml:trace contextRef="#ctx0" brushRef="#br0" timeOffset="0.5">132 0 15091,'1'7'992,"-3"0"-856,-4 3-152,4 0 721,1 2-505,-2-6-152,2-5 32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13243,'-128'57'1818,"111"-48"-1619,0 1-1,1 0 0,1 1 1,0 1-1,-18 17 0,31-27-202,0 0-1,0 0 1,1 1 0,-1-1-1,0 0 1,1 1-1,0-1 1,-1 1-1,1-1 1,-1 5-1,2-6 3,-1-1 0,1 1 0,0 0 0,0-1 0,0 1 0,0-1 0,1 1 1,-1-1-1,0 1 0,0-1 0,0 1 0,0-1 0,0 1 0,1-1 0,-1 1 0,0-1 0,0 1 0,1-1 0,-1 1 0,0-1 0,1 1 0,0 0-1,0 0 1,1-1-1,-1 1 0,0-1 0,0 1 1,0-1-1,0 1 0,1-1 1,-1 0-1,0 0 0,0 1 0,1-1 1,0 0-1,10 0-61,-1-1 1,1 0-1,-1-1 1,1 0-1,-1 0 0,0-2 1,0 1-1,0-1 1,13-8-1,9-5-211,47-33 0,-41 19 97,-28 22 144,1 0 1,-1 0-1,20-10 0,-31 19 37,0 0-1,1 0 1,-1 0 0,0 0-1,0 0 1,0 0 0,0 0 0,0 0-1,0 0 1,0 0 0,0 0 0,0 0-1,1 0 1,-1 0 0,0 0 0,0 0-1,0 0 1,0 0 0,0 0 0,0 0-1,0 0 1,0 0 0,1 0-1,-1 0 1,0 0 0,0 0 0,0 0-1,0 0 1,0 0 0,0 0 0,0 0-1,0 0 1,0 0 0,1 0 0,-1 0-1,0 0 1,0 0 0,0 1-1,0-1 1,0 0 0,0 0 0,0 0-1,0 0 1,0 0 0,0 0 0,0 0-1,0 0 1,0 0 0,0 1 0,0-1-1,0 0 1,0 0 0,0 0 0,0 0-1,0 0 1,0 0 0,0 0-1,-2 10 112,-8 11 75,-7 10 74,8-16-129,1 1 1,0 0-1,0 0 0,-5 22 0,13-38-145,-1 1 0,1 0 0,0 0 1,0 0-1,0 0 0,-1 0 0,1 0 0,0 0 1,0-1-1,0 1 0,0 0 0,1 0 0,-1 0 1,0 0-1,0 0 0,0 0 0,1 0 0,-1-1 1,0 1-1,1 0 0,-1 0 0,1 0 1,-1-1-1,1 1 0,-1 0 0,1-1 0,0 1 1,-1 0-1,1-1 0,0 1 0,0-1 0,-1 1 1,1-1-1,0 1 0,0-1 0,0 1 0,-1-1 1,1 0-1,0 0 0,0 1 0,0-1 0,0 0 1,0 0-1,0 0 0,1 0 0,2 0-47,1 0-1,-1 0 1,1-1-1,-1 0 1,0 0-1,1 0 1,-1 0-1,8-4 1,17-12-181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12051,'-7'8'340,"0"-1"0,0 0 0,-1 0 1,0-1-1,0 0 0,-12 6 0,-60 27 1172,51-25-734,-28 10-320,57-24-474,0 0 1,1 0-1,-1 0 1,0 1-1,0-1 1,1 0 0,-1 0-1,0 0 1,1 0-1,-1 0 1,0 1-1,0-1 1,1 0-1,-1 0 1,0 1 0,0-1-1,0 0 1,1 0-1,-1 1 1,0-1-1,0 0 1,0 0-1,0 1 1,0-1 0,1 0-1,-1 1 1,0-1-1,0 0 1,0 1-1,0-1 1,0 0-1,0 0 1,0 1-1,0-1 1,0 0 0,0 1-1,0-1 1,0 0-1,0 1 1,-1-1-1,1 0 1,0 1-1,0-1 1,0 0 0,0 0-1,0 1 1,-1-1-1,1 0 1,0 0-1,0 1 1,0-1-1,-1 0 1,1 0 0,0 0-1,0 1 1,-1-1-1,1 0 1,0 0-1,-1 0 1,1 0-1,0 0 1,-1 0 0,1 1-1,0-1 1,0 0-1,-1 0 1,0 0-1,27 10-683,-24-9 639,9 2-158,3 1 75,-1 1 0,1 0-1,-1 0 1,0 2-1,0 0 1,16 11-1,-29-18 142,1 0 1,-1 1-1,1-1 0,-1 1 0,1-1 0,-1 1 0,1-1 0,-1 1 0,1-1 0,-1 1 0,0 0 0,0-1 0,1 1 0,-1 0 0,0-1 1,0 1-1,1-1 0,-1 1 0,0 0 0,0 0 0,0-1 0,0 1 0,0 0 0,0-1 0,0 1 0,0 0 0,-1 1 0,0-1 14,1 0 0,-1 0-1,0 0 1,0 0-1,0 0 1,0 0-1,0 0 1,0 0-1,0 0 1,0 0-1,-1 0 1,-1 0-1,-5 3 114,0-1-1,0 0 0,-11 3 1,18-6-104,-63 13 751,59-13-673,1 1 1,-1-1-1,1 0 1,-1 0-1,1 0 1,-1-1-1,1 1 1,-1-1-1,1 0 1,-1 0-1,-7-4 1,11 4-86,1 1 1,-1 0 0,0-1-1,1 1 1,-1-1-1,1 1 1,-1-1 0,1 0-1,-1 1 1,1-1-1,0 0 1,-1 1-1,1-1 1,0 0 0,-1 1-1,1-1 1,0 0-1,0 1 1,0-1 0,0 0-1,-1 0 1,1 1-1,0-1 1,0 0-1,0 0 1,1 1 0,-1-1-1,0 0 1,0-1-1,10-9 96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12235,'1'2'109,"1"-1"1,0 0 0,0 0 0,0 0 0,0 0-1,0 0 1,0 0 0,0-1 0,0 1 0,0-1-1,0 1 1,1-1 0,2 0 0,33 0 325,-21-1-220,-12 2-188,0-1 1,0 0-1,0 0 0,0-1 1,0 0-1,1 1 0,-1-2 1,0 1-1,-1-1 1,1 1-1,0-1 0,7-5 1,-12 7-28,1 0 0,-1 0 0,1-1 1,-1 1-1,0-1 0,1 1 0,-1 0 0,0-1 1,0 1-1,1-1 0,-1 1 0,0-1 1,0 1-1,0-1 0,0 1 0,1-1 0,-1 1 1,0-1-1,0 1 0,0-1 0,0 1 0,0-1 1,0 1-1,0-1 0,0 1 0,0-1 0,-1 1 1,1-1-1,0 1 0,0-1 0,0 1 1,-1-1-1,1 1 0,0 0 0,0-1 0,-1 1 1,1-1-1,0 1 0,-1 0 0,1-1 0,0 1 1,-1 0-1,1-1 0,-1 1 0,1 0 0,-1 0 1,1-1-1,0 1 0,-1 0 0,1 0 0,-1 0 1,1 0-1,-1-1 0,0 1 0,-30-8 37,23 8-20,0 0 0,-1 0 1,1 1-1,0 0 0,0 1 1,0 0-1,0 0 0,1 0 1,-11 5-1,14-5 4,-1 0 0,1 0 1,0 1-1,0-1 0,-1 1 0,2 0 0,-1 0 1,0 0-1,0 0 0,1 1 0,0 0 0,0-1 0,0 1 1,0 0-1,1 0 0,-4 8 0,5-11-37,1 0-1,0 0 0,-1 0 0,1 1 1,0-1-1,0 0 0,0 0 0,0 0 1,0 1-1,0-1 0,0 0 0,0 0 1,0 0-1,1 0 0,-1 1 1,1-1-1,-1 0 0,0 0 0,1 0 1,0 0-1,-1 0 0,1 0 0,0 0 1,-1 0-1,1 0 0,0 0 0,0 0 1,0-1-1,0 1 0,0 0 0,0 0 1,0-1-1,0 1 0,0-1 1,0 1-1,0-1 0,1 1 0,6 1-126,-1 0-1,1 0 1,0 0-1,12 0 0,-12-2 191,29 3-344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230 215 10274,'-21'2'513,"0"1"-1,1 1 1,-36 11 0,46-11-354,0 0 1,0 0-1,1 1 0,-1 0 1,1 1-1,0 0 1,1 0-1,-1 1 1,-7 8-1,15-14-137,0 0 0,0 0 0,0 0 0,0 0 0,0 0 0,0 0 0,1 0 0,-1 1 0,0-1 0,1 0 0,-1 0 0,1 1 0,-1-1 0,1 0 1,0 1-1,0-1 0,-1 0 0,1 1 0,0 1 0,1-2-4,-1 0 0,0 0 0,1 0 0,-1 0 0,1 0 0,0-1 0,-1 1 0,1 0 0,-1 0 0,1 0 0,0-1 0,0 1 0,-1 0 0,1-1 0,0 1 0,0-1 0,0 1 0,0-1 0,2 1 0,2 1 24,1 0 1,-1-1-1,1 0 1,0 0-1,0 0 0,0-1 1,11 0-1,2-3-115,1 0-1,-1-1 0,0-1 1,-1-1-1,1-1 0,-1 0 1,0-2-1,-1 0 1,25-17-1,-3-2-232,-2-1-1,60-61 1,-83 77 326,-1-1 0,0 0 0,-1-1-1,-1 0 1,15-27 0,-24 33 171,-4 7-15,-11 10 144,-8 13-146,0 1 1,2 0 0,1 2 0,0 0-1,2 0 1,1 2 0,1 0-1,1 1 1,-11 33 0,21-52-150,1 1 0,0-1 1,1 1-1,-1 12 0,2-18-15,0 1 0,0 0 0,0-1-1,1 1 1,-1-1 0,1 1 0,0-1-1,0 1 1,1-1 0,-1 1 0,1-1-1,2 5 1,13 10 47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92 12227,'-1'2'154,"0"1"1,0-1 0,1 1 0,-1 0-1,1-1 1,-1 1 0,1 0 0,0-1-1,0 1 1,0 0 0,0 0 0,1-1-1,0 4 1,0-4-65,0 0 0,0 1 1,1-1-1,-1-1 0,1 1 0,-1 0 0,1 0 0,0 0 0,-1-1 1,1 1-1,0-1 0,0 0 0,0 1 0,0-1 0,4 1 0,4 3-15,1-2-1,-1 1 0,0-1 1,1-1-1,-1 0 0,1-1 0,0 0 1,0 0-1,0-1 0,-1-1 1,1 1-1,0-2 0,0 0 0,-1 0 1,1-1-1,-1 0 0,0 0 1,0-2-1,0 1 0,0-1 0,-1 0 1,0-1-1,0 0 0,0-1 1,-1 0-1,9-9 0,-14 13-93,-1 1 1,0-1-1,0 0 0,0 0 1,-1 0-1,1 0 0,-1 0 1,0 0-1,1 0 0,-1-1 1,-1 1-1,1 0 0,0-1 1,-1 1-1,0 0 0,1-1 0,-2-3 1,1 5-5,-1 0 0,1 0 0,-1 0 0,1 0 0,-1 0 0,0 0 1,0 0-1,0 0 0,0 0 0,-1 0 0,1 0 0,0 1 0,-1-1 0,1 1 0,-1-1 1,1 1-1,-1-1 0,0 1 0,0 0 0,0 0 0,1 0 0,-1 0 0,0 0 0,0 0 0,0 1 1,-1-1-1,1 1 0,-3-1 0,-5 0-40,1 0 0,-1 1 0,0 0 0,0 1 0,1-1-1,-1 2 1,0 0 0,1 0 0,0 1 0,-1 0 0,-13 6 0,8-2 36,0 1 0,0 1-1,1 0 1,0 1 0,-23 20 0,29-22 45,0 0 0,0 1 0,1 0 1,1 0-1,-1 0 0,1 1 0,-5 12 1,10-20-20,0 0 0,0 1 0,0-1 0,0 1 1,1-1-1,-1 1 0,1-1 0,-1 1 1,1 0-1,0-1 0,0 1 0,0 0 1,0-1-1,1 1 0,-1-1 0,1 1 0,-1-1 1,1 1-1,0-1 0,0 1 0,0-1 1,0 0-1,1 1 0,-1-1 0,1 0 1,-1 0-1,1 0 0,0 0 0,0 0 0,0 0 1,0-1-1,0 1 0,0-1 0,0 1 1,0-1-1,3 2 0,6 1-11,-1-1-1,1 1 1,0-2 0,0 0-1,0 0 1,13 0-1,35 3-47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12627,'-19'4'340,"0"0"1,1 1 0,-1 1 0,1 1 0,-18 10-1,26-12-232,0 1 0,1 0 0,0 0-1,0 1 1,0 0 0,1 1 0,0 0-1,0 1 1,-12 16 0,19-23-101,0-1-1,0 1 1,0-1 0,0 1 0,1-1 0,-1 1-1,0 0 1,1-1 0,-1 1 0,1 0 0,0 0 0,-1 0-1,1-1 1,0 1 0,0 0 0,0 2 0,1-2-30,-1-1 1,1 0 0,0 1-1,0-1 1,0 0-1,-1 0 1,1 1 0,0-1-1,0 0 1,1 0-1,-1 0 1,0 0-1,0 0 1,0 0 0,1-1-1,-1 1 1,0 0-1,1-1 1,2 2 0,20 6-563,0 0 0,32 5 0,-32-8 91,-1 1 0,35 14 0,-55-19 474,0 0 0,-1 0 0,1 1 0,0-1 0,-1 1-1,0 0 1,1 0 0,2 3 0,-4-4 32,-1-1-1,1 1 0,-1 0 1,0-1-1,0 1 1,1 0-1,-1-1 0,0 1 1,0-1-1,0 1 1,0 0-1,1-1 0,-1 1 1,0 0-1,0-1 1,-1 1-1,1 0 0,0-1 1,0 1-1,0 0 1,0-1-1,0 1 0,-1 0 1,1-1-1,0 1 1,-1-1-1,1 1 0,0 0 1,-1-1-1,1 1 1,-1-1-1,1 1 0,-1-1 1,1 1-1,-1-1 1,1 0-1,-1 1 0,1-1 1,-1 0-1,0 1 1,1-1-1,-2 0 0,-16 10 314,-1-1 0,-1-1-1,1-1 1,-1-1 0,-1-1-1,1 0 1,-1-1 0,-21 0-1,40-4-240,-40 0-536,42 1 434,-1-1 0,0 0 0,0 0 1,1 0-1,-1-1 0,0 1 0,0 0 0,1 0 0,-1 0 0,0 0 0,0-1 0,1 1 0,-1 0 1,0-1-1,0 1 0,1-1 0,-1 1 0,1 0 0,-1-1 0,0 0 0,1 1 0,-1-1 0,1 1 1,-1-1-1,1 0 0,0 1 0,-1-1 0,1 0 0,-1 1 0,1-1 0,0 0 0,0 0 0,0 1 1,-1-1-1,1 0 0,0 0 0,0 1 0,0-1 0,0 0 0,0 0 0,0 1 0,0-1 0,0 0 1,1-1-1,9-20-321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0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60 13195,'0'-3'62,"-1"0"1,1 0-1,-1 1 1,0-1-1,0 0 0,0 0 1,0 1-1,-1-1 1,1 1-1,-1-1 1,0 1-1,1 0 1,-1-1-1,0 1 0,0 0 1,0 0-1,-1 0 1,1 1-1,-5-4 1,3 4-18,0-1 0,0 1 0,-1 0 1,1 0-1,0 0 0,-1 0 0,1 1 0,0 0 1,-1 0-1,1 0 0,-1 0 0,-3 2 0,-5 0-11,0 1-1,1 1 0,-1 0 1,1 1-1,0 1 0,0-1 1,1 2-1,-14 9 0,1 4-30,1 1-1,1 1 0,1 0 0,1 2 1,0 0-1,2 2 0,2 0 1,0 1-1,1 0 0,-14 39 1,9-12-9,2 1 0,3 1 0,2 0 0,-9 96 0,18-116-9,2 1-1,2-1 0,1 1 0,8 48 1,-7-71 7,1 0-1,1-1 1,0 1 0,1-1 0,0 0 0,1 0-1,0 0 1,1-1 0,1 0 0,0 0 0,0-1-1,1 0 1,1-1 0,11 11 0,-6-9-13,0-2-1,1 1 1,0-2 0,1 0 0,0-1-1,1 0 1,-1-2 0,1 0-1,1-1 1,-1-1 0,1 0 0,-1-2-1,1 0 1,27-1 0,-30-1 5,0-2 1,0 0 0,0 0-1,0-2 1,0 0 0,-1 0 0,1-2-1,-2 0 1,1 0 0,0-1-1,-1-1 1,-1-1 0,1 0-1,-1-1 1,-1 0 0,0-1-1,13-15 1,-2-2 43,-2-2 0,-1 0 0,-2-2 0,-1 0-1,22-58 1,-16 25 105,-3 0-1,12-77 0,-23 91 35,4-70 0,-12 102-126,-1 1-1,-1-1 1,-1 1-1,0-1 0,-1 1 1,-1 0-1,-9-23 1,10 33-83,-1 0 1,0 0 0,0 0-1,-1 1 1,0-1-1,0 1 1,-1 1 0,0-1-1,0 1 1,-1 0-1,0 0 1,0 1 0,0 0-1,0 0 1,-1 0-1,0 1 1,0 0 0,0 1-1,0 0 1,-1 0-1,1 1 1,-1 0 0,-10-1-1,-3 0-194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10922,'1'12'309,"0"0"1,1-1-1,1 1 0,0 0 0,0-1 0,1 1 0,0-1 0,1 0 1,1 0-1,8 13 0,10 13-245,42 47 1,-55-70 129,-9-12-189,11 14 84,0 0-1,1-1 0,23 19 1,-37-34-77,1 0 1,-1 1 0,0-1 0,1 0 0,-1 0-1,0 1 1,1-1 0,-1 0 0,0 0 0,1 0-1,-1 0 1,0 1 0,1-1 0,-1 0 0,1 0 0,-1 0-1,0 0 1,1 0 0,-1 0 0,0 0 0,1 0-1,-1 0 1,1 0 0,-1 0 0,0 0 0,1 0-1,-1-1 1,0 1 0,1 0 0,-1 0 0,1-1-1,5-11 303,-4-26 102,-2 31-333,-2-47 304,-3 0-1,-1 0 0,-28-102 1,9 74-270,40 93-100,32 48-26,63 105 0,-84-117-30,-19-32-16,1 0 1,1-1-1,11 15 1,-20-29 38,0 0 1,0 1 0,0-1-1,0 0 1,0 0 0,0 0-1,0 0 1,0 1 0,1-1-1,-1 0 1,0 0-1,0 0 1,0 0 0,0 0-1,0 1 1,1-1 0,-1 0-1,0 0 1,0 0 0,0 0-1,0 0 1,1 0-1,-1 0 1,0 0 0,0 0-1,0 0 1,1 0 0,-1 0-1,0 0 1,0 0 0,0 0-1,0 0 1,1 0 0,-1 0-1,0 0 1,0 0-1,0 0 1,1 0 0,-1 0-1,0 0 1,0 0 0,0 0-1,0 0 1,1-1 0,-1 1-1,0 0 1,0 0-1,0 0 1,0 0 0,0 0-1,0-1 1,1 1 0,-1 0-1,0 0 1,0 0 0,0 0-1,0-1 1,0 1-1,0 0 1,0 0 0,0 0-1,0-1 1,3-14-125,-3 12 84,3-24-203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14659,'-13'12'210,"1"0"-1,1 1 0,0 1 1,0 0-1,1 1 1,1-1-1,1 2 0,-11 24 1,8-13-96,2 2 1,0-1-1,2 1 0,-4 34 1,7-37-56,2 1 0,1 0 1,2 33-1,-1-59-57,0-1 1,0 1-1,0 0 0,0 0 0,0 0 1,0 0-1,1 0 0,-1-1 1,0 1-1,0 0 0,1 0 0,-1 0 1,0 0-1,1-1 0,-1 1 1,1 0-1,-1-1 0,1 1 0,-1 0 1,1-1-1,0 1 0,-1 0 0,1-1 1,0 1-1,0-1 0,-1 1 1,1-1-1,1 1 0,-1-1-3,0-1 0,0 1 0,0 0 0,0-1 0,0 1 0,0 0 0,-1-1 0,1 1 0,0-1 0,0 0 1,0 1-1,-1-1 0,1 1 0,0-1 0,-1 0 0,1 0 0,0 1 0,-1-1 0,1 0 0,-1 0 0,0 0 0,1 0 0,-1 0 0,1 0 0,-1 0 0,0-1 0,4-9-64,-1-1 0,0 0 0,-1 1-1,0-1 1,-1-1 0,0-17 0,-2 3-193,-9-47 0,12 80 262,0-1 0,0 0 1,1 1-1,0-1 0,0 0 0,1 0 0,-1 0 1,1-1-1,0 1 0,0-1 0,9 7 1,-3-2 24,1-1 0,0-1 1,0 1-1,20 9 0,-21-14-24,0 0 0,0 0 0,0 0-1,0-1 1,0-1 0,0 0 0,0 0-1,1-1 1,-1-1 0,0 1 0,1-2 0,14-3-1,-16 3-43,-1 0 0,1-1 0,-1 0 0,0-1-1,1 0 1,-1 0 0,-1-1 0,1 0 0,-1 0 0,0-1-1,0 0 1,-1 0 0,1 0 0,6-10 0,-12 14 21,0 1 1,0 0-1,0-1 1,0 1-1,0-1 1,-1 1-1,1-1 1,0 0-1,-1 1 1,1-1-1,-1-2 1,0 4 13,0 0 0,0 0 0,0-1 0,0 1 1,0 0-1,0 0 0,0-1 0,0 1 0,0 0 1,-1 0-1,1-1 0,0 1 0,0 0 0,0 0 1,0 0-1,-1-1 0,1 1 0,0 0 0,0 0 1,0 0-1,-1 0 0,1-1 0,0 1 0,0 0 1,-1 0-1,1 0 0,0 0 0,0 0 0,-1 0 1,1 0-1,0 0 0,-1 0 0,1 0 0,0 0 1,0 0-1,-1 0 0,1 0 0,0 0 0,-4 0 13,1 1-1,0 0 1,0 0-1,1 0 1,-1 0-1,0 1 1,0-1-1,0 1 0,1-1 1,-4 4-1,-5 4 117,1 0-1,0 1 0,-11 14 0,17-19-45,1 0-1,-1 1 0,1-1 0,0 1 0,0-1 1,0 1-1,1 0 0,0 0 0,-2 9 0,4-15-65,0 1-1,0 0 0,0 0 1,0 0-1,0 0 0,1 0 1,-1 0-1,0-1 0,0 1 1,1 0-1,-1 0 0,0 0 1,1 0-1,-1-1 0,1 1 1,-1 0-1,1-1 0,-1 1 1,1 0-1,-1-1 0,1 1 1,0 0-1,-1-1 0,1 1 1,0-1-1,0 1 0,0-1 1,-1 0-1,1 1 0,0-1 1,0 0-1,0 0 0,0 1 1,-1-1-1,1 0 0,0 0 1,0 0-1,0 0 0,0 0 1,0 0-1,1 0 0,6 0-45,0-1 0,0 0-1,11-2 1,-18 3 23,32-9-424,0 0 0,41-19 1,-45 15-8,1 2 1,1 2-1,34-8 1,-64 17 450,0 0-1,0-1 1,0 1 0,0 0 0,0 0-1,0 0 1,0 0 0,0 0 0,0 0 0,0 0-1,1 0 1,-1 0 0,0 0 0,0 0 0,0 1-1,0-1 1,0 0 0,0 1 0,0-1 0,-1 1-1,1-1 1,0 1 0,0 0 0,0-1-1,0 1 1,-1 0 0,2 1 0,-1 0 104,0 0-1,-1 1 1,1-1 0,-1 1 0,0-1 0,0 1-1,0 0 1,0-1 0,0 4 0,-1-3-31,1-2-30,0 0 0,0 0 0,0 0 0,0 0 0,0 0 1,0 0-1,0 0 0,0 0 0,0-1 0,1 1 0,-1 0 0,0 0 0,1 0 1,-1 0-1,0 0 0,1-1 0,-1 1 0,1 0 0,-1 0 0,1-1 0,0 1 1,-1 0-1,1-1 0,1 2 0,-1-2-15,0 1 0,1-1-1,-1 1 1,0-1 0,1 0 0,-1 0 0,1 0-1,-1 0 1,1 0 0,-1 0 0,0 0 0,1 0-1,-1 0 1,3-1 0,6-3-84,0 0 1,0 0-1,14-9 1,-14 8-97,-1 1-11,54-26-989,-59 29 1022,1-1 0,-1 1 0,0 0 1,1 0-1,-1 0 0,1 1 0,-1-1 0,1 1 0,-1 0 0,1 0 0,-1 1 0,7 1 0,-9-2 108,0 1 0,-1-1 1,1 1-1,-1 0 0,1 0 0,-1-1 1,0 1-1,1 0 0,-1 1 1,0-1-1,1 0 0,-1 0 0,0 0 1,0 1-1,0-1 0,0 0 0,0 1 1,-1-1-1,1 1 0,0 0 1,-1-1-1,1 3 0,1 2 163,-2 0-1,1 0 1,-1 0 0,0 12-1,-1-13 60,1 0 0,0-1-1,0 1 1,0 0 0,1 0-1,1 8 1,-1-12-177,0 0-1,-1 0 1,1 0-1,0 0 1,0-1 0,0 1-1,0 0 1,-1 0 0,1 0-1,0-1 1,0 1 0,0-1-1,1 1 1,-1-1-1,0 1 1,0-1 0,0 1-1,0-1 1,0 0 0,1 0-1,-1 0 1,0 0 0,0 0-1,0 0 1,3 0 0,31-5-150,55-22-1056,-62 18 581,-1 1 0,2 1 0,31-4 0,-37 13 220,-17 2 328,-14 4 424,4-6-354,1-1 0,-1 1 0,0-1 0,1-1 0,-1 1 0,0 0-1,0-1 1,0 0 0,-6 0 0,-27-3 102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18116,'0'-3'1592,"0"0"-1312,2-4-608,1 0 1016,-1 1-376,0-1-216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65 11843,'5'-3'350,"0"-1"-1,-1 0 1,1 0 0,-1-1 0,6-8 0,-9 13-306,-1-1 0,1 1 0,-1-1 0,0 0 0,1 1 0,-1-1 0,0 0 0,1 1-1,-1-1 1,0 0 0,0 1 0,0-1 0,0 0 0,0 1 0,0-1 0,0 0 0,0 0 0,0 1-1,0-1 1,0 0 0,0 1 0,0-1 0,-1-1 0,0 2 34,0-1 0,0 0-1,0 0 1,0 0 0,0 1 0,0-1 0,0 0-1,0 1 1,-1-1 0,1 1 0,0 0 0,0-1-1,-1 1 1,1 0 0,0 0 0,0 0 0,-1 0-1,-1 0 1,-7 0 93,0 1-1,0 0 1,1 0 0,-1 1-1,1 0 1,-1 1 0,-11 5-1,3-1-86,0 1-1,-29 19 0,42-24-81,0 0 0,-1 1-1,2-1 1,-1 1 0,0 0 0,1 0-1,-1 1 1,1-1 0,1 1 0,-1 0-1,1 0 1,-4 7 0,7-12-4,0 1 0,0 0 0,-1 0 0,1-1 0,0 1 0,0 0 0,0 0 0,1 0 0,-1-1 0,0 1 1,0 0-1,0 0 0,0-1 0,1 1 0,-1 0 0,0-1 0,1 1 0,-1 0 0,1-1 0,-1 1 0,1 0 0,-1-1 0,1 1 0,-1-1 0,1 1 0,-1-1 1,1 1-1,0-1 0,-1 1 0,1-1 0,0 0 0,-1 1 0,1-1 0,0 0 0,0 0 0,-1 1 0,1-1 0,0 0 0,0 0 0,-1 0 0,1 0 0,0 0 1,0 0-1,0 0 0,40-1-153,-38 1 134,17-3-125,0-1 1,0-1-1,26-9 0,-21 5-152,27-4 0,-52 13 289,1-1-1,0 1 1,-1 0-1,1 0 1,-1 0-1,1 0 1,-1 0-1,1 0 1,0 0-1,-1 0 1,1 0-1,-1 0 1,1 0-1,-1 0 0,1 0 1,0 0-1,-1 0 1,1 1-1,-1-1 1,1 0-1,-1 0 1,1 1-1,-1-1 1,1 0-1,-1 1 1,0-1-1,2 1 1,-1 14 7,-2-14 14,1 0-1,0 0 1,0 0 0,0 0 0,-1 0-1,1 0 1,0 0 0,1 0 0,-1 0 0,0 0-1,0 0 1,0 0 0,1 0 0,-1 0-1,0 0 1,1 0 0,-1 0 0,1 0-1,-1 0 1,1 0 0,-1 0 0,1-1-1,0 1 1,-1 0 0,1 0 0,1 0 0,2 1 28,0-1 1,-1 1 0,1-1-1,0-1 1,0 1 0,0 0-1,-1-1 1,1 0 0,0 0-1,0 0 1,5-1 0,48-11 153,-25 5-156,6-1-117,-24 4-69,-1 1 0,1 1 0,0 0-1,0 1 1,1 0 0,20 2-1,-34-1 154,0 0-1,0 0 1,0 1-1,0-1 0,0 0 1,1 0-1,-1 1 0,0-1 1,0 1-1,0-1 0,0 1 1,0-1-1,-1 1 0,1 0 1,0-1-1,0 1 0,0 0 1,0-1-1,-1 1 0,1 0 1,0 0-1,-1 0 0,1 0 1,-1 0-1,1 0 0,-1 0 1,1 0-1,-1 0 0,0 0 1,1 0-1,-1 0 0,0 0 1,0 0-1,0 3 1,17-25 1755,27-66-925,-43 86-909,1 0 1,0 0-1,-1 0 1,1 0-1,0 0 1,0 0-1,-1 0 1,1 1-1,0-1 1,0 1-1,0-1 0,0 1 1,0 0-1,0 0 1,0 0-1,0 0 1,3 0-1,11 0-72,19-8-118,9-5-61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32 12275,'8'-30'2482,"-8"28"-1727,0 3-105,-4 16 29,-16 60-418,-40 174-483,45-173-645,-6 97 0,21-173 83,0-6 599,1-10 88,4-19-212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10210,'0'9'1176,"7"-4"-767,7 1-161,5 1 1296,11 2-1184,7-2-104,9-1-56,7 1 0,0-4-40,-1 0-80,-3-3-176,-5 0-120,-10 0 176,-6 0-24,-11 1-64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10938,'0'4'857,"11"0"-497,8-2-112,15-1 512,6 1-224,13-2-200,3 1 8,2-1-208,-3 0-288,-4 3 200,-10 0-48,-15 4-128</inkml:trace>
  <inkml:trace contextRef="#ctx0" brushRef="#br0" timeOffset="1">0 439 10122,'10'15'1272,"9"-7"-791,11-3-129,4-5 488,9 0-184,2 0-88,4-3-320,1-1-192,-3-1 16,0-3-48,-4-5-104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12819,'-22'34'1040,"-7"2"-880,-4 6-56,0 2 256,2 6-224,2 0-32,9-2-16,6-3-8,8-2-32,6 0-32,12 5-8,5-2 8,7-2 8,8-2-72,8-9 48,3-8 8,8-19-16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34 11434,'-2'-1'1228,"2"1"-1160,0 0 0,0 0 0,0-1 0,0 1 1,0 0-1,0 0 0,0 0 0,0 0 0,0 0 0,0 0 1,0 0-1,0 0 0,0 0 0,0-1 0,0 1 0,0 0 1,1-1 749,-1 1-750,-19 1 1379,-27 5-548,34-2-888,0-1-1,1 1 1,0 1-1,-1 0 1,2 1-1,-1 0 1,1 1-1,-1 0 1,-15 15-1,19-16-32,1 1-1,1 0 0,-1 0 0,1 0 0,0 1 1,1-1-1,0 1 0,0 0 0,0 0 1,1 1-1,1-1 0,-1 1 0,1 0 1,-1 10-1,3-16 19,-1 0 1,1 0 0,0 0-1,0 0 1,0 0-1,0 0 1,0-1-1,1 1 1,-1 0 0,1 0-1,0 0 1,-1-1-1,1 1 1,1 0-1,-1-1 1,0 1-1,1-1 1,-1 1 0,1-1-1,0 0 1,0 1-1,0-1 1,0 0-1,0 0 1,0-1-1,0 1 1,1 0 0,-1-1-1,1 1 1,-1-1-1,1 0 1,0 0-1,-1 0 1,1 0-1,0 0 1,0-1 0,3 1-1,5 0 3,-1 0 0,1-1 0,-1 0-1,1-1 1,0-1 0,-1 1 0,0-2 0,1 1-1,10-5 1,10-5 45,-1-2 0,35-19 1,-50 24 41,-1-1 1,0 0-1,0 0 1,-1-2 0,0 0-1,11-13 1,-23 23-64,1 0 0,0 0 1,-1 0-1,1-1 0,-1 1 0,0 0 0,0-1 0,0 1 1,0 0-1,0-1 0,0 1 0,-1-1 0,1 0 0,-1 1 0,0-1 1,0 1-1,0-1 0,0 0 0,0 1 0,0-1 0,-1 1 1,1-1-1,-1 0 0,-1-2 0,0 1-18,-1-1 0,0 1 0,0 0 0,0 0 0,0 1 0,0-1 0,-1 0 0,0 1 0,1 0 0,-1 0 0,0 0 0,-6-2 0,0-1-134,1 1-1,-1 0 0,-1 0 1,1 1-1,0 1 0,-1 0 1,0 0-1,0 1 1,-21-1-1,3 6-219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10506,'0'0'47,"0"1"1,0-1-1,0 0 0,0 0 0,0 0 0,0 1 0,0-1 0,0 0 1,0 0-1,0 0 0,0 1 0,0-1 0,1 0 0,-1 0 1,0 0-1,0 0 0,0 1 0,0-1 0,0 0 0,1 0 1,-1 0-1,0 0 0,0 0 0,0 0 0,0 1 0,1-1 0,-1 0 1,0 0-1,0 0 0,0 0 0,1 0 0,-1 0 0,0 0 1,0 0-1,0 0 0,1 0 0,-1 0 0,0 0 0,0 0 1,1 0-1,-1 0 0,0 0 0,0 0 0,16-6 1046,11-9-187,15-13 150,71-63-1,26-44-443,-105 101-613,-34 33-5,0 1-1,1-1 0,-1 1 1,0 0-1,1-1 0,-1 1 0,1-1 1,-1 1-1,0 0 0,1-1 1,-1 1-1,1 0 0,-1 0 1,1-1-1,-1 1 0,1 0 0,0 0 1,-1 0-1,1-1 0,-1 1 1,1 0-1,-1 0 0,1 0 1,0 0-1,-1 0 0,1 0 0,0 1 1,-1-1-1,1 1 1,-1 0-1,1-1 1,-1 1-1,0-1 1,1 1-1,-1 0 1,0-1-1,0 1 1,1 0-1,-1-1 1,0 1-1,0 0 0,0-1 1,0 1-1,0 0 1,0 0-1,-3 43-151,2-33 105,0 3-52,1 1 0,0 0-1,1-1 1,4 20-1,-4-30 77,0 0 0,0-1 0,0 1-1,0-1 1,1 0 0,0 1 0,-1-1-1,1 0 1,0 0 0,3 3-1,-3-5 23,-1 1 0,0-1-1,1 0 1,-1 0 0,1 0-1,-1-1 1,1 1 0,-1 0-1,1-1 1,-1 1 0,1 0-1,0-1 1,-1 0 0,1 1-1,0-1 1,0 0 0,-1 0-1,1 0 1,0 0 0,-1 0-1,1-1 1,2 0 0,23-8-119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13411,'0'1'1296,"3"1"-968,2 1-88,5-2 576,5 1-327,5-2-105,7 0-208,5 0-224,6-5 112,5 4 8,0-3-96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12291,'17'41'319,"2"-1"1,1-1-1,3 0 0,30 40 1,-7-9-189,-21-29-76,-14-21 36,1-1-1,0 0 1,2-1-1,17 19 1,-30-36-64,-1-1 1,0 1-1,1-1 0,-1 1 0,1-1 1,-1 0-1,1 1 0,-1-1 0,1 1 1,-1-1-1,1 0 0,-1 0 0,1 1 1,0-1-1,-1 0 0,1 0 0,-1 0 1,1 0-1,0 0 0,-1 1 0,1-1 1,-1 0-1,1 0 0,0-1 0,-1 1 1,1 0-1,-1 0 0,1 0 0,0 0 1,0-1 15,0 0 1,0 0 0,0 0-1,0 0 1,-1 0-1,1 0 1,0 0 0,-1 0-1,1 0 1,-1 0 0,1 0-1,-1 0 1,1-3-1,1-6 196,0 0 0,1-18 0,-3 23-181,-4-246 967,0 136-1006,5 87-85,-1 28 65,0 0-1,0 0 1,1 0-1,-1 0 1,0 0-1,0-1 1,0 1-1,0 0 1,0 0-1,0 0 1,0 0-1,0 0 1,0-1-1,1 1 1,-1 0-1,0 0 0,0 0 1,0 0-1,0 0 1,0 0-1,1 0 1,-1 0-1,0 0 1,0 0-1,0-1 1,0 1-1,0 0 1,1 0-1,-1 0 1,0 0-1,0 0 1,0 0-1,0 0 0,1 0 1,-1 0-1,0 0 1,0 1-1,0-1 1,0 0-1,1 0 1,10 11-59,9 19-150,0 2-1,-2 0 1,-2 2-1,0 0 1,-3 0-1,19 71 1,-27-85 11,0-13-80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9066,'11'2'1200,"4"5"-712,5 7-152,1 3 1401,2 6-1209,0 6-104,-4 7-48,-2 7 0,-13 14-56,-5 3-40,-18 13-56,-7 5-32,-12 1-264,-7-2 320,2-4-232,2-7 0,8-19-16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10898,'-6'-3'1241,"7"1"-753,-1 0-256,20 4 1584,10 1-1368,21 0-296,7-1-64,5 1-72,3-2 0,0 0-120,-4 1-88,-15-2 168,-8 3-24,-23 2-16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8138,'9'7'1128,"16"-1"-400,8-5-232,13-1 1193,3 0-921,5 0-112,4-1-104,-5-2-240,-2-1 8,-11-2-176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2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10 12131,'10'-7'1541,"-13"5"-141,-17 11-149,5 2-1222,1 1-1,1 0 0,0 1 0,0 1 1,1 0-1,-11 18 0,2 2-139,-31 64-1,39-72 107,2 1 1,1 0-1,2 0 0,0 1 1,-4 34-1,12-59 4,-1 1-1,1-1 1,0 1-1,0 0 1,0-1-1,1 1 1,-1 0-1,1-1 1,0 1-1,0-1 1,0 1 0,0-1-1,1 0 1,1 4-1,-1-5-1,-1 0 0,1 0-1,0 0 1,0-1 0,0 1-1,0 0 1,0-1 0,1 0-1,-1 1 1,0-1 0,1 0 0,-1 0-1,0 0 1,1-1 0,0 1-1,-1 0 1,1-1 0,-1 0-1,5 0 1,5 1-146,1-2 1,-1 0-1,0 0 0,0-1 0,0-1 1,0 0-1,13-5 0,1-2-222,0-2 0,25-14 0,-10 0-57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11426,'-70'128'3188,"-14"74"-2831,82-195-351,0-5-3,1 0-1,0 1 1,0-1-1,0 0 1,1 1 0,-1-1-1,0 0 1,1 1 0,0-1-1,-1 1 1,1-1 0,0 1-1,0-1 1,1 1 0,-1-1-1,1 4 1,0-6 17,0 1 1,-1 0 0,1-1-1,0 1 1,0-1-1,0 0 1,-1 1 0,1-1-1,0 0 1,0 1-1,0-1 1,0 0 0,0 0-1,0 0 1,0 0-1,-1 0 1,1 0 0,0 0-1,0 0 1,0 0-1,0 0 1,0 0 0,0-1-1,1 1 1,24-9 373,17-14-295,-1-1-1,-1-1 1,-2-3-1,0-1 1,48-49-1,-84 76-180,1-1-1,-2 0 1,1 0-1,0 0 1,-1-1-1,1 1 1,2-7-1,-2 0-368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12011,'2'4'1184,"6"1"-856,2 0-192,1 3 680,5 0-480,1 2-152,3 0-648,0 0 448,-3-1-56,2 1-88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3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11442,'9'16'1113,"-1"4"-817,4 6-120,2 5 560,0 9-464,-1 3-24,-1 8-40,-5 0-32,-9 1-128,-9 1 2241,-21-3-2057,-8-4 176,-8-12 160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3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 11242,'-1'-1'82,"0"1"-1,0 0 0,0 0 1,0 0-1,0 0 1,0 0-1,0 0 0,-1 0 1,1 0-1,0 0 0,0 0 1,0 1-1,0-1 0,0 0 1,0 1-1,0-1 1,0 1-1,0-1 0,0 1 1,0-1-1,0 1 0,0 0 1,1 0-1,-1-1 0,0 1 1,0 0-1,1 0 1,-1 0-1,0 0 0,1 0 1,-1 0-1,1 0 0,-1 1 1,-3 6 127,0 0 0,1 1 0,-3 9 0,3-9-284,-6 20 73,0 0 1,2 0-1,2 1 1,1 0-1,-1 34 0,5-64 1,0 0-1,0 0 0,0 0 0,0 0 0,0 0 0,0 0 0,0 0 0,0-1 0,0 1 0,1 0 0,-1 0 0,0 0 0,0 0 0,0 0 0,0 0 1,0 0-1,0 0 0,0 0 0,0 0 0,0 0 0,0 0 0,0 0 0,1 0 0,-1 0 0,0 0 0,0 0 0,0 0 0,0 0 0,0 0 0,0 0 0,0 0 1,0 0-1,0 0 0,1 0 0,-1 0 0,0 0 0,0 0 0,0 0 0,0 0 0,0 0 0,0 0 0,0 0 0,0 0 0,0 0 0,0 0 0,0 0 1,0 0-1,1 1 0,-1-1 0,0 0 0,0 0 0,0 0 0,0 0 0,0 0 0,0 0 0,0 0 0,0 0 0,0 0 0,0 0 0,0 1 0,9-14-43,9-18 0,-1-3-17,-2 3 17,1 2 1,2 0 0,21-27-1,-38 54 35,1 0-1,-1 1 0,1-1 1,-1 1-1,1-1 0,0 1 1,0 0-1,-1 0 0,4-2 0,-5 3 9,1 0-1,-1 0 1,1 0 0,-1 0-1,1 0 1,-1 0-1,1 0 1,-1 0-1,0 0 1,1 0-1,-1 1 1,1-1-1,-1 0 1,1 0-1,-1 0 1,0 0 0,1 1-1,-1-1 1,1 0-1,-1 0 1,0 1-1,1-1 1,-1 0-1,0 1 1,0-1-1,1 0 1,-1 1-1,0-1 1,0 1 0,1-1-1,-1 0 1,0 1-1,0-1 1,0 1-1,0-1 1,1 1-1,-1-1 1,0 0-1,0 1 1,0-1-1,0 1 1,0-1 0,0 1-1,0-1 1,0 1-1,-1 0 1,2 21-28,-1 0 0,-4 30 1,1-20-8,3-31 29,0-1 0,-1 0 0,1 0 0,0 0 0,0 0 1,0 0-1,0 0 0,0 0 0,0 1 0,0-1 0,0 0 0,0 0 0,0 0 0,0 0 0,0 0 0,0 1 0,0-1 0,0 0 0,0 0 0,0 0 0,0 0 0,0 0 0,0 1 0,0-1 0,0 0 0,0 0 0,0 0 0,0 0 0,0 0 0,0 0 0,0 1 0,1-1 0,-1 0 0,0 0 0,0 0 0,0 0 0,0 0 1,0 0-1,0 0 0,0 0 0,1 0 0,-1 1 0,0-1 0,0 0 0,0 0 0,0 0 0,0 0 0,0 0 0,1 0 0,4-5-105,-4 4 108,6-7-96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10610,'5'-2'1153,"0"4"-761,2 1-184,9 1 1536,2-1-1416,7 1-256,-2 1-48,7-1-296,-2 0-560,0-4 744,-4 2-96,-8-1-80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3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8354,'12'1'1328,"2"-1"-680,5-4-264,5-2 665,5-1-889,2-2 264,5 2-8,-1 0-144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10578,'-12'-57'2207,"9"71"-663,1 15-1250,28 568 172,-4-270-740,-24-298-125,2-29 395,0 0-1,0 0 1,0 0-1,0 0 1,0 0-1,0 0 1,0 0-1,0 0 1,0 1-1,0-1 1,0 0-1,0 0 1,0 0-1,0 0 1,0 0-1,0 0 1,0 0-1,0 0 1,0 0-1,0 0 1,0 0-1,0 0 1,0 1-1,0-1 1,-1 0-1,1 0 1,0 0-1,0 0 1,0 0-1,0 0 1,0 0-1,0 0 1,0 0-1,0 0 1,0 0-1,0 0 1,0 0-1,-1 0 1,1 0-1,0 0 1,0 0-1,0 0 1,0 0-1,0 0 1,0 0-1,0 0 1,0 0-1,0 0 1,0 0-1,0 0 1,-1 0 0,1 0-1,0 0 1,0 0-1,0 0 1,0 0-1,0 0 1,0-1-1,0 1 1,0 0-1,0 0 1,0 0-1,0 0 1,-6-15-138,2-8-10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 12683,'-3'2'179,"0"0"1,0 1 0,0-1 0,1 1-1,-1-1 1,1 1 0,-1 0 0,-2 4-1,-1 3-168,-1 0-1,2 0 1,0 1-1,-5 13 1,8-20-16,1 1 0,-1-1 0,1 1 0,0-1 0,1 1 0,-1 0 0,1-1 0,0 1 0,0 0 0,0-1 0,1 1 0,-1-1 0,3 8 0,-2-10 7,-1-1-1,1 0 1,-1 0-1,1 1 1,0-1-1,-1 0 1,1 0-1,0 0 1,0 1-1,0-1 1,0 0-1,0 0 1,0 0-1,0-1 1,0 1-1,0 0 1,0 0-1,1-1 1,-1 1-1,0 0 1,1-1-1,-1 0 1,0 1-1,2-1 1,0 0 21,-1 0 0,1 0 0,-1 0 0,1 0 0,-1-1 0,1 0 0,-1 1 0,1-1 0,-1 0 0,0 0 0,1 0 0,2-2 1,2-2 124,0 0 1,-1 0 0,0 0-1,1-1 1,-2 0 0,1 0-1,6-10 1,-10 13-69,-1 0 0,1-1 0,-1 1 0,1-1 0,-1 1 0,0-1 0,-1 0 0,1 1 0,-1-1 0,1 0 0,-1 1 0,0-1 0,-1 0 0,1 1 0,-1-1 0,1 0 0,-1 1 0,0-1 0,0 0 0,-1 1 0,1 0 0,-1-1 0,0 1 0,0 0 0,0 0 0,0 0 0,0 0 0,-1 0 0,1 0 0,-1 1 0,0-1 0,0 1 0,1 0 0,-2 0 0,1 0 0,0 0 0,0 0 0,-1 1-1,1-1 1,-1 1 0,-5-1 0,2 1 54,2 4 55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 10802,'0'-10'803,"1"-10"2360,2 34-1375,-2 24-1679,-1 0 1,-1 0-1,-13 74 0,7-64-65,-23 194 28,41-257 407,32-80 508,92-146 0,-128 230-991,-5 6-92,1 1 0,0-1-1,0 1 1,0 0 0,1 0-1,4-5 1,-8 9 57,0 0 0,1 0-1,-1 0 1,0 0 0,1 0-1,-1 0 1,0 0 0,1 0 0,-1 0-1,0 0 1,0 0 0,1 0 0,-1 0-1,0 0 1,1 0 0,-1 0 0,0 1-1,1-1 1,-1 0 0,0 0 0,0 0-1,1 0 1,-1 1 0,0-1 0,0 0-1,0 0 1,1 0 0,-1 1-1,0-1 1,0 0 0,0 0 0,1 1-1,-1-1 1,0 0 0,0 1 0,0-1-1,0 0 1,0 0 0,0 1 0,0-1-1,0 0 1,0 1 0,0-1 0,0 0-1,0 1 1,0-1 0,0 0 0,0 0-1,0 1 1,0-1 0,1 19-1090,-4-6 613,-1 1 74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4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11787,'-1'3'992,"2"0"-744,4-1-72,0 4 384,2 0-136,3 2-216,2 1-32,1 0-72,3 1-40,-2-3-8,2-4-48,-3-6 24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13379,'-1'11'194,"0"0"-1,-1-1 1,0 1 0,-1 0 0,-8 19 0,-3 15-25,10-32-149,-9 50 48,12-58-65,0 1 1,1-1-1,0 0 1,0 1-1,0-1 1,1 1-1,-1-1 0,4 11 1,-4-15-7,1 0 0,0 0 0,-1 0 0,1 0-1,0 0 1,-1 0 0,1 0 0,0 0 0,0 0 0,0 0 0,0 0 0,0 0 0,0-1 0,0 1 0,0 0 0,0-1 0,0 1 0,0-1-1,1 1 1,-1-1 0,0 0 0,0 1 0,1-1 0,-1 0 0,0 0 0,0 0 0,1 0 0,-1 0 0,0 0 0,0 0 0,1 0 0,-1-1-1,0 1 1,2-1 0,3-1-37,-1 0 0,1 0 0,-1-1-1,1 1 1,-1-1 0,6-4-1,10-12-50,0 0-1,-1-1 1,-1-1-1,-1-1 1,27-42-1,-39 57 944,-6 11-283,-2 10-371,5 87-367,0-72 111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3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29 12611,'0'-1'223,"0"0"0,1-1 1,-1 1-1,0 0 0,1 0 1,-1 0-1,0 0 0,0 0 1,0-1-1,0 1 0,0 0 1,0 0-1,0 0 0,-1 0 1,1 0-1,0-1 0,-1 1 1,1 0-1,-1 0 0,0-2 1,0 3-136,1 0 0,-1-1 0,0 1 1,0 0-1,1-1 0,-1 1 0,0 0 1,0 0-1,1 0 0,-1 0 0,0-1 1,0 1-1,0 0 0,1 0 1,-1 1-1,0-1 0,0 0 0,0 0 1,1 0-1,-1 0 0,0 1 0,0-1 1,-6 3-23,1 0 1,-1 0 0,1 1-1,0 0 1,-8 6 0,-4 7-74,0 0 1,2 1-1,-1 1 0,-24 38 1,20-22-53,1 1 1,-17 44 0,26-52-48,-13 50 0,21-65 36,0 0 0,1 1-1,1-1 1,0 1-1,1 0 1,1 14 0,-1-25-9,1 0 1,0 0-1,-1 0 1,1 1-1,0-1 1,0 0-1,1 0 0,-1 0 1,1-1-1,-1 1 1,1 0-1,0 0 1,0-1-1,0 1 1,1-1-1,-1 0 1,0 0-1,1 0 1,0 0-1,-1 0 1,1 0-1,0-1 1,0 1-1,4 1 1,3 0-203,0-1 0,1 1 0,-1-2 1,1 1-1,21-1 0,10-1-343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 12483,'0'-1'80,"1"1"0,0 0 0,0-1-1,-1 1 1,1 0 0,0 0 0,0-1 0,0 1 0,-1 0 0,1 0 0,0 0 0,0 0 0,0 0 0,-1 0 0,1 0 0,0 1 0,1-1 0,-2 1-41,1-1 0,-1 0-1,0 0 1,0 1 0,1-1 0,-1 0 0,0 1 0,0-1 0,0 1 0,0-1 0,1 0 0,-1 1 0,0-1 0,0 0 0,0 1 0,0-1-1,0 1 1,0-1 0,0 0 0,0 1 0,0-1 0,0 1 0,0-1 0,0 0 0,-1 1 0,-12 31 1018,8-22-883,-11 24 234,4-9-155,1 0-1,-8 32 0,18-56-244,1 0-1,0 1 0,-1-1 0,1 0 1,0 1-1,0-1 0,-1 1 0,1-1 1,0 0-1,0 1 0,1-1 0,-1 1 1,0-1-1,0 0 0,1 1 0,-1-1 1,1 0-1,-1 1 0,2 1 1,-1-2-2,-1-1 0,1 1 0,0-1 0,0 1 0,0-1 0,0 1 0,-1-1 0,1 0 0,0 0 0,0 1 0,0-1 0,0 0 0,0 0 0,0 0 0,0 0 0,0 0 0,0 0 0,0 0 0,0 0 0,0 0 0,1-1 0,7-1 20,0-1 0,-1 0 0,1-1 0,11-7 0,-17 10-28,172-106-15,-170 104 10,-1 1-25,0-1 0,0 1 0,0 0 1,0 0-1,9-3 0,-13 5 27,1 0-1,-1 0 1,1 0-1,-1 0 1,1 0-1,-1 0 1,1 0-1,-1 0 1,1 0 0,-1 0-1,1 0 1,-1 0-1,1 0 1,-1 1-1,1-1 1,-1 0-1,1 0 1,-1 0 0,1 1-1,-1-1 1,0 0-1,1 1 1,0 0 1,-1 0 1,1 0-1,-1 0 1,1 0-1,-1 0 1,0 0-1,0 0 0,0 0 1,1 0-1,-1 0 1,0 0-1,0-1 1,0 1-1,0 0 1,-1 0-1,1 2 1,-4 19-488,-10 31 1,7-30-1447,7-22 1888,0-1-1,-1 0 1,1 1-1,0-1 0,0 1 1,0 0-1,0-1 1,-1 1-1,1-1 0,0 1 1,0-1-1,0 1 1,0-1-1,0 1 0,0-1 1,0 1-1,0-1 1,1 1-1,-1 0 1,0-1-1,0 1 0,0-1 1,1 2-1,4-3-687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 13627,'0'0'29,"1"0"0,-1 0 0,0 0 0,0 0 1,0 0-1,0 0 0,0 0 0,0-1 0,0 1 0,0 0 0,0 0 1,0 0-1,1 0 0,-1 0 0,0 0 0,0 0 0,0 0 0,0 0 1,0 0-1,0 0 0,0 0 0,1 0 0,-1 0 0,0 0 0,0 0 0,0 0 1,0 0-1,0 0 0,0 0 0,0 0 0,1 0 0,-1 0 0,0 0 1,0 0-1,0 0 0,0 0 0,0 0 0,0 0 0,0 0 0,0 0 1,1 1-1,-1-1 0,0 0 0,0 0 0,0 0 0,0 0 0,0 0 1,0 0-1,0 0 0,0 0 0,0 0 0,0 1 0,0-1 0,0 0 0,0 0 1,0 0-1,0 0 0,0 0 0,0 0 0,0 0 0,0 1 0,0-1 1,0 0-1,-1 14 783,-9 17-284,-52 141 109,49-132-460,12-38-153,1 0-1,-1 0 1,1 0-1,-1 0 1,1 0-1,-1 0 0,1 0 1,0 0-1,0 3 1,0-5-13,0 1 1,1-1-1,-1 0 1,0 0-1,0 1 1,0-1-1,0 0 1,0 0-1,0 1 0,1-1 1,-1 0-1,0 0 1,0 0-1,0 1 1,1-1-1,-1 0 1,0 0-1,0 0 1,0 0-1,1 1 1,-1-1-1,0 0 1,0 0-1,1 0 0,-1 0 1,0 0-1,1 0 1,-1 0-1,0 0 1,0 0-1,1 0 1,-1 0-1,0 0 1,0 0-1,1 0 1,-1 0-1,0 0 1,1 0-1,3-2 81,1 0 0,-1 0-1,1 0 1,-1-1 0,0 0 0,5-4 0,162-111 1435,-52 45-4114,-104 67 1673,-8 6 345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12083,'0'13'1208,"4"1"-704,5-1-192,4 0 536,1 1-168,5-4-512,1-2-664,4-7 520,5-2-96,-3-9-184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13787,'11'6'1064,"0"5"-768,3 3-112,4 12 280,-1 7-64,-2 13-111,-2 4-9,-8 10-96,-5 2-40,-10 4-80,-9-2-16,-5 0-64,-5-4-48,-3-9-176,1-2-16,2-10 184,2-8-56,8-11-33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13619,'-2'12'1568,"-41"217"146,21-126-1618,-12 75 1239,52-233-1365,2 0 0,2 2 0,2 0 0,3 2 0,38-54 0,-53 88-123,27-29 0,-34 41 129,1 0-1,-1 0 1,1 0 0,-1 1 0,1 0 0,0 1 0,1-1 0,12-5 0,-16 9 16,-1-1 1,0 1-1,0 0 0,1-1 1,-1 1-1,0 0 0,0 0 0,1 1 1,-1-1-1,0 0 0,0 1 1,0-1-1,1 1 0,-1 0 0,0-1 1,0 1-1,0 0 0,0 0 1,0 1-1,0-1 0,-1 0 1,1 1-1,0-1 0,0 1 0,-1-1 1,1 1-1,-1 0 0,0 0 1,1 0-1,-1 0 0,0 0 0,0 0 1,0 0-1,-1 0 0,2 4 1,0-2-2,-1 0 0,0 1 0,0-1 0,0 1 0,0-1 0,-1 1 1,0-1-1,1 1 0,-2 0 0,1-1 0,-1 1 0,1-1 0,-1 1 1,0-1-1,-1 0 0,-2 8 0,-1-6 57,1 0-1,-1-1 1,0 1-1,-1-1 1,1 0-1,-1-1 1,0 1-1,0-1 1,0 0-1,-1-1 1,1 0-1,-8 3 1,4-2-13,0 0 0,-1-1 0,1-1 0,-1 1 0,0-2 1,1 1-1,-16-1 0,24-1-37,1 0 0,-1 0 1,1 0-1,-1-1 0,1 1 1,-1 0-1,1-1 0,-1 1 1,1-1-1,-1 1 0,1-1 1,0 1-1,-1-1 0,0-1 1,0-3-86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0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7 242 11546,'-3'29'339,"0"0"-1,2 0 0,1 0 0,6 44 1,-3-56-271,0 0 0,1 0 1,1-1-1,0 1 1,1-1-1,1-1 1,0 1-1,19 27 1,-23-39-53,0 0 1,1 0 0,-1 0-1,1 0 1,0-1-1,0 1 1,0-1 0,6 4-1,-8-6-8,0 0-1,0-1 1,0 1-1,0 0 1,0-1 0,0 1-1,0-1 1,1 0-1,-1 1 1,0-1-1,0 0 1,0 0-1,0-1 1,0 1-1,1 0 1,-1-1 0,0 1-1,0-1 1,0 0-1,0 1 1,0-1-1,0 0 1,2-2-1,3-2 14,-2 0-1,1 0 0,0 0 0,-1-1 0,0 0 0,0 0 1,-1 0-1,5-7 0,28-60 139,-26 50-110,30-63 93,103-194-1734,-139 272 1486,3-4-66,-1 0 0,-1-1 0,10-24-1,-8-1-345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12587,'-8'23'4669,"-34"95"-4480,23-65-171,7-24-34,2 1-1,1 0 0,-6 34 0,15-63 19,0-1-1,0 0 1,0 1 0,0-1 0,0 0 0,0 1 0,0-1-1,-1 0 1,1 1 0,0-1 0,0 1 0,0-1 0,1 0 0,-1 1-1,0-1 1,0 0 0,0 1 0,0-1 0,0 0 0,0 1 0,0-1-1,1 0 1,-1 1 0,0-1 0,0 0 0,0 0 0,1 1-1,-1-1 1,0 0 0,0 0 0,1 1 0,-1-1 0,0 0 0,1 0-1,-1 1 1,13-6 96,13-17 96,202-213 805,-228 234-1044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11955,'-2'10'1320,"2"1"-880,3 4-112,2-1 904,3 2-728,2 2-80,3 1-63,4-2-121,2-4 1888,1-3-1856,-6-10 96,-1-4 120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12099,'-2'8'2367,"-48"87"14,-17 35-2230,62-120-140,-37 91 143,37-88-145,2-1 1,0 1-1,0 0 1,1 0-1,1 0 1,0 19-1,1-29-64,0 1 0,1-1 0,-1 1 0,1-1 0,0 1 0,0-1 0,0 1 0,0-1 0,0 0 0,1 0 0,0 1 1,0-1-1,0 0 0,0-1 0,0 1 0,0 0 0,1 0 0,-1-1 0,1 0 0,0 1 0,0-1 0,4 3 0,2-1-198,0-1-1,0 1 1,0-1-1,1-1 1,-1 0-1,1 0 1,11 0 0,14 2-370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9890,'7'2'7755,"-7"-3"-7497,14-6 2388,18-15-3455,-23 16 1673,61-46-1184,-2-2 0,60-65 0,-146 168-416,4-12 336,1 0 1,-13 59-1,22-77 229,0-2-51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14619,'-3'0'1712,"6"0"-1463,6 1 607,2-1-80,7 0-192,2 0-96,3 2-200,2-1-152,3-1-464,-3-1-128,-6-4 392,-5 2-152,-7 1-144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14811,'-2'18'316,"0"0"1,-1 0-1,-1 0 0,-1 0 0,-1 0 1,-10 22-1,-7 23-205,6-10-144,1-6-60,2 1 0,-11 73 0,47-167 735,8-25-766,4 2 0,3 0-1,52-72 1,-86 136 100,0 1 1,1 0 0,-1-1-1,1 1 1,0 1-1,0-1 1,7-3-1,-10 6 18,0 0 1,0 1-1,1-1 1,-1 1-1,0-1 0,1 1 1,-1 0-1,0 0 1,1-1-1,-1 1 0,0 0 1,1 0-1,-1 0 1,0 1-1,1-1 0,-1 0 1,0 0-1,1 1 1,-1-1-1,0 1 0,1-1 1,-1 1-1,0 0 1,0-1-1,0 1 0,0 0 1,1 0-1,-1 0 1,0-1-1,-1 1 0,1 1 1,0-1-1,0 0 1,1 1-1,4 6 5,0 1 1,-1-1 0,0 1-1,0 0 1,-1 0-1,0 1 1,4 17-1,-6-23 8,-1 0 0,-1 0 0,1 0 1,0 0-1,-1 0 0,0 0 0,0 0 0,0 0 0,-1 0 0,1 0 0,-1 0 0,0 0 0,0 0 0,0 0 0,-1 0 0,1 0 1,-1-1-1,0 1 0,0 0 0,0-1 0,-5 6 0,-2-2-2,1 0 0,-1 0 0,-1-1 0,1 0 0,-1 0 0,0-1 0,-21 7 0,24-9-32,-1-1-1,0 0 1,-1 0 0,1 0 0,0-1 0,0 0 0,-1-1 0,1 0 0,0 0 0,0-1 0,-10-2 0,7-3-32,8-3-19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9602,'7'18'1280,"1"5"-680,0 9-103,0 5 687,1 12-192,-2 1-128,-4 3-208,-2 3-64,-9-5-143,-10 0-105,-7-8-160,-5-5-168,-5-9 224,-1-5-184,5-7-32,2-4-16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 13411,'3'-3'1813,"-3"4"-619,-2 13-136,-6 22-585,-52 120-139,46-124-140,14-32-185,0 0-1,0 0 1,0 0-1,0 1 1,0-1-1,0 0 1,0 0-1,0 0 1,0 1-1,0-1 1,0 0 0,0 0-1,0 0 1,1 0-1,-1 0 1,0 1-1,0-1 1,0 0-1,0 0 1,0 0-1,0 0 1,0 0-1,1 1 1,-1-1-1,0 0 1,0 0-1,0 0 1,0 0-1,0 0 1,1 0-1,-1 0 1,0 0-1,0 0 1,0 0 0,0 0-1,1 0 1,-1 0-1,0 0 1,0 0-1,0 0 1,0 0-1,1 0 1,-1 0-1,0 0 1,0 0-1,0 0 1,0 0-1,1 0 1,-1 0-1,0 0 1,0 0-1,0 0 1,0 0-1,1 0 1,-1 0-1,0-1 1,0 1 0,0 0-1,12-4 237,11-9 146,-1-1 0,0-1-1,30-28 1,53-61-773,-56 54-1225,-33 38-1127,-18 18 1864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11322,'1'2'332,"-1"0"0,0 0 0,1-1 0,-1 1 0,1 0 0,-1-1-1,1 1 1,0 0 0,-1-1 0,1 1 0,0-1 0,0 1 0,0-1 0,1 0-1,-1 1 1,2 1 0,-1-2-369,-1 0 0,1 1 0,0-1-1,-1 0 1,1 0 0,0 0 0,0 0 0,-1 0-1,1-1 1,0 1 0,0 0 0,0-1 0,0 0-1,2 1 1,-3-2 147,-1 1 0,1-1 0,-1 0 0,1 0-1,-1 1 1,1-1 0,-1 0 0,0 0 0,0 1 0,1-1 0,-1 0-1,0 0 1,0 0 0,0 1 0,0-1 0,0 0 0,0 0-1,0 0 1,0-1 0,0 2-60,0 0 485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 14475,'-1'2'4908,"-9"16"-4352,-77 129-163,80-131-311,7-16-77,1 0 1,-1 0 0,0 0-1,0 0 1,0 0-1,0 1 1,0-1-1,0 0 1,0 0-1,0 0 1,1 0 0,-1 0-1,0 0 1,0 0-1,0 0 1,0 1-1,0-1 1,0 0 0,1 0-1,-1 0 1,0 0-1,0 0 1,0 0-1,0 0 1,1 0-1,-1 0 1,0 0 0,0 0-1,0 0 1,0 0-1,1 0 1,-1 0-1,0 0 1,0 0 0,0 0-1,0 0 1,0 0-1,1 0 1,-1-1-1,0 1 1,0 0-1,0 0 1,0 0 0,1 0-1,26-18 479,-20 13-466,133-102 606,-71 52-605,-67 54-41,0-1-1,-1 1 1,1 0 0,0-1 0,0 1 0,0 0 0,-1 0 0,1 0-1,0 1 1,0-1 0,0 0 0,3 0 0,-5 1 11,1 0-1,-1 0 1,0 1 0,1-1-1,-1 0 1,0 0-1,1 0 1,-1 0 0,0 1-1,0-1 1,1 0 0,-1 0-1,0 0 1,0 1 0,1-1-1,-1 0 1,0 0 0,0 1-1,0-1 1,1 0 0,-1 1-1,0-1 1,0 0-1,0 0 1,0 1 0,0 0-1,1 18-252,-3-8 181,0 0 0,0-1-1,-1 1 1,0-1 0,-9 18 0,-30 49 40,8-15-1004,32-60 877,4-5-65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12091,'8'9'239,"0"0"1,9 16-1,11 12-289,44 37-4,-65-68 61,1 1 1,0-1-1,1 0 0,-1-1 1,1 0-1,0 0 1,18 6-1,-25-10 18,0-1 0,0 1 0,1-1-1,-1 0 1,0 1 0,0-1 0,0 0 0,0 0 0,0-1-1,1 1 1,-1 0 0,0-1 0,0 1 0,0-1 0,0 0 0,0 1-1,0-1 1,0 0 0,0 0 0,-1-1 0,1 1 0,0 0-1,0 0 1,-1-1 0,1 1 0,-1-1 0,1 0 0,-1 1-1,0-1 1,0 0 0,0 0 0,0 0 0,0 0 0,0 0-1,0 0 1,0-2 0,3-8 116,-1 0 1,-1 1-1,1-1 0,0-23 1,-1-13 173,-2 1 1,-2-1-1,-2 0 1,-16-70-1,26 139-334,1-1-1,11 23 1,-14-34 3,1 0 0,-1 0 0,1 0 0,1-1 0,0 0 1,0 0-1,1 0 0,12 10 0,-18-16 15,0-1-1,1 0 1,0 0-1,-1-1 1,1 1 0,-1 0-1,1 0 1,0-1-1,0 1 1,-1-1 0,1 1-1,0-1 1,0 0 0,0 0-1,-1 0 1,1 0-1,0 0 1,0 0 0,0 0-1,-1-1 1,3 0-1,-1 0 6,0 0-1,-1-1 0,1 0 0,0 1 0,-1-1 1,1 0-1,-1 0 0,0 0 0,0-1 0,0 1 1,3-4-1,2-5 24,-1 0 0,0-1 1,0 1-1,7-25 0,-2-5 72,-2-1 0,-2-1 0,2-53 0,-4 36-87,-5 61-14,0-1 0,0 0 0,0 0 0,1 0-1,-1 0 1,0 0 0,0 1 0,0-1 0,0 0 0,0 0-1,0 0 1,1 0 0,-1 0 0,0 0 0,0 0 0,0 0 0,0 0-1,1 0 1,-1 0 0,0 0 0,0 0 0,0 1 0,0-1 0,1 0-1,-1 0 1,0 0 0,0-1 0,0 1 0,1 0 0,-1 0-1,0 0 1,0 0 0,0 0 0,0 0 0,0 0 0,1 0 0,-1 0-1,0 0 1,0 0 0,0 0 0,0-1 0,0 1 0,1 0 0,-1 0-1,0 0 1,0 0 0,0 0 0,0-1 0,0 1 0,0 0-1,0 0 1,0 0 0,0 0 0,0 0 0,0-1 0,1 1 0,-1 0-1,0 0 1,0-1 0,7 14-38,-4-7-10,4 12-8,2-1 1,18 27-1,-24-40 26,0 0 1,0 0-1,0-1 0,1 1 0,-1-1 1,1 0-1,0 0 0,0 0 0,0 0 0,1-1 1,-1 1-1,1-1 0,-1 0 0,1 0 1,7 1-1,-10-3-6,-1 1 0,0-1 0,0 0-1,0 1 1,1-1 0,-1 0 0,0 0 0,0 0 0,1 0 0,-1 0 0,0 0-1,0-1 1,1 1 0,-1 0 0,0-1 0,0 1 0,0 0 0,0-1 0,0 0 0,1 1-1,-1-1 1,0 1 0,0-1 0,0 0 0,-1 0 0,1 0 0,0 0 0,0 0-1,0 0 1,-1 0 0,1 0 0,0 0 0,-1 0 0,1 0 0,-1 0 0,1 0-1,-1 0 1,0-1 0,1 1 0,-1-2 0,1-15-294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15619,'5'0'1273,"5"0"-825,3 1-184,13-1 480,2 0-120,8 0-288,1-3-192,2 0-464,0-1-200,-6 1 408,-2 2-112,-6 1-144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14155,'-2'30'746,"-2"0"0,-1 0 1,-1 0-1,-2 0 0,-20 52 0,13-41-503,-17 77-1,32-100-194,1-18-46,-1 1 1,0-1-1,0 0 1,0 0-1,0 0 1,1 1-1,-1-1 1,0 0-1,0 0 1,0 0-1,1 0 1,-1 1 0,0-1-1,0 0 1,1 0-1,-1 0 1,0 0-1,0 0 1,1 0-1,-1 0 1,0 0-1,0 0 1,1 0-1,-1 0 1,0 0-1,0 0 1,1 0-1,-1 0 1,0 0-1,0 0 1,1 0-1,-1 0 1,1-1-1,25-17 151,-19 11-143,174-128 331,-148 114-726,0 2-1,1 1 0,67-25 1,-79 38-444,-22 5 743,1 0 1,-1 0 0,1-1 0,-1 1-1,1 0 1,-1 0 0,0 0 0,1 0-1,-1 0 1,1 0 0,-1 0 0,1 0 0,-1 0-1,1 0 1,-1 0 0,1 0 0,-1 0-1,1 0 1,-1 0 0,1 0 0,-1 0-1,1 1 1,-1-1 0,0 0 0,1 0-1,-1 1 1,1-1 0,-1 0 0,0 1-1,1-1 1,-1 0 0,1 1 0,-4 2-558,-5 2-17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15499,'8'10'1409,"4"2"-945,2-1-216,9 3 496,2-1-72,0 0-400,0 3-216,-2 0-432,-3 2-208,-6 4 424,-4-2-104,-10-4-136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4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10930,'0'25'1469,"0"27"85,9 81 0,-7-118-1590,1-1 1,0 1-1,1-1 1,0 0-1,1 0 1,1 0-1,0-1 1,1 0 0,1 0-1,11 15 1,-15-23 39,0-1 0,0 0 0,1 0 0,0 0 0,-1 0 1,1-1-1,1 0 0,-1 0 0,8 3 0,2 0 26,33 7-1,1 0 33,-34-2 120,-13-9-172,-1-1-11,-1-1 2,-1 0-9,1 0 7,0 0 0,0 1 1,-1-1-1,1 0 0,0 0 1,-1 0-1,1 0 0,0 1 1,-1-1-1,1 0 1,0 0-1,0 1 0,0-1 1,-1 0-1,1 0 0,0 1 1,0-1-1,0 0 0,-1 1 1,1-1-1,0 0 0,0 1 1,0-1-1,0 0 0,0 1 1,0-1-1,0 0 1,0 1-1,0-1 0,0 0 1,0 1-1,0-1 0,0 0 1,0 1-1,0-1 0,0 0 1,0 1-1,0-1 0,1 0 1,-1 1-1,0-1 1,0 0-1,0 0 0,0 1 1,1-1-1,-1 0 0,0 0 1,0 1-1,1-1 0,-1 0 1,0 0-1,0 1 0,1-1 1,-1 0-1,0 0 0,1 0 1,-1 0-1,0 0 1,1 0-1,-1 1 0,0-1 1,1 0-1,-1 0 0,1 0 1,-16-1-15,-5-4-20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5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6321,'3'12'59,"0"-1"0,1 0-1,0 0 1,1-1 0,0 1 0,1-1-1,0 0 1,0 0 0,1-1-1,1 0 1,-1 0 0,1 0-1,1-1 1,13 10 0,3 1 65,2-2 0,0 0 1,1-2-1,35 14 0,-21-13-13,2-1 0,0-3 0,1-1 0,0-3 1,0-1-1,75 0 0,279-26 699,-316 12-611,263-18 450,302-29 48,194-84 656,-412 29-644,-8-23-235,-292 90-351,23-4-45,2 7-1,1 6 1,2 7-1,205-7 1,56 35-30,-354 3-40,0 2 0,-1 4 0,0 2 0,84 30 0,-121-33-38,-1 1 1,0 1-1,0 2 0,-1 0 1,-1 2-1,-1 1 0,0 0 1,-1 2-1,-1 0 1,0 2-1,-2 0 0,21 30 1,-28-33-58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26 917 11290,'-1'0'59,"1"1"-1,-1-1 1,0 0-1,0 0 1,0 0-1,1 1 1,-1-1-1,0 0 0,0 0 1,0 0-1,0 0 1,1 0-1,-1-1 1,0 1-1,0 0 1,0 0-1,1 0 1,-1-1-1,0 1 0,0 0 1,1-1-1,-1 1 1,0-1-1,1 1 1,-1-1-1,0 1 1,1-1-1,-1 0 0,1 1 1,-1-1-1,0 0 1,1-1 24,-1 0 1,1 0 0,0 0-1,-1 0 1,1 0-1,0 0 1,0 0 0,1 0-1,-1 0 1,0 0 0,1 0-1,0-3 1,3-7 64,1 0 1,0 1-1,8-14 1,1 4-154,0 1 1,2 0-1,0 1 1,1 1-1,1 1 1,0 0-1,2 1 0,-1 1 1,32-17-1,-12 10-3,2 2-1,0 1 1,1 3-1,57-16 1,-56 23 21,-1 1-1,1 2 1,0 2 0,0 2 0,0 2 0,1 2 0,84 14 0,-14 3-13,306 39-22,-252-47 27,240-16 0,-324-2 54,-1-4-1,-1-3 0,0-4 0,149-54 1,-190 55-9,1-2 0,-2-1 0,-1-3 0,-1-1 1,-1-1-1,-1-3 0,-1 0 0,-2-3 0,0 0 0,48-65 1,-75 90-24,-1-1 1,0-1-1,-1 1 1,1 0-1,-2-1 1,1 0 0,-1 0-1,0 0 1,-1-1-1,0 1 1,2-15-1,-4 23-27,0-1 0,0 0-1,1 1 1,-1-1-1,0 1 1,0-1 0,0 0-1,-1 1 1,1-1-1,0 1 1,0-1-1,0 0 1,0 1 0,-1-1-1,1 1 1,0-1-1,0 1 1,-1-1-1,1 1 1,0-1 0,-1 1-1,1-1 1,-1 1-1,1-1 1,0 1 0,-1 0-1,1-1 1,-1 1-1,1 0 1,-1-1-1,0 1 1,1 0 0,-1-1-1,1 1 1,-1 0-1,1 0 1,-1 0 0,0 0-1,1 0 1,-1 0-1,0 0 1,-30 9-650,29-8 596,0 0 0,0 0 0,-1 0 0,1 0 0,0-1 0,0 1 0,-1-1-1,1 1 1,0-1 0,-1 0 0,-3 0 0,-1-6-286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1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13251,'-8'7'1392,"3"2"-808,11-9 360,13 0-479,4 0-121,14 0-176,5-2-56,12 1-56,6-2-32,5 2-168,3-2-88,-2-1-224,-3-1-105,-4-3-863,-6-1 1104,-13-2-224,-7-2-184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1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12027,'3'2'116,"0"-1"1,0 1 0,0-1-1,0 0 1,0 1 0,1-2-1,-1 1 1,0 0 0,1 0-1,-1-1 1,4 0 0,15 3 244,219 61 1070,-197-51-1245,-44-13-184,7 2 25,0 0 0,0 0 0,-1 1-1,8 3 1,-13-5-27,0-1 1,-1 1-1,1-1 1,0 1-1,0 0 1,0-1-1,0 1 1,0 0-1,-1-1 1,1 1-1,0 0 1,0 0-1,-1 0 1,1 0-1,-1 0 1,1 0-1,-1 0 1,1 0-1,-1 0 1,0 0-1,1 0 1,-1 0-1,0 0 1,0 0-1,0 0 1,0 0-1,0 0 1,0 0-1,0 0 1,0 0-1,0 1 1,-1-1-1,1 0 1,-1 2-1,-2 1-7,1 1-1,-1-1 1,-1 0 0,1 1 0,-1-1-1,1-1 1,-1 1 0,-8 5 0,-40 26-36,40-28 38,-23 12 112,0-2 1,-46 15-1,-20 10 523,101-42-621,-1 0-1,1 0 1,-1 1 0,1-1-1,-1 0 1,1 0 0,-1 0-1,1 1 1,-1-1 0,1 0 0,-1 0-1,1 1 1,0-1 0,-1 0-1,1 1 1,-1-1 0,1 1-1,0-1 1,-1 0 0,1 1 0,0-1-1,0 1 1,-1-1 0,1 1-1,0-1 1,0 1 0,0-1-1,0 1 1,0-1 0,-1 1 0,1-1-1,0 1 1,0-1 0,0 2-1,1-1 0,0 0-1,0 0 1,0 0-1,0 0 0,0-1 1,0 1-1,0 0 0,0 0 1,0 0-1,0-1 1,0 1-1,0-1 0,2 1 1,49 15 22,-47-15 0,148 25 306,-106-20-211,-1 1 0,49 15 0,-67-9-324,-25-11 34,0 0 0,1 0 0,-1-1 0,0 1-1,1-1 1,0 0 0,-1 0 0,1 0-1,0 0 1,0 0 0,-1-1 0,1 0 0,0 0-1,7 0 1,4-8-363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2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88 11586,'1'-1'151,"0"-1"0,0 1 0,0-1-1,0 1 1,0-1 0,0 0 0,-1 0-1,1 1 1,-1-1 0,1 0 0,-1 0-1,0 0 1,1 0 0,-1 0 0,0 1-1,0-1 1,0 0 0,-1 0 0,1 0-1,0 0 1,-1 0 0,1 1 0,-1-1-1,0 0 1,1 0 0,-1 1 0,0-1-1,0 0 1,0 1 0,0-1 0,-1 1-1,1 0 1,0-1 0,0 1 0,-3-2 0,1 0-82,-1 1 0,0-1 0,0 0 0,0 1 1,0 0-1,-1 0 0,1 0 0,0 1 0,-1 0 1,0 0-1,1 0 0,-1 0 0,-7 0 1,1 2-76,1 0 0,-1 1 0,0 0 0,1 1 0,-1 0 0,1 0-1,0 2 1,0-1 0,0 1 0,-14 10 0,1 1-87,0 1-1,-39 37 1,44-36-15,-31 39 1,45-51 91,0-1 0,0 1 0,1 0 0,-1 0 0,1 1 0,1-1 0,-1 0 0,1 1 0,0 0 0,1 0 0,0-1 0,-1 12 0,2-15 14,0-1-1,1 0 1,-1 0-1,1 1 1,-1-1-1,1 0 1,0 0-1,0 0 1,0 0-1,0 0 1,0 0 0,1 0-1,-1 0 1,0 0-1,1-1 1,0 1-1,-1 0 1,1-1-1,0 1 1,0-1-1,0 0 1,0 0 0,0 0-1,0 0 1,0 0-1,0 0 1,0 0-1,0-1 1,1 1-1,2 0 1,7 1 46,0 0-1,1-1 1,-1-1 0,17-1 0,-2-1 162,-1-1 1,1-1-1,0-1 0,-1-2 1,0-1-1,-1 0 1,0-2-1,0-1 1,33-20-1,-54 28-160,0 1 1,-1-1-1,1 0 1,0 0-1,-1 0 0,0 0 1,0-1-1,0 1 0,0-1 1,0 0-1,-1 0 0,0 0 1,0 0-1,0 0 0,2-6 1,-3 6-73,-1-1 0,1 1 0,-1 0 0,0 0 0,0 0 0,0-1 0,-1 1 0,1 0 0,-1 0 0,0 0 0,0 0 0,-1 0 1,1 0-1,-1 0 0,0 0 0,0 1 0,-3-5 0,-1 0-155,0-1 0,-1 2 0,0-1 0,0 1 0,-1 0 0,0 1 0,0 0 0,0 0 0,-1 1 0,-17-9 0,-4 1-311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13443,'7'-3'1280,"6"3"-808,3-3-176,7 3 697,5-2-289,4 1-280,4 1-88,1-1-304,-1-1-256,2 1 224,0-2-32,-10 0-80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0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12115,'66'225'1125,"-49"-180"-994,2-1 0,45 77-1,-35-81 362,-29-40-474,0 0 0,0 1 0,0-1 0,0 0 0,0 0 0,1 1 0,-1-1 0,0 0-1,0 0 1,0 0 0,1 1 0,-1-1 0,0 0 0,0 0 0,1 0 0,-1 1 0,0-1 0,0 0 0,1 0-1,-1 0 1,0 0 0,0 0 0,1 0 0,-1 0 0,0 0 0,1 0 0,-1 0 0,0 0 0,0 0-1,1 0 1,-1 0 0,0 0 0,1 0 0,-1 0 0,0 0 0,0 0 0,1 0 0,-1 0 0,0-1-1,1 1 1,-1 0 0,0 0 0,0 0 0,0 0 0,1-1 0,-1 1 0,0 0 0,0 0 0,0 0-1,1-1 1,-1 1 0,0 0 0,0-1 0,0 1 0,0 0 0,0 0 0,1-1 0,4-19 347,-4 17-255,1-5-29,0 0-1,0 1 1,1-1-1,0 1 1,1 0-1,0 0 1,7-10-1,-10 15-94,0 1 1,1-1-1,-1 1 0,1-1 0,-1 1 1,1 0-1,0 0 0,-1-1 0,1 1 1,0 1-1,0-1 0,0 0 0,-1 0 1,1 1-1,0-1 0,0 1 0,0-1 0,0 1 1,0 0-1,0 0 0,0 0 0,0 0 1,0 0-1,0 0 0,0 0 0,0 1 1,0-1-1,0 1 0,0 0 0,0 0 1,0-1-1,0 1 0,-1 0 0,4 2 1,7 6-38,0 1 1,0 0 0,-1 1-1,0 0 1,-1 0 0,0 1-1,8 15 1,-17-26 60,0 0 0,0 0-1,0 1 1,0-1 0,0 0 0,-1 0 0,1 0-1,0 1 1,-1-1 0,1 0 0,-1 1 0,0-1-1,1 1 1,-1-1 0,0 1 0,0-1 0,0 0-1,0 1 1,0-1 0,0 1 0,0-1 0,0 1 0,-1-1-1,1 0 1,-1 1 0,1-1 0,-1 0 0,1 1-1,-1-1 1,0 0 0,1 0 0,-1 1 0,0-1-1,0 0 1,0 0 0,0 0 0,0 0 0,0 0-1,0 0 1,-1-1 0,-1 2 0,-6 3 57,0-2 0,0 1 0,0-1 0,-1 0 0,-11 1 0,5-1-8,2 1-102,0 0-214,-2 0-1,1-1 0,0 0 0,-1-1 1,0-1-1,-29-2 0,45 1 248,0 0 0,-1 1-1,1-1 1,0 0 0,0 0-1,0 0 1,0 0 0,0 0-1,-1 0 1,1 0-1,0 0 1,0 0 0,0 0-1,0 0 1,0 0 0,-1 0-1,1 0 1,0 0 0,0 0-1,0 0 1,0 0-1,0 0 1,0 0 0,-1 0-1,1 0 1,0 0 0,0-1-1,0 1 1,0 0 0,0 0-1,0 0 1,-1 0-1,1 0 1,0 0 0,0 0-1,0 0 1,0-1 0,0 1-1,0 0 1,0 0 0,0 0-1,0 0 1,0 0-1,0 0 1,0-1 0,0 1-1,0 0 1,0 0 0,0 0-1,0 0 1,0 0 0,0-1-1,0 1 1,0 0-1,0 0 1,0 0 0,0 0-1,0-1 1,9-3-337,-9 4 335,17-7-559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6353,'9'2'195,"0"0"-1,0 0 0,1-1 0,-1 0 0,0-1 0,1 0 0,-1 0 1,0-1-1,1-1 0,-1 1 0,16-6 0,6-4 472,-1 0 0,29-17 0,-29 13-177,0-1 0,-2-1 0,0-1 0,48-42-1,-68 52-384,1 0 1,-2-1-1,1-1 0,-1 1 0,-1-1 0,0 0 0,8-17 0,-12 20-35,1-1 1,-1 1-1,0-1 0,-1 0 1,1 0-1,-2 1 0,1-1 1,-1 0-1,0 0 0,-1 0 1,0 1-1,-2-13 0,2 18-41,1 0-1,-1 0 1,1 0-1,-1 0 1,0 0 0,1 0-1,-1 0 1,0 1-1,0-1 1,0 0-1,-1 1 1,1-1 0,0 0-1,-1 1 1,1 0-1,-1-1 1,1 1-1,-1 0 1,0 0 0,1-1-1,-1 1 1,0 1-1,0-1 1,0 0 0,0 0-1,0 1 1,0-1-1,0 1 1,0 0-1,0-1 1,0 1 0,0 0-1,0 0 1,0 0-1,0 0 1,0 1-1,-2 0 1,-9 2 41,1 0 1,0 2-1,0-1 1,-22 13-1,12-7-85,-17 7 99,14-7-738,-27 15 0,40-20 78,8-4 194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12 152 11899,'-12'6'1128,"18"-3"-768,10-3-160,33-5 1232,18 0-1048,17-3-200,7 0-64,11-5-48,2-1 24,-2-4-80,-9 0-152,-28-1 120,-21-5-16,-22-5-24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10 13835,'5'-1'467,"14"-6"230,-19 7-691,0 0 1,0 0 0,1-1 0,-1 1 0,0 0 0,0 0 0,0 0 0,1 0 0,-1 0 0,0 0 0,0 0 0,0 0 0,1 0 0,-1 0-1,0 0 1,0 0 0,0 0 0,1 0 0,-1 0 0,0 0 0,0 0 0,0 0 0,1 0 0,-1 0 0,0 0 0,0 1 0,0-1-1,1 0 1,-1 0 0,0 0 0,0 0 0,0 0 0,0 0 0,1 1 0,-1-1 0,0 0 0,0 0 0,0 0 0,0 0 0,0 1-1,0-1 1,0 0 0,0 0 0,0 0 0,1 1 0,-1-1 0,0 0 0,0 0 0,0 0 0,0 1 0,0-1 0,0 0 0,0 0 0,0 0-1,0 1 1,0-1 0,-1 0 0,1 0 0,0 0 0,0 1 0,0-1 0,0 0 0,0 0 0,0 0 0,0 1 0,0-1 0,-1 0-1,1 0 1,0 0 0,-6 9 22,1-2-1,-1 1 1,-1-1-1,1 1 1,-1-2 0,-1 1-1,-10 7 1,-3 3 0,-52 43 177,-110 69 0,-91 33 513,212-125-522,51-32-157,8-3-29,0-1-1,0 0 1,0 0-1,0 1 1,1 0-1,-1 0 1,1-1-1,-1 1 1,1 1-1,0-1 1,0 0-1,0 1 1,0-1-1,0 1 1,0-1-1,-1 4 1,3-5-10,0-1 1,0 1 0,0 0 0,0-1-1,0 1 1,0 0 0,0 0 0,1-1-1,-1 1 1,0 0 0,0-1 0,1 1-1,-1 0 1,0-1 0,1 1 0,-1 0-1,0-1 1,1 1 0,-1-1 0,1 1-1,-1 0 1,1-1 0,-1 0 0,1 1-1,0-1 1,-1 1 0,1-1 0,-1 0-1,2 1 1,24 8-13,-20-7 8,55 11-86,1-2-1,122 5 0,-147-14-23,293 1-612,-236-11 557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14187,'3'17'1408,"-2"11"-1032,8 5-216,-7 2 1665,-3 10-1857,1 8-128,1-2-184,4-2-120,5-12-329,1-8-1191,-1-13 1576,-8-15-304,-9-5-144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13387,'20'4'1064,"1"7"-952,2 5-48,4 1 368,9 3-520,3-4-856,7 0 848,1-6-80,2-6-96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12635,'0'2'119,"-1"0"1,0 0-1,0 0 1,0-1-1,0 1 1,-1 0 0,1 0-1,0-1 1,-1 1-1,1-1 1,-1 1-1,0-1 1,-1 2 0,-29 18 189,17-12 111,-64 40 1018,79-49-1444,-1 1 1,1-1 0,0 0-1,0 0 1,-1 0 0,1 1 0,0-1-1,-1 0 1,1 0 0,0 1-1,0-1 1,-1 0 0,1 1 0,0-1-1,0 0 1,0 0 0,0 1-1,-1-1 1,1 1 0,0-1-1,0 0 1,0 1 0,0-1 0,0 0-1,0 1 1,0-1 0,0 0-1,0 1 1,0-1 0,0 1 0,0-1-1,0 0 1,0 1 0,0-1-1,0 0 1,1 1 0,-1-1 0,0 0-1,0 1 1,0-1 0,1 0-1,-1 1 1,0-1 0,0 0 0,1 0-1,-1 1 1,0-1 0,0 0-1,1 0 1,-1 0 0,0 1 0,1-1-1,-1 0 1,1 0 0,25 11-268,-15-8 199,14 7-42,0 2 0,-1 0 0,27 19 1,-41-24 107,0 0 1,-1 0-1,0 1 1,0 1 0,-1-1-1,0 1 1,-1 1-1,0-1 1,11 20 0,-17-26 19,0-1 0,0 0 1,0 1-1,0 0 0,0-1 1,-1 1-1,1-1 0,-1 1 1,0 0-1,0-1 1,0 1-1,0 0 0,0-1 1,-1 1-1,1-1 0,-1 1 1,-1 4-1,0-4 34,1 1-1,-1-1 1,-1 0-1,1 0 1,0 0-1,-1 0 1,0 0-1,1 0 1,-1 0-1,-6 3 1,-1 1 151,0-2 0,-1 1 0,1-1 0,-1-1 0,0 0 0,0-1 0,-13 3 0,22-5-108,0-1 0,0 1-1,0-1 1,0 1 0,0-1 0,0 0 0,0 0 0,-1 0 0,1 0 0,0 0 0,0-1-1,0 1 1,0-1 0,0 1 0,0-1 0,0 0 0,0 0 0,0 0 0,0 0 0,0 0-1,0 0 1,1 0 0,-1-1 0,0 1 0,1-1 0,-1 1 0,1-1 0,-2-1 0,-6-16 393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 13139,'-1'-1'135,"-1"0"1,1 0-1,-1 0 0,0 0 1,1 1-1,-1-1 1,0 0-1,0 1 0,1 0 1,-1-1-1,0 1 1,0 0-1,0 0 0,0 0 1,0 0-1,1 0 1,-1 0-1,0 0 1,0 1-1,0-1 0,1 1 1,-1-1-1,0 1 1,0 0-1,1 0 0,-3 1 1,-4 2 171,0 1 1,0 0 0,-14 11-1,15-9-283,0 0 1,0 1-1,0 0 0,1 0 0,0 0 1,0 1-1,1 0 0,-8 18 0,11-23-30,1-1 1,0 1-1,-1 0 0,1 0 0,0-1 0,1 1 0,-1 0 1,1 0-1,0 0 0,-1 0 0,2 0 0,-1 0 1,0 0-1,1 0 0,0 0 0,0 0 0,0-1 0,0 1 1,1 0-1,0-1 0,-1 1 0,1-1 0,0 1 1,1-1-1,4 6 0,-4-7 2,0 1 0,0-1 0,0 0 0,0-1 0,1 1 0,-1 0 0,1-1 0,-1 0 0,1 0-1,-1 0 1,1 0 0,0-1 0,-1 1 0,1-1 0,0 0 0,-1 0 0,1 0 0,0-1 0,0 1 0,-1-1 0,1 0 0,-1 0 0,1 0 0,-1 0 0,5-3 0,5-2 16,0 0 0,0-1 0,0-1 1,22-18-1,-15 9 120,-1 0 0,0-1 0,-2-1 0,0-1 0,-1 0 0,24-40 0,-37 51 219,-9 14-215,-9 18-51,13-17-141,-1 1 0,1 0 0,0-1-1,1 1 1,0 0 0,0 0 0,0 0-1,1 1 1,0-1 0,0 0 0,2 9 0,-1-13-22,0 1 1,0-1-1,0 0 1,1 0 0,-1 0-1,1 0 1,0 0 0,-1 0-1,1 0 1,1-1 0,-1 1-1,0-1 1,1 1 0,-1-1-1,1 0 1,-1 0-1,1 0 1,0 0 0,0-1-1,0 1 1,0-1 0,0 0-1,1 0 1,-1 0 0,0 0-1,4 0 1,38 3-359,7-6-138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12531,'3'-7'1272,"-2"23"-816,-1 10-240,0 15 1424,0 8-1215,2 11-313,2 3-64,-1 8-56,1-3-72,1-6-88,-3-5-57,-2-11-143,-1-3-88,-8-13-1384,-5-7 1512,-6-16-200,-4-7-112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10938,'8'-19'428,"1"1"1,0-1-1,2 1 0,0 1 0,1 0 0,17-18 0,-18 23-174,0 1 0,1 1 0,0 0 0,1 1 0,0 0 0,1 1 0,0 0 0,25-9 0,-24 12-192,-1 1 0,1 0 0,0 1 0,0 1 0,0 0 1,1 1-1,-1 1 0,0 0 0,27 4 0,-36-3-58,0 0 0,-1 1-1,1 0 1,0 0 0,-1 0-1,0 1 1,1 0 0,-1 0 0,0 0-1,0 0 1,-1 1 0,6 4 0,-7-4-10,0-1 0,-1 1 0,1 0 0,-1 0-1,0 0 1,0 0 0,0 1 0,0-1 0,-1 1 0,1-1 0,-1 1 0,0-1 0,-1 1 0,1 0 0,-1-1 0,0 1 0,-1 6 0,0-3 14,-1 1-1,0-1 0,0 1 0,-1-1 1,0 0-1,0 0 0,-1 0 1,0-1-1,-1 1 0,1-1 1,-1 0-1,-1 0 0,1 0 0,-8 5 1,-1 1 38,0 0 1,0-1-1,-1-1 0,-1 0 1,-25 12-1,22-17 198,19-6-240,1 0-1,-1 0 1,0 0 0,0 0-1,0-1 1,0 1 0,1 0-1,-1 0 1,0 0 0,0-1-1,0 1 1,0 0-1,0 0 1,1 0 0,-1-1-1,0 1 1,0 0 0,0 0-1,0-1 1,0 1-1,0 0 1,0 0 0,0-1-1,0 1 1,0 0 0,0 0-1,0-1 1,0 1 0,0 0-1,0 0 1,0-1-1,-1 1 1,1 0 0,0 0-1,0-1 1,0 1 0,0 0-1,0 0 1,-1 0-1,1-1 1,0 1 0,0 0-1,0 0 1,0 0 0,-1 0-1,1 0 1,0-1 0,0 1-1,-1 0 1,1 0-1,0 0 1,0 0 0,0 0-1,-1 0 1,1 0 0,0 0-1,0 0 1,-1 0-1,1 0 1,0 0 0,0 0-1,-1 0 1,1 0 0,0 0-1,0 0 1,-1 0-1,1 0 1,12-12 27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92 471 11931,'-1'1'86,"1"1"0,0-1 1,-1 1-1,1-1 0,-1 0 1,1 1-1,-1-1 1,0 1-1,0-1 0,1 0 1,-1 0-1,0 1 0,0-1 1,0 0-1,0 0 1,-2 1-1,-24 19 588,8-7-120,17-12-523,-21 23 159,17-11-78,6-13-107,0-1 1,0 0-1,0 1 1,0-1-1,0 1 1,0-1-1,0 0 1,0 1-1,0-1 1,1 0 0,-1 1-1,0-1 1,0 0-1,0 1 1,1-1-1,-1 0 1,0 1-1,0-1 1,1 0-1,-1 0 1,0 1-1,1-1 1,-1 0-1,0 0 1,1 0-1,-1 1 1,0-1-1,1 0 1,-1 0 0,1 0-1,-1 0 1,2 1 36,0-1 0,0 0 0,0 0 1,0 0-1,0 0 0,-1 0 1,1 0-1,0-1 0,0 1 0,0-1 1,-1 1-1,1-1 0,0 0 1,-1 1-1,1-1 0,0 0 0,-1 0 1,1 0-1,-1 0 0,1-1 1,-1 1-1,0 0 0,1-1 0,-1 1 1,0-1-1,0 1 0,1-3 1,2-1 74,-1-1 1,0 1 0,0-1 0,-1 0 0,1 0 0,2-10 0,-3 6-166,-1 0-1,0 0 1,0-1 0,0 1-1,-2 0 1,1-1-1,-1 1 1,-1 0-1,0 0 1,0 0-1,-8-19 1,15 37-31,0 1 1,0-1 0,0 0-1,1 0 1,0 0-1,1-1 1,0 0 0,0 0-1,0-1 1,1 0-1,0 0 1,0-1 0,12 6-1,-14-8 90,0-1 0,0 0 0,0 0 0,0-1 0,0 1 0,1-1 0,-1-1 0,0 1 1,1-1-1,-1 0 0,1-1 0,-1 1 0,0-1 0,1 0 0,-1-1 0,0 0 0,0 0 0,0 0 0,0-1 0,0 1 0,7-6 0,1-2 32,-2 0 0,1 0 0,-1-2-1,-1 1 1,0-1 0,-1-1 0,0 0 0,-1 0 0,0-1 0,-1 0-1,8-19 1,-6 9-36,-1 0 1,-1-1-1,-1 0 0,-1-1 0,-1 1 0,2-34 0,-7 50-32,0 0-1,0-1 0,-1 1 1,-3-15-1,4 22 19,0 1 1,-1-1-1,1 1 0,-1-1 0,0 0 1,1 1-1,-1-1 0,0 1 0,0 0 1,0-1-1,0 1 0,0 0 0,0 0 0,-2-2 1,2 3 0,0-1 0,0 1 0,0-1 0,0 1 0,0 0 1,0 0-1,0-1 0,-1 1 0,1 0 0,0 0 0,0 0 0,0 0 0,0 0 1,0 1-1,0-1 0,0 0 0,0 0 0,0 1 0,0-1 0,0 1 1,0-1-1,0 1 0,0-1 0,-1 2 0,-4 2-6,1 0-1,0 0 1,0 1 0,1 0-1,-1 0 1,1 0-1,0 0 1,0 1 0,1 0-1,0 0 1,0 0-1,0 0 1,-3 12 0,-1 3 21,2 0 1,0 0 0,-1 23-1,4-24-1,2 0 0,0-1 0,1 1 0,2-1 0,0 1 0,0-1 0,9 24 0,-4-18 2,1-1 0,2 0 0,0 0 0,29 42 0,-39-64-8,1 0 0,-1 0 0,1 0 1,0 0-1,0-1 0,0 1 0,0 0 0,0-1 1,0 0-1,0 1 0,0-1 0,0 0 1,1 0-1,-1 0 0,1 0 0,4 0 0,-3 0 3,0-1-1,1 0 1,-1 0-1,1 0 1,-1-1-1,0 0 1,1 1-1,7-4 1,3-2 20,-1 0 0,0-1 0,0-1 0,16-12-1,-16 10 29,0-1 0,-1-1 0,0 0-1,-1 0 1,19-27 0,-25 31-41,0 0 1,-1 0-1,-1-1 0,1 1 1,-1-1-1,-1 0 1,0-1-1,0 1 1,0 0-1,-1-1 0,1-18 1,-5 26-138,-1 10 66,-2 13-13,5-20 69,-1 6-8,0 1 1,0-1 0,0 1-1,1-1 1,0 1-1,1-1 1,0 1 0,0-1-1,0 0 1,3 8-1,-3-14 13,-1 0 0,0-1 0,1 1 0,-1-1-1,1 1 1,-1 0 0,1-1 0,-1 1-1,1-1 1,-1 1 0,1-1 0,-1 1-1,1-1 1,0 1 0,-1-1 0,1 0 0,0 1-1,-1-1 1,1 0 0,0 0 0,-1 1-1,1-1 1,0 0 0,0 0 0,0 0-1,1 0 5,-1 0 0,1-1 0,-1 1 0,1-1-1,-1 1 1,1-1 0,-1 0 0,1 1 0,-1-1-1,0 0 1,3-2 0,1-1 18,0-1 0,-1 0 0,1 0 0,6-10 1,2-6 78,19-42 0,-28 55-88,-1-1 0,0 1 0,0-1 0,-1 0 0,0 0 0,-1 0 0,0 0 0,0-11 0,-1 20-14,0 0 0,0 0-1,0 1 1,0-1 0,-1 0 0,1 0 0,0 0 0,0 0-1,0 0 1,0 0 0,0 0 0,-1 0 0,1 1 0,0-1-1,0 0 1,0 0 0,0 0 0,-1 0 0,1 0 0,0 0-1,0 0 1,0 0 0,-1 0 0,1 0 0,0 0 0,0 0-1,0 0 1,0 0 0,-1 0 0,1 0 0,0-1 0,0 1-1,0 0 1,0 0 0,-1 0 0,1 0 0,0 0 0,0 0 0,0 0-1,0 0 1,0-1 0,0 1 0,-1 0 0,1 0 0,0 0-1,0 0 1,0-1 0,0 1 0,0 0 0,0 0 0,0 0-1,0 0 1,0-1 0,0 1 0,0 0 0,0 0 0,0 0-1,0 0 1,0-1 0,0 1 0,0 0 0,0 0 0,-8 12 17,2 2 57,0 1 0,1 0 1,1 0-1,0 1 0,1-1 1,1 1-1,-1 27 0,3-42 100,1 5 837,-14 28-1105,7-19 71,1 1 1,0-1 0,-4 31-1,8-42 17,0 0 0,1 0 0,0-1 0,0 1 0,0 0 0,0 0 0,1 0 0,-1-1 0,1 1 0,0 0 0,0 0 1,0-1-1,1 1 0,-1-1 0,1 1 0,0-1 0,0 0 0,0 0 0,0 0 0,1 0 0,-1 0 0,6 4 0,-7-6 3,1 0-1,-1 0 1,1 0-1,0 0 1,0-1-1,-1 1 1,1-1 0,0 1-1,0-1 1,-1 0-1,1 1 1,0-1 0,0 0-1,0 0 1,0 0-1,-1-1 1,1 1 0,0 0-1,0-1 1,0 1-1,-1-1 1,1 0 0,0 1-1,-1-1 1,1 0-1,-1 0 1,1 0-1,-1 0 1,1 0 0,-1-1-1,2-1 1,3-2-3,-1-1 1,0 1-1,0-1 0,0-1 1,-1 1-1,4-8 1,6-15 9,-2-1 0,-2-1 0,0 1 0,-2-2 0,-1 1 0,4-59 1,-10 70-44,-2 27-30,-3 29-105,12 49-45,-3-40 194,14 256-271,-19-211 417,-14 119 1,13-204-94,-3 23 57,4-27-77,0 0-1,0 0 1,0-1 0,-1 1-1,1 0 1,0 0-1,0 0 1,-1-1 0,1 1-1,0 0 1,-1 0-1,1-1 1,-1 1 0,1 0-1,-1-1 1,1 1 0,-1-1-1,1 1 1,-1 0-1,1-1 1,-1 1 0,0-1-1,0 0 1,-1 1 0,1-1-2,0 0 1,1-1-1,-1 1 1,0 0 0,0-1-1,0 1 1,0-1 0,0 1-1,0-1 1,1 0 0,-1 1-1,0-1 1,1 0 0,-1 0-1,0 0 1,1 1 0,-1-1-1,1 0 1,-1 0 0,1 0-1,-1-1 1,-10-26 42,8 21-34,-5-18-115,0 0 1,2 0-1,0-1 0,2 0 0,1 0 1,1-48-1,3 56-44,0 0 1,1 0-1,2 0 1,0 0-1,0 0 1,2 1-1,0-1 1,1 2-1,1-1 1,16-27-1,-2 15-23,2 1 0,0 1 0,2 1 0,0 1 0,2 2 0,1 0 0,61-35 0,-73 48 133,29-13 1,-42 21 29,1 1 1,0-1 0,-1 1 0,1-1 0,0 1 0,0 1 0,0-1 0,-1 1-1,1-1 1,0 1 0,10 2 0,-14-2 7,1 1 0,-1 0 1,0-1-1,1 1 0,-1 0 0,0-1 0,1 1 1,-1 0-1,0 0 0,0 0 0,0 0 0,0 0 1,0 1-1,0-1 0,0 0 0,-1 0 0,1 1 1,0-1-1,-1 0 0,1 1 0,0-1 0,-1 1 0,0-1 1,1 0-1,-1 1 0,0-1 0,0 1 0,0 2 1,0 4 43,0-1 1,-1 0 0,0 1-1,-2 7 1,-3 9 261,-17 44 0,-2 1 362,25-68-636,-1 1 1,1 0 0,-1 0-1,1 0 1,0-1-1,0 1 1,0 0-1,0 0 1,0 0 0,0-1-1,0 1 1,1 2-1,-1-4-21,1 1 0,-1 0 0,1-1 0,-1 1 0,1-1-1,-1 0 1,1 1 0,0-1 0,-1 1 0,1-1 0,-1 0 0,1 1-1,0-1 1,-1 0 0,1 0 0,0 1 0,0-1 0,-1 0-1,1 0 1,0 0 0,-1 0 0,1 0 0,0 0 0,0 0-1,-1 0 1,1 0 0,0-1 0,-1 1 0,1 0 0,0 0-1,-1-1 1,1 1 0,0 0 0,-1-1 0,2 0 0,10-4 42,0-1 1,0-1 0,-1 0-1,0 0 1,16-14 0,50-51-251,-58 53 88,-3 2-19,-11 11 29,1-1 0,0 2 0,0-1 0,1 1 0,0-1 0,-1 2 0,13-7 0,-19 11 84,1 0-1,-1-1 1,0 1 0,1 0 0,-1 0 0,1 0-1,-1 0 1,1 0 0,-1 0 0,1-1 0,-1 1-1,1 0 1,-1 1 0,1-1 0,-1 0 0,1 0-1,-1 0 1,1 0 0,-1 0 0,1 0 0,-1 1-1,1-1 1,-1 0 0,1 0 0,-1 1 0,0-1 0,1 0-1,-1 0 1,0 1 0,1-1 0,-1 1 0,0-1-1,1 0 1,-1 1 0,0-1 0,0 1 0,1-1-1,-1 1 1,0-1 0,0 0 0,0 1 0,1 0-1,1 22-70,-2-20 81,-2 55 176,0-30 244,3 43 0,-1-69-396,1 0 0,-1-1 0,0 1 0,1 0 0,-1 0 0,1-1 0,-1 1 0,1-1 0,0 1 0,0-1 0,-1 1 0,1-1 0,3 3 0,-4-3-15,1 0-1,0-1 1,0 1-1,-1-1 1,1 0-1,0 1 0,0-1 1,0 0-1,0 1 1,0-1-1,0 0 1,0 0-1,-1 0 0,1 1 1,0-1-1,0 0 1,0-1-1,0 1 1,0 0-1,0 0 1,0 0-1,0 0 0,0-1 1,0 1-1,-1 0 1,2-1-1,10-7 35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50 290 11682,'0'50'953,"6"3"-841,4 6-24,3-2 128,6-6-112,1-8-120,0-19-136,0-11 16,-3-25-112,-6-13-448,-12-27 512,-5-8-113,-11-10-31</inkml:trace>
  <inkml:trace contextRef="#ctx0" brushRef="#br0" timeOffset="0.52">2 1 9514,'-2'12'1080,"4"6"-640,2-1-216,6-4 969,1-2-2290,2-1 1041,0-1-152,-1-6-216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2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11995,'-16'2'391,"1"0"0,0 0 0,-1 2 0,1 0 0,0 0 0,1 1 1,-1 1-1,-17 11 0,23-13-342,1 1 0,0 1-1,0 0 1,0 0 0,1 0 0,0 1 0,0 0 0,0 1-1,1-1 1,0 1 0,1 0 0,0 1 0,0-1 0,-4 11-1,8-16-44,0-1 0,1 0-1,-1 0 1,0 1 0,1-1-1,0 1 1,-1-1 0,1 0-1,0 1 1,0-1 0,1 1-1,0 2 1,-1-4-1,0 1 0,1-1 0,-1 0 0,1 0 0,-1 0 0,1 0 0,0 0 0,0 0 0,-1 0 0,1 0 0,0-1 0,0 1 0,0 0 0,0 0 0,0-1 0,0 1 0,0 0 0,1 0 0,3 0-1,-1 0-1,0 0 0,1 0 0,-1-1 1,0 1-1,1-1 0,-1 0 0,1-1 1,-1 1-1,0-1 0,1 0 1,3-1-1,17-6-69,-1-2 1,0 0-1,-1-1 0,0-2 1,38-27-1,1 1-112,-59 37 172,-1 0-1,1 1 1,0 0-1,-1-1 1,1 1-1,0 0 1,0 0 0,0 1-1,3-1 1,-5 1 12,-1 0 0,1 0 1,0 0-1,0 0 1,-1 1-1,1-1 1,0 0-1,-1 1 1,1-1-1,0 0 0,-1 1 1,1-1-1,-1 1 1,1-1-1,-1 1 1,1-1-1,-1 1 1,1-1-1,-1 1 0,1-1 1,-1 1-1,0 0 1,1-1-1,-1 1 1,0 0-1,0-1 1,1 1-1,-1 0 0,0 0 1,0-1-1,0 1 1,0 0-1,0 0 1,0-1-1,0 1 1,0 0-1,0 1 0,0 17 96,0-12-28,-1-1 0,2 1-1,-1 0 1,1-1-1,0 1 1,4 12 0,-4-17-56,0-1 1,0 1 0,0-1 0,0 1 0,0-1 0,0 0 0,0 1-1,1-1 1,-1 0 0,0 0 0,1 0 0,-1 0 0,1 0-1,-1 0 1,1 0 0,0 0 0,-1-1 0,1 1 0,0-1 0,0 1-1,-1-1 1,1 0 0,0 1 0,0-1 0,0 0 0,0 0-1,-1 0 1,1-1 0,0 1 0,0 0 0,1-1 0,17-3-74,0-1 0,-1-1 0,33-15 0,-35 14-227,0 0-1,0 1 0,0 1 0,1 0 0,25-2 0,-42 7 259,1-1 0,-1 1 0,1 0 0,-1 0 1,0 0-1,1 0 0,-1 0 0,1 1 0,-1-1 0,0 0 0,1 1 0,-1-1 0,0 1 0,1-1 0,-1 1 0,0-1 0,0 1 0,0 0 1,0 0-1,1 0 0,-1 0 0,0 0 0,0 0 0,1 1 0,-1 2 69,1-1 0,-1 1 1,0 0-1,0 0 0,0-1 0,0 1 0,0 7 0,-1-10 3,0 0-1,0 0 0,0 1 1,1-1-1,-1 0 0,0 1 1,1-1-1,-1 0 0,1 0 0,-1 0 1,1 0-1,0 1 0,0-1 1,-1 0-1,1 0 0,0 0 0,0-1 1,0 1-1,0 0 0,0 0 1,2 1-1,-1-1 24,0-1 0,0 1 0,1 0 0,-1-1 0,0 1 0,0-1 0,0 0 0,1 0 0,-1 0 0,0 0 0,4-1 0,4 0 97,0-2 0,0 0 0,0 0 1,12-6-1,11-6-52,39-17-597,-63 29 258,-1 0 0,1 1 0,-1 0 0,1 1 0,0-1-1,13 1 1,-18 2 191,-1-1-1,0 1 0,0 0 1,1 0-1,-1 1 0,0-1 1,0 1-1,0-1 0,0 1 1,-1 0-1,1 0 0,0 0 1,-1 1-1,0-1 0,1 0 1,-1 1-1,0 0 0,0-1 1,2 6-1,-2-5 132,0-1 0,-1 1 0,1 0-1,0-1 1,0 0 0,0 1 0,1-1 0,-1 0 0,1 0 0,-1 0 0,1 0 0,-1-1 0,1 1 0,0-1-1,0 0 1,0 1 0,5 0 0,-7-2-93,0 0-1,-1 0 1,1 0-1,0 0 0,-1 0 1,1 0-1,-1 0 1,1-1-1,0 1 1,-1 0-1,1 0 1,-1-1-1,1 1 0,-1 0 1,1-1-1,-1 1 1,1 0-1,-1-1 1,1 1-1,-1-1 1,0 1-1,1-1 0,-1 1 1,1-1-1,-1 1 1,0-1-1,0 1 1,1-1-1,-1 1 0,0-1 1,0 1-1,0-1 1,0 0-1,1 1 1,-1-1-1,0 0 1,0 1-1,0-1 0,0 1 1,0-1-1,-1 0 1,1 0-1,0-18-21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11715,'2'21'1836,"-1"16"-624,-1-9-771,1 1-1,2-1 0,1 0 1,11 44-1,-14-69-416,0 0-1,0 0 1,1 0 0,-1 0-1,1 0 1,-1 0 0,1-1-1,0 1 1,0-1-1,0 1 1,0-1 0,0 1-1,1-1 1,-1 0 0,1 0-1,-1-1 1,1 1 0,5 2-1,-3-2 3,-1-1 0,0 0 0,1-1 0,-1 1 0,0-1 0,1 0 0,-1 0 0,1 0 0,-1 0 0,1-1 0,-1 0 0,5-1 0,10-5 78,0 0 0,0-1 1,-1-1-1,29-19 0,-11 2 33,-26 18-97,0 0 1,22-11 0,-32 19-42,1 0 1,-1 0-1,0 0 1,1-1-1,-1 1 0,1 0 1,-1 0-1,0 0 1,1 0-1,-1 1 0,0-1 1,1 0-1,-1 0 1,0 0-1,1 0 0,-1 0 1,0 0-1,1 0 1,-1 1-1,0-1 0,1 0 1,-1 0-1,0 0 1,1 1-1,-1-1 0,0 0 1,0 1-1,0-1 1,1 0-1,-1 0 0,0 1 1,0-1-1,0 0 1,1 1-1,-1-1 0,0 0 1,0 1-1,6 19-44,-2-9 16,-3-9 31,0 0 0,0-1 0,0 0 0,0 1 1,1-1-1,-1 0 0,0 1 0,1-1 0,-1 0 0,1 0 1,-1 0-1,1 0 0,0 0 0,0-1 0,-1 1 1,1 0-1,0-1 0,0 1 0,0-1 0,-1 0 1,1 0-1,0 0 0,0 0 0,0 0 0,0 0 0,0 0 1,-1 0-1,1-1 0,0 1 0,0-1 0,0 1 1,-1-1-1,3-1 0,7-2 41,1-1 0,-1-1 0,18-12 1,-24 15-37,31-21 93,-19 11-75,1 1 0,1 1-1,-1 1 1,2 0 0,29-9-1,-47 18-28,0 0-1,0 1 0,0-1 1,0 1-1,0 0 0,1 0 0,-1 0 1,0 0-1,0 0 0,0 0 0,0 0 1,1 1-1,-1-1 0,0 1 1,0-1-1,0 1 0,0 0 0,0 0 1,0 0-1,2 2 0,-1 0-8,0 0 0,0 1 0,0-1 0,0 1 0,-1-1 0,0 1 0,0 0 0,4 8 0,-5-9-3,17 31 52,-18-33-44,1 0 1,0 0-1,0 0 0,0 0 0,0 0 1,0 0-1,0 0 0,0 0 0,0 0 0,0 0 1,0 0-1,0-1 0,0 1 0,1-1 1,-1 1-1,0-1 0,1 1 0,-1-1 0,0 1 1,1-1-1,-1 0 0,0 0 0,3 0 1,-4 0 5,0 0 0,1 0 0,-1 0 0,1 0 0,-1 0 0,0 0 0,1 0 0,-1 0 0,0-1 0,1 1 0,-1 0 0,0 0 0,1 0 0,-1 0 0,0-1 0,1 1 1,-1 0-1,0 0 0,0-1 0,1 1 0,-1 0 0,0-1 0,0 1 0,1 0 0,-1 0 0,0-1 0,0 1 0,0-1 0,0 1 0,1 0 0,-1-1 0,0 1 0,0 0 0,0-1 0,0 1 1,0 0-1,0-1 0,0 1 0,0-1 0,0 1 0,0 0 0,0-1 0,-1 1 0,1 0 0,0-1 0,0 1 0,0-1 0,0 1 0,-1-1 0,-6-15-51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2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14843,'0'-8'1160,"1"0"417,-2 12 943,-2 2-2280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2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13075,'1'5'118,"1"0"1,-1 1-1,-1-1 1,1 1-1,-1-1 1,0 1-1,0-1 1,0 1-1,-1-1 1,0 1-1,0-1 1,0 0-1,-4 8 1,-1 17 364,-19 240 209,21 3-181,4-256-468,1-1 81,-2 0 1,-2 19 0,-2-22 248,-2-19 11,-2-21 75,6 3-368,0 0 1,2 0-1,1 0 0,0 0 0,2 0 1,8-42-1,0 27-194,1-1 1,2 1-1,20-44 0,-18 51 13,2 1-1,1 0 0,39-52 1,-48 72 80,0 0 0,1 0 0,1 1 0,-1 0 0,2 1 1,-1 1-1,1-1 0,1 2 0,-1 0 0,1 0 0,1 1 0,15-5 0,-23 9 11,1 1 0,0 0 0,-1 0 0,1 0 0,0 1 0,0 0 0,0 1 0,0-1 0,-1 1 0,1 1 0,8 1 0,-12-1-2,1-1 1,0 1-1,-1-1 0,1 1 0,-1 0 0,1 0 0,-1 1 0,0-1 0,0 1 0,0 0 1,0-1-1,-1 1 0,1 0 0,-1 1 0,0-1 0,0 0 0,0 1 0,0-1 1,0 1-1,1 6 0,-1-4 9,-1-1 1,0 1 0,0-1-1,0 1 1,-1-1 0,0 1-1,0-1 1,0 1 0,-1 0-1,0-1 1,0 1-1,0-1 1,-3 6 0,1-3 24,-1-1 0,0 0 0,0 1 0,0-1 0,-1-1 0,0 1 0,0-1 0,-8 7 0,0-1 63,-1-1 0,0-1 0,-1 0 0,0-1 0,-1 0 0,1-1-1,-29 9 1,33-13-56,-1-1-1,1 0 0,-1-1 0,0-1 1,0 0-1,0 0 0,-13-2 0,22 1-18,0 0-1,-1-1 0,1 1 0,0-1 0,0 0 0,-1 0 0,1-1 1,0 1-1,0-1 0,0 1 0,0-1 0,-4-4 0,5 4-11,0 0-1,1 0 0,-1 0 1,1 0-1,0 0 0,0 0 1,0 0-1,0 0 0,0-1 1,0 1-1,1-1 0,-1 1 1,1 0-1,-1-1 0,1 1 1,0-1-1,0 1 0,0-1 1,0 1-1,1-3 0,11-34 20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86 13075,'-9'7'1208,"2"1"-840,2 0-144,7-6 624,7 0-328,10-2-175,5 0-81,10 0-112,7-1-24,14 0-8,6-4-24,2-3-112,0-2-152,-3-5-344,-1 2-233,-12-7 593,-5 2-152,-19-4-112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14683,'16'-4'388,"-1"1"1,1 0-1,0 1 0,0 1 0,16 1 1,83 8-16,-88-6-318,26 3-40,-1 3 1,1 2-1,50 16 0,-97-24-25,-1-1-1,1 2 0,-1-1 0,0 1 0,0-1 0,0 1 0,7 6 0,-11-8 7,1 0-1,-1 1 1,0-1-1,0 1 1,1 0 0,-1-1-1,0 1 1,-1 0-1,1 0 1,0 0-1,0 0 1,-1-1-1,1 1 1,-1 0 0,0 0-1,1 0 1,-1 0-1,0 0 1,0 0-1,0 0 1,-1 0-1,1 0 1,0 0 0,-1 0-1,0 2 1,-5 12-14,-1-1-1,-1 1 1,0-2 0,-1 1 0,-1-1 0,-17 19 0,3-1 3,-5 7-67,10-16 8,2 1-1,0 0 1,-18 39-1,23-30 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25 108 12435,'53'-108'4941,"-65"188"-3408,-12 201-1609,14-121-1000,5-127 86,5-32 953,0 0 0,0 0 0,0-1 0,0 1 0,0 0 0,0 0 1,-1 0-1,1 0 0,0-1 0,0 1 0,-1 0 0,1 0 0,0-1 0,-1 1 0,1 0 0,-1-1 0,1 1 0,-1 0 0,1-1 0,-1 1 0,0-1 1,1 1-1,-1-1 0,0 1 0,1-1 0,-1 1 0,0-1 0,0 0 0,1 1 0,-1-1 0,0 0 0,0 0 0,0 1 0,-9-6-423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13155,'3'-17'1304,"10"1"-952,9 0-128,7 2 592,8 1-384,6 5-103,6 2-161,4 4-120,-6 4-488,-2 1-329,-8-3 641,-1-5-160,-9-7-96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11883,'-33'107'2729,"-29"166"1,61-266-2672,-1 5 15,0-1 0,1 0-1,1 0 1,1 21-1,-1-31-68,0 1 0,0-1 0,1 1 1,-1-1-1,0 1 0,1-1 0,-1 1 0,1-1 0,0 0 0,-1 1 0,1-1 0,0 0 0,0 1 0,0-1 0,0 0 0,0 0 0,0 0 0,0 0 0,0 0 0,0 0 0,0 0 0,1 0 0,-1 0 0,0-1 0,1 1 0,-1 0 0,0-1 0,1 1 1,-1-1-1,1 1 0,-1-1 0,1 0 0,-1 0 0,1 0 0,-1 0 0,1 0 0,0 0 0,-1 0 0,1 0 0,-1-1 0,1 1 0,-1 0 0,3-2 0,5-1 32,0-1 0,1 0 0,15-10 0,18-7 140,-42 21-175,0-1 0,0 1 0,-1 0 0,1 0 0,0 0 0,-1 0 0,1 0 0,0 0 0,-1 0 0,1 0 0,0 0 0,0 1 0,-1-1 0,1 0 0,0 0 0,-1 1 0,1-1 0,-1 0 0,1 1 0,0-1 0,-1 0 0,1 1 0,-1-1 0,1 1 0,-1-1 0,1 1 0,-1 0 0,1-1 0,-1 1 0,0-1 0,1 1 0,-1 0 0,0-1 0,0 1 0,1 0 0,-1-1 0,0 1 0,0 0 0,0-1 0,0 1 0,0 0 0,0-1 0,0 2 0,2 42-31,-2-28-12,0-14 38,0 0-1,0 0 0,0 0 1,1 1-1,-1-1 0,1 0 1,-1 0-1,1 0 0,0 0 1,0-1-1,0 1 0,0 0 1,0 0-1,0 0 0,1-1 1,2 4-1,-3-4-10,1-1 0,-1 1 1,0 0-1,1-1 0,0 1 0,-1-1 1,1 0-1,-1 1 0,1-1 0,-1 0 1,1 0-1,0 0 0,-1 0 0,1 0 1,-1 0-1,1-1 0,-1 1 0,1 0 1,-1-1-1,1 0 0,-1 1 0,1-1 1,1-1-1,31-17-131,-18 7 56</inkml:trace>
  <inkml:trace contextRef="#ctx0" brushRef="#br0" timeOffset="1">485 328 7706,'-3'12'-56,"-1"-2"56,-4 1 8,1-1 160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103 184 16612,'2'-4'1248,"-9"9"-1016,-5 4-104,-2 7 400,1 2-176,-1 8-192,-2 3-80,3 1-64,3 2 8,6-5-16,2-3-8,2-4-144,0-4-144,2-7-264,-1-8-120,2-4 496,-3-10-152,-2-5-88</inkml:trace>
  <inkml:trace contextRef="#ctx0" brushRef="#br0" timeOffset="1">30 1 16099,'5'0'1369,"-5"5"-1049,1 3-144,5 4 608,1 0-560,7 4-760,3-2-1496,9 5 1735,4-4-295,9-5-184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83 10914,'14'-3'979,"-14"3"-940,0 0 0,0 0 0,1 0 1,-1 0-1,0 0 0,0 0 0,1-1 0,-1 1 1,0 0-1,0 0 0,0 0 0,1 0 0,-1 0 1,0 0-1,0 0 0,0-1 0,1 1 1,-1 0-1,0 0 0,0 0 0,0 0 0,0-1 1,1 1-1,-1 0 0,0 0 0,0 0 1,0-1-1,0 1 0,0 0 0,0 0 0,0-1 1,0 1-1,0 0 0,0 0 0,0-1 1,0 1-1,0 0 0,0 0 0,0-1 0,0 1 1,0 0-1,0 0 0,0 0 0,0-1 0,0 1 1,0 0-1,0 0 0,0-1 0,-1 1 1,1 0-1,0 0 0,0 0 0,0 0 0,0-1 1,-1 1-1,1 0 0,0 0 0,0 0 1,-1-1-1,1 1-26,-1 0 0,1 0 0,-1-1 0,1 1 1,-1 0-1,1 0 0,-1 0 0,1 0 0,-1 0 1,0-1-1,1 1 0,-1 0 0,1 0 0,-1 1 1,1-1-1,-1 0 0,1 0 0,-1 0 0,0 0 0,1 0 1,-1 0-1,1 1 0,-1-1 0,1 0 0,-1 1 1,1-1-1,-1 0 0,1 1 0,0-1 0,-1 0 1,1 1-1,-1-1 0,1 1 0,0-1 0,-1 1 0,1-1 1,-1 1-1,-12 22-160,11-19 169,-5 13-31,0 0 0,1 1 0,1 0 0,1 0 0,0 0 0,2 0 0,0 1 0,0-1 0,3 29 0,-1-43 28,1 1 0,0-1-1,-1 1 1,1-1-1,0 0 1,1 0-1,-1 0 1,1 1-1,0-1 1,0-1 0,0 1-1,4 5 1,-5-8-5,0 0 0,0 0 1,1 0-1,-1 0 0,0 0 1,0-1-1,0 1 1,1 0-1,-1-1 0,0 1 1,0-1-1,1 1 0,-1-1 1,1 0-1,-1 1 1,3-1-1,-2 0 7,1 0 0,-1-1 0,0 1 0,1-1 0,-1 0 0,0 1 0,1-1 0,-1 0 0,0 0 0,0-1 0,0 1 0,4-3 0,2-3 41,0 0-1,0-1 0,-1 0 0,0 0 0,0-1 1,-1 0-1,0 0 0,5-11 0,3-9 158,15-46-1,-21 54-157,-1 0 0,-1-1 0,-1 0-1,-1 0 1,2-39 0,-8 53-132,-1 11 18,-2 13-17,3-3 16,1 0-1,1 0 1,0 0 0,1 1-1,0-1 1,1 0 0,0 0-1,7 22 1,-8-34 38,-1 0 0,0 1 1,1-1-1,-1 0 0,1 0 0,-1 0 1,1 0-1,-1 0 0,1 0 1,0 0-1,0 0 0,-1 0 0,1-1 1,0 1-1,0 0 0,0 0 0,0-1 1,0 1-1,0-1 0,0 1 1,0 0-1,0-1 0,0 0 0,0 1 1,1-1-1,-1 0 0,0 0 1,2 1-1,-1-2 0,0 1 0,0-1 0,0 0 0,0 1 1,0-1-1,0 0 0,0 0 0,0-1 0,-1 1 0,1 0 0,0 0 1,-1-1-1,1 1 0,-1-1 0,3-3 0,13-21-136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14555,'-21'10'1234,"-39"14"-1,39-17-879,-35 17 0,55-24-376,1 0 0,-1 1 0,1-1-1,-1 0 1,1 1 0,-1-1-1,0 0 1,1 1 0,-1-1-1,1 1 1,-1-1 0,1 1-1,0-1 1,-1 1 0,1-1-1,0 1 1,-1-1 0,1 1 0,0-1-1,-1 1 1,1 0 0,0-1-1,0 2 1,0-2-4,0 1-1,0-1 1,1 1 0,-1-1 0,0 1 0,0-1-1,1 1 1,-1-1 0,0 1 0,1-1-1,-1 0 1,1 1 0,-1-1 0,1 1-1,-1-1 1,1 0 0,-1 1 0,1-1-1,-1 0 1,1 0 0,35 11-891,-31-9 767,45 7-679,-38-7 732,0 0-1,0 0 0,0 1 0,0 1 0,-1 0 0,0 0 0,18 10 1,-28-13 105,0-1 1,0 1 0,0 0-1,0-1 1,0 1 0,0 0-1,-1 0 1,1 0 0,0-1-1,-1 1 1,1 0 0,0 0-1,-1 0 1,1 0 0,-1 0-1,1 0 1,-1 0 0,0 0-1,0 1 1,1-1 0,-1 0-1,0 0 1,0 0 0,0 0-1,0 0 1,0 0 0,0 0-1,0 1 1,-1-1 0,1 0-1,0 0 1,0 0 0,-1 0-1,1 0 1,-1 0 0,1 0-1,-1 0 1,0 0 0,1 0-1,-1 0 1,0 0 0,0-1-1,1 1 1,-1 0 0,0 0-1,0-1 1,-1 1 0,-4 5 160,0-2 0,-1 1 1,0-1-1,0 0 1,-9 4-1,1-2 219,0 0 0,0-1 1,-19 3-1,29-7-339,0 0 1,0 0-1,0-1 0,0 1 1,0-1-1,0 0 1,0-1-1,0 1 0,0-1 1,0 0-1,0-1 1,0 1-1,-9-5 0,3-2 30,10-1-156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76 197 16203,'-4'7'1329,"-8"7"-1097,1 3-112,-2 3 504,0 6-480,2 0-56,3-3-112,4-2-88,4-5-296,0-4 776,3-11-424,0-2-40,1-12-56</inkml:trace>
  <inkml:trace contextRef="#ctx0" brushRef="#br0" timeOffset="0.49">53 0 17196,'0'0'1224,"0"3"-1096,2 2-224,6 5 184,4 0 88,3 5-240,7-3-88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16131,'-17'3'707,"4"-2"-621,1 0 0,0 2 1,0-1-1,0 1 0,1 1 1,-1 0-1,1 1 0,-12 6 0,23-11-115,-1 1-1,1-1 0,0 0 0,0 0 0,-1 0 0,1 0 0,0 1 0,0-1 0,0 0 0,-1 0 1,1 1-1,0-1 0,0 0 0,0 0 0,-1 1 0,1-1 0,0 0 0,0 0 0,0 1 0,0-1 1,0 0-1,0 1 0,0-1 0,0 0 0,0 0 0,0 1 0,0-1 0,0 0 0,0 1 1,0-1-1,0 0 0,0 1 0,0-1 0,10 8-721,18 1-284,-26-9 933,65 13-885,-47-11 875,0 2 0,1 0 0,25 11 0,-45-15 135,0 0 0,0 0 0,0 0 0,-1 1 1,1-1-1,0 0 0,-1 0 0,1 1 0,0-1 0,0 1 0,-1-1 0,1 1 1,-1-1-1,1 1 0,0-1 0,-1 1 0,1-1 0,-1 1 0,0 0 1,1-1-1,-1 1 0,1 0 0,-1-1 0,0 1 0,1 0 0,-1 0 1,0 0-1,0 0 25,-1 0 0,1 0 0,-1 0 0,1 0 1,-1-1-1,1 1 0,-1 0 0,0 0 0,0-1 1,1 1-1,-1 0 0,0-1 0,0 1 0,0-1 1,0 1-1,0-1 0,-1 1 0,-9 4 438,0-1-1,-18 4 1,26-7-404,-11 3 311,-47 10 727,57-13-1094,0-1 1,0 1-1,0-1 0,0 0 0,0 0 0,0 0 0,0-1 0,0 1 0,0-1 1,0 0-1,-6-3 0,10 4-25,-1 0 0,1 0 0,0 0 0,0 0 0,0 0 0,0 0 0,0 0 0,0 0 0,0 0 0,0 0 0,-1 0 0,1 0 0,0-1-1,0 1 1,0 0 0,0 0 0,0 0 0,0 0 0,0 0 0,0 0 0,0 0 0,0 0 0,0 0 0,0-1 0,0 1 0,0 0 0,0 0 0,0 0 0,0 0 0,0 0 0,0 0 0,0 0 0,0-1 0,0 1 0,0 0 0,0 0 0,0 0 0,0 0 0,0 0 0,0 0 0,0 0 0,0-1 0,0 1 0,0 0 0,0 0 0,0 0 0,0 0-1,0 0 1,0 0 0,0 0 0,1 0 0,-1 0 0,0 0 0,0-1 0,10-5-6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153 182 13179,'1'-1'96,"0"-1"1,0 1-1,0 0 0,0-1 1,0 1-1,0 0 0,-1-1 1,1 1-1,-1-1 0,1 1 1,-1-1-1,1 1 1,-1-1-1,0 0 0,0 1 1,0-1-1,0-2 0,0 3-49,-1 0 0,1 1 0,0-1-1,-1 0 1,1 1 0,-1-1 0,1 0-1,-1 1 1,1-1 0,-1 0-1,0 1 1,1-1 0,-1 1 0,0-1-1,0 1 1,1 0 0,-1-1 0,0 1-1,0 0 1,1-1 0,-1 1 0,0 0-1,-1 0 1,-3-1 29,0 1-1,0 0 1,0 0 0,0 0-1,0 1 1,1-1 0,-1 1-1,0 1 1,-8 2 0,6-1-52,0 1 0,0 0 0,0 0 0,1 0 0,-1 1 0,-9 10 0,13-12-11,0 0 0,0 1 0,0-1 0,0 1 0,0 0-1,1 0 1,0 0 0,0 0 0,0 1 0,0-1 0,1 0 0,-2 7 0,3-9-1,0-1 1,0 0 0,0 1 0,0-1-1,0 0 1,0 1 0,0-1 0,1 0 0,-1 0-1,1 1 1,-1-1 0,1 0 0,-1 0-1,1 0 1,0 1 0,0-1 0,-1 0-1,1 0 1,0 0 0,0 0 0,0 0 0,0-1-1,0 1 1,0 0 0,0 0 0,1-1-1,-1 1 1,0-1 0,0 1 0,0-1-1,1 1 1,-1-1 0,0 0 0,1 1 0,-1-1-1,0 0 1,1 0 0,0 0 0,7 1 57,-1-1 0,1 0 1,-1 0-1,17-3 0,0-3 12,-1 0 0,0-1 0,0-2 0,-1 0 0,0-2 0,31-18 0,-24 9-13,-1 0 0,-1-2 0,50-50 0,-75 68-58,2 1 14,-2-1 1,1 0-1,0-1 1,-1 1-1,0-1 0,0 1 1,0-1-1,3-8 1,-6 13-22,1-1 0,-1 1 0,0 0 0,0 0 0,0-1 0,1 1 0,-1 0 0,0-1 0,0 1 0,0 0 0,0-1 0,0 1 0,0 0 0,0-1 0,0 1 0,0 0 1,0-1-1,0 1 0,0 0 0,0-1 0,0 1 0,0 0 0,0-1 0,0 1 0,0 0 0,0-1 0,0 1 0,-1 0 0,1-1 0,0 1 0,0 0 0,0-1 0,-1 1 0,1 0 0,0 0 0,0-1 0,-1 1 0,1 0 0,0 0 1,0 0-1,-1-1 0,1 1 0,0 0 0,-1 0 0,1 0 0,0 0 0,-1 0 0,1 0 0,0 0 0,-1 0 0,1 0 0,0 0 0,-1 0 0,1 0 0,0 0 0,-1 0 0,1 0 0,0 0 0,-1 0 0,1 0 0,0 0 1,-1 0-1,1 0 0,0 1 0,-1-1 0,1 0 0,-25 14 171,11-1-112,0 1 0,0 0-1,-11 17 1,19-24-64,1 0 0,0 1 0,1 0 0,-1 0 1,1 0-1,1 1 0,0-1 0,-4 17 0,6-23 1,1 1-1,0-1 0,0 1 0,0-1 1,0 1-1,0-1 0,0 1 1,1-1-1,-1 1 0,1-1 0,-1 0 1,1 1-1,0-1 0,0 0 0,0 1 1,1-1-1,-1 0 0,3 3 1,-1-2-9,-1-1 0,1 1 1,0-1-1,0 0 0,0 0 1,0 0-1,1-1 1,-1 1-1,0-1 0,1 0 1,5 2-1,2-1-28,0-1-1,-1 0 1,1 0 0,0-1-1,0 0 1,0-1-1,20-4 1,-21 2 28,0 0 1,0 0-1,0-1 0,0 0 1,0 0-1,-1-2 0,0 1 0,0-1 1,0 0-1,-1-1 0,0 0 1,0 0-1,0-1 0,11-15 0,-15 16 186,-9 10 6,-9 13-5,13-15-195,0 0-1,1 1 1,-1-1-1,1 0 1,-1 0 0,1 0-1,-1 1 1,1-1 0,0 0-1,0 1 1,0-1 0,-1 0-1,1 1 1,0-1-1,1 0 1,-1 0 0,0 1-1,0-1 1,1 0 0,-1 1-1,0-1 1,1 0 0,-1 0-1,1 0 1,0 1-1,-1-1 1,1 0 0,0 0-1,0 0 1,0 0 0,-1 0-1,1 0 1,0-1-1,0 1 1,0 0 0,1 0-1,-1-1 1,0 1 0,0 0-1,0-1 1,0 1 0,1-1-1,-1 0 1,0 1-1,1-1 1,-1 0 0,2 0-1,20 5-155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36 13331,'7'-30'1857,"-6"24"-877,-7 22-323,-26 97-26,-24 153 0,12 124-138,38-340-350,6-50-141,0 0 0,0 0 0,0 0 0,0 1 0,0-1 0,0 0 0,0 0 0,0 0 0,0 0 0,0 0 0,0 0 0,0 0 0,0 1 0,0-1 0,0 0 0,-1 0 0,1 0 0,0 0 0,0 0 0,0 0 0,0 0 0,0 0 0,0 0 0,0 0 0,0 1 0,0-1 0,-1 0 0,1 0 0,0 0 0,0 0 0,0 0 0,0 0 0,0 0 0,0 0 0,0 0 0,-1 0 0,1 0 0,0 0 1,0 0-1,0 0 0,0 0 0,0 0 0,0 0 0,-1 0 0,1 0 0,0 0 0,0 0 0,0 0 0,0-1 0,0 1 0,0 0 0,0 0 0,0 0 0,-1 0 0,1 0 0,0 0 0,0 0 0,0 0 0,0 0 0,-5-6 19,2-2-21,0 0 0,1 0 0,0-1 0,0 1 1,1 0-1,-1-17 0,-1-5-57,-22-276-1054,25 303 1110,0-1-1,0 1 1,0-1-1,0 1 0,1-1 1,0 1-1,-1-1 0,1 1 1,0-1-1,3-5 1,-3 8 6,0 0 0,1 0-1,-1 0 1,0 0 0,1 0 0,-1 0 0,1 0 0,-1 0 0,1 0 0,-1 1 0,1-1 0,-1 1 0,1-1 0,-1 1 0,1-1 0,0 1 0,-1 0 0,1 0 0,0 0 0,-1 0 0,1 0 0,0 0 0,-1 1 0,3-1 0,20 3-267,-10-1 115,1 0 0,0-1 0,1 0 0,-1-1 0,0-1 0,0-1 0,24-5 1,3-10-163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12443,'-18'26'663,"1"1"0,1 1 0,1 1 0,1 0 0,-16 52 0,23-56-512,1 0 0,1 0-1,2 0 1,0 1 0,2 0 0,0 0 0,6 38 0,-3-38-147,-1-14-72,0 0 0,1-1-1,0 1 1,1 0 0,5 16-1,-7-28 58,-1 0 0,0 0 0,0 0 0,0 0 0,0 0-1,0 0 1,0 0 0,0 0 0,0 1 0,0-1 0,0 0-1,0 0 1,0 0 0,0 0 0,1 0 0,-1 0 0,0 0-1,0 0 1,0 0 0,0 0 0,0 0 0,0 0 0,0 0-1,1 0 1,-1 0 0,0 0 0,0 0 0,0 0 0,0 0-1,0 0 1,0 0 0,0 0 0,0 0 0,1 0 0,-1 0-1,0 0 1,0 0 0,0 0 0,0 0 0,0 0 0,0 0-1,0 0 1,0 0 0,1 0 0,-1 0 0,0-1 0,0 1-1,0 0 1,0 0 0,0 0 0,0 0 0,0 0 0,6-9-308,2-10-60,19-73 25,18-110 1,-45 202 382,0 0-1,0-1 1,0 1 0,0-1 0,0 1-1,0 0 1,0-1 0,0 1-1,0 0 1,0-1 0,0 1 0,0-1-1,0 1 1,0 0 0,1-1 0,-1 1-1,0 0 1,0-1 0,0 1-1,1 0 1,-1-1 0,0 1 0,0 0-1,1 0 1,-1-1 0,0 1-1,0 0 1,1 0 0,-1-1 0,0 1-1,1 0 1,-1 0 0,1 0 0,-1 0-1,0-1 1,1 1 0,-1 0-1,0 0 1,1 0 0,-1 0 0,1 0-1,-1 0 1,0 0 0,1 0 0,-1 0-1,1 1 1,17 12 693,-4-2-595,-8-8-94,1 0 1,-1-1-1,0 0 1,1 0-1,-1 0 0,1-1 1,0 0-1,-1-1 0,1 1 1,0-1-1,0 0 0,-1-1 1,12-2-1,-15 3 24,0-1-1,0 0 0,0 0 1,0 0-1,0 0 1,0 0-1,0-1 1,0 1-1,0-1 1,-1 0-1,1 0 0,0 0 1,-1 0-1,0 0 1,1-1-1,-1 1 1,0-1-1,0 1 1,-1-1-1,1 0 1,0 0-1,-1 0 0,0 0 1,1 0-1,-1 0 1,-1 0-1,1 0 1,0 0-1,0-6 1,-1 8-43,0 0 0,0 1 0,0-1 0,0 0 0,0 0 0,0 0 0,0 0 0,0 0 0,0 0 1,0 1-1,0-1 0,0 0 0,-1 0 0,1 0 0,0 0 0,-1 1 0,1-1 0,-1 0 0,1 0 1,-1 1-1,1-1 0,-1 0 0,1 1 0,-1-1 0,0 1 0,1-1 0,-1 1 0,0-1 0,0 1 1,1-1-1,-1 1 0,0-1 0,0 1 0,0 0 0,1 0 0,-1-1 0,0 1 0,0 0 0,0 0 1,0 0-1,0 0 0,1 0 0,-1 0 0,0 0 0,0 0 0,0 0 0,-1 1 0,-2 0-7,1 0 0,-1 0 0,1 0-1,-1 1 1,1-1 0,0 1-1,0 0 1,-1 0 0,1 0 0,-2 3-1,2-3-10,1 0-1,-1 0 1,1 1 0,0 0-1,0-1 1,0 1-1,1 0 1,-1 0-1,0 0 1,1 0 0,0 0-1,0 0 1,0 0-1,0 1 1,0 4-1,1-6 3,0 0 0,0 0 0,1 0 0,-1 0 0,1 0 0,-1 0 0,1 0 0,0 0 0,0 0 0,0 0 0,0 0 0,0 0 0,0-1-1,1 1 1,-1 0 0,0-1 0,1 1 0,-1-1 0,1 0 0,0 1 0,-1-1 0,1 0 0,0 0 0,0 0 0,0 0 0,2 0 0,11 5-40,0-1 0,1-1 0,-1-1 0,1 0 0,0-1 0,31 0 0,-20-1-247,31 6-1,-45-2 26,-7-3 457,2-13 145,2-13-197,-1 0 0,11-46 0,-1 2-565,7 105-332,-24-34 747,0 0 0,0-1 1,0 1-1,0-1 0,1 1 1,-1-1-1,1 0 1,-1 0-1,1 0 0,0-1 1,0 1-1,0 0 0,0-1 1,0 0-1,0 0 0,0 0 1,1 0-1,-1 0 1,0-1-1,5 1 0,-4-2 24,0 1-1,0-1 1,0 0-1,0 0 1,0 0-1,-1 0 1,1-1-1,0 0 1,-1 0-1,1 0 1,-1 0-1,0 0 1,1-1-1,-1 1 1,0-1 0,3-4-1,-2 3 1,-1 0-1,0 0 0,-1-1 1,1 0-1,3-8 1,-5 12-13,-1 1-1,0-1 1,0 1 0,0 0-1,1-1 1,-1 1 0,0-1-1,0 1 1,0-1 0,0 1-1,0 0 1,0-1 0,0 1 0,0-1-1,0 1 1,0-1 0,0 1-1,0-1 1,0 1 0,0 0-1,-1-1 1,1 1 0,0-1 0,0 1-1,0 0 1,-1-1 0,0 0-1,0 1 0,0 0 0,0 0 0,0 0-1,0 0 1,0 0 0,-1 0 0,1 1-1,0-1 1,0 0 0,0 1 0,0-1-1,0 0 1,0 1 0,0 0 0,0-1 0,0 1-1,-1 1 1,-6 2 6,1 2 0,0-1 1,0 1-1,0 0 0,1 0 0,-7 10 0,10-14-4,1 1 1,0 0-1,0 0 0,0-1 1,1 1-1,-1 1 0,1-1 1,0 0-1,-1 0 0,2 0 0,-1 1 1,0-1-1,0 0 0,1 1 1,0-1-1,0 0 0,0 1 0,0-1 1,1 6-1,0-7-3,1 1-1,-1-1 1,1 1-1,-1-1 1,1 0-1,0 0 1,-1 0 0,1 0-1,0 0 1,1 0-1,-1 0 1,0-1-1,0 1 1,1-1-1,-1 0 1,1 1 0,-1-1-1,1 0 1,-1 0-1,1-1 1,0 1-1,0-1 1,2 1-1,9 1-29,0-1 0,-1 0 0,17-2 0,-11 1 42,-1-1 0,0-2 0,1 0-1,29-8 1,-49 11 36,0 1-1,0 0 1,0 0 0,0 1 0,0-1-1,1 0 1,-1 0 0,0 0-1,1 0 1,-1 1 0,0-1 0,1 0-1,0 1 1,-1-1 0,1 3-1,-1-3-43,1 0 0,0 0 0,0 0 0,-1 0 0,1 0 0,0 0 0,0-1 0,0 1 0,0 0 0,1 0 0,-1 0 0,0 0 0,0 0 0,1 0 0,-1 0-1,0 0 1,1 0 0,-1 0 0,1 0 0,-1 0 0,1-1 0,-1 1 0,1 0 0,0 0 0,-1-1 0,1 1 0,0 0 0,0-1 0,0 1 0,4 1-53,0 0 0,0 0 1,0 0-1,1-1 1,-1 0-1,0 0 0,0-1 1,1 1-1,-1-1 1,6-1-1,8-1-588,28-7 0,-6 1-1215,-40 9 1754,-1 0 1,1 0 0,0-1-1,-1 1 1,1 0-1,-1 0 1,0 0 0,1 0-1,-1 0 1,0 0-1,1 0 1,-1 0 0,0 0-1,0 0 1,0 0-1,0 0 1,0 0-1,0 0 1,0 0 0,0 1-1,2 14-968,4-9 808,1 1-78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14283,'-12'20'403,"1"2"1,1 0-1,1 0 0,1 0 0,1 1 1,-8 45-1,8-21-133,3-1 1,1 73-1,3-110-300,0-6 7,0 0-1,0 1 0,0-1 0,0 0 1,1 0-1,-1 1 0,1-1 0,0 0 1,0 0-1,0 0 0,2 4 0,-3-7 23,0 0 0,0 0 0,0 0 0,0 0 0,1 1-1,-1-1 1,0 0 0,0 0 0,0 0 0,0 0-1,0 0 1,1 0 0,-1 0 0,0 1 0,0-1 0,0 0-1,1 0 1,-1 0 0,0 0 0,0 0 0,0 0-1,1 0 1,-1 0 0,0 0 0,0 0 0,0 0 0,1 0-1,-1 0 1,0 0 0,0 0 0,0 0 0,0 0-1,1-1 1,-1 1 0,0 0 0,0 0 0,0 0 0,0 0-1,1 0 1,6-10-13,5-14 1,-11 21-1,15-40 3,-1-1-1,10-51 1,-26 101 44,-1-1 1,2 0 0,-1 1 0,0-1-1,1 0 1,0 1 0,0-1-1,1 0 1,0 1 0,-1-1 0,2 0-1,-1 0 1,1 0 0,0 0-1,0 0 1,0 0 0,0 0 0,1 0-1,0-1 1,0 1 0,0-1-1,1 0 1,-1 0 0,1 0 0,0-1-1,0 1 1,0-1 0,1 0-1,-1 0 1,1 0 0,0-1 0,0 0-1,0 0 1,0 0 0,0 0 0,0-1-1,0 0 1,9 1 0,-6-1 7,1 0 0,-1-1 0,0 0 1,0-1-1,0 0 0,0 0 1,0 0-1,0-1 0,0-1 0,0 1 1,-1-1-1,1 0 0,-1-1 0,0 0 1,0 0-1,0-1 0,11-9 1,-24 23 118,0 1 0,1 0 1,0 1-1,1-1 1,0 1-1,-3 16 0,6-26-195,1 0 0,0 0 0,-1 0 0,1 0 0,0 0 0,0 0 0,0 0 0,0 1 0,0-1 0,0 0 0,0 0-1,0 0 1,0 0 0,0 0 0,1 0 0,-1 0 0,0 0 0,1 0 0,0 1 0,0-2 8,-1 1 1,1-1-1,-1 0 1,1 0-1,0 0 1,-1 0-1,1 1 1,0-1-1,-1 0 1,1 0-1,0 0 1,-1 0-1,1 0 1,0 0-1,-1-1 1,1 1-1,0 0 1,-1 0-1,1 0 1,-1-1-1,1 1 1,0 0-1,-1-1 1,1 1-1,-1 0 1,1-1-1,-1 1 1,1-1-1,-1 1 1,1-1-1,0 0 1,10-11-297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12835,'-2'21'904,"4"2"-512,2-4-448,2 8 352,1 1-104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14683,'-7'6'781,"-26"21"798,32-25-1486,-1-1 1,1 1-1,-1 0 1,1-1-1,-1 1 1,1 0-1,0 0 1,0 0-1,0 0 1,0 0-1,0 0 1,0 1-1,1-1 1,-2 4-1,2-5-84,0 0-1,0-1 1,1 1-1,-1 0 1,0 0-1,0-1 1,0 1-1,0 0 1,1-1-1,-1 1 1,0 0-1,1-1 1,-1 1-1,1 0 1,-1-1 0,1 1-1,-1-1 1,1 1-1,-1 0 1,1-1-1,-1 0 1,1 1-1,0-1 1,0 1-1,23 4-100,22-10-281,18-12-46,-64 18 432,0-1-1,0 0 0,0 0 0,1 0 1,-1 0-1,0 0 0,0 0 0,0 1 0,0-1 1,0 0-1,0 0 0,0 0 0,1 0 0,-1 1 1,0-1-1,0 0 0,0 0 0,0 0 1,0 0-1,0 1 0,0-1 0,0 0 0,0 0 1,0 0-1,0 0 0,0 1 0,0-1 0,0 0 1,0 0-1,0 0 0,0 1 0,-1-1 0,1 0 1,0 0-1,0 0 0,0 0 0,0 0 1,0 1-1,0-1 0,0 0 0,0 0 0,-1 0 1,1 0-1,0 1 0,-8 14 348,3-3-1,4-11-347,1 0 0,0 0 1,-1 0-1,1 0 1,0 0-1,-1 0 0,1 0 1,0 1-1,0-1 0,0 0 1,0 0-1,0 0 0,0 0 1,0 0-1,1 1 0,-1-1 1,0 0-1,1 0 0,-1 0 1,0 0-1,1 0 1,0 0-1,-1 0 0,1 0 1,-1 0-1,1 0 0,0 0 1,0 0-1,0-1 0,-1 1 1,1 0-1,0 0 0,0-1 1,0 1-1,0-1 0,0 1 1,0-1-1,0 1 1,0-1-1,1 0 0,-1 1 1,0-1-1,0 0 0,0 0 1,0 0-1,0 0 0,2 0 1,9 1-90,-1-1 1,1-1 0,22-3 0,-18 2 146,18-2-187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13283,'-95'246'5970,"92"-239"-5908,0 0 0,1-1-1,0 1 1,0 1 0,1-1-1,-1 9 1,2-14-73,0 0 0,0 0 0,0 0 0,1 0 0,-1 0 0,1-1 0,-1 1 0,1 0 0,0 0 0,0 0 0,-1-1-1,1 1 1,0 0 0,1-1 0,-1 1 0,0-1 0,0 1 0,1-1 0,-1 0 0,1 1 0,-1-1 0,1 0 0,-1 0 0,1 0 0,0 0 0,0 0 0,3 1 0,7 1-235,0 1 1,0-2-1,19 2 0,-23-3 118,0-1 0,0 1 0,-1 1 0,1-1 0,0 1 0,-1 1 0,1-1 0,-1 1 0,0 0 0,0 1 0,10 6 0,-17-9 135,1-1 0,0 1 0,0 0 1,0 0-1,0 0 0,-1-1 0,1 1 0,0 0 1,-1 0-1,1 0 0,-1 0 0,1 0 0,-1 0 0,1 0 1,-1 0-1,0 0 0,1 0 0,-1 1 0,0-1 0,0 0 1,0 0-1,0 0 0,0 0 0,0 0 0,-1 3 1,1-2 45,-1-1 0,0 1 0,0 0 0,-1 0 0,1-1 0,0 1 0,-1 0 0,1-1 0,-1 1 0,1-1 0,-1 0 0,1 1 0,-3 0 0,-2 2 150,-1-1 1,1 0 0,-1 0 0,0 0 0,0-1-1,0 1 1,-9 0 0,8-2-70,0-1 0,0 0 0,0 0 0,0-1 0,-11-2 0,16 3-155,1-1 0,0 1 0,-1-1 0,1 0-1,0 0 1,0 0 0,0 0 0,-1 0-1,1 0 1,0 0 0,0-1 0,1 1-1,-1-1 1,0 1 0,0-1 0,1 0 0,-1 0-1,1 0 1,0 0 0,-1 0 0,1 0-1,-1-2 1,2-10-160,9 0-110</inkml:trace>
  <inkml:trace contextRef="#ctx0" brushRef="#br0" timeOffset="1">313 125 15163,'0'11'1497,"-5"7"-1089,-1 6-104,-1 2 616,-3 7-392,-2 4-88,1 6-96,-2 0-24,1-4-160,4-2-40,1-7-176,1-4-120,6-12-288,1-4-248,7-13 568,0-8-136,5-6-88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12555,'-39'87'2016,"-6"15"-550,45-102-1477,0 0 0,0 0 0,-1 1 0,1-1 0,0 0 1,0 1-1,0-1 0,0 0 0,0 1 0,0-1 0,0 0 0,0 1 1,0-1-1,0 0 0,0 1 0,1-1 0,-1 0 0,0 0 1,0 1-1,0-1 0,0 0 0,0 1 0,1-1 0,-1 0 0,0 0 1,0 1-1,0-1 0,1 0 0,-1 0 0,0 1 0,0-1 0,1 0 1,-1 0-1,0 0 0,0 0 0,1 1 0,-1-1 0,0 0 0,1 0 1,-1 0-1,0 0 0,1 0 0,-1 0 0,0 0 0,1 0 0,-1 0 1,0 0-1,1 0 0,-1 0 0,21-2-416,-17 1 347,19-1-91,-2-1 142,29 1 0,-45 2 21,0 0 1,-1 0 0,1 1-1,0 0 1,-1 0 0,1 0-1,0 0 1,-1 1-1,0 0 1,1 0 0,-1 0-1,4 3 1,-7-4 5,1-1 1,-1 1 0,0 0-1,0 0 1,-1 0 0,1 0-1,0 1 1,0-1 0,0 0-1,-1 0 1,1 0-1,0 1 1,-1-1 0,0 0-1,1 1 1,-1-1 0,0 0-1,1 1 1,-1-1 0,0 0-1,0 3 1,-1-1 18,1 0-1,-1 0 1,0 0 0,1 0 0,-1 0-1,-1 0 1,1 0 0,0 0 0,-3 3-1,-4 4 117,1 0 0,-2 0 0,-13 13 0,18-19-82,1-2-33,1 1 0,0-1 0,-1 0 1,1 0-1,-1 0 0,0 0 0,1 0 0,-1 0 0,0-1 1,0 1-1,0-1 0,-7 2 0,3-4 57,5-6-93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14603,'1'3'165,"0"1"-1,0 0 1,1 0-1,-1-1 1,1 1-1,0-1 1,0 0-1,0 1 1,0-1 0,1 0-1,-1 0 1,1 0-1,0-1 1,0 1-1,0 0 1,0-1-1,0 0 1,1 0-1,-1 0 1,0 0-1,1-1 1,0 1 0,6 1-1,-6-1-106,1-1-1,0 0 1,0 0-1,-1 0 1,1 0-1,0-1 1,0 0-1,0 0 1,0 0 0,0 0-1,0-1 1,0 0-1,-1 0 1,1 0-1,0-1 1,-1 0-1,1 0 1,6-3 0,-10 4-56,0 1 0,0-1 1,0 1-1,0 0 1,-1-1-1,1 1 0,0-1 1,0 0-1,-1 1 1,1-1-1,-1 0 0,1 1 1,0-1-1,-1 0 1,1 0-1,-1 1 0,1-1 1,-1 0-1,0 0 1,1 0-1,-1 0 0,0 1 1,0-1-1,0 0 1,1 0-1,-1 0 0,0 0 1,0 0-1,0 0 1,-1 0-1,1 0 0,0 0 1,0 1-1,0-1 1,-1 0-1,1 0 0,0 0 1,-1 0-1,1 1 1,0-1-1,-1 0 1,1 0-1,-1 0 0,0 1 1,1-1-1,-1 0 1,0 1-1,1-1 0,-1 1 1,0-1-1,0 0 1,-3-1 21,0-1 0,-1 1 1,1 0-1,0 0 1,-1 0-1,1 1 1,-1 0-1,-8-2 1,7 2 16,0 1 0,-1 0 0,1 0 0,0 1 0,0 0 0,0 0 0,0 0 0,1 1 0,-1-1 0,0 1 0,1 1 0,-1-1 0,1 1 0,-9 6 0,11-7 9,0 0 0,1 0 0,0 0 0,-1 1-1,1-1 1,0 1 0,0-1 0,0 1 0,1 0 0,-1 0 0,1 0 0,-1 0 0,1 0-1,0 0 1,0 0 0,1 0 0,-1 0 0,0 1 0,1-1 0,0 0 0,0 0 0,0 1-1,0-1 1,1 0 0,-1 0 0,1 1 0,0-1 0,2 6 0,3 2 71,3-1 38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14515,'1'11'2633,"2"51"-2257,-7 24-247,-17 91 0,-27 82 147,30-167-179,10-58 363,2-42 431,4-13-523,2 1 1,-1-1-1,5-32 1,-1 16-127,2-31-523,2 0 0,3 1 0,31-106 0,-36 159 181,0 1 1,1-1 0,1 1 0,0 0 0,0 0 0,2 1 0,-1 0-1,13-12 1,-18 20 81,1 1 0,0 0-1,0 0 1,0 0 0,0 0 0,1 0-1,-1 1 1,1 0 0,-1 0-1,1 0 1,8-2 0,-9 3 12,0 1 0,0 0-1,0 0 1,0 0 0,0 1 0,-1-1 0,1 1-1,0 0 1,0 0 0,0 0 0,-1 0 0,1 1 0,-1-1-1,1 1 1,-1 0 0,0 0 0,4 3 0,-3-2-4,-1-1 0,0 1 1,0 0-1,0 0 0,-1 0 1,1 0-1,-1 0 0,0 1 1,1-1-1,-1 1 0,-1 0 1,1-1-1,-1 1 0,1 0 0,-1 0 1,0 0-1,0 0 0,-1 0 1,1 0-1,-1 0 0,0 1 1,-1 6-1,0-5 30,0-1 1,0 1-1,-1-1 1,1 1-1,-1-1 0,-1 0 1,1 0-1,-1 0 1,0 0-1,0 0 0,0 0 1,-1-1-1,1 1 1,-1-1-1,0 0 0,-5 3 1,-2 1 86,0-1 1,0-1 0,0 0-1,-1 0 1,0-1 0,0 0-1,0-1 1,-1-1 0,0 0-1,-21 2 1,13-7-317,21 2 202,-1 0 1,1-1 0,-1 1 0,1 0-1,0 0 1,-1 0 0,1-1 0,0 1 0,-1 0-1,1 0 1,0-1 0,0 1 0,-1 0-1,1-1 1,0 1 0,0 0 0,-1-1-1,1 1 1,0 0 0,0-1 0,0 1-1,0-1 1,0 1 0,-1 0 0,1-2 0,1 1-7,-1-1 0,1 0 0,0 0 0,-1 0 0,1 1 0,0-1 0,0 0 0,0 1 0,0-1 0,1 1 0,-1-1 0,0 1 0,1 0 0,-1-1 0,3-1 0,20-17-179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1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13443,'-14'3'1612,"17"-2"-355,28-1 269,-12-1-1173,44 3 394,7-2-484,0 4 1,84 14-1,-150-17-293,-1 0-1,1 0 0,-1 0 1,1 0-1,-1 0 1,0 1-1,1-1 0,3 3 1,-7-3 21,0-1 0,1 0 0,-1 1 0,0-1 0,1 0 0,-1 1 0,0-1 0,1 1 0,-1-1 0,0 0 0,0 1 0,0-1 0,1 1 0,-1-1 0,0 1 0,0-1-1,0 1 1,0-1 0,0 1 0,0-1 0,0 1 0,0-1 0,0 1 0,0-1 0,0 1 0,-1 0-2,1 1 0,-1-1 0,0 0 0,0 0 0,1 0 0,-1 1 0,0-1-1,0 0 1,0 0 0,0 0 0,-1-1 0,1 1 0,-1 1 0,-50 31-73,-108 49 1,77-43 215,18-8-905,65-31 754,0 0 1,0 0 0,0 0 0,1 0-1,-1 0 1,0 0 0,0 0-1,0 1 1,0-1 0,0 0 0,0 0-1,0 0 1,0 0 0,1 0 0,-1 0-1,0 0 1,0 0 0,0 0 0,0 1-1,0-1 1,0 0 0,0 0 0,0 0-1,0 0 1,0 0 0,0 0 0,0 1-1,0-1 1,0 0 0,0 0 0,0 0-1,0 0 1,0 0 0,0 0-1,0 1 1,0-1 0,0 0 0,0 0-1,0 0 1,0 0 0,0 0 0,0 0-1,0 0 1,0 1 0,0-1 0,0 0-1,-1 0 1,1 0 0,0 0 0,0 0-1,0 0 1,0 0 0,0 0 0,0 0-1,0 0 1,-1 1 0,13-1-158,7-2-234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0 14339,'-4'3'201,"0"-1"-1,1 0 1,-1 0 0,0 0-1,0-1 1,0 1 0,0-1-1,-5 1 1,-8 3 192,-294 143 622,237-109-988,65-34-69,-1 0-112,0 0 1,1 1-1,-1 0 0,-13 12 0,17-11 33,14-4-59,8-3-45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2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97 9730,'3'-2'356,"0"0"-1,0 0 1,0 0 0,0 0-1,-1-1 1,1 0 0,0 1-1,-1-1 1,0 0 0,0 0 0,0-1-1,0 1 1,0 0 0,1-6-1,-2 8-253,-1-1-1,0 1 1,0-1-1,0 1 0,0-1 1,0 0-1,0 1 1,0-1-1,0 1 1,-1-1-1,1 1 1,0-1-1,-1 1 0,0-1 1,1 1-1,-1-1 1,0 1-1,0-1 1,1 1-1,-1 0 1,0 0-1,0-1 0,-1 1 1,1 0-1,0 0 1,0 0-1,0 0 1,-1 0-1,1 1 1,-1-1-1,1 0 0,0 1 1,-1-1-1,1 0 1,-1 1-1,-1-1 1,-3 0-88,0-1 1,0 1-1,0 1 1,-1-1 0,1 1-1,0 0 1,0 0-1,0 1 1,0 0 0,0 0-1,0 0 1,0 1-1,0-1 1,0 2 0,0-1-1,1 1 1,-1-1-1,-5 6 1,-5 1-114,1 2 0,1 0-1,0 1 1,-24 26 0,24-22 30,0 1 1,1 1-1,-21 38 0,30-48 60,0 1 0,0-1 0,1 1 0,0 0 0,0 0 0,1 0 0,0 0 0,1 0 0,0 0 0,1 1 0,1 17 0,-1-23 16,1 0 0,0-1 0,0 1 0,0 0 0,1-1-1,-1 1 1,1-1 0,0 0 0,0 1 0,0-1 0,0 0 0,0 0 0,1 0-1,4 4 1,-2-4 14,0 1-1,0-1 0,0 0 0,1 0 0,-1 0 0,1-1 1,0 0-1,8 2 0,2-1 77,1 0 0,0-1-1,-1-1 1,1-1 0,29-3 0,-30 1 36,0 0 0,1-2 0,-1 1-1,0-2 1,-1 0 0,1-1 0,-1-1 0,16-9 0,-24 12-77,-1-1 0,1 1-1,-1-1 1,0 0 0,-1-1 0,1 1 0,-1-1-1,0 0 1,0 0 0,-1-1 0,0 0 0,0 1 0,-1-1-1,1-1 1,-2 1 0,1 0 0,-1-1 0,0 1-1,1-11 1,-2 7-56,-1-1-1,0 1 0,-1 0 1,0-1-1,0 1 0,-2 0 1,1 0-1,-1 0 0,-1 0 1,0 1-1,0-1 0,-1 1 1,-1 0-1,0 0 0,0 1 1,-1 0-1,0 0 0,0 0 1,-11-9-1,-8-4-136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223 112 6409,'2'-3'227,"2"-4"714,0-1 1,0 0-1,-1 1 1,0-1 0,0 0-1,-1-1 1,0 1-1,-1 0 1,1-11-1,-2 18-866,0 0-1,0 1 0,0-1 0,0 0 0,-1 0 1,1 1-1,0-1 0,0 0 0,-1 1 0,1-1 1,-1 0-1,1 1 0,0-1 0,-1 0 0,1 1 1,-1-1-1,1 1 0,-1-1 0,0 1 0,1-1 1,-1 1-1,1 0 0,-1-1 0,0 1 0,-1-1 1,0 0 4,0 1 0,0-1 0,-1 1 0,1 0 0,0 0 1,-1 0-1,1 0 0,-4 0 0,-2 1-59,0 1 1,0 0-1,1 0 0,-9 4 1,0 1-157,1 1-1,0 1 1,0 0 0,-24 22 0,32-25 50,0 0 0,0 0 0,1 1 0,0 0 0,1 1 0,0-1 0,0 1 0,0 0 0,1 0 0,-6 16 0,9-21 51,1-1 1,0 1 0,-1-1 0,1 1 0,0-1-1,0 0 1,1 1 0,-1-1 0,0 1-1,1-1 1,-1 1 0,1-1 0,0 0-1,0 1 1,0-1 0,0 0 0,0 0-1,1 0 1,-1 0 0,1 0 0,-1 0 0,1 0-1,0 0 1,0-1 0,-1 1 0,1 0-1,0-1 1,0 0 0,3 2 0,8 4-138,0 0 0,0-1 0,25 8 1,-20-8 43,-5-1 48,-4-2 31,-1-1 1,0 2-1,0-1 1,13 10 0,-19-12 49,-1 0 1,1 0-1,-1 1 1,1-1-1,-1 1 0,0-1 1,0 1-1,1-1 1,-1 1-1,0-1 1,0 1-1,-1 0 1,1 0-1,0 0 1,-1-1-1,1 1 1,-1 0-1,1 0 0,-1 0 1,0 0-1,0 0 1,0 0-1,0 0 1,0 0-1,0 0 1,-1 0-1,0 1 1,-1 7 77,-2-1 0,0 0 0,0 0 0,0 0 0,-1-1 1,-1 1-1,-11 14 0,-52 48 871,67-68-901,-35 28 576,35-30-580,-1 1 1,1 0-1,-1-1 0,0 0 0,1 1 0,-1-1 0,0 0 1,0-1-1,0 1 0,0 0 0,0-1 0,0 0 0,-4 1 0,6-1-78,0-1 0,1 1-1,-1 0 1,0 0-1,1 0 1,-1-1-1,0 1 1,1 0-1,-1-1 1,0 1-1,1 0 1,-1-1-1,1 1 1,-1-1-1,1 1 1,-1-1-1,1 0 1,-1 1-1,1-1 1,-1 1-1,1-1 1,0 0-1,-1 1 1,1-1-1,0 0 1,0 1-1,-1-1 1,1 0-1,0 0 1,0 1-1,0-1 1,0 0-1,0 1 1,0-1-1,0 0 1,0 0-1,0 1 1,0-1-1,1 0 1,-1 0-1,0 1 1,0-1-1,1 0 1,-1 1-1,0-1 1,1 0-1,1-3-132,0 0 0,-1 0-1,1 0 1,1 1 0,-1-1-1,0 1 1,6-5 0,13-8-493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11867,'-5'3'297,"0"0"1,1 0-1,-1 0 1,0 0 0,1 1-1,0 0 1,0 0-1,0 0 1,-5 7 0,1 0 12,1 0 1,-12 23-1,17-30-300,0 0-1,1 0 1,-1 0 0,1 0-1,0 0 1,1 1 0,-1-1-1,1 0 1,0 1 0,0-1-1,1 8 1,-1-10-9,0-1-1,1 1 1,-1-1 0,1 1-1,-1-1 1,1 1-1,0-1 1,0 1 0,0-1-1,-1 0 1,1 1-1,1-1 1,-1 0 0,0 0-1,0 0 1,0 0-1,1 0 1,-1 0 0,0 0-1,1 0 1,-1 0-1,1-1 1,-1 1 0,1-1-1,-1 1 1,1-1 0,-1 1-1,1-1 1,-1 0-1,1 0 1,0 0 0,-1 0-1,1 0 1,2-1-1,5 0-51,0 0-1,0-1 1,0-1-1,0 0 1,-1 0-1,1 0 0,-1-1 1,0-1-1,11-6 1,11-10-437,26-25 0,-30 24 66,-22 18 336,16-9-128,-20 13 217,1 0-1,-1 0 0,0 0 1,0 0-1,0 0 0,1 0 1,-1 0-1,0 0 0,0 0 1,0 0-1,0 0 0,1 0 1,-1 0-1,0 0 0,0 0 1,0 0-1,1 0 0,-1 1 1,0-1-1,0 0 1,0 0-1,0 0 0,0 0 1,1 0-1,-1 0 0,0 1 1,0-1-1,0 0 0,0 0 1,0 0-1,0 0 0,0 1 1,0-1-1,0 0 0,1 0 1,-2 16 249,-7 25 235,5-27-393,0 0 0,1 0 1,-1 26-1,3-40-117,0 1 0,0 0 0,0 0 0,0 0 0,0 0 0,1 0 0,-1 0 0,0 0 0,0 0 1,1 0-1,-1 0 0,1 0 0,-1 0 0,1-1 0,-1 1 0,1 0 0,-1 0 0,1-1 0,0 1 0,-1 0 0,1 0 0,0-1 0,-1 1 0,1-1 0,0 1 0,0-1 0,0 1 0,0-1 0,0 0 0,-1 1 0,1-1 0,0 0 0,0 0 0,0 1 0,0-1 0,0 0 0,0 0 0,0 0 0,0 0 0,0 0 0,0 0 1,0-1-1,0 1 0,2-1 0,13-5-216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12803,'-5'14'247,"2"1"0,0-1 0,1 1 1,0 0-1,1 0 0,1 26 0,0-13-149,0 50-3,-7 124 32,4-190-3,0-18 76,1-22-132,6-23-1140,3 1 1,1 0-1,3 1 1,26-73-1,-34 113 1012,2-5-317,0 0-1,12-22 1,-15 33 416,-1 0 1,1 1-1,0-1 1,0 1-1,0-1 1,0 1-1,0 0 1,0 0-1,0 0 1,1 0-1,-1 0 1,1 1-1,0-1 1,-1 1-1,1-1 1,0 1-1,0 0 1,0 0-1,4-1 1,-6 2 4,1 0 0,-1 0 0,1 0 0,-1 0 0,1 0 0,0 0 0,-1 0 0,1 0 0,-1 1 0,1-1 0,-1 1 0,1-1 0,-1 1 0,1-1 0,-1 1 0,1 0 0,-1 0 0,0 0 0,1 0 0,-1 0 0,0 0 0,0 0 0,0 0 1,0 0-1,0 0 0,0 1 0,0-1 0,0 0 0,0 1 0,-1-1 0,1 1 0,-1-1 0,1 1 0,-1-1 0,1 1 0,-1-1 0,0 1 0,0 0 0,0-1 0,0 1 0,0-1 0,0 1 0,0 0 0,0-1 0,-1 1 0,1-1 0,0 1 0,-1-1 0,0 1 0,1-1 0,-1 1 0,0-1 0,0 0 1,-1 3-1,-9 11 152,0 0 1,-1 0 0,-1-1 0,0 0 0,-1-1 0,0-1 0,-30 20 0,29-26-145,7-6-55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11170,'-2'20'307,"0"1"-1,-1 0 0,-11 34 0,2-5-53,-14 90 155,-8 146 0,49-346-530,6-28-1106,4 1 0,57-135 0,-77 211 1177,0 0-1,1 0 1,0 1 0,0 0-1,10-11 1,-14 19 92,-1 0 0,1 1 0,-1-1 1,1 0-1,0 1 0,-1 0 0,1 0 0,0-1 1,0 1-1,0 0 0,0 0 0,0 1 0,0-1 1,0 0-1,1 1 0,-1-1 0,0 1 0,0 0 1,0-1-1,1 1 0,-1 0 0,0 1 0,0-1 1,1 0-1,-1 0 0,0 1 0,0 0 0,0-1 1,0 1-1,0 0 0,0 0 0,0 0 0,0 0 1,0 0-1,2 2 0,0 0-39,1 1 0,-1-1 0,1 1 0,-1 0 0,0 0 1,5 8-1,-8-11 12,0 0 1,0 0-1,-1 1 1,1-1-1,-1 0 1,1 1-1,-1-1 1,1 1-1,-1-1 1,0 1 0,0-1-1,0 1 1,1-1-1,-1 0 1,-1 1-1,1-1 1,0 1-1,0-1 1,-1 1-1,1-1 1,0 1 0,-1-1-1,0 0 1,1 1-1,-1-1 1,0 0-1,1 1 1,-1-1-1,0 0 1,-2 2-1,-4 4 73,0-1 0,0 1 1,-1-1-1,0 0 0,-1-1 0,1 0 0,-15 6 0,7-4 13,-1 0 1,0-2 0,-22 5-1,12-7-54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9842,'18'-12'1279,"-16"7"-665,-13 6 486,3 1-1030,1 1 0,0 0 0,0 0 0,0 0 0,0 1 0,0 0 0,1 1 0,0-1 0,0 1 0,0 0 0,-7 8 1,7-6-67,0 0 1,1 0 0,-1 0 0,1 1 0,1-1 0,0 1 0,0 0 0,0 1-1,-3 13 1,6-18 1,0 0-1,0 1 0,1-1 0,-1 1 1,1-1-1,1 0 0,-1 1 1,0-1-1,1 1 0,0-1 1,0 0-1,0 0 0,3 5 0,-3-7-1,0 0 0,0 0 0,0 0 0,0-1 0,1 1 0,-1 0 0,1-1 0,-1 1 0,1-1 0,0 0 0,0 1 0,-1-1 0,1 0 0,0 0 0,0 0 0,0 0 0,0 0 0,0-1 0,0 1 0,1-1 0,-1 1 0,0-1 0,0 0 0,0 0 0,0 0 0,1 0 0,3-1 0,1 0 10,0-1 1,-1 0 0,1 0 0,-1 0-1,1-1 1,-1 0 0,0-1 0,0 1 0,-1-1-1,1 0 1,-1-1 0,1 1 0,-1-1-1,4-6 1,-4 6 1,-1 1 0,0-1 0,-1 0 0,1 0 0,-1-1 0,0 1 0,-1-1 0,1 1 0,-1-1 0,0 0 0,0 0 0,-1 0 0,0 0 0,0 0 0,0 0 0,-1-7 0,0 11-12,0 0-1,-1 0 0,1 0 1,-1 0-1,1 1 1,-1-1-1,0 0 1,0 0-1,0 1 1,0-1-1,0 1 1,0-1-1,0 1 0,-1-1 1,1 1-1,0 0 1,-1-1-1,1 1 1,-1 0-1,1 0 1,-1 0-1,0 0 1,0 0-1,1 1 0,-1-1 1,0 0-1,0 1 1,0-1-1,0 1 1,1 0-1,-1 0 1,-3 0-1,2-1-44,1 1 0,-1 0 1,0 1-1,0-1 0,0 0 0,0 1 0,1 0 1,-1 0-1,0-1 0,1 1 0,-1 1 0,0-1 0,1 0 1,0 1-1,-1-1 0,1 1 0,0 0 0,0 0 0,0 0 1,0 0-1,-3 4 0,5-6 19,-1 0 0,1 0-1,0 1 1,-1-1 0,1 0 0,0 1 0,0-1-1,0 0 1,-1 1 0,1-1 0,0 1 0,0-1 0,0 0-1,0 1 1,0-1 0,0 1 0,0-1 0,0 0 0,0 1-1,0-1 1,0 1 0,0-1 0,0 0 0,0 1-1,0-1 1,0 0 0,0 1 0,1-1 0,-1 1 0,0-1-1,0 0 1,0 1 0,1-1 0,-1 0 0,0 1 0,0-1-1,1 0 1,-1 0 0,0 1 0,0-1 0,1 0-1,-1 0 1,1 1 0,-1-1 0,0 0 0,1 0 0,-1 0-1,0 0 1,1 0 0,-1 0 0,1 1 0,-1-1 0,0 0-1,1 0 1,-1 0 0,1 0 0,-1 0 0,0 0-1,1-1 1,-1 1 0,1 0 0,14 1-379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18 232 11314,'199'-161'3663,"-193"156"-3643,18-18 92,-23 22-100,0-1 0,0 1-1,0 0 1,0 0-1,-1 0 1,1-1 0,0 1-1,-1-1 1,1 1-1,-1 0 1,1-1 0,-1 1-1,0-1 1,1 1-1,-1-1 1,0 1 0,0-1-1,0-1 1,-1 2-5,1 0 1,-1 0-1,1 1 1,0-1-1,-1 0 1,0 0-1,1 1 1,-1-1-1,1 0 1,-1 1-1,0-1 1,1 0-1,-1 1 1,0-1-1,0 1 1,0-1-1,1 1 1,-1-1-1,0 1 1,0 0-1,0 0 1,0-1-1,0 1 1,0 0-1,0 0 1,1 0-1,-1 0 1,0 0-1,0 0 1,-1 0-1,-33 6 141,22-1-134,0 1 1,0 1-1,1 0 1,0 1-1,0 0 0,1 1 1,0 0-1,0 0 0,1 2 1,0-1-1,1 1 1,0 1-1,1-1 0,0 1 1,1 1-1,0-1 0,-9 27 1,15-34-17,0 0 0,0 1 0,0-1 0,0 1 0,1-1 0,0 1 0,0-1 0,0 1 0,1-1 0,1 9 0,-1-11 0,0-1-1,0 1 1,0-1-1,0 0 1,0 1 0,1-1-1,-1 0 1,1 0 0,-1 0-1,1 0 1,0 0-1,0 0 1,0 0 0,0-1-1,0 1 1,0-1-1,0 1 1,0-1 0,1 0-1,-1 0 1,0 0 0,1 0-1,-1 0 1,4 0-1,0 0-33,0-1 0,0 1 0,0-1 0,0-1-1,0 1 1,0-1 0,0 0 0,0-1 0,0 1-1,0-1 1,0 0 0,-1-1 0,1 1 0,7-6 0,6-4-39,-2 0 1,30-27 0,1-7-85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10874,'-8'5'1073,"-8"6"-849,-3 3-104,1 2 760,-3-2-800,6 1-80,3-2-128,2-5-104,10 1-248,3-3-192,11-3-889,2-1 1233,10 0-200,1 1-128</inkml:trace>
  <inkml:trace contextRef="#ctx0" brushRef="#br0" timeOffset="0.09">287 144 7866,'0'8'960,"-14"5"-440,-8 1-168,-9 7 624,-4-1-72,-2 0-95,0-5-65,4-2-208,1-4-32,11-9 888,4-6-1056,11-10 32,5-2 73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28 102 13403,'22'-7'1879,"19"2"-1666,0-2 1,-1-1-1,42-15 0,-79 22-192,-1 1-1,0-1 0,0 0 0,0 0 1,0-1-1,0 1 0,0 0 0,0-1 1,-1 1-1,4-4 0,-5 5-15,0 0 0,0-1 0,1 1 0,-1 0 0,0-1-1,0 1 1,0 0 0,0-1 0,1 1 0,-1-1 0,0 1 0,0 0 0,0-1 0,0 1-1,0-1 1,0 1 0,0-1 0,0 1 0,0 0 0,0-1 0,-1 1 0,1-1 0,0 0-1,-13-9 41,3 7-55,0 0 0,0 0 0,0 1 0,0 0 1,-1 1-1,1 0 0,0 1 0,-1 0 0,-19 2 0,21-1-19,0 1 0,1 0-1,-1 0 1,0 0 0,1 1-1,-1 1 1,1-1-1,0 1 1,0 1 0,0 0-1,-11 9 1,16-11 20,0 0 0,0 0 1,0 0-1,1 0 1,0 1-1,-1-1 0,1 1 1,0-1-1,1 1 0,-1 0 1,1 0-1,0 0 0,-1 0 1,2 0-1,-1 0 0,0 0 1,1 5-1,0-6-7,0 0 0,1 0 0,-1 0 0,1 0 0,0 0 0,0 0 0,0-1 0,0 1-1,0 0 1,0-1 0,1 1 0,0-1 0,-1 1 0,1-1 0,0 0 0,0 1 0,0-1 0,0 0 0,1 0 0,-1-1 0,1 1 0,-1 0-1,1-1 1,2 2 0,3 0-6,-1-1 1,0 0-1,1 0 0,-1 0 0,1-1 0,-1 0 0,11-1 1,30 0-89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66 13147,'-16'2'2244,"12"-2"-865,12-1-596,100-22-351,-32 6-466,-32 8 29,-24 4-11,0 0 0,1 2 1,-1 0-1,23 1 1,-42 2 12,-1 0 0,1 0 1,-1 0-1,0 0 0,1 0 1,-1 0-1,1 1 0,-1-1 1,1 0-1,-1 0 0,1 0 1,-1 0-1,0 1 0,1-1 0,-1 0 1,1 0-1,-1 1 0,0-1 1,1 0-1,-1 1 0,0-1 1,1 0-1,-1 1 0,0-1 0,0 0 1,1 1-1,-1-1 0,0 1 1,0-1-1,1 1 0,-4 18-54,-20 27-8,14-31 47,-187 444 431,181-422-374,-8 20-195,31-65-999,-6 2 964,-1-1 1,0 1-1,-1 0 0,1 0 0,-1 0 1,-1-12-1,-3-7-248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9 185 11026,'-8'0'4377,"12"-1"-3841,6-1-168,7-2-215,6-2-65,16-1-88,4-3-185,8-9-175,4-2-640,-1-12 864,1-4-144,-4-8-96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 12779,'0'0'29,"0"0"-1,0-1 1,-1 1 0,1 0 0,0 0 0,0 0-1,0 0 1,0 0 0,0 0 0,-1 0 0,1-1 0,0 1-1,0 0 1,0 0 0,-1 0 0,1 0 0,0 0 0,0 0-1,0 0 1,-1 0 0,1 0 0,0 0 0,0 0 0,0 0-1,-1 0 1,1 0 0,0 0 0,0 0 0,0 0-1,0 0 1,-1 0 0,1 1 0,0-1 0,0 0 0,0 0-1,0 0 1,-1 0 0,1 0 0,1 10 683,9 17-148,-7-21-529,4 13-26,-2 1-1,0 0 1,-1-1 0,-1 1 0,-1 1 0,-1-1-1,0 0 1,-2 0 0,0 0 0,-1 0 0,-1 0-1,-1 0 1,-1 0 0,-8 19 0,-2 2 36,-2-1 1,-1 0 0,-3-2-1,-1 0 1,-39 50-1,49-71-34,-1-2 0,0 1 0,-2-2 1,1 1-1,-2-2 0,-33 23 0,11-16 47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11963,'-6'12'912,"8"2"-640,14 0-56,12-2 680,11-2-376,14-7 0,6 0-8,8-5-40,2-2-39,-2-3-81,-4-2-160,-18 3-528,-8 5 552,-25 2-240,-11 2-40,-11 3-56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11698,'13'4'1305,"7"-3"-873,13-2-184,3-2 1232,7-1-1144,3-2-80,3 2-120,-2 1-96,-7-3 136,-2 3-136,-18-7-32,-5-4-8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12 14147,'0'-1'56,"-1"0"0,1 1 0,-1-1 0,1 0 0,-1 1 0,1-1 1,-1 1-1,1-1 0,-1 0 0,1 1 0,-1-1 0,0 1 0,1 0 0,-1-1 0,0 1 0,0 0 0,1-1 0,-1 1 0,0 0 0,0-1 1,1 1-1,-1 0 0,0 0 0,0 0 0,0 0 0,1 0 0,-1 0 0,0 0 0,0 0 0,0 0 0,1 1 0,-1-1 0,-1 0 1,-28 9 407,18-4-370,1 1-1,0 1 1,1 0 0,-1 0-1,1 1 1,0 0 0,1 1-1,0 0 1,1 0-1,-14 19 1,14-15-110,0 0-1,0 0 1,1 1-1,1 0 1,0 0-1,1 1 1,0-1-1,-4 26 1,8-32-37,1 1 1,-1 0-1,1-1 1,1 1-1,0-1 0,0 1 1,0-1-1,1 1 1,1-1-1,-1 0 1,1 0-1,1 0 1,6 13-1,-3-10-78,1-1 0,0 1 0,1-1 0,0 0 1,0-1-1,1 0 0,0-1 0,14 9 0,-19-13 69,1-1 1,-1 1-1,0 1 1,0-1-1,0 1 0,0 0 1,-1 0-1,4 7 0,-6-10 54,-1 1-1,0 0 0,1 0 0,-1 0 1,-1-1-1,1 1 0,0 0 0,-1 0 0,1 0 1,-1 0-1,0 0 0,0 1 0,0-1 1,-1 0-1,1 0 0,-1 0 0,0 0 0,1-1 1,-1 1-1,-3 5 0,-3 6 25,0-1-1,-1 1 1,-1-1-1,-1-1 1,-16 19-1,-63 51 546,85-79-518,-38 29 415,38-29-384,0-1 0,0 1 1,0-1-1,-1 0 0,1-1 0,0 1 1,-1-1-1,-6 2 0,9-3-59,1 0 0,0 0 0,0 0 0,0 0-1,0 0 1,0 0 0,0-1 0,-1 1 0,1 0 0,0-1-1,0 1 1,0 0 0,0-1 0,0 0 0,0 1 0,0-1-1,0 1 1,1-1 0,-1 0 0,0 0 0,0 0 0,0 1-1,1-1 1,-1 0 0,0 0 0,1 0 0,-1 0 0,1 0-1,-1 0 1,1 0 0,-1 0 0,1 0 0,0 0 0,0-1-1,0 1 1,-1 0 0,1 0 0,0 0 0,0 0 0,0 0-1,1-3 1,-1-3 0,1 0 0,0 1 0,0-1 1,0 0-1,5-11 0,0 3-53,1 0 1,0 1-1,1 0 1,1 0-1,0 0 1,1 1-1,1 1 1,0 0-1,19-17 1,10-3-73,75-46 0,-5 5 410,-104 69-254,-1-1 0,1 1 0,-1-1 0,0 0 0,0 0 0,0-1 0,-1 1 0,0-1 0,0 0 0,0 0 0,-1-1 0,0 1 0,0-1 0,-1 1 0,1-1 0,-1 0 0,-1 0 0,0 0 0,0 0 0,0 0 0,-1 0 0,0 0 0,0-1 0,0 1 0,-1 0 0,-1 0 0,1 0 0,-1 0 0,-3-8 0,0 0-62,-1 0-1,-1 1 0,0 0 1,-1 0-1,0 1 1,-1 0-1,0 0 0,-19-18 1,27 30-36,1 1 1,-1-1 0,1 0-1,-1 1 1,0-1-1,0 1 1,1-1-1,-1 1 1,0-1 0,0 1-1,0 0 1,1-1-1,-1 1 1,0 0-1,0 0 1,0-1 0,0 1-1,0 0 1,1 0-1,-1 0 1,0 0-1,0 0 1,0 0 0,0 1-1,0-1 1,0 0-1,-1 1 1,1 0-2,1-1 0,-1 1 0,1 0 0,0-1 0,-1 1 0,1 0 0,0 0 1,-1-1-1,1 1 0,0 0 0,0 0 0,0 0 0,-1 0 0,1-1 0,0 1 0,0 0 0,0 0 0,1 0 0,-1 0 0,0-1 0,0 1 1,0 0-1,0 0 0,1 0 0,-1-1 0,0 1 0,1 0 0,-1 0 0,1-1 0,0 2 0,17 18-447,6 1-144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27 14651,'-1'-2'253,"0"0"-1,0-1 1,0 1-1,-1 0 0,1 0 1,0 0-1,-1 1 1,1-1-1,-1 0 1,0 0-1,1 1 1,-4-3-1,10 22 812,1-1-1082,0-1-1,-1 2 0,-1-1 0,0 1 0,-1-1 1,-1 1-1,-1 22 0,-1-1-45,-3 1 1,-8 46-1,-2-22 70,-3 0-1,-3-2 1,-2 0 0,-3-1 0,-50 90-1,19-57 565,-4-2 0,-109 128-1,103-144-220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13763,'-2'15'920,"1"12"-808,-6 2-48,-2 8 224,1 9-128,-1 5-136,2 0 16,1-4-16,2-1-8,1-12 8,3-7-24,0-9-128,0-6-88,0-4-648,0-4-648,0-8 736,1-9 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0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0 7962,'-38'30'238,"2"2"0,1 1 0,1 1 0,3 2 1,0 1-1,3 2 0,1 0 0,2 2 0,1 1 0,-18 47 1,14-20 53,3 2 1,3 1 0,3 1 0,3 1 0,-9 124 0,20-151-250,3 0 0,2 0 0,2 1 1,2-1-1,12 53 0,-12-83-147,1-1 0,1 0 0,0 0 0,1 0-1,1-1 1,0 0 0,16 21 0,-17-27-90,1 1-1,1-2 1,0 1-1,0-1 1,0-1 0,1 0-1,0 0 1,1-1 0,-1 0-1,1 0 1,20 6 0,-18-8 31,1 0 1,-1-1 0,1 0-1,0-1 1,0-1 0,0 0-1,0 0 1,0-2 0,0 0-1,-1 0 1,1-2 0,0 1-1,0-2 1,-1 0 0,0 0-1,0-1 1,0-1 0,0 0-1,-1-1 1,0 0-1,-1-1 1,1 0 0,-1-1-1,-1 0 1,11-13 0,-2-2 417,0 0-1,-2-2 1,-1 0 0,-2 0 0,0-2-1,-2 0 1,13-40 0,-3-6 1204,20-135 1,-31 138-575,0-73 1,-10 118-737,-2 0 0,0-1 1,-2 1-1,-1 0 0,-1 0 0,-10-29 0,12 47-170,0 0 1,-1 0-1,1 0 0,-2 0 0,1 1 0,-1 0 1,0 0-1,-10-11 0,11 15-54,1 0 0,-1 0-1,0 0 1,0 0 0,-1 1 0,1-1 0,-1 1-1,1 0 1,-1 1 0,0-1 0,1 1-1,-1 0 1,0 0 0,0 0 0,0 1 0,-8-1-1,0 3 2,0 0 0,0 0 0,0 2 0,0-1 0,1 2 0,-1-1-1,1 2 1,0-1 0,-16 12 0,-37 30-384,55-38 381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63 370 12923,'-1'0'55,"-1"1"0,1-1 0,-1 1 1,1-1-1,-1 1 0,1 0 0,-1 0 0,1-1 1,-1 1-1,1 0 0,0 0 0,-1 0 0,1 1 1,0-1-1,0 0 0,0 0 0,0 1 0,0-1 1,0 0-1,0 1 0,1-1 0,-2 3 0,-13 35 168,10-20-202,1-1 0,0 1 1,2-1-1,0 1 0,1 0 0,0 0 0,5 36 0,-3-52 1,-1 1-1,1-1 1,0 0-1,0 0 1,1 0 0,-1 0-1,3 4 1,-4-7-10,0 1 0,1 0 0,-1-1 0,1 1 0,-1-1 0,1 1 0,0-1 0,-1 1 0,1-1 0,-1 1 0,1-1 0,0 0 0,-1 1 0,1-1 0,0 0 0,0 1 0,-1-1 0,1 0 0,0 0 0,0 0 0,-1 0 0,1 0 0,0 0 0,0 0 0,-1 0 0,1 0 0,0 0 0,0 0 0,-1 0 0,1-1 0,0 1 0,0 0 0,-1-1 0,1 1 0,0 0 0,-1-1 0,1 1 0,0-1 0,-1 1 0,2-2 0,3-2 54,0-1 0,0 0 1,-1 0-1,1 0 0,-1-1 1,0 1-1,4-9 0,22-47 277,-26 51-292,22-58 163,-3-2 0,-3-1 0,20-126 0,-37 180-244,-1 0 0,-1 0 0,0 0-1,-1-18 1,-7 17-69,7 18 96,0 0 0,0 0 0,0-1 0,-1 1 0,1 0 0,0 0 0,0 0 0,0-1 0,-1 1 0,1 0 1,0 0-1,0 0 0,-1 0 0,1-1 0,0 1 0,0 0 0,-1 0 0,1 0 0,0 0 0,-1 0 0,1 0 0,0 0 0,0 0 0,-1 0 0,1 0 0,0 0 0,-1 0 0,1 0 0,0 0 0,0 0 0,-1 0 0,1 0 0,0 0 0,-1 0 0,1 1 1,0-1-1,0 0 0,-1 0 0,1 0 0,0 0 0,0 1 0,0-1 0,-1 0 0,1 0 0,0 0 0,0 1 0,0-1 0,-1 0 0,1 0 0,0 1 0,0-1 0,0 1 0,-4 5-23,1 1 0,0-1 0,1 1 0,-1 0-1,1 0 1,1 1 0,-1-1 0,1 0 0,0 9 0,0 2-38,0 0 1,4 32-1,-2-43 14,0 0 0,1 0-1,0 0 1,0 0 0,0 0 0,1-1-1,0 1 1,0-1 0,1 1 0,0-1 0,0-1-1,0 1 1,1 0 0,0-1 0,0 0-1,0 0 1,0-1 0,8 5 0,-3-2-115,2-1 0,-1-1 0,1 0 0,0 0 0,0-1 0,0-1 0,0 0 0,1-1 0,18 2 0,19-3-302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13491,'2'0'912,"5"7"-784,4 0-32,11 2 272,7-2-96,9 0-88,7-3 24,3-4 8,4-1-16,0-5-128,-7-1-144,-9-3-1024,-6 1 1032,-10 2-160,-7 1-128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13379,'16'12'1256,"8"-10"-688,1-4-224,9 1 424,3-2-95,1-1-177,0 2-240,-2 4-464,-7 4-120,-13 5 216,-4 3-88,-13 6-128</inkml:trace>
  <inkml:trace contextRef="#ctx0" brushRef="#br0" timeOffset="1">3 302 11130,'-3'2'1105,"7"3"-617,9-4-72,12-1 920,5 0-448,14-3-232,8 0-63,5-1-409,0 0 856,5 2-736,-3 0-16,-11 0-200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12 15115,'0'-1'98,"0"1"0,0 0 1,0-1-1,0 1 0,0-1 0,0 1 0,0 0 0,0-1 0,0 1 0,0-1 1,0 1-1,0 0 0,0-1 0,-1 1 0,1-1 0,0 1 0,0 0 0,0-1 0,0 1 1,-1 0-1,1-1 0,0 1 0,0 0 0,-1-1 0,1 1 0,0 0 0,-1 0 0,1-1 1,0 1-1,-1 0 0,-11 5 915,-14 24-1293,21-23 505,-27 31-295,2 1 1,2 1-1,2 2 1,1 1-1,3 0 1,1 2-1,2 1 1,2 0-1,-21 90 1,33-107-46,0 0 0,0 55-1,5-74 3,0-1 0,1 1-1,-1-1 1,2 1-1,-1-1 1,1 0-1,1 1 1,-1-1-1,1 0 1,1-1 0,0 1-1,0 0 1,0-1-1,7 8 1,-7-11 50,0-1 1,0 1 0,0-1-1,1 0 1,0-1 0,-1 1-1,1-1 1,0 0 0,0 0-1,0 0 1,8 1 0,27 3-416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13 12379,'0'0'63,"0"-1"0,0 1 1,0-1-1,0 1 0,0-1 1,0 1-1,0-1 0,0 1 1,0-1-1,0 1 0,0-1 1,0 1-1,-1 0 0,1-1 1,0 1-1,0-1 0,0 1 1,-1 0-1,1-1 0,0 1 1,-1-1-1,1 1 0,0 0 1,-1-1-1,1 1 0,0 0 1,-1 0-1,1-1 0,-1 1 1,1 0-1,-1 0 0,1 0 1,0 0-1,-1-1 0,1 1 1,-1 0-1,1 0 0,-1 0 1,1 0-1,-1 0 0,1 0 1,-1 0-1,0 0 0,-26 0 933,25 1-814,-7 0-102,1 0 0,-1 0 0,1 1 0,-1 1 0,1-1 0,0 1 0,0 1 0,0 0 0,1 0 0,-11 7 0,8-3-58,-1 0 0,1 1 0,0 0 0,1 1 0,0 0 0,-9 15 0,8-11-39,2 1 0,-1 0 1,2 0-1,0 1 0,1 0 0,0 0 1,2 0-1,0 1 0,0 0 1,-1 31-1,5-41 12,0-1-1,0 1 1,1-1-1,0 0 1,0 1-1,0-1 1,1 0-1,0 0 1,0 0-1,1 0 1,-1 0-1,1 0 1,1-1-1,-1 1 1,5 4-1,-4-6 4,0 0 1,0 0-1,1-1 0,-1 1 1,1-1-1,0 0 0,0-1 0,0 1 1,0-1-1,0 0 0,1 0 1,-1-1-1,0 1 0,1-1 0,-1-1 1,1 1-1,7-1 0,-1 0 26,0-1 1,0-1-1,0 0 0,-1-1 0,1 0 0,-1 0 0,0-2 0,0 1 0,0-1 1,-1-1-1,1 0 0,-1 0 0,17-15 0,-13 9 6,0-1 0,-1 0 0,-1-1 0,0 0-1,-1-1 1,0 0 0,-1-1 0,9-20 0,-16 30-71,0 0 1,-1 0-1,1 0 0,-2 0 0,1 0 0,-1 0 1,1 0-1,-2-1 0,1 1 0,-1-1 1,0 1-1,0 0 0,-1-1 0,1 1 1,-2 0-1,1-1 0,-1 1 0,1 0 0,-2 0 1,-2-7-1,-12-7-140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7786,'1'3'1144,"8"1"-360,2 1-224,5-1 1041,4 2-553,4-3-176,4-2-40,3 0-448,4-1-144,-5-1-80,-3-5-64,-6-2-120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12939,'10'-2'628,"0"0"0,0-1 0,0 0 0,-1 0 0,16-8 0,60-32-550,-58 26-147,1 0 1,-2-2 0,-1-1-1,0-1 1,32-35-1,-65 92-15,6-29 98,0 0-1,0 0 0,1 0 1,0 1-1,0-1 1,1 0-1,0 0 0,0 1 1,1-1-1,0 0 1,0 0-1,1 0 0,0 0 1,0 0-1,0 0 1,1 0-1,0-1 0,5 10 1,5-1 37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12251,'0'1'1208,"0"2"-912,4 0-144,3 4 720,6 0-528,5-1-88,9 0-160,7-2-40,9-4-160,6-3-8,0-7 112,1-4-24,-4-5-40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63 13619,'0'0'59,"1"-1"0,-1 1 0,0 0 0,1-1 0,-1 1 0,1-1 0,-1 1 0,0-1 1,1 1-1,-1-1 0,0 1 0,0-1 0,1 1 0,-1-1 0,0 0 0,0 1 0,0-1 0,0 1 0,0-1 0,0 0 0,0 1 0,0-1 1,0 1-1,0-1 0,0 0 0,0 1 0,0-1 0,0 1 0,0-1 0,-1 1 0,1-2 0,-1 1 6,0 0 0,-1 1 1,1-1-1,0 0 0,0 1 0,0-1 0,0 1 0,-1-1 1,1 1-1,0-1 0,0 1 0,-1 0 0,-1-1 0,-5 1 79,1-1 0,-1 1 0,0 1 0,-10 1 0,11-1-150,0 1 1,0 0-1,1 0 1,-1 1-1,1 0 0,-1 0 1,1 1-1,0 0 1,0 0-1,1 0 0,-1 1 1,1-1-1,0 1 0,0 1 1,0-1-1,-6 11 1,6-7-13,0 0 0,0 1 0,1-1 0,0 1 0,1 0 1,0 0-1,1 1 0,0-1 0,0 0 0,0 21 1,2-21 5,1 1 1,0-1 0,0 1 0,1-1-1,0 0 1,1 1 0,0-1 0,1 0 0,0-1-1,9 18 1,-9-21 18,0 0 1,1 0-1,-1-1 0,1 1 0,0-1 0,0-1 1,1 1-1,-1 0 0,1-1 0,0 0 1,0-1-1,1 1 0,-1-1 0,1-1 0,-1 1 1,13 2-1,-4-2 38,0-2 0,0 1 0,0-2 0,0 0 1,0-1-1,1 0 0,-1-1 0,0-1 0,-1 0 0,17-7 0,-21 7 4,-1 0-1,0-1 1,0 0-1,0-1 1,0 0-1,-1 0 1,1-1-1,-1 0 1,-1-1-1,1 1 0,-1-2 1,0 1-1,-1-1 1,0 0-1,0 0 1,5-11-1,-8 13-37,-1-1-1,0 0 0,-1 0 1,1 0-1,-1 0 1,-1 0-1,1 0 0,-1 0 1,0 0-1,-1 0 1,0 0-1,0 0 0,-1 0 1,1 1-1,-1-1 1,-1 0-1,1 1 0,-1-1 1,-1 1-1,-6-11 0,-1 1-155,0 1 0,-1 0 0,0 0-1,-2 1 1,1 1 0,-24-18-1,34 29 115,-39-27-1085,38 26 981,0 1-1,1 0 0,-1 0 1,0 1-1,0-1 1,0 1-1,-1 0 0,1 0 1,-6 0-1,2 2-296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11138,'0'14'1265,"6"-4"-753,12-7-112,8-2 1064,10 1-984,6-1-24,6 1-280,2-2-152,-1-3 128,0-2-88,-9-6-160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9850,'16'13'928,"1"4"-584,2 3-144,-1 9 409,0 1-49,-7 10-232,-4 4-72,-10 11-32,-5-1 0,-15 2-56,-6 1 8,-12-5-40,-7-3-64,-6-11 8,-1-5 8,-1-13-56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17 256 13379,'-2'-4'-36,"0"1"0,0-1 0,0 0 0,1 1 0,-1-1 0,1 0 0,0 0 0,0 0 0,0 0 0,0-1 0,1 1 0,0 0 0,0 0 0,0 0 0,0 0 0,1 0 0,-1-1 0,1 1 0,0 0 0,0 0 1,1 0-1,-1 1 0,1-1 0,0 0 0,0 0 0,0 1 0,0 0 0,1-1 0,-1 1 0,1 0 0,0 0 0,0 0 0,0 0 0,5-3 0,-7 5 11,0 1 0,0-1-1,0 0 1,0 0 0,0 0 0,0 1 0,0-1-1,1 1 1,-1-1 0,0 1 0,0-1-1,0 1 1,1 0 0,-1-1 0,0 1 0,0 0-1,1 0 1,-1 0 0,0 0 0,0 0 0,1 0-1,-1 0 1,0 1 0,0-1 0,1 0 0,-1 1-1,0-1 1,0 1 0,0-1 0,0 1 0,1 0-1,-1-1 1,0 1 0,0 0 0,0 0 0,-1 0-1,1 0 1,0-1 0,0 1 0,0 0 0,-1 1-1,1-1 1,0 1 0,3 6 69,0 0 0,-1 0-1,0 0 1,-1 1 0,2 8 0,-3-15-33,39 191 1536,16 63-803,-53-243-676,0 0-1,-1-1 0,0 1 0,-1 17 1,-1-28-30,0 1 1,0 0-1,0 0 0,0-1 1,0 1-1,-1-1 1,0 1-1,1 0 1,-1-1-1,0 1 0,0-1 1,0 1-1,0-1 1,-1 0-1,1 0 1,-1 1-1,1-1 0,-1 0 1,0 0-1,0 0 1,0-1-1,0 1 0,0 0 1,0-1-1,-1 1 1,1-1-1,-5 2 1,6-3-24,0 1 0,-1-1 0,1 0 0,0 0 0,-1 0 0,1 0 0,0 0 0,-1 0 0,1 0 1,0 0-1,-1-1 0,1 1 0,0-1 0,0 1 0,-1-1 0,1 1 0,0-1 0,0 1 1,0-1-1,0 0 0,0 0 0,0 0 0,0 0 0,0 1 0,0-1 0,0 0 0,0-1 0,0 1 1,1 0-1,-1 0 0,1 0 0,-1 0 0,1-1 0,-1 1 0,1 0 0,-1-2 0,-2-6 10,1 0-1,-1 0 0,2-1 0,-2-10 1,1-27-68,1 0 0,3 0 0,10-69 0,43-137-185,-51 236 228,-2 7 32,1 1 0,-1 0 0,2 0 1,-1 0-1,9-15 0,-12 23-28,1 1 0,-1 0 0,0 0 0,0-1-1,0 1 1,0 0 0,1 0 0,-1 0 0,0-1 0,0 1 0,0 0 0,1 0 0,-1 0 0,0 0 0,0 0-1,1-1 1,-1 1 0,0 0 0,0 0 0,1 0 0,-1 0 0,0 0 0,0 0 0,1 0 0,-1 0-1,0 0 1,1 0 0,-1 0 0,0 0 0,0 0 0,1 0 0,-1 0 0,0 0 0,0 0 0,1 0-1,-1 0 1,0 1 0,0-1 0,1 0 0,-1 0 0,0 0 0,0 0 0,1 1 0,-1-1 0,0 0 0,0 0-1,0 0 1,0 1 0,1-1 0,-1 0 0,0 0 0,0 1 0,0-1 0,0 0 0,0 0 0,0 1-1,0-1 1,1 1 0,6 19 79,-6-16-60,2 5-10,0 0 1,0 0-1,1-1 0,0 1 0,0-1 1,1 0-1,7 9 0,-10-15 1,-1-1 0,1 1-1,0 0 1,0-1 0,0 1 0,0-1-1,0 1 1,1-1 0,-1 0 0,0 0 0,0 0-1,1 0 1,-1 0 0,1-1 0,-1 1-1,1-1 1,-1 0 0,1 0 0,-1 1 0,1-1-1,-1-1 1,1 1 0,-1 0 0,1-1-1,-1 1 1,1-1 0,-1 0 0,0 0 0,1 0-1,-1 0 1,4-2 0,-1-1 33,1 0 0,0 0 1,-1 0-1,0-1 0,0 0 1,0 0-1,-1 0 0,1 0 0,-1-1 1,-1 0-1,1 0 0,-1 0 1,4-8-1,-3 4 26,-1 1-1,1-1 1,-2 0-1,1 0 1,-2 0-1,1-1 1,-1 1-1,-1-14 1,0 22-67,0 0 1,0 0-1,-1 0 0,1 0 1,-1 1-1,1-1 1,-1 0-1,0 0 1,0 1-1,0-1 0,0 0 1,0 1-1,0-1 1,0 1-1,0-1 1,-1 1-1,0-2 0,1 3-5,0-1-1,0 1 0,0-1 0,0 1 1,1 0-1,-1-1 0,0 1 0,0 0 0,0-1 1,0 1-1,0 0 0,0 0 0,0 0 1,0 0-1,0 0 0,0 0 0,0 0 1,1 1-1,-1-1 0,0 0 0,0 0 0,0 1 1,0-1-1,0 0 0,0 1 0,1-1 1,-1 1-1,0-1 0,0 1 0,1 0 0,-1-1 1,0 1-1,1 0 0,-1-1 0,0 1 1,0 1-1,-1 1-9,0 0 0,1 0 0,-1 0 0,1 1 0,0-1 0,-1 0 0,1 1-1,1-1 1,-1 1 0,0 0 0,1-1 0,0 1 0,0-1 0,0 1 0,0-1 0,1 1 0,-1 0 0,3 5 0,-1-1-28,0 0 0,1 0 0,0 0 1,0-1-1,1 0 0,0 0 0,6 9 0,-7-12-9,1 0 1,0 0-1,-1 0 0,2-1 0,-1 1 1,0-1-1,1 0 0,-1 0 0,1-1 1,0 1-1,0-1 0,0 0 0,0-1 1,0 1-1,0-1 0,0 0 0,1 0 1,-1 0-1,0-1 0,1 0 0,-1 0 1,0 0-1,1-1 0,-1 0 0,0 0 1,1 0-1,-1-1 0,0 1 0,5-4 1,21-11-249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 12299,'4'-4'1032,"-8"7"-776,-4 1-144,-9 8 528,3 2-328,-9 7-208,-1 5-64,-2 17-72,-3 6-16,8 15-8,2 2 40,9 5 8,6-3-24,12 0-288,8-7-592,16-12 792,11-7-88,21-19-96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11642,'0'1'164,"0"0"0,0 0 0,0 0 0,0 0-1,0 0 1,1 0 0,-1 1 0,0-1 0,1 0-1,-1 0 1,0-1 0,1 1 0,-1 0-1,1 0 1,0 0 0,-1 0 0,1 0 0,0 0-1,-1-1 1,1 1 0,0 0 0,0-1 0,0 1-1,-1 0 1,1-1 0,0 1 0,2 0-1,35 15-258,-23-10 293,6 3-198,-14-7 0,0 1 0,0 0 0,0 1 0,0 0 0,10 7 0,-16-10 0,0-1 0,-1 1-1,1 0 1,-1-1-1,1 1 1,-1 0 0,0 0-1,1-1 1,-1 1-1,0 0 1,1 0-1,-1-1 1,0 1 0,0 0-1,1 0 1,-1 0-1,0 0 1,0-1-1,0 1 1,0 0 0,0 0-1,-1 0 1,1 0-1,0-1 1,0 1-1,0 0 1,-1 0 0,1 0-1,0-1 1,-1 1-1,1 0 1,-1 0-1,1-1 1,-1 1 0,1-1-1,-1 1 1,0 0-1,1-1 1,-1 1-1,1-1 1,-1 1 0,-1 0-1,-6 5-4,1-1 0,-1 0 0,-9 5 0,6-4-5,-90 49 30,100-54-18,0-1 0,-1 1-1,1-1 1,0 1-1,-1 0 1,1 0-1,0-1 1,0 1-1,-1 0 1,1 0 0,0 0-1,0 0 1,0 1-1,0-1 1,1 0-1,-2 3 1,2-4-2,0 1 1,0-1-1,0 1 1,0 0-1,0-1 1,0 1-1,0-1 1,1 1-1,-1-1 1,0 1-1,0-1 1,1 1-1,-1-1 1,0 1 0,1-1-1,-1 1 1,0-1-1,1 1 1,-1-1-1,1 0 1,-1 1-1,1-1 1,-1 0-1,1 1 1,-1-1-1,1 0 1,0 1-1,7 2-31,0 0 0,1-1 1,16 4-1,127 13-712,-104-14 655,12 1-75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13931,'1'3'128,"-1"-1"1,0 1-1,1-1 1,-1 1-1,1-1 1,0 0-1,0 1 0,0-1 1,1 3-1,0-2-92,55 127 396,-50-109-414,0 0 0,-2 0 0,0 1 0,2 32 0,-6-28 58,-2 0 0,0 0 0,-1 0 0,-2-1 1,-1 1-1,-1-1 0,-1 0 0,-1 0 0,-1-1 1,-24 44-1,24-51-42,0-1 1,-2 0 0,0 0-1,-1-2 1,-1 1 0,0-1-1,0-1 1,-2-1 0,0 0-1,0 0 1,-1-2-1,0 0 1,-1-1 0,0 0-1,-28 9 1,-4-6-28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 12275,'0'0'35,"0"0"1,0 0-1,0 0 1,0 0-1,0-1 1,0 1-1,0 0 1,0 0-1,0 0 1,0 0-1,0 0 1,0-1-1,0 1 1,0 0-1,0 0 1,0 0-1,0 0 1,0 0-1,0-1 1,0 1-1,0 0 0,0 0 1,0 0-1,0 0 1,-1 0-1,1 0 1,0-1-1,0 1 1,0 0-1,0 0 1,0 0-1,0 0 1,-1 0-1,1 0 1,0 0-1,0 0 1,0 0-1,0 0 1,0 0-1,-1 0 1,1 0-1,0 0 1,0 0-1,0 0 1,0 0-1,0 0 1,-1 0-1,1 0 1,-10 6 675,-7 12-405,2 10-275,1 0 0,1 0 0,1 1-1,-8 32 1,-21 124-14,38-168-17,0 0-1,1 0 1,1 0 0,2 26-1,-1-39-4,1-1 0,-1 1 0,1 0 0,0-1-1,0 1 1,0 0 0,0-1 0,1 0 0,-1 1 0,1-1-1,0 0 1,0 1 0,0-1 0,0 0 0,1-1-1,-1 1 1,1 0 0,0-1 0,0 1 0,0-1 0,0 0-1,0 0 1,0 0 0,1 0 0,-1-1 0,0 0-1,5 2 1,8 1-14,1-1-1,24 1 1,2-3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9554,'4'0'59,"-1"0"-1,1 0 1,0 0 0,0 1-1,-1-1 1,1 1 0,0 0-1,-1 0 1,1 0-1,0 0 1,-1 1 0,0 0-1,1-1 1,5 6 0,-4-3-2,1 0-1,-1 1 1,-1 0 0,1 0 0,-1 1 0,0-1 0,6 12 0,-3-4 54,-1 1-1,-1-1 1,0 1 0,-1 0 0,0 0 0,-1 1 0,1 18 0,-3-18-108,-1 1-1,0 0 1,-2 0 0,0-1-1,0 1 1,-1 0 0,-1-1-1,-1 0 1,0 0 0,-1 0-1,-1-1 1,0 0 0,-1 0-1,0-1 1,-1 0 0,-1 0-1,0-1 1,0 0 0,-1-1-1,-1 0 1,0-1 0,0 0-1,-1-1 1,0 0 0,-1-1-1,-17 7 1,27-13-170,0-2-16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 13931,'0'-1'59,"1"1"0,-1-1-1,0 0 1,0 1 0,1-1 0,-1 0 0,0 1 0,1-1-1,-1 1 1,1-1 0,-1 1 0,1-1 0,-1 1 0,1-1-1,-1 1 1,1-1 0,-1 1 0,1 0 0,-1-1 0,1 1-1,0 0 1,-1-1 0,1 1 0,0 0 0,0 0 0,0 0-12,-1 1 1,1 0 0,-1-1 0,0 1-1,1 0 1,-1 0 0,0-1 0,0 1-1,1 0 1,-1 0 0,0-1 0,0 1-1,0 0 1,0 0 0,0 0 0,0 1-1,-4 42 402,-51 289-244,53-318-236,0-11-15,1 1 0,1-1 0,-1 1 0,1-1 0,0 1 0,0-1 0,0 1 0,1 7 0,8-50-593,-7 5 432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11650,'2'-10'1377,"6"9"-849,3-2-224,11 3 1552,3 0-1360,14 3-223,3-2-89,8 2-152,1 0 8,0-1 0,-7-1-40,-5-1-160,-8-1-137,-14-2 273,-14 3-72,4-2-8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 14691,'11'3'1248,"12"-3"-719,6-2-161,14-3 408,3 0-128,7-1-120,-2 2-152,1 3-368,-6 1-216,-15 4-232,-6 5 320,-14 1-128,-6 1-104</inkml:trace>
  <inkml:trace contextRef="#ctx0" brushRef="#br0" timeOffset="1">0 396 12579,'23'9'1176,"13"-8"-760,6 1-160,5-1 352,3-1 16,-1 0-464,-3-1-128,-5-1 48,-2 1-80,-7-2-96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12139,'-3'0'104,"0"-1"0,1 1 1,-1 0-1,0 1 0,0-1 0,1 0 1,-1 1-1,0 0 0,1-1 1,-1 1-1,1 0 0,-1 0 1,1 0-1,-1 1 0,1-1 1,-2 2-1,-40 32 961,33-25-367,-6 5-649,0 2 0,1-1-1,1 2 1,1 0 0,0 1-1,1 0 1,1 1 0,1 1-1,1 0 1,1 0 0,1 1-1,-11 43 1,16-47-66,0 1 0,1 0 1,0 0-1,2 0 0,0 0 0,1 1 0,1-2 0,1 1 1,1 0-1,1 0 0,0-1 0,1 0 0,1 0 1,1-1-1,0 0 0,12 19 0,-15-28-15,1-1 0,-1 0-1,1 0 1,1 0 0,-1-1 0,1 0-1,0 0 1,0 0 0,1-1 0,0 0 0,15 7-1,14-3-87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36 11522,'1'0'86,"-1"-1"0,1 0 0,-1 1 0,0-1-1,1 1 1,-1-1 0,0 0 0,1 0 0,-1 1-1,0-1 1,0 0 0,0 1 0,0-1 0,0 0-1,0 0 1,0 1 0,0-1 0,0 0 0,0 0-1,0 1 1,0-1 0,0 0 0,-1 1 0,1-1-1,0 0 1,-1 1 0,1-1 0,-1 0 0,0-1 27,0 1 0,-1 0 1,1 0-1,0 0 0,-1 0 1,1 1-1,-1-1 0,1 0 1,-1 1-1,1-1 0,-1 1 1,-1-1-1,-5-1 109,0 1 1,0 0-1,-1 1 0,-8 0 1,6 1-195,0 1 0,0 0 0,0 1 1,1 0-1,-1 0 0,1 1 1,0 1-1,0 0 0,0 0 0,1 1 1,-1 0-1,1 1 0,1 0 1,-1 0-1,1 1 0,-10 13 0,12-14-31,0 0 0,1 1-1,0-1 1,0 1 0,1 0-1,0 1 1,0-1 0,1 1-1,0-1 1,1 1 0,0 0-1,0 0 1,1 0 0,0 0-1,1 1 1,0-1 0,0 0-1,1 0 1,0 0 0,3 12-1,-3-16 7,1 0-1,0-1 0,0 1 1,0-1-1,1 0 1,-1 0-1,1 1 0,0-2 1,0 1-1,0 0 0,1-1 1,-1 1-1,1-1 1,0 0-1,0 0 0,0 0 1,0-1-1,1 0 1,-1 0-1,0 0 0,1 0 1,0 0-1,-1-1 0,1 0 1,0 0-1,0 0 1,6-1-1,3 1 24,0-1 0,0-1 0,0 0 0,0-1 0,-1-1 0,1 0 1,0 0-1,19-9 0,-7 1 76,-1-2 0,0 0 0,23-17 0,-39 24-55,1-1-1,-1 0 1,-1-1-1,1 0 1,-1 0-1,-1-1 1,1 0-1,-1-1 1,10-19-1,-15 27-86,-1-1-1,0 0 1,0 0-1,0 0 0,-1 0 1,1 0-1,-1-1 1,1 1-1,-1 0 1,0 0-1,0 0 0,-1 0 1,1 0-1,0 0 1,-1-1-1,0 1 1,0 0-1,0 0 0,0 1 1,0-1-1,-1 0 1,1 0-1,-1 0 1,0 1-1,0-1 0,-3-2 1,-1-1-104,-1 0 1,1 0-1,-2 1 0,1 0 1,-1 0-1,1 0 0,-17-5 1,-12-5-351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13819,'-7'12'217,"1"0"0,1 1 0,0-1 0,0 1 0,1 0 0,1 0 0,0 0 0,-1 17 0,3-23-256,1-1-1,0 1 1,0-1-1,0 0 1,1 1-1,0-1 1,0 1-1,0-1 1,1 0 0,0 0-1,0 0 1,1 0-1,0 0 1,0 0-1,0-1 1,1 1 0,-1-1-1,1 0 1,6 6-1,-6-8 21,1-1 0,-1 1-1,0-1 1,1 0 0,-1 0-1,1 0 1,0-1 0,-1 0-1,1 0 1,0 0 0,7 0-1,-6 0 6,-1 0 1,1 0-1,0 0 0,-1 0 0,1 1 0,6 3 0,-10-4 10,0 1-1,-1-1 1,1 0-1,0 1 1,0 0-1,-1-1 1,1 1-1,-1 0 1,1 0-1,-1 0 1,0 0 0,0 0-1,0 0 1,0 0-1,0 0 1,0 0-1,-1 0 1,1 1-1,-1-1 1,1 3-1,-1 0-3,1 0-1,-1 1 0,-1-1 0,1 0 0,-1 1 0,0-1 0,0 0 0,-3 10 0,3-13-13,0 1-1,0 0 0,-1 0 0,1 0 0,-1-1 0,1 1 1,-1 0-1,0-1 0,0 0 0,0 1 0,0-1 0,0 0 1,-1 0-1,1 0 0,-1-1 0,-4 4 0,7-5 11,-1 0-1,1 0 1,-1 1-1,0-1 1,1 0-1,-1 0 1,1 0-1,-1 0 1,0 0-1,1 0 1,-1 0-1,0 0 1,1 0-1,-1 0 1,0 0-1,1 0 1,-1 0-1,0 0 1,1-1-1,-1 1 1,1 0-1,-1 0 1,0-1-1,1 1 1,-1-1-1,1 1 1,-1 0-1,1-1 1,-1 1-1,1-1 1,-1 1-1,1-1 1,0 1-1,-1-1 0,1 1 1,0-1-1,-1-1 1,-5-25-122,4-15-50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11114,'3'4'1241,"8"-4"-545,2-1-216,9-5 920,5 1-496,6-3-207,4 0-89,1 1-216,2-2-168,-7 3-496,-3-1 16,-10-1 176,-6-1-96,-10-1-56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7 202 10778,'-6'1'986,"8"2"-327,13 1 489,0-4-806,-1-1 1,0 0-1,0-1 1,1-1-1,-1 0 1,-1-1-1,1 0 1,25-13-1,-10 2 64,-1-1 0,49-37-1,-58 37-328,0 0-1,-1-2 1,16-20-1,-29 36-265,-4 10 80,-6 21-3,4-22 62,1-7 49,-3 19-180,-1 36 0,4-50 151,0 0-1,1 0 0,-1 0 0,1 0 1,0 0-1,0 0 0,1-1 1,0 1-1,-1 0 0,1-1 1,1 1-1,4 7 0,8-1-47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12971,'11'-5'288,"1"1"0,0 0 0,-1 1 0,1 0 0,0 1 0,1 1 0,-1-1 0,0 2 0,0 0 0,1 0 0,22 5 1,-33-5-269,0 1 0,0-1 0,0 1 0,0 0 1,0 0-1,0 0 0,-1 0 0,1 0 1,0 0-1,-1 0 0,1 1 0,-1-1 1,1 1-1,-1-1 0,0 1 0,1-1 1,-1 1-1,0 0 0,2 3 0,-3-2-4,1 0 0,0 0 0,-1 1 0,1-1-1,-1 0 1,0 0 0,0 0 0,0 1 0,-1-1 0,1 0-1,-2 5 1,-3 7 21,-1 0-1,0 0 1,-1 0-1,-9 14 1,10-19 11,-3 5-8,-13 25 85,21-37-119,0 0 0,0-1 0,0 1 0,0 0 0,0 0 0,0 0 0,1 0-1,0-1 1,0 1 0,-1 0 0,2 6 0,0-7-31,-1-1 1,1 1-1,0 0 0,0-1 0,0 1 0,0-1 1,1 1-1,-1-1 0,0 1 0,1-1 1,-1 0-1,1 0 0,-1 0 0,1 0 0,-1 0 1,1 0-1,3 2 0,35 11-643,-30-11 570,12 3-98,1 0-58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12123,'-6'1'1160,"8"1"-792,5 1-136,9-1 840,4 3-384,6-1-192,4 2-111,5 2-97,7 1-16,0 0-296,-2-5 224,-9-4-128,-3-6-72,-10-4-56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11771,'1'-2'125,"1"-1"1,-1 1-1,1 0 1,-1 0 0,1 0-1,0 0 1,-1 0 0,1 0-1,0 0 1,1 0 0,-1 1-1,0-1 1,0 1 0,1 0-1,-1 0 1,5-2 0,44-12 828,-50 15-939,126-22 1315,-114 21-1240,0 0 0,-1 1 1,1 0-1,0 1 1,-1 0-1,1 1 1,-1 0-1,15 5 1,-26-6-84,0-1 1,1 0 0,-1 1 0,1-1 0,-1 1 0,1 0 0,-1-1-1,0 1 1,0 0 0,1 0 0,-1 0 0,0-1 0,0 1 0,0 1-1,0-1 1,0 0 0,0 0 0,0 0 0,0 0 0,0 1-1,-1-1 1,1 0 0,-1 1 0,1-1 0,-1 1 0,1-1 0,-1 1-1,0-1 1,1 1 0,-1-1 0,0 1 0,0-1 0,0 1 0,0-1-1,0 1 1,-1-1 0,1 0 0,0 1 0,-1-1 0,1 1-1,-1-1 1,-1 3 0,-2 3 2,-1 1 0,0-1-1,-1 0 1,1 0 0,-13 10 0,-14 11-11,-1-3 0,-41 26 0,36-26-15,-52 44 1,87-67 9,0 1 0,0-1 0,1 1 0,-1 0 0,1 0-1,0 0 1,0 0 0,0 1 0,0-1 0,-2 7-1,4-9 5,0 0-1,0 0 0,0 0 0,0 1 0,0-1 1,0 0-1,0 0 0,0 1 0,0-1 0,1 0 0,-1 0 1,0 0-1,1 1 0,-1-1 0,1 0 0,-1 0 0,1 0 1,0 0-1,-1 0 0,1 0 0,0 0 0,0 0 1,0 0-1,0 0 0,0-1 0,0 1 0,0 0 0,0-1 1,0 1-1,0 0 0,0-1 0,0 1 0,1-1 0,1 1 1,7 2 34,0-1 0,0 0 1,0 0-1,0-1 0,1-1 1,-1 0-1,1 0 0,-1-1 1,0 0-1,1 0 0,13-5 1,24-6 39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60 10330,'10'-4'878,"-7"4"-532,0-1 0,0 0 1,0 0-1,0 0 0,0 0 1,0 0-1,-1-1 0,1 1 0,0-1 1,-1 0-1,1 0 0,-1 0 1,1 0-1,2-4 0,-5 6-289,0-1-1,0 1 0,0-1 1,-1 1-1,1-1 1,0 1-1,0-1 1,-1 1-1,1 0 0,0-1 1,-1 1-1,1-1 1,-1 1-1,1 0 0,0 0 1,-1-1-1,1 1 1,-1 0-1,1 0 1,-1-1-1,1 1 0,-1 0 1,1 0-1,-1 0 1,1 0-1,-1 0 0,1 0 1,-1 0-1,1 0 1,-1 0-1,1 0 1,-1 0-1,1 0 0,-1 0 1,-22 0 383,23 0-437,-15 1 28,0 0 0,0 2 0,0 0 0,0 0 0,1 2 0,0 0 0,0 0 0,-26 15 0,32-16-46,0 1 0,1 0 0,0 0 0,0 1 0,0 0 0,1 0 0,0 0 0,0 1-1,0 0 1,1 0 0,0 1 0,0-1 0,1 1 0,0 0 0,0 0 0,-3 13 0,6-18 11,0 0-1,1-1 1,-1 1 0,1 0 0,0 0 0,-1 0-1,1 0 1,0 0 0,1 0 0,-1-1 0,1 1 0,-1 0-1,1 0 1,0 0 0,0-1 0,0 1 0,0 0 0,0-1-1,1 1 1,-1-1 0,1 1 0,0-1 0,0 0 0,0 0-1,0 0 1,0 0 0,0 0 0,0 0 0,1 0 0,-1-1-1,1 1 1,-1-1 0,6 2 0,0 0 0,0-1-1,0 0 1,0 0 0,0-1 0,1 0 0,-1 0-1,0-1 1,1 0 0,-1-1 0,16-2 0,-2-3 25,0-1-1,-1 0 1,0-2 0,-1-1 0,0 0 0,0-1 0,-1-1 0,0-1 0,-1-1 0,-1 0-1,28-31 1,-40 40 9,-1 0 0,0-1 0,0 1 0,0-1-1,-1 0 1,0 0 0,0 0 0,2-9 0,-4 13-58,-1 1-1,1-1 1,-1 0 0,0 0-1,1 0 1,-1 0 0,0 1 0,0-1-1,0 0 1,-1 0 0,1 0-1,0 0 1,-1 1 0,1-1 0,-1 0-1,0 0 1,1 1 0,-1-1-1,0 0 1,0 1 0,0-1 0,0 1-1,0-1 1,-1 1 0,1 0-1,0-1 1,-1 1 0,1 0 0,-1 0-1,1 0 1,-1 0 0,0 0-1,1 0 1,-4-1 0,0 0-95,0 0-1,0 0 1,0 1 0,0 0-1,-1 0 1,1 0 0,0 0 0,-9 0-1,-1 5-354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11947,'6'5'1232,"7"-1"-800,13-4-64,5 1 960,10 1-840,2-2-24,7 0-199,0 0-185,-6-6-977,-4 0 937,-9 2-256,-9 0-112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12547,'5'-1'507,"0"1"1,0-2 0,-1 1 0,1 0-1,-1-1 1,1 0 0,-1 0 0,7-5-1,39-26-32,-43 29-202,15-12-227,-2 0 0,0-1 0,-1-1 0,0-1 0,-2-1 0,0 0 0,-1-1 0,-1-1 0,-1-1 0,-1 0 0,-2 0 0,0-1 0,13-41 0,-23 64-435,1 6 109,3 16-40,2 28 65,-2 30 32,-4-39 178,2 0 0,9 40 0,-4-48 15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56 9722,'3'-3'323,"21"-19"2814,-23 22-3059,-1-1 1,0 1-1,1-1 1,-1 1 0,1-1-1,-1 1 1,0-1 0,0 0-1,1 1 1,-1-1-1,0 0 1,0 1 0,0-1-1,0 1 1,0-1 0,0 0-1,0 1 1,0-1-1,0 0 1,0 1 0,0-1-1,0 0 1,0 1 0,-1-1-1,1 0 1,0 1-1,0-1 1,-1 1 0,1-1-1,0 1 1,-1-1 0,1 1-1,0-1 1,-1 1-1,1-1 1,-1 1 0,1-1-1,-1 1 1,1 0 0,-1-1-1,0 1 1,1 0-1,-1-1 1,1 1 0,-1 0-1,-1-1 1,-2 0 54,0 0-1,0 0 1,0 0 0,-1 0-1,1 1 1,0-1 0,-1 1 0,1 0-1,0 0 1,-7 2 0,-45 10 325,54-11-440,-18 4 2,2 2 1,-1 0-1,1 1 0,0 0 0,-19 14 0,30-18-27,0 0 1,0 1-1,1 0 0,0 1 0,0-1 0,0 1 1,1 0-1,-1 1 0,1-1 0,1 1 0,0 0 1,0 0-1,0 1 0,1-1 0,-3 9 0,5-14 2,0 0 0,1 1 0,0-1 0,-1 0 0,1 0-1,0 0 1,0 0 0,0 0 0,0 1 0,1-1-1,-1 0 1,1 0 0,-1 0 0,1 0 0,0 0 0,0 0-1,-1 0 1,1 0 0,1 0 0,1 2 0,-1-1-2,0-1 0,1 0 1,-1 0-1,1-1 1,0 1-1,0 0 0,-1-1 1,1 0-1,0 1 0,0-1 1,0 0-1,5 0 0,3 1-8,1-1 0,-1 0 0,1-1 0,-1 0 0,1-1 0,19-3 0,-10-1 23,-1-1 0,0 0 1,0-2-1,-1 0 0,0-1 0,0-1 0,-1-1 0,0 0 0,-1-2 0,0 0 0,-1 0 1,16-19-1,-29 29 5,0-1 1,-1 1-1,1-1 1,-1 0-1,0 0 1,0 0 0,0 0-1,0 0 1,-1 0-1,2-8 1,-3 11-21,0-1 0,0 1 0,0-1 0,0 1 0,0-1 1,-1 1-1,1-1 0,0 1 0,-1 0 0,1-1 0,-1 1 0,0 0 0,1-1 0,-1 1 0,0 0 1,0 0-1,0-1 0,0 1 0,0 0 0,0 0 0,0 0 0,0 0 0,0 0 0,0 0 1,-1 1-1,1-1 0,0 0 0,-1 1 0,1-1 0,0 1 0,-1-1 0,1 1 0,-1 0 0,-2-1 1,-5-1-323,-1 0 0,0 1 0,1 1 0,-1-1 0,0 1 0,0 1 0,1 0 1,-1 0-1,0 1 0,1 0 0,-1 1 0,1 0 0,0 0 0,0 1 0,0 0 0,0 1 1,-12 8-1,9 0-535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13787,'1'-2'1208,"9"2"-824,8 0-136,7-1 513,5-2-209,6 1-296,0 1-264,4 0 80,0 1-40,-5 0-56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11747,'-1'0'71,"0"1"1,0 0-1,1 0 1,-1 0-1,0 0 0,1 0 1,-1 0-1,0 0 1,1 0-1,-1 0 1,1 0-1,0 0 1,-1 0-1,1 0 1,0 0-1,0 0 1,-1 0-1,1 0 1,0 2-1,0 2 88,-3 9 118,0 0 1,1 0-1,1 0 1,1 1-1,0-1 1,0 0-1,2 0 1,3 20-1,0-16-223,1 0 1,0 0-1,1-1 0,1 0 0,20 31 0,62 78-8,-3-5-920,-87-121 864,0 0 1,0 0 0,-1 0-1,1 0 1,0 0 0,0 0-1,0 0 1,0 0 0,0 0-1,0 0 1,0 0 0,0 0 0,0 0-1,0 0 1,0 0 0,0 0-1,0 0 1,-1 0 0,1 0-1,0 0 1,0 0 0,0 0-1,0 0 1,0 0 0,0 0-1,0 0 1,0 0 0,0 0-1,0 0 1,0 0 0,0 0 0,0 0-1,0 0 1,-1 0 0,1 0-1,0 1 1,0-1 0,0 0-1,0 0 1,0 0 0,0 0-1,0 0 1,0 0 0,0 0-1,0 0 1,0 0 0,0 0-1,0 0 1,0 0 0,0 0 0,0 0-1,0 1 1,0-1 0,0 0-1,0 0 1,0 0 0,0 0-1,0 0 1,0 0 0,0 0-1,0 0 1,-7-3-264,-9-10-100,0-1 0,1-1 0,-22-29 0,11 14 196,9 11 130,-47-55 165,55 63 131,1-1-1,1 1 1,0-1-1,-10-24 1,16 35-212,1-1 0,-1 1 1,1-1-1,-1 1 0,1-1 0,0 0 1,0 1-1,-1-1 0,1 0 0,0 1 1,1-1-1,-1 0 0,0 1 0,0-1 1,1 1-1,-1-1 0,1 0 0,-1 1 1,1-1-1,0 1 0,0-1 0,-1 1 1,1 0-1,0-1 0,0 1 0,0 0 0,1-1 1,-1 1-1,0 0 0,0 0 0,1 0 1,-1 0-1,1 0 0,-1 1 0,2-2 1,6-2-13,0 1 0,0 0 0,0 0 0,19-2 0,-18 3 20,43-7-32,6-2-97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13451,'1'0'94,"0"0"1,0 0 0,0 0-1,0 0 1,0 0-1,0 0 1,0 1 0,0-1-1,0 0 1,-1 1-1,1-1 1,0 1-1,0-1 1,0 1 0,0-1-1,-1 1 1,1-1-1,0 1 1,0 0 0,-1 0-1,2 1 1,-1 0 12,0 0 0,0 0 0,0 1 0,0-1 0,0 0 0,-1 0 0,1 1 0,-1-1-1,0 3 1,1 7 47,-2-1-1,1 1 0,-3 12 0,2-17-87,-20 147-445,21-154 374,0 0 0,0 0 0,0 0 0,0 0 0,0 0 0,0 0 0,0 1 0,0-1 0,0 0 0,0 0 1,0 0-1,0 0 0,0 0 0,0 0 0,0 0 0,0 1 0,0-1 0,0 0 0,0 0 0,-1 0 0,1 0 0,0 0 0,0 0 0,0 0 0,0 0 0,0 1 0,0-1 0,0 0 0,0 0 0,0 0 1,0 0-1,0 0 0,-1 0 0,1 0 0,0 0 0,0 0 0,0 0 0,0 0 0,0 0 0,0 0 0,0 0 0,-1 0 0,1 0 0,0 0 0,0 0 0,0 0 0,0 0 0,0 0 0,0 0 0,0 0 1,-1 0-1,-3-2-179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11514,'6'-2'1209,"6"2"-809,9 0-160,1 0 840,9 0-808,6 0-72,5-3-560,1 1 464,-2-1-120,2 0-112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25 13739,'0'0'42,"0"-1"1,1 1-1,-1-1 0,0 1 1,1-1-1,-1 0 0,0 1 1,0-1-1,0 0 1,0 1-1,1-1 0,-1 0 1,0 1-1,0-1 0,0 0 1,0 1-1,0-1 0,-1 1 1,1-1-1,0 0 1,0 1-1,0-1 0,0 0 1,-1 1-1,1-1 0,0 1 1,-1-1-1,0 0 0,0 0-12,0 0 0,0 1 0,0-1 0,0 0 0,0 1-1,0-1 1,-1 1 0,1 0 0,0-1 0,0 1 0,-1 0 0,1 0-1,-2 0 1,-5 0 71,0 0 1,0 1-1,1 0 0,-10 2 0,-4 3 16,1 0 0,-1 1-1,2 2 1,-1 0 0,1 1 0,-23 15-1,35-20-117,0 0-1,1 0 0,-1 1 1,1-1-1,0 1 1,1 1-1,-1-1 1,1 1-1,1 0 0,-1 0 1,1 0-1,1 1 1,-1-1-1,1 1 1,0 0-1,1 0 0,0 0 1,-2 17-1,4-22 5,-1-1 0,2 1 0,-1 0 0,0 0 1,0 0-1,1 0 0,0 0 0,-1-1 0,1 1 0,0 0 0,0-1 0,1 1 0,-1 0 0,1-1 0,-1 0 0,1 1 0,0-1 0,-1 0 0,1 0 0,1 0 0,-1 0 1,0 0-1,0 0 0,1-1 0,-1 1 0,1-1 0,-1 1 0,1-1 0,-1 0 0,1 0 0,0 0 0,5 0 0,3 2 12,0-2 0,1 0-1,-1 0 1,0-1 0,1 0 0,-1-1-1,13-3 1,3-1 34,0-2 1,-1 0-1,0-2 1,0-1-1,-1-1 1,0-1-1,-1-2 1,39-27-1,-59 38-33,0 0-1,-1 0 1,1 0-1,-1-1 1,0 1-1,0-1 1,0 1-1,0-1 0,-1 0 1,1 0-1,-1-1 1,0 1-1,1-5 1,-2 7-17,-1 1 0,0-1-1,0 0 1,0 1 0,0-1 0,0 0 0,0 1 0,0-1 0,-1 0 0,1 1 0,-1-1 0,1 1-1,-1-1 1,1 0 0,-2-1 0,0 0-16,0 1-1,0 0 1,0-1-1,0 1 1,0 0-1,-1 0 1,1 0-1,-1 0 1,1 1 0,-5-3-1,-4-1-162,0 0-1,-1 1 1,1 1 0,-1 0-1,0 1 1,0 0 0,0 0-1,-14 1 1,9 1-108,0 0 0,0 2 1,0 0-1,0 1 0,-21 6 0,-7 6-460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12251,'11'2'1368,"8"-2"-856,11-2-160,6-2 552,11 1-312,5-3-87,-2 1-449,-2-2 704,-9 1-624,-9 2-48,-14 1-64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11747,'0'-3'203,"0"-1"0,0 1 0,0 0 1,0-1-1,1 1 0,0-1 1,-1 1-1,1 0 0,0-1 1,1 1-1,-1 0 0,1 0 1,-1 0-1,1 0 0,0 0 1,0 0-1,0 0 0,0 1 1,1-1-1,-1 1 0,1-1 1,-1 1-1,1 0 0,0 0 1,3-2-1,-3 2-161,-1 1 0,1-1 0,0 0 0,0 1 0,0-1 0,-1 1 0,1 0 0,0 0 0,1 0 0,-1 0-1,0 1 1,0-1 0,0 1 0,0 0 0,0 0 0,1 0 0,-1 0 0,0 0 0,0 1 0,0-1 0,0 1 0,0 0 0,0 0 0,0 0 0,0 1 0,0-1 0,4 3 0,-5-2-37,0 0-1,-1 1 1,1-1-1,-1 1 1,0-1 0,1 1-1,-1 0 1,0-1-1,0 1 1,-1 0 0,1 0-1,-1-1 1,1 1 0,-1 0-1,0 0 1,0 0-1,0 0 1,0 0 0,-1-1-1,1 1 1,-2 4-1,-1 7-1,-1-1-1,-11 25 0,-6 6 8,-53 77 1,62-102-3,12-18-11,-1 0-1,1 0 1,-1 0-1,0 0 1,1 0-1,0 0 1,-1 0-1,1 0 1,0 0-1,-1 0 1,1 0-1,0 1 1,0-1-1,0 0 1,0 0-1,0 0 1,0 0-1,1 0 1,-1 1-1,0-1 0,0 0 1,1 0-1,-1 0 1,1 0-1,-1 0 1,1 0-1,-1 0 1,1 0-1,0 0 1,0 0-1,-1 0 1,1-1-1,0 1 1,0 0-1,0 0 1,0-1-1,0 1 1,0 0-1,0-1 1,0 1-1,2 0 1,6 3-141,0 0 0,1-1 0,18 5 1,-15-5-208,11 5-482,-9-3 508,1-1-1,23 4 0,-12-7-149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13667,'15'20'1032,"-5"10"-712,1 6-72,-3 10 216,-4 7 0,-4 7 9,-5 3-25,-13 0-88,-9 5-32,-6 3-112,-7 7-40,-4 4-56,-4 2-184,0-4 1888,2-1-1672,4-6 144,2-4 72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13563,'-4'-3'1160,"5"3"-832,8 2-152,14 0 512,8 3-71,12-1-225,6 0-80,10-1-88,1 0-56,-1 1-64,-2-2-120,-11-2-336,-9 0-136,-13-2 384,-5 2-104,-13 0-89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13635,'1'4'1296,"9"-1"-888,17-5-72,11 0 577,13-3-409,5 2-16,6 1-248,-1-1-160,-2 3-328,-4 0 296,-17 5-152,-9 3-96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 11450,'1'-24'2602,"-7"37"-574,-9 39-762,3-3-984,-2 5-228,2 1 0,2 0 1,-2 64-1,11-86-75,0 38 60,1-63-106,1-1-1,0 0 1,0 0-1,1 1 1,0-1 0,0 0-1,4 7 1,-6-14 55,0 1 1,0-1-1,0 0 1,0 1 0,0-1-1,0 0 1,0 0-1,1 1 1,-1-1-1,0 0 1,0 0-1,0 1 1,0-1 0,1 0-1,-1 0 1,0 1-1,0-1 1,0 0-1,1 0 1,-1 0-1,0 1 1,0-1 0,1 0-1,-1 0 1,0 0-1,1 0 1,-1 0-1,0 0 1,0 0 0,1 0-1,-1 0 1,0 1-1,1-1 1,-1 0-1,0 0 1,0-1-1,1 1 1,-1 0 0,0 0-1,1 0 1,-1 0-1,0 0 1,1 0-1,-1 0 1,10-13-205,0-5-14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13195,'-3'8'1040,"6"-5"-808,7-3-32,10 0 328,5 2-32,5-5-72,3-3-47,2 2-73,7-1-80,-5 0 16,-1 0-80,-7 3-160,-3-1-136,-8 3-280,-1 4-81,-7-3 369,-2 4-64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15035,'1'3'264,"-1"1"0,1-1 0,0 1 0,0-1 0,0 1-1,4 6 1,1 1-242,0 1 0,1-1-1,1 0 1,-1 0 0,2-1-1,10 11 1,-15-18-40,0 0-1,0 0 1,0 0-1,0 0 1,0-1-1,1 1 1,-1-1-1,1 0 1,0-1-1,-1 1 1,1-1 0,0 0-1,0 0 1,0 0-1,0-1 1,0 0-1,0 0 1,0 0-1,7-1 1,9-4-161,-1-1 0,0-1 0,-1 0 0,23-13 0,-22 10-148,1 1 0,1 1 0,23-6 0,-43 13 298,0 1 1,0-1 0,1 1-1,-1 0 1,0 0 0,0 0-1,0 0 1,1 0 0,-1 0 0,0 0-1,0 1 1,0-1 0,1 1-1,-1-1 1,0 1 0,0 0-1,0 0 1,0 0 0,0 0-1,0 0 1,-1 1 0,1-1-1,2 3 1,-1-1 40,-1 1-1,0-1 1,0 0-1,0 1 1,-1 0-1,1-1 1,-1 1-1,0 0 1,0 0 0,0 0-1,-1 0 1,1 6-1,-1-1 130,0 0-1,-1-1 0,0 1 0,0-1 0,-1 1 1,0-1-1,-1 0 0,0 0 0,0 0 0,-1 0 1,1 0-1,-2-1 0,1 1 0,-1-1 1,0 0-1,-1-1 0,-9 10 0,4-6 33,0 1 0,-1-2 0,0 0 0,0 0 0,-1-1 0,0-1 0,-1 0 0,1-1 1,-19 6-1,23-10-164,-1 1 0,0-1 1,-12 1-1,18-3-64,1 0-1,-1 0 1,0 0 0,1-1-1,-1 1 1,1-1-1,-1 1 1,1-1-1,0 0 1,-1-1 0,1 1-1,-5-3 1,7 3-1,0 1-1,1-1 1,-1 1 0,0-1 0,0 0-1,1 1 1,-1-1 0,0 0 0,1 0-1,-1 0 1,0 0 0,1 1 0,-1-1-1,1 0 1,0 0 0,-1 0 0,1 0-1,0 0 1,-1 0 0,1 0 0,0 0-1,0-2 1,0 1-28,0 0 0,1 0 0,-1 0 0,1 0 0,0 0 0,-1 0 0,1 0 0,0 1 1,0-1-1,0 0 0,2-1 0,2-4-135,1 1 0,0-1 0,0 1 0,11-8 0,20-12-614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11378,'-7'6'1073,"13"-4"-665,4 0-96,13-2 688,1-2-240,11-2-168,1 1-80,4 0-119,-2 2-177,-5 1-376,-3 1-265,-15 5 345,-7 4-128,-9 6-96</inkml:trace>
  <inkml:trace contextRef="#ctx0" brushRef="#br0" timeOffset="1">1 248 10842,'1'14'1009,"13"-2"-561,2-5-136,10-1 544,3-1-272,5 0-64,-1-4-64,0-1-328,-1-4-1056,-5-6 920,-3 0-144,-8-2-184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13707,'-8'6'216,"0"-1"1,0 1 0,1 1-1,0-1 1,0 1-1,0 1 1,-5 7-1,-37 61 118,39-59-246,-4 6-66,1 0 1,2 1-1,0 0 0,2 1 1,0 0-1,-8 44 1,15-57-44,0 1 0,1 0 1,1 0-1,0 0 0,0 0 1,2 0-1,-1-1 0,2 1 1,-1 0-1,2-1 1,0 0-1,0 1 0,1-2 1,1 1-1,11 19 0,-13-25-33,0 0-1,1 1 0,0-2 1,0 1-1,0 0 0,1-1 1,0 0-1,0-1 0,0 1 1,0-1-1,1 0 0,-1 0 1,1-1-1,10 4 0,23 2-137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 13491,'1'-1'62,"-1"0"1,1 0 0,-1 1-1,0-1 1,0 0-1,1 0 1,-1 0 0,0 0-1,0 1 1,0-1-1,0 0 1,0 0 0,0 0-1,0 0 1,0 0 0,0 1-1,0-1 1,-1 0-1,1 0 1,0 0 0,-1 1-1,1-1 1,0 0-1,-1 0 1,1 1 0,-1-1-1,1 0 1,-2-1-1,1 1 23,-1 1 0,0-1 0,1 0 1,-1 0-1,0 1 0,0-1 0,0 1 0,1-1 0,-1 1 0,0 0 0,0 0 0,-3 0 0,-2 0 121,-1 0 1,1 1-1,-1 0 1,1 1-1,-14 4 0,12-2-160,1 1 0,-1 0-1,1 0 1,0 1 0,0 0-1,0 0 1,1 1-1,-10 11 1,13-14-55,1 0-1,0 1 1,0-1 0,0 1-1,1-1 1,-1 1 0,1 0-1,0 0 1,0 0 0,1 1-1,0-1 1,0 0 0,0 0-1,0 1 1,1-1 0,0 11-1,1-13 4,0-1-1,0 1 0,0 0 0,0-1 0,0 1 0,0-1 0,0 0 0,1 1 0,0-1 0,-1 0 0,1 0 0,0 0 0,0 0 0,0 0 0,0 0 0,0 0 0,1-1 0,-1 1 0,0-1 0,1 0 0,-1 0 0,1 0 0,-1 0 0,1 0 0,0 0 0,0 0 1,-1-1-1,5 1 0,6 0-7,1 0 0,-1 0-1,1-1 1,18-2 0,-12-1 20,-1 0-1,35-10 1,-45 10 10,0-1 0,0 1 0,-1-2 0,1 1 0,-1-1 0,0 0 0,13-11-1,-19 14-38,0 1-1,-1-1 1,1 1-1,-1-1 0,1 0 1,-1 0-1,0 0 1,0 1-1,0-1 0,0 0 1,0 0-1,0 0 1,0-1-1,-1 1 0,1 0 1,-1 0-1,0 0 1,1 0-1,-1-1 0,0 1 1,0 0-1,-1 0 1,1 0-1,0-1 0,-1 1 1,1 0-1,-1 0 1,0 0-1,1 0 0,-1 0 1,0 0-1,0 0 1,-1 0-1,1 0 0,0 1 1,-1-1-1,-1-2 1,-1 0-99,0 0 1,0 0-1,-1 1 1,1-1-1,-1 1 1,0 0-1,0 0 1,0 0-1,0 1 1,0 0-1,-1 0 1,1 0-1,-10-1 1,-15 2-413</inkml:trace>
  <inkml:trace contextRef="#ctx0" brushRef="#br0" timeOffset="1">16 128 10450,'3'0'1152,"6"3"-551,1-3-153,7 1 1248,0-1-1016,6 3-136,3-3-64,2 1-280,0-1-240,-3 2 136,0 2-96,-4-2-136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12939,'0'0'42,"0"0"0,-1 1 0,1-1-1,0 0 1,0 1 0,0-1 0,0 0 0,0 1 0,0-1 0,0 0 0,0 1 0,0-1 0,0 0 0,0 1 0,0-1 0,1 0 0,-1 0-1,0 1 1,0-1 0,0 0 0,0 1 0,0-1 0,1 0 0,-1 0 0,0 1 0,0-1 0,1 0 0,-1 0 0,0 1 0,0-1-1,1 0 1,-1 0 0,0 0 0,0 1 0,1-1 0,-1 0 0,0 0 0,1 0 0,-1 0 0,1 0 0,18-2 858,21-15 20,-40 17-902,18-10 271,0 0 1,-1-1 0,0 0-1,-1-2 1,-1 0 0,0-1 0,19-22-1,-30 38-517,-1 8 45,2 22-90,-2-14 113,4 28-168,-6-36 21,0 0 0,1 0 0,0 1 0,0-1 0,6 13 0,-7-21 260,0-1 0,0 1 0,0-1 0,0 1 0,0-1 0,0 0 0,1 1 0,-1-1 0,0 0 0,1 0 0,-1 0 0,1 0 1,-1 0-1,1 0 0,-1-1 0,3 2 0,13-1-463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13187,'1'-2'58,"0"0"0,-1 0 1,1 0-1,0 0 0,0 0 1,0 1-1,0-1 0,0 0 1,1 0-1,-1 1 0,0-1 0,1 0 1,-1 1-1,1 0 0,0-1 1,0 1-1,-1 0 0,1 0 1,0 0-1,0 0 0,0 0 0,0 0 1,0 1-1,0-1 0,0 0 1,0 1-1,0 0 0,0 0 1,1-1-1,-1 1 0,0 0 0,0 1 1,0-1-1,0 0 0,0 1 1,0-1-1,1 1 0,-1 0 1,3 1-1,0 0-30,0 0-1,1 1 1,-1 0-1,0 0 1,-1 0 0,1 1-1,0 0 1,-1-1 0,0 2-1,0-1 1,0 0 0,-1 1-1,6 8 1,-6-7-23,-1 0 0,0 0 0,-1 0 0,1 1 0,-1-1 0,0 0 0,-1 0 0,1 1 0,-1-1 1,-1 0-1,1 1 0,-1-1 0,0 0 0,-1 1 0,-2 8 0,-1-2-37,0-1 0,0 1 0,-1-1 0,-1-1 0,0 1 0,-12 14 0,19-26 10,-1 1-1,1-1 1,-1 0-1,1 1 1,0 0-1,-1-1 1,1 1-1,0-1 0,-1 1 1,1-1-1,0 1 1,0 0-1,-1-1 1,1 1-1,0 0 1,0-1-1,0 1 0,0 0 1,0-1-1,0 1 1,0 0-1,0-1 1,0 1-1,0 0 1,1-1-1,-1 1 1,0 0-1,0-1 0,0 1 1,1-1-1,-1 1 1,0-1-1,1 1 1,-1 0-1,1-1 1,-1 1-1,1-1 0,-1 0 1,1 1-1,-1-1 1,1 1-1,-1-1 1,1 0-1,-1 1 1,1-1-1,0 0 1,0 1-1,3 0-54,0 1-1,0-1 1,0 0-1,0 0 1,0 0-1,7 0 1,10-2-91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10826,'6'21'969,"-2"6"-561,0 8-152,1 9 368,-5 8 0,-3 7-104,-7 4-40,-9 3-104,-5-2-40,-9-1-112,-3-3 0,-6-11-248,1-9-1816,-2-14 1704,3-6-208,9-13-136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12819,'2'12'928,"6"-2"-640,4 0-64,12 1 400,5 1-160,12-2-88,5 3 24,3-2-288,0-4 761,2-4-689,-2-10 24,-10-15-88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2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12483,'61'-6'1628,"-33"2"-1028,0 2-1,38 2 1,-64 0-585,1 0 0,-1 0 1,0 0-1,1 1 0,-1-1 0,0 1 0,0 0 1,0 0-1,0 0 0,0 0 0,0 0 0,0 0 1,0 0-1,0 1 0,0-1 0,0 1 0,-1-1 0,1 1 1,-1 0-1,1 0 0,-1-1 0,1 1 0,-1 0 1,0 0-1,0 0 0,0 1 0,0-1 0,-1 0 1,1 0-1,-1 0 0,1 1 0,-1-1 0,0 0 1,1 0-1,-1 1 0,0-1 0,-1 0 0,1 1 0,0-1 1,-2 3-1,-2 15-32,-1 0 1,-2-1 0,0 1-1,-1-2 1,-1 1 0,0-1-1,-24 33 1,12-23-38,-2 0 1,0-1-1,-47 40 0,46-50 29,18-13 21,1-1 1,0 1-1,0 1 0,-8 7 0,13-12 4,0 1-1,-1-1 1,1 0-1,0 1 1,0-1-1,-1 0 0,1 1 1,0-1-1,0 0 1,0 1-1,0-1 0,0 1 1,0-1-1,-1 0 1,1 1-1,0-1 1,0 1-1,0-1 0,0 1 1,1-1-1,-1 0 1,0 1-1,0-1 0,0 1 1,0-1-1,0 0 1,0 1-1,1-1 1,-1 0-1,0 1 0,0-1 1,0 0-1,1 1 1,-1-1-1,0 0 0,1 1 1,-1-1-1,0 0 1,1 0-1,-1 1 1,0-1-1,1 0 0,17 8-10,-16-8 9,32 9 89,56 5 0,-59-10-88,3 1 46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2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 13187,'9'-19'2118,"-8"19"-1222,-1 4-117,-9 37 1005,5-20-1896,-6 31 117,-3 13-800,2 1 1,-1 82-1,13-173-1126,-3 0 1436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2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12531,'18'6'1216,"10"-2"-680,0-1-200,10 0 320,-1 0-40,4-3-119,1 1-97,-6-2-456,-3-1-216,-12 1 191,-3-2-71,-10 0-48</inkml:trace>
  <inkml:trace contextRef="#ctx0" brushRef="#br0" timeOffset="1">64 200 10266,'9'16'1352,"3"-9"-767,16-8-121,0-2 848,10-3-640,-3-1-56,6-2-240,-6 2-224,-5 3-1248,-5 4 1096,-15 4-296,-6 5-120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11867,'11'26'2683,"-11"-26"-2669,1 1-1,-1 0 1,0-1 0,1 1 0,-1 0-1,0-1 1,1 1 0,-1 0 0,1-1-1,-1 1 1,1-1 0,-1 1 0,1-1-1,0 1 1,-1-1 0,1 0 0,-1 1 0,1-1-1,0 0 1,-1 1 0,1-1 0,0 0-1,0 0 1,-1 1 0,1-1 0,0 0-1,0 0 1,0 0 0,1-1 15,-1 1 1,1-1 0,-1 1-1,1-1 1,-1 0-1,0 1 1,1-1-1,-1 0 1,0 0 0,0 0-1,1 0 1,0-2-1,4-4 101,0 0-1,-1 0 1,7-14-1,11-28 418,20-61 0,-22 53-386,-15 48-210,-2 14-3,-2 17-24,-1-21 72,-1 6-11,14 128-194,-10-116 206,0 1-1,1-1 1,1 0 0,14 33 0,-13-41 8,1 1 1,0-1-1,1-1 1,0 0 0,1 0-1,0-1 1,18 14-1,-11-9 4,27 28-1,-33-29-6,0 1 1,16 29-1,-23-37 11,-1 0 0,0 1 0,0-1 1,-1 1-1,0 0 0,0 0 0,0-1 1,-1 1-1,1 14 0,-2-20 1,0 0 0,0 0 1,0 0-1,0 0 0,-1 0 0,1 1 0,0-1 1,0 0-1,-1 0 0,1 0 0,-1 0 1,1 0-1,-1 0 0,1 0 0,-1 0 0,0 0 1,1 0-1,-1 0 0,0-1 0,0 1 0,1 0 1,-1 0-1,0-1 0,0 1 0,0 0 1,0-1-1,0 1 0,0-1 0,0 1 0,0-1 1,0 0-1,-1 1 0,1-1 0,0 0 0,0 0 1,0 0-1,0 0 0,0 0 0,-1 0 1,0 0-1,-3-1 31,0 0 1,0 0 0,0 0-1,0 0 1,0-1 0,1 0-1,-1 0 1,-5-4-1,-11-7-5,2-1 0,0-1 0,0-1 0,2-1 0,0 0 0,1-1 0,0-1-1,2 0 1,-14-25 0,25 39-116,0-1-1,0 0 0,1 0 0,0 0 1,0 0-1,1 0 0,-1 0 1,1 0-1,1 0 0,-1-11 0,1 13 26,1 0-1,-1 1 1,1-1-1,0 0 0,0 0 1,1 0-1,-1 0 1,1 1-1,0-1 1,0 1-1,0-1 0,0 1 1,0 0-1,1 0 1,0 0-1,-1 0 0,6-4 1,26-17-269,10-2-62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2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11851,'18'0'1160,"5"-2"-760,2 1-168,3-2 352,2-2-208,-1 0-72,3-1-40,-8-1-240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2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11843,'-37'20'992,"2"7"-792,0 11-64,2 6 288,4 9-264,5 1 8,12 5-16,8-3 8,7-3-80,5-3-16,7-7-32,0-4-96,8-12-1064,0-4 1032,3-7-96,6 0-96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91 10130,'5'-6'644,"0"-1"1,0 1-1,-1-1 0,0 1 1,-1-1-1,1-1 0,-1 1 0,3-12 1,-6 19-596,0-1 1,0 0-1,0 1 1,0-1-1,0 1 1,0-1-1,0 1 1,0-1-1,0 0 0,0 1 1,0-1-1,0 1 1,0-1-1,0 1 1,-1-1-1,1 1 1,0-1-1,0 1 1,-1-1-1,1 1 1,0-1-1,-1 1 1,1-1-1,0 1 1,-1-1-1,1 1 1,-1 0-1,1-1 1,-1 1-1,0-1 0,0 1 4,0 0 0,-1-1 0,1 1-1,-1 0 1,1 0 0,0 0 0,-1 0-1,1 0 1,-1 0 0,1 0 0,-3 1-1,-2 1-13,0 0-1,0 0 1,0 1-1,-9 5 1,5-1-59,0 1-1,1 0 1,0 1 0,0 0 0,1 1-1,0-1 1,1 2 0,0-1 0,-6 12-1,3-3-29,1 1-1,0 1 0,2 0 1,-7 27-1,12-38 35,0 1 1,0 0-1,1 0 0,0-1 1,1 1-1,0 0 0,3 12 1,-3-19 13,1-1 1,0 0-1,-1 0 1,1 0 0,1 0-1,-1 1 1,0-2-1,1 1 1,0 0-1,-1 0 1,1 0-1,0-1 1,0 1 0,1-1-1,-1 0 1,1 1-1,-1-1 1,1 0-1,-1 0 1,1-1 0,0 1-1,0-1 1,0 1-1,0-1 1,0 0-1,0 0 1,6 1-1,1-1 27,0-1 0,0 0-1,0 0 1,0-1-1,0 0 1,0-1 0,0 0-1,0-1 1,-1 0-1,0 0 1,18-9 0,-9 2 114,1 0-1,-2-1 1,1-1 0,25-24 0,-38 32-150,-1 0 0,0 0-1,0 0 1,-1-1 0,1 1 0,-1-1 0,0 0-1,0 0 1,-1 0 0,1-1 0,-1 1 0,-1 0-1,1-1 1,-1 0 0,1 1 0,-1-1 0,-1 0-1,1 1 1,-1-1 0,0 0 0,-1 0 0,1 1-1,-1-1 1,0 0 0,-1 1 0,1-1 0,-1 1-1,0-1 1,0 1 0,-1 0 0,0 0 0,0 0-1,0 0 1,0 1 0,-1-1 0,0 1 0,0 0 0,0 0-1,0 0 1,-1 0 0,1 1 0,-11-6 0,7 5-116,0 0 0,0 0 0,-1 1 1,-10-3-1,-6 1-282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13099,'16'-3'1512,"6"-7"-1032,9-3-184,2 0 576,4-1-559,3 1-233,-4 3 120,-6 0-144,-10-1-192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10162,'37'-14'4490,"-8"-2"-4087,-1-2-1,0-2 1,-2 0-1,41-40 1,-67 60-405,0 0 1,0 0-1,0 0 0,0 0 1,0-1-1,0 1 1,0 0-1,0 0 0,0 0 1,1 0-1,-1 0 1,0 0-1,0 0 0,0 0 1,0 0-1,0 0 1,0 0-1,0 0 0,1 0 1,-1 0-1,0 0 1,0 0-1,0 0 0,0 0 1,0 0-1,0 0 0,1 0 1,-1 0-1,0 0 1,0 0-1,0 0 0,0 0 1,0 0-1,0 0 1,1 0-1,-1 0 0,0 0 1,0 0-1,0 0 1,0 0-1,0 1 0,0-1 1,0 0-1,0 0 1,4 9-42,-1 19-50,-1-16-31,16 58-1929,-16-59 1648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33 10802,'1'0'145,"0"-1"-1,-1 0 0,1 0 1,-1 0-1,1 1 0,-1-1 1,1 0-1,-1 0 0,1 0 1,-1 0-1,0 0 1,1 0-1,-1 0 0,0 0 1,0 0-1,0 0 0,0 0 1,0 0-1,0 0 0,0 0 1,0-2-1,-1 2-47,1 1 0,-1-1 0,1 0-1,-1 1 1,1-1 0,-1 1 0,0-1 0,1 1-1,-1-1 1,0 1 0,1-1 0,-1 1 0,0-1-1,0 1 1,1 0 0,-1 0 0,0-1 0,0 1-1,0 0 1,-1 0 0,-1-1-6,-1 1 0,0 0 1,0 0-1,0 0 0,0 0 0,0 1 0,1 0 1,-1 0-1,0 0 0,-4 1 0,-4 5-94,0 0-1,1 1 0,0 1 0,1-1 1,-1 1-1,2 1 0,-1 0 0,1 1 1,1-1-1,-8 14 0,5-7-19,2 0-1,0 1 1,0 0-1,2 0 1,0 1-1,-5 26 1,10-38 19,1 0-1,0 0 1,0 1 0,1-1 0,-1 0 0,2 0-1,-1 1 1,1-1 0,0 0 0,1 0-1,2 9 1,-2-13 14,-1 0-1,1 1 0,0-1 0,0 0 1,0 0-1,1 0 0,-1-1 0,1 1 1,0 0-1,-1-1 0,1 0 1,0 1-1,0-1 0,1 0 0,-1-1 1,0 1-1,1-1 0,-1 1 1,1-1-1,-1 0 0,1 0 0,0-1 1,6 2-1,3-2 58,1 0-1,-1 0 1,0-1 0,0-1-1,0 0 1,0-1 0,0 0-1,0-1 1,-1 0 0,18-10-1,-12 5 102,0 0 0,-1-2 0,0 0 0,-1 0 0,0-2 0,18-19-1,-28 26-87,-1 1 0,0-1 0,0-1-1,-1 1 1,8-14 0,-11 19-115,-1-1-1,1 0 1,-1 1 0,1-1-1,-1 1 1,1-1 0,-1 0 0,0 0-1,0 1 1,0-1 0,0 0-1,0 1 1,0-1 0,0 0 0,-1 1-1,1-1 1,-1 0 0,1 1-1,-1-1 1,1 1 0,-1-1-1,0 1 1,0-1 0,0 1 0,0-1-1,0 1 1,0 0 0,0-1-1,0 1 1,-1 0 0,1 0 0,0 0-1,-2-1 1,-42-26-1167,25 13 704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13123,'17'5'1448,"10"-8"-872,5-2-248,8 1 544,4-3-239,3-2 231,-2-4-504,-12-2-208,-4-3-80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11266,'6'13'1049,"7"10"-673,-2 3-128,3 8 360,-1 6 16,-8 12-192,-5 2-136,-8 9-128,-6 3-40,-15-1-64,-6-4-40,-20-5 24,-1-7-40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13531,'-19'3'1424,"5"-2"-800,8 2-256,3-4 721,5-1-313,9 0-216,2 0-96,13 1-224,4-1-96,7 4-128,1-2-80,3 1-264,-1 2-184,-5 0 416,-2-3-72,-8-9-72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14971,'0'0'1008,"-6"10"-872,-2 4-72,-2 9 265,-3 5-137,4 9-136,2 4-32,-2 5-16,2-1-8,4-7 0,2-3-56,1-8-80,1-7-105,4-13-159,-1-7-152,0-17 400,2-6-96,-3-14-80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11763,'1'2'957,"12"47"470,-5-20-994,1 1 0,19 42 0,-27-70-408,0 0 0,0 1 0,0-1 1,1 0-1,-1-1 0,0 1 0,1 0 0,0 0 0,-1-1 0,1 1 1,0-1-1,0 1 0,3 1 0,-4-2-6,0-1 0,0 0 0,0 0 1,0 0-1,0 0 0,0 0 0,0 0 0,0 0 0,0 0 1,0 0-1,0 0 0,0-1 0,0 1 0,0 0 0,0-1 0,0 1 1,0-1-1,0 1 0,0-1 0,0 1 0,-1-1 0,1 1 1,0-1-1,0 0 0,-1 0 0,1 1 0,0-1 0,-1 0 1,1 0-1,-1 0 0,1 0 0,0-1 0,6-12 141,0 0 0,-1-1-1,-1 0 1,0 0 0,-1-1-1,3-17 1,9-33-110,-16 65-70,0 0 0,1 0 0,-1 0-1,0 0 1,0 0 0,1 0-1,-1 0 1,1 0 0,-1 0 0,1 0-1,-1 0 1,1 1 0,0-1-1,-1 0 1,1 0 0,0 1 0,-1-1-1,1 0 1,0 1 0,0-1-1,0 1 1,0-1 0,1 0 0,-1 1-4,0 1 0,0-1 0,0 0 1,0 1-1,0-1 0,0 1 1,0-1-1,0 1 0,0-1 1,-1 1-1,1 0 0,0 0 0,0-1 1,0 1-1,-1 0 0,1 0 1,-1 0-1,1 0 0,0 0 1,-1-1-1,1 3 0,8 13-214,-5-7 166,1-1 1,-1 0-1,13 14 1,-16-20 84,0-1 0,0 0 1,0 1-1,1-1 0,-1 0 1,1 0-1,-1 0 0,1 0 0,-1 0 1,1 0-1,-1 0 0,1-1 1,0 1-1,0 0 0,-1-1 1,1 0-1,0 1 0,0-1 0,0 0 1,-1 0-1,1 0 0,0 0 1,0 0-1,0 0 0,3-2 1,2-1 43,0 0 0,1 0 1,-2-1-1,1-1 1,0 1-1,-1-1 0,0 0 1,9-9-1,43-54 206,-40 44-232,1 0-57,15-20-180,-31 41 141,1-1-1,-1 1 0,1 0 1,-1 0-1,1 0 0,0 0 1,0 1-1,7-3 1,-10 4 48,-1 1 0,1 0 0,0 0 0,0 0 0,0 0 0,0 0 1,-1 0-1,1 0 0,0 0 0,0 0 0,0 0 0,-1 0 0,1 1 1,0-1-1,0 0 0,0 1 0,-1-1 0,1 0 0,0 1 1,-1-1-1,1 1 0,0-1 0,-1 1 0,1-1 0,-1 1 0,1-1 1,-1 1-1,1 0 0,-1-1 0,1 1 0,-1 0 0,1 0 1,-1-1-1,1 2 0,9 30-236,-9-27 214,10 29-4,-7-21 25,-5-17-133,-10-20 104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13443,'1'-2'1080,"8"2"-704,2 2-96,11-1 520,-1-1-191,8 0-177,4 0-64,-1-1-64,2-1-80,-7-1-280,-1 1-200,-7 0-320,-4 2-113,-7 0 465,-6 2-136,-2 3-104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12907,'0'7'1152,"11"-5"-592,6-1-176,5-2 376,4-1-103,4-1-49,3 2-128,-3-1-336,-1 2-272,-9 2-88,-6 2 152,-13 0-120,-4 1-56</inkml:trace>
  <inkml:trace contextRef="#ctx0" brushRef="#br0" timeOffset="1">0 232 12603,'6'15'1112,"10"-11"-648,2-3-160,8 1 312,3-2-64,2 1-264,2-1-208,0-3-1560,-1-1 1448,-8-12-328,-1-1-160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 13171,'-5'-1'130,"1"1"-1,-1 0 1,0 0 0,0 0 0,1 1 0,-1-1 0,0 1-1,1 0 1,-1 1 0,1-1 0,-1 1 0,1 0 0,0 0-1,-1 0 1,-4 4 0,-6 4 33,0 1 0,-21 20 0,23-18-147,0 0 0,1 2 0,1-1 0,1 1 0,0 1 0,1 0 0,0 0 0,-10 30 0,14-33-1,1 1 1,0-1 0,1 1-1,1 0 1,0 0-1,1 0 1,0 0-1,1 0 1,1 0-1,0 0 1,7 27-1,-7-36-51,1 1-1,0-1 0,0 0 0,1 0 0,-1 1 0,1-2 0,0 1 0,1 0 0,-1-1 0,1 1 0,0-1 1,0 0-1,0 0 0,6 4 0,-6-6-3,0 0 0,0 0 1,0 0-1,0 0 0,1-1 1,-1 1-1,1-1 0,-1 0 0,1 0 1,-1-1-1,1 0 0,-1 1 0,1-2 1,-1 1-1,1 0 0,0-1 1,-1 0-1,7-2 0,33-15-204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19 13339,'-3'-2'165,"-1"0"1,1 0-1,0 0 1,-1 0-1,1 1 0,-1-1 1,1 1-1,-1 0 1,0 0-1,0 0 0,1 0 1,-1 1-1,-5-1 1,-51 2 811,50 0-965,1 0 1,-1 1-1,1 0 0,-1 1 1,1 0-1,0 0 1,0 1-1,0 0 1,1 1-1,0-1 1,-1 2-1,2-1 1,-1 1-1,-13 13 1,16-13-16,0 0 0,0 1 0,1-1 0,0 1 0,0 0 0,0 0 0,1 0 0,0 0 1,1 1-1,0-1 0,0 1 0,0 0 0,1-1 0,0 1 0,0 0 0,1 0 0,0 0 0,3 14 1,-3-18 17,1 0 0,0 1 0,0-1 0,0 0 0,0 0 1,1 0-1,0 0 0,0 0 0,0 0 0,0 0 1,0-1-1,1 1 0,0-1 0,0 1 0,0-1 0,0 0 1,6 4-1,-4-4 25,0 0 0,0-1 0,0 0 0,0 0 0,1 0 0,-1-1 0,1 1 0,-1-1 0,1-1 0,-1 1 0,1-1 0,7 0 0,-1-1 63,1 0 0,-1-1-1,0-1 1,0 0 0,0-1 0,-1 0 0,1 0-1,-1-1 1,0-1 0,0 0 0,18-14 0,-24 15-111,0 1 0,-1-1 1,0 0-1,0 0 0,0 0 1,0-1-1,-1 0 1,0 1-1,0-1 0,0 0 1,-1 0-1,0 0 0,0-1 1,0-6-1,-1 10-41,-1-1 0,1 0 0,-1 1 0,0-1 0,0 0 0,-1 1 0,1-1 0,-1 0 1,0 1-1,0-1 0,0 1 0,0-1 0,0 1 0,-1-1 0,0 1 0,0 0 0,0 0 0,0 0 0,0 0 0,0 0 0,-1 0 0,0 1 0,1-1 0,-1 1 0,0 0 0,-4-3 0,-20-7-365</inkml:trace>
  <inkml:trace contextRef="#ctx0" brushRef="#br0" timeOffset="1">58 163 14619,'17'3'1216,"6"-2"-800,2 0-175,6 1 447,5-2-176,6 0-360,-1-2-280,1-3 216,-3-2-64,-8-3-144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12747,'0'9'1048,"6"8"-704,-2 1-120,0 10 304,-1 5-96,-4 10-32,-8 8-72,-11 11-104,-7 4-31,-16 1 1255,-3 0-1296,-14-2 104,-3-5 112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13891,'56'-45'2207,"-49"41"-2075,-1 0 1,1 0-1,-1 1 1,1 0 0,1 0-1,-1 0 1,10-1-1,-16 3-124,0 1 1,0 0-1,0 0 0,0 0 0,0 0 0,0 0 0,0-1 0,0 2 1,0-1-1,0 0 0,0 0 0,0 0 0,-1 0 0,1 1 0,0-1 1,0 0-1,0 1 0,0-1 0,0 1 0,0-1 0,-1 1 0,1-1 1,0 1-1,0 0 0,-1-1 0,2 2 0,-1-1-5,-1 1 1,1 0-1,0-1 1,-1 1-1,1 0 0,-1 0 1,0-1-1,0 1 0,1 0 1,-1 0-1,0-1 0,0 1 1,-1 2-1,0 5-5,-1 0 0,0 0 0,-1-1 0,-5 13-1,-13 23 25,12-27-7,1-1-1,-10 31 1,18-46-21,0-1 1,0 1 0,0 0 0,-1-1 0,1 1-1,0 0 1,1 0 0,-1-1 0,0 1-1,0 0 1,0 0 0,0-1 0,1 1-1,-1 0 1,0-1 0,0 1 0,1 0 0,-1-1-1,1 1 1,-1 0 0,1-1 0,-1 1-1,1-1 1,-1 1 0,1-1 0,-1 1-1,1-1 1,0 1 0,-1-1 0,1 0-1,0 1 1,-1-1 0,1 0 0,0 0 0,-1 1-1,1-1 1,0 0 0,0 0 0,-1 0-1,1 0 1,0 0 0,1 0 0,38 0-453,-34 0 294,108-2-1929,-76 5 1588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11698,'-1'2'84,"1"-1"-1,-1 0 0,1 1 1,-1-1-1,1 1 0,0-1 1,0 0-1,-1 1 0,1-1 1,0 1-1,0-1 0,1 1 0,-1-1 1,0 0-1,0 1 0,1-1 1,-1 1-1,1-1 0,0 2 1,1 5 229,31 441 1057,-21-217-1168,-12-221-192,0-9 6,0 1 0,0-1 0,0 0 0,0 0 0,0 0 0,0 0 0,1 0 0,-1 0 0,1 0 0,-1 0 1,1 0-1,1 3 0,-2-5-7,0 0 1,1 0 0,-1 0 0,0 0 0,0 0 0,1 0 0,-1 0-1,0 0 1,0 0 0,1 0 0,-1 0 0,0 0 0,0 0-1,1 0 1,-1 0 0,0 0 0,0 0 0,1 0 0,-1 0 0,0-1-1,0 1 1,0 0 0,1 0 0,-1 0 0,0 0 0,0 0-1,0-1 1,1 1 0,-1 0 0,0 0 0,0 0 0,0-1-1,0 1 1,0 0 0,1 0 0,-1 0 0,0-1 0,0 1 0,0 0-1,0 0 1,0-1 0,7-12 163,-6 12-137,249-413 2142,-206 347-2127,83-120-127,-126 185-9,1 0-1,-1 0 1,1 0 0,0 1 0,-1-1-1,1 1 1,0-1 0,0 1 0,0 0-1,0-1 1,0 1 0,3-1 0,9-4-796,-7 1 485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28 13651,'1'0'101,"0"-1"1,-1 0-1,1 0 1,0 0-1,-1 0 0,1 0 1,-1 0-1,0 1 1,1-1-1,-1 0 0,0 0 1,0 0-1,1 0 1,-1 0-1,0-1 0,0 1 1,0 0-1,0 0 1,0 0-1,0 0 1,-1 0-1,1-1 0,-1 1-64,1 1 0,-1-1 0,0 1 0,0-1 0,1 1-1,-1 0 1,0-1 0,1 1 0,-1 0 0,0 0 0,0 0 0,1 0-1,-1-1 1,0 1 0,0 0 0,0 0 0,1 0 0,-1 1 0,0-1-1,0 0 1,0 0 0,1 0 0,-1 0 0,0 1 0,0-1 0,1 0-1,-1 1 1,0-1 0,0 1 0,-11 6-118,0 0-1,0 0 1,1 1-1,0 0 1,0 1-1,1 0 1,0 1-1,1 0 1,0 1 0,1 0-1,0 0 1,0 0-1,1 1 1,-7 18-1,13-29 79,1 0-1,-1 1 1,0-1-1,1 0 1,0 0 0,-1 0-1,1 1 1,0-1-1,0 0 1,-1 1-1,1-1 1,0 0-1,0 0 1,0 1-1,1-1 1,-1 0-1,0 1 1,0-1-1,1 0 1,0 2-1,0-2 3,0-1-1,-1 1 1,1-1 0,0 1-1,0-1 1,-1 0-1,1 0 1,0 1-1,0-1 1,0 0-1,0 0 1,-1 0 0,1 0-1,0 0 1,0 0-1,0 0 1,0 0-1,-1 0 1,1 0 0,0-1-1,0 1 1,1-1-1,6-2 4,-1 0 0,0 0 0,0-1 0,0 0 0,7-6 0,6-6 188,0-2 1,-1-1 0,32-38 0,-58 70-207,1 0 1,1 0-1,0 1 1,1 0-1,0 0 1,-3 26 0,7-39 11,0 0 1,-1 0 0,1 0 0,0 0 0,0-1-1,0 1 1,0 0 0,0 0 0,0 0 0,1 0-1,-1 0 1,0 0 0,0 0 0,1 0 0,-1-1 0,0 1-1,1 0 1,-1 0 0,1 0 0,-1-1 0,1 1-1,-1 0 1,1-1 0,0 1 0,-1 0 0,1-1-1,0 1 1,0-1 0,-1 1 0,1-1 0,0 1 0,0-1-1,0 1 1,-1-1 0,1 0 0,0 0 0,0 1-1,0-1 1,0 0 0,0 0 0,0 0 0,0 0-1,0 0 1,0 0 0,-1 0 0,1 0 0,2-1 0,4-1-15,1 0 1,-1-1 0,1 0 0,10-6-1,-8 4 16,3-1 9,2-1 1,-1 2-1,1 0 0,0 1 0,19-4 0,-29 8-11,0-1-1,0 1 0,0 0 0,0 1 1,0-1-1,0 1 0,-1 0 1,1 0-1,0 0 0,0 1 0,-1 0 1,1 0-1,0 0 0,-1 0 0,0 1 1,0-1-1,0 1 0,0 1 1,0-1-1,5 5 0,-6-5-5,-1 0-5,0 0-1,1 0 1,0-1-1,0 1 1,-1-1-1,1 0 1,6 3 0,-8-5 19,0 1 0,0-1 0,0 0 0,0 0 0,0 0 0,0 0 1,0 0-1,0 0 0,0 0 0,0-1 0,0 1 0,0 0 1,0 0-1,0-1 0,0 1 0,0-1 0,0 1 0,-1-1 1,1 1-1,0-1 0,0 1 0,0-1 0,-1 0 0,1 1 1,0-1-1,-1 0 0,1 0 0,0 0 0,-1 1 0,1-1 0,-1 0 1,0 0-1,1 0 0,-1-1 0,5-8 64,-1 0 0,-1 0 0,0 0 0,-1-1 1,0 1-1,0-1 0,-1 1 0,0-1 0,-1 0 0,-1-10 0,1 15-109,0 6 22,1-1 0,-1 1-1,1-1 1,-1 1 0,1 0-1,-1-1 1,1 1 0,-1 0-1,1 0 1,-1 0 0,1-1 0,-1 1-1,1 0 1,0 0 0,-1 0-1,1 0 1,-1 0 0,1 0-1,0 0 1,-1 0 0,1 0-1,-1 0 1,1 0 0,0 1-1,24 1-309,-15-1 200,10 0-92,35-5 1,-27 2 101,12-1 13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32 11995,'1'-1'119,"0"-1"0,-1 1 0,1-1 0,-1 1 0,1-1 1,-1 0-1,0 1 0,0-1 0,1 1 0,-1-1 0,-1-2 0,1 4-71,0-1 0,0 1 0,0-1 0,0 1 0,-1-1 0,1 1 0,0-1 0,0 1 0,-1-1 0,1 1 0,0 0 0,-1-1 0,1 1 0,0-1 0,-1 1 0,1 0-1,-1-1 1,1 1 0,-1 0 0,1 0 0,0-1 0,-2 1 0,-1-1 43,1 1-1,-1 0 1,1-1-1,-1 1 1,0 1-1,1-1 0,-1 0 1,0 1-1,1-1 1,-1 1-1,1 0 1,-4 1-1,-6 3-19,1 1-1,0 0 1,1 0 0,-1 1-1,1 1 1,1-1-1,-17 18 1,3 0-65,-31 44 1,31-37-26,2 2-1,-32 69 1,45-84 5,0 1 0,1 0-1,2 1 1,0 0 0,1 0-1,1 0 1,0 24 0,2-39 7,2 1 1,-1-1 0,1 0-1,0 0 1,0 1-1,0-1 1,1 0 0,0 0-1,1 0 1,-1 0-1,1-1 1,0 1-1,0-1 1,1 1 0,0-1-1,0 0 1,0-1-1,0 1 1,1-1 0,10 8-1,-8-7 13,0-1 0,1-1 0,-1 1 0,1-1 0,0-1 0,0 1 0,0-1 0,0-1 0,1 1 0,-1-1 0,0-1 0,0 0 0,1 0 0,-1 0 0,12-3 0,-1-1 39,-1-1 0,0 0-1,0-2 1,0 0 0,-1-1 0,0-1 0,18-11-1,-7 1 71,-2-1-1,0-1 1,28-29-1,-41 37-49,-1-1 0,-1 0 0,0 0 0,9-19 1,-16 28-88,-1 0 0,-1-1 0,1 0 0,-1 1 0,0-1 0,0 0 0,-1 0 0,1 0 0,-1-1 0,-1 1 0,1 0 1,-1 0-1,0 0 0,-1-1 0,-1-8 0,1 12 11,0-1 1,-1 1 0,1 0-1,-1 0 1,0 0-1,0 0 1,0 0-1,0 1 1,-1-1-1,1 0 1,-1 1-1,1 0 1,-7-4-1,-14-6-115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7 9522,'-1'0'63,"1"-1"-1,-1 1 1,1-1 0,-1 1-1,0-1 1,1 1 0,-1-1-1,0 1 1,1 0-1,-1-1 1,0 1 0,1 0-1,-1 0 1,0-1 0,0 1-1,1 0 1,-1 0 0,0 0-1,0 0 1,1 0-1,-1 0 1,0 0 0,0 0-1,1 0 1,-1 1 0,0-1-1,0 0 1,1 0 0,-1 1-1,-1 0 1,-25 11 945,25-10-705,-10 5-211,1 1 0,1 0 0,-1 0 0,1 1 0,1 1 0,0 0 0,0 0 0,1 1 0,-12 19 1,2 3-90,1 0 1,-16 44 0,15-26 21,3 1 0,1 1 0,3 1 0,3-1-1,-3 69 1,10-100-58,1-1-1,5 35 0,-4-48 26,0 0 0,1-1 0,0 1 0,1-1 0,0 1 0,0-1 0,0 0 0,1 0 0,0 0 0,5 6 0,11 5-56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15019,'10'17'936,"0"-4"-1088,5-9 152,8-5 168,12-9-208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9546,'1'3'262,"0"-1"0,0 1 0,0 0 0,0-1 0,1 1 0,-1-1 0,1 1 0,-1-1 0,1 0 0,0 1 0,3 1 0,7 11 442,57 101 77,-60-98-759,0 0-1,-1 1 0,-1 1 0,7 31 1,-14-46-29,1 0 0,-1 0 0,0 0 0,0 0 0,0 0 0,-1 0 0,0 0 0,0 0 0,0 0 0,-1 0 0,1 0 0,-1-1 0,0 1 0,0 0-1,-1-1 1,0 0 0,1 1 0,-7 5 0,-5 6-360,-1-2 0,0 0-1,-24 16 1,2-1-269,18-12 227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12067,'-2'3'1152,"2"1"-792,2 1-168,6 0 744,5 1-296,7 1-176,0 1-56,4-3-119,3 0-25,2-3-272,0 0 448,-4-2-288,-2 1-24,-5-4-112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12363,'1'0'136,"0"0"0,0 1 0,0-1 0,0 0 0,-1 0 1,1 0-1,0 0 0,0 0 0,0 0 0,0 0 0,0 0 0,0 0 1,0 0-1,0-1 0,0 1 0,-1 0 0,1-1 0,0 1 1,1-1-1,20-10 690,-18 9-573,30-16 297,-2-1 0,60-47 1,-96 85-873,2 1 0,-1 36 0,2-47 199,2 0-1,-1 0 1,2 0-1,-1 0 0,1 0 1,0-1-1,1 1 1,5 13-1,1-5-99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8706,'2'9'1168,"6"8"-544,-2 0-240,1 7 1329,0 4-1089,-2 9-48,-4 4-104,-2 15-152,-7 4-48,-4 9-104,-9 1-32,-10 4-208,-6-1-64,-9-6 128,-3-5-32,0-14-24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2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12891,'-8'-2'1432,"3"1"-848,0-2-224,7 3 801,6 0-369,12 1-184,6 1-96,12 1-264,3-1-48,11 3-72,1-1-64,0 2-160,-6-2-176,-10 0 912,-8 1-640,-22-1 16,-7 0-32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11771,'16'18'1456,"13"-9"-872,12-9-184,8-3 752,8-1-464,1-1-71,-2 0 1703,4 5-1904,-9 5 72,-3 1 56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3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9098,'2'-4'336,"0"0"1,0 0-1,0 0 1,1 1-1,0-1 0,-1 1 1,2-1-1,-1 1 1,0 0-1,0 0 0,1 1 1,0-1-1,-1 1 1,1 0-1,0 0 0,0 0 1,0 0-1,1 1 1,7-3-1,3 0-209,0 1 0,0 1 1,0 0-1,23 0 0,-37 2-124,0 0 1,-1 0-1,1 0 0,0 0 0,0 0 0,-1 0 0,1 0 1,0 0-1,0 0 0,-1 0 0,1 0 0,0 0 1,0 1-1,-1-1 0,1 0 0,0 1 0,-1-1 0,1 0 1,0 1-1,-1-1 0,1 1 0,-1-1 0,1 1 0,-1-1 1,1 1-1,-1-1 0,1 1 0,-1 0 0,1-1 1,-1 1-1,0 0 0,1-1 0,-1 1 0,0 0 0,0 0 1,1-1-1,-1 1 0,0 0 0,0 0 0,0-1 1,0 1-1,0 0 0,0 0 0,0-1 0,0 1 0,0 0 1,-1 0-1,1-1 0,0 1 0,0 0 0,-1-1 1,1 2-1,-3 5 3,0 0 0,-1 0 1,0-1-1,-5 8 0,7-10 0,-24 34 24,-52 88 45,70-111-71,1 1 0,0 0 1,2 0-1,0 0 0,0 1 0,-3 26 0,8-42 4,0 0 0,0 0-1,0 0 1,0 0 0,0 0-1,0 1 1,0-1-1,1 0 1,-1 0 0,0 0-1,1 0 1,-1 0 0,1 0-1,-1 0 1,1 0 0,-1 0-1,1 0 1,0 0 0,-1 0-1,1 0 1,0 0 0,0 0-1,0-1 1,0 1 0,0 0-1,0-1 1,0 1-1,0-1 1,0 1 0,0-1-1,0 1 1,0-1 0,0 0-1,0 1 1,0-1 0,0 0-1,1 0 1,-1 0 0,0 0-1,0 0 1,0 0 0,2 0-1,7-1 159,0 0 0,0 0-1,18-6 1,-22 6-108,12-4-329,1 1 0,-1 1 1,32-1-1,-50 2-18,-5-3-108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13059,'-5'16'992,"12"-4"-512,12-11-104,11-1 400,4 0-71,15-4-89,5-1-56,2-2-48,0-1-128,-10 0-432,-3 4-248,-19 4 8,-7 4 200,-24 4-120,-11-3-80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13451,'20'-2'1400,"14"1"-888,9-1-232,9 0 440,4-1-103,5 0-481,4 1-328,-1 0 176,-1-1-152,-5-7-120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 11322,'4'2'1177,"-4"8"-697,-6 7-208,-4 9 1568,0 8-1480,-2 12-192,0 7-8,1 3-56,1 1 0,2-4-56,4-1-24,1-15-144,3-4-64,0-14-216,2-6-240,1-13 504,-1-7-104,0-14-112</inkml:trace>
  <inkml:trace contextRef="#ctx0" brushRef="#br0" timeOffset="1">15 0 13923,'10'0'1272,"4"2"-992,10 2-72,8 2 480,11 1-295,7-1-81,9 0-64,1-2-48,0-3-64,-3 1-88,-8-4-280,-9 1-144,-14-3-1201,-10-1 1369,-15 5-208,2 0-160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13251,'-8'7'106,"2"0"-1,-1 0 1,1 1 0,0 0-1,0 0 1,1 0 0,0 1-1,1 0 1,0 0 0,0 0-1,1 0 1,0 0 0,1 1-1,0 0 1,-1 13 0,2-21-132,1-1 0,0 1 0,0-1 0,0 0 0,0 1 0,0-1 0,0 1 0,1-1 0,-1 0 0,0 1 0,1-1 0,-1 1 0,1-1 0,-1 0 0,1 0 0,0 1 0,-1-1 0,1 0 0,0 0-1,0 0 1,0 0 0,0 0 0,0 0 0,0 0 0,0 0 0,0 0 0,0 0 0,1-1 0,1 2 0,3 0-183,0-1-1,0 0 0,0 0 0,0 0 1,11 0-1,19 3-442,-25-1 553,0 0 0,0 1 0,0 1 1,-1 0-1,1 0 0,-1 1 0,0 1 0,-1-1 1,10 10-1,-15-13 143,-1 1 1,1 0-1,-1-1 0,0 1 1,0 0-1,-1 1 0,1-1 1,-1 0-1,0 1 1,3 8-1,-5-10 33,1 0 0,-1 1 1,1-1-1,-1 1 0,0-1 0,0 1 1,-1-1-1,1 1 0,-1-1 0,1 1 1,-1-1-1,0 1 0,-1-1 0,1 0 1,-1 0-1,-2 6 0,-1-3 115,0 1 0,0-1 0,-1 0 0,1 0 1,-1-1-1,0 0 0,-1 0 0,-13 8 0,17-11-152,0 0 0,0 0 0,-1-1 0,1 1 0,0-1 0,-1 1 0,0-1 0,1 0 0,-1-1 0,0 1 0,1-1 0,-1 1 1,0-1-1,0 0 0,1-1 0,-1 1 0,0 0 0,1-1 0,-1 0 0,0 0 0,-3-2 0,-9-12 81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12227,'13'12'1368,"9"-10"-704,1 0-232,8-2 488,-1 0-79,6 0-201,-2-2-216,-3 1-560,-9 1-224,-10 6 272,-3-2-128,-9 3-96</inkml:trace>
  <inkml:trace contextRef="#ctx0" brushRef="#br0" timeOffset="1">1 354 10530,'17'6'1729,"6"0"-825,13-6-280,3 1 1472,8-2-1207,3-2-33,3 0-480,0-3-320,-7 2 88,-4 2-144,-10 4-176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14219,'-15'10'920,"-9"7"-832,-5 5-8,-5 6 256,-2 7-208,-3 9-24,4 6 16,4 8 0,6 2 0,6 3 8,6-1-39,9-4-33,5-3-8,12-12-32,6-4-104,9-14 88,5 0-16,5-8-16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83 10106,'14'-6'994,"-1"-1"0,1-1 0,-1 0-1,19-17 1,-31 25-946,-1 0-1,1-1 0,-1 1 1,1 0-1,-1-1 1,1 1-1,-1 0 1,0-1-1,1 1 0,-1 0 1,0-1-1,1 1 1,-1-1-1,0 1 0,1-1 1,-1 1-1,0-1 1,0 1-1,0-1 0,0 1 1,1-1-1,-1 1 1,0-1-1,0 1 1,0-1-1,0 1 0,0-1 1,0 1-1,0-1 1,0 1-1,0-1 0,-1 0 1,1 1-1,0-1 1,0 1-1,0-1 0,-1 1 1,1-1-1,0 1 1,0 0-1,-1-1 1,1 1-1,0-1 0,-1 1 1,1 0-1,-1-1 1,1 1-1,0 0 0,-1-1 1,1 1-1,-1 0 1,1 0-1,-1-1 1,1 1-1,-1 0 0,1 0 1,-1 0-1,1 0 1,-1-1-1,1 1 0,-1 0 1,0 0-1,-36-4 619,27 4-672,1 1-1,-1 0 1,1 1-1,0 0 1,0 1-1,0 0 1,0 0-1,0 1 1,1 0-1,-1 0 1,1 1-1,0 0 1,1 1-1,-1 0 1,1 0-1,0 0 1,1 1-1,-11 13 1,10-12-14,1 0 0,0 1 0,1-1 0,0 1 0,0 0 0,1 1 0,0-1-1,0 1 1,1 0 0,1-1 0,0 1 0,0 1 0,1-1 0,0 0 0,1 0 0,0 0 0,1 14 0,0-19 19,0-1 0,0 0 1,1 1-1,-1-1 0,1 0 0,0 0 0,0 0 1,0 0-1,1 0 0,-1 0 0,1-1 1,0 1-1,0-1 0,0 0 0,0 0 0,1 0 1,-1 0-1,1-1 0,0 1 0,0-1 0,0 0 1,0 0-1,0 0 0,0-1 0,1 1 1,-1-1-1,0 0 0,1 0 0,-1-1 0,1 1 1,7-1-1,3-1 58,1 1 0,-1-2 1,1 0-1,-1-1 0,0-1 1,0 0-1,27-12 0,-22 7 66,-1-1 0,0 0 0,-1-1 0,27-22 0,-40 29-133,0 0-1,0 0 0,-1-1 1,1 1-1,-1-1 0,0 0 1,-1 0-1,1-1 0,-1 1 1,0-1-1,0 0 0,-1 0 0,1 0 1,-1 0-1,-1 0 0,1 0 1,-1 0-1,0-1 0,0-8 1,-2 10-40,0 0 0,0 0 0,0 1 1,0-1-1,-1 1 0,0-1 0,0 1 1,0 0-1,-1 0 0,1 0 0,-1 0 1,0 0-1,0 0 0,0 1 0,-1-1 1,1 1-1,-1 0 0,-7-5 0,-18-10-263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11322,'0'11'1249,"4"1"-785,10-2 8,7 0 928,14 0-704,10-4-32,9-1-351,5-4 1999,10-5-1856,0-8 168,-3-1-112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13339,'5'3'1424,"8"0"-984,8-3-160,8-4 625,9-1-377,7 2-80,9-1-304,1 1-256,1-4 136,-3-4-40,-6-7-88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14115,'2'0'1080,"-7"6"-848,1 2-112,-6 10 376,-1 3-119,-5 15-201,0 6-120,-1 9-56,2-1 8,4-1-8,2-2-8,4-8-40,5-5-40,3-12-153,1-9-95,3-16 264,-1-7-48,1-14-48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13195,'19'-2'1184,"2"2"-712,8 0-168,5 0 432,4-1-183,3 1-105,-1-2-32,-4 2-168,-4-1-160,-9 1-312,-5 0-152,-8 0-329,-8 0 577,5 4-128,-9 1-112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10946,'7'7'1553,"10"-1"-841,10-8-208,8-1 1088,5-1-792,7 0-79,1 2-145,-5-1-136,-6 3-424,-7 3-256,-14 6 160,-8 1 8,-9 0-72,-8 0-56</inkml:trace>
  <inkml:trace contextRef="#ctx0" brushRef="#br0" timeOffset="1">0 331 12083,'18'9'1280,"7"-6"-808,6-2-168,7-4 288,2-5 328,5-8-536,2-4-7,-4-12-169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9978,'-16'5'381,"0"0"1,0 1-1,0 1 0,1 0 0,0 1 1,0 1-1,1 0 0,-20 18 0,24-18-289,0 0 1,1 1-1,0 1 0,1-1 0,0 1 0,1 1 0,0 0 1,1-1-1,0 2 0,1-1 0,-4 17 0,1-2-20,2 0 1,1 1-1,-2 35 0,7-54-61,-1 1 0,1-1 0,1 1 0,0-1 0,0 1 0,1-1 0,0 0 0,1 0 0,0 1 0,0-2 0,1 1 0,0 0 0,7 10 0,-8-15-59,1 0 1,0-1-1,0 1 1,0-1-1,0 1 0,1-1 1,0 0-1,-1-1 1,1 1-1,0-1 1,0 0-1,0 0 1,1-1-1,-1 0 0,0 0 1,0 0-1,1 0 1,-1-1-1,8 0 1,2 0-76,-1-1 0,1-1 1,0 0-1,-1-1 0,27-9 1,19-12-210</inkml:trace>
  <inkml:trace contextRef="#ctx0" brushRef="#br0" timeOffset="1">781 132 12787,'-1'-2'100,"0"-1"0,0 1 0,0 0 0,-1 0 0,1-1 0,0 1 0,-1 0 0,0 1 0,1-1 0,-1 0 1,0 0-1,0 1 0,0-1 0,0 1 0,-1-1 0,1 1 0,0 0 0,0 0 0,-1 0 0,1 0 0,-1 1 0,1-1 0,-1 0 1,1 1-1,-1 0 0,1 0 0,-1 0 0,1 0 0,-1 0 0,1 0 0,-1 0 0,1 1 0,-6 1 0,-2 1 22,-1 0-1,1 1 1,0 0-1,0 1 1,0 0-1,-13 10 1,13-8-110,1 0 0,0 1 1,0 0-1,1 1 0,0 0 0,1 0 1,0 1-1,-8 14 0,10-16-11,2-1 1,-1 1-1,1 0 0,0 1 0,0-1 0,1 0 0,1 1 0,-1 0 0,1-1 1,0 1-1,1-1 0,1 13 0,-1-18 5,1 1 0,-1 0-1,1-1 1,0 1 0,0-1 0,1 1 0,-1-1-1,1 1 1,-1-1 0,1 0 0,0 0 0,0 0-1,0 0 1,1 0 0,-1 0 0,1-1-1,4 4 1,-3-3 9,0-1 0,0 0 0,0 0 0,0 0 0,1-1-1,-1 1 1,1-1 0,-1 0 0,1 0 0,-1-1 0,1 1 0,6-1-1,3-1 36,0-1 0,0 0 0,0-1 0,-1-1 0,1 0 0,-1 0 0,0-1 0,16-9 0,-6 2 87,-1-2 0,32-24 0,-47 33-119,-1 0 0,0-1-1,0 0 1,0 0 0,-1 0-1,0-1 1,0 0 0,-1 0-1,0 0 1,0 0 0,0-1 0,2-8-1,-5 13-37,-1 1-1,1 0 0,-1-1 0,0 1 1,0-1-1,1 1 0,-2-1 1,1 1-1,0-1 0,0 1 0,-1 0 1,0-1-1,1 1 0,-1 0 0,0-1 1,0 1-1,0 0 0,0 0 1,-1 0-1,1 0 0,-1 0 0,1 0 1,-1 0-1,1 0 0,-1 1 1,0-1-1,-3-1 0,0-1-22,-1 1 0,0 0 1,0 0-1,-1 0 0,1 1 0,-1 0 0,1 0 1,-1 0-1,-7 0 0,-24-1-218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11666,'4'12'977,"8"-5"-577,4-1-80,6 1 288,10-1-112,4-4 128,4-2-344,6-5 16,-3-5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46 487 12923,'14'-21'665,"-2"0"-1,0-1 1,-1 0 0,-1-1 0,10-37 0,-19 59-647,-1 0 0,1-1 0,-1 1 0,0 0 0,1-1 1,-1 1-1,0 0 0,0-1 0,0 1 0,0-1 0,0 1 0,0 0 1,0-1-1,0 1 0,-1-1 0,1 1 0,-1 0 0,1-1 1,-1 1-1,1 0 0,-2-2 0,1 3-21,0-1 1,0 1-1,0 0 0,0 0 1,0-1-1,0 1 0,0 0 1,-1 0-1,1 0 0,0 0 0,0 0 1,0 0-1,0 0 0,0 1 1,0-1-1,-1 0 0,1 1 1,0-1-1,0 1 0,0-1 1,0 1-1,0-1 0,0 1 0,1 0 1,-1-1-1,0 1 0,0 0 1,-1 1-1,-7 5-51,-1 1 1,1 1-1,0-1 0,-14 20 0,19-23 37,0 0 0,1 0 0,0 1 0,0 0 0,0-1 0,1 1 0,-1 0 0,1 0 0,1 1 0,-1-1 0,0 8 0,2-13 15,0 0 0,0 0 0,0-1 1,0 1-1,0 0 0,0 0 0,0 0 1,0-1-1,1 1 0,-1 0 0,0 0 1,0-1-1,1 1 0,-1 0 0,1-1 1,-1 1-1,0 0 0,1-1 1,-1 1-1,1 0 0,-1-1 0,1 1 1,0-1-1,-1 1 0,1-1 0,0 1 1,1 0-4,0-1 1,-1 1 0,1-1 0,-1 0 0,1 0 0,0 1 0,0-1-1,-1 0 1,1 0 0,0-1 0,2 1 0,4-2-23,0 0 0,0-1 1,0 1-1,7-5 0,12-8-135,-1-1 0,27-21 0,-24 16-270,35-19 0,-63 40 465,-1 0 1,1 0-1,0-1 0,0 1 0,-1 0 0,1 0 1,0-1-1,-1 1 0,1 0 0,0-1 0,-1 1 1,1-1-1,0 1 0,-1-1 0,1 1 0,-1-1 1,1 0-1,-1 1 0,1-1 0,-1 0 0,1 1 1,-1-1-1,0 0 0,0 1 0,1-1 0,-1 0 1,0 0-1,0 1 0,0-1 0,1 0 0,-1 0 1,0 1-1,0-1 0,0 0 0,0 0 0,-1 0 1,1 1-1,0-1 0,0 0 0,0 0 0,-1 0 1,-1-10-112,0-21-782,2 1 0,1-1 0,1 1 1,11-52-1,-7 43-299,-2 18 563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11 331 12563,'-10'13'783,"10"-13"-774,0 0 0,0 0 0,0 1 0,0-1 0,0 0 0,0 0 0,0 0 0,0 0 0,0 0 0,0 0 0,0 0 0,0 0 0,0 0 0,0 0 0,0 1-1,0-1 1,0 0 0,0 0 0,0 0 0,0 0 0,0 0 0,0 0 0,0 0 0,0 0 0,0 0 0,0 0 0,0 1 0,0-1 0,0 0 0,0 0 0,1 0 0,-1 0 0,0 0-1,0 0 1,0 0 0,0 0 0,0 0 0,0 0 0,0 0 0,0 0 0,0 0 0,0 0 0,0 0 0,1 0 0,-1 0 0,0 0 0,0 0 0,0 0 0,0 0 0,0 0 0,0 0-1,0 0 1,0 0 0,0 0 0,1 0 0,-1 0 0,0 0 0,0 0 0,0 0 0,0 0 0,0 0 0,0 0 0,0 0 0,0 0 0,0 0 0,30-17 618,339-259 878,-362 270-1492,9-6 7,32-20 0,-47 32-21,-1-1-1,1 1 0,0-1 1,-1 1-1,1 0 1,0-1-1,0 1 0,-1 0 1,1 0-1,0-1 1,0 1-1,-1 0 0,1 0 1,0 0-1,0 0 1,-1 0-1,1 0 0,0 0 1,0 0-1,0 1 1,-1-1-1,1 0 0,1 1 1,-2-1-1,1 1-1,-1-1 1,1 1 0,-1 0 0,0-1 0,1 1 0,-1 0-1,0 0 1,1-1 0,-1 1 0,0 0 0,0 0-1,1-1 1,-1 1 0,0 0 0,0 0 0,0-1-1,0 3 1,-1 5-11,0 1-1,-1-1 1,-3 13-1,3-13 13,-7 30 87,1 1-1,-3 71 0,11-105 116,0 0-1,0 0 0,1 1 1,-1-1-1,1 0 0,1 0 1,1 5-1,-3-8-180,1-1 0,-1 0 0,1 0 0,-1 0 0,1 0 0,-1 0 0,1 0 0,0 0 0,0 0 0,-1 0-1,1 0 1,0 0 0,0 0 0,0-1 0,0 1 0,0 0 0,0-1 0,0 1 0,0 0 0,0-1 0,0 1 0,1-1 0,-1 0 0,0 1 0,0-1 0,0 0 0,1 0-1,-1 0 1,0 0 0,0 0 0,1 0 0,-1 0 0,0 0 0,0 0 0,0-1 0,2 0 0,1-1 59,1 0 1,-1 0-1,0-1 0,1 0 1,4-5-1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14675,'1'-2'146,"0"0"0,1 1 0,-1-1 0,0 0-1,1 1 1,-1-1 0,1 1 0,-1-1 0,1 1 0,3-2 0,3-3 47,122-98 1262,-83 60-1359,-16 14-55,39-28 1,-70 58-43,0 0 1,1 0 0,-1-1 0,0 1 0,0 0 0,0 0 0,0 0 0,0 0 0,0 0 0,0 0-1,0 0 1,0 0 0,0 0 0,0 0 0,1 0 0,-1 0 0,0 0 0,0 0 0,0 0 0,0 0 0,0 0-1,0 0 1,0 0 0,0 0 0,0 1 0,0-1 0,1 0 0,-1 0 0,0 0 0,0 0 0,0 0-1,0 0 1,0 0 0,0 0 0,0 0 0,0 0 0,0 0 0,0 0 0,0 0 0,0 0 0,0 0 0,0 1-1,0-1 1,0 0 0,0 0 0,0 0 0,0 0 0,0 0 0,0 0 0,0 0 0,0 0 0,0 0-1,0 0 1,0 1 0,0-1 0,0 0 0,0 0 0,0 0 0,0 0 0,0 0 0,0 0 0,0 0 0,0 0-1,0 0 1,0 0 0,0 1 0,-3 11-6,-6 21-9,7-27 11,-4 12-79,1 0 1,-3 30-1,7-44 48,0 0-1,1-1 1,0 1-1,0 0 0,0 0 1,0 0-1,1 0 1,-1 0-1,1 0 1,0-1-1,0 1 0,1 0 1,-1 0-1,1-1 1,-1 1-1,1-1 0,0 0 1,1 1-1,2 3 1,12 2-109,6-6-40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12979,'-2'19'952,"2"4"-744,0 3-80,0 7 272,3 1-152,-3 6-72,0 5-32,-6 8-64,-2 3-16,-10 5-24,-3 2-32,-9-4 56,-6-5-64,3-3 8,3-10 32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 13307,'15'-7'1096,"-2"6"-784,2 1-128,3 7 440,0 6-160,-5 10-176,-3 7-71,-5 17-89,-7 10-16,-12 14-40,-9 5-32,-12 1-128,-5-1-160,-6-4 216,1-5-24,2-17-49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50 11650,'1'-4'363,"0"1"0,0-1 0,0 0-1,0 0 1,-1 0 0,1 0 0,-1-7-1,0 10-303,0 1 0,-1-1 0,1 0 0,0 1 0,0-1 0,0 1-1,0-1 1,-1 1 0,1-1 0,0 1 0,0-1 0,-1 1 0,1 0 0,0-1-1,-1 1 1,1-1 0,0 1 0,-1 0 0,1-1 0,-1 1 0,1 0 0,-1-1-1,1 1 1,-1 0 0,-1-1-6,1 1 0,0 0 0,0 0 0,-1 0 0,1 1-1,0-1 1,0 0 0,-1 0 0,1 1 0,0-1 0,0 0 0,0 1 0,-1-1 0,1 1-1,-1 1 1,-23 12 34,1 2-1,1 1 0,0 0 1,2 2-1,0 1 0,1 0 1,1 2-1,0 0 0,2 1 1,-19 33-1,25-36-91,0 1-1,1 0 1,1 1-1,1 0 1,1 0-1,1 1 1,1 0-1,1 0 1,1 0 0,0 0-1,2 1 1,1-1-1,4 25 1,-3-41-24,0 0 1,1 0-1,0 0 1,0 0 0,1 0-1,0 0 1,0-1-1,0 1 1,1-1-1,0 0 1,0 0-1,1 0 1,0-1-1,0 0 1,0 0 0,0 0-1,10 7 1,16 2-64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3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10018,'2'0'399,"0"0"0,0 0 0,0 1 0,0-1-1,0 1 1,0-1 0,0 1 0,0 0 0,0 0 0,0-1 0,0 2-1,-1-1 1,1 0 0,0 0 0,-1 0 0,4 4 0,-2-2-256,0 1 0,0 0 0,-1 0 0,1 0 1,-1 1-1,0-1 0,2 5 0,0 2-231,-1 0 0,0 0 0,-1 0 0,0 0 0,0 20 0,-3-22 118,0 0-1,0 0 1,-1 0 0,0 0 0,0 0-1,-1 0 1,-1-1 0,-4 9 0,-40 66 232,37-65-216,-32 46 40,28-45-392,0 2 0,2 0 0,1 0 0,0 2 1,2-1-1,-10 31 0,19-51 208,1-1 0,-1 1 0,1 0-1,0 0 1,0 0 0,0 0 0,0 0 0,0 0 0,0 0 0,0 0 0,1 0 0,0 3 0,3 0-185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4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22 13043,'2'-2'133,"17"-18"1472,-19 20-1589,0 0 0,0 0 0,0 0 0,0 0 0,0 0 0,0 1-1,0-1 1,0 0 0,1 0 0,-1 0 0,0 0 0,0 0 0,0 0 0,0 0-1,0 0 1,0 0 0,0 0 0,0 0 0,0 0 0,0 0 0,0 0-1,0 0 1,0 0 0,0 0 0,0 0 0,0 0 0,0 0 0,0 0 0,0 0-1,0 0 1,0 0 0,0 0 0,1 0 0,-1 0 0,0 0 0,0 0 0,0 0-1,0 0 1,0 0 0,0 0 0,0 0 0,0 0 0,0 0 0,0 0-1,0 0 1,0 0 0,0 0 0,0 0 0,0 0 0,-8 16 686,-18 29-402,2 2 0,2 1 0,-18 56-1,28-65-304,2-1 0,1 1-1,3 1 1,-4 68-1,9-100-7,1-5-4,0 0 0,0 0 0,0 0 1,0 0-1,0 0 0,0-1 1,1 1-1,-1 0 0,1 0 0,0 0 1,0-1-1,2 4 0,-3-5 8,0-1-1,0 0 0,0 0 0,0 1 1,0-1-1,1 0 0,-1 0 1,0 0-1,0 0 0,0 1 0,1-1 1,-1 0-1,0 0 0,0 0 0,0 0 1,1 0-1,-1 0 0,0 1 1,0-1-1,1 0 0,-1 0 0,0 0 1,0 0-1,1 0 0,-1 0 0,0 0 1,0 0-1,1 0 0,-1 0 1,0 0-1,1 0 0,-1 0 0,0-1 1,0 1-1,0 0 0,1 0 0,-1 0 1,0 0-1,0 0 0,1-1 1,8-11-221,3-19 64,-4-11-4,-2-6-65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4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14035,'27'-4'1360,"13"-3"-816,4 0-216,9-1 521,3 1-97,0 0-184,-3 1-152,-5 6-176,-3-1-88,-12 2-216,-4 2-128,-12 0-360,-4 1 544,-11 1-104,-2 0-48,-9 0-96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12963,'20'3'1448,"5"0"-928,9-3-160,2-1 448,8-2-159,-1 1-49,0-1-192,-1 2-200,-8 1-576,-8 3 432,-12 3-120,-4 2-64,-10 2-64</inkml:trace>
  <inkml:trace contextRef="#ctx0" brushRef="#br0" timeOffset="1">0 386 13115,'18'15'1200,"9"-10"-672,4-5-184,12-2 424,6-2-175,3-2-25,-2 0-96,-3-1-368,-2 0-240,-11 0 128,-5-2-64,-11-1-72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4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27 10434,'17'-21'3068,"-14"16"-800,-12 15-1049,-17 25-985,1 2-1,-28 54 1,22-34-184,-96 190 25,107-197-65,1 1 0,3 1 1,-11 60-1,24-93-17,0-1-1,1 1 1,2 0 0,-1 0-1,2-1 1,1 1 0,0 0 0,6 20-1,-5-28 0,0 0-1,2-1 1,-1 1-1,1-1 1,0 0-1,1 0 1,0-1-1,1 0 1,0 0-1,0 0 1,1-1-1,0 0 0,1 0 1,15 10-1,10 2-21,2-5 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0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71 10450,'-9'-15'613,"6"9"-432,0 0-1,-1 1 0,0-1 1,0 1-1,0-1 1,-7-5-1,9 10-128,0 0 0,0-1 1,0 1-1,0 0 0,0 0 0,0 1 0,-1-1 0,1 0 0,0 1 1,0-1-1,-1 1 0,1-1 0,0 1 0,-1 0 0,1 0 1,0 0-1,-1 1 0,1-1 0,0 0 0,0 1 0,-1 0 0,-3 1 1,-5 2 9,1 2 1,0-1-1,-1 1 1,2 0-1,-1 1 1,1 0-1,0 1 1,0 0 0,1 0-1,0 1 1,1 0-1,-7 11 1,-1 2-74,1 1 0,1 0 0,2 2 0,-11 29 0,5-2-30,3 0 0,1 1 0,4 1 0,1 0-1,3 0 1,2 0 0,3 1 0,13 106 0,-9-133 25,2 0 1,0-1-1,2 0 1,1 0-1,1-1 1,1 0-1,1-1 1,2 0-1,0-1 1,2-1-1,0 0 1,2-1 0,0 0-1,38 33 1,-39-41-22,0-1 0,0 0 0,1-2 0,1 0 0,0 0 0,33 12 0,-43-20 12,0 0 0,1-1 0,-1 0 0,1-1-1,-1 0 1,1 0 0,-1-1 0,1 0 0,-1-1 0,1 0 0,-1 0 0,1-1-1,-1-1 1,0 1 0,0-1 0,0-1 0,11-5 0,-5-1-1,0 0 0,-1 0 1,0-1-1,-1-1 0,0 0 1,-1-1-1,0-1 0,-1 0 0,-1 0 1,0-1-1,13-28 0,-4 2 85,-2 0 0,-1-2 1,13-62-1,-17 52 101,-2 0 0,-3-1 0,-2 0 1,-3-81-1,-4 104-81,0 1 1,-3-1-1,0 1 0,-2 0 1,-1 1-1,-1 0 1,-2 0-1,-1 1 0,-21-38 1,26 55-116,-1 0 1,0 0-1,-1 1 1,0 0-1,0 0 0,-1 1 1,0 0-1,-1 1 1,0 0-1,0 1 1,0 0-1,-1 1 0,0 0 1,-1 1-1,1 0 1,-26-5-1,21 7-106,-1 0-1,0 2 1,0 0-1,0 1 0,0 1 1,0 1-1,0 0 1,0 1-1,1 1 1,-1 1-1,-31 13 1,6 1-122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10 342 9898,'-2'3'113,"1"0"1,0 0-1,0 0 1,0 0-1,0 0 0,0 0 1,1 1-1,-1-1 0,1 0 1,0 7-1,4 37 255,-3-37-156,5 27 106,1-1-1,2 0 0,1 0 1,2-1-1,1-1 1,20 37-1,-31-66-283,1 0 0,1 0 0,-1 0 0,1 0 0,-1-1 0,1 1 0,1-1 0,-1 0 0,9 6 0,-12-9-20,1 0 0,0 0 0,0-1 0,0 1 0,0 0 0,0 0 0,0-1 1,0 0-1,0 1 0,1-1 0,-1 0 0,0 0 0,0 0 0,0 0 0,0 0 0,0-1 0,0 1 0,1-1 0,-1 1 0,0-1 0,0 0 1,0 1-1,-1-1 0,1 0 0,0-1 0,0 1 0,0 0 0,-1 0 0,1-1 0,1-1 0,4-4 32,0-1 0,-1 0 0,0 0-1,0 0 1,-1-1 0,0 0 0,0 0 0,-1 0-1,4-14 1,3-12 276,7-45 0,-16 73-264,-2 9-38,1 0 0,0 1 0,0-1-1,0 0 1,0 0 0,1 0-1,-1 0 1,0-1 0,1 1-1,-1 0 1,1-1 0,0 1 0,2 1-1,32 25-15,-32-26-3,-1 0 0,1 0 0,0 0 0,0-1-1,0 1 1,0-1 0,0 0 0,0 0 0,1-1-1,-1 1 1,0-1 0,0 0 0,1 0 0,-1 0-1,7-2 1,-4 0-8,1 0 0,-1-1 0,0 0 0,-1 0-1,1 0 1,0-1 0,-1 0 0,8-7 0,3-3-72,-1-2 0,-1 0 0,0 0 0,-1-2 0,13-20 0,-6 3-140,-13 22 80,0 0 1,0 0-1,18-20 1,-21 30 160,0 0 0,0 0 0,0 0 1,0 0-1,0 1 0,0 0 1,1 0-1,-1 0 0,1 1 1,7-1-1,14-5 266,-5 0-115,-1-1 1,0 0-1,0-2 0,-1 0 1,0-2-1,-1 0 1,0-1-1,20-19 0,-21 9-70,-8 0-32</inkml:trace>
  <inkml:trace contextRef="#ctx0" brushRef="#br0" timeOffset="1">797 31 13051,'1'8'920,"11"3"-800,1-6-72,12-3-128,8-4-1184,12-8 1128,2-6-224,6-12-112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99 11170,'2'-6'317,"0"1"-1,-1-1 0,1 0 1,-1 0-1,-1 0 1,1 0-1,-1 1 0,0-10 1,-1 13-250,1 0 0,-1 0 1,0 0-1,0 0 1,1 1-1,-1-1 1,0 0-1,-1 0 1,1 1-1,0-1 0,0 1 1,-1-1-1,1 1 1,-1-1-1,1 1 1,-1 0-1,0 0 0,1 0 1,-1 0-1,0 0 1,0 0-1,0 0 1,1 1-1,-1-1 1,0 1-1,0-1 0,0 1 1,0 0-1,-3-1 1,-1 1-21,-1 0 0,1 0 0,-1 0 0,1 1 0,0 0 0,0 0 0,-1 1 1,1 0-1,0 0 0,-11 5 0,-6 5 1,-28 19 0,51-31-47,-28 19 9,1 1 0,-34 32 1,49-41-7,0 2 0,1-1 0,1 1 0,0 1 0,1-1 0,-14 29 1,21-38-3,1 0 1,-1 0-1,1 1 1,0-1-1,0 0 1,0 1-1,0-1 1,1 1-1,0 6 1,0-8-1,1-1 0,-1 0 0,1 0 0,-1 1 0,1-1 0,0 0 0,0 0 0,0 0 0,0 0 0,1 0 0,-1 0 0,0 0 0,1 0 0,-1 0 0,1-1 0,0 1 0,0 0 1,-1-1-1,1 0 0,3 2 0,3 1 9,1 0 1,0 0 0,0-1-1,0 0 1,0-1 0,1 0 0,-1 0-1,0-1 1,1 0 0,0-1-1,-1 0 1,12-2 0,4-1 23,0-1 0,0-1 0,34-12 0,-38 10-3,0 0 0,-1-2 0,0-1 0,22-13 0,-37 20-37,0 0 0,-1 0 0,1-1 0,0 0 0,-1 0 0,0 0 0,0 0 1,0-1-1,-1 1 0,0-1 0,0 0 0,0 0 0,0 0 0,-1 0 0,1-1 0,-1 1 1,-1-1-1,1 1 0,-1-1 0,1-10 0,-2 12-57,0 0-1,-1 0 1,0 1 0,0-1-1,0 0 1,0 1 0,-1-1-1,0 1 1,1 0 0,-1-1-1,0 1 1,0 0 0,-1 0-1,1 0 1,-1 0 0,0 1-1,1-1 1,-1 1 0,0-1-1,0 1 1,-1 0 0,1 0-1,0 1 1,-1-1 0,1 1-1,-1-1 1,1 1 0,-1 0-1,0 0 1,-4 0 0,-9 2-352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12755,'23'3'1240,"13"-3"-704,6 0-208,11-3 376,2 0-64,4-1-191,-3-2-321,-11 0 32,-7 3-72,-18-1-160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5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13187,'1'1'52,"-1"-1"1,0 1 0,1-1-1,-1 1 1,1-1 0,-1 1-1,1-1 1,-1 1 0,1-1-1,-1 0 1,1 1 0,-1-1-1,1 0 1,-1 0 0,1 1-1,0-1 1,-1 0 0,1 0-1,0 0 1,-1 0 0,1 0-1,-1 0 1,1 0 0,0 0-1,-1 0 1,1 0 0,0 0-1,-1 0 1,1 0 0,-1 0-1,1 0 1,0-1 0,-1 1-1,1 0 1,0-1 0,29-11 302,-26 10-87,33-15-11,-1-2 0,0-1 0,-2-2 0,0-1 0,54-50 0,-95 96-350,-8 43 0,13-55 290,1-1-1,1 0 0,0 1 0,0-1 1,1 0-1,0 1 0,1-1 1,0 0-1,1 0 0,4 13 0,4-11 119,1-6 137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9466,'18'-2'799,"-3"0"-225,0 1 0,0 0 0,0 1-1,0 1 1,0 0 0,0 1-1,23 6 1,-37-8-562,0 0 0,0 0 0,-1 1 0,1-1-1,0 0 1,0 0 0,-1 1 0,1-1 0,0 0 0,0 1 0,-1-1-1,1 1 1,0-1 0,-1 1 0,1-1 0,-1 1 0,1-1 0,-1 1-1,1 0 1,-1-1 0,1 1 0,-1 0 0,1-1 0,-1 1 0,0 0 0,1 0-1,-1-1 1,0 1 0,0 0 0,0 0 0,0-1 0,1 1 0,-1 0-1,0 0 1,0 0 0,0-1 0,-1 1 0,1 0 0,0 0 0,0 0-1,0-1 1,-1 1 0,1 0 0,0 0 0,-1-1 0,1 1 0,0 0-1,-1-1 1,1 1 0,-1 0 0,1-1 0,-1 1 0,0-1 0,1 1-1,-1-1 1,0 1 0,0 0 0,-7 6 5,0 0 0,-1-1 0,-14 9 0,14-9 6,-28 17-5,21-13-17,0 0 1,1 0-1,0 2 0,-15 15 0,29-26-1,0-1 0,1 0 0,-1 1 0,1-1 0,-1 1 0,1-1 0,-1 1 0,1 0 0,-1-1 0,1 1 0,-1-1 0,1 1 0,0 0 1,-1-1-1,1 1 0,0 0 0,0-1 0,0 1 0,-1 0 0,1-1 0,0 1 0,0 0 0,0 0 0,0-1 0,0 1 0,0 0 0,0 0 0,0-1 0,1 1 0,-1 0 0,0-1 0,0 1 0,1 0 0,-1-1 0,0 1 0,1 0 0,-1-1 0,0 1 0,1-1 0,-1 1 0,1-1 1,-1 1-1,1-1 0,0 1 0,-1-1 0,1 1 0,-1-1 0,1 1 0,0-1 0,-1 0 0,1 0 0,0 1 0,1-1 0,5 2 4,0 0 1,0 0-1,1-1 1,8 1-1,-9-1-1,30 3 283,62 0 0,-66-6-196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12563,'-2'0'2008,"9"0"-1680,3 0 1040,13 2-703,9-2-81,8 1-176,4 0-48,4 2-328,0 0-216,1 0 224,-3 1-48,-10-1-112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1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12011,'-4'-7'1240,"4"4"-784,0 0-208,2 3 976,-2 3-696,2 8-224,1 5-72,0 10-104,1 7-31,-2 10-17,-1 6 8,1 2 8,-2 4-64,0-2 928,0-2-856,3-6 64,1-10 48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1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11803,'2'0'1120,"-2"14"-776,-9 8-160,2 5 1176,-2 10-1032,-2 12-224,1 3-40,1 5-16,-1-1-16,4-7 8,5-6-16,1-10 16,0-3-32,4-12-88,-1-3-128,1-14 176,6-4-16,0-7-24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13715,'5'1'1344,"6"-4"-992,9-7-120,6-1 448,4-3-239,4-1-73,7 0-104,-1 0-88,-3 5-160,-4 2-144,-7 2 80,-9 3 16,-16 3-24,-1-3-24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1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87 13995,'16'-6'1360,"14"-3"-840,3-4-224,5 1 537,3-4-209,-1 4-256,-2 1-200,-9 7-472,-9 1-1641,-16 8 1673,-5 1-232,-15 4-200</inkml:trace>
  <inkml:trace contextRef="#ctx0" brushRef="#br0" timeOffset="1">0 303 13603,'16'0'1240,"10"-1"-856,1-5-152,7 0 376,2 0-111,1 1-289,-2-1-232,-8 5 64,-4-1-88,-7 2-64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 12419,'0'0'21,"0"-1"-1,0 1 1,0 0 0,1 0 0,-1 0 0,0 0 0,0 0 0,0 0-1,0-1 1,0 1 0,0 0 0,0 0 0,0 0 0,0 0 0,0 0-1,0-1 1,0 1 0,0 0 0,0 0 0,0 0 0,0 0 0,0-1 0,0 1-1,0 0 1,0 0 0,0 0 0,0 0 0,0-1 0,0 1 0,0 0-1,0 0 1,0 0 0,0 0 0,0 0 0,0-1 0,0 1 0,-1 0-1,1 0 1,0 0 0,0 0 0,0 0 0,0 0 0,0-1 0,0 1 0,-1 0-1,1 0 1,0 0 0,0 0 0,0 0 0,0 0 0,-1 0 0,1 0-1,0 0 1,0 0 0,0 0 0,0 0 0,-1 0 0,1 0 0,0 0-1,0 0 1,-14 8 523,-16 20-28,8-4-453,2 2-1,1 1 1,1 0 0,1 1-1,-22 49 1,20-30-36,2 1 0,-22 97 1,33-119-20,2 1 0,1-1 0,1 1 0,1 0 0,4 40 0,-2-59-4,0-1 1,1 1-1,0 0 0,0 0 1,1-1-1,0 0 0,1 1 1,-1-1-1,10 13 0,-9-16 5,0 0-1,-1 0 0,2 0 1,-1-1-1,0 0 0,1 1 1,0-1-1,-1-1 1,1 1-1,0-1 0,1 0 1,-1 0-1,0 0 0,1-1 1,9 2-1,14 0 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10842,'-1'12'162,"1"0"1,1 0-1,0 0 0,0-1 0,1 1 0,1-1 0,0 1 0,1-1 0,0 0 0,6 12 0,-3-9 15,2 1 0,0-2 0,1 1 0,0-1 0,1 0 0,20 17 0,47 36-178,-47-42 5,-2 2 0,0 1 1,49 60-1,-72-78 56,0 1 1,-1 0-1,0 0 0,0 0 0,-1 1 0,4 15 0,-7-23 10,0 0 1,0 1-1,0-1 0,-1 0 0,1 0 1,-1 0-1,0 0 0,0 0 1,0 1-1,-1-1 0,1 0 0,-1 0 1,1 0-1,-1 0 0,0 0 1,0 0-1,-1 0 0,1 0 0,-1 0 1,1 0-1,-1-1 0,0 1 0,0-1 1,0 1-1,0-1 0,0 0 1,-3 2-1,3-2 3,-1-1 0,1 0 0,0 0 0,0 0 0,-1 0 0,1-1 0,0 1 0,-1-1 0,1 1 0,-1-1 0,1 0 0,-1 0 0,1 0 0,-1 0 0,1-1 1,0 1-1,-1 0 0,1-1 0,-1 0 0,1 0 0,0 1 0,0-1 0,-1-1 0,1 1 0,0 0 0,0 0 0,0-1 0,0 1 0,-3-4 0,-2-2 45,0-1 0,0 1-1,1-1 1,0-1 0,-9-15 0,5 6-246,2-1 0,0 0 0,1 0 0,1-1 0,0 0-1,2 0 1,-3-28 0,5 14-655,1-1 0,1 1 0,9-57 0,-3 51 328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9 11058,'0'0'32,"0"0"0,0 0 0,0 0 0,0 0-1,0 0 1,0 0 0,0-1 0,1 1 0,-1 0 0,0 0-1,0 0 1,0 0 0,0 0 0,0 0 0,0 0-1,0-1 1,0 1 0,0 0 0,0 0 0,0 0 0,0 0-1,0 0 1,0-1 0,0 1 0,0 0 0,0 0-1,0 0 1,0 0 0,0 0 0,0-1 0,0 1-1,0 0 1,0 0 0,0 0 0,0 0 0,0 0 0,0-1-1,0 1 1,0 0 0,0 0 0,0 0 0,0 0-1,0 0 1,-1 0 0,1-1 0,-9-1 575,-13 2 240,9 2-692,1 0-1,0 1 1,-1 1 0,1 0-1,1 1 1,-1 0-1,1 0 1,-1 2 0,2-1-1,-1 1 1,1 1-1,-13 11 1,10-6-107,0 0 0,2 0 0,-1 1-1,2 1 1,0 0 0,0 0 0,1 1 0,-7 19 0,13-26-11,0-1 1,0 1-1,0 0 1,2 0-1,-1 0 1,0 12-1,2-19-24,0 1-1,0-1 0,0 1 1,0 0-1,0-1 1,1 1-1,0-1 0,-1 1 1,1-1-1,0 1 1,0-1-1,0 0 0,0 1 1,1-1-1,-1 0 1,1 0-1,-1 0 0,1 0 1,0 0-1,-1 0 1,1 0-1,0-1 0,0 1 1,1-1-1,-1 1 1,0-1-1,3 1 0,2 1 21,1-1 0,0-1 0,-1 1 0,1-1 0,0-1 0,-1 1 0,1-1 0,0-1 0,0 1 0,0-1 0,-1-1 0,1 1 0,9-5 0,-1 1 55,0-1 1,-1-1 0,1 0 0,-1-1 0,15-11 0,-23 14-45,-1 0-1,1-1 1,-1 0-1,-1 0 1,1 0-1,-1-1 1,0 0-1,0 0 1,-1 0-1,0 0 1,0-1 0,-1 0-1,0 1 1,3-13-1,-5 15-41,0 0-1,0 0 1,-1 0-1,1 0 1,-1 0-1,0-1 1,-1 1-1,1 0 1,-1 0-1,0 0 1,0 0-1,-1 0 1,0 0-1,1 1 1,-2-1-1,1 0 1,0 1-1,-1-1 1,0 1-1,0 0 1,0 0-1,-1 0 1,1 0-1,-8-5 1,6 6-71,0 0-1,-1 0 1,1 1 0,-1 0 0,1 0-1,-1 0 1,0 0 0,0 1 0,0 0-1,0 0 1,0 1 0,0 0 0,0 0-1,0 0 1,-9 2 0,-16 3-203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14339,'11'-7'1216,"8"2"-848,4-2-152,7 1 385,4 1-153,5 2-224,0-1-200,-9 2-1553,-1 1 1417,-14-4-224,-5-2-136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11234,'2'2'157,"0"-1"-1,0 1 0,-1-1 0,1 1 0,-1 0 1,1 0-1,-1 0 0,1-1 0,-1 1 0,0 1 1,0-1-1,0 0 0,1 4 0,1-1 287,7 16-230,-1 1 1,-1-1-1,0 2 0,-2-1 0,0 1 0,-2 0 0,0 0 0,-2 0 1,0 27-1,-2-35-264,-1-1 0,-1 0 0,0 0 0,-1-1 0,0 1 0,-1 0 0,-1-1 0,0 0 0,-1 0 0,0-1 0,-1 1 0,-1-1 0,0-1 0,0 1 0,-1-1 0,-14 13 0,15-17-43,0 1 1,-1-1 0,-11 7-1,2-7-138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2 199 11546,'0'0'89,"0"0"-1,0-1 0,0 1 1,-1 0-1,1-1 0,0 1 0,0 0 1,0-1-1,0 1 0,0 0 1,0-1-1,0 1 0,0 0 0,0-1 1,0 1-1,0 0 0,0-1 1,0 1-1,0 0 0,0-1 0,0 1 1,0 0-1,0-1 0,0 1 1,0 0-1,1-1 0,-1 1 0,0 0 1,0 0-1,0-1 0,1 1 1,-1 0-1,0 0 0,0-1 0,1 1 1,-1 0-1,0 0 0,0 0 1,1-1-1,0 1 0,15-10 1141,-11 7-934,30-17 133,-2-1 0,0-2 0,-1-2 0,53-53-1,-77 72-403,-5 10-29,-3 11-32,0-14 35,-1 14-79,1 0 0,0-1 0,1 1 0,1 0-1,0 0 1,1 0 0,0-1 0,10 23 0,-13-35 8,1-1 1,0 1-1,0-1 0,0 1 1,0-1-1,0 1 1,0-1-1,0 0 1,0 0-1,0 1 1,1-1-1,-1 0 1,0 0-1,1 0 1,-1-1-1,1 1 1,-1 0-1,1 0 1,-1-1-1,1 1 1,0-1-1,-1 1 1,4-1-1,11 1-342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4 10258,'-2'-1'111,"-1"0"0,0 0 0,0 1 0,0 0 0,0-1 0,0 1 0,0 0 0,0 1 0,0-1 0,0 0 0,0 1 1,0 0-1,0 0 0,0 0 0,0 0 0,-3 1 0,-47 26 308,45-24-444,-12 10 120,0 0 1,1 1-1,1 1 0,0 1 0,1 0 1,1 1-1,0 1 0,2 0 0,0 2 1,-20 39-1,16-23 23,2 1 0,1 0 1,2 1-1,2 0 0,-11 69 1,20-87-118,0-1 0,1 0 0,1 1 1,1-1-1,1 1 0,1-1 0,1 0 0,12 39 1,-13-48-19,1-1 0,1 0 0,0 0 0,1 0 0,0 0 0,0-1 0,1 0 0,0 0 1,0-1-1,1 0 0,0 0 0,1-1 0,0 0 0,0 0 0,0-1 0,1 0 0,18 7 0,28 6-56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13075,'6'7'968,"-3"12"-672,-2 1-88,5 10 280,1 5-88,4 14-88,1 6 0,-2 6-72,-1 4-39,-7 2-105,-3 3-40,-15-1-16,-5-1-104,-12-8-241,-5-7 113,-2-13 120,0-6-32,7-11-40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13635,'3'-6'192,"1"0"1,1 1-1,-1-1 0,1 1 1,0 0-1,0 1 0,0-1 1,1 1-1,-1 0 0,1 0 1,0 1-1,13-6 0,-16 8-141,0 0 0,0 0-1,1 1 1,-1-1 0,0 1-1,1-1 1,-1 1 0,1 0 0,-1 0-1,0 1 1,1-1 0,-1 1-1,1-1 1,-1 1 0,0 0-1,0 1 1,0-1 0,1 0-1,-1 1 1,0 0 0,-1-1-1,1 1 1,0 0 0,0 1-1,-1-1 1,0 0 0,1 1-1,1 2 1,0 1-19,0-1 0,0 1 0,-1 0 0,0 0 0,0 0 0,0 0 0,-1 0 0,0 1 1,0-1-1,1 13 0,-2-8-16,0-1-1,-1 1 1,-1 0 0,0 0 0,0 0 0,-4 12 0,0-2-9,-2-1 0,0 1-1,-2-1 1,0-1 0,-1 0-1,-15 21 1,-50 58 16,74-97-22,0 0 0,1 0 1,-1 1-1,0-1 0,0 0 1,1 0-1,-1 0 0,1 1 1,-1-1-1,1 0 0,0 1 1,-1-1-1,1 0 0,0 1 1,0-1-1,0 0 0,0 3 1,0-3-8,1 0 0,-1 0 0,0-1 1,1 1-1,-1 0 0,1 0 0,-1 0 0,1-1 1,0 1-1,-1 0 0,1-1 0,0 1 1,0 0-1,-1-1 0,1 1 0,0-1 0,0 0 1,0 1-1,1 0 0,4 1-12,1 0 1,0-1-1,0 0 1,0 0-1,9 0 1,-9 0 74,126 9 1764,-87-6-1501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13227,'16'17'1200,"4"6"-712,0 4-176,4 8 624,-1 5-351,-1 13-185,-7 10-8,-13 20-152,-11 5-56,-21 8-144,-9 4-80,-19 12-160,-10 5-128,-15 2 520,-3-7-248,-4-16-32,4-7-40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10586,'0'-1'159,"0"0"-1,1 1 1,-1-1-1,1 0 1,-1 0-1,0 1 1,1-1-1,0 0 1,-1 0 0,1 1-1,-1-1 1,1 1-1,0-1 1,0 0-1,-1 1 1,1 0-1,0-1 1,0 1-1,0-1 1,-1 1-1,1 0 1,2-1-1,25-7 969,-22 7-897,477-93 1095,-376 77-1329,-79 12-21,420-50-407,-385 52-1931,-78-2 1876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64 12283,'3'-5'435,"-1"0"1,0 0-1,0-1 1,0 1-1,-1-1 1,0 1-1,1-7 1,-2 8 211,1 3-609,-1 1-1,0 0 1,0-1-1,0 1 0,0 0 1,0-1-1,0 1 1,0 0-1,0-1 1,0 1-1,0 0 1,0-1-1,0 1 1,0 0-1,0-1 1,0 1-1,0 0 0,0-1 1,0 1-1,-1 0 1,1 0-1,0-1 1,0 1-1,0 0 1,0-1-1,-1 1 1,1 0-1,0 0 0,0-1 1,-1 1-1,1 0 1,0 0-1,-1-1 1,-11 4 480,-11 12-297,22-14-196,-31 23-12,2 1-1,0 2 1,2 1-1,1 1 1,1 1-1,-36 55 1,59-78-17,-1-1-1,1 1 1,0 0 0,0 0-1,1 0 1,0 0 0,0 0 0,-1 11-1,3-15 4,0-1 1,0 1-1,0 0 0,0-1 0,0 1 0,1 0 0,0-1 0,-1 1 0,1-1 0,0 1 1,0 0-1,0-1 0,0 0 0,1 1 0,-1-1 0,1 0 0,-1 0 0,1 0 0,0 0 1,0 0-1,0 0 0,0 0 0,0-1 0,0 1 0,1-1 0,2 2 0,3 1 8,0-1 0,1 0 0,-1-1 0,1 0 0,0 0 0,-1-1 0,1 0 0,0 0-1,0-1 1,0 0 0,-1-1 0,1 0 0,0 0 0,10-4 0,0 0 18,-1 0 0,0-2 0,-1 0 1,0-1-1,27-17 0,-32 17-10,-1 0 1,0-1-1,0-1 0,-1 1 0,0-2 1,9-11-1,-15 16-13,1 0 0,-1-1 0,0 1 0,-1-1 0,1 0 0,-1 0 0,-1-1-1,1 1 1,-1 0 0,-1-1 0,1 1 0,0-14 0,-2 19-38,0-1-1,0 1 1,-1-1-1,1 1 1,-1-1 0,1 1-1,-1-1 1,0 1-1,1 0 1,-1-1 0,0 1-1,-1 0 1,1 0-1,0 0 1,-1 0 0,1 0-1,-1 0 1,0 0-1,1 0 1,-1 0 0,0 1-1,0-1 1,0 1-1,0 0 1,-1-1-1,1 1 1,0 0 0,0 0-1,-1 0 1,-4 0-1,3 0-55,0 0-1,0 1 0,0-1 1,0 1-1,0 1 0,-1-1 1,1 0-1,0 1 0,0 0 0,0 0 1,0 0-1,0 0 0,0 1 1,1-1-1,-1 1 0,0 0 0,1 0 1,-5 4-1,-9 12-422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13235,'24'45'1257,"-14"-25"-1002,0-1 0,15 20 0,-22-35-239,0 0 0,0 1-1,1-2 1,0 1 0,0 0-1,0-1 1,0 0 0,0 0-1,1 0 1,-1 0 0,1-1-1,0 1 1,8 1 0,-11-3 5,0-1 0,0 1 1,-1-1-1,1 0 0,0 0 1,0 0-1,-1 0 0,1 0 1,0 0-1,0 0 0,0-1 1,-1 1-1,1-1 0,0 1 0,-1-1 1,1 0-1,0 1 0,-1-1 1,2-1-1,0 0 14,-1 0 0,0-1 1,0 1-1,0-1 0,0 1 0,0-1 0,0 1 0,0-1 0,2-6 0,0-4 112,1-1 0,-2 1 0,4-27 0,-6 31-61,3-24 157,-4 24-217,1 0 0,0 1 1,0-1-1,1 1 0,0-1 0,4-10 0,-6 19-29,0 0-1,0 0 1,1-1-1,-1 1 1,0 0-1,0 0 1,1 0-1,-1-1 1,0 1-1,0 0 1,1 0-1,-1 0 1,0 0-1,1 0 1,-1 0-1,0-1 1,1 1-1,-1 0 1,0 0-1,1 0 1,-1 0-1,0 0 1,0 0-1,1 0 1,-1 0-1,0 0 1,1 1-1,-1-1 1,0 0 0,1 0-1,-1 0 1,0 0-1,0 0 1,1 0-1,-1 1 1,0-1-1,1 0 1,-1 0-1,0 0 1,0 1-1,0-1 1,1 0-1,-1 0 1,0 1-1,0-1 1,0 0-1,1 1 1,9 13-103,-9-13 94,5 8-64,-2-1 19,1-1-1,0 0 1,0-1-1,12 12 0,-16-17 62,1 0 0,-1 0-1,0 0 1,0 0-1,1 0 1,-1 0 0,0-1-1,1 1 1,-1-1 0,1 1-1,-1-1 1,1 1-1,0-1 1,-1 0 0,1 1-1,-1-1 1,1 0 0,-1 0-1,1 0 1,0-1-1,-1 1 1,1 0 0,-1-1-1,1 1 1,-1-1 0,1 1-1,-1-1 1,1 1-1,-1-1 1,0 0 0,1 0-1,1-1 1,4-5 31,0-1 1,0 1-1,-1-1 0,0-1 1,0 1-1,-1-1 0,0 0 1,0 0-1,-1 0 0,3-11 1,-2 8-49,0 0 1,0 1-1,1 0 0,0 0 1,13-16-1,-18 26 3,-1 1-1,1-1 0,-1 1 0,1-1 1,0 1-1,0-1 0,-1 1 1,1-1-1,0 1 0,0 0 1,-1 0-1,1-1 0,0 1 0,0 0 1,0 0-1,-1 0 0,1 0 1,0 0-1,0 0 0,0 0 0,-1 0 1,1 0-1,0 0 0,0 0 1,0 0-1,0 1 0,-1-1 0,1 0 1,0 1-1,0-1 0,-1 0 1,1 1-1,0-1 0,-1 1 1,1-1-1,0 1 0,-1 0 0,1-1 1,-1 1-1,1 0 0,-1-1 1,1 1-1,-1 0 0,1 1 0,4 5-56,0 0-1,-1 1 0,5 10 0,-6-12-6,-3-6 80,1 1-1,0 0 0,-1 0 0,1 0 0,-1 0 0,1 0 1,-1 0-1,1 0 0,-1 0 0,0 0 0,1 0 0,-1 0 0,0 0 1,0 0-1,0 0 0,0 0 0,0 2 0,-16-25 140,-1-11-98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13851,'3'0'1088,"12"0"-744,6 0-112,6 0 376,2 0-135,8 0-153,2 0-136,-3 0-296,-3-3-1793,-12 3 1721,-2 0-216,-9 0-176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13835,'11'1'293,"0"0"-1,0-1 1,-1 0-1,1-1 1,0 0-1,11-3 1,64-19 123,-74 19-321,12-4-16,1-1-1,-2-1 0,27-14 1,-40 18-51,0 0 0,0-1 0,-1 0 0,0 0 0,-1-1 1,1 0-1,-1-1 0,-1 1 0,10-15 0,-19 29-5,0 1 0,0-1-1,1 0 1,0 1 0,0 0 0,0 8 0,0-3-8,1-2 7,-1-1-1,1 1 1,1 0 0,-1 0 0,2-1 0,-1 1 0,1-1 0,1 1 0,0-1 0,0 0 0,7 13-1,-4-11 37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13347,'-1'1'175,"0"0"0,0 1 1,0-1-1,0 0 0,0 0 0,1 1 1,-1-1-1,1 0 0,-1 1 0,1-1 1,-1 0-1,0 2 0,-2 5 258,-23 50 568,4-12-691,-30 91-1,50-127-405,0-1 0,0 1-1,0 17 1,5-48-1135,-3 7 932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13283,'19'-4'1096,"5"1"-744,5 2-168,5 1 400,3 2-144,2 0-144,4 2-95,-10-1-258,0 0-135,-12-3 152,-5-3-32,-11-3-48</inkml:trace>
  <inkml:trace contextRef="#ctx0" brushRef="#br0" timeOffset="0.49">0 150 12899,'12'3'1144,"11"-5"-696,3 1-160,7-1 392,2-3-144,-2 2-95,0 0-161,-8 0-488,-5 3-57,-13 1 201,-4 5-88,-10 3-104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10602,'-3'5'1129,"9"0"-561,11-3-176,5-2 1000,5-1-672,6 0-224,1-1-64,4 2-208,-1 0-192,-6 0 48,-2 3-64,-7 1-64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11 9882,'-3'-11'3924,"-10"18"-2336,-3 7-1350,1 1-1,0 1 1,0 0 0,-13 21-1,10-13-158,-94 136 119,94-130-142,2 0 0,1 1 0,-18 55 1,31-79-49,0 0 1,0 0-1,1 0 1,0 0 0,0 0-1,1 0 1,0 0-1,0 0 1,0 0-1,1 0 1,2 10 0,-2-13-33,1-1 1,-1 0 0,1 0 0,-1 0 0,1-1 0,0 1 0,0 0-1,0-1 1,1 1 0,-1-1 0,1 1 0,-1-1 0,1 0 0,0 0-1,-1 0 1,1-1 0,0 1 0,0-1 0,0 0 0,1 1 0,-1-1-1,0-1 1,0 1 0,1 0 0,6 0 0,6 0-57,1-1 1,33-3-1,-1-4-87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250 108 11290,'2'-2'128,"-1"1"0,1-1-1,0 0 1,-1 0 0,0 0-1,1-1 1,-1 1-1,0 0 1,0 0 0,0-1-1,0 1 1,-1 0 0,1-1-1,-1 1 1,1-1 0,-1 1-1,0-1 1,0 1-1,0-1 1,0 1 0,0-1-1,-1 1 1,1-1 0,-1 1-1,0 0 1,0-1-1,1 1 1,-1 0 0,-1-1-1,1 1 1,0 0 0,-1 0-1,-2-3 1,2 2-50,-1 1 0,1-1 1,-1 1-1,0 0 0,0 0 0,0 0 0,-1 0 1,1 1-1,0-1 0,-1 1 0,1 0 1,0 0-1,-1 0 0,0 0 0,1 1 0,-1-1 1,1 1-1,-1 0 0,0 0 0,1 0 1,-1 0-1,-6 2 0,1 2-62,0-1-1,1 1 1,-1 0 0,1 1 0,0-1-1,0 2 1,1-1 0,-1 1-1,1 0 1,1 1 0,-1 0-1,-5 8 1,3-4-1,1-1 0,1 2 0,0-1-1,1 1 1,0 0 0,1 0 0,-8 25 0,12-34-3,1 1 0,-1-1 0,0 0 0,1 0 0,0 1 0,0-1 0,0 0 0,0 1 0,0-1 0,1 0 0,0 0 0,-1 1 0,1-1 0,0 0 0,1 0 0,-1 0 0,0 0 0,1 0 0,2 3 0,-1-2 13,1-1-1,-1 0 1,1 0 0,-1-1 0,1 1-1,0-1 1,0 1 0,0-1 0,0 0 0,0-1-1,1 1 1,-1-1 0,7 2 0,8 0 69,1 0 1,-1-1 0,1-1 0,34-2 0,-44 1-84,0-1 1,0-1-1,1 0 0,-1-1 1,0 1-1,-1-2 1,1 0-1,0 0 1,-1 0-1,15-10 1,-22 12-86,0 0-1,0 0 1,0 0 0,0 0 0,0 0 0,0-1 0,0 1-1,-1 0 1,1-1 0,-1 1 0,0-1 0,0 0 0,0 1-1,0-1 1,0 0 0,0 0 0,-1 1 0,0-1 0,1 0-1,-1 0 1,0 0 0,-1-4 0,1 2-85,-1 1 0,0 0 1,-1-1-1,1 1 0,-1 0 0,0 0 0,0 0 1,0 0-1,0 0 0,-1 0 0,1 1 0,-1-1 1,-5-4-1,-12-10-600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13891,'-6'-4'1360,"4"2"-880,2-1-208,9 2 617,4-1-185,4 1-288,2 1-128,2 0-312,4 0-232,-5 0 224,-2 0-32,-8-2-32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13811,'9'-2'513,"0"0"1,-1 0-1,1-1 1,13-7-1,6-2 5,30-8 7,-14 5-354,0-2 1,48-26 0,-94 45-174,0 0 0,-1 0 0,1 0 0,0 0 1,1 0-1,-1 0 0,0 0 0,1 1 0,-1-1 0,1 1 1,-2 2-1,-13 42-89,8-16 637,-2 37 0,8-56-389,2-9 63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10746,'7'15'405,"-1"1"0,-1 0 0,0 0 0,-1 0-1,-1 0 1,2 21 0,-3 1 250,-3 60 0,0-83-594,-1 0 0,0 0 0,-1-1 1,0 1-1,-2-1 0,0 0 0,0 0 1,-1 0-1,-1 0 0,0-1 0,-1-1 0,0 1 1,-1-1-1,-1-1 0,0 1 0,0-2 0,-1 1 1,0-1-1,-15 9 0,7-4-38,8-6-101,-1-1 1,1 1 0,-1-2-1,0 0 1,-1 0 0,0-1-1,-20 6 1,21-11-23,6-3-43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12467,'-1'0'864,"2"1"-872,3 9-48,3-3 1128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13491,'9'-1'1304,"4"1"-792,4-2-200,10 0 857,5-3-521,11 5-200,-2-1-144,5 2-304,-3 1-256,-6 2 256,-1 3-72,-10 3-96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1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10786,'-1'-4'1305,"-4"1"-793,5 0-168,0 0 760,2 5-344,1 3-112,2 8-176,2 4-64,-4 9-55,0 6-49,-4 14-56,1 7-48,-6 8-64,2 5-144,5-4 56,3-8 0,11-28-48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72 8930,'6'-72'3855,"-12"88"-2158,-10 35 0,-86 482 123,122-625-3422,-13 63 1248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4 109 15027,'0'0'73,"-1"-1"0,1 0 0,-1 0 0,1 0 0,0 0 0,0 1 0,-1-1 0,1 0 0,0 0 0,0 0-1,0 0 1,0 0 0,0 0 0,0 0 0,0 1 0,0-1 0,0 0 0,0 0 0,1 0 0,-1 0 0,0 0 0,0 0 0,1 1 0,-1-1 0,1 0 0,-1 0-1,1 1 1,-1-1 0,1 0 0,-1 1 0,1-1 0,0 0 0,-1 1 0,1-1 0,0 1 0,0-1 0,-1 1 0,1-1 0,0 1 0,0 0 0,0-1-1,1 1 1,5-4 142,0 2 0,1-1-1,11-2 1,-17 4-178,269-59-796,-242 57-1962,-39 5 721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13971,'12'0'1424,"5"-2"-784,5-3-215,6-3 615,4 1-208,1 0-184,0 0-64,-3 0-416,-3 0-264,-4 5-488,-7 2-176,-11 4 560,-5 4-176,-10 5-120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14299,'7'10'1192,"4"-9"-808,5-2-152,5-5 361,4 0-121,5-3-288,0-1-224,3 2 1664,-3-4-1472,-4 2 32,-3 0 40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13467,'-12'32'1022,"-67"211"2085,71-212-3005,2 0 1,1 0 0,1 1 0,2-1-1,3 63 1,1-81-127,0 0 1,1 1-1,1-1 1,0 0 0,0 0-1,12 21 1,-13-28-16,0-1 1,0 0 0,0 0 0,0-1 0,1 1 0,0-1-1,0 1 1,0-1 0,1-1 0,-1 1 0,1 0 0,0-1-1,0 0 1,0 0 0,0-1 0,0 1 0,1-1 0,5 1-1,19-1-159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9898,'2'50'4132,"-4"-13"-3890,-2-1 0,0 1 1,-3-1-1,-1 0 0,-2-1 1,-1 0-1,-2 0 0,-1-1 0,-1-1 1,-3 0-1,0-1 0,-27 33 1,35-51-436,0 0 1,-1-1-1,-1 0 1,0-1 0,-1 0-1,-23 16 1,10-15-198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5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11947,'19'-13'1020,"1"0"0,1 2 1,28-13-1,-40 21-852,1-1 0,-1 1 1,1 1-1,-1 0 0,1 0 0,0 1 0,0 0 0,0 1 0,0 0 0,15 2 0,-21-1-143,-1 0-1,1 0 0,0 0 1,0 0-1,0 1 0,0 0 1,-1-1-1,1 2 0,-1-1 1,0 0-1,1 1 0,-1-1 1,0 1-1,3 4 0,-2-2-11,-1 0 0,1 0-1,-1 0 1,0 1 0,-1 0-1,1-1 1,-1 1-1,2 10 1,-1 1-13,0 0-1,-2 0 1,0 0-1,-1 0 1,-4 32-1,0-21 1,-2-1 0,0 0 0,-2-1 0,-1 1 0,-16 33 0,-73 116 5,60-114-4,-34 78 1,63-119-63,-9 32 0,16-45 40,0-1 1,1 2 0,-1-1-1,2 0 1,-1 0 0,1 0-1,2 13 1,-2-19 11,0 0-1,1 0 1,-1-1-1,1 1 1,0 0 0,-1-1-1,1 1 1,0-1 0,0 1-1,0 0 1,0-1 0,0 0-1,0 1 1,0-1-1,1 0 1,-1 0 0,0 1-1,1-1 1,-1 0 0,2 1-1,1-1 38,-1 0-1,0 0 0,0 0 0,1 0 1,-1 0-1,1-1 0,-1 0 0,0 1 0,7-2 1,5 0 133,-1-2 0,1 1 0,24-10 1,-38 12-162,4-2-22,0 0 0,0-1 0,0 1 0,0-1 0,-1 0 0,0 0 0,1 0-1,-1-1 1,0 1 0,0-1 0,5-7 0,11-15-98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5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40 162 9178,'-36'3'3046,"32"-4"-787,25 1-1499,258-12-462,-128 3-298,327-3 19,144-8 30,-565 16-28,520-21 54,-552 26-90,44-2-18,-63 0 30,0 1-1,-1-1 1,1 0 0,0 0 0,-1-1 0,1 0-1,-1 0 1,1 0 0,4-4 0,-8 5-22,1-1 0,-1 0 0,0 1 0,0-1 0,0 0 0,0 0 0,0-1 0,0 1 0,-1 0 0,1-1 0,-1 1 0,1-1 0,-1 1 1,0-1-1,0 0 0,0 1 0,0-1 0,-1 0 0,1-4 0,-3-7-74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13475,'13'38'696,"35"71"0,-15-39-492,-19-36-140,115 241 962,-132-305 202,-108-252-759,105 265-585,8 11-25,0 6 122,-1 0-1,1 0 0,0 0 1,-1 0-1,1 0 1,-1 1-1,1-1 0,0 1 1,-1-1-1,1 1 1,1 1-1,18 4-4,-12-4 16,1 0 0,-1-1 1,1-1-1,0 1 0,0-2 0,-1 1 0,1-1 0,-1-1 0,1 0 0,-1 0 0,1-1 0,15-6 0,-12 3 21,-1-1 0,0 0 0,-1 0-1,1-1 1,-2 0 0,1-1 0,-1-1 0,16-18-1,-18 18 8,0-1 0,0 0 0,-2-1 0,1 0 0,-1 0 1,-1 0-1,0 0 0,-1-1 0,3-13 0,-5 17-10,-1-1 1,0 1 0,0 0 0,-1-1 0,0 1 0,-1 0 0,0 0-1,0-1 1,-1 1 0,0 0 0,-1 0 0,0 0 0,-5-11-1,5 15-12,-1-1-1,1 1 0,-1 0 1,0 0-1,0 0 1,0 1-1,-1-1 0,1 1 1,-1 0-1,0 0 0,-8-4 1,11 7-1,0 0 0,0 0 0,0 0 0,0 0 0,0 1 0,0-1 0,0 1 0,-1-1 0,1 1 0,0 0 0,0 0 0,0 0 0,-1 0 0,1 0 0,0 0 0,0 0 0,0 1 0,-1-1 0,1 1 0,0 0 0,0 0 0,0 0 0,0 0 0,0 0 0,0 0 0,1 0 0,-1 0 1,0 1-1,0-1 0,1 1 0,-1-1 0,1 1 0,-1 0 0,1 0 0,-2 3 0,0 1 2,0-1 0,1 1 0,0 0-1,0 0 1,0-1 0,1 1 0,0 1 0,0-1 0,0 0 0,1 0 0,0 0 0,0 0 0,0 0 0,1 1 0,3 9 0,-1-2 21,1 0 1,1-1 0,0 1 0,1-1 0,13 22 0,-15-28-9,1 1 0,0-1 1,1-1-1,0 1 0,0-1 0,0 0 1,1 0-1,-1-1 0,1 1 1,1-2-1,-1 1 0,1-1 0,12 5 1,-14-7-22,0 0 0,0-1 1,0 0-1,1 0 0,-1-1 1,0 1-1,0-1 0,1 0 1,-1-1-1,0 0 0,0 0 1,1 0-1,-1-1 0,0 0 1,0 0-1,-1 0 0,1-1 1,0 0-1,6-4 0,-2-1-75,0 0-1,0 0 0,0-1 0,-1 0 0,-1 0 1,0-1-1,0-1 0,-1 1 0,0-1 0,-1 0 1,0-1-1,-1 1 0,0-1 0,-1 0 0,0-1 1,3-15-1,-6 43 190,2-1 1,-1 0 0,2 0-1,5 14 1,-9-28-125,0 0 0,0 1 0,0-1 0,0 0 0,0 1 0,0-1 0,0 0 0,0 1 0,0-1 0,0 0 0,1 1 0,-1-1 0,0 0 0,0 1 0,0-1 1,1 0-1,-1 1 0,0-1 0,0 0 0,1 0 0,-1 0 0,0 1 0,0-1 0,1 0 0,-1 0 0,0 0 0,1 1 0,-1-1 0,0 0 0,1 0 0,-1 0 0,0 0 0,1 0 0,-1 0 0,0 0 0,1 0 0,0 0 0,5-13-523,-3-1 327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13395,'-1'3'1184,"5"3"-816,9-5-144,12-7 560,9 3-247,10 1-161,7-1-96,12 0-88,1-3-56,1 0-80,-5 1-56,-10-1-184,-4 0-136,-15 2-48,-9-2 272,-16 0-105,-6-1-71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12507,'8'16'1264,"15"-11"-576,3-3-184,14-8 1113,6-1-825,10-5-208,0-1-24,0 2-176,0-1-280,-12 4-544,-5 5-1728,-15 13 1855,-8 3-263,-10 4-232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14603,'-3'9'712,"0"1"0,1 0 0,0 0 0,-1 15 0,-3 63-890,5-67 389,0-6-213,-5 148 42,7-134-99,1 1 0,1 0 0,9 40 1,-11-68 14,-1 1 0,1-1 0,0 1 0,0-1 0,0 0 0,0 1 1,0-1-1,1 0 0,-1 0 0,4 4 0,-5-6 38,0 0-1,0 0 1,0 0 0,0 0-1,1 1 1,-1-1-1,0 0 1,0 0-1,0 0 1,0 0 0,1 0-1,-1 0 1,0 0-1,0 0 1,0 0-1,1 0 1,-1 0 0,0 0-1,0 0 1,0 0-1,0 0 1,1 0-1,-1 0 1,0 0 0,0 0-1,0 0 1,0 0-1,1 0 1,-1-1-1,0 1 1,0 0 0,0 0-1,0 0 1,1 0-1,-1 0 1,0 0 0,0-1-1,0 1 1,0 0-1,0 0 1,0 0-1,0 0 1,1-1 0,2-18-139,-2-16-68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12619,'19'1'1256,"17"2"-704,8 0-192,12-2 440,3-1-48,1-1-135,-1-3-113,-6-2-208,-5 0-120,-17 2-344,-11 1-200,-19 3 1472,2 4-1072,-20 6 40,-6 3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13059,'13'9'1432,"19"-9"-712,9-6-264,8-2 777,4-1-425,6-1-112,-2 1-120,-5 4-504,-8 2-304,-15 7 1552,-12 5-1272,-12 4 16,-5 2 40</inkml:trace>
  <inkml:trace contextRef="#ctx0" brushRef="#br0" timeOffset="1">13 398 10930,'26'3'1513,"11"-1"-865,14-2-240,3-1 1136,11 1-920,-1-3-32,-2-1-311,-4-2 1983,-10 0-2000,-10 1 120,-13-5 72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12339,'-28'33'2543,"-13"29"-2219,3 2 0,-48 109 0,71-136-257,2 1 1,1 1-1,2 0 0,1 0 0,3 1 1,-3 60-1,8-84-58,1-1 0,1 1-1,1 0 1,0-1 0,1 1 0,1-1 0,10 27 0,-11-34-13,0-1 1,1 0-1,0-1 0,1 1 1,-1-1-1,1 0 1,0 0-1,1 0 1,-1-1-1,1 0 0,0 0 1,1 0-1,-1-1 1,1 0-1,0 0 1,0-1-1,12 5 0,27 3-20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64 10266,'2'-3'247,"0"1"0,1 0 0,-1-1 0,0 1 0,-1-1 0,1 0 0,0 1 0,-1-1 0,0 0 0,1 0 0,0-5 0,-2 7-154,0 1 0,0-1 1,0 0-1,0 0 0,0 0 1,0 1-1,0-1 0,0 0 1,0 0-1,0 1 1,-1-1-1,1 0 0,0 0 1,-1 1-1,1-1 0,0 0 1,-1 1-1,1-1 0,-2-1 1,1 1-7,0 0 0,-1 0 0,1 0 0,0 1 0,-1-1 0,1 0 0,-1 1 0,0-1 1,1 1-1,-1-1 0,1 1 0,-4-1 0,-3 0-26,0 1 1,0 0-1,0 0 1,0 0 0,0 1-1,1 0 1,-1 1-1,0 0 1,0 0-1,1 0 1,0 1-1,-13 6 1,11-3-14,-1 0-1,1 1 1,0 0 0,0 0 0,1 1-1,0 0 1,0 0 0,-10 15 0,11-12-18,1-1 1,0 1-1,0 0 1,1 0-1,1 1 1,0-1-1,-5 23 1,7-25-11,1 0 0,0 0 1,1 0-1,0 0 0,0 0 1,1-1-1,0 1 0,1 0 1,0 0-1,0 0 0,4 8 1,-5-13-15,1 0 0,0 0 0,0 0 1,1 0-1,-1 0 0,1-1 1,-1 1-1,1-1 0,0 0 0,1 0 1,-1 0-1,1 0 0,-1 0 0,1-1 1,7 4-1,-5-3 11,0-1-1,-1-1 1,1 1-1,0-1 1,0 0-1,0-1 1,0 1-1,0-1 1,0 0-1,10-2 1,-1-1 54,-1 0 1,1-1-1,-1-1 1,0-1-1,0 0 1,0 0-1,-1-1 1,20-14-1,-19 10 65,0 0 0,-1-1-1,0 0 1,17-22 0,-25 28-71,0-1 0,-1 0 0,0 0 0,0 0 1,0 0-1,-1-1 0,0 0 0,0 0 0,-1 0 0,0 0 0,2-16 0,-4 20-92,0 1-1,-1 0 0,1-1 0,0 1 1,-1 0-1,0-1 0,0 1 0,0 0 1,0 0-1,0 0 0,-1 0 0,1 0 1,-1 0-1,0 0 0,0 0 0,0 0 1,0 1-1,-1-1 0,1 1 0,0 0 1,-1 0-1,0 0 0,0 0 0,1 0 1,-7-2-1,3 1-55,-2 0 0,1 0 0,0 1 0,0 0 0,-1 1 0,1-1 0,-1 2 0,1-1 1,-1 1-1,-10 1 0,-21 5-340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10834,'8'3'1273,"8"-2"-593,7-1-288,11-3 1224,2 0-952,9-2-352,-1-1-176,2-3 48,-2 2-56,-3-1-192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13499,'0'-1'110,"0"0"0,-1 0 1,1 0-1,1 0 0,-1 0 0,0 1 0,0-1 1,0 0-1,0 0 0,1 0 0,-1 0 1,0 1-1,1-1 0,-1 0 0,1 0 0,-1 1 1,1-1-1,-1 0 0,1 0 0,-1 1 1,2-1-1,17-17 499,-12 12-237,70-62 586,86-80-233,-162 147-722,-1 1-1,0 0 1,0 0 0,0 0-1,0 0 1,1-1 0,-1 1-1,0 0 1,0 0 0,0 0 0,0 0-1,1 0 1,-1 0 0,0 0-1,0 0 1,1 0 0,-1-1-1,0 1 1,0 0 0,0 0-1,1 0 1,-1 0 0,0 0-1,0 0 1,1 0 0,-1 0 0,0 1-1,0-1 1,0 0 0,1 0-1,-1 0 1,0 0 0,0 0-1,1 0 1,-1 0 0,0 0-1,0 1 1,0-1 0,0 0-1,1 0 1,-1 0 0,0 0 0,0 1-1,0-1 1,0 0 0,0 0-1,0 0 1,1 1 0,-1-1-1,0 0 1,0 0 0,0 0-1,0 1 1,0-1 0,0 0-1,0 0 1,0 1 0,0-1 0,0 0-1,2 15 36,-2 22-100,9 63 1,-6-83 70,0-1 0,2 0 0,0 0 1,0-1-1,1 1 0,12 19 0,1-6-37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11122,'6'27'1233,"-2"4"-817,2 2-136,3 2 1056,1 10-992,-2 2 24,1-1-8,-1 3-32,-5-1-104,-3 1-56,-8 3-48,-7-4-80,-6 1-136,-5-2-112,-4-5-104,-3-8 248,6-15-88,4-13-24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5 351 12499,'-5'8'1435,"9"-12"109,8-19-32,0-6-1361,-3-1 0,0 0 0,-2-1 0,-1 0 0,-2 0-1,0 0 1,-2-38 0,-8 36-103,-2 19-48,8 14-1,-1 0-1,1-1 1,0 1 0,-1 0-1,1 0 1,-1 0 0,1-1-1,0 1 1,-1 0 0,1 0-1,-1 0 1,1 0 0,0 0-1,-1 0 1,1 0 0,-1 0-1,1 0 1,0 0 0,-1 0-1,1 0 1,-1 0 0,1 0-1,-1 0 1,1 1 0,0-1 0,-1 0-1,1 0 1,0 0 0,-1 1-1,0-1 1,0 2-13,-1-1 1,1 1-1,-1 0 0,1 0 0,0 0 1,0 0-1,0 0 0,0 0 1,0 0-1,0 0 0,0 0 1,1 0-1,-1 1 0,1-1 1,-1 4-1,-1 36-135,2-28 115,1 1 0,5 28 1,-5-37 36,0-1 0,1 0 0,0 1 1,0-1-1,0 0 0,1 0 0,0 0 1,0 0-1,0 0 0,6 7 0,-8-11-14,0 0-1,0 0 0,1 0 0,-1 0 0,0-1 0,0 1 0,1 0 0,-1-1 0,0 1 0,1 0 0,-1-1 1,1 0-1,-1 1 0,1-1 0,-1 0 0,1 0 0,-1 0 0,0 0 0,1 0 0,-1 0 0,1 0 0,-1 0 0,1-1 1,-1 1-1,1 0 0,-1-1 0,1 1 0,-1-1 0,0 0 0,1 0 0,-1 1 0,0-1 0,0 0 0,0 0 0,0 0 1,2-2-1,3-3-46,0 0 0,0-1 0,0 0 0,8-14 0,3-10-82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13603,'19'-4'303,"1"-1"0,-1 2 0,1 1 0,0 0 0,-1 2 0,1 0 0,0 1 0,0 1 0,-1 1 0,21 5 0,-37-7-282,1 0 0,-1 1 0,0-1 0,1 1 1,-1-1-1,0 1 0,0 0 0,0 0 0,-1 0 1,4 4-1,-5-5-17,0 0 0,-1 0-1,1 0 1,0 0 0,-1 0 0,1 1 0,-1-1 0,1 0-1,-1 1 1,0-1 0,1 0 0,-1 1 0,0-1 0,0 0-1,0 1 1,0-1 0,0 0 0,0 1 0,0-1 0,-1 0-1,1 1 1,0-1 0,-1 0 0,1 1 0,-1-1 0,0 0-1,1 0 1,-1 0 0,0 1 0,-1 0 0,-4 7 6,-2 1 0,0-2 0,0 1 0,0-1 0,-15 11 0,-56 35 48,49-35-27,1-1-2,-18 11 8,43-26-34,1-1-1,0 1 1,0 0-1,0 0 1,0 0 0,0 0-1,0 0 1,1 1-1,-4 5 1,6-8-3,0 0 0,0-1 0,-1 1 0,1 0 1,0 0-1,0 0 0,0-1 0,0 1 0,0 0 0,0 0 0,1 0 0,-1-1 0,0 1 0,0 0 0,0 0 1,1-1-1,-1 1 0,0 0 0,1-1 0,-1 1 0,1 0 0,-1-1 0,1 1 0,-1 0 0,1-1 1,-1 1-1,1-1 0,0 1 0,-1-1 0,1 0 0,0 1 0,-1-1 0,1 1 0,0-1 0,-1 0 0,1 0 1,0 1-1,0-1 0,1 0 0,37 9 5,-31-8-3,15 3 259,-1 0 1,1-2 0,0 0-1,36-3 1,-25-4-18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10410,'7'4'130,"1"1"1,-1 0-1,0 0 0,0 1 0,0 0 1,-1 0-1,1 0 0,-2 1 0,1 0 1,-1 0-1,0 1 0,0-1 0,-1 1 1,0 0-1,-1 0 0,5 13 0,-1 3 135,-1 1-1,-1 0 0,-1 0 0,1 41 1,-5-34-120,-2-1 1,-1 1-1,-1-1 1,-2 1 0,-1-1-1,-1-1 1,-2 0-1,-1 0 1,-23 44 0,14-37-103,-1-1 1,-2-1-1,-2 0 1,-1-2-1,-1-1 1,-53 48-1,46-53-35,6-8-7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14659,'23'2'1664,"10"-2"-1111,13-4-185,2-2 560,10-1-344,2-1-24,0 1-296,-3 0-248,-9 1 16,-11 4-64,-13 0-104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13811,'0'0'40,"0"0"-1,0 0 1,0-1 0,1 1-1,-1 0 1,0 0-1,0 0 1,0 0 0,0 1-1,0-1 1,1 0 0,-1 0-1,0 0 1,0 0 0,0 0-1,0 0 1,1 0-1,-1 0 1,0 0 0,0 0-1,0 0 1,0 0 0,0 0-1,0 1 1,1-1 0,-1 0-1,0 0 1,0 0-1,0 0 1,0 0 0,0 1-1,0-1 1,0 0 0,0 0-1,0 0 1,0 0 0,0 0-1,0 1 1,0-1-1,0 0 1,0 0 0,0 0-1,1 13 475,-6 12 25,-3 14-39,-24 112 142,27-117-627,1 1 1,0 47 0,5-78-20,-1-1 1,0 1-1,1-1 0,0 1 1,0 0-1,0-1 0,0 0 0,4 6 1,-5-8 13,0-1 1,0 0 0,0 1 0,1-1 0,-1 1-1,0-1 1,0 0 0,1 1 0,-1-1-1,0 0 1,1 0 0,-1 1 0,0-1 0,1 0-1,-1 0 1,1 1 0,-1-1 0,0 0 0,1 0-1,-1 0 1,1 0 0,-1 0 0,1 0-1,-1 0 1,1 1 0,0-2 0,-1 1 21,1 0 0,0-1 0,0 0 1,0 1-1,0-1 0,-1 0 0,1 1 1,0-1-1,-1 0 0,1 1 0,-1-1 0,1 0 1,-1 0-1,1 0 0,-1 0 0,1 0 0,-1-1 1,6-15 93,-1-5 37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14067,'11'10'1600,"3"1"-1040,12 1-167,3-1 535,10-1-272,1-1-24,3-3-128,0-2-208,-3-4-512,-6-4-312,-12-6 448,-4-2-104,-13-1-72</inkml:trace>
  <inkml:trace contextRef="#ctx0" brushRef="#br0" timeOffset="1">1 345 14539,'24'3'1504,"19"-8"-927,4 1-249,9-2 456,3 3-96,0-1-296,-3 1-264,-13 5-496,-7 5 320,-23 7-168,-9 2-56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14139,'14'3'1448,"17"-3"-816,4 0-231,14-3 559,4 1-248,6-3-336,-5 1-240,7 1 64,-7 0-136,-11-1-184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10178,'0'0'45,"0"0"-1,0 0 1,1 1-1,-1-1 1,0 0-1,0 0 1,0 0-1,0 0 1,1 0-1,-1 1 1,0-1-1,0 0 1,0 0-1,0 0 1,0 0-1,1 1 1,-1-1-1,0 0 0,0 0 1,0 1-1,0-1 1,0 0-1,0 0 1,0 0-1,0 1 1,0-1-1,0 0 1,0 0-1,0 1 1,0-1-1,0 0 1,0 0-1,0 0 1,0 1-1,0-1 1,0 0-1,0 0 1,-1 0-1,1 1 1,0-1-1,0 0 1,0 0-1,-6 13 555,5-10-430,-18 41 148,-113 285 984,111-267-1179,3 2 0,3 0 1,-11 87-1,25-131-118,-1-1 0,2 1 1,1 0-1,1 0 0,0 0 0,1-1 1,10 34-1,-10-46-13,-1 0 0,1 0 0,0 0 0,1 0 0,0 0 0,0-1 0,0 1 0,1-1 0,0 0 0,0-1 0,0 1 0,1-1 0,0 0 0,0 0 0,0-1 1,1 0-1,-1 0 0,1 0 0,0-1 0,0 0 0,0 0 0,13 2 0,23-2-46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26 11314,'8'-20'1709,"-8"15"-745,-10 11 4,-8 13-661,2 1 0,0 0 0,1 2 0,1 0 0,-16 33 0,30-54-298,-27 50 45,-26 70-1,45-98-60,0 0 0,2 1 0,1 0 0,1-1-1,-2 42 1,5-59-29,1 1-1,1 0 1,-1-1-1,1 1 1,0-1-1,0 0 1,1 1-1,0-1 1,0 0-1,0 0 1,1 0-1,0 0 1,0 0-1,0-1 1,1 1-1,0-1 1,0 0-1,0 0 1,1 0-1,0-1 1,0 0-1,0 0 0,0 0 1,1 0-1,-1-1 1,1 0-1,0 0 1,0 0-1,0-1 1,0 0-1,1 0 1,-1-1-1,0 1 1,1-1-1,-1-1 1,13 1-1,24-3-223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223 110 10434,'3'-7'293,"-1"0"-1,0-1 0,-1 1 1,0 0-1,0-1 0,-1 1 1,0-11-1,0 16-242,0 0 0,0 0 0,0 1-1,0-1 1,-1 0 0,1 1 0,-1-1-1,1 0 1,-1 1 0,0-1 0,1 1-1,-1-1 1,0 1 0,0-1 0,0 1-1,0 0 1,0-1 0,-1 1 0,1 0-1,0 0 1,-1 0 0,1 0 0,0 0-1,-1 0 1,1 0 0,-1 1 0,1-1-1,-1 0 1,0 1 0,1-1 0,-1 1 0,0 0-1,1-1 1,-1 1 0,0 0 0,0 0-1,1 0 1,-3 1 0,0-1-21,-1 1 0,1 1 0,0-1 0,0 1 0,0 0 0,-1-1 1,2 2-1,-1-1 0,0 0 0,0 1 0,1 0 0,-1 0 0,1 0 0,-3 4 0,-7 7 1,2 0 0,-12 17-1,13-15-13,-1 1 0,2-1-1,0 2 1,2-1-1,0 1 1,0 0 0,2 0-1,0 1 1,1 0 0,-2 24-1,6-40 12,0 0 0,0 0 0,0 1 0,1-1 1,-1 0-1,1 0 0,0 0 0,0 0 0,0 1 0,0-1 0,0 0 0,1-1 0,-1 1 0,1 0 0,0 0 0,0-1 0,4 5 0,-3-4 34,0-1-1,1 1 1,0-1 0,-1 0 0,1 0-1,0 0 1,0 0 0,0-1-1,0 0 1,0 0 0,9 1-1,2-1 133,-1 0-1,1-1 1,0-1-1,0-1 0,-1 0 1,27-7-1,-30 5-97,0 1-1,0-1 0,0-1 1,-1 0-1,0 0 0,1-1 1,-2-1-1,1 1 0,-1-2 1,0 1-1,0-1 1,8-11-1,-13 13-121,0 1-1,0-1 1,-1 1-1,0-1 1,0 0-1,0 0 1,-1-1 0,0 1-1,0-1 1,-1 1-1,0-1 1,0 1 0,0-1-1,-1 1 1,0-1-1,0 0 1,-1 1-1,0-1 1,0 0 0,0 1-1,-1-1 1,-4-9-1,2 5-184,-1 1 0,0 0 0,-1 0-1,0 0 1,0 1 0,-11-11 0,14 15 84,-1 1 0,-1 0 1,1 0-1,-1 0 1,1 1-1,-1-1 0,0 1 1,0 0-1,0 1 0,-1-1 1,1 1-1,-1 0 0,-9-2 1,-8 4-479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14539,'7'5'1264,"10"-5"-824,6-2-167,8-1 415,7 0-136,3 1-344,4-1-248,-4 0 144,-1 0-72,-9-1-144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121 130 16259,'-2'-1'100,"-1"0"-1,1 0 0,-1 1 1,0-1-1,0 0 0,1 1 0,-1 0 1,0 0-1,0 0 0,0 0 0,1 0 1,-1 0-1,0 1 0,0-1 0,1 1 1,-1 0-1,0 0 0,1 0 0,-1 0 1,-3 2-1,2 0-36,1 1 1,-1-1-1,1 0 0,0 1 1,0 0-1,0 0 0,0 0 1,1 0-1,-1 0 0,1 1 1,-2 5-1,-1 4-65,0 1 0,1-1 0,1 1 1,0 0-1,1 0 0,1 1 0,0-1 0,1 0 0,1 0 0,0 0 0,6 29 0,-6-41 3,-1-1 0,1 0-1,-1 0 1,1 0-1,0 0 1,0 0 0,0 0-1,0 0 1,0-1 0,0 1-1,1 0 1,-1 0-1,0-1 1,1 1 0,0-1-1,-1 1 1,1-1-1,0 0 1,3 2 0,-3-3 2,-1 0 0,1 0 1,-1 0-1,1 0 0,-1 0 1,1 0-1,-1 0 1,1-1-1,-1 1 0,1-1 1,-1 1-1,1-1 0,-1 0 1,1 1-1,-1-1 1,0 0-1,0 0 0,1 0 1,-1 0-1,0 0 0,0 0 1,0 0-1,0-1 1,0 1-1,0 0 0,0 0 1,1-3-1,6-10 28,-1 0 0,0-1 1,0 1-1,-2-1 0,0 0 0,5-26 0,-2 0 85,2-57 0,-10 87-99,2-2-12,-1 1 0,-1-1 0,0 0 1,-1 0-1,0 1 0,-1-1 0,-4-17 0,5 29-7,1 0-1,0 0 0,0 0 1,-1 1-1,1-1 0,-1 0 1,1 0-1,-1 1 0,1-1 1,-1 1-1,1-1 1,-1 0-1,1 1 0,-1-1 1,0 1-1,1-1 0,-2 0 1,1 1 0,1 0-1,0 0 1,-1 0 0,1 0 0,0 0 0,-1 0 0,1 0-1,-1 0 1,1 1 0,0-1 0,-1 0 0,1 0-1,0 0 1,-1 0 0,1 0 0,-1 1 0,1-1 0,0 0-1,0 0 1,-1 1 0,1-1 0,0 0 0,-1 1-1,1-1 1,-2 3-7,1-1 0,-1 1 0,1-1 0,-1 1 0,1 0 0,0 0 0,0 3 0,-3 10-28,2 0 1,0 1-1,1-1 1,1 1 0,2 28-1,2-19 18,0-1 0,15 49-1,-15-62 23,1 0 0,0-1 0,0 1-1,1-1 1,1 0 0,0-1-1,8 11 1,-13-19-2,0 0 1,0 0-1,0 0 0,0 0 0,0-1 1,1 1-1,-1-1 0,0 1 0,1-1 1,-1 0-1,1 0 0,0 0 0,-1 0 1,1-1-1,5 2 0,-5-2 0,0-1-1,-1 1 1,1-1 0,0 0-1,0 1 1,-1-1-1,1 0 1,0-1 0,-1 1-1,1 0 1,-1-1-1,0 0 1,1 1 0,-1-1-1,0 0 1,0 0 0,0 0-1,3-5 1,2-2-7,0-1 1,-1-1-1,0 1 1,-1-1-1,0 0 0,-1-1 1,0 1-1,0-1 1,2-15-1,-3 7-22,0 0 1,-1-1-1,-2 0 0,-2-33 0,-6 16-23,8 37 49,0 0-1,0 0 1,0 0-1,-1 0 0,1 0 1,0 1-1,-1-1 1,1 0-1,-1 0 1,1 0-1,0 1 0,-1-1 1,0 0-1,1 0 1,-1 1-1,1-1 0,-1 1 1,0-1-1,0 0 1,1 1-1,-1-1 0,0 1 1,0 0-1,0-1 1,1 1-1,-1 0 0,0-1 1,0 1-1,0 0 1,0 0-1,0 0 0,0 0 1,0 0-1,1 0 1,-1 0-1,-2 0 0,2 1 0,0 0 0,0 0 0,0-1-1,0 1 1,0 0 0,1 0 0,-1 1 0,0-1-1,0 0 1,1 0 0,-1 0 0,0 0-1,1 1 1,-1-1 0,1 0 0,0 0 0,-1 1-1,1-1 1,0 0 0,0 1 0,0-1-1,0 0 1,0 1 0,0-1 0,0 0-1,1 3 1,-1 0-11,1 1-1,0-1 0,-1 1 1,2-1-1,-1 0 1,3 7-1,-2-9-9,-1 0 1,1-1-1,-1 1 0,1 0 1,0-1-1,-1 0 1,1 1-1,0-1 0,0 0 1,0 0-1,0 0 0,0 0 1,0-1-1,1 1 1,-1 0-1,0-1 0,0 0 1,0 1-1,1-1 0,-1 0 1,0 0-1,0 0 1,5-1-1,-5 1 262,-5 16-2484,2-16 2292,0 0 1,1 0-1,-1 1 1,0-1 0,0 0-1,1 0 1,-1 0-1,0 0 1,1 0-1,-1-1 1,0 1-1,1 0 1,-1 0-1,0 0 1,1-1 0,-1 1-1,1 0 1,-1 0-1,0-1 1,1 1-1,-1-1 1,1 1-1,-1 0 1,1-1-1,-1 1 1,1-1 0,-1 1-1,1-1 1,0 0-1,-1 1 1,1-1-1,0 1 1,-1-1-1,1 0 1,0 1-1,0-1 1,-1 0 0,1 1-1,0-1 1,0 0-1,0 1 1,0-1-1,0 0 1,0 1-1,0-1 1,0-1-1,5-44 102,-1 22-804,-4 24 656,0 0 1,0-1-1,0 1 1,0 0 0,0 0-1,0 0 1,0 0-1,0 0 1,0 0-1,0-1 1,0 1-1,0 0 1,0 0-1,0 0 1,0 0 0,0 0-1,0 0 1,0-1-1,0 1 1,0 0-1,0 0 1,0 0-1,0 0 1,0 0 0,0 0-1,0-1 1,0 1-1,0 0 1,-1 0-1,1 0 1,0 0-1,0 0 1,0 0-1,0 0 1,0 0 0,0-1-1,0 1 1,0 0-1,-1 0 1,1 0-1,0 0 1,0 0-1,0 0 1,0 0-1,0 0 1,-1 0 0,1 0-1,0 0 1,0 0-1,0 0 1,0 0-1,0 0 1,0 0-1,-1 0 1,1 0-1,0 0 1,-8 8 41,-6 16-12,6-5-75,1 0 1,0 0 0,-4 26 0,10-36 31,-1 0 0,1 0 0,1-1 1,0 1-1,0 0 0,0 0 0,1 0 0,1 0 0,4 17 0,-6-25-5,1 1 0,-1-1 1,0 0-1,1 0 0,0 1 0,-1-1 0,1 0 1,0 0-1,0 0 0,-1 0 0,1 0 0,0 0 1,0 0-1,0 0 0,0 0 0,0 0 0,1 0 1,-1 0-1,0-1 0,0 1 0,1-1 0,-1 1 1,2 0-1,-1-1-26,0 0 0,-1 0 1,1 0-1,0-1 0,0 1 0,-1 0 1,1-1-1,0 0 0,-1 1 0,1-1 1,0 0-1,-1 0 0,1 0 0,-1 0 1,3-1-1,1-3-55,0 1 1,-1-1-1,1 1 1,-1-1-1,0 0 1,-1-1-1,1 1 1,5-12-1,0-10-47,-1 0-16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10698,'35'-22'5668,"9"-8"-3543,92-57-1769,-135 86-356,3-1 2,1-1 0,0 1 1,0-1-1,8-1 0,-12 3-2,0 1-1,-1 0 1,1 0-1,0 0 1,0-1-1,-1 1 0,1 0 1,0 0-1,0 0 1,-1 0-1,1 1 0,0-1 1,0 0-1,-1 0 1,1 0-1,0 1 1,-1-1-1,1 0 0,0 1 1,-1-1-1,1 0 1,0 1-1,-1-1 1,1 1-1,-1-1 0,1 1 1,-1-1-1,1 1 1,-1 0-1,1-1 0,-1 1 1,1-1-1,-1 1 1,0 0-1,1 0 1,-1-1-1,0 1 0,0 0 1,0-1-1,1 2 1,0 7-49,2 0 1,-1 0 0,1-1 0,1 1 0,-1-1-1,10 16 1,-10-20 15,1 0 0,-1 0 0,1 0-1,-1 0 1,1-1 0,0 0 0,0 1-1,1-1 1,-1-1 0,1 1 0,-1-1-1,1 1 1,8 1 0,15 3-99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11354,'0'16'1097,"6"9"-625,1 5-160,2 11 472,0 8-120,-2 7-160,-2 3-64,-5 4-144,-2 0-72,-10-2-136,-2-3-64,-6-7-224,-3-6 152,0-11 24,3-7-40,8-10-40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2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11458,'5'1'223,"0"1"-1,0-1 0,0 1 0,0 0 0,0 1 1,0-1-1,0 1 0,-1 0 0,1 0 1,-1 0-1,0 1 0,7 7 0,0 1 120,-1 1-1,18 27 0,-18-23-285,-1-1-1,0 1 0,-1 1 1,-1-1-1,-1 1 0,0 0 1,-2 1-1,0 0 0,-1-1 1,-1 1-1,0 0 0,-2 0 1,0 0-1,-1 0 0,-1 0 1,-1 0-1,0 0 0,-2-1 1,0 0-1,-1 1 1,-1-2-1,0 1 0,-1-1 1,-1 0-1,-22 29 0,16-27-300,-1-1 0,0-1 0,-1 0 0,-1-1 0,-1-1 0,0-1 0,-22 12 0,13-11-218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12643,'0'-1'107,"1"-1"0,0 1 0,0-1 0,0 1 0,0 0 0,1-1 1,-1 1-1,0 0 0,0 0 0,1 0 0,-1 0 0,1 0 0,-1 0 0,1 0 1,-1 0-1,1 1 0,0-1 0,-1 0 0,1 1 0,3-1 0,39-2 752,-38 3-645,9 0-47,1 1 0,-1 1 0,0 0 0,-1 1 0,1 1 0,0 0 0,19 8 0,-29-10-148,0 0 0,0 1-1,0-1 1,-1 1-1,1 0 1,-1 0 0,0 0-1,0 1 1,0-1-1,0 1 1,-1 0 0,0 0-1,1 0 1,-1 1-1,-1-1 1,1 1 0,-1 0-1,0 0 1,0-1-1,0 1 1,0 0 0,-1 1-1,0-1 1,1 8-1,-3-2-7,0 0 0,-1 1 0,0-1 0,0 0 0,-1 0 0,-1 0 0,0 0 0,0-1 0,-1 0-1,-1 0 1,1 0 0,-2 0 0,1-1 0,-10 10 0,-13 14 2,-2 0 1,-40 31-1,70-63-12,-4 3 0,3-2-12,-1 0 1,1 0-1,-1 0 1,1 0-1,0 0 1,0 1 0,0-1-1,0 1 1,-1 2-1,3-5 9,0 1-1,0-1 1,0 0-1,0 0 1,0 1-1,0-1 1,0 0-1,0 1 1,0-1 0,1 0-1,-1 0 1,0 1-1,0-1 1,0 0-1,0 0 1,0 1-1,1-1 1,-1 0-1,0 0 1,0 1 0,0-1-1,1 0 1,-1 0-1,0 0 1,0 1-1,1-1 1,-1 0-1,0 0 1,0 0 0,1 0-1,-1 0 1,1 0-1,22 4-55,263 4 60,-254-7 56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14299,'-16'9'1088,"15"1"-656,7-4-96,25-5 481,15-2-49,14-5-88,9-1-56,7 0-56,4-2-64,2-1-208,-3 0-160,-13 0-392,-5 0-240,-10 0-392,-6-2 96,-4 1 448,-9-2-168,-9 0-152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16147,'1'0'74,"0"0"0,-1 0 0,1-1 0,-1 1 0,1 0 0,0 0-1,-1 0 1,1 0 0,-1 0 0,1 0 0,0 0 0,-1 0 0,1 0-1,0 0 1,-1 0 0,1 0 0,-1 0 0,1 0 0,0 1 0,-1-1-1,1 0 1,-1 1 0,1-1 0,-1 0 0,1 1 0,-1-1 0,1 1-1,22 10 227,-22-10-158,17 9 177,87 50 425,-89-49-771,0 0 0,-1 1 0,-1 1-1,17 18 1,-27-27 4,-1 1-1,0-1 1,1 1-1,-2 0 1,1 0-1,-1 0 1,1 1-1,-1-1 1,-1 1-1,1-1 1,-1 1-1,0-1 1,0 1-1,-1 0 1,0-1-1,0 1 1,0 0-1,0 0 1,-1-1-1,0 1 1,0-1-1,-1 1 1,0-1-1,0 1 1,-2 5-1,-5 5-13,1 1-1,-2-2 0,0 0 1,-1 0-1,-1 0 0,-21 20 0,32-34 87,-34 30 1058,33-29-1073,1-1 1,-1 1 0,0-1-1,0 0 1,0 0 0,0 0 0,0 0-1,0 0 1,0 0 0,0 0 0,0-1-1,-1 1 1,1-1 0,0 0 0,0 1-1,0-1 1,-4-1 0,1-3 311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14595,'-16'69'1436,"2"0"-1,-7 128 0,21-190-1403,0-1 0,0 0 0,1 1-1,-1-1 1,1 1 0,3 8 0,-3-14-30,-1 0 1,1 0 0,-1 1 0,1-1 0,0 0 0,-1 0 0,1 1 0,0-1 0,0 0 0,0 0 0,0 0 0,0 0 0,0 0 0,0-1 0,0 1 0,1 0 0,-1 0 0,0-1 0,0 1 0,1-1-1,-1 1 1,0-1 0,1 1 0,-1-1 0,1 0 0,-1 0 0,0 0 0,1 1 0,-1-1 0,1-1 0,-1 1 0,0 0 0,1 0 0,2-1 0,3-1 1,1-1 0,-1 0 0,0 0 1,0 0-1,0-1 0,0 0 0,-1-1 0,7-5 1,48-46 39,-49 45-30,30-34 65,-26 26 13,1 2 0,22-19 0,-39 36-89,0 0 0,0 1 0,0-1 0,0 0 1,0 0-1,0 0 0,-1 0 0,1 0 1,0 0-1,0 0 0,0 0 0,0 0 1,0 0-1,0 0 0,0 0 0,0 1 1,0-1-1,0 0 0,0 0 0,0 0 1,1 0-1,-1 0 0,0 0 0,0 0 0,0 0 1,0 0-1,0 0 0,0 0 0,0 0 1,0 0-1,0 1 0,0-1 0,0 0 1,0 0-1,0 0 0,0 0 0,0 0 1,0 0-1,0 0 0,0 0 0,0 0 1,1 0-1,-1 0 0,0 0 0,0 0 0,0 0 1,0 0-1,0 0 0,0 0 0,0 0 1,0 0-1,0 0 0,0 0 0,0 0 1,1 0-1,-1 0 0,0 0 0,0 0 1,0 0-1,0 0 0,0 0 0,0 0 1,0 0-1,0 0 0,0 0 0,-3 13 136,-12 27 5,7-16-70,3-10-93,1 0-1,1 0 0,0 0 1,-1 20-1,4-30-6,0 0 1,0-1-1,1 1 0,-1 0 0,1-1 0,0 1 1,0 0-1,0-1 0,0 1 0,2 3 0,-2-6 29,0 1-1,0 0 0,1-1 0,-1 1 0,0-1 0,1 0 0,-1 1 0,1-1 0,-1 0 1,1 0-1,0 0 0,-1 0 0,1 0 0,0 0 0,0 0 0,0-1 0,0 1 1,-1-1-1,1 1 0,3-1 0,-1 0 0,1 0 0,-1 0 0,1-1 1,-1 0-1,0 0 0,1 0 0,-1 0 0,0-1 1,0 1-1,6-5 0,23-12-133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4 233 11394,'0'0'60,"-1"1"0,1 0 0,0-1 0,-1 1 0,1 0 0,0-1 0,-1 1 0,1 0 0,0 0 0,0-1 0,0 1 0,0 0 0,0 0 0,0-1 0,0 1 0,0 0 0,0 0 0,0-1 0,0 1 0,0 0 0,1 0 0,-1-1 0,0 1 0,0 0 0,1-1-1,-1 1 1,1 0 0,-1-1 0,1 1 0,-1-1 0,1 1 0,0 0 0,1 0 54,0 0 0,-1-1 0,1 1 0,0-1 0,0 0 0,0 1-1,0-1 1,0 0 0,0 0 0,-1 0 0,1 0 0,3-1 0,8-2 316,0 0 0,22-10-1,-10 2-77,0-1 0,-1-2 0,35-24 0,-47 29-289,0 0 0,-1-1 1,-1 0-1,0-1 1,0 0-1,-1 0 0,0-1 1,9-17-1,-16 26-58,-1 0-1,1 0 1,-1 0 0,0-1-1,-1 1 1,1 0 0,0-1-1,-1-3 1,0 6-5,0 0 1,0 1-1,0-1 1,0 0 0,0 0-1,0 0 1,0 1-1,-1-1 1,1 0-1,0 0 1,-1 1-1,1-1 1,0 0-1,-1 0 1,1 1 0,-1-1-1,1 0 1,-1 1-1,0-1 1,1 1-1,-1-1 1,1 1-1,-1-1 1,0 1-1,0-1 1,1 1 0,-1 0-1,0-1 1,0 1-1,1 0 1,-1 0-1,0 0 1,0-1-1,0 1 1,1 0-1,-1 0 1,0 0 0,0 0-1,0 0 1,-1 1-1,-3-1 2,-1 1-1,1 0 0,-1 1 1,1-1-1,0 1 1,0 0-1,0 0 1,0 1-1,0 0 0,-6 4 1,-45 37 72,34-24 34,1 1 0,-36 47 0,47-55-44,2 0 1,-1 1-1,2 0 1,0 0-1,0 1 1,1 0-1,-4 17 1,9-29-60,1 0 0,-1-1-1,1 1 1,-1 0 0,1 0 0,0 0 0,0 0 0,0 0 0,0-1 0,1 1 0,-1 0 0,1 0 0,0 0-1,-1-1 1,1 1 0,1 0 0,1 3 0,-2-4-32,1 0 0,0-1 0,-1 1 1,1 0-1,0-1 0,0 0 0,0 1 0,0-1 0,0 0 0,0 0 0,1 0 1,-1 0-1,0-1 0,0 1 0,1-1 0,4 1 0,4 0-63,0-2 0,0 1 0,0-1 0,0-1 0,0 0-1,-1 0 1,19-7 0,28-14-235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15091,'2'7'168,"-1"0"0,-1 0 0,1 0 0,-1 0 0,-1 0 0,1 0 0,-1 0 1,0 0-1,-1 0 0,1 0 0,-4 8 0,-6 13 162,-17 33-1,22-50-160,-13 28 106,-2-2-1,-2 0 1,-1-1 0,-2-1-1,-1-1 1,-46 43 0,38-51 46,34-25-315,0-1 0,0 1 0,0-1 0,0 1 0,-1-1 0,1 1 0,0-1 0,0 0 0,-1 0 0,1 1 0,0-1 0,-3 0 0,4-1-14,-1 1 0,1 0 0,-1 0 0,1 0 0,-1-1 0,1 1 0,-1 0 0,1-1 0,-1 1 0,1 0 0,-1-1 0,1 1 0,0-1 0,-1 1 0,1-1 0,0 1 0,-1-1 0,1 1 0,0-1 0,0 1 0,-1-1 0,1 1 0,0-1 0,0 1 0,0-1 0,0 0 0,0 1 0,0-1 0,0 0 0,0-17-278,0 0 0,2 0 0,0 0 0,1 0 0,7-23 0,-4 15-134,31-144-5270,-36 168 5706,-1 1 0,0-1 1,0 1-1,1-1 0,-1 1 0,1-1 1,-1 1-1,1-1 0,0 1 1,-1 0-1,1-1 0,2-1 0,-3 3 7,0-1 0,1 1-1,-1 0 1,0 0-1,1 0 1,-1 0 0,0 0-1,1 0 1,-1 0-1,0 0 1,1 0 0,-1 0-1,0 0 1,1 0-1,-1 0 1,0 0 0,1 0-1,-1 1 1,0-1-1,0 0 1,1 0 0,-1 0-1,0 0 1,1 0-1,-1 1 1,0-1 0,0 0-1,1 0 1,-1 1-1,0-1 1,0 0 0,0 0-1,0 1 1,1-1-1,3 6 528,-1 0 0,0 0-1,5 13 1,-5-12-102,6 15 94,2-1 0,1 0 0,0-1 0,1 0-1,1-1 1,29 30 0,-32-38-771,1 0-1,0-1 0,1 0 0,0-1 0,0 0 0,1-1 1,0-1-1,1 0 0,0-1 0,29 8 0,-12-8-344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15491,'15'13'1593,"-7"20"-881,-8 11-296,0 17 880,-3 3-472,0 12-240,1 0-159,3-2-481,2-3-305,3-8-527,1-10-176,1-17 760,5-6-240,-3-17-224</inkml:trace>
  <inkml:trace contextRef="#ctx0" brushRef="#br0" timeOffset="1">6 398 17508,'-6'-10'1368,"18"10"-1048,17 6-120,29 0 1505,11-5-1153,21-16-224,39-11 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10954,'1'32'599,"2"1"0,1-1 0,2 1 0,1-1 0,14 40 0,72 149 118,-90-215-693,27 58 383,74 117 0,-104-180-395,1-1 0,-1 1 0,1 0 0,-1 0-1,1-1 1,-1 1 0,1 0 0,0-1-1,-1 1 1,1-1 0,0 1 0,0-1 0,-1 1-1,1-1 1,0 1 0,1 0 0,-1-1-1,-1-1 0,0 1 0,1 0 0,-1 0 0,0 0 1,0 0-1,1-1 0,-1 1 0,0 0 0,1 0 0,-1 0 1,0-1-1,0 1 0,0 0 0,1 0 0,-1-1 0,0 1 0,0 0 1,0-1-1,1 1 0,-1 0 0,0-1 0,0 1 0,0 0 0,0-1 1,0 1-1,0 0 0,0-1 0,0-33 400,-6-5-234,-2 1 1,-2 0-1,-2 0 0,-1 2 0,-1-1 0,-23-39 1,22 54-299,11 17-11,8 12 14,0 1 63,1-1 1,0-1-1,1 1 1,-1-1-1,1 0 1,1 0 0,-1 0-1,1-1 1,13 8-1,-17-11 43,0-1-1,0 1 1,0-1-1,0 1 1,0-1-1,0 0 1,0 0 0,1-1-1,-1 1 1,0-1-1,1 1 1,-1-1-1,0 0 1,1 0 0,-1-1-1,0 1 1,1-1-1,-1 1 1,0-1-1,0 0 1,1 0-1,-1-1 1,0 1 0,0 0-1,0-1 1,-1 0-1,1 0 1,3-2-1,0-2-4,0-1 1,-1 1-1,1-1 0,-1 0 0,-1-1 0,1 1 0,-1-1 0,5-13 0,0-8 22,8-34 0,3-9-37,-20 72 30,0 0 1,0-1 0,0 1 0,0 0-1,0 0 1,0-1 0,0 1 0,0 0-1,0-1 1,0 1 0,0 0 0,0 0-1,0-1 1,0 1 0,1 0 0,-1 0-1,0-1 1,0 1 0,0 0 0,0 0-1,1 0 1,-1-1 0,0 1 0,0 0-1,1 0 1,-1 0 0,0 0 0,0-1-1,0 1 1,1 0 0,-1 0 0,0 0-1,1 0 1,-1 0 0,0 0 0,0 0-1,1 0 1,-1 0 0,0 0 0,1 0-1,-1 0 1,0 0 0,1 0 0,7 14-24,3 31 7,-10-40 12,2 9 11,1-1 0,0 0 0,7 16 0,-11-28-3,0-1 1,0 1 0,0-1 0,0 0-1,1 1 1,-1-1 0,0 1-1,0-1 1,1 1 0,-1-1 0,0 0-1,0 1 1,1-1 0,-1 1 0,0-1-1,1 0 1,-1 0 0,1 1 0,-1-1-1,0 0 1,1 0 0,-1 1 0,1-1-1,-1 0 1,1 0 0,-1 0 0,1 0-1,-1 1 1,0-1 0,1 0-1,-1 0 1,1 0 0,-1 0 0,1 0-1,-1 0 1,1-1 0,-1 1 0,1 0-1,-1 0 1,1 0 0,-1 0 0,1 0-1,-1-1 1,0 1 0,1 0 0,-1 0-1,1-1 1,-1 1 0,0 0-1,1-1 1,-1 1 0,0 0 0,1-1-1,-1 1 1,0-1 0,1 1 0,17-29 5,-17 25-27,25-50-380,-16 30-342,2 0 0,17-26 0,-29 49 697,1 0 0,-1 0 0,1 0 0,-1 1 0,1-1 1,0 0-1,-1 0 0,1 1 0,0-1 0,0 0 0,-1 1 0,1-1 0,0 0 0,0 1 0,0 0 0,0-1 0,0 1 1,0-1-1,0 1 0,0 0 0,0 0 0,1-1 0,-1 2 23,0-1-1,0 0 1,0 1-1,0-1 1,-1 1 0,1-1-1,0 1 1,0-1-1,0 1 1,-1-1 0,1 1-1,0 0 1,-1 0-1,1-1 1,-1 1 0,1 0-1,-1 0 1,1 0-1,0 1 1,3 7 59,-1 1 0,0-1 0,4 18 0,-4-15 114,-2-6-20,13 32 697,-14-37-800,1 0-1,-1 0 1,0 0-1,1-1 1,-1 1-1,1 0 1,-1 0-1,1 0 1,0 0-1,-1-1 0,1 1 1,0 0-1,0-1 1,-1 1-1,1-1 1,0 1-1,0-1 1,0 1-1,0-1 1,-1 1-1,1-1 1,0 0-1,0 1 1,0-1-1,0 0 1,0 0-1,0 0 1,0 0-1,0 0 1,0 0-1,0 0 1,0 0-1,0 0 1,1-1-1,2-1 22,0 0-1,-1-1 0,1 1 0,-1-1 1,0 0-1,1 0 0,-1 0 1,-1 0-1,1-1 0,0 1 1,-1-1-1,3-5 0,23-52 307,-27 58-341,20-52-328,16-66 0,-31 108-52,-5 13 358,-1 0-1,0 0 0,0 0 1,1 0-1,-1 0 1,0 0-1,0 0 0,1 0 1,-1 0-1,0 0 0,0 0 1,1 0-1,-1 0 0,0 0 1,0 0-1,1 0 0,-1 0 1,0 0-1,0 0 0,0 1 1,1-1-1,-1 0 0,0 0 1,0 0-1,0 0 1,1 1-1,-1-1 0,0 0 1,0 0-1,0 0 0,1 1 1,12 28-149,-9-18 222,1-1-11,-1 0 1,2-1-1,0 1 0,0-1 1,0 0-1,12 12 1,-15-19-40,-1 0 0,0 0 0,0 0 0,1-1 0,-1 1 0,1-1 0,0 1 1,-1-1-1,1 0 0,0 0 0,0 0 0,0 0 0,-1-1 0,1 1 0,0-1 0,0 1 0,0-1 1,0 0-1,0 0 0,0-1 0,0 1 0,0-1 0,0 1 0,0-1 0,0 0 0,-1 0 0,1 0 0,0 0 1,3-3-1,4-3-157,0 0 0,0-1 0,0 0-1,-1-1 1,0 0 0,-1-1 0,0 0 0,10-16 0,18-21-3422,-34 47 2230,-2 6 677,-1 6-29,-4 9-211,4-13 860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4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15859,'-3'2'113,"0"-1"-1,0 1 0,0 1 0,1-1 0,-1 0 0,1 1 0,-1-1 1,1 1-1,0 0 0,0 0 0,0 0 0,0 0 0,0 0 0,1 0 1,-2 5-1,-1 1 86,-17 32 71,2 2 0,3 1-1,1 0 1,2 1 0,2 0 0,2 1 0,-4 63 0,12-93-256,1 0 1,0-1-1,1 1 1,5 25-1,-5-38-14,0 1-1,0-1 1,0 1-1,1-1 1,-1 1-1,1-1 1,0 0-1,0 0 1,0 0-1,0 0 1,4 3-1,-4-5-1,-1 1-1,1-1 0,0 0 0,0 0 1,0 0-1,0 0 0,0 0 0,0 0 1,0-1-1,0 1 0,0-1 0,1 1 1,-1-1-1,0 0 0,0 0 0,0 0 1,1 0-1,-1 0 0,0 0 0,3-1 1,1-1-134,0 0 0,1-1 0,-1 1 0,0-1 0,-1 0 0,1-1 0,0 0 0,-1 1 0,0-2 1,0 1-1,0 0 0,-1-1 0,1 0 0,-1 0 0,0-1 0,4-7 0,4-7-225,-1-1-1,0-1 0,7-24 0,3-16-317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4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9 178 14243,'1'3'113,"1"-1"1,-1 0-1,0 1 1,1-1-1,-1 0 1,1 1-1,0-1 1,0 0-1,0-1 0,0 1 1,0 0-1,0 0 1,0-1-1,1 1 1,4 1-1,-3-2-22,-1 0 1,1 0-1,0-1 0,0 0 0,0 1 1,-1-1-1,1-1 0,0 1 0,0 0 1,0-1-1,4-1 0,8-3 52,0-1 1,-1 0-1,0-2 0,0 1 1,-1-2-1,0 0 1,0 0-1,-1-1 0,0-1 1,-1 0-1,0-1 0,-1-1 1,20-26-1,-31 39-141,15-29 201,-14 28-194,-1 0-1,0 0 1,0 1 0,0-1 0,1 0 0,-1 0 0,0 1 0,0-1 0,0 0-1,0 0 1,0 0 0,0 1 0,0-1 0,-1 0 0,1 0 0,0 1-1,0-1 1,0 0 0,-1 0 0,1 1 0,-1-1 0,1 0 0,0 1 0,-1-1-1,1 0 1,-1 1 0,1-1 0,-1 1 0,0-1 0,1 1 0,-1-1-1,1 1 1,-1-1 0,0 1 0,1 0 0,-1-1 0,0 1 0,0 0-1,1 0 1,-2-1 0,-3 1 27,0-1 1,1 1-1,-1 0 0,0 0 0,0 1 1,1-1-1,-1 1 0,0 0 0,0 0 1,1 1-1,-1-1 0,1 1 0,0 0 1,-9 5-1,-7 5 170,-31 25 0,34-23-106,0 1-1,1 0 1,1 1-1,-19 26 0,26-32-65,1 0 0,1 1-1,0 0 1,1 0 0,0 1-1,0 0 1,1-1 0,1 1-1,-3 17 1,5-25-94,0 0 0,1 0 1,0 0-1,0 0 0,0 0 0,1 0 1,-1 0-1,1 0 0,0 0 0,0 0 1,0 0-1,0 0 0,1-1 0,0 1 1,0 0-1,0-1 0,0 0 0,0 1 0,1-1 1,-1 0-1,1 0 0,0 0 0,0 0 1,0-1-1,0 1 0,1-1 0,-1 0 1,1 0-1,-1 0 0,1 0 0,0-1 1,-1 0-1,1 1 0,0-1 0,0 0 1,5 0-1,2 0-244,1 0-1,-1 0 1,1-2 0,0 1 0,-1-1 0,1-1 0,-1 0-1,0-1 1,1 0 0,-1 0 0,14-7 0,28-18-758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 15515,'0'-1'78,"1"1"0,-1-1 0,0 0 0,0 0 1,0 0-1,0 0 0,0 0 0,0 1 0,0-1 0,0 0 0,0 0 0,0 0 0,0 0 0,-1 1 0,1-1 0,0 0 0,0 0 0,-1 0 0,1 1 0,-1-1 0,1 0 0,-1 0 0,0 0-26,0 1-1,1 0 0,-1 0 1,1 0-1,-1 0 0,0 0 1,1 0-1,-1 1 0,0-1 1,1 0-1,-1 0 0,1 0 1,-1 0-1,0 1 1,1-1-1,-1 0 0,1 1 1,-1-1-1,1 0 0,-1 1 1,0 0-1,-4 4 127,-1 0-1,2 0 1,-1 0-1,-4 7 1,-2 5-135,1 1 0,1 0-1,1 0 1,-11 34 0,15-38-67,0 0 0,1 0 0,1 0 0,0 0 0,1 1 0,1-1 0,1 20-1,-1-32 10,0-1-1,0 1 0,0-1 1,1 0-1,-1 1 0,0-1 1,1 1-1,-1-1 0,1 0 1,-1 1-1,1-1 0,0 0 0,-1 0 1,1 0-1,0 1 0,0-1 1,0 0-1,0 0 0,0 0 1,0 0-1,0 0 0,0-1 0,0 1 1,3 1-1,-3-2-38,1 1 0,0-1 0,0 0 1,0 0-1,0 0 0,0-1 0,0 1 0,0 0 0,-1-1 0,1 1 0,0-1 1,0 1-1,-1-1 0,1 0 0,3-2 0,7-5-203,-1 0 0,0-1-1,17-17 1,-27 25 271,45-48-381,5-9-71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4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13611,'-3'2'250,"0"1"1,1 0-1,-1 0 0,0 0 1,1 0-1,0 0 0,0 0 1,0 0-1,0 1 1,-2 6-1,-6 8 385,-6 11 5,1 0 1,2 1 0,1 0 0,1 1 0,2 0-1,-11 61 1,12-30-574,3 2 0,4 98 0,3-124-54,2-29 35,0-25 55,45-322-148,-43 312-26,-3 23-18,0 8 49,3 15 25,-5-15 7,4 13-2,1-1-1,1 1 1,0-1 0,16 27 0,-19-39 9,0 1 0,0-1 0,0 0 0,1 0 0,0 0 1,0-1-1,7 5 0,-9-6 0,0-2 0,0 1 0,1 0 0,-1-1 1,0 1-1,1-1 0,0 0 0,-1 0 0,1-1 0,0 1 1,-1-1-1,1 0 0,0 0 0,3 0 0,-2-1-7,0 0 0,0-1 0,-1 1 0,1-1 0,-1 0 0,1 0-1,-1-1 1,0 1 0,0-1 0,0 0 0,0 0 0,0 0 0,-1-1-1,1 1 1,-1-1 0,0 0 0,0 0 0,0 0 0,2-6 0,2-2-41,0-2-1,-1 1 1,0-1 0,-2 0 0,5-16 0,-5 3-47,-3 26 90,-1-1 0,0 1 0,0 0 0,1 0 0,-1 0 0,0 0 0,0-1 0,-1 1 0,1 0 0,0 0 0,0 0 0,-1 0 0,1 0 0,0-1 0,-1 1 0,1 0 0,-1 0 0,1 0 0,-2-1 0,2 2 6,0 0 0,-1 0 0,1 0 0,0 0 0,-1 0-1,1 0 1,0 0 0,0 0 0,-1 0 0,1 0 0,0 0 0,-1 0 0,1 0 0,0 0 0,-1 0 0,1 0 0,0 0 0,0 0 0,-1 1 0,1-1 0,0 0 0,0 0 0,-1 0 0,1 1 0,0-1-1,0 0 1,-1 0 0,1 0 0,0 1 0,0-1 0,-1 1 0,-7 13 47,-2 17 69,8-25-91,0 0-1,1 0 1,0 0-1,0 1 1,0-1 0,1 0-1,0 1 1,2 11-1,-2-17-32,1 1-1,-1 0 1,1 0-1,-1-1 1,1 1-1,0-1 1,0 1 0,0-1-1,0 1 1,0-1-1,0 1 1,0-1-1,0 0 1,1 1-1,-1-1 1,0 0-1,1 0 1,-1 0-1,1 0 1,-1 0-1,1-1 1,0 1-1,-1 0 1,1-1-1,0 1 1,-1-1-1,1 1 1,0-1-1,0 0 1,-1 0 0,1 0-1,0 0 1,0 0-1,0 0 1,2-1-1,10-1-163,0-1 0,25-9-1,-28 8 95,-1 1 0,1 0-1,0 1 1,0 0-1,14-1 1,-21 3 78,0 1 0,0-1 0,0 1 0,0 0 0,0 0 0,0 0 0,-1 0 0,1 1 0,0-1-1,-1 1 1,1 0 0,-1 0 0,1 0 0,-1 1 0,0-1 0,0 1 0,0 0 0,5 6 0,14 26 124,-19-29-101,0 0-1,0-1 1,1 1 0,0-1 0,0 0 0,0 0 0,8 7 0,-11-11-21,0-1 0,0 1 1,0-1-1,0 1 0,0-1 1,1 1-1,-1-1 1,0 0-1,0 0 0,0 0 1,1 0-1,-1 1 0,0-2 1,0 1-1,1 0 1,-1 0-1,0 0 0,0 0 1,0-1-1,1 1 0,-1-1 1,0 1-1,0-1 0,0 1 1,0-1-1,0 0 1,0 1-1,0-1 0,0 0 1,0 0-1,0 0 0,0 0 1,-1 0-1,2-1 0,2-3 0,0-1 0,0 1 0,0-1 0,4-11 0,13-40 2,-15 40-47,0-1 0,14-25-1,-20 42 42,1 0 1,0 0-1,-1 0 0,1 0 0,0 0 0,0 0 1,0 0-1,0 0 0,-1 0 0,1 1 0,0-1 1,0 0-1,1 1 0,-1-1 0,0 1 0,0-1 1,0 1-1,0-1 0,0 1 0,1 0 0,-1-1 1,0 1-1,0 0 0,1 0 0,-1 0 0,0 0 0,0 0 1,1 0-1,1 1 0,2 0 7,1 1-1,-1 1 1,0-1-1,0 0 1,7 5 0,4 2 37,0-2-3,0-1 0,1 0 0,0-2 0,0 0 0,0 0 0,1-2 0,-1 0 1,1-1-1,-1-1 0,1-1 0,0 0 0,-1-1 0,20-5 0,-18 2-36,0 0 0,0-2-1,0 0 1,-1-1 0,0 0 0,-1-2 0,0 0 0,0-1 0,-1-1 0,-1 0 0,21-21 0,-34 31-1,1-1 0,0 0 0,-1 0 1,0-1-1,0 1 0,0 0 0,0-1 0,0 0 0,-1 1 1,2-5-1,-3 7 1,0 0 0,0 1 1,0-1-1,0 0 0,0 0 1,0 0-1,0 0 0,0 0 0,0 0 1,0 1-1,0-1 0,-1 0 1,1 0-1,0 0 0,-1 1 0,1-1 1,-1 0-1,1 0 0,-1 0 1,0 0 3,-1 0 0,1 0 0,0 0 1,0 0-1,-1 0 0,1 0 0,-1 1 1,1-1-1,-1 1 0,1-1 0,-1 1 1,1-1-1,-1 1 0,-2 0 0,-5-1 59,0 1 0,0 1-1,-1 0 1,1 0-1,0 1 1,0 0-1,0 0 1,0 1-1,1 0 1,-1 0-1,-15 10 1,10-5 50,2 0 1,-1 1 0,1 0-1,0 1 1,1 0 0,-16 19 0,22-23-84,1-1 0,0 1 0,1 0 0,-1 0 0,1 0 1,0 0-1,1 0 0,-1 1 0,1 0 0,1-1 1,-1 1-1,1 0 0,0 0 0,1-1 0,-1 1 0,1 0 1,1 0-1,1 9 0,-1-10-87,1 0-1,0 0 1,0-1 0,1 1 0,0-1-1,0 1 1,0-1 0,0 0-1,1 0 1,0 0 0,0-1 0,0 1-1,1-1 1,-1 0 0,1 0-1,0-1 1,0 0 0,0 1 0,1-1-1,8 3 1,-4-3 94,0 0-1,0 0 1,0-1 0,1-1-1,-1 0 1,0 0 0,1-1-1,-1 0 1,0-1 0,1 0-1,-1 0 1,0-1 0,0-1-1,13-4 1,44-18-176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1669 338 8530,'-50'-51'987,"6"5"379,-1 3-1,-74-55 1,100 86-1244,-1 1 0,0 0 0,-1 2 0,0 0 0,-1 2 0,-28-7 0,9 5-73,0 2 0,-66-2 0,47 8-52,1 3-1,-1 2 1,1 3 0,0 3-1,0 2 1,-61 22 0,76-19-9,2 1 1,0 3 0,1 1-1,1 2 1,1 1 0,2 3-1,0 1 1,-52 49 0,73-59-4,0 0 1,1 1 0,1 0-1,1 1 1,1 1 0,0 0-1,2 1 1,0 0 0,1 0-1,1 1 1,2 0 0,0 1-1,1 0 1,1-1 0,1 2-1,1-1 1,1 0 0,1 0-1,4 24 1,1-11 26,2-1 0,1 0 1,17 45-1,-16-58-8,1-1 1,0-1-1,1 0 1,2 0-1,0-1 1,21 24-1,6-2-5,1-2 0,2-1-1,80 52 1,156 74 21,-246-148-18,1 0 0,0-2 1,1-2-1,0-1 0,1-1 0,50 6 1,-54-13 11,0-1-1,0-2 1,0-1 0,0-1 0,0-2 0,-1-1 0,53-15-1,-40 5 33,0-3 0,72-38 0,76-62 101,-17 10 89,-107 71-101,105-65 301,-156 89-370,0 0 0,0-1 0,-1-1 0,-1 0 0,-1-1 0,0-1-1,13-21 1,-15 18-22,-1 0 0,-1-1 0,0 0-1,-2 0 1,-1-1 0,0 0 0,-2 0-1,6-41 1,-10 47-36,-1 1-1,0-1 1,-1 0-1,-1 1 1,0-1 0,-1 1-1,-1 0 1,0 0 0,-1 0-1,-1 1 1,0-1-1,-1 1 1,-15-23 0,4 12-33,-1 2 1,-2 0 0,0 1 0,-1 1 0,-1 1 0,0 1 0,-2 1 0,0 2 0,-1 0 0,-32-13 0,-3 3-232,0 2 1,-2 4-1,-103-21 1,149 38 149,6 1 10,-1 0 0,1 0 0,-1-1-1,1-1 1,0 0 0,0 0-1,1-1 1,-1-1 0,-10-7-1,4-1-128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19 497 12435,'-19'4'1311,"22"-7"-487,35-13-145,117-47 143,148-52-348,-280 107-464,0 2 0,0 1 0,43-5 0,-57 10-13,0 0-1,-1 0 1,1 0 0,-1 1 0,1 1 0,-1 0-1,1 0 1,-1 0 0,0 1 0,0 0 0,0 1-1,0-1 1,-1 2 0,8 4 0,-3 0 6,0 0-1,0-1 1,1-1 0,1 0-1,21 8 1,-27-13 12,-1 0 0,1-1 0,0 0-1,0 0 1,-1 0 0,1-1 0,0 0 0,0-1 0,0 0 0,-1 0 0,1 0-1,10-4 1,4-3-35,-1-1-1,0-1 1,-1 0-1,1-2 1,-2 0 0,0-2-1,19-16 1,-13 8-538,-1-2 0,-1 0 0,-2-2 0,24-34 1,-34 44 133,-1-1-1,11-25 1,-12 13-310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6 126 13091,'-1'-3'80,"0"1"0,0-1 0,1 1 0,-1-1 0,0 0 1,1 1-1,0-1 0,-1 0 0,1 1 0,1-1 0,-1 0 0,0 1 0,0-1 1,1 0-1,0 1 0,-1-1 0,1 1 0,0-1 0,0 1 0,0-1 0,1 1 1,-1 0-1,1-1 0,-1 1 0,1 0 0,0 0 0,0 0 0,0 0 0,0 1 1,0-1-1,0 0 0,4-1 0,3-3 39,1 0-1,0 1 1,0 0 0,1 1 0,-1 0-1,19-4 1,-14 5-94,1 1 0,-1 1-1,0 0 1,1 0 0,-1 2-1,1 0 1,-1 1 0,0 0-1,0 2 1,0-1 0,0 2-1,-1 0 1,1 1 0,-1 0-1,24 16 1,-32-19-40,-1 1-1,1 0 1,-1 0-1,-1 1 1,1-1-1,-1 1 1,1 0-1,-1 1 1,-1-1 0,1 1-1,-1-1 1,0 1-1,2 7 1,-2-4-9,0 0 1,-1 0-1,-1 0 1,0 0-1,0 0 0,0 0 1,-1 0-1,-2 13 1,-3 10-94,-2-1 1,-2 0 0,0-1 0,-17 37-1,-17 28-25,30-74 80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61 11426,'0'-1'60,"0"-4"161,-1 0 0,1 0 0,-1-1 0,0 1 1,-3-8-1,4 12-191,-1-1 0,0 1 1,1 0-1,-1 0 0,0 0 1,0 0-1,1-1 1,-1 1-1,0 0 0,0 1 1,0-1-1,-1 0 0,1 0 1,0 0-1,0 1 1,0-1-1,0 0 0,-1 1 1,1-1-1,0 1 0,-1 0 1,1-1-1,0 1 0,-1 0 1,1 0-1,0 0 1,-3 0-1,-1 0 22,0 1 1,1 0-1,-1 0 0,0 1 1,0-1-1,0 1 1,1 0-1,-1 0 0,1 0 1,0 1-1,-1 0 0,1 0 1,0 0-1,1 0 1,-1 1-1,1-1 0,-1 1 1,1 0-1,0 0 1,-4 7-1,-2 4-26,0 1-1,1 0 1,1 0 0,-8 26-1,7-15 27,1 0-1,2 1 1,-3 33-1,7-44-18,0-1-1,2 1 0,0-1 1,1 1-1,0-1 0,9 30 0,-10-42-17,0 0-1,0 0 0,1 0 0,0-1 0,0 1 1,0 0-1,0-1 0,0 1 0,0-1 1,1 0-1,0 0 0,0 0 0,0 0 1,0 0-1,0 0 0,0-1 0,1 0 1,-1 0-1,1 0 0,0 0 0,0 0 0,0-1 1,-1 1-1,1-1 0,0 0 0,1 0 1,-1-1-1,0 1 0,0-1 0,0 0 1,0 0-1,0 0 0,1-1 0,-1 1 1,0-1-1,5-2 0,5-1 34,0-2-1,0 1 1,0-2-1,-1 0 1,0 0 0,0-1-1,16-15 1,-7 4 148,-1 0-1,36-44 1,-73 85-117,2 1 0,1 0 0,1 1 0,1 1-1,1 0 1,-9 36 0,11-33-80,2 1 0,0-1 0,2 1 0,1 0 1,1 1-1,4 44 0,-1-65-56,1 1 0,0-1-1,0 0 1,1 0 0,0 0 0,1 0 0,0 0 0,5 8 0,-7-15-6,-1 1-1,1-1 1,-1 0 0,1 1 0,0-1-1,0 0 1,0 0 0,0 0 0,0 0-1,0-1 1,1 1 0,-1-1-1,1 1 1,-1-1 0,1 0 0,-1 0-1,1 0 1,0 0 0,-1 0 0,1-1-1,0 1 1,0-1 0,0 0-1,-1 0 1,1 0 0,0 0 0,0 0-1,0 0 1,0-1 0,3-1 0,0 0-4,-1-1 1,1 1-1,-1-1 1,0-1-1,7-5 1,30-25-445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15 12763,'-1'-1'48,"0"0"0,1 0 0,-1 0 1,0 0-1,0 0 0,0 0 0,0 0 1,0 1-1,0-1 0,0 0 0,0 0 1,0 1-1,-1-1 0,1 1 0,0-1 1,0 1-1,-1 0 0,1-1 0,0 1 1,-3 0-1,1 0-4,0 0-1,0 0 1,0 1 0,0-1 0,-1 1 0,1 0 0,0 0-1,-4 2 1,-1 0 23,1 1 0,0 0 0,0 1 0,1-1 0,0 1 0,-9 9 0,5-2-12,1 0-1,0 1 1,0 1-1,1-1 1,1 1-1,1 1 1,0-1-1,0 1 0,2 0 1,-5 24-1,5-18 4,1 1 0,1-1-1,1 1 1,1 0 0,1-1-1,1 1 1,5 24-1,-6-40-34,1 0 0,0 0 0,0 0 0,0 0 0,0 0 0,1-1 0,0 1 0,0-1 0,1 0-1,0 1 1,0-2 0,0 1 0,5 4 0,-6-6 0,0-1 0,1 0 0,-1 0 0,1 0 0,0 0 1,0 0-1,-1-1 0,1 0 0,0 0 0,0 0 0,0 0 0,0-1 0,1 1 0,-1-1 0,0 0 0,0 0 0,0-1 0,0 1 0,0-1 0,0 0 0,5-1 1,3-3 39,1 0 0,-1-1 0,0 0 0,0 0 0,-1-2 1,0 1-1,0-1 0,-1-1 0,0 0 0,11-12 1,-1-2 65,0-2 0,-2 0 0,20-36 1,-26 40-64,-1 0 0,-1-1-1,7-24 1,-14 37-57,0-1 0,-1 1 0,0-1 0,-1 0 0,0 1 0,-1-1 0,0 0 0,0 0-1,-1 0 1,-2-10 0,2 17-31,1 0-1,-1 1 1,0-1 0,0 1-1,0-1 1,-1 1 0,1 0-1,0-1 1,-1 1-1,0 0 1,1 0 0,-1 0-1,0 0 1,0 0-1,0 1 1,-1-1 0,1 0-1,0 1 1,0 0-1,-1-1 1,1 1 0,-1 0-1,1 0 1,-1 1 0,0-1-1,1 0 1,-1 1-1,0 0 1,1-1 0,-1 1-1,0 0 1,1 0-1,-1 1 1,0-1 0,0 1-1,1-1 1,-1 1 0,1 0-1,-1 0 1,1 0-1,-5 2 1,5-2-31,1 0 0,-1 0 0,0 0 0,1 0 0,-1 0 0,1 1 0,-1-1 0,1 1 0,0-1 0,0 1 0,-1-1 0,1 1 0,0-1 0,0 1 0,1 0 0,-1 0 0,0-1 0,0 1 0,0 2 0,1-3 30,0 1 0,0-1 0,0 0 0,0 0-1,0 0 1,0 0 0,0 0 0,1 1 0,-1-1 0,0 0 0,1 0-1,-1 0 1,1 0 0,-1 0 0,1 0 0,-1 0 0,1 0 0,0 0-1,-1 0 1,1 0 0,0 0 0,0-1 0,-1 1 0,1 0 0,0 0-1,0-1 1,0 1 0,0-1 0,0 1 0,0-1 0,2 1 0,24 7-343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12123,'4'11'1160,"-10"14"-912,-16 16-16,-4 7 304,-10 10-40,0 6 0,-1-3-72,4-3-64,6-10-72,5 0-7,11-14-137,3-4-160,10-19-296,1-11 127,3-20 105,2-10-32,1-8-104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11987,'0'17'944,"8"12"-712,7 1-64,5 3 320,4-2-160,5-6-104,-1-4-24,0-14-40,-3-5-8,-7-14-88,-7-8-80,-11-13-1040,-7-5 984,-9-15-96,-2-15-88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44 12971,'-5'-5'100,"0"1"-1,0 0 1,0 0 0,0 0 0,-1 1 0,0 0-1,0 0 1,0 0 0,0 1 0,0 0 0,0 0-1,-10-2 1,11 4-52,0 0-1,0-1 1,0 2-1,0-1 1,0 0-1,0 1 1,1 0-1,-1 0 1,0 1-1,0-1 1,1 1-1,-1 0 1,1 1-1,-1-1 1,1 1-1,0-1 1,-5 5-1,1 0 10,1 0-1,1 1 1,-1 0 0,1 0-1,1 0 1,-1 1-1,1-1 1,1 1 0,0 1-1,0-1 1,-5 19 0,6-17-42,1 0 0,0-1 0,1 1 0,0 0 0,1 0 0,0 0 0,0 0 0,1 0 1,1 0-1,5 19 0,-6-26-14,0 0 0,0-1 0,1 0 0,-1 1 0,1-1 0,0 0 0,0 0 0,0 0 0,0 0 0,1 0 0,-1-1 0,1 1 0,0-1 0,0 1 0,0-1 0,0 0 0,5 2 0,-4-2-1,0-1 0,0 1-1,1-1 1,-1-1-1,1 1 1,-1 0-1,0-1 1,1 0-1,-1 0 1,1-1-1,-1 1 1,8-3 0,-1 0 2,0 0 0,0-1 1,-1-1-1,1 0 1,-1 0-1,0-1 1,-1 0-1,1-1 1,-1 0-1,10-11 1,-11 9 9,0 0 0,-1 0 0,0 0 0,-1-1 0,0 0 0,0 0 0,-1-1 0,4-12-1,-7 19-1,-1 0 0,0-1-1,0 1 1,0 0-1,0 0 1,-1-1-1,0 1 1,0 0 0,0-1-1,0 1 1,-1 0-1,0-1 1,0 1-1,0 0 1,0 0-1,0 0 1,-1 0 0,0 0-1,0 0 1,0 0-1,0 0 1,-1 1-1,1-1 1,-6-4-1,6 6-1,-1-1-1,1 1 0,-1 0 0,0 0 0,0 0 0,0 1 1,0-1-1,0 1 0,0-1 0,0 1 0,0 0 0,-1 0 0,1 0 1,0 1-1,-1-1 0,1 1 0,-4 0 0,2 0 2,1 1-1,-1 0 0,0 0 1,1 0-1,-1 0 1,1 1-1,0 0 0,-1 0 1,1 0-1,0 0 1,-5 5-1,2-3-7,1 2 0,0-1 1,0 1-1,1 0 0,-1 0 0,1 0 1,1 1-1,-1 0 0,1-1 0,0 2 1,1-1-1,0 0 0,0 1 0,-3 10 1,5-8-29,0-1 0,1 1 0,-1-1 1,2 0-1,-1 1 0,2-1 1,-1 0-1,1 0 0,0 1 0,1-1 1,0-1-1,1 1 0,-1 0 0,2-1 1,-1 0-1,1 0 0,1 0 1,-1 0-1,1-1 0,0 0 0,1 0 1,0-1-1,0 0 0,0 0 1,1-1-1,0 1 0,0-2 0,10 6 1,46 16-136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84 12979,'-5'9'223,"1"0"1,1 0 0,-1 1-1,1-1 1,1 1 0,0 0-1,-1 12 1,3-20-193,0 1 0,0-1 0,0 0 0,0 1 0,0-1 0,0 1 0,1-1 0,-1 0-1,1 0 1,0 1 0,-1-1 0,1 0 0,0 0 0,1 0 0,-1 0 0,0 0 0,0 0 0,1 0 0,-1 0 0,1 0 0,0-1 0,-1 1 0,1-1 0,0 1-1,0-1 1,0 0 0,0 1 0,0-1 0,0 0 0,1 0 0,-1-1 0,0 1 0,0 0 0,1-1 0,-1 0 0,4 1 0,2-1 13,1 0 1,-1 0-1,0-1 1,1-1-1,-1 1 1,0-1-1,0 0 1,0-1-1,-1 0 1,1 0-1,0-1 1,-1 0-1,9-6 1,-5 3 23,-1-1-1,1 0 1,-1-1 0,0 0 0,-1 0 0,0-1-1,12-18 1,-20 26-51,1-1 0,0 0 0,0 0-1,-1 0 1,0-1 0,0 1-1,0 0 1,0 0 0,0-1 0,-1 1-1,1 0 1,-1-1 0,0 1 0,0-1-1,0 1 1,-1-4 0,0 4-15,0 1 0,0-1 0,0 1 0,0-1 0,0 1 0,-1 0 0,1 0 0,-1 0 0,1 0 0,-1 0 0,0 0 0,0 0 0,0 0 0,0 1-1,0-1 1,0 1 0,-1-1 0,1 1 0,0 0 0,-1 0 0,-3-1 0,-4-1-101,0 1 0,0 0 0,-1 0 0,1 1 0,0 1 0,-1 0 1,1 0-1,0 1 0,-1 0 0,-14 4 0,12-2-201,-1 1 0,1 0 0,0 1 0,0 0 0,1 2 1,-1-1-1,-14 11 0,6 2-328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49 10394,'1'-1'92,"-1"-1"-1,0 0 0,0 0 0,0 0 1,0 0-1,0 0 0,0 0 1,-1 0-1,1 0 0,-1 1 1,1-1-1,-1 0 0,0 0 0,1 0 1,-1 1-1,0-1 0,0 1 1,0-1-1,0 0 0,-1 1 1,-1-2-1,1 2 4,0-1 1,0 1-1,0 1 1,0-1-1,0 0 1,0 0-1,0 1 0,0-1 1,-1 1-1,1 0 1,0-1-1,0 1 1,-1 0-1,1 1 1,-3-1-1,-4 2 67,0 0 1,0 0-1,1 1 0,-1 0 1,1 0-1,0 1 1,0 0-1,-8 6 0,5-2-80,0 1 0,1-1 0,0 2 0,1 0-1,0 0 1,-10 13 0,15-16-54,-1 1 0,1-1 1,0 1-1,0 0 0,1 0 0,0 0 0,0 0 1,1 0-1,1 1 0,-3 15 0,4-21-18,0-1-1,0 1 0,0 0 1,0-1-1,1 1 1,-1 0-1,1-1 1,0 1-1,-1-1 0,1 1 1,0-1-1,1 1 1,-1-1-1,0 0 0,1 1 1,-1-1-1,1 0 1,-1 0-1,1 0 1,4 3-1,-4-4 1,1 1-1,0 0 1,0-1 0,0 0 0,-1 0 0,1 0-1,1 0 1,-1 0 0,0-1 0,0 1-1,0-1 1,0 0 0,0 0 0,0 0-1,0 0 1,1-1 0,4 0 0,2-2 10,-1 0 1,1-1-1,0 1 1,-1-2-1,0 1 1,0-2-1,0 1 1,9-8-1,9-9 20,25-29 0,-22 22-34,-30 28-8,1 0-1,0 0 0,-1 1 0,1-1 1,0 0-1,0 0 0,0 1 0,0-1 1,-1 1-1,1-1 0,0 1 1,0-1-1,0 1 0,2-1 0,-3 2 0,1 0-1,-1 0 1,0 0-1,1-1 0,-1 1 1,0 0-1,1 0 1,-1 0-1,0 0 0,0 0 1,0 0-1,0 0 1,0 0-1,0 0 0,0 0 1,0 0-1,0 0 1,-1 1-1,-3 61-26,-1-5 110,4 86 1,3-126-45,0 0 0,1 0 1,0 0-1,2 0 1,0-1-1,1 1 0,0-2 1,2 1-1,10 17 1,-18-33-37,1 0 0,0 0 0,0 0 0,-1 0 0,1 0 0,-1 0-1,1 1 1,-1-1 0,1 0 0,-1 0 0,0 1 0,1-1 0,-1 0 0,0 0 0,0 1 0,0-1 0,0 0 0,0 1 0,0-1 0,-1 0 0,1 1 0,0-1 0,-1 0 0,1 0 0,0 0 0,-1 1 0,0-1 0,1 0 0,-1 0 0,0 0 0,0 0 0,1 0 0,-1 0 0,0 0 0,0 0 0,0 0-1,0 0 1,0-1 0,0 1 0,-2 0 0,-5 3 35,0 0 0,0-1-1,0 0 1,-1 0 0,-9 1 0,3-1 107,-86 19 759,87-20-787,1-1 0,-1 0 0,0-1 0,0 0-1,-19-4 1,32 4-151,0 0-1,0 0 0,0 0 0,0 0 1,0 0-1,0 0 0,0 0 0,0-1 1,0 1-1,0 0 0,0-1 0,1 1 1,-1-1-1,0 1 0,0-1 0,0 1 1,0-1-1,1 0 0,-1 1 0,0-1 1,1 0-1,-1 0 0,0 1 0,1-1 1,-1 0-1,1 0 0,0 0 0,-1 0 1,1 0-1,-1 0 0,1 0 0,0 0 1,0 0-1,0 0 0,0 0 0,-1 0 1,1 0-1,1 0 0,-1 0 0,0 0 1,0 0-1,0 0 0,0 1 0,1-1 1,-1 0-1,0 0 0,1 0 1,-1 0-1,1-1 0,4-6-204,0 1 0,0-1 0,0 1 0,10-9-1,-9 9 230,27-31-702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13155,'-4'0'113,"1"1"0,-1-1 1,0 1-1,1 0 0,-1 0 0,1 0 1,-1 0-1,1 1 0,-1-1 0,1 1 1,0 0-1,0 0 0,0 0 0,0 1 1,0-1-1,0 0 0,1 1 0,-1 0 1,1 0-1,-3 3 0,4-4-80,0 0 1,0 0-1,0 0 0,0 0 0,0 0 0,1 0 0,-1 0 1,1 0-1,-1 0 0,1 0 0,0 0 0,0 0 1,0 0-1,0 0 0,0 1 0,0-1 0,0 0 0,1 0 1,-1 0-1,1 0 0,0 0 0,-1 0 0,1 0 1,0 0-1,0 0 0,0 0 0,1-1 0,-1 1 0,0 0 1,1-1-1,-1 1 0,1-1 0,-1 1 0,1-1 1,0 0-1,1 2 0,3 0-10,0 1-1,1-1 1,-1 0 0,1-1 0,-1 1 0,1-1-1,0 0 1,-1-1 0,9 1 0,66 2-37,-52-4 5,7 0-25,-24 0 8,1-1 1,0 2-1,-1-1 0,1 2 0,-1 0 1,1 0-1,14 6 0,-26-8 24,1 1 0,-1-1-1,0 1 1,0-1 0,0 1-1,0 0 1,0-1-1,0 1 1,-1 0 0,1 0-1,0-1 1,0 1 0,0 0-1,-1 0 1,1 0 0,0 0-1,-1 0 1,1 0 0,-1 0-1,1 0 1,-1 1 0,0-1-1,1 2 1,-1-1 10,0 0-1,-1 1 1,1-1-1,0 0 1,-1 0 0,1 0-1,-1 0 1,0 0-1,0 0 1,0 0 0,0 0-1,-1 2 1,-5 4 89,1 1 0,-1-1-1,-1-1 1,-9 10 0,-7 3 401,-1 0 0,-27 15 0,45-30-398,-1 0 0,0-1 0,0-1 1,0 1-1,0-1 0,-1-1 0,1 0 1,-1 0-1,0 0 0,1-1 0,-1 0 0,-10-1 1,16 0-127,0-1 1,-1 1 0,1-1-1,0 0 1,0 0 0,0 0-1,0 0 1,0-1 0,0 1-1,0-1 1,1 0 0,-1 1-1,0-1 1,1-1 0,0 1-1,-1 0 1,1 0 0,0-1-1,0 0 1,-2-3 0,1 0-27,-1-1 0,1 0 0,1 0 0,-1 0-1,1-1 1,0 1 0,-1-13 0,1-26-317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12827,'19'-9'1376,"0"6"-848,4 2-240,4-5 808,6 0-599,10-1-329,6-2-1361,5-6 1089,9-5-208,12-15-168</inkml:trace>
  <inkml:trace contextRef="#ctx0" brushRef="#br0" timeOffset="1">1108 0 14019,'-4'45'872,"-26"6"-624,-10 2-48,-3 5 104,1 1-16,8-6 16,4-5-31,14-13-121,6-8-40,10-10-296,4-4-153,5-12-71,2-2 296,-2-12-136,1-4-56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 11498,'-4'-1'128,"0"-1"-1,1 1 1,-1 0 0,0 1-1,0-1 1,0 1-1,1-1 1,-1 1-1,0 0 1,0 1-1,0-1 1,0 1-1,1-1 1,-1 1-1,0 0 1,0 1-1,-5 2 1,5-2-30,1 1-1,-1 0 1,1 0 0,0 0 0,0 0 0,0 0 0,0 1 0,1-1-1,0 1 1,-1 0 0,1-1 0,0 1 0,1 0 0,-1 0-1,-1 8 1,0-2-41,1 0 0,1 0 0,0 0 0,0 1 0,1-1-1,0 0 1,1 0 0,2 13 0,-2-19-49,0 1 0,0-1 0,0 1 0,0-1 0,1 1 0,-1-1 0,1 0 0,1 0 0,-1 0 0,0 0 0,1 0-1,0 0 1,0-1 0,0 1 0,0-1 0,1 0 0,-1 0 0,1 0 0,0 0 0,4 2 0,-6-4 2,0 0 1,0-1-1,0 1 1,1 0-1,-1-1 0,0 1 1,0-1-1,0 0 0,0 0 1,1 1-1,-1-1 0,0-1 1,0 1-1,1 0 0,-1-1 1,0 1-1,0-1 0,0 1 1,4-3-1,-4 1 8,1 1 0,0-1 1,-1-1-1,0 1 0,1 0 0,-1-1 0,0 1 0,0-1 0,0 1 1,0-1-1,-1 0 0,2-3 0,1-3 23,-1 0 0,0 0 1,0 0-1,-1 0 0,-1 0 0,1-1 0,-1 1 0,-1-13 1,-1 12-16,0-1 1,0 1 0,-2 0 0,1 0 0,-1 1-1,-4-11 1,6 17-28,0 1-1,0-1 1,0 1 0,-1-1-1,1 1 1,0 0-1,-1-1 1,0 1-1,1 0 1,-1 0 0,0 0-1,0 1 1,0-1-1,0 0 1,-1 1 0,1-1-1,0 1 1,-1 0-1,1-1 1,-1 1 0,1 0-1,-1 1 1,0-1-1,1 0 1,-1 1-1,0 0 1,-4-1 0,5 1-11,0 1 0,0-1 1,0 0-1,1 1 0,-1-1 1,0 1-1,0 0 1,0 0-1,1-1 0,-1 1 1,0 0-1,1 0 0,-1 1 1,1-1-1,-1 0 0,1 0 1,0 1-1,-1-1 1,0 3-1,0-1-55,0 0 0,1 0 0,0 0 0,-1 1 0,1-1 1,1 1-1,-1-1 0,0 0 0,1 1 0,-1 3 0,1 2-87,1 0 0,-1 0 1,2 0-1,-1 0 0,1 0 0,0 0 0,5 12 0,16 24-174,7 5-125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99 13091,'-2'0'54,"0"0"0,-1 0 1,1 0-1,-1 1 0,1-1 1,0 1-1,-1 0 0,1 0 1,0 0-1,0 0 0,0 0 1,0 0-1,0 0 0,0 1 1,0-1-1,0 1 0,0-1 0,0 1 1,1 0-1,-1 0 0,1 0 1,-1 0-1,1 0 0,0 0 1,0 0-1,0 0 0,0 1 1,0-1-1,0 0 0,1 1 1,-1-1-1,1 0 0,0 1 1,-1-1-1,1 1 0,0-1 1,0 0-1,1 1 0,-1-1 0,1 1 1,-1-1-1,1 0 0,-1 1 1,1-1-1,0 0 0,0 0 1,0 0-1,1 1 0,-1-1 1,0 0-1,1-1 0,-1 1 1,1 0-1,0 0 0,0-1 1,0 1-1,-1-1 0,5 3 0,-1-2-12,0 1 0,0-1 0,0-1-1,0 1 1,0-1 0,0 1-1,0-2 1,1 1 0,-1 0 0,0-1-1,1 0 1,-1 0 0,0-1-1,1 0 1,-1 0 0,0 0-1,0 0 1,1-1 0,-1 0 0,0 0-1,-1 0 1,1 0 0,0-1-1,7-5 1,-9 5-29,1 0 0,-1 1 1,0-1-1,0-1 0,0 1 0,0 0 0,-1-1 0,1 1 1,-1-1-1,0 0 0,0 0 0,0 0 0,0 0 1,-1 0-1,1 0 0,-1-1 0,-1 1 0,1 0 0,0 0 1,-1-1-1,0 1 0,0-1 0,0 1 0,-1 0 0,1-1 1,-1 1-1,0 0 0,0 0 0,-1-1 0,-1-4 0,0 5-28,1-1 0,-1 1-1,0 0 1,0 0-1,0 0 1,-1 0 0,1 1-1,-1-1 1,0 1-1,0 0 1,0 0 0,0 1-1,-1-1 1,1 1-1,-1 0 1,1 0 0,-1 0-1,0 0 1,0 1-1,-6-1 1,6 1 36,1 1-1,-1-1 1,1 1 0,-1 0-1,1 0 1,-1 0 0,1 1-1,-1 0 1,1 0 0,-1 0-1,1 0 1,-1 1 0,1-1-1,0 1 1,0 0 0,0 1-1,0-1 1,0 1 0,1-1-1,-1 1 1,1 0 0,-4 5-1,-11 16 94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24 14755,'-2'-2'73,"1"0"0,-1 0-1,0 0 1,0 1 0,0-1 0,0 0-1,0 1 1,-1-1 0,1 1-1,0 0 1,-1 0 0,1 0 0,-1 0-1,1 0 1,-1 1 0,1-1-1,-1 1 1,-2-1 0,1 1-7,-1 1-1,1-1 1,0 1 0,-1-1 0,1 2 0,0-1-1,0 0 1,0 1 0,0-1 0,-4 4-1,-3 1 17,1 1 0,0 0 0,1 1 0,-1 0 0,1 1 0,-13 17 0,9-9-48,1 1-1,1 0 0,-16 35 0,23-43-27,0-1 0,1 0 0,0 1 0,1-1-1,0 1 1,0 0 0,1-1 0,0 1 0,1 0 0,1 13 0,-1-22-4,0 0 1,0 0 0,1 0-1,-1 0 1,0 1 0,0-1-1,1 0 1,-1 0-1,1 0 1,-1 0 0,1 0-1,0 0 1,-1 0 0,1 0-1,0 0 1,0 0-1,-1 0 1,1 0 0,0-1-1,0 1 1,0 0 0,0-1-1,2 2 1,-1-2 1,-1 1 0,1-1 0,0 0 0,0 0 0,-1 0 0,1 0 1,0 0-1,0 0 0,0 0 0,-1-1 0,1 1 0,0-1 0,3 0 0,3-3 6,0 0 0,0-1 0,0 0 0,-1 0 0,9-7 0,13-16-93,-2 0 0,44-61 0,5-5-458,-76 94 536,1-1-1,-1 1 0,0 0 0,0-1 1,0 1-1,0 0 0,0-1 1,1 1-1,-1 0 0,0 0 1,0-1-1,1 1 0,-1 0 0,0 0 1,0-1-1,1 1 0,-1 0 1,0 0-1,0 0 0,1 0 0,-1-1 1,0 1-1,1 0 0,-1 0 1,0 0-1,1 0 0,-1 0 1,0 0-1,1 0 0,-1 0 0,0 0 1,1 0-1,-1 0 0,0 0 1,1 0-1,-1 0 0,0 0 0,1 0 1,-1 0-1,0 1 0,1-1 1,-1 0-1,0 0 0,1 0 0,-1 1 1,0-1-1,0 0 0,1 0 1,-1 0-1,0 1 0,0-1 1,1 0-1,-1 1 0,0-1 0,0 0 1,0 0-1,0 1 0,0-1 1,1 0-1,-1 1 0,0-1 0,0 0 1,0 1-1,0 0 0,2 24-44,-2-23 46,1 35 174,1 0 0,2-1 0,13 59 0,-14-83-95,1 1 0,0-1 0,1 0 0,1 0 0,0-1 0,0 0 1,1 0-1,1 0 0,-1-1 0,2 0 0,-1 0 0,2-1 0,16 14 0,-25-23-74,-1 1 0,1-1 1,-1 1-1,0-1 0,1 0 0,-1 1 1,1-1-1,-1 1 0,0-1 0,1 1 1,-1-1-1,0 1 0,0-1 0,1 1 1,-1-1-1,0 1 0,0 0 0,0-1 1,0 1-1,0-1 0,0 1 1,0 0-1,0-1 0,0 1 0,0-1 1,0 1-1,0 0 0,0-1 0,0 1 1,-1-1-1,1 1 0,0-1 0,0 1 1,-1-1-1,1 1 0,0-1 0,-1 1 1,1-1-1,0 1 0,-1-1 0,1 1 1,-1-1-1,1 0 0,-1 1 0,1-1 1,-1 0-1,1 1 0,-1-1 0,1 0 1,-2 1-1,-30 15 77,29-15-56,-31 13 346,-2-1 0,0-2 0,-71 12 0,99-21-353,0-2-1,1 1 1,-1-1 0,-9-1-1,16 1-44,0 0 0,0 0 0,0 0-1,0 0 1,1 0 0,-1 0 0,0 0 0,0-1 0,0 1-1,0 0 1,0 0 0,1-1 0,-1 1 0,0-1-1,0 1 1,1 0 0,-1-1 0,0 0 0,0 1 0,1-1-1,-1 1 1,1-1 0,-1 0 0,0 1 0,1-1-1,-1 0 1,1 0 0,0 1 0,-1-1 0,1 0 0,0 0-1,-1 0 1,1 0 0,0 0 0,0 1 0,0-1 0,0 0-1,0 0 1,0 0 0,0 0 0,0 0 0,0 0-1,0 1 1,0-1 0,1 0 0,-1 0 0,0 0 0,0 0-1,1 1 1,-1-1 0,1-1 0,1-1-33,1 0 0,-1 0 0,1 0 0,-1 0 0,1 0 1,0 0-1,0 1 0,0-1 0,0 1 0,1 0 0,4-2 0,34-17-478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55 10706,'2'-2'124,"0"0"-1,0 0 1,-1-1-1,1 1 1,-1-1-1,1 0 1,1-4-1,-3 6-104,0 1-1,0-1 1,0 0-1,0 1 0,0-1 1,0 0-1,0 1 1,-1-1-1,1 0 1,0 1-1,0-1 1,0 0-1,-1 1 1,1-1-1,0 1 1,-1-1-1,1 0 0,0 1 1,-1-1-1,1 1 1,-1-1-1,1 1 1,-1-1-1,1 1 1,-1-1-1,1 1 1,-1 0-1,1-1 1,-1 1-1,0 0 0,1-1 1,-1 1-1,0 0 1,1 0-1,-1 0 1,0 0-1,1 0 1,-1-1-1,0 1 1,1 0-1,-1 1 1,-1-1-1,-5-1 136,0 1-1,0 1 1,0-1 0,0 1 0,0 0-1,0 1 1,0 0 0,0 0-1,0 0 1,1 1 0,-12 6-1,4-1 61,0 0 0,1 1 0,0 0 0,-15 15 0,18-15-43,2 1 0,-1 0 0,-8 12 0,15-18-114,0-1 0,-1 0 0,2 1 0,-1 0 0,0-1 0,1 1 0,0 0 0,-1 0 0,1 0 1,1 0-1,-1 0 0,1 0 0,0 8 0,0-11-41,0 0-1,0-1 1,0 1-1,0 0 1,0 0-1,0-1 1,1 1-1,-1 0 1,0 0 0,1-1-1,-1 1 1,1 0-1,-1-1 1,0 1-1,1 0 1,-1-1 0,1 1-1,0-1 1,-1 1-1,1-1 1,-1 1-1,1-1 1,0 1 0,-1-1-1,1 0 1,0 1-1,0-1 1,1 0 7,0 0 0,0 1 0,0-1 0,0 0 0,-1-1 1,1 1-1,0 0 0,0-1 0,0 1 0,-1-1 0,3 0 0,6-3 42,-1-1-1,0 0 0,10-8 1,8-8-37,-1-1 0,-2-1 1,0-2-1,24-32 0,-14 17-236,-34 40 201,0-1-1,0 1 0,0 0 1,0 0-1,1 0 1,-1-1-1,0 1 0,0 0 1,0 0-1,0 0 1,0 0-1,1-1 0,-1 1 1,0 0-1,0 0 1,0 0-1,1 0 0,-1 0 1,0 0-1,0-1 1,0 1-1,1 0 0,-1 0 1,0 0-1,0 0 1,0 0-1,1 0 0,-1 0 1,0 0-1,0 0 1,1 0-1,-1 0 0,0 0 1,0 0-1,1 0 1,-1 0-1,0 0 0,0 1 1,0-1-1,1 0 1,-1 0-1,3 13-122,-3 34 162,-1-19-16,2-11 38,1 0 1,1 0 0,0 0 0,1 0-1,8 18 1,38 78 311,-33-77-288,-15-31-68,0 0 0,0 0 1,0 0-1,-1 0 0,1 0 1,-1 0-1,-1 1 0,1-1 1,-1 0-1,0 1 0,0-1 0,0 0 1,-1 1-1,-1 8 0,0-11 20,1 0-1,0 1 0,-1-1 1,0 0-1,0 0 0,0 0 1,0 0-1,0 0 0,0 0 1,-1 0-1,0-1 1,1 0-1,-1 1 0,0-1 1,0 0-1,0 0 0,0 0 1,-1-1-1,1 1 0,0-1 1,-1 0-1,-4 1 0,0 0 18,1-1-1,-1 0 1,0-1-1,1 0 1,-1 0-1,0-1 0,1 1 1,-1-2-1,1 1 1,-12-5-1,16 5-78,0 0 0,-1 0 0,1-1 0,0 0 0,0 1 0,0-1-1,1 0 1,-1-1 0,0 1 0,1 0 0,-3-4 0,3 4 6,1 0 0,0 0-1,0 0 1,0 0 0,0 0 0,1 0 0,-1 0 0,1 0 0,-1 0-1,1-1 1,-1 1 0,1 0 0,0 0 0,0 0 0,0 0 0,1-1-1,-1 1 1,0 0 0,2-3 0,8-19-282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13123,'-13'13'1088,"-11"13"-576,-5 4-144,-3 10 472,2 6-103,5 2-113,5 0-48,8-5-80,6-6-104,6-10-304,7-8-144,4-19-360,-1-9-168,-2-15-104,-4-10 480,-4-12-200,0-3-97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10298,'5'17'317,"1"1"0,1-1-1,1-1 1,0 1 0,1-1-1,0-1 1,2 0 0,0 0 0,21 22-1,-22-27-279,0-1-1,0-1 1,1 1 0,0-2-1,0 0 1,1 0-1,0-1 1,0 0 0,0-1-1,1-1 1,0 0-1,0 0 1,25 3 0,-37-7-24,1 0 0,0 0 0,-1 1 0,1-1 0,-1 0 0,1 0 0,-1-1 0,1 1 0,0 0 1,-1 0-1,1-1 0,-1 1 0,1-1 0,-1 1 0,1-1 0,-1 0 0,2-1 0,-2 2 2,-1-1 0,1 0 0,-1 1 0,0-1 0,1 0 0,-1 0 0,0 1 0,0-1 0,0 0 0,0 0 0,1 1 0,-1-1-1,0 0 1,0 0 0,0 0 0,-1 1 0,1-1 0,0 0 0,0 0 0,0 1 0,0-1 0,-1 0 0,1 1 0,-1-2 0,-3-6 105,0 1 1,-1 0 0,0 0-1,-11-11 1,12 14-90,-7-10 29,-2 0-1,0 1 0,0 1 1,-1 0-1,-1 1 0,-22-14 1,19 21-16,18 4-42,-1 0 0,1 0 1,-1 1-1,1-1 0,-1 0 1,1 0-1,0 0 0,-1 0 0,1 1 1,0-1-1,-1 0 0,1 0 1,-1 1-1,1-1 0,0 0 1,0 1-1,-1-1 0,1 0 1,0 1-1,0-1 0,-1 1 0,1-1 1,0 0-1,0 1 0,-1 1 5,1 0 0,0 0 0,0 0 0,0 0-1,0-1 1,0 1 0,1 0 0,-1 0 0,1 0 0,-1 0-1,1-1 1,-1 1 0,1 0 0,0 0 0,1 1-1,3 5 10,1 0-1,-1-1 1,1 0-1,1-1 1,-1 1-1,1-1 1,0 0-1,1-1 1,-1 0-1,1 0 1,0-1-1,11 5 1,-9-4 16,1-1 0,0 0 0,0-1 0,1 0 0,-1-1 0,0 0 0,1-1 0,-1 0 0,17-2 0,-22 1 3,1-1 0,0 0-1,-1-1 1,1 1 0,-1-1 0,1-1 0,-1 1 0,0-1-1,0 0 1,0 0 0,0-1 0,-1 0 0,1 0 0,-1 0-1,0-1 1,0 0 0,6-8 0,-5 4 8,-1 1 0,0-1 0,0-1 0,-1 1 0,0 0 0,-1-1 0,0 0 0,-1 0 0,0 0 0,2-20 0,-3 17-87,0 1 1,0-1-1,-2 1 0,1 0 0,-2-1 1,1 1-1,-2 0 0,0 0 0,-6-16 1,9 27 30,0 0 0,-1 0 0,1 0 0,-1 0 0,1 0 1,-1 0-1,1 1 0,-1-1 0,1 0 0,-1 0 0,0 1 1,0-1-1,1 0 0,-3 0 0,3 1 5,0 0 0,-1 0 0,1 0 0,0-1 1,0 2-1,-1-1 0,1 0 0,0 0 0,-1 0 0,1 0 0,0 0 0,-1 0 0,1 0 1,0 0-1,0 0 0,-1 0 0,1 1 0,0-1 0,0 0 0,-1 0 0,1 0 0,0 1 1,0-1-1,-1 0 0,1 0 0,0 1 0,0-1 0,0 0 0,-1 1 0,0 1-17,0 1-1,0 0 0,0-1 1,0 1-1,0 0 0,1 0 1,-1 0-1,1 4 1,0 4 30,1 0 0,0 0 1,1 0-1,0 0 0,1-1 1,0 1-1,0-1 1,1 1-1,10 16 0,-12-23 15,1 0 0,-1 0 0,1 0 0,1 0 0,-1 0 0,0-1-1,1 1 1,0-1 0,0 0 0,7 4 0,-8-6 1,0 1-1,0-1 1,0 0 0,0 0 0,0-1 0,1 1-1,-1-1 1,0 1 0,0-1 0,0 0 0,1 0 0,-1 0-1,0-1 1,0 1 0,0-1 0,1 0 0,4-2-1,-4 1 8,-1 0-1,1 0 0,-1 0 1,1 0-1,-1-1 0,0 0 1,0 0-1,0 0 0,0 0 1,-1 0-1,1 0 0,-1-1 1,0 1-1,3-7 0,6-7-21,-13-18-3332,1 6 2781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194 107 10994,'-19'0'1046,"0"1"-1,-34 6 0,44-5-766,0 0 0,1 1 0,-1 0 0,1 0 0,0 1 0,0 0 0,0 0 0,-8 7 0,15-10-255,-1-1 0,1 1 1,0 0-1,0 0 0,0 0 1,0 0-1,0 0 0,0 0 1,0 0-1,0 0 0,1 0 0,-1 0 1,0 1-1,1-1 0,-1 0 1,1 1-1,-1-1 0,1 0 0,-1 1 1,1-1-1,0 0 0,0 3 1,0-3-23,1 0 1,-1 0-1,1-1 0,0 1 1,-1 0-1,1-1 1,0 1-1,-1 0 1,1-1-1,0 1 1,0-1-1,0 1 1,0-1-1,-1 0 1,1 1-1,0-1 0,0 0 1,0 0-1,0 1 1,0-1-1,0 0 1,0 0-1,0 0 1,0 0-1,0 0 1,0 0-1,0-1 1,0 1-1,0 0 0,0 0 1,1-2-1,8 0-5,0-1-1,-1 0 0,1-1 0,-1 0 0,0-1 1,0 0-1,-1 0 0,0-1 0,1 0 1,-2-1-1,1 1 0,-1-1 0,0-1 0,0 1 1,-1-1-1,0-1 0,6-11 0,-11 18 0,0 0-1,0 1 0,-1-1 1,1 0-1,0 0 0,-1 0 1,0 1-1,1-1 0,-1 0 1,0 0-1,0 0 0,0 0 0,0 0 1,0 0-1,-1 0 0,1 0 1,0 1-1,-1-1 0,0 0 1,1 0-1,-1 0 0,0 1 1,0-1-1,0 0 0,0 1 1,0-1-1,0 1 0,0-1 1,-1 1-1,1 0 0,-1-1 0,1 1 1,-1 0-1,1 0 0,-1 0 1,1 0-1,-1 0 0,0 0 1,0 1-1,-3-2 0,-1 0-1,1 1 1,0 0-1,-1 0 0,1 0 0,-1 1 0,0-1 1,1 1-1,-1 1 0,1-1 0,-1 1 0,1 0 1,-1 0-1,-6 3 0,7-2 2,1 0 1,-1 0-1,1 1 1,-1-1-1,1 1 1,0 0-1,0 0 1,0 1-1,1-1 1,-1 1-1,1 0 1,0 0-1,0 0 1,0 1-1,-4 8 1,6-10-8,0-1 0,0 1 0,1 0 0,-1 0 0,1 0 0,0 0 0,-1 0 0,1 0 0,0 0 0,1 0 1,-1-1-1,1 1 0,-1 0 0,1 0 0,0 0 0,0 0 0,0-1 0,0 1 0,0 0 0,1-1 0,-1 1 0,1-1 0,0 0 0,0 1 0,0-1 0,0 0 0,0 0 0,4 3 1,26 15-50,11-5-48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 10610,'-6'62'1703,"4"-45"-1139,-2 30-1,5-41-457,-1 0-1,1 0 0,-1 0 0,2-1 0,-1 1 1,1 0-1,-1-1 0,2 1 0,2 5 0,-4-10-78,0 1 0,0 0-1,1-1 1,-1 1 0,1 0 0,-1-1-1,1 0 1,0 1 0,-1-1-1,1 0 1,0 0 0,0 0-1,0 0 1,0 0 0,0 0-1,0-1 1,0 1 0,0-1-1,0 1 1,0-1 0,0 0-1,0 0 1,0 0 0,0 0-1,0 0 1,1 0 0,-1-1-1,0 1 1,2-1 0,3-1 26,1-1 1,-1 1-1,0-1 1,-1 0-1,1 0 1,0-1-1,6-5 1,7-6 91,-2 0 0,30-31 0,-42 39-78,0 0 1,0-1-1,0 1 1,-1-1-1,0 0 1,-1-1-1,0 1 1,0-1-1,-1 0 1,2-9-1,-4 16-31,0 0 1,-1 0-1,0-1 0,0 1 0,1 0 1,-1-1-1,-1 1 0,1 0 0,0 0 0,0-1 1,-1 1-1,1 0 0,-1 0 0,0-1 1,0 1-1,0 0 0,0 0 0,0 0 0,0 0 1,-1 0-1,-1-1 0,1 0 10,-1 1-1,1 1 0,-1-1 1,0 0-1,0 1 1,0-1-1,0 1 1,0 0-1,0 0 0,-1 0 1,1 0-1,-7 0 1,-7 0 42,-1 1-1,1 0 1,0 2 0,-24 4 0,37-5-97,-3 0 396,2-1 561,14-8-488,16-13-151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15027,'1'3'92,"1"0"1,0 0-1,-1 1 0,1-1 0,-1 0 0,0 1 0,0-1 1,-1 1-1,1-1 0,-1 1 0,1 4 0,-5 41-115,3-34 154,-10 75-21,-9 131-40,20-194-83,1-1 1,0 0-1,2 1 0,2-1 1,0 0-1,11 30 1,-13-46-67,1 0 1,1 0-1,0-1 0,0 1 1,1-1-1,0-1 1,1 1-1,0-1 0,0 0 1,0-1-1,1 1 1,0-2-1,1 1 1,14 8-1,-3-5-465,1 0-1,1-2 1,-1 0 0,1-1-1,39 6 1,-22-6-507,75 26 0,-101-28 975,0 0 1,0 2-1,-1-1 0,1 2 1,-2 0-1,1 0 1,-1 1-1,0 0 1,9 11-1,-6-3 224,0 1 1,-1 1 0,-1 0-1,-1 0 1,-1 1-1,0 0 1,11 37-1,-3 8 849,11 81 0,-17-81-99,26 86-1,-31-130-846,1 0-1,1-1 0,0 0 1,2-1-1,0 0 0,2 0 1,0-1-1,16 17 0,43 36 116,28 33-64,-88-90-47,-1 1 0,-1 0 0,0 1 1,-1 0-1,13 34 0,-6 2 209,-3 1 0,-2 0 0,4 61-1,-8-52 301,29 115-1,-30-160-490,0 1 1,1-1-1,0 0 0,21 31 1,-22-39-86,1 0 0,0-1 0,0 1 0,1-2 0,1 1 1,-1-1-1,1 0 0,0-1 0,15 9 0,71 26-83,-49-24 17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10410,'0'18'2864,"-1"-4"-2605,0 0 1,2 1-1,-1-1 1,2 1 0,0-1-1,1 0 1,9 26-1,4 29-24,-10-33-258,-2 1 0,-2 0 0,-1 0 0,-7 59 0,5-91 8,1 0-1,-2-1 1,1 1 0,0-1-1,-1 1 1,0-1 0,-4 7-1,-2-4-48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73 12563,'0'-3'116,"-1"1"0,0-1 0,0 1 0,0-1 0,0 1 0,-1 0 0,1-1 1,-1 1-1,1 0 0,-1 0 0,0 0 0,0 0 0,0 0 0,0 0 0,0 1 1,0-1-1,0 1 0,-1-1 0,1 1 0,0 0 0,-1 0 0,1 0 0,-1 0 0,0 0 1,-3 0-1,1 0-33,0 0 1,0 1 0,0-1 0,0 1-1,0 0 1,0 0 0,0 0 0,0 1-1,0 0 1,0 0 0,0 0 0,-8 4-1,6-1-26,0 1 0,0 0-1,1 0 1,0 1 0,0 0 0,0 0-1,1 0 1,0 0 0,0 1 0,1 0-1,-1 0 1,2 0 0,-7 16 0,3-4 10,1 0 0,0 0 0,1 1 0,-3 32 0,7-35-38,0 1 0,2 27 1,-1-41-29,0 0 1,1 1 0,0-1-1,-1 0 1,2 0 0,-1 0-1,0 0 1,1 0 0,0 0-1,-1 0 1,2-1 0,-1 1-1,0 0 1,1-1 0,0 0-1,5 6 1,-6-8-2,-1 0 0,1 0-1,-1-1 1,1 1 0,0 0 0,0-1 0,-1 1 0,1-1-1,0 0 1,0 1 0,0-1 0,-1 0 0,1 0 0,0 0 0,0 0-1,0-1 1,0 1 0,-1 0 0,1-1 0,0 1 0,0-1-1,-1 0 1,1 1 0,0-1 0,-1 0 0,1 0 0,-1 0 0,1 0-1,-1 0 1,0-1 0,1 1 0,-1 0 0,1-2 0,6-6 6,0 0 0,-1-1 0,11-19 0,5-12 65,-3-1 1,-1-2 0,-2 1-1,18-77 1,-33 113-42,-1-1 1,0 1-1,0 0 0,-1-14 0,0 21-28,0 0-1,0-1 1,0 1-1,0 0 1,0 0-1,0 0 1,0 0 0,0 0-1,0-1 1,0 1-1,0 0 1,0 0-1,0 0 1,0 0 0,0 0-1,0 0 1,0-1-1,0 1 1,-1 0 0,1 0-1,0 0 1,0 0-1,0 0 1,0 0-1,0 0 1,0-1 0,0 1-1,0 0 1,-1 0-1,1 0 1,0 0 0,0 0-1,0 0 1,0 0-1,0 0 1,0 0-1,-1 0 1,1 0 0,0 0-1,0 0 1,0 0-1,0 0 1,0 0-1,0 0 1,-1 0 0,1 0-1,0 0 1,0 0-1,0 0 1,0 0 0,0 0-1,-1 0 1,1 0-1,0 0 1,0 0-1,0 0 1,0 0 0,0 1-1,0-1 1,-7 6 28,1 3-13,1 0-1,-1 1 1,2-1 0,-1 1-1,1 0 1,-3 15-1,-14 67 7,20-85-23,-4 20-5,1 1 0,1 0-1,2 38 1,2-49-2,1-1 0,0 1-1,1 0 1,1-1 0,1 0-1,12 30 1,-6-21-8,-1 1 1,-1 1-1,-1-1 0,-2 1 1,-1 1-1,3 31 1,-7-42 119,-1 0 0,0 0 0,-1 1 0,-1-1 0,0 0 0,-2 0 0,0 0 0,0 0 1,-2-1-1,0 0 0,-9 16 0,14-29-16,-1 0 0,0 0 1,0 0-1,0 0 0,0 0 1,-1 0-1,1-1 0,-1 1 0,1-1 1,-1 0-1,0 0 0,0 0 0,0 0 1,0 0-1,0-1 0,0 0 1,-1 1-1,1-1 0,0 0 0,-6 1 1,4-2-13,0 0 0,0 0 1,-1-1-1,1 1 0,0-1 1,0 0-1,0 0 1,0-1-1,0 0 0,0 0 1,0 0-1,1 0 0,-6-4 1,-28-23-160,31 23-356,-1 0 0,-16-11 0,16 15-306,7 6 294,7 9 18,6 6-159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10258,'0'12'632,"-1"14"349,2-1 0,8 49 1,-6-58-872,1 5 67,0 0 0,2 0 1,1-1-1,12 28 0,-19-47-150,1 0-1,-1 1 1,1-1 0,-1 0-1,1 0 1,0 0 0,0 0 0,-1 0-1,1 0 1,0 0 0,0 0-1,0 0 1,0 0 0,0 0-1,0 0 1,0-1 0,1 1 0,-1 0-1,0-1 1,0 1 0,0-1-1,1 0 1,-1 1 0,0-1 0,3 1-1,-2-2 14,-1 0 0,1 1 1,0-1-1,-1 0 0,1 0 0,0 0 0,-1 0 0,0 0 0,1 0 0,-1 0 0,0-1 0,1 1 1,-1 0-1,0-1 0,0 1 0,0-1 0,0 0 0,1-2 0,10-22 205,-2 0 0,0 0 0,-2 0 0,6-34-1,-5 22-46,29-140 335,-27 337-365,-10-155-170,-1 6-12,2 0 1,-1 0-1,2 0 1,4 15-1,-7-24 10,1 0 1,-1 0-1,1 1 1,-1-1-1,1 0 0,-1 0 1,1 0-1,0 0 1,-1 1-1,1-1 0,0 0 1,0 0-1,0-1 0,0 1 1,0 0-1,0 0 1,0 0-1,0-1 0,1 1 1,-1 0-1,0-1 1,0 1-1,0-1 0,1 0 1,-1 1-1,0-1 1,1 0-1,-1 0 0,0 1 1,1-1-1,-1 0 1,0-1-1,1 1 0,-1 0 1,0 0-1,0 0 1,1-1-1,-1 1 0,0-1 1,0 1-1,1-1 1,-1 1-1,0-1 0,0 0 1,1-1-1,5-2-8,0-2 1,-1 1-1,0-1 0,0 0 0,0 0 0,-1-1 1,9-13-1,29-57-7,-35 62 18,-2 3-3,-5 8-5,1 0-1,0 0 0,1 0 0,-1 1 0,1-1 0,3-3 1,-6 7 6,0 0 1,0 0 0,0 0 0,0 0 0,0-1 0,0 1 0,0 0 0,0 0 0,1 0 0,-1 0 0,0 0 0,0 0 0,0 0 0,0 0 0,0 0 0,0 0 0,1 0 0,-1 0 0,0 0 0,0 0 0,0 0 0,0 0-1,0 0 1,0 0 0,1 0 0,-1 0 0,0 0 0,0 0 0,0 0 0,0 0 0,0 0 0,0 0 0,0 1 0,1-1 0,-1 0 0,0 0 0,0 0 0,0 0 0,0 0 0,0 0 0,0 0 0,0 0 0,0 0 0,0 1-1,0-1 1,0 0 0,0 0 0,0 0 0,1 0 0,-1 0 0,0 0 0,0 0 0,0 1 0,3 12-75,0 25-37,-2-28 63,0 16-47,-1-14-18,1 0-1,0 0 1,1 0 0,0-1 0,0 1-1,8 20 1,-9-31 109,-1 0-1,1 0 0,-1 0 0,1 0 1,0 0-1,-1-1 0,1 1 1,0 0-1,0 0 0,0 0 0,-1-1 1,1 1-1,0 0 0,0-1 1,0 1-1,0-1 0,0 1 0,0-1 1,0 1-1,0-1 0,1 0 1,-1 1-1,0-1 0,0 0 1,0 0-1,0 0 0,0 0 0,0 0 1,1 0-1,-1 0 0,0 0 1,0-1-1,0 1 0,0 0 0,0-1 1,0 1-1,0-1 0,0 1 1,0-1-1,2 0 0,14-20-131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14155,'-2'-1'66,"0"1"0,0-1 1,0 1-1,0 0 0,0 0 0,0 0 0,0 0 1,0 0-1,0 0 0,0 0 0,0 1 0,0-1 1,0 1-1,0 0 0,0-1 0,0 1 0,0 0 1,0 0-1,0 0 0,1 0 0,-1 0 0,1 1 1,-1-1-1,0 1 0,1-1 0,0 1 0,-1-1 0,1 1 1,0 0-1,0-1 0,0 1 0,-1 2 0,-2 6 67,-1 1-1,2 0 0,-1 0 0,-2 18 0,4-19-62,1-4-60,0-1 0,0 1 0,1 0 0,0-1 0,0 1 0,0 0 0,0-1 0,1 1 0,0 0 0,1-1 0,1 7 0,-2-11-7,-1 0-1,0-1 0,0 1 1,0 0-1,1 0 1,-1 0-1,0-1 0,1 1 1,-1 0-1,1-1 1,-1 1-1,1 0 0,-1-1 1,1 1-1,0 0 0,-1-1 1,1 1-1,-1-1 1,1 1-1,0-1 0,0 0 1,-1 1-1,1-1 1,0 0-1,0 1 0,0-1 1,-1 0-1,1 0 0,0 0 1,0 0-1,0 0 1,-1 0-1,1 0 0,0 0 1,0 0-1,0 0 1,1 0-1,0-1 5,-1 0 1,1 0-1,0 0 0,0 0 0,0 0 1,-1 0-1,1-1 0,-1 1 1,1 0-1,-1-1 0,1 0 0,0-1 1,5-7 67,0-1 0,-1 1-1,-1-1 1,0 0 0,5-17 0,-8 24-41,-1 0-1,0-1 1,0 1-1,-1-1 1,1 1-1,-1-1 1,0 1-1,0-1 1,0 1-1,-1-1 1,0 1-1,0-1 1,0 1-1,0 0 1,-1 0-1,1-1 0,-4-4 1,5 8-33,0 1 0,0-1 0,-1 1 1,1-1-1,0 0 0,0 1 0,-1-1 0,1 1 0,0-1 1,-1 1-1,1 0 0,0-1 0,-1 1 0,1-1 0,-1 1 1,1 0-1,-1-1 0,1 1 0,0 0 0,-1-1 0,0 1 1,1 0-1,-1 0 0,1-1 0,-1 1 0,1 0 0,-1 0 1,1 0-1,-1 0 0,0 0 0,1 0 0,-1 0 0,1 0 1,-1 0-1,1 0 0,-1 0 0,0 0 0,1 0 0,-1 1 1,1-1-1,-1 0 0,1 0 0,-1 1 0,1-1 1,-1 0-1,1 1 0,-1-1 0,1 0 0,-1 1 0,1-1 1,0 1-1,-1 0 0,-1 1-54,1 0 0,0 0-1,0 0 1,0 0 0,0 0 0,0 0 0,0 1 0,1-1-1,-1 0 1,1 5 0,-1-7-1,1 1 0,0 0 0,0 0 0,0 0 1,0 0-1,1 0 0,-1 0 0,0 0 0,0 0 0,0 0 0,1 0 0,-1-1 0,1 1 0,-1 0 0,0 0 0,1 0 0,-1-1 0,1 1 1,0 0-1,-1 0 0,1-1 0,0 1 0,-1-1 0,1 1 0,1 0 0,-1 0-27,1-1 1,-1 0-1,1 1 1,-1-1-1,1 0 0,-1 0 1,1 0-1,-1 0 1,1 0-1,-1 0 0,1-1 1,-1 1-1,0 0 0,3-1 1,2-2-87,0 1 0,-1-1 0,1 0 0,-1 0 0,1 0 1,8-9-1,16-21-484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12571,'-5'2'160,"0"2"0,1-1 0,0 0 0,-1 1 1,1 0-1,1 0 0,-1 0 0,1 0 0,-1 1 0,1-1 1,-3 7-1,0-1 220,-14 17 245,12-17-361,0-1 0,1 2 1,1-1-1,-1 1 0,-5 15 1,12-25-255,0-1 0,0 1 0,0-1 0,-1 1 0,1-1 0,0 1 0,0-1 0,0 1 0,0-1 0,0 1 0,0-1 0,1 1 0,-1-1 0,0 1 0,0-1 0,0 1 0,0-1 0,1 1 0,-1-1 0,0 1 0,0-1 0,1 1 0,-1-1 0,0 1 0,1-1 0,-1 0 0,0 1 0,1-1 0,-1 0 0,1 1 0,-1-1 0,1 0 0,-1 0 0,0 1 0,1-1 0,-1 0 0,1 0 0,-1 0 0,1 0 0,-1 0 0,1 1 0,0-1 0,-1 0 0,1 0 0,32-1-6,-20 1-6,-10 0-4,21 1-78,0 1 0,32 7 0,-50-8 58,1 1 1,-1 0-1,0 0 1,0 1-1,0-1 1,-1 1-1,1 0 1,0 1-1,-1-1 1,0 1 0,0 0-1,0 1 1,-1-1-1,5 7 1,-7-10 16,-1 1 1,0 0-1,0 1 1,0-1-1,0 0 1,0 0-1,0 0 1,0 1-1,-1-1 1,1 0-1,-1 1 1,0-1-1,0 0 1,0 1 0,0-1-1,0 5 1,-1-3 11,0 1 1,-1-1-1,1 0 1,-1 0-1,0 0 1,0 0-1,0-1 1,-5 7 0,-1-1 57,0 0 1,0 0-1,-1-1 1,0 0-1,-20 12 1,27-19-52,-1 1 1,1 0-1,-1-1 1,0 0-1,0 0 0,0 0 1,0 0-1,1 0 1,-1 0-1,0-1 1,-5 1-1,7-1-8,0 0-1,0-1 1,0 1 0,0 0 0,0-1 0,0 1-1,0-1 1,0 1 0,0-1 0,0 1-1,0-1 1,0 0 0,1 0 0,-1 1-1,0-1 1,0 0 0,1 0 0,-1 0-1,0 0 1,1 1 0,-1-1 0,1 0 0,-1 0-1,1 0 1,0 0 0,-1-1 0,1 1-1,0 0 1,0 0 0,0 0 0,0 0-1,0 0 1,0 0 0,0-1 0,-1-11 2,2-1 1,0 1-1,3-21 1,-3 32-6,8-51-80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14747,'-7'13'204,"0"1"1,1 0-1,1 0 0,0 1 0,0-1 1,2 1-1,0 0 0,-2 29 0,5-35-186,0 0 0,0 0-1,1 0 1,1 0-1,-1 0 1,1-1-1,1 1 1,0 0-1,0-1 1,1 0-1,0 1 1,0-1-1,0-1 1,1 1 0,1-1-1,6 8 1,1-3-4,0 0 1,17 11 0,-19-15-42,0 0 1,-1 0-1,0 1 0,14 17 0,-23-25-5,0 0 0,-1 0 0,1 0 0,0 0 0,0 0 0,0 0 0,-1 1 0,1-1 0,-1 0 0,1 1 0,-1-1 0,1 0 0,-1 1 0,0-1 0,0 1 0,1-1 0,-1 0 1,0 3-1,-1-4-15,1 1 0,-1 0 0,1-1 0,-1 1 0,1-1 1,-1 1-1,1-1 0,-1 1 0,1-1 0,-1 0 1,1 1-1,-1-1 0,0 0 0,1 1 0,-1-1 1,0 0-1,1 0 0,-1 1 0,0-1 0,1 0 1,-1 0-1,0 0 0,1 0 0,-3 0 0,-3 0-219,-1-1-1,0 0 1,0 0-1,0 0 1,-10-5 0,-18-8 484,0-2 1,1-1 0,-53-37-1,85 53-63,0-1 0,0 1 0,0 0 0,0-1 0,1 0 0,-1 1 0,1-1 0,-1 0 0,1 0 0,-3-3 0,4 4-115,0 1 1,0-1-1,0 0 0,0 1 0,0-1 0,0 0 0,0 1 0,0-1 0,1 0 0,-1 1 0,0-1 0,0 0 0,1 1 0,-1-1 0,0 0 0,1 1 0,-1-1 0,0 1 0,1-1 0,-1 1 0,1-1 0,-1 1 0,1-1 0,-1 1 0,1-1 0,-1 1 0,1 0 0,0-1 0,-1 1 0,1 0 0,-1-1 0,1 1 0,0 0 0,-1 0 0,1 0 0,0 0 0,0 0 0,51-19 241,-21 8-377,0 0 0,-1-2 0,54-33-1,-22 1-73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14827,'-11'5'230,"0"0"1,1 1-1,0 0 0,0 0 1,1 1-1,-1 1 0,2 0 0,-1 0 1,-9 11-1,2 2-141,1 0 1,1 1-1,-12 25 1,20-37-79,2 1 1,-1 1 0,1-1 0,1 0-1,0 1 1,1 0 0,0 0-1,0 23 1,2-31-13,0 1 1,1-1 0,-1 0-1,1 1 1,0-1-1,0 0 1,1 0-1,-1 1 1,1-1-1,0 0 1,5 7-1,-5-9-5,0 1 0,0-1 1,1 0-1,0 1 0,-1-1 0,1 0 0,0 0 0,0-1 0,0 1 0,0-1 0,0 1 0,0-1 1,0 0-1,1 0 0,-1-1 0,0 1 0,6 0 0,-3-1-42,1 0-1,-1 0 1,1-1-1,-1 1 1,0-1-1,1-1 1,-1 1 0,0-1-1,0 0 1,0-1-1,0 0 1,9-5-1,-2 0-8,0-1-1,0-1 0,-1 0 0,12-14 0,17-23-116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4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81 6313,'-3'-6'312,"-1"0"0,0 0-1,-1 1 1,0 0 0,1 0-1,-2 0 1,1 1 0,0 0-1,-1 0 1,0 0-1,0 0 1,0 1 0,-9-3-1,6 3-87,0 0 0,-1 1-1,0 0 1,1 0 0,-1 1-1,0 1 1,0 0 0,-16 1-1,9 2-183,0 0 1,1 1-1,-1 0 0,1 1 0,0 1 0,1 1 0,-1 0 0,1 1 1,1 1-1,-23 17 0,27-17-37,0 1-1,0 0 1,2 1 0,-1 0 0,1 1-1,1-1 1,0 1 0,1 1 0,0-1-1,-6 19 1,-2 15-9,-13 76-1,9-9-1,5 2-1,5-1 1,8 125 0,2-198 6,1-1 0,3 1 1,1-1-1,15 47 0,-14-63-13,2 0 0,0 0 0,1-1 0,1-1 0,2 0 0,0-1 0,31 37-1,-19-31-94,1 0 0,1-2 0,1-1-1,49 30 1,-62-44-27,0-1 1,1 0 0,0-1-1,1-1 1,0-1-1,0 0 1,0-1-1,1-2 1,-1 1-1,38 0 1,-44-5 67,1-1 0,-1 0 0,0-1 0,0 0 0,0-1 0,0-1 1,-1 0-1,0 0 0,0-1 0,0 0 0,0-1 0,-1 0 0,0-1 0,-1 0 0,10-11 0,3-4 96,-1 0 0,-2-2 0,0-1 0,28-51 0,-17 18 203,-3-2 1,-3 0-1,-2-2 0,24-116 1,-32 102-87,-4-1-1,-3 0 1,-6-136 0,-2 175-80,-3 0 0,-1 0-1,-2 1 1,-20-65 0,23 91-30,-1 0-1,0 0 0,0 1 1,-1-1-1,-1 2 0,0-1 1,-1 0-1,0 1 1,0 1-1,-1-1 0,0 2 1,-1-1-1,0 1 0,0 0 1,-1 1-1,0 1 1,0-1-1,-14-4 0,5 4-19,0 1-1,0 2 0,-1 0 1,1 1-1,-1 0 0,-22 2 1,-126 10-492,162-8 482,-63 6-130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14339,'0'7'912,"13"3"-904,4-1-344,5-2 424,2 2-96,5-5-72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153 164 14787,'-7'1'132,"1"1"-1,-1-1 1,1 1-1,0 0 1,-1 1 0,1-1-1,0 1 1,0 1-1,1-1 1,-1 1-1,1 0 1,-1 0-1,1 1 1,1-1 0,-1 1-1,1 0 1,-1 0-1,-5 12 1,4-8-118,1 1 1,0 0 0,0 0-1,1 0 1,1 1 0,0-1-1,0 1 1,1 0-1,0 0 1,0 18 0,2-28-14,0 0 1,0-1-1,0 1 1,0 0-1,0 0 1,0 0-1,0-1 1,1 1-1,-1 0 1,0 0-1,0 0 1,1-1-1,-1 1 1,0 0-1,1-1 1,-1 1-1,1 1 1,0-2-1,-1 0 1,1 0 0,-1 1 0,0-1 0,1 0-1,-1 0 1,1 0 0,-1 0 0,1 0 0,-1 0-1,0 0 1,1 0 0,-1 0 0,1 0 0,-1 0 0,1 0-1,-1 0 1,0 0 0,1 0 0,-1 0 0,1 0-1,-1-1 1,1 1 0,2-1 5,-1-1-1,1 1 1,-1-1 0,0 0 0,1 0-1,-1 0 1,0 0 0,2-3-1,94-139 177,-31 40-8,-66 103-173,3-5 14,-1 1 0,1 0 0,0 1 0,8-8 0,-11 11-12,0 1-1,-1-1 0,1 1 1,0-1-1,0 1 1,0-1-1,-1 1 1,1-1-1,0 1 0,0 0 1,0-1-1,0 1 1,0 0-1,0 0 1,0 0-1,-1 0 0,1 0 1,0 0-1,0 0 1,0 0-1,0 0 1,0 0-1,0 0 0,0 1 1,0-1-1,0 0 1,-1 1-1,1-1 1,0 0-1,0 1 0,0-1 1,-1 1-1,1 0 1,0-1-1,0 1 1,-1-1-1,1 1 0,0 1 1,4 5 0,1-1 1,0 0-1,0 0 1,0 0-1,1-1 0,7 5 1,-10-8-9,-1 0 0,1-1 1,0 1-1,0-1 0,0 0 0,0 0 1,0 0-1,0-1 0,0 0 0,1 0 1,-1 0-1,0 0 0,0 0 0,5-2 1,37-12-39,9-3-62,-53 16 89,1 1 1,0-1-1,0 1 1,0 0-1,0 0 1,0 0-1,0 0 1,-1 1 0,1-1-1,0 1 1,0-1-1,0 1 1,0 0-1,4 3 1,6 7-95,-12-10 109,-1 0-1,1 0 1,-1-1-1,1 1 0,-1 0 1,1-1-1,0 1 0,-1 0 1,1-1-1,0 1 1,0-1-1,-1 1 0,1-1 1,0 1-1,0-1 0,0 0 1,0 1-1,-1-1 1,1 0-1,0 0 0,0 0 1,0 0-1,0 1 0,0-1 1,0 0-1,0-1 1,0 1-1,0 0 0,-1 0 1,1 0-1,0 0 0,0-1 1,0 1-1,0 0 1,0-1-1,-1 1 0,1-1 1,0 1-1,1-2 0,13-9 57,0-1 0,-1 0 0,16-18 0,-17 16-51,1 1-1,29-22 1,-23 26-130,-19 9 118,-1 0 0,1 0 0,0 0 0,-1 0 0,1 0 0,-1 0 0,1 0 0,0 0 0,-1 0 0,1 0 0,-1 1 0,1-1 0,-1 0 0,1 0 0,0 1 0,-1-1 0,1 0 0,-1 1 0,1 0 0,1 1-16,-1 1-1,1-1 0,-1 1 0,0 0 1,0-1-1,0 1 0,0 0 0,-1 0 1,1 4-1,-1-5 26,1 0 0,-1 1 0,0-1 0,1 0 0,-1 1 1,1-1-1,0 0 0,0 0 0,0 0 0,0 1 0,0-1 0,0 0 1,1 0-1,-1-1 0,1 1 0,-1 0 0,1 0 0,2 1 0,-3-3 41,0 0 0,1 1 0,-1-1 0,0 0 0,1 0 0,-1 0 0,0 0 0,1-1 1,-1 1-1,0 0 0,1 0 0,-1-1 0,0 1 0,1-1 0,-1 1 0,0-1 0,0 0 0,0 0 0,2-1 0,22-18 1087,-6 0-817,1-5 69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85 14107,'-11'22'1015,"6"-14"-761,0 1 1,1-1 0,0 1-1,1 0 1,0 1-1,0-1 1,1 1 0,0-1-1,1 1 1,-1 15 0,2-24-246,0 0 0,0 0 0,0 0 0,0 1 1,0-1-1,1 0 0,-1 0 0,0 1 1,1-1-1,-1 0 0,1 0 0,-1 0 0,1 0 1,-1 0-1,1 0 0,0 0 0,0 0 1,-1 0-1,1 0 0,0 0 0,0 0 1,0-1-1,0 1 0,0 0 0,0 0 0,0-1 1,0 1-1,0-1 0,1 1 0,-1-1 1,0 0-1,0 1 0,0-1 0,1 0 1,-1 0-1,1 0 0,1 0-16,0 0 0,0-1 0,0 1-1,0-1 1,0 0 0,-1 0 0,1 0 0,0 0 0,-1 0-1,1-1 1,-1 1 0,1-1 0,2-2 0,3-4-5,-1 0 1,0-1-1,-1 1 1,0-1-1,0 0 1,-1-1-1,5-10 1,11-20 6,-21 40 5,0 0 0,0 0 1,0-1-1,0 1 1,0 0-1,0 0 1,0-1-1,0 1 0,0 0 1,0 0-1,0 0 1,1-1-1,-1 1 1,0 0-1,0 0 0,0 0 1,0-1-1,1 1 1,-1 0-1,0 0 1,0 0-1,0 0 0,0 0 1,1-1-1,-1 1 1,0 0-1,0 0 1,1 0-1,-1 0 0,0 0 1,0 0-1,0 0 1,1 0-1,-1 0 0,0 0 1,0 0-1,1 0 1,-1 0-1,0 0 1,0 0-1,1 0 0,-1 0 1,0 0-1,0 0 1,0 0-1,1 1 1,-1-1-1,5 12 35,2 4 7,-5-15-40,0 0 1,0 0-1,-1 0 1,1-1-1,0 1 1,0-1-1,0 1 1,0-1-1,0 0 1,0 1-1,1-1 0,-1 0 1,0 0-1,0 0 1,0-1-1,0 1 1,0-1-1,0 1 1,0-1-1,0 1 1,0-1-1,0 0 1,-1 0-1,1 0 0,0 0 1,2-2-1,9-6-50,-1 0 0,18-17 0,-17 14-30,69-55-650,-81 65 698,0 1 0,0 0-1,1 0 1,-1 0 0,1 0 0,-1 0 0,1 0 0,-1 1 0,1-1 0,-1 0 0,1 1 0,-1-1 0,1 1 0,0 0 0,-1-1-1,1 1 1,0 0 0,1 0 0,-2 1 13,0-1-1,0 1 1,0-1-1,0 1 0,0-1 1,0 1-1,0 0 1,0-1-1,0 1 1,-1 0-1,1 0 1,0 0-1,0 0 1,-1 0-1,1 0 1,-1 0-1,1 0 0,-1 0 1,1 0-1,-1 0 1,0 0-1,0 0 1,1 0-1,-1 0 1,0 0-1,0 0 1,0 1-1,0 0 0,2 41-80,-3-32 127,1 0-1,1 0 1,0 0-1,0 0 1,1-1-1,1 1 0,7 20 1,-10-30-30,1 0 0,0 1 0,-1-1-1,1 0 1,0 0 0,0 0 0,0 1 0,0-1 0,0 0 0,0 0 0,0 0 0,0-1 0,0 1-1,1 0 1,-1 0 0,0-1 0,0 1 0,1 0 0,-1-1 0,1 1 0,-1-1 0,0 0 0,1 1-1,-1-1 1,1 0 0,-1 0 0,1 0 0,-1 0 0,1 0 0,-1 0 0,0-1 0,1 1-1,2-1 1,1-1-5,0-1 0,0 1 0,0-1 0,0 0 0,0 0 0,-1 0 0,7-7 0,23-25-42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14091,'11'-6'847,"0"-1"0,0 0 1,11-11-1,-6 4-772,0-1 0,-1-1 0,15-20 0,-26 31-95,-1-1 0,0 0 0,0 0 0,0 0 0,3-10 0,-6 15 14,1 1 0,-1-1 0,0 0 0,0 0 0,0 0 1,1 1-1,-1-1 0,0 0 0,0 0 0,0 0 0,-1 0 0,1 1 0,0-1 0,0 0 0,0 0 1,-1 0-1,1 1 0,0-1 0,-1 0 0,1 0 0,-1 0 0,0 0 1,0 1-1,0 0 1,0-1-1,0 1 1,0 0-1,0-1 1,0 1-1,0 0 1,0 0-1,0 0 1,0 0-1,0 0 1,0 0-1,0 0 1,0 0-1,-1 0 1,1 1-1,0-1 1,0 0-1,0 1 1,-1 0-1,-5 2 7,0 0 0,1 1 0,-1 0-1,1 0 1,0 0 0,1 1 0,-1 0 0,1 0 0,0 1 0,0-1-1,-8 13 1,6-8 67,1 0-1,0 0 0,1 1 1,0 0-1,0 0 0,-5 21 0,10-30-47,-1 0-1,1 0 1,-1 0-1,1 0 1,0 0-1,0 0 1,0 1-1,0-1 0,0 0 1,0 0-1,1 0 1,-1 0-1,1 0 1,-1 0-1,1 0 1,0 0-1,0 0 0,0 0 1,0 0-1,0 0 1,0 0-1,2 1 1,-1-1-4,0-1 0,1 0 1,-1 1-1,0-1 1,1 0-1,-1 0 0,0 0 1,1-1-1,-1 1 1,1 0-1,-1-1 0,1 0 1,0 0-1,-1 1 1,1-2-1,-1 1 1,1 0-1,3-1 0,5-1 6,-1-1 0,1 1 0,-1-2 0,0 0 0,18-9 0,46-32 13,-42 24-34,-18 11-1,-10 7-8,1 0 0,0 0 0,-1 0 0,1 1 0,7-3 0,-10 5 8,-1-1-1,1 1 1,0 0-1,0-1 1,0 1 0,0 0-1,-1 0 1,1 1 0,0-1-1,0 0 1,0 1-1,0-1 1,-1 1 0,1-1-1,0 1 1,-1 0-1,1 0 1,0-1 0,2 4-1,2-1 48,0 1 0,0-1 0,0 0-1,1 0 1,-1 0 0,1-1-1,0 0 1,-1-1 0,1 1 0,12 0-1,-7-2-5,1 0 0,-1-1 0,0 0-1,0-1 1,18-5 0,3-3-228,0-3-1,-1 0 1,38-23 0,-53 27-47,-9 4 51,-1 1 0,0 0 0,1 0 0,0 1 0,0 0 0,14-2 0,-22 4 167,1 1-1,-1 0 1,1 0 0,-1 0 0,1 0 0,0 0 0,-1 0 0,1 1 0,-1-1-1,1 0 1,-1 0 0,1 0 0,-1 0 0,1 1 0,-1-1 0,1 0-1,-1 0 1,1 1 0,-1-1 0,0 0 0,1 1 0,-1-1 0,1 0 0,-1 1-1,0-1 1,1 1 0,-1-1 0,0 1 0,0-1 0,1 1 0,-1-1 0,0 1-1,0-1 1,0 1 0,1-1 0,-1 1 0,0-1 0,0 1 0,0-1-1,0 1 1,0-1 0,0 1 0,0-1 0,0 1 0,0 0 0,-1-1 0,1 1-1,0 0 1,-10 34-60,6-25 73,2 0 26,0-7-23,1 1-1,0-1 1,0 0 0,1 1 0,-1-1-1,1 1 1,-1-1 0,1 0 0,0 1 0,0-1-1,1 5 1,2-7-35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10690,'15'26'1096,"-1"1"0,-1 1 0,-1 0 1,13 53-1,-4-14-582,35 116 1091,20 58 20,-70-232-1532,-1-12-18,1-19 14,82-516-1898,-86 526 1710,3-16-237,2 1 1,10-29-1,-13 50 171,0 8 53,1 17 3,0 28 31,-6-36 99,0 0-1,-1-1 1,0 1-1,-1 0 1,0-1 0,0 1-1,-1-1 1,-1 0-1,0 0 1,0-1-1,-1 1 1,0-1 0,0-1-1,-1 1 1,0-1-1,-1 0 1,0 0 0,0-1-1,0 0 1,-1-1-1,0 0 1,-1 0 0,1-1-1,-1 0 1,0-1-1,-20 7 1,28-11-30,0 0 1,1 1-1,-1-1 0,0 0 0,1 0 1,-1 0-1,0 0 0,0-1 1,1 1-1,-1 0 0,1-1 0,-1 1 1,-3-2-1,5 2 8,-1-1 1,0 1-1,1-1 0,-1 1 1,1-1-1,-1 1 0,1-1 1,-1 1-1,1-1 0,-1 1 1,1-1-1,-1 0 1,1 1-1,0-1 0,-1 0 1,1 1-1,0-1 0,0 0 1,-1 1-1,1-1 0,0 0 1,0 0-1,0 1 0,0-1 1,0 0-1,0 0 1,0 1-1,0-1 0,0 0 1,0 1-1,1-1 0,-1 0 1,1-1-1,11-18-104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 12819,'0'12'343,"0"0"0,-1-1 1,0 1-1,-1 0 0,0 0 0,-5 12 1,-3 22 336,8-35-555,-2 14 297,0 0 0,1 50 0,3-74-403,0 0-1,0 0 1,0-1 0,0 1-1,0 0 1,0 0 0,1 0-1,-1 0 1,0 0 0,0-1-1,1 1 1,-1 0 0,1 0-1,-1-1 1,0 1-1,2 1 1,-2-2-5,0 0-1,1 0 1,-1 0-1,0 0 1,1 0 0,-1 0-1,0 0 1,0 0-1,1 0 1,-1 0-1,0 0 1,1 0-1,-1 0 1,0-1 0,1 1-1,-1 0 1,0 0-1,0 0 1,1 0-1,-1-1 1,0 1-1,0 0 1,0 0 0,1 0-1,-1-1 1,0 1-1,0 0 1,0 0-1,1-1 1,14-29 445,-8 6-342,-1 0 0,-1 0 0,-2 0 0,0-1 0,-2 0 0,0 1 0,-4-33 0,3 54-125,-1-1-1,1 1 1,0 0 0,-1 0-1,1 0 1,-1 0-1,0 0 1,0 0 0,-1 0-1,1 0 1,0 0 0,-1 1-1,-3-6 1,9 25-783,-2-16 712,0 1-1,0-1 1,0 0 0,0 0-1,0 0 1,0 0 0,0 0-1,0 0 1,0-1-1,1 1 1,-1-1 0,0 0-1,0 1 1,1-1 0,-1 0-1,0 0 1,4-1 0,40-6-497,-7-5 211,5-3-7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83 9978,'-1'2'193,"-1"-1"-1,1 0 0,-1 0 1,1 0-1,-1 0 1,0 0-1,1 0 0,-1 0 1,0 0-1,0-1 1,0 1-1,1-1 1,-1 1-1,0-1 0,0 0 1,0 1-1,0-1 1,-3-1-1,-7 3 910,-1 1-553,0 1-1,-1 0 1,1 1-1,1 1 1,-22 11-1,30-14-509,1-1 0,0 0 0,0 1 0,0 0-1,0 0 1,0 0 0,1 0 0,-1 0-1,1 0 1,-3 6 0,4-6-31,0-1 0,0 1 1,0 0-1,1-1 0,-1 1 1,1 0-1,0-1 0,0 1 0,0 0 1,0 0-1,0-1 0,0 1 0,1 0 1,-1-1-1,1 1 0,0 0 0,1 2 1,-1-2-6,1-1 0,-1 0 0,0 0 0,1 0 0,0 0 1,-1 0-1,1 0 0,0 0 0,0-1 0,0 1 0,0-1 0,0 1 1,0-1-1,0 0 0,1 1 0,-1-1 0,0-1 0,1 1 1,-1 0-1,1 0 0,-1-1 0,1 0 0,-1 1 0,1-1 0,-1 0 1,1 0-1,0 0 0,-1-1 0,1 1 0,2-1 0,2 0 16,-1-1-1,1 1 1,-1-1-1,0-1 1,0 1-1,0-1 1,0 0 0,0 0-1,0-1 1,7-5-1,-8 4-71,-1 1 0,1-1 0,-1 0 0,0 0 0,-1 0 0,1 0-1,-1-1 1,0 0 0,0 1 0,-1-1 0,0 0 0,0 0 0,0-1 0,-1 1 0,0 0 0,0 0 0,0-1-1,-1 1 1,0 0 0,0-1 0,-1 1 0,0-1 0,0 1 0,0 0 0,-1 0 0,0 0 0,0 0 0,0 0 0,-1 0-1,0 0 1,0 1 0,0-1 0,-1 1 0,0 0 0,-5-5 0,1 1-374,7 6-88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13683,'-1'10'1584,"-2"8"-1134,-3 27 484,1 0-1,3 74 0,2-117-911,0 0 0,0-1 0,0 1 0,1 0 0,-1-1 0,0 1-1,1 0 1,-1-1 0,1 1 0,0-1 0,-1 1 0,1-1 0,0 1 0,0-1-1,0 0 1,0 1 0,0-1 0,0 0 0,0 0 0,1 0 0,-1 0 0,0 0 0,1 0-1,1 1 1,0-1-11,1 0 0,-1 0-1,1 0 1,-1-1 0,1 0-1,-1 0 1,1 0-1,-1 0 1,1 0 0,6-2-1,20-4-246,-16 2 7,1 1-1,20-1 1,-32 3 176,0 1-1,0 0 1,0 0 0,0 1 0,0-1 0,0 1 0,0-1-1,0 1 1,0 0 0,0 0 0,-1 0 0,1 0 0,0 1-1,0-1 1,-1 1 0,1 0 0,2 2 0,-4-3 46,0 0 0,1 0 0,-1 1 0,0-1 0,0 1 0,0-1 0,0 1 0,0-1 0,-1 1 0,1 0 1,0-1-1,-1 1 0,1 0 0,-1-1 0,0 1 0,1 0 0,-1 0 0,0-1 0,0 1 0,-1 3 0,1-2 56,-1-1-1,0 1 1,0 0-1,0-1 1,0 1-1,-1 0 1,1-1 0,-1 0-1,1 1 1,-1-1-1,-4 4 1,2-1 86,-1-1 0,0 0 0,0 0 0,-1-1 0,1 1 0,-1-1 0,0 0 0,1 0-1,-1-1 1,-12 3 0,13-4-146,1 0 0,0-1 0,-1 0-1,1 0 1,0 0 0,-1 0-1,1-1 1,0 0 0,-1 0 0,1 0-1,0 0 1,-4-2 0,6 2-42,1 0 1,0 0 0,-1 0 0,1 0-1,0 0 1,-1 0 0,1 0 0,0 0 0,0-1-1,0 1 1,0 0 0,0-1 0,1 1-1,-1 0 1,0-1 0,0 1 0,1-1-1,-1 1 1,1-1 0,0 0 0,-1 1-1,1-1 1,0 1 0,0-1 0,0 0 0,0 1-1,0-1 1,0 0 0,1 1 0,-1-1-1,0 1 1,1-1 0,-1 1 0,2-4-1,6-12-501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14387,'0'0'24,"0"0"0,0-1 1,1 1-1,-1 0 0,0 0 0,0 0 0,0 0 1,0 0-1,0 0 0,0-1 0,0 1 0,0 0 0,0 0 1,0 0-1,0 0 0,0-1 0,0 1 0,0 0 0,0 0 1,0 0-1,0 0 0,0 0 0,0-1 0,0 1 1,0 0-1,0 0 0,0 0 0,0 0 0,0 0 0,0-1 1,0 1-1,0 0 0,0 0 0,0 0 0,-1 0 1,1 0-1,0 0 0,0-1 0,0 1 0,0 0 0,0 0 1,0 0-1,0 0 0,-1 0 0,1 0 0,0 0 1,0 0-1,0 0 0,0 0 0,0 0 0,-1 0 0,1 0 1,0 0-1,0 0 0,0 0 0,0 0 0,0 0 1,-1 0-1,1 0 0,0 0 0,0 0 0,0 0 0,-18 5 628,-18 13 91,31-15-710,1-1 0,1 1-1,-1 0 1,0-1 0,1 2 0,-1-1-1,1 0 1,0 1 0,0-1 0,0 1-1,1 0 1,-1 0 0,1 0 0,0 0 0,0 1-1,0-1 1,1 1 0,0-1 0,-1 1-1,0 7 1,2-12-28,0 1 0,0-1 0,0 0 0,0 1 0,1-1 0,-1 0 0,0 1 0,0-1 0,0 0 0,0 1 0,0-1 0,0 0 0,0 1 0,1-1 0,-1 0 0,0 0 0,0 1 0,0-1 0,1 0 0,-1 1 0,0-1 0,0 0 0,1 0 0,-1 0 0,0 1 0,1-1 0,-1 0 0,0 0-1,1 0 1,-1 0 0,0 0 0,1 0 0,-1 1 0,16-3 119,13-12 39,-16 1-69,0-1 0,12-15 0,11-12-236,-35 51-164,-4 5 178,-6 37-210,9-48 325,-1 0-1,1-1 1,0 1 0,0 0-1,1 0 1,-1-1 0,1 1-1,0 0 1,0-1 0,0 1-1,2 4 1,-2-7 5,-1 0 0,1-1 0,-1 1 0,1 0-1,-1-1 1,1 1 0,-1-1 0,1 1 0,0 0 0,-1-1 0,1 0 0,0 1-1,-1-1 1,1 1 0,0-1 0,0 0 0,0 0 0,-1 1 0,1-1 0,0 0-1,0 0 1,0 0 0,-1 0 0,1 0 0,0 0 0,0 0 0,0 0 0,0 0-1,-1-1 1,1 1 0,0 0 0,0 0 0,-1-1 0,1 1 0,0 0-1,0-1 1,-1 1 0,2-1 0,2-2-25,-1 0 1,1 1-1,-1-1 0,0 0 0,5-6 1,12-18-63,5-15 10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9234,'-1'-1'266,"1"1"0,-1 0 1,0 0-1,1 0 0,-1 0 0,0 0 0,1 0 1,-1 0-1,0 1 0,1-1 0,-1 0 1,0 0-1,1 0 0,-1 1 0,0-1 0,1 0 1,-1 1-1,0-1 0,1 0 0,-1 1 0,1-1 1,-1 1-1,1-1 0,-1 2 0,-11 20 1785,-2 37-2479,12-47 1149,-8 38-369,3-1 0,2 2 0,1-1 1,6 68-1,-2-116-342,0 1 0,1 0-1,-1-1 1,1 1 0,-1-1 0,1 1 0,0-1 0,3 5 0,-4-6-8,0-1-1,1 1 0,-1-1 1,0 0-1,0 1 0,1-1 0,-1 0 1,1 0-1,-1 1 0,0-1 1,1 0-1,-1 0 0,1 1 1,-1-1-1,0 0 0,1 0 1,-1 0-1,1 0 0,-1 0 1,1 0-1,-1 0 0,1 0 1,0 0-4,0 0 1,0 0 0,0-1-1,0 1 1,0-1 0,0 1-1,0-1 1,0 1 0,0-1-1,0 1 1,-1-1 0,1 0-1,1-1 1,16-16-134,-3 2-75,1 0 1,29-21-1,-40 34 148,0-1 1,0 1-1,0 1 1,1-1-1,-1 1 0,1 0 1,-1 0-1,1 0 0,0 1 1,0 0-1,-1 0 0,1 0 1,0 1-1,12 0 1,-16 0 58,0 1 0,1-1 0,-1 1 0,0-1 0,1 1 0,-1 0 0,0 0 0,0 0 0,0 0 0,0 0 0,0 0 0,0 0 0,0 1 0,0-1 0,0 1 0,-1-1 0,1 1 0,-1 0 0,1 0 0,-1 0 0,0 0 0,1 0 0,-1 0 0,0 0 0,0 0 0,-1 0 0,1 0 0,0 1 0,-1-1 0,1 0 0,-1 1 0,0-1 0,0 0 0,0 1 0,0-1 0,0 0 0,0 1 0,-1-1 0,1 0 0,-1 0 0,1 1 0,-1-1 0,0 0 0,0 0 0,0 0 1,0 0-1,0 0 0,-1 0 0,1 0 0,-3 2 0,-3 5 129,-1-1 0,0 0 1,0 0-1,-1-1 1,0 0-1,-1 0 0,1-1 1,-1-1-1,0 1 0,-1-1 1,1-1-1,-17 5 1,26-9-125,0 1 0,0-1 0,0 0 0,0 1 0,0-1 1,0 0-1,0 0 0,0 0 0,0 1 0,0-1 0,0 0 1,0 0-1,0 0 0,0-1 0,0 1 0,0 0 0,0 0 1,0-1-1,0 1 0,0 0 0,0-1 0,0 1 0,1-1 1,-1 1-1,0-1 0,0 1 0,0-1 0,1 0 1,-1 1-1,0-1 0,1 0 0,-1 0 0,0 1 0,1-1 1,-1 0-1,1 0 0,-1 0 0,1 0 0,0 0 0,-1 0 1,1 0-1,0 0 0,0 0 0,-1-1 0,1-5 27,0 0 1,1 1-1,-1-1 0,1 0 1,3-10-1,6-19-92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12035,'8'6'1408,"-6"7"-840,-4 12-184,-6 8 976,0 3-736,2 0-103,2 3-73,-1-2-80,4-7-256,1-4-160,4-16-296,1-10-1577,6-10 1681,2-7-240,0-16-152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73 118 10714,'-13'17'742,"1"0"0,1 1-1,-10 20 1,18-33-595,1 0-1,0 0 0,0 0 1,0 0-1,1 0 0,0 0 1,0 1-1,0-1 0,0 0 1,1 1-1,0-1 0,0 1 1,1-1-1,-1 0 0,1 1 1,0-1-1,3 7 0,-3-10-113,-1-1-1,1 1 0,0 0 0,0-1 1,0 1-1,0-1 0,1 1 0,-1-1 0,0 0 1,1 1-1,-1-1 0,1 0 0,-1 0 1,1 0-1,-1 0 0,1 0 0,0-1 0,-1 1 1,1 0-1,2 0 0,0 0-8,0-1 1,0 0-1,0 0 0,0 0 1,-1 0-1,1 0 0,0-1 0,0 0 1,5-1-1,3-3-28,0 1-1,-1-2 1,0 1 0,0-2-1,13-9 1,2-6-116,-1-1 1,-2-1-1,39-50 1,-7 8-501,-41 53 380,-13 13 239,-1 0 1,0 0-1,0-1 1,1 1-1,-1 0 1,0 0-1,1 0 1,-1 0-1,0 0 0,1 0 1,-1 0-1,0 0 1,1 0-1,-1 0 1,1 0-1,-1 0 1,0 0-1,1 0 1,-1 0-1,0 0 1,1 0-1,-1 0 0,0 0 1,0 1-1,1-1 1,0 2 31,1-1 1,-1 1 0,-1 0-1,1 0 1,0 0-1,0 0 1,-1-1-1,1 1 1,-1 0 0,1 4-1,5 15 245,-5-18-225,0-1 0,1 1 0,-1-1 0,1 1 0,-1-1 0,1 0 0,0 1 0,0-1 0,0 0 0,0 0 0,0 0 0,0-1 0,1 1 0,-1 0 0,1-1 0,4 3 0,-2-3-31,0 0 0,-1 0 0,1 0 0,0 0 1,0-1-1,-1 1 0,1-1 0,0 0 0,6-2 0,8-1-233,0-2-1,0 0 0,34-16 1,-53 21 203,30-15-323,-1 0 0,48-36 0,-64 42 226,29-21-308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14731,'0'0'34,"0"0"0,0 0 0,0 0 0,0 0 0,-1 0 0,1 0 0,0 0 0,0 0 0,0 0-1,0 0 1,0 0 0,0 0 0,0 0 0,0 0 0,0 0 0,0 0 0,0 0 0,-1 0 0,1 0 0,0 0 0,0 0 0,0 0 0,0 0-1,0 0 1,0 0 0,0 0 0,0 0 0,0 0 0,0 0 0,-1 0 0,1 0 0,0 0 0,0 0 0,0 0 0,0 0 0,0 0 0,0 0-1,0 0 1,0 0 0,0 1 0,0-1 0,0 0 0,0 0 0,0 0 0,0 0 0,0 0 0,0 0 0,0 0 0,0 0 0,0 0 0,-1 0-1,1 0 1,0 1 0,0-1 0,0 0 0,0 0 0,0 0 0,0 0 0,1 0 0,-1 0 0,-3 11 743,-1 13-382,-3 36 106,-2 27 299,1 119 1,8-199-768,1 1 0,0 0 1,0-1-1,1 1 0,0-1 0,6 15 1,-8-21-33,1 1 0,-1-1 0,1 1 0,0-1 0,0 0 0,0 1 0,0-1 0,0 0 0,0 0 0,0 1 0,0-1 0,0 0 0,0 0 0,1-1 0,-1 1 0,0 0 0,1 0 0,-1 0 0,1-1 0,-1 1-1,1-1 1,-1 1 0,1-1 0,-1 0 0,1 0 0,-1 1 0,1-1 0,0 0 0,-1 0 0,1-1 0,-1 1 0,1 0 0,-1 0 0,1-1 0,-1 1 0,1-1 0,-1 1 0,1-1 0,-1 0 0,2-1 0,5-3-13,0-1-1,-1 0 0,0-1 1,0 1-1,-1-1 0,0-1 1,0 1-1,-1-1 0,6-10 1,1-1-19,-3 6-6,-1 1 0,-1-1 0,0-1 1,-1 1-1,0-1 0,-1 0 0,3-16 0,-8 22 26,-5 10 10,-4 11 8,7-8 1,1 1 1,0 0-1,0-1 1,1 1-1,0 0 1,0-1-1,0 1 1,1 0-1,0-1 0,0 1 1,0 0-1,3 7 1,-4-11-16,1-1 0,-1 1 0,1 0 1,0 0-1,0 0 0,-1-1 0,1 1 1,0 0-1,0-1 0,1 1 0,-1-1 0,0 0 1,0 1-1,1-1 0,-1 0 0,1 1 1,-1-1-1,1 0 0,0 0 0,-1-1 0,1 1 1,0 0-1,-1 0 0,1-1 0,0 1 1,0-1-1,0 1 0,0-1 0,0 0 0,-1 0 1,1 0-1,0 0 0,0 0 0,0 0 1,0-1-1,0 1 0,0-1 0,-1 1 0,1-1 1,2 0-1,1-2-135,-1-1-1,0 1 1,0-1 0,0 1 0,0-1 0,-1 0-1,1-1 1,-1 1 0,0-1 0,0 1-1,-1-1 1,1 0 0,-1 0 0,0 0-1,0 0 1,1-6 0,1-17-407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14939,'1'-16'2414,"-4"22"-562,-2 31-549,6-1-1261,2 0-1,1 0 0,2 0 0,2 0 0,1-1 0,21 51 0,-26-75-54,8 15-90,-1 0 0,-2 1 0,8 35 0,-17-45-95,0-17 199,0 0-1,0 1 1,0-1-1,0 0 1,0 0-1,0 0 0,0 1 1,0-1-1,0 0 1,-1 0-1,1 0 1,0 1-1,0-1 1,0 0-1,0 0 1,-1 0-1,1 0 1,0 0-1,0 1 1,0-1-1,-1 0 1,1 0-1,0 0 1,0 0-1,-1 0 1,1 0-1,0 0 1,0 0-1,0 0 1,-1 0-1,1 0 1,0 0-1,0 0 1,-1 0-1,1 0 1,0 0-1,0 0 1,0 0-1,-1 0 1,1 0-1,0 0 1,0 0-1,-1-1 1,1 1-1,0 0 1,0 0-1,0 0 1,0 0-1,-1 0 1,1-1-1,0 1 1,0 0-1,0 0 1,0 0-1,0-1 1,-1 1-1,1 0 0,0 0 1,0 0-1,0-1 1,-5-4 54,0-1 0,0 1 1,1-1-1,0 0 0,0 0 1,0 0-1,1-1 0,0 1 0,-3-10 1,1 3-12,1-1 1,1 1-1,-3-25 1,6 38-46,0 0 1,0 0 0,0-1-1,0 1 1,0 0 0,0-1-1,0 1 1,0 0 0,0-1-1,0 1 1,0 0 0,0 0-1,0-1 1,0 1 0,0 0-1,1-1 1,-1 1 0,0 0-1,0 0 1,0-1 0,0 1-1,1 0 1,-1 0 0,0-1-1,0 1 1,0 0 0,1 0-1,-1 0 1,0-1 0,0 1-1,1 0 1,-1 0 0,0 0-1,1 0 1,-1 0 0,0 0-1,0 0 1,1-1 0,-1 1-1,0 0 1,1 0 0,-1 0-1,0 0 1,1 0 0,-1 0-1,0 1 1,1-1 0,-1 0-1,0 0 1,0 0 0,1 0-1,-1 0 1,0 0 0,1 0-1,-1 1 1,18 8-31,-16-8 27,10 5-7,1 0-1,0-1 0,0 0 0,0-1 0,0 0 0,24 3 1,-30-7 11,-1 1 0,1-1 0,-1 0 0,1 0 0,0-1 0,-1 0 0,0 0 0,1-1 0,-1 1 0,0-1 0,0-1 0,1 1 0,-2-1 0,1 0 0,0-1 0,7-5 0,-7 3 5,-1-1 0,1 0 1,-1 0-1,0-1 0,-1 1 1,0-1-1,0 0 0,-1 0 1,0 0-1,0-1 0,-1 1 1,0-1-1,1-15 0,-2 23-4,-1 0 0,0 0 0,0 0 0,0 0 0,0 0 0,0 0 0,0 0 0,0 1-1,-1-1 1,1 0 0,0 0 0,0 0 0,-1 0 0,1 0 0,-1 0 0,1 0 0,-1 1-1,1-1 1,-1 0 0,1 0 0,-2-1 0,1 2-1,1 0-1,-1 0 1,1 0 0,-1 1 0,0-1-1,1 0 1,-1 0 0,1 0 0,-1 0 0,1 1-1,-1-1 1,1 0 0,-1 0 0,1 1-1,-1-1 1,1 1 0,-1-1 0,1 0-1,0 1 1,-1-1 0,1 1 0,0-1-1,-1 1 1,1-1 0,0 1 0,0-1-1,-1 1 1,1-1 0,0 1 0,0-1-1,0 1 1,0-1 0,0 1 0,-1-1-1,1 2 1,-3 9-2,0 1 1,0 0-1,1 0 0,1 0 1,-1 16-1,2-24 4,0 1-1,0-1 0,0 1 1,1-1-1,-1 1 1,1-1-1,0 1 1,1-1-1,-1 0 1,1 1-1,0-1 0,0 0 1,0 0-1,0 0 1,1-1-1,0 1 1,3 4-1,-4-7 2,-1 0-1,1 0 1,0 0-1,-1 0 1,1 0-1,0-1 1,0 1-1,-1 0 1,1-1-1,0 0 1,0 1-1,0-1 1,0 0-1,0 0 0,0 0 1,0 0-1,-1 0 1,1 0-1,0-1 1,0 1-1,0-1 1,0 1-1,0-1 1,-1 0-1,1 1 1,0-1-1,2-2 1,3-1 5,-1-1 1,-1 1-1,1-1 0,-1 0 1,9-10-1,-3 1-20,0 0 1,-1-1-1,-1-1 0,0 1 1,-1-1-1,0-1 0,-1 0 1,8-34-1,-16 56 4,1 0 0,-1 1 1,1-1-1,0 0 0,1 0 0,-1 0 1,1 0-1,0 0 0,0 0 0,1-1 1,-1 1-1,1 0 0,0-1 0,0 1 1,4 4-1,-2-4 1,1 0 1,0-1 0,0 0 0,0 0-1,0 0 1,1-1 0,-1 1-1,1-1 1,0-1 0,11 5-1,-17-9-31,0 1 0,-1 0 0,1 0 0,0 0 0,-1 0-1,1 0 1,-1 0 0,1 0 0,-1 0 0,1 0 0,-1 0-1,-1-1 1,-21-23 4,8-1-112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15011,'-6'0'1288,"9"5"-967,4 0-129,5 1 768,4 1-592,5-2-232,5-3-80,1 0-40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15787,'-12'3'658,"0"-1"-339,0 1-1,1 1 1,-1 0-1,1 0 1,0 1-1,-17 11 1,28-16-313,-1 0 0,1 0 1,0 0-1,0 0 1,0 0-1,-1 0 1,1 1-1,0-1 0,0 0 1,0 0-1,-1 0 1,1 0-1,0 1 0,0-1 1,0 0-1,0 0 1,-1 1-1,1-1 0,0 0 1,0 0-1,0 1 1,0-1-1,0 0 0,0 0 1,0 1-1,0-1 1,0 0-1,0 0 0,0 1 1,0-1-1,0 0 1,0 1-1,0-1 1,0 0-1,0 0 0,0 1 1,0-1-1,1 0 1,-1 0-1,0 0 0,0 1 1,0-1-1,0 0 1,0 0-1,1 1 0,-1-1 1,17 7-130,20-1-245,4-6 170,-1-1-1,41-7 0,15-1 108,-91 9 93,0-1 0,0 2-1,-1-1 1,1 0 0,9 3-1,-13-3 10,0 0-1,0 1 0,-1-1 0,1 0 0,0 1 0,0-1 1,-1 1-1,1-1 0,0 1 0,-1-1 0,1 1 1,0-1-1,-1 1 0,1-1 0,-1 1 0,1 0 0,-1 0 1,1-1-1,-1 1 0,0 0 0,1 0 0,-1-1 0,0 1 1,1 0-1,-1 0 0,0 0 0,0-1 0,0 1 1,0 0-1,0 0 0,0 0 0,0 0 0,0 0 0,0-1 1,0 1-1,-1 0 0,1 0 0,0 0 0,0-1 1,-1 1-1,0 1 0,-5 9 211,0 1 0,-1-1-1,-1-1 1,0 1 0,0-1 0,-14 11 0,9-7 63,-6 7 316,-1-1 1,-26 19-1,46-39-597,-1 1 0,0-1 0,1 1 0,-1-1 1,0 1-1,1-1 0,-1 0 0,0 1 0,1-1 0,-1 0 0,0 1 0,0-1 0,1 0 0,-1 0 0,0 0 0,0 0 0,0 0 0,1 0 0,-3 0 0,3 0-31,-1 0 0,1-1 1,0 1-1,-1 0 0,1-1 0,0 1 1,-1 0-1,1-1 0,0 1 0,0-1 0,0 1 1,-1 0-1,1-1 0,0 1 0,0-1 1,0 1-1,0-1 0,0 1 0,-1-1 1,1 1-1,0-1 0,0 1 0,1-1 0,-1-3-119,0-1 0,1 1-1,0 0 1,-1 0-1,2 0 1,1-5 0,6-13-255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1780 10450,'87'-29'1132,"109"-52"0,76-56-618,-174 85-284,619-309 369,-340 171-413,344-161-53,-228 125-95,-23 11 146,-402 183-141,84-47 83,-151 79-117,0-1 1,0 1-1,0-1 0,0 1 0,0-1 0,0 0 1,0 1-1,0-1 0,0 0 0,0 0 1,0 0-1,0 0 0,-1 0 0,1 0 0,0 0 1,-1 0-1,1 0 0,-1 0 0,1 0 0,-1 0 1,1-2-1,-1-4 24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2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78 4865,'2'-3'760,"-1"0"-432,-1 0-96,0-3 729,0 2-577,0 0-120,-4-2-128,-1 2-40,1-1-72,-2 3-24,1-4-152,-2 3-152,1-6-305,-1 6 521,1-4-104,-1-3-48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6065,'-1'1'295,"-1"0"0,1 0 0,0 0-1,-1 0 1,1 1 0,0-1 0,0 1-1,0-1 1,0 0 0,0 1 0,0 0-1,1-1 1,-1 1 0,0 2 0,1-4-250,0 1 1,-1 0 0,1-1-1,0 1 1,0 0-1,0-1 1,0 1 0,0-1-1,0 1 1,0 0 0,1-1-1,-1 1 1,0-1-1,0 1 1,0 0 0,1-1-1,-1 1 1,0-1 0,0 1-1,1-1 1,-1 1-1,1-1 1,-1 1 0,0-1-1,1 1 1,-1-1 0,1 1-1,-1-1 1,1 0-1,-1 1 1,1-1 0,-1 0-1,1 0 1,0 1 0,-1-1-1,1 0 1,-1 0-1,1 0 1,0 0 0,0 0-1,56 7 329,1-3 0,89-6 0,15 1-355,-141 2 4,0 2 0,0 0 0,-1 1 0,0 2 0,0 0 0,0 0 0,37 20 0,-41-18-31,0-1 0,1 0 0,0-1 1,0-1-1,0-1 0,0 0 0,1-1 1,0-1-1,22 0 0,293-23-15,3 0 21,-112 4-28,-152 9-11,132 0 0,176 5 14,-1-29 56,-325 27-24,334-8-3,-93 6 29,132 11 16,-356 1-47,290 31-7,-311-25 40,51 17 0,16 5 13,-102-31-50,0 1 0,0-2 0,0 0-1,0-1 1,0-1 0,0 0 0,19-4 0,7-4-32,49-19 0,-71 21 4,-54 5 238,4-9-171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3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 7490,'-3'-1'165,"-1"0"0,1 0 0,-1 0 0,1 0 0,-1 1 0,0-1 0,1 1 0,-1 0 0,1 0 0,-1 0 0,0 1 0,1-1 0,-1 1 0,1 0 0,-1 0 0,1 0 0,-1 1 0,1-1 0,0 1 0,-1 0 0,1 0 0,0 0 0,0 0 0,1 0 0,-1 1 0,0-1 0,1 1 0,-1 0 0,1-1 0,0 1 0,0 1 0,0-1 0,-1 4 0,-16 37-67,-22 78-1,20-53-70,-10 32 85,4 1 0,5 2 1,-18 210-1,39-295-79,-2 27 104,5 67 0,-1-101-124,0 0-1,1 1 1,1-1 0,0 0-1,0-1 1,1 1 0,1-1 0,0 1-1,0-1 1,12 16 0,-14-22-17,1-1 0,-1 0 0,1 0 0,0 0 0,0 0 1,1-1-1,-1 0 0,1 0 0,-1 0 0,1 0 0,0-1 0,0 1 1,0-1-1,0-1 0,1 1 0,-1-1 0,0 0 0,1 0 0,-1 0 1,1-1-1,9 0 0,-8-1 3,0 0 0,1-1 1,-1 0-1,0 0 0,0-1 0,0 1 0,-1-2 1,1 1-1,0-1 0,-1 0 0,0 0 0,0 0 1,0-1-1,-1 0 0,8-9 0,4-7 54,-1-1 0,-1 0 0,-1-1 0,14-30 0,35-102 280,-40 93-182,-3-2 0,-2 0 0,-4-1 0,8-84 0,-19 115-115,-3 1 0,-1 0 1,-1-1-1,-8-39 0,5 50-38,-1 0 0,-1 1 0,-1 0 0,0 0 0,-2 1-1,-23-36 1,28 49-35,0 0 0,0 0 0,-1 1 0,-1 0-1,1 0 1,-1 1 0,0 0 0,0 0-1,-1 1 1,0-1 0,0 2 0,0-1 0,0 1-1,-1 0 1,0 1 0,0 0 0,0 1 0,0-1-1,-16-1 1,13 4-71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3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34 2769,'-1'-1'96,"1"-1"1,-1 0 0,1 0 0,-1 0 0,0 0 0,0 0 0,0 1 0,0-1 0,0 0-1,0 1 1,0-1 0,0 1 0,-1-1 0,1 1 0,-1-1 0,1 1 0,-3-2 0,2 3 3,1-1 0,-1 1 1,0-1-1,1 1 1,-1 0-1,0-1 0,1 1 1,-1 0-1,0 0 1,1 0-1,-1 1 1,0-1-1,1 0 0,-1 1 1,1-1-1,-4 2 1,-1 1 152,-1 0 0,1 1 0,-1 0 0,1 0 0,0 1 0,1 0 0,-11 10 0,-7 14-8,1 0 0,2 2 0,-19 34 0,9-13-56,6-10-38,2 0 0,1 2 1,3 1-1,1 0 1,3 1-1,1 1 0,3 0 1,2 0-1,-4 76 0,9-80-25,3-1 0,1 1 0,2 0 0,9 44 0,-9-71-92,1-1 1,1 0-1,0 0 0,1-1 1,0 1-1,1-1 0,1-1 1,0 1-1,1-1 0,0-1 0,1 0 1,1 0-1,0-1 0,17 14 1,-17-17-27,-1-1 1,1 0-1,0 0 1,1-2 0,0 1-1,0-1 1,0-1 0,0 0-1,1-1 1,-1 0 0,16 1-1,-17-4 16,-1 0 1,0 0-1,0-1 0,1 0 0,-1 0 0,0-1 1,0-1-1,0 0 0,-1 0 0,1-1 0,-1 0 1,1-1-1,-1 0 0,14-10 0,-6 0 84,-1 0 0,0 0 0,-1-2 0,0 0 1,-2-1-1,0 0 0,-1-1 0,-1 0 0,15-36 0,-1-8 374,31-124 0,-41 123-214,9-83 0,-21 117-229,-1 0-1,-2 1 1,0-1 0,-3 0 0,-6-33 0,7 52-33,-1 0-1,-1 0 1,0 0-1,0 1 0,-1-1 1,-1 1-1,1 0 1,-2 0-1,1 1 1,-13-13-1,0 3 1,-2 0 1,0 2-1,-28-18 1,39 27-212,-1 1 0,-15-17 0,23 21 143,1 1 1,0-1 0,0 1 0,0-1 0,0 0 0,0 1 0,1-1 0,-1 0 0,1 0 0,0 0 0,0 0-1,0-1 1,0 1 0,0 0 0,1 0 0,-1-4 0,3-10-255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3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31 11514,'-68'-30'2081,"67"30"-2060,0 0 0,0 0 0,0 0 0,0-1 0,0 1 1,0 1-1,0-1 0,0 0 0,-1 0 0,1 0 0,0 1 0,0-1 0,0 0 0,0 1 1,0-1-1,0 1 0,0-1 0,0 1 0,1-1 0,-1 1 0,0 0 0,0 0 1,0-1-1,1 1 0,-1 0 0,0 0 0,1 0 0,-1 0 0,0 0 0,1 0 0,-1 0 1,1 0-1,0 0 0,-1 2 0,-16 45 55,14-35-23,-148 504 15,66-155-68,77-316-1,3 0 0,1 1 0,3 47 0,2-65-7,2-1 1,1 0 0,1 1-1,1-2 1,1 1-1,14 31 1,-15-45-4,2 1 1,-1-1-1,2-1 1,0 1-1,0-1 0,1-1 1,1 0-1,0 0 0,14 10 1,-19-17 6,0 0-1,1 0 1,0-1 0,-1 0 0,2 0 0,-1-1 0,0 0 0,1 0-1,-1 0 1,1-1 0,0 0 0,0-1 0,0 0 0,0 0-1,0-1 1,0 0 0,0 0 0,0-1 0,15-2 0,-6-3 14,0 0 1,0-1-1,-1-1 1,0 0-1,0-2 1,-1 1-1,23-20 1,-5 0 35,-1-1 0,27-35 0,-26 23 54,-1-1-1,-3-2 0,-1-1 1,-3-1-1,-2-1 1,-1-1-1,-3-1 0,-3 0 1,-1-2-1,-3 0 0,-1 0 1,-4-1-1,3-76 0,-10 106-113,-1 0 0,-1 0 0,-2 0 0,0 0-1,-1 0 1,-1 1 0,-1 0 0,-1 0 0,0 1-1,-19-31 1,18 37-95,-1 1 0,0 0 0,-1 0 0,-1 1 0,0 0 0,0 1 0,-1 1 0,-1 0 0,0 1 0,-1 0 0,0 1 0,0 1 0,-1 0 0,-22-7 0,-12 3-141,2 8-53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1 663 11578,'11'-14'407,"1"1"0,0 1-1,1 0 1,20-15-1,-14 14-1716,0 1 0,40-18 0,-43 20 445,-23 9 993,2 2 272,-1 0-1,1 1 0,0 0 1,-9 3-1,7 0-171,1 0 0,-1 0 0,1 1 0,1 0 0,-1 0 0,1 0 0,0 1 0,0-1 0,1 1 0,-1 0 0,2 1 0,-1-1 0,1 1-1,0-1 1,-3 15 0,0 3-44,1 0 1,2 0-1,-2 46 0,5-60-114,0 0 0,1 0 1,0 0-1,1 0 1,0 0-1,0 0 1,1 0-1,1-1 0,0 0 1,6 12-1,-7-17-61,0 0 1,1 1-1,0-2 0,0 1 1,0 0-1,1-1 0,-1 0 0,1 0 1,0 0-1,0-1 0,0 0 1,1 1-1,-1-2 0,1 1 0,0-1 1,0 0-1,0 0 0,0 0 1,10 0-1,-11-1-9,0 0-1,0-1 1,0 0 0,0 0-1,0 0 1,0 0 0,0-1 0,0 0-1,0 0 1,0 0 0,0-1-1,0 1 1,-1-1 0,1-1 0,0 1-1,-1 0 1,0-1 0,0 0-1,0 0 1,8-7 0,-7 3 20,0 0 0,0 0 1,0-1-1,-1 1 0,0-1 1,0 0-1,-1 0 0,0 0 0,-1-1 1,1 1-1,1-15 0,-2 3 114,0 0 0,-1 1 0,-1-1 0,0 0 0,-2 0 0,0 0 0,-2 1 0,0-1-1,-1 1 1,-1 0 0,-8-18 0,11 31-75,0 0-1,0 0 1,-1 1 0,1-1-1,-9-8 1,11 13-57,0 0 1,0 0-1,0 0 1,0 0 0,0 0-1,0 1 1,0-1-1,0 0 1,0 0-1,0 1 1,0-1-1,-1 1 1,1-1-1,0 1 1,0-1-1,-1 1 1,1 0-1,0 0 1,-1 0-1,1-1 1,0 1 0,-1 0-1,1 1 1,0-1-1,-1 0 1,1 0-1,0 1 1,0-1-1,-1 0 1,1 1-1,0-1 1,0 1-1,0 0 1,-1-1-1,0 2 1,1-1-15,0 0 0,0 0 1,0 0-1,0 0 0,0 0 0,0 0 1,1 0-1,-1 1 0,0-1 0,1 0 1,-1 0-1,1 1 0,0-1 0,-1 0 1,1 0-1,0 1 0,0-1 0,-1 0 1,1 1-1,1 1 0,-1 0-13,0 0 0,1 0 0,0 0 0,0 0 0,0 0 0,0 0 0,0 0 0,4 4 0,-3-2-4,1-1 0,0 0 0,0 0-1,1 0 1,-1-1 0,1 1 0,0-1-1,0 0 1,0 0 0,0 0-1,7 3 1,-6-4 18,1-1-1,0 0 0,-1 0 1,1-1-1,0 1 0,0-1 1,-1 0-1,1-1 1,0 0-1,0 0 0,-1 0 1,1 0-1,0-1 1,-1 0-1,0 0 0,1 0 1,-1-1-1,0 0 1,0 0-1,6-5 0,2-2 4,-1 0-1,1-1 0,-2 0 1,0-1-1,0 0 1,9-15-1,-5 2 32,-1 0-1,-2 0 1,0-1 0,-2-1-1,-1 1 1,-1-2 0,-1 1-1,-1-1 1,-2 0 0,-1 0-1,-1-1 1,-1 1 0,-7-56-1,4 72-7,0 0 0,-1 0-1,-1 0 1,-6-14 0,9 24-13,0-1 0,0 1 0,0-1 0,-1 1 0,0 0-1,1 0 1,-1 0 0,0 0 0,0 0 0,0 0 0,-2-2 0,3 4-2,0-1 0,-1 1 0,1-1 0,0 1 0,0 0 0,0 0 0,0-1 0,0 1 0,0 0 0,0 0 0,0 0 0,-1 0 0,1 0 0,0 0 0,0 1 0,0-1 0,0 0 0,0 0 0,0 1 0,0-1 0,0 1 0,0-1 0,0 1 0,0-1 0,0 1 0,0 0 0,-1 1-1,-3 2 0,1 1-1,0 0 0,0 0 0,0 0 0,0 1 0,1-1 0,0 1 0,0 0 0,0 0 0,1 0 0,0 0 0,-2 8 0,-1 8 6,1 0 0,-1 29 0,3-32 11,2-1 0,0 1 0,1 0 0,1-1 0,1 1 0,1-1 0,0 1 0,1-1 0,1-1 0,1 1 0,0-1 0,2 0 0,0 0 0,0-1 0,2-1 0,0 0 0,21 23 0,47 39-142,115 85 1,-55-48-176,-130-107 267,-3-3-14,0 1 0,0 0-1,-1 1 1,0-1 0,0 1 0,0 0 0,6 11 0,-10-17 46,-1 1 1,0-1-1,0 0 1,0 1-1,0-1 1,0 1-1,0-1 1,0 1-1,0-1 1,0 0-1,0 1 1,0-1-1,0 1 1,0-1-1,0 0 1,0 1-1,0-1 1,-1 1-1,1-1 1,0 0-1,0 1 1,0-1-1,-1 0 1,1 1-1,0-1 1,0 0-1,-1 1 1,1-1-1,0 0 1,-1 0-1,1 1 1,0-1-1,-1 0 1,1 0-1,0 0 1,-1 1-1,1-1 1,-1 0-1,1 0 1,0 0-1,-1 0 1,1 0-1,-1 0 1,1 0-1,0 0 1,-1 0-1,1 0 1,-1 0-1,1 0 1,-1 0-1,-23-2 51,6-2 23,1-1 0,-1-1 0,1 0 1,0-2-1,0 0 0,1 0 0,0-2 1,1 0-1,-20-16 0,11 5 12,1 0 0,1-2 0,0 0 0,-28-43 0,41 54-76,1-1 0,0 0 0,1 0 0,1-1 0,0 0 1,1 0-1,1-1 0,-4-14 0,8 24-22,-1 1 0,1-1-1,-1 1 1,1-1 0,1 1 0,-1-1-1,0 1 1,1-1 0,0 1 0,0 0-1,1-1 1,-1 1 0,1 0 0,0 0-1,0 0 1,0 0 0,0 0 0,1 0-1,0 1 1,0-1 0,0 1 0,0 0-1,0 0 1,1 0 0,-1 0 0,1 0-1,0 1 1,0 0 0,0-1 0,7-1-1,11-5-15,1 2 0,26-5 0,-32 8 6,46-10-79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 10490,'6'-20'2210,"-4"19"-833,-2 13-463,-47 489 368,32-374-1131,14-125-173,1 0 0,0 0 0,0 0 1,-1 0-1,1 0 0,1 0 1,-1 1-1,0-1 0,0 0 1,1 0-1,-1 0 0,1 0 1,0 0-1,-1 0 0,3 3 0,-3-5 5,1 0 0,-1 1 1,1-1-1,-1 0 0,0 1 0,1-1 0,-1 0 0,1 0 0,-1 1 0,1-1 0,-1 0 0,1 0 0,0 0 0,-1 0 0,1 0 0,-1 0 0,1 0 0,-1 0 0,1 0 0,-1 0 0,2 0 0,18-9-116,5-16-20,8-20-85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 11218,'0'-1'106,"0"0"1,-1 0-1,1 1 0,-1-1 0,1 0 0,-1 0 0,0 1 0,1-1 0,-1 0 0,0 1 0,1-1 1,-1 1-1,0-1 0,0 1 0,1-1 0,-1 1 0,0-1 0,0 1 0,0 0 0,0-1 0,0 1 1,0 0-1,0 0 0,0 0 0,1 0 0,-1 0 0,0 0 0,-2 0 0,2 1-27,0 0 0,-1-1 0,1 1-1,0 1 1,0-1 0,0 0 0,0 0 0,0 0-1,1 0 1,-1 1 0,0-1 0,1 0 0,-1 1-1,0-1 1,0 3 0,-2 7 13,1 0 0,0-1 0,-1 20-1,-1 137-33,-10 143 55,-17-125 265,25-154-258,5-26-93,0 0-2,0 0-1,0-1 1,0 1-1,1 0 1,0 0-1,0 0 1,1 8 0,4-26-440,-2-11-284,-5-14 266,-1 17 167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10226,'6'10'1023,"-1"0"0,0 1-1,3 12 1,0-2-700,42 130 345,9 20-155,-58-167-481,2 1 1,-1-1 0,0 1-1,1-1 1,0 0-1,0 0 1,0 0 0,0 0-1,8 6 1,-10-9-15,1 0 0,-1-1 1,1 1-1,0 0 0,-1 0 0,1-1 1,0 1-1,0-1 0,-1 1 0,1-1 1,0 0-1,0 0 0,0 1 0,-1-1 1,1-1-1,0 1 0,0 0 0,0 0 1,-1-1-1,1 1 0,0-1 0,0 1 1,-1-1-1,1 0 0,0 0 0,-1 0 1,1 0-1,-1 0 0,3-1 0,12-13 145,0-1 0,0 0 0,-2-1 1,25-36-1,-13 17-97,81-121-84,-75 95-48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11795,'6'-61'2059,"-3"54"-1185,-1 12-344,1 11-143,2 109-110,-21 218 0,16-341-275,-7 60-20,3-32-1483,-1 34 0,5-63 1008,2 1-144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18 249 10690,'0'0'41,"0"0"-1,0-1 1,-1 1-1,1 0 1,0 0-1,-1-1 0,1 1 1,0 0-1,-1 0 1,1-1-1,0 1 1,-1 0-1,1 0 1,-1 0-1,1 0 0,0 0 1,-1-1-1,1 1 1,-1 0-1,1 0 1,-1 0-1,1 0 1,0 0-1,-1 0 1,1 0-1,-1 1 0,1-1 1,0 0-1,-1 0 1,1 0-1,-1 0 1,1 0-1,0 1 1,-1-1-1,1 0 0,0 0 1,-1 1-1,1-1 1,0 0-1,-1 0 1,1 1-1,0-1 1,0 0-1,-1 1 1,1-1-1,0 0 0,0 1 1,-1-1-1,1 1 1,0-1-1,0 0 1,0 1-1,0-1 1,0 1-1,0-1 0,0 1 1,0-1-1,0 0 1,0 1-1,0-1 1,0 1-1,0 0 1,0 35 493,1-29-443,8 109 288,-7-102-334,1-1 0,0 1 1,1-1-1,0 0 1,1 0-1,7 15 0,-11-27-31,-1 1 0,1-1 0,-1 0 0,1 0 0,0 0 0,-1 0-1,1-1 1,0 1 0,0 0 0,-1 0 0,1 0 0,0 0-1,0-1 1,0 1 0,0 0 0,0-1 0,0 1 0,0-1 0,0 1-1,1-1 1,-1 0 0,0 1 0,0-1 0,0 0 0,0 0 0,0 0-1,1 0 1,-1 0 0,0 0 0,0 0 0,0 0 0,0 0-1,1-1 1,-1 1 0,0 0 0,0-1 0,0 1 0,0-1 0,0 1-1,0-1 1,0 0 0,1 0 0,5-5 72,-1 1 0,0-1 0,0 0 0,10-13 0,-11 13-37,44-58 109,-3-1 0,-3-3-1,53-113 1,-95 180-160,2-5-16,0 0 0,0 0 0,0-1 0,-1 1 0,0-1-1,0 0 1,-1 1 0,0-1 0,0 0 0,0-9 0,-10-13-140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12499,'-2'2'90,"0"1"-1,1-1 1,-1 1 0,1-1 0,0 1 0,0 0 0,0 0 0,0-1 0,0 1-1,1 0 1,-1 0 0,1 4 0,0-6-77,0 1 1,1-1-1,-1 1 0,1-1 0,0 1 1,-1-1-1,1 1 0,0-1 1,0 0-1,0 1 0,0-1 0,0 0 1,0 0-1,1 0 0,-1 0 0,0 0 1,0 0-1,1 0 0,-1 0 1,1 0-1,-1-1 0,1 1 0,1 0 1,14 5 71,0 0 0,0-1 1,0-1-1,1 0 0,21 1 1,97 0 51,-92-4-120,556-31 133,-198 2-99,-282 25-33,164 17 1,-146 8-4,160 46 1,-172-35 91,218 27 0,-324-59-64,1 0-1,-1-1 1,0-1-1,0 0 0,33-8 1,-45 7 12,1-1 0,0 0 0,-1 0-1,0-1 1,1 0 0,-2 0 0,1-1 0,0 0 0,-1 0 0,0-1-1,0 0 1,-1 0 0,1 0 0,10-15 0,-1-10 136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 14291,'0'-7'1145,"-3"8"-366,-3 19-16,-6 31-297,-3 38-355,4 0 1,1 151-1,10-237-109,0 6 5,1 0 0,-1 0 0,1 0 1,4 14-1,-5-22-4,1 0 1,-1 0 0,1 0-1,-1 0 1,1 0-1,-1 0 1,1 0 0,-1 0-1,1 0 1,0 0-1,0 0 1,-1 0 0,1-1-1,0 1 1,0 0 0,0-1-1,0 1 1,1 0-1,0 0 4,-1-1-1,0 0 1,1 0-1,-1 0 1,0 0-1,1 0 1,-1 0-1,0-1 1,1 1 0,-1 0-1,0-1 1,0 1-1,0-1 1,1 1-1,-1-1 1,0 0-1,0 1 1,0-1-1,0 0 1,2-1-1,22-21 84,0 0-1,22-28 0,-4 4-1,4-4-4,-26 27-52,1 0-1,0 2 0,35-26 1,-57 48-32,0 0 0,0 1 0,0-1 0,0 0 0,0 0 0,0 0 0,0 0 0,0 0 1,0 0-1,0 0 0,0 0 0,0 1 0,0-1 0,0 0 0,0 0 0,0 0 0,0 0 0,0 0 1,0 0-1,1 0 0,-1 0 0,0 0 0,0 0 0,0 0 0,0 1 0,0-1 0,0 0 0,0 0 1,0 0-1,0 0 0,0 0 0,0 0 0,1 0 0,-1 0 0,0 0 0,0 0 0,0 0 0,0 0 1,0 0-1,0 0 0,0 0 0,0 0 0,0 0 0,1 0 0,-1 0 0,0 0 0,0 0 1,0 0-1,0 0 0,0 0 0,0 0 0,0 0 0,0 0 0,0 0 0,1 0 0,-1 0 0,0-1 1,0 1-1,0 0 0,0 0 0,0 0 0,0 0 0,0 0 0,0 0 0,0 0 0,0 0 0,0 0 1,0 0-1,0-1 0,-4 14 6,-13 22 4,13-27-7,-2 4-7,0 0 0,1 1 0,0-1 0,1 1 0,0 0 0,1 1 0,1-1 0,0 0 0,0 19 0,2-30 1,0 1 0,0-1 0,0 0-1,1 0 1,-1 1 0,1-1 0,-1 0 0,1 0-1,0 0 1,0 0 0,0 0 0,0 0 0,0 0-1,1 0 1,-1 0 0,0-1 0,1 1 0,-1 0-1,1-1 1,3 3 0,-3-3-11,1 0 0,0 0 0,0 0 1,-1 0-1,1 0 0,0-1 0,0 1 0,0-1 0,0 0 1,0 0-1,0 0 0,0 0 0,5-1 0,4-2-58,1 0 0,-1-1-1,1 0 1,-1-1 0,21-13-1,55-42-299,-52 33 226,-20 19 236,-16 8-84,1 0-1,-1 0 0,0 0 1,1 0-1,-1 0 1,0 0-1,1 0 0,-1 0 1,0 0-1,1 0 1,-1 0-1,0 0 0,0 0 1,1 0-1,-1 0 1,0 0-1,1 1 1,-1-1-1,0 0 0,0 0 1,1 0-1,-1 1 1,0-1-1,0 0 0,1 0 1,-1 1-1,0-1 1,1 3 39,0-1 0,-1 1 0,1-1 1,-1 1-1,1-1 0,-1 1 0,0 0 1,-1 4-1,1-5-13,0 0 1,0 1 0,-1-1 0,1 1-1,1-1 1,-1 0 0,0 1 0,1-1-1,-1 0 1,1 1 0,0-1 0,-1 0-1,1 0 1,0 1 0,0-1 0,3 4-1,-2-5-18,0 0 0,0 0 0,0-1 0,0 1 0,1 0 0,-1-1-1,0 1 1,0-1 0,0 0 0,0 0 0,1 0 0,-1 0 0,0 0-1,0 0 1,0 0 0,1-1 0,3-1 0,39-15-44,-38 13 22,71-34-120,-38 17-91,43-16 1,-83 37 214,1-1 1,0 1-1,-1 0 1,1-1-1,-1 1 1,1 0-1,0 0 1,0-1-1,-1 1 1,1 0-1,0 0 1,-1 0-1,1 0 1,0 0-1,-1 0 1,1 0-1,0 0 1,0 0-1,-1 0 1,1 0-1,0 1 1,-1-1-1,1 0 1,0 0-1,0 1 1,-1 14 30,-2-3 4,2-12-28,0 0-1,0 0 1,0 1 0,0-1 0,0 0 0,0 1 0,0-1 0,0 0 0,0 0 0,0 1 0,0-1 0,0 0 0,0 0 0,0 1 0,1-1 0,-1 0 0,0 0 0,0 1 0,0-1 0,0 0 0,1 0 0,-1 0 0,0 1 0,0-1 0,1 0 0,-1 0 0,0 0 0,0 0 0,1 1-1,-1-1 1,0 0 0,0 0 0,1 0 0,14 0 42,19-9-41,-29 7-7,16-6-30,-16 6 16,0 0 0,-1 0 0,1 0-1,0 1 1,0-1 0,0 1 0,0 0-1,1 1 1,-1-1 0,0 1-1,9 1 1,-13-1 19,-1 1 1,1 0-1,0 0 0,0-1 0,0 1 1,0 0-1,-1 0 0,1 0 0,-1 0 1,1 0-1,0 0 0,-1 0 0,0 0 1,1 0-1,-1 0 0,0 0 0,1 0 1,-1 1-1,0-1 0,0 0 0,0 0 1,0 0-1,0 0 0,0 0 0,0 1 0,-1 1 1,4 21 137,-2-24-139,-1 1 0,1 0 0,-1-1 0,1 1 1,-1 0-1,1-1 0,-1 1 0,1-1 0,0 1 0,0-1 0,-1 1 0,1-1 1,0 0-1,-1 1 0,1-1 0,0 0 0,0 0 0,0 1 0,0-1 0,-1 0 1,1 0-1,0 0 0,0 0 0,0 0 0,0 0 0,-1 0 0,1 0 0,1-1 1,3 0-78,0 0 0,-1-1 0,1 0 0,-1 0 0,1 0 0,-1-1 0,0 1 0,0-1 0,0 0 0,7-7 0,1 0 9,7-4-137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13747,'0'1'63,"1"-1"0,-1 1 0,1 0 0,-1-1 0,1 1-1,-1-1 1,0 1 0,1 0 0,-1 0 0,0-1 0,0 1 0,0 0 0,1-1 0,-1 1 0,0 0 0,0 0-1,0-1 1,0 1 0,0 0 0,0 0 0,0-1 0,0 1 0,-1 0 0,1 0 0,-1 1 0,-3 24 212,4-26-256,-57 393 2584,57-393-2608,0 0 1,0 0-1,0 0 1,-1-1-1,1 1 1,0 0-1,0 0 1,0 0-1,0 0 0,-1-1 1,1 1-1,0 0 1,0 0-1,-1 0 1,1 0-1,0 0 1,0 0-1,0 0 0,-1 0 1,1 0-1,0-1 1,0 1-1,-1 0 1,1 0-1,0 0 1,0 0-1,-1 1 1,1-1-1,0 0 0,0 0 1,-1 0-1,1 0 1,0 0-1,0 0 1,-1 0-1,1 0 1,0 0-1,0 1 1,0-1-1,-1 0 0,1 0 1,0 0-1,0 0 1,0 1-1,0-1 1,0 0-1,-1 0 1,1 0-1,0 1 0,0-1 1,0 0-1,0 0 1,0 1-1,0-1 1,0 0-1,0 0 1,0 1-1,0-1 1,0 0-1,0 1 0,-11-20-284,8 10 227,0 1 1,1 0-1,0-1 0,0 1 1,1-1-1,0 0 0,1-8 1,0 17 64,0-1 1,0 1 0,0 0-1,1 0 1,-1-1-1,0 1 1,0 0 0,0 0-1,1-1 1,-1 1-1,0 0 1,0 0 0,1 0-1,-1 0 1,0 0 0,0-1-1,1 1 1,-1 0-1,0 0 1,1 0 0,-1 0-1,0 0 1,1 0 0,-1 0-1,0 0 1,0 0-1,1 0 1,-1 0 0,0 0-1,1 0 1,-1 0-1,0 0 1,1 0 0,-1 0-1,0 1 1,0-1 0,1 0-1,-1 0 1,0 0-1,0 0 1,1 1 0,-1-1-1,0 0 1,0 0 0,1 1-1,17 10 126,-14-8-87,2 0-29,-1 0 0,1 0 0,0-1-1,0 0 1,0 0 0,0-1 0,0 1 0,0-1-1,1-1 1,7 1 0,-1-2 11,0 0 0,-1-1-1,1-1 1,13-4 0,4-2-37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13555,'-10'1'741,"1"0"0,0 0 0,0 1 1,0 0-1,-13 5 0,-40 20 155,59-26-918,2-1 4,-1 1 0,0 0 1,1-1-1,-1 1 0,1 0 0,0 0 1,-1 0-1,1 0 0,0 0 0,-1 0 0,1 0 1,0 1-1,0-1 0,0 0 0,0 1 0,0-1 1,0 1-1,-1 2 0,2-3-4,1 0 1,-1 0-1,0 0 1,0 0-1,1 0 0,-1 0 1,0 0-1,1-1 0,-1 1 1,1 0-1,-1 0 1,1 0-1,0 0 0,-1-1 1,1 1-1,0 0 1,0 0-1,-1-1 0,1 1 1,0-1-1,0 1 0,0-1 1,0 1-1,0-1 1,0 1-1,-1-1 0,1 0 1,0 0-1,0 1 0,2-1 1,9 3-139,-1-1 0,0 0 1,19 1-1,-19-3 83,-1 1-1,1 1 1,0 0 0,12 4-1,-22-6 79,-1 0-1,1 0 0,0 0 1,-1 1-1,1-1 0,-1 0 1,1 0-1,0 1 0,-1-1 1,1 0-1,-1 1 0,1-1 1,-1 0-1,1 1 0,-1-1 1,1 1-1,-1-1 0,1 1 1,-1-1-1,0 1 0,1 0 1,-1-1-1,0 1 0,0-1 1,1 1-1,-1 0 0,0-1 1,0 1-1,0 0 0,0-1 1,0 1-1,0-1 0,0 1 1,0 0-1,0-1 0,0 1 1,0 0-1,0-1 1,0 1-1,0 0 0,-1-1 1,1 1-1,0-1 0,0 1 1,-1 0-1,1-1 0,-1 1 1,1-1-1,0 1 0,-1-1 1,1 1-1,-1-1 0,1 1 1,-1-1-1,1 0 0,-1 1 1,0-1-1,-6 6 100,0 0-1,0-1 1,-11 6 0,13-7-9,-44 21 535,45-23-579,-1 0-1,1-1 1,0 0-1,-1 0 0,1 0 1,-1 0-1,1-1 1,-1 0-1,1 0 1,-5 0-1,8 0-16,1 0 0,-1 0 0,1 0 0,0 0 0,-1 0 0,1 0 0,0 0 0,-1 0 0,1 0 0,-1 0 0,1 0 0,0-1 0,-1 1 0,1 0 0,0 0 0,-1 0 0,1 0 0,0-1 0,-1 1 0,1 0 0,0 0 0,-1-1 0,1 1 0,0 0 0,0-1 0,-1 1 0,1 0 0,0-1 0,0 1 0,0 0 0,0-1 0,-1 1-1,1 0 1,0-1 0,0 1 0,0-1 0,0 1 0,0 0 0,0-1 0,0 1 0,0-1 0,0 1 0,0 0 0,0-1 0,0 1 0,0-1 0,0 1 0,1 0 0,-1-1 0,0 1 0,0 0 0,0-1 0,1 1 0,-1 0 0,0-1 0,0 1 0,1 0 0,-1 0 0,0-1 0,0 1 0,1 0 0,-1 0 0,0-1 0,1 1 0,14-7 256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17 13475,'-4'-2'119,"0"1"0,0-1 0,0 1 0,0 0 0,0 0 0,0 1 1,0-1-1,-1 1 0,1 0 0,0 0 0,0 0 0,0 0 0,0 1 0,0 0 0,0 0 0,0 0 1,0 0-1,0 1 0,0-1 0,0 1 0,-3 2 0,-10 6 36,1 0 1,1 1-1,-17 14 0,31-24-147,0-1-2,-3 3 37,-1 1 1,1-1-1,0 1 0,0 0 0,0 0 1,1 0-1,-1 0 0,1 1 0,0 0 1,0-1-1,-2 8 0,5-12-36,-1 1-1,1-1 1,0 0-1,0 1 1,0-1-1,0 1 1,0-1-1,0 1 1,0-1-1,0 0 1,0 1-1,0-1 1,0 1-1,0-1 1,0 0-1,0 1 1,0-1-1,0 1 1,0-1-1,0 0 1,1 1 0,-1-1-1,0 0 1,0 1-1,0-1 1,1 0-1,-1 1 1,0-1-1,1 0 1,-1 1-1,0-1 1,1 0-1,-1 0 1,0 1-1,1-1 1,18 1 91,21-12-140,28-18-181,-46 19 102,0 0-1,1 2 1,26-7 0,-47 15 112,0-1 0,0 1 0,0 0 1,0-1-1,0 1 0,0 0 1,0 0-1,0 1 0,0-1 0,0 0 1,0 1-1,0-1 0,0 1 0,0-1 1,4 3-1,-5-2 18,0 0 1,1 0-1,-1 0 1,0 0-1,0 1 1,0-1-1,0 0 0,0 0 1,-1 1-1,1-1 1,0 1-1,0-1 1,-1 1-1,1-1 0,-1 1 1,1 1-1,0 6 88,-1 0-1,0 0 1,0 0 0,-1 0-1,-3 16 1,-1-1 129,3-16-106,0 0 1,1 1-1,0-1 1,0 1 0,1 13-1,3-19 86,2-8-118,4-8-28,-9 13-56,15-30 94,16-42 1,-7 13-206,-24 58 104,1 1 0,-1 0 0,0 0 0,0-1 0,0 1-1,0 0 1,1 0 0,-1-1 0,0 1 0,0 0 0,0 0 0,1 0-1,-1 0 1,0-1 0,0 1 0,1 0 0,-1 0 0,0 0-1,0 0 1,1 0 0,-1 0 0,0 0 0,0 0 0,1 0 0,-1 0-1,0 0 1,1 0 0,-1 0 0,0 0 0,0 0 0,1 0-1,-1 0 1,0 0 0,1 0 0,-1 0 0,0 0 0,0 0 0,1 1-1,-1-1 1,0 0 0,0 0 0,0 0 0,1 0 0,-1 1 0,0-1-1,13 12 3,-9-8-3,5 3 29,0 0 1,1-1 0,0 0 0,1-1 0,-1 0 0,1-1-1,-1 0 1,2-1 0,-1 0 0,0-1 0,0 0-1,1 0 1,-1-1 0,17-1 0,-13-1-12,-1 0-1,1-1 1,-1 0 0,0-1 0,1-1 0,-1 0-1,-1-1 1,1 0 0,-1-1 0,25-16-1,-35 20-17,0 0 0,0 0 0,0-1 0,-1 0 0,1 0 0,-1 1 0,1-1 0,-1-1 0,0 1 0,0 0 0,-1 0 0,1-1 0,-1 1 0,1-1 0,0-5 0,-1 7 1,-1 1 0,0 0 0,0-1 0,0 1 0,0 0 0,0-1 0,-1 1 0,1 0 0,0 0 0,0-1 0,-1 1 0,1 0 0,-1 0 1,1-1-1,-1 1 0,0 0 0,1 0 0,-2-2 0,0 2 2,0 0 0,1-1-1,-1 1 1,0 0 0,1 0 0,-1 0 0,0 0 0,0 1 0,0-1 0,0 0-1,0 1 1,0-1 0,0 1 0,0 0 0,-4 0 0,-1 0 21,0 0 0,-1 1 1,1 0-1,0 0 0,0 1 1,-1 0-1,1 0 0,1 0 0,-1 1 1,-10 6-1,14-8-5,1 0 1,0 1-1,-1-1 0,1 1 0,0-1 1,0 1-1,0 0 0,0 0 1,0 0-1,0 0 0,0 0 0,1 1 1,-1-1-1,1 0 0,0 1 0,-1-1 1,1 1-1,0-1 0,1 1 1,-1 0-1,0-1 0,1 1 0,-1 0 1,1 0-1,0-1 0,0 1 0,0 0 1,0 0-1,1 0 0,-1-1 1,2 4-1,-1-3 31,1 1 0,0-1 1,0 0-1,0 0 0,0 0 1,0 0-1,1 0 0,-1-1 0,1 1 1,0-1-1,0 0 0,0 1 1,0-1-1,0 0 0,0-1 0,0 1 1,1-1-1,-1 1 0,1-1 0,-1 0 1,1 0-1,7 0 0,6 2 157,0-2-1,0 0 0,27-2 1,8-4 89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13019,'6'36'424,"2"0"0,1-1 1,1 0-1,24 52 0,-5-27-42,55 87-1,-77-136-333,22 30 82,-27-38-100,0-1 0,1 0 0,-1 0 0,1 0 0,-1 0 0,1 0 0,-1 0 0,1-1-1,0 1 1,0-1 0,0 0 0,6 2 0,-8-3-12,0 1 0,1-1 1,-1 0-1,0 0 0,0 0 0,1-1 0,-1 1 0,0 0 0,1 0 0,-1-1 0,0 1 1,0-1-1,1 1 0,-1-1 0,0 1 0,0-1 0,0 0 0,0 1 0,0-1 1,0 0-1,0 0 0,0 0 0,0 0 0,0 0 0,-1 0 0,1 0 0,0 0 0,0 0 1,0-3-1,2-3 55,0 0 0,0-1-1,-1 1 1,1-10 0,12-81 404,-5 0-1,-4-114 1,-15-181-1141,7 385-76,-1 10 477,-2 11-9,6 13-185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26 12243,'0'0'111,"0"-1"1,1 0 0,-1 0 0,0 1-1,0-1 1,0 0 0,0 1 0,0-1-1,0 0 1,0 0 0,0 0 0,0 1-1,0-1 1,0 0 0,0 1 0,0-1 0,-1 0-1,1 0 1,0 1 0,-1-1 0,1 0-1,0 1 1,-1-1 0,1 0 0,-1 1-1,1-1 1,-1 1 0,1-1 0,-1 1-1,0-1 1,1 1 0,-1-1 0,1 1-1,-1 0 1,0-1 0,1 1 0,-1 0-1,0 0 1,0-1 0,1 1 0,-1 0 0,0 0-1,0 0 1,-1 0 0,-1-1 126,-1 1-1,1-1 1,0 1 0,-1 0 0,1 0 0,-1 1 0,1-1-1,-6 2 1,4 0-184,1 0-1,-1 1 1,1-1-1,-1 1 1,1 0-1,0 0 1,1 0-1,-1 1 1,0-1-1,1 1 1,0 0-1,-4 5 1,3-2-51,0 0 0,0 0 0,0 0-1,1 0 1,0 1 0,1-1 0,-2 10 0,3-16-3,1 1 1,-1-1-1,1 1 0,-1-1 1,1 1-1,0-1 1,0 1-1,0 0 0,0-1 1,0 1-1,0-1 1,0 1-1,1-1 0,-1 1 1,1-1-1,-1 1 0,1-1 1,-1 1-1,1-1 1,0 0-1,-1 1 0,1-1 1,0 0-1,0 0 0,0 1 1,0-1-1,0 0 1,1 0-1,-1 0 0,0 0 1,0 0-1,1-1 0,-1 1 1,0 0-1,1-1 1,-1 1-1,1-1 0,-1 1 1,1-1-1,-1 1 1,1-1-1,-1 0 0,1 0 1,-1 0-1,1 0 0,-1 0 1,1 0-1,2-1 1,5 0-9,1 0 1,-1-1 0,0 0 0,0-1 0,0 0 0,16-8 0,14-12-142,-1-2 0,40-34-1,-77 59 143,-1 0 0,0 0 0,0 0 1,0-1-1,0 1 0,0 0 0,0 0 0,1 0 0,-1 0 0,0-1 0,0 1 0,0 0 0,0 0 1,1 0-1,-1 0 0,0 0 0,0 0 0,0 0 0,1 0 0,-1 0 0,0 0 0,0-1 0,0 1 1,1 0-1,-1 0 0,0 0 0,0 0 0,0 0 0,1 0 0,-1 1 0,0-1 0,0 0 0,0 0 0,1 0 1,-1 0-1,0 0 0,0 0 0,0 0 0,1 0 0,-1 0 0,0 1 0,0-1 0,0 0 0,0 13-146,-10 27 62,5-25 36,-7 45-35,12-56 94,-1 1 1,1 0-1,0 0 1,0-1-1,0 1 1,0 0-1,1 0 1,0-1-1,0 1 1,2 5-1,-3-9-10,1 0 1,-1-1-1,1 1 1,-1 0-1,1-1 0,-1 1 1,1 0-1,-1-1 0,1 1 1,-1-1-1,1 1 1,0-1-1,-1 1 0,1-1 1,0 0-1,-1 1 0,1-1 1,0 0-1,-1 0 1,1 1-1,0-1 0,0 0 1,0 0-1,-1 0 0,1 0 1,0 0-1,0 0 1,-1 0-1,1 0 0,0 0 1,0 0-1,-1-1 0,1 1 1,0 0-1,0 0 0,-1-1 1,2 0-1,2-1-74,-1 0 0,1 0 0,-1 0 0,0 0 1,6-6-1,3-6-22,-1 0 1,-1 0 0,0-1-1,-1-1 1,15-31-1,3-14-152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13099,'-35'88'2563,"-3"4"-396,35-81-2102,0 0 0,1-1 0,0 1 0,1 0 0,0 0 0,1 0 0,1 11 0,13 114-2461,-14-136 2392,2 11-74,-2-11 77,1 1-1,-1-1 1,0 0-1,0 0 0,0 0 1,0 0-1,0 0 0,0 1 1,0-1-1,0 0 1,0 0-1,0 0 0,0 0 1,1 0-1,-1 0 0,0 1 1,0-1-1,0 0 1,0 0-1,0 0 0,1 0 1,-1 0-1,0 0 0,0 0 1,0 0-1,0 0 1,0 0-1,1 0 0,-1 0 1,0 0-1,0 0 0,0 0 1,0 0-1,0 0 1,1 0-1,-1 0 0,0 0 1,0 0-1,0 0 1,0 0-1,1 0 0,-1 0 1,0 0-1,0 0 0,0 0 1,0-1-1,0 1 1,0 0-1,1 0 0,-1 0 1,0 0-1,0 0 0,0 0 1,0 0-1,0-1 1,0 1-1,0 0 0,0 0 1,0 0-1,0 0 0,0 0 1,0-1-1,0 1 1,1 0-1,-1 0 0,0 0 1,0 0-1,-1-1 0,6-11-34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 14467,'0'0'68,"0"-1"0,0 1-1,0 0 1,1 0 0,-1-1 0,0 1-1,0 0 1,0-1 0,0 1 0,0 0 0,0-1-1,0 1 1,0 0 0,0-1 0,0 1-1,0 0 1,0-1 0,0 1 0,0 0-1,0-1 1,0 1 0,0 0 0,0 0-1,0-1 1,0 1 0,-1 0 0,1-1 0,0 1-1,0 0 1,0 0 0,-1-1 0,1 1-1,0 0 1,0 0 0,-1-1 0,1 1-1,0 0 1,0 0 0,-1 0 0,1 0 0,0-1-1,-1 1 1,-18 1 1365,-21 11-461,28-7-805,-51 24 127,57-26-335,0 1 1,1-1 0,-1 1 0,1 0 0,0 0 0,0 1 0,-7 8 0,11-12 25,1-1 0,0 0 0,0 0 0,-1 1 0,1-1 0,0 0 0,0 1 0,0-1 0,-1 0 0,1 1 0,0-1 0,0 0 0,0 1 1,0-1-1,0 0 0,0 1 0,0-1 0,0 0 0,0 1 0,0-1 0,0 1 0,0-1 0,0 0 0,0 1 0,0-1 0,0 0 0,0 1 0,1-1 0,-1 0 1,0 1-1,0-1 0,13 6-389,23-5-216,-29-1 495,39-1-379,-10 0 135,40 4 0,-73-3 358,1 1 1,0 0-1,0 0 1,-1 0-1,1 0 1,-1 0-1,5 3 0,-7-4 17,-1 0-1,1 1 1,0-1 0,-1 1-1,1-1 1,-1 0-1,1 1 1,-1 0-1,1-1 1,-1 1-1,1-1 1,-1 1-1,0-1 1,1 1-1,-1 0 1,0-1 0,1 1-1,-1 0 1,0 0-1,0-1 1,0 1-1,1 0 1,-1-1-1,0 1 1,0 0-1,0 0 1,0-1-1,-1 1 1,1 0 0,0 0-1,0-1 1,0 1-1,0 0 1,-1-1-1,1 1 1,0 0-1,-1-1 1,1 1-1,0 0 1,-1-1-1,0 2 1,-5 5 88,0-1-1,0 1 1,0-1 0,-1 0-1,1-1 1,-2 0 0,1 0-1,0 0 1,-13 5 0,5-3 92,0-1 0,0 0 1,-1-2-1,-19 4 0,33-7-201,-1 0 0,0-1 0,0 0-1,0 0 1,0 0 0,0 0 0,1 0-1,-1 0 1,0-1 0,0 1 0,0-1-1,0 0 1,1 0 0,-1 0 0,0 0-1,-3-3 1,5 4-18,1-1 0,-1 0 0,0 1-1,1-1 1,-1 0 0,1 1 0,-1-1 0,1 0 0,-1 0 0,1 1-1,0-1 1,-1 0 0,1 0 0,0 0 0,0 0 0,0 1-1,0-1 1,-1 0 0,1 0 0,0 0 0,1-1 0,-1 0-7,1-1 1,-1 1-1,1 0 1,0 0-1,0 0 1,0 0-1,0 0 1,1 0 0,-1 0-1,0 1 1,1-1-1,1-1 1,21-18-323,6 1-132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31 15611,'0'-1'64,"0"1"0,0-1 0,0 1-1,0-1 1,0 0 0,0 1 0,0-1-1,0 1 1,0-1 0,0 1 0,0-1-1,-1 0 1,1 1 0,0-1 0,0 1-1,-1-1 1,1 1 0,0-1 0,-1 1-1,1-1 1,0 1 0,-1 0 0,1-1-1,-1 1 1,1-1 0,0 1 0,-1 0-1,0-1 1,-21-5 729,14 5-574,0 1 0,0 0 0,-12 1 0,10 1-173,1 1 0,0-1 0,0 1 0,0 1-1,1 0 1,-1 0 0,1 1 0,-14 9 0,19-12-39,0 0 1,0 0 0,0 1 0,1-1 0,-1 1-1,1-1 1,0 1 0,-1 0 0,1 0 0,0 0-1,0 0 1,1 0 0,-1 1 0,1-1-1,0 0 1,0 1 0,0-1 0,0 1 0,0-1-1,1 1 1,-1-1 0,1 1 0,0 0 0,0-1-1,2 7 1,-2-9 1,1 1 0,-1-1 0,1 1 0,0-1 1,0 0-1,0 1 0,0-1 0,0 0 0,0 0 0,0 0 0,0 0 0,0 0 0,1 0 0,-1 0 0,0 0 0,1 0 0,-1 0 0,1-1 0,-1 1 0,1-1 1,-1 1-1,1-1 0,-1 1 0,1-1 0,-1 0 0,1 0 0,-1 0 0,1 0 0,2 0 0,4-1 16,0 1 1,-1-1-1,1-1 1,13-4-1,-6 1-35,-2 0 0,1-1 0,0-1 0,13-9-1,-22 13-55,-1 0-1,0 0 1,0 0-1,0 0 1,-1 0-1,1-1 1,-1 0-1,0 0 1,0 0-1,0 0 1,0 0-1,-1 0 1,0-1-1,0 1 0,0-1 1,1-6-1,-2 10-9,-1 0 0,0 0-1,0-1 1,0 1-1,0 0 1,0 0 0,0-1-1,0 1 1,0 0-1,-1 0 1,1-1 0,0 1-1,-1 0 1,1 0 0,-1 0-1,0 0 1,1 0-1,-1 0 1,0-1 0,1 1-1,-3-1 1,1 0 16,0 1-1,0 0 1,0 0 0,0 0 0,0-1-1,0 2 1,0-1 0,0 0 0,0 0 0,-1 1-1,-3-1 1,-21 0-583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8474,'2'-4'433,"0"1"1,1-1-1,0 1 1,0 0 0,-1 0-1,2 0 1,-1 0-1,0 0 1,5-2-1,-7 4-323,-1 1-1,1 0 1,-1 0 0,1-1-1,0 1 1,-1 0-1,1 0 1,0 0 0,-1 0-1,1 0 1,-1 0-1,1 0 1,0 0 0,-1 0-1,1 0 1,0 0-1,-1 0 1,1 0 0,0 0-1,-1 1 1,1-1-1,-1 0 1,1 0 0,0 1-1,0 0 17,0 1-1,0-1 1,0 0-1,0 1 1,0-1-1,0 0 1,-1 1-1,1-1 1,0 1-1,-1-1 1,1 1-1,-1 0 1,0-1-1,1 4 1,2 37 625,-2 0 0,-7 82 0,4-101-574,16-157 956,-6 89-1105,-8 44-41,1 1 1,-1-1-1,0 1 0,1-1 0,-1 1 1,1-1-1,-1 1 0,0 0 0,1-1 0,-1 1 1,1-1-1,-1 1 0,1 0 0,-1 0 1,1-1-1,-1 1 0,1 0 0,0 0 1,-1 0-1,1-1 0,-1 1 0,1 0 0,-1 0 1,1 0-1,1 0 0,17 1-407,-16-1 299,47 2-1511,72-7 0,-70 0 1085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12331,'-36'6'1862,"4"-1"-271,0 2 1,-55 17 0,83-22-1526,-1 1-1,0-1 1,1 1 0,0 0-1,0 0 1,0 1 0,0-1 0,0 1-1,-4 5 1,7-8-65,0 0 0,0 0 0,0 0 0,1 0 0,-1 0 0,0 0 0,1 1 0,-1-1 0,1 0 0,-1 0 0,1 1 0,0-1-1,-1 0 1,1 0 0,0 1 0,0-1 0,0 0 0,0 1 0,0-1 0,0 0 0,1 1 0,-1-1 0,0 0 0,1 1 0,-1-1 0,0 0 0,1 0 0,0 0 0,-1 1 0,1-1 0,0 0 0,-1 0 0,1 0 0,0 0 0,0 0 0,0 0 0,0 0 0,0-1 0,0 1 0,0 0 0,2 1 0,2 0-16,1 0 0,-1 0 0,0 0 0,1 0 1,-1-1-1,1 0 0,-1 0 0,1 0 1,0-1-1,-1 0 0,1 0 0,0-1 1,-1 1-1,1-1 0,-1 0 0,1-1 0,7-2 1,11-4-18,-1-2 0,33-18 0,-30 12 90,-19 12 0,0-1-1,0 1 1,0 0 0,1 1 0,11-5-1,-18 8-42,0 0 0,-1 1-1,1-1 1,-1 0 0,1 0 0,0 0 0,-1 1-1,1-1 1,-1 0 0,1 0 0,-1 1-1,1-1 1,-1 0 0,1 1 0,-1-1-1,1 1 1,-1-1 0,0 1 0,1-1-1,-1 1 1,0-1 0,1 1 0,-1-1-1,0 1 1,1-1 0,-1 1 0,0 0-1,0-1 1,0 2 0,8 25 103,-3-10-88,-4-15-39,0 0 0,1 0 0,-1-1 0,0 1 0,1 0 0,-1 0 0,1-1 0,0 1 0,0-1 0,-1 1 0,1-1 0,0 0 0,0 0 0,0 0 0,1 0 0,-1 0 0,0 0 0,0-1 0,0 1 0,1-1 1,-1 1-1,0-1 0,0 0 0,1 0 0,-1 0 0,4 0 0,7-2-334,0 0 0,1 0 1,19-8-1,2 1-1127,-34 9 1363,-1 0 0,1 0 0,0-1 0,-1 1 0,1 0 0,0 0 0,-1 0 0,1 0 0,0 0 0,-1-1 0,1 1 0,0 0 0,-1 1 0,1-1 0,0 0 0,0 0 0,-1 0 1,1 0-1,0 0 0,-1 1 0,1-1 0,-1 0 0,1 1 0,0-1 0,-1 0 0,1 1 0,-1-1 0,1 1 0,-1-1 0,1 1 0,-1-1 0,1 1 0,-1-1 0,0 1 0,1 1 0,1 1-379,0-1-46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135 108 14611,'-32'3'3243,"18"3"-2871,1 0-1,-17 10 0,26-14-363,0 1 1,0-1 0,0 1-1,0 0 1,0 0-1,1 1 1,0-1 0,-1 1-1,1 0 1,-4 7 0,7-11-8,0 0 0,-1 1 1,1-1-1,0 0 0,0 1 1,0-1-1,0 0 0,-1 1 1,1-1-1,0 0 0,0 1 0,0-1 1,0 0-1,0 1 0,0-1 1,0 1-1,0-1 0,0 0 1,0 1-1,0-1 0,0 0 1,0 1-1,1-1 0,-1 0 1,0 1-1,0-1 0,0 0 0,0 1 1,1-1-1,-1 0 0,0 1 1,0-1-1,1 0 0,-1 0 1,1 1-1,14 0-25,18-10-129,-7-3-83,0-2 0,-1 0-1,-1-1 1,0-2 0,-1 0-1,-1-1 1,-1-2 0,22-24-1,-31 31 134,-11 12 144,-3 3 41,-17 24 330,11-14-156,1 1 0,-9 20 0,14-28-180,0 1 0,0-1 0,1 1 0,-1 0 0,1 0 0,0 0 0,1 0 1,0 0-1,0 6 0,0-10-89,0-1 1,1 0-1,-1 1 0,0-1 1,1 1-1,-1-1 1,1 0-1,-1 1 1,1-1-1,0 0 1,-1 0-1,1 1 0,0-1 1,0 0-1,0 0 1,0 0-1,0 0 1,0 0-1,0 0 1,1 0-1,-1-1 1,0 1-1,0 0 0,1-1 1,-1 1-1,0-1 1,1 1-1,-1-1 1,3 1-1,-1-1-31,1 1-1,0-1 0,-1 0 1,1 0-1,0-1 1,-1 1-1,1-1 1,0 0-1,-1 0 0,7-2 1,13-8-196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11330,'-1'2'347,"-1"0"0,1 0-1,-1 0 1,1-1 0,-1 1-1,0 0 1,0-1 0,0 1 0,0-1-1,-3 3 1,2-2 390,-8 6 94,8-6-734,-1 0 1,0 0-1,1 1 1,-1 0-1,1 0 1,0 0-1,0 0 1,0 0-1,0 1 1,1-1-1,-1 1 1,1 0-1,0 0 1,0 0-1,-2 6 1,4-9-98,0-1 0,-1 1 1,1 0-1,0-1 0,0 1 1,0-1-1,1 1 0,-1 0 0,0-1 1,0 1-1,0-1 0,0 1 1,0-1-1,1 1 0,-1-1 0,0 1 1,1-1-1,-1 1 0,0-1 0,1 1 1,-1-1-1,0 1 0,1-1 1,-1 1-1,1-1 0,0 1 0,18 3-22,21-7-104,27-11-158,-35 7 112,-1 1 0,44-3 1,-71 9 199,0 0 1,0 0-1,0 1 0,-1 0 1,1-1-1,0 1 1,0 1-1,-1-1 0,1 0 1,0 1-1,-1 0 1,1 0-1,2 2 0,15 8 408,-18-11-382,0 0 0,0 0-1,1 0 1,-1 0 0,1-1-1,-1 1 1,1-1 0,-1 0-1,1 0 1,-1 0 0,6-1-1,41-11 68,-32 6-166,7-1-103,33-8-380,-53 14 441,0 0 0,0 0 0,0 1 0,1 0 0,-1 0 0,0 0 0,0 1 0,9 1 0,-13-1 76,0-1-1,1 1 0,-1-1 0,0 1 1,0 0-1,0-1 0,1 1 0,-1 0 0,0 0 1,0 0-1,0 0 0,0 0 0,0 0 1,-1 0-1,1 0 0,0 0 0,0 1 0,-1-1 1,1 0-1,-1 0 0,1 1 0,-1-1 1,1 1-1,-1-1 0,0 0 0,0 1 0,1-1 1,-1 0-1,0 1 0,0-1 0,-1 2 1,6 22 303,-5-25-291,1 1 0,-1-1 0,1 1 0,-1-1-1,1 0 1,0 1 0,-1-1 0,1 0 0,0 1-1,-1-1 1,1 0 0,0 0 0,-1 0 0,1 0-1,0 0 1,-1 1 0,1-1 0,0 0 0,-1-1-1,1 1 1,0 0 0,-1 0 0,1 0 0,0 0 0,-1 0-1,1-1 1,0 1 0,-1 0 0,1-1 0,0 1-1,-1 0 1,1-1 0,-1 1 0,1-1 0,-1 1-1,1-1 1,0 0 0,13-10-26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16067,'-5'28'977,"1"0"-1,-1 35 1,2-17-709,1-20-154,-1-2 1,1 0 0,1 1 0,3 25 0,-2-49-108,0 1-1,0-1 1,0 0 0,1 1 0,-1-1-1,0 0 1,1 0 0,-1 1 0,0-1-1,1 0 1,0 0 0,-1 0 0,1 0-1,0 1 1,-1-1 0,1 0 0,0 0-1,0 0 1,0-1 0,0 1 0,0 0-1,1 1 1,0-2-2,-1 0 1,0 0-1,0 0 0,0 0 0,0 0 0,1 0 1,-1 0-1,0 0 0,0 0 0,0-1 0,0 1 1,1 0-1,-1-1 0,0 1 0,0-1 1,0 1-1,0-1 0,0 0 0,1 0 0,6-5 16,-1-1-1,0 1 0,0-2 0,7-9 0,129-187 118,-97 133-965,-43 67 335,-5 7 227,-6 10-87,-1 6-13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68 12867,'2'0'156,"0"0"1,-1-1-1,1 1 0,-1-1 1,1 1-1,-1-1 1,1 0-1,-1 0 0,1 0 1,-1 1-1,0-1 1,0-1-1,1 1 0,-1 0 1,0 0-1,0 0 1,0-1-1,0 1 0,0 0 1,0-1-1,0-1 0,-1 2-111,0 1-1,0 0 0,0-1 0,0 1 0,0 0 0,0-1 0,-1 1 0,1 0 0,0-1 0,0 1 0,0 0 0,-1-1 0,1 1 0,0 0 0,0-1 0,-1 1 0,1 0 0,0 0 0,-1 0 0,1-1 0,0 1 0,-1 0 0,1 0 0,0 0 0,-1 0 0,1 0 0,-1-1 0,1 1 1,0 0-1,-1 0 0,1 0 0,-1 0 0,1 0 0,0 0 0,-1 0 0,1 1 0,-18-2 441,17 1-404,-7 1 101,0 0 0,0 1-1,0 0 1,0 0 0,0 1 0,-14 6 0,18-7-164,0-1-1,0 2 1,0-1 0,1 0-1,-1 1 1,1 0-1,-1-1 1,1 1 0,0 1-1,0-1 1,0 0-1,0 1 1,1 0 0,-3 4-1,4-7-13,1-1 0,0 1 0,0 0 0,0-1 0,-1 1 1,1 0-1,0 0 0,0-1 0,0 1 0,0 0 0,0-1 0,0 1 0,0 0 0,0-1 0,0 1 0,1 0 0,-1-1 0,0 1 0,0 0 0,1-1 0,-1 1 0,0 0 0,1-1 0,-1 1 0,0-1 0,1 1 0,-1-1 0,1 1 1,-1-1-1,1 1 0,-1-1 0,1 1 0,0-1 0,-1 0 0,1 1 0,-1-1 0,1 0 0,0 0 0,-1 1 0,1-1 0,0 0 0,-1 0 0,1 0 0,1 0 0,37 2 82,-31-2-67,18-2 25,-1 0-1,46-11 1,-12 2 229,-54 9-30,-8 2-122,-11 4 39,-61 33 56,75-37-218,0 0 0,0 0 0,0 0-1,0 0 1,0 0 0,-1 0 0,1 0-1,0 0 1,0 0 0,0 0 0,0 0-1,0 0 1,0-1 0,0 1 0,0 0 0,0 0-1,-1 0 1,1 0 0,0 0 0,0 0-1,0 0 1,0 0 0,0 0 0,0 0-1,0 0 1,0 0 0,0 0 0,0 0-1,0 0 1,0-1 0,0 1 0,0 0 0,0 0-1,0 0 1,0 0 0,0 0 0,0 0-1,0 0 1,0 0 0,0 0 0,0-1-1,0 1 1,0 0 0,0 0 0,0 0-1,0 0 1,0 0 0,0 0 0,0 0 0,0 0-1,0 0 1,0-1 0,0 1 0,0 0-1,0 0 1,0 0 0,0 0 0,0 0-1,0 0 1,0 0 0,0 0 0,0 0-1,0 0 1,1 0 0,6-9-93,17 1-3,0 1 0,1 1 1,-1 1-1,1 1 0,0 1 0,0 1 0,29 2 0,-53 0 98,0 0 0,0 0 0,0 0-1,0 0 1,0 0 0,0 0 0,0 0-1,0 0 1,0 0 0,-1 0 0,1 0-1,0-1 1,0 1 0,0 0 0,0-1-1,0 1 1,0-1 0,0 1 0,0-1-1,-1 1 1,1-1 0,0 0 0,0 1-1,-1-1 1,1 0 0,-1 0 0,1 1-1,0-1 1,-1 0 0,1 0 0,-1 0-1,0 0 1,1 0 0,-1 0 0,0 0 0,1 1-1,-1-1 1,0-2 0,4-9-9,1-13-28,-5 21-16,1 1 0,-1-1 0,1 1 0,0-1 0,0 1 0,0-1 1,4-5-1,9 19-355,-2 0 307,-3-6 51,0-1-1,0 0 0,0-1 1,0 1-1,0-2 0,1 1 1,-1-1-1,1-1 0,-1 0 1,1 0-1,-1-1 0,1 0 1,-1 0-1,0-1 0,0-1 1,1 0-1,-1 0 0,10-5 1,-52 40-504,30-29 610,1 1 0,-1-1 0,0 0 1,1 1-1,0-1 0,0 1 0,0 0 0,0 0 1,0 0-1,1 0 0,0 0 0,0 0 1,0 0-1,0 6 0,1-10-59,0 0 0,0 1-1,0-1 1,0 0 0,0 0 0,0 1-1,0-1 1,0 0 0,0 1 0,0-1 0,0 0-1,0 0 1,0 1 0,1-1 0,-1 0-1,0 0 1,0 0 0,0 1 0,1-1-1,-1 0 1,0 0 0,0 0 0,0 1 0,1-1-1,-1 0 1,0 0 0,0 0 0,1 0-1,-1 0 1,0 0 0,1 1 0,-1-1-1,0 0 1,0 0 0,1 0 0,-1 0 0,0 0-1,1 0 1,-1 0 0,0 0 0,0 0-1,1 0 1,-1-1 0,0 1 0,1 0 0,-1 0-1,0 0 1,0 0 0,1 0 0,-1 0-1,0-1 1,0 1 0,0 0 0,1 0-1,-1 0 1,0-1 0,0 1 0,0 0 0,1-1-1,13-12-115,-7-2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75 415 14619,'-1'-21'1132,"0"8"-680,0 0-1,0 0 0,-1 0 0,-1 0 0,-7-22 1,10 35-439,0-1 0,0 1 1,0 0-1,0-1 1,0 1-1,-1 0 1,1-1-1,0 1 1,0 0-1,0-1 0,0 1 1,-1 0-1,1-1 1,0 1-1,0 0 1,-1-1-1,1 1 1,0 0-1,-1 0 0,1-1 1,0 1-1,-1 0 1,1 0-1,0 0 1,-1-1-1,1 1 0,0 0 1,-1 0-1,1 0 1,-1 0-1,1 0 1,0 0-1,-1 0 1,1 0-1,0 0 0,-1 0 1,1 0-1,-1 0 1,1 0-1,0 0 1,-1 0-1,-1 2 2,1-1-1,0 0 1,0 0 0,0 0-1,0 1 1,0-1 0,0 1-1,0-1 1,1 1 0,-2 1-1,-12 42-26,8-21-53,-4 34-1,9-52 55,1 0-1,0 0 0,-1 0 0,2 1 0,-1-1 0,1 0 0,0 0 0,0 0 0,1 0 0,0 0 1,2 7-1,-3-12 9,0 0 0,-1-1 0,1 1 0,-1 0 0,1 0 1,0 0-1,0 0 0,-1-1 0,1 1 0,0 0 0,0-1 1,0 1-1,0-1 0,0 1 0,0-1 0,0 1 0,0-1 1,0 0-1,0 1 0,0-1 0,0 0 0,0 0 0,0 0 0,0 0 1,0 0-1,0 0 0,0 0 0,0 0 0,0 0 0,0 0 1,0-1-1,1 1 0,-1 0 0,-1-1 0,1 1 0,0-1 0,0 1 1,2-2-1,2-1-13,1-1 0,-1 0 1,0-1-1,9-8 0,32-44-59,-36 42 49,1 1 1,0 1-1,15-14 1,-25 25 19,0 1 1,0 0-1,1 1 1,-1-1-1,0 0 0,0 0 1,1 0-1,-1 1 1,0-1-1,1 0 0,-1 1 1,1-1-1,-1 1 0,1 0 1,-1 0-1,0-1 1,1 1-1,-1 0 0,1 0 1,-1 0-1,1 1 1,-1-1-1,1 0 0,-1 0 1,3 1-1,14 2-156,-17-3 159,0 0 1,0-1 0,0 1-1,0 0 1,0 0-1,-1-1 1,1 1 0,0-1-1,0 1 1,-1-1-1,1 1 1,0-1 0,-1 0-1,1 1 1,0-1-1,-1 0 1,1 1 0,-1-1-1,1 0 1,-1 0-1,1 1 1,-1-1 0,0 0-1,1 0 1,-1 0-1,0 0 1,0 0 0,0 1-1,0-1 1,0 0-1,1 0 1,-1 0 0,-1 0-1,1 0 1,0-1-1,-4-34 82,1 23-73,0 0 0,-1 0 0,-1 0 1,0 1-1,-1 0 0,0 0 0,-8-12 0,8 17-272,8 11 3,10 12-81,-8-11 313,1-1 1,0 0 0,0 0-1,0-1 1,0 1 0,1-1-1,0 0 1,-1-1 0,1 1-1,0-1 1,0 0 0,0-1-1,0 1 1,1-1 0,-1-1-1,9 1 1,-9-1 69,-1-1 0,1 0 1,-1 0-1,1-1 0,-1 1 1,1-1-1,-1-1 0,0 1 1,0-1-1,0 1 0,0-1 0,0-1 1,-1 1-1,0-1 0,1 0 1,-1 0-1,-1 0 0,6-7 0,-3 2 55,0 0 0,0 0-1,-1-1 1,-1 0-1,0 0 1,0 0-1,3-12 1,-2-3 119,5-46-1,-4 107-452,1-2 0,21 61 0,-24-82 226,19 46 13,-20-54 9,-1-1 0,0 0 0,1 1 1,0-1-1,0 0 0,0-1 0,0 1 0,1 0 0,-1-1 0,6 4 1,-8-7-16,-1 1 1,1-1-1,0 1 1,0-1 0,0 1-1,-1-1 1,1 1 0,0-1-1,0 0 1,0 1 0,0-1-1,0 0 1,0 0-1,0 0 1,0 0 0,0 0-1,0 0 1,0 0 0,0 0-1,0 0 1,0 0 0,-1 0-1,1-1 1,0 1 0,2-1-1,-2 0-35,0 0 1,0 0-1,0 0 0,0 0 1,0-1-1,-1 1 0,1 0 1,0-1-1,-1 1 0,1 0 1,0-1-1,-1 1 0,0-1 0,1-2 1,1-6-144,-1-1 0,-1 1 0,-1-18 0,-4-26-56,-5-8-111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13635,'9'6'800,"-2"1"616,6 2-1544,5 5 496,7 2-31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129 139 12203,'-26'16'1198,"13"-9"-745,1 1 0,0 0 1,1 0-1,-1 1 1,2 0-1,-18 20 0,27-28-429,1-1-1,0 0 1,-1 1-1,1-1 1,0 1 0,-1-1-1,1 1 1,0-1-1,0 1 1,0-1-1,-1 1 1,1-1-1,0 1 1,0-1-1,0 1 1,0-1 0,0 1-1,0-1 1,0 1-1,0 0 1,0 0-1,9 2 230,19-11-410,-8-2-166,-1-1 1,-1 0-1,0-2 0,0 0 1,-1-1-1,-1-1 1,18-20-1,-45 67 1649,11-30-1280,-21 53 1425,19-50-1326,1 0 0,0 1 1,0-1-1,0 0 0,1 0 0,-1 0 0,1 0 0,1 1 0,0 6 0,-1-11-123,0 0 0,1-1 0,-1 1 0,0 0 0,0 0 0,0-1 0,1 1 0,-1 0 0,1 0 0,-1-1 0,0 1-1,1-1 1,-1 1 0,1 0 0,0-1 0,-1 1 0,1-1 0,-1 1 0,1-1 0,0 1 0,-1-1 0,1 0 0,0 1-1,-1-1 1,1 0 0,1 1 0,0-1-10,-1 0 0,1 0 0,0 0 0,0 0 0,-1-1 0,1 1 1,-1 0-1,1-1 0,0 1 0,-1-1 0,4-1 0,2-3-105,1 1 0,-1-1 1,13-12-1,2-5-386,-1-1 1,30-43 0,29-55-481,-79 119 954,5-10 468,-11 15-12,-12 17 255,13-14-521,-3 3 29,1 0 0,0 0 0,1 0 0,0 0-1,0 1 1,1 0 0,0 0 0,-4 18 0,8-27-218,0 0 0,0 0 0,0 0 1,0-1-1,0 1 0,0 0 0,0 0 1,0 0-1,0-1 0,1 1 0,-1 0 1,0 0-1,1 0 0,-1-1 0,0 1 1,1 0-1,-1-1 0,1 1 0,-1 0 1,1-1-1,-1 1 0,1-1 0,0 1 1,0 0-1,1 0-46,0 0-1,0 0 1,0 0 0,0 0-1,0-1 1,1 1 0,-1-1 0,0 1-1,3-1 1,6 0-385,0 0 0,22-3 0,-26 2 236,5-1-149,24-2-413,-35 4 735,1-1 1,-1 1-1,1 0 1,0 0-1,-1 1 0,1-1 1,-1 0-1,1 0 1,-1 1-1,1-1 0,-1 1 1,1 0-1,-1-1 1,1 1-1,2 1 0,-4-1 41,0 0-1,1-1 1,-1 1 0,0 0-1,0-1 1,0 1-1,0 0 1,0-1 0,1 1-1,-1 0 1,0-1-1,0 1 1,-1 0-1,1-1 1,0 1 0,0 0-1,0-1 1,0 1-1,-1 0 1,1-1 0,0 1-1,0 0 1,-1-1-1,1 1 1,-1-1 0,1 1-1,0-1 1,-1 1-1,0 0 1,-16 17 466,15-16-389,-14 13 842,-35 25 1,44-35-759,-1 0 0,0-1 0,0 0 0,-1 0 0,1 0 0,-1-1 0,-12 2 0,19-4-201,1-1-1,-1 0 1,1 0-1,-1 1 1,1-1 0,-1 0-1,0 0 1,1-1-1,-1 1 1,1 0 0,-1 0-1,1-1 1,-1 1 0,1-1-1,0 1 1,-1-1-1,1 0 1,0 1 0,-1-1-1,1 0 1,0 0 0,0 0-1,-1 0 1,1 0-1,0 0 1,0 0 0,0 0-1,1-1 1,-1 1 0,0 0-1,0-1 1,1 1-1,-1 0 1,0-1 0,1 1-1,-1-3 1,0 0-83,1-1 0,-1 1 1,1-1-1,0 1 0,0-1 0,0 1 0,1-1 1,-1 1-1,1-1 0,0 1 0,3-6 0,7-15-441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17412,'-1'0'1304,"-8"10"-992,-1 4-104,-5 12 584,-4 3-232,-5-2-192,-1 6-47,-1 0-49,5-3-8,5-3-80,-1-4-96,11-6-400,3-4-160,9-7 1792,7-6-1336,6-6 48,3-2 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15323,'6'0'447,"106"-4"3418,-101 2-3798,0 1-1,1-2 1,-1 1-1,0-2 1,0 1-1,-1-2 1,18-8-1,-28 13-62,1-1 0,0 1 1,0 0-1,-1-1 0,1 1 0,0 0 0,-1-1 1,1 1-1,0-1 0,-1 1 0,1-1 0,-1 0 0,1 1 1,-1-1-1,1 1 0,-1-1 0,1 0 0,-1 1 1,0-1-1,1 0 0,-1-1 0,0 2 0,-1-1-1,1 1 0,-1-1 1,1 1-1,-1 0 1,1-1-1,-1 1 0,0 0 1,1 0-1,-1 0 1,0-1-1,1 1 0,-1 0 1,1 0-1,-1 0 1,0 0-1,1 0 0,-1 0 1,-1 1-1,-38 4 57,25 0-38,0 1 0,1 1 0,-24 14-1,33-18-10,0 0 0,0 0 0,1 1 0,-1 0 0,1 0 0,0 0 0,0 1 0,0-1 0,1 1 0,-1 0 0,1 0-1,-5 10 1,8-14-17,-1 1 0,1-1 0,0 0-1,-1 0 1,1 0 0,0 1-1,0-1 1,0 0 0,0 0 0,0 1-1,0-1 1,0 0 0,0 0-1,1 0 1,-1 1 0,0-1 0,1 0-1,-1 0 1,1 0 0,-1 0-1,1 0 1,0 0 0,-1 0 0,1 0-1,0 0 1,0 0 0,0 0-1,-1 0 1,1 0 0,0 0 0,0-1-1,0 1 1,0 0 0,1-1 0,-1 1-1,0-1 1,0 1 0,0-1-1,0 0 1,1 1 0,-1-1 0,0 0-1,2 0 1,6 1-145,0 0 0,-1-1 0,1 0 0,15-2 1,-4-1 348,-1-1 1,0-2 0,0 0-1,27-12 1,-6 0-230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11 13323,'0'-1'61,"0"1"0,1 0 0,-1 0 1,0 0-1,0 0 0,0 0 0,0 0 0,0 0 0,1-1 1,-1 1-1,0 0 0,0 0 0,0 0 0,0 0 0,0 0 1,0-1-1,1 1 0,-1 0 0,0 0 0,0 0 0,0-1 1,0 1-1,0 0 0,0 0 0,0 0 0,0-1 1,0 1-1,0 0 0,0 0 0,0 0 0,0 0 0,0-1 1,0 1-1,0 0 0,0 0 0,0 0 0,0-1 0,0 1 1,-1 0-1,1 0 0,0 0 0,0 0 0,0-1 0,0 1 1,0 0-1,0 0 0,-1 0 0,1 0 0,-13-3 1565,-17 6-192,-13 12-434,41-14-976,-1 0 0,1 0 0,0 1 0,0-1 0,0 0 0,0 1 0,0 0 0,0-1 0,0 1 0,1 0 0,-1 0 0,1 0 0,-1 0 0,1 0 0,0 0 0,-2 3 0,3-4-21,0 0 0,1-1 0,-1 1-1,0 0 1,0-1 0,0 1 0,1 0-1,-1-1 1,0 1 0,1-1 0,-1 1-1,1 0 1,-1-1 0,0 1 0,1-1-1,-1 1 1,1-1 0,0 1 0,-1-1-1,1 0 1,-1 1 0,1-1 0,0 0-1,-1 1 1,1-1 0,0 0 0,-1 0-1,1 0 1,0 1 0,-1-1 0,1 0 0,0 0-1,0 0 1,29 5-157,-28-5 136,44 3-355,-24-1 15,0 0 1,34 8-1,-55-10 345,0 0-1,0 0 1,0 0-1,0 1 1,0-1-1,-1 0 1,1 1 0,0-1-1,0 1 1,0-1-1,0 1 1,0 0-1,-1-1 1,1 1 0,0 0-1,0 0 1,-1 0 14,0-1 1,0 1 0,0-1-1,0 0 1,0 1-1,0-1 1,0 1 0,0-1-1,0 0 1,0 1-1,0-1 1,0 0 0,0 1-1,0-1 1,0 1 0,0-1-1,-1 0 1,1 1-1,0-1 1,0 0 0,-1 1-1,1-1 1,0 0 0,0 0-1,-1 1 1,1-1-1,-1 0 1,-2 3 68,-1 0-1,0-1 1,0 0 0,0 0-1,-7 3 1,-24 7 453,-1-1 0,0-1 1,0-2-1,-47 3 0,82-11-527,-29 0 427,29 0-410,1 0 0,-1 0 0,0 0 0,1 0 0,-1 0 0,1 0 1,-1 0-1,0-1 0,1 1 0,-1 0 0,0 0 0,1-1 0,-1 1 0,1 0 0,-1-1 0,1 1 1,-1-1-1,1 1 0,-1 0 0,1-1 0,-1 1 0,1-1 0,-1 0 0,1 1 0,0-1 1,-1 1-1,1-1 0,0 1 0,0-1 0,-1 0 0,1 1 0,0-1 0,0 0 0,0 1 1,0-1-1,0 0 0,0 1 0,0-2 0,3-7-13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15403,'345'-21'4086,"173"26"-3759,408 3-776,-601-23 736,6 0 69,-194 11-795,-137 4 404,0 0 1,0 0 0,1 0-1,-1 0 1,0 0-1,1 0 1,-1 0-1,0 0 1,0 0-1,1 0 1,-1 0 0,0 0-1,0 0 1,1 0-1,-1-1 1,0 1-1,0 0 1,1 0 0,-1 0-1,0 0 1,0-1-1,0 1 1,1 0-1,-1 0 1,0 0 0,0-1-1,0 1 1,0 0-1,1 0 1,-1-1-1,0 1 1,0 0-1,0 0 1,0-1 0,0 1-1,0 0 1,0-1-1,0 1 1,0 0-1,0 0 1,0-1 0,0 1-1,0 0 1,0 0-1,0-1 1,0 1-1,0 0 1,0-1-1,0 1 1,-1 0 0,-6-14-417,-8-4 27,-2-1-161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1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8722,'-2'-1'269,"-1"-1"0,1 1 0,-1-1 1,1 0-1,-1 1 0,1-1 0,0 0 0,0-1 0,0 1 0,0 0 1,-2-4-1,4 6-211,-1 0 0,1-1-1,0 1 1,0 0 0,0-1 0,0 1 0,0 0 0,0-1 0,0 1 0,-1 0 0,1-1 0,0 1-1,0-1 1,1 1 0,-1 0 0,0-1 0,0 1 0,0 0 0,0-1 0,0 1 0,0 0 0,0-1-1,0 1 1,1 0 0,-1-1 0,0 1 0,0 0 0,1-1 0,-1 1 0,0 0 0,1-1-1,0 0-6,1 1 0,-1-1 0,1 0 0,0 1-1,-1-1 1,1 1 0,0 0 0,-1-1-1,1 1 1,0 0 0,3 0 0,62 3 205,79 14 1,-1 0-262,341-6-6,2-35 109,155-2 122,-230 34-189,38 1-78,198-27 70,-77 1-13,779 10-205,-274 20 162,-863-5 3,134 8 12,-328-15 18,-14-1-6,0 0 0,-1 0-1,1 1 1,0 0 0,-1 0 0,1 0-1,-1 0 1,7 4 0,-12-5 4,0 0 1,1 0-1,-1 0 0,0 0 1,0 0-1,0 0 1,0 0-1,0 0 1,0 0-1,0 0 0,0 1 1,0-1-1,0 0 1,1 0-1,-1 0 0,0 0 1,0 0-1,0 0 1,0 0-1,0 1 0,0-1 1,0 0-1,0 0 1,0 0-1,0 0 0,0 0 1,0 0-1,0 0 1,0 1-1,0-1 1,0 0-1,0 0 0,0 0 1,0 0-1,0 0 1,0 0-1,0 0 0,0 1 1,-1-1-1,1 0 1,0 0-1,0 0 0,0 0 1,0 0-1,0 0 1,0 0-1,0 0 0,0 0 1,0 0-1,0 1 1,-1-1-1,-9 5-116,-16 1-3,7-5 84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2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10778,'31'-14'1064,"1"1"0,59-14 0,76-8-1047,-80 22 57,1 4-1,0 4 1,169 12 0,205-1-6,54 5-10,-378 1-48,254-10 0,-325-7-4,299-16 24,1 27 20,-151 9 17,278-17 0,-99-31 104,208-11 21,-51 50-114,-3 33-10,-289-19-66,87-7-212,-126-7 122,-203-2 113,-13 0-448,-13-1-1031,-22 0 577,10-2 379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4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7802,'338'-60'4822,"317"-45"-2998,-384 77-1819,447-31 125,-134 73-51,737 74 41,-1227-84-116,491 27-9,-3 30 10,-523-52-6,592 66 43,-639-75-31,-10 0-12,1 0 0,-1-1-1,0 2 1,1-1-1,-1 0 1,1 0 0,-1 1-1,5 1 1,-30 8-351,18-9 313,4 0-33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3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6465,'88'2'774,"151"-16"-1,81-35-208,-204 30-508,624-59-8,-273 70-28,202-11 369,-198-16 166,149-10 250,3 23-245,-466 22-473,1461-24 152,-351-13-223,-3 73-81,320 126 158,-383-45 670,4-80 1198,-707-53-1206,69 1-1302,-564 15 505,222-5-1319,-154-2 972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12843,'7'4'1168,"4"6"-992,6 3-288,3 0 1272,3 0-1064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 14211,'1'0'40,"0"-1"0,-1 1 0,1 0 0,0 0-1,0 0 1,0 0 0,0 0 0,0 0 0,-1 0 0,1 0 0,0 0 0,0 0 0,0 0-1,0 1 1,-1-1 0,1 0 0,0 0 0,0 1 0,-1-1 0,1 1 0,0-1 0,0 1-1,-1-1 1,1 1 0,0-1 0,-1 1 0,1 0 0,-1-1 0,1 1 0,-1 0 0,1-1-1,-1 1 1,0 0 0,1 0 0,-1-1 0,0 1 0,1 0 0,-1 0 0,0 0 0,0 0-1,0 1 1,1 5-5,0 1-1,-1-1 1,0 1-1,-2 8 1,2-3 231,-3 83-93,4 0-1,5 1 1,25 137 0,-20-182-234,9 53-289,-20-101 305,1-1 0,-1 0 0,0 1 0,0-1 0,0 0 0,-1 1 0,1-1 0,-1 0 0,0 0 0,0 1 0,0-1 0,0 0 0,0 0 0,-3 4 0,3-6-13,0 0-1,0 0 1,-1 0-1,1 0 1,0 0-1,-1 0 1,1 0-1,-1 0 0,1 0 1,-1-1-1,1 1 1,-1-1-1,1 1 1,-1-1-1,0 1 0,1-1 1,-1 0-1,0 0 1,1 0-1,-1 0 1,0 0-1,1 0 1,-1-1-1,0 1 0,1 0 1,-1-1-1,0 1 1,1-1-1,-4-1 1,-12-7-174,0 1 0,0-2 0,-19-15-1,-16-13-273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10682,'-3'21'354,"1"1"0,1 0 0,1 0 0,1-1 0,1 1 0,1 0 0,1-1 0,0 1-1,2-1 1,16 39 0,-17-48-236,1 0 1,1 0-1,0 0 0,1-1 0,0-1 0,1 1 1,0-1-1,12 10 0,-14-14-73,1 0 0,0 0 0,1-1 0,0 0 0,-1-1 0,2 0-1,-1 0 1,0-1 0,1 0 0,-1 0 0,20 1 0,-18-3-3,-1-1 0,1-1 0,-1 0 0,1 0 0,-1-1-1,1 0 1,-1-1 0,0-1 0,0 1 0,0-1 0,-1-1 0,0 0 0,1 0 0,-2-1-1,1 0 1,9-8 0,10-12 90,0-1 0,-1-1 0,23-33 0,-10 4-176,-1-1 0,31-68 0,-55 99-22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14371,'-1'0'57,"1"1"-1,-1-1 0,0 1 1,0 0-1,1-1 1,-1 1-1,0 0 1,1 0-1,-1 0 1,1 0-1,-1-1 0,1 1 1,0 0-1,-1 0 1,1 0-1,0 0 1,-1 0-1,1 0 1,0 2-1,-2 3 42,-2 11 39,0 1 1,1-1-1,1 1 1,0-1-1,3 37 1,15 88 141,8-17-178,-19-104-54,2 0 0,0 0-1,17 33 1,-23-51-26,0-1-1,1 1 0,-1-1 0,0 1 1,1-1-1,0 0 0,-1 0 0,1 0 1,0 0-1,0 0 0,0 0 1,0 0-1,0-1 0,1 1 0,-1-1 1,1 1-1,-1-1 0,1 0 0,-1 0 1,1 0-1,4 1 0,-4-3 15,0 1-1,0-1 1,0 0-1,0 0 1,0 0-1,0 0 1,0 0-1,-1-1 1,1 1-1,0-1 1,-1 0-1,1 0 1,-1 0-1,0 0 1,0 0-1,0 0 1,0-1 0,0 1-1,3-5 1,20-32 310,-1-2 0,-2 0 0,22-61 0,-17 40-54,76-182-322,-92 225-170,-7 19 73,-4 10-15,-3 8-92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12115,'6'31'1200,"4"0"-792,5-3-176,8-6 904,5-1-760,9-14-328,2-5-1720,6-15 1536,3-9-208,5-5-168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2 213 13099,'-1'1'27,"1"-1"-1,0 0 1,0 0 0,0 1-1,1-1 1,-1 0 0,0 0-1,0 1 1,0-1 0,0 0 0,0 0-1,0 0 1,0 1 0,0-1-1,0 0 1,0 0 0,1 0-1,-1 1 1,0-1 0,0 0 0,0 0-1,0 0 1,1 0 0,-1 0-1,0 1 1,0-1 0,0 0-1,1 0 1,-1 0 0,0 0 0,0 0-1,0 0 1,1 0 0,-1 0-1,0 0 1,0 0 0,1 0-1,-1 0 1,0 0 0,0 0 0,0 0-1,1 0 1,-1 0 0,0 0-1,0 0 1,1 0 0,-1 0 0,15-2 100,-6-2-21,0 1-1,0-1 0,-1 0 0,1-1 0,-1 0 0,0 0 1,0-1-1,-1 0 0,0-1 0,11-11 0,-13 12-55,0 0 0,0 0 0,-1 0-1,0 0 1,0-1 0,0 0 0,-1 0-1,0 0 1,0 0 0,-1-1 0,0 1 0,0-1-1,0-11 1,-2 17-24,1 0 1,-1-1-1,-1 1 0,1 0 1,0 0-1,-1 0 0,1 0 1,-1 0-1,1 0 0,-1 0 1,0 0-1,0 0 0,-1-3 1,1 4-9,0 0 0,0 1 0,1-1 1,-1 0-1,0 0 0,0 1 0,0-1 1,0 0-1,0 1 0,0-1 0,0 1 1,-1-1-1,1 1 0,0 0 0,0-1 0,0 1 1,0 0-1,-2 0 0,0 0 10,-1 0-1,1 0 1,-1 1-1,1 0 1,-1 0-1,1 0 1,-1 0 0,1 0-1,0 1 1,0-1-1,0 1 1,0 0-1,0 0 1,-3 3-1,-3 3 14,0 0-1,1 0 0,1 1 0,-1 0 1,2 0-1,-1 1 0,1 0 0,-8 17 1,11-20-25,0 0 0,0 1 0,1 0 1,0 0-1,0 0 0,1 0 0,0 0 0,0 0 1,1 0-1,0 0 0,1 0 0,-1 0 1,3 9-1,-2-14-10,0-1 0,-1 1 0,1-1 0,0 1 0,0-1 0,0 0 1,1 1-1,-1-1 0,0 0 0,1 0 0,0 0 0,-1 0 0,1 0 0,0 0 0,0 0 0,0-1 0,0 1 1,0-1-1,1 0 0,2 2 0,-1-2-14,0 0 1,0 0-1,0 0 1,0 0-1,0-1 1,0 0-1,1 0 1,-1 0-1,0 0 1,0-1-1,7-1 1,3-2-172,0-1 0,-1 0 1,0-1-1,0 0 0,0-1 0,16-12 0,-15 8 61,0 0 0,0-2 0,-1 0 0,20-24-1,6-17-241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54 231 11026,'16'0'544,"-1"-1"0,0 0 0,0-1 0,0 0 0,17-6-1,-26 6-419,0 0-1,1-1 0,-2 1 0,1-2 0,0 1 0,-1-1 1,1 1-1,-1-1 0,0-1 0,0 1 0,-1-1 0,1 0 0,-1 0 1,5-8-1,-5 7-72,-2 1 1,1-1-1,0 0 1,-1 0-1,0 0 1,0 0-1,-1 0 1,0 0-1,0 0 1,0-1-1,-1 1 1,0 0-1,-1-9 1,1 13-35,-1-1 0,1 0 0,-1 0 0,0 0 0,0 1 0,0-1 0,0 0 0,0 1 0,0-1 0,-1 1 0,0 0 0,1-1 0,-1 1 0,0 0-1,0 0 1,0 0 0,0 0 0,0 0 0,-1 1 0,1-1 0,0 1 0,-1-1 0,1 1 0,-1 0 0,0 0 0,1 0 0,-1 0 0,0 0 0,0 1 0,0-1 0,-4 1 0,0 0 5,-1 0 0,1 1 0,-1 0 0,1 1 0,-1-1-1,1 1 1,0 1 0,0-1 0,0 1 0,0 0 0,0 1 0,1 0 0,0 0 0,-1 0 0,1 1 0,-7 7-1,6-5 0,-1 0 0,1 1-1,0 0 1,1 0-1,0 1 1,0 0-1,1 0 1,0 0-1,0 0 1,1 1-1,-4 14 1,7-19-8,0 1 0,0-1 0,1 0 0,-1 1 1,1-1-1,0 1 0,1-1 0,-1 1 0,1-1 0,0 0 1,1 0-1,3 11 0,-3-12-4,0-1 0,0 1 0,1 0 0,-1-1 0,1 1 0,0-1 0,0 0 0,0 0 0,1 0 0,-1 0 0,1-1 0,-1 0 0,1 1 0,0-1 0,0 0 0,7 2 0,-1-1-20,2 0-1,-1-1 1,0 0 0,0-1-1,1 0 1,-1-1 0,21-2-1,-15 0-2,-1-1 0,0 0 0,0-1 0,29-11 0,10-15-37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 14075,'-2'5'118,"-6"23"505,1 1 0,2 0 0,-3 35 0,7-57-541,1 0 0,0 0 0,0 0 0,1 0-1,0 0 1,0 0 0,0-1 0,1 1 0,0 0-1,0-1 1,1 1 0,0-1 0,0 0-1,1 0 1,0 0 0,0 0 0,0 0 0,0-1-1,8 7 1,-4-6-121,0 2 0,-1-1 1,1 1-1,9 14 0,-14-19 30,-1 1-1,-1-1 1,1 1 0,0 0 0,-1-1 0,0 1 0,0 0-1,0 0 1,0 0 0,0 0 0,-1 0 0,0 0-1,0 0 1,0-1 0,-1 8 0,-1-11 232,0-8-132,0-10-18,-6-128-214,4 91-221,4-110-1,0 160 359,1 0 0,-1 0-1,1 0 1,0 0 0,1 1 0,-1-1 0,1 0-1,0 0 1,0 1 0,0 0 0,1-1 0,-1 1-1,1 0 1,0 0 0,0 0 0,1 1 0,-1-1-1,1 1 1,0-1 0,0 1 0,0 1-1,0-1 1,0 0 0,1 1 0,-1 0 0,1 0-1,0 0 1,-1 1 0,1 0 0,0 0 0,6-1-1,21-3 21,-1 1 0,0 1 0,1 2-1,31 2 1,-60-1-15,-1 1 0,0-1 0,0 0 0,1 1 0,-1-1 0,0 1 0,0-1 1,0 1-1,0 0 0,0 0 0,0 0 0,0 0 0,0 0 0,0 1 0,-1-1 0,1 1 0,0-1 0,-1 1 0,1-1 0,1 4 0,-2-2 8,0 0 0,0 0 0,0-1 0,-1 1 0,1 0 0,-1 0 0,0 0 0,0 0 0,0 0 0,0 0 0,0 0 0,-1 0 0,1 0 0,-1-1-1,-2 6 1,-2 6 76,0-1 0,-2 0 0,1 0-1,-2-1 1,1 0 0,-2 0-1,-17 19 1,-1-3 329,-51 40 0,69-60-340,-1 0 0,0-1 0,-1 0 1,1-1-1,-1 0 0,-15 5 0,24-10-78,1-1 1,-1 1-1,1-1 1,-1 1-1,0-1 0,1 0 1,-1 0-1,0 1 1,1-1-1,-1 0 0,0-1 1,1 1-1,-1 0 1,1 0-1,-1-1 0,0 1 1,1-1-1,-1 1 1,1-1-1,-1 0 1,1 0-1,-1 1 0,1-1 1,-1 0-1,1 0 1,0-1-1,0 1 0,0 0 1,-1 0-1,1 0 1,-1-3-1,0-1 7,0 0 1,0 0-1,0 0 0,1 0 0,0 0 1,0 0-1,0 0 0,1-8 1,-1-46-78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91 14691,'-1'0'68,"1"0"0,-1-1-1,0 1 1,0 0 0,1 0-1,-1-1 1,0 1 0,0 0-1,0 0 1,1 0 0,-1 0-1,0 0 1,0 0 0,0 0-1,0 0 1,1 0 0,-1 1-1,0-1 1,0 0 0,0 0 0,1 1-1,-1-1 1,0 0 0,0 1-1,1-1 1,-1 1 0,0-1-1,1 1 1,-1-1 0,0 2-1,0 0 59,-1 0-1,1 0 1,0 1-1,0-1 1,0 1-1,0-1 1,0 1-1,0-1 1,0 6-1,0 3 120,0 1-1,1-1 1,1 18 0,-1-26-229,0-1 0,0 1 0,1-1 0,-1 1 0,1-1 0,-1 0 0,1 1 0,0-1 0,0 0 1,0 1-1,0-1 0,1 0 0,-1 0 0,1 0 0,-1 0 0,1 0 0,-1 0 0,1 0 0,0-1 0,0 1 0,0-1 0,0 1 1,4 1-1,-3-2-6,1 0 0,-1 0 0,1-1 0,-1 0 0,1 1 0,0-1 0,-1 0 0,1-1 0,-1 1 1,1 0-1,-1-1 0,1 0 0,-1 0 0,0 0 0,1 0 0,2-2 0,19-10 24,0-1 0,-2-1 0,31-25 0,-31 22-15,0 2 0,1 0 0,30-14 0,-51 28-19,1 1 0,-1 0-1,0 0 1,1 0-1,-1 0 1,1 0 0,-1 0-1,1 1 1,-1 0 0,1 0-1,-1 0 1,6 1 0,-7-1-2,1 1 1,-1 0-1,1 0 1,-1 0-1,1 1 1,-1-1-1,0 0 1,1 1 0,-1 0-1,0-1 1,0 1-1,0 0 1,0 0-1,-1 0 1,1 0-1,1 3 1,6 9-20,-5-7 17,1-1-1,-1 1 0,1-1 1,0 0-1,9 8 1,-12-13 6,-1 0 1,0 0 0,1 0-1,0 0 1,-1-1-1,1 1 1,0 0-1,-1-1 1,1 1-1,0-1 1,0 1-1,-1-1 1,1 0-1,0 0 1,0 0-1,0 0 1,-1 0 0,1 0-1,0 0 1,0-1-1,-1 1 1,1-1-1,0 1 1,0-1-1,-1 0 1,1 1-1,-1-1 1,1 0-1,1-2 1,8-5 18,-2 0 1,1-1-1,-1 0 0,-1-1 1,0 0-1,8-11 0,-8 9-4,1 1 0,0-1 0,1 2 0,15-13-1,-25 22-18,1 0 1,0 0-1,0 1 0,0-1 0,0 0 0,0 1 0,0-1 0,0 0 1,0 1-1,1 0 0,-1-1 0,0 1 0,0 0 0,0-1 1,0 1-1,1 0 0,-1 0 0,0 0 0,0 0 0,0 0 0,1 0 1,-1 0-1,0 1 0,0-1 0,2 1 0,-1 0-1,-1 1 0,1-1-1,-1 0 1,1 1 0,-1-1-1,0 1 1,1-1 0,-1 1-1,0 0 1,0 0 0,0-1-1,-1 1 1,2 4 0,2 6-53,-1-1 0,-1 1 0,2 24 0,-5-8-934,1-28 930,0 1 1,-1-1-1,1 0 1,0 1-1,0-1 1,0 0-1,0 1 1,0-1-1,0 0 1,0 1-1,-1-1 1,1 0-1,0 1 1,0-1-1,0 0 1,-1 0-1,1 1 1,0-1-1,0 0 0,-1 0 1,1 1-1,0-1 1,-1 0-1,1 0 1,-1 0-1,1 0 9,-1 0-1,0 0 0,1-1 0,-1 1 0,0 0 0,1-1 1,-1 1-1,1 0 0,-1-1 0,1 1 0,-1-1 0,1 1 0,-1-1 1,1 1-1,-1-1 0,1 0 0,-1 1 0,1-2 0,-10-14-616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15891,'-5'10'1129,"5"-3"-2634,0-9 1585,6-3 128,3-6-512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10 355 9738,'0'-23'2190,"-5"-37"0,4 56-229,0 7-617,-1 16 6,2 29-381,2-32-860,0 0 1,2 0 0,0-1 0,0 1-1,2-1 1,0 0 0,8 16 0,-10-25-113,-1 0 1,1-1 0,0 0 0,0 0-1,1 0 1,-1 0 0,1 0 0,10 6-1,-11-9 5,-1 0 0,1 0-1,0 0 1,0-1-1,-1 1 1,1-1-1,0 0 1,0 0-1,0-1 1,1 1 0,-1-1-1,0 0 1,0 0-1,0 0 1,5-1-1,1-1-1,-1-1 1,0 0-1,0 0 0,-1 0 0,1-1 0,-1-1 0,0 0 0,0 0 0,0 0 0,-1-1 0,1 0 0,-1-1 0,-1 1 0,1-1 0,6-11 0,8-11-2,-1-2 0,24-53 0,-31 59-9,9-21-139,-22 46 148,0 0-1,0 0 1,0 0 0,0-1 0,0 1 0,0 0 0,0 0 0,0 0 0,0 0 0,1 0-1,-1 0 1,0 0 0,0 0 0,0 0 0,0 0 0,0 0 0,0 0 0,0 0 0,0 0-1,0 0 1,0 0 0,0 0 0,0 0 0,1 0 0,-1 0 0,0 0 0,0 0-1,0 0 1,0 0 0,0 0 0,0 0 0,0 0 0,0 0 0,0 0 0,0 0 0,0 0-1,1 0 1,-1 0 0,0 0 0,0 0 0,0 0 0,0 0 0,0 0 0,0 0 0,0 0-1,0 0 1,0 0 0,0 0 0,0 1 0,0-1 0,0 0 0,0 0 0,0 0-1,0 0 1,0 0 0,0 0 0,0 0 0,0 0 0,0 0 0,0 0 0,0 1 0,4 8-58,0 9-3,-4-12 25,3 27-81,-3-32 116,0 1 0,1-1-1,-1 0 1,0 0 0,1 0 0,-1 1 0,0-1 0,1 0 0,-1 0 0,1 0-1,0 0 1,-1 0 0,1 0 0,0 0 0,0 0 0,0 0 0,-1 0 0,1 0-1,2 1 1,-2-2 4,0 0-1,-1 0 1,1-1 0,0 1-1,0 0 1,-1 0-1,1 0 1,0 0-1,0-1 1,-1 1 0,1 0-1,0-1 1,-1 1-1,1-1 1,0 1-1,-1-1 1,1 1 0,-1-1-1,1 1 1,-1-1-1,1 1 1,-1-1 0,1 0-1,-1 1 1,1-1-1,-1 0 1,1-1-1,11-23 10,-10 21-9,15-40 10,-8 19 6,1 1 0,19-32-1,-29 55-17,1 1 0,-1-1 0,0 1 0,0-1-1,0 1 1,1-1 0,-1 1 0,0 0 0,0-1 0,1 1-1,-1-1 1,0 1 0,1 0 0,-1-1 0,1 1-1,-1 0 1,0 0 0,1-1 0,-1 1 0,1 0 0,-1 0-1,1 0 1,-1-1 0,1 1 0,-1 0 0,1 0-1,-1 0 1,1 0 0,-1 0 0,1 0 0,0 0 0,0 1 0,-1 0-1,1-1 1,0 1 0,0 0 0,-1 0 0,1-1 0,-1 1 0,1 0 0,-1 0 0,1 0-1,-1 0 1,1 0 0,-1 0 0,0 1 0,9 46-18,-8-41 8,1 14-4,5 27 13,-6-44 10,-1-1-1,1 0 1,0 0-1,0 0 1,1 1-1,-1-1 1,1-1-1,-1 1 1,1 0-1,4 5 1,-5-8-4,-1 1 0,1-1 0,0 1 0,0-1 0,-1 1 0,1-1 0,0 0 0,0 1 0,0-1 0,0 0 0,-1 0 0,1 0 0,0 1 0,0-1 0,0 0 0,0 0 0,0 0 0,0-1 0,-1 1 0,1 0 0,0 0 0,0 0 0,0-1 0,0 1 0,-1 0 0,1-1 0,0 1 0,0 0 0,-1-1 0,1 1 0,0-1 0,0 0 0,20-21 83,-21 22-86,24-32 117,29-57 1,-1 4-196,-51 83 65,0 1 1,0-1-1,0 1 0,0-1 1,0 1-1,1 0 1,-1 0-1,0 0 0,1-1 1,-1 1-1,1 0 1,-1 1-1,3-2 1,4 5-126,-4 11 34,-3 10 18,-1-15 96,0 1 0,1 0-1,0-1 1,1 1-1,5 15 1,-7-24-7,0-1 1,0 0-1,0 1 1,0-1-1,1 0 1,-1 1-1,0-1 1,0 0-1,0 1 1,1-1-1,-1 0 0,0 1 1,1-1-1,-1 0 1,0 0-1,0 1 1,1-1-1,-1 0 1,1 0-1,-1 0 1,0 0-1,1 1 1,-1-1-1,0 0 1,1 0-1,-1 0 0,0 0 1,1 0-1,-1 0 1,1 0-1,-1 0 1,0 0-1,1 0 1,-1 0-1,1 0 1,-1 0-1,0 0 1,1-1-1,-1 1 0,0 0 1,1 0-1,-1 0 1,0-1-1,1 1 1,-1 0-1,0 0 1,1 0-1,-1-1 1,0 1-1,0 0 1,1-1-1,-1 1 0,0 0 1,0-1-1,1 1 1,13-22 57,-13 21-70,46-69-1727,-47 69 1670,1 0 1,-1 0-1,1 1 0,-1-1 1,1 0-1,-1 0 0,1 0 1,0 1-1,-1-1 0,1 0 1,0 1-1,0-1 0,-1 0 0,1 1 1,0-1-1,0 1 0,1-1 1,-2 1 25,1 0 0,-1 0 0,0 1-1,1-1 1,-1 0 0,0 0 0,1 0 0,-1 0 0,0 1 0,1-1 0,-1 0 0,0 0 0,0 1 0,1-1-1,-1 0 1,0 0 0,0 1 0,1-1 0,-1 0 0,0 1 0,0-1 0,0 0 0,1 1 0,-1-1 0,0 0-1,0 1 1,0-1 0,0 1 0,1 3-31,0 0 0,-1 1 0,1-1 0,-1 0 0,0 7 0,0-11 83,0 1 0,0-1 0,-1 0 0,1 0 0,0 1 0,0-1 0,0 0 0,0 0 0,0 1 0,0-1 0,0 0-1,0 0 1,1 1 0,-1-1 0,0 0 0,0 0 0,0 1 0,0-1 0,0 0 0,0 0 0,0 0 0,0 1 0,1-1 0,-1 0 0,0 0 0,0 0 0,0 1 0,1-1 0,-1 0 0,0 0 0,0 0 0,0 0-1,1 0 1,-1 1 0,0-1 0,1 0 0,10-3 388,12-13 63,-22 15-449,8-5 55,0-1 0,1 1 1,-1 0-1,1 1 0,12-5 0,-18 9-67,-1 0 0,1 0 0,-1 0 0,1 0 0,-1 1-1,1-1 1,0 1 0,-1 0 0,1 0 0,0 1 0,-1-1 0,1 1 0,0-1-1,-1 1 1,1 0 0,-1 1 0,1-1 0,-1 1 0,5 2 0,16 12-7,-15-10 10,1 1 0,1-1 0,-1 0 0,14 4 1,-19-8-4,-1-1 1,0 0 0,1 0-1,-1-1 1,1 1 0,-1-1 0,1 0-1,-1 0 1,1-1 0,0 1 0,-1-1-1,0 0 1,1 0 0,7-4-1,2-1-101,-1-1 0,0-1-1,-1 0 1,0 0 0,0-1-1,-1-1 1,0 0-1,18-22 1,-17 16-83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209 368 13195,'-1'-1'38,"1"1"1,-1-1 0,0 1-1,1-1 1,-1 1-1,0 0 1,1-1-1,-1 1 1,0 0 0,1-1-1,-1 1 1,0 0-1,1 0 1,-1-1 0,0 1-1,0 0 1,1 0-1,-1 0 1,0 0-1,0 0 1,0 0 0,1 0-1,-1 1 1,0-1-1,1 0 1,-1 0 0,0 0-1,0 1 1,1-1-1,-1 0 1,-1 1 0,-26 11 62,18-6-32,0 0-1,1 1 1,-1 0-1,2 1 1,-1 0-1,1 0 1,0 1-1,1 0 1,0 1-1,-6 10 1,4-5-83,1 0 1,0 0-1,2 1 1,-1 0-1,2 0 1,-4 21-1,7-27 6,0 0 1,1 0-1,0 13 1,1-20 6,0 0 0,1 0 0,-1 0 0,1 0 0,-1 0 0,1 0 0,0 0 0,0 0 0,1 0 0,-1 0 1,1 0-1,-1 0 0,1-1 0,2 4 0,-3-5 1,0 0 1,0 0-1,0-1 0,0 1 0,0 0 1,0 0-1,0-1 0,0 1 1,0 0-1,1-1 0,-1 1 1,0-1-1,0 0 0,1 1 1,-1-1-1,0 0 0,1 0 1,-1 0-1,0 0 0,1 0 0,-1 0 1,1 0-1,2-1 3,-1 0 0,0 0 1,0 0-1,0-1 0,0 1 0,0-1 0,0 1 0,4-5 1,4-3 7,0 0 0,-2-1 0,11-13 0,0-1 15,-2 0-1,0-1 1,-2-1-1,-1-1 1,-1 0 0,-1-1-1,-1 0 1,-2-1-1,9-38 1,-17 58-6,-2 7-12,1 0-1,0 0 1,-1 0 0,0 0-1,1-1 1,-1 1-1,0 0 1,0 0-1,0 0 1,0-1 0,-1 1-1,1 0 1,-1 0-1,1 0 1,-2-3-1,2 5-3,0 0-1,0 0 0,0-1 0,-1 1 0,1 0 1,0 0-1,0-1 0,0 1 0,-1 0 0,1 0 0,0-1 1,-1 1-1,1 0 0,0 0 0,0 0 0,-1 0 1,1 0-1,0-1 0,-1 1 0,1 0 0,0 0 1,-1 0-1,1 0 0,0 0 0,-1 0 0,1 0 1,0 0-1,-1 0 0,1 0 0,0 0 0,-1 0 1,1 0-1,0 1 0,0-1 0,-1 0 0,1 0 1,0 0-1,-1 0 0,1 1 0,0-1 0,0 0 1,-1 0-1,1 0 0,0 1 0,0-1 0,-1 0 1,1 0-1,0 1 0,0-1 0,0 0 0,0 1 1,-1-1-1,-10 19 77,9-12-67,0 0-1,1 0 1,0 1 0,0-1 0,0 1 0,1-1-1,0 1 1,0-1 0,1 0 0,0 1 0,1-1-1,-1 0 1,6 14 0,-6-19-7,0 1-1,0 0 1,0-1 0,1 1-1,-1-1 1,1 0 0,-1 1 0,1-1-1,0 0 1,0 0 0,0 0-1,0 0 1,1-1 0,-1 1-1,0 0 1,1-1 0,-1 0-1,1 1 1,-1-1 0,1 0-1,0 0 1,-1-1 0,1 1 0,0 0-1,0-1 1,0 0 0,-1 0-1,1 0 1,0 0 0,0 0-1,0 0 1,0-1 0,-1 1-1,1-1 1,0 0 0,-1 0-1,1 0 1,0 0 0,2-2-1,4-2 9,1 0-1,-1-1 0,-1 0 0,1 0 0,-1-1 0,-1 0 0,1 0 0,-1-1 1,0 0-1,-1 0 0,7-11 0,7-14 33,26-60 1,-34 66-51,-13 95 156,1-67-145,-1 0-1,1-1 1,0 1 0,0-1-1,0 1 1,0 0 0,0-1-1,1 1 1,-1-1-1,0 1 1,0 0 0,0-1-1,0 1 1,1-1-1,-1 1 1,0-1 0,1 1-1,-1-1 1,0 1-1,1-1 1,-1 1 0,0-1-1,1 1 1,-1-1 0,1 0-1,-1 1 1,1-1-1,-1 0 1,1 1 0,-1-1-1,2 0 1,-1 0 6,0 0 0,0 0 0,1 0 0,-1 0 0,0-1 0,0 1 0,1 0 0,-1-1 0,0 1 0,0-1 0,0 1 1,0-1-1,2-1 0,4-3 40,-1-1 0,1 1 0,9-12 0,7-17-12,-1-1 1,-2 0-1,-1-1 1,22-61-1,-35 81-95,3 2-39,-9 14 91,0 0 1,0 0-1,1 0 0,-1 0 0,0 0 1,0 0-1,0 0 0,1 0 0,-1 0 0,0 0 1,0 0-1,0 0 0,0 0 0,1 0 1,-1 0-1,0 0 0,0 0 0,0 0 0,0 0 1,1 0-1,-1 0 0,0 0 0,0 0 0,0 1 1,0-1-1,1 0 0,-1 0 0,0 0 1,0 0-1,0 0 0,0 0 0,0 1 0,0-1 1,0 0-1,1 0 0,-1 0 0,0 0 1,0 1-1,0-1 0,0 0 0,7 31-45,-6-20 74,1-3 1,0 6 44,1 0 1,7 22 0,-9-34-51,0 1 1,0-1-1,0 1 0,0-1 0,0 0 0,0 1 1,1-1-1,0 0 0,-1 0 0,1 0 0,0 0 1,0 0-1,0 0 0,0-1 0,0 1 0,0-1 1,0 1-1,1-1 0,-1 0 0,0 0 0,4 1 1,-5-2 40,0 0 0,1 0 0,-1 0 0,1 0 0,-1 0 0,0 0 0,1 0 1,-1-1-1,0 1 0,1-1 0,-1 1 0,0-1 0,1 1 0,-1-1 1,0 0-1,0 1 0,0-1 0,0 0 0,0 0 0,0 0 0,0 0 1,0 0-1,0 0 0,0 0 0,0 0 0,0-1 0,-1 1 0,1 0 1,-1 0-1,1-1 0,0-1 0,5-16 294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 14747,'-10'-3'1360,"4"3"-951,2 6-185,4-2 568,2 0-248,6-1-584,2-3 1952,5-1-1792,0-5 112,5-8 56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39 364 14891,'-6'7'428,"1"0"0,1 0-1,-1 1 1,1-1 0,-5 14-1,8-18-366,0 0 0,0-1 0,0 1 0,1 0 0,-1 0 0,1 0 0,0 0-1,-1 0 1,1 0 0,1-1 0,-1 1 0,0 0 0,1 0 0,-1 0 0,1 0 0,0 0-1,0-1 1,0 1 0,0 0 0,3 3 0,-4-5-51,1 0 1,0 0-1,-1-1 1,1 1-1,0 0 1,-1 0-1,1-1 1,0 1-1,0 0 1,0-1-1,0 1 1,-1-1-1,1 1 0,0-1 1,0 1-1,0-1 1,0 0-1,0 1 1,0-1-1,0 0 1,0 0-1,1 0 1,-1 0-1,0 0 1,0 0-1,1 0 0,0-1 13,1 0 0,-1 1-1,0-1 1,0-1-1,0 1 1,0 0-1,-1 0 1,1-1-1,0 1 1,0-1-1,2-3 1,2-3 51,1-1 0,-1 0 1,-1 0-1,6-11 0,2-12 64,-1-1-1,-1 0 1,8-47-1,5-104-217,-22 167 34,-1 14 30,-1 0 0,1-1-1,-1 1 1,0 0 0,0 0-1,0 0 1,0 0 0,0-1-1,-1 1 1,1 0 0,-3-6-1,3 10 15,0-1 0,0 0 0,0 0 0,0 0 0,0 0 0,0 0-1,0 0 1,0 1 0,0-1 0,0 0 0,0 0 0,0 0 0,-1 0 0,1 0 0,0 0 0,0 0-1,0 0 1,0 1 0,0-1 0,0 0 0,0 0 0,0 0 0,0 0 0,0 0 0,-1 0-1,1 0 1,0 0 0,0 0 0,0 0 0,0 0 0,0 0 0,0 0 0,0 0 0,-1 0-1,1 0 1,0 0 0,0 0 0,0 0 0,0 0 0,0 0 0,0 0 0,-1 0 0,1 0-1,0 0 1,0 0 0,0 0 0,0 0 0,0 0 0,0 0 0,0 0 0,-1 0 0,1 0-1,0 0 1,0 0 0,0 0 0,0-1 0,0 1 0,0 0 0,0 0 0,0 0 0,0 0-1,0 0 1,0 0 0,0 0 0,-1-1 0,1 1 0,-4 15-51,0 0 0,1 0 0,0 1 0,1-1 0,0 24 0,1-16 31,-1 14 56,3 69 1,0-96-103,0-1 0,1 1 0,0 0 0,0-1 0,1 1 0,0-1 1,1 0-1,0 0 0,0 0 0,1 0 0,0-1 0,8 10 0,-12-17 56,1 1 0,0 0 0,-1 0 0,1-1 0,0 1 0,0-1 0,0 1 0,0-1 0,1 0 0,-1 0 0,0 0 0,0 0 0,1 0 0,-1-1 0,0 1-1,1-1 1,-1 0 0,1 1 0,-1-1 0,0 0 0,1 0 0,-1 0 0,1-1 0,-1 1 0,1-1 0,-1 1 0,5-3 0,46-23-224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15115,'0'-1'107,"0"0"0,1 0 0,-1 0 0,0 0-1,0 0 1,0 0 0,0 0 0,-1 0 0,1 0-1,0 1 1,0-1 0,-1 0 0,1 0 0,0 0 0,-1 0-1,1 0 1,-2-1 0,-2 4 673,-1 8-170,1 6 37,1 0 1,-3 31-1,5-42-623,1 0 0,0 0 0,0 0 0,0-1 0,1 1-1,0 0 1,0 0 0,0-1 0,0 1 0,1 0 0,0-1 0,0 1 0,5 7-1,-5-10-15,-1 0-1,1-1 0,0 1 0,1-1 0,-1 0 1,0 1-1,0-1 0,0 0 0,1 0 0,-1 0 1,0-1-1,1 1 0,-1 0 0,1-1 0,-1 0 0,1 0 1,-1 1-1,1-1 0,-1-1 0,4 1 0,9-2-2,0-1 0,19-5 0,-9 2-15,-11 3-23,-1 1 0,1 0 0,15 1-1,-25 1 17,0 0-1,0 0 0,-1 1 1,1 0-1,0-1 0,0 1 1,-1 1-1,1-1 0,-1 0 1,1 1-1,-1 0 0,1 0 1,-1 0-1,0 0 0,0 0 1,5 5-1,-2 1-24,-1 0 0,1 0 0,-1 1 0,-1-1 0,0 1 1,0 0-1,0 1 0,-1-1 0,-1 0 0,0 1 0,0 0 0,-1-1 0,1 15 0,-2-11 66,0-1-1,0 1 1,-1-1-1,-1 1 1,0-1-1,-1 0 1,0 1-1,-1-2 1,0 1-1,-7 13 1,9-22 7,0 1 0,1-2 0,-2 1 0,1 0 1,0 0-1,0 0 0,-1-1 0,0 0 0,1 1 0,-1-1 0,0 0 0,0 0 1,0 0-1,0-1 0,0 1 0,-1-1 0,1 0 0,0 0 0,-1 0 0,1 0 1,-1 0-1,1-1 0,-1 0 0,-4 0 0,4 0-24,0-1 1,-1 1-1,1-1 1,0 0-1,0-1 1,0 1-1,0-1 1,0 0-1,0 0 0,0 0 1,1 0-1,-1-1 1,1 0-1,0 1 1,-1-1-1,1 0 1,1-1-1,-1 1 0,-4-7 1,3 4-152,1 0 1,-1-1 0,1 1-1,1-1 1,-1 1-1,1-1 1,1 0 0,-1 0-1,1 0 1,0-9-1,0 13 67,1 0 0,1 0 0,-1 0 0,0 0-1,1 0 1,-1 0 0,1 0 0,0 0 0,0 0-1,0 0 1,0 1 0,1-1 0,-1 0-1,1 1 1,0-1 0,0 1 0,-1 0 0,2-1-1,-1 1 1,0 0 0,0 0 0,1 0 0,-1 1-1,1-1 1,-1 1 0,5-3 0,19-5-547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32 189 11899,'24'-15'1093,"-1"-2"1,0 0 0,-2-1 0,30-32 0,-49 48-1041,0 0 1,0-1-1,0 1 0,-1-1 1,1 1-1,-1-1 1,0 0-1,1 0 1,-1 0-1,-1 0 0,1 0 1,0 0-1,-1 0 1,1 0-1,-1-5 1,0 7-35,0 0 1,0 0 0,-1 0 0,1 0 0,0 0 0,-1 0 0,1 0 0,-1 0-1,1 0 1,-1 0 0,1 0 0,-1 1 0,1-1 0,-1 0 0,0 0 0,0 1-1,1-1 1,-1 0 0,-1 0 0,0 0 2,0 0-1,0 1 1,0-1-1,0 1 1,0-1 0,0 1-1,0-1 1,0 1 0,0 0-1,0 0 1,0 0-1,0 0 1,-2 1 0,-4 1 19,0-1-1,0 2 1,0-1 0,1 1 0,-1 0 0,1 1 0,-1-1 0,1 2 0,1-1-1,-1 1 1,0 0 0,1 0 0,0 1 0,0 0 0,1 0 0,-5 7-1,6-9-37,1 1 0,0 0 0,0 0 0,0 1-1,0-1 1,1 0 0,0 1 0,0 0-1,1-1 1,0 1 0,0 0 0,0 0 0,0 0-1,1-1 1,0 1 0,0 0 0,1 0 0,0 0-1,0 0 1,0-1 0,0 1 0,1 0-1,3 6 1,-3-9-20,-1 0-1,1 0 1,0 0 0,1 0-1,-1 0 1,0-1 0,1 1-1,-1-1 1,1 0 0,0 1-1,0-1 1,0-1-1,0 1 1,0 0 0,0-1-1,0 1 1,1-1 0,-1 0-1,1 0 1,-1 0-1,1-1 1,-1 1 0,1-1-1,6 0 1,4-1-45,1 0 0,-1-1 0,0 0 0,25-9 0,17-6-98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13411,'0'-9'1648,"0"3"-1072,-5 5-264,-1 2 953,-3 11-593,-2 3-136,-2 3-272,0 6-112,-1 0-80,1 2-16,3-3 0,1 0 24,8-7-104,1-2-112,11-8-48,5-3 176,7-5-80,3-1-32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164 214 14603,'-4'0'115,"-1"-1"0,1 1 1,-1 0-1,1 0 0,-1 0 0,1 1 0,-1-1 0,1 1 0,0 0 1,-1 1-1,1-1 0,0 1 0,0 0 0,0 0 0,0 0 1,0 0-1,0 1 0,0-1 0,1 1 0,-6 6 0,-1 1-11,1 1-1,0 0 0,1 1 0,0 0 1,-8 17-1,14-26-88,1 0 0,-1 0 0,1 0 0,0 0 0,0 0 0,0 1 0,1-1 0,-1 0 0,1 0 0,-1 1 0,1-1 0,0 1 0,1-1 0,0 5 0,-1-6-5,1 0-1,0-1 1,-1 0 0,1 1 0,0-1 0,0 1 0,0-1 0,0 0 0,0 1 0,0-1 0,0 0 0,0 0-1,1 0 1,-1 0 0,0 0 0,1 0 0,-1-1 0,1 1 0,-1 0 0,1-1 0,-1 1 0,1-1-1,-1 1 1,1-1 0,-1 0 0,1 1 0,0-1 0,-1 0 0,1 0 0,0 0 0,2-1 0,3 0 10,0-1 0,-1 1 1,1-2-1,-1 1 1,1-1-1,-1 1 0,0-2 1,0 1-1,0-1 1,0 0-1,-1 0 1,1 0-1,4-7 0,4-2 21,-1-1 0,-1 0 0,18-27 0,-20 25-26,0 0 0,-1-1 0,0 1 0,-2-2-1,9-26 1,-39 132-35,23-82 27,-2 5 31,1-1-1,0 1 1,1 17 0,0-26-24,0 0 0,1 0 0,-1 0-1,1 0 1,-1 0 0,1 0 0,0-1 0,-1 1 0,1 0 0,0 0 0,2 2 0,-2-3-3,0-1 0,0 1 0,-1 0 0,1-1 0,0 1 0,0-1 0,0 1 0,0-1 0,0 1 0,0-1-1,0 0 1,0 1 0,0-1 0,0 0 0,0 0 0,0 0 0,0 0 0,0 0 0,0 0 0,0 0 0,0 0 0,2 0-1,2-2 19,0 0-1,0 0 0,-1 0 0,1 0 1,-1-1-1,1 0 0,-1 0 1,0 0-1,0 0 0,0-1 0,5-6 1,36-46 44,-45 56-73,89-136-638,-89 135 623,0 1 0,0-1 0,0 1 0,0-1 0,1 1 0,-1-1 0,0 1 0,1-1 0,-1 1 0,0-1 0,1 1 0,-1-1 0,0 1 0,1 0 0,-1-1 0,1 1 0,-1 0 0,0-1 0,1 1 0,-1 0 0,1 0 0,-1-1 0,1 1-1,-1 0 1,1 0 0,-1 0 0,1 0 0,0 0 0,2 14-179,-8 30 203,4-42 4,0 8 37,-2 7 157,0-1-1,1 27 0,2-43-191,-1 1 0,1 0 0,0-1-1,0 1 1,0-1 0,0 1 0,0-1-1,0 1 1,0 0 0,1-1-1,-1 1 1,0-1 0,0 1 0,0-1-1,1 1 1,-1 0 0,0-1 0,0 1-1,1-1 1,-1 0 0,0 1-1,1-1 1,-1 1 0,1-1 0,-1 1-1,1-1 1,-1 0 0,1 1 0,-1-1-1,1 0 1,-1 0 0,1 1-1,-1-1 1,1 0 0,-1 0 0,1 0-1,-1 1 1,1-1 0,0 0 0,-1 0-1,1 0 1,-1 0 0,1 0-1,0 0 1,-1-1 0,1 1 0,-1 0-1,2 0 1,1-1 25,0-1-1,0 1 0,-1 0 1,1-1-1,0 0 0,-1 0 1,1 0-1,3-3 1,62-71 236,-49 51-377,2 2 0,29-27 0,-49 49 82,1 0 1,-1 0-1,0 0 1,0 1-1,1-1 1,-1 0-1,0 0 1,1 1-1,-1-1 1,0 1-1,4-2 1,-5 3 10,1-1 1,0 0 0,-1 0-1,1 0 1,-1 1-1,1-1 1,0 0-1,-1 1 1,1-1-1,-1 1 1,1-1-1,-1 0 1,1 1-1,-1-1 1,0 1-1,1-1 1,-1 1 0,0-1-1,1 1 1,-1 0-1,0-1 1,1 1-1,-1-1 1,0 1-1,0 0 1,0-1-1,0 1 1,0 0-1,1-1 1,-1 2 0,0 6-31,1-1-1,-1 1 1,-1 15 0,0-18 39,0 0 0,1 1 0,-1-1-1,1 0 1,1 1 0,-1-1-1,1 0 1,0 0 0,0 0 0,0 0-1,1 1 1,2 4 0,-3-9-5,-1 0 0,1 0 1,0 0-1,-1-1 0,1 1 0,0-1 1,0 1-1,0 0 0,0-1 0,0 1 1,0-1-1,0 0 0,0 1 0,0-1 1,0 0-1,0 1 0,0-1 0,0 0 1,0 0-1,0 0 0,0 0 0,0 0 1,0 0-1,0 0 0,0-1 0,0 1 1,0 0-1,0 0 0,0-1 0,0 1 1,0-1-1,0 1 0,0-1 0,0 1 1,0-1-1,1-1 0,5-3-135,1-1 1,-1 1-1,8-10 0,-8 8-75,102-106-2440,-70 69 1988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13331,'-42'23'2195,"-57"38"1003,99-61-3191,0 0 0,0 0 0,-1 0 0,1 0 0,0 1 1,0-1-1,-1 0 0,1 0 0,0 0 0,0 0 0,0 0 0,-1 1 0,1-1 0,0 0 0,0 0 0,0 0 0,0 1 1,-1-1-1,1 0 0,0 0 0,0 0 0,0 1 0,0-1 0,0 0 0,0 0 0,0 1 0,0-1 0,0 0 1,0 0-1,0 1 0,0-1 0,0 0 0,0 0 0,0 1 0,9 0-14,24-6-280,-27 4 245,21-4-329,42 0 1,-59 5 287,1 0-1,0 1 1,0 0 0,0 1-1,-1 0 1,20 6 0,-28-7 99,0 0 0,0 0 0,0 0 0,-1 0 1,1 0-1,0 0 0,0 0 0,-1 0 0,1 1 0,-1-1 1,1 0-1,-1 1 0,0-1 0,0 1 0,1 0 0,-1 0 1,0-1-1,0 1 0,1 3 0,-2-3 39,0 1 0,1-1 0,-1 1 0,0-1 0,0 1 0,-1-1 0,1 1 0,0-1 0,-1 1 0,1-1 0,-1 0 0,0 1 0,0-1-1,0 0 1,0 1 0,-2 1 0,-2 4 171,0 0 0,-1 0-1,0-1 1,-1 0 0,0 0-1,0 0 1,-13 9 0,15-13-143,1 1 0,-1-1-1,0-1 1,0 1 0,0-1 0,-1 0 0,1 0 0,0 0 0,-1-1 0,1 0-1,-1 0 1,0 0 0,1-1 0,-9 0 0,11 0-147,1-1 0,0 0 0,0 1 0,-1-1 0,1 0 1,0 0-1,0-1 0,0 1 0,0 0 0,0-1 0,0 1 0,1-1 0,-1 0 0,0 1 0,1-1 0,-1 0 1,1 0-1,0 0 0,0 0 0,-1 0 0,1 0 0,0 0 0,1-1 0,-1 1 0,0 0 0,1-1 0,-1 1 1,1 0-1,0-1 0,0 1 0,0-5 0,0 2-111,0 0 0,0 0 0,0 1 0,1-1 0,0 0 0,0 0 0,0 0 1,1 0-1,-1 1 0,1-1 0,0 1 0,1-1 0,-1 1 0,1 0 0,3-4 0,17-12-580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11851,'11'-5'520,"1"0"1,-1 0 0,0-1-1,0-1 1,-1 0 0,0 0-1,0-1 1,-1 0 0,0-1-1,0 0 1,9-12 0,26-27-63,-81 69-260,24-12-58,1 1 0,-1 0 0,2 1 0,-1 1 1,2 0-1,0 0 0,-12 19 0,21-30-125,1-1 0,-1 1 0,1 0 0,0-1 0,-1 1-1,1 0 1,-1-1 0,1 1 0,0 0 0,0 0 0,0-1 0,-1 1 0,1 0-1,0 0 1,0 0 0,0-1 0,0 1 0,0 0 0,0 0 0,0 0 0,1-1-1,-1 1 1,0 0 0,0 0 0,1-1 0,0 2 0,0-1 3,-1 0 0,1 0-1,1 0 1,-1-1 0,0 1 0,0 0 0,0-1 0,0 1 0,0-1 0,1 1-1,-1-1 1,0 0 0,0 0 0,3 1 0,4-1 24,-1 0-1,1 0 1,0 0-1,12-3 1,19-7-164,70-29 1,-55 15 70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15227,'-4'7'166,"1"1"-1,0 0 0,0 0 1,0 0-1,1 0 0,0 0 1,1 0-1,0 1 1,0-1-1,1 1 0,0-1 1,0 1-1,1-1 0,0 1 1,0-1-1,1 0 1,1 0-1,-1 0 0,1 0 1,0 0-1,1 0 0,0-1 1,0 1-1,1-1 0,5 6 1,-9-11-155,0 0 0,1 0 0,-1 0 0,1-1 0,-1 1 0,1-1 1,0 1-1,0-1 0,-1 0 0,1 1 0,0-1 0,0 0 0,0 0 0,1 0 0,-1-1 0,0 1 1,0 0-1,0-1 0,1 0 0,-1 1 0,0-1 0,0 0 0,1 0 0,-1 0 0,0 0 0,0-1 1,1 1-1,-1-1 0,0 1 0,0-1 0,0 0 0,0 0 0,4-1 0,2-5 4,1 1 0,-1-1-1,0 0 1,-1 0 0,13-17-1,2-1 22,-20 23-33,0 0 0,0 0 0,0 0 0,0 1 0,1-1 0,-1 1 0,1-1 0,4-1 0,-6 3-3,0-1 1,0 1 0,0 0 0,0 0 0,0 0 0,0 0 0,0 0 0,0 0 0,1 0 0,-1 0 0,0 0 0,0 0-1,0 0 1,0 1 0,0-1 0,1 1 0,2 2 0,-1 0 0,0 0 0,0 0 1,0 0-1,0 0 0,0 1 0,-1-1 0,5 9 0,15 19-1,-21-30 0,1 1 0,-1-1 0,0 0 1,1 0-1,0 1 0,-1-1 0,1 0 0,-1 0 1,1-1-1,0 1 0,0 0 0,-1-1 0,1 1 0,0-1 1,0 1-1,2-1 0,-1 0 1,0-1 0,0 1 1,0-1-1,-1 0 0,1 0 0,0 0 1,0 0-1,-1-1 0,1 1 0,-1-1 1,1 1-1,-1-1 0,0 0 0,1 0 1,-1 0-1,3-4 0,32-43 29,-31 40-25,18-29 10,-17 26-26,0 1 0,1-1-1,0 1 1,0 1 0,1 0 0,0 0-1,18-14 1,-25 23 3,0-1 0,-1 1-1,1 0 1,0 0 0,0 1-1,0-1 1,0 0 0,0 0-1,0 1 1,0 0-1,0-1 1,0 1 0,1 0-1,-1 0 1,0 0 0,0 0-1,0 0 1,0 1 0,2-1-1,-1 2-4,0-1 0,0 0 0,0 1-1,0 0 1,-1-1 0,1 1-1,-1 0 1,1 0 0,-1 1 0,0-1-1,4 4 1,3 8-31,-1-1 0,0 2 0,-1-1 0,7 18 0,-7-14 23,8 9-141,-6-19 217,-9-8-24,0 0-1,1 0 1,-1-1-1,0 1 1,0 0-1,1 0 1,-1-1-1,0 1 1,0 0-1,1-1 1,-1 1-1,0 0 1,0-1-1,0 1 1,0 0-1,1-1 1,-1 1-1,0 0 1,0-1-1,0 1 1,0 0-1,0-1 1,0 1-1,0 0 0,0-1 1,0 1-1,0-1 1,0 1-1,0 0 1,0-1-1,0 1 1,-1-1-1,0-10 114,0 0 0,-1 0-1,-5-18 1,-6-16 130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15499,'4'17'1217,"-3"-1"-993,-1-3 8,-3-9 608,2-4-432,18-9-368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 14715,'1'-5'511,"0"-20"795,-5 20-824,-7 14 12,0 5-450,1 1-1,0 1 1,1 0 0,1 0 0,-8 20-1,-25 89-240,18-36 207,21-78 4,0 0-1,1 0 1,1 0 0,-1 0-1,2 0 1,1 12-1,-2-21-11,0-1-1,0 0 0,0 0 0,0 0 0,1 1 0,-1-1 0,0 0 0,1 0 1,-1 0-1,1 0 0,-1 0 0,1 0 0,-1 0 0,1 0 0,0 0 0,0 0 1,-1 0-1,1 0 0,0 0 0,0-1 0,0 1 0,0 0 0,0 0 0,0-1 1,0 1-1,0-1 0,2 1 0,-1-1-13,0 0-1,0 0 1,0 0 0,0-1 0,0 1-1,0-1 1,0 1 0,0-1 0,0 0-1,0 0 1,0 0 0,0 0 0,-1 0-1,4-2 1,5-5 48,0-1 0,0 0 0,13-18 0,39-60 19,-61 85-55,32-47-41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10602,'0'-26'3470,"0"26"-3436,0 0 1,0 0-1,0 0 1,0 0-1,0-1 1,0 1-1,0 0 1,0 0-1,0 0 1,0 0-1,0 0 1,0 0-1,0 0 1,0 0-1,0 0 1,0 0-1,1 0 1,-1-1-1,0 1 1,0 0-1,0 0 1,0 0 0,0 0-1,0 0 1,0 0-1,0 0 1,0 0-1,0 0 1,0 0-1,0 0 1,1 0-1,-1 0 1,0 0-1,0 0 1,0 0-1,0 0 1,0 0-1,0 0 1,0 0-1,0 0 1,0 0-1,1 0 1,-1 0-1,0 0 1,0 0-1,0 0 1,0 0-1,0 0 1,0 0-1,0 0 1,0 0-1,0 0 1,0 0-1,0 0 1,0 0-1,1 1 1,-1-1-1,0 0 1,0 0-1,0 0 1,7 14 1006,25 77 1084,-18-48-1772,1 0 0,26 47 0,-40-88-344,0 1 1,1-1-1,-1 1 1,1-1-1,-1 0 1,1 0 0,0 0-1,0 0 1,0 0-1,0 0 1,0-1-1,0 1 1,1-1-1,-1 1 1,0-1-1,1 0 1,-1 0 0,4 1-1,-4-2-5,0 0 0,0 0 1,0 0-1,0 0 0,0 0 0,0-1 1,0 1-1,0-1 0,0 0 0,0 1 1,0-1-1,0 0 0,0 0 0,0 0 0,0-1 1,-1 1-1,1 0 0,-1-1 0,1 1 1,-1-1-1,1 1 0,-1-1 0,2-2 0,10-15 14,-2 0-1,0 0 0,-1-1 0,-1-1 0,11-35 1,-10 26-35,25-50 1,-35 79 14,0 0-1,1 1 1,-1-1-1,0 1 0,0-1 1,1 0-1,-1 1 1,0-1-1,0 1 1,1-1-1,-1 1 1,1-1-1,-1 1 1,1 0-1,-1-1 1,1 1-1,-1 0 1,1-1-1,-1 1 1,1 0-1,-1-1 0,1 1 1,-1 0-1,1 0 1,-1 0-1,1-1 1,0 1-1,-1 0 1,1 0-1,0 0 1,-1 0-1,1 0 1,-1 0-1,1 0 1,0 0-1,-1 0 1,1 1-1,-1-1 0,1 0 1,-1 0-1,2 1 1,1 2-13,0-1 0,0 1 0,0 0 0,0 0 0,4 7 0,-6-8 7,1 0 1,-1 0-1,1 1 1,-1-1-1,1 0 1,0 0-1,0-1 1,0 1-1,0 0 1,1-1-1,-1 1 1,0-1-1,3 2 1,-2-3 5,-1 0 0,0-1 0,0 1 0,1 0 0,-1-1-1,0 1 1,1-1 0,-1 0 0,0 1 0,0-1 0,0 0 0,0-1 0,0 1 0,3-3 0,30-26-23,-7 5 23,-27 23 1,1 1 0,0-1-1,0 1 1,0 0-1,0 0 1,0 0 0,1 0-1,-1 0 1,0 0-1,0 0 1,1 1 0,-1-1-1,0 1 1,1 0-1,-1-1 1,1 1 0,-1 0-1,0 1 1,1-1-1,-1 0 1,1 1 0,-1-1-1,0 1 1,0 0-1,1-1 1,-1 1 0,0 0-1,3 2 1,1 3-4,0-1 0,-1 1 0,1 0 1,-1 1-1,0-1 0,7 14 0,-9-13-9,0-2 0,1 1 0,0 0 0,0-1 0,0 0 0,1 0 0,0 0 0,0 0 0,9 6 0,-14-11-10,1 1 0,0-1 0,0 0 0,0 0 0,0 1 0,0-1 0,0 0 1,0 0-1,0 0 0,0 0 0,0 0 0,0 0 0,0-1 0,0 1 0,0 0 0,0 0 1,-1-1-1,1 1 0,0 0 0,0-1 0,0 1 0,0-1 0,0 1 0,-1-1 0,1 0 1,0 1-1,-1-1 0,2 0 0,18-26-277,-15 19 261,13-19-160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127 220 15243,'-29'17'1708,"23"-14"-1495,-1 1 0,0 0 1,-9 8-1,9-6-68,1 1 1,0-1-1,0 1 1,1 0-1,0 1 0,-9 15 1,12-19-132,0 0 1,1 1 0,-1-1-1,1 1 1,0 0 0,0-1-1,0 1 1,0 0 0,1-1-1,0 1 1,0 0-1,0 0 1,1-1 0,2 10-1,-3-13-13,0 1-1,1-1 1,-1 0-1,1 0 1,-1 0-1,1 0 1,0 0-1,-1 1 1,1-1-1,0 0 1,0-1-1,0 1 1,0 0-1,0 0 1,0 0-1,0 0 0,0-1 1,0 1-1,0 0 1,0-1-1,0 1 1,1-1-1,-1 0 1,0 1-1,0-1 1,1 0-1,-1 0 1,0 1-1,0-1 1,1 0-1,-1 0 1,0-1-1,0 1 1,1 0-1,-1 0 0,0 0 1,0-1-1,1 1 1,1-2-1,2 0 1,-1 1 0,0-2-1,1 1 1,-1 0 0,0-1-1,0 0 1,0 0-1,-1 0 1,6-6 0,0-4-7,0-1 0,-1 0 0,-1 0 0,-1-1 0,6-16 0,-5 11-386,8-34 0,-16 61 337,-1 47-100,2-51 169,0 0 0,0 1-1,1-1 1,-1 1-1,1-1 1,0 1 0,0-1-1,0 0 1,0 0 0,1 1-1,0-1 1,2 3 0,-4-5-6,1 0 1,0-1 0,0 1 0,-1-1 0,1 1 0,0-1 0,0 1 0,0-1 0,0 1 0,0-1 0,0 0 0,0 0 0,0 1-1,0-1 1,0 0 0,0 0 0,0 0 0,0 0 0,0 0 0,0 0 0,0 0 0,0-1 0,0 1 0,0 0 0,0-1-1,0 1 1,0 0 0,-1-1 0,1 1 0,0-1 0,1 0 0,31-24 190,-24 17-143,30-25-21,25-20-480,-62 52 422,-1 0 0,1 0-1,-1 0 1,1 1 0,-1-1-1,1 0 1,-1 0-1,1 1 1,0-1 0,0 1-1,-1 0 1,1-1 0,0 1-1,0 0 1,-1 0 0,1 0-1,0 0 1,0 0 0,-1 1-1,1-1 1,0 0 0,-1 1-1,1-1 1,0 1 0,-1 0-1,3 1 1,1 1-10,-1 1 0,1 0 0,0 1-1,-1-1 1,0 1 0,4 6 0,-3-5 77,0 0 1,0 1-1,11 7 0,-15-12-15,1-1 0,-1 0 0,1 0-1,0 0 1,-1 0 0,1-1 0,0 1 0,0 0 0,0-1 0,-1 1-1,1-1 1,0 0 0,0 1 0,0-1 0,0 0 0,0 0 0,0 0 0,0 0-1,3-2 1,2 0 32,-1 0 0,1-1 0,-1 0 0,1-1 0,-1 1 0,0-1 0,-1-1 0,1 1 0,-1-1 0,0 0 0,0 0 0,9-11 0,2-8-263,27-48 0,-22 33-408,-18 34 441,10-16-319,-12 20 450,-1 1 1,0-1 0,0 1-1,1-1 1,-1 1 0,1-1 0,-1 1-1,0-1 1,1 1 0,-1 0-1,1-1 1,-1 1 0,1 0-1,-1-1 1,1 1 0,-1 0-1,1-1 1,-1 1 0,1 0 0,0 0-1,-1 0 1,1 0 0,-1 0-1,1 0 1,-1-1 0,2 2-1,-1-1 4,-1 1-1,1 0 0,0 0 0,-1 0 1,0 0-1,1 0 0,-1 0 0,1 0 0,-1 0 1,0 0-1,0 1 0,0-1 0,0 0 0,0 0 1,0 0-1,0 0 0,0 1 0,0 1-32,0 15 42,0 14 231,0-31-167,0 0 1,1 1-1,-1-1 1,0 1 0,1-1-1,-1 0 1,1 1-1,-1-1 1,1 0-1,0 1 1,-1-1 0,1 0-1,0 0 1,0 0-1,0 0 1,1 2 0,-1-3-12,0 0 0,0 1 0,0-1 0,0 0 0,-1 0 0,1 0 0,0 0 0,0 0 0,0 0 0,0 0 0,0 0 1,0 0-1,-1-1 0,1 1 0,0 0 0,0 0 0,0-1 0,0 1 0,-1-1 0,1 1 0,0-1 0,0 1 0,-1-1 0,1 1 1,0-1-1,-1 1 0,1-1 0,-1 0 0,1 0 0,-1 1 0,1-1 0,0-1 0,20-32 256,-18 29-265,8-15-99,-7 12-126,0 0-1,1 0 1,-1 0 0,2 1-1,-1 0 1,1 0-1,11-11 1,-16 17 167,0 1-1,-1 0 1,1-1-1,0 1 1,-1 0 0,1-1-1,0 1 1,-1 0-1,1 0 1,0-1 0,0 1-1,-1 0 1,1 0-1,0 0 1,0 0-1,-1 0 1,1 0 0,0 0-1,0 0 1,-1 1-1,1-1 1,0 0 0,0 0-1,-1 0 1,1 1-1,0-1 1,-1 1-1,1-1 1,0 0 0,-1 1-1,1-1 1,-1 1-1,1-1 1,-1 1 0,1-1-1,-1 1 1,1 0-1,-1-1 1,1 1-1,-1 0 1,0-1 0,1 2-1,12 36-699,-11-33 681,35 157 724,12 44 2007,-43-186-2605,-1 0 0,-2 1-1,0 0 1,1 36 0,-4-47-3,-1-1 0,1 1 0,-2-1 0,1 1 1,-1-1-1,-1 1 0,1-1 0,-2 0 0,1 0 0,-1 0 0,-1-1 0,-6 11 1,10-18-42,1 1 0,-1-1 1,0 0-1,0 0 0,1 0 1,-1 0-1,0 0 1,0 0-1,0 0 0,0 0 1,-1 0-1,1 0 0,0 0 1,0-1-1,0 1 1,-1 0-1,1-1 0,0 1 1,-1-1-1,1 0 0,0 1 1,-1-1-1,1 0 1,-1 0-1,1 0 0,0 0 1,-1 0-1,1 0 0,-1 0 1,1 0-1,0-1 1,-1 1-1,1 0 0,-1-1 1,1 1-1,0-1 0,0 0 1,-1 1-1,1-1 1,0 0-1,0 0 0,0 0 1,0 0-1,-2-1 0,-1-4 41,0 1 0,-1-1-1,2 0 1,-1 1-1,1-2 1,0 1 0,-4-11-1,1-3-110,0 0 1,2-1-1,0 1 0,1-1 0,2 0 0,0 0 0,1 0 0,1 0 1,0 0-1,2 0 0,1 0 0,0 1 0,2-1 0,0 1 1,14-29-1,6-1-121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37 9378,'3'-2'530,"0"1"-1,-1-1 1,1 0 0,0 1 0,0-1-1,-1-1 1,1 1 0,1-3-1,-3 5-431,-1 0 0,0 0 0,0-1 0,0 1-1,0 0 1,1 0 0,-1-1 0,0 1 0,0 0 0,0-1 0,0 1-1,0 0 1,0 0 0,0-1 0,0 1 0,0 0 0,0-1-1,0 1 1,0 0 0,0-1 0,0 1 0,0 0 0,0 0-1,0-1 1,0 1 0,-1 0 0,1-1 0,0 1 0,0 0-1,0 0 1,0-1 0,-1 1 0,0-1 41,0 0 0,0 1-1,-1-1 1,1 0 0,0 1 0,-1-1 0,1 1 0,-1-1 0,1 1-1,0 0 1,-3 0 0,-10-1 46,0 0 1,1 1-1,-1 1 1,0 0-1,1 1 1,-22 6-1,11-1-45,0 1 0,-40 19 0,59-24-114,-27 14 107,31-16-125,-1 0-1,1 0 1,0 0 0,-1 0 0,1 0-1,0 1 1,0-1 0,-1 0 0,1 1-1,0-1 1,0 1 0,1-1-1,-1 1 1,0-1 0,0 1 0,0 2 0,1-3-10,0-1 1,1 1 0,-1 0 0,0-1 0,0 1-1,1-1 1,-1 1 0,0 0 0,1-1 0,-1 1 0,1-1-1,-1 1 1,1-1 0,-1 1 0,1-1 0,-1 1-1,1-1 1,-1 1 0,1-1 0,0 0 0,-1 1 0,1-1-1,0 0 1,-1 0 0,1 0 0,0 1 0,-1-1-1,1 0 1,0 0 0,-1 0 0,1 0 0,0 0 0,0 0-1,0 0 1,31 0-128,-28-1 98,112-11-597,-90 7 392,1 1-1,-1 2 0,0 1 1,1 0-1,-1 2 0,34 6 1,-55-6 181,0 0 1,0 1-1,0 0 1,0 0 0,-1 0-1,1 0 1,0 1-1,-1 0 1,0 0 0,0 0-1,6 5 1,-9-6 51,1 0 0,-1-1 0,0 1-1,1 0 1,-1 0 0,0 0 0,0 0 0,0 0 0,-1 0 0,1 0 0,0 0 0,-1 0 0,0 0-1,1 1 1,-1-1 0,0 0 0,0 0 0,0 0 0,0 1 0,0-1 0,-1 0 0,1 0-1,-1 0 1,1 0 0,-1 0 0,0 0 0,0 0 0,-2 4 0,-2 2 121,-1 0 0,0-1 0,0 0 1,-1 0-1,1 0 0,-2-1 0,1 0 0,-1 0 1,0 0-1,0-1 0,0-1 0,-10 5 0,7-4 1,0-1 0,0 0 1,0-1-1,0 0 0,0-1 0,-1 0 0,1 0 0,-1-1 0,-18-2 0,28 2-142,0-1 0,0-1 0,-1 1 0,1 0 0,0 0 0,0-1 0,0 1 0,0-1 0,0 0 0,0 0-1,0 0 1,0 0 0,0 0 0,1 0 0,-1 0 0,0 0 0,1-1 0,-1 1 0,0-1 0,1 1 0,0-1 0,-1 0 0,1 1 0,0-1 0,0 0 0,0 0 0,0 0 0,0 0 0,1 0 0,-1 0-1,0-3 1,1 2-10,0 0 0,0-1-1,1 1 1,-1 0-1,1 0 1,0 0 0,0-1-1,0 1 1,0 0-1,0 0 1,1 1 0,0-1-1,-1 0 1,1 0-1,0 1 1,0-1 0,1 1-1,-1 0 1,0-1-1,4-1 1,24-15-311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14723,'0'0'59,"-1"1"0,1-1 0,0 0 0,-1 0 0,1 0 0,0 1-1,-1-1 1,1 0 0,0 1 0,-1-1 0,1 0 0,0 0 0,0 1 0,-1-1 0,1 1-1,0-1 1,0 0 0,0 1 0,0-1 0,-1 1 0,1-1 0,0 0 0,0 1 0,0-1-1,0 1 1,0-1 0,0 0 0,0 1 0,0-1 0,0 1 0,1 15 284,18 97 537,52 167 1,-57-228-706,-4-15-66,1-1-1,2 0 1,23 44 0,-25-66-37,-11-14-69,0 0 0,0 0 1,0 1-1,1-1 1,-1 0-1,0 0 0,0 0 1,0 0-1,0 0 1,0 0-1,1 0 0,-1 0 1,0 0-1,0 0 0,0 0 1,0 0-1,1 0 1,-1 0-1,0 0 0,0 0 1,0 0-1,1 0 1,-1 0-1,0 0 0,0 0 1,0 0-1,0 0 1,1 0-1,-1 0 0,0 0 1,0 0-1,0 0 1,0-1-1,0 1 0,1 0 1,-1 0-1,0 0 0,0 0 1,0 0-1,0 0 1,0-1-1,1-1 11,-1 1 0,0-1 0,1 0-1,-1 0 1,0 0 0,0 1 0,0-1 0,0 0 0,-1 0-1,1 0 1,0 1 0,-1-1 0,-1-3 0,-4-13-111,-2 0 1,0 1 0,-13-21-1,16 31-342,0 0 0,0 0-1,0 1 1,-1-1 0,0 1 0,0 0-1,0 1 1,-1 0 0,-14-9 0,10 10-351,2 2-70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17 219 11554,'-9'-5'1489,"5"-1"-769,1-4-208,4-4 1240,7-2-695,7 0-281,5-1-112,5-2-232,5 2-208,4-3-144,4 0 24,-8-9-96,1-1-64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83 9002,'7'-25'1908,"-5"17"-825,1 0 0,-2 0 0,1 0 0,0-11 0,-2 18-1055,0 1 0,0 0 1,0 0-1,0 0 0,0-1 1,0 1-1,0 0 0,0 0 0,0 0 1,0-1-1,0 1 0,0 0 0,0 0 1,0 0-1,0-1 0,0 1 1,-1 0-1,1 0 0,0 0 0,0 0 1,0-1-1,0 1 0,0 0 1,0 0-1,-1 0 0,1 0 0,0 0 1,0 0-1,0-1 0,0 1 1,-1 0-1,1 0 0,0 0 0,0 0 1,0 0-1,-1 0 0,1 0 0,0 0 1,0 0-1,0 0 0,-1 0 1,1 0-1,0 0 0,0 0 0,0 0 1,-1 0-1,1 0 0,0 0 1,0 0-1,0 0 0,-1 0 0,1 1 1,0-1-1,0 0 0,0 0 1,0 0-1,-1 0 0,1 0 0,0 0 1,0 1-1,0-1 0,0 0 0,0 0 1,0 0-1,0 0 0,-1 1 1,1-1-1,-12 12 494,11-11-388,-6 7-59,1 0 0,1 1 0,0 0-1,0-1 1,0 2 0,1-1 0,-4 14 0,-16 71-149,21-81 70,1 0 0,1 1-1,0-1 1,1 0-1,1 17 1,-1-29 3,0 0 1,0 0-1,0 0 1,0 0-1,0 0 1,0 0-1,0 0 1,0 0-1,0 0 1,1 0-1,-1 0 1,0-1-1,1 1 1,-1 0-1,1 0 1,-1 0-1,1 0 1,-1-1-1,1 1 1,-1 0-1,1 0 1,0-1-1,-1 1 1,1 0-1,0-1 1,0 1-1,-1-1 1,1 1-1,0-1 1,0 0-1,0 1 1,0-1-1,0 0 1,-1 1-1,1-1 1,0 0-1,0 0 1,0 0-1,0 0 1,0 0-1,0 0 1,0 0-1,0 0 1,0 0-1,0 0 1,0-1-1,0 1 1,0 0 0,-1-1-1,1 1 1,0 0-1,1-1 0,3-2 0,-1 0-1,1 0 0,-1 0 0,1 0 0,-1-1 0,0 1 0,0-1 0,4-6 0,4-8 5,0-1 0,-2 0 1,0-1-1,-1 0 0,-1-1 0,-1 0 1,-1 0-1,6-39 0,-8 40-5,-5 38-4,0 19-11,3-19 2,0 0 1,8 27-1,-8-38-15,0 0 1,0-1-1,1 1 0,0-1 1,0 1-1,0-1 1,1 0-1,0 0 0,6 6 1,-9-11 65,1 0-1,-1 1 1,1-1 0,-1 0 0,1-1 0,0 1-1,-1 0 1,1 0 0,0-1 0,-1 1-1,1-1 1,0 1 0,0-1 0,0 0 0,0 1-1,0-1 1,-1 0 0,1-1 0,0 1 0,0 0-1,0 0 1,0-1 0,-1 1 0,1-1 0,0 1-1,0-1 1,-1 0 0,1 0 0,0 0 0,-1 0-1,1 0 1,-1 0 0,1 0 0,-1-1 0,0 1-1,0 0 1,1-1 0,-1 1 0,0-1 0,0 1-1,0-1 1,0 0 0,1-2 0,12-32 210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14339,'3'44'859,"1"0"0,2 0-1,12 43 1,0-19-49,38 96 1,-37-123-468,-17-39-319,-1 0 0,0 1 0,1-1-1,0 0 1,-1 0 0,1 0 0,0 0-1,0 0 1,0-1 0,0 1 0,0-1-1,1 1 1,3 1 0,-5-3-19,0 0 1,-1 1-1,1-1 0,0 0 1,-1 0-1,1 0 0,0 0 1,-1-1-1,1 1 0,-1 0 1,1 0-1,0 0 1,-1 0-1,1-1 0,0 1 1,-1 0-1,1-1 0,-1 1 1,1 0-1,-1-1 0,1 1 1,-1-1-1,1 1 0,-1-1 1,1 1-1,-1-1 1,0 1-1,1-1 0,-1 1 1,0-1-1,1 0 0,-1 1 1,0-1-1,0 1 0,0-1 1,0 0-1,1 1 0,-1-1 1,0 0-1,0 0 0,2-30 96,-2 29-89,0-13 13,0-1 1,-1 0-1,-1 0 1,-1 0-1,0 1 1,-1-1-1,0 1 1,-2 0-1,0 0 0,0 1 1,-1 0-1,-13-20 1,25 41-61,1-1 0,0 1 0,0-1 1,1-1-1,-1 1 0,1-1 0,0 0 1,1-1-1,-1 0 0,12 5 0,-13-7 30,-1 0 0,1 0-1,0-1 1,-1 0 0,1 0-1,0 0 1,0-1 0,0 0-1,0 0 1,0 0-1,-1-1 1,1 0 0,0 0-1,0 0 1,-1-1 0,1 0-1,9-4 1,-6 0 0,0 0-1,-1-1 1,1 0-1,-1 0 1,-1-1 0,1 0-1,-1 0 1,0-1-1,-1 0 1,0 0 0,-1 0-1,0-1 1,0 0-1,-1 0 1,0 0-1,-1-1 1,2-12 0,-8 38-38,1-1 0,1 1 0,0 0-1,0 0 1,2-1 0,-1 1 0,2 0 0,0 0 0,1-1 0,8 26 0,-10-39 45,0 1 0,-1-1-1,1 1 1,0-1 0,-1 0-1,1 1 1,0-1 0,0 0 0,0 1-1,1-1 1,-1 0 0,0 0 0,0 0-1,3 1 1,-4-2 27,1 1 0,-1-1 1,1 0-1,-1 0 0,1 0 1,0 0-1,-1 0 0,1 0 0,-1 0 1,1 0-1,-1 0 0,1-1 1,-1 1-1,1 0 0,0 0 0,-1 0 1,1-1-1,-1 1 0,1 0 1,-1 0-1,1-1 0,-1 1 0,0 0 1,1-1-1,-1 1 0,1-1 1,2-3 60,-1 1 1,0-1 0,0 1 0,0-1 0,0 0 0,-1 1 0,1-1 0,1-8 0,3-17 187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12683,'-6'12'968,"5"2"-816,2-1-144,4-6-1112,3-1 1064,5-5-248,3-1-128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10706,'0'0'108,"0"0"0,0 0 0,0 1 0,0-1 0,0 0 1,0 0-1,0 1 0,0-1 0,0 0 0,0 1 0,0-1 0,0 0 0,0 0 0,0 1 0,0-1 0,0 0 0,0 0 0,-1 1 0,1-1 0,0 0 0,0 0 0,0 1 0,0-1 0,0 0 0,-1 0 0,1 0 0,0 1 0,0-1 0,-1 0 0,1 0 0,0 0 0,0 0 0,0 0 1,-1 1-1,1-1 0,0 0 0,-1 0 0,1 0 0,0 0 0,0 0 0,-1 0 0,1 0 0,0 0 0,-22 8 1025,8-2-572,8-3-309,-45 26 649,48-27-875,1 0 0,-1 0 0,0 0-1,1 0 1,-1 1 0,1-1 0,0 1 0,-1-1 0,1 1 0,0 0 0,1 0 0,-1 0-1,-2 5 1,4-8-25,0 1-1,0-1 0,0 1 0,0 0 0,0-1 0,0 1 1,0-1-1,0 1 0,0-1 0,0 1 0,0 0 1,0-1-1,0 1 0,0-1 0,0 1 0,0-1 1,1 1-1,-1-1 0,0 1 0,0-1 0,1 1 1,-1-1-1,0 1 0,1-1 0,-1 1 0,1-1 1,-1 1-1,18 3-66,23-11-139,-37 6 182,28-8-136,-9 3-102,0 0-1,0 1 1,0 2-1,1 0 0,41 1 1,-63 2 245,0 0 1,0 0 0,0 0-1,0 0 1,0 1-1,0-1 1,0 1 0,0-1-1,0 1 1,0 0-1,0 0 1,0 0-1,-1 0 1,1 0 0,0 0-1,-1 0 1,1 1-1,-1-1 1,1 0 0,-1 1-1,1 0 1,-1-1-1,0 1 1,0 0-1,0-1 1,2 5 0,-3-4 52,0 0 1,0 1-1,0-1 1,0 1-1,-1-1 1,1 1 0,-1-1-1,1 0 1,-1 1-1,0-1 1,0 0 0,0 0-1,0 1 1,0-1-1,0 0 1,-1 0-1,1 0 1,-1 0 0,1-1-1,-1 1 1,0 0-1,-2 1 1,-8 8 169,-1-1 0,0 0 1,0-1-1,-1-1 0,-1 0 0,1 0 0,-1-2 0,-1 0 1,1-1-1,-1 0 0,0-1 0,0-1 0,-23 2 1,37-5-252,0 0 1,-1 0 0,1 0 0,0 0 0,-1-1 0,1 1-1,0-1 1,-4-1 0,5 2 28,0 0 1,1-1-1,-1 1 1,0-1-1,1 1 0,-1-1 1,0 0-1,1 1 1,-1-1-1,1 0 0,-1 1 1,1-1-1,-1 0 1,1 0-1,0 1 0,-1-1 1,1 0-1,0 0 1,-1 0-1,1 1 0,0-1 1,0 0-1,0 0 1,0 0-1,0-1 0,2-12-294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12883,'2'3'144,"0"0"0,-1 0 0,1 0 0,-1 0 1,1 0-1,-1 0 0,0 0 0,0 1 0,0-1 0,-1 0 1,1 6-1,1 2 106,22 101 1232,53 151-1,-74-258-1414,11 30 206,-13-34-244,-1 0 1,1 0-1,0 1 0,-1-1 0,1 0 0,0 0 0,0 0 1,0 0-1,0 0 0,0 0 0,0 0 0,0-1 1,0 1-1,0 0 0,0 0 0,0-1 0,1 1 0,-1-1 1,0 1-1,1-1 0,1 1 0,-2-2-3,0 1 0,0 0 0,0-1 0,0 1-1,0-1 1,0 1 0,0-1 0,0 0 0,0 1 0,0-1 0,-1 0 0,1 0-1,0 0 1,0 0 0,0 1 0,-1-1 0,1 0 0,-1 0 0,1 0 0,-1 0-1,1-1 1,-1 1 0,0 0 0,1 0 0,-1 0 0,0 0 0,0 0 0,0 0-1,0-2 1,3-39 321,-3 41-323,0-19 100,-1 1 0,-4-20 0,4 31-132,-1 1 0,0 0 0,0 0 0,0 0 0,-1 0 0,0 0 0,-1 0 0,-4-8 0,-1 8-118,5 14 7,6 18-12,0-18 122,0 0 1,0 1-1,0-1 1,1 0-1,0-1 0,1 1 1,-1 0-1,9 10 1,-9-14 17,-1 0 0,1-1 0,-1 0 0,1 0 0,0 1 0,0-2 0,0 1 0,0 0 0,0 0 1,0-1-1,0 0 0,1 0 0,-1 0 0,0 0 0,1 0 0,-1-1 0,1 1 0,-1-1 0,1 0 0,-1 0 1,7-1-1,-5 0 10,1 0 0,-1 0 0,0-1 1,0 1-1,0-1 0,-1 0 1,1-1-1,0 1 0,-1-1 1,1 0-1,-1 0 0,6-6 0,1-2 55,0-1 0,15-24 0,-15 22-11,20-25-1,-31 39-62,1 0-1,-1 0 1,0 0 0,0 0-1,0-1 1,0 1 0,0 0-1,1 0 1,-1 0 0,0 0-1,0 0 1,0 0-1,0 0 1,1 0 0,-1 0-1,0-1 1,0 1 0,0 0-1,0 0 1,1 0 0,-1 0-1,0 0 1,0 0 0,0 0-1,1 0 1,-1 0 0,0 0-1,0 0 1,0 0-1,1 0 1,-1 1 0,0-1-1,0 0 1,0 0 0,0 0-1,1 0 1,-1 0 0,0 0-1,0 0 1,0 0 0,0 1-1,5 10-18,1 27-15,-4-21 27,-1-11-5,16 63-23,-16-65 27,1 0 0,-1 0 0,1 0 0,0 0 0,0 0 0,0 0 0,1 0 0,-1-1 0,1 1 0,0-1-1,0 0 1,0 1 0,5 2 0,-7-5-3,-1-1-1,1 1 0,-1-1 1,1 0-1,0 1 1,-1-1-1,1 0 0,0 0 1,-1 0-1,1 0 1,0 1-1,-1-1 0,1 0 1,0 0-1,-1 0 0,1 0 1,0 0-1,-1-1 1,1 1-1,0 0 0,-1 0 1,1 0-1,0-1 0,-1 1 1,1 0-1,0 0 1,0-1-1,0 0 56,0-1 1,0 1-1,0 0 0,0 0 1,0-1-1,0 1 0,0-1 0,-1 1 1,1-1-1,0 1 0,0-3 1,1-2 89,-1-1 0,0 0 0,0 0 1,0-10-1,-4-29-25,-5-6 81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13979,'7'3'157,"0"-1"1,1 1-1,-1-2 0,0 1 1,1-1-1,-1 0 0,1-1 1,0 0-1,-1 0 0,1 0 1,-1-1-1,1 0 1,-1-1-1,1 1 0,-1-2 1,0 1-1,10-5 0,-2 0-59,-1 0 0,0-1 0,0 0 1,-1-1-1,0 0 0,-1-2 0,16-14 0,-16 12-40,-1-1 1,0-1-1,-1 1 0,0-2 1,7-17-1,-12 24-57,-1-1 0,0 0 0,-1-1 0,0 1 0,0-1 0,-1 1 0,-1-1 0,1 0 0,-2-18 0,0 27-10,0 0 0,0 0 0,0 1 0,0-1 0,0 0 0,-1 0 0,1 1 0,-1-1 0,1 0 0,-1 1 0,1-1 0,-1 0 0,0 1 0,0-1 0,0 1 0,0-1 0,0 1 0,0 0 0,0-1 0,-1 1 0,1 0 0,0 0 0,-1 0 0,1 0 0,-1 0 0,1 0 0,-1 0 0,1 1 0,-1-1 0,0 0 0,1 1 0,-1-1 0,0 1 0,0 0 0,1 0 0,-1-1 0,0 1 0,0 0 0,1 1 0,-1-1 0,0 0 0,0 0 0,1 1 0,-1-1 0,0 1 0,-1 0 0,-7 3-34,1 1 0,0 0-1,0 0 1,0 1 0,1 0-1,0 1 1,0 0 0,-9 10 0,-2 4-37,-31 45 0,42-54 91,0 1 1,1-1-1,1 1 0,0 1 1,1-1-1,0 1 1,1 0-1,1 0 1,-3 20-1,6-29-41,-1 1 1,1-1-1,0 0 0,1 1 0,-1-1 0,1 0 0,0 1 0,1-1 1,-1 0-1,1 0 0,0 0 0,0 0 0,0 0 0,1-1 1,0 1-1,0-1 0,0 0 0,0 1 0,1-1 0,0-1 1,0 1-1,0 0 0,0-1 0,0 0 0,1 0 0,-1 0 0,1-1 1,6 3-1,28 10-136,1-6-50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12379,'7'13'952,"2"-1"-768,3-5-152,6-6-456,5-2 544,7-6-176,6-2-144</inkml:trace>
  <inkml:trace contextRef="#ctx0" brushRef="#br0" timeOffset="1">273 1 11434,'-12'13'689,"1"0"0,1 1 0,1 0 0,0 1 0,0 0 0,2 1 0,0-1 0,0 1 0,-7 32 0,13-45-648,1-1 0,0 0 0,-1 1 0,1-1 0,0 0 0,0 1 0,0-1 0,0 0 0,1 1 0,-1-1 0,1 0 0,-1 0 0,1 1 0,0-1 0,0 0-1,0 0 1,0 0 0,0 0 0,0 0 0,0 0 0,4 3 0,-3-3-63,1 0 1,0 0-1,0-1 0,0 1 0,-1-1 0,1 0 0,0 0 0,1 0 0,-1 0 0,0-1 0,0 1 0,0-1 0,0 0 1,1 1-1,3-2 0,21 1-641,-12 0 386,0 0 1,0-2 0,17-2-1,-11-4-161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12611,'-2'1'147,"-1"0"0,0 0 0,1 0 0,0 0 1,-1 0-1,1 0 0,0 0 0,-1 1 0,1-1 0,0 1 0,0 0 1,0 0-1,0 0 0,1-1 0,-1 2 0,-2 2 0,2-3-46,0 1 0,0 0-1,1-1 1,-1 1-1,1 0 1,-1 0 0,1 0-1,0 0 1,0 0-1,0 0 1,0 0 0,1 1-1,-1 3 1,1-6-94,0-1 0,1 1 1,-1-1-1,0 1 0,1-1 1,-1 0-1,0 1 0,1-1 0,-1 0 1,0 1-1,1-1 0,-1 0 1,1 0-1,-1 1 0,1-1 1,-1 0-1,1 0 0,-1 0 0,1 1 1,-1-1-1,1 0 0,-1 0 1,1 0-1,-1 0 0,1 0 0,-1 0 1,1 0-1,20 0 63,-13-1-51,27 1-104,39 6 0,-63-5-1,0 1-1,0 0 0,-1 1 1,1 0-1,-1 1 1,1 0-1,16 10 0,-25-13 78,-1 0-1,1-1 0,-1 1 0,0 0 0,1 0 0,-1 1 0,0-1 0,1 0 0,-1 0 1,0 0-1,0 1 0,0-1 0,0 1 0,0-1 0,-1 1 0,1-1 0,0 1 1,-1-1-1,1 1 0,-1 0 0,1-1 0,-1 1 0,0 2 0,0-2 17,0 0 0,-1 0 0,0 0 0,0 0 0,1 0 0,-1 0 0,0 0 0,0 0 0,-1 0 0,1-1 0,0 1 0,-1 0 0,1-1 1,-1 1-1,-2 1 0,-4 3 91,0-1-1,0 0 1,0 0 0,0-1 0,-1 0 0,0-1 0,-11 4 0,15-6 52,1 0-1,-1 0 0,1 0 1,-1 0-1,0-1 0,1 0 1,-1 0-1,0 0 1,1-1-1,-1 0 0,1 1 1,-1-2-1,1 1 0,-1 0 1,1-1-1,-6-3 0,-6-11 330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13083,'-8'23'447,"2"-1"1,1 1-1,0 1 0,2-1 1,1 1-1,0 0 0,2-1 1,3 26-1,-3-46-402,1 0 1,-1 0-1,1-1 1,-1 1-1,1 0 1,0 0-1,0-1 1,0 1-1,1-1 1,-1 1-1,1-1 1,-1 1-1,1-1 1,0 0-1,0 0 1,0 0-1,3 3 1,-3-4-36,0 0 0,0 0 0,0-1 0,1 1 0,-1 0 0,0-1 0,0 0 0,1 1 0,-1-1 0,0 0 0,0 0 0,1 0 0,-1 0 0,0-1 0,1 1 0,-1-1 0,0 1 0,0-1 0,0 0 0,1 0 0,2-2 0,9-4-177,0-2 0,0 0 1,13-12-1,-19 14-16,1 0-1,-1 1 1,2-1-1,-1 2 1,0-1-1,1 1 1,0 1-1,21-7 1,-31 11 174,1 0 0,-1 0-1,1 0 1,-1 0 0,1 0 0,-1 0-1,1 0 1,-1 0 0,1 0 0,-1 0 0,1 0-1,-1 1 1,1-1 0,-1 0 0,1 0-1,-1 0 1,1 1 0,-1-1 0,0 0-1,1 0 1,-1 1 0,1-1 0,-1 0 0,0 1-1,1-1 1,-1 1 0,0-1 0,0 0-1,1 1 1,2 18 43,-3-14 51,-1 0 0,0 0-1,0 0 1,0 0 0,-2 6-1,-2-1 201,0-1 0,-1 0 0,1-1 0,-2 1-1,1-1 1,-1 0 0,0-1 0,-1 1 0,-12 8 0,17-14-206,-1 0 0,0 1 0,1-1 0,-1 0 0,-1-1 0,1 1 0,0-1 0,0 1 0,0-1 0,-1-1 0,-4 1 0,6-1-111,0 0 1,0 0-1,0 0 0,0-1 0,0 0 1,0 0-1,0 1 0,0-2 0,1 1 0,-1 0 1,0 0-1,0-1 0,1 0 0,-1 1 0,1-1 1,-1 0-1,-2-4 0,-6-8-172,3-1-84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 13515,'-6'1'220,"0"0"-1,0 0 1,0 1 0,0 0-1,0 0 1,0 1 0,1 0-1,-1 0 1,1 0 0,0 1-1,0-1 1,0 1 0,-8 9-1,10-11-153,0 1 0,1 0 0,-1 0-1,1 0 1,-1 0 0,1 1 0,0-1-1,1 1 1,-1-1 0,1 1 0,-1 0-1,1-1 1,0 1 0,0 0 0,1 0-1,-1 0 1,1 0 0,0 0 0,0 0-1,0 0 1,0 0 0,2 6 0,-1-8-44,-1-1 1,1 1 0,-1-1-1,1 1 1,0-1 0,0 0 0,-1 1-1,1-1 1,0 0 0,0 0 0,0 1-1,1-1 1,-1 0 0,0 0 0,0 0-1,1 0 1,-1-1 0,0 1 0,1 0-1,2 1 1,-1-2-1,0 1 0,0-1 0,0 1 0,0-1 0,0 0 0,0 0 1,0 0-1,0-1 0,0 1 0,4-2 0,2 0 3,-1-1 1,0 0-1,0-1 1,0 0-1,0 0 1,12-9-1,-10 5-5,-1-1-1,1 0 0,-1 0 0,7-11 0,-14 18-18,0 0 0,0 0 0,-1 0 0,1 0 0,-1-1 0,1 1 0,-1 0 0,0-1-1,0 0 1,0 1 0,0-1 0,-1 1 0,1-1 0,-1 0 0,1 0 0,-1 1 0,0-1 0,0 0 0,0 0 0,-1 1 0,1-1 0,-1 0 0,1 1 0,-1-1-1,-1-3 1,1 5-2,0 0-1,0 1 0,0-1 0,0 0 1,-1 0-1,1 0 0,0 1 0,0-1 1,0 1-1,-1-1 0,1 1 0,0-1 1,-1 1-1,1 0 0,0 0 0,-1 0 1,1 0-1,0 0 0,-1 0 0,1 0 1,0 0-1,-1 0 0,-1 1 0,-31 8-54,31-8 33,-1 1 1,1 0-1,-1 0 0,1 0 1,0 1-1,-4 3 1,6-5-21,-1 0 1,1 0-1,0 0 0,0 0 1,1 0-1,-1 1 1,0-1-1,0 0 1,1 1-1,-1-1 0,0 0 1,1 1-1,-1-1 1,1 1-1,0-1 1,-1 1-1,1-1 0,0 3 1,0-4 3,1 0-1,-1 1 1,0-1 0,1 0 0,-1 0-1,0 1 1,1-1 0,-1 0 0,0 0-1,1 1 1,-1-1 0,1 0 0,-1 0-1,0 0 1,1 0 0,-1 0 0,1 0-1,-1 0 1,1 0 0,-1 0 0,0 0 0,1 0-1,-1 0 1,1 0 0,-1 0 0,0 0-1,1 0 1,-1 0 0,1 0 0,-1 0-1,0-1 1,2 1 0,15-6-244,-16 5 239,23-9-365,3-5-77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 12187,'-29'-12'5023,"22"12"-4873,1 0 0,-1 1 0,1 0 1,-1 0-1,1 1 0,-1-1 0,1 2 0,0-1 0,0 1 0,0-1 0,0 2 0,1-1 0,-1 1 0,1-1 0,0 1 0,0 1 0,0-1 0,-8 11 0,7-9-140,0 1 0,1 0-1,0 0 1,0 1 0,0 0 0,1-1-1,0 1 1,1 1 0,0-1 0,0 0-1,1 1 1,0 0 0,-2 16 0,4-23-10,0 1 1,0 0-1,0-1 1,1 1-1,-1 0 1,1-1-1,0 1 1,-1-1-1,1 1 1,0-1-1,0 1 0,1-1 1,-1 1-1,0-1 1,1 0-1,-1 0 1,1 0-1,0 0 1,4 4-1,-4-5 1,1 0 0,-1 1 0,1-1-1,0 0 1,0 0 0,-1 0 0,1 0-1,0-1 1,0 1 0,0-1 0,0 0-1,0 0 1,0 0 0,0 0 0,-1 0-1,1-1 1,0 1 0,5-2 0,0-1 2,0 0 0,1-1 1,-1 0-1,0 0 1,-1-1-1,1 0 0,-1 0 1,0-1-1,0 1 0,0-2 1,9-11-1,-13 15-28,0-1-1,-1 1 1,1 0-1,-1-1 1,0 1-1,0-1 1,0 0-1,-1 0 1,1 0-1,-1 0 1,0 0-1,0 0 1,0 0-1,0 0 1,-1 0-1,0 0 1,0-1-1,0 1 1,0 0-1,-1 0 1,0 0-1,1 0 1,-2 0-1,1 0 1,0 0-1,-1 0 1,-2-4-1,2 5-43,1 1 0,-1 0 0,-1 0 1,1 0-1,0 0 0,0 0 0,-1 1 0,1-1 0,-1 1 0,1-1 0,-1 1 0,0 0 0,1 0 0,-1 0 0,0 1 1,0-1-1,-5 0 0,6 0-3,0 1 0,0 0 0,0 0 0,1 0 0,-1 0 0,0 0 0,0 0 0,0 1 0,0-1 0,0 0 0,1 1 0,-1 0 0,0-1 0,0 1 0,1 0 0,-1 0 0,1 0 0,-1 0 0,0 0 0,1 0 1,0 0-1,-1 1 0,1-1 0,0 1 0,0-1 0,-1 1 0,0 1 0,2-2 57,0-1 1,0 1-1,0-1 1,-1 0-1,1 1 1,0-1-1,0 1 1,0-1-1,0 0 1,0 1-1,0-1 1,0 1-1,0-1 1,0 0-1,0 1 1,0-1-1,0 1 1,1-1-1,-1 0 1,0 1-1,0-1 0,0 1 1,1-1-1,-1 0 1,0 1-1,0-1 1,1 0-1,-1 0 1,0 1-1,0-1 1,1 0-1,-1 1 1,0-1-1,1 0 1,-1 0-1,0 0 1,1 1-1,-1-1 1,1 0-1,-1 0 1,0 0-1,2 0 1,13 0-252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12899,'-20'42'1571,"2"1"0,-17 62 1,27-76-1319,2-1 0,1 0 0,1 1 0,1 0 0,2 36 0,1-61-208,1 1-1,0 0 1,0 0 0,0 0 0,0 0 0,1-1 0,3 9 0,-4-12-39,-1 1 0,1-1 0,-1 0 1,1 0-1,0 0 0,0-1 0,-1 1 1,1 0-1,0 0 0,0 0 1,0 0-1,0-1 0,0 1 0,0 0 1,0-1-1,0 1 0,0-1 0,0 1 1,1-1-1,-1 0 0,0 0 0,0 1 1,0-1-1,0 0 0,1 0 1,-1 0-1,0 0 0,0 0 0,0 0 1,1 0-1,-1-1 0,0 1 0,0 0 1,0-1-1,0 1 0,2-2 1,3-1-3,0 0 0,-1-1 0,0 0 0,0 0 1,0 0-1,0 0 0,6-9 0,28-41 47,-22 31 42,33-47 523,4 2-1,65-63 1,-110 123-691,-7 7 19,0-1 0,0 1 0,-1 0 1,1-1-1,-1 1 0,1-1 0,-1 1 0,1-1 0,-1 0 0,0 0 1,0 1-1,0-1 0,0 0 0,0 0 0,0 0 0,0 0 0,-1 0 0,1 0 1,0-3-1,-7-2-258,-11 3-74</inkml:trace>
  <inkml:trace contextRef="#ctx0" brushRef="#br0" timeOffset="1">203 228 14539,'13'37'1576,"4"-1"-951,4 0-225,5-3 680,3-4-240,-2-8-552,0 1 1689,-7-7-1705,-4 6 16,-9-6 40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14491,'0'-7'1763,"7"15"-789,15 32-374,-9-15-353,98 180 72,-47-82-278,3 14-68,-62-130-399,-7-17-22,-9-19-229,-16-18 130,12 20 216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6 231 13451,'-4'-3'1504,"2"2"-1008,8-5-104,4 2 705,11-7-257,5-2-112,14-10-184,6 4-112,9-2-88,-4-4-104,2 2-392,-4-1-280,-9 4 384,-4 0-88,-12 3-72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13699,'4'14'494,"0"0"0,1-1-1,1 0 1,12 20 0,1 3-234,-9-14-123,0-1 15,0 1-1,2-1 1,26 36 0,-38-57-143,1 1 0,-1 0 0,1 0 0,0-1 0,-1 1 0,1-1 0,0 1 0,-1 0 0,1-1 0,0 1 0,0-1 0,-1 0 1,1 1-1,0-1 0,0 0 0,0 1 0,0-1 0,-1 0 0,1 0 0,0 0 0,0 0 0,0 0 0,0 0 0,0 0 0,0 0 0,0 0 1,-1 0-1,1 0 0,0 0 0,0-1 0,0 1 0,0 0 0,0-1 0,-1 1 0,1-1 0,0 1 0,0-1 0,-1 1 0,1-1 0,0 1 0,-1-1 1,1 0-1,-1 1 0,1-1 0,-1 0 0,2-1 0,3-5 48,0-1 0,-1 0 0,8-16 0,-5 8 25,-5 12-60,0 0 0,1 0 0,-1 0 0,1 0 1,0 0-1,0 1 0,5-5 0,-7 7-18,0 1 1,0-1-1,-1 1 1,1-1-1,0 1 0,0 0 1,-1-1-1,1 1 0,0 0 1,0 0-1,0-1 1,0 1-1,0 0 0,0 0 1,-1 0-1,1 0 1,0 0-1,2 0 0,-2 1 0,0 0 0,0-1 0,0 1 0,1 0 0,-1-1 0,0 1 0,0 0-1,0 0 1,0 0 0,0 0 0,0 0 0,-1 0 0,1 0 0,0 0 0,0 0 0,0 2 0,9 18 45,-2-1 1,0 2 0,5 22-1,1 2-45,-9-36 404,-2-15 444,-1-19-102,-2 24-801,2-25 387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13971,'3'0'190,"1"1"-1,-1-1 1,0 0 0,1 0-1,-1 0 1,1-1 0,-1 1-1,0-1 1,1 0 0,-1 0-1,0 0 1,0 0 0,0 0-1,0-1 1,0 1 0,0-1-1,0 0 1,5-4 0,2-3 102,1 0 1,-1-1 0,10-12-1,-9 9-116,-1 0-1,-1-1 0,13-24 0,-19 31-124,1-1 1,-1 0-1,0 0 0,-1 0 0,0 0 0,0 0 1,-1-1-1,1-15 0,-2 23-46,1 0 1,-1 0 0,0 0-1,0 0 1,0 0-1,0 0 1,0 0-1,0 1 1,0-1-1,-1 0 1,1 0 0,0 0-1,0 0 1,-1 0-1,1 0 1,-1 0-1,1 0 1,-1 1-1,1-1 1,-1 0 0,1 0-1,-1 1 1,0-1-1,1 0 1,-1 1-1,0-1 1,0 1-1,1-1 1,-1 1-1,0-1 1,0 1 0,0-1-1,0 1 1,0 0-1,1-1 1,-1 1-1,0 0 1,0 0-1,0 0 1,0 0 0,-1 0-1,-2 0 3,1 1 0,0 0-1,0 0 1,0 0 0,1 1 0,-1-1 0,0 1-1,0-1 1,1 1 0,-1 0 0,-3 3 0,-6 7 3,0 1 0,1 0 0,0 1 0,1 0 0,1 0 0,-8 18 1,10-20-6,2 1 0,0-1 0,1 1 0,0 0 0,0 0 1,2 0-1,0 1 0,-1 17 0,3-27-14,-1-1 0,1 0 0,0 1-1,1-1 1,-1 1 0,1-1 0,0 0 0,-1 1 0,1-1-1,1 0 1,-1 0 0,0 1 0,1-1 0,0 0 0,-1-1 0,1 1-1,1 0 1,-1 0 0,0-1 0,0 1 0,1-1 0,0 0-1,-1 0 1,1 0 0,0 0 0,0 0 0,0-1 0,0 1 0,0-1-1,1 0 1,-1 0 0,0 0 0,0 0 0,1 0 0,-1-1-1,1 0 1,-1 0 0,0 0 0,1 0 0,-1 0 0,1 0 0,-1-1-1,6-1 1,3-1-32,0-1 0,-1 0-1,1-1 1,10-6 0,10-9-83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1 570 10634,'7'16'1473,"9"-11"-777,11-26-224,12-13 1368,14-20-1104,5-7-79,8-11-129,0-2-152,-4-5-480,-5 4-272,-14 19-329,-15 13 553,-18 26-152,-6 13-144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117 274 9834,'2'-7'548,"1"-1"1,-2 1-1,1 0 1,-1-1-1,0 1 0,-1-1 1,0-12-1,0 16-330,0 0 1,0 1-1,-1-1 1,1 1-1,-1-1 0,0 1 1,0-1-1,0 1 0,0-1 1,-1 1-1,1 0 1,-1 0-1,0 0 0,0 0 1,0 0-1,-1 0 0,-4-5 1,6 8-178,0-1 0,0 0 0,-1 1 1,1-1-1,0 1 0,-1-1 0,1 1 1,0 0-1,-1-1 0,1 1 0,-1 0 0,1 0 1,-1 0-1,1 0 0,0 0 0,-1 0 0,1 1 1,0-1-1,-1 0 0,1 1 0,-1-1 0,1 1 1,0 0-1,0-1 0,-1 1 0,1 0 0,0-1 1,0 1-1,0 0 0,0 0 0,0 0 0,0 0 1,0 0-1,0 0 0,0 1 0,-1 1 0,-3 5 14,1-1-1,-1 1 1,1 0-1,-4 13 0,2-5-48,1 0 0,1 1 0,0-1-1,1 1 1,1 0 0,0 0 0,2 0-1,0 0 1,1 0 0,0 0 0,5 22 0,-5-37-8,-1 0 0,1 0 0,-1 0 0,1 1 0,0-1 1,-1 0-1,1 0 0,0-1 0,0 1 0,1 0 0,-1 0 0,0 0 1,1-1-1,-1 1 0,1-1 0,-1 1 0,1-1 0,0 0 0,-1 1 1,1-1-1,0 0 0,0 0 0,2 1 0,-1-2 0,-1 0-1,0 0 0,1-1 1,-1 1-1,0-1 1,0 1-1,1-1 0,-1 0 1,0 1-1,0-1 1,0 0-1,0-1 1,0 1-1,0 0 0,0 0 1,0-1-1,0 1 1,-1-1-1,1 0 0,-1 0 1,3-3-1,9-12-5,0-1-1,-2 0 0,0 0 0,-1-1 1,-1 0-1,9-30 0,-2 0 84,12-78 1,-24 111-41,-2 4 38,0-1 0,0 1 0,-1 0 0,-1-21 0,-2 25 69,-1 11-3,-1 15 9,1 8-125,2 1 1,1-1-1,1 1 0,1 0 1,1-1-1,1 0 0,16 50 1,-19-73-80,0 0 0,0 0 0,1 0 0,0 0 0,-1-1 0,1 1 0,0 0 0,0-1 0,1 1 0,-1-1 0,0 0 0,1 0 0,4 4 0,-6-6 29,0 1 0,0-1 1,1 1-1,-1-1 0,0 0 0,0 1 0,1-1 1,-1 0-1,0 0 0,0 0 0,1 0 0,-1 0 1,0 0-1,1 0 0,-1-1 0,0 1 1,0 0-1,1-1 0,-1 1 0,0-1 0,0 1 1,0-1-1,0 1 0,0-1 0,0 0 0,0 0 1,0 1-1,0-1 0,0 0 0,0 0 1,0 0-1,0 0 0,-1 0 0,1 0 0,0-1 1,0-1-1,10-16-304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0 615 14611,'20'-7'763,"0"-1"1,-1-1-1,0-1 0,31-21 0,-39 23-708,-2 1 0,1-1-1,-1-1 1,0 0 0,-1 0 0,0-1-1,0 0 1,-1 0 0,8-16 0,-13 21-31,0-1 1,0 1 0,-1-1-1,1 0 1,0-9 0,-2 13-16,0 1 0,0-1 0,0 1 0,0-1 0,-1 1 0,1 0 0,0-1 0,0 1 0,-1-1 0,1 1 0,-1 0 1,-1-3-1,2 4-4,-1-1 0,1 1 0,-1-1 0,1 1 1,-1 0-1,1-1 0,-1 1 0,1 0 1,-1-1-1,0 1 0,1 0 0,-1 0 1,1-1-1,-1 1 0,0 0 0,1 0 0,-1 0 1,0 0-1,1 0 0,-1 0 0,0 0 1,1 0-1,-1 0 0,0 0 0,1 1 0,-1-1 1,0 0-1,0 1 0,-2 0 7,1 0-1,-1 1 1,0-1-1,1 1 1,0 0-1,-1 0 1,1 0-1,0 0 1,0 0-1,0 1 0,0-1 1,1 1-1,-1-1 1,1 1-1,-1-1 1,-1 6-1,-15 46 60,13-35-62,1 0 0,-3 37 0,7-49-10,0 0 0,0-1 0,0 1 0,1 0 0,0 0 0,0-1 0,0 1 0,1-1 0,0 1 0,1-1 0,4 10 1,-7-15-12,1 0 1,0 0-1,-1 0 1,1 0 0,0 0-1,0 0 1,0-1-1,0 1 1,-1 0 0,1 0-1,0-1 1,0 1-1,0 0 1,1-1 0,-1 1-1,0-1 1,0 0 0,0 1-1,0-1 1,0 0-1,1 1 1,-1-1 0,0 0-1,0 0 1,0 0-1,1 0 1,-1 0 0,0-1-1,0 1 1,0 0-1,1 0 1,-1-1 0,0 1-1,0-1 1,0 1-1,0-1 1,2-1 0,1 0-127,0-2 0,0 1 0,0 0 1,0-1-1,-1 1 0,1-1 0,5-8 1,2-8-478,-1 0 0,0 0 0,-1-1 0,-1 0 0,-2 0 0,9-40 0,9-136-3131,-24 189 3401,3-23-362,3-65-776,-6 84 2327,0 1 0,-5-23 0,2 38 767,0 10-1283,-7 80 1964,3 0-1,11 177 1,-3-257-2249,0 0 1,1 0 0,1 0-1,1 0 1,0 0 0,0 0-1,13 25 1,-16-38-62,-1 0 1,0 0-1,1 0 0,-1 0 1,1-1-1,-1 1 0,1 0 0,0 0 1,-1 0-1,1-1 0,0 1 1,0 0-1,-1-1 0,1 1 0,0-1 1,0 1-1,0-1 0,0 1 1,0-1-1,0 0 0,0 1 0,0-1 1,0 0-1,-1 0 0,1 1 1,2-1-1,-1-1-9,-1 0 0,0 1 0,0-1 0,0 0 0,0 0 1,0 1-1,0-1 0,0 0 0,0 0 0,0 0 0,0-1 0,0 1 0,0 0 0,-1 0 1,1 0-1,0-3 0,4-6-115,-1-1-1,-1 0 1,3-15 0,13-103-232,-10 66 334,-8 73 223,0 1-92,0 0 0,1-1 0,0 1 1,1 0-1,6 16 0,-8-26-80,0 0-1,-1 0 1,1-1-1,0 1 1,0 0 0,0-1-1,0 1 1,0-1 0,-1 1-1,1-1 1,0 0 0,0 1-1,0-1 1,0 0 0,0 0-1,0 0 1,0 1 0,0-1-1,0 0 1,0 0 0,0 0-1,0-1 1,0 1 0,0 0-1,0 0 1,0-1 0,0 1-1,0 0 1,0-1 0,2 0-1,26-19 148,-28 20-157,44-43 128,-37 34-120,2-1 1,-1 1 0,1 0-1,1 1 1,0 1-1,0-1 1,14-6 0,-24 14-12,0-1 0,0 1 1,0 0-1,0-1 0,1 1 1,-1 0-1,0 0 1,0 0-1,1-1 0,-1 1 1,0 1-1,0-1 0,1 0 1,-1 0-1,0 0 0,0 1 1,1-1-1,-1 1 0,0-1 1,0 1-1,2 0 0,16 21-27,-17-19 28,0-1 0,0 1 0,0 0 0,1-1 0,-1 1 0,5 3 0,-5-5 2,-1-1 1,0 1 0,0-1-1,1 1 1,-1-1-1,0 1 1,1-1 0,-1 0-1,1 0 1,-1 1 0,0-1-1,1 0 1,-1-1-1,1 1 1,-1 0 0,0 0-1,1 0 1,-1-1-1,0 1 1,1-1 0,1 0-1,4-3 6,-1 1 0,1-1 0,-1 0-1,0 0 1,-1-1 0,1 0 0,8-10-1,33-46-191,-17 22-257,-26 33 319,14-14-214,-18 19 305,1 0 0,0 0-1,-1 1 1,1-1 0,0 1 0,0-1 0,-1 0 0,1 1 0,0-1-1,0 1 1,0 0 0,0-1 0,0 1 0,0 0 0,0 0 0,0-1 0,0 1-1,0 0 1,0 0 0,1 0 0,-2 0 6,1 1 0,0-1 0,0 1 0,-1-1 0,1 1 1,-1-1-1,1 1 0,-1 0 0,1-1 0,-1 1 0,1 0 0,-1-1 0,1 1 0,-1 0 0,0-1 0,1 1 1,-1 0-1,0 0 0,0 0 0,1-1 0,-1 2 0,3 21-152,-3-18 116,1 17 65,-1-16 70,-1-1 0,2 1-1,-1-1 1,1 1 0,0-1-1,0 1 1,3 9 0,-4-15-62,0 0 0,0 0 0,0 0 0,1 1 0,-1-1 0,0 0 0,0 0 0,0 0 0,0 1 0,0-1 0,1 0 1,-1 0-1,0 0 0,0 0 0,0 0 0,1 1 0,-1-1 0,0 0 0,0 0 0,0 0 0,1 0 0,-1 0 0,0 0 1,0 0-1,1 0 0,-1 0 0,0 0 0,0 0 0,0 0 0,1 0 0,-1 0 0,0 0 0,0 0 0,1 0 0,-1 0 0,0 0 1,0 0-1,1 0 0,8-10 176,6-15-21,2-16-174,-12 26-127,0 0-1,2 1 1,0 0-1,0 0 0,1 1 1,1 0-1,13-15 1,-22 27 120,0 1 0,1 0 1,-1-1-1,0 1 0,1 0 0,-1 0 0,0-1 1,1 1-1,-1 0 0,0 0 0,1-1 1,-1 1-1,1 0 0,-1 0 0,0 0 0,1 0 1,-1 0-1,1-1 0,-1 1 0,0 0 1,1 0-1,-1 0 0,1 0 0,-1 0 1,1 0-1,-1 0 0,0 1 0,1-1 0,-1 0 1,1 0-1,0 0 0,6 14-169,-3 24 206,-4-33-21,0-2 21,0 0-1,0 0 0,1 0 0,-1-1 0,1 1 0,-1 0 1,1 0-1,0 0 0,0-1 0,1 1 0,0 2 0,-1-4-19,-1-1-1,0 0 1,1 0-1,-1 1 1,0-1-1,0 0 0,1 0 1,-1 0-1,0 0 1,1 1-1,-1-1 1,0 0-1,1 0 0,-1 0 1,0 0-1,1 0 1,-1 0-1,0 0 1,1 0-1,-1 0 0,1 0 1,-1 0-1,0 0 1,1 0-1,-1 0 1,0 0-1,1 0 0,-1-1 1,0 1-1,1 0 1,-1 0-1,2-2-23,0 1-1,0-1 1,-1 1-1,1-1 1,-1 0-1,1 0 1,-1 0-1,2-3 1,14-25-503,-2 0 1,-2-1-1,16-51 1,-13 20 36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12051,'-10'51'1901,"3"1"0,-2 80 0,9-110-1586,1-1-1,4 27 1,-4-38-278,1-1 0,0 1 0,1-1 0,0 0 0,1 0 0,-1 0 1,7 10-1,-4-13-392,-8-14 90,-8-15-67,-1 3 237,-1 2 1,-1-1-1,-1 2 1,-1-1-1,-18-15 1,44 37 273,0-1 0,1 0 0,-1-1 1,23 3-1,-24-5-159,-1 0-1,0-1 1,0 0-1,0-1 1,0 1 0,0-2-1,0 1 1,0-1 0,-1-1-1,1 1 1,-1-1-1,15-11 1,0-1-31,-2-2 0,37-38 0,-32 29-40,-26 27 51,0-1 1,0 1 0,0 0-1,0-1 1,1 1-1,-1-1 1,0 1 0,0 0-1,1 0 1,-1-1 0,0 1-1,1 0 1,-1-1-1,0 1 1,1 0 0,-1 0-1,0 0 1,1-1 0,-1 1-1,0 0 1,1 0 0,-1 0-1,1 0 1,-1 0-1,0 0 1,1-1 0,-1 1-1,1 0 1,-1 0 0,0 0-1,1 1 1,-1-1-1,1 0 1,-1 0 0,0 0-1,1 0 1,-1 0 0,1 0-1,-1 0 1,0 1-1,1-1 1,-1 0 0,0 0-1,1 1 1,-1-1 0,0 0-1,1 0 1,-1 1 0,0-1-1,0 0 1,1 1-1,-1-1 1,0 0 0,0 1-1,0-1 1,1 1 0,-1-1-1,0 0 1,0 1-1,0-1 1,0 1 0,0-1-1,0 0 1,0 1 0,0 0-1,1 35 241,-1-27-167,0 3 29,0 2 67,1 0 0,0 0 0,1-1 0,0 1 0,4 13 0,-6-25-147,1-1 1,-1 0 0,1 0-1,-1 0 1,0 0 0,1 0-1,0 0 1,-1 0 0,1 0-1,0 0 1,-1 0 0,1 0-1,0-1 1,0 1 0,0 0-1,1 1 1,-1-2-18,-1 0 1,1 0-1,-1 0 1,1 0-1,0 0 0,-1 0 1,1 0-1,-1 0 0,1 0 1,0 0-1,-1 0 1,1 0-1,-1 0 0,1 0 1,-1-1-1,1 1 0,-1 0 1,1 0-1,-1-1 1,1 1-1,-1 0 0,1-1 1,0 0-1,1-1-53,1-1 0,-1 0-1,0 1 1,1-1 0,-1-1 0,-1 1 0,1 0 0,2-6-1,0-3-35,-1 0-1,4-24 1,-2 0-87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12843,'-7'17'1528,"5"2"-920,2-3-272,3-10 1377,4-4 719,8-4-2032,3 0 64,4-6-64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70 12483,'-1'10'511,"0"1"0,0-1 1,-1 0-1,-5 18 0,-1 0 1103,8-28-1562,0 1 0,-1-1 0,1 1 0,0-1 0,0 1 0,0-1 0,0 1 0,0-1 0,0 1 0,0-1 0,0 1 0,0-1 0,0 1 0,0-1 0,0 1 0,0-1 0,0 1 0,0-1 0,0 1 0,1-1 0,-1 0 0,0 1-1,0-1 1,0 1 0,1-1 0,-1 1 0,0-1 0,1 1 0,0-1-16,0 0 0,-1 0 0,1 0 0,0 0 0,-1 0 0,1 0 0,0 0 0,0 0 0,-1 0-1,1 0 1,0 0 0,0-1 0,-1 1 0,1 0 0,0-1 0,0 0 0,32-20 108,-30 18-84,-1 1-58,22-15-39,32-20-1,-49 33 33,1 0 1,-1 0-1,1 1 0,0 0 0,0 1 1,0 0-1,0 0 0,0 1 0,13-1 1,-16 2 38,-1 0 1,0 1-1,1 0 1,-1 0 0,6 3-1,-8-3 5,1 0 0,-1 0 0,0-1 0,1 1 0,-1 0 0,0-1 0,1 0 0,-1 1 0,1-1 0,-1 0 0,1 0 0,-1 0 0,0-1 0,1 1 0,-1-1 0,1 1 0,-1-1 0,4-1 0,1-3 60,1 0 0,-1-1 0,0 0 0,6-7 0,-9 9-96,0-1 0,0 1 1,1 0-1,-1 0 0,1 1 1,0 0-1,0 0 0,0 0 1,0 0-1,0 1 0,9-3 1,-13 4 5,0 1 0,-1 0 1,1 0-1,0 0 0,0 0 0,0 0 1,0 0-1,0 0 0,-1 1 1,1-1-1,0 0 0,0 0 1,0 1-1,0-1 0,-1 0 0,1 1 1,0-1-1,-1 1 0,1-1 1,0 1-1,0-1 0,-1 1 1,1-1-1,-1 1 0,1 0 0,0 0 1,8 21 1091,-7-15-1205,0-2 315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84 324 11891,'-5'2'254,"1"-1"1,0 1 0,0 0 0,0 0 0,0 0 0,0 1 0,0-1-1,0 1 1,1 0 0,-1 0 0,1 0 0,0 1 0,0-1-1,0 1 1,1 0 0,-1-1 0,1 1 0,-4 8 0,4-6-140,-1 0-1,1 0 1,0 0 0,1 0 0,-1 0 0,1 1-1,0-1 1,1 0 0,0 1 0,0-1 0,0 0-1,2 13 1,-1-17-104,-1-1-1,0 0 1,1 1-1,-1-1 0,0 1 1,1-1-1,0 0 1,-1 0-1,1 1 1,0-1-1,0 0 0,-1 0 1,1 0-1,0 0 1,0 0-1,0 0 1,0 0-1,1 0 1,1 1-1,-2-2-3,0 1 0,0-1 0,0 0 0,0 0 0,0 0-1,0 0 1,0 0 0,0 0 0,1 0 0,-1 0 0,0-1 0,0 1 0,0 0 0,0-1 0,0 1 0,0 0 0,0-1-1,0 0 1,1 0 0,3-3 11,1 0 0,-2 0 0,1-1 0,0 0 1,-1 0-1,7-10 0,2-7 24,-1 0 1,-1-1-1,-2-1 0,0 0 1,7-30-1,-7 22-16,-9 31-28,0 1 0,0 0 0,0-1 0,0 1 0,0 0-1,1-1 1,-1 1 0,0 0 0,0-1 0,0 1 0,0 0 0,0-1 0,0 1 0,1 0 0,-1 0 0,0-1 0,0 1 0,0 0 0,1-1 0,-1 1 0,0 0 0,1 0 0,-1 0 0,0-1 0,0 1 0,1 0 0,-1 0 0,0 0 0,1 0-1,-1-1 1,0 1 0,1 0 0,-1 0 0,0 0 0,1 0 0,-1 0 0,0 0 0,1 0 0,-1 0 0,0 0 0,1 0 0,-1 0 0,0 0 0,1 1 0,-1-1 0,0 0 0,1 0 0,-1 0 0,0 0 0,1 0 0,-1 1 0,0-1 0,1 0 0,-1 0-1,0 1 1,0-1 0,1 0 0,-1 0 0,0 1 0,0-1 0,0 0 0,1 0 0,-1 1 0,0-1 0,0 0 0,0 1 0,19 31-95,-11-17 51,-7-12 48,1-1 0,-1 1 1,1-1-1,0 0 0,0 0 1,0 1-1,0-1 0,0 0 1,0 0-1,0-1 0,1 1 0,-1 0 1,1-1-1,-1 0 0,1 1 1,0-1-1,-1 0 0,1 0 1,0-1-1,0 1 0,0-1 1,0 1-1,-1-1 0,1 0 1,0 0-1,0 0 0,0 0 1,0-1-1,0 1 0,0-1 1,-1 1-1,1-1 0,0 0 0,0 0 1,-1-1-1,1 1 0,-1 0 1,1-1-1,-1 0 0,0 1 1,3-4-1,8-6 32,-1-1 0,-1 0 0,0-1 0,-1 0 0,0-1 0,-1 0 0,-1-1 0,10-21 0,-2-2-6,-2-1 0,11-48 1,-21 72-91,-4 23-17,-1 11 29,6 182 634,-1-166-320,1 0 1,2 0-1,20 58 1,45 70 245,-45-109-540,36 111-1,-59-152 19,-1-1-1,2 18 0,-5-28 14,1 0-1,-1 0 0,0 1 0,0-1 1,0 0-1,0 0 0,0 0 1,-1 0-1,1 0 0,0 0 1,-1 0-1,0 0 0,1 0 1,-1 0-1,0 0 0,0 0 1,0 0-1,0 0 0,-1-1 1,1 1-1,0 0 0,-3 2 0,2-4 4,0 1-1,1 0 0,-1-1 0,0 0 0,1 1 1,-1-1-1,0 0 0,0 0 0,1 0 0,-1 0 1,0 0-1,1-1 0,-1 1 0,0 0 0,1-1 1,-1 1-1,0-1 0,1 0 0,-1 0 0,1 1 0,-1-1 1,1 0-1,-1 0 0,1 0 0,0 0 0,-1-1 1,0 0-1,-6-6 18,-1 0 0,-11-17 1,18 23-15,-11-16 13,1 1 0,0-2 0,1 1 1,2-2-1,-1 1 0,2-1 1,1-1-1,0 1 0,2-1 1,0-1-1,2 1 0,-3-37 1,7 49-60,-1 1 1,1-1-1,1 1 1,0 0-1,0 0 1,0 0-1,1 0 1,0 0-1,1 0 1,0 1-1,8-13 1,-1 7-59,0 0 1,0 0-1,1 1 1,27-21-1,5 0-83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35 13683,'1'-1'122,"-1"-1"0,1 1 0,0 0 1,-1-1-1,1 1 0,-1 0 0,1-1 0,-1 1 1,0-1-1,1 1 0,-1-1 0,0 1 0,0-1 0,0 1 1,0-1-1,-1 1 0,1 0 0,-1-2 0,1 2-87,0 1 0,0-1 0,0 1 0,0 0 1,-1-1-1,1 1 0,0 0 0,0-1 0,0 1 0,-1 0 0,1 0 0,0-1 0,-1 1 0,1 0 0,0 0 0,-1-1 0,1 1 0,0 0 0,-1 0 0,1 0 0,0 0 0,-1-1 1,1 1-1,-1 0 0,0 0 9,0 0 0,0 1 1,0-1-1,0 0 0,0 0 1,0 1-1,1-1 1,-1 0-1,0 1 0,0-1 1,0 1-1,1-1 0,-1 1 1,0-1-1,-1 2 0,-4 5 39,-1 1 0,1-1-1,0 1 1,0 0-1,1 1 1,1-1 0,-1 1-1,1 0 1,-3 12-1,-2 6 64,-9 55 0,17-80-140,-2 16 60,1 0 1,0 20 0,2-35-61,0 1 0,0-1 1,0 1-1,0-1 1,1 0-1,-1 1 1,1-1-1,0 0 1,0 0-1,0 1 0,1-1 1,-1 0-1,1 0 1,-1 0-1,1 0 1,0-1-1,0 1 1,5 4-1,-6-6-24,1 0 0,0-1-1,0 1 1,-1 0 0,1-1 0,0 1 0,0-1-1,0 1 1,0-1 0,0 0 0,0 0 0,0 0-1,0 0 1,-1 0 0,1 0 0,0-1 0,0 1-1,0-1 1,0 1 0,0-1 0,3-1 0,2-2-72,0 1 0,-1-1 1,1 0-1,7-8 1,2-2-5,-1-1 0,0-1 0,16-24 0,8-16-162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13363,'-13'62'1718,"8"-44"-1242,1 1-1,1 0 1,1 0-1,0 30 0,2-49-463,0 0-1,0 1 0,0-1 1,0 0-1,0 0 0,0 1 0,0-1 1,0 0-1,0 0 0,0 1 1,0-1-1,0 0 0,0 0 0,0 1 1,1-1-1,-1 0 0,0 0 1,0 0-1,0 1 0,0-1 0,1 0 1,-1 0-1,0 0 0,0 0 1,0 0-1,1 1 0,-1-1 1,0 0-1,0 0 0,1 0 0,-1 0 1,0 0-1,0 0 0,1 0 1,-1 0-1,0 0 0,0 0 0,1 0 1,-1 0-1,0 0 0,0 0 1,1 0-1,-1 0 0,0 0 0,0 0 1,1 0-1,-1 0 0,0 0 1,0-1-1,1 1 0,11-7 143,-11 6-130,31-23 239,-14 11-90,25-16 0,-37 26-158,1-1 0,0 1 0,-1 1 0,1-1-1,0 1 1,0 0 0,1 1 0,6-1 0,-12 2-13,-1 0-1,0 0 1,0 0 0,1 0 0,-1 1 0,0-1 0,0 0-1,0 1 1,0-1 0,0 1 0,1-1 0,-1 1 0,0-1-1,0 1 1,0 0 0,1 1 0,-2-2-1,1 1 0,-1-1-1,0 0 1,1 1 0,-1-1 0,1 0 0,-1 1 0,1-1-1,-1 0 1,1 1 0,-1-1 0,1 0 0,-1 0 0,1 0-1,-1 0 1,1 1 0,-1-1 0,1 0 0,-1 0 0,1 0-1,0 0 1,-1 0 0,1 0 0,-1 0 0,1-1 0,-1 1-1,1 0 1,-1 0 0,1 0 0,-1 0 0,1-1 0,-1 1-1,1 0 1,-1 0 0,1-1 0,-1 1 0,1-1 0,-1 1-1,0 0 1,1-1 0,-1 1 0,0-1 0,1 1 0,-1 0-1,0-1 1,0 1 0,1-1 0,-1 0 0,19-26 8,20-25 19,-36 48-28,0 1 0,0-1 0,1 1 0,0 0 0,-1 0 1,1 1-1,0-1 0,1 1 0,-1 0 0,8-3 0,-10 5 0,-1-1-1,1 1 0,-1-1 0,1 1 1,0 0-1,-1 0 0,1 0 0,-1 0 1,1 0-1,0 0 0,-1 1 0,1-1 1,-1 1-1,1-1 0,-1 1 0,1-1 1,-1 1-1,1 0 0,-1-1 0,1 1 1,-1 0-1,0 0 0,0 0 0,1 0 1,0 2-1,2 3 0,0-1 1,0 1 0,-1 0-1,0 0 1,3 6 0,-4-7-86,0 0 0,0-1 1,1 1-1,-1-1 0,6 7 0,-2-38-2685,-4 6 2240,2-1-173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15315,'-1'-1'61,"0"1"1,0 0-1,0-1 0,0 1 0,0 0 0,0 0 0,0-1 1,0 1-1,0 0 0,0 0 0,0 0 0,0 0 0,0 0 1,0 1-1,0-1 0,0 0 0,0 0 0,0 1 1,0-1-1,0 0 0,0 1 0,0-1 0,1 1 0,-3 0 1,1 2 42,-1-1 0,1 0 1,0 1-1,0-1 1,0 1-1,0 0 0,-3 5 1,-1 4 242,0 2 0,-6 20 0,12-34-343,-5 18 194,2 0-1,0 0 0,0 0 0,2 1 1,1-1-1,0 1 0,1-1 1,5 28-1,3 2 52,3-2 0,18 47 1,-26-79-237,1-1 0,1 1 0,7 12 0,-6-18-13,-5-8 0,-3-5 0,-31-300 5,32 305-6,0 0 1,0-1-1,0 1 1,0 0-1,0 0 1,-1 0-1,1-1 1,0 1-1,0 0 1,0 0-1,0-1 1,0 1-1,0 0 0,0 0 1,0-1-1,0 1 1,0 0-1,0 0 1,0-1-1,0 1 1,1 0-1,-1 0 1,0-1-1,0 1 1,0 0-1,0 0 1,0 0-1,0-1 0,1 1 1,-1 0-1,0 0 1,0 0-1,0 0 1,0-1-1,1 1 1,-1 0-1,0 0 1,0 0-1,0 0 1,1 0-1,-1 0 1,0-1-1,0 1 1,1 0-1,-1 0 0,0 0 1,0 0-1,1 0 1,-1 0-1,0 0 1,0 0-1,1 0 1,-1 0-1,0 0 1,0 0-1,1 0 1,-1 1-1,0-1 1,1 0-1,13 8-21,-12-7 15,3 3-1,0-1 1,0 0-1,1-1 1,-1 1-1,1-1 1,0 0-1,0-1 1,-1 1-1,1-1 1,0 0 0,8 0-1,-11-1 10,1-1-1,0 1 1,0-1-1,-1 0 1,1 0-1,-1 0 1,1 0-1,-1-1 1,1 1-1,-1-1 1,0 0 0,1 0-1,-1 0 1,0 0-1,0-1 1,-1 1-1,1-1 1,-1 0-1,4-4 1,4-8 2,-1 0 1,0-1-1,-1-1 1,9-26 0,-18 77-64,0-25 60,-2 10 12,2-1 0,0 1-1,3 29 1,-2-47-12,0 0 0,0 0 1,0 0-1,0-1 0,0 1 1,1 0-1,-1 0 0,0 0 0,1 0 1,-1 0-1,0 0 0,1 0 0,-1 0 1,1-1-1,-1 1 0,1 0 1,0 0-1,0 0 0,0-1 7,-1 1 0,1-1 0,-1 0 0,1 0 0,-1-1 0,1 1 0,-1 0 0,1 0 0,-1 0 0,0 0 0,1 0 0,-1 0 0,1-1 0,-1 1 0,1 0 0,-1 0 0,0-1 0,1 1 0,-1 0 0,0 0 0,1-1 0,-1 1 0,0-1 0,1 1 0,-1-1 0,19-31 253,-9 13-183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16500,'-6'-5'1496,"7"10"-1056,2 1-208,2 4 856,0 5-528,1 7-800,3 2 288,-1-9-120,1-8-56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5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30 9546,'-5'-4'440,"-1"0"1,-1 0-1,1 1 0,0-1 1,-1 2-1,-13-5 1,16 6-410,1 1 1,0 0 0,-1 0 0,1 0 0,-1 0 0,1 0 0,0 1 0,-1 0 0,1-1 0,0 1-1,0 0 1,0 1 0,-1-1 0,1 1 0,0-1 0,1 1 0,-5 2 0,-18 17-16,1 0 0,0 1 0,2 2 1,1 0-1,1 1 0,1 1 0,-20 35 0,28-41-18,2 0 1,-1 1-1,2 1 0,1-1 0,1 1 0,1 1 0,0-1 1,2 1-1,1-1 0,0 1 0,2 0 0,3 27 1,1-12-3,2-1 0,1 1 1,2-1-1,2 0 0,1-1 1,25 51-1,-27-66-9,1-2 0,0 1-1,2-2 1,0 0 0,1 0 0,0-1 0,2-1 0,0 0-1,1-1 1,0-1 0,1-1 0,1 0 0,0-1 0,34 15-1,-49-26 5,0 1-1,1-1 0,-1 0 0,0 0 0,1-1 0,-1 1 0,1-1 1,-1 0-1,1 0 0,-1-1 0,0 1 0,1-1 0,-1 0 1,0 0-1,1 0 0,-1-1 0,0 1 0,0-1 0,0 0 0,0-1 1,0 1-1,-1 0 0,1-1 0,-1 0 0,1 0 0,-1 0 0,4-6 1,5-5-13,-2 0 0,0-1 0,-1 0 0,0-1 1,10-27-1,-2 0 52,-3-1 0,-1 0 1,8-58-1,-10 25 99,1-87-1,-11 142-97,-1-1 0,-1 0-1,0 0 1,-2 1-1,-11-43 1,12 58-30,0 1 1,-1 0 0,1 0-1,-1 0 1,0 0 0,-1 1 0,0-1-1,0 1 1,0 0 0,0 0-1,-1 0 1,1 1 0,-1 0-1,-1-1 1,1 2 0,0-1-1,-1 1 1,0-1 0,0 2-1,0-1 1,0 1 0,0 0-1,-1 0 1,-12-2 0,8 3-140,0 0 0,0 0 0,0 1 1,0 1-1,0 0 0,0 0 0,0 1 0,-21 7 1,26-6-61,5 0-69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10746,'33'-12'1449,"3"-13"-865,11-27-232,5-8 712,2-13-272,-1-3-168,-4 0-1848,-6 4 1296,-12 12-256,-2 8-136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139 230 13667,'0'-1'73,"0"1"-1,0-1 1,0 0 0,0 1-1,0-1 1,0 0 0,-1 1-1,1-1 1,0 1 0,0-1-1,0 0 1,-1 1-1,1-1 1,0 1 0,-1-1-1,1 0 1,0 1 0,-1-1-1,1 1 1,-1-1 0,1 1-1,-1 0 1,1-1 0,-1 1-1,1-1 1,-2 0 0,1 1 19,-1 0-1,1-1 1,0 1 0,-1 0 0,1 0 0,-1 0-1,1 0 1,0 0 0,-1 0 0,1 0 0,-1 1 0,0-1-1,-3 2 53,1-1 0,0 1 0,-1 0 0,1 0 0,0 0-1,0 0 1,-4 3 0,-1 4-33,0 0-1,0 1 1,1 0-1,-8 12 1,13-18-111,1 0 0,-1 0 0,1 0-1,0 0 1,0 1 0,0-1 0,1 1 0,0-1 0,0 1 0,0-1-1,0 1 1,1 0 0,-1 0 0,2 5 0,-1-9 0,0 0 0,0 0-1,0 0 1,1 0 0,-1 0 0,0 0-1,1 0 1,-1 0 0,1-1 0,-1 1 0,1 0-1,-1 0 1,1 0 0,0-1 0,-1 1 0,1 0-1,0-1 1,0 1 0,-1 0 0,1-1 0,0 1-1,0-1 1,0 1 0,0-1 0,0 0-1,0 1 1,-1-1 0,1 0 0,0 0 0,0 0-1,0 1 1,0-1 0,0 0 0,0 0 0,0 0-1,0-1 1,0 1 0,0 0 0,0 0 0,0 0-1,0-1 1,0 1 0,0-1 0,1 0-1,5-1-2,-1-1 0,1 0 0,-1-1 0,12-7 0,-5 0-6,0 0 0,-1 0 0,-1-1 0,0-1 0,0 0 1,13-23-1,-5 4 0,27-64 1,-40 82 15,0-1 0,-1 1 0,0-1 0,-1 0-1,3-24 1,-8 28 30,-1 16 4,-4 21 15,0 14-7,0 56 1,6-81-47,0 1 0,1 0 1,1 0-1,1 0 1,0-1-1,8 25 0,-10-37-22,1 0-1,-1 0 0,1 0 1,-1 0-1,1 0 0,0 0 1,1 0-1,-1 0 1,0-1-1,5 5 0,-6-6 15,0-1 0,0 1-1,0-1 1,0 1 0,0-1-1,1 0 1,-1 1 0,0-1 0,0 0-1,0 0 1,0 0 0,1 0-1,-1 0 1,0 0 0,0 0 0,0 0-1,1 0 1,-1 0 0,0-1-1,0 1 1,0-1 0,0 1-1,0-1 1,0 1 0,0-1 0,0 1-1,0-1 1,0 0 0,0 0-1,0 1 1,0-1 0,0 0 0,-1 0-1,2-1 1,16-22-59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12307,'1'6'551,"0"-2"-320,-1 0 1,1 0 0,0 0-1,0 0 1,1 0-1,1 4 1,-2-7-166,-1 0 1,1-1-1,-1 1 0,1-1 0,-1 1 1,1-1-1,-1 1 0,1-1 0,-1 1 1,1-1-1,0 1 0,-1-1 1,1 0-1,0 0 0,-1 1 0,1-1 1,0 0-1,0 0 0,-1 0 1,1 1-1,0-1 0,-1 0 0,1 0 1,0 0-1,0 0 0,-1 0 1,1-1-1,0 1 0,0 0 0,-1 0 1,1 0-1,0-1 0,-1 1 1,1 0-1,0-1 0,-1 1 0,1 0 1,0-1-1,-1 1 0,1-1 0,-1 1 1,2-2-1,5-4 284,0-1 0,1 1 1,-2-1-1,1-1 0,-1 0 0,10-16 1,26-57 595,-37 72-842,18-49 248,-22 55-342,1-1 1,-2 1-1,1-1 1,0 1-1,-1-1 1,1 0-1,-1 1 1,0-1-1,0 1 1,0-1-1,-1 0 1,1 1 0,-1-1-1,-2-5 1,3 9-11,0-1 1,0 1-1,-1-1 1,1 1-1,0-1 1,-1 1-1,1 0 1,-1-1-1,1 1 1,0-1-1,-1 1 1,1 0-1,-1-1 1,1 1-1,-1 0 0,1-1 1,-1 1-1,1 0 1,-1 0-1,1 0 1,-1-1-1,0 1 1,1 0-1,-1 0 1,1 0-1,-1 0 1,1 0-1,-1 0 1,0 0-1,-18 10 16,-10 23-6,20-18-6,0 0 0,1 1 0,0 0 0,1 0 0,1 1 0,1 0 0,0 0 0,1 1 0,1-1 0,1 1 0,0 27 0,1-41-5,1-1 1,1 1 0,-1-1 0,0 1-1,1-1 1,0 1 0,-1-1-1,2 1 1,-1-1 0,0 0 0,1 0-1,3 6 1,-4-7-16,1-1 0,-1 1 0,1-1 0,0 1 0,0-1 0,0 0 0,0 0 0,0 1 0,0-1 0,0-1 0,0 1 0,0 0 0,0-1 0,1 1 0,-1-1 0,0 1 0,0-1 0,1 0 0,-1 0 0,0 0 0,3-1 0,6 0 168,-1-1 0,1-1 0,-1 1 0,0-2 0,0 1 0,0-2 0,14-7 0,17-12-44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9362,'0'-1'800,"-2"1"-816,0 0-32,2 1 544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10578,'2'3'320,"0"1"1,1 0-1,-1-1 0,0 0 0,1 0 1,0 0-1,0 0 0,0 0 0,3 2 1,-5-4-228,-1-1 0,1 0 1,0 1-1,0-1 0,-1 0 1,1 0-1,0 0 0,-1 1 1,1-1-1,0 0 0,0 0 0,0 0 1,-1 0-1,1 0 0,0 0 1,0 0-1,-1-1 0,1 1 1,0 0-1,1-1 0,-1 0 0,1 0 1,0 0-1,-1 0 0,1-1 0,-1 1 0,0 0 0,0-1 0,1 1 0,-1-1 0,0 0 0,2-3 0,49-113 1754,1-3-1077,-47 109-723,1 0 0,1 0-1,0 0 1,1 1 0,0 0 0,1 1-1,11-10 1,-19 19-50,1-1 0,-1 0 0,0 1 0,1-1 0,-1 1 0,1-1 0,-1 1 0,1 0 0,0 0-1,-1 1 1,1-1 0,0 0 0,0 1 0,0 0 0,-1 0 0,1-1 0,0 2 0,4-1 0,-5 1-4,0-1 0,0 1 0,0 0 0,0 0 0,-1 0 1,1 0-1,0 0 0,-1 0 0,1 0 0,-1 1 0,1-1 0,-1 0 0,1 1 1,-1-1-1,0 1 0,0 0 0,0-1 0,0 1 0,0 0 0,0 0 0,-1 0 1,1-1-1,0 1 0,-1 0 0,1 0 0,-1 3 0,1 6-1,0 0-1,-1 0 0,0 1 1,-1-1-1,-4 17 0,3-16 38,0 1 0,1-1-1,1 21 1,0-33-28,0 0 0,0 0 0,0 0 1,0 0-1,0 0 0,0 1 0,0-1 0,0 0 0,0 0 1,0 0-1,0 0 0,0 0 0,0 0 0,0 0 0,0 0 1,0 1-1,0-1 0,0 0 0,0 0 0,0 0 0,0 0 1,0 0-1,0 0 0,0 0 0,0 0 0,0 0 0,0 0 1,0 1-1,1-1 0,-1 0 0,0 0 0,0 0 0,0 0 1,0 0-1,0 0 0,0 0 0,0 0 0,0 0 0,0 0 1,1 0-1,-1 0 0,0 0 0,0 0 0,0 0 0,0 0 1,0 0-1,0 0 0,0 0 0,0 0 0,1 0 0,-1 0 1,0 0-1,0 0 0,0 0 0,0 0 0,6-6 31,3-10-16,18-58-657,-26 75 663,-1-1-1,0 0 1,1 0 0,-1 0 0,0 0 0,0 0 0,1 0 0,-1 0 0,0 0-1,0 0 1,1 0 0,-1 0 0,0 0 0,1 0 0,-1 0 0,0 0-1,0-1 1,1 1 0,-1 0 0,0 0 0,0 0 0,1 0 0,-1 0 0,0-1-1,0 1 1,1 0 0,-1 0 0,0 0 0,0-1 0,0 1 0,0 0-1,1 0 1,-1-1 0,0 1 0,0 0 0,0 0 0,0-1 0,7-14 45,-2 0 0,7-23 0,7-22-18,-11 45-9,-7 15-40,-1 0 1,0 0-1,0 0 1,0 0-1,0-1 0,0 1 1,0 0-1,0 0 1,0 0-1,1 0 1,-1 0-1,0 0 1,0 0-1,0 0 0,0 0 1,0 0-1,0 0 1,1 0-1,-1 0 1,0 0-1,0 0 1,0 0-1,0 0 0,0 0 1,0 0-1,1 0 1,-1 0-1,0 0 1,0 0-1,0 0 1,0 0-1,0 0 0,0 0 1,1 0-1,-1 0 1,0 0-1,0 0 1,0 0-1,0 0 1,0 1-1,0-1 0,0 0 1,0 0-1,0 0 1,1 0-1,-1 0 1,0 0-1,5 26 21,-4-16-12,2 20 3,-1 29 1,-2-31 18,6 38 0,-4-60-381,1-8 219,4-16 326,4-28 624,-5 18-752,2-2 44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 13611,'6'-7'1480,"-5"6"-1024,-5 2-216,-6 8 777,-3 9-449,0 4-72,-3-1-152,2 4-48,4 2-72,5-4-8,4-2 0,2-3 8,8-11-128,3-4-160,8-8 648,-2-3-560,11-7 40,0 0-16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12907,'0'0'55,"0"1"1,0 0-1,0-1 1,0 1 0,0 0-1,0-1 1,0 1-1,0 0 1,0 0-1,0-1 1,0 1-1,0 0 1,0-1 0,1 1-1,-1 0 1,0-1-1,1 1 1,-1-1-1,0 1 1,1 0-1,-1-1 1,1 1 0,-1-1-1,1 1 1,-1-1-1,1 1 1,-1-1-1,1 0 1,0 1-1,-1-1 1,1 0 0,-1 1-1,1-1 1,0 0-1,-1 0 1,1 1-1,0-1 1,-1 0 0,1 0-1,0 0 1,0 0-1,-1 0 1,1 0-1,0 0 1,-1 0-1,1 0 1,0-1 0,-1 1-1,1 0 1,0 0-1,-1 0 1,1-1-1,0 1 1,-1 0-1,1-1 1,0 0 0,5-2 207,0-1 0,0 1 1,0-1-1,7-7 0,8-11 56,-1 0 0,-1-2 0,-1 0-1,-1-1 1,-1 0 0,-1-1 0,11-29-1,-17 24-199,-9 31-118,1-1 0,-1 1 0,0-1 0,0 1 0,0 0 0,0-1 0,0 1 0,0 0 0,0-1-1,0 1 1,0-1 0,0 1 0,0 0 0,0-1 0,0 1 0,0-1 0,0 1 0,0 0 0,0-1 0,0 1-1,0-1 1,-1 1 0,1 0 0,0-1 0,0 1 0,0 0 0,-1-1 0,1 1 0,0 0 0,0-1 0,-1 1-1,1 0 1,0 0 0,-1-1 0,1 1 0,0 0 0,-1 0 0,1 0 0,0 0 0,-1-1 0,1 1 0,-1 0-1,1 0 1,0 0 0,-1 0 0,1 0 0,-1 0 0,1 0 0,0 0 0,-1 0 0,1 0 0,-1 0 0,1 0-1,0 0 1,-1 0 0,1 1 0,-1-1 0,1 0 0,0 0 0,-1 0 0,1 1 0,0-1 0,-1 0 0,1 0-1,0 1 1,0-1 0,-1 0 0,1 0 0,-1 1 0,-4 3-2,1 0-1,-1 0 1,0 0 0,1 0 0,0 1-1,0 0 1,-4 6 0,-24 43-25,24-41 21,-3 8 9,1 0 0,-12 36 1,18-46 5,1 0 0,0 0 1,1 1-1,1-1 0,-1 1 1,2-1-1,0 15 1,1-24 12,-1 0 1,0 1-1,1-1 0,-1 0 1,1 1-1,0-1 1,0 0-1,0 0 1,0 0-1,0 1 1,1-1-1,-1 0 0,1-1 1,-1 1-1,1 0 1,0 0-1,-1-1 1,1 1-1,0-1 1,0 1-1,0-1 0,0 0 1,0 0-1,1 0 1,-1 0-1,0 0 1,0 0-1,1-1 1,-1 1-1,1-1 0,-1 1 1,0-1-1,1 0 1,3 0-1,9-1 220,0 0 0,-1-1 0,1 0 0,19-6 0,-31 7-259,37-10 328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1 886 11803,'0'5'361,"-1"1"0,1-1 0,0 0 0,2 10 1,-2-15-333,0 1 1,0-1 0,0 1-1,0 0 1,1-1 0,-1 1 0,0-1-1,0 1 1,1-1 0,-1 1 0,0 0-1,1-1 1,-1 1 0,0-1-1,1 1 1,-1-1 0,1 0 0,-1 1-1,1-1 1,-1 1 0,1-1 0,-1 0-1,1 1 1,-1-1 0,1 0-1,-1 0 1,1 1 0,0-1 0,-1 0-1,1 0 1,-1 0 0,1 0 0,0 0-1,-1 0 1,1 0 0,-1 0 0,1 0-1,0 0 1,-1 0 0,1 0-1,0 0 1,-1-1 0,1 1 0,-1 0-1,1 0 1,-1-1 0,1 1 0,-1 0-1,1-1 1,-1 1 0,1-1-1,-1 1 1,1-1 0,7-5 118,-1 0 1,-1-1-1,1 1 0,-1-2 1,0 1-1,-1 0 1,8-15-1,1 0 45,7-10-71,-1-1-1,-2-1 1,-1 0-1,-2-1 1,-2-1-1,0 0 1,-3-1-1,10-65 1,-19 90-119,0 1 1,-1-1-1,-2-21 0,2 30-3,-1 0 0,0 0-1,0 0 1,0 0 0,0 0-1,0 0 1,0 0 0,-3-3-1,3 5 0,0 0 0,0 0 0,0 0 0,0 0 0,0 0 0,0 0 0,0 0 0,0 0 0,0 1 0,0-1 0,0 0 0,-1 1 0,1-1 0,0 1 0,0-1 0,-1 1 0,1 0 0,0 0 0,-3-1 0,2 2-1,0-1 0,-1 0-1,1 1 1,0 0 0,0 0-1,0-1 1,0 1-1,0 0 1,0 1 0,1-1-1,-1 0 1,0 0-1,0 1 1,1-1 0,-1 1-1,1 0 1,-1-1 0,1 1-1,0 0 1,0 0-1,0 0 1,0 0 0,0 0-1,0 0 1,0 0-1,0 2 1,-3 8-6,0 0-1,1 1 0,-2 15 1,1-4 24,2 1 1,1-1-1,1 1 1,1-1-1,6 40 0,-5-52 5,1 0 1,0-1-1,1 1 0,0-1 0,0 0 0,1 0 0,1 0 0,0-1 0,0 0 0,1 0 0,0 0 0,1-1 0,13 13 0,-17-19-12,1 1-1,0-1 0,-1 0 1,1-1-1,0 1 0,0-1 1,1 0-1,-1 0 1,0 0-1,1-1 0,-1 0 1,1 0-1,-1 0 0,1-1 1,0 0-1,-1 0 1,1 0-1,0-1 0,-1 1 1,1-1-1,-1-1 0,1 1 1,-1-1-1,0 0 1,0 0-1,0-1 0,0 1 1,8-7-1,-3 3 32,-1-1-1,0-1 1,0 1 0,0-2-1,-1 1 1,-1-1-1,1 0 1,-2 0 0,1-1-1,-1 0 1,-1 0-1,1-1 1,3-11 0,-5 7 103,0 0 1,0-1-1,-2 1 1,0-1 0,0-28-1,-2 35-100,-1 0-1,0 0 1,0 0-1,-1 0 1,0 0 0,-1 0-1,0 1 1,0-1-1,-1 1 1,0 0-1,-8-11 1,11 17-42,0 0 0,0 1 0,0 0 1,-1-1-1,1 1 0,0 0 0,-1-1 0,1 1 1,-1 0-1,0 0 0,1 0 0,-1 1 0,0-1 0,1 0 1,-1 1-1,-2-1 0,3 1-2,0 0 0,1 0 0,-1 0 0,0 0 0,0 0 0,0 0 0,0 1 0,1-1 0,-1 0 1,0 1-1,0-1 0,1 1 0,-1-1 0,0 1 0,1-1 0,-1 1 0,0-1 0,1 1 0,-1 0 0,1-1 0,-1 1 0,1 0 0,-1 0 0,1-1 1,-1 1-1,1 0 0,0 0 0,-1-1 0,1 1 0,0 0 0,0 0 0,0 0 0,0 0 0,0 0 0,0-1 0,0 3 0,-1 8-3,1 0-1,0 1 0,1-1 1,0 0-1,1 0 1,0 0-1,5 16 0,0 0 13,-7-23-5,1 0 0,-1 0-1,0 0 1,0 0 0,-1 0 0,1 0 0,-2 5-1,-1 25 28,4-27-26,1 1-1,0-1 1,0 1 0,0-1-1,1 0 1,0 0 0,0 0 0,7 9-1,-10-15-2,1 0-1,0 1 0,0-1 0,0 0 1,0 1-1,0-1 0,0 0 0,0 0 1,1 0-1,-1 0 0,0 0 1,1 0-1,-1 0 0,1 0 0,-1-1 1,1 1-1,-1-1 0,1 1 0,-1-1 1,1 1-1,-1-1 0,1 0 0,0 0 1,-1 0-1,1 0 0,0 0 1,-1 0-1,1 0 0,-1 0 0,1-1 1,0 1-1,-1-1 0,1 1 0,-1-1 1,1 1-1,-1-1 0,1 0 0,-1 0 1,0 0-1,1 0 0,-1 0 1,0 0-1,0 0 0,2-3 0,7-6 1,-1-1 0,0 0-1,-1 0 1,0-1 0,-1 0-1,9-21 1,28-85-4,-30 77-5,-6 15-17,7-21-53,-14 44 62,0 0 0,1-1 1,0 1-1,0 0 0,0 0 0,0 0 1,0 0-1,0 0 0,5-3 1,-6 5 8,0 1 0,0-1 1,0 1-1,-1-1 1,1 1-1,0 0 0,0 0 1,0-1-1,0 1 0,0 0 1,0 0-1,0 0 1,0 0-1,0 0 0,0 1 1,0-1-1,0 0 1,0 0-1,0 0 0,0 1 1,0-1-1,0 1 0,0-1 1,0 1-1,0-1 1,-1 1-1,1-1 0,0 1 1,0 0-1,-1-1 1,1 1-1,0 0 0,-1 0 1,2 1-1,24 37-94,-20-28 76,8 10-3,-3-2 19,1-1 0,27 30-1,-35-44 11,0 1 0,0-1 0,1 0 0,0-1 0,0 1 0,0-1 0,0 0 0,0 0 0,1-1-1,-1 0 1,1 0 0,0 0 0,-1 0 0,1-1 0,7 1 0,-11-2 1,1 0 1,-1 0-1,1 0 1,-1 0-1,1 0 1,-1-1-1,1 1 1,-1-1-1,0 0 1,1 0-1,-1 0 1,0 0-1,1 0 1,-1 0-1,0-1 1,0 1-1,0-1 1,2-1-1,-1-1 5,0 1 1,0-1-1,0 0 0,-1 0 0,1 0 0,-1 0 0,0-1 1,0 1-1,1-5 0,1-8 23,-1 0-1,0 0 1,-1 0-1,0-21 1,-2 37-29,-2-45 64,2 44-62,0-1-1,-1 0 0,1 0 0,-1 1 0,0-1 1,0 0-1,0 1 0,0-1 0,0 0 0,-1 1 0,1 0 1,-1-1-1,-2-2 0,3 5-2,1-1 1,0 1-1,0 0 1,-1 0-1,1-1 0,0 1 1,-1 0-1,1 0 1,0 0-1,-1 0 1,1 0-1,0 0 0,-1-1 1,1 1-1,-1 0 1,1 0-1,0 0 1,-1 0-1,1 0 0,0 0 1,-1 0-1,1 0 1,0 1-1,-1-1 1,1 0-1,0 0 0,-1 0 1,1 0-1,0 0 1,-1 1-1,1-1 0,0 0 1,-1 0-1,1 0 1,0 1-1,0-1 1,-1 0-1,1 1 0,0-1 1,0 0-1,-1 0 1,1 1-1,0-1 1,0 0-1,0 1 0,0-1 1,0 0-1,0 1 1,-1-1-1,1 1 1,0-1-1,0 1 0,-4 20 5,5-19-8,-1 0 1,0 0 0,0 0 0,0 0 0,1 0 0,-1-1 0,1 1 0,0 0 0,-1 0 0,1 0-1,0-1 1,0 1 0,0 0 0,0-1 0,1 1 0,-1-1 0,0 1 0,1-1 0,-1 0 0,1 1-1,-1-1 1,1 0 0,-1 0 0,1 0 0,0 0 0,0 0 0,-1-1 0,1 1 0,0 0-1,3 0 1,-1-1 0,-1 1 0,1-1 0,0 0 0,-1 0 0,1 0 0,0-1-1,0 1 1,-1-1 0,1 0 0,0 0 0,-1 0 0,1 0 0,-1-1-1,7-3 1,1-2-2,-1-2-1,0 1 1,0-2-1,-1 1 1,0-1-1,0-1 1,-1 1-1,9-18 1,-1 0 15,-2 0 0,15-43 1,-9 7 12,-18 59-22,-1-1 1,0 0-1,-1 0 1,1 0-1,-1 1 1,0-1-1,-1 0 1,1 0-1,-2-6 1,2 11-3,0 1 0,-1-1 0,1 1 0,0-1 0,0 1 0,0-1 0,0 1 0,0-1 0,0 1 0,-1-1 0,1 1 1,0-1-1,0 1 0,-1 0 0,1-1 0,0 1 0,-1-1 0,1 1 0,-1 0 0,1-1 0,0 1 0,-1 0 0,1 0 0,-1-1 0,1 1 0,-1 0 0,1 0 0,-1-1 0,1 1 0,-1 0 1,0 0-1,0 0 0,0 1-1,0-1 1,0 1 0,0-1 0,0 1 0,0-1 0,0 1 0,1 0 0,-1-1 0,0 1 0,0 0 0,1 0 0,-1-1-1,0 2 1,-19 34-1,14-19 26,1 0 1,1 1 0,1-1-1,0 1 1,1 0-1,1 0 1,1 0 0,0 0-1,1-1 1,1 1 0,1 0-1,8 29 1,-9-43-31,0 1 0,0-1 1,0 1-1,1-1 0,-1 0 0,1 0 0,0-1 1,0 1-1,1 0 0,-1-1 0,7 5 1,-8-7-5,-1 0 0,1 0 0,-1 0 1,0-1-1,1 1 0,0 0 0,-1-1 1,1 0-1,-1 1 0,1-1 0,0 0 1,-1 0-1,1 0 0,-1 0 0,1 0 1,0 0-1,-1 0 0,1-1 0,-1 1 1,1 0-1,0-1 0,-1 1 0,1-1 1,-1 0-1,0 0 0,1 1 0,-1-1 1,1 0-1,-1 0 0,0 0 0,0-1 1,0 1-1,0 0 0,0 0 0,0 0 1,0-1-1,0 1 0,1-3 0,13-26-91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125 160 12371,'0'-1'117,"0"0"1,0 0 0,0 0 0,0 1 0,0-1 0,0 0 0,0 0-1,0 0 1,0 0 0,-1 0 0,1 1 0,0-1 0,-1 0 0,1 0-1,-1 0 1,1 1 0,-1-1 0,1 0 0,-1 0 0,1 1-1,-1-1 1,0 1 0,1-1 0,-1 0 0,-1 0 0,1 1 38,0 0 1,-1-1 0,1 1-1,0 0 1,-1 0 0,1 0-1,0 0 1,-1 0-1,1 0 1,0 0 0,-1 0-1,1 1 1,0-1 0,-3 1-1,0 1 61,-1 0 0,1 0 0,-1 0 0,1 1 0,0-1 0,0 1-1,0 0 1,-4 4 0,1 1-132,1 1-1,1-1 0,-1 1 1,1 0-1,-5 12 1,8-16-84,0 0 1,0-1 0,1 1-1,0 0 1,0 0 0,0 0-1,0 0 1,1 0 0,0 0-1,0 0 1,0 0 0,2 7-1,-2-11 0,0 0-1,1 0 0,-1 0 0,0 0 0,1-1 0,-1 1 1,1 0-1,-1 0 0,1-1 0,-1 1 0,1 0 1,-1-1-1,1 1 0,0 0 0,-1-1 0,1 1 1,0-1-1,0 1 0,-1-1 0,1 0 0,0 1 0,0-1 1,0 0-1,0 1 0,-1-1 0,1 0 0,0 0 1,0 0-1,0 0 0,0 0 0,0 0 0,0 0 1,0 0-1,-1 0 0,1 0 0,0-1 0,0 1 0,0 0 1,0 0-1,-1-1 0,1 1 0,0-1 0,1 0 1,5-2 0,1-1-1,-1-1 1,11-7 0,-12 7-1,6-3 1,13-10 31,2 1 0,34-17 0,-52 30-21,0 0 1,0 1 0,0 0 0,0 1-1,1 0 1,-1 0 0,1 1 0,-1 0-1,1 1 1,-1 0 0,18 2 0,-33-11 847,-7-4-530,-37-26 430,25 21-594,-27-26-1,52 44-185,0-1-1,0 1 0,0 0 1,1 0-1,-1-1 1,0 1-1,0 0 0,0 0 1,0 0-1,0-1 0,0 1 1,0 0-1,1 0 1,-1 0-1,0 0 0,0-1 1,0 1-1,0 0 1,1 0-1,-1 0 0,0 0 1,0 0-1,0-1 0,1 1 1,-1 0-1,0 0 1,0 0-1,0 0 0,1 0 1,-1 0-1,0 0 1,0 0-1,1 0 0,-1 0 1,0 0-1,0 0 0,0 0 1,1 0-1,-1 0 1,0 0-1,18-2-430,-12 1 174,3 0 141,0-1 0,0 0 0,0 0-1,0-1 1,0 0 0,0-1 0,-1 0 0,1 0 0,11-9 0,-3-4-222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14035,'6'-59'2910,"13"104"69,59 257-1101,-36-123-992,-41-176-875,2 10-30,0 0 0,0-1-1,2 0 1,-1 0 0,2 0-1,-1-1 1,15 22 0,-19-32-7,0 1 0,0-1 0,-1 0 1,1 0-1,0 0 0,0-1 0,0 1 0,0 0 0,0 0 1,0 0-1,1-1 0,-1 1 0,0-1 0,0 1 0,0-1 1,1 1-1,-1-1 0,0 1 0,1-1 0,-1 0 1,0 0-1,3 0 0,-2 0 10,-1-1 0,1 0 0,0 0 1,-1 0-1,1 0 0,-1 0 0,1 0 0,-1 0 0,0 0 1,1 0-1,-1-1 0,0 1 0,0 0 0,0-1 0,0 1 1,0-1-1,1-2 0,14-30-245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30 13139,'1'-1'75,"-1"1"0,1-1 0,-1 1 0,0-1 0,1 0 0,-1 1 0,1-1 0,-1 0 0,0 1 0,1-1 1,-1 0-1,0 1 0,0-1 0,0 0 0,1 1 0,-1-1 0,0 0 0,0 0 0,0 1 0,0-1 0,0 0 0,0 0 0,-1 1 0,1-1 1,0 0-1,0 0 0,0 1 0,-1-1 0,1 0 0,0 1 0,-1-1 0,1 0 0,-1 1 0,1-1 0,0 1 0,-1-1 0,1 1 0,-1-1 0,0 1 1,1-1-1,-1 1 0,0-1 0,-1 0 38,0 1-1,0 0 1,0 0 0,1-1 0,-1 1-1,0 0 1,0 0 0,0 1 0,0-1 0,0 0-1,1 1 1,-1-1 0,0 1 0,0-1-1,0 1 1,-2 1 0,-5 4-15,-1 0 1,1 1-1,0 0 0,0 1 1,1 0-1,0 0 1,1 1-1,0 0 0,0 0 1,-10 19-1,10-15-45,0 0 0,1 0 1,1 1-1,1 0 0,-1 0 0,2 0 0,0 0 0,-1 17 0,4-26-31,0 0 0,0 0 0,0-1 0,0 1 0,1 0-1,0 0 1,0-1 0,0 1 0,1-1 0,-1 1 0,1-1 0,0 0 0,0 1-1,1-1 1,-1 0 0,5 4 0,-5-5-38,1-1-1,0 0 1,0 0 0,0 0-1,0 0 1,0 0 0,0-1-1,0 1 1,0-1 0,1 0-1,-1 0 1,1 0 0,-1 0 0,1-1-1,-1 0 1,1 1 0,-1-1-1,1 0 1,-1-1 0,1 1-1,-1-1 1,1 1 0,2-2-1,5-1-83,-1-1 0,0 0 0,0 0 0,0-1 0,0 0 0,-1-1 0,0 0-1,13-11 1,-6 3-11,-1-1-1,0-1 1,18-25-1,2-12-257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12811,'6'5'193,"-1"1"0,0-1 0,0 1 1,0 0-1,-1 0 0,1 0 0,-1 1 1,-1-1-1,4 10 0,12 18 494,114 158-258,-104-156-419,3 0 1,70 60-1,-97-92-23,24 18 8,-28-21-16,1 0 0,-1 0 0,0 0 0,1-1 0,-1 1 1,1 0-1,-1-1 0,1 1 0,-1-1 0,1 0 0,-1 1 1,1-1-1,-1 0 0,1 0 0,0 0 0,-1 0 0,3-1 1,-3 1-8,-1 0-1,0 0 1,0-1 0,0 1 0,1 0 0,-1 0 0,0-1 0,0 1 0,0 0 0,0 0 0,0-1-1,0 1 1,1 0 0,-1-1 0,0 1 0,0 0 0,0 0 0,0-1 0,0 1 0,0 0 0,0-1-1,0 1 1,0 0 0,-1-1 0,1 1 0,0 0 0,0 0 0,0-1 0,0 1 0,0 0 0,0 0 0,-1-1-1,1 1 1,0 0 0,-7-12-699,-33-35-84,9 16 279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60 14235,'-2'3'180,"0"-1"0,0 1 0,0 0 0,0 0 0,1-1 0,0 1 0,-1 0 0,1 0 0,0 1 0,1-1 1,-1 0-1,0 0 0,0 5 0,1-6-24,-6 53 1082,6-53-1196,0 1 1,0 0-1,0-1 1,0 1-1,0-1 0,1 1 1,-1 0-1,1-1 1,0 1-1,-1-1 0,1 1 1,0-1-1,0 0 1,1 1-1,-1-1 1,0 0-1,4 4 0,-4-5-26,0-1 0,0 0 0,0 1-1,0-1 1,0 0 0,0 0-1,0 0 1,1 1 0,-1-1 0,0 0-1,0 0 1,0-1 0,0 1 0,0 0-1,0 0 1,0 0 0,0-1-1,0 1 1,0 0 0,0-1 0,0 1-1,0-1 1,2-1 0,21-16 115,-20 15-109,41-38 102,-30 26-102,0 1 1,1 1-1,1 0 1,0 2-1,0-1 1,29-12 0,-43 23-23,0 0 0,1 0 0,-1 0 1,1 1-1,0-1 0,-1 1 0,1 0 1,-1 0-1,1 0 0,0 0 0,5 2 1,-8-2 18,1 1 0,-1-1 0,1 1 0,-1-1 0,0 1 0,0-1 1,1 1-1,-1 0 0,0 0 0,0 0 0,0 0 0,1 0 0,-1 0 1,0 0-1,-1 0 0,1 0 0,0 0 0,0 0 0,0 1 0,-1-1 0,1 0 1,0 1-1,-1-1 0,0 0 0,1 1 0,-1-1 0,0 1 0,1-1 0,-1 1 1,0 1-1,0-3-3,0 0-1,0 0 1,1 1 0,-1-1 0,0 0 0,0 0 0,0 0-1,1 0 1,-1 0 0,0 0 0,0 0 0,0 0 0,1 0-1,-1 0 1,0 0 0,0 0 0,0 0 0,1 0 0,-1 0 0,0-1-1,0 1 1,0 0 0,1 0 0,-1 0 0,0 0 0,0 0-1,0 0 1,0 0 0,1-1 0,-1 1 0,0 0 0,0 0-1,0 0 1,0 0 0,0-1 0,0 1 0,1 0 0,-1 0-1,0 0 1,0-1 0,0 1 0,0 0 0,8-9 215,-4 3-187,0 1-1,0 0 1,1 0-1,0 1 1,0-1 0,0 1-1,0 0 1,0 1 0,1-1-1,0 1 1,8-4 0,-10 6-54,0-1 1,1 1-1,-1 0 0,1 0 1,-1 0-1,1 1 1,0-1-1,-1 1 1,1 0-1,-1 1 1,1-1-1,-1 1 1,1 0-1,-1 0 1,1 0-1,-1 1 0,7 2 1,-11-3-10,0-1 0,0 0 0,0 0 0,0 1 0,0-1-1,0 0 1,0 0 0,0 1 0,0-1 0,0 0 0,0 0 0,0 1 0,0-1 0,0 0 0,0 0 0,0 1 0,0-1-1,0 0 1,0 0 0,0 1 0,0-1 0,-1 0 0,1 0 0,0 0 0,0 1 0,0-1 0,0 0 0,-1 0-1,1 0 1,0 1 0,0-1 0,0 0 0,-1 0 0,1 0 0,0 0 0,0 0 0,-1 0 0,1 0 0,0 1 0,0-1-1,0 0 1,-1 0 0,1 0 0,0 0 0,-1 0 0,1 0 0,0 0 0,-1 0 0,0 0-80,-5 5-113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56 13443,'0'-3'474,"-2"-30"1587,2 32-1983,0 1 1,0-1-1,0 0 1,0 0-1,-1 0 1,1 0 0,0 1-1,0-1 1,-1 0-1,1 0 1,0 1 0,-1-1-1,1 0 1,-1 0-1,1 1 1,-1-1-1,1 0 1,-1 1 0,1-1-1,-1 1 1,0-1-1,1 1 1,-1-1 0,0 1-1,0-1 1,1 1-1,-1 0 1,0-1-1,0 1 1,0 0 0,1 0-1,-1 0 1,-1-1-1,1 2-23,0-1 0,0 1 1,0-1-1,0 1 0,0-1 0,1 1 0,-1 0 0,0-1 0,0 1 0,0 0 0,1 0 0,-1 0 0,0 0 0,1-1 0,-1 1 0,1 0 0,-1 0 1,1 0-1,0 0 0,-1 0 0,1 2 0,-8 27 210,7-26-191,-8 51 148,3 1 0,2 0-1,3 0 1,7 76 0,-5-125-201,11 92 319,-10-91-315,0 0 1,0 0 0,0 0-1,1 0 1,1-1-1,-1 1 1,1-1 0,0 0-1,9 11 1,-13-17-25,0-1 0,0 0-1,0 0 1,0 0 0,0 1 0,0-1 0,0 0-1,1 0 1,-1 0 0,0 1 0,0-1 0,0 0-1,0 0 1,0 0 0,1 0 0,-1 1 0,0-1 0,0 0-1,0 0 1,0 0 0,1 0 0,-1 0 0,0 0-1,0 0 1,0 1 0,1-1 0,-1 0 0,0 0-1,0 0 1,0 0 0,1 0 0,-1 0 0,0 0-1,0 0 1,0 0 0,1 0 0,-1 0 0,0 0-1,0 0 1,1-1 0,-1 1 0,0 0 0,0 0-1,0 0 1,1 0 0,-2-12 0,-7-15-52,-63-126-791,69 141 633,8 10 100,18 16 66,-13-8 48,-5-3 1,0 0-1,0-1 1,0 0 0,0-1-1,1 1 1,-1-1-1,0 0 1,1-1 0,-1 1-1,1-1 1,-1 0-1,1-1 1,-1 0 0,8-2-1,-4 0 11,0 0-1,-1-1 0,0 0 1,0 0-1,0-1 1,0-1-1,-1 1 0,12-11 1,-5 2 17,0-1-1,-1-1 1,0 0 0,-2-1 0,0 0 0,0-1 0,-2 0 0,11-25 0,-15 30 5,-13 33-4,-2 9 19,8-21-16,0 0 0,0 0 0,1-1 0,0 1 0,1 0 0,1 9 0,-2-15-22,0 0 0,1 0 0,-1-1 0,1 1 1,0 0-1,0 0 0,-1 0 0,1-1 0,0 1 1,1 0-1,-1-1 0,0 1 0,2 1 0,-2-2-4,0-1 0,0 1 0,0-1-1,0 1 1,0-1 0,0 1 0,0-1-1,1 0 1,-1 0 0,0 1 0,0-1-1,0 0 1,0 0 0,1 0 0,-1 0 0,0 0-1,0-1 1,0 1 0,0 0 0,1 0-1,-1-1 1,0 1 0,2-2 0,3-1 18,0 0 0,-1 0 0,1-1 0,-1 0 0,0 0 0,0 0 0,0-1 0,-1 0 0,7-7 0,33-55 45,-29 43-70,-4 5-40,-9 15 16,0-1-1,0 1 0,1 0 0,-1-1 0,1 1 0,0 1 0,1-1 0,-1 0 0,1 1 0,7-7 0,-10 10 13,0 0 0,0 0 0,-1 0 0,1 0 0,0 0-1,0 0 1,0 0 0,0 0 0,0 0 0,-1 1-1,1-1 1,0 0 0,0 1 0,0-1 0,-1 0 0,1 1-1,0-1 1,0 1 0,-1-1 0,1 1 0,-1-1 0,1 1-1,0-1 1,-1 1 0,1 0 0,-1 0 0,1-1-1,-1 1 1,1 0 0,-1-1 0,0 1 0,1 0 0,-1 0-1,0 0 1,0 0 0,1 1 0,8 33-151,-7-16 96,-2-13 64,1-1-1,-1 0 0,1 1 1,0-1-1,0 0 1,1 0-1,0 0 0,0 0 1,2 5-1,-4-10 1,0 0-1,1 1 0,-1-1 0,0 0 1,0 0-1,0 0 0,0 0 0,0 1 1,0-1-1,1 0 0,-1 0 0,0 0 1,0 0-1,0 0 0,0 0 1,1 1-1,-1-1 0,0 0 0,0 0 1,0 0-1,1 0 0,-1 0 0,0 0 1,0 0-1,0 0 0,1 0 0,-1 0 1,0 0-1,0 0 0,0 0 1,1 0-1,-1 0 0,0 0 0,0 0 1,0 0-1,1 0 0,-1-1 0,0 1 1,0 0-1,0 0 0,1 0 0,-1 0 1,0 0-1,6-12-131,0-13-709,-6 24 828,17-96-2800,-12 59 2088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17700,'-5'2'1936,"5"-4"-1712,4 2 504,2 2-464,4 1-72,0-1-135,-2-2-106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133 220 12995,'-4'1'153,"1"0"0,0 0 0,0 0 1,0 1-1,1-1 0,-1 1 0,0 0 0,0 0 1,1 0-1,-1 0 0,1 0 0,0 0 1,-3 4-1,-25 36 714,29-40-773,-10 16 178,1 0 0,-13 33 0,20-42-217,-1 1 1,2 0-1,-1-1 1,1 1-1,1 0 1,0 0-1,0 16 1,1-24-46,0-1 0,0 0 0,0 1 0,0-1 0,0 0 0,1 1 1,-1-1-1,0 0 0,1 0 0,-1 1 0,1-1 0,-1 0 0,1 0 0,0 0 0,-1 0 0,1 0 0,0 0 0,0 0 0,0 0 0,-1 0 1,3 2-1,-2-3-2,0 0 0,0 0 1,1 1-1,-1-1 0,0 0 1,0 0-1,0 0 1,0 0-1,1 0 0,-1 0 1,0-1-1,0 1 0,0 0 1,0-1-1,0 1 1,0 0-1,0-1 0,0 1 1,2-2-1,5-3 25,1-1-1,-1-1 1,0 1 0,8-10-1,-14 14-29,37-40 51,-1-1 1,-3-2-1,-2-1 1,-2-2-1,49-99 1,-77 141-33,0 0 0,-1 0 1,1-1-1,-1 1 0,0-1 1,-1 0-1,2-12 0,-3 18-19,0 1 0,0-1 0,0 1 0,0 0 0,0-1 0,0 1 0,0 0 0,0-1 0,0 1 0,0-1 0,0 1-1,0 0 1,0-1 0,0 1 0,0 0 0,0-1 0,0 1 0,-1-1 0,1 1 0,0 0 0,0-1 0,0 1 0,-1 0 0,1 0 0,0-1 0,0 1-1,-1 0 1,1-1 0,0 1 0,-1 0 0,1 0 0,0 0 0,-1-1 0,1 1 0,0 0 0,-1 0 0,1 0 0,0 0 0,-1 0 0,1 0 0,-1 0-1,1 0 1,0-1 0,-1 1 0,1 1 0,-1-1 0,1 0 0,0 0 0,-1 0 0,1 0 0,0 0 0,-1 0 0,1 0 0,0 0 0,-1 1 0,1-1-1,0 0 1,-1 0 0,1 0 0,0 1 0,-1-1 0,1 1 0,-19 16 90,10-5-68,0 0 1,1 1 0,0 0 0,1 0 0,0 1 0,1 0-1,1 0 1,0 1 0,1 0 0,1-1 0,0 1-1,1 0 1,0 1 0,1-1 0,1 0 0,2 18-1,-1-29-16,-1-1 0,1 1 0,0 0 0,1 0 0,-1-1-1,1 1 1,-1-1 0,1 1 0,0-1 0,0 0 0,0 0-1,1 0 1,-1 0 0,5 4 0,-4-5-2,-1-1 1,0 1-1,1-1 1,-1 0-1,1 1 1,-1-1-1,1 0 1,0-1-1,-1 1 1,1 0-1,0-1 1,0 0-1,-1 1 0,1-1 1,0 0-1,0-1 1,0 1-1,-1 0 1,1-1-1,4-1 1,2-1 0,-1 0 1,-1-1 0,1 0-1,0-1 1,-1 0 0,0 0-1,0 0 1,-1-1-1,1 0 1,-1 0 0,0-1-1,-1 0 1,7-10 0,2-5-2,-1 0 1,-1 0-1,12-33 1,-21 46-11,1 0 1,-2-1 0,1 1-1,-1-1 1,-1 0 0,1-16 0,-1 26 1,-1-1 0,0 1 0,0-1 0,0 1 0,0-1 0,0 1 0,0-1 0,0 1 1,0-1-1,0 1 0,0-1 0,-1 1 0,1-1 0,0 1 0,0-1 0,0 1 1,-1-1-1,1 1 0,0-1 0,0 1 0,-1 0 0,1-1 0,-1 0 0,-6 7-13,-7 20 31,14-25-16,-24 69 261,23-63-217,-1-1 1,1 1-1,0-1 0,1 1 1,0 0-1,0-1 1,0 1-1,1-1 1,1 10-1,-2-15-32,1 0 0,-1 0 0,0 0 0,1 0 0,-1 0 0,1 0 0,-1 0 0,1 0 0,-1 0 0,1 0 0,0-1 0,-1 1 0,1 0 0,0 0 0,0-1 0,-1 1 0,1 0 0,0-1 0,0 1 0,0-1 0,0 1 0,0-1 0,2 1 0,-1-1 2,0 0 1,0 1 0,0-1-1,0-1 1,0 1 0,1 0-1,-1 0 1,0-1 0,0 1-1,0-1 1,3-1 0,5-3 10,0 0 1,1-1-1,12-10 0,-19 13-29,31-23-13,-15 9-3,24-13 1,-37 26 6,-1 1 1,0-1 0,1 1-1,0 1 1,0-1 0,0 1 0,0 1-1,11-2 1,-14 3 7,-1 0-1,0 0 1,1 0 0,-1 1 0,0 0-1,1 0 1,-1 0 0,3 1-1,-4-1 9,0 0 0,0 0 0,0 0-1,0-1 1,0 1 0,0-1 0,0 1-1,0-1 1,0 0 0,0 0 0,0 0-1,0 0 1,0 0 0,0 0 0,0 0 0,0-1-1,0 1 1,0-1 0,0 1 0,0-1-1,3-2 1,5-4-5,0-1 0,0-1-1,14-15 1,-14 12-376,1 2 0,14-12-1,-21 19 181,0 1 1,0-1-1,0 1 0,1-1 1,-1 1-1,1 1 0,-1-1 1,1 1-1,0-1 0,9 0 0,3 1-353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13867,'1'-9'1272,"-4"11"-864,-4 6-168,-3 11 617,-2 3-249,1 6-288,0 4-104,2 1-136,3-5-8,2-5-72,4-4-80,6-5-288,4-4 696,8-7-328,4-3-40,4-11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13355,'0'1'124,"0"0"-1,-1 0 1,1 0-1,0 0 1,0 0 0,0 0-1,0 0 1,0 0 0,0 0-1,1 0 1,-1 0 0,0 0-1,0 0 1,1 0 0,-1 0-1,1 0 1,-1 0 0,1 0-1,0 1 1,0-2-48,0 1 0,0-1 0,0 0 0,-1 1 1,1-1-1,0 0 0,0 0 0,0 0 0,0 0 0,0 0 1,0 0-1,0 0 0,0 0 0,0 0 0,0 0 0,0 0 1,0 0-1,0-1 0,-1 1 0,1 0 0,0-1 0,0 1 1,1-1-1,5-3 72,1 0 0,-1 0 0,0-1 0,0 0 1,-1 0-1,1-1 0,5-7 0,41-49 154,-35 38-172,0 3-49,-5 6-12,0-1 1,-1 0-1,-1 0 1,15-30 0,-26 45-64,1 0 0,-1-1 1,1 1-1,-1 0 1,1 0-1,-1 0 1,0 0-1,1-1 1,-1 1-1,0 0 0,0 0 1,0-1-1,0 1 1,0 0-1,0 0 1,0-1-1,-1 1 1,0-2-1,1 2-2,-1 1 0,1-1 0,-1 1-1,1 0 1,-1-1 0,1 1 0,-1 0 0,1-1 0,-1 1-1,0 0 1,1 0 0,-1-1 0,0 1 0,1 0 0,-1 0 0,1 0-1,-1 0 1,0 0 0,1 0 0,-1 0 0,0 0 0,1 0-1,-1 0 1,-1 1 0,-3 0 6,0 1 1,-1 0-1,1 0 1,0 0-1,0 1 0,1-1 1,-6 5-1,0 1 12,1 0 0,0 0 0,0 1 0,1 1 0,0-1 0,1 1 0,-10 17 0,13-20 7,1 0-1,-1 0 1,1 1-1,0 0 0,1 0 1,0-1-1,0 1 0,0 1 1,1-1-1,1 0 1,-1 0-1,2 12 0,-1-18-35,0 1-1,1 0 0,0 0 0,-1-1 0,1 1 1,0-1-1,0 1 0,0 0 0,1-1 1,-1 0-1,1 1 0,-1-1 0,1 0 0,0 0 1,0 0-1,0 0 0,0 0 0,0 0 1,0-1-1,0 1 0,1-1 0,-1 1 0,0-1 1,1 0-1,-1 0 0,1 0 0,0 0 1,-1 0-1,1-1 0,0 1 0,0-1 0,-1 0 1,1 0-1,0 0 0,0 0 0,-1 0 1,1 0-1,0-1 0,-1 0 0,1 1 0,4-3 1,28-18-75,3-7-78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13547,'3'16'1247,"-1"1"1,8 23-1,-8-34-1058,0 0 0,0-1 0,1 1 0,0 0-1,0-1 1,0 0 0,1 1 0,-1-1 0,8 7-1,-9-11-151,0 1-1,-1-1 0,1 0 1,0 0-1,1 0 0,-1 0 0,0-1 1,0 1-1,0 0 0,0-1 0,1 1 1,-1-1-1,0 0 0,0 0 1,1 0-1,-1 0 0,0 0 0,0-1 1,1 1-1,-1 0 0,0-1 0,0 0 1,0 0-1,0 1 0,0-1 1,0 0-1,0-1 0,4-1 0,3-4 38,1 0 0,-2 0-1,1 0 1,10-13 0,33-44 152,-36 42-250,35-37 0,-51 58 19,1 1-1,-1-1 0,1 0 0,-1 1 0,1-1 0,0 0 1,-1 1-1,1-1 0,0 1 0,0-1 0,-1 1 0,1-1 1,0 1-1,0 0 0,0-1 0,0 1 0,-1 0 0,1 0 1,0 0-1,0-1 0,0 1 0,0 0 0,0 0 0,0 0 1,0 0-1,-1 1 0,1-1 0,0 0 0,0 0 0,0 0 1,0 1-1,0-1 0,-1 0 0,1 1 0,0-1 0,0 1 1,0-1-1,-1 1 0,1-1 0,0 1 0,-1 0 0,1-1 1,-1 1-1,1 0 0,-1-1 0,1 1 0,-1 0 0,1 0 1,-1 0-1,0-1 0,1 2 0,3 7-27,-1 0 0,0 0 0,-1 1 0,2 9 0,-1-4 23,7 8 36,-10-22-18,1-1 0,-1 1-1,0 0 1,1-1 0,-1 1 0,1-1-1,0 1 1,-1-1 0,1 1 0,-1-1-1,1 0 1,0 1 0,-1-1 0,1 0-1,0 1 1,-1-1 0,1 0 0,1 0 0,0 0 6,0 0 0,0-1 1,0 0-1,0 0 1,0 1-1,-1-1 1,1 0-1,0 0 1,0-1-1,-1 1 0,1 0 1,-1 0-1,1-1 1,-1 1-1,0-1 1,0 1-1,1-1 1,-1 0-1,1-2 0,12-17 102,-4 5-55,20-23 1,-27 36-78,-1 0-1,1 0 1,0 0-1,0 1 1,0-1 0,1 1-1,-1 0 1,0 0 0,1 0-1,-1 0 1,1 1 0,0 0-1,6-2 1,-8 2 4,0 1 0,-1 0 0,1 0 0,0 0 0,-1 1 0,1-1 0,-1 0 0,1 1 0,0-1 0,-1 1 0,1-1 1,-1 1-1,1 0 0,-1 0 0,0-1 0,1 1 0,-1 0 0,0 0 0,0 0 0,1 1 0,-1-1 0,1 2 0,2 3-41,0 0-1,0 0 1,5 12 0,2 2-37,-11-20 98,0 1 0,0-1 0,0 0-1,0 1 1,0-1 0,0 0 0,0 0-1,0 1 1,1-1 0,-1 0 0,0 1-1,0-1 1,0 0 0,1 0 0,-1 0-1,0 1 1,0-1 0,1 0 0,-1 0-1,0 0 1,0 1 0,1-1 0,-1 0-1,0 0 1,1 0 0,-1 0 0,0 0-1,1 0 1,-1 0 0,0 0 0,0 0-1,1 0 1,-1 0 0,0 0 0,1 0-1,-1 0 1,0 0 0,1 0 0,-1 0-1,0 0 1,1 0 0,-1 0 0,0 0-1,0-1 1,1 1 0,-1 0 0,0 0-1,1 0 1,-1 0 0,0-1 0,0 1 0,0 0-1,1 0 1,-1-1 0,0 1 0,0 0-1,0 0 1,0-1 0,1 1 0,-1 0-1,0-1 1,0 1 0,0 0 0,0-1-1,7-24 765,-7 24-802,5-32 214,-1-11 63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3 383 14707,'0'1'55,"-3"111"1784,4-99-1624,0 0-1,1-1 1,0 1 0,1-1 0,0 1 0,8 17 0,-10-26-150,1-1 0,0 0 0,1 0 0,-1 0 0,0 0 0,1 0 0,3 2-1,-5-4-70,0 0-1,0 0 0,0 0 0,0 0 0,0-1 1,0 1-1,0 0 0,0-1 0,0 1 0,1-1 1,-1 1-1,0-1 0,0 0 0,1 1 0,-1-1 0,0 0 1,0 0-1,1 0 0,-1 0 0,0 0 0,2 0 1,-1-3-54,-1 1 0,0-1 1,-1 0-1,1 1 0,0-1 1,-1 0-1,0 1 0,1-1 1,-1 0-1,0 0 0,0 1 1,-1-1-1,0-3 0,1-6-231,0 10 234,0-1 0,0 1 0,1-1-1,-1 0 1,1 1 0,-1-1 0,1 1 0,0-1 0,0 1 0,0-1 0,0 1 0,1 0 0,-1 0 0,0-1 0,3-1 0,-2 3 44,-1 0-1,1 0 1,0 0 0,0 0-1,0 1 1,0-1 0,0 1-1,0-1 1,0 1 0,0-1-1,0 1 1,0 0 0,0 0 0,0 0-1,0 1 1,0-1 0,0 0-1,0 1 1,0-1 0,0 1-1,2 0 1,28 9 265,-23-6-89,1-1-1,0 0 0,0-1 1,16 2-1,-22-4-106,0 0-1,0-1 1,1 1-1,-1-1 1,0 0 0,0 0-1,0 0 1,0-1-1,0 1 1,0-1-1,0 0 1,0 0 0,-1 0-1,7-5 1,-2 0 29,0 0-1,0-1 1,-1 0 0,0 0-1,0 0 1,-1-1-1,8-15 1,-10 17-74,-1 1 1,-1 0-1,1-1 0,-1 1 1,-1-1-1,1 0 0,-1 1 1,0-1-1,0 0 0,-1 0 0,0 0 1,-1-12-1,1 18-15,0 0 0,0 0-1,0 1 1,-1-1 0,1 0 0,0 0 0,0 0 0,0 0-1,-1 0 1,1 0 0,-1 0 0,1 1 0,0-1-1,-1 0 1,0 0 0,1 1 0,-1-1 0,1 0 0,-1 1-1,0-1 1,1 0 0,-1 1 0,0-1 0,0 1-1,0-1 1,1 1 0,-1 0 0,0-1 0,0 1 0,0 0-1,0-1 1,0 1 0,0 0 0,0 0 0,1 0 0,-1 0-1,0 0 1,0 0 0,0 0 0,0 0 0,0 0-1,0 0 1,0 1 0,0-1 0,0 0 0,1 1 0,-1-1-1,0 1 1,0-1 0,0 1 0,0 0 0,-4 2-19,0 0-1,0 0 1,0 1 0,1 0 0,0-1 0,-6 8 0,6-6 16,1 1 0,-1-1 0,1 1 0,1 0-1,-1-1 1,1 1 0,0 0 0,1 1 0,-1-1 0,1 0-1,0 7 1,0-12 13,1 1-1,0 0 1,0-1-1,0 1 1,0 0-1,0-1 1,1 1-1,-1-1 1,0 1-1,1 0 1,-1-1-1,1 1 1,-1-1-1,1 1 1,0-1-1,0 1 1,0-1-1,0 0 1,0 1-1,0-1 1,0 0-1,0 0 1,0 0-1,0 0 1,1 0-1,-1 0 1,1 0-1,-1 0 1,0 0-1,1-1 1,-1 1-1,1 0 0,0-1 1,-1 0-1,1 1 1,-1-1-1,1 0 1,0 0-1,-1 0 1,1 0-1,0 0 1,-1 0-1,1 0 1,-1 0-1,1-1 1,2 0-1,24-6 37,-1-1-1,-1-1 0,0-1 0,38-21 0,8-2 76,-70 32-81,0 0 1,-1 1-1,1-1 0,0 0 1,0 0-1,-1 0 0,1 0 1,-1 0-1,1 0 1,-1-1-1,1 1 0,-1-1 1,0 1-1,2-3 0,-3 3-4,0 0-1,1 0 1,-1-1-1,0 1 1,0 0-1,0-1 1,0 1-1,0 0 0,0-1 1,-1 1-1,1 0 1,0 0-1,-1-1 1,1 1-1,-1 0 1,1 0-1,-1 0 1,0-1-1,1 1 1,-1 0-1,-1-1 1,-92-124 774,93 126-833,1-1-1,-1 0 0,0 0 0,0 0 1,1 0-1,-1 0 0,1 0 0,-1-1 1,1 1-1,-1 0 0,1 0 0,0 0 1,-1 0-1,1-1 0,0 1 0,0 0 1,0 0-1,0 0 0,0-1 0,0 1 1,0 0-1,1 0 0,-1 0 0,0-1 1,1 1-1,-1 0 0,1 0 0,-1 0 0,1 0 1,-1 0-1,1 0 0,0 0 0,-1 0 1,1 0-1,0 0 0,0 0 0,0 0 1,0 1-1,0-1 0,1 0 0,5-3-130,-1 1-1,1 0 0,1 1 0,-1-1 1,11-1-1,-1 0 24,15-5-91,34-4 0,-55 11 240,1 1 0,-1 1 0,0-1-1,0 2 1,1-1 0,20 6 0,-29-6-7,-1 1 1,0 0 0,1-1-1,-1 1 1,0 0-1,0 1 1,1-1-1,-1 0 1,0 0 0,0 1-1,-1 0 1,1-1-1,0 1 1,0 0-1,-1 0 1,1 0-1,-1 0 1,1 0 0,-1 0-1,0 0 1,1 4-1,0 1 28,0 0 0,-1 1 0,0-1 0,0 1 0,-1 11 1,4 27 198,-4-46-225,0 1 1,0 0-1,0-1 1,0 1-1,1 0 1,-1 0-1,0-1 1,0 1-1,1 0 1,-1-1-1,0 1 1,1 0-1,-1-1 1,1 1 0,-1-1-1,1 1 1,-1-1-1,1 1 1,-1-1-1,1 1 1,0-1-1,-1 0 1,1 1-1,0-1 1,-1 0-1,1 1 1,0-1-1,-1 0 1,1 0-1,1 1 1,0-1 5,-1-1 0,1 1 1,0 0-1,0-1 1,0 1-1,0-1 0,-1 0 1,1 1-1,0-1 0,0 0 1,2-2-1,4-3 24,-1 0-1,1 0 1,10-12-1,-4 2-32,-1-1 0,18-29-1,-28 41-16,0 0 1,0-1-1,0 0 0,-1 0 1,0 0-1,0 0 0,-1 0 0,1 0 1,-1 0-1,-1 0 0,1 0 0,-1-1 1,0-7-1,0 13 12,0 1 1,0-1 0,0 1-1,0-1 1,0 0-1,-1 1 1,1-1 0,0 1-1,0-1 1,0 1-1,0-1 1,-1 1 0,1-1-1,0 1 1,0-1-1,-1 1 1,1-1 0,-1 1-1,1 0 1,0-1 0,-1 1-1,1 0 1,-1-1-1,1 1 1,0 0 0,-1-1-1,1 1 1,-1 0-1,1 0 1,-1-1 0,1 1-1,-1 0 1,0 0-1,1 0 1,-1 0 0,1 0-1,-1 0 1,1 0-1,-1 0 1,1 0 0,-1 0-1,1 0 1,-1 0-1,0 0 1,0 1 0,0-1 10,0 1 0,1-1 0,-1 1 0,0-1 1,0 1-1,0 0 0,1-1 0,-1 1 0,0 0 1,1 0-1,-1-1 0,1 1 0,-1 0 0,1 0 0,-1 0 1,1 0-1,-1 0 0,1 0 0,0 0 0,0 0 1,-1 0-1,1 0 0,0 0 0,0 0 0,0 1 1,0-1 2,0 1 0,0-1 0,0 1 0,1-1 0,-1 0 0,0 1 0,1-1 0,-1 1 0,1-1 0,-1 0 0,1 0 0,-1 1 0,1-1 0,0 0 0,0 0 0,0 0 0,0 0 0,0 0 0,0 0 0,0 0 0,0 0 0,0 0 0,0 0 1,2 1-1,0-2-22,-1 1-1,1 0 1,0-1 0,-1 1 0,1-1 0,0 0 0,-1 0 0,1 0 0,0 0 0,0 0 0,-1 0 0,4-2 0,2 0-160,0 0 0,0-1 0,0 0 0,0 0 0,-1-1 0,1 0-1,11-9 1,-9 4 18,0-1 0,-1 0-1,13-17 1,-3-6-239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26 401 10402,'-11'34'2057,"8"-28"-1453,0 1 0,1-1 0,0 1 0,0 0-1,1 0 1,-1 7 0,2-12-585,0-1-1,0 1 1,0-1-1,1 1 1,-1 0-1,0-1 1,1 1-1,-1-1 1,1 1-1,0-1 1,-1 0-1,1 1 1,0-1-1,0 0 1,0 1-1,0-1 1,0 0-1,0 0 1,0 0-1,0 0 1,2 1-1,0 0 34,0 0 0,0-1-1,1 1 1,-1-1 0,0 0-1,0 0 1,1 0 0,-1-1-1,6 1 1,-2 0 43,-1-1 0,1 0-1,-1-1 1,1 0 0,-1 1-1,0-2 1,1 1 0,-1-1 0,0 0-1,7-4 1,19-16 303,-30 21-385,-1 0-1,1-1 0,-1 1 1,0 0-1,1-1 0,-1 0 1,0 1-1,0-1 0,0 0 1,0 1-1,0-1 0,0 0 1,-1 0-1,1 0 0,0 0 1,0-3-1,-2 4-10,1 1 0,0-1-1,0 0 1,-1 0 0,1 1 0,-1-1-1,1 1 1,0-1 0,-1 0 0,1 1-1,-1-1 1,1 1 0,-1-1 0,0 1 0,1-1-1,-1 1 1,0-1 0,1 1 0,-1 0-1,0 0 1,1-1 0,-1 1 0,0 0-1,0 0 1,1-1 0,-1 1 0,0 0-1,0 0 1,1 0 0,-1 0 0,0 0-1,0 0 1,1 1 0,-1-1 0,0 0 0,0 0-1,0 1 1,-30 6 15,29-6 34,-1 0 0,1 1 0,0-1 0,-1 1 0,1 0-1,0 0 1,0 0 0,0 0 0,1 0 0,-1 0 0,0 0 0,-1 3 0,3-5-39,0 0 1,1 0 0,-1-1 0,0 1-1,0 0 1,0 0 0,0 0 0,0 0 0,0 0-1,1 0 1,-1-1 0,0 1 0,0 0-1,0 0 1,0 0 0,1 0 0,-1 0 0,0 0-1,0 0 1,0 0 0,0 0 0,1 0-1,-1 0 1,0 0 0,0 0 0,0 0 0,1 0-1,-1 0 1,0 0 0,0 0 0,0 0-1,0 0 1,1 0 0,-1 0 0,0 1 0,0-1-1,0 0 1,0 0 0,0 0 0,1 0-1,-1 0 1,0 0 0,0 0 0,0 1-1,0-1 1,0 0 0,0 0 0,1 0 0,10 13 243,-9-10-232,-1-1 1,1 1-1,0-1 0,0 0 1,0 0-1,0 0 0,1 0 1,-1 0-1,0 0 0,1-1 1,-1 1-1,1-1 0,3 2 1,-2-4-16,-1 1 0,0-1 1,0 0-1,1 0 0,-1 0 1,0 0-1,0-1 1,0 1-1,0-1 0,0 0 1,-1 1-1,1-1 0,0-1 1,-1 1-1,0 0 1,1-1-1,-1 1 0,3-6 1,4-3-2,-1-1 1,14-26 0,-7 6 21,-1-1 0,-2 0 0,-1-1 0,-2 0 0,-1-1 0,-1 1 0,-3-1 0,2-68 0,-7 99-15,1-1 0,-1 1 0,1 0-1,-1-1 1,-1 1 0,1 0 0,0 0 0,-1 0-1,0 0 1,-2-4 0,3 8-11,1-1 0,-1 0 1,1 1-1,0-1 0,-1 1 0,0-1 0,1 1 0,-1-1 1,1 1-1,-1-1 0,0 1 0,1 0 0,-1-1 0,0 1 1,1 0-1,-1 0 0,0-1 0,1 1 0,-1 0 0,0 0 1,0 0-1,1 0 0,-2 0 0,0 0-2,1 1 0,-1 0 0,1-1 0,-1 1 0,1 0-1,0 0 1,-1 0 0,1 0 0,0 0 0,0 0 0,0 0 0,0 0 0,0 1-1,0-1 1,0 0 0,-1 2 0,-2 6-2,0-1 1,0 1-1,1 0 1,0 0-1,0 0 0,1 0 1,0 0-1,1 1 1,0-1-1,1 1 0,1 17 1,1 4 2,2-1-1,11 41 1,-13-63-40,3 14 75,1 1 0,14 31 1,-18-48-108,0-1 1,1 0 0,0 0 0,0 0 0,0 0 0,1-1-1,0 1 1,0-1 0,0 0 0,0 0 0,0 0 0,1-1-1,0 1 1,0-1 0,8 4 0,-12-7 21,0 1 0,1-1 0,-1 0-1,1 0 1,-1 1 0,0-1 0,1 0 0,-1 0 0,1-1 0,-1 1 0,1 0 0,-1 0-1,0-1 1,1 1 0,-1-1 0,0 1 0,1-1 0,-1 1 0,0-1 0,0 0 0,1 0-1,-1 0 1,0 0 0,0 1 0,0-2 0,0 1 0,1-1 0,10-15-388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 16900,'0'0'37,"0"-1"1,0 1-1,1 0 1,-1 0-1,0 0 1,0 0 0,0 0-1,0 0 1,0 0-1,0-1 1,0 1 0,0 0-1,0 0 1,0 0-1,0 0 1,0 0-1,0 0 1,0 0 0,0-1-1,0 1 1,0 0-1,0 0 1,0 0-1,-1 0 1,1 0 0,0 0-1,0 0 1,0 0-1,0-1 1,0 1-1,0 0 1,0 0 0,0 0-1,0 0 1,0 0-1,0 0 1,-1 0 0,1 0-1,0 0 1,0 0-1,0 0 1,0 0-1,0 0 1,0 0 0,0 0-1,-1 0 1,1 0-1,0 0 1,0 0-1,0 0 1,0 0 0,-11 0 791,-10 6 174,14-3-890,1 1 1,1 0 0,-1 0-1,0 0 1,1 1 0,-6 5-1,9-8-106,0 0 0,0 0-1,1 0 1,-1 1 0,0-1 0,1 0-1,0 1 1,-1-1 0,1 1-1,0-1 1,0 1 0,0 0-1,1-1 1,-1 1 0,1 0 0,-1 0-1,1-1 1,0 5 0,0-7-7,1 1 0,-1 0 0,0-1 1,1 1-1,-1-1 0,0 1 0,1-1 1,-1 1-1,1-1 0,-1 1 0,1-1 1,-1 1-1,1-1 0,-1 0 0,1 1 1,0-1-1,-1 0 0,1 1 0,-1-1 1,1 0-1,0 0 0,-1 0 0,1 0 1,0 1-1,-1-1 0,1 0 0,0 0 1,-1 0-1,1 0 0,0-1 0,0 1 1,26-4-143,-23 3 110,43-12-308,-27 7 73,32-7 1,-47 13 224,0-1-1,-1 0 1,1 1 0,0 0 0,0 0 0,0 1 0,0 0 0,0-1 0,0 1 0,0 1-1,7 2 1,-10-3 45,-1-1 0,0 1 0,0 0 0,1 0 0,-1-1 0,0 1-1,0 0 1,0 0 0,0 0 0,0 0 0,0 1 0,-1-1 0,1 0 0,0 0 0,0 0-1,-1 1 1,1-1 0,-1 0 0,1 1 0,0 2 0,-1-1 19,0 0 1,0 0-1,0 0 1,0 0 0,-1 1-1,1-1 1,-1 0-1,1 0 1,-2 3-1,-3 6 131,0-1-1,-1 1 1,-10 15-1,-1-3 122,-1-1-1,-1 0 1,-35 31-1,28-37-578,11-9 179,9-3-52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15363,'3'-27'1649,"6"1"-1137,10-1-224,8 0 760,11-5-416,4-1-160,5 3-440,1 0-256,-4 3-504,-5 1-48,-12 0 544,-7 4-176,-24 10-120</inkml:trace>
  <inkml:trace contextRef="#ctx0" brushRef="#br0" timeOffset="1">99 509 13531,'23'-2'1296,"13"-20"-864,1-11-160,9-6 633,0-4-425,1-4-440,-1 0-80,-7 10 96,-3 6-104,-18 19-96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197 167 14667,'-6'-2'84,"0"0"1,0 1-1,0 0 0,0 0 1,0 0-1,0 1 0,0-1 1,-1 2-1,1-1 0,0 1 1,0 0-1,0 0 0,0 0 1,0 1-1,0 0 0,1 0 1,-1 1-1,1-1 0,-1 1 1,1 1-1,0-1 0,0 1 1,0 0-1,0 0 0,1 0 1,0 0-1,0 1 0,0 0 0,0 0 1,1 0-1,0 0 0,0 1 1,0-1-1,-3 12 0,2-5-76,1 1 0,0-1-1,1 1 1,1 0-1,0-1 1,0 1-1,2 0 1,-1 0-1,2 0 1,2 12-1,-2-15 3,0-1-1,1 0 0,0 1 1,1-1-1,-1-1 0,2 1 1,-1 0-1,1-1 0,1 0 1,-1 0-1,1-1 0,1 0 1,13 12-1,-18-17-3,0 0 0,1 0-1,-1 0 1,1-1 0,0 1 0,0-1 0,-1 0 0,1 0 0,0 0-1,0 0 1,0 0 0,0-1 0,0 0 0,0 1 0,0-1 0,0 0 0,0 0-1,5-1 1,-4 0 3,1-1 0,-1 1-1,0-1 1,0 0 0,0 0-1,0-1 1,0 1 0,0-1-1,0 1 1,-1-1 0,4-4 0,4-5 15,-1-1 1,0 0 0,0-1-1,-2 1 1,12-25 0,-5 3 122,-2-1 1,-1-1-1,-2 0 0,-1 0 1,-2 0-1,-2-1 0,1-47 1,-6 71 61,0-1 1,-4-27-1,1 33 143,0 13-129,-1 13-73,4 11-225,1 1 0,0-1 0,3 0 0,0-1 0,2 1 0,0-1 0,11 27 0,-15-50 1,-1-1 0,1 1 0,-1-1 0,1 0 0,0 1 0,0-1 0,1 0 0,-1 0 0,3 3 0,-4-6 58,0 1 1,0-1-1,0 1 1,0-1-1,0 1 0,0-1 1,0 0-1,-1 1 1,1-1-1,0 0 0,0 0 1,0 0-1,0 0 1,0 0-1,0 0 1,0 0-1,0 0 0,0 0 1,0 0-1,0 0 1,0-1-1,0 1 0,0 0 1,0-1-1,0 1 1,0-1-1,0 1 0,0-1 1,-1 1-1,1-1 1,0 0-1,0 1 1,-1-1-1,1 0 0,0 0 1,-1 1-1,1-1 1,0-2-1,16-19-336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14427,'-14'65'1461,"9"-49"-1245,1 0 0,1 0 0,1 0 0,0 0 0,1 0 0,1 0 0,1 19 0,-1-33-183,0 0 1,1 1-1,-1-1 1,1 1-1,-1-1 1,1 0-1,0 1 1,0-1-1,0 0 1,0 0-1,0 0 1,1 0-1,-1 0 1,1 0-1,-1 0 1,1 0-1,0 0 1,-1-1-1,1 1 1,0-1-1,0 1 1,0-1-1,0 0 1,1 0-1,-1 0 1,0 0 0,0 0-1,1 0 1,-1 0-1,0-1 1,1 0-1,-1 1 1,5-1-1,-1 0 1,0-1 0,0 0-1,-1 0 1,1-1 0,-1 0 0,1 0 0,-1 0-1,0 0 1,0-1 0,0 0 0,0 0 0,0 0-1,6-6 1,-4 2 51,0 0-1,0 0 0,-1-1 1,0 0-1,0 0 1,0 0-1,-1-1 0,-1 0 1,0 0-1,0 0 1,0 0-1,-2-1 0,1 0 1,-1 1-1,0-1 1,0-11-1,-2 18-53,0 1 1,0-1-1,0 1 0,0-1 1,-1 1-1,1-1 1,-1 1-1,0-1 0,1 1 1,-1 0-1,0-1 0,-1 1 1,1 0-1,0 0 0,-1 0 1,1 0-1,-1 0 0,1 0 1,-1 0-1,0 0 0,0 1 1,0-1-1,0 1 0,0-1 1,-3-1-1,2 2-27,0 0 0,0 0 0,0 1 0,0-1 0,-1 1 0,1-1 0,0 1 0,0 0 0,0 0 0,0 0 0,0 1 0,0-1 0,0 1 0,0 0 0,0 0 0,0 0 0,0 0 0,0 0 0,-5 3 0,-1 2-153,0 0 1,0 0 0,-13 14-1,20-18 161,0 0-1,0 0 0,0 0 1,0 0-1,1 0 1,-1 0-1,1 1 0,-1-1 1,1 0-1,0 1 1,0-1-1,0 1 1,0 0-1,0-1 0,1 1 1,-1 0-1,1 0 1,0-1-1,0 6 1,0-7-7,0 0 1,1 0 0,-1-1 0,0 1 0,1 0 0,0 0 0,-1 0 0,1 0 0,-1-1-1,1 1 1,0 0 0,-1-1 0,1 1 0,0 0 0,0-1 0,0 1 0,0-1 0,-1 1 0,1-1-1,0 0 1,0 1 0,0-1 0,0 0 0,0 0 0,0 1 0,0-1 0,0 0 0,0 0-1,0 0 1,2 0 0,27-5 88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 14403,'1'25'1246,"0"-1"0,7 29 0,-4-33-1106,1 0 1,0 0-1,2 0 1,0-1-1,14 26 1,-20-43-135,1 0-1,-1 1 1,1-1-1,-1 0 1,1 0-1,0 0 1,-1 0-1,1 0 1,0 0-1,1 0 1,-1-1 0,0 1-1,0-1 1,0 0-1,1 0 1,-1 1-1,4 0 1,-4-2-3,1 0 1,-1 0-1,0 0 1,0 0-1,0 0 1,0-1-1,1 1 1,-1-1 0,0 1-1,0-1 1,0 0-1,0 0 1,0 0-1,0 0 1,-1 0-1,1 0 1,0 0-1,0-1 1,-1 1-1,1-1 1,1-1-1,11-13 13,-1-1 0,-1 0 0,0-1-1,16-32 1,-16 26-42,31-44 0,-42 67 21,0-1 1,0 1-1,0-1 0,0 1 1,0 0-1,1 0 0,-1-1 1,0 1-1,1 0 0,-1 0 1,1 0-1,-1 0 0,1 1 1,-1-1-1,1 0 0,0 0 1,-1 1-1,1-1 0,0 1 1,-1 0-1,1 0 0,0-1 1,0 1-1,1 0 0,-1 1 0,0 0-1,0 0 1,0 0-1,0 0 1,-1 0-1,1 0 0,0 1 1,-1-1-1,1 0 1,-1 1-1,1-1 0,-1 1 1,0 0-1,0 0 1,0-1-1,0 1 1,0 0-1,2 3 0,4 17-25,-6-18 30,0 0 0,1 0 0,-1 0 0,1 0 0,0 0 0,0 0 0,0-1 0,0 1 0,4 4 0,-6-8-8,1 0 0,-1 0 0,1 0-1,-1 0 1,1 0 0,-1 0 0,1 0 0,-1 0 0,0 0-1,1 0 1,-1 0 0,1 0 0,-1 0 0,1 0-1,-1 0 1,0 0 0,1 0 0,-1-1 0,1 1 0,-1 0-1,0 0 1,1-1 0,-1 1 0,0 0 0,1-1 0,-1 1-1,0 0 1,1-1 0,-1 1 0,0 0 0,0-1 0,1 1-1,-1 0 1,0-1 0,0 0 0,10-17-457,-10 18 450,113-244-4318,-119 268 5509,1 0 1,1 0-1,1 1 0,1 34 1,2-58-1148,0 0 1,0 1-1,0-1 1,1 0-1,-1 0 1,0 0-1,1 0 1,-1 0-1,1 0 1,-1 0-1,1 0 0,-1 0 1,1 0-1,0 0 1,-1 0-1,1 0 1,0 0-1,1 1 1,-1-2-13,-1 1 0,1-1 0,0 0 0,-1 0 1,1 0-1,0 0 0,-1 0 0,1 0 0,0 0 1,-1 0-1,1 0 0,0 0 0,0 0 0,-1 0 0,1-1 1,0 1-1,-1 0 0,1 0 0,-1-1 0,1 1 1,0 0-1,0-1 0,3-2 3,-1 0 0,1-1 0,-1 1 0,1-1-1,-1 1 1,0-1 0,3-6 0,1-3-115,0-1 0,-1 0 0,-1-1 1,0 1-1,-1-1 0,0 0 0,-2 0 0,1 0 0,-1-27 0,-4 29-283,-1 17 92,-2 20 97,5-23 194,0 0 0,0 0 0,0 0 0,0 0 0,0 0 0,0 0-1,1 0 1,-1 0 0,0 0 0,0 0 0,1 0 0,-1 0 0,1 0 0,-1 0 0,1-1 0,-1 1 0,1 0-1,-1 0 1,1-1 0,0 1 0,-1 0 0,1 0 0,0-1 0,0 1 0,-1-1 0,1 1 0,0-1 0,0 1-1,0-1 1,0 0 0,0 1 0,0-1 0,1 1 0,0-2 10,0 1 0,0 0 0,-1-1 0,1 1 0,0-1 0,0 0-1,-1 1 1,1-1 0,-1 0 0,1 0 0,-1 0 0,1 0 0,-1 0 0,1-1 0,-1 1 0,0 0 0,0-1 0,2-1-1,12-19 70,0 0-1,-1-1 0,-1-1 0,-1 0 1,13-39-1,28-132 83,-48 163-158,-3 17 0,-1 14 16,-1 6 19,0 40 161,3 0 0,12 68 0,-10-92-102,0 0 0,1-1 0,1 1 0,0-2 0,2 1-1,0-1 1,21 31 0,-10-30-391,-36-30-557,-100-47 29,-6-3 1209,119 58-333,1 1 0,-1-1 1,0 0-1,1 0 0,-1 0 1,1 0-1,0 0 0,-3-3 0,5 4-44,0 1 1,0 0-1,0 0 0,-1-1 0,1 1 0,0 0 1,0-1-1,0 1 0,0 0 0,0-1 0,0 1 0,0 0 1,0-1-1,0 1 0,0 0 0,0-1 0,0 1 0,0 0 1,0-1-1,0 1 0,0-1 0,0 1 0,0 0 1,0 0-1,1-1 0,-1 1 0,0-1 0,16-6 182,5 1-26,-1 0-1,0-2 0,0 0 0,0-1 0,-1-1 0,-1-1 0,23-17 0,11-10 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13123,'-1'3'186,"0"-1"1,0 1-1,-1-1 0,1 1 1,1 0-1,-1-1 0,0 1 1,1 0-1,-1 0 0,1 0 1,0-1-1,0 1 0,1 3 1,6 40 1290,-6-38-905,17 61 244,38 96 1,-35-109-595,1-5 81,-22-51-298,0 1 0,0-1 1,0 0-1,0 0 0,0 1 0,0-1 0,0 0 0,0 0 1,0 0-1,1 1 0,-1-1 0,0 0 0,0 0 1,0 0-1,0 0 0,0 1 0,0-1 0,0 0 1,0 0-1,1 0 0,-1 0 0,0 1 0,0-1 1,0 0-1,0 0 0,1 0 0,-1 0 0,0 0 1,0 0-1,0 0 0,1 0 0,-1 0 0,0 0 0,0 1 1,0-1-1,1 0 0,-1 0 0,0 0 0,0 0 1,0 0-1,1 0 0,-1 0 0,0-1 0,0 1 1,0 0-1,1 0 0,-1 0 0,0 0 0,0 0 1,0 0-1,1 0 0,-1 0 0,0-1 0,3-14 129,-4-27 28,-4 18-133,0 1 1,-1-1-1,-1 1 0,-2 1 1,0-1-1,-1 1 0,-1 1 1,-22-31-1,30 48-48,0 0-1,-1 0 1,0 0 0,0 1-1,-5-5 1,9 8 15,0 0-1,0 0 1,0 1 0,0-1-1,0 0 1,0 0 0,0 0-1,0 0 1,0 0 0,0 0-1,0 0 1,0 0 0,0 0-1,0 0 1,0 1-1,-1-1 1,1 0 0,0 0-1,0 0 1,0 0 0,0 0-1,0 0 1,0 0 0,0 0-1,0 0 1,0 0 0,0 0-1,0 0 1,0 0 0,-1 0-1,1 0 1,0 0-1,0 0 1,0 0 0,0 0-1,0 0 1,0 0 0,0 0-1,0 0 1,0 0 0,-1 0-1,1 0 1,0 0 0,6 8-113,-3-6 92,0-1-1,0 1 1,0-1-1,0 0 1,0 0-1,0 0 1,1 0-1,-1 0 1,0-1-1,0 1 1,1-1-1,-1 0 1,0 0-1,1 0 1,-1-1-1,0 1 1,1-1-1,3-1 1,10-3 305,0-1 1,20-9 0,-16 5-502,27-8 261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138 465 13171,'-10'5'343,"-1"1"0,1 1-1,0-1 1,1 2 0,0-1 0,0 1 0,-12 14 0,15-16-146,1 1 1,0 0-1,0 0 0,1 0 1,0 1-1,0-1 1,1 1-1,0 0 0,0 0 1,1 0-1,-2 10 1,4-17-163,0 0 0,-1 1 0,1-1 0,0 0 1,0 1-1,0-1 0,0 1 0,0-1 1,1 0-1,-1 1 0,0-1 0,1 0 0,-1 1 1,1-1-1,-1 0 0,1 0 0,0 0 1,1 3-1,-2-4-9,1 1 0,0 0 0,0-1 0,0 1 0,0-1 1,0 0-1,0 1 0,0-1 0,0 1 0,0-1 0,0 0 0,0 0 0,0 0 1,0 0-1,0 0 0,0 0 0,0 0 0,2 0 0,1-1 9,0 0 0,1 0 0,-1-1 0,0 1 0,0-1 0,-1 0 0,1 0 0,0 0-1,-1-1 1,4-2 0,4-6-20,0 0 0,-1-1 0,-1 0-1,0 0 1,0-1 0,-1-1 0,-1 1 0,-1-1-1,1-1 1,6-25 0,-8 28-93,-1 18 31,1 29 5,-2-17 17,-2-10 24,1 0 0,1 0 0,0-1 0,0 1 1,0-1-1,1 0 0,0 0 0,9 12 0,-12-17-12,1-1 1,-1 0-1,0 1 0,1-1 0,0 0 1,-1 1-1,1-1 0,0 0 1,-1 0-1,1 0 0,0 0 1,0-1-1,0 1 0,0-1 0,0 1 1,0-1-1,0 1 0,0-1 1,0 0-1,0 0 0,0 0 0,0 0 1,0 0-1,0-1 0,0 1 1,0-1-1,0 1 0,0-1 1,0 0-1,0 1 0,-1-1 0,1 0 1,0 0-1,0 0 0,-1-1 1,1 1-1,-1 0 0,1-1 0,2-2 1,2-3-129,0 0 0,0 0 0,-1 0 0,0-1 0,0 0 1,-1 0-1,1 0 0,-2-1 0,1 1 0,2-12 0,3-16-417,5-43 1,-10 54 323,24-255 540,-30 451 1775,3-135-1559,2 0 0,13 65 1,-15-95-447,1 0 1,0 0 0,0 0-1,0 0 1,1-1 0,3 8-1,-5-13-66,0 1 0,-1 0-1,1 0 1,0 0-1,0-1 1,-1 1-1,1 0 1,0-1 0,0 1-1,0 0 1,0-1-1,0 0 1,0 1-1,0-1 1,0 1 0,0-1-1,0 0 1,0 0-1,0 0 1,0 1-1,0-1 1,0 0 0,0 0-1,0 0 1,0-1-1,0 1 1,0 0-1,0 0 1,0-1 0,0 1-1,0 0 1,0-1-1,0 1 1,0-1-1,0 1 1,0-1-1,0 0 1,0 1 0,0-1-1,-1 0 1,1 0-1,0 0 1,6-5 4,-1-1 0,0 1 0,0-1 1,-1 0-1,0 0 0,8-15 0,21-54 11,-19 40-18,23-54-8,43-89 0,-67 156-84,-5 13-66,-9 10 145,0 0 0,0 0 0,0 0 0,0 0 0,0 0 0,0 0 0,0 0 0,0-1 0,0 1 0,0 0 0,0 0 0,0 0 0,1 0 0,-1 0 0,0 0 0,0 0 1,0 0-1,0 0 0,0 0 0,0 0 0,0 0 0,0 0 0,1 0 0,-1 0 0,0 0 0,0 0 0,0 0 0,0 0 0,0 0 0,0 0 0,0 0 0,0 0 0,1 0 0,-1 0 0,0 0 0,0 0 0,0 0 0,0 0 0,0 0 0,0 0 0,0 0 0,0 0 0,0 0 0,1 0 0,-1 1 0,0-1 0,0 0 0,0 0 0,0 0 0,0 0 0,0 0 0,0 0 0,0 0 0,0 0 0,0 0 0,0 1 0,0-1 0,0 3 91,-1-1 0,0 1 0,0 0 0,0-1-1,-1 1 1,1-1 0,-1 1 0,1-1 0,-1 0-1,0 0 1,0 1 0,0-1 0,-4 3 0,5-4-59,-19 16 65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13027,'19'37'1416,"1"-4"-840,-3-6-272,2-5 1097,-2-4-929,2-6-2057,1-8 1641,1-6-320,1-6-184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13931,'2'2'216,"0"0"0,0-1 0,0 1 0,1-1 0,-1 0 0,0 0 0,1 0 0,0 0 0,-1 0 0,1 0 0,-1-1 0,1 1 0,0-1 0,-1 0 0,1 0 0,0 0 0,-1 0 0,1 0 0,0-1 0,-1 1 0,1-1 0,0 1 0,-1-1 0,5-2 0,2-1 111,0 0 0,0-1 0,0 0 1,0 0-1,9-9 0,-3 3 13,-1-2 1,18-20-1,-28 28-291,1-1-1,-1 1 0,0-1 0,0 0 1,-1-1-1,0 1 0,0-1 1,0 1-1,2-11 0,-5 16-48,1 0 0,-1 0 0,0 0 0,0-1 0,1 1 0,-1 0 0,0 0 0,0 0 0,0 0 0,0 0 0,0 0 0,-1 0 0,1 0 0,0 0 1,0-1-1,-1 1 0,1 0 0,-1 0 0,1 0 0,-1 0 0,1 0 0,-1 1 0,1-1 0,-1 0 0,0 0 0,0 0 0,1 0 0,-1 1 0,0-1 0,0 0 0,0 1 0,0-1 0,0 1 0,0-1 0,0 1 0,0-1 0,0 1 0,0 0 0,0-1 0,0 1 0,0 0 0,0 0 0,0 0 0,-1 0 0,0 0 0,-3 0-41,0 0 0,0 1 1,0 0-1,0 0 0,0 0 0,0 0 0,1 1 0,-9 3 0,4 1-44,0 0 0,0 0 0,0 1 0,0 0 0,1 1 0,1 0 0,-1 0 0,1 1 0,1 0 0,-1 0-1,2 0 1,-1 1 0,-6 18 0,6-15 49,1 0-1,1 1 0,0-1 1,1 1-1,0 0 1,1 0-1,1 0 1,0 1-1,1-1 0,2 18 1,-1-28 40,0 0-1,-1-1 1,1 1 0,1 0 0,-1 0 0,0-1-1,1 1 1,0-1 0,0 0 0,0 1 0,0-1 0,5 5-1,-6-7 30,0 0 0,1 0 0,-1 0 0,1 0-1,-1 0 1,1-1 0,-1 1 0,1 0-1,-1-1 1,1 1 0,-1-1 0,1 0 0,0 1-1,-1-1 1,1 0 0,0 0 0,-1 0 0,1 0-1,0 0 1,-1-1 0,1 1 0,-1 0 0,1-1-1,0 1 1,-1-1 0,1 0 0,-1 1 0,1-1-1,-1 0 1,0 0 0,3-1 0,26-25 141,1-8 32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14067,'64'143'2319,"29"60"-544,-86-190-1653,87 161 1545,-92-171-1609,0 0 0,0-1 1,0 0-1,0 1 1,0-1-1,0 0 0,5 3 1,-7-5-53,0 0 0,0 1 0,0-1 0,1 0 0,-1 0 0,0 0 0,0 0 0,1 0 0,-1 0 0,0 0 0,0 0 0,0 0 1,1 0-1,-1 0 0,0 0 0,0 0 0,1 0 0,-1 0 0,0 0 0,0 0 0,1 0 0,-1 0 0,0 0 0,0 0 0,0 0 0,1 0 0,-1 0 0,0 0 1,0-1-1,0 1 0,1 0 0,-1 0 0,0 0 0,0-1 0,2-14 36,-3 6-71,-1 1 0,0 0 0,0 1 1,0-1-1,-1 0 0,-1 1 0,-6-13 0,-36-48-401,32 48 198,-1 2 1,-1-1-1,-1 2 1,-35-29-1,43 41 40,8 7 28,12 11 77,-4-7 119,0-1 0,0 0 1,1 0-1,-1 0 0,1-1 0,0 0 0,0-1 0,0 0 0,1 0 0,-1 0 0,1-1 0,-1-1 0,1 1 0,0-2 0,0 1 1,0-1-1,-1 0 0,1-1 0,0 0 0,0 0 0,-1-1 0,1 0 0,0-1 0,-1 0 0,0 0 0,0 0 0,0-1 0,0-1 1,-1 1-1,1-1 0,-1-1 0,0 1 0,-1-1 0,1 0 0,-1-1 0,-1 1 0,8-10 0,-3-1-2,0 0 0,-1 0 0,0-1 0,-2 0 0,0 0 1,-1-1-1,0 0 0,-2 0 0,-1 0 0,0-1 0,-1 1 0,-1-1 0,-1 0 0,-3-24 0,3 42-48,0-1 0,0 1-1,0 0 1,0 0 0,-1 0 0,1 0 0,-1 0 0,0 0-1,1 0 1,-1 0 0,0 0 0,0 0 0,0 0-1,0 1 1,-1-1 0,1 0 0,0 1 0,-3-3 0,3 4 12,1 0 1,0-1 0,-1 1 0,1 0-1,0 0 1,-1 0 0,1 0 0,0 0 0,-1 0-1,1 0 1,0 0 0,-1 0 0,1 0 0,0 0-1,-1 0 1,1 0 0,-1 0 0,1 0 0,0 0-1,-1 0 1,1 1 0,0-1 0,-1 0-1,1 0 1,0 0 0,-1 0 0,1 1 0,0-1-1,0 0 1,-1 0 0,1 1 0,0-1 0,0 0-1,-1 1 1,1-1 0,0 0 0,0 1 0,0-1-1,-6 16-87,5-14 73,-2 20 56,0 0 0,1 0 1,1 0-1,1 0 0,1 0 0,1 0 0,1 0 0,9 35 0,-9-45 40,1 0 0,-1 0 1,2-1-1,11 22 1,-15-31-65,0 0 0,0 0 0,0 0 0,0 0-1,1-1 1,-1 1 0,0 0 0,1-1 0,0 1 0,-1-1 0,1 1 0,0-1 0,0 0 0,0 0 0,0 0 0,0 0 0,0 0 0,0 0 0,0 0 0,0-1 0,0 1 0,0-1 0,1 0 0,-1 1 0,0-1 0,0 0 0,1 0 0,-1 0 0,0-1 0,0 1 0,0-1 0,1 1 0,-1-1 0,0 0 0,2-1 0,4-2 2,-1 0 0,-1-1-1,1 0 1,-1 0 0,1-1-1,-2 0 1,1 0 0,-1 0 0,0-1-1,0 0 1,6-11 0,4-10-20,18-48 1,-28 64-13,-3 10-68,0 7 59,1 9 0,-1 3 47,2 1 1,0-1-1,0 0 0,2 0 0,12 27 1,-15-39 13,-1 1 0,1-1 1,0 0-1,0 0 0,1 0 1,0 0-1,0 0 0,0-1 1,0 0-1,1 0 0,0 0 1,-1 0-1,1-1 0,1 0 1,-1 0-1,0 0 1,1 0-1,-1-1 0,1 0 1,6 1-1,-10-2-54,0-1 1,0 0-1,0 0 0,1 0 0,-1 0 1,0 0-1,0 0 0,0-1 1,0 1-1,0-1 0,0 1 1,-1-1-1,1 0 0,0 0 1,0 1-1,0-1 0,0-1 1,-1 1-1,1 0 0,2-2 1,-2 0-136,0 0 0,1 0 0,-1 0 0,-1-1 0,1 1 0,0 0 0,-1-1 0,0 1 0,1-1 0,0-5 0,0-4-185,-1 0 0,0 0 1,0 1-1,-2-1 1,-1-18-1,-6-18-486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15123,'15'11'1232,"6"5"-919,3-2-121,6-1 264,6-3-384,5-7 64,4-1-40,2-5-200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14155,'-31'24'1748,"18"-15"-1141,1 1 1,-1 1-1,1 0 1,-18 23-1,29-33-573,1 0 0,-1-1-1,1 1 1,-1-1 0,1 1 0,0 0 0,-1 0-1,1-1 1,0 1 0,0 0 0,-1 0 0,1-1-1,0 1 1,0 0 0,0 0 0,0 0-1,0-1 1,0 1 0,0 1 0,0-1-27,1-1 0,-1 1 0,0-1 0,1 1 0,-1-1 0,1 0 0,-1 1 0,1-1 0,-1 1 0,0-1 0,1 0 0,-1 0 0,1 1 0,-1-1 0,1 0 0,0 0 0,-1 1 0,1-1 0,-1 0 1,1 0-1,0 0 0,6 0-115,0 1 1,-1-2 0,15-1 0,-7 1-60,8 0-142,-1 2 0,0 0 0,29 6 0,-42-5 258,-1 0 0,1 0 0,-1 0 0,1 1 0,-1 0 0,0 1 0,0-1 0,0 1 1,-1 1-1,1-1 0,-1 1 0,8 8 0,-12-11 70,-1 0 0,1 0 0,-1-1 0,0 1 0,0 0-1,0 0 1,0 1 0,0-1 0,0 0 0,0 0 0,0 0 0,-1 1 0,0-1 0,1 0-1,-1 0 1,0 1 0,0-1 0,0 0 0,0 1 0,0-1 0,-1 0 0,1 0 0,-2 4 0,0-2 51,0 0 1,0 0-1,0 0 1,0-1-1,-1 1 1,1-1-1,-1 0 1,0 1-1,0-1 1,-1-1 0,1 1-1,-5 3 1,3-3 11,1-1 0,0 1 0,-1-1 0,1 0-1,-1 0 1,0-1 0,0 1 0,0-1 0,0 0 0,-8 0 0,10-1-63,1 0-1,-1 0 1,1 0-1,0 0 1,-1-1-1,1 1 1,-1-1-1,1 0 1,0 1-1,0-1 1,-1 0-1,1 0 1,0-1-1,0 1 1,0 0-1,0-1 1,0 1-1,0-1 1,1 0-1,-1 0 1,-2-3-1,-7-17-26,7-5-32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12515,'26'-10'1184,"4"-16"-816,3-13-120,7-9 536,3-5-312,3-5-344,0 0-336,-9 0 224,-5 2-88,-11 13-40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13403,'1'0'100,"-1"1"0,1-1 0,-1 0 1,1 0-1,0 1 0,-1-1 0,1 0 0,-1 1 1,1-1-1,-1 1 0,1-1 0,-1 0 0,1 1 1,-1-1-1,1 1 0,-1-1 0,0 1 0,1 0 1,-1-1-1,0 1 0,0-1 0,1 1 0,-1-1 1,0 1-1,0 0 0,0-1 0,0 1 0,1 0 0,-1-1 1,0 2-1,4 30 1063,-3-22-663,0-3-296,1 1 0,-1 0 0,2-1 1,-1 1-1,1-1 0,0 0 0,0 0 0,1 0 1,0 0-1,6 8 0,-8-13-163,1 1 0,-1-1 0,0 0-1,0 0 1,1 0 0,-1 0 0,1 0 0,0 0 0,0-1 0,0 1-1,-1-1 1,1 0 0,0 0 0,1 0 0,-1 0 0,0 0 0,0-1-1,0 1 1,0-1 0,0 0 0,1 0 0,-1 0 0,0-1 0,0 1-1,0-1 1,1 1 0,4-3 0,2-1-48,0-1 0,0 0 1,-1-1-1,0 0 0,0 0 0,0-1 1,-1 0-1,0-1 0,0 0 0,-1 0 1,8-11-1,9-16-388,31-59 0,-31 51-40,-14 28 209,-4 12 44,-4 25 150,-2-12 146,0-2 3,1 0 1,0 1 0,0-1-1,0 0 1,1 0 0,1 0 0,3 10-1,-5-16-83,0 0-1,0-1 1,0 1-1,0-1 0,0 1 1,0-1-1,0 0 1,1 1-1,-1-1 0,1 0 1,-1 0-1,1 0 1,-1 0-1,1 0 1,3 2-1,-3-3-11,0 0-1,0 1 1,1-1 0,-1 0-1,0 0 1,0 0 0,1 0-1,-1 0 1,0-1-1,0 1 1,0-1 0,1 0-1,-1 1 1,0-1 0,0 0-1,2-2 1,6-2-42,0-1 0,-1 0 0,0-1 0,-1 0 0,14-14 0,35-47-425,-29 33 72,-26 33 331,1-1 0,-1 0 0,0 1 0,1 0 0,0 0 0,-1 0 0,1 0 0,3-2 0,-5 4 37,0 0-1,-1 0 1,1-1-1,0 1 0,0 0 1,-1 0-1,1 0 0,0 0 1,0 0-1,-1 0 1,1 0-1,0 0 0,0 0 1,-1 0-1,1 0 1,0 1-1,-1-1 0,1 0 1,0 0-1,0 1 1,-1-1-1,1 1 0,-1-1 1,1 0-1,0 1 0,-1-1 1,1 1-1,-1 0 1,1-1-1,-1 1 0,1-1 1,-1 1-1,1 0 1,-1-1-1,0 1 0,1 0 1,-1-1-1,0 1 1,0 0-1,1 0 0,10 38 120,-9-32-76,-1 0 0,1 0-1,1 0 1,-1 0 0,1-1 0,0 1-1,1-1 1,8 12 0,-12-17-54,1 0 0,-1 0 1,1-1-1,-1 1 0,1 0 1,0-1-1,0 1 0,-1-1 0,1 1 1,0-1-1,0 1 0,0-1 1,-1 0-1,1 1 0,0-1 0,0 0 1,0 0-1,0 1 0,0-1 1,0 0-1,0 0 0,-1 0 1,1 0-1,0 0 0,0 0 0,2-1 1,-2 0 38,0 0 1,1 0 0,-1 0-1,1 0 1,-1 0 0,0 0-1,0 0 1,0 0 0,0-1-1,0 1 1,0 0 0,0-1-1,1-2 1,3-6 157,-1 0 0,-1 0 0,4-16 0,-7 26-189,10-51 34,-2-8 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13875,'-1'25'584,"0"0"0,2 0 0,0 0 0,2 0 0,1-1 0,1 1 0,15 42 0,8 7-127,42 77 0,-62-135-459,16 30-474,-19-42-298,-4-7 437,-2-10-43,-7-11 244,-2 0 0,0 0 1,-1 1-1,-1 1 0,-2 0 1,0 0-1,-20-23 0,34 46 154,0-1 1,0 0-1,1 0 0,-1 0 0,0 0 0,0 0 0,0 0 1,0 0-1,1 0 0,-1 0 0,0 0 0,0 0 0,0 0 1,0 0-1,1 0 0,-1 0 0,0 0 0,0 0 0,0 0 1,0-1-1,1 1 0,-1 0 0,0 0 0,0 0 0,0 0 1,0 0-1,0 0 0,1 0 0,-1-1 0,0 1 0,0 0 1,0 0-1,0 0 0,0 0 0,0 0 0,0-1 1,0 1-1,0 0 0,0 0 0,1 0 0,-1 0 0,0-1 1,0 1-1,0 0 0,0 0 0,0 0 0,0 0 0,0-1 1,0 1-1,0 0 0,-1 0 0,1 0 0,0 0 0,0-1 1,0 1-1,0 0 0,0 0 0,0 0 0,0 0 0,0-1 1,0 1-1,0 0 0,-1 0 0,1 0 0,0 0 0,0 0 1,0-1-1,20 4 214,-11-1-109,24 0-731,-1-1 0,1-1 0,0-2 0,-1-2 0,1-1-1,-1-1 1,0-1 0,-1-2 0,1-2 0,-2-1 0,48-24 0,-75 34 535,30-19-853,-32 20 942,1-1 1,-1 1-1,1 0 1,-1 0-1,0-1 1,0 1-1,1 0 1,-1-1-1,0 1 1,0-1-1,-1 0 1,1 1-1,0-1 1,0 0-1,-1 0 1,1 1-1,-1-1 1,1-2-1,-2 4 41,1-1 0,0 0-1,0 1 1,0-1 0,-1 1-1,1-1 1,0 1 0,0-1 0,-1 1-1,1-1 1,-1 1 0,1-1-1,0 1 1,-1-1 0,1 1 0,-1 0-1,1-1 1,-1 1 0,1 0-1,-1-1 1,1 1 0,-1 0-1,1 0 1,-1-1 0,0 1 0,1 0-1,-1 0 1,1 0 0,-1 0-1,0 0 1,1 0 0,-1 0 0,1 0-1,-1 0 1,0 0 0,0 1-1,-28 4 699,21-2-387,0 1 0,0 0 1,1 1-1,-1 0 0,1 0 1,0 0-1,0 1 0,1 0 1,0 0-1,-9 12 0,12-15-232,0 1 0,0 0 0,1-1 0,-1 1 0,1 1 0,0-1 0,0 0 0,1 0 0,-1 1-1,1-1 1,0 1 0,0-1 0,0 1 0,1 0 0,0-1 0,0 1 0,0 0 0,0-1 0,1 1-1,0 0 1,2 7 0,-3-10-88,1 0 0,0-1 0,0 1-1,-1 0 1,1-1 0,0 1 0,0-1 0,0 0-1,1 1 1,-1-1 0,0 0 0,1 1 0,-1-1-1,0 0 1,1 0 0,-1 0 0,1 0 0,0-1-1,-1 1 1,4 1 0,-2-2-8,0 1 0,0-1 0,-1 0-1,1 0 1,0 0 0,0-1 0,0 1 0,0-1 0,-1 1 0,1-1 0,5-2-1,1-1-7,-1 0-1,0-1 1,0 0-1,0-1 0,-1 1 1,14-14-1,-12 9-70,0 0-1,-1-1 1,0 0 0,8-15-1,-14 22-29,0 0-1,0 0 0,0-1 0,0 1 1,-1 0-1,0-1 0,0 1 1,0-1-1,0 1 0,-1-1 1,1 0-1,-1 1 0,-1-1 0,1 1 1,-1-1-1,0-5 0,0 8-1,0 0-1,0 0 0,-1 0 0,1 0 0,0 1 1,-1-1-1,1 0 0,-1 0 0,1 1 1,-1-1-1,0 1 0,0-1 0,0 1 0,1 0 1,-1 0-1,-1 0 0,1 0 0,0 0 1,0 0-1,0 1 0,-5-2 0,0 1-68,-1 0 0,1 0 0,-1 1-1,0 0 1,-9 1 0,-19 5-352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90 134 13531,'0'-13'1028,"1"7"-718,-1 1 0,0-1 0,0 0 0,-1 1 0,1-1 0,-1 1 0,0-1 0,-1 1 0,-3-9-1,5 13-267,0 1 1,-1-1-1,1 1 0,0-1 0,-1 1 0,1-1 0,0 1 0,-1-1 0,1 1 0,-1 0 0,1-1 0,0 1 0,-1 0 0,1-1 0,-1 1 0,1 0 0,-1-1 0,0 1 0,1 0 1,-1 0-1,1 0 0,-1 0 0,1-1 0,-1 1 0,1 0 0,-1 0 0,0 0 0,1 0 0,-1 0 0,1 1 0,-1-1 0,0 0 0,1 0 0,-1 0 0,1 0 0,-1 1 0,1-1 0,-1 0 1,1 0-1,-1 1 0,1-1 0,-1 0 0,1 1 0,-1-1 0,1 1 0,0-1 0,-1 0 0,1 1 0,0-1 0,-1 1 0,1-1 0,0 1 0,-1 0 0,-17 31 527,17-31-549,-6 14 40,1 1 0,0-1 1,2 1-1,-5 25 0,7-33-81,1 0-1,0 1 0,1-1 0,0 1 1,0-1-1,1 1 0,0-1 1,0 1-1,1-1 0,4 12 0,-6-19 19,0 0-1,1 0 1,-1 0-1,0 0 1,1 0-1,-1 0 1,1 0-1,-1-1 1,1 1-1,0 0 1,-1 0-1,1-1 1,0 1-1,-1 0 1,1-1-1,0 1 1,0-1-1,-1 1 1,1-1-1,0 1 1,0-1-1,0 1 1,0-1-1,0 0 1,0 0 0,0 1-1,0-1 1,0 0-1,0 0 1,0 0-1,0 0 1,-1 0-1,1 0 1,0 0-1,0-1 1,0 1-1,0 0 1,0 0-1,0-1 1,0 1-1,0-1 1,1 0-1,2-2-1,0 1-1,-1-1 1,1 0-1,-1 0 0,0 0 1,0 0-1,0-1 1,3-4-1,9-18 13,-2 0 0,-1-1 0,-1 0 0,-1-1 0,8-37 0,0 1 2,-17 63-9,-1 0 1,0 0-1,1 0 1,-1 0-1,0 0 0,1 0 1,-1 0-1,1 0 1,-1 0-1,1 0 0,0 0 1,-1 1-1,1-1 1,0 0-1,1-1 0,-2 2 1,1 0-1,-1 0 0,0 0 1,1 0-1,-1 0 0,0 0 1,1 0-1,-1 0 0,0 0 0,1 0 1,-1 0-1,0 1 0,1-1 1,-1 0-1,0 0 0,1 0 1,-1 0-1,0 1 0,1-1 1,-1 0-1,0 0 0,0 0 1,1 1-1,-1-1 0,0 0 1,0 1-1,1-1 0,-1 0 0,0 1 1,14 31 3,-13-30-5,6 19-31,0-1 0,2 1 0,0-2 0,19 30 0,-24-44 5,0 1 0,0-1 0,1 1 0,-1-1 0,1 0 0,0-1 0,1 1 0,-1-1 0,1 0 0,0-1 0,0 1 0,0-1 0,0 0 0,0-1 1,1 1-1,-1-1 0,1-1 0,11 3 0,9-5-91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71 14331,'0'-8'511,"1"1"-1,-1 0 0,-1-1 1,0 1-1,-2-10 1,3 16-430,0 0 0,-1 0 1,1 0-1,0 0 0,-1 0 0,1 0 1,-1 1-1,1-1 0,-1 0 0,1 0 1,-1 0-1,0 1 0,1-1 0,-1 0 1,0 0-1,0 1 0,0-1 0,1 1 1,-3-2-1,2 2-5,-1 0 1,1 0-1,-1 0 1,1 0 0,0 0-1,-1 0 1,1 1-1,0-1 1,-1 0-1,1 1 1,0-1-1,-1 1 1,1-1-1,0 1 1,0 0 0,-1 0-1,1-1 1,0 1-1,-1 1 1,-4 4 44,0-1 1,0 1-1,1 0 1,-1 1 0,2-1-1,-9 14 1,-18 45-60,24-48-60,1-1-1,2 1 0,-1 1 0,-2 26 1,6-35-15,0 0 0,1 0 1,0 0-1,1 0 1,0 0-1,0 0 1,1 0-1,0 0 0,0-1 1,7 15-1,-8-20-21,0-1-1,0 0 1,1 1 0,-1-1-1,1 0 1,-1 0 0,1 0-1,0 0 1,0 0-1,0 0 1,0 0 0,0 0-1,0-1 1,1 0-1,-1 1 1,0-1 0,1 0-1,-1 0 1,1 0 0,0 0-1,-1 0 1,1-1-1,-1 1 1,1-1 0,0 0-1,0 0 1,-1 0-1,1 0 1,0 0 0,-1 0-1,1-1 1,0 1 0,3-2-1,2-1-36,0-1 0,0 1 0,-1-1 0,1-1 0,-1 1-1,0-1 1,0-1 0,0 1 0,7-9 0,26-33-256,-3-9-113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13371,'-9'3'305,"0"0"-1,0 1 1,1-1 0,0 2 0,-1-1 0,2 1 0,-1 0-1,1 1 1,-1 0 0,1 0 0,1 1 0,0-1-1,0 1 1,0 1 0,0-1 0,1 1 0,-5 11 0,3-6-165,2-1 1,-1 1-1,1 0 1,1 1 0,1-1-1,0 1 1,0-1-1,1 1 1,1 0 0,1 28-1,0-40-131,0 1-1,1 0 1,-1 0-1,1 0 0,-1 0 1,1-1-1,0 1 1,0 0-1,0-1 0,1 1 1,-1 0-1,0-1 1,1 0-1,0 1 1,0-1-1,0 0 0,0 0 1,0 0-1,0 0 1,0 0-1,4 2 0,-3-3-60,1 0-1,-1 0 0,0 0 0,1 0 1,-1 0-1,0-1 0,1 0 0,-1 0 1,1 0-1,-1 0 0,1 0 0,-1-1 0,1 1 1,-1-1-1,0 0 0,0 0 0,1 0 1,4-3-1,10-6-118,-1 0 0,26-20 1,-41 29 159,43-33-345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96 587 11130,'0'0'94,"0"-1"-1,0 0 0,0 0 1,-1 1-1,1-1 0,0 0 1,0 1-1,0-1 0,-1 0 1,1 1-1,0-1 0,-1 0 1,1 1-1,-1-1 1,1 1-1,0-1 0,-1 0 1,1 1-1,-1-1 0,0 1 1,1 0-1,-1-1 0,1 1 1,-1-1-1,0 1 0,1 0 1,-1 0-1,0-1 0,1 1 1,-1 0-1,0 0 0,0 0 1,1 0-1,-1-1 0,0 1 1,1 0-1,-1 0 0,0 1 1,0-1-1,1 0 0,-1 0 1,0 0-1,1 0 0,-1 1 1,0-1-1,1 0 0,-1 1 1,0-1-1,1 0 0,-1 1 1,0-1-1,0 1 0,-3 2 173,0 0-1,0 0 0,1 0 0,-1 1 0,1-1 0,-5 7 0,3-3-142,0 2-1,1-1 0,0 0 1,0 1-1,1 0 0,0 0 1,-2 11-1,4-15-97,0 0 0,0 0 1,1 0-1,-1-1 0,1 1 0,1 0 1,-1 0-1,1 0 0,-1 0 1,1 0-1,1 0 0,-1-1 0,1 1 1,0 0-1,2 4 0,-3-8-14,0 0 0,0 1 0,-1-1 0,1 0 0,0 0 0,0 0 0,1 0 1,-1 0-1,0 0 0,0-1 0,0 1 0,1 0 0,-1 0 0,0-1 0,1 1 0,-1-1 0,0 1 0,1-1 0,-1 0 0,1 1 0,-1-1 0,1 0 0,-1 0 0,1 0 0,-1 0 0,0 0 1,1-1-1,-1 1 0,1 0 0,-1-1 0,1 1 0,-1-1 0,0 1 0,1-1 0,-1 0 0,0 1 0,0-1 0,3-2 0,3-2 18,-1 0 1,1 0-1,-1-1 0,0 0 1,6-9-1,3-5 19,-1-1 1,17-38 0,-2 6-19,-29 52-30,0 1 1,1-1-1,-1 0 1,1 0-1,-1 1 0,1-1 1,-1 0-1,1 0 1,-1 1-1,1-1 0,0 1 1,-1-1-1,1 0 1,0 1-1,0 0 0,0-1 1,-1 1-1,1-1 1,1 1-1,-1 0 0,-1 0 1,1 0-1,-1 0 1,1 0-1,-1 0 0,1 1 1,-1-1-1,1 0 0,-1 0 1,1 1-1,-1-1 0,1 0 1,-1 1-1,1-1 0,-1 1 1,0-1-1,1 0 1,-1 1-1,0-1 0,1 1 1,-1-1-1,1 2 0,2 4 6,0 1 0,-1 0 0,4 14-1,-2-7 12,-3-10-6,0-1 0,0 0 0,1 0 1,-1 1-1,1-1 0,0-1 0,0 1 0,0 0 0,0 0 0,1-1 1,-1 1-1,1-1 0,0 0 0,-1 1 0,1-1 0,0-1 1,6 4-1,-6-4 5,0 0 0,1-1 0,-1 1 1,0-1-1,0 0 0,0 0 0,0 0 1,0-1-1,1 1 0,-1-1 0,0 1 1,0-1-1,0 0 0,0 0 0,0 0 0,0-1 1,-1 1-1,1-1 0,4-3 0,5-4 16,-1-1-1,0 0 1,0-1-1,-1 0 1,-1-1-1,10-13 0,-10 11-129,1 1 0,1 0 0,0 1 0,18-15 0,-28 26 87,-1 1 1,1-1-1,0 1 1,-1-1-1,1 1 1,0-1-1,-1 1 1,1 0-1,0-1 1,0 1-1,-1 0 1,1 0-1,0 0 1,0-1-1,-1 1 1,1 0-1,0 0 1,0 0-1,0 0 1,-1 0-1,1 1 1,0-1-1,0 0 1,0 0-1,-1 0 1,1 1-1,0-1 1,-1 0-1,1 1 1,0-1-1,-1 1 1,1-1-1,0 1 1,-1-1-1,1 1 1,-1-1-1,1 1 1,0-1-1,-1 1 1,0 0-1,1-1 1,-1 1-1,1 1 1,2 3 11,-1 1 1,1 0 0,-1-1-1,2 10 1,-2-8 89,-2-6-84,0-1-1,0 1 1,0 0 0,0-1 0,0 1-1,1-1 1,-1 1 0,0 0 0,0-1-1,1 1 1,-1-1 0,0 1 0,0-1-1,1 1 1,-1-1 0,1 1 0,-1-1-1,1 1 1,-1-1 0,0 1 0,1-1-1,0 0 1,-1 1 0,1-1 0,-1 0-1,1 0 1,-1 1 0,1-1 0,-1 0-1,1 0 1,0 0 0,-1 0 0,1 1-1,0-1 1,-1 0 0,1 0 0,-1 0-1,1-1 1,0 1 0,-1 0 0,1 0-1,0 0 1,-1 0 0,1 0 0,-1-1-1,1 1 1,-1 0 0,1-1 0,-1 1-1,1 0 1,-1-1 0,1 1 0,-1-1-1,1 1 1,-1 0 0,1-1 0,-1 1-1,0-1 1,1 0 0,4-4-12,-1-1 1,0 1-1,0-1 0,3-6 0,15-35-664,-2-1-1,-3-1 1,14-60 0,-27 97 523,61-245-1204,-66 272 1896,1-1 1,1 1-1,0-1 0,1 1 0,1-1 0,8 26 0,-2-11-540,1 0 1,2-1 0,1 0 0,1-1 0,2 0 0,22 29 0,-23-43-386,-8-9-226,-7-7-1145,-6-2 1445,0-1 0,0 1 1,-1 1-1,1-1 1,-1 1-1,0 0 0,0 0 1,0 1-1,-11-4 0,2 0 223,-38-13 354,41 16 126,0 0 0,0-1 0,1-1 0,0 0 1,0 0-1,1-1 0,-14-11 0,24 18-355,0-1 0,1 1 1,-1 0-1,0-1 0,1 0 1,-1 1-1,1-1 0,-1 1 0,1-1 1,-1 0-1,1 1 0,-1-1 1,1 0-1,0 1 0,-1-1 0,1 0 1,0 0-1,-1 1 0,1-1 1,0 0-1,0 0 0,0 1 0,0-1 1,0 0-1,0 0 0,0 0 1,0 1-1,0-1 0,0 0 0,0 0 1,1 0-1,-1 1 0,0-1 1,0 0-1,1 0 0,-1 1 1,1-1-1,-1 0 0,1 1 0,-1-1 1,1 1-1,-1-1 0,1 0 1,-1 1-1,1-1 0,0 1 0,-1-1 1,2 0-1,4-2 125,1 0 0,-1 0 0,0 1 0,12-4 0,-9 4-110,65-19-100,62-20-637,-100 26 505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1 854 13195,'1'2'71,"-1"0"0,1 0 0,0-1 0,0 1 1,0 0-1,0-1 0,0 1 0,1-1 0,-1 1 0,0-1 1,1 0-1,-1 1 0,1-1 0,-1 0 0,1 0 0,0 0 1,-1 0-1,1-1 0,0 1 0,0 0 0,0-1 0,0 1 1,-1-1-1,1 1 0,0-1 0,0 0 0,0 0 0,0 0 1,0 0-1,2-1 0,9 0 211,0 0 0,0-1 0,18-6 0,-26 7-79,348-118 1066,-9-33-2558,-10-28-179,-10-23 931,-54 32 1964,-265 168-1047,15-11 896,-19 14-1244,0-1 0,-1 1 0,1-1 0,-1 1 0,1-1 0,-1 1 0,1-1 0,-1 0 0,1 1 0,-1-1 0,0 0 0,1 1 0,-1-1 0,0 0 0,1 1 0,-1-1 0,0 0 0,0 0 0,0 1 0,0-1 0,0 0 0,0 0-1,0 0 1,0 1 0,0-1 0,0-1 0,-6-7 399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4049 8066,'11'7'1079,"-1"-2"1,1 0 0,1 0 0,20 5-1,-6-1-781,-16-5-259,1 0 0,0-1 0,0 0 0,1-1 0,-1 0 0,0-1 0,1 0 0,-1 0 0,1-2 0,-1 1 0,1-1 0,-1-1 0,1 0 1,-1-1-1,0 0 0,12-5 0,219-101 838,-203 97-785,-34 11-80,0 0-1,-1 0 1,1-1-1,-1 1 1,1-1-1,-1 0 1,0 0-1,0-1 1,1 1-1,5-6 1,53-55 180,-3-2 1,91-128-1,-121 153-194,2 2-1,2 1 0,2 1 0,0 2 0,3 2 0,58-38 0,-36 33 7,-39 24 0,0-1 0,0-1 0,32-28 0,-37 25-2,-1 1-1,-2-2 1,20-29-1,30-67 10,-39 67-6,42-61 0,-14 44-2,76-74 0,23-26 4,70-143-78,12-14-10,-134 203 41,-11 15-84,119-182-1,-170 229 104,68-82 0,56-40 9,-23 28 19,-99 100-2,63-107 0,-6 9-17,-79 125 11,1 0-1,2 1 0,40-36 0,-1 15 10,2 3-1,120-60 1,-102 59-6,-50 27-6,2 1 0,-1 1-1,1 2 1,1 1 0,0 2-1,1 1 1,-1 1-1,1 2 1,0 2 0,59 2-1,-12 6 5,0 4-1,-1 3 0,-1 3 1,0 4-1,-2 3 0,0 4 1,-2 3-1,-1 3 0,-1 4 1,-3 2-1,72 54 0,-28-12-8,-4 5 0,-4 4-1,96 107 1,88 80 14,-55-59-5,-163-143 1,191 180 14,-151-161-1,135 147 0,-186-179-23,3-3-1,103 74 0,72 65 43,-223-182-29,127 117-19,-116-110 13,2-2 0,0-1 0,48 25-1,-24-19-13,140 74 3,-164-82 12,-1 2-1,0 0 0,-1 2 1,31 32-1,-11-3 19,117 116 14,-136-142-29,1-2 0,0 0 0,2-2 0,42 21 1,288 107 23,-284-120-3,171 47 18,-68-24-18,-34 1-4,53 16 14,-110-48-19,113 11-1,-144-24 15,-21-1-104,-1 2 0,0 2 1,40 17-1,-39-14-242,0-1 1,64 13 0,-56-21 86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1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10834,'1'2'118,"0"-1"0,0 1 0,0 0 0,-1-1 0,1 1 0,-1 0 0,1 0 0,-1 0-1,0-1 1,0 1 0,0 0 0,0 0 0,0 2 0,0 3 158,57 598 2715,-24-290-2909,-18 270-41,-50 2 54,7-172 100,9-140 2,-6 305 110,29-502-251,15 79 0,0 5 13,-17-125-51,-1 0 0,-5 51 0,-4-35 11,4-30 15,-3 45 0,11-55-246,-3-12 5,-4-10 195,-3-7-110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5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13627,'44'468'1121,"-24"-310"-1072,-9-73-74,19 195-37,-24-192 44,-8 106 0,3 74 24,2-165 28,-10 117-1,-2-137-22,-16 187 374,20 1 405,20-58-474,1 182-104,-22-318-122,-23 106 1,-1 10 92,28-166-152,1-14 0,0 0 0,-1 0 0,-5 19 0,6-28-53,-1 1 0,0-1 1,1 1-1,0-1 1,0 1-1,0 0 0,0-1 1,1 1-1,0 0 1,0 0-1,0-1 0,1 1 1,-1 0-1,3 7 1,0-4-478,-3-10-160,-9-13 28,1 7 439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14347,'-3'29'279,"1"1"0,2-1-1,0 0 1,10 55 0,-1-35-164,2-2 0,20 51 0,-17-58-3,3-1 0,1-1 0,25 39 0,-31-58-55,2 0 1,0 0-1,0-2 0,2 1 1,0-2-1,1 0 1,23 15-1,-30-24-13,0-2 0,0 1 0,0-1 0,1-1 0,0 0 0,0-1-1,0 1 1,0-2 0,1 0 0,-1 0 0,1-1 0,16-1 0,-19 0 50,-1-1 0,0 0 0,1 0 0,-1-1 0,0 0 1,0-1-1,0 0 0,-1 0 0,1 0 0,-1-1 0,1 0 0,-1-1 0,0 1 0,-1-1 0,1-1 0,-1 1 0,10-13 0,11-19 205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3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7874,'-11'27'542,"1"1"1,2 0-1,-9 54 0,1 89 945,14-69-810,12 103 0,25 103-325,-2-31-270,9 581 652,-38-720-515,-15 543 294,0-580-506,0-7 54,1 119 0,13-181-44,-2-22 11,0 0 0,-1 0-1,0 0 1,0 0 0,-3 12 0,-1-15 412,0-11-219,0-12-360,2-62-1296,0 55 1158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0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12195,'-1'1'90,"0"1"0,1-1 1,-1 1-1,0-1 1,1 1-1,-1-1 1,1 1-1,-1 0 1,1-1-1,0 1 0,-1 0 1,1-1-1,0 1 1,0 0-1,0 0 1,1 2-1,-1 2 112,8 386 2010,-7 123-2124,-42-156 42,-12 260 56,71-7-117,-1-189-48,30 564 332,79 360 348,-108-1049-687,-18-277 752,-2-15-411,-1-10-171,-1-10 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12043,'20'2'341,"0"0"1,0 1-1,0 1 1,25 9-1,23 4-315,0-6 86,0-4-1,0-2 0,102-7 0,204-36 280,-335 33-363,102-13 53,819-86 160,-12 53-187,-200 12-8,36 3 208,1 55 131,-715-13-353,1062 59 169,-755-64-155,159 3 60,-4 39 146,-118 8-10,-373-42-303,10 3-666,-47-12 563,0 0 0,0 1 0,0-1 1,0-1-1,0 1 0,0 0 0,0-1 0,-1 0 0,1 0 1,6-3-1,0-1-319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13163,'3'3'183,"1"0"1,0 0-1,0-1 1,-1 0-1,1 1 1,1-2-1,-1 1 1,0 0-1,0-1 1,1 0-1,-1 0 0,9 1 1,6 0 71,33-2 1,-30 0-269,58-4 92,-51 2-66,-1 0 0,1 2 0,42 6 0,-68-6-12,0 1-1,0 0 1,0-1 0,-1 1 0,1 0 0,-1 0 0,1 1-1,-1-1 1,1 0 0,-1 1 0,1 0 0,-1-1-1,0 1 1,0 0 0,0 0 0,0 0 0,0 1-1,-1-1 1,4 5 0,-3-3 2,-1 1 0,1 0 0,-1-1 0,0 1 0,0 0 0,0 0 0,-1 0 0,1 0 0,-1 0 0,-1 8 0,-2 3 49,0 0 1,-1 0-1,0 0 0,-1 0 0,-14 28 1,1-12 169,-1 1 0,-2-2 1,-1-1-1,-2-1 0,0 0 1,-2-2-1,-50 41 1,67-60-226,-1-1 1,-1 1-1,1-2 1,-1 1 0,-1-1-1,1-1 1,-1 0 0,-22 6-1,32-11-1,0 1 0,0-1-1,0 0 1,0 0-1,0 0 1,0 0 0,0 0-1,0 0 1,0 0 0,-2-1-1,2 0-8,1 0 1,0 0-1,-1 0 0,1 0 0,0 0 0,-1 0 0,1 0 0,0 0 1,0 0-1,-1-2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14275,'2'1'51,"-1"0"1,1 0-1,-1 0 0,1 0 1,0 0-1,0 0 0,0 0 1,-1 0-1,1-1 0,0 1 1,0-1-1,0 1 0,0-1 1,0 0-1,0 0 0,0 0 1,0 0-1,0 0 0,0 0 1,0 0-1,0-1 0,0 1 1,0-1-1,0 0 0,-1 1 1,1-1-1,0 0 0,3-2 1,6-4 27,-1 0 0,0 0 1,14-14-1,-19 17 9,46-43 137,-3-2 0,-1-3 0,-3-2 1,39-61-1,-19 12-108,74-162 0,-129 248-72,-9 16-44,0 1 1,0 0-1,0 0 0,1 0 0,-1 0 1,0 0-1,0 0 0,0 0 1,0 0-1,0 0 0,0 0 1,0-1-1,0 1 0,0 0 0,0 0 1,0 0-1,0 0 0,0 0 1,1 0-1,-1 0 0,0 0 1,0 0-1,0 0 0,0 0 1,0 0-1,0 0 0,0 0 0,0 0 1,1 0-1,-1 0 0,0 0 1,0 0-1,0 0 0,0 0 1,0 0-1,0 0 0,0 0 0,0 0 1,0 0-1,1 0 0,-1 0 1,0 0-1,0 0 0,0 0 1,0 0-1,0 1 0,0-1 1,0 0-1,0 0 0,0 0 0,0 0 1,0 0-1,0 0 0,1 0 1,-1 0-1,0 0 0,0 0 1,0 0-1,0 1 0,0-1 1,0 0-1,0 0 0,0 0 0,0 0 1,-1 31 145,1-18-143,-2 23-11,2 0 0,1 0-1,2 0 1,1 0-1,2 0 1,2 0 0,1-1-1,27 65 1,1-17-160,-24-60 66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339 214 11378,'10'-22'625,"-1"-1"-1,-2 0 0,0-1 0,-1 0 0,3-37 0,-9 59-560,1 0-1,-1 1 1,0-1 0,0 1-1,0-1 1,0 0-1,0 1 1,-1-1 0,1 1-1,0-1 1,-1 0-1,1 1 1,-1-1 0,0 1-1,1-1 1,-1 1-1,0 0 1,0-1 0,0 1-1,0 0 1,-2-2-1,2 2-34,0 1-1,-1 0 0,1 0 1,0 0-1,0 0 0,-1 0 1,1 0-1,0 0 0,0 1 1,-1-1-1,1 0 0,0 1 1,0-1-1,0 1 0,-1-1 1,1 1-1,0-1 0,0 1 1,0 0-1,0 0 0,0 0 0,0-1 1,1 1-1,-1 0 0,0 0 1,0 0-1,0 0 0,0 2 1,-10 12 79,0 0 1,1 1-1,1 0 1,0 1 0,1 0-1,-8 25 1,5-4 124,-15 79 1,21-79-107,1 1 0,1 0 0,3 0 0,1 0 0,2 0 0,1-1 0,3 1 0,1-1 0,1 0 0,2-1 0,2 0 0,34 68 0,-42-96-120,-3-5-8,0 0 0,0 1 0,1-1 0,0 0 0,0-1 0,0 1-1,6 6 1,-9-10-1,0 0-1,1 0 0,-1 0 1,0 0-1,0 0 0,0 0 1,0 0-1,0 0 0,1 0 1,-1 0-1,0 0 0,0 0 1,0 0-1,0 0 0,0 0 1,1 0-1,-1 0 0,0 0 1,0 0-1,0 0 0,0 0 1,0 0-1,1-1 0,-1 1 1,0 0-1,0 0 0,0 0 1,0 0-1,0 0 0,0 0 1,0 0-1,1-1 0,-1 1 1,0 0-1,0 0 0,0 0 1,0 0-1,0 0 0,0-1 1,0 1-1,0 0 0,0 0 1,0 0-1,0 0 0,0 0 1,0-1-1,0 1 0,0 0 1,0 0-1,0 0 0,0 0 1,0-1-1,0 1 0,0 0 1,0 0-1,0 0 0,0 0 1,-1-12-112,0 4 12,-1-1 1,0 0-1,-1 1 0,0 0 0,0 0 1,-1-1-1,-6-10 0,-39-53-663,38 57 601,-9-12-30,-1 0-1,-1 1 0,-1 2 0,-1 0 1,-1 1-1,-1 2 0,-1 0 1,-30-16-1,33 29 485,21 8 108,15 5-97,8-1-250,0 0 0,0-1 0,1-1 0,-1-1-1,1-1 1,-1-1 0,1 0 0,-1-2 0,24-5 0,-29 5 58,-1-1 0,1 0 0,-1-1 0,0-1 0,0 0 0,-1-1 0,1 0 0,-2-1 0,1 0 0,-1-1 0,0-1 0,-1 0 0,0 0 0,10-13 0,12-27 105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14203,'-2'41'1561,"-7"43"0,0 6-827,8-75-644,-3 125 670,5-119-692,0 1-1,1-1 0,2 0 0,7 28 0,-10-45-94,0-1-1,0 1 0,1 0 1,0-1-1,-1 0 0,1 1 0,1-1 1,-1 0-1,0 0 0,1 0 1,4 4-1,-6-6-17,1 0 1,-1 0-1,1 0 0,0 0 1,-1 0-1,1-1 0,0 1 1,0-1-1,-1 1 1,1-1-1,0 1 0,0-1 1,0 0-1,0 0 0,-1 0 1,1 0-1,0 0 1,0-1-1,0 1 0,0-1 1,-1 1-1,1-1 0,0 1 1,3-3-1,3-1-220,-1-1 1,1 0-1,-1-1 0,0 1 0,0-2 0,-1 1 1,10-11-1,38-57-1862,-47 63 1830,104-177-2549,-6 10 4728,-105 177-1803,1 0 1,-1 0-1,1 0 1,0 0-1,-1 0 1,1 0-1,0 0 0,0 0 1,0 0-1,0 1 1,0-1-1,0 0 1,0 0-1,0 1 1,1-1-1,-2 1-27,1 0-1,-1 0 0,0 0 0,0 1 1,1-1-1,-1 0 0,0 0 1,1 1-1,-1-1 0,0 0 0,0 0 1,0 1-1,1-1 0,-1 0 1,0 1-1,0-1 0,0 0 0,0 1 1,1-1-1,-1 0 0,0 1 1,0-1-1,0 0 0,0 1 1,0-1-1,0 0 0,0 1 0,0-1 1,0 0-1,0 1 0,-5 41 1369,-20 50-186,-71 165 0,91-244-1146,0 0-98,-1 0 0,-11 20 0,15-30-12,1-1 1,-1 0-1,0 1 1,0-1-1,0 0 1,0 0-1,0 0 0,0 0 1,-1 0-1,1 0 1,-1-1-1,1 1 0,-1-1 1,0 1-1,1-1 1,-1 0-1,0 0 1,-4 0-1,5 0 14,1-1 0,-1 0 1,1 0-1,-1 0 0,0 0 0,1-1 0,-1 1 1,1 0-1,-1-1 0,1 1 0,-1-1 0,-1 0 1,-18-19-144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14243,'19'20'1336,"4"0"-912,-6-6-184,7 2 657,2-2-393,4-1-424,0-3-128,2-11 72,1-8-80,-3-12-72</inkml:trace>
  <inkml:trace contextRef="#ctx0" brushRef="#br0" timeOffset="1">378 1 14219,'-1'5'1320,"7"14"-816,1 2-192,2 5 721,1 7-441,-2 10-168,1 3-32,-6 11-232,-3 6-184,-9 2-424,-8-2-880,-9-1 1128,0-4-176,-11-15-153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4390 9962,'7'9'121,"1"-1"0,0 0 0,0-1 0,0 1 1,1-2-1,0 1 0,0-1 0,1 0 0,0-1 0,0 0 0,0-1 0,0 0 0,1-1 0,20 5 0,9-2 181,0-2-1,73-1 1,-42-2 158,127 12-323,56 0 54,-205-13-168,1-2 0,-1-3 0,56-12 0,-31-2 82,0-3 0,-1-4 0,135-67 0,-85 24 113,143-106 0,-138 89-187,67-52-20,-162 112-16,-1-2-1,-2-2 1,45-54-1,219-346-309,-234 336 314,-20 29 4,-4-3 1,29-72-1,45-150 8,-41 99-8,-5 39 6,131-230 1,-130 260 7,-6-3 0,81-250 1,-22 61-43,-98 274 26,1 1 0,1 0-1,2 2 1,2 1 0,46-51 0,21 0 101,4 3-1,113-75 1,-130 103 81,3 4 0,3 3 0,1 4 0,165-60 0,-221 95-161,0 1 1,0 2-1,1 1 0,0 2 1,0 1-1,0 1 0,0 2 1,0 1-1,57 10 0,-61-5-17,0 1-1,0 2 0,-1 0 0,0 2 0,-1 1 0,0 1 0,0 2 0,-2 0 0,0 2 0,-1 0 0,22 22 0,141 148-3,-91-89 17,-48-51 20,-2 3-1,-3 1 1,-1 2 0,42 74 0,34 92 19,57 99 31,-137-256-50,221 387 215,57 107-114,-6-90-76,-239-373-19,4-3 1,153 144-1,-133-153 30,4-3 1,117 70-1,-138-103-58,1-4 0,2-2 0,149 48 0,-68-43 0,221 32 1,171-11 3,-551-65-19,84 7-561,154 34 0,-192-28 377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11242,'-1'83'1249,"4"105"-200,67 258 599,-29-224-1303,15 160 11,11 518 1,-67-491 593,-65 501 1,41-781-830,23-122-586,5-8 226,5-9 74,-8 8 122,8-8-173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 12243,'0'0'29,"0"-1"1,0 1-1,0 0 1,0 0 0,-1 0-1,1-1 1,0 1-1,0 0 1,0 0-1,0 0 1,-1-1 0,1 1-1,0 0 1,0 0-1,0 0 1,-1 0 0,1 0-1,0 0 1,0-1-1,0 1 1,-1 0 0,1 0-1,0 0 1,0 0-1,-1 0 1,1 0-1,0 0 1,0 0 0,-1 0-1,1 0 1,0 0-1,0 0 1,-1 0 0,1 0-1,0 1 1,0-1-1,0 0 1,-1 0-1,1 0 1,0 0 0,0 0-1,0 0 1,-1 0-1,1 1 1,0-1 0,0 0-1,0 0 1,-1 0-1,1 1 1,0-1 0,0 0-1,0 0 1,0 0-1,0 1 1,-11 13 14,10-14 16,-18 30 124,1 1 1,1 1 0,2 1 0,1 0 0,2 1-1,-13 53 1,23-81-185,1 1 0,0-1 0,0 1 0,1 0 0,0-1 0,1 9 0,-1-14 0,0 0 0,0 0 0,0 0 0,1 1 0,-1-1 0,0 0 0,1 0 0,-1 0 0,1 0 0,-1 0 0,1 0 0,0 0 0,-1 0 0,1 0 0,0 0 0,0 0 0,-1-1 0,1 1 0,0 0 0,0 0 0,0-1 0,0 1 0,0-1 0,0 1 0,0-1 0,0 1 0,1-1 0,-1 0 0,0 1 0,0-1 0,0 0 0,0 0 0,0 0 0,1 0 0,-1 0 0,0 0 0,0 0 0,0 0 0,0 0 0,1-1 0,0 0 0,15-3-3,0-1 0,17-9 0,29-7-13,-57 19 14,0 1 1,0 0-1,1 0 1,-1 1-1,0 0 1,1 0 0,-1 1-1,10 1 1,-15-2 6,1 0 1,0 0-1,0 1 1,0-1-1,-1 1 1,1-1-1,0 1 1,0 0-1,-1 0 1,1-1-1,0 1 1,-1 0-1,1 0 1,-1 1-1,0-1 1,1 0-1,-1 0 1,0 1-1,0-1 1,1 1-1,-1-1 1,0 1-1,0-1 1,-1 1-1,1 0 1,0-1-1,-1 1 1,1 0-1,-1 0 1,1 0-1,-1-1 1,0 1-1,0 0 1,0 0-1,0 0 1,0 0-1,0 0 1,0-1-1,-1 3 1,-1 2 47,0 0 1,0 0 0,0-1 0,-1 1 0,0-1 0,0 0-1,0 0 1,-1 0 0,0 0 0,-7 7 0,-2 0 264,-1 0 0,-20 14 1,30-23-134,-1 0 0,0 0 0,0 0 0,0-1-1,0 0 1,0 0 0,0 0 0,-1-1 0,1 0 0,-1 0 0,1 0 0,-7-1 0,-3-1 283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 11674,'3'-20'621,"-2"13"-476,0 0 0,0 0 0,-1 0 0,0-8 0,-7 54 605,1 47-357,9 128 1,25 85 138,-11-145-332,67 1277 1068,-83-1393-1232,16 322 558,25-8-901,-26-287-352,-16-78 425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1795 6593,'-6'13'269,"-1"3"1506,8-29 1090,40-143-306,105-258 0,101-132-2915,-218 487 533,61-126-283,58-128-708,-135 282 434,-1-1 0,9-37 1,-20 64 64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3596 11074,'91'-276'2492,"23"9"-1344,-77 182-765,198-407 679,23 4-658,-212 401-355,342-577 105,-230 402-120,208-413-112,-363 669 77,62-134-321,-55 117 187,-2-1-1,0 0 0,7-47 1,-14 60-9,-5 20-78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3064 10394,'0'1'38,"0"0"0,0 0 0,0-1 0,0 1 0,0 0 0,0 0 0,0 0 0,0-1 0,1 1 0,-1 0 0,0 0 0,0-1 0,1 1 0,-1 0 0,0 0 0,1-1 0,-1 1 0,1 1 0,0-2-21,-1 0 0,1 0 0,-1 0-1,1 0 1,-1 0 0,0 0 0,1 0-1,-1 0 1,1 0 0,-1 0 0,1 0-1,-1 0 1,0 0 0,1 0 0,-1 0-1,1-1 1,-1 1 0,1 0 0,-1 0-1,0 0 1,1-1 0,-1 1 0,0 0 0,1-1-1,29-32 345,25-45 467,81-154 1,-59 93-371,40-60 12,139-248 202,318-571-136,-394 714-505,148-232-678,-288 477 547,-13 27-38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2415 8506,'0'1'33,"0"-1"1,0 1-1,0-1 1,-1 1-1,1-1 0,0 1 1,0-1-1,0 0 1,1 1-1,-1-1 0,0 1 1,0-1-1,0 1 1,0-1-1,0 1 1,0-1-1,1 0 0,-1 1 1,0-1-1,0 1 1,1-1-1,-1 0 1,0 1-1,1-1 0,-1 0 1,0 1-1,1-1 1,-1 0-1,0 0 1,1 1-1,-1-1 0,1 0 1,-1 0-1,0 0 1,1 1-1,-1-1 1,1 0-1,-1 0 0,1 0 1,-1 0-1,0 0 1,2 0-1,0-1 41,0 1 0,1-1 0,-1 0 1,0 0-1,0 0 0,0 0 0,1-1 0,-1 1 0,-1 0 0,3-3 0,20-16 570,-1-2-1,-1-1 1,30-40 0,55-92 175,484-815 1506,47 7-2464,-598 910-544,58-58 1,-63 82 349,-18 23-104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2219 10658,'13'-48'1329,"11"-17"-833,18-37-88,12-23 984,24-30-800,9-17-56,18-20-16,15-4-104,9-6-143,3 3-73,-9 17-144,-11 18-120,-16 29-264,-10 24-105,-18 33 321,-20 15-32,-19 33-120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1935 11674,'-7'32'694,"40"-83"272,145-257 723,-39 64-826,278-435 311,-39 151-1912,-359 504 551,-7 7-188,1 0 1,1 0-1,1 1 1,0 1 0,1 1-1,23-17 1,-38 30 344,-1 1 0,1-1 0,0 1 1,-1-1-1,1 1 0,0 0 0,0-1 1,-1 1-1,1 0 0,0-1 0,0 1 1,0 0-1,-1 0 0,1 0 0,0 0 1,0 0-1,0 0 0,0 0 1,1 0-1,-2 1-17,1 0 0,-1-1 0,0 1 1,0 0-1,1 0 0,-1 0 0,0 0 1,0 0-1,0 0 0,0 0 0,0 0 1,0-1-1,-1 1 0,1 0 0,0 1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1598 9034,'0'2'52,"0"1"67,0 1-1,1 0 1,-1 0-1,1-1 1,-1 1-1,1 0 1,2 4-1,-3-8-95,1 1 1,-1 0-1,0-1 0,1 1 1,-1-1-1,0 1 0,1-1 1,-1 0-1,1 1 1,-1-1-1,1 1 0,-1-1 1,1 0-1,-1 1 0,1-1 1,-1 0-1,1 0 0,0 1 1,-1-1-1,1 0 0,-1 0 1,2 0-1,-1 0 13,1 0 1,-1 0-1,1-1 0,-1 1 1,1 0-1,-1-1 0,1 1 1,-1-1-1,0 0 0,1 1 1,-1-1-1,0 0 0,3-2 1,13-12 345,-1-1 0,0 0 0,-1-2 1,15-21-1,208-322 2187,-132 190-1832,323-471 571,-296 464-1453,-103 142-398,1 1 0,54-45 0,-83 78 492,0-1-1,1 1 0,0 0 0,-1 0 0,1 0 0,0 0 0,0 1 1,0-1-1,0 1 0,0 0 0,0-1 0,1 1 0,-1 1 0,0-1 1,0 0-1,5 1 0,-7 0 24,-1 0 0,1 0-1,-1 1 1,1-1 0,0 0 0,-1 0 0,1 1 0,-1-1-1,1 1 1,-1-1 0,1 0 0,-1 1 0,1-1 0,-1 1 0,1-1-1,-1 1 1,1 0 0</inkml:trace>
  <inkml:trace contextRef="#ctx0" brushRef="#br0" timeOffset="1">516 1714 10386,'2'0'78,"0"-1"0,0 1 0,0-1-1,-1 1 1,1-1 0,0 0 0,0 0-1,-1 1 1,1-1 0,0 0 0,-1-1 0,1 1-1,-1 0 1,1 0 0,-1-1 0,0 1-1,1-1 1,0-2 0,22-35 57,-15 24 51,18-31 106,323-523 2113,35 26-2525,-380 537 93,106-122-1049,-105 121 909,22-16-465,-27 22 552,0 0 0,1 0 0,-1 0 1,1 1-1,-1-1 0,1 0 1,0 1-1,-1-1 0,1 1 1,0 0-1,-1-1 0,1 1 1,0 0-1,-1 0 0,1 0 0,0 0 1,2 1-1,-3 0 11,0-1 0,0 1-1,1 0 1,-1 0 0,0 0-1,0-1 1,0 1 0,0 0-1,0 0 1,0 1 0,0-1 0,0 0-1,-1 0 1,1 0 0,0 1-1,-1-1 1,1 0 0,-1 1-1,1-1 1,-1 0 0,0 1 0,1-1-1,-1 0 1,0 1 0,0-1-1,0 1 1,0-1 0,0 1-1,0-1 1,-1 0 0,0 3 0,0 6-185,-1 1 0,0-1 0,-4 11 0,-16 37-662,-46 86-1,27-62 770,-5 16 240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0 978 10506,'16'7'1048,"13"-31"-543,4-15-177,14-26 472,8-13-40,9-20-16,6-8-40,5-3-224,-1 2-80,-1 9-231,-4 8-153,-10 20-585,-6 11 529,-16 30-136,-9 16-56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0 807 11747,'40'-52'1160,"15"-26"-608,2-14-248,8-13 544,1 1-216,-2 3-264,-2 10-208,-14 15-8,-3 11-48,-18 22-184</inkml:trace>
  <inkml:trace contextRef="#ctx0" brushRef="#br0" timeOffset="1">440 669 8498,'10'-1'728,"6"-22"-328,6-10-104,6-20 384,5-7-112,6-15-64,1-1-31,2 0-954,1 3 698,-10 13-201,-2 10-48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1 685 13307,'15'-61'2850,"-8"30"-2449,40-223 1224,-41 211-1538,-3-1-1,-2 1 0,-7-84 0,5 120-79,-6-35 22,6 40-29,1-1 0,-1 1 0,0 0 0,0-1 0,0 1 0,0 0 0,0 0 0,0 0 0,-1 0 0,1 0 0,-1 0 0,1 0 0,-3-2 0,4 4-1,-1 0 0,1 0 0,0 0-1,0 0 1,0 0 0,0 0 0,-1 0 0,1 0 0,0 0 0,0 0 0,0 0-1,0 0 1,-1 0 0,1 0 0,0 0 0,0 0 0,0 0 0,0 0 0,-1 0 0,1 0-1,0 0 1,0 1 0,0-1 0,0 0 0,0 0 0,-1 0 0,1 0 0,0 0-1,0 0 1,0 1 0,0-1 0,0 0 0,0 0 0,0 0 0,0 0 0,-1 0-1,1 1 1,0-1 0,0 0 0,0 0 0,0 0 0,0 0 0,0 1 0,0-1-1,0 0 1,0 0 0,0 0 0,0 0 0,0 1 0,0-1 0,0 0 0,1 0-1,-1 13-39,2-1 21,2 0 0,0 0 1,0 0-1,1-1 1,0 1-1,1-1 0,0-1 1,1 1-1,12 14 0,-7-11-31,0-1 0,0 0 0,2-1 0,-1-1 0,1 0 0,18 10 0,-16-12-40,1-1-1,-1-1 1,1-1-1,0-1 1,0 0-1,1-1 1,23 3-1,-6-4-97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4 399 7114,'-3'31'744,"3"-9"-568,10-21-64,7-11 520,6-20-80,4-7-8,7-13 16,4-2 48,0-3 24,0 0 17,0 4-65,-3 4-88,-5 13-1320,-9 8 944,-11 20-264,-5 6-136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7580 7 12059,'-1'0'33,"1"1"0,0-1 1,-1 0-1,1 1 0,-1-1 1,1 0-1,-1 1 0,1-1 0,-1 0 1,1 0-1,-1 1 0,1-1 1,-1 0-1,1 0 0,-1 0 1,0 0-1,1 0 0,-1 0 1,1 0-1,-1 0 0,1 0 1,-1 0-1,0 0 0,1 0 1,-1 0-1,1 0 0,-1 0 1,1-1-1,-1 1 0,1 0 1,-1 0-1,1-1 0,-1 1 1,0-1-1,1 1-26,-1-1 0,0 1 1,0 0-1,1-1 0,-1 1 0,0 0 1,0 0-1,0-1 0,1 1 0,-1 0 1,0 0-1,0 0 0,0 0 0,1 0 0,-1 0 1,0 0-1,0 0 0,0 0 0,1 0 1,-1 1-1,0-1 0,0 0 0,0 1 1,1-1-1,-1 0 0,0 1 0,1-1 1,-2 1-1,-3 6 9,-1-1 1,1 1 0,1-1-1,-1 1 1,-3 9-1,-12 17 5,17-28-31,0-1 1,-1 1-1,0-1 0,1 0 0,-1 0 1,-1 0-1,1-1 0,0 0 1,-1 0-1,0 0 0,0 0 1,0-1-1,0 1 0,0-1 1,0 0-1,-1-1 0,1 0 1,0 1-1,-1-2 0,1 1 1,-1-1-1,-8 0 0,-89 5-732,1 4 0,-128 28 0,175-27 792,-1-3-1,-1-2 0,1-2 1,-98-9-1,22-4-48,-1 6 1,-153 14-1,39 10 56,-275-15-1,-218-3-57,557 2 96,-289-32-1,-158-32 298,201 22-362,32-13-86,-287-18 7,196 84 620,2 30 352,281-24-674,39-2-190,-111 9 2608,233-27-2263,9-2 120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0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7514,'29'222'2288,"71"261"1,-11-78-1371,-30 7-264,-33 106 84,-23 0-58,-3-435-607,-1 139 123,-54 389 0,8-321 351,47-290-540,0 0-1,0 0 1,0 0 0,0 1 0,0-1-1,0 0 1,0 0 0,0 0 0,0 0-1,0 0 1,-1 1 0,1-1 0,0 0-1,0 0 1,0 0 0,0 0 0,0 0-1,0 1 1,0-1 0,0 0 0,0 0-1,0 0 1,1 0 0,-1 0 0,0 1-1,0-1 1,0 0 0,0 0 0,0 0-1,0 0 1,0 0 0,0 0 0,0 1-1,0-1 1,0 0 0,1 0 0,-1 0-1,0 0 1,0 0 0,0 0 0,0 0-1,0 0 1,0 0 0,1 0 0,-1 1-1,0-1 1,0 0 0,0 0 0,0 0-1,0 0 1,1 0 0,-1 0 0,5-11 12,-4-19 11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0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10370,'-9'58'864,"0"116"0,18 60-176,-6-180-517,46 623 562,-5-75-400,-24 1 318,-29-108 633,3 221 1313,10-686-2914,-4-30 307,0 0-1,0 0 0,0 0 1,0 0-1,0 0 0,0 0 1,1 0-1,-1 0 0,0 0 1,0 0-1,0 0 0,0 0 1,0 0-1,0 0 0,0 0 0,0 0 1,0 0-1,0 0 0,0 0 1,0 0-1,0 0 0,0 0 1,1 0-1,-1 0 0,0 0 1,0 0-1,0 0 0,0 0 1,0 0-1,0 0 0,0 0 1,0 0-1,0 0 0,0 0 1,0 0-1,0 0 0,0 0 1,0 0-1,0 0 0,0 0 0,1 0 1,-1 0-1,0 0 0,0 0 1,0 0-1,0 0 0,0 0 1,0 1-1,0-1 0,0 0 1,0 0-1,0 0 0,0 0 1,0 0-1,0 0 0,0 0 1,0 0-1,1-17-272,-1-9 60,-1-15-62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0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11658,'-7'1'234,"0"0"-1,0 1 0,0 0 0,1 0 0,-1 1 0,1-1 0,0 2 0,-1-1 1,1 1-1,1 0 0,-1 0 0,1 0 0,-9 10 0,7-7-127,1 2-1,0-1 1,0 1-1,1 0 1,0 0 0,1 0-1,0 1 1,-4 15-1,2 0-96,1 0 0,2 0 0,1 1 0,0-1 0,2 1 0,5 43 0,-3-51 10,1-1 0,1 1 0,0-1-1,1 0 1,9 20 0,-12-33-9,0 1 1,0-1 0,0 1-1,1-1 1,0 0-1,0 0 1,0 0-1,0 0 1,1 0-1,-1-1 1,1 1-1,0-1 1,0 0-1,0-1 1,1 1 0,-1-1-1,1 1 1,-1-1-1,1-1 1,0 1-1,0-1 1,-1 1-1,7-1 1,-3-1 24,0 0 0,-1-1 0,1 0 0,0 0-1,0-1 1,-1 0 0,1-1 0,-1 1 0,1-1 0,-1-1 0,0 0 0,0 0 0,-1 0 0,12-10 0,2-3 90,0-1 1,-1-1-1,18-24 0,-14 14 67,-1 0-1,21-39 0,-35 54-121,-1-1-1,-1 1 1,0-1 0,0-1-1,-2 1 1,0-1 0,3-23-1,-6 34-56,-1 0 0,0-1 0,0 1 0,0 0 0,-1 0-1,0-1 1,0 1 0,0 0 0,0 0 0,-1 0 0,0 0 0,0 1-1,0-1 1,-1 0 0,1 1 0,-1-1 0,0 1 0,-1 0 0,-3-4-1,2 4-25,0 0-1,1 1 1,-1 0-1,0 0 0,0 1 1,-1-1-1,1 1 0,0 0 1,-1 0-1,1 1 1,-1 0-1,0 0 0,1 0 1,-1 1-1,0-1 1,0 1-1,-6 1 0,-2 2-120,1-1 0,-1 2 1,1 0-1,0 0 0,0 2 0,0-1 0,1 2 0,0-1 0,0 2 0,0 0 0,1 0 1,0 1-1,1 0 0,-10 11 0,1 4-244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0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9 205 15195,'-7'30'1209,"5"-11"-905,5-11-80,14-9 440,11-12-24,19-13-208,7-2-72,11-7-112,-1-2-128,-2 1-352,-6 3 8,-9 7 208,-7 8-144,-30 9-64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1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14339,'-3'0'99,"0"1"1,0-1-1,-1 1 1,1 0-1,0 0 0,0 0 1,1 0-1,-1 1 1,0-1-1,0 1 0,1 0 1,-1 0-1,0 0 0,1 0 1,0 0-1,0 0 1,-1 1-1,1-1 0,-2 4 1,-4 6 111,1 0-1,-12 24 1,19-35-177,-9 20 60,1 0 0,0 0 0,-7 39-1,13-48-70,0-1 0,1 1-1,0 0 1,1 0-1,0-1 1,1 1 0,0 0-1,5 20 1,-5-30-20,-1-1 0,0 1 0,1 0-1,0-1 1,-1 1 0,1-1 0,0 1 0,0-1 0,0 1 0,0-1 0,0 0 0,0 1 0,0-1 0,0 0 0,0 0 0,1 0 0,-1 0-1,0 0 1,1 0 0,2 2 0,-2-3 5,-1 0 1,1 0-1,0 0 0,-1 0 0,1 0 0,0 0 0,-1 0 0,1-1 0,0 1 1,-1 0-1,1-1 0,-1 0 0,1 1 0,-1-1 0,1 0 0,-1 0 1,2 0-1,6-6 56,0 0-1,-1-1 1,0 1 0,12-16 0,-20 22-62,24-32 234,0-1-1,-3-1 0,31-69 0,-24 47 23,-28 57-257,0 0 0,0 0 1,0 0-1,0 0 0,0 0 0,0 0 0,0 0 0,0 0 1,1 0-1,-1 0 0,0 1 0,0-1 0,0 0 0,0 0 0,0 0 1,0 0-1,0 0 0,0 0 0,0 0 0,0 0 0,0 0 1,0 0-1,0 0 0,1 0 0,-1 0 0,0 0 0,0 0 0,0 0 1,0 0-1,0 0 0,0 0 0,0-1 0,0 1 0,0 0 1,0 0-1,0 0 0,0 0 0,0 0 0,0 0 0,1 0 1,-1 0-1,0 0 0,0 0 0,0 0 0,0 0 0,0 0 0,0 0 1,0 0-1,0 0 0,0 0 0,0-1 0,0 1 0,0 0 1,0 0-1,0 13 16,-4 30-63,2-22 8,0 3-140,0 1-1,2-1 0,1 1 0,1-1 0,1 1 0,1-1 0,11 34 0,-8-40-91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1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48 11530,'0'-2'107,"0"-1"0,-1 1 0,1 0 0,-1 0 0,0-1 0,0 1 0,0 0 0,0 0 0,0 0-1,0 0 1,0 0 0,-1 0 0,1 0 0,-1 1 0,1-1 0,-1 0 0,0 1 0,1-1 0,-1 1-1,0 0 1,0-1 0,0 1 0,0 0 0,-4-1 0,3 1-32,1 1 0,-1 0 0,0 0 1,1 0-1,-1 0 0,1 0 0,-1 1 0,0-1 0,1 1 0,-1-1 1,1 1-1,-1 0 0,1 0 0,0 0 0,-1 0 0,1 1 1,0-1-1,0 1 0,0-1 0,0 1 0,0 0 0,-2 2 0,-3 4 16,0 0-1,1 1 0,0 0 0,0 0 1,1 1-1,1 0 0,-1 0 0,1 0 1,1 0-1,-4 20 0,1 4-33,1-1 1,1 39-1,3-46-53,1-1 0,5 29 1,-4-46-10,1 1 0,-1-1 0,2 0 0,-1 0 1,1 0-1,0 0 0,1 0 0,0-1 0,0 1 0,7 8 1,-10-14 4,1-1 1,-1 1-1,1-1 1,-1 1-1,1-1 1,0 1 0,0-1-1,-1 0 1,1 0-1,0 0 1,0 0-1,0 0 1,0-1-1,0 1 1,0 0-1,1-1 1,-1 0 0,0 1-1,0-1 1,0 0-1,0 0 1,1 0-1,-1-1 1,0 1-1,0 0 1,0-1 0,0 1-1,0-1 1,0 0-1,0 0 1,0 0-1,0 0 1,0 0-1,2-1 1,4-4 22,1 0-1,-1-1 1,-1 0-1,1 0 1,-1-1-1,7-9 1,1-3 60,0-1 0,-2 0 0,0-1 1,-1-1-1,-1 0 0,-1-1 0,-2 0 0,0 0 0,-1-1 0,-2 0 0,4-29 1,-9 48-56,0 0 0,0 0 0,0 0 0,-1 1 0,0-1 0,0 0 0,-1 0 0,1 1 0,-1-1 0,0 1 0,-1 0 0,1-1 0,-1 1 0,-5-7 0,6 10-18,-1-1 0,1 0 1,-1 1-1,1 0 0,-1 0 0,0 0 0,0 0 0,0 0 0,-1 0 1,1 1-1,0-1 0,0 1 0,-1 0 0,1 0 0,-1 0 1,1 1-1,-1-1 0,1 1 0,-1 0 0,0 0 0,1 0 0,-1 0 1,-6 2-1,3 0-1,0 0 0,0 0 0,0 1 0,0 0 0,1 0 1,-1 1-1,1-1 0,0 2 0,0-1 0,-9 9 0,11-10-4,1 1-1,-1-1 1,1 1-1,0 0 1,0 0-1,1 0 1,-1 0-1,1 0 1,0 1-1,0-1 1,0 1-1,1 0 1,-1-1-1,1 1 1,0 0-1,1 0 1,-1 5-1,3 8-4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1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15227,'-8'5'1409,"4"-3"-969,1 1-184,4 2 488,6-3-112,5 3-184,4 0-120,5-2-208,3 0-64,2-3-56,0-3-72,-2-4-376,-2-4 1248,-11-7-792,-2 0 24,-10-5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14555,'-1'1'3491,"4"14"-2616,5 24-795,12 100 114,-11-66-105,-9-73-86,0 1-1,0-1 1,0 0 0,0 1-1,0-1 1,0 0-1,0 1 1,0-1 0,0 0-1,0 1 1,0-1 0,0 0-1,0 1 1,0-1-1,1 0 1,-1 0 0,0 1-1,0-1 1,0 0-1,0 1 1,1-1 0,-1 0-1,0 0 1,0 1 0,1-1-1,-1 0 1,0 0-1,0 0 1,1 0 0,-1 1-1,1-1 1,6-8 35,7-25-10,-12 27-15,4-8 5,30-71 30,-32 76-62,1 1 0,0 0 1,0-1-1,1 2 0,0-1 0,1 1 1,8-8-1,-15 14 9,1 0 1,0 0-1,-1 1 1,1-1-1,0 0 1,0 1-1,0-1 1,-1 1-1,1-1 1,0 1-1,0-1 0,0 1 1,0-1-1,0 1 1,0 0-1,0-1 1,0 1-1,0 0 1,0 0-1,0 0 1,0 0-1,0 0 1,0 0-1,0 0 1,0 0-1,0 0 0,0 1 1,0-1-1,0 0 1,0 1-1,0-1 1,0 1-1,0-1 1,0 1-1,0-1 1,-1 1-1,1-1 1,0 1-1,0 0 1,-1 0-1,1-1 1,0 1-1,-1 0 0,1 0 1,-1 0-1,1 0 1,-1 0-1,1 0 1,-1-1-1,1 1 1,-1 0-1,0 0 1,0 1-1,3 8-25,-1-1 0,0 1-1,0-1 1,0 14 0,-2-9 101,0 0 0,0 0 0,-2 1 1,1-1-1,-2 0 0,0 0 0,-1-1 1,0 1-1,-9 18 0,11-27-5,-1 0 0,1 1 0,-1-1 0,-1-1 0,1 1 0,-1 0 0,1-1 0,-1 0 1,-1 0-1,1 0 0,0 0 0,-1-1 0,0 0 0,0 0 0,0 0 0,0 0 0,-1-1 0,1 0 0,0 0 0,-1 0 0,0-1 0,1 0 0,-1 0 0,0 0 1,-10-1-1,13 0-124,1 0 1,0 0 0,-1-1-1,1 1 1,-1-1 0,1 0-1,0 1 1,-1-1-1,1 0 1,0-1 0,0 1-1,0 0 1,0-1 0,0 1-1,0-1 1,0 1 0,0-1-1,-2-3 1,4 4 48,-1 1-1,1 0 1,0 0-1,0-1 1,0 1 0,0 0-1,0-1 1,-1 1-1,1 0 1,0-1 0,0 1-1,0 0 1,0-1-1,0 1 1,0 0 0,0-1-1,0 1 1,0 0-1,0 0 1,1-1-1,-1 1 1,0 0 0,0-1-1,0 1 1,0 0-1,0-1 1,0 1 0,1 0-1,-1 0 1,0-1-1,0 1 1,0 0 0,1 0-1,-1 0 1,0-1-1,0 1 1,1 0 0,-1 0-1,0 0 1,1 0-1,-1-1 1,0 1 0,1 0-1,-1 0 1,0 0-1,0 0 1,1 0 0,-1 0-1,0 0 1,1 0-1,-1 0 1,0 0 0,1 0-1,-1 0 1,1 0-1,15 0-366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14987,'-9'29'1096,"2"7"-992,5 17-88,2 6 297,10 12-273,3 7-40,7 3 8,2-2-8,7-7 16,1-3-16,-3-16 24,0-5-24,0-15-64,1-8-64,-4-22-1913,-3-9 1857,0-21-200,-4-6-152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1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10218,'1'-11'540,"-1"-4"482,-1 14-374,-3 10 112,1 2-671,1-1 0,0 1 0,1 0 0,0 0 0,0 0 0,1 0 0,2 12 0,14 80-12,-16-102-74,58 272 42,36 207 14,-49-100 208,32 193 407,1-135-455,-34 3-218,-43-54 17,-2-200-195,0-186-38,3-12 155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5185,'-5'-13'1396,"5"13"-1360,0-1 0,0 1 0,0 0 0,0 0-1,-1 0 1,1 0 0,0 0 0,0 0 0,0 0 0,0 0-1,0 0 1,-1 0 0,1 0 0,0 1 0,0-1 0,0 0 0,0 0-1,0 0 1,-1 0 0,1 0 0,0 0 0,0 0 0,0 0-1,0 0 1,0 0 0,0 1 0,0-1 0,-1 0 0,1 0-1,0 0 1,0 0 0,0 0 0,0 0 0,0 1 0,0-1-1,0 0 1,0 0 0,0 0 0,0 0 0,0 0 0,0 1-1,-7 26 1366,0 83-246,10 177 0,1-173-937,5 419 64,9 239 205,-25 30-310,0-536-191,1-27 439,6-257 54,1-19-551,0-1 0,9-41 0,-3 39-956,-1 1 0,-2-1 0,-1-69 0,-11-113-1139,4 124 1652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34 949 7250,'15'-871'4100,"-10"796"-3693,-7 72-213,-1 11-127,-2 14 0,-15 108 244,5 1 0,7 246 0,55 266-244,-11-224-136,-23 706-2071,-13-1100 1970,0-9-46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10498,'-7'18'904,"-2"14"-608,-1 1-127,-3 9 439,4 6-248,7 7-112,-1 2-48,6 6-112,2 6-80,4 3-544,2-2 504,1-3-64,1 1-48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10242,'-12'63'928,"4"8"-568,-2-3-151,6-2 495,2-3-288,5-10-152,6-5-208,3-8 16,6-2-8,2 3-88</inkml:trace>
  <inkml:trace contextRef="#ctx0" brushRef="#br0" timeOffset="1">95 1319 10098,'-10'92'808,"-2"-6"-576,6-2-104,5-2 280,5-2-119,4-3-265,3 1-256,6 2-609,2 2 753,2 1-168,-3 0-88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5265,'-5'71'790,"-7"134"2417,12-156-3712,2 0 1,10 59-1,-1 1-1267,-13 56 3397,0-59-17,1-102-1606,0-5-44,0-11-69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15171,'-1'6'125,"0"0"0,0 0 1,1 1-1,0-1 0,0 0 0,0 0 0,1 0 0,0 0 0,0 0 0,0 0 0,1 0 0,0 0 1,5 10-1,5 9 57,26 40 0,-22-39-20,17 27-189,2 0 0,3-3 0,65 68 0,-95-110-1552,-26-16 365,4 5 765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34 493 13235,'-3'0'228,"0"-1"0,1 1 0,-1-1 1,1 0-1,-1 0 0,1 0 0,-1 0 0,-3-3 0,6 3-168,-1 1-1,1-1 0,-1 1 0,1-1 0,-1 1 0,1-1 1,-1 0-1,1 1 0,0-1 0,-1 1 0,1-1 0,0 0 1,0 0-1,-1 1 0,1-1 0,0 0 0,0 1 0,0-1 1,0 0-1,0 0 0,0 1 0,0-1 0,0 0 0,0 1 0,0-1 1,1 0-1,-1 1 0,0-1 0,0 0 0,1 0 0,-1 1 1,0-1-1,1 1 0,-1-1 0,0 0 0,1 1 0,-1-1 1,2 0-1,81-95 2683,33-80-1565,-31 43-2988,-76 122 1302,-7 8 390,0 1 0,-1 0 1,1-1-1,0 0 0,-1 1 0,0-1 0,1 0 0,-1 0 0,1-4 1,0-3-549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15075,'0'-1'59,"0"1"1,0-1-1,0 0 0,0 1 0,0-1 1,0 0-1,0 1 0,0-1 0,0 1 0,1-1 1,-1 0-1,0 1 0,0-1 0,0 1 1,1-1-1,-1 0 0,0 1 0,1-1 0,-1 1 1,0-1-1,1 1 0,-1-1 0,1 1 1,-1 0-1,1-1 0,-1 1 0,1-1 0,-1 1 1,1 0-1,-1 0 0,1-1 0,-1 1 1,1 0-1,0 0 0,-1 0 0,1-1 0,-1 1 1,2 0-1,31 0 607,-21 1-309,131 8 682,41 1-818,-158-10-373,1-2 0,-1-1 0,1 0 0,45-14 0,-37 0-355,-35 17 493,1 0-1,-1 0 1,1 0-1,-1 0 1,0-1-1,1 1 1,-1 0 0,0 0-1,0 0 1,1-1-1,-1 1 1,0 0-1,1-1 1,-1 1 0,0 0-1,0 0 1,0-1-1,1 1 1,-1 0-1,0-1 1,0 1 0,0-1-1,0 1 1,0 0-1,0-1 1,1 1-1,-1-1 1,-1 1-8,-1-1 0,1 1 1,0-1-1,0 1 0,0 0 0,0 0 1,0-1-1,0 1 0,-1 0 0,1 0 1,0 0-1,0 0 0,0 0 0,-3 1 0,-22 3 0,0 1-1,0 1 0,0 1 0,-29 13 0,26-9 370,-1-1 0,-59 11 0,55-19 347,-39-1 0,42-1-319,30 0-373,0 0 0,0 0 0,0 0 0,0 0 0,0 1 0,-1-1 0,1 0 0,0 0 0,0 1 0,0-1 0,0 1 0,0-1 0,0 1 0,0 0 0,0-1 0,0 1 0,0 0 0,1-1-1,-1 1 1,0 0 0,0 0 0,1 0 0,-1 0 0,0 0 0,0 2 0,-3 3-201,4-20-1002,6-2 970,4-3-49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1:5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9 8386,'3'-9'4001,"-1"18"-2233,-1 18-916,-26 214 198,5 83-994,-114 708 365,111-879-384,-4 249 0,35 156-18,-2-380-6,-27 430-19,-58-6 25,2 85-13,-16 86-123,56-611-248,37-158 45,0-3 202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180 952 12355,'-38'-137'2849,"-29"-185"1,15 57-1800,49 250-1004,2 11-32,0 0 1,0-1-1,0 1 1,0 0-1,-1 0 1,1 0-1,-1 0 1,-3-6-1,5 11-13,0-1-1,0 0 1,0 0-1,0 0 1,0 0-1,0 0 1,0 0 0,0 0-1,0 0 1,0 1-1,0-1 1,0 0-1,0 0 1,0 0-1,0 0 1,-1 0 0,1 0-1,0 0 1,0 0-1,0 0 1,0 1-1,0-1 1,0 0-1,0 0 1,0 0-1,0 0 1,0 0 0,0 0-1,0 0 1,-1 0-1,1 0 1,0 0-1,0 0 1,0 0-1,0 0 1,0 0 0,0 0-1,0 0 1,0 0-1,0 0 1,-1 0-1,1 0 1,0 0-1,0 0 1,0 0 0,0 0-1,0 0 1,0 0-1,0 0 1,0 0-1,-1 0 1,1 0-1,0 0 1,0 0 0,0 0-1,0 0 1,0 0-1,0 10 3,0 1 1,0-1-1,2 0 0,-1 1 0,1-1 0,4 10 0,24 66-45,-16-52 11,34 56-1,-43-80 37,1-1-1,0 0 0,1-1 0,0 1 1,1-1-1,0 0 0,0-1 0,0 0 1,1-1-1,15 10 0,-22-15 9,1 0 0,-1 0-1,1 0 1,-1 0 0,1 0 0,0 0-1,-1-1 1,1 1 0,0-1 0,0 0-1,-1 1 1,1-1 0,0-1 0,-1 1-1,1 0 1,0-1 0,-1 1 0,1-1 0,0 0-1,-1 0 1,4-2 0,-3 1 11,1-1 1,-1 1-1,0-1 1,0 0-1,0 0 1,0-1-1,-1 1 1,1 0-1,-1-1 1,0 0-1,0 1 1,2-7-1,2-7 62,-1 1 0,-1-2 0,0 1-1,-2 0 1,2-25 0,-3 9 27,-1 0 1,-2-1 0,-10-60-1,8 78-123,0-1-1,0 2 1,-2-1 0,0 0-1,0 1 1,-2 0 0,0 1-1,0 0 1,-18-22-1,24 34 1,1 0-1,-1 0 0,0 1 0,0-1 0,0 0 1,0 1-1,0-1 0,0 1 0,-1 0 0,1 0 1,0 0-1,-5-2 0,6 3 6,1 0 0,-1 0 0,0 0 1,1 0-1,-1 0 0,0 0 0,1 0 0,-1 0 0,0 1 0,1-1 1,-1 0-1,0 0 0,1 0 0,-1 1 0,1-1 0,-1 0 0,1 1 1,-1-1-1,0 1 0,0 0 0,0 0-4,0 0 0,0 1 0,1-1 0,-1 0 0,0 1 1,0-1-1,1 1 0,-1 0 0,1-1 0,-1 1 0,1 2 0,-1 5-33,0 1-1,1-1 0,0 1 1,1-1-1,0 1 1,1-1-1,0 1 1,0-1-1,1 0 1,0 0-1,7 14 1,0-3-219,1-1 1,0 0 0,1-1-1,16 18 1,-20-27-25,1 1 1,0-1-1,20 14 0,-24-19 217,0-1 0,0 0-1,0 0 1,1 0-1,0-1 1,-1 0-1,1 0 1,0 0-1,0-1 1,6 1 0,26-5-529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3825,'16'8'346,"0"-2"1,0 0-1,1 0 1,0-2 0,0 0-1,0-1 1,0-1-1,22 0 1,21-2 1044,62-9-1,-97 7-1117,247-17 1576,416 22 0,553 37-1709,-1093-37-134,12 2-34,246 41 1,134 18-45,328-46 72,-292-56 25,-118 4-10,465-20 45,-478 30 25,377-32 338,-615 34-282,735-70 119,-858 87-220,-1 4-1,1 4 1,147 23-1,-222-25-34,295 45 165,-253-42-111,1-2-1,0-3 1,99-13-1,-77 1 15,29-5 73,127-6-1,-211 23-193,28 0-142,-1-2 0,0-2 0,52-12 0,-95 17 82,0-1 1,0 0-1,0-1 0,-1 1 1,1-1-1,0 1 0,0-1 0,2-2 1,2-4-208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11394,'1'-1'111,"1"0"-1,0 1 0,-1-1 0,1 1 1,-1 0-1,1-1 0,0 1 0,-1 0 0,1 0 1,0 0-1,-1 0 0,1 0 0,-1 1 0,1-1 1,3 1-1,4 1 155,37-1-10,-1-2 1,1-2-1,51-10 0,22-2 336,-109 14-501,1 0-1,0 1 0,-1 0 1,1 1-1,20 4 1,-28-4-76,0-1 1,0 1 0,0 0-1,-1 1 1,1-1 0,0 0-1,0 1 1,-1 0 0,1-1-1,-1 1 1,0 0-1,1 0 1,-1 1 0,0-1-1,0 0 1,0 1 0,-1-1-1,1 1 1,-1 0 0,1-1-1,-1 1 1,0 0 0,0 0-1,1 6 1,0-1 10,-1 1-1,-1 0 1,1 0-1,-1 0 1,-1-1-1,0 1 1,0 0-1,-4 10 1,-3 9 183,-14 31 0,10-26-31,11-32-167,-25 60 262,24-56-263,-1 0 1,0 0-1,1-1 0,-2 0 0,1 1 1,0-1-1,-1 0 0,0 0 0,0-1 0,-4 4 1,7-7-8,0 1 1,0-1-1,1 1 1,-1-1-1,0 0 1,0 0-1,1 1 1,-1-1-1,0 0 1,0 0 0,1 0-1,-1 0 1,0 0-1,0 0 1,0 0-1,1 0 1,-1 0-1,0 0 1,-1-1-1,-17-12 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21 725 11755,'-20'4'1952,"20"-5"-1911,0 1 1,0 0-1,0-1 1,0 1-1,0 0 0,0-1 1,0 1-1,0 0 1,0-1-1,0 1 1,0 0-1,0-1 0,0 1 1,0 0-1,1-1 1,-1 1-1,0 0 1,0 0-1,0-1 1,0 1-1,1 0 0,-1 0 1,0-1-1,0 1 1,1 0-1,-1 0 1,0-1-1,0 1 0,1 0 1,0 0-1,36-30 938,-29 24-1008,80-68 261,-3-4 0,-4-3 1,-4-4-1,67-95 0,-117 144-160,-2 0-1,39-78 1,-64 115-72,1-1 0,-1 0 0,0 0 0,0 0 0,0 1 0,0-1 0,0 0 0,0 0-1,0 0 1,0 0 0,0 0 0,0 1 0,0-1 0,1 0 0,-1 0 0,0 0 0,0 0 0,0 0 0,0 0 0,0 0 0,1 1 0,-1-1 0,0 0-1,0 0 1,0 0 0,0 0 0,1 0 0,-1 0 0,0 0 0,0 0 0,0 0 0,0 0 0,1 0 0,-1 0 0,0 0 0,0 0 0,0 0 0,0 0 0,1 0-1,-1 0 1,0 0 0,0 0 0,0-1 0,0 1 0,1 0 0,-1 0 0,0 0 0,0 0 0,0 0 0,0 0 0,0 0 0,1 0 0,-1-1 0,0 1-1,0 0 1,0 0 0,0 0 0,0 0 0,0-1 0,0 1 0,0 0 0,0 0 0,0 0 0,5 17-15,-5-14 11,55 386-129,-47-323 176,-1-10-43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60 11290,'12'-20'1285,"-9"16"-1016,-1 0 0,1-1 0,-1 1 0,0 0 1,0-1-1,2-9 0,-16 28 2981,-4 14-2754,5 1-384,1 1-1,2 0 1,1 1 0,1 0-1,2 0 1,1 0-1,1 34 1,3-26-103,2-1-1,2 0 1,2 0-1,1 0 1,19 53-1,-23-81-59,-5-16-73,-9-22-121,-22-41-151,-58-87 0,90 156 409,0 0 0,0 0 1,0-1-1,0 1 0,0 0 0,-1 0 0,1-1 0,0 1 0,0 0 0,0 0 0,0-1 1,0 1-1,0 0 0,0-1 0,0 1 0,0 0 0,1 0 0,-1-1 0,0 1 1,0 0-1,0 0 0,0-1 0,0 1 0,0 0 0,0 0 0,1 0 0,-1-1 0,0 1 1,0 0-1,0 0 0,1 0 0,-1-1 0,0 1 0,0 0 0,0 0 0,1 0 1,-1 0-1,0 0 0,0 0 0,1-1 0,-1 1 0,0 0 0,0 0 0,1 0 1,-1 0-1,0 0 0,0 0 0,1 0 0,-1 0 0,0 0 0,1 0 0,-1 0 0,0 0 1,0 1-1,1-1 0,-1 0 0,27 1-20,-13 0-78,0-2-195,1 0 1,-1-1-1,1 0 0,-1-1 0,0-1 0,0 0 1,-1-1-1,1-1 0,-1 0 0,14-9 0,3-9-328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12475,'1'-4'1280,"-1"11"-808,-1 6-232,-5 7 1352,-1 6-999,1 4-361,-1 4-104,1 1-64,2 2 0,4-7-16,0 0-64,1-8-184,5-4-120,4-9-17,0-6-887,4-12 984,2-8-152,3-10-152</inkml:trace>
  <inkml:trace contextRef="#ctx0" brushRef="#br0" timeOffset="1">260 12 12963,'10'2'1152,"-8"11"-648,-5 7-184,-6 4 808,-1 3-503,0 5-217,0 2-48,0-1-56,-3-4-64,7-2-144,2-4-128,3-4-336,-1-4 32,4-9 240,1-6-40,-5-6-96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12627,'4'8'1328,"3"5"-960,4-2-152,7-1 1024,7 6-968,6-3-104,3 1-192,3 0-168,3-1-48,-1 0 184,0-1-96,-2-1-40</inkml:trace>
  <inkml:trace contextRef="#ctx0" brushRef="#br0" timeOffset="1">326 0 14291,'6'19'1304,"4"4"-1016,7 4-88,0 5 401,5 6-313,-1 8-40,-2 4-48,-6 5-24,-8 8-232,-5 4-144,-17 12 880,-4 7-640,-22 4-8,-8-5 56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28 12739,'0'-1'147,"0"0"1,0-1-1,0 1 1,0-1-1,0 1 1,-1 0 0,1-1-1,0 1 1,-1 0-1,1-1 1,-1 1-1,1 0 1,-1 0-1,0-1 1,0 1 0,1 0-1,-1 0 1,0 0-1,-2-2 1,2 3-54,-1 0 1,0 0 0,1-1-1,-1 1 1,1 0 0,-1 0-1,1 1 1,-1-1-1,1 0 1,-1 0 0,1 1-1,-1-1 1,1 1 0,-1-1-1,1 1 1,0 0-1,-1-1 1,-1 2 0,-10 6 42,0 0 1,1 1 0,-1 0-1,2 1 1,-1 0-1,1 1 1,1 1 0,0-1-1,-9 15 1,3-2-37,1 1 0,1 1 0,-19 50 0,27-59-93,1 0 0,0 0-1,1 1 1,1-1 0,-1 29 0,4-37-9,0 1 0,1-1 0,0 0 1,0 0-1,1 0 0,0 0 1,0 0-1,1 0 0,1 0 1,-1-1-1,1 1 0,7 9 0,-9-16 0,-1 1 0,0-1 0,1 0-1,0 0 1,-1 0 0,1 0-1,0-1 1,0 1 0,0 0 0,0-1-1,0 1 1,1-1 0,-1 0-1,0 0 1,1 0 0,-1 0 0,0 0-1,1 0 1,0-1 0,-1 1-1,1-1 1,-1 0 0,1 0 0,-1 0-1,1 0 1,0 0 0,-1 0-1,1-1 1,-1 1 0,1-1 0,-1 0-1,1 1 1,-1-1 0,0-1-1,1 1 1,-1 0 0,0 0 0,4-4-1,4-2 20,-1-1 1,-1 0-1,1 0 0,-1-1 0,-1 0 0,0 0 0,8-13 0,7-16 168,-2-1 0,-2-1 0,-2 0 0,21-76 0,-36 113-164,0 0 0,0-1 0,-1 1-1,1-1 1,-1 1 0,0-1 0,1 1 0,-2-1 0,1 1 0,0-1 0,-2-4 0,2 7-58,-1-1 0,0 1 0,0 0-1,0 0 1,0-1 0,0 1 0,0 0 0,0 0 0,-1 0 0,1 0 0,0 1-1,-1-1 1,1 0 0,0 1 0,-1-1 0,1 0 0,-1 1 0,1-1 0,-1 1-1,1 0 1,-1 0 0,1 0 0,-1-1 0,1 1 0,-1 0 0,1 1 0,-2-1 0,-2 0-136,1 1 0,0-1 0,0 1 1,-1 0-1,1 0 0,0 0 0,0 0 1,0 1-1,0 0 0,0-1 0,1 2 1,-5 2-1,-4 3-365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14091,'0'6'1240,"3"-2"-824,0 2-144,7-2 601,1-1-161,8-2-184,3-1-72,3-1-120,1-3-104,1-2-408,-1-1-272,-6-2 424,-4-1-128,-7 1-104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188 127 12731,'2'-4'4683,"12"-5"-3507,22-7-1041,14 6 63,56-3-1,-13 2-293,-63 9-48,-21 1-31,0 1-1,0-1 1,15-4 0,-49 13-164,-316 89-252,281-85 1070,-73 3 0,124-16-421,7-3 14,16-9 86,26-11 31,0 4-527,1 2 0,70-21 0,90-12-1080,-149 39 1283,-45 9-44,-8 2 53,-13 2 92,-33 13 292,-48 22-1,62-21-1,-1-2-1,0-2 0,0-1 0,-42 6 0,70-13-432,16-1-104,18-1-296,-15-5 294,-1 0 1,1-1-1,-1 0 0,0-1 1,20-13-1,-6 1-24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14459,'1'1'82,"0"-1"1,0 0-1,0 1 0,0-1 0,0 1 1,0 0-1,0-1 0,0 1 0,0 0 0,0-1 1,0 1-1,-1 0 0,2 1 0,3 3 3,15 14 123,0 0 0,-1 1 0,-1 1 0,19 31 0,-8-13-218,418 462-14,-146-225-1680,-292-269 1587,-3-2 35,-1 0 1,1 0-1,0-1 1,0 0 0,0 0-1,12 5 1,0-9-330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12699,'20'14'1184,"1"3"-728,1 5-136,2 8 464,0 0-24,-2 11-175,-2 7-89,-7 10-136,-6 6-48,-7 7-288,-1 1-248,-9-3 248,-2-1-64,1-10-56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14827,'5'14'229,"0"0"0,1 0 0,1 0 0,13 22-1,2 1-98,42 71 146,6-4 1,162 188-1,-64-94-177,160 173-488,-279-321 286,124 118-957,-139-139 796,1 0-1,1-3 1,50 28-1,-17-18-143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14019,'-2'-13'656,"7"13"-444,15 22-152,36 58 253,42 55-571,228 267 75,201 232 465,-364-444-264,69 75 36,-163-193-875,115 93 0,-160-145 666,1-2 1,1-1 0,0-1-1,35 15 1,12-3-274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13163,'3'0'27,"0"1"1,-1-1-1,1 1 0,0 0 1,-1 0-1,1 0 0,-1 0 1,1 0-1,-1 1 1,0-1-1,1 1 0,-1-1 1,0 1-1,0 0 1,0 0-1,0 0 0,-1 0 1,1 0-1,2 4 0,6 6-11,100 127-158,-20-22 41,442 539 322,233 236 491,-477-592-902,21-24-269,-223-213 287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12659,'-13'-13'512,"12"13"-507,1 0 1,0 0-1,0 0 0,0 0 1,-1 0-1,1 1 0,0-1 0,0 0 1,0 0-1,0 0 0,-1 1 1,1-1-1,0 0 0,0 0 0,0 0 1,0 1-1,0-1 0,0 0 1,0 0-1,0 1 0,0-1 0,0 0 1,0 0-1,0 1 0,0-1 1,0 0-1,0 0 0,0 1 0,0-1 1,0 0-1,0 0 0,0 1 1,0-1-1,0 0 0,0 0 0,1 1 1,12 44 21,1-16-10,1 0 1,2-1 0,0-1 0,2-1 0,26 30 0,-23-29-5,322 364 221,22-17 31,-97-101-131,64 76-50,213 217-903,-345-363 427,-121-123 159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46 178 13195,'-42'-114'499,"42"114"-508,-1-1 1,1 0 0,-1 1 0,1-1-1,0 0 1,-1 0 0,1 1 0,0-1 0,0 0-1,-1 0 1,1 1 0,0-1 0,0 0-1,0 0 1,0 0 0,0 1 0,0-1 0,0 0-1,0 0 1,1 0 0,-1-1 0,17 17-116,-16-13 118,249 272-295,-71-74 311,911 1012 430,-1084-1205-425,202 224-907,-148-170 70,107 84-1,-145-129 599,25 15-1,-40-27 71,1-1 1,-1 0-1,17 5 0</inkml:trace>
  <inkml:trace contextRef="#ctx0" brushRef="#br0" timeOffset="1">745 81 11330,'-40'-68'745,"43"55"-609,17 22-64,35 46 96,9 12-24,22 32-8,15 15-24,28 30-48,5 6-8,1 11-8,3 5-24,-5-4 16,2-6-16,-6-15-88,-10-15-296,-28-27 312,-9-12 0,-16-35-72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14459,'52'22'1232,"10"21"-1128,15 35-152,12 17 809,26 27-1042,6 4-103,3 14-240,-7 7-848,-17-1 1120,-6-3-136,-16-21-64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2782 12651,'-2'0'74,"-1"1"0,0-1 0,1 0 0,-1 0 1,0 0-1,1 0 0,-1 0 0,1-1 0,-1 0 1,0 1-1,1-1 0,-1 0 0,1 0 0,-4-2 1,4 2-65,1-1 1,-1 0 0,1 0-1,-1 0 1,1 1-1,0-1 1,0 0 0,0-1-1,0 1 1,0 0 0,0 0-1,0 0 1,1-1-1,-1 1 1,1 0 0,0-1-1,-1-2 1,1-12 72,0 0-1,1 0 1,0 1-1,1-1 1,7-23 0,-5 20-32,36-156 215,9 2 1,90-218 0,201-307 102,-274 583-360,109-144-1,-144 219-48,2 2 0,2 1 1,1 2-1,2 1 0,1 2 1,69-45-1,-94 71 15,-1-1 0,1 1 1,1 1-1,-1 1 0,1 0 0,0 1 1,0 0-1,1 1 0,-1 1 0,26 0 0,-23 3-2,-1 0-1,0 1 0,1 2 0,-1-1 0,0 2 0,-1 0 0,1 1 0,28 16 0,-22-10 6,33 16 44,-51-26-11,-1-1 0,1 1 0,0-1 0,-1 0 0,1-1 0,0 1 0,0-1 0,0 0 0,-1 0 0,9-1 0,-6-1 5,0 0 1,0-1-1,-1 1 0,1-1 0,-1-1 1,1 0-1,-1 1 0,0-2 0,-1 1 0,1-1 1,6-7-1,7-8 24,26-36 0,-43 52-40,22-30-15,33-59 1,-46 72 28,-2 1 1,0-2-1,-2 1 0,9-39 1,-12 28-12,1-53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1 770 13339,'0'0'39,"1"0"1,0 0-1,-1 1 1,1-1-1,0 0 1,-1 0-1,1 0 1,0 0-1,0 0 1,-1 0-1,1 0 1,0 0-1,-1 0 1,1-1-1,0 1 1,-1 0-1,1 0 1,0 0-1,-1-1 0,1 1 1,-1 0-1,1-1 1,0 1-1,-1-1 1,1 0-1,13-16 13,-10 12 33,54-83 406,66-133 0,25-106-169,-136 296-191,13-46 1,-33 113-38,1 0 0,2 0 0,0 41 0,13 114-107,-6-159 121,1 0 0,1 0 0,2-1 0,1 0 1,13 31-1,-5-33-17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14243,'8'10'992,"9"-5"-800,4-4-112,12-5 416,7-5-304,8-5-216,1-2-152,3-1 184,1 2-16,-9 5-72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15979,'-1'15'168,"-1"-1"-1,0 0 0,-2 1 0,1-1 0,-9 18 1,0 8-59,-58 176 154,56-179-178,-2-1 0,-1-1 1,-39 59-1,51-87-51,-1 0 0,1 0 0,-1-1 0,0 0 0,-1 0 0,1 0 0,-9 4-1,14-9-40,-1 0-1,1 0 1,-1 0-1,0 0 0,1 0 1,-1-1-1,0 1 0,0-1 1,0 1-1,1-1 0,-1 0 1,0 1-1,0-1 0,0 0 1,0 0-1,0 0 0,1-1 1,-1 1-1,0 0 0,0-1 1,0 1-1,1-1 0,-1 0 1,0 1-1,0-1 0,1 0 1,-1 0-1,1 0 0,-1 0 1,1 0-1,-1-1 0,1 1 1,0 0-1,-1-1 0,1 1 1,0-1-1,0 1 0,0-1 1,-1-2-1,-3-6-114,1 0 1,0 0-1,0-1 0,1 1 0,0-1 1,1 0-1,-1-12 0,-4-79-743,7 82 733,0-58-232,0 70 372,1 0 0,0 0-1,0 1 1,1-1 0,0 0 0,1 1 0,3-9 0,-6 15 13,1 0 0,-1 1 0,1-1 0,-1 0 1,1 1-1,-1-1 0,1 0 0,-1 1 0,1-1 1,-1 1-1,1-1 0,0 0 0,0 1 0,-1 0 0,1-1 1,0 1-1,0-1 0,-1 1 0,1 0 0,0 0 1,0-1-1,0 1 0,-1 0 0,1 0 0,0 0 1,0 0-1,0 0 0,0 0 0,-1 0 0,1 0 1,0 0-1,0 1 0,0-1 0,0 0 0,-1 0 0,1 1 1,0-1-1,0 0 0,1 2 0,4 2 117,-1-1 0,1 2 0,-1-1 0,6 6 0,-2-1 57,17 12 55,1 0 1,0-2-1,2-1 1,0-1-1,53 22 1,-18-9-198,-42-16-78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4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8994 1 6609,'-93'21'995,"43"-9"-373,-97 11-1,79-22-1497,-1-3-1,-121-21 1,-14 0-2013,-333 35 1973,378-2 2350,-1018 43 2422,931-46-3530,-343 12 390,-409 5-702,-3-22 262,669-2-288,-226-21 217,1 0-420,437 21 127,-609-20 34,665 15 46,-199-14 551,202 18-140,1 3 0,-83 13 1,47 1 110,-163 52 1,247-64-525,-1 1 0,1 1 1,0 0-1,0 0 0,1 1 0,-1 0 0,1 1 0,-11 12 0,14-12-58,0 1 1,1 0-1,0 0 0,1 0 0,0 1 0,0 0 0,1 1 0,1-1 0,-7 22 0,-1 22-176,1 0-1,4 1 1,1 0 0,3 0 0,5 66-1,1-80 218,2 0 1,1 0-1,2-1 0,2 0 0,2-1 0,20 48 0,-20-59 9,1 5-25,1 0 0,27 46 0,-35-69 28,1-1 0,0 0 1,0 0-1,1-1 0,0 0 0,0 0 1,1-1-1,0 0 0,0-1 1,0 1-1,1-2 0,13 6 1,36 10-56,112 25 0,-103-31 100,77 29 1,-76-21-171,1-2 1,1-4-1,1-3 1,108 8-1,146 15-437,-227-21 245,124 38 0,-89-13 85,180 51 13,6-25 435,289-8 720,-423-54-659,240-24 0,13-34-140,-14 2-33,2 24 7,207 44 0,266 3 55,-700-22 88,209 24 1,-333-14-200,0-4 0,0-3 0,0-4 1,0-3-1,84-17 0,133-46 32,-219 48-60,136-61 0,-25 2-35,95-49-685,-264 120 629,0-1 0,-1-1-1,0 0 1,0-1 0,-2 0-1,25-29 1,-30 31 339,0-2-1,-1 1 1,0-1-1,-1 0 1,0-1-1,-1 1 0,-1-1 1,0 0-1,-1 0 1,3-17-1,4-62 163,-5-1-1,-7-134 1,-21 0-334,16 187 10,-2 0 1,-1 1 0,-26-61-1,31 89-11,0 0 0,-1 0 0,0 1 0,0 0 0,-2 0-1,-8-10 1,13 17-54,0 0 0,-1 0-1,1 0 1,-1 0-1,1 1 1,-1-1 0,0 1-1,0 0 1,0 0-1,0 1 1,0-1 0,-1 1-1,1 0 1,0 0 0,-1 0-1,1 0 1,-1 1-1,1 0 1,-9 1 0,-13 3 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13987,'8'21'1504,"4"7"-1024,6 10-184,5 5 649,6 15-465,1 5-8,1 11-144,-2 8-232,-7 17 1720,-8 7-1656,-13 7 120,-3 3 97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5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51 10522,'0'-9'586,"1"1"0,-1-1 0,-2-15-1,33 382-130,-4 68 36,-25-285-452,-6 0 1,-6-1-1,-43 217 0,46-314-32,2 0 0,1 47 0,9 86 24,-1-95-16,-9 121 1,-8-83-24,6 0 1,6 1-1,20 188 0,-13-253-48,-2 1 0,-5 67 1,-22 109-32,19-207 67,1 0 0,2 1 1,0-1-1,1 1 0,2-1 1,9 48-1,-11-72 15,1-1-1,-1 1 1,0 0-1,1 0 1,-1 0-1,1-1 1,0 1 0,-1 0-1,1-1 1,-1 1-1,1 0 1,0-1-1,0 1 1,-1-1-1,1 1 1,0-1-1,0 0 1,-1 1-1,1-1 1,0 0 0,0 1-1,0-1 1,0 0-1,0 0 1,0 0-1,-1 0 1,1 0-1,0 0 1,0 0-1,0 0 1,0 0-1,0 0 1,0 0 0,1-1-1,1 1-3,0-1 0,-1 0 0,1 0 0,0 0-1,0 0 1,0 0 0,-1-1 0,5-2 0,-1-2-8,0 0 1,0-1-1,0 0 1,-1 0-1,0 0 0,-1-1 1,0 0-1,0 0 1,0 0-1,3-15 0,2-11-348,7-48-1,-12 57 49,10-99-1063,-2-185-1,-9 153 1635,28-324-782,-2 32 260,33-349 1188,-54 690-777,-5-1 0,-22-210 0,18 305-158,0 0-109,-1 0 0,0 1 0,-5-14 0,7 24 104,-1 0 1,1-1-1,-1 1 0,0 0 1,0 0-1,0 0 0,-1 0 1,1 0-1,0 0 0,-1 1 1,1-1-1,-1 0 0,1 1 1,-1-1-1,0 1 1,0-1-1,0 1 0,0 0 1,0 0-1,0 0 0,0 0 1,0 0-1,-3-1 0,4 2 63,-1-1-1,1 1 1,-1-1-1,1 1 1,-1-1 0,1 0-1,-1 0 1,1 0-1,0 0 1,0 0-1,-1 0 1,1 0-1,0 0 1,0 0 0,0-1-1,0 1 1,1 0-1,-1-1 1,0 1-1,0 0 1,1-1-1,-1 1 1,0-3-1,-7-41-12,6 27 30,0 11-9,0 0 1,0 0-1,0 1 0,-5-10 0,-4-12 852,0-15-747,9 31-102,0 1 0,-8-21 1,3 20-154,8 23-272,0 7 289,-2 120-427,5 244 463,2-290-345,4 1 0,23 98-1,-28-165 218,-1-3-57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5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32 8058,'-16'-23'1768,"10"15"-600,7 23-713,10 66-245,46 393 12,-37-163-238,-24 382-1,-28-23-367,22-414 370,-5 75-232,-6 40-1179,16-322 1580,-2-1 0,-25 89 0,30-125 183,0-1 1,0 1 0,1 18-1,-2 16-318,-20 47-22,23-92-34,-1 1 0,1-1 0,-1 1 0,0-1 0,0 0 0,0 1 0,1-1 0,-1 0 0,0 1 0,-1-1 0,1 0 0,0 0 0,0 0 0,0 0 0,-1 0 0,1 0 0,0 0 0,-1-1 0,1 1 0,-3 1 0,38-212-2352,-19 103 1487,50-528 484,-47-6-1154,-10 366 2011,-1 68-335,-7 131-176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5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1176 5201,'-11'-63'945,"4"1"1,2-2-1,3 1 0,11-120 0,33-186-323,-30 291-610,3 1 1,32-98-1,-37 134-50,-10 42 37,0-1 1,0 0-1,0 0 1,0 0-1,0 0 0,0 0 1,0 0-1,0 0 1,1 0-1,-1 0 1,0 0-1,0 0 1,0 0-1,0 0 1,0 1-1,0-1 1,0 0-1,0 0 1,0 0-1,1 0 1,-1 0-1,0 0 1,0 0-1,0 0 1,0 0-1,0 0 1,0 0-1,0 0 1,0 0-1,1 0 1,-1 0-1,0 0 1,0-1-1,0 1 1,0 0-1,0 0 1,0 0-1,0 0 0,0 0 1,0 0-1,0 0 1,1 0-1,-1 0 1,0 0-1,0 0 1,0 0-1,0 0 1,0 0-1,0-1 1,0 1-1,0 0 1,0 0-1,0 0 1,0 0-1,0 0 1,0 0-1,0 0 1,0 0-1,0-1 1,0 1-1,3 9 2,-3 50 106,8 205 25,-2-205-128,0-5-10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0 8610,'-7'5'452,"1"-1"1,0 1-1,0 1 0,0-1 1,1 1-1,0 0 0,-5 7 1,-8 10 423,13-19-831,0 0-1,0 0 1,0 0-1,0-1 0,0 0 1,-1 0-1,0 0 0,1-1 1,-1 1-1,0-1 0,0-1 1,-13 3-1,-4-1 123,0-1 0,-25-1 0,-2-1 105,6-1 38,1 2 1,-56 8-1,91-8-261,-1 1-1,1-1 1,-1-1-1,0 1 1,1-2-1,-1 1 1,0-1-1,1 0 1,-1-1 0,1 0-1,-9-3 1,5 2-284,12 3 232,0 0-1,-1 1 0,1-1 1,0 0-1,-1 0 1,1 1-1,0-1 0,0 0 1,-1 0-1,1 1 1,0-1-1,0 0 1,-1 1-1,1-1 0,0 0 1,0 1-1,0-1 1,0 1-1,0-1 0,0 0 1,0 1-1,-1-1 1,1 0-1,0 1 0,0-1 1,0 1-1,0-1 1,1 1-1,-2 16-103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5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28 9722,'-108'-27'6523,"99"26"-4710,7 4-680,13 8-308,22 10-782,-18-13-285,2-2 0,-1 1 1,22 4-1,-31-10 105,1 1 0,-1-1 0,1 0 0,-1-1 0,1 0 1,-1 0-1,1-1 0,-1 0 0,1 0 0,7-3 0,-13 4 91,0-1 0,0 0-1,1 0 1,-1 0 0,0 0-1,0 0 1,-1-1-1,4-2 1,10-15-479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11859,'-13'18'511,"0"0"1,1 1-1,0 0 1,2 1-1,0 0 1,-12 37-1,17-40-434,0 1 0,2 0 0,-1 0-1,2 0 1,1 0 0,0 0 0,1 0-1,4 30 1,-3-42-76,0 0-1,1 0 1,0 0 0,0 0-1,0-1 1,1 1-1,0-1 1,0 0 0,0 0-1,5 7 1,-7-11 1,0 0 0,1 0 0,-1 1 0,0-1 0,1 0 0,-1 0 0,0 0 0,1-1 1,0 1-1,-1 0 0,1 0 0,-1-1 0,1 1 0,0-1 0,-1 1 0,1-1 0,0 0 0,0 0 0,-1 0 0,1 0 0,0 0 0,-1 0 0,1 0 0,0 0 1,0-1-1,-1 1 0,1-1 0,0 1 0,-1-1 0,1 0 0,-1 0 0,1 1 0,-1-1 0,1 0 0,-1 0 0,0-1 0,1 1 0,-1 0 0,2-3 0,2-1 22,0-1 0,0 0 0,0-1 0,-1 1-1,0-1 1,0 0 0,-1 0 0,4-10-1,15-62 429,-21 76-429,3-17 297,5-38 1,-9 49-194,0 0-1,0 1 0,0-1 1,-1 1-1,0-1 0,-1 1 1,-3-10-1,5 17-100,0 0-1,0 0 1,-1 0-1,1 0 1,0 0-1,-1 0 1,1 0-1,-1 0 1,1 0-1,-1 1 1,0-1-1,1 0 1,-1 0-1,0 1 1,1-1 0,-1 0-1,0 1 1,0-1-1,1 0 1,-1 1-1,0-1 1,0 1-1,0 0 1,-2-1-1,2 1-4,0 0-1,0 0 0,-1 1 0,1-1 1,0 0-1,0 1 0,0-1 0,0 1 0,0-1 1,0 1-1,0 0 0,0-1 0,0 1 1,0 0-1,0 0 0,0-1 0,-1 2 1,-2 4-43,-1-1 1,1 1 0,0 0-1,1 0 1,-1 1 0,-1 6-1,3-10-138,1 0 0,0 0 0,1 0 0,-1 0 0,0 0 0,1 1 0,0 4 0,0-7 141,0-1 0,0 0 0,0 0 0,0 0 0,0 0 0,0 0 1,0 1-1,0-1 0,0 0 0,0 0 0,0 0 0,0 0 0,0 0 0,0 1 0,0-1 0,0 0 0,0 0 0,1 0 0,-1 0 1,0 0-1,0 0 0,0 0 0,0 0 0,0 1 0,0-1 0,0 0 0,1 0 0,-1 0 0,0 0 0,0 0 0,0 0 0,0 0 0,1 0 1,-1 0-1,0 0 0,0 0 0,0 0 0,0 0 0,0 0 0,1 0 0,-1 0 0,0 0 0,0 0 0,0 0 0,0 0 0,0 0 1,1 0-1,-1 0 0,0-1 0,14-12-412,2-8-58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5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12699,'0'7'303,"0"-1"1,0 1 0,0 0-1,-1 0 1,-2 10 0,-1 14 290,4-6-279,0 0 1,5 39-1,-3-54-303,0 1 1,0-1-1,1 0 1,1 0-1,0 0 0,0 0 1,1 0-1,9 14 1,-13-22-5,0 0 0,1-1 0,-1 1 0,1 0 0,-1 0 0,1-1 0,-1 1 0,1-1 0,0 0 0,0 1 0,0-1 0,0 0 0,0 0 0,0 0 0,0 0 0,0 0 0,0-1-1,0 1 1,0-1 0,0 1 0,1-1 0,-1 0 0,0 0 0,0 0 0,1 0 0,-1 0 0,0 0 0,0-1 0,0 1 0,1-1 0,-1 1 0,0-1 0,0 0 0,0 0 0,0 0 0,3-3 0,2 0 90,0-1 0,-1-1 0,0 1 0,0-1 0,0 0-1,-1-1 1,0 1 0,8-14 0,-9 11 63,1 0 0,-1 0 1,-1 0-1,0 0 0,0 0 0,-1-1 0,0 1 0,-1-1 1,0 0-1,0 1 0,-1-11 0,0 17-113,0-1-1,-1 1 1,1 0 0,-1-1-1,0 1 1,0 0 0,0 0-1,0 0 1,0 0 0,-1 0-1,1 0 1,-1 0 0,0 0-1,0 1 1,0-1 0,0 1-1,-1-1 1,1 1 0,-1 0-1,1 0 1,-1 0 0,0 0-1,1 0 1,-1 1 0,0-1-1,0 1 1,0 0 0,-1 0-1,1 0 1,0 0 0,0 0-1,-1 1 1,1-1 0,0 1-1,-5 0 1,4 0-2,0 0 1,-1 0-1,1 0 0,-1 0 0,1 1 0,0 0 1,0 0-1,-1 0 0,1 0 0,0 1 0,0 0 1,0 0-1,0 0 0,1 0 0,-1 0 1,0 1-1,1-1 0,0 1 0,-5 5 0,6-8 50,1-9 42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5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11106,'-3'7'174,"-45"115"1889,42-99-1858,0-1-1,1 1 1,-2 41 0,4 16 71,13 120-1,26 82-43,-1-9-143,-17 177 2,-37 0 241,-22 331 345,17-283-249,19-294-349,-6 78 12,8-275-116,-2-14-32,-2-14-71,2-33-188,2 0 1,3-1-1,8-70 0,-4 66 146,0-2 10,43-788-1614,-51-2 1302,-4 208 641,7 640-182,-1 15 16,-3 24 15,-63 601 630,33 2 87,57 385-1626,-19-974 789,-2-21-48,0 1 1,3-1 0,0 1-1,11 36 1,-19-138-428,2 24 655,-7-536 704,32-2-584,1-88-535,-21 299-8,9-388-206,-9 702 530,0 25 0,-2 0-1,-6-64 0,2 90-13,-1 14 7,-2 18 4,-2 50 45,4 0 0,5 83 0,0-131 2,10 362 278,4 226-148,-26 0-204,-4-371 54,-7 160-1687,20-352 1423,-2-17-102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1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5505,'0'0'90,"-1"0"0,1 1 0,-1-1 0,1 1 0,-1-1-1,1 1 1,-1-1 0,1 1 0,0-1 0,-1 1 0,1-1 0,0 1-1,-1-1 1,1 1 0,0 0 0,0-1 0,0 1 0,-1-1 0,1 1-1,0 0 1,0-1 0,0 1 0,0 0 0,0-1 0,0 1 0,0 0 0,1-1-1,-1 1 1,0 0 0,0-1 0,1 1 0,10 26 315,-6-15-186,38 94 27,93 194 117,-117-265-351,2-2 0,1 0 0,1-2-1,2 0 1,1-2 0,41 37 0,-29-36 14,2-1 1,49 26 0,90 39-713,-159-84 432,-13-6 190,0-1 0,0 0 0,0 0 0,0-1-1,11 2 1,2-4-154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1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27 128 5857,'-5'-12'56,"1"0"-1,0 0 0,0-1 0,2 1 1,-1-1-1,-1-25 0,4 37 72,0 1 1,0-1-1,0 0 1,0 1-1,0-1 1,0 0-1,0 1 1,0-1-1,0 0 1,0 1-1,0-1 1,0 0-1,0 1 1,1-1-1,-1 0 0,0 1 1,0-1-1,1 1 1,-1-1-1,0 0 1,1 0-1,0 1-79,-1 0 0,1 0 1,-1 0-1,1 0 0,-1 0 0,1 0 0,-1 0 0,1 0 0,-1 0 0,1 1 1,-1-1-1,1 0 0,-1 0 0,0 1 0,1-1 0,-1 0 0,1 0 0,-1 1 0,0-1 1,1 0-1,-1 1 0,1 0 0,20 26 367,74 138 241,-8-10-356,-57-111-261,3-2-1,52 54 0,86 67 1,6 5-10,-141-130-23,113 108 7,-127-127-15,0-2 1,2 0-1,0-2 0,1 0 0,33 13 0,-27-15-35,1-2-1,1-1 1,0-1 0,56 7-1,-46-15 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4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82 8290,'-14'1'5,"1"0"1,-1 1 0,1 0-1,0 1 1,-1 1 0,1 0-1,0 0 1,1 1-1,-1 1 1,1 0 0,0 1-1,1 0 1,0 1 0,0 0-1,0 1 1,1 0-1,1 1 1,-1 0 0,-10 16-1,3-2 53,0 1-1,2 1 0,1 0 0,2 1 1,0 1-1,2 0 0,-14 56 1,6 16 27,3 0 0,5 1 0,3 122 0,8-193-70,1-1 0,1 1 0,1-1 0,2 0 0,1 0 1,15 38-1,-13-44 24,2 0 0,1 0-1,1-1 1,1-1 0,1 0 0,0-1 0,32 32 0,-14-21 23,2-1-1,1-1 1,1-2-1,1-2 1,76 38 0,-91-52-91,1-1 0,0-1 0,0-2 0,1 0 0,0-1 0,0-2 0,0 0 0,1-2 0,-1-1 1,1-1-1,50-6 0,-63 3 74,0 0 1,0 0-1,0-2 1,0 1-1,-1-2 1,1 0-1,-2 0 1,1-1-1,-1 0 1,0-1-1,0-1 1,-1 1-1,0-2 1,-1 1-1,0-1 1,0-1-1,-1 0 1,0 0-1,-1 0 1,-1-1-1,0 0 1,0-1-1,-1 1 1,-1-1-1,0 0 1,3-17-1,-3-1 131,-1 1 0,-2-1 0,-1 0 0,-1 0 0,-1 1 0,-2-1 0,-9-32 0,-69-208 352,78 259-522,-207-533-136,194 503-79,-2 2-1,-2 0 0,-47-67 0,60 96 110,0 1 0,-1 0 0,0 1 0,0 0 0,-1 0 0,-1 1 0,1 1 0,-1-1 0,0 2 0,-1-1 0,0 2 0,0 0 0,0 0 0,0 1 0,-1 0 0,0 1 0,-21-2 0,-48 5-324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1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5881,'-5'9'112,"2"0"1,-1 0-1,2 0 0,-4 17 0,5-22-103,1 0-1,0 0 0,0 0 1,1 0-1,-1 0 1,1 0-1,0 0 0,0-1 1,0 1-1,1 0 0,-1 0 1,1-1-1,0 1 1,2 3-1,13 17 76,36 39 0,4 3 164,-16-2 27,-3 1-1,54 125 1,37 66 36,-65-163-130,100 113 0,47 67 224,-144-170-296,163 235 101,-161-253-192,110 104 0,-175-184-58,1 0 0,-1-1 1,1 0-1,0 0 0,1 0 0,-1 0 1,0-1-1,1 0 0,0 0 1,0 0-1,0-1 0,11 3 1,-16-5-2,0 0 1,0 0 0,0 0-1,0 0 1,0 0 0,0 0 0,0 0-1,-1 0 1,1-1 0,0 1-1,0 0 1,0-1 0,0 1 0,-1-1-1,1 1 1,0-1 0,0 1-1,-1-1 1,1 1 0,0-1 0,-1 0-1,1 1 1,-1-1 0,1 0-1,0-1 1,8-22-100,-8 19 49,8-27-241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1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9290,'12'8'237,"-1"0"0,-1 1 0,0 0 0,0 1 0,10 12-1,40 59 283,-31-39-548,62 85-17,92 119-19,-65-98 49,-7 5 0,94 170 0,-124-188 24,7-5-1,180 209 1,-142-198-4,196 217 16,-138-180-14,-16-15 5,-130-123-115,-3 1 0,40 60 0,-52-63-54,-11-17-135,1-1 0,1 0 0,1-1 0,28 29 0,-31-42 12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1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7266,'92'176'804,"-44"-82"-803,89 134-1,165 166-71,-31-44 109,180 245 783,43-35 526,-96-206-1377,-306-277 20,-3-3-42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2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11482,'32'30'334,"-2"1"0,-2 2 0,-1 0 0,30 48 0,27 35-322,401 543-165,-309-372 58,65 95 240,-180-297 18,4-3 1,3-3-1,154 138 0,106 36-217,-165-131-341,-98-71 262,-18-5-68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3:5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8258,'13'-2'1080,"-2"-1"-616,-5 1-136,-3-1 1793,-5 5-1169,-1 1-776,0 0-8,-11-3-24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1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 13099,'2'1'1504,"-3"1"-1240,-2-4-688,0-1 2473,3-11-2033,7 0-64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55 10922,'-2'-5'127,"-7"-13"3199,9 18-3245,0-1-1,0 0 0,0 1 1,0-1-1,0 1 0,0-1 0,0 1 1,0-1-1,0 1 0,1-1 0,-1 1 1,0-1-1,0 1 0,1-1 1,-1 1-1,0-1 0,1 1 0,-1-1 1,0 1-1,1 0 0,-1-1 1,1 1-1,-1 0 0,1-1 0,-1 1 1,1 0-1,-1 0 0,1-1 1,-1 1-1,1 0 0,-1 0 0,1 0 1,0 0-1,19-6 61,1 2 0,-1 1-1,1 0 1,0 1 0,-1 2 0,1 0 0,0 1 0,0 1-1,27 6 1,-40-7-146,0 1-1,0 1 0,0-1 0,0 1 0,0 1 1,-1-1-1,1 1 0,-1 1 0,13 10 1,-17-13-1,-1 0 1,0 0-1,0 1 1,0-1-1,-1 1 1,1 0-1,-1 0 1,1-1-1,-1 1 1,0 0-1,0 0 1,0 0-1,0 0 1,-1 0-1,1 0 1,-1 1-1,0-1 1,0 0-1,0 0 1,0 0-1,0 0 1,-1 0-1,0 0 1,1 0-1,-1 0 1,0 0-1,0 0 1,-1 0-1,1 0 1,-3 3-1,-6 11-25,0 0 0,-2-1 0,0 0 0,0-1 0,-23 20 0,-81 64-88,93-81 103,7-5 3,-14 11-4,0 1 0,-51 57 0,79-79 15,-1 0 1,1 0 0,0 1-1,0-1 1,0 1-1,0 0 1,1-1-1,-2 6 1,3-8 1,-1 0 0,1 0 0,0 0 1,0 0-1,0 0 0,0 0 0,0 0 0,0 0 0,0 0 1,1 0-1,-1 0 0,0 0 0,1 0 0,-1 0 0,0 0 0,1 0 1,-1-1-1,1 1 0,-1 0 0,1 0 0,0 0 0,-1-1 1,1 1-1,0 0 0,-1-1 0,1 1 0,0 0 0,0-1 1,0 1-1,-1-1 0,1 0 0,0 1 0,0-1 0,0 0 1,0 1-1,0-1 0,0 0 0,1 0 0,14 3 14,0-2 0,1 0 1,-1 0-1,0-2 0,1 0 0,21-5 0,-3 2 17,-15 2 93,41-4 39,0-3 0,62-17 0,-123 26-161,3-1 26,0 0-1,0 0 0,0 0 1,0 0-1,0 0 0,0 0 1,0-1-1,-1 1 1,1-1-1,0 0 0,-1 0 1,1 0-1,1-3 0,-1-10 108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1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14131,'7'-4'1448,"7"1"-1056,12-3-160,4 2 905,12-1-785,5 3-152,10 0-376,3 2 280,5 3-120,-3 0-32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2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11915,'-1'0'1016,"5"0"-704,3 0-96,15 0 944,8 1-808,11 1-176,4-1-40,-1-1 8,2 0-16,-6 2-152,-3-1-176,-12 3-920,-11 1 1000,-15 0-152,-11 4-104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2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12947,'4'7'1176,"10"-7"-680,8-3-176,11 0 448,4-1-184,6 0-111,6 1-97,1 3-408,3 1 2088,-4-1-1880,2 3 112,-3-6 96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5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181 114 9122,'0'-2'89,"0"-1"0,-1 1 0,1 0 0,-1 0 0,0 0 0,0 0 0,0 0 0,0 0 0,0 0 0,0 0 0,-1 0 0,1 0 0,-1 0 0,1 1 0,-1-1 0,1 1 0,-1-1 0,0 1 0,0 0 0,0-1 0,0 1 0,-3-1 0,3 1-65,0 1 0,1-1 0,-1 1 0,0 0-1,0 0 1,1 0 0,-1 0 0,0 0 0,0 0 0,0 0 0,1 0 0,-1 1-1,0-1 1,0 1 0,1-1 0,-1 1 0,0 0 0,1-1 0,-1 1-1,1 0 1,-1 0 0,1 0 0,-1 0 0,1 1 0,0-1 0,-1 0 0,1 0-1,0 1 1,-1 1 0,-5 7-31,1 1 1,1 0-1,-1 0 0,2 0 1,0 1-1,-5 18 0,-10 77-72,17-92 111,-30 251 332,28-207-183,2 1 0,10 88-1,-4-121-112,1 0 0,1 0 0,13 34 0,-13-45-66,1-1 0,0 0 0,0-1 0,2 0 0,0 0 0,19 23 0,-25-34-10,0 0 1,0 0-1,0 0 1,0-1 0,1 1-1,-1-1 1,1 0-1,-1 0 1,1 0-1,0 0 1,-1-1-1,1 1 1,0-1 0,0 0-1,0 0 1,1-1-1,-1 1 1,6-1-1,-4-1 7,0 0 0,0 0 0,0 0 0,0-1 0,0 0 0,-1 0 0,1-1 0,-1 1 0,1-1 0,-1 0 0,8-7 0,32-24 93,-1-1 0,52-57 0,-79 74-78,-2 0-1,0-1 0,-2-1 1,0 0-1,-1-1 0,-1 0 1,-1-1-1,9-27 0,-7 4-1,-1 0 0,-3-1-1,-2 0 1,-1-1-1,-3 1 1,-2-1-1,-1 1 1,-15-83 0,13 113-20,-1-1 0,-1 1 0,0 0 0,-1 0 0,-1 1 0,-1 0 0,0 0 0,-1 0 0,-13-16 0,17 25-43,0 0 1,-1 0 0,0 0 0,0 1 0,0 0 0,-1 0 0,1 1 0,-1 0 0,0 0 0,-1 0 0,1 1 0,0 0 0,-1 1 0,0-1-1,0 1 1,1 1 0,-1 0 0,0 0 0,0 0 0,0 1 0,-11 1 0,10 0 6,0 1-1,0 0 1,1 0-1,-1 1 1,1 0 0,-1 0-1,1 1 1,0 0 0,1 1-1,-12 7 1,-25 24-230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2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12979,'4'11'1152,"5"2"-888,9 4-24,8 5 352,9 1-256,3 1 8,10 8-48,-1 1-7,2-2-105,-3 1-40,-11-5-144,-6-3-104,-10 1 32,-8-4-1129,-9-2 1081,-7-5-144,-8 0-80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3 293 14971,'-3'-3'1352,"5"-2"-983,5-2-153,13 0 504,7-3-184,16-9-200,6 1-88,11-9-232,3-2-120,3-5-288,-3-1-160,-8 1 456,-7 1-128,-16 1-48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2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14539,'0'2'1104,"8"-2"-888,7-2-80,12 2 297,3-7-177,10 1-104,3 0-120,9-6-360,-1 0-57,0 1 297,-7-2-88,-11-7-64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2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11883,'0'0'31,"0"0"1,0 1 0,0-1 0,0 0 0,0 0 0,0 0 0,0 1-1,0-1 1,0 0 0,0 0 0,0 0 0,0 1 0,0-1 0,0 0 0,0 0-1,0 0 1,0 1 0,0-1 0,0 0 0,0 0 0,0 0 0,0 1-1,0-1 1,1 0 0,-1 0 0,0 0 0,0 0 0,0 1 0,0-1 0,0 0-1,1 0 1,-1 0 0,0 0 0,0 0 0,0 0 0,0 0 0,1 1-1,-1-1 1,0 0 0,0 0 0,0 0 0,1 0 0,-1 0 0,0 0 0,0 0-1,0 0 1,1 0 0,-1 0 0,0 0 0,0 0 0,0 0 0,1 0 0,-1 0-1,0 0 1,0-1 0,0 1 0,1 0 0,-1 0 0,0 0 0,0 0-1,0 0 1,0 0 0,1 0 0,-1-1 0,0 1 0,0 0 0,21-9 500,-16 7-253,39-18 132,0-1 1,-2-3 0,-1-1 0,0-2 0,44-39 0,-55 39-569,-1-1-1,-1-2 1,-1 0-1,-2-2 1,-1-1 0,29-54-1,-62 103 45,-33 59 141,36-62-22,-13 32 7,18-42-5,1-1 0,-1 0 1,0 1-1,1-1 0,-1 1 1,1-1-1,0 1 0,0-1 1,0 1-1,0 0 0,0-1 1,1 1-1,-1-1 0,2 5 1,-1-6-3,-1 0-1,1 0 1,0-1 0,0 1-1,-1 0 1,1 0 0,0-1 0,0 1-1,0-1 1,0 1 0,0-1 0,0 1-1,0-1 1,0 1 0,0-1-1,0 0 1,0 0 0,0 1 0,0-1-1,0 0 1,0 0 0,0 0 0,0 0-1,0 0 1,0 0 0,0-1-1,2 1 1,30-11 85,14-14-167,-1-3 0,-2-1 0,52-44 0,-94 71 67,24-20-86,-18 14 42,1 1 1,-1 0-1,1 1 0,1 0 0,-1 0 0,11-4 0,-20 9 52,0 1 0,1 0-1,-1 0 1,0 0 0,1 0 0,-1 0 0,0 0-1,0-1 1,1 1 0,-1 0 0,0 0 0,1 0-1,-1 0 1,0 0 0,1 0 0,-1 0 0,0 0-1,1 0 1,-1 1 0,0-1 0,0 0-1,1 0 1,-1 0 0,0 0 0,1 0 0,-1 0-1,0 1 1,0-1 0,1 0 0,-1 0 0,0 0-1,0 1 1,1-1 0,-1 0 0,0 0 0,0 1-1,0-1 1,0 0 0,1 0 0,-1 1 0,0-1-1,0 0 1,0 1 0,0-1 0,0 0 0,0 0-1,0 1 1,0 0 0,-3 16 17,-8 10 87,-18 30 0,-8 17 95,29-55-140,-11 30 29,18-45-81,0 0-1,1 0 1,-1 0 0,1 0 0,-1 0 0,1 1 0,0-1 0,1 0 0,-1 0 0,2 5 0,-2-7-5,1 0 0,-1-1 1,1 1-1,0-1 0,-1 1 1,1 0-1,0-1 0,0 0 1,0 1-1,0-1 0,0 1 1,3 1-1,25 10 20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2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11050,'-2'1'270,"-15"4"764,14-1-476,11-1 128,55 3 377,83-2 1,-46-3-682,204 10 334,926 10-423,-706-47-1354,-434 20 764,-73 4 183,-1 2 0,19 1-1,-29 2 67,-12 0 20,-8-1-12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2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11642,'29'-6'609,"1"1"-1,41-1 0,-61 6-480,1 0 0,0 1 1,-1 0-1,1 1 0,-1 0 0,1 1 1,-1 0-1,0 0 0,0 1 1,10 5-1,-18-8-108,0 0 0,1 1-1,-1-1 1,0 1 0,0-1 0,0 1 0,0 0 0,0 0-1,0-1 1,0 1 0,0 1 0,-1-1 0,1 0 0,-1 0-1,0 1 1,0-1 0,0 1 0,0-1 0,0 1 0,0-1-1,-1 1 1,1-1 0,-1 1 0,1 0 0,-1-1 0,0 1-1,0 0 1,-1-1 0,1 1 0,0 0 0,-1-1 0,0 1-1,1-1 1,-1 1 0,0-1 0,0 1 0,-1-1 0,1 0 0,-2 4-1,-2 1 7,0 0 0,-1-1 0,0 1 0,0-1 0,0-1 0,-1 1 0,-8 5 0,-55 31 168,47-29-124,-29 15 75,-59 37 174,98-56-271,1 0 0,0 1-1,0 0 1,1 1 0,1 0-1,-11 15 1,18-22-32,0 0 0,1 0 0,-1 0 0,1 1 0,0-1 0,0 1 0,1 0 0,-1-1 0,1 1 0,0 0 0,0 5 0,1-8-8,0 1 0,0 0 1,1 0-1,-1 0 0,1-1 1,-1 1-1,1 0 0,0-1 0,0 1 1,0 0-1,0-1 0,1 1 0,-1-1 1,1 0-1,0 1 0,-1-1 0,1 0 1,0 0-1,0 0 0,4 2 0,2 2 7,0-1 0,1 0 0,0-1-1,0 0 1,0 0 0,0-1-1,0 0 1,1-1 0,0 0 0,-1 0-1,17 0 1,-4-1 12,0-1 0,0-1 0,0-1 0,27-7 0,-25 4 58,1-2-1,-1 0 1,31-15-1,-46 18-23,-1-1 1,1 1-1,-1-2 0,0 1 0,0-1 0,0 0 1,-1-1-1,0 0 0,0 0 0,-1-1 0,10-13 1,-15 19-38,1 0 0,-1-1 0,0 1 0,0-1 0,0 1 0,0-1 0,0 0-1,0 1 1,-1-1 0,1 0 0,-1 1 0,0-1 0,0 0 0,0 0 0,0 1 0,0-1 0,-1 0 0,1 1 0,-1-1 0,0 0 0,0 1 0,0-1 0,0 1 0,-2-4 0,0 3-7,1-1-1,-1 1 0,0 0 1,-1 0-1,1 0 1,0 1-1,-1-1 0,1 1 1,-1 0-1,0 0 1,0 0-1,0 0 0,0 1 1,-8-2-1,0 0-78,1 1-1,-1 0 1,0 1-1,0 0 1,-23 2 0,31-1 96,0 1 1,-1-1-1,1 1 0,0 0 1,0 0-1,-1 1 1,1-1-1,0 1 1,0 0-1,1 0 1,-1 0-1,0 0 1,1 1-1,-1 0 1,1-1-1,0 1 1,0 0-1,0 1 0,-3 3 1,6-7-26,0 0 1,0 1-1,-1-1 0,1 1 1,0-1-1,0 1 1,0-1-1,0 1 0,0-1 1,0 1-1,0-1 1,0 1-1,0-1 0,0 1 1,0-1-1,0 1 1,0-1-1,0 1 0,0-1 1,1 1-1,-1-1 0,0 1 1,0-1-1,1 1 1,-1-1-1,0 0 0,0 1 1,1-1-1,-1 1 1,0-1-1,1 0 0,-1 1 1,1-1-1,-1 0 1,0 0-1,1 1 0,-1-1 1,1 0-1,-1 0 1,1 0-1,-1 1 0,1-1 1,-1 0-1,1 0 0,-1 0 1,1 0-1,0 0 1,20 4 196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4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 11354,'38'-3'1146,"53"3"-1,-78 1-973,0 0 0,0 1 0,1 0 0,-1 2 0,-1-1 0,1 1 0,18 9 0,-29-12-163,-1 0 0,0 0 0,1 0 0,-1-1 0,0 1 0,0 0 0,1 1 1,-1-1-1,0 0 0,0 0 0,0 0 0,0 1 0,0-1 0,-1 0 1,1 1-1,0-1 0,-1 1 0,1-1 0,-1 1 0,1-1 0,-1 1 0,1 2 1,-1-1-5,0 1 0,-1-1 0,1 0 1,-1 0-1,0 0 0,0 0 0,0 1 1,0-1-1,0 0 0,-3 4 1,-3 5-7,-1-1 0,0 0 0,-1-1 0,-13 13 1,-16 13 12,-77 82 166,98-99-107,1 2 1,1 0 0,1 1-1,-15 30 1,27-47-56,0-1 0,0 0 0,1 1 0,0-1 0,-1 1 0,2-1 0,-1 1 0,0 0 0,1-1 0,0 1 0,0 0 0,1 0 0,-1-1 0,1 1 0,1 4 0,-1-6-8,0 1 1,1-1 0,-1 0-1,1 0 1,0 0-1,0-1 1,0 1 0,0 0-1,0-1 1,1 1 0,-1-1-1,1 0 1,-1 0 0,1 0-1,0 0 1,0 0 0,0 0-1,0-1 1,0 0 0,6 2-1,6 1 15,0 0 0,0-2 0,0 0 0,1 0 0,-1-2 0,0 0 1,1 0-1,15-4 0,-11 1 127,-1-1 1,1-1 0,-1-1 0,0-1 0,30-15-1,-46 21-86,0 0-1,0-1 1,0 0-1,-1 1 1,1-1-1,-1 0 1,1 0-1,-1-1 1,0 1-1,0 0 0,0-1 1,0 1-1,0-1 1,-1 0-1,1 1 1,-1-1-1,0 0 1,0 0-1,0 0 1,0 0-1,1-5 1,-2 4 6,0 1 0,-1-1 1,1 1-1,-1-1 0,1 1 1,-1 0-1,0-1 0,0 1 1,-1 0-1,1 0 0,-1 0 1,0 0-1,0 0 1,0 0-1,0 0 0,0 0 1,0 1-1,-1-1 0,-3-2 1,-3-2-54,0 0 1,-1 1 0,-11-7-1,9 7-417,12 6 427,-1-1-1,1 1 1,0 0-1,-1-1 1,1 1 0,0 0-1,0-1 1,-1 1-1,1 0 1,0-1-1,0 1 1,0 0-1,-1-1 1,1 1-1,0 0 1,0-1 0,0 1-1,0-1 1,0 1-1,0 0 1,0-1-1,0 1 1,0-1-1,0 1 1,0-1-1,0 1 1,0 0 0,0-1-1,1 1 1,-1-1-1,0 1 1,0 0-1,0-1 1,0 1-1,1 0 1,-1-1-1,0 1 1,1-1 0,11-13-104,-11 12 130,16-15 35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5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13171,'0'0'63,"0"-1"1,0 1 0,0 0-1,0 0 1,0-1-1,1 1 1,-1 0-1,0 0 1,0-1-1,0 1 1,0 0 0,0 0-1,0 0 1,0-1-1,1 1 1,-1 0-1,0 0 1,0 0 0,0 0-1,1-1 1,-1 1-1,0 0 1,0 0-1,0 0 1,1 0-1,-1 0 1,0 0 0,0-1-1,1 1 1,-1 0-1,0 0 1,0 0-1,1 0 1,-1 0 0,0 0-1,0 0 1,1 0-1,-1 0 1,0 0-1,0 0 1,1 1-1,-1-1 1,0 0 0,0 0-1,0 0 1,1 0-1,-1 0 1,0 0-1,0 0 1,1 1 0,-1-1-1,0 0 1,0 0-1,0 0 1,6 21 917,-5 36-1283,-1-52 512,-1 73-170,3 82-387,0-142-1891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5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11618,'-3'1'2033,"6"-2"-49,1-1-1207,5 5-353,2 2-80,7-1-144,2 0-88,3 3-64,2-4-24,3 2-264,0-5 920,-6-13-648,-4-2 48,-5-8 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5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0 725 12219,'162'-167'3593,"143"-165"-1947,-257 266-1103,-66 127-381,10-38-207,4-15 37,1 0 0,0 0 0,0 0 0,1 0 0,0 0-1,1 1 1,0-1 0,0 1 0,0 9 0,1-18 8,1 1-1,-1 0 1,0 0 0,0 0-1,1 0 1,-1-1 0,0 1-1,1 0 1,-1 0 0,1-1-1,-1 1 1,1 0-1,-1-1 1,1 1 0,0 0-1,-1-1 1,1 1 0,0-1-1,-1 1 1,1-1 0,0 1-1,0-1 1,1 1 0,0 0 0,0-1 0,1 1 1,-1-1-1,1 0 1,-1 0-1,1 0 0,-1 0 1,4 0-1,6-3 9,-1 1 0,20-8-1,-27 9-5,29-12 30,0-1-1,0-1 1,-2-2-1,0-1 1,-1-1 0,0-2-1,-2-1 1,-1-1-1,-1-2 1,-1 0-1,34-44 1,-54 61-9,1 0 0,-1 0 0,7-17 0,-12 25-23,0 0 0,0 0 0,0 0 0,0-1 0,1 1 0,-1 0 0,0 0 0,0-1 0,0 1 0,0 0 0,0 0 1,0 0-1,0-1 0,0 1 0,0 0 0,-1 0 0,1 0 0,0-1 0,0 1 0,0 0 0,0 0 0,0 0 0,0-1 0,0 1 0,0 0 0,0 0 0,-1 0 0,1-1 0,0 1 0,0 0 0,0 0 1,0 0-1,-1 0 0,1 0 0,0 0 0,0-1 0,0 1 0,-1 0 0,1 0 0,0 0 0,0 0 0,0 0 0,-1 0 0,1 0 0,0 0 0,0 0 0,-1 0 0,1 0 0,0 0 0,0 0 0,0 0 0,-1 0 1,1 0-1,0 0 0,0 0 0,0 0 0,-1 1 0,1-1 0,0 0 0,0 0 0,0 0 0,-1 0 0,1 0 0,0 0 0,0 1 0,0-1 0,0 0 0,0 0 0,-1 1 0,-5 5 11,0 2 0,0-1 0,1 0 0,0 1 0,-5 11 0,2-5 4,-2 3-12,1 1 0,0 0 0,1 1 0,-9 33 0,16-46-11,0 0 1,0 0-1,0-1 1,1 1-1,0 0 1,0 0-1,0 0 1,1 0-1,2 7 1,-2-10-9,0 1 0,0-1 0,0 0 0,1 0 0,0 0 0,-1-1 0,1 1 0,0 0 0,0-1 0,1 1 0,-1-1-1,1 1 1,-1-1 0,1 0 0,-1 0 0,1-1 0,5 4 0,-4-3-15,0-1 0,-1 1-1,1-1 1,0 1-1,0-1 1,0 0 0,0-1-1,1 1 1,-1-1-1,0 1 1,0-1 0,0-1-1,0 1 1,0 0 0,0-1-1,1 0 1,4-2-1,22-13-107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9570,'-24'30'151,"0"0"-1,2 2 1,-30 58-1,23-31 7,-27 83-1,47-116-51,2 1 1,1-1 0,2 1-1,0 1 1,2-1-1,0 0 1,2 1-1,2-1 1,0 0 0,10 44-1,-7-48-67,1-1-1,2-1 0,0 1 1,1-1-1,1 0 0,0-1 1,2-1-1,1 1 0,0-2 1,1 0-1,1-1 1,1 0-1,19 16 0,-28-28-40,0 1-1,0-2 0,0 1 0,1-1 1,-1 0-1,1 0 0,0-1 1,0 0-1,13 3 0,-15-5 12,-1-1-1,0 1 0,1-1 0,-1 0 1,1 0-1,-1-1 0,1 0 1,-1 0-1,0 0 0,0 0 0,1-1 1,-1 0-1,0 0 0,0 0 0,-1-1 1,7-3-1,-2-1 30,0-1 0,0 0-1,-1 0 1,0 0 0,-1-1 0,0 0 0,0-1-1,-1 0 1,10-19 0,-5 3 136,0 0 1,12-53-1,-15 41-51,-2-1 0,-2 1 0,-1-1 0,-2 0 1,-2 1-1,-1-1 0,-3 1 0,0-1 0,-3 1 0,-1 1 0,-2-1 0,-22-51 0,24 69-81,0 0-1,-23-32 1,29 47-55,1 1-1,-1 0 1,-1 0 0,1 1-1,0-1 1,-1 1 0,0-1 0,0 1-1,0 0 1,0 1 0,0-1 0,-1 1-1,1-1 1,-1 1 0,0 1 0,1-1-1,-1 1 1,-6-1 0,8 1-53,1 2 1,-1-1-1,0 0 1,1 1-1,-1-1 1,1 1-1,-1-1 0,1 1 1,0 0-1,-1 0 1,1 1-1,0-1 1,-1 0-1,1 1 1,0-1-1,0 1 1,0 0-1,1-1 0,-1 1 1,0 0-1,1 0 1,-1 0-1,1 0 1,-1 1-1,0 2 1,-1 2-127,0-1 1,0 1 0,1 0-1,0 0 1,1-1 0,0 1-1,-1 14 1,3 0-407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11923,'22'8'1056,"15"-6"-696,6-2-160,10 0 472,3-4-168,1 1-208,1 0-72,-4 2-112,-6 1-40,-14 0-56,-4-1-104,-8 3-240,-5 1-1080,-11-1 1232,-5-2-152,-5-3-152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10618,'0'10'1113,"7"-4"-417,9-5-240,16 1 856,3-1-376,16-1-264,2 0-47,5-4-89,0 1-120,-4 3-416,-4 0-240,-12-4 208,-5 1-40,-13-7-80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0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11666,'51'70'6639,"115"128"-6417,-101-132-299,37 43-1611,-100-108 1536,5 9-540,-7-9 670,0-1 0,0 0 0,1 0-1,-1 0 1,0 1 0,0-1 0,0 0 0,0 1 0,0-1-1,0 0 1,0 0 0,0 1 0,0-1 0,0 0-1,0 0 1,0 1 0,0-1 0,0 0 0,0 0 0,0 1-1,0-1 1,0 0 0,0 1 0,-1-1 0,1 0 0,0 0-1,0 0 1,0 1 0,0-1 0,0 0 0,-1 0-1,1 0 1,0 1 0,0-1 0,0 0 0,-1 0 0,1 0-1,0 0 1,0 1 0,-1-1 0,1 0 0,-1 0 0,-12 3-508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0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21 401 11386,'-17'6'1695,"17"-5"-1666,0-1 0,0 0 0,0 0 0,-1 0-1,1 0 1,0 0 0,0 0 0,0 0 0,0 0 0,0 0 0,0 0-1,0 0 1,0 0 0,0 0 0,0 0 0,-1 0 0,1 0-1,0 0 1,0 0 0,0 0 0,0 0 0,0 0 0,0 0-1,0 0 1,0 0 0,0 0 0,0 0 0,0 0 0,-1 0 0,1 0-1,0 0 1,0-1 0,0 1 0,0 0 0,0 0 0,0 0-1,0 0 1,0 0 0,0 0 0,0 0 0,0 0 0,0 0-1,0 0 1,0 0 0,0 0 0,0-1 0,0 1 0,0 0 0,0 0-1,0 0 1,0 0 0,0 0 0,0 0 0,0 0 0,0 0-1,0 0 1,0 0 0,0-1 0,0 1 0,0 0 0,0 0-1,0 0 1,0 0 0,0 0 0,17-21 2410,-10 13-2550,42-45-56,2 3 0,2 1 1,2 3-1,2 3 0,96-56 0,-115 78-187,-3 7-132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4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9434,'-8'7'1192,"8"-5"-768,7-1-96,3-1 1041,10 0-713,4-4-136,8 0-144,1-3-40,7 5-40,1 1-40,4 2-160,-4 3-152,-5 2-440,-3 4-1064,-13 2 1320,-7-7-176,-11-2-208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4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10082,'1'2'848,"14"-2"-464,3-3-136,11-1 353,5 1-169,11-2-104,8 5-112,1 0-1392,1 0 1216,1-7-256,-2 0-113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4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11562,'12'-1'211,"1"0"0,0 2 0,-1-1-1,1 1 1,0 1 0,18 5-1,-22-5-108,0 1-1,-1 0 0,1 0 0,-1 1 0,1 0 0,-1 1 0,-1 0 0,1 0 0,11 10 0,-17-12-102,1 0 0,-1 0 0,1 0-1,-1 0 1,0 1 0,0-1-1,0 1 1,-1-1 0,1 1 0,-1-1-1,0 1 1,0 0 0,1 7 0,-2-4-4,0 1 0,0-1 0,-1 0 1,1 0-1,-2 0 0,1 0 0,-3 7 1,-4 7-7,0 0 1,-1-1-1,-23 36 1,-26 25 49,40-58-40,1 1 0,-26 47 0,31-42 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5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37 8514,'29'-31'1979,"-23"26"-1829,15 5 5898,-6 1-5533,-11-2-457,0 1 0,0 1-1,1-1 1,-1 1 0,0-1-1,0 1 1,0 0 0,0 1-1,0-1 1,0 1-1,0-1 1,0 1 0,-1 0-1,6 4 1,-7-3-53,1 0 1,-1 0-1,1 0 1,-1 0-1,0 0 1,0 0-1,0 1 1,-1-1-1,1 1 1,-1-1-1,0 1 1,0 0-1,0-1 1,0 1-1,-1 0 0,1 5 1,-1 2 4,0 0 0,0 0 0,-1 1 1,0-1-1,-1 0 0,0 0 0,-1 0 1,-7 19-1,3-15 14,-1 1-1,0-1 1,-1-1 0,-1 0 0,-14 16 0,0-3 101,-2-2 1,-1-1-1,-1-1 0,-55 35 0,83-58-121,-1 0 0,1 0 0,0 0 0,0 0-1,-1 0 1,1 0 0,0 1 0,-1-1 0,1 0-1,0 0 1,0 0 0,-1 0 0,1 0 0,0 1-1,0-1 1,-1 0 0,1 0 0,0 0 0,0 1-1,0-1 1,0 0 0,-1 0 0,1 0 0,0 1-1,0-1 1,0 0 0,0 1 0,0-1 0,0 0-1,0 0 1,-1 1 0,1-1 0,0 0 0,0 1-1,0-1 1,0 0 0,0 0 0,0 1 0,1-1-1,-1 0 1,0 1 0,0-1 0,0 0 0,15 4 88,29-6 26,-42 2-102,36-3 97,-14 2-467,-1 0 0,0-2 0,43-11 0,-56 10 42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4:5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14731,'6'-1'1560,"-2"2"-1103,8 1-209,5-2 872,3-3-600,3 0-112,9 2-192,-4-2-176,8 3-296,-3-3-208,-6 0 392,-2 0-88,-4-5-72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202 209 6113,'-19'-47'4969,"18"35"-3971,1 12-886,0-1 0,0 0 0,0 0 0,0 1 0,0-1 1,0 0-1,0 0 0,-1 1 0,1-1 0,0 0 0,0 1 0,-1-1 1,1 0-1,0 1 0,-1-1 0,1 0 0,0 1 0,-1-1 1,1 1-1,-1-1 0,1 1 0,-2-2 0,-10-13 932,10 12-903,0 0 0,-1 0 0,1 1 0,0-1 0,-1 1 0,-4-4 0,-59-34 807,59 36-1024,1 1-1,-1 0 1,0 0 0,0 1 0,0 0-1,-1 0 1,1 1 0,-9-1 0,15 1-33,1 0 0,-1-1 1,1 1-1,-1 0 1,1 0-1,0-1 0,0 1 1,0-1-1,-1 1 1,1 0-1,0-1 0,1 1 1,-1-3-1,5-9-319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5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1904,'-1'-3'120,"0"0"-128,-1-1-16,2-1 344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13859,'-1'2'95,"1"-1"0,0 1 0,0-1 0,-1 1 0,1-1 0,-1 1 0,0-1 0,1 0 0,-1 1 0,0-1 0,0 1 0,-1 0 0,-5 10 21,-4 20 83,1 1 0,2-1 0,-5 37 0,7-33-172,-1 15 4,2 1 1,2 52-1,1-1 19,0-82-60,0 10-193,1 0-1,5 41 1,-5-71 88,-1-7-20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11170,'9'86'1150,"5"-1"0,38 131 0,-52-213-1133,4 10 135,1-1 0,12 24 0,-16-33-107,0-1 1,1 0-1,-1 0 0,0 0 0,1 0 1,0 0-1,-1 0 0,1 0 0,0 0 1,0-1-1,0 1 0,0 0 1,0-1-1,0 0 0,1 0 0,-1 0 1,0 0-1,1 0 0,-1 0 0,1 0 1,-1-1-1,1 1 0,2-1 0,1 0 50,-1-1 0,1 0 0,-1-1 0,0 0 0,0 1 0,0-1 0,0-1 0,0 1 0,8-7 0,39-32 504,-47 37-547,62-60-16,93-116 0,-155 173-120,53-63-423,-37 48 154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53 9250,'1'-2'176,"0"0"1,-1 0-1,1 0 1,-1 0-1,0 0 0,1 0 1,-1 0-1,0 1 0,0-1 1,0 0-1,0 0 1,-1 0-1,1 0 0,0 0 1,-1 0-1,1 0 1,-1 0-1,-1-3 0,0 4-70,1 0 0,0 0-1,-1-1 1,1 1 0,-1 1-1,1-1 1,-1 0 0,0 0-1,1 0 1,-1 1 0,0-1-1,0 1 1,1-1 0,-1 1-1,0 0 1,0 0 0,1 0-1,-1 0 1,0 0 0,0 0-1,-2 0 1,-18 3-10,-1 1 0,1 0 0,0 2 0,0 0 0,0 2 0,1 0 0,-30 17 0,41-20-98,0 1-1,0 1 1,1 0-1,0 0 1,-14 15-1,22-21-1,0-1-1,1 1 1,-1 0 0,0 0-1,1-1 1,-1 1-1,1 0 1,-1 0-1,1 0 1,-1 0-1,1 0 1,0 0-1,-1 0 1,1 0-1,0 0 1,0 0 0,0 0-1,0 0 1,0 0-1,0 0 1,0-1-1,0 1 1,0 0-1,0 0 1,1 1-1,0 0-5,-1-1 0,1 0 0,0 1-1,0-1 1,1 0 0,-1 0 0,0 0-1,0 0 1,0 0 0,1 0-1,-1 0 1,0 0 0,1-1 0,1 2-1,7 1-53,-1 0-1,1 0 1,18 2-1,-28-5 63,77 8-270,-48-6 170,0 1 1,36 9-1,-62-11 99,0-1-1,0 1 0,-1 0 0,1 0 0,0 0 0,-1 0 0,1 0 0,-1 0 0,0 1 0,1-1 0,-1 1 1,0 0-1,0 0 0,0-1 0,0 1 0,0 1 0,0-1 0,-1 0 0,1 0 0,-1 1 0,1-1 0,-1 1 1,0-1-1,0 1 0,0-1 0,0 1 0,-1 0 0,1 0 0,-1-1 0,1 1 0,-1 0 0,0 0 0,0-1 1,0 1-1,-1 0 0,1 0 0,-1 0 0,1-1 0,-1 1 0,0 0 0,0-1 0,0 1 0,-2 2 0,-1 3 60,-1-1 0,0 0-1,0 0 1,0 0-1,-1 0 1,0-1-1,0 0 1,-1 0 0,0-1-1,0 0 1,-11 6-1,-2 1 172,-1-2 0,0 0-1,-24 7 1,20-9 101,6-1 11,-1-1 0,1 0 0,-21 2 0,39-8-356,-1 0 0,1 0 0,0 1 0,0-1 0,-1 0 0,1 0 0,0 0 0,0-1 0,-1 1 0,1 0-1,0 0 1,0-1 0,0 1 0,0-1 0,-3 0 0,4 0-16,0 1 1,-1-1-1,1 1 0,0 0 1,-1-1-1,1 1 1,0-1-1,0 1 0,0-1 1,-1 1-1,1-1 0,0 0 1,0 1-1,0-1 0,0 1 1,0-1-1,0 1 1,0-1-1,0 1 0,0-1 1,0 1-1,0-1 0,0 1 1,1-2-1,1-3-173,1-1-1,0 1 1,0-1 0,0 1-1,5-5 1,-3 4 330,21-31-648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13867,'-1'1'917,"-7"8"-709,2 1 0,-1-1 0,1 1 0,1 0 0,0 1 0,0-1 0,-5 20 0,5-11-64,1 1 1,0 0-1,0 37 1,5 1-111,2 0 0,13 59 0,-14-99 19,2 6-54,3 36-210,-16-92-1196,3 14 1019,-58-194-706,57 192 1718,7 19-583,0 1-1,0 0 1,0-1-1,0 1 0,0-1 1,0 1-1,0-1 0,0 1 1,0 0-1,0-1 0,0 1 1,0-1-1,0 1 1,0 0-1,0-1 0,0 1 1,1-1-1,-1 1 0,0 0 1,0-1-1,0 1 0,1-1 1,-1 1-1,0 0 1,0 0-1,1-1 0,-1 1 1,0 0-1,1-1 0,-1 1 1,0 0-1,1 0 0,-1 0 1,0-1-1,1 1 1,-1 0-1,1 0 0,-1 0 1,0 0-1,1 0 0,-1 0 1,1 0-1,-1-1 0,1 1 1,-1 0-1,0 1 1,1-1-1,-1 0 0,1 0 1,0 0-1,32 4-100,-16-1-82,-4-2 84,0-1-1,0 0 1,15-3-1,14-5-105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12251,'-11'4'224,"1"0"1,-1 0 0,0 1-1,1 0 1,0 0 0,0 2-1,1-1 1,0 1 0,0 0-1,0 1 1,1 0 0,0 0-1,1 1 1,-9 12 0,14-17-185,0 0 0,0 0 0,0 0 1,0 0-1,0 1 0,1-1 0,0 1 1,0-1-1,0 1 0,1-1 0,-1 1 0,1-1 1,0 1-1,0 0 0,1-1 0,-1 1 1,1-1-1,0 1 0,0-1 0,4 8 1,-4-8-29,1-1 1,0 0 0,0 0 0,0 0 0,0 0 0,0 0 0,1 0-1,-1-1 1,1 1 0,-1-1 0,1 0 0,0 1 0,0-1 0,0-1 0,1 1-1,-1 0 1,0-1 0,1 1 0,-1-1 0,1 0 0,-1 0 0,1-1-1,-1 1 1,1-1 0,0 0 0,5 0 0,-3 0 3,1-1 0,-1-1 0,1 1-1,-1-1 1,0 0 0,0 0 0,0-1 0,0 0 0,0 0 0,0-1 0,-1 1 0,0-1-1,0 0 1,0 0 0,6-7 0,-6 6 38,0-1 1,0 0-1,-1 0 0,0 0 0,0-1 1,0 0-1,-1 1 0,0-1 0,0 0 1,-1 0-1,0-1 0,0 1 0,0-8 0,-4 14 278,-3 7-182,-5 9-3,9-13-140,0 0 1,1 0-1,-1 0 1,1 1-1,-1-1 1,1 0-1,0 0 1,0 1-1,0-1 1,0 0-1,0 0 1,0 1-1,1-1 1,-1 0-1,1 0 1,0 1-1,1 3 1,-1-5-7,0 0 1,0 0-1,1 0 1,-1 0-1,0 0 0,0-1 1,0 1-1,1 0 1,-1-1-1,0 1 1,1-1-1,-1 1 1,1-1-1,-1 1 1,1-1-1,-1 0 0,1 0 1,-1 0-1,1 0 1,-1 0-1,1 0 1,-1 0-1,0 0 1,1-1-1,-1 1 1,1-1-1,-1 1 1,2-1-1,15-6-67,0-1-1,0-1 1,-1 0 0,0-1-1,18-14 1,-4 2-103,-30 21 158,0 0-1,0 0 1,0 1-1,1-1 1,-1 0 0,0 0-1,0 1 1,1-1-1,-1 1 1,0-1-1,1 1 1,-1-1-1,0 1 1,1 0 0,-1 0-1,0 0 1,1 0-1,-1 0 1,1 0-1,-1 0 1,0 0-1,1 0 1,-1 1 0,1-1-1,-1 0 1,0 1-1,1-1 1,0 2-1,0 0 9,1 1 0,-1-1-1,0 1 1,-1 0-1,1 0 1,0 0-1,-1 0 1,0 0 0,0 0-1,2 5 1,-3-6 12,1 1 0,0-1 0,-1 0 0,1 0 0,0 0 0,1 1 0,-1-1 0,0 0 1,0 0-1,1 0 0,0-1 0,-1 1 0,1 0 0,0-1 0,-1 1 0,1-1 0,0 1 0,0-1 0,1 0 0,-1 0 1,0 0-1,0 0 0,0 0 0,1 0 0,-1-1 0,0 1 0,1-1 0,-1 1 0,0-1 0,1 0 0,-1 0 0,1 0 1,-1 0-1,0-1 0,1 1 0,2-2 0,48-5-1024,-52 7 794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154 122 13787,'0'-1'47,"0"1"0,0-1 0,0 1 1,0 0-1,0-1 0,0 1 0,0-1 0,0 1 1,0-1-1,0 1 0,0-1 0,0 1 0,0-1 0,-1 1 1,1 0-1,0-1 0,0 1 0,-1-1 0,1 1 0,0 0 1,0-1-1,-1 1 0,1 0 0,0-1 0,-1 1 1,1 0-1,-1-1 0,1 1 0,0 0 0,-1 0 0,1 0 1,-1-1-1,0 1 0,-1 0 18,1 0 1,-1 0 0,1 0-1,-1 0 1,1 1-1,-1-1 1,1 0 0,0 1-1,-1-1 1,-2 2-1,-29 20 604,22-10-451,0 1-1,0 0 1,1 1 0,1 0-1,0 0 1,1 1 0,-12 28 0,20-41-192,-1 0 0,0 0 0,0 0 0,1 0 0,-1 0 0,1 0 0,0 0 1,0 1-1,0-1 0,0 0 0,0 0 0,0 0 0,1 4 0,0-5-14,-1 0 1,0-1-1,1 1 0,-1 0 0,1-1 0,-1 1 1,1-1-1,-1 1 0,1 0 0,-1-1 0,1 1 1,0-1-1,-1 1 0,1-1 0,0 0 0,0 1 1,-1-1-1,1 0 0,0 0 0,0 1 0,-1-1 1,1 0-1,0 0 0,1 0 0,3 0 3,-1 0 0,1-1 0,0 0 0,-1 0 0,1 0 1,-1-1-1,1 1 0,-1-1 0,0 0 0,7-4 0,43-30-308,-1-2 1,-2-3 0,67-69-1,-109 102 231,-5 4 19,1 0 0,0 0 0,-1-1 0,0 0 0,0 0 0,-1 0 0,1 0 0,-1 0 0,0-1 0,4-10 0,-7 16 43,0 0 0,0-1 0,0 1 0,0 0-1,-1 0 1,1 0 0,0 0 0,0 0 0,0 0-1,0-1 1,0 1 0,0 0 0,-1 0 0,1 0-1,0 0 1,0 0 0,0 0 0,0 0 0,-1 0-1,1 0 1,0 0 0,0 0 0,0 0-1,0 0 1,-1 0 0,1 0 0,0 0 0,0 0-1,0 0 1,0 0 0,-1 0 0,1 0 0,0 0-1,0 0 1,0 0 0,0 0 0,-1 0 0,1 0-1,0 0 1,0 0 0,0 0 0,0 1 0,-1-1-1,-9 4 40,0 2 11,0 0 0,1 1 0,0 0 0,0 0 1,1 1-1,0 0 0,0 1 0,1-1 0,-9 15 1,10-14-8,1-1 0,1 0-1,-1 1 1,2 0 0,-1 0 0,1 0 0,0 1 0,1-1 0,0 1 0,1-1 0,-1 17 0,2-24-88,1 0-1,-1 0 1,0 1-1,1-1 1,-1 0-1,1 0 1,0 0-1,-1 0 1,1 0-1,0 0 1,0 0-1,2 3 0,-2-5 28,0 1 0,0 0 0,-1 0-1,1 0 1,0-1 0,0 1 0,0 0 0,0-1-1,0 1 1,0-1 0,0 1 0,0-1-1,0 0 1,0 1 0,0-1 0,0 0-1,0 0 1,0 0 0,1 0 0,-1 0-1,0 0 1,0 0 0,0 0 0,0 0 0,0 0-1,2-1 1,13-6-235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12707,'-12'0'358,"0"1"0,1 0 0,-1 1 0,1 0 0,-1 1 1,1 0-1,0 1 0,0 0 0,0 1 0,0 0 0,1 0 1,0 2-1,0-1 0,1 1 0,0 0 0,0 1 0,-12 13 0,20-20-345,0 0 0,0 0-1,0 0 1,0 0-1,0 1 1,0-1-1,1 0 1,-1 0-1,0 1 1,1-1 0,-1 0-1,1 1 1,-1-1-1,1 1 1,0-1-1,0 0 1,-1 1-1,1-1 1,0 1 0,0-1-1,1 1 1,-1-1-1,0 0 1,0 1-1,1 1 1,1-1-19,-1-1 0,0 1 1,1-1-1,-1 0 0,1 0 0,-1 1 0,1-1 1,0 0-1,-1 0 0,1-1 0,0 1 1,0 0-1,-1-1 0,1 1 0,0-1 0,2 1 1,11 1-147,-1-1 0,1 0 0,24-2 1,-25 0 59,9-1-216,29 2-1,-46 0 274,-1 1 0,0-1-1,1 1 1,-1 1 0,0-1-1,0 1 1,1-1 0,-1 1-1,-1 1 1,1-1 0,5 4-1,-9-5 33,10 5 367,2-15 112,-7 0-359,1-1 1,-1 1-1,0-1 1,-1 0 0,0-1-1,-1 1 1,0-1-1,-1 0 1,0 0 0,2-21-1,-4 22-48,-1 9-86,0 0-1,0 1 1,0-1 0,0 0 0,0 0-1,0 0 1,1 1 0,-1-1 0,0 0 0,0 1-1,0-1 1,1 0 0,-1 0 0,0 1-1,1-1 1,-1 0 0,2 0 0,-1 0-59,0 1 0,1 0 0,-1 0 0,1-1 0,-1 1 0,1 0 0,-1 0 0,1 1 0,-1-1 0,1 0 0,-1 0 0,3 1 0,13 2-566,1-2 0,32 0 0,-39-1 486,48-2-430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 8114,'-19'-3'456,"9"-1"-496,3-2-32,2 2 232,5 1-784,5 0 432,2-1-136,4 2 72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220 126 14315,'0'-1'80,"-1"0"1,1-1-1,-1 1 0,0 0 0,1 0 1,-1 0-1,0-1 0,0 1 0,0 0 1,0 0-1,0 0 0,0 1 1,0-1-1,0 0 0,0 0 0,0 0 1,-1 1-1,1-1 0,0 1 0,0-1 1,-1 1-1,1-1 0,0 1 0,-1 0 1,1 0-1,-1-1 0,1 1 1,0 0-1,-1 0 0,1 1 0,-1-1 1,1 0-1,-2 1 0,-4 0 139,0 0 0,0 1 0,1 0 0,-1 0 1,-9 4-1,3 1 18,-1 1 0,2 0 0,-24 18 0,31-21-214,-1-1 1,1 2-1,0-1 0,0 1 0,1 0 1,-1 0-1,1 0 0,0 0 0,1 1 1,-3 6-1,5-11-19,1-1 0,-1 1 1,1 0-1,-1-1 0,1 1 1,0-1-1,-1 1 0,1 0 1,0-1-1,0 1 0,0 0 1,0-1-1,1 1 0,-1 0 1,0-1-1,1 1 0,-1-1 0,2 4 1,-1-4-4,0 0-1,0-1 1,0 1 0,0 0-1,0 0 1,0 0 0,0-1 0,0 1-1,0 0 1,0-1 0,0 1 0,0-1-1,1 0 1,-1 1 0,0-1-1,0 0 1,1 0 0,-1 1 0,1-1-1,5 0-28,-1-1 1,1 0-1,-1 0 0,1 0 0,-1 0 0,1-1 0,-1 0 0,8-4 0,6-4-138,0-2 0,-1 0-1,-1-1 1,0 0 0,0-2-1,19-21 1,-8 5-194,-2-1 0,33-52 0,-56 75 392,-5 8 55,-9 11 48,2 2 18,1 0-1,0 1 0,1 0 0,1 0 1,0 1-1,0 0 0,2 0 0,0 0 0,0 0 1,1 0-1,1 1 0,0-1 0,2 20 1,-1-31-102,1 1 0,-1-1 0,0 0 0,1 0 0,0 0 0,0 0 0,0 0 0,0 0 0,0 0 0,1-1 0,-1 1 0,1 0 0,0-1 0,-1 1 0,4 2 0,12 7 347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124 156 10386,'45'-17'2071,"-42"16"-1890,-1 0-1,1 0 1,-1 0 0,0 0-1,1-1 1,-1 1-1,0-1 1,0 0 0,0 0-1,0 1 1,0-1 0,-1-1-1,1 1 1,0 0 0,1-4-1,-3 5-158,0 1 0,0-1 0,0 1 0,0-1-1,0 1 1,0 0 0,0-1 0,0 1 0,0-1 0,0 1-1,0-1 1,0 1 0,-1-1 0,1 1 0,0-1 0,0 1-1,0-1 1,-1 1 0,1 0 0,0-1 0,-1 1 0,1 0 0,0-1-1,-1 1 1,1 0 0,-1-1 0,1 1 0,0 0 0,-1 0-1,1-1 1,-1 1 0,1 0 0,-1 0 0,1 0 0,-1 0-1,1 0 1,-1-1 0,1 1 0,0 0 0,-1 0 0,1 0-1,-1 0 1,1 1 0,-2-1 0,-24 3 228,16 1-250,-1 1 0,1 0 0,0 0 0,0 1 0,1 1 0,-1 0 0,2 0 0,-1 1 0,1 0 0,0 0 0,0 1 0,1-1 0,1 2 0,-1-1 1,1 1-1,1 0 0,0 1 0,0-1 0,-4 17 0,9-25 2,-1 0 1,0 0-1,1 0 1,0 0-1,0 0 1,-1 0-1,1 0 0,0 0 1,1 0-1,-1 0 1,0 1-1,1-1 1,-1 0-1,1 0 0,-1 0 1,1 0-1,0-1 1,0 1-1,0 0 1,0 0-1,0 0 1,2 1-1,-1-1 2,0-1 0,0 0 0,0 0 1,0 0-1,0 0 0,1 0 0,-1 0 0,0-1 0,1 1 0,-1-1 0,0 1 1,1-1-1,-1 0 0,0 0 0,1 0 0,-1 0 0,0-1 0,1 1 0,3-2 1,9-2-10,0 0 1,0-1-1,-1-1 0,1-1 1,-1 0-1,24-17 1,-13 6-9,0-1 1,32-34-1,-29 22 124,-2 0 0,38-59-1,-63 88-59,0 0 0,0 0 0,0-1-1,0 1 1,-1 0 0,1 0 0,-1-1-1,1-3 1,-3 1 274,-6 15-149,0 5-140,0 0 0,2 1 0,-1 0 0,2 0 1,0 1-1,1 0 0,1 0 0,0-1 0,0 33 0,3-46-64,0-1 0,0 1-1,0-1 1,1 1-1,-1-1 1,1 1 0,-1-1-1,1 1 1,0-1 0,0 0-1,0 0 1,1 1-1,-1-1 1,0 0 0,1 0-1,-1 0 1,1 0 0,0-1-1,-1 1 1,1 0-1,3 1 1,9 4-141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 9530,'-3'-16'1326,"0"14"-608,2 11 41,20 403-68,-14-327-600,-4-72-87,2 48 39,22 113 0,-19-157 1,-2-12 91,-4-13 125,-57-326 675,49 305-958,0 1 1,-15-31-1,20 50-45,5 13-52,5 16-8,30 192-220,-8-36 349,-30-175-1,1 0-1,0 0 0,0-1 1,0 1-1,1 0 0,-1 0 1,0 0-1,0-1 0,0 1 1,1 0-1,-1 0 0,0-1 1,0 1-1,1 0 0,-1 0 1,1-1-1,-1 1 0,1-1 1,-1 1-1,1 0 0,2-16-24,-1-33-10,-26-419 285,24 466-250,-2 122-166,46 564 136,-36-498 698,-14-172-532,3 15-196,3-29-33,-1-26-2035,1 19 1764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70 12835,'8'-4'1360,"0"0"0,0 0 0,14-5 0,-16 8-1302,-1-1 0,1 0 0,-1 0-1,0 0 1,0-1 0,0 0 0,0 0 0,0 0 0,-1-1 0,8-7 0,-11 11-54,-1 0 0,0-1 0,0 1 0,1 0 0,-1 0 1,0 0-1,0-1 0,1 1 0,-1 0 0,0-1 0,0 1 0,0 0 0,0 0 0,1-1 0,-1 1 0,0 0 1,0-1-1,0 1 0,0 0 0,0-1 0,0 1 0,0 0 0,0-1 0,0 1 0,0 0 0,0-1 0,0 1 1,0 0-1,0-1 0,0 1 0,0 0 0,-1-1 0,1 1 0,0 0 0,-12-3 69,-16 8 8,16 0-59,1 0 0,0 0 0,0 1-1,1 0 1,-14 11 0,18-13-6,1 1 1,0-1-1,0 1 0,0 0 1,1 0-1,0 0 0,0 1 1,0-1-1,1 1 0,0 0 1,-4 9-1,7-15-36,-1 1 0,1 0 0,0 0 0,-1 0 0,1 0 0,0-1 0,0 1 0,0 0 0,-1 0 0,1 0 0,0 0 0,0 0 0,0 0 0,0 0 0,0 0 0,1 0 0,-1-1 0,0 1 0,0 0 0,1 0 0,-1 0 0,0 0 0,1 0 0,-1-1 0,1 1 0,-1 0 0,1 0 0,-1-1 0,1 1 0,0 0 0,-1-1 0,1 1 0,0-1 0,0 1 0,-1-1 0,1 1 0,0-1 0,0 1 0,0-1 0,-1 0 0,1 1 0,0-1 0,0 0 0,0 0 0,0 0 0,0 0 0,0 1 0,0-1 0,0-1 0,-1 1 0,1 0 0,0 0 0,0 0 0,1-1 0,6 0-146,-1 0 0,1-1-1,0 0 1,13-5 0,3-4-211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1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9546,'3'-1'281,"58"-13"1675,-56 13-1664,-1 0-1,1 1 1,0 0-1,0 0 1,0 0-1,-1 0 1,1 1-1,0-1 1,0 1-1,6 3 1,-10-4-257,1 1 0,-1 0 0,0 0 0,0 0 0,0-1 1,0 1-1,0 0 0,0 0 0,0 0 0,-1 1 0,1-1 0,0 0 0,-1 0 1,1 0-1,0 1 0,-1-1 0,1 0 0,-1 0 0,0 1 0,1-1 0,-1 0 1,0 1-1,0-1 0,0 1 0,0-1 0,0 0 0,0 1 0,-1-1 0,1 0 1,0 1-1,-1-1 0,1 0 0,0 1 0,-2 0 0,-2 9 21,0 0-1,-1-1 1,-8 12-1,3-5 161,3-3-107,5-12-70,0 1 0,0 0 0,0 0 0,1 0-1,-1 0 1,1 0 0,0 0 0,0 0 0,0 1 0,1-1 0,-1 0 0,0 5 0,2-7-25,-1-1 1,0 1-1,1-1 1,-1 1-1,1-1 1,-1 0-1,1 1 1,-1-1-1,1 1 1,-1-1-1,1 0 0,-1 0 1,1 1-1,0-1 1,-1 0-1,1 0 1,-1 0-1,1 0 1,0 1-1,-1-1 1,1 0-1,0 0 1,-1 0-1,1-1 1,0 1-1,-1 0 1,1 0-1,-1 0 1,1 0-1,0 0 1,-1-1-1,1 1 1,-1 0-1,1-1 1,-1 1-1,2-1 1,24-12 211,-25 12-211,148-98 323,-74 48-696,-75 51 356,0 0 0,0 0 0,0 0 0,1 0-1,-1 0 1,0 0 0,0 0 0,0 0 0,0 0 0,0 0 0,0 0-1,0 0 1,1 0 0,-1 0 0,0 0 0,0 0 0,0 0 0,0 0-1,0 0 1,0 0 0,1 0 0,-1 0 0,0 0 0,0 0-1,0 0 1,0 0 0,0 0 0,0 0 0,0 0 0,1 0 0,-1 0-1,0 0 1,0 1 0,0-1 0,0 0 0,0 0 0,0 0 0,0 0-1,0 0 1,0 0 0,0 0 0,0 1 0,0-1 0,0 0 0,0 0-1,0 0 1,0 0 0,0 0 0,0 0 0,0 1 0,0-1-1,0 0 1,2 13 16,-2-11-2,0 0 0,0 0-1,0 0 1,0 0 0,1 0 0,-1 0-1,1 0 1,-1 0 0,1 0-1,0 0 1,-1-1 0,1 1-1,3 3 1,-1-3 7,0-1 0,0 1 1,0-1-1,0 0 0,0 0 0,0 0 0,1-1 0,-1 1 0,0-1 0,1 0 1,3 0-1,41-4 91,-19-1-92,0-2 1,-1-1-1,37-16 0,-6 3-232,-68 27 208,0 1 1,0 0-1,1 1 1,0 0-1,-14 18 1,15-16 40,-25 38 235,30-45-266,1-1 0,-1 1 0,1 0 0,0 0 0,0 0 0,0 0 0,1 0 1,-1 0-1,1 0 0,-1 0 0,1 1 0,0-1 0,0 0 0,1 6 0,-1-9-19,1 1 0,-1 0 0,0 0 0,0-1-1,1 1 1,-1 0 0,1-1 0,-1 1 0,1 0-1,-1-1 1,1 1 0,-1-1 0,1 1 0,-1-1 0,1 1-1,0-1 1,-1 1 0,1-1 0,0 0 0,-1 1-1,1-1 1,0 0 0,0 0 0,-1 1 0,1-1 0,0 0-1,0 0 1,-1 0 0,1 0 0,0 0 0,0 0-1,-1 0 1,1 0 0,0 0 0,0-1 0,0 1 0,-1 0-1,1 0 1,1-1 0,29-14-269,-6-1 82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2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15467,'-8'18'985,"3"-14"-1130,3 2-103,3 1 384,6-2-152,6 8-88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2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 12563,'-4'-1'177,"0"-1"1,0 1 0,0 0-1,0 0 1,0 1 0,0-1-1,0 1 1,0 0 0,0 0-1,0 0 1,0 1 0,-1-1-1,1 1 1,-6 2 0,-3 0 246,1 1 0,-1 1 0,-13 7 0,-4 8 261,29-19-653,0 0 1,0 0-1,0 0 0,0-1 0,0 1 1,0 0-1,0 0 0,0 0 1,0 0-1,1 0 0,-1 1 0,0-1 1,1 0-1,-1 0 0,1 0 0,0 1 1,-1-1-1,1 0 0,0 0 1,0 1-1,-1-1 0,1 0 0,0 1 1,1 1-1,-1-2-26,1-1 0,0 1-1,0 0 1,0 0 0,0-1 0,0 1 0,0 0-1,0-1 1,0 1 0,0-1 0,0 1 0,0-1-1,0 0 1,0 1 0,0-1 0,1 0 0,-1 0-1,0 0 1,0 0 0,0 0 0,1 0 0,-1 0-1,0 0 1,0 0 0,0-1 0,2 1 0,32-9-326,10-7-532,46-26-1,-39 18-352,-49 24 1056,-5 5 156,-5 5 129,2-5-31,-29 29 634,32-32-670,1 0 0,-1 0 0,1 0 0,-1 1 0,1-1-1,-1 0 1,1 1 0,0-1 0,0 1 0,0-1 0,1 1 0,-1 0 0,1-1-1,-1 4 1,1-5-60,0-1-1,1 1 0,-1-1 0,0 1 1,1-1-1,-1 1 0,0-1 1,1 1-1,-1-1 0,1 0 1,-1 1-1,0-1 0,1 1 0,-1-1 1,1 0-1,-1 0 0,1 1 1,0-1-1,-1 0 0,1 0 0,-1 1 1,1-1-1,-1 0 0,1 0 1,0 0-1,-1 0 0,1 0 0,-1 0 1,1 0-1,0 0 0,-1 0 1,1 0-1,-1 0 0,2-1 0,21-3-247,-22 3 230,14-4-79,1 0 0,-1-1 0,-1-1 1,1-1-1,20-13 0,15-15-133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2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11666,'-61'94'3366,"-24"43"197,73-115-3382,1 2 0,1-1 1,1 1-1,-7 30 1,15-50-280,0 0 0,1 1 1,0-1-1,0 0 1,0 1-1,1 6 0,-1-10 67,0 0 1,0-1-1,0 1 0,1-1 0,-1 1 0,0 0 0,0-1 0,0 1 0,1-1 0,-1 1 0,0-1 1,1 1-1,-1-1 0,1 1 0,-1-1 0,0 1 0,1-1 0,-1 0 0,1 1 0,-1-1 0,2 1 1,-2-1-7,1 0 0,0 0 0,0 0 0,0 0 1,0 0-1,0-1 0,-1 1 0,1 0 0,0 0 1,0-1-1,-1 1 0,1 0 0,0-1 0,0 1 1,-1-1-1,1 1 0,0-1 0,-1 1 0,1-1 1,0 0-1,0 0 0,7-8-208,0 0 1,-1 0-1,1-1 0,7-16 1,-8 15 219,0 0 1,1 0-1,14-16 0,-22 29 96,0 1 0,0-1-1,0 0 1,0 1 0,0-1-1,1 0 1,-1 1-1,1-1 1,-1 0 0,1 0-1,0 1 1,0-1-1,0 0 1,0 0 0,0 0-1,1 0 1,-1 0 0,1-1-1,-1 1 1,4 3-1,1-2-64,0-1-1,0 1 0,0-1 0,0 0 1,1 0-1,-1-1 0,1 0 0,-1 0 1,1 0-1,-1-1 0,13-1 0,2-1-229,-1 0-1,30-9 1,-35 8 75,-9 2 55,1-1-1,-1 1 1,1-1 0,-1 0-1,0-1 1,0 1 0,0-1-1,10-7 1,-40 19 702,-32 26 730,51-31-1160,-1 0 0,1 0 0,0 1 0,1 0 1,-1 0-1,1 0 0,-7 10 0,11-15-181,0 1 0,-1-1 0,1 0 0,0 0 0,0 1 0,0-1 0,-1 0 0,1 0 0,0 1 0,0-1-1,0 0 1,0 1 0,0-1 0,-1 0 0,1 1 0,0-1 0,0 0 0,0 1 0,0-1 0,0 0-1,0 1 1,0-1 0,0 0 0,0 1 0,0-1 0,0 0 0,0 1 0,1-1 0,-1 0 0,0 1 0,0-1-1,0 0 1,0 0 0,1 1 0,-1-1 0,0 0 0,0 1 0,0-1 0,1 0 0,-1 1 0,17-4-492,20-14-105,-16-1 284</inkml:trace>
  <inkml:trace contextRef="#ctx0" brushRef="#br0" timeOffset="1">485 131 16243,'-12'12'1185,"-1"-2"-1001,3-2-160,0 7-8,6 0-264,6 4 96,5-5 64,4 2-128,5 4-120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2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14179,'-49'27'2233,"33"-19"-1139,-27 19 0,42-27-1053,0 0-1,1 0 1,-1 1-1,0-1 1,1 1-1,-1-1 1,0 1 0,1-1-1,-1 1 1,1-1-1,-1 1 1,1-1 0,-1 1-1,1 0 1,0-1-1,-1 1 1,1 0 0,0-1-1,-1 1 1,1 0-1,0-1 1,0 1-1,0 0 1,-1 1 0,2-1-26,-1-1 1,1 1 0,0-1-1,-1 1 1,1-1 0,-1 0-1,1 1 1,0-1 0,-1 0-1,1 1 1,0-1 0,0 0 0,-1 0-1,1 1 1,0-1 0,0 0-1,-1 0 1,1 0 0,1 0-1,40-2-456,67-19-1611,-80 14 1212,1 1 0,52-4 0,-80 9 882,0 1 0,0 0 1,0 0-1,0 0 0,0 0 0,0 1 0,0-1 0,0 1 0,0-1 1,0 1-1,-1-1 0,1 1 0,0 0 0,0 0 0,0 0 0,-1 0 1,1 0-1,0 0 0,-1 1 0,1-1 0,-1 1 0,2 1 0,-1 1 271,0 0 0,0 1 0,0-1 0,-1 1 0,0-1 0,1 1 0,-2-1 0,2 7 0,-2-9-282,0-1 0,1 1 0,-1-1-1,1 1 1,0-1 0,-1 0-1,1 1 1,0-1 0,0 0 0,-1 0-1,1 0 1,0 1 0,1-1-1,-1 0 1,0 0 0,0 0 0,0-1-1,0 1 1,1 0 0,-1 0 0,0-1-1,1 1 1,-1 0 0,1-1-1,-1 0 1,1 1 0,-1-1 0,0 0-1,1 0 1,2 0 0,6 1-332,1-1 0,0 0 0,15-3 0,-3 1-96,-18 1 312,0 1 0,0 1-1,0-1 1,0 1-1,0 0 1,8 2 0,-12-3 88,0 1 0,0-1 0,0 0 0,0 1 0,0-1 0,-1 1 0,1-1 0,0 1 0,0 0 0,0-1 0,0 1-1,-1 0 1,1-1 0,0 1 0,0 0 0,-1 0 0,1 0 0,-1 0 0,1-1 0,-1 1 0,1 0 0,-1 0 0,0 0 0,1 0 0,-1 0 0,0 0 0,0 0 0,0 0 0,1 0 0,-1 0 0,0 1 0,0-1 0,-1 0 0,1 0 0,0 0 0,0 0 0,0 0 0,-1 1 0,0-2-66,1 1-1,-1 0 1,0-1 0,1 1 0,-1-1 0,0 1 0,0-1 0,1 1 0,-1-1-1,0 0 1,0 1 0,0-1 0,0 0 0,1 0 0,-1 0 0,0 0 0,0 0-1,0 1 1,0-1 0,0-1 0,1 1 0,-1 0 0,0 0 0,0 0 0,0 0 0,0-1-1,0 1 1,1 0 0,-2-1 0,-6-3-372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2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24 14747,'0'-1'52,"1"0"-1,-1 1 1,0-1-1,0 0 1,1 1-1,-1-1 1,0 0-1,0 0 1,0 1-1,0-1 1,0 0-1,0 0 1,0 1-1,0-1 1,0 0-1,-1 0 1,1 1-1,0-1 1,0 0 0,-1 1-1,1-1 1,0 0-1,-1 1 1,1-1-1,0 0 1,-1 1-1,0-2 1,0 2-17,0-1 0,0 1 0,-1 0 0,1-1 0,0 1 0,0 0 1,0 0-1,0 0 0,-1 0 0,1 0 0,0 0 0,0 0 0,0 0 1,-1 0-1,0 1 0,-6 1 104,1 0 1,0 1-1,0 0 1,-9 5-1,8-3-108,0 0 0,0 1-1,0 0 1,1 1 0,-1-1 0,2 1 0,-1 1-1,1-1 1,0 1 0,1 0 0,0 0 0,0 1-1,0 0 1,1-1 0,1 2 0,0-1-1,0 0 1,0 1 0,2-1 0,-1 1 0,1 0-1,0 10 1,1-18-25,0 0 0,0 1 0,0-1 1,1 0-1,-1 0 0,1 0 0,-1 0 0,1 0 0,0 0 0,0 0 0,0 0 0,0 0 0,0 0 0,0 0 0,1 0 0,-1-1 0,1 1 1,-1 0-1,1-1 0,2 2 0,-2-1 4,1-1 0,0 0-1,0 0 1,0 0 0,-1 0 0,1 0 0,0-1 0,0 1 0,0-1 0,0 0 0,0 0 0,0 0 0,4-1-1,2 0 18,1-1 0,-1 0 0,1-1-1,-1 0 1,0 0 0,0-1 0,-1-1-1,11-6 1,-12 6 5,-1 0 0,1 0 0,-1-1 0,-1 0-1,1-1 1,-1 1 0,0-1 0,0 0 0,-1 0 0,0 0 0,5-14 0,-8 18-21,0 0 1,0 1-1,0-1 1,0 0 0,-1 0-1,1 0 1,-1 0 0,0 0-1,0 0 1,0 0 0,0 1-1,0-1 1,-1 0-1,1 0 1,-1 0 0,0 0-1,0 0 1,0 1 0,0-1-1,0 0 1,-1 1 0,1-1-1,-1 1 1,0-1-1,0 1 1,0 0 0,0 0-1,0 0 1,0 0 0,0 0-1,-1 0 1,1 1 0,-1-1-1,1 1 1,-6-3-1,4 3-2,1-1 0,-1 1 0,0 0 0,1 1 0,-1-1 0,0 1 0,0-1 0,-5 2 0,8-2-10,0 1 0,0 1-1,0-1 1,1 0 0,-1 0 0,0 0 0,0 0-1,0 0 1,0 1 0,1-1 0,-1 0 0,0 1-1,0-1 1,1 1 0,-1-1 0,0 1 0,1-1-1,-1 1 1,0-1 0,1 1 0,-1 0 0,1-1-1,-1 1 1,1 0 0,-1 0 0,1-1 0,-1 1-1,1 0 1,0 0 0,0-1 0,-1 1 0,1 0 0,0 0-1,0 0 1,0 0 0,0 0 0,0-1 0,0 1-1,0 0 1,0 0 0,0 0 0,0 0 0,0-1-1,1 2 1,-1-1-17,1 1 1,-1-1-1,1 0 0,-1 0 1,1 0-1,0 0 0,-1 0 1,1 0-1,0 0 0,0 0 1,-1 0-1,1 0 0,0 0 1,0 0-1,0 0 0,0-1 0,0 1 1,1 0-1,0 0 0,2 0-34,0 1 0,-1-1 0,1 0 0,0-1 0,0 1 0,6 0 0,0-1-8,-1 0 0,1-1 0,-1 0 0,1 0-1,10-4 1,23-13-133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2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202 180 10522,'6'-10'365,"0"-1"-1,0-1 0,-1 1 1,0-1-1,-1 0 0,-1 0 0,0 0 1,0-1-1,-1 1 0,0-15 1,-2 25-292,0 1 0,0-1 0,0 1 0,0-1 0,0 1 1,-1 0-1,1-1 0,-1 1 0,1-1 0,-1 1 0,1 0 0,-1-1 0,0 1 1,1 0-1,-1 0 0,0-1 0,0 1 0,0 0 0,0 0 0,0 0 0,0 0 1,-1 0-1,1 0 0,0 1 0,0-1 0,-1 0 0,1 1 0,-3-2 0,2 2-42,1 0-1,-1-1 0,0 1 0,0 0 0,0 0 0,1 1 0,-1-1 0,0 0 0,0 1 0,1-1 0,-1 1 0,0-1 0,1 1 1,-1 0-1,0 0 0,1-1 0,-1 1 0,1 0 0,-1 1 0,1-1 0,0 0 0,-1 0 0,1 0 0,-1 3 0,-5 5 17,1 0-1,1 1 1,0 0-1,0 0 1,1 0 0,-6 20-1,-12 68 152,15-61-50,1 0 0,2 0 0,2 0 0,1 0 0,2 0 0,2 0 0,8 44-1,2-35 88,-12-43-222,0 0 0,0 0 0,1 0-1,-1 0 1,1 0 0,0 0 0,0 0 0,0 0-1,0-1 1,0 1 0,3 2 0,-19-30-666,-65-72-1248,24 33 2035,55 63-121,0 1 0,0 0 0,0 0-1,0-1 1,-1 1 0,1 0-1,0 0 1,0 0 0,0-1 0,0 1-1,0 0 1,0 0 0,0-1 0,0 1-1,0 0 1,0 0 0,0-1-1,0 1 1,0 0 0,0 0 0,0-1-1,0 1 1,1 0 0,-1 0 0,0 0-1,0-1 1,0 1 0,0 0 0,0 0-1,0 0 1,1-1 0,-1 1-1,0 0 1,0 0 0,0 0 0,1 0-1,-1-1 1,0 1 0,0 0 0,0 0-1,1 0 1,-1 0 0,0 0 0,0 0-1,1 0 1,-1 0 0,0 0-1,0 0 1,1 0 0,-1 0 0,0 0-1,0 0 1,1 0 0,12-2 173,-13 2-171,73-1 494,-35 1-699,0-1 1,-1-2-1,58-11 0,-47-3 29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2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16596,'2'16'1160,"-24"10"-992,-8 8-32,-7 12 280,0 4-168,-1 9-112,0 0-16,8-5-32,-1-4-8,13-8-24,3-9-24,5-9-72,3-4-120,0-11-296,6-8-32,-8-1 384,5-8-128,1-5-72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2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12787,'4'-2'1848,"5"1"-1016,4 5-288,4 10 1641,5 5-1321,3 8-104,6 3-224,3 3-112,5 3-384,-1-6-248,4-3 192,-2-1-48,6-4-16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0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7434,'6'65'1415,"21"99"1,-24-146-1326,-2-10-46,1 1-1,0-1 1,0 0-1,0 0 1,1 0-1,0 0 1,6 9 0,-9-17-38,0 0 0,0 0 1,1 1-1,-1-1 0,0 0 1,0 0-1,1 1 0,-1-1 1,0 0-1,0 0 0,1 0 1,-1 0-1,0 0 1,0 1-1,1-1 0,-1 0 1,0 0-1,1 0 0,-1 0 1,0 0-1,1 0 0,-1 0 1,0 0-1,0 0 0,1 0 1,-1 0-1,0 0 0,1 0 1,-1 0-1,0-1 0,1 1 1,-1 0-1,0 0 1,0 0-1,1 0 0,-1 0 1,0-1-1,0 1 0,1 0 1,-1 0-1,0-1 0,0 1 1,0 0-1,1 0 0,-1 0 1,0-1-1,0 1 0,0 0 1,0-1-1,0 1 0,0 0 1,0 0-1,1-1 1,7-18 225,-7 17-186,25-67 616,-10 31-609,-2-1 0,-2-1 1,10-52-1,-17 50-122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71 14515,'-10'4'1280,"3"-1"-816,10-4-191,11-5 495,9-1-72,12-3-176,6 0-112,15 0-160,3 0-72,7 1-160,1 2-96,-8 3-288,-3 1-160,-13 4 1152,-9 2-696,-16 4-72,-11 2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14003,'0'16'984,"12"-14"-680,8-2-128,13-6 256,10 6-104,14-1-176,6 1-63,3-8-266,3 3-135,-3-10 224,-5-2-80,-3-9-104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13715,'36'7'1855,"26"8"-1340,-46-10-425,0 1 0,-1 1 1,27 16-1,-37-20-82,-1 0 0,0 1 0,1-1 0,-1 1 0,-1 0 0,1 0 0,0 0-1,-1 1 1,0-1 0,0 1 0,0 0 0,-1 0 0,0 0 0,0 0 0,3 9 0,-4-3-9,1 0-1,-2 1 1,0-1-1,0 0 1,-1 0 0,-1 0-1,1 1 1,-2-1 0,0-1-1,0 1 1,-1 0 0,-9 19-1,-7 7-106,-48 69 0,61-96 90,-4 7-8,-1-1-1,-14 15 0,26-31 23,-1 1 0,0 0 0,0-1 0,0 1 1,0 0-1,0-1 0,0 1 0,0-1 0,0 0 0,0 1 1,0-1-1,0 0 0,0 1 0,0-1 0,-2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72 103 11274,'0'-2'1479,"-2"4"-433,-5 6 89,-9 17-307,8-8-694,1 1 0,0-1 0,1 2 0,1-1 0,1 1 0,0 0-1,2 0 1,0 0 0,1 0 0,1 0 0,3 26 0,-2-41-116,0 0 0,0 0 0,0 0 0,0 1 0,1-1 0,0 0 0,-1-1 0,2 1 0,-1 0 1,0-1-1,1 1 0,0-1 0,5 6 0,-6-7-6,1 0 1,-1 0-1,1-1 1,0 1 0,0-1-1,0 1 1,0-1-1,0 0 1,0 0-1,0 0 1,0-1 0,0 1-1,0-1 1,1 1-1,-1-1 1,0 0-1,0-1 1,0 1 0,5-1-1,2-2 9,-1 0 0,0 0 0,0-1 0,0 0-1,0 0 1,-1-1 0,0 0 0,13-12 0,2-2 51,30-34 0,-37 35-26,0-1 0,21-36 0,-32 46-34,0 0 0,0 0 0,-1-1-1,0 1 1,0-1 0,-1 0 0,-1 0 0,3-20-1,-5 30-10,0 0 0,0-1 0,0 1 0,1-1 0,-1 1 0,0 0 0,0-1 0,0 1 0,0-1 0,0 1 0,0-1 0,0 1-1,0 0 1,0-1 0,0 1 0,-1-1 0,1 1 0,0 0 0,0-1 0,0 1 0,0-1 0,-1 1 0,1 0 0,0-1 0,0 1 0,-1 0 0,1-1 0,0 1 0,-1 0-1,1 0 1,0-1 0,-1 1 0,1 0 0,0 0 0,-1-1 0,1 1 0,0 0 0,-1 0 0,1 0 0,-1 0 0,1 0 0,0 0 0,-1 0 0,1 0 0,-1-1-1,1 1 1,-1 1 0,1-1 0,-2 0 2,1 1-1,0-1 0,0 1 1,-1-1-1,1 1 0,0 0 0,0 0 1,0-1-1,0 1 0,0 0 1,0 0-1,-1 2 0,-2 3 9,1 0-1,0 1 1,0-1-1,0 1 1,1-1-1,0 1 1,-1 11-1,1-2 15,0 1 0,1 18 0,1-29-17,0-1 1,1 1-1,0-1 1,0 0-1,0 1 1,0-1-1,1 0 1,0 0-1,0 0 1,1 0-1,-1 0 1,1 0-1,0-1 1,0 1-1,1-1 1,3 4-1,-4-6-1,-1 0 0,1 0 0,0 0-1,0 0 1,0 0 0,0-1 0,0 1-1,0-1 1,0 0 0,0 0 0,0 0-1,1-1 1,-1 1 0,0-1 0,1 1-1,-1-1 1,0 0 0,1-1 0,-1 1-1,0 0 1,1-1 0,-1 0 0,0 0-1,0 0 1,1 0 0,-1 0 0,3-2-1,2-2 3,1 0 0,-1 0 0,-1-1-1,1 0 1,-1 0 0,0-1-1,0 0 1,0 0 0,-1 0 0,0-1-1,-1 0 1,0 0 0,0-1 0,-1 1-1,0-1 1,0 0 0,-1 0-1,0 0 1,-1-1 0,0 1 0,0-1-1,-1 1 1,0-11 0,-1 19-11,0 0 1,0 0-1,0 0 1,0 0-1,0 0 0,0 0 1,0 0-1,0 0 1,0 0-1,-1 0 1,1 0-1,0 0 1,-1 0-1,1 0 0,0 0 1,-1 0-1,1 0 1,-1 1-1,0-1 1,1 0-1,-1 0 1,0 0-1,1 1 1,-1-1-1,0 0 0,0 1 1,0-1-1,0 1 1,0-1-1,1 1 1,-1-1-1,0 1 1,0 0-1,0-1 0,0 1 1,0 0-1,-2 0 1,2 0-1,0 0 0,0 1 0,0-1 0,0 1 1,0-1-1,-1 1 0,1-1 0,0 1 0,0 0 0,0-1 1,1 1-1,-1 0 0,0 0 0,0 0 0,0 0 0,0 0 0,1 0 1,-1 0-1,1 0 0,-1 0 0,1 0 0,-1 0 0,1 0 1,-1 0-1,1 1 0,0-1 0,0 0 0,-1 0 0,1 0 1,0 3-1,0-3 3,0 0 0,0 0 1,0 0-1,0 0 1,0 0-1,0 0 0,0 0 1,0 0-1,1 0 0,-1 0 1,0 0-1,1 0 1,-1 0-1,0 0 0,1 0 1,0 0-1,-1-1 0,1 1 1,-1 0-1,1 0 1,0 0-1,-1-1 0,1 1 1,0 0-1,0-1 0,0 1 1,0-1-1,0 1 1,-1-1-1,1 1 0,0-1 1,0 1-1,0-1 0,0 0 1,0 0-1,0 1 1,0-1-1,1 0 0,-1 0 1,0 0-1,0 0 0,0 0 1,0 0-1,0-1 1,0 1-1,0 0 0,1-1 1,5-1 9,0 1 1,0-1 0,-1-1-1,1 0 1,11-6 0,8-8-25,17-10-85,-40 25 81,0 1 0,0 0 0,0 0-1,1 0 1,-1 0 0,0 1 0,0-1-1,1 1 1,-1 0 0,0 0-1,0 0 1,1 0 0,3 1 0,3 1 17,0-1 0,0-1 0,1 1 0,-1-2 0,0 1 0,0-1 0,0-1 0,13-3 0,1-2 10,0-1 0,27-13 0,-33 14-5,-1-1 0,-1-1 0,0-1 0,29-22-1,-44 32-3,0-1 0,-1 0 0,1 1 0,0-1 0,-1 1 0,1-1-1,0 0 1,-1 0 0,1 1 0,-1-1 0,0 0 0,1 0 0,-1 0-1,0 1 1,1-1 0,-1 0 0,0 0 0,1-2 0,-2 3 0,1 0 0,0-1-1,0 1 1,0 0 0,-1-1 0,1 1 0,0-1 0,-1 1 0,1 0 0,0 0 0,-1-1-1,1 1 1,0 0 0,-1 0 0,1-1 0,0 1 0,-1 0 0,1 0 0,-1 0-1,1-1 1,-1 1 0,1 0 0,0 0 0,-1 0 0,0 0 0,-3 0 3,1 0 0,-1 0-1,0 0 1,0 0 0,1 1 0,-1-1 0,-5 2 0,-6 4 15,1 0 0,-1 0-1,1 1 1,-20 13 0,30-17-7,0 0 1,0 0-1,0 0 0,0 1 1,1 0-1,-1-1 1,1 1-1,0 0 0,0 0 1,0 1-1,1-1 1,0 1-1,0-1 0,0 1 1,0 0-1,0 0 1,1-1-1,-1 8 0,2-8-28,1 0 0,-1 0-1,1 0 1,0 0 0,0 0-1,0 0 1,1-1 0,-1 1-1,1 0 1,0-1-1,0 1 1,0-1 0,1 0-1,-1 0 1,1 0 0,0 0-1,0 0 1,0 0-1,0-1 1,0 0 0,0 1-1,1-1 1,-1 0 0,1-1-1,-1 1 1,1-1-1,0 1 1,6 0 0,21 2-111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13307,'-15'168'2617,"9"257"0,7-409-2505,-1-6-35,0 0 0,1 0-1,0 0 1,1-1 0,0 1-1,0-1 1,5 12 0,-7-20-71,1 0 0,-1 0 0,1-1 0,-1 1-1,1 0 1,-1 0 0,1-1 0,0 1 0,-1 0 0,1-1 0,0 1 0,0 0 0,-1-1 0,1 1 0,0-1 0,0 0 0,0 1 0,0-1 0,-1 0 0,1 1 0,0-1-1,0 0 1,0 0 0,0 0 0,0 0 0,0 0 0,0 0 0,0 0 0,0 0 0,0 0 0,0 0 0,0 0 0,-1-1 0,1 1 0,0 0 0,0-1 0,0 1 0,0 0-1,0-1 1,-1 1 0,1-1 0,0 0 0,1 0 0,3-3 5,0-1 0,1 0-1,-1 0 1,6-9 0,12-17-61,35-65 1,4-6-173,-61 101 217,-1 0 0,1 0 0,-1 0 0,1 1 0,-1-1 0,1 0-1,-1 0 1,1 1 0,0-1 0,-1 0 0,1 1 0,0-1-1,0 1 1,0-1 0,-1 1 0,1 0 0,0-1 0,1 0 0,-1 2 4,-1-1 0,1 0 1,-1 1-1,0-1 1,1 0-1,-1 1 1,0-1-1,1 1 1,-1-1-1,0 0 1,0 1-1,0-1 1,1 1-1,-1-1 1,0 1-1,0-1 1,0 1-1,0-1 1,0 1-1,0-1 1,0 1-1,0-1 1,0 1-1,0 0 1,-4 46 63,2-37-60,-1 22 19,0-12-10,1 0 1,1 0-1,0 0 1,2 0-1,3 29 0,-3-47-40,-1-1 0,1 1-1,-1-1 1,1 1-1,-1 0 1,1-1 0,0 1-1,0-1 1,0 1-1,0-1 1,0 0 0,0 1-1,0-1 1,0 0-1,0 0 1,1 0 0,-1 0-1,2 1 1,-1-1 14,-1-1-1,0 1 1,0-1 0,0 0 0,1 0 0,-1 0-1,0 0 1,0 0 0,1 0 0,-1 0 0,0 0-1,0 0 1,1-1 0,-1 1 0,0 0 0,0-1-1,0 1 1,0-1 0,0 1 0,1-1-1,-1 0 1,0 1 0,0-1 0,1-1 0,15-14-193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225 104 13579,'-6'-2'173,"0"-1"1,0 1 0,-1 0-1,1 1 1,0 0-1,-1 0 1,1 0-1,-1 1 1,0 0 0,1 0-1,-1 0 1,1 1-1,-1 0 1,1 0-1,-1 1 1,1 0-1,0 0 1,0 1 0,0-1-1,0 1 1,0 0-1,-7 6 1,7-4-92,0 0 1,1-1-1,-1 2 0,1-1 1,0 0-1,1 1 1,-1 0-1,1 0 0,1 1 1,-1-1-1,1 1 1,0 0-1,0 0 0,1 0 1,0 0-1,0 0 1,1 0-1,0 0 0,-1 12 1,2-17-68,0-1 1,0 1 0,0-1-1,0 0 1,0 1 0,0-1-1,0 1 1,0-1 0,0 1-1,1-1 1,-1 0 0,0 1-1,1-1 1,0 0 0,-1 1-1,1-1 1,0 0 0,-1 0-1,1 0 1,0 0 0,0 1-1,0-1 1,0 0-1,0 0 1,0-1 0,0 1-1,0 0 1,1 0 0,-1 0-1,0-1 1,0 1 0,1-1-1,-1 1 1,0-1 0,1 1-1,-1-1 1,1 0 0,-1 0-1,0 0 1,1 0 0,-1 0-1,1 0 1,-1 0 0,1 0-1,-1 0 1,0-1 0,2 0-1,4 0-25,0-2 0,0 1 0,0-1 0,0 0 0,-1-1 0,1 0 0,11-8 0,-3-1-123,0-1 1,-1 0 0,13-18-1,-20 23-39,0-1-1,-1 1 1,1-1 0,-2-1-1,0 1 1,7-20-1,-12 30 165,0 0 0,0 0 0,0 0-1,0-1 1,0 1 0,1 0 0,-1 0-1,0 0 1,0-1 0,0 1 0,0 0-1,0 0 1,0-1 0,0 1 0,0 0-1,0 0 1,0-1 0,0 1 0,0 0 0,0 0-1,0-1 1,0 1 0,0 0 0,0 0-1,0-1 1,0 1 0,-1 0 0,1 0-1,0 0 1,0-1 0,0 1 0,0 0 0,0 0-1,-1 0 1,1-1 0,0 1 0,-9 5-28,-9 13 220,16-14-129,-23 42 584,24-44-579,0 1 0,0 0 0,0 0 0,0 0 1,0 0-1,1 0 0,-1 0 0,1 0 0,0 0 1,0 0-1,0 0 0,0 0 0,1 0 0,0 5 1,0-7-45,0 1 0,0-1 0,0 0 1,-1 0-1,1 0 0,0 0 1,1 0-1,-1 0 0,0 0 1,0 0-1,0 0 0,0-1 1,1 1-1,-1 0 0,0-1 1,1 1-1,-1-1 0,0 0 0,1 1 1,-1-1-1,1 0 0,-1 0 1,1 0-1,-1 0 0,0 0 1,3 0-1,40-7-170,-44 7 153,84-28-673,-62 20 365,1 0 0,0 2 0,30-6 0,-52 12 309,1-1 1,-1 1-1,1 0 0,-1-1 1,1 1-1,0 0 0,-1 0 1,1 0-1,-1 0 0,1 0 1,-1 1-1,1-1 0,-1 0 1,1 1-1,-1-1 0,1 1 1,-1 0-1,1-1 0,-1 1 1,1 0-1,-1 0 0,0 0 1,0 0-1,0 0 0,1 0 1,-1 0-1,0 0 0,0 1 1,0-1-1,-1 0 0,1 1 1,0-1-1,0 0 0,-1 1 1,1-1-1,-1 1 0,1-1 1,-1 1-1,0-1 0,1 1 1,-1 0-1,0-1 0,0 1 1,0 2-1,0-2 47,0 1 0,0 0 0,1-1 0,-1 1 0,1-1 0,0 1 0,0-1 0,0 1 0,0-1 0,0 1 0,3 3 0,-3-5-33,0 0 1,0-1-1,0 1 0,0 0 0,1-1 1,-1 1-1,0 0 0,0-1 0,1 0 1,-1 1-1,0-1 0,1 0 0,-1 1 1,0-1-1,1 0 0,-1 0 0,1 0 1,-1 0-1,0-1 0,1 1 0,-1 0 1,0-1-1,1 1 0,-1 0 0,2-2 1,5-1-45,0 0 0,-1-1 0,0 0 0,0 0 0,0-1 0,0 1 0,-1-2 0,0 1 0,7-7 0,-11 10-17,0-1 1,1 1-1,-1-1 0,0 1 0,0-1 1,0 0-1,-1 0 0,1 0 0,-1 0 1,0 0-1,1 0 0,-1 0 0,-1 0 1,1 0-1,0-1 0,-1 1 0,0 0 1,1-1-1,-1 1 0,-1 0 0,1 0 1,0-1-1,-1 1 0,0 0 0,0-4 1,0 6 21,0-1 1,0 1-1,0 0 1,-1-1 0,1 1-1,0 0 1,0 0-1,-1 0 1,1 0 0,0 0-1,-1 0 1,1 0-1,-1 0 1,-3-1 0,5 2 31,0 0 1,-1 0 0,1-1 0,-1 1-1,1 0 1,-1 0 0,1 0-1,-1 0 1,1 0 0,-1-1 0,1 1-1,-1 0 1,1 0 0,-1 0 0,1 1-1,-1-1 1,1 0 0,-1 0 0,1 0-1,-1 0 1,1 0 0,-1 0-1,1 1 1,-1-1 0,1 0 0,-1 1-1,1-1 1,-1 0 0,1 0 0,0 1-1,-1-1 1,1 1 0,0-1 0,-1 0-1,1 1 1,0-1 0,0 1-1,-1-1 1,1 1 0,0-1 0,0 1-1,0-1 1,-1 1 0,1-1 0,0 1-1,0 0 1,0 1 21,1-1-1,-1 0 1,0 1 0,1-1 0,-1 1-1,1-1 1,-1 0 0,1 1 0,0-1-1,0 0 1,-1 1 0,1-1-1,0 0 1,0 0 0,0 0 0,0 0-1,0 0 1,1 0 0,-1 0-1,0 0 1,0 0 0,1-1 0,-1 1-1,3 0 1,36 14 381,-39-15-406,15 4 36,1-1-1,0-1 0,0 0 0,1-1 0,-1-1 1,0-1-1,0 0 0,25-6 0,-20 2-106,-1 0 0,1-2 0,-1 0 0,0-2 0,38-21 0,-17 0-63,-40 29 130,-1 0 0,1-1 0,0 1-1,-1-1 1,0 1 0,1-1 0,-1 0-1,0 0 1,0 1 0,0-1 0,0 0-1,0 0 1,0 0 0,0 0 0,-1 0-1,1 0 1,-1 0 0,1-1 0,-1 1-1,0-3 1,0 4 2,0 1 1,0-1-1,0 1 0,-1-1 0,1 1 0,0-1 0,0 1 0,0-1 0,-1 1 1,1-1-1,0 1 0,-1-1 0,1 1 0,-1-1 0,1 1 0,0 0 0,-1-1 1,1 1-1,-1 0 0,1-1 0,-1 1 0,1 0 0,-1 0 0,1 0 0,-1-1 0,1 1 1,-2 0-1,-18 1 53,-18 14 86,26-8-53,2-1 0,-1 2-1,1-1 1,-13 13 0,20-18-62,1 1 1,-1-1-1,1 1 0,0-1 0,0 1 1,0 0-1,0 0 0,1 0 1,-1 0-1,1 0 0,-1 0 1,1 0-1,0 1 0,1-1 1,-1 0-1,0 1 0,1-1 1,0 1-1,0-1 0,0 0 1,0 6-1,1-7-33,0 1 0,0-1-1,0 0 1,1 0 0,-1 1 0,0-1 0,1 0-1,0 0 1,-1-1 0,1 1 0,0 0 0,0 0 0,0-1-1,0 1 1,0-1 0,0 0 0,0 0 0,1 1-1,-1-1 1,4 1 0,6 1-123,-1 1-1,24 2 1,-26-4 149,21 1-195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45 12619,'-5'-30'1403,"5"29"-1359,0 1-1,0-1 1,0 0-1,0 1 1,0-1-1,0 1 1,-1-1-1,1 0 0,0 1 1,0-1-1,-1 1 1,1-1-1,0 1 1,-1-1-1,1 1 1,-1-1-1,1 1 1,-1-1-1,1 1 1,-1 0-1,1-1 0,-1 1 1,1 0-1,-1-1 1,1 1-1,-1 0 1,1-1-1,-1 1 1,0 0-1,1 0 1,-1 0-1,0 0 1,1 0-1,-1 0 0,1 0 1,-1 0-1,0 0 1,1 0-1,-1 0 1,0 0-1,1 0 1,-1 0-1,1 1 1,-2-1-1,1 1 9,0 1-1,-1-1 0,1 0 1,0 0-1,0 1 1,0-1-1,0 0 1,0 1-1,0-1 1,1 1-1,-1 0 1,0-1-1,1 1 0,-1-1 1,1 1-1,-1 2 1,-3 33 117,4-32-110,-2 52 299,8 86 1,18 61 295,-4-49-231,0 64 37,-19-210-331,-3-26-39,-8-37-239,-2 1 0,-3 1 0,-2 0 1,-2 1-1,-28-53 0,55 107-18,1 1 0,-1-1 0,1 0 0,0-1 0,16 2-1,-2-3-28,32-2 0,-7-4-66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85 13771,'-1'-1'46,"1"1"0,0 0 0,0 0 0,-1-1 0,1 1 0,0 0 0,-1 0 0,1 0 0,-1-1 0,1 1 0,0 0 0,-1 0 0,1 0 0,0 0 0,-1 0-1,1 0 1,-1 0 0,1 0 0,0 0 0,-1 0 0,1 0 0,-1 0 0,1 0 0,0 0 0,-1 0 0,1 1 0,0-1 0,-1 0 0,1 0 0,-1 1 0,-17 6 233,-4 4 397,0 2 0,-30 22-1,43-28-514,1 0-1,0 1 1,0 0 0,0 0-1,1 0 1,0 1 0,1 0-1,-7 12 1,12-19-146,0-1 0,1 1-1,-1-1 1,1 1 0,-1-1 0,1 1 0,-1 0-1,1-1 1,0 1 0,0-1 0,0 1 0,0 0-1,0-1 1,0 1 0,0 0 0,0-1 0,1 1-1,-1 0 1,1-1 0,-1 1 0,1-1 0,0 1 0,-1-1-1,1 1 1,0-1 0,0 0 0,0 1 0,0-1-1,0 0 1,1 0 0,-1 0 0,0 0 0,0 0-1,1 0 1,-1 0 0,1 0 0,-1 0 0,1 0-1,-1-1 1,1 1 0,1 0 0,7 2-59,-1 0 0,1 0 0,0-1 0,0-1 1,15 1-1,36 2-457,62-5 0,-121 1 521,0 0 0,1 0 0,-1 0 0,0 0 0,0-1 0,0 1 0,0-1 0,0 1 0,0-1 0,0 0-1,0 0 1,0 0 0,0 0 0,0 0 0,0 0 0,-1 0 0,1-1 0,0 1 0,-1-1 0,1 1 0,-1-1 0,2-2 0,-2 0 55,1 0 1,-1 0-1,0 0 1,-1-1-1,1 1 1,-1-1 0,1 1-1,-1 0 1,0-1-1,-1-4 1,-3-22 273,-9-43 0,7 45-333,-5-54 1,11 83-25,0-1 0,0 1-1,-1-1 1,1 0 0,0 1 0,0-1 0,0 1 0,1-1 0,-1 0 0,0 1 0,0-1 0,0 1 0,0-1 0,0 0 0,1 1 0,-1-1 0,0 1 0,1-1-1,-1 1 1,0-1 0,1 1 0,-1-1 0,0 1 0,1 0 0,-1-1 0,1 1 0,-1-1 0,1 1 0,-1 0 0,1-1 0,-1 1 0,1 0 0,0 0-1,-1 0 1,1-1 0,-1 1 0,1 0 0,-1 0 0,1 0 0,0 0 0,-1 0 0,1 0 0,0 0 0,-1 0 0,1 0 0,0 0 0,6 2-122,-1 0 0,0 0 0,0 0 1,6 3-1,11 4-255,-7-6 259,0 0-1,1-1 0,32-2 1,16-4-181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966 62 5945,'-12'6'236,"0"-1"1,0-1-1,0 0 0,-1-1 0,1 0 1,-1-1-1,0 0 0,0-1 0,-19-1 0,-5-3-185,-71-15-1,72 10-115,0 2 0,-40-1 1,67 7 67,0 1 1,-1 0 0,1 1-1,0-1 1,0 2 0,1-1-1,-1 1 1,0 1-1,1 0 1,0 0 0,0 0-1,0 1 1,0 0 0,1 1-1,-12 11 1,-6 8 243,2 1 0,-37 53 1,40-50 65,-19 27 302,2 1-1,-43 92 1,60-103-509,2 0 1,1 2 0,3 0-1,-9 54 1,21-83-101,0 1-1,0 0 1,2-1 0,1 1 0,0-1-1,1 1 1,1-1 0,1 0 0,1 0-1,1 0 1,0 0 0,16 30 0,50 111 126,-43-93-157,59 103 0,-81-159 72,2-1-1,-1 0 1,1 0 0,0-1-1,1 0 1,0-1-1,1 0 1,0 0-1,0-1 1,0-1 0,1 0-1,0-1 1,0 0-1,14 4 1,16 2 96,1-1-1,81 7 1,80-11-63,17 1 39,-171-2-41,0-3 0,0-2 0,0-2 0,63-11 0,-45 1-47,0-4-1,100-37 0,-120 32-24,0-2 0,-2-2 0,62-44 0,-97 60 19,-1 1 1,0-1-1,0-1 0,-1 0 0,0 0 0,-1 0 0,0-1 1,-1-1-1,0 1 0,-1-1 0,0 0 0,-1-1 0,0 1 1,-1-1-1,0 0 0,-1 0 0,-1-1 0,1-15 0,-1 1 65,-1 1 0,-1 0 0,-2 0 0,-1 0 0,-1 0 0,-1 0 1,-1 1-1,-11-29 0,-11-12-55,-3 1 1,-2 2-1,-3 2 1,-3 1-1,-68-83 1,82 114-91,-2 0 1,0 2-1,-2 1 0,-1 2 1,-1 0-1,-1 2 0,-42-22 0,-35-12-13,-162-61 0,241 109 23,0 1 0,0 1-1,-1 2 1,0 1 0,0 2-1,-32 1 1,55 1 29,0 0 1,0 0-1,0-1 0,0 0 1,0 0-1,0-1 0,0 0 0,-10-4 1,-11-16-88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154 346 13939,'-8'1'224,"-1"0"0,0 1 0,1 0 0,0 0 0,-1 1 0,1 0 0,0 0 0,0 1 0,1 0 0,-8 6 0,10-8-136,1 1-1,0 0 1,0 1-1,1-1 1,-1 1-1,0-1 0,1 1 1,0 0-1,0 1 1,0-1-1,1 0 1,-1 1-1,1-1 1,0 1-1,1 0 1,-1 0-1,1 0 1,-1 6-1,1-10-60,1 1 1,0-1-1,0 1 0,0 0 1,0-1-1,0 1 0,1-1 0,-1 1 1,0-1-1,1 1 0,-1 0 1,1-1-1,-1 1 0,1-1 0,0 0 1,0 1-1,-1-1 0,1 0 0,0 1 1,0-1-1,1 0 0,-1 0 1,2 2-1,0-2-14,-1 1 1,1-1-1,0 0 0,0 0 1,0 0-1,0 0 1,0-1-1,0 1 1,0-1-1,0 0 0,5 0 1,2 0-79,0-1 0,0-1 0,0 0 0,0 0 0,0-1 0,-1 0 0,10-5 0,-7 1-62,-1-1 0,0 0-1,0 0 1,-1-1 0,0 0 0,-1-1-1,0 0 1,0-1 0,-1 0-1,0 0 1,-1-1 0,-1 0 0,0 0-1,0 0 1,5-20 0,-10 31 134,-1 0-1,1 0 1,-1-1 0,0 1 0,1 0 0,-1-1-1,0 1 1,0 0 0,0-1 0,0 1 0,0-1-1,0 1 1,0 0 0,-1-3 0,-4 6 316,-1 11-25,2-2-15,0 0 1,1 0 0,1 0 0,-3 19 0,5-27-234,0-1 0,0 0 1,0 0-1,0 0 0,0 0 1,1 0-1,-1 0 1,1 0-1,0 0 0,-1 0 1,1 0-1,0 0 1,0 0-1,1 2 0,-1-3-25,0 0-1,1 0 0,-1 0 0,0 0 0,0 0 1,1-1-1,-1 1 0,0 0 0,1-1 0,-1 1 1,1-1-1,-1 1 0,1-1 0,-1 0 0,1 1 1,-1-1-1,1 0 0,-1 0 0,1 0 0,-1 0 1,1-1-1,1 1 0,5-2-33,0 0 1,-1 0-1,1-1 1,-1 0-1,0 0 1,0-1-1,0 0 1,-1 0-1,1-1 1,-1 0-1,7-6 1,11-11-154,26-33 1,-44 48 139,32-41-181,-1-3 1,-3 0-1,30-60 0,-64 110 217,1-1 0,0 1-1,0 0 1,-1-1-1,1 1 1,-1-1 0,1 1-1,-1-1 1,0 1 0,0-1-1,1 1 1,-1-1 0,0-1-1,-5 2 191,-5 13-4,1 2-96,1 0 0,1 1 0,0 0-1,1 1 1,-5 19 0,3-3-70,-7 56 0,11-34-79,6 106 1,19 54-470,-15-167 379,-1-5-64,-2 46 0,-3-71 204,-1-1 1,-1 1-1,0-1 1,-1 0-1,-10 28 1,11-39 44,0-1 0,0 0 0,-1 1 0,0-1-1,0 0 1,0-1 0,0 1 0,-7 6 0,9-9-29,0 0-1,0 0 1,0-1-1,0 1 1,0 0-1,0-1 1,0 1-1,0-1 1,0 1-1,0-1 1,0 1-1,0-1 1,0 0-1,-1 1 1,1-1 0,0 0-1,0 0 1,0 0-1,0 0 1,-1 0-1,1 0 1,0 0-1,0 0 1,0-1-1,0 1 1,0 0-1,-1-1 1,1 1-1,0-1 1,0 1-1,0-1 1,0 0 0,0 1-1,0-1 1,1 0-1,-1 0 1,0 1-1,0-1 1,0 0-1,1 0 1,-1 0-1,0 0 1,0-2-1,-3-4 32,1 0 0,0-1-1,0 1 1,1-1-1,0 0 1,-2-15 0,-3-53-141,7 63 54,-2-26-210,4-48 1,-1 74 160,0 1 0,1-1 1,1 1-1,0-1 0,1 1 0,0 0 1,11-21-1,-13 29 23,1 0-1,0-1 1,0 1 0,1 0 0,-1 1-1,1-1 1,0 1 0,0-1 0,0 1-1,0 1 1,1-1 0,-1 0 0,6-1-1,0 0-7,1 1 0,0 0 0,0 0 0,22-2 0,18 2-83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0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9746,'25'-53'2661,"-18"35"-2563,108-334 717,-110 375-748,-3-2-21,2 0-1,0-1 1,1 0 0,11 29 0,38 73-1052,-37-88-66,-4-9 742,1-4-108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365 113 8442,'-33'-5'496,"-1"2"-544,-5-1 104,0-5 40,1 0-168,2 4 96,3-1 120,0-3-80,7 2-488,4-6-520,8-1 816,3 2-168,5-5-153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15 165 11658,'10'-37'2136,"-10"37"-2101,0 0 1,0 0 0,0 0-1,0 0 1,0 0-1,0 0 1,0 1 0,0-1-1,0 0 1,0 0 0,0 0-1,0 0 1,0 0 0,0 0-1,0 0 1,0 0 0,0 0-1,0 0 1,0 0-1,1 0 1,-1 0 0,0 0-1,0 0 1,0 0 0,0 0-1,0 0 1,0 1 0,0-1-1,0 0 1,0 0 0,0 0-1,0 0 1,0 0-1,0 0 1,0 0 0,1 0-1,-1 0 1,0 0 0,0 0-1,0 0 1,0 0 0,0 0-1,0 0 1,0 0 0,0-1-1,0 1 1,0 0-1,0 0 1,0 0 0,0 0-1,1 0 1,1 14 954,1 19-186,4 80 313,4-2 0,29 128 0,-31-216-961,-5-19-23,-3-16-47,-3-10-364,-2-1 0,0 1 0,-2 0 0,0 0 0,-1 1-1,-2 0 1,0 0 0,-1 1 0,-1 0 0,-22-30 0,30 46-164,22 24 298,-6-11 185,1-1-1,0-1 0,0-1 0,0 0 0,1 0 0,0-2 0,0 1 0,0-2 1,0 0-1,0-1 0,1-1 0,-1 0 0,1-1 0,16-2 0,-20 1-14,-1-1-1,0 0 1,0 0-1,0-1 1,0-1-1,0 0 0,0 0 1,-1-1-1,0-1 1,0 1-1,-1-2 1,1 1-1,-1-1 1,-1-1-1,1 1 1,-1-2-1,-1 1 0,1-1 1,10-17-1,-9 7-13,0-1-1,-1 0 0,-1 0 1,-1-1-1,-1 0 0,-1 0 1,-1 0-1,0 0 0,-2 0 1,-1-1-1,-2-26 0,2 44-17,0-1-1,-1 1 0,1-1 0,-1 1 0,0 0 1,0 0-1,0-1 0,-1 1 0,0 0 1,1 0-1,-2 0 0,-2-4 0,5 7 5,-1 1-1,1-1 1,-1 1 0,0-1-1,1 1 1,-1-1-1,1 1 1,-1 0-1,0 0 1,1-1-1,-1 1 1,0 0-1,1 0 1,-1-1 0,0 1-1,0 0 1,1 0-1,-1 0 1,0 0-1,1 0 1,-1 0-1,0 0 1,0 1-1,1-1 1,-1 0 0,0 0-1,1 0 1,-1 1-1,0-1 1,1 0-1,-1 1 1,0-1-1,1 1 1,-1-1-1,1 0 1,-1 1 0,1-1-1,-1 1 1,1 0-1,-1 0 1,-20 28-15,21-29 17,-10 19 80,1 0-1,1 1 1,0-1 0,2 2-1,0-1 1,2 1 0,0-1-1,1 1 1,1 0 0,2 38-1,0-56-69,0-1 1,0 1-1,0-1 0,0 0 0,1 1 0,-1-1 0,1 0 1,0 0-1,0 1 0,0-1 0,0 0 0,0 0 1,0 0-1,0 0 0,1 0 0,-1 0 0,1 0 0,0-1 1,-1 1-1,1 0 0,0-1 0,0 1 0,0-1 1,0 0-1,0 0 0,0 0 0,0 0 0,5 1 0,1 0-63,1-1 0,0 0-1,0-1 1,0 0-1,-1-1 1,13-2-1,24 1-431,-43 2 458,1 1 1,-1-1-1,1 1 0,-1 0 0,1 0 1,-1 0-1,0 0 0,1 0 1,-1 0-1,0 1 0,0-1 0,0 1 1,0-1-1,0 1 0,0 0 1,0 0-1,-1 0 0,1 0 0,-1 0 1,1 0-1,-1 1 0,0-1 1,0 0-1,1 4 0,3 8 23,-1-1-1,-1 1 1,3 19 0,-2-9 82,-3-19-80,0 0 0,1 0 0,-1 0 0,1 0-1,0 0 1,0 0 0,6 7 0,-8-11 4,1 0-1,0 0 1,-1-1-1,1 1 1,0 0 0,-1-1-1,1 1 1,0-1 0,0 1-1,0-1 1,0 1 0,0-1-1,0 1 1,-1-1-1,1 0 1,0 1 0,0-1-1,0 0 1,1 0 0,0 0 63,0 0 0,-1-1 0,1 1 0,0-1 0,-1 1 0,1-1 0,-1 0 0,1 0 0,-1 1 0,0-1 0,1 0 0,-1 0 0,0 0 0,0 0 0,2-3 0,1 0 6,0-1 0,-1 1 0,0-1 0,0 0 0,0-1 0,2-5 0,6-13 127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3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12083,'6'1'282,"0"-1"0,-1 1 1,1-2-1,0 1 0,0 0 1,-1-1-1,1 0 0,0 0 1,-1-1-1,1 0 1,-1 0-1,0 0 0,0 0 1,9-6-1,1-3 333,-1 0 0,1-1 0,13-15 0,-16 15-334,-8 8-228,-1 1 1,0-1-1,0 0 1,0 0-1,-1-1 0,0 1 1,1-1-1,-2 1 1,3-6-1,-4 10-47,0-1 0,1 0 0,-1 0 0,0 0 0,0 0 0,0 0 0,0 1 0,0-1 0,0 0 0,0 0 0,0 0 0,0 0 0,0 0 0,-1 1 0,1-1 0,0 0 0,-1 0 0,1 0 0,0 0 0,-1 1 0,1-1 0,-2-1 0,1 2-2,0-1 0,0 0-1,-1 1 1,1-1 0,0 1-1,0 0 1,-1-1 0,1 1 0,-1 0-1,1 0 1,0 0 0,-1 0 0,1 0-1,-1 0 1,1 0 0,0 0-1,-1 0 1,1 1 0,-2 0 0,-5 1 18,0 1 1,0 0 0,0 0 0,1 1 0,-1 0-1,1 1 1,0-1 0,0 1 0,-9 10 0,8-8 26,0 1 1,0 0-1,1 1 1,0 0-1,1 0 1,-9 18-1,13-25-37,1 1 0,0 0 0,-1 0 0,1 0-1,1 0 1,-1 0 0,0 0 0,1 0-1,-1 0 1,1 0 0,0 0 0,0 1 0,0-1-1,1 0 1,-1 0 0,1 0 0,-1 0 0,3 4-1,-1-4-84,-1 0 0,1 0 0,1-1 0,-1 1 0,0-1 1,0 0-1,1 0 0,-1 1 0,1-2 0,0 1 0,0 0 0,0 0 0,0-1 0,0 0 0,0 0 0,0 0 0,6 2 0,3 0-58,1-1 0,0 0 0,0 0 0,14-1 0,17-2-277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33 12707,'1'-4'383,"-1"-18"1219,-1 21-1566,1 1 0,0 0 0,0-1 0,0 1 0,0 0 0,0-1 1,0 1-1,-1 0 0,1-1 0,0 1 0,0 0 0,-1 0 0,1-1 0,0 1 0,0 0 0,-1 0 0,1 0 0,0-1 0,-1 1 0,1 0 0,0 0 0,-1 0 1,1 0-1,0-1 0,-1 1 0,1 0 0,0 0 0,-1 0 0,1 0 0,0 0 0,-1 0 0,1 0 0,0 0 0,-1 0 0,1 0 0,0 0 0,-1 1 1,1-1-1,-1 0 0,1 0 0,0 0 0,0 0 0,-1 0 0,1 1 0,0-1 0,-1 0 0,1 0 0,0 1 0,0-1 0,-1 0 0,1 0 0,0 1 0,-1-1 1,-14 11 323,0 0 0,0 1 0,1 1 0,0 0 0,-21 28 0,33-38-362,0-1 0,1 0 0,0 1 0,-1-1-1,1 0 1,0 1 0,1 0 0,-1-1 0,0 1 0,1 0 0,-1-1 0,1 1 0,0 0 0,0 3-1,0-4-16,0-1 0,1 1-1,-1 0 1,1-1-1,0 1 1,-1-1-1,1 1 1,0-1 0,0 1-1,0-1 1,0 0-1,0 1 1,0-1-1,0 0 1,1 0 0,-1 0-1,0 0 1,1 0-1,-1 0 1,1 0-1,-1 0 1,1 0-1,-1-1 1,4 2 0,16 4-457,0-1 0,31 4 1,-38-8 257,0 1 0,0 0 0,0 1 0,-1 1 0,1 0 0,-1 1 0,0 0 0,17 11 0,-28-15 221,0 0 1,-1 0 0,1 0-1,-1 0 1,0 0-1,1 0 1,-1 0 0,0 1-1,0-1 1,0 1-1,0-1 1,0 1-1,0-1 1,0 1 0,0-1-1,0 1 1,-1 0-1,1-1 1,-1 1 0,0 0-1,1 0 1,-1 2-1,0-2 39,-1 0-1,1 0 0,-1-1 0,0 1 1,0 0-1,0-1 0,0 1 1,0-1-1,0 1 0,0-1 1,0 0-1,-1 1 0,1-1 0,0 0 1,-1 0-1,1 0 0,-1 0 1,1 0-1,-1 0 0,0-1 0,1 1 1,-3 0-1,-6 3 241,-1 0-1,1-1 1,-1-1 0,-13 2 0,20-4-228,1 1 1,-1-1 0,0 0-1,0 0 1,0 0 0,0 0-1,0-1 1,0 1 0,1-1-1,-1 0 1,0 0 0,0-1-1,1 1 1,-8-5 0,11 6-69,-1-1 1,0-1 0,0 1 0,0 0 0,0 0 0,1 0 0,-1 0-1,0-1 1,1 1 0,-1 0 0,1 0 0,-1-1 0,1 1-1,0 0 1,0-1 0,-1 1 0,1-1 0,0 1 0,0 0 0,1-1-1,-1 1 1,0 0 0,0-1 0,0 1 0,1-2 0,17-39-83,-9 25 7,15-40-127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14651,'-20'57'1501,"11"-36"-1206,2 0 0,0 1 0,1 0-1,1 1 1,-2 29 0,6-31-199,1-1-1,1 1 1,0-1 0,2 1-1,1-1 1,0 0 0,1-1-1,1 1 1,1-1 0,1 0-1,1 0 1,0-1-1,21 30 1,-77-96-2828,34 34 2648,1 0 0,0-1 0,1-1 0,1 0 0,0 0 1,-13-32-1,23 47 95,-1 1 0,1-1 0,0 1 0,0-1 0,0 1 1,-1-1-1,1 1 0,0-1 0,0 1 0,0-1 0,0 1 1,0-1-1,0 1 0,0-1 0,0 1 0,0-1 0,0 1 0,0-1 1,0 1-1,0-1 0,0 1 0,0-1 0,1 1 0,-1-1 1,0 1-1,0-1 0,1 1 0,-1-1 0,0 1 0,1 0 0,-1-1 1,0 1-1,1 0 0,-1-1 0,0 1 0,1 0 0,-1-1 1,1 1-1,-1 0 0,1 0 0,-1-1 0,1 1 0,-1 0 0,1 0 1,-1 0-1,1 0 0,-1 0 0,1 0 0,-1 0 0,1 0 0,-1 0 1,1 0-1,-1 0 0,1 0 0,-1 0 0,1 0 0,0 0 1,34 11 175,-31-9-205,18 6-339,0-1 1,0 0-1,1-2 1,0 0-1,0-2 0,1 0 1,29-1-1,-4-5-216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11971,'-5'1'138,"1"-1"0,-1 1 0,1 0 0,-1 1 0,1-1 1,0 1-1,0 0 0,-1 0 0,1 0 0,1 0 0,-1 1 1,0-1-1,0 1 0,1 0 0,0 0 0,-1 1 0,-4 6 1,2-2 87,0 0 1,1 0 0,0 0 0,0 1-1,1 0 1,0 0 0,-4 13-1,7-16-102,-1-1 0,1 1-1,0 0 1,1 0 0,-1 0-1,1 0 1,0 0 0,1 0-1,0 0 1,-1 0 0,5 10-1,-5-14-103,1 1 0,1-1 0,-1 0 1,0 0-1,0 0 0,1 0 0,-1-1 0,1 1 0,-1 0 0,1-1 0,0 1 0,0-1 1,0 1-1,0-1 0,0 0 0,0 0 0,0 0 0,0 0 0,0 0 0,1 0 0,-1 0 0,0-1 1,0 0-1,1 1 0,-1-1 0,0 0 0,1 0 0,-1 0 0,1 0 0,-1 0 0,0-1 1,3 0-1,4-1-89,-1 0 1,1 0-1,-1-1 1,0 0-1,1-1 1,-2 0-1,1 0 1,0-1-1,-1 1 1,10-10-1,4-5-597,34-40-1,-47 50 482,-7 7 161,0 1-1,0 0 1,-1 0-1,1 0 0,0 0 1,1 0-1,-1 0 0,0 1 1,0-1-1,0 0 0,0 1 1,3-2-1,-4 2 30,1 0-1,-1 0 1,0 0 0,1 0 0,-1 0-1,0 0 1,0 1 0,1-1-1,-1 0 1,0 0 0,0 0-1,1 0 1,-1 1 0,0-1-1,0 0 1,0 0 0,1 0-1,-1 1 1,0-1 0,0 0 0,0 0-1,0 1 1,1-1 0,-1 0-1,0 0 1,0 1 0,0-1-1,0 0 1,0 1 0,0-1-1,0 0 1,0 0 0,0 1-1,0 0 1,-3 36 1003,2-31-835,0-2 27,0 1 1,1 0 0,0 0 0,-1 0-1,2 0 1,-1 0 0,0 0-1,3 9 1,-3-13-150,1 0 0,-1 0 0,1 0 0,-1 0 0,1 0 0,0 0 1,-1-1-1,1 1 0,0 0 0,0 0 0,-1 0 0,1-1 0,0 1 0,0 0 0,0-1 0,0 1 0,2 0 0,-1 0-8,0-1-1,0 1 0,0-1 0,0 0 1,0 0-1,0 0 0,1 0 1,-1 0-1,0 0 0,0-1 0,0 1 1,3-1-1,16-6-137,-1-1 0,0-1 0,0-1 0,22-14 0,-20 11-656,0 1 0,46-18-1,-65 29 617,1 0 0,0 0-1,-1 0 1,1 1 0,0-1-1,0 1 1,-1 0 0,1 0-1,0 1 1,0-1 0,-1 1-1,1 0 1,0 0 0,-1 0-1,1 0 1,-1 1 0,1-1-1,-1 1 1,0 0 0,0 0-1,0 0 1,4 4 0,-5-5 111,0 0-1,-1 0 1,1 0 0,0 0 0,-1 0 0,1 0 0,0-1-1,0 1 1,0-1 0,0 1 0,0-1 0,0 0-1,0 1 1,3-1 0,17-3-96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59 217 11971,'-13'22'976,"-20"39"499,30-56-1278,1 0 1,1 0-1,-1 0 1,1 0-1,-1 0 1,2 1-1,-1-1 1,0 1-1,1 9 1,0-14-164,0-1 1,1 1-1,-1 0 1,0 0 0,0-1-1,0 1 1,0 0-1,1-1 1,-1 1-1,0 0 1,0-1-1,1 1 1,-1 0-1,1-1 1,-1 1-1,0-1 1,1 1 0,-1-1-1,1 1 1,0-1-1,-1 1 1,1-1-1,-1 1 1,1-1-1,0 0 1,0 1-1,0-1-6,1 0-1,-1 1 1,1-1-1,-1 0 0,0 0 1,1-1-1,-1 1 1,1 0-1,-1 0 0,0-1 1,1 1-1,1-2 1,5-1-51,-1-1 1,0 0-1,9-8 1,-15 12 18,20-17-375,-2 0 1,1-1-1,-2-1 1,30-40-1,47-95-2795,-89 144 2958,11-20-112,-16 28 333,-1 1 0,1 0-1,-1 0 1,1 0 0,-1-1 0,1 1 0,-1 0 0,0-1 0,0 1-1,0 0 1,1-1 0,-1 1 0,-1 0 0,1-1 0,0 1 0,0 0 0,0-1-1,-1-1 1,0 3 12,1 0 0,0 0-1,-1-1 1,1 1 0,-1 0-1,1 0 1,0 0 0,-1 0-1,1 0 1,-1 0 0,1 0-1,0 0 1,-1 0 0,1 0 0,-1 0-1,1 0 1,0 1 0,-1-1-1,1 0 1,-1 0 0,1 0-1,0 0 1,-1 1 0,1-1-1,0 0 1,-1 0 0,1 1-1,0-1 1,-1 0 0,1 1 0,-13 10 445,1 2 7,2 1 0,-1-1-1,2 2 1,0-1 0,0 1-1,2 1 1,0-1 0,0 1-1,2 1 1,0-1-1,1 1 1,0 0 0,2 0-1,-2 27 1,4-39-474,1-1 1,-1 1-1,1-1 1,0 0-1,0 0 1,0 1-1,1-1 1,-1 0-1,1 0 1,0 0-1,0 0 1,4 4-1,-4-6-33,0 1 0,0-1 0,0 0-1,0-1 1,0 1 0,1 0 0,-1-1 0,1 1-1,-1-1 1,1 1 0,-1-1 0,1 0-1,0 0 1,0-1 0,-1 1 0,1-1-1,0 1 1,0-1 0,0 0 0,3 0-1,18-4-282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93 12419,'-4'-4'267,"1"0"0,0 1 0,-1-1 0,0 1 0,0 0 0,0 0 0,-7-4 0,9 6-192,0 1 0,1-1 0,-1 1 0,0 0-1,1-1 1,-1 1 0,0 0 0,1 0 0,-1 0 0,0 1 0,1-1 0,-1 0 0,0 0-1,1 1 1,-1-1 0,0 1 0,1 0 0,-1-1 0,1 1 0,-1 0 0,1 0 0,0 0 0,-1 0-1,1 0 1,-2 3 0,-5 3 136,1 1 0,1 0 0,-1 0 0,1 0-1,1 1 1,-7 13 0,9-17-114,0 1-1,1-1 1,0 1-1,0 0 1,0 0-1,1 0 1,0 0 0,0 0-1,0 0 1,1 0-1,0 0 1,1 7-1,-1-11-90,1-1-1,-1 1 1,0-1-1,1 0 0,-1 1 1,1-1-1,0 0 1,0 1-1,-1-1 0,1 0 1,0 0-1,0 0 1,0 1-1,0-1 0,0 0 1,0 0-1,1-1 1,-1 1-1,0 0 0,0 0 1,1-1-1,-1 1 0,0 0 1,1-1-1,-1 1 1,1-1-1,-1 0 0,0 0 1,1 1-1,-1-1 1,1 0-1,-1 0 0,3 0 1,5-1-199,0-1-1,-1 1 1,1-1 0,12-5-1,-11 4 0,36-16-709,-27 11 216,29-9 1,-44 15 566,1 1 0,-1 0 1,1 0-1,0 1 0,0 0 0,-1-1 1,1 1-1,0 1 0,-1-1 1,1 1-1,7 2 0,-10-3 135,-1 1-1,1 0 1,-1-1 0,1 1-1,-1 0 1,1 0 0,-1 0-1,0 0 1,1 0 0,-1 1-1,0-1 1,0 0 0,0 1-1,0-1 1,0 1 0,0-1-1,0 1 1,-1-1-1,1 1 1,0-1 0,-1 1-1,1 0 1,-1-1 0,0 1-1,1 0 1,-1-1 0,0 1-1,0 0 1,-1 2 0,5 17 864,-2-21-16,2-6-447,2-10-43,-2-8-444,-1-1-1,-2 1 1,-2-43-1,0-10-1383,1 77 1422,0-1 1,0 0 0,0 0 0,0 1-1,0-1 1,1 0 0,-1 1 0,0-1 0,0 0-1,0 1 1,0-1 0,1 0 0,-1 1-1,0-1 1,1 1 0,-1-1 0,1 0-1,-1 1 1,0-1 0,1 1 0,-1-1-1,1 1 1,-1 0 0,1-1 0,0 1-1,-1-1 1,1 1 0,-1 0 0,1-1-1,0 1 1,-1 0 0,1 0 0,0 0-1,-1-1 1,1 1 0,0 0 0,-1 0-1,1 0 1,0 0 0,0 0 0,0 0-1,5 1-34,-1 1-1,1-1 1,-1 1-1,9 3 1,5 2-28,22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77 14011,'-12'6'388,"1"0"0,0 1 0,0 1 0,1-1-1,0 2 1,0-1 0,-12 16 0,18-19-244,0-1-1,0 1 1,1 0-1,0 0 1,0 1-1,0-1 1,0 0-1,1 1 1,0 0-1,0 0 1,0-1-1,1 1 1,0 0-1,0 0 1,1 1-1,0-1 1,0 11 0,0-15-130,1-1 0,-1 1 0,1 0 0,-1-1 0,1 1 0,-1-1 0,1 1 1,0 0-1,0-1 0,0 0 0,0 1 0,0-1 0,0 1 0,0-1 0,0 0 1,0 0-1,1 0 0,-1 0 0,0 0 0,1 0 0,-1 0 0,1 0 0,-1 0 0,1-1 1,0 1-1,-1-1 0,1 1 0,0-1 0,-1 1 0,1-1 0,0 0 0,-1 0 1,1 0-1,0 0 0,0 0 0,2-1 0,3 0-156,-1 0-1,1-1 1,-1 0 0,1 0-1,-1-1 1,0 1 0,12-8-1,14-14-1349,0-1-1,-2-1 0,42-49 0,-40 41 213,67-56 0,-99 90 1298,0 1-1,0-1 1,0 0-1,0 0 1,0 0-1,0 0 1,0 0-1,0 0 0,0 0 1,0 0-1,0 0 1,0 0-1,0 0 1,0 0-1,1 0 1,-1 0-1,0 0 1,0 0-1,0 0 1,0 1-1,0-1 0,0 0 1,0 0-1,0 0 1,0 0-1,0 0 1,0 0-1,0 0 1,0 0-1,0 0 1,0 0-1,0 0 1,0 0-1,0 0 1,0 0-1,1 0 0,-1 0 1,0 0-1,0 0 1,0 0-1,0 0 1,0 0-1,0 0 1,0 0-1,0 0 1,0 0-1,0 0 1,0 0-1,0 0 0,0 0 1,0 0-1,0 0 1,1 0-1,-1 0 1,0 0-1,0-1 1,0 1-1,0 0 1,0 0-1,0 0 1,-2 6 578,-7 12 337,1 0 1,0 1-1,2 0 1,0 0-1,1 1 0,-2 20 1,6-32-913,0-1 0,1 1 0,0-1 0,0 0 0,1 1 0,0-1 0,0 1 0,0-1 0,1 0 0,0 0 1,1 0-1,0 0 0,0 0 0,0 0 0,1-1 0,0 0 0,0 1 0,0-2 0,1 1 0,5 5 0,-6-7-25,1-1-1,-1 0 0,0 0 1,1-1-1,-1 1 1,10 2-1,28 7-155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202 129 11578,'2'-2'150,"0"0"-1,0-1 0,-1 1 0,1 0 0,-1-1 0,1 1 0,-1-1 0,0 1 0,0-1 0,0 0 0,-1 1 0,1-1 0,-1 0 1,1-3-1,-1 5-92,0 0 1,0 0-1,0 1 1,-1-1-1,1 0 1,0 0 0,0 0-1,-1 1 1,1-1-1,0 0 1,-1 0-1,1 1 1,-1-1-1,1 0 1,-1 1 0,1-1-1,-1 0 1,0 1-1,1-1 1,-2 0-1,0 0 43,1 0-1,-1 1 0,0-1 1,0 1-1,0-1 0,0 1 0,0-1 1,0 1-1,1 0 0,-1 0 1,0 0-1,-3 0 0,-2 1-18,0 1 0,0 0-1,0 0 1,1 0 0,-1 1-1,1-1 1,0 2 0,0-1-1,0 1 1,-9 7 0,4-3-30,1 0-1,1 1 1,0 1 0,-16 19 0,20-21-29,0 0 0,1-1 0,-1 2 0,2-1 0,-1 0 0,1 1 0,0 0 0,1 0 0,0 0 0,0 0 0,1 0 0,0 0 0,1 0 0,1 18 0,0-26-17,-1 0-1,0 1 1,1-1-1,-1 0 0,1 1 1,-1-1-1,1 0 0,-1 0 1,1 0-1,0 1 0,0-1 1,0 0-1,0 0 0,0 0 1,0 0-1,0-1 0,0 1 1,0 0-1,0 0 1,0 0-1,0-1 0,1 1 1,-1-1-1,0 1 0,0-1 1,1 1-1,-1-1 0,0 0 1,1 0-1,-1 0 0,1 1 1,-1-1-1,0 0 0,1-1 1,-1 1-1,0 0 1,1 0-1,2-1 0,2-1-1,0 0 0,0 0 1,1-1-1,-1 0 0,-1 0 0,1 0 0,5-5 0,5-4-20,-1-1 1,-1-1-1,-1 0 0,1-1 1,-2-1-1,12-18 0,56-107-115,-74 130 114,-4 7 10,1 1-1,-1-1 0,0 0 1,-1 0-1,1 1 0,-1-1 1,1-1-1,-1 1 0,0-4 1,-22 51-34,13-20 51,1 1 0,0-1 0,2 2-1,1-1 1,1 0 0,1 1 0,1 0-1,4 45 1,-2-65-49,0-1 1,0 1-1,0-1 0,1 0 1,2 8-1,-3-11 37,-1 0 1,1 0-1,-1 0 0,1 0 1,-1 0-1,1-1 0,0 1 1,-1 0-1,1 0 0,0-1 1,0 1-1,-1 0 0,1-1 1,0 1-1,0-1 1,0 1-1,0-1 0,0 1 1,0-1-1,0 0 0,0 1 1,0-1-1,0 0 0,0 0 1,0 0-1,0 0 1,0 0-1,0 0 0,0 0 1,0 0-1,0 0 0,0 0 1,1-1-1,16-10-122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0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10514,'-10'-15'1319,"15"21"-256,15 25-599,-7-5-411,-1 0 0,-2 1 1,0 1-1,-2 0 0,8 56 0,-33-122-1661,9 23 1292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86 185 13211,'0'0'49,"0"0"0,0 0 0,0 0 0,0 1 0,0-1 0,0 0 0,0 0 0,0 0 1,0 0-1,0 0 0,0 0 0,1 0 0,-1 0 0,0 0 0,0 0 0,0 0 0,0 1 0,0-1 0,0 0 1,0 0-1,1 0 0,-1 0 0,0 0 0,0 0 0,0 0 0,0 0 0,0 0 0,0 0 0,0 0 0,1 0 0,-1 0 1,0 0-1,0 0 0,0 0 0,0 0 0,0 0 0,0 0 0,1 0 0,-1-1 0,0 1 0,0 0 0,0 0 0,0 0 1,0 0-1,0 0 0,0 0 0,0 0 0,1 0 0,8-8 1056,10-15-348,-17 21-586,4-5 40,31-43 617,-34 47-808,-1-1 0,0 0 0,0 0 0,0 0 0,-1 0-1,1 0 1,-1-1 0,0 1 0,0 0 0,0-1 0,-1-5 0,0 9-19,0 0 0,0 0 0,0 0 0,0 1 1,-1-1-1,1 0 0,0 0 0,-1 0 0,1 0 1,-1 0-1,1 0 0,-1 0 0,1 1 0,-1-1 1,1 0-1,-1 0 0,0 1 0,0-1 0,1 0 0,-1 1 1,0-1-1,0 1 0,0-1 0,0 1 0,1-1 1,-1 1-1,0 0 0,0-1 0,0 1 0,0 0 1,0 0-1,0 0 0,0 0 0,0 0 0,0 0 0,-2 0 1,-1 0 1,0 0 1,0 1 0,0 0-1,0-1 1,0 2 0,0-1-1,-7 3 1,2 2 0,0 0 0,1 0-1,0 1 1,0 0 0,0 0-1,1 1 1,1 0 0,-1 1 0,1-1-1,0 1 1,1 0 0,0 0-1,1 1 1,0 0 0,0 0 0,1 0-1,0 0 1,1 0 0,0 0 0,1 1-1,0-1 1,0 1 0,2 11-1,-1-20-7,0 0-1,0 0 0,1 1 0,-1-1 0,1 0 0,-1 0 0,1 1 0,0-1 0,0 0 0,0 0 0,0 0 0,1 0 1,-1 0-1,0-1 0,1 1 0,-1 0 0,1 0 0,0-1 0,-1 1 0,1-1 0,0 0 0,0 0 0,0 1 0,0-1 1,0 0-1,0 0 0,0-1 0,1 1 0,-1 0 0,0-1 0,0 0 0,1 1 0,-1-1 0,0 0 0,1 0 1,-1 0-1,4-1 0,3 0-107,1-1 0,-1 0 0,0-1 0,0 0 0,0-1 0,0 1 0,16-11 0,10-10-573,41-35 1,21-14-337,-94 71 1020,0 0 0,1 0-1,0 0 1,-1 0 0,1 1 0,0-1 0,0 1 0,0 0 0,0 0 0,0 1 0,0-1 0,5 1 0,-7 0 27,0 0 1,0 0-1,-1 1 1,1-1 0,0 1-1,0 0 1,0-1-1,-1 1 1,1 0 0,0 0-1,-1 0 1,1 0-1,-1 0 1,1 1 0,-1-1-1,1 0 1,-1 1-1,0-1 1,0 1 0,0-1-1,0 1 1,0 0-1,0-1 1,0 1 0,0 0-1,-1 0 1,2 3-1,3 24 549,-5-26-451,0 1 0,1 0 0,-1-1 0,1 1 0,0-1 0,0 1 0,3 5 0,-3-8-108,0 0-1,0 0 1,-1 0-1,1 0 1,0 0 0,1 0-1,-1 0 1,0-1-1,0 1 1,0 0-1,0-1 1,0 1 0,1-1-1,-1 0 1,0 1-1,1-1 1,-1 0-1,0 0 1,0 1 0,1-1-1,-1 0 1,0 0-1,1-1 1,-1 1-1,0 0 1,2-1 0,10-1-47,-1 0 0,1-2 0,-1 1 0,0-1 0,0-1 0,11-6 0,-19 9 46,0 0 0,0 0 0,0-1-1,-1 1 1,1-1 0,-1 0 0,1 0-1,-1 0 1,0 0 0,0-1 0,0 1-1,-1-1 1,1 0 0,-1 0-1,0 0 1,0 0 0,0 0 0,-1 0-1,1 0 1,0-7 0,-2 9 2,0 0 0,0 0 0,-1 0 0,1 0-1,-1 0 1,1 0 0,-1 0 0,0 0 0,1 0 0,-1 0 0,0 0 0,0 1 0,-1-1 0,1 0-1,0 0 1,-3-1 0,4 2-12,-1 1-1,1-1 0,-1 0 1,1 1-1,-1-1 0,0 1 1,1-1-1,-1 1 0,0 0 1,0-1-1,1 1 0,-1 0 1,0-1-1,0 1 0,0 0 1,1 0-1,-1 0 0,0 0 1,0-1-1,0 1 0,1 0 1,-1 1-1,0-1 0,0 0 1,0 0-1,0 0 0,1 0 0,-1 1 1,0-1-1,0 0 0,1 1 1,-1-1-1,0 0 0,0 1 1,1-1-1,-1 1 0,1-1 1,-1 1-1,0 0 0,1-1 1,-1 1-1,0 1 0,0-1 1,1 0 1,-1 0-1,0 0 0,1 0 0,-1 0 0,1 0 0,-1 0 0,1 0 0,-1 0 1,1 0-1,0 0 0,0 1 0,0-1 0,-1 0 0,1 0 0,0 0 0,0 0 0,1 1 1,-1-1-1,0 0 0,0 0 0,1 0 0,-1 1 0,1 1 3,1-1 1,-1 0-1,0 0 1,1 0-1,-1 0 0,1-1 1,0 1-1,0 0 1,-1-1-1,5 3 0,0 0 13,0 0-1,1-1 0,-1 1 0,1-2 0,0 1 0,12 2 0,-4-3-64,0 0-1,1-2 0,-1 0 0,0 0 1,1-2-1,-1 0 0,0 0 0,0-2 1,0 0-1,0 0 0,-1-1 0,1-1 0,-2-1 1,1 0-1,0-1 0,-1 0 0,-1-1 1,0 0-1,0-1 0,12-13 0,-23 22 6,0 0 0,0 0 0,0 0-1,0 0 1,0-1 0,0 1 0,-1-1 0,1 1-1,0 0 1,-1-1 0,1 1 0,-1-1-1,1 1 1,-1-1 0,0 1 0,0-1 0,0 0-1,0 1 1,0-3 0,0 3 27,0 1-1,0 0 1,0-1 0,0 1 0,-1 0 0,1 0-1,0-1 1,0 1 0,0 0 0,-1 0 0,1-1-1,0 1 1,0 0 0,-1 0 0,1-1 0,0 1-1,0 0 1,-1 0 0,1 0 0,0 0 0,-1 0-1,1 0 1,0-1 0,-1 1 0,1 0-1,0 0 1,-1 0 0,1 0 0,0 0 0,-1 0-1,-1 1 15,1-1 0,-1 1 0,1-1-1,-1 1 1,1-1 0,-1 1-1,1 0 1,0 0 0,-1-1-1,-1 3 1,-5 3 129,1 0 1,1 1-1,-1 0 1,1 0-1,-6 9 1,10-14-82,0 0 0,1 1 0,0-1 0,-1 1 0,1-1 0,0 1 0,0-1 0,0 1 0,1 0 0,-1 0 0,0-1 0,1 1 0,0 0 0,0 0 0,0 0 0,0-1 0,0 1 1,1 0-1,-1 0 0,1-1 0,1 6 0,-1-7-61,0 1-1,0-1 1,-1 0 0,1 0 0,0 0 0,0 1 0,1-1 0,-1 0-1,0-1 1,0 1 0,0 0 0,1 0 0,-1 0 0,0-1 0,1 1-1,-1-1 1,1 1 0,-1-1 0,1 1 0,1-1 0,30 1-159,-13-3 43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12699,'0'0'28,"0"0"0,0 0 0,0 0 1,0 0-1,0 0 0,0 0 0,0 0 1,0-1-1,0 1 0,0 0 0,0 0 1,0 0-1,1 0 0,-1 0 0,0 0 0,0 0 1,0 0-1,0 0 0,0 0 0,0 0 1,0 0-1,1 0 0,-1 0 0,0 0 1,0 0-1,0 0 0,0 0 0,0 0 0,0 0 1,0 0-1,1 0 0,-1 0 0,0 0 1,0 0-1,0 0 0,0 0 0,0 0 1,0 0-1,0 0 0,0 0 0,0 0 0,1 1 1,-1-1-1,0 0 0,0 0 0,0 0 1,0 0-1,0 0 0,0 0 0,0 0 1,0 0-1,0 0 0,0 1 0,0-1 1,0 0-1,0 0 0,0 0 0,0 0 0,0 0 1,0 0-1,0 0 0,0 1 0,0-1 1,0 0-1,0 0 0,0 0 0,0 0 1,0 0-1,2 17 890,-1 27-166,-2-41-631,-2 109 887,-1-32-300,9 117-1,-4-194-680,-1-1 0,0 1-1,1 0 1,0-1-1,0 1 1,-1-1 0,2 1-1,-1-1 1,1 3 0,-1-5-20,-1 1 0,0-1 0,0 0 0,1 1 1,-1-1-1,0 0 0,1 0 0,-1 1 0,0-1 0,1 0 1,-1 0-1,0 1 0,1-1 0,-1 0 0,0 0 1,1 0-1,-1 0 0,1 0 0,-1 0 0,0 0 1,1 0-1,-1 0 0,1 0 0,0 0 0,0 0 1,0 0-1,0-1 0,-1 1 0,1-1 0,0 1 0,0-1 0,-1 1 1,1-1-1,0 0 0,-1 1 0,1-1 0,-1 0 0,1 1 1,0-2-1,4-6 9,-1 0 1,0-1-1,0 1 1,0-1-1,-1 0 1,-1 1-1,0-2 1,0 1-1,1-14 1,-2 12-69,-1 0 0,0 0 0,0 0-1,-1 0 1,0 0 0,-1 1 0,-6-20 0,-1 11-130,8 18 170,1 0-1,0 0 0,-1 1 0,1-1 1,-1 0-1,1 1 0,-1-1 0,1 1 1,-1-1-1,1 1 0,-1-1 0,0 1 1,1-1-1,-1 1 0,0-1 0,1 1 1,-1 0-1,0-1 0,0 1 0,1 0 1,-1 0-1,-1-1 0,2 3-1,0-1 1,1 0-1,-1 0 1,0 0-1,0 0 1,1 0-1,-1 0 1,1 0-1,-1 0 1,1 0-1,-1 0 1,2 2-1,2 2 15,1 0 0,-1 0 0,1 0 1,0 0-1,0-1 0,1 0 0,-1 0 0,1 0 0,0-1 0,0 0 1,0 0-1,1-1 0,-1 1 0,1-1 0,-1-1 0,1 1 0,0-1 1,7 0-1,1 1-16,1-2 0,-1 0-1,1 0 1,0-2 0,-1 0 0,28-7 0,-31 5-30,0 0 0,0-1 0,-1 0 0,0-1 0,0 0 0,21-16 0,-36 28 121,1 0 0,0 0 0,1 0 0,-1 0 0,-2 11 0,4-13-35,0 0 1,0 0-1,0 0 0,0 0 1,1 0-1,-1 0 1,1 1-1,0-1 0,1 0 1,-1 0-1,0 0 0,1 0 1,2 7-1,-3-10-54,1-1 1,-1 0-1,0 1 0,0-1 0,0 0 0,1 0 1,-1 1-1,0-1 0,0 0 0,1 1 1,-1-1-1,0 0 0,1 0 0,-1 0 0,0 1 1,1-1-1,-1 0 0,0 0 0,1 0 1,-1 0-1,0 0 0,1 0 0,-1 1 1,0-1-1,1 0 0,-1 0 0,1 0 0,-1 0 1,0 0-1,1 0 0,-1-1 0,0 1 1,1 0-1,-1 0 0,0 0 0,1 0 0,-1 0 1,0 0-1,1-1 0,-1 1 0,0 0 1,1 0-1,-1-1 0,1 1 0,11-15-231,-12 15 243,9-13-187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14131,'-8'12'1008,"4"3"-864,4-9-216,2 1 688,2-7-464,4-10-168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233 351 10162,'1'-1'103,"-1"0"-1,1 0 1,-1 0 0,1 0-1,-1 0 1,0 0 0,0 1-1,1-1 1,-1 0 0,0 0-1,0 0 1,0 0 0,0 0-1,0 0 1,0 0 0,0 0-1,-1 0 1,1 0 0,0 0-1,0 0 1,-1 0 0,1 0-1,-1 0 1,0-1 0,0 1 34,-1 0 0,1 0 0,-1 0 1,1 1-1,-1-1 0,1 0 0,-1 1 1,0 0-1,1-1 0,-1 1 0,0 0 1,1 0-1,-1 0 0,0 0 0,-3 0 1,-3 1 32,-1 0 1,1 0 0,-1 1 0,1 0 0,0 1-1,0 0 1,0 0 0,0 1 0,0-1 0,1 2-1,-12 8 1,8-5-138,1 0-1,0 1 0,1 1 0,0-1 0,1 2 0,-15 21 1,21-29-29,0 0 0,0 0 0,1 1 0,-1-1-1,1 1 1,0 0 0,0-1 0,0 1 0,0 0 0,0 0 0,1 0 0,0 5 0,0-7-3,1 0 0,-1 0 0,1-1 0,-1 1 0,1 0 0,0 0-1,-1-1 1,1 1 0,0-1 0,0 1 0,0-1 0,0 1 0,1-1 0,-1 1 0,0-1 0,1 0 0,-1 0-1,1 0 1,-1 0 0,1 0 0,-1 0 0,1 0 0,0 0 0,0 0 0,-1-1 0,4 1 0,2 1-33,-1-1 1,1-1 0,0 1-1,-1-1 1,1 0 0,-1 0 0,1-1-1,-1 0 1,1 0 0,-1-1-1,1 0 1,-1 0 0,0 0-1,0-1 1,10-6 0,-5 3-88,0-1 1,-1 0-1,0-1 0,0 0 1,-1 0-1,0-1 1,11-14-1,3-20-828,-22 43 939,-1 0 1,0 0-1,0-1 0,0 1 0,1 0 1,-1 0-1,0 0 0,0 0 0,0 0 1,1 0-1,-1 0 0,0 0 0,0 0 1,1 0-1,-1 0 0,0 0 0,0 0 1,0 0-1,1 0 0,-1 0 0,0 0 0,0 0 1,1 0-1,-1 1 0,0-1 0,0 0 1,0 0-1,1 0 0,-1 0 0,0 0 1,0 0-1,0 1 0,0-1 0,0 0 1,1 0-1,-1 0 0,0 1 0,0-1 1,0 0-1,0 0 0,0 0 0,0 1 1,0-1-1,0 0 0,0 0 0,0 0 1,0 1-1,0-1 0,0 0 0,0 0 0,0 1 1,0-1-1,0 0 0,7 20-6,-6-14 42,0-4-15,-1-1 1,1 1-1,-1-1 1,1 1 0,-1-1-1,1 1 1,0-1-1,0 0 1,0 1-1,0-1 1,0 0 0,0 0-1,0 0 1,0 0-1,0 1 1,0-2-1,1 1 1,-1 0-1,0 0 1,1 0 0,-1-1-1,1 1 1,-1 0-1,1-1 1,-1 0-1,1 1 1,-1-1 0,1 0-1,-1 0 1,1 1-1,-1-1 1,1-1-1,0 1 1,-1 0 0,1 0-1,-1 0 1,1-1-1,-1 1 1,1-1-1,-1 1 1,1-1-1,-1 0 1,3-1 0,5-3-66,-1-1 0,0 0 1,0 0-1,0 0 0,11-13 0,0-3-217,-1 0 0,0-2 0,-2 0 0,25-51 0,-15 17 81,23-74 1,-39 91 761,-10 37 179,-7 25-155,-38 185 1896,39-165-2097,3 1 0,0-1 0,5 46 0,2-62-296,-4-24-105,0 0 1,0 1-1,1-1 1,-1 0-1,0 0 1,1 0-1,-1-1 1,1 1-1,-1 0 1,1 0-1,0 0 1,-1 0-1,1 0 1,0-1-1,0 1 0,0 0 1,-1 0-1,1-1 1,1 1-1,-1-1-2,-1 0 0,1 0-1,-1 0 1,1-1 0,-1 1-1,0 0 1,1 0 0,-1-1-1,1 1 1,-1 0 0,0-1-1,1 1 1,-1 0 0,0-1-1,0 1 1,1-1 0,-1 1-1,0 0 1,0-1 0,1 1-1,-1-1 1,0 1 0,0-1-1,0 1 1,0-1 0,0 1-1,0-1 1,0 1 0,0-1-1,0 1 1,0 0 0,0-2-1,1-16-104,-1 7 51,0 0-1,-1 0 0,0 1 0,-1-1 0,0 0 0,-1 1 1,0 0-1,-1 0 0,0 0 0,0 0 0,-1 0 0,-11-16 1,15 25 54,0 0 1,1 0 0,-1 0 0,0 0 0,0 1 0,0-1 0,0 0 0,1 1 0,-1-1 0,0 0 0,0 1-1,0-1 1,0 1 0,-1-1 0,0 1 0,2 0 8,0 0-1,-1 0 1,1 0-1,0 0 1,-1 0-1,1 0 1,0 0-1,-1 0 1,1 0-1,0 1 1,0-1-1,-1 0 1,1 0 0,0 0-1,0 0 1,-1 1-1,1-1 1,0 0-1,0 0 1,-1 1-1,1-1 1,0 0-1,0 0 1,0 1-1,0-1 1,0 0-1,-1 1 1,1-1 0,0 0-1,0 0 1,0 1-1,0 0 1,0 0 10,0 1 0,0 0 0,0 0 0,0-1 0,0 1 0,0 0 0,1-1 0,-1 1 0,1 0 0,-1-1 0,1 1 0,0 0 0,0-1 0,-1 1 0,1-1 0,0 0 0,0 1 0,0-1 0,2 2 0,2 0 8,-1 0-1,1 0 0,-1 0 0,1-1 1,0 1-1,0-1 0,1-1 0,-1 1 1,0-1-1,1 0 0,-1 0 1,0 0-1,11-1 0,5 0-95,0-1-1,25-4 1,-13-2-134,-1-1 1,0-2-1,0-2 1,-1 0-1,-1-3 1,42-24 0,-87 79 520,8-25-162,-19 50 584,24-58-623,0-1-1,1 0 0,0 1 0,0-1 0,0 1 0,1-1 0,0 1 0,1 8 0,-1-14-86,0 1 1,1 0 0,-1-1-1,0 1 1,1-1-1,-1 1 1,1-1-1,0 1 1,0-1 0,-1 0-1,1 1 1,0-1-1,0 0 1,0 1 0,0-1-1,0 0 1,1 0-1,-1 0 1,0 0 0,1 0-1,-1 0 1,0 0-1,1-1 1,-1 1 0,1 0-1,-1-1 1,1 1-1,-1-1 1,1 0 0,0 1-1,-1-1 1,1 0-1,-1 0 1,1 0 0,0 0-1,-1 0 1,1-1-1,-1 1 1,1 0 0,2-1-1,1-1-73,1 1 0,-1-1 0,0 0 0,0-1 0,0 1 0,0-1 0,0 0 0,0 0 0,0 0 0,5-6 0,-5 3-30,-1 1 0,0-1 0,0 0 0,-1 0 0,0 0 0,0-1 0,0 1 0,-1-1 0,0 1 0,2-8 0,3-15-252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14347,'-7'9'976,"5"2"-872,-2-3-56,6 3 80,5-1 929,3-1-985,1-4 96,5 0 24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14 14147,'-8'-3'185,"1"0"-1,-1 1 1,0 0 0,0 1 0,0 0-1,1 0 1,-1 0 0,0 1-1,0 1 1,0-1 0,0 1-1,0 0 1,0 1 0,0 0-1,1 0 1,-14 6 0,13-4-58,0-1 0,0 1 1,0 1-1,1-1 0,0 1 0,0 1 1,0-1-1,1 1 0,0 0 0,0 1 1,0 0-1,1 0 0,0 0 0,0 0 1,-4 9-1,8-14-108,0-1 0,1 1 0,-1-1 0,1 1 0,-1-1 0,1 1 0,-1-1 0,1 1 0,0-1 0,0 1 0,0-1 0,0 1 0,0-1 0,0 1 0,0 0 0,1-1 0,-1 1 0,0-1 0,1 1 0,0 1 0,0-2-20,0 0-1,0 0 1,0 0 0,0 0-1,1 0 1,-1 0-1,0 0 1,0 0 0,1 0-1,-1-1 1,0 1 0,1 0-1,-1-1 1,1 0-1,-1 1 1,1-1 0,1 1-1,4-1-115,1 1-1,0-1 1,-1-1-1,1 0 1,0 0-1,14-4 1,76-30-1229,-74 25 1092,-1 1-1,1 0 1,1 2-1,-1 1 1,30-3-1,-53 9 282,0-1-1,0 1 0,0 0 1,1 0-1,-1 0 1,0 0-1,0 0 0,0 0 1,0 1-1,0-1 1,0 0-1,1 0 1,-1 1-1,0-1 0,0 1 1,0-1-1,0 1 1,0-1-1,0 1 0,0 0 1,-1-1-1,1 1 1,0 0-1,0 0 1,0 0-1,-1 0 0,1 0 1,1 1-1,-1 2 129,-1-1 1,1 1-1,-1-1 0,1 1 0,-1 0 0,0-1 0,-1 7 1,1-6 39,0 1 0,0-1 0,0 1 0,0-1 0,3 9 0,-3-12-168,1 1 0,-1-1 0,1 0 0,-1 0 0,1 0 0,0 0 0,0 1 1,-1-1-1,1 0 0,0 0 0,0-1 0,0 1 0,0 0 0,0 0 0,0 0 0,1-1 0,-1 1 0,0 0 0,0-1 0,0 1 0,1-1 0,-1 0 0,0 1 0,3-1 0,4 1-141,0 0 0,1 0 1,-1-1-1,0-1 0,0 1 0,15-4 0,50-17-1861,-21 5-370,-30 10 1147,35-7-1151,-53 12 2306,0 1 1,1-1-1,-1 1 0,1 0 1,-1 0-1,1 1 1,-1-1-1,1 1 1,-1 0-1,5 2 1,-7-2 227,0 0 0,-1 0 1,1 1-1,-1-1 0,1 0 0,-1 1 1,1-1-1,-1 1 0,0 0 1,0-1-1,0 1 0,2 2 1,-3-2 6,1-1 1,-1 1-1,1-1 1,0 0-1,0 0 1,-1 0-1,1 1 1,0-1-1,0 0 1,0 0-1,0 0 1,1 0-1,-1 0 1,0-1-1,0 1 1,0 0-1,1 0 1,-1-1 0,0 1-1,1-1 1,-1 1-1,1-1 1,1 1-1,5 0-620,-11 4-482,-11 4 110,-2-1 268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4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12971,'1'0'74,"0"1"1,0 0 0,0-1-1,-1 1 1,1 0-1,0 0 1,-1 0 0,1 0-1,0 0 1,-1 0-1,1 0 1,-1 0 0,0 0-1,1 0 1,-1 0-1,0 0 1,1 0 0,-1 0-1,0 0 1,0 0-1,0 0 1,0 0 0,0 1-1,0-1 1,-1 0-1,1 0 1,0 0 0,0 0-1,-2 2 1,-14 35 800,11-29-405,-116 229 1312,88-179-1704,-81 105 0,112-162-47,-3 5-184,-1-1 1,1 0-1,-1-1 0,-7 7 1,13-12 126,-1 1-1,0-1 1,1 1-1,-1 0 1,0-1 0,0 1-1,1-1 1,-1 0-1,0 1 1,0-1 0,0 0-1,0 1 1,1-1-1,-1 0 1,0 0 0,0 0-1,0 0 1,0 0 0,0 0-1,0 0 1,0 0-1,0 0 1,1 0 0,-1 0-1,0 0 1,0-1-1,0 1 1,0 0 0,0-1-1,1 1 1,-1-1-1,0 1 1,0-1 0,1 1-1,-1-1 1,0 1-1,1-1 1,-1 0 0,0 1-1,1-1 1,-1 0 0,1 0-1,0 1 1,-1-1-1,1 0 1,-1-1 0,-5-17-387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5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14299,'17'25'1200,"-1"8"-776,4 6-152,6 3 385,1-1-89,6-5-80,4-1-88,3-8-136,3-3-96,-1-7-472,0-2 2080,-8-4-1640,-5-1 104,-14-4 72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5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 13931,'-4'3'1368,"1"1"-816,5-1-176,21-2 729,10 1-145,18-5-184,8-3-96,17-2-176,10-1-64,14-1-96,-1-1-63,-7 2-265,-9 3-152,-18 5-465,-10 1 73,-20 7 392,-14-1-144,-25-1-112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 13683,'2'-4'153,"1"1"1,-1 0 0,1 1-1,0-1 1,0 0-1,0 1 1,0-1-1,1 1 1,-1 0-1,0 0 1,1 1-1,0-1 1,-1 1-1,5-2 1,10-2 345,29-5 0,-45 10-449,15-3 163,1 1-1,0 1 1,0 0-1,0 2 1,-1 0-1,36 6 1,-46-5-168,0 0 0,0 0 0,0 1 0,-1 0 0,1 0 0,-1 1 0,0 0 0,10 7 0,-12-8-28,0 1 1,-1 0-1,0-1 1,0 1-1,0 0 1,0 1-1,-1-1 1,1 0-1,-1 1 1,0-1 0,0 1-1,-1 0 1,2 9-1,-1-3-20,-2 0 0,0 1 0,0-1 0,-1 0 0,0 0 0,-1 1 0,0-1 0,-1 0 0,0-1 0,-1 1 0,0 0 0,-1-1 0,0 0 0,0 0 0,-11 14 0,-9 11-86,-2-2-1,-53 52 1,-37 14-62,57-52 166,56-44-2,1 0 0,0 0 0,0 0 0,0 0 0,0 1 0,0-1 0,-3 7 0,6-10-9,0 1 1,-1-1 0,1 1 0,0 0 0,0-1 0,0 1 0,-1 0 0,1-1 0,0 1-1,0 0 1,0-1 0,0 1 0,0 0 0,0-1 0,1 1 0,-1 0 0,0-1 0,0 1-1,0 0 1,1-1 0,-1 1 0,1 0 1,0 0 0,0 0 1,0 0-1,0 0 0,0-1 0,0 1 0,0 0 0,0-1 0,0 1 1,0-1-1,0 1 0,0-1 0,0 0 0,0 1 0,3-1 0,12 3 32,0-2-1,0 0 1,0-1-1,1 0 1,-1-1-1,29-7 1,93-29 248,-135 37-277,10-4 95,0 0-1,0 0 0,-1-2 1,0 1-1,1-1 1,16-13-1,-28 19-86,-1 0-1,1-1 1,0 1-1,-1-1 1,1 1-1,-1-1 1,1 1-1,-1-1 1,1 1-1,-1-1 1,1 0-1,-1 1 1,1-1-1,-1 0 1,0 1-1,1-1 1,-1 0 0,0 0-1,0 1 1,0-1-1,0 0 1,1 0-1,-1-1 1,-1 2-4,1-1 1,0 1-1,-1-1 1,1 1 0,-1-1-1,1 0 1,-1 1-1,1-1 1,-1 1 0,1 0-1,-1-1 1,0 1-1,1-1 1,-1 1-1,0 0 1,1 0 0,-1-1-1,0 1 1,0 0-1,-38-5 245,22 4-471,-1 1 1,1 0 0,0 2 0,-1 0-1,1 0 1,-30 10 0,39-6-94,13 0-55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0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11098,'2'3'183,"-1"1"-1,1-1 0,0 1 0,0-1 0,0 0 1,0 0-1,1 0 0,-1 0 0,5 4 0,-2-2-6,15 19-18,-5-5-3,28 26 0,-38-40-100,0-1 0,0 0 0,0 0 0,0-1 0,1 1 0,0-1 0,0 0 0,0-1 0,0 0 1,12 3-1,-16-4-19,0-1 1,0 0 0,0 0-1,0 0 1,0 0 0,0-1-1,0 1 1,0 0 0,1-1-1,-1 1 1,0-1 0,-1 0 0,1 0-1,0 0 1,0 0 0,0 0-1,0 0 1,-1 0 0,1-1-1,0 1 1,-1-1 0,1 1-1,-1-1 1,0 0 0,0 1-1,1-1 1,0-2 0,3-6 99,0 1-1,-1-1 1,0 0 0,2-12 0,-2 10-46,46-213-315,-44 194 229,5-27-178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5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14771,'1'0'43,"-1"0"1,0 0-1,0 0 0,0 0 1,0 0-1,0 0 0,1 0 1,-1 0-1,0-1 0,0 1 1,0 0-1,0 0 0,1 0 1,-1 0-1,0 0 0,0 0 1,0 0-1,0 0 0,1 1 1,-1-1-1,0 0 0,0 0 1,0 0-1,0 0 0,1 0 1,-1 0-1,0 0 0,0 0 1,0 0-1,0 0 0,0 0 1,1 1-1,-1-1 0,0 0 0,0 0 1,0 0-1,0 0 0,0 0 1,0 1-1,0-1 0,0 0 1,1 0-1,-1 0 0,0 0 1,0 1-1,0-1 0,0 0 1,0 0-1,-7 11 853,-16 12-27,-26 22-648,1 2-1,3 3 1,2 1 0,-49 77 0,68-95-1135,22-33 86,1-9 576,4-8 31,3-15-227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5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15467,'4'16'1393,"5"2"-929,3 4-176,9 2 456,4-1-128,7 0-128,2-3-216,5-3-568,-2-1-192,-2-10 408,-7-6-112,-6-6-104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12211,'-8'-2'3072,"19"0"-679,6-1-1273,6 0-280,6 0-120,8 0-216,0 2-79,3-1-377,2 2-216,-8 2 680,-1 2-512,-1 0-8,-6-4-32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10 121 14011,'-1'-1'109,"-1"0"0,2-1-1,-1 0 1,0 1 0,0-1 0,0 0 0,1 1 0,-1-1-1,1 0 1,-1 1 0,1-1 0,0 0 0,0 0-1,0 0 1,0 1 0,0-1 0,0 0 0,0 0 0,0 0-1,1 1 1,-1-1 0,1 0 0,-1 0 0,1 1-1,0-1 1,0 1 0,0-1 0,0 0 0,0 1 0,0 0-1,0-1 1,0 1 0,3-3 0,1-1 109,1 0 0,0 0 0,0 1 0,0 0 0,1 0 0,12-6 0,-6 5-83,-1 0 0,1 1-1,-1 1 1,1 0 0,1 1-1,22-1 1,-29 3-103,-1 0 0,1 0-1,-1 1 1,1-1 0,-1 2 0,1-1-1,-1 1 1,0 0 0,1 0 0,-1 1 0,0-1-1,-1 1 1,1 1 0,0-1 0,7 7-1,-11-8-26,-1 0 0,1-1-1,0 1 1,0 0 0,-1 0 0,0 0-1,1 1 1,-1-1 0,0 0-1,0 0 1,0 1 0,0-1-1,0 1 1,-1-1 0,1 1-1,-1-1 1,0 1 0,1 3-1,-2-2-9,0 0 0,1 0 0,-1 0 0,0 0 0,-1-1 0,1 1 0,-1 0 0,0-1-1,0 1 1,-4 5 0,-3 2-29,0-1 0,0 0 0,-1 0 1,-1-1-1,-18 13 0,-18 6-57,33-21 22,0 1 1,1 1-1,-15 12 0,28-21 63,-1 0 0,1 0-1,0 1 1,-1-1 0,1 0-1,0 0 1,0 0 0,-1 0 0,1 1-1,0-1 1,0 0 0,-1 0-1,1 1 1,0-1 0,0 0-1,0 0 1,0 1 0,-1-1-1,1 0 1,0 1 0,0-1 0,0 0-1,0 0 1,0 1 0,0-1-1,0 0 1,0 1 0,0-1-1,0 0 1,0 1 0,0-1 0,0 0-1,0 1 1,0-1 0,0 0-1,0 1 1,0-1 0,0 0-1,1 0 1,-1 1 0,0-1-1,0 0 1,0 0 0,0 1 0,1-1-1,-1 0 1,0 0 0,0 1-1,1-1 1,-1 0 0,0 0-1,0 0 1,1 0 0,-1 1-1,0-1 1,1 0 0,-1 0 0,1 0-1,20 4-281,-18-4 244,201 10-1652,-139-6 1356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5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11538,'-11'9'1321,"8"-4"-721,6 0-200,13-1 1048,4-4-448,17 1-239,6-1-89,12-4-200,2 1-56,3-4-152,-3-3-152,-4 1-568,-5 2-80,-20-3 416,-8 2-128,-17-1-96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5:5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14291,'40'-9'1224,"4"1"-840,4-2-152,5 0 185,1-5 1871,-5-2-1856,-5 6 160,-9-11-24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21 340 10554,'-2'1'200,"-14"20"3490,14-15-1370,13-11-520,30-23-1087,-2-2 0,51-49 0,-77 66-711,-1 0 1,0-1 0,-1 0-1,-1-1 1,0 0 0,-1-1 0,-1 0-1,0 0 1,-1-1 0,5-20-1,-8 12 6,-6 13-15,2 12 7,0-1-1,0 1 1,0 0-1,0 0 1,0 0-1,-1 0 0,1 0 1,0-1-1,0 1 1,0 0-1,0 0 0,0 0 1,-1 0-1,1 0 1,0 0-1,0 0 1,0 0-1,0 0 0,-1 0 1,1 0-1,0-1 1,0 1-1,0 0 1,0 0-1,-1 0 0,1 0 1,0 0-1,0 0 1,0 1-1,0-1 1,-1 0-1,1 0 0,0 0 1,0 0-1,0 0 1,0 0-1,-1 0 1,1 0-1,0 0 0,0 0 1,0 0-1,0 1 1,0-1-1,-1 0 0,1 0 1,0 0-1,0 0 1,-3 4-3,1 0 0,-1 1-1,1-1 1,0 0 0,0 0 0,1 1 0,-1-1 0,-1 10 0,0-2-13,-11 43-499,2 0 1,3 1-1,-4 94 1,10-46-1033,1-79 918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14123,'18'-3'1640,"8"-4"-1096,10-6-191,4-5 743,10 1-472,5 0-104,2 1-408,-3 2-344,-9 5-224,-6 2 368,-15 4-152,-7 2-72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12787,'-6'9'627,"0"1"1,1 0-1,0 1 0,1-1 1,0 1-1,1 0 1,-4 16-1,5-13-354,0-1 0,1 1 1,0 0-1,1 0 0,3 23 0,-3-34-252,0-1 0,1 1 0,-1 0 0,1-1-1,-1 1 1,1-1 0,0 1 0,0-1-1,0 1 1,1-1 0,-1 0 0,0 1 0,1-1-1,0 0 1,-1 0 0,1 0 0,0 0-1,0 0 1,0-1 0,0 1 0,0-1-1,1 1 1,-1-1 0,4 2 0,-3-2-10,1-1 0,0 0-1,-1 1 1,1-1 0,-1 0 0,1-1 0,0 1 0,-1-1 0,1 1-1,-1-1 1,1 0 0,-1 0 0,0-1 0,1 1 0,-1-1 0,0 0-1,6-3 1,14-12 39,0-2 0,34-34 0,-3 2 62,-36 40-33,-18 11-74,1 0-1,-1 0 0,0 0 0,1 0 1,-1 0-1,0 0 0,0 0 1,1 0-1,-1 0 0,0 0 0,1 0 1,-1 0-1,0 0 0,0 0 0,1 0 1,-1 1-1,0-1 0,0 0 1,1 0-1,-1 0 0,0 0 0,0 1 1,0-1-1,1 0 0,-1 0 0,0 0 1,0 1-1,0-1 0,0 0 1,0 0-1,1 1 0,-1-1 0,0 0 1,0 1-1,0 3 42,1 1 0,-1-1 0,0 0 0,0 1 0,-1-1 0,0 5 0,-1 11 34,3 19 0,-1 13 1422,-2-49-1297,-2-3 56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12763,'26'-9'608,"0"1"0,0 0 0,1 3 0,0 0 0,0 1 1,0 2-1,1 1 0,-1 1 0,39 5 0,-59-4-525,-1 0-1,0 0 0,1 1 1,-1 0-1,0 1 1,0-1-1,8 6 1,-12-7-69,0 0 0,0 1 0,0-1 0,0 1-1,-1 0 1,1-1 0,0 1 0,-1 0 0,0 0 0,1 0 0,-1 0 0,0 0 0,0 0 0,0 0-1,0 1 1,0-1 0,-1 0 0,1 0 0,-1 1 0,1-1 0,-1 1 0,0-1 0,0 4 0,-2 3-11,1 0 0,-1 0 0,-1 0 0,0-1 0,0 1 0,0-1 1,-10 15-1,-39 55-38,45-67 33,-96 112-56,65-80 38,-43 61-1,79-100 23,-1-1 0,1 1-1,0 0 1,0 0 0,0 0 0,1 0 0,0 0 0,-2 6 0,3-9-1,0 1 1,0-1 0,0 1 0,0-1 0,0 0 0,1 1 0,-1-1 0,0 0 0,1 1 0,-1-1 0,1 0 0,-1 0 0,1 1 0,0-1 0,0 0 0,-1 0 0,1 0 0,0 0 0,0 0 0,0 0 0,0 0 0,0 0-1,0 0 1,0 0 0,1-1 0,-1 1 0,0 0 0,2 0 0,6 3 5,0-1 0,0 0 0,0-1 0,0 0 1,0 0-1,1-1 0,-1 0 0,14-1 0,-1-1 4,1-1 0,32-7 1,-35 5 6,0-2 0,0 0 1,0-1-1,28-15 0,-42 19 8,0 0-1,0-1 0,-1 0 1,1 1-1,-1-2 1,0 1-1,0-1 1,0 1-1,-1-2 1,1 1-1,-1 0 0,0-1 1,-1 1-1,1-1 1,-1 0-1,-1-1 1,5-11-1,-6 15-12,-1 1 1,0-1-1,1 0 1,-1 0-1,0 0 0,0 1 1,-1-1-1,1 0 0,-1 0 1,1 0-1,-1 1 1,0-1-1,0 0 0,0 1 1,0-1-1,0 1 1,-1-1-1,1 1 0,-1 0 1,0-1-1,0 1 0,0 0 1,0 0-1,0 0 1,0 0-1,0 1 0,0-1 1,-1 1-1,1-1 1,-1 1-1,1 0 0,-1 0 1,-3-2-1,-3 1-16,1 0 0,0 0 0,-1 0 0,1 1 0,-1 0 0,1 1 0,-1-1 0,1 2 0,-1-1 0,-8 3-1,8-1-55,1 0 0,-1 1 0,1 0 0,0 0 0,0 1 0,-14 9 0,18-11-21,0 1-1,1 0 1,-1 0 0,1 0-1,0 0 1,0 0 0,0 1-1,0-1 1,1 1 0,-1 0-1,1-1 1,0 1 0,0 0-1,1 1 1,-3 5-1,4-9 65,0 0-1,-1 1 0,1-1 0,0 0 0,0 0 0,0 0 0,0 0 0,0 0 1,0 0-1,0 0 0,0 0 0,1 1 0,-1-1 0,0 0 0,1 0 0,-1 0 1,1 0-1,-1 0 0,1 0 0,-1-1 0,1 1 0,0 0 0,-1 0 0,1 0 0,0 0 1,0-1-1,0 1 0,-1 0 0,1-1 0,0 1 0,2 0 0,21 5-336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2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45 11859,'12'-6'339,"55"-22"566,-60 26-806,0 0 1,0 0-1,1 1 1,-1-1-1,0 2 1,0-1-1,12 1 1,-18 0-78,1 0-1,-1 0 1,0 0 0,1 1-1,-1-1 1,0 0 0,1 1-1,-1-1 1,0 0 0,1 1-1,-1 0 1,0-1 0,0 1-1,0 0 1,0 0 0,0-1-1,0 1 1,0 0 0,0 0-1,0 0 1,0 0 0,0 1-1,0-1 1,-1 0 0,1 0-1,0 0 1,-1 1 0,1-1-1,-1 0 1,0 0 0,1 1-1,-1-1 1,0 0 0,0 1-1,0-1 1,0 1 0,0-1-1,0 0 1,0 1 0,-1 1-1,0 6 22,-2-1 0,1 0-1,-1 0 1,0 0 0,-6 10-1,-60 111 106,25-50-105,-63 159 1,102-223-40,0 0 0,1 0 0,1 1 0,0-1 1,1 1-1,0 15 0,2-27-2,0-1-1,0 0 1,0 1 0,1-1 0,-1 0-1,1 0 1,0 0 0,0 0 0,0 0-1,0 1 1,1-2 0,-1 1 0,1 0-1,0 0 1,0 0 0,0-1 0,0 1-1,0-1 1,1 0 0,-1 0 0,1 1-1,-1-2 1,1 1 0,0 0 0,0 0-1,-1-1 1,1 0 0,1 1 0,-1-1-1,0 0 1,0-1 0,0 1 0,0 0-1,1-1 1,4 0 0,6 1 12,0-2-1,0 1 1,0-2 0,0 0-1,0-1 1,0 0 0,-1-1 0,1 0-1,-1-2 1,13-6 0,7-5 56,0-2 1,47-36 0,-59 39 3,-1-1 1,32-33 0,-46 43-38,1-1 1,-1 0-1,-1 0 0,1 0 1,-1-1-1,-1 0 0,0 0 1,0 0-1,-1 0 0,4-14 0,-7 19-16,1 1-1,-1 0 1,0-1-1,0 1 0,0 0 1,0-1-1,0 1 1,-1 0-1,1 0 0,-1-1 1,0 1-1,-1-3 1,1 4-8,-1 0 0,1 0 0,0 1 1,0-1-1,-1 0 0,1 1 0,0-1 0,-1 1 1,0 0-1,1-1 0,-1 1 0,0 0 1,0 0-1,0 0 0,1 0 0,-1 1 0,0-1 1,0 0-1,0 1 0,-4-1 0,-3 0 9,1 1 0,-1 0 0,0 1 0,0-1 0,1 2 0,-1-1 0,1 1 0,-1 0 0,1 1 1,0 0-1,0 1 0,-9 4 0,9-4-81,0 1 1,0-1 0,1 1 0,0 1 0,0-1-1,0 1 1,0 1 0,1-1 0,0 1 0,1 0-1,-9 13 1,9 0-86,5-19 138,0-1 1,0 1-1,-1-1 0,1 1 1,0-1-1,0 1 1,1-1-1,-1 1 1,0 0-1,0-1 0,0 1 1,0-1-1,0 1 1,1-1-1,-1 1 1,0-1-1,0 1 0,1-1 1,-1 0-1,0 1 1,1-1-1,-1 1 1,0-1-1,1 0 0,-1 1 1,1-1-1,-1 0 1,1 1-1,-1-1 1,1 0-1,0 1 0,18-5-214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821 59 10754,'-37'-21'1515,"25"14"-952,1 1 0,-1 0 1,-20-7-1,27 11-508,0 1-1,0 0 1,0 0-1,0 1 0,0 0 1,-1 0-1,1 0 1,0 0-1,0 1 1,0 0-1,-1 0 0,-8 3 1,-29 13-66,1 1 1,-71 44-1,-68 66-118,157-107 125,1 1 0,1 1 0,1 1 0,1 1 1,1 1-1,1 1 0,1 1 0,2 0 1,1 1-1,1 0 0,1 1 0,2 0 0,1 1 1,1 0-1,2 1 0,1-1 0,-1 52 1,9-36-47,2 1 0,2-1 0,2 0 0,16 47 0,-16-63 18,1 0-1,1-1 0,2 0 1,22 38-1,-25-53 22,-1-1 0,2 0-1,0 0 1,1-1 0,0-1-1,1 0 1,0-1 0,1 0-1,26 16 1,-6-10-24,1 0 0,1-2 1,52 14-1,118 19-558,-101-25-69,307 51-1497,-333-70 1112,0-4-1,96-11 1,0-1-533,-110 10 1333,1 1-73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15475,'-2'0'184,"-1"1"-1,0 0 1,1 0-1,0 0 1,-1 0-1,1 0 1,0 1 0,-1-1-1,1 1 1,0-1-1,0 1 1,0 0-1,0 0 1,1 0-1,-3 3 1,-2 1 248,-119 136 1074,76-84-1533,-111 105 0,156-160-43,3-1-10,-1-1-1,0 1 1,0 0 0,0-1 0,0 1 0,0-1-1,0 0 1,0 0 0,0 0 0,0 0 0,0 0-1,-1 0 1,1 0 0,0-1 0,-3 1 0,4-1 61,1 0 0,0-1 0,-1 1 0,1 0 0,0-1 1,0 1-1,-1 0 0,1-1 0,0 1 0,0-1 0,0 1 0,-1-1 0,1 1 1,0 0-1,0-1 0,0 1 0,0-1 0,0 1 0,0-1 0,0 1 1,0-1-1,0 1 0,0 0 0,0-2 0,0 0-64,0-11-317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13179,'23'28'1504,"-1"-5"-800,1-2-288,8 2 809,-1-4-329,5 1-584,-3 0 1784,1 0-1784,-2-3 56,0 0-47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10650,'-4'1'299,"-4"1"286,-1 1-1,1 0 1,-14 7-1,21-9-487,0-1 1,0 1 0,-1-1-1,1 1 1,0 0-1,0-1 1,0 1-1,0 0 1,0 0-1,1 0 1,-1 0-1,0 0 1,0-1-1,1 2 1,-1-1-1,0 0 1,1 0-1,-1 0 1,1 0 0,-1 0-1,1 0 1,0 1-1,-1-1 1,1 0-1,0 0 1,0 1-1,0-1 1,0 0-1,0 0 1,0 0-1,0 1 1,0-1-1,1 0 1,-1 0 0,0 1-1,2 1 1,-1-2-32,0 1 0,0-1 0,0 1 0,0-1 0,1 0 0,-1 0 0,0 0 0,1 0 0,-1 0 0,1 0 0,-1 0 0,1 0 0,0 0 0,-1-1 0,1 1 0,3 0 0,30 4 401,-29-4-404,71 1-251,-1-4 1,133-19 0,-161 15-1034,19-3 9,-51 9 406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11186,'-3'4'1337,"5"-1"-817,15-2-160,12 1 1336,18-1-1272,6-1-48,14 2-80,3-2-120,2 0-424,-2 0-1048,-5-3 1128,-8 1-160,-12-3-152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12987,'40'26'1492,"-33"-22"-1389,0-1 0,0 1 0,-1 1 0,1-1 1,-1 1-1,-1 0 0,1 0 0,-1 1 1,1 0-1,-2 0 0,1 0 0,4 9 1,-6-9-55,-1-1 1,1 1 0,-1 0-1,-1 0 1,1 1-1,-1-1 1,-1 0 0,1 0-1,-1 1 1,0-1 0,0 0-1,-1 1 1,1-1-1,-2 0 1,1 0 0,-1 0-1,1 0 1,-4 7 0,-6 8 86,0 0 0,-1-1 1,-23 30-1,-1 3-280,28-41-96,5-9 180,0 1-1,1 0 1,-1 0 0,1-1-1,0 2 1,0-1-1,1 0 1,-1 0 0,1 0-1,-1 5 1,5-4-198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10722,'21'-7'795,"0"0"1,0 1-1,0 2 0,1 0 0,41-2 0,-55 6-639,-1 1 1,0 0-1,0 0 1,1 0-1,-1 1 0,0 0 1,-1 0-1,1 1 1,9 4-1,-11-4-116,-1 0 1,0 0-1,0 0 0,0 1 0,0 0 0,0-1 0,-1 1 1,1 1-1,-1-1 0,0 0 0,0 1 0,-1 0 0,0 0 1,3 6-1,-3-2-6,1 0 0,-1 0-1,-1 0 1,0 1 0,0-1 0,-1 0 0,0 1 0,-1-1 0,0 1 0,-1-1 0,1 0-1,-2 0 1,1 0 0,-1 0 0,-1 0 0,-7 15 0,-1-2-11,-2 0-1,0 0 1,-1-2 0,-34 37-1,22-30 11,-22 23 41,44-45-53,1 1 0,0-1 0,0 1 0,1 0 0,-1 0 0,1 0 0,-3 9 0,6-13-15,0-1 1,-1 0-1,1 0 1,0 0-1,0 0 1,0 0-1,0 0 0,0 0 1,0 0-1,0 0 1,0 0-1,0 0 1,1 1-1,-1-1 0,0 0 1,1 0-1,-1 0 1,1 0-1,-1 0 1,1 0-1,-1-1 0,2 3 1,0-2 5,0 1 1,0-1 0,0 1 0,0-1-1,0 1 1,0-1 0,0 0-1,1 0 1,3 1 0,3 0 24,-1 0-1,1 0 1,0-1 0,13 0 0,-6-2 0,0 0 0,0-1 0,0 0 0,18-6 0,-26 6 8,1-1 0,-1 0 0,0-1 0,0 1-1,0-1 1,-1-1 0,1 0 0,-1 0-1,8-7 1,-14 11-29,0 1-1,0-1 0,0 0 1,-1 0-1,1 0 1,0 1-1,0-1 1,-1 0-1,1 0 0,0 0 1,-1 0-1,1 0 1,-1 0-1,0-1 1,1 1-1,-1 0 0,0 0 1,1 0-1,-1 0 1,0 0-1,0-1 0,0 1 1,0 0-1,0 0 1,0 0-1,-1 0 1,1-2-1,-1 1 8,-1 1 0,1-1-1,0 0 1,-1 1 0,1 0 0,-1-1-1,1 1 1,-1 0 0,1 0 0,-1 0-1,0 0 1,0 0 0,0 0 0,-2-1-1,-7-1-7,0 0-1,0 0 1,-1 1-1,-16-1 1,-22 5-599,48-2 502,0 0 0,0 0 0,0 0-1,1 1 1,-1-1 0,0 1 0,0-1 0,0 1-1,1 0 1,-1-1 0,0 1 0,1 0 0,-1 0-1,0 0 1,1 1 0,-1-1 0,1 0-1,0 1 1,-1-1 0,1 0 0,0 1 0,0 0-1,-1 2 1,2-3 11,0 0-1,0 0 0,0 1 1,0-1-1,1 0 1,-1 0-1,0 0 0,1 0 1,-1 1-1,1-1 1,-1 0-1,1 0 0,0 0 1,-1 0-1,1 0 1,0 0-1,0 0 0,0-1 1,-1 1-1,1 0 1,0 0-1,0-1 0,0 1 1,1 0-1,-1-1 1,0 1-1,0-1 0,0 1 1,0-1-1,0 0 1,2 1-1,18 6-503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14899,'6'0'1320,"-11"7"-895,-5 3-185,-8 6 456,-1 4-128,-8 4-200,-3 2-88,-5 3-152,1 2-72,2-2-48,4 1-40,1-8-216,2-5-152,5-9 1072,6-6-688,2-12 0,5-6-16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16 100 12155,'17'3'1320,"2"7"-720,1 0-216,5 3 1056,0 0-775,5 1-177,-2 2-192,-3-3-424,0-2-24,2-7 128,-3-1-96,-2-3-56</inkml:trace>
  <inkml:trace contextRef="#ctx0" brushRef="#br0" timeOffset="1">1 14 14243,'15'0'1584,"7"3"-1056,6-3-207,4-2 703,7 1-552,2-2-176,2-1 1744,2 2-1672,-8 1-39,-6-2 55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14971,'13'8'1417,"3"-4"-1049,14-2-144,7-2 440,12 4-296,1-1-72,6-2-184,0 7-168,-6-6-384,-6 0-160,-14-1 440,-7-2-120,-10-1-128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0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10818,'17'0'1337,"13"5"-609,3 0-248,7-4 1520,3 1-1328,3 0-167,-1-2-185,-1 0-88,1 0 8,-12-4-168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2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1230 1257 7802,'23'-39'94,"-1"-2"0,-3 0 0,-1-1 1,-2-1-1,-2-1 0,-2 0 0,12-90 0,-20 94 178,-2 1 0,-2-1 0,-1 1 0,-2-1 0,-2 1 0,-2 0 0,-1 0 0,-2 0 0,-23-56-1,25 76-186,-1 1 0,0 0 0,-2 0-1,0 0 1,-1 2 0,0-1 0,-1 2-1,-1 0 1,-1 0 0,0 1 0,-1 1-1,0 1 1,-1 0 0,-1 1 0,0 1-1,0 0 1,-1 2 0,0 0 0,-33-9-1,3 5 73,0 2 0,-63-4 0,-104 3 296,59 4-223,-128-24-407,221 23 119,1 5-19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1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12555,'23'-5'503,"1"0"1,-1 2 0,1 1-1,0 1 1,0 1-1,-1 1 1,1 1 0,0 1-1,-1 1 1,43 13 0,-63-17-467,-1 1 1,1 1 0,0-1 0,0 0 0,-1 1-1,1 0 1,-1-1 0,1 1 0,-1 0 0,1 0 0,-1 0-1,3 5 1,-4-6-30,0 1-1,-1-1 1,0 0 0,1 1-1,-1-1 1,0 1-1,1-1 1,-1 1 0,0-1-1,0 0 1,0 1-1,0-1 1,-1 1 0,1-1-1,0 1 1,0-1-1,-1 0 1,1 1 0,-1-1-1,0 0 1,1 1-1,-1-1 1,0 0 0,1 0-1,-1 0 1,0 0-1,0 1 1,-2 0 0,-10 10-17,0 0 0,0-2-1,-1 1 1,0-2 0,-23 12 0,-3 3-11,-58 45-6,88-60 40,0 0 1,0 0-1,1 1 1,1 0-1,-1 0 0,-12 22 1,20-29-7,0-1 0,0 0 0,-1 1 0,1-1 0,1 0 0,-1 1 1,0-1-1,1 1 0,-1-1 0,1 1 0,0 0 0,-1-1 0,1 1 0,1-1 0,-1 1 1,0 0-1,1-1 0,-1 1 0,1-1 0,0 1 0,-1-1 0,1 0 0,2 4 1,-1-4 1,0 0 1,0 1-1,0-1 1,1 0-1,-1-1 1,0 1 0,1 0-1,0-1 1,-1 1-1,1-1 1,0 0 0,-1 0-1,1 0 1,0 0-1,0 0 1,0-1 0,0 0-1,0 1 1,4-1-1,8 0 16,-1-1 0,0-1 0,0 0 0,-1 0 0,1-2 0,0 0 0,16-7 0,-11 3 47,-1 0 0,-1-1 0,1-1 1,24-20-1,-36 25-2,0 0 1,0 0-1,-1-1 0,0 0 1,5-7-1,-9 12-54,0 1 1,-1-1-1,1 0 1,0 0-1,-1 0 0,1 0 1,-1 0-1,1 0 0,-1 0 1,1 0-1,-1 0 0,0 0 1,0 0-1,0 0 1,1 0-1,-1-1 0,0 1 1,0 0-1,0 0 0,-1 0 1,1 0-1,0 0 0,0 0 1,-1 0-1,1 0 1,0 0-1,-1 0 0,1 0 1,-1 0-1,1 0 0,-1 0 1,0 0-1,1 0 0,-1 0 1,0 0-1,0 1 1,1-1-1,-1 0 0,0 1 1,0-1-1,0 0 0,0 1 1,0-1-1,0 1 0,-2-1 1,-3-1 19,0 0 1,0 1-1,0 0 1,0 0-1,0 0 0,0 1 1,0 0-1,0 0 1,-1 1-1,1-1 0,-8 3 1,4 0-481,-1 0 0,1 0 0,-1 1 0,1 0 0,-14 8 0,18-7-101,11-5-29,7-5-143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 14739,'2'-6'1969,"-6"8"-1689,-6 6 944,-6 5-544,-4 9-304,-6 5-128,-4 6-152,-3 3-64,0 4-120,2 0-32,4-3-128,1-2-64,6-8-168,4-8-128,6-12 384,3-7-104,4-20 16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1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11202,'13'13'1417,"9"6"-665,3 0-312,7-5 1560,5 5-1215,3-5-561,0-4 64,5-6-112,-4-5-16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12587,'6'2'232,"1"1"1,0-1 0,0 0-1,0 0 1,0 0 0,0-1-1,1-1 1,-1 1 0,0-1-1,13-1 1,0 1 218,291-16 2099,2-23-1722,-163 19-587,69-11-83,323-28-1360,-522 63-260,-20-1 439,-10 1 631,-7-2-268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1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14107,'17'75'2093,"21"81"312,-27-121-2220,1 0 1,25 47-1,-33-72-171,-3-7 16,0-1 1,1 1-1,-1 0 1,0 0 0,1-1-1,0 1 1,-1-1-1,1 1 1,0-1-1,0 0 1,1 0 0,3 3-1,-6-5-13,1 0-1,-1 0 1,1 0-1,-1 0 1,1 0-1,-1 0 1,1 0-1,-1 0 1,1 0-1,-1 0 1,1 0-1,-1-1 1,0 1-1,1 0 1,-1 0-1,1-1 1,-1 1-1,1 0 1,-1 0-1,0-1 1,1 1-1,-1-1 1,0 1-1,1 0 1,-1-1-1,0 1 1,0-1-1,1 1 1,-1 0-1,0-1 1,0 1-1,0-1 1,1 0-1,6-20 278,-7 18-235,4-13 9,-1 0 0,-1 0 0,-1 0 0,0 0 0,-1-1 0,-1 1 0,-1 0 1,-3-17-1,-6-20-135,-18-52 1,-26-50-192,56 150 241,7 6 16,15 8 23,-7-2-10,8-1 1,0-1 0,1-1 1,0-1-1,0-2 0,0 0 0,31-3 0,153-28 6,-149 20-32,50-9-1,346-43-60,-445 61 33,-7 0 12,0 1 1,0 0-1,0 0 0,0 0 0,0 0 0,-1 0 0,1 1 1,5 1-1,-9-2 9,0 3 25,-1-1 1,1 0-1,-1 0 1,0 1 0,0-1-1,0 0 1,0 0-1,-1 0 1,1 0 0,-1 0-1,-1 2 1,-3 4 33,3-2-23,-7 9 15,2 0 0,0 1-1,1-1 1,-10 34 0,17-49-42,0 0 1,0 0 0,0 0-1,1-1 1,-1 1 0,0 0-1,0 0 1,0 0 0,1 0-1,-1 0 1,0 0-1,0-1 1,1 1 0,-1 0-1,0 0 1,0 0 0,1 0-1,-1 0 1,0 0 0,1 0-1,-1 0 1,0 0 0,0 0-1,1 0 1,-1 0 0,0 1-1,0-1 1,1 0-1,-1 0 1,0 0 0,0 0-1,1 0 1,-1 0 0,0 1-1,0-1 1,0 0 0,1 0-1,-1 0 1,0 1 0,0-1-1,0 0 1,0 0-1,0 0 1,1 1 0,-1-1-1,0 0 1,0 0 0,0 1-1,0-1 1,0 0 0,0 0-1,0 1 1,0-1 0,0 0-1,0 1 1,0-1 0,0 0-1,0 0 1,0 1-1,0-1 1,0 0 0,0 0-1,0 1 1,0-1 0,0 0-1,-1 0 1,1 1 0,10-6-148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1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9882,'5'-8'1117,"6"-8"2869,-7 16-2155,-2 11-798,-8 72 689,3-62-1561,1-1 0,1 1-1,1-1 1,1 1-1,4 25 1,-5-44-147,1 0 0,-1 0 0,1-1 0,-1 1 1,1 0-1,0 0 0,-1-1 0,1 1 0,0-1 0,0 1 0,0 0 0,0-1 0,1 0 0,-1 1 1,0-1-1,1 0 0,-1 1 0,0-1 0,1 0 0,0 0 0,2 1 0,-1-1-1,-1-1 0,0 0-1,1 1 1,-1-1 0,0 0-1,1 0 1,-1 0 0,0-1 0,1 1-1,-1 0 1,0-1 0,1 0-1,-1 0 1,0 1 0,0-1-1,0 0 1,4-3 0,15-10 39,1-2 0,-2 0-1,0-1 1,33-39 0,10-7-54,-63 63 1,0 0 0,0-1 1,0 1-1,0 0 0,0 0 0,0 0 0,0 0 0,0 0 0,0-1 0,0 1 0,1 0 0,-1 0 1,0 0-1,0 0 0,0 0 0,0 0 0,0 0 0,0 0 0,1-1 0,-1 1 0,0 0 1,0 0-1,0 0 0,0 0 0,0 0 0,1 0 0,-1 0 0,0 0 0,0 0 0,0 0 0,0 0 1,1 0-1,-1 0 0,0 0 0,0 0 0,0 0 0,0 0 0,1 0 0,-1 0 0,0 0 0,0 0 1,0 1-1,0-1 0,0 0 0,1 0 0,-1 0 0,0 0 0,-1 10-17,-6 13-1,-4 6 545,1 0-1,-9 53 1,17-74-272,2-10 77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6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1011 97 7098,'-20'-6'2129,"-36"-8"1,55 14-2011,-8-3 273,1 0 0,0 0 1,-1 0-1,-10-8 0,11 7-306,0 0-1,0 0 0,-1 1 0,1 0 0,-10-2 0,-12 0-55,0 3 1,-37 0-1,32 2-3,-42-6 1,51 2 4,-1-1 24,1 2-1,-44-1 1,60 5-50,0 0 0,0 0 0,0 1 1,1 1-1,-1-1 0,1 1 1,-1 1-1,1 0 0,0 0 0,-13 9 1,-33 27 4,-88 83 0,106-89 8,31-28-17,0 0 0,0 0 0,1 1 0,0 0 0,0 0 0,0 0 0,1 1 0,0-1 0,1 1 0,-5 14 0,2 2 0,1 0-1,-2 37 0,7-58 0,-1 3 2,-2 25 8,2 59-1,1-83-7,0 0 0,1 0 1,0 0-1,1 0 0,0 0 1,0 0-1,0 0 0,0-1 0,1 1 1,0-1-1,1 0 0,0 0 1,0 0-1,7 8 0,-8-11 10,1 0 0,0 0 0,0-1 1,0 1-1,0-1 0,0 0 0,1-1 0,-1 1 0,1-1 0,-1 1 0,7 0 0,53 2 193,-52-4-161,36 5 58,-1 1 0,0 2-1,45 15 1,36 7-70,-67-19-7,32 7-81,0-3 0,117 2-1,-189-18 56,0 0-1,0-2 0,0-1 1,0 0-1,-1-1 0,0-2 1,0 0-1,0-1 1,-1 0-1,0-2 0,32-22 1,-40 24 0,1 0 0,-1-2 1,0 1-1,-1-2 1,0 1-1,-1-1 0,0-1 1,0 1-1,-1-2 1,-1 1-1,0-1 0,-1 0 1,0 0-1,-1-1 1,-1 1-1,0-1 0,-1-1 1,2-14-1,-5 21 3,1 1 0,-2-1 0,1 0 0,-1 1 0,0-1 0,-1 1-1,1-1 1,-1 1 0,-1-1 0,0 1 0,0 0 0,-5-9 0,1 6-6,0 0 0,0 1 0,-1-1 0,-1 1 0,1 1 0,-1 0 1,-11-8-1,-10-4-4,0 2 0,-1 2 0,-1 0 0,-47-15 0,35 16 3,-1 1 1,0 3-1,0 1 0,-2 3 0,1 1 0,-88 2 1,92 6 61,25 0-562,1-1 1,-1 0-1,0-2 1,-18-2-1,21-2 38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63 4905,'-4'-3'62,"-1"1"1,0 0-1,-1 0 0,1 1 1,0-1-1,0 1 0,-1 0 1,1 1-1,0-1 0,-1 1 1,1 0-1,0 1 0,-1-1 1,-9 3-1,-2 1 194,0 0-1,0 2 1,-20 9 0,14-5 77,2 1 1,-1 1 0,2 1-1,0 1 1,0 1-1,1 0 1,1 2-1,1 0 1,0 1 0,1 0-1,1 2 1,1 0-1,1 0 1,-20 41 0,20-31-218,2 0 1,0 1-1,2 1 1,2-1-1,0 1 1,2 0-1,2 1 1,1-1-1,1 1 1,5 39-1,-3-64-92,0 1 1,1-1-1,0-1 0,1 1 0,-1 0 0,1 0 1,1-1-1,0 0 0,0 1 0,0-1 0,1-1 1,0 1-1,8 8 0,-5-8 27,-1-1-1,1 0 1,0-1-1,0 0 1,0 0-1,1 0 1,0-1-1,0-1 1,0 0 0,0 0-1,13 2 1,1-1 89,-1-2 1,1 0-1,0-2 1,0 0-1,-1-2 0,1 0 1,0-2-1,-1 0 1,0-2-1,0 0 1,34-16-1,-25 9 65,-1-2-1,-1-2 0,0 0 1,-2-2-1,0-1 1,-1-1-1,30-32 0,-30 25 92,-1-2-1,39-59 1,-54 73-195,-1 0-1,-1-1 1,0 0 0,-2 0 0,1-1 0,-2 0 0,6-34 0,-11 40-70,1 0 0,-2 0 0,0 0-1,0 1 1,-1-1 0,0 0 0,-1 1 0,0-1 0,-1 1-1,-1 0 1,0 0 0,0 1 0,-1 0 0,0-1 0,0 2-1,-1-1 1,-9-8 0,-13-13-356,-1 2-1,-2 1 1,-48-33-1,74 56 56,3 2 140,-1 0 0,0 0 0,0 0 0,0 0 0,-1 1 0,1 0 0,-1 0 1,1 0-1,-9-2 0,5 10-347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68 10890,'-2'-6'254,"0"-1"-1,-1 0 0,0 1 0,0 0 1,-1 0-1,-8-11 0,12 16-236,-1 0 0,0 0 0,0 0 0,0 0 0,0 0 0,0 0 0,0 1 0,0-1 0,-1 0 0,1 1 0,0-1 0,0 0 0,-1 1 0,1 0-1,0-1 1,0 1 0,-1 0 0,1-1 0,-1 1 0,1 0 0,0 0 0,-1 0 0,1 0 0,0 1 0,-1-1 0,1 0 0,0 0 0,-1 1 0,1-1 0,0 1-1,0-1 1,-1 1 0,1 0 0,0-1 0,0 1 0,0 0 0,0 0 0,0 0 0,0 0 0,0 0 0,-1 2 0,-159 187-186,116-133 92,24-31 21,2 1-1,1 1 1,1 1-1,2 0 0,-23 60 1,31-69 18,1 1 0,1 0 0,1 0 0,1 1 0,1-1 1,1 1-1,0 0 0,2-1 0,1 1 0,4 23 0,-5-36 62,1-1 0,1 1 0,-1-1 0,1 1 0,1-1 0,-1 0 0,1 0 0,1-1 0,-1 1 0,1-1 0,1 0 0,-1 0 0,1 0 0,1-1 0,-1 0 0,1 0 0,0-1 0,0 0 0,1 0 0,-1-1-1,1 0 1,0 0 0,0 0 0,1-1 0,-1-1 0,1 1 0,-1-1 0,1-1 0,10 1 0,-2 0 96,-1-2 0,0 0 0,1-1 0,-1 0 0,0-2 0,0 0 0,0 0 0,0-2 1,0 0-1,-1-1 0,0 0 0,0-1 0,-1-1 0,23-15 0,-7 0 54,0-1 1,-2-2 0,-1 0-1,0-2 1,26-38 0,-39 49-140,-1-2 0,-1 0 1,-1-1-1,17-39 0,-24 49-67,-1 1-1,0-1 0,-1 0 0,0-1 1,0 1-1,-1 0 0,-1 0 1,0-1-1,0 1 0,-1 0 0,0-1 1,-1 1-1,-3-13 0,-1 6-219,0 0 0,-1 1-1,-1 0 1,0 0-1,-1 0 1,-1 1-1,0 1 1,-1 0 0,-1 0-1,-19-17 1,2 13-175,0 11-42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5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2180 291 5745,'-26'-24'393,"-1"0"0,-1 2 0,-1 1 0,0 1 0,-56-26 0,39 25 83,0 3-1,-1 2 0,-74-16 1,37 17 197,-108-7 0,-82 13 23,176 9-488,-139 16 1,201-11-196,1 2-1,1 1 0,-1 2 1,1 1-1,1 2 0,0 1 0,-43 25 1,40-15-14,1 2 1,1 1 0,1 2-1,-41 45 1,20-10-8,-62 93 0,99-131-3,3 1-1,0 1 0,1 0 1,2 0-1,1 2 0,1-1 1,2 1-1,0 0 0,3 1 1,0-1-1,2 1 0,1 0 1,2-1-1,7 54 0,-4-57-17,1-1-1,1 0 1,1 0-1,2-1 1,0 0-1,2 0 0,0-1 1,2-1-1,1 0 1,0-1-1,2 0 1,1-1-1,0-1 1,1 0-1,2-2 1,0 0-1,28 19 1,-6-11-23,1-3 0,1-1 0,0-3 0,92 28 1,-62-29 24,0-2 0,113 8 1,-90-19 63,1-5 0,-1-4 0,1-4 0,136-31 1,-69 1 141,270-103 0,-300 87 32,133-74 0,-199 89 14,-1-2 1,-2-4 0,88-78-1,-138 108-125,0 0 0,-2-1 0,0-1 0,-1 0 0,0-1 0,-2 0 0,0-1 0,10-24 0,-16 32-45,-1-1 1,-1 1-1,0-1 1,0 0-1,-1 0 1,0 0-1,-1 0 1,-1 0-1,0 0 1,-1 0-1,0 0 0,0 0 1,-2 0-1,1 1 1,-9-23-1,-5-4-19,-2 0-1,-1 2 1,-2 0-1,-2 1 1,-1 2-1,-2 0 1,-1 2-1,-1 0 1,-35-28-1,35 36-116,-1 2 0,-1 0 0,0 2 0,-2 2 0,0 0-1,-1 3 1,0 0 0,-1 2 0,0 2 0,-62-11 0,51 15-347,-1 2 0,1 2 0,-1 2 0,1 2 0,0 2 0,-61 13 0,31 2-144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0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86 8514,'0'-2'122,"0"0"1,0-1-1,-1 1 1,1 0-1,-1 0 0,0-1 1,1 1-1,-1 0 1,0 0-1,0 0 1,-1 0-1,1 0 0,0 0 1,-1 1-1,1-1 1,-1 0-1,1 1 1,-1-1-1,0 1 1,0-1-1,0 1 0,0 0 1,-4-2-1,1 1 82,0 1 0,-1-1-1,0 1 1,1 0 0,-1 1-1,0 0 1,1-1 0,-11 3 0,-22 3 5,0 2 0,-62 21 0,64-18-99,32-9-102,-19 6 46,1 0 0,-29 14-1,45-18-57,0 0-1,0 1 1,0 0-1,1 0 1,-1 0-1,1 0 0,0 1 1,1 0-1,-1 0 1,1 0-1,0 0 1,0 1-1,-3 6 0,-1 8-31,0 0-1,1 1 0,1 0 0,0 0 0,2 0 1,1 1-1,-1 33 0,3-39 6,1 1-1,1-1 1,1 1 0,0-1-1,1 0 1,1 0 0,1 0-1,0 0 1,1-1 0,12 24 0,-13-31 16,-1-1 0,2 1 0,-1-1 0,1 0 0,-1-1 0,2 1 0,-1-1 0,1 0 0,0-1 0,0 0 0,1 0 0,-1 0 0,1-1 0,0 0 0,1-1 0,-1 0 0,0 0 0,1-1 0,0 0 0,-1 0 0,1-1 0,0 0 0,0 0 0,0-1 1,0-1-1,0 1 0,0-1 0,-1-1 0,1 0 0,0 0 0,13-6 0,-2-2 24,0 0 1,-1-2-1,-1-1 1,0 0-1,0-1 1,-2-1-1,1 0 1,-2-2-1,0 0 1,-1 0-1,21-36 1,-15 20 56,-2-2 1,-1 0 0,-2-1 0,-2-1 0,18-74 0,-30 106-61,3-10 42,-1-1 0,-1 1 0,0-1 0,-1 1 0,-2-17 0,1 28-34,0 1 1,-1 0 0,1 0-1,-1 0 1,0 0 0,0 0 0,0 0-1,0 0 1,0 0 0,-1 0 0,1 0-1,-1 1 1,0-1 0,0 1 0,0-1-1,0 1 1,0 0 0,-1-1 0,1 1-1,-1 1 1,1-1 0,-1 0-1,0 0 1,0 1 0,0 0 0,1-1-1,-1 1 1,0 0 0,-1 1 0,1-1-1,-4 0 1,-22-1-38,1 1 0,-1 1 1,-43 6-1,-6 0-118,39-6 53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3:2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172 148 5921,'1'-1'180,"0"1"0,-1-1 0,1 0 0,0 0 0,-1 1-1,1-1 1,-1 0 0,1 0 0,-1 0 0,1 0 0,-1 0 0,1 0 0,-1 1-1,0-1 1,0 0 0,1 0 0,-1 0 0,0 0 0,0 0 0,0 0-1,0-2 1,-1 0 168,1 1-1,-1-1 0,1 1 0,-1-1 0,0 0 0,0 1 0,-3-5 1,-3-3 269,0 0 1,-14-15-1,19 23-685,-2-2 127,0 0 0,0 1-1,-1-1 1,1 1 0,-1 0-1,1 0 1,-1 0-1,-9-2 1,-46-13 37,39 13-30,21 5-78,0 1 1,0-1-1,-1 0 1,1 0-1,0 0 1,-1 0-1,1 0 1,0 1-1,0-1 1,-1 0-1,1 0 0,0 0 1,0 1-1,0-1 1,-1 0-1,1 0 1,0 1-1,0-1 1,0 0-1,0 1 1,0-1-1,0 0 0,-1 0 1,1 1-1,0-1 1,0 0-1,0 1 1,0-1-1,0 0 1,0 1-1,0-1 1,0 0-1,0 0 1,0 1-1,0-1 0,1 0 1,-1 1-1,0-1 1,0 0-1,0 1 1,0-1-1,0 0 1,1 0-1,-1 1 1,6 24-161,-3-13 52,7 43-45,-3 2 0,-1 70 1,-13 115 157,0-26 23,4-9-10,8 233-19,5-362-3,30 112 1,-6-38-10,-33-146 27,0-1 0,1 1 0,0-1-1,0 1 1,0-1 0,1 0 0,0 0 0,0 0 0,0 0 0,1 0 0,7 7 0,12 31-33,58 78 39,-76-115-15,0 0 1,0 0-1,1 0 0,0-1 1,0 0-1,0 0 0,1-1 1,13 8-1,-11-8-73,1-1 0,0 0 0,0-1 1,0 0-1,0 0 0,14 0 0,42 1-141,-30-6 93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3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2476 429 8586,'0'-1'82,"0"0"0,0 1 0,-1-1 0,1 0 0,0 0-1,-1 1 1,1-1 0,0 0 0,-1 0 0,1 1 0,-1-1 0,1 0 0,-1 1 0,1-1 0,-1 1 0,1-1 0,-1 1 0,0-1 0,1 1 0,-1-1 0,0 1-1,1-1 1,-1 1 0,0 0 0,0-1 0,0 1 0,1 0 0,-1 0 0,0 0 0,-1 0 0,-30 3 1354,3 1-551,6-8-699,1-2-1,0 0 1,1-1 0,-1-1 0,2-1-1,-34-20 1,36 18-162,2-1 0,-1-1 0,2-1 0,0 0-1,-26-31 1,-24-23-5,56 60-23,0 0-1,-1 1 1,0 0 0,-1 1-1,-20-9 1,-49-14-10,-2 5 0,-102-18 0,175 41 15,-54-10-2,-1 3-1,-1 3 1,0 2 0,-88 9-1,-65 4-6,-113 11-35,267-14 25,1 3 0,1 3 0,-72 25 0,123-34 9,-1 1 0,0 0-1,1 1 1,0 0-1,1 1 1,-1 0-1,1 1 1,-13 13-1,11-9 5,2 0 0,0 1 0,1 1 0,0-1 0,1 2 0,-8 15 0,-6 23-3,1 1 1,3 1-1,2 1 0,2 0 0,-5 61 0,11-37 12,3-1 1,4 1-1,11 87 1,-4-128-6,2 0 0,2-1 0,1 1 0,29 61 0,-10-23 22,-21-52-17,2-1 1,0 0-1,1-1 0,1-1 0,18 24 1,-21-34-12,0-1 1,0 0 0,1 0 0,1-1 0,0-1-1,0 0 1,1 0 0,0-2 0,0 1 0,19 6-1,-5-5-19,1-2 0,0 0 0,0-2 1,0-1-1,40 0 0,19 4 3,-53-3 27,0 3 1,36 12-1,-38-10 19,-1-2 0,56 8 0,-38-13 73,0-3-1,0-1 1,0-3-1,0-2 1,69-18-1,233-89 118,-318 99-220,0-1 0,51-34 1,53-48 27,-72 50-38,-24 21-24,1 1 0,80-32 0,-72 35 32,85-50 0,-114 56 71,0-1 0,0 0 1,-2-2-1,0 0 1,-1-1-1,-1-1 1,25-40-1,-20 24-15,-2-1 0,-2-1 0,-1-1 0,12-43 0,-26 74-42,2-9-5,0-1 1,0 1-1,1-22 0,-6 34 3,1 1-1,-1-1 1,0 1-1,-1-1 1,0 1-1,0 0 0,0-1 1,0 1-1,-1 0 1,0-1-1,0 1 1,0 0-1,-1 0 1,1 1-1,-6-8 1,-12-9 95,-1 0 1,-1 2-1,0 0 1,-29-18-1,14 10-39,-105-72-447,54 39-466,81 55 768,0-1 0,0 0 0,-7-9 0,-4-4-85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3:4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1334 188 7114,'-38'0'1041,"13"1"-338,0 0 0,0-2 1,0-1-1,0-2 0,-43-10 1,53 9-514,-35-13 285,0 3-1,-52-8 1,86 20-441,-1 1 1,1 1 0,-1 0-1,0 2 1,1 0 0,-1 0-1,1 2 1,0 0-1,-1 1 1,-23 9 0,-89 49 25,-4 2-39,-87 38 48,207-94-65,0 1-1,1 0 1,0 1-1,0 0 1,1 1-1,1 0 0,-1 1 1,2 0-1,0 0 1,0 1-1,2 1 1,-1-1-1,2 1 0,-7 19 1,3-4 8,1 0 0,2 1 0,0 0 0,3 0 0,0 1 0,1 37 0,3-42 2,2 0 0,0 0 0,2 0 0,1-1 0,1 1 0,0-1 0,3-1 0,16 38 0,-16-44-4,1-1-1,1 0 1,0-1 0,1 0-1,1-1 1,1 0-1,0-1 1,0 0-1,2-2 1,-1 1-1,32 17 1,-7-9-14,1-2 0,43 13 0,89 22-17,45 16 10,-92-16 31,-70-28-50,115 37-1,-152-58 15,0-1-1,0-1 0,1 0 0,-1-1 1,0-2-1,1 0 0,-1 0 1,1-2-1,-1-1 0,28-7 0,26-14-56,102-50-1,-113 44-14,2 4 0,92-26 1,-111 41 25,-1-1 0,48-21 1,-78 27 58,-1-1 0,0 0 0,-1 0 0,0-1-1,0-1 1,0 0 0,-1-1 0,-1 0 0,0 0 0,17-23 0,-15 14 11,-1-1-1,-1 0 1,-1-1-1,0 0 1,-2-1-1,0 1 1,-1-1 0,-2-1-1,3-29 1,-4 23-7,-2-1-1,-2 0 1,0 0 0,-2 0 0,-1 1 0,-13-48-1,8 51-8,-1 1 0,-1 1 0,-1 0 0,0 0 0,-2 1 0,-1 1 0,-24-28 0,-137-131 40,158 164-22,-13-12 6,-1 2 0,-1 1 1,-2 1-1,-1 2 0,0 2 0,-1 1 1,-2 2-1,-77-26 0,39 23-33,0 3-1,-1 4 0,-85-5 1,161 19-30,0 0 28,1-1 1,-1 1 0,1 0 0,-1 0-1,1 0 1,-1 0 0,1 0 0,-1 0-1,1 0 1,-1 0 0,1 1 0,-1-1-1,1 1 1,0-1 0,-1 1 0,-2 1-1,4 1-66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3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32 274 5729,'-5'13'319,"-1"0"0,1 1 0,1-1 0,1 1 0,0 0 0,-2 24 0,4-29-162,1 1-1,1 0 0,0-1 1,0 1-1,1-1 0,0 1 1,1-1-1,0 0 0,1 0 1,7 16-1,0-5-10,1-1 0,1 0 0,0-1 0,25 25 0,-30-34-92,1-1-1,1 0 1,0 0 0,0-1 0,0 0 0,1-1-1,0-1 1,0 1 0,0-2 0,13 4 0,12 1 165,1-2 1,-1-2-1,49 1 1,114-9 592,-9-1-331,234 6-299,-2-39-169,-187 5-18,2 10 1,341 10-1,-76 23-11,-25-1 22,-88 23 5,-81-5 11,38-11 69,422-34-1,-323-8-143,149 34-77,-547-6 95,-41-3 15,0 0 1,0 0-1,0 0 1,0-1-1,0 0 1,0 0-1,0 0 1,0-1-1,0 0 1,-1 0-1,1 0 1,0-1 0,-1 0-1,0 0 1,0 0-1,0-1 1,0 0-1,0 0 1,-1 0-1,0 0 1,0-1-1,0 1 1,0-1-1,-1 0 1,0 0-1,0-1 1,0 1 0,0-1-1,-1 1 1,0-1-1,2-9 1,0-9 157,0-1 0,-1 0 0,-1 0 0,-4-43-1,-18-101 934,5 70-979,12 69-104,2 11 230,-2 0 1,0 0-1,-7-23 1,2 22-121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3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20 109 9242,'-16'5'1706,"12"-5"-635,11-3 1005,27-8-1682,1 1 1,-1 2-1,50-6 1,110 0-544,-154 12 228,383-9-238,-33 2-150,-66-13 35,-263 17 235,-26 0-12,-50 14-149,-80 10-167,-153 13 0,-100-16 406,290-15-64,-534 10 61,570-10-9,-9 0 139,55-8 18,458 3-199,-265 9-44,221-15-221,-435 10 277,11-1 4,0 0 0,0 0-1,-1-1 1,1-1 0,-1 0 0,17-7-1,-30 10 2,1 0-1,-1 0 1,0 0-1,0 0 1,1 0-1,-1 0 1,0-1-1,0 1 1,1 0-1,-1 0 1,0 0-1,0 0 1,0 0-1,1-1 1,-1 1-1,0 0 1,0 0 0,0 0-1,0-1 1,1 1-1,-1 0 1,0 0-1,0-1 1,0 1-1,0 0 1,0 0-1,0-1 1,0 1-1,0 0 1,0 0-1,0-1 1,0 1-1,0 0 1,0 0-1,0-1 1,0 1-1,-10-6 58,-35 0 29,0 1-1,-78 2 1,85 3-62,-445 7-9,-1 36-943,400-30 738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2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5449,'-11'39'2855,"11"-22"-2386,1 1 0,1 0 0,0 0 0,1-1 0,1 0 0,1 1 0,11 26 0,-5-18-239,1-1 1,1-1-1,1 0 0,21 27 0,-26-41-167,0 0-1,0 0 1,1-1 0,0-1-1,0 0 1,1 0 0,0-1-1,1 0 1,0-1 0,0 0-1,0-1 1,0 0 0,1-1-1,0-1 1,0 0 0,15 2-1,40 3 207,1-4-1,81-4 1,94 7 162,-222-3-426,1 0 1,0 2 0,-1 1-1,0 1 1,37 18 0,99 66 133,-152-89-126,-1 0 9,-1 0 0,0 0-1,1 1 1,-1-1 0,-1 1-1,1 0 1,0 0 0,-1 0 0,0 0-1,0 1 1,0-1 0,-1 1-1,1 0 1,-1 0 0,0 0-1,-1 0 1,1 0 0,1 9-1,-2-9-57,0 0-1,1 0 0,0-1 0,0 1 0,1 0 0,-1-1 1,5 6-1,-6-8 25,1 0 1,-1-1-1,1 1 1,-1-1 0,1 1-1,-1-1 1,1 0-1,0 0 1,-1 0-1,1 0 1,0 0 0,0 0-1,0 0 1,0 0-1,0-1 1,0 1-1,0-1 1,0 0 0,0 1-1,5-1 1,13-3-95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2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11122,'0'-2'128,"0"0"0,-1 0 0,1 1 0,0-1 1,0 0-1,1 0 0,-1 1 0,0-1 0,0 0 0,1 1 0,-1-1 0,2-2 0,7-14 11,1 1 0,1 1 1,0 0-1,1 1 1,1 0-1,0 1 0,1 0 1,1 1-1,0 0 0,1 2 1,0 0-1,0 0 0,1 2 1,1 0-1,-1 1 1,2 0-1,-1 2 0,1 0 1,21-3-1,53-3-72,186 0-1,-266 12-52,-1 0-1,0 1 0,0 1 0,0 0 0,0 1 1,0 0-1,-1 0 0,1 2 0,-1-1 1,0 1-1,19 13 0,-15-8 81,1 0-1,0-1 1,0-1 0,0 0-1,1-1 1,0-1 0,1-1-1,-1 0 1,1-1 0,0-1-1,0-1 1,0 0 0,1-2-1,-1 0 1,0-1-1,0 0 1,28-7 0,-5-2 17,-1-1 0,0-3 1,67-31-1,103-78-1930,-185 104 1227,-20 15 217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2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32 11114,'-12'-4'254,"-1"1"-1,1 1 1,-1 0-1,0 1 0,0 0 1,1 1-1,-1 0 1,0 1-1,0 1 0,0 0 1,1 1-1,-1 0 1,1 1-1,-17 7 0,20-7-162,0 1-1,1 0 0,-1 0 1,1 1-1,1 0 0,-1 0 0,1 1 1,0-1-1,1 2 0,-1-1 0,1 1 1,1 0-1,-1 0 0,2 1 1,-1-1-1,1 1 0,0 0 0,1 1 1,-3 13-1,4-18-45,1 0-1,0 1 1,1-1-1,0 1 1,0-1 0,0 1-1,0-1 1,1 1-1,0-1 1,0 1 0,0-1-1,1 0 1,4 10 0,-4-11-15,0 0 1,1 0 0,0 0 0,0 0 0,0-1-1,0 0 1,0 0 0,1 0 0,0 0 0,-1 0-1,1 0 1,0-1 0,0 0 0,1 0 0,-1 0-1,9 2 1,-3-2 25,0 0 0,0-1 0,0 0 0,0 0 0,1-2 0,-1 1 1,0-1-1,0 0 0,0-1 0,0-1 0,0 1 0,-1-1 0,10-5 0,2-1 121,-2 0 1,1-2-1,-1 0 1,34-27 0,-42 28-56,-1 1 0,0-2 0,0 1 0,-1-1 0,0-1 0,-1 1 1,10-21-1,-16 28-80,0-1 0,0 1 0,-1 0 0,0 0 0,0-1 0,0 1 0,0-1 0,-1 1 0,1-1 0,-1 1 0,0-1 1,-1-4-1,0 6-29,0 0 0,0 0 0,0 0 0,-1 0 0,1 0 0,-1 0 0,1 0 0,-1 1 0,0-1 0,0 1 0,0-1 0,0 1 0,-1 0 1,1 0-1,-1 0 0,1 0 0,-1 0 0,-5-2 0,0-1-222,-1 1 1,0 0-1,-1 0 1,1 1-1,-1 0 1,-17-2-1,23 4 32,0 1 0,0-1-1,0 1 1,0 0 0,0 0-1,0 1 1,1-1 0,-1 1 0,0 0-1,0 0 1,0 0 0,1 1 0,-1-1-1,1 1 1,-1 0 0,1 0 0,-1 0-1,1 0 1,-5 6 0,-2 2-473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2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11322,'7'7'1553,"2"2"-897,5-2-176,5 2 1456,14-4-1311,7 0-33,9-5-168,2-2-136,4-3-520,-5 0-224,-4-5 352,-5-1-80,-14 4-120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2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13763,'-7'11'3324,"-27"45"-2211,15-22-951,-14 36 1,28-57-157,0 1 1,1 0-1,0 0 1,1 0-1,-2 29 1,5-41-3,0 0-1,0 0 1,0 0 0,0 0-1,0 1 1,0-1-1,1 0 1,-1 0 0,1 0-1,-1 0 1,1 0 0,0 0-1,0 0 1,0 0 0,0-1-1,3 4 1,-3-4 1,0 0 0,0 0 0,0-1 1,0 1-1,0 0 0,0-1 0,1 1 0,-1-1 1,0 0-1,0 1 0,1-1 0,-1 0 1,0 0-1,1 0 0,-1 0 0,0 0 0,0 0 1,1 0-1,-1 0 0,2-1 0,4-1 14,-1 0-1,0-1 1,0 0-1,1 0 1,-2 0-1,1-1 1,0 0-1,-1 0 1,6-5-1,3-4 18,0-1-1,0 0 1,-2-1 0,1 0 0,-2-1-1,0-1 1,-1 0 0,12-28-1,-23 44-18,-3 8-14,-7 16-4,9-15-17,0 0 1,1 0-1,0 0 0,0 0 1,0 0-1,1 0 0,0 1 0,2 12 1,-1-18 37,0 1 0,0-1 1,0 0-1,0 0 0,1 1 0,-1-1 1,1 0-1,0 0 0,-1 0 0,1-1 1,1 1-1,-1 0 0,0-1 0,1 1 1,-1-1-1,1 0 0,0 0 0,0 0 1,0 0-1,0 0 0,0-1 0,0 1 1,5 1-1,-1-2 5,-1 0-1,1 1 1,-1-2 0,1 1 0,0-1 0,-1 0-1,1 0 1,0-1 0,-1 0 0,1 0-1,7-3 1,37-20 79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1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1251 146 9570,'1'-3'271,"0"-1"0,0 1 0,-1 0 0,0-1 0,1 1 0,-1 0 0,0-1 0,-1 1 0,1 0 0,-1-1 0,1 1 0,-1 0 0,0 0 0,0 0 0,-3-6 0,3 7-224,0 0 1,-1 0 0,1 1 0,0-1-1,-1 0 1,1 1 0,-1-1-1,0 1 1,1-1 0,-1 1-1,0 0 1,0 0 0,0 0-1,0 0 1,0 0 0,0 0-1,0 1 1,0-1 0,0 0-1,-1 1 1,1 0 0,0 0 0,0-1-1,-3 2 1,-74 4-20,45-2-31,0-1 0,-65-5 0,-68-28 10,9 1-57,129 26 13,0 1-1,0 2 1,-42 3 0,55 1-57,0 0-1,0 1 1,1 0 0,-1 2 0,1 0 0,0 0 0,1 1 0,0 1 0,0 1 0,-16 12 0,-5 7-394,1 2-1,-42 48 0,58-59 411,2 1 1,0 0-1,1 1 1,1 1-1,2 0 1,-19 43-1,26-53 54,1 1 0,1-1 0,0 1 1,1 0-1,0 0 0,1 1 0,0-1 0,1 0 0,1 0 0,0 0 0,1 1 0,0-1 0,1-1 0,9 26 0,-6-24 19,0 0-1,1 0 1,0-1-1,1 0 1,1 0-1,0-1 1,1 0-1,0-1 1,1 0-1,0 0 1,14 9-1,-15-13 1,1 0 0,1 0 0,-1-1 0,1 0 0,0-1 0,0-1 0,1 0 0,-1-1 0,1 0 0,0-1 0,0 0 0,0-1 0,18 0 0,-4-3 7,0-2-1,-1 0 0,1-2 0,-1-1 1,0-1-1,0-1 0,-1-1 0,-1-1 1,0-2-1,34-22 0,-23 11 11,-1-2 1,-2-2-1,0 0 0,-2-2 0,51-68 0,-61 71-3,-2-1 0,-1-2-1,18-41 1,-26 51 28,-2-1 1,0 1-1,-2-1 0,0 0 1,-1-1-1,1-28 0,-5 44-23,0 1-1,0 0 1,0 0-1,-1 0 1,0 0 0,0 0-1,0 0 1,-2-5-1,2 8-25,0 0-1,0 0 1,-1 1 0,1-1-1,0 0 1,0 1 0,-1-1-1,1 1 1,-1-1-1,0 1 1,1 0 0,-1-1-1,0 1 1,0 0 0,0 0-1,1 0 1,-1 1-1,0-1 1,0 0 0,-1 1-1,1-1 1,-4 0-1,-7 1-281,-1-1 0,0 2 0,0-1 0,0 2 0,1 0 0,-23 7-1,-83 30-1059,113-36 1331,-68 26-664,4 1-211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2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11787,'-1'11'179,"0"0"1,1 0 0,1 0 0,0 0 0,1-1 0,0 1 0,0 0 0,1-1 0,1 0 0,-1 0 0,2 0 0,-1 0 0,1 0 0,1-1 0,0 0 0,0 0-1,12 12 1,-10-12-68,0-1 0,1 0-1,0 0 1,0-1 0,1 0-1,0 0 1,0-1 0,1-1-1,-1 0 1,1 0-1,1-1 1,-1 0 0,0-1-1,1 0 1,20 1 0,-11-3 69,0-2 1,1 0-1,-1-2 1,29-6-1,82-30 473,-87 25-453,91-19 0,-111 30-195,0 1 0,0 1 0,0 2 0,0 0 1,0 1-1,0 2 0,24 6 0,-33-6-10,-1 1 0,0 0 0,-1 1 0,1 1 0,-1 0-1,-1 1 1,1 0 0,-1 1 0,-1 1 0,0 0 0,0 1 0,12 14 0,-9-5-81,-1 0 0,0 1 1,19 42-1,-33-63 50,0 1 0,0-1 1,0 1-1,0 0 0,1-1 0,-1 1 0,0-1 0,0 1 1,1-1-1,-1 1 0,0-1 0,1 1 0,-1-1 1,1 1-1,-1-1 0,0 0 0,1 1 0,-1-1 1,1 1-1,-1-1 0,1 0 0,-1 0 0,1 1 0,0-1 1,-1 0-1,2 0 0,8-11-857,-7 7 942,6-10-377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2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12683,'0'-2'133,"0"0"1,1 1 0,-1-1 0,1 0-1,0 0 1,-1 0 0,1 0 0,0 0-1,0 1 1,0-1 0,0 0-1,0 1 1,3-3 0,21-20 495,-18 17-88,8-5-501,0 0 1,1 0 0,0 2 0,0 0-1,1 0 1,1 2 0,-1 0 0,1 1-1,1 1 1,-1 1 0,1 0-1,0 2 1,0 0 0,0 1 0,1 1-1,-1 0 1,0 2 0,1 0 0,-1 1-1,0 1 1,0 1 0,0 1-1,-1 0 1,0 2 0,27 12 0,-28-11 121,0 0 1,0-1-1,1-1 1,-1-1-1,38 6 1,-23-8 77,0-1 1,52-4-1,-34 0-56,0-3 1,0-2-1,0-3 1,-1-1-1,54-20 1,-95 27-156,1 0 1,-1 0-1,0-1 1,0 1-1,8-8 1,-14 11-9,0 0 0,0-1 0,-1 1 0,1-1 0,-1 0 0,1 1 0,-1-1 0,0 0 0,1 0 0,-1 0 0,0 0 0,0 0 0,0 0 0,-1 0 0,1 0 0,0 0 0,-1-1 0,1 1 0,-1 0 0,0 0 0,0 0 0,0-1 0,0 1 0,0 0 0,0 0 0,-1-3 0,1 5-9,0-1-1,-1 1 1,1-1-1,0 1 1,0 0-1,0-1 1,0 1-1,0 0 1,-1-1-1,1 1 1,0 0-1,0-1 1,-1 1-1,1 0 1,0-1-1,-1 1 1,1 0-1,0 0 1,-1-1-1,1 1 1,0 0-1,-1 0 1,1 0-1,0 0 1,-1 0-1,0-1 1,1 3 22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27 12315,'1'0'56,"-1"-1"0,1 1 1,-1 0-1,1-1 0,-1 1 0,0 0 1,1-1-1,-1 1 0,0-1 1,1 1-1,-1-1 0,0 1 1,1-1-1,-1 1 0,0-1 0,0 1 1,0-1-1,0 1 0,1-1 1,-1 0-1,0 1 0,0-1 1,0 1-1,0-1 0,0 1 1,0-1-1,0 0 0,-1 1 0,1-1 1,0 1-1,0-1 0,0 1 1,-1-1-1,1 1 0,0-1 1,0 1-1,-1-1 0,0 0 0,-1 0 52,1 0-1,-1 0 0,0 1 0,0-1 0,0 0 1,0 1-1,0-1 0,-1 1 0,1 0 0,-4 0 0,-9 0 88,0 1 0,-16 3 0,11 0-194,1 1 1,0 0-1,0 2 0,0 0 1,0 1-1,-19 12 0,28-14 10,0 0-1,0 1 1,0 0-1,1 1 1,0 0-1,1 1 0,0 0 1,0 0-1,1 0 1,0 1-1,-9 18 1,13-23-6,1-1 0,1 0 1,-1 1-1,1 0 0,-1-1 0,1 1 0,1 0 1,-1-1-1,1 1 0,-1 0 0,1 0 1,1 0-1,-1-1 0,1 1 0,0 0 0,0 0 1,0-1-1,0 1 0,1-1 0,0 1 1,0-1-1,0 0 0,1 1 0,-1-1 1,1 0-1,0-1 0,0 1 0,0 0 0,1-1 1,-1 0-1,1 0 0,0 0 0,0 0 1,0-1-1,0 1 0,6 1 0,1 1 10,0-1-1,0-1 1,0 0-1,1 0 1,-1-1-1,1-1 1,0 0-1,-1 0 1,1-1-1,0-1 1,0 0-1,-1 0 1,1-1-1,14-5 1,-6 1 101,0-1 0,-1-1 0,0-1 1,0-1-1,-1 0 0,0-1 0,19-16 0,-25 17 79,-1 0 1,0-1-1,-1 0 0,13-19 0,-19 24-66,1 0 1,-2-1-1,1 1 0,-1-1 0,0 0 1,0 0-1,-1 0 0,1-1 0,-2 1 1,2-14-1,-2 18-115,-2 1 0,1-1 1,0 1-1,0 0 0,-1-1 0,1 1 1,-1 0-1,0-1 0,0 1 0,0 0 1,0 0-1,0 0 0,0 0 0,0 0 1,-1 0-1,1 0 0,-3-2 0,1 1-69,-1 0 0,0 0 0,0 0 0,0 0 0,0 1 0,0 0 0,-1 0 0,-5-2 0,-5 0-787,-1 0-1,0 1 1,-33-3-1,39 5 320,-1 1 0,1 0 0,0 0 0,0 1-1,0 0 1,-16 5 0,1 6-470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3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13211,'5'4'1296,"4"-1"-808,12-3-80,7-4 697,9 1-513,4 0-88,5-3-368,6 2-288,-6-5 328,-2-1-152,-9-1-184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7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13251,'0'1'54,"-1"0"1201,1-1-1201,0 0 1,0 0-1,0 0 1,0 0 0,0 0-1,0 0 1,0 0-1,0 0 1,0 0-1,0 0 1,-2-1 1363,2 1-1363,0 0-1,0 0 1,0 0-1,0 0 1,0 0-1,0 0 1,-4 7 370,-3 63 360,4 90 0,3-118-500,0-41-276,0 0-1,0 1 0,0-1 1,0 0-1,0 0 1,0 0-1,0 0 0,1 0 1,-1 0-1,0 1 1,1-1-1,-1 0 0,1 0 1,-1 0-1,1 0 1,-1 0-1,1 0 0,0-1 1,-1 1-1,2 1 1,-1-1-2,0-1-1,0 0 1,-1 0 0,1 1 0,0-1 0,0 0 0,0 0 0,0 0 0,0 0 0,-1 0-1,1 0 1,0 0 0,0 0 0,0 0 0,0 0 0,0-1 0,-1 1 0,1 0 0,2-1-1,3-3 23,1 1-1,-1-2 1,1 1-1,7-8 1,-10 9-24,19-17 45,22-15-68,-44 34 11,-1 1 0,1-1 1,0 1-1,0-1 1,0 1-1,0 0 0,0-1 1,-1 1-1,1 0 1,0 0-1,0 0 1,0 0-1,0-1 0,0 1 1,0 1-1,0-1 1,0 0-1,0 0 0,0 0 1,-1 0-1,1 1 1,0-1-1,0 0 0,0 1 1,1 0-1,-1 0-6,1 0-1,0 1 1,-1-1-1,1 1 1,-1 0-1,0-1 0,1 1 1,-1 0-1,0 0 1,1 3-1,1 2-7,0 0-1,-1 1 1,0-1-1,0 1 1,1 9-1,-3-13 37,0 1 0,-1 0-1,1-1 1,-1 1 0,0-1-1,0 0 1,0 1 0,-1-1-1,1 0 1,-1 0 0,0 1 0,-1-2-1,1 1 1,-1 0 0,1 0-1,-1-1 1,0 1 0,0-1-1,-1 0 1,1 0 0,-1 0-1,1-1 1,-1 1 0,0-1 0,-4 3-1,-4 1 50,0-1 0,0 0 1,0-1-1,0 0 0,-1 0 0,0-1 0,-20 1 0,25-3-162,-1 0 1,1-1-1,0 0 1,0-1-1,-1 1 1,1-2-1,0 1 0,0-1 1,0 0-1,0-1 1,-12-5-1,20 8 80,-1-1 0,1 1 0,-1-1-1,0 1 1,1 0 0,-1-1 0,1 1 0,-1-1 0,1 0-1,0 1 1,-1-1 0,1 1 0,0-1 0,-1 0 0,1 1-1,0-1 1,0 0 0,-1 1 0,1-1 0,0 0 0,0 1-1,0-1 1,0 0 0,0 1 0,0-1 0,0 0 0,0 0-1,0 0 1,6-4-355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7674,'1'1'277,"0"-1"0,0 1-1,0 0 1,0 0 0,0 0 0,0 0 0,-1 0 0,1 0 0,0 0 0,0 0 0,-1 0 0,1 0 0,-1 0 0,1 0 0,0 2 0,10 27 1,2 61 5,-12-71-239,2 0 1,0 0 0,0-1 0,2 1-1,1-1 1,14 34 0,-7-26 22,1-1 0,1 0 0,2-2 0,0 1 1,2-2-1,0 0 0,30 25 0,13 1-3,-40-33-54,0 1 1,-1 1-1,-2 1 1,1 1-1,16 23 1,-2 7 1,-2 2 0,27 63 0,39 117 19,-11-25-3,-57-145-11,46 73-1,40 28-7,-66-97-9,60 104 0,-10 26 8,-36-66-4,92 136-1,-141-245-4,446 696 33,-303-481-14,19-13-6,12 16 22,177 272 23,-261-369-49,97 175 0,40 93 15,-184-315-21,196 366 13,-93-66-6,-75-168-3,196 444 12,-163-378-10,37 84 0,-97-247-1,135 284 18,101 269 1,-214-478-8,113 204 0,266 539 51,-327-661 15,16 36 218,-114-237-87,42 166 0,45 376 559,-114-568-763,32 170-142,-34-207 101,-1-9 10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1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34 610 11506,'-14'20'857,"11"-16"-750,0 0-1,1 0 1,-1 0 0,1 1-1,-4 8 1,6-13-93,0 0 0,0 0-1,-1 0 1,1 1 0,0-1 0,0 0 0,0 0 0,0 1 0,0-1 0,0 0 0,0 0-1,0 0 1,0 1 0,0-1 0,0 0 0,0 0 0,1 1 0,-1-1 0,0 0 0,0 0-1,0 1 1,0-1 0,0 0 0,0 0 0,0 0 0,1 0 0,-1 1 0,0-1 0,0 0 0,0 0-1,0 0 1,1 0 0,-1 1 0,0-1 0,0 0 0,0 0 0,1 0 0,-1 0 0,0 0-1,0 0 1,1 0 0,-1 0 0,0 0 0,0 0 0,0 0 0,1 0 0,-1 0 0,13-2 416,-8-1-323,0 0 0,0 0 0,-1 0 1,1-1-1,-1 0 0,0 0 0,0 0 0,7-9 0,-2 3 31,25-30 148,-2-2 0,-2 0 0,-2-2 0,-1-1 0,-3-2 0,-1 0 0,-3-1 0,-2-1 0,13-55 1,-27 85-250,0-1 1,-2 1 0,1-24-1,-3 42-38,0 1-1,0 0 1,0-1-1,0 1 1,0-1-1,0 1 1,1 0 0,-1-1-1,0 1 1,0 0-1,0-1 1,0 1-1,1 0 1,-1-1-1,0 1 1,1 0-1,-1-1 1,0 1-1,0 0 1,1 0-1,-1-1 1,0 1 0,1 0-1,-1 0 1,0 0-1,1 0 1,-1-1-1,1 1 1,-1 0-1,0 0 1,1 0-1,-1 0 1,1 0-1,-1 0 1,0 0-1,1 0 1,-1 0 0,1 0-1,-1 0 1,1 1-1,22 4-80,-11-2 46,-4-1 24,1 0 0,-1 1 0,0 0 0,0 1 1,0 0-1,0 0 0,0 0 0,-1 1 0,0 1 1,11 9-1,0 2-56,0 2 0,21 29 0,21 41-383,-44-62 306,2 0 0,1-2 0,36 39 0,-49-58 114,0-1 0,0 0 0,1 0 0,-1 0 0,15 6 0,-13-8-16,0 0 1,0-1-1,1 0 1,12 1-1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107 113 11450,'0'0'44,"-1"0"-1,1 0 1,-1 0-1,1 0 0,-1 0 1,1 0-1,-1 0 0,1-1 1,0 1-1,-1 0 0,1 0 1,-1 0-1,1-1 1,-1 1-1,1 0 0,0-1 1,-1 1-1,1 0 0,-1-1 1,1 1-1,0 0 1,0-1-1,-1 1 0,1-1 1,0 1-1,0-1 0,-1 1 1,1-1-1,0 1 0,0-1 1,0 1-1,0-1 1,0 1-1,0-1 0,0 1 1,0-2-1,0 0 62,1 0 0,-1 0 0,1 1 1,0-1-1,0 0 0,0 0 0,0 0 0,0 0 0,3-2 0,2-3 195,0 1 1,0 0-1,1 0 0,8-6 0,-4 6-99,0 0-1,0 0 0,0 1 1,1 0-1,0 1 0,19-4 1,-27 8-167,0-1 0,0 1 1,0 0-1,0 0 0,1 0 0,-1 0 1,0 1-1,0-1 0,0 1 1,6 2-1,-8-2-28,0 1 1,1-1 0,-1 0-1,0 1 1,0-1 0,0 1-1,0 0 1,0-1 0,-1 1-1,1 0 1,-1 0 0,1 0-1,-1 0 1,1 1 0,-1-1-1,0 0 1,0 0-1,1 4 1,0 3-6,0 0 1,-1 1-1,0-1 0,0 0 1,-1 1-1,0-1 0,-1 0 0,0 1 1,0-1-1,-1 0 0,-3 10 1,-3 5 31,0 0 1,-23 42 0,0-15 197,-1-2 0,-3-1-1,-58 60 1,47-56 96,43-47-286,-4 2 39,1 1-1,0 0 1,-8 14 0,13-21-69,0 0-1,1 0 0,-1 1 1,0-1-1,1 0 0,-1 0 1,1 1-1,0-1 0,-1 0 0,1 1 1,0-1-1,0 0 0,0 1 1,0-1-1,0 1 0,0-1 1,0 0-1,0 1 0,0-1 1,1 0-1,-1 1 0,1-1 0,-1 0 1,1 1-1,-1-1 0,1 0 1,0 0-1,0 0 0,-1 1 1,1-1-1,0 0 0,0 0 1,2 1-1,1 0 4,0 0 1,1 0 0,-1 0-1,0-1 1,1 1-1,0-1 1,-1-1 0,1 1-1,-1 0 1,1-1-1,0 0 1,7-1-1,8-1 28,32-7-1,15-10-1068,120-50 0,-176 65 622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15243,'22'-1'1249,"2"4"-881,0-3-176,14 0 368,0-5-120,5 0-216,2-1-296,-4 2 96,-1-4-32,-9-9-112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14651,'-1'26'1096,"1"5"-776,3-2-136,7 7 497,3 4-337,4 4-168,0-2-48,-2-9-88,-1-4-128,-3-9-280,-3-5-152,-11-19 159,-7-19 41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9002,'4'-9'594,"3"-10"1046,-7 18-1387,0 1-204,23 4-734,-12 5 520,1 1 1,-2 0-1,1 1 1,-2 0-1,1 1 1,13 23-1,-2-6-111,1 4 134,-2 0 0,0 1 0,-3 1 0,-1 0 1,-1 1-1,-2 1 0,-2 0 0,10 61 0,20 222 209,-7-41 321,-34-276-381,4 26 89,1-1 1,2-1-1,18 51 1,-23-72-96,1 0-1,-1 0 1,2 0 0,-1-1-1,1 1 1,-1-1 0,2 0-1,-1 0 1,0 0 0,1 0-1,0-1 1,0 0 0,0 0-1,1 0 1,0 0 0,-1-1-1,1 0 1,0-1 0,0 1-1,1-1 1,-1 0 0,10 1-1,-2-1-19,0-2 1,0 0-1,0 0 0,24-5 0,59-17-31,-49 10 18,-18 6 25,1 0-1,-1 2 1,1 2 0,-1 1-1,1 1 1,-1 1-1,1 2 1,-1 1 0,1 1-1,47 16 1,30 9 109,2-4-1,1-6 1,200 12 0,-27-35 277,-49-2-225,-180 6-153,0 4 0,68 13 0,145 52-4,79 15 80,-218-69-366,152-1 0,133-21-509,-85 0 583,18 9 183,351-6-104,461-94 73,-9-87-1382,-646 106 72,3 22 1257,-209 25 633,113 6 1969,-351 22-1899,-9 2-246,0-3 0,0-1 1,53-14-1,-97 16-338,-1 1 0,0-1-1,0 0 1,0 0 0,0-1-1,0 1 1,6-7 0,38-36-137,-18 14-183,73-73-638,-71 67 699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15235,'-4'6'1433,"1"4"-1137,4 1-128,7 1 728,3-5-992,5-1-280,4-6 352,1 0-72,7-3-144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12283,'-1'1'420,"0"1"0,0-1 0,0 0 0,0 0 1,0 0-1,0 0 0,0 0 0,0 0 1,-1 0-1,1 0 0,0 0 0,-1 0 0,-1 0 1,-6 5-322,-1 0-1,2 1 1,-17 15 0,17-12-69,0 1-1,-9 17 1,15-24-28,0-1 1,0 1-1,1-1 1,0 1-1,-1 0 1,1-1-1,0 1 1,1 0 0,-1 0-1,1 0 1,0 0-1,0 7 1,0-9-11,1 0 1,0 0 0,0-1-1,0 1 1,0-1 0,0 1 0,0-1-1,0 1 1,0-1 0,0 1-1,1-1 1,-1 0 0,1 0 0,-1 0-1,1 0 1,-1 0 0,1 0-1,0 0 1,-1 0 0,1-1 0,0 1-1,0-1 1,-1 1 0,1-1-1,2 1 1,7 0-88,1 0-1,-1 0 1,11-1-1,-11 0-3,26-1-217,-21 0 110,0 0 0,0 1-1,0 1 1,31 6 0,-45-6 191,0-1 0,0 1 0,-1 0 0,1 0 0,0 0 0,0 0 0,0 0 0,-1 0 0,1 0 0,-1 0 0,1 1 0,-1-1 0,1 0 0,-1 1 0,0-1 0,0 1 0,0 0 0,0-1 0,2 4 0,-2-1 15,0-1 0,0 1 1,-1-1-1,1 1 0,-1-1 0,0 1 0,0-1 1,0 1-1,0-1 0,-1 6 0,-2 3 108,0 0-1,-1-1 0,0 1 1,-1-1-1,-8 17 1,8-20 62,0 0 0,-1-1 0,0 1 0,0-1 0,-1 0 0,-8 7 1,11-11-65,0 1 1,0-1 0,0-1 0,0 1-1,0-1 1,-1 0 0,1 0 0,-1 0 0,0 0-1,0-1 1,1 0 0,-1 0 0,-8 1 0,13-2-120,0 0 0,-1 0 1,1 0-1,-1 1 0,1-1 1,0 0-1,-1 0 1,1 0-1,0 0 0,-1 0 1,1 0-1,-1 0 0,1-1 1,0 1-1,-1 0 1,1 0-1,0 0 0,-1 0 1,1 0-1,0-1 1,-1 1-1,1 0 0,0 0 1,-1 0-1,1-1 0,0 1 1,-1 0-1,1 0 1,0-1-1,0 1 0,0 0 1,-1-1-1,1 1 0,0 0 1,0-1-1,0 1 1,0 0-1,-1-1 0,1 1 1,0-1-1,0 0 0,10-14-394,3 2 123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11458,'0'0'71,"0"0"0,1 1 0,-1-1-1,1 0 1,0 0 0,-1 0 0,1 0-1,-1 0 1,1 0 0,-1 0 0,1 0-1,-1 0 1,1 0 0,-1 0-1,1 0 1,-1 0 0,1 0 0,-1-1-1,1 1 1,-1 0 0,1 0 0,-1-1-1,1 1 1,-1 0 0,0-1 0,1 1-1,-1 0 1,1-1 0,-1 1 0,0 0-1,1-1 1,-1 1 0,0-1-1,0 1 1,1-1 0,-1 1 0,0-1-1,14-21 1029,-13 20-803,19-35 675,13-23-106,47-115 1,-79 172-862,11-29 78,-2-1-1,7-38 1,-16 50 15,-1 21-94,-1 0 1,1-1-1,0 1 1,0 0-1,0 0 0,0 0 1,0-1-1,0 1 0,0 0 1,0 0-1,0 0 0,-1 0 1,1 0-1,0-1 1,0 1-1,0 0 0,0 0 1,0 0-1,-1 0 0,1 0 1,0 0-1,0 0 0,0 0 1,0-1-1,-1 1 1,1 0-1,0 0 0,0 0 1,0 0-1,-1 0 0,1 0 1,0 0-1,0 0 0,0 0 1,0 0-1,-1 0 1,1 0-1,0 0 0,0 1 1,0-1-1,-1 0 0,1 0 1,0 0-1,-2 2 18,0-1 0,0 1-1,1 0 1,-1 0 0,0-1 0,1 1 0,0 0 0,-1 1-1,1-1 1,0 0 0,-1 4 0,-7 16 53,2 1 1,1 0 0,1 0 0,0 1-1,2-1 1,1 1 0,1 0 0,1-1-1,6 47 1,7 5 5,40 130 1,-30-130-51,18 111 1,-40-181-28,3 50 26,-4-53-19,0 0-1,0 1 1,0-1 0,0 0 0,0 0 0,-1 1 0,1-1 0,-1 0 0,0 0-1,1 0 1,-1 1 0,0-1 0,0 0 0,0 0 0,-1 0 0,1-1 0,0 1-1,-1 0 1,0 0 0,-1 1 0,2-3-2,0 1 0,1-1 0,-1 0 0,0 1 0,0-1 0,0 0 0,0 0 0,0 1 1,1-1-1,-1 0 0,0 0 0,0 0 0,0 0 0,0 0 0,0-1 0,0 1 0,0 0 0,1 0 0,-1 0 0,0-1 0,0 1 0,0 0 0,0-2 0,-2 1 8,1-1 0,-1 0-1,1 0 1,0 0-1,0 0 1,0 0-1,-2-4 1,-3-3 15,2 0 0,-10-21 0,2-2-95,2-1 1,1-1 0,2 0 0,1 0-1,2 0 1,1-1 0,2 0 0,3-54-1,0 77 36,0-1 0,1 1 0,1 0 0,0 0 0,1 0 0,0 1 0,0-1 0,1 1 0,11-18 0,-5 15 0,0 0 0,0 0 1,2 1-1,-1 0 0,2 1 0,15-11 1,32-20-112,-39 30 79,-1-2-1,-1 0 1,-1-1 0,33-35-1,-52 51 61,16-22-22,-15 21 21,-1 0-1,1 0 1,0 0-1,-1 0 1,1 0-1,-1 0 1,1 0-1,-1 0 1,1 0-1,-1 0 1,0-1-1,0 1 1,0 0-1,1 0 1,-1 0-1,0 0 1,0-1-1,-1-1 1,1 3-2,0 0 1,0 0 0,-1-1-1,1 1 1,0 0 0,0 0-1,0 0 1,0 0 0,-1 0-1,1 0 1,0 0 0,0 0-1,0 0 1,-1 0 0,1 0-1,0 0 1,0 0-1,0 0 1,-1 0 0,1 0-1,0 0 1,0 0 0,0 0-1,-1 0 1,1 0 0,0 0-1,0 0 1,0 0 0,0 0-1,-1 0 1,1 1 0,0-1-1,0 0 1,0 0 0,0 0-1,-1 0 1,1 0 0,0 0-1,0 1 1,0-1-1,0 0 1,0 0 0,0 0-1,-1 1 1,-5 7-51,2 5 42,-1 0 0,2 0 0,0 0 0,0 0 0,1 1 0,1-1 0,0 1 0,2 19 0,-1-32 17,0 0-1,0 1 0,0-1 0,0 0 1,0 0-1,0 1 0,0-1 1,0 0-1,1 0 0,-1 0 0,0 1 1,1-1-1,-1 0 0,1 0 0,-1 0 1,1 0-1,0 0 0,0 0 0,-1 0 1,1 0-1,0 0 0,0 0 1,0 0-1,0 0 0,0-1 0,0 1 1,0 0-1,0-1 0,3 2 0,-2-2 3,-1 0 0,1-1-1,0 1 1,0 0-1,0-1 1,0 1-1,0-1 1,0 0-1,0 0 1,-1 0-1,1 0 1,0 0 0,-1 0-1,1 0 1,-1 0-1,1 0 1,-1-1-1,3-2 1,8-11-7,0-1 1,-1 0 0,-1-1-1,-1 0 1,13-29 0,-9 18-123,-9 24-155,0 11 73,0 27-145,-1-9-123,-3-24 445,0 0 0,0 0 0,0 0 0,0 0 0,1 0 0,-1 0 0,0 0 0,1 0 0,-1 0 0,1 0 0,-1-1 0,1 1 0,0 0-1,-1 0 1,1 0 0,0-1 0,-1 1 0,1 0 0,0-1 0,0 1 0,0 0 0,-1-1 0,1 1 0,0-1 0,0 0 0,0 1 0,0-1 0,0 0-1,0 1 1,2-1 0,8-1-228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46 11298,'2'-4'391,"0"0"0,0 0 0,-1 0-1,1 0 1,1-7 0,-3 11-323,0-1 1,0 0-1,0 1 1,0-1 0,0 1-1,0-1 1,0 0-1,0 1 1,0-1 0,0 1-1,0-1 1,-1 1-1,1-1 1,0 0 0,0 1-1,0-1 1,-1 1-1,1-1 1,0 1 0,-1-1-1,0 0 22,0 1 1,1 0-1,-1-1 1,0 1-1,0 0 0,1 0 1,-1 0-1,0 0 1,0 0-1,1 0 0,-1 0 1,0 0-1,0 0 1,0 0-1,1 0 0,-1 0 1,0 0-1,0 1 0,1-1 1,-1 0-1,0 1 1,-15 7 235,0 0 1,1 1 0,1 1 0,-25 20-1,35-27-302,-5 5 2,2-4-11,1 1 1,1 0-1,-1 0 1,1 0 0,0 1-1,-7 9 1,12-15-19,0 1 0,0-1 0,0 0 1,0 1-1,-1-1 0,1 1 0,0-1 0,1 1 0,-1-1 0,0 1 0,0-1 1,0 1-1,0-1 0,0 0 0,0 1 0,0-1 0,1 1 0,-1-1 0,0 0 1,0 1-1,1-1 0,-1 0 0,0 1 0,1-1 0,-1 0 0,0 1 0,1-1 1,-1 0-1,0 1 0,1-1 0,-1 0 0,0 0 0,1 0 0,-1 1 0,1-1 1,-1 0-1,1 0 0,-1 0 0,1 0 0,25 7-116,-18-5 65,3 1-8,74 27-410,-77-27 418,0 1-1,-1 0 1,0 0-1,0 1 1,0 0-1,0 0 1,-1 1-1,10 9 1,-15-14 48,0 0 0,0 1 0,0-1 0,-1 0 0,1 0 0,0 1 0,0-1 0,-1 1 0,1-1 0,-1 1 0,1-1 0,-1 1 0,0-1 0,1 1 0,-1-1 0,0 1 0,0 0 0,0-1 0,0 1 0,0-1 0,-1 1 0,1 1-1,-1-1 22,-1 1-1,1-1 1,0 0-1,-1 1 0,1-1 1,-1 0-1,1 0 0,-1 0 1,0-1-1,0 1 0,0 0 1,-3 1-1,-6 4 127,0-1 0,0 0 0,-1-1 0,-15 5 0,24-9-117,-66 20 734,63-19-741,-1-1-1,0 1 0,1-2 0,-1 1 0,0-1 1,0 0-1,1 0 0,-9-2 0,14 2-59,1 0-1,-1-1 1,1 1-1,0 0 0,-1 0 1,1-1-1,0 1 1,-1 0-1,1-1 0,0 1 1,0 0-1,-1-1 0,1 1 1,0-1-1,0 1 1,-1 0-1,1-1 0,0 1 1,0-1-1,0 1 1,0-1-1,0 1 0,0 0 1,0-1-1,0 1 0,0-1 1,0 1-1,0-1 1,0 1-1,0-1 0,0 1 1,0 0-1,0-1 1,0 1-1,1-1 0,-1 1 1,0-1-1,0 1 0,0 0 1,1-1-1,-1 1 1,1-1-1,13-21-1029,-13 20 1034,15-18-533,3-4-147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14723,'-1'0'63,"0"1"0,0-1 0,1 1-1,-1 0 1,0-1 0,0 1 0,1 0-1,-1-1 1,0 1 0,1 0 0,-1 0 0,1 0-1,-1 0 1,1 0 0,0 0 0,-1-1 0,1 1-1,0 0 1,0 0 0,-1 1 0,-3 26-24,3-22 98,-2 25 124,1 1 1,1-1-1,2 1 0,1-1 1,2 0-1,8 35 0,61 182 370,-41-147-630,-28-84-279,-4-17 265,0 0-1,0 0 1,0 0 0,0 0-1,-1 1 1,1-1 0,0 0-1,0 0 1,0 0 0,0 0-1,0 0 1,0 0 0,0 0-1,0 0 1,0 1 0,0-1-1,0 0 1,0 0 0,0 0-1,-1 0 1,1 0 0,0 0-1,0 0 1,0 0 0,0 0-1,0 0 1,0 0 0,0 0-1,-1 0 1,1 0-1,0 0 1,0 0 0,0 0-1,0 0 1,0 0 0,0 0-1,0 0 1,-1 0 0,1 0-1,0 0 1,0 0 0,0 0-1,0 0 1,0 0 0,0 0-1,0 0 1,0 0 0,-1 0-1,1 0 1,0 0 0,0 0-1,0-1 1,0 1 0,0 0-1,0 0 1,0 0 0,-23-25-1016,-9-13 172,-72-66 0,-46-21 2084,124 105-651,26 20-553,-1 0 0,1 0 0,0 0 0,0-1 0,-1 1-1,1 0 1,0 0 0,-1 0 0,1 0 0,0-1 0,0 1 0,0 0 0,-1 0 0,1 0 0,0-1 0,0 1 0,0 0 0,-1 0-1,1-1 1,0 1 0,0 0 0,0-1 0,0 1 0,0 0 0,0 0 0,0-1 0,0 1 0,-1 0 0,1-1 0,0 1 0,0 0 0,0-1-1,0 1 1,1 0 0,-1-1 0,0 1 0,0 0 0,0 0 0,0-1 0,0 1 0,0 0 0,0-1 0,1 1 0,-1 0 0,0 0-1,0-1 1,0 1 0,1 0 0,-1 0 0,0 0 0,0-1 0,0 1 0,1 0 0,-1 0 0,0 0 0,1 0 0,-1-1 0,0 1-1,0 0 1,1 0 0,-1 0 0,20-4 524,145-12 782,-141 12-1387,0-1 0,0-2-1,0 0 1,39-19 0,-26 7-69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11859,'1'-2'2256,"1"7"-838,6 19-338,5 34-603,-1 22 256,-6-33-120,17 69-1,-19-110 224,0-13-385,1-22-256,-4 22-221,7-34 55,21-69-1,-23 92-42,0 1 1,2-1 0,0 2-1,1-1 1,1 1-1,14-19 1,-22 33 4,0 0-1,0 0 1,0 0-1,0 0 1,0 1-1,0-1 1,0 0-1,4-1 1,-5 3-2,0-1 1,0 1-1,0 0 1,0-1-1,-1 1 1,1 0-1,0 0 0,0 0 1,0 0-1,0 0 1,0 0-1,0 0 0,0 0 1,0 0-1,-1 0 1,1 1-1,0-1 1,1 1-1,0 0-6,0 1 1,-1-1-1,1 1 1,-1-1-1,0 1 0,0 0 1,1-1-1,-1 1 1,0 0-1,0 0 0,-1 0 1,1 0-1,0 0 1,-1 0-1,1 0 0,-1 0 1,1 0-1,-1 0 0,0 1 1,0 2-1,0 82-173,-2-63 180,2 0 0,1-1 1,6 45-1,-6-66 10,-1 0-1,0 0 1,1 0 0,0 0-1,-1 0 1,1 0 0,0-1 0,0 1-1,0 0 1,0 0 0,0-1-1,0 1 1,1-1 0,-1 1 0,0-1-1,1 0 1,2 3 0,-2-4 0,-1 1 0,0-1 1,1 0-1,-1 0 0,1 0 0,-1 0 0,0 0 1,1 0-1,-1 0 0,0 0 0,1-1 1,-1 1-1,1 0 0,-1-1 0,0 1 0,0-1 1,1 1-1,-1-1 0,0 0 0,0 0 1,0 0-1,0 1 0,0-1 0,0 0 1,0 0-1,0 0 0,1-2 0,11-12-5,0-2 0,-1 0-1,-1 0 1,-1-1 0,-1 0-1,0-1 1,-1 0 0,6-22-1,-11 31 0,-1 1-1,0-1 1,1-12 0,-2 20 2,-1 0 0,0 0 1,1-1-1,-1 1 1,-1 0-1,1 0 1,0 0-1,0-1 1,-1 1-1,1 0 1,-1 0-1,0 0 0,1 0 1,-1 0-1,0 0 1,0 0-1,-1 0 1,1 0-1,0 0 1,-3-2-1,4 4 3,-1-1 0,1 1 0,0 0-1,-1 0 1,1 0 0,0-1 0,-1 1 0,1 0-1,0 0 1,-1 0 0,1 0 0,-1 0 0,1-1 0,0 1-1,-1 0 1,1 0 0,-1 0 0,1 0 0,0 0-1,-1 0 1,1 1 0,-1-1 0,1 0 0,0 0-1,-1 0 1,1 0 0,0 0 0,-1 0 0,1 1 0,-1-1-1,1 0 1,0 0 0,-1 1 0,1-1 0,-8 16-26,4 21-2,5-29 31,0 1 0,0-1 1,1 0-1,0 0 0,0 0 1,1 0-1,0 0 0,0-1 1,9 15-1,-11-20 1,1 0 0,-1 0 0,0 0 0,1 0 0,0 0-1,0 0 1,-1 0 0,1 0 0,0-1 0,0 1 0,1-1 0,-1 1 0,0-1 0,0 0 0,1 0-1,-1 0 1,1 0 0,-1 0 0,0-1 0,1 1 0,0-1 0,-1 0 0,1 1 0,-1-1 0,1 0 0,-1 0-1,1-1 1,-1 1 0,1-1 0,0 1 0,-1-1 0,0 0 0,1 0 0,-1 0 0,1 0 0,1-2-1,3-1 4,0-1 0,0 0 0,-1 0 0,0-1 0,0 0 0,-1 0 0,1 0 0,-1-1 0,-1 0 0,1 0-1,-1 0 1,4-10 0,-2 2 2,0-1-1,-1 0 1,0 0-1,-2 0 0,3-21 1,-6 36-9,1-21-11,-1 22 12,0-1-1,0 1 1,1 0 0,-1-1 0,0 1-1,0-1 1,0 1 0,0-1 0,0 1 0,0 0-1,-1-1 1,1 1 0,0-1 0,0 1-1,0 0 1,0-1 0,0 1 0,0-1 0,-1 1-1,1 0 1,0-1 0,0 1 0,-1 0-1,1-1 1,0 1 0,-1 0 0,1-1 0,0 1-1,-1 0 1,1 0 0,0 0 0,-1-1-1,1 1 1,0 0 0,-1 0 0,1 0 0,-1 0-1,1-1 1,0 1 0,-1 0 0,1 0-1,-1 0 1,0 1 2,0 0-1,0-1 0,0 1 1,0 0-1,1 0 0,-1 0 1,0 0-1,0 0 0,1 0 1,-1 0-1,1 0 0,-1 0 1,1 0-1,-1 0 0,1 0 1,0 0-1,-1 0 0,1 2 1,-4 25 42,4-27-40,-1 9 16,0 0 0,1 0 0,1 0 0,-1-1 0,2 1 0,-1 0 0,1-1 0,5 14 0,-6-21-13,0 0 0,0 0 0,0 0 0,0 0 0,0 0 0,1 0 0,-1 0 0,1 0 0,-1 0 0,1-1 0,0 1 0,-1-1 0,1 1 0,0-1 1,0 0-1,3 2 0,-3-2-4,1-1 1,-1 1 0,1-1 0,-1 0 0,1 0 0,0 0 0,-1 0 0,1 0 0,-1 0 0,1-1 0,-1 1 0,1-1 0,-1 0 0,0 0 0,1 1-1,-1-2 1,0 1 0,4-2 0,5-5-3,-1 1 0,0-1 0,0-1 0,0 0 0,-1-1-1,11-14 1,-10 11-115,1 1-1,25-22 1,-36 33 106,0 1 0,1 0 1,-1 0-1,0 0 0,0-1 0,1 1 0,-1 0 1,0 0-1,1 0 0,-1 0 0,0-1 0,1 1 1,-1 0-1,0 0 0,1 0 0,-1 0 1,0 0-1,1 0 0,-1 0 0,0 0 0,1 0 1,-1 0-1,1 0 0,-1 0 0,0 0 0,1 0 1,-1 1-1,0-1 0,1 0 0,-1 0 0,0 0 1,0 0-1,1 1 0,-1-1 0,0 0 1,1 0-1,-1 1 0,9 15-35,3 5 220,-12-21-166,1 1 1,-1-1 0,1 1 0,-1-1-1,1 1 1,-1-1 0,1 1 0,0-1-1,-1 0 1,1 1 0,0-1 0,-1 0-1,1 0 1,0 1 0,-1-1 0,1 0-1,0 0 1,0 0 0,-1 0 0,1 0-1,0 0 1,0 0 0,-1 0 0,1 0-1,0 0 1,-1-1 0,2 1 0,6-4 61,0 0 0,0 0 1,-1 0-1,1-1 1,6-6-1,-9 7-73,0-1 0,0 1 0,1 1 0,0-1 0,-1 1 0,1 0 0,1 1 0,-1-1 0,0 1 0,7-1 0,-11 2-7,-1 1 0,1 0 0,-1 0 1,1 0-1,-1 0 0,1 1 0,0-1 1,-1 0-1,1 1 0,-1-1 0,1 1 1,-1-1-1,0 1 0,1-1 1,-1 1-1,0 0 0,1 0 0,1 2 1,17 23-118,-18-22 124,0-1 0,0 1 0,0-1 1,1 0-1,0 1 0,0-1 0,4 3 0,-6-5 4,0-1 0,0 1 0,0-1-1,0 0 1,0 1 0,0-1 0,0 0 0,0 0 0,1 0-1,-1 0 1,0 0 0,0 0 0,0 0 0,0 0 0,0 0 0,0-1-1,0 1 1,1 0 0,-1-1 0,0 1 0,0 0 0,0-1 0,1 0-1,25-18 61,-21 14-49,28-26 10,-26 23-67,0 1 1,0 0 0,0 0-1,1 0 1,16-8 0,-24 15 37,-1 0-1,0 0 1,1-1-1,-1 1 1,1 0 0,-1 0-1,1 0 1,-1 0 0,0 0-1,1-1 1,-1 1-1,1 0 1,-1 0 0,1 0-1,-1 0 1,1 0 0,-1 0-1,1 1 1,-1-1-1,1 0 1,-1 0 0,0 0-1,1 0 1,-1 0 0,1 1-1,-1-1 1,0 0-1,1 0 1,-1 1 0,1-1-1,-1 0 1,1 1 0,-1 0 4,1 0 0,-1 1 0,0-1 0,1 0 1,-1 0-1,0 0 0,0 1 0,1-1 0,-1 0 0,0 0 1,-1 1-1,1 0 0,-10 41 370,9-38-265,2-3 23,4-4-260,3-7-321,21-46-383,-15 28 525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16067,'0'4'277,"-1"-1"0,1 1 0,-1 0 0,0 0-1,-1 0 1,-2 5 0,-3 11-9,-23 109 1509,26-106-1614,1 0 0,1 1 0,1 37 0,1-59-172,0 0 0,0-1 0,1 1 0,-1 0 1,0 0-1,1-1 0,-1 1 0,1 0 0,0-1 1,-1 1-1,1 0 0,0-1 0,0 1 0,0-1 1,2 2-1,-3-2-16,1-1 0,0 1 0,1 0 0,-1-1 0,0 1 0,0-1 0,0 1 0,0-1 0,0 1 0,0-1 0,1 0 0,-1 0 0,0 0 0,0 1 0,0-1 0,1 0 0,0-1 0,6 0-184,-1-1 0,0 0 0,1 0 1,-1-1-1,12-6 0,6-2-317,-18 8 312,1 1-1,-1 0 1,1 0 0,0 1 0,0 0-1,0 0 1,0 1 0,0 0 0,12 2-1,-17-1 194,-1-1 0,0 1 0,1 0 0,-1 0 0,1 0 0,-1 0 0,0 0 0,0 0 0,0 1 0,0-1 0,0 1 0,0 0 0,0-1 0,0 1 0,0 0 0,-1 0 0,1 0 0,-1 0 0,0 0 0,1 1 0,-1-1 0,0 0 0,0 1 0,-1-1 0,1 1 0,0-1 0,-1 0-1,1 1 1,-1 0 0,0-1 0,0 1 0,0 4 0,-1-2 198,0 1-1,0-1 1,-1 0-1,1 1 0,-1-1 1,0 0-1,0 0 1,-1 0-1,0 0 1,0 0-1,0-1 1,0 1-1,-1-1 0,1 0 1,-1 0-1,0 0 1,-1-1-1,1 1 1,0-1-1,-1 0 0,0 0 1,-7 3-1,8-5-33,0 1-1,0 0 1,0-1-1,0 0 0,0 0 1,0 0-1,-1 0 1,1-1-1,0 0 0,0 0 1,-1 0-1,1 0 1,-5-2-1,6 2-157,0-1 0,0 0-1,0-1 1,0 1 0,0-1-1,1 1 1,-1-1 0,0 0-1,1 0 1,-1 0 0,1 0-1,0 0 1,0-1 0,0 1-1,0-1 1,0 1 0,0-1-1,1 0 1,-3-3 0,3 3-123,0 1 1,0-1-1,0 1 1,0-1-1,0 0 1,1 0 0,-1 1-1,1-1 1,0 0-1,0 0 1,0 0-1,0 1 1,0-1 0,0 0-1,1 0 1,-1 0-1,1 1 1,0-1 0,0 0-1,0 1 1,0-1-1,2-2 1,9-4-611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2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140 218 15083,'1'-1'139,"0"0"-1,0 0 0,0 0 0,0 0 1,0 0-1,0 0 0,0 0 1,-1 0-1,1 0 0,0-1 1,-1 1-1,1 0 0,0-1 0,-1 1 1,0 0-1,1-1 0,-1 1 1,0-3-1,5-31 449,-4 28-389,0 2-156,-1 1 0,0-1 0,0 1-1,0-1 1,-1 1 0,1-1 0,-1 1 0,-1-6 0,1 9-34,1 0-1,-1 0 1,1 0 0,0 1 0,-1-1 0,0 0-1,1 0 1,-1 1 0,1-1 0,-1 0-1,0 1 1,0-1 0,1 0 0,-1 1 0,0-1-1,0 1 1,0-1 0,0 1 0,1 0-1,-1-1 1,0 1 0,0 0 0,0 0 0,0-1-1,0 1 1,0 0 0,0 0 0,0 0-1,0 0 1,0 0 0,0 0 0,0 1-1,0-1 1,0 0 0,0 0 0,0 1 0,1-1-1,-1 0 1,0 1 0,0-1 0,0 1-1,0 0 1,1-1 0,-2 2 0,-5 2 45,0 1 1,0 0-1,1 1 1,0 0 0,0 0-1,0 0 1,0 1-1,1-1 1,-5 9-1,-2 5 84,1 1 1,-9 22-1,18-38-111,1 1 1,-1-1 0,1 0 0,0 0 0,-1 7 0,2-12-23,0 1 0,0 0 0,-1 0 0,1 0 0,0-1 1,0 1-1,0 0 0,0 0 0,0 0 0,0 0 0,1-1 0,-1 1 1,0 0-1,0 0 0,1-1 0,-1 1 0,0 0 0,1 0 0,-1-1 0,0 1 1,1 0-1,-1-1 0,1 1 0,0 0 0,-1-1 0,1 1 0,-1-1 0,1 1 1,0-1-1,-1 1 0,1-1 0,0 0 0,0 1 0,-1-1 0,1 0 1,0 0-1,0 1 0,-1-1 0,1 0 0,0 0 0,1 0 0,7-2-15,-1 0 0,0-1 0,0 0 0,0-1 0,-1 1-1,1-1 1,-1-1 0,0 0 0,7-6 0,13-7-60,-12 9 8,1 0 0,0 1 0,0 0 0,0 1-1,1 1 1,30-7 0,-41 12 51,0 0 0,0 1-1,0 0 1,0 0-1,0 0 1,0 0-1,0 1 1,0 0-1,-1 1 1,1-1-1,0 1 1,0 0 0,-1 0-1,0 1 1,1 0-1,-1 0 1,0 0-1,0 0 1,0 1-1,-1 0 1,1 0-1,-1 0 1,7 10 0,-7-10 47,-1 0 1,0 0-1,0 0 1,-1 1 0,1 0-1,2 7 1,-20-51 278,-2 0-1,-1 1 1,-43-66 0,51 89-254,10 15-59,0-1 0,-1 1 0,1 0 0,0 0 0,0-1 0,-1 1 0,1 0 0,0 0 0,0-1 0,0 1 0,0 0-1,0-1 1,-1 1 0,1 0 0,0-1 0,0 1 0,0 0 0,0-1 0,0 1 0,0 0 0,0-1 0,0 1 0,0 0 0,0-1 0,0 1 0,1 0 0,-1-1 0,0 1 0,0 0 0,0-1 0,0 1 0,0 0 0,1 0 0,-1-1 0,0 1 0,0 0 0,0-1 0,1 1 0,-1 0 0,0 0 0,0 0 0,1-1 0,-1 1-1,1 0 1,13-2 20,-12 2-17,253-21-1620,-202 11 1310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3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149 258 11698,'-9'0'506,"0"0"156,0 0 0,0 0 0,-17 4 0,23-3-584,-1 0 0,1 1 0,-1-1 0,1 1 0,-1 0 0,1 0 0,0 0 0,0 0 0,0 0 0,0 1 0,0 0 0,-3 3 0,1 1-14,0 0 0,1 0-1,0 1 1,0-1 0,0 1 0,1 0 0,0 0 0,1 0-1,0 0 1,0 1 0,1-1 0,-1 16 0,2-11 29,0 0 0,0 1 1,2-1-1,-1 1 0,2-1 1,0 0-1,6 17 0,-8-26-63,0-1 0,1 0 0,0 1-1,-1-1 1,1 0 0,0 0 0,0 0 0,1-1-1,-1 1 1,1 0 0,-1-1 0,1 1-1,0-1 1,0 0 0,0 0 0,6 3 0,-6-4-12,0 0 1,0 0-1,0-1 1,0 0-1,0 1 1,0-1-1,0 0 1,0 0-1,0 0 1,0-1-1,0 1 1,0-1-1,0 0 1,0 0-1,0 0 1,0 0-1,-1 0 1,1 0-1,0-1 1,-1 0-1,3-1 1,4-4 4,-1 0-1,0-1 1,0 1 0,-1-1 0,0-1-1,-1 0 1,0 0 0,6-11 0,2-7 132,18-49 1,-27 60-66,0 0 1,-1-1-1,2-20 0,-5 31-44,0 0-1,-1 0 0,1 0 0,-2 0 1,1-1-1,-1 1 0,0 0 0,0 1 1,0-1-1,-1 0 0,0 0 0,-3-5 1,5 10-34,0 0 0,-1 0-1,1 0 1,-1 1 0,1-1 0,-1 0 0,1 1 0,-1-1 0,1 0 0,-1 1 0,0-1 0,1 0 0,-1 1 0,0-1 0,0 1 0,1 0 0,-1-1 0,0 1 0,0 0 0,0-1 0,0 1 0,0 0 0,1 0 0,-1-1 0,0 1 0,0 0 0,0 0 0,0 0 0,0 0 0,0 1 0,0-1 0,1 0 0,-1 0-1,0 0 1,0 1 0,0-1 0,0 0 0,1 1 0,-1-1 0,0 1 0,0-1 0,1 1 0,-1-1 0,-1 2 0,-1 1 15,0 0-1,0 0 0,1 0 1,-1 0-1,1 0 1,0 1-1,0-1 0,-3 7 1,2 0-4,0-1 1,1 1-1,0-1 0,0 1 1,1-1-1,0 14 1,1-21-22,0 1 1,0 0 0,0 0 0,0 0 0,1 0 0,-1 0 0,1 0 0,0 0 0,0 0 0,0 0 0,0-1 0,0 1 0,0 0 0,1-1 0,-1 1 0,1-1 0,0 1 0,0-1-1,0 0 1,0 0 0,0 0 0,0 0 0,1 0 0,2 2 0,-2-4-2,-1 1 0,0-1 1,0 1-1,0-1 0,1 0 0,-1 0 0,0 0 0,0 0 1,1 0-1,-1 0 0,0-1 0,0 1 0,1-1 0,-1 0 0,0 0 1,0 1-1,0-1 0,0 0 0,3-3 0,3-1 0,0-1 1,0 0-1,8-9 0,-1 0 5,0-1 0,-1-1 0,-1-1 1,-1 0-1,18-34 0,-23 37-1,0 0 1,-1-1-1,-1 1 0,0-1 1,-1 0-1,-1 0 1,0-1-1,0-21 0,-7 8-11,4 30 6,0-1-1,0 0 0,0 1 0,0-1 0,0 0 1,0 0-1,0 1 0,0-1 0,-1 0 0,1 1 1,0-1-1,0 0 0,-1 1 0,1-1 0,-1 0 1,1 1-1,0-1 0,-1 1 0,1-1 1,-1 1-1,0-1 0,1 1 0,-1-1 0,1 1 1,-1 0-1,0-1 0,1 1 0,-1 0 0,0-1 1,1 1-1,-1 0 0,0 0 0,1 0 0,-1 0 1,-1-1-1,2 2-2,-1 0 1,1-1-1,-1 1 1,1 0-1,-1 0 0,1 0 1,-1-1-1,1 1 1,0 0-1,-1 0 1,1 0-1,0 0 0,0 0 1,0 0-1,-1-1 1,1 1-1,0 0 1,0 0-1,0 0 1,1 0-1,-1 1 0,3 24-3,-3-25 6,3 15 1,1 0 0,0 0-1,1 0 1,14 27 0,37 59 45,-24-47-29,11 21-10,9 15-82,67 162 0,-119-253 77,1 0 1,-1 0-1,0 1 0,0-1 1,0 0-1,0 0 0,1 0 0,-1 0 1,0 1-1,0-1 0,0 0 1,0 0-1,0 0 0,0 1 0,0-1 1,1 0-1,-1 0 0,0 0 1,0 1-1,0-1 0,0 0 0,0 0 1,0 1-1,0-1 0,0 0 1,0 0-1,0 0 0,0 1 0,0-1 1,0 0-1,-1 0 0,1 0 1,0 1-1,0-1 0,0 0 0,0 0 1,0 0-1,0 1 0,0-1 1,-1 0-1,1 0 0,0 0 0,0 0 1,0 1-1,0-1 0,-1 0 1,1 0-1,0 0 0,0 0 0,0 0 1,-1 0-1,1 0 0,0 0 1,-1 0-1,-14-8 118,-18-21 77,-181-188 764,212 216-958,-1-3 18,0 1-1,0-1 0,0 0 1,1 1-1,-1-1 1,1-1-1,-3-4 1,5 8-22,0 0 1,0 1-1,0-1 1,0 0-1,0 0 1,0 1-1,0-1 1,0 0-1,0 1 1,0-1 0,0 0-1,0 0 1,0 1-1,1-1 1,-1 0-1,0 1 1,1-1-1,-1 1 1,1-2-1,0 0-16,1 1-1,-1 0 1,1 0-1,-1 0 1,1 0-1,-1 0 1,1 0-1,0 0 1,-1 0-1,1 1 1,1-1-1,41-14-684,-2-1 0,48-25 0,-34 8 246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12723,'5'35'1190,"2"-1"-1,1 0 1,2 0 0,21 49 0,-10-35-799,3 0 0,39 56 1,-57-94-318,19 24 176,-24-33-219,1 1-1,-1 0 1,1-1-1,0 1 1,0-1-1,0 1 1,0-1-1,0 0 1,0 0 0,0 0-1,0 0 1,0 0-1,0-1 1,3 2-1,-4-2-11,1 0-1,-1-1 1,0 1-1,0 0 1,0 0-1,0 0 1,0-1-1,0 1 1,0-1-1,0 1 0,0-1 1,0 1-1,0-1 1,0 1-1,0-1 1,0 0-1,0 0 1,0 1-1,-1-1 1,1 0-1,0 0 0,0 0 1,-1 0-1,1 0 1,-1 0-1,1 0 1,-1 0-1,1-2 1,1-2 38,0 0 0,-1 0 0,1-1 0,0-8 0,-1-3 28,-1 0 0,0 0 0,-1 0 1,-1-1-1,-5-18 0,-1 3-66,-20-52-1,27 79-36,-1 0 0,-1 0 0,1 1 1,-1-1-1,0 1 0,0 0 0,0 0 1,-1 0-1,0 0 0,0 1 0,0-1 1,-5-3-1,9 8 16,0 0 0,0 0 0,0 0 0,0 0 0,0 0 0,0 0 0,0 1 0,0-1 0,0 0 0,0 0 0,0 0 0,0 0 0,0 0 0,0 0 0,0 0 0,0 0 0,0 0 0,0 0 0,0 0 0,0 1 0,0-1 0,0 0 0,0 0 0,0 0 0,0 0 0,0 0 1,0 0-1,0 0 0,0 0 0,0 0 0,0 0 0,-1 0 0,1 0 0,0 0 0,0 0 0,0 0 0,0 0 0,0 0 0,0 0 0,0 1 0,0-1 0,0 0 0,0 0 0,0 0 0,-1 0 0,1 0 0,0 0 0,0 0 0,0 0 0,0 0 0,0 0 0,0 0 0,0-1 0,0 1 0,0 0 0,0 0 0,0 0 0,-1 0 0,1 0 0,0 0 0,0 0 0,0 0 0,0 0 0,0 0 0,3 7-38,3 0 29,0 0 1,0-1-1,0 0 1,1 0-1,0 0 1,0-1-1,0 0 1,1 0-1,0-1 1,0 0-1,0 0 1,0-1 0,1 0-1,-1-1 1,1 0-1,13 2 1,-16-3 9,-1-1-1,1 0 1,0 0 0,-1 0 0,1-1 0,0 0 0,-1 0 0,1 0 0,-1 0-1,0-1 1,1 0 0,-1 0 0,0-1 0,0 0 0,0 0 0,-1 0 0,1 0-1,-1 0 1,1-1 0,-1 0 0,0 0 0,-1 0 0,1-1 0,-1 1 0,1-1-1,-2 0 1,4-6 0,-2 3 2,-1-1 0,0 1 0,0-1 0,-1 0 0,0 0 0,-1 0 0,0 0 0,0 0 0,-1 0 0,0 0 0,-1 0 0,0 0 0,0 0 0,-1 0 0,0 0 0,0 1 0,-8-17 0,10 24-2,-1-1 1,1 1 0,-1 0 0,0-1-1,0 1 1,0-1 0,0 1 0,0 0-1,0 0 1,0 0 0,0 0 0,0 0-1,-1 0 1,1 0 0,0 0 0,-1 0-1,-1-1 1,2 2 0,0 0-1,0 0 1,1 0-1,-1 0 1,0 0 0,0 0-1,0 1 1,0-1-1,1 0 1,-1 0 0,0 1-1,0-1 1,0 0-1,1 1 1,-1-1 0,0 1-1,1-1 1,-1 1-1,0-1 1,1 1 0,-1-1-1,-1 2 1,-1 2 0,0 1-1,0-1 1,1 1-1,-1 0 1,1 0-1,0-1 1,0 2 0,-1 8-1,-2 11 41,2-1-1,1 0 1,0 25-1,3-36-3,-1 0-1,2 0 1,-1 0-1,2 0 0,0-1 1,0 1-1,8 17 1,-9-26-27,0-1 0,1 0 0,-1 1 0,1-1 0,-1 0 0,1-1-1,0 1 1,0 0 0,0-1 0,1 1 0,-1-1 0,1 0 0,-1 0 0,1-1 0,-1 1 0,1-1 0,0 1 0,0-1 0,0 0 0,0-1 0,0 1 0,0-1 0,5 0 0,2 0 12,-1 0 1,1-1-1,-1 0 1,0-1-1,0 0 1,0-1-1,19-7 0,-26 9-22,-1-1-1,1 0 1,0 0-1,-1 0 1,1 0-1,-1 0 1,0 0-1,0-1 1,0 1-1,0-1 0,0 1 1,-1-1-1,1 0 1,-1 0-1,1 1 1,-1-1-1,0 0 1,0 0-1,-1-1 1,1 1-1,-1 0 0,1 0 1,-1 0-1,0 0 1,0 0-1,-1-7 1,0 2-4,0 0 0,0-1 0,-1 1 1,0 0-1,0 0 0,-1 0 0,0 0 1,-1 1-1,-5-10 0,9 16 3,-1 0 0,1 0 0,-1 0 1,0 0-1,1 0 0,-1 0 0,0 0 0,0 0 0,0 0 0,0 1 1,0-1-1,0 0 0,0 0 0,0 1 0,0-1 0,0 1 0,0-1 0,0 1 1,0-1-1,-2 0 0,2 2-1,0-1 1,0 0-1,0 0 1,1 1-1,-1-1 1,0 0-1,0 1 1,1-1-1,-1 1 1,0-1-1,1 1 1,-1 0-1,1-1 1,-1 1-1,1-1 1,-1 1-1,1 0 1,-1-1-1,1 1 1,-1 0-1,1 0 0,-1 1 1,-1 3-6,0 1 0,0 0 0,1 0 0,0 1 0,0-1 0,0 10 0,1-7 13,0-1 1,1 1 0,0 0 0,1 0 0,0-1-1,0 1 1,5 11 0,-6-17-38,0-1 0,0 1 0,1-1-1,-1 0 1,1 0 0,-1 1 0,1-1 0,0 0 0,-1 0 0,1 0-1,0-1 1,0 1 0,0 0 0,1-1 0,-1 0 0,0 1 0,1-1 0,-1 0-1,1 0 1,-1 0 0,1 0 0,-1-1 0,1 1 0,-1-1 0,1 1 0,0-1-1,-1 0 1,6 0 0,-3-1-155,0 0 0,-1 1 0,1-1 0,0-1 0,0 1 0,-1-1 1,1 0-1,-1 0 0,0 0 0,6-4 0,3-6-360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0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9991 1005 10954,'-17'0'252,"0"0"1,0-1-1,1-1 0,-28-7 0,38 7-244,-1 0 1,1 0-1,0-1 0,0 0 1,0-1-1,0 1 0,0-1 1,1-1-1,0 1 0,0 0 1,0-1-1,0 0 0,1 0 1,-6-8-1,0-5-75,0 1 0,1-1 1,1-1-1,-11-32 0,-14-84-212,10 34 157,3 29 219,-2 1 0,-36-75 0,48 124 131,-2 0 1,0 1-1,-1 0 1,-1 2-1,-1-1 1,0 2 0,-2 0-1,0 0 1,-1 2-1,-30-22 1,35 31-184,1 0 1,-1 1 0,0 1 0,-1 0 0,0 1-1,1 0 1,-1 1 0,0 0 0,-1 2-1,-16-1 1,-20 2-145,-76 10-1,102-8 80,-242 31-393,-71 6-17,138-21 210,-586 62-735,654-63 812,-1198 128-206,188-86 445,0-90-135,1005 19 36,-735-52-38,0 70 147,15 86 554,151-13 160,677-76-798,-63 3 25,84-6-40,0 0 0,0-1 0,0 0 0,0 0 0,0-1 0,0 0 0,0-1 0,-11-5 0,14 6-5,1-2 1,-1 1-1,1 0 0,0-1 0,0 0 1,-4-4-1,8 7-2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3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87 13763,'0'0'5,"1"-9"655,0 0 1,-1 1-1,1-1 0,-3-17 1,2 25-588,0 0 1,-1 0 0,1 0-1,0 0 1,0 0-1,-1-1 1,1 1 0,-1 0-1,1 0 1,-1 0-1,1 0 1,-1 0 0,0 0-1,1 0 1,-1 1-1,0-1 1,0 0 0,0 0-1,1 0 1,-1 1 0,0-1-1,0 0 1,0 1-1,0-1 1,0 1 0,-1-1-1,1 1 1,0 0-1,0-1 1,0 1 0,0 0-1,0 0 1,0 0-1,-1 0 1,1 0 0,0 0-1,0 0 1,0 0-1,0 0 1,0 1 0,-1-1-1,1 0 1,0 1-1,0-1 1,0 1 0,0-1-1,0 1 1,-1 1-1,-8 3-37,0 1 0,1 0 0,0 1 0,0 0 0,1 1-1,0-1 1,0 2 0,1-1 0,0 1 0,0 0 0,1 1-1,0-1 1,1 1 0,-8 19 0,13-27-52,-1 0 0,0-1 0,1 1 0,-1-1 0,1 1-1,-1 0 1,1-1 0,0 1 0,0 0 0,0-1 0,0 1 0,0 0 0,0-1 0,0 1 0,1 0 0,-1-1 0,1 1 0,-1-1 0,1 1-1,-1-1 1,1 1 0,0-1 0,0 1 0,0-1 0,0 1 0,0-1 0,0 0 0,0 0 0,0 1 0,0-1 0,1 0 0,1 1 0,2 0-64,1 0 0,-1 0 0,1 0 0,-1-1 1,1 0-1,-1 0 0,1 0 0,7-1 1,0 1-53,14 0-291,-1 1-1,54 11 0,-74-12 384,0 1-1,0-1 1,0 1 0,0 1-1,-1-1 1,1 1-1,-1 0 1,0 0-1,1 1 1,-1 0-1,-1 0 1,1 0 0,-1 0-1,1 0 1,-1 1-1,-1 0 1,1 0-1,-1 0 1,4 7-1,-6-10 55,0 1-1,0 0 1,0 0-1,-1 0 0,1 0 1,-1 0-1,0 0 1,0 0-1,0 0 0,0 0 1,0 0-1,0 0 1,-1 0-1,0 0 0,1-1 1,-3 7-1,0-4 44,1 0 1,-1-1-1,0 1 0,-1 0 0,1-1 0,-1 0 1,0 0-1,-7 7 0,4-5 28,-1-1 0,1 0 0,-1 0 0,0 0 0,-1-1 0,1 0 0,-1-1 0,0 0 0,0 0 0,-17 2 0,24-4-64,0-1 1,0 0-1,0 0 0,0 0 0,0-1 0,0 1 1,0 0-1,0-1 0,0 0 0,0 1 1,0-1-1,0 0 0,0 0 0,0 0 0,1 0 1,-1 0-1,0 0 0,1-1 0,-1 1 0,1 0 1,-1-1-1,1 0 0,-1 1 0,1-1 1,0 0-1,0 1 0,0-1 0,0 0 0,0 0 1,1 0-1,-1 0 0,0 0 0,1 0 0,-1-3 1,-1-7 136,1-1 0,0 1 0,1 0 1,1-19-1,0 26-250,5-55 262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3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10658,'6'17'628,"-1"-1"0,0 1 0,-2 0 0,4 31 0,3 19 1401,-4-42-1753,2 0 0,0 0 0,1-1 0,2 0 0,0 0 0,1-1 0,2-1 0,0 0 0,2-1 0,0-1 0,21 21 0,-35-39-337,0 0 0,0-1 0,0 1 1,0-1-1,0 0 0,1 0 0,-1 0 0,4 2 1,-6-3 43,0 0 1,0 0 0,0 0-1,1 0 1,-1 0 0,0 0-1,0 0 1,0 0 0,0 0-1,0 0 1,1 0 0,-1 0-1,0 0 1,0 0 0,0 0-1,0 0 1,1 0 0,-1 0-1,0 0 1,0 0 0,0 0-1,0 0 1,0 0 0,1-1-1,-1 1 1,0 0 0,0 0-1,0 0 1,0 0 0,0 0-1,0 0 1,0 0 0,1-1-1,-1 1 1,0 0 0,0 0-1,0 0 1,0 0 0,0 0-1,0-1 1,0 1 0,-6-13-764,-4 0 346,0 0-1,-1 1 1,-1 0 0,-17-14-1,-56-37-387,41 37 878,34 21 186,0-1-1,0 0 1,0 0-1,1-1 0,-11-9 1,20 15-221,0 1 0,0 0 0,0 0 0,0 0 0,0-1 0,0 1 1,0 0-1,-1 0 0,1 0 0,0-1 0,0 1 0,0 0 0,0 0 1,0 0-1,0-1 0,0 1 0,0 0 0,0 0 0,0-1 0,0 1 1,0 0-1,0 0 0,0 0 0,0-1 0,1 1 0,-1 0 0,0 0 0,0-1 1,0 1-1,0 0 0,0 0 0,0 0 0,1 0 0,-1-1 0,0 1 1,0 0-1,0 0 0,0 0 0,1 0 0,-1 0 0,0-1 0,0 1 0,0 0 1,1 0-1,-1 0 0,0 0 0,0 0 0,0 0 0,1 0 0,-1 0 1,0 0-1,0 0 0,1 0 0,-1 0 0,0 0 0,0 0 0,0 0 0,1 0 1,-1 0-1,23-2 595,-17 2-392,35-4-18,77-16 1,-97 15-613,-1-2-1,1 0 1,-2-1 0,1-1 0,27-17 0,-19 6-256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3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89 14331,'-6'10'345,"0"0"-1,1 0 1,1 0-1,-1 1 0,2-1 1,0 1-1,0 0 1,0 0-1,2 0 1,-1 1-1,2-1 1,0 21-1,0-31-325,0 0 0,0 0 0,0 0 0,0 0 0,0 0 0,0 0 0,0 0 0,1 0-1,-1 0 1,0 0 0,1 0 0,-1 0 0,1 0 0,-1 0 0,1 0 0,-1 0 0,1-1 0,0 1 0,-1 0-1,1 0 1,0-1 0,-1 1 0,1 0 0,0-1 0,0 1 0,0-1 0,0 1 0,0-1 0,0 1-1,0-1 1,0 0 0,0 1 0,0-1 0,0 0 0,0 0 0,0 0 0,0 0 0,0 0 0,0 0 0,0 0-1,0 0 1,0 0 0,1-1 0,2 0-10,-1-1 0,0 1 0,1-1 0,-1 0 0,0 0 0,0 0 0,0-1 0,0 1 0,-1-1 0,1 1 1,2-4-1,3-6-34,0 1 0,-1-1 0,-1 0 0,0-1 0,0 1 0,-2-1 1,1-1-1,-2 1 0,1 0 0,1-20 0,-5 23-49,-1 17 96,-2 19 108,3-21-72,0-1 0,1 1 1,-1-1-1,1 1 0,0-1 1,0 1-1,1-1 0,-1 0 1,1 1-1,0-1 0,4 6 1,-5-9-39,0 0 0,0 0 0,1 1 0,-1-1 0,1 0 0,-1 0 0,1 0 0,-1-1 0,1 1 0,-1 0 0,1-1 0,0 1 0,-1 0 0,1-1 0,0 0 0,0 0 0,-1 1 0,1-1 0,0 0 0,0 0 0,0 0 0,-1-1 0,1 1 0,0 0 0,-1-1 0,1 1 0,0-1 0,-1 0 0,1 1 0,0-1 0,-1 0 0,1 0 0,1-1 0,20-11-42,26-21-1,-32 22-185,0 0-1,1 1 1,28-13-1,-44 23 179,0 0 0,1 1 0,-1-1 0,1 0 0,-1 1 0,1-1 0,-1 1 0,1 0 0,0 0 0,-1 0 0,1 0 0,-1 0 0,1 0 0,-1 1 0,3 0 0,0 1 5,-1 0 0,0 0 0,0 1 0,-1-1 0,1 1-1,4 4 1,6 5 165,-12-11-109,0 0 0,0 0-1,1 1 1,-1-1 0,0-1 0,0 1 0,1 0 0,-1 0 0,1-1 0,-1 0-1,1 1 1,-1-1 0,0 0 0,1 0 0,-1 0 0,1-1 0,-1 1 0,1 0-1,-1-1 1,1 0 0,-1 1 0,0-1 0,0 0 0,1 0 0,2-3-1,7-3 19,-1-1-1,0 0 1,16-15 0,-9 6-197,-18 17 146,6-4-132,0-1 0,0 1 0,0 0 0,7-4 0,-11 8 58,-1-1 1,1 0-1,-1 1 1,1-1-1,-1 1 1,1-1 0,-1 1-1,1 0 1,-1 0-1,1 0 1,-1-1-1,1 2 1,0-1-1,-1 0 1,1 0-1,-1 0 1,1 1 0,-1-1-1,1 1 1,-1-1-1,1 1 1,-1 0-1,1-1 1,-1 1-1,0 0 1,2 1-1,-3-1 32,1-1 1,-1 1-1,1 0 0,0-1 0,-1 1 0,1 0 0,-1-1 0,1 1 0,0-1 0,-1 1 0,1-1 0,0 1 0,0-1 0,-1 0 0,1 1 0,0-1 0,0 0 0,0 0 0,0 1 0,-1-1 0,1 0 1,0 0-1,0 0 0,0 0 0,0 0 0,0 0 0,-1 0 0,1-1 0,0 1 0,0 0 0,0 0 0,0-1 0,-1 1 0,1 0 0,0-1 0,0 1 0,-1-1 0,1 1 0,0-1 0,-1 1 1,1-1-1,0 1 0,-1-1 0,1-1 0,12-14-254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115 176 13027,'-3'1'240,"1"0"0,-1 0 0,1 0 0,-1 1 0,1-1 0,0 1 0,-1-1 0,1 1 0,0 0 0,0 0 0,-3 4 0,-19 25 1296,23-29-1294,-10 14 368,0 1 0,-8 19 0,16-29-491,0 1 0,1-1 0,-1 0 0,2 1 0,-1-1 0,1 1 0,0 0 0,0 10 0,1-17-108,0 0-1,-1 0 1,1 0 0,0-1 0,0 1-1,1 0 1,-1 0 0,0 0 0,0 0 0,0 0-1,1 0 1,-1 0 0,0 0 0,1 0 0,-1 0-1,1-1 1,-1 1 0,1 0 0,-1 0 0,1 0-1,0-1 1,-1 1 0,1 0 0,0-1-1,0 1 1,-1-1 0,1 1 0,0-1 0,0 1-1,0-1 1,0 1 0,0-1 0,0 0 0,0 0-1,-1 1 1,1-1 0,0 0 0,2 0 0,0 0-7,0-1 0,0 0 1,0 1-1,0-1 0,0 0 1,0-1-1,0 1 0,0 0 1,-1-1-1,1 0 0,0 1 1,2-3-1,9-9-58,-1 0-1,0-1 1,-1-1-1,0 1 0,-1-2 1,-1 0-1,14-28 1,-12 18-107,-1 0 1,-2 0-1,0-1 1,6-41-1,-13 61 106,-1 0-1,0 0 1,0 0-1,-1 0 1,0 0 0,-2-11-1,2 17 55,0 1-1,0 0 1,0-1-1,0 1 1,0 0-1,0-1 1,0 1-1,0 0 1,0-1-1,-1 1 1,1 0-1,0-1 1,0 1-1,0 0 1,-1 0-1,1-1 1,0 1-1,0 0 1,-1 0-1,1-1 1,0 1-1,-1 0 1,1 0-1,0 0 1,0-1-1,-1 1 1,1 0-1,0 0 1,-1 0-1,1 0 1,-1 0-1,1 0 1,-1 0 0,-10 7 24,-6 16 107,10-7 33,0 0-1,1 1 1,1 0 0,0 0-1,2 0 1,0 1 0,1-1-1,0 1 1,1-1 0,1 1 0,1-1-1,6 33 1,-6-44-157,1-1-1,0 1 1,0-1-1,1 0 1,-1 0-1,1 0 1,0 0 0,1 0-1,-1 0 1,1-1-1,0 1 1,0-1-1,0 0 1,1-1 0,-1 1-1,1-1 1,0 1-1,8 3 1,-9-6-118,0 1 0,0-1-1,0 1 1,1-1 0,-1-1 0,0 1 0,0-1 0,1 1 0,-1-1-1,0 0 1,1-1 0,-1 1 0,0-1 0,1 0 0,-1 0 0,0 0-1,0 0 1,0-1 0,0 0 0,0 0 0,0 0 0,-1 0-1,1 0 1,0-1 0,5-5 0,10-11-568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94 119 12627,'-8'5'336,"1"1"1,0 0-1,0 0 1,1 1 0,-1-1-1,2 1 1,-1 1-1,1-1 1,0 1-1,0 0 1,1 0 0,0 1-1,1-1 1,0 1-1,0 0 1,1-1 0,0 1-1,0 1 1,1-1-1,0 15 1,1-23-320,0 0 0,0-1 0,-1 1 1,1 0-1,0-1 0,0 1 0,0 0 0,1 0 0,-1-1 0,0 1 1,0 0-1,0-1 0,0 1 0,1 0 0,-1-1 0,0 1 1,1 0-1,-1-1 0,1 1 0,-1-1 0,0 1 0,1-1 1,-1 1-1,1-1 0,-1 1 0,1-1 0,0 1 0,-1-1 1,1 1-1,0-1 0,-1 0 0,1 0 0,0 1 0,-1-1 0,1 0 1,0 0-1,-1 0 0,1 1 0,0-1 0,-1 0 0,1 0 1,0 0-1,0 0 0,-1-1 0,1 1 0,0 0 0,-1 0 1,1 0-1,0 0 0,-1-1 0,1 1 0,0 0 0,-1-1 0,2 0 1,5-3 27,0 0-1,-1-1 1,1 1 0,6-8 0,-3 4-28,2-2-125,1 1-1,0 0 0,1 1 1,17-7-1,-25 13 52,-1-1 0,1 2 0,0-1 1,0 0-1,0 1 0,1 1 0,-1-1 0,0 1 1,0 0-1,0 0 0,1 0 0,-1 1 0,9 2 1,-14-3 78,0 0 1,-1 0 0,1 0 0,0 0 0,-1 0-1,1 0 1,0-1 0,-1 1 0,1 0 0,-1 0-1,1-1 1,0 1 0,-1 0 0,1-1 0,-1 1-1,1-1 1,-1 1 0,1-1 0,-1 1 0,0-1-1,1 1 1,-1-1 0,1 1 0,-1-1 0,0 0-1,0 1 1,1-1 0,-1 1 0,0-1 0,0 0-1,0 1 1,1-1 0,-1 0 0,0 0 0,5-28 246,-5 26-227,2-12-306,-1-1 0,-1 1 0,0-1 0,-1 1 0,-1 0 0,0-1 0,-1 1 0,-9-26 0,12 41 241,0 0 0,0 0 1,0 0-1,0 0 0,0 0 1,0-1-1,-1 1 0,1 0 0,0 0 1,0 0-1,0 0 0,0-1 1,0 1-1,0 0 0,0 0 1,0 0-1,1 0 0,-1 0 1,0-1-1,0 1 0,0 0 1,0 0-1,0 0 0,0 0 1,0 0-1,0-1 0,0 1 1,0 0-1,0 0 0,1 0 1,-1 0-1,0 0 0,0 0 1,0 0-1,0 0 0,0-1 1,0 1-1,1 0 0,-1 0 1,0 0-1,10 0-416,20 6 245,-15-2-53,10-1 105,0-1 0,-1-1 1,27-3-1,1-3-17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79 188 14707,'-1'1'79,"-8"9"419,0 1 1,0 0 0,1 0 0,0 1 0,1-1-1,1 2 1,0-1 0,-8 26 0,13-36-438,1-1 0,0 1 0,0-1 0,-1 1 0,1 0 1,0-1-1,0 1 0,0-1 0,1 1 0,-1 0 0,0-1 0,1 1 0,-1-1 1,1 1-1,0 2 0,0-4-30,0 1 0,-1 0 0,1 0 0,0-1 0,-1 1-1,1 0 1,0-1 0,0 1 0,0-1 0,0 1 0,-1-1 0,1 1 0,0-1 0,0 0 0,0 1 0,0-1 0,0 0 0,2 1 0,1-1-22,-1-1 0,1 1-1,-1 0 1,1-1 0,-1 0 0,1 1 0,-1-1 0,0-1 0,1 1 0,-1 0 0,0-1 0,6-4-1,2-2-46,-1-1 0,0-1 0,-1 1-1,0-2 1,0 1 0,-1-1-1,0-1 1,-1 1 0,0-1-1,7-19 1,4-15-74,18-71 0,-29 83 179,-6 25 69,-3 22 29,-4 17 138,2 1 1,-1 38-1,4-59-284,2 1 1,-1-1-1,1 0 0,1 1 1,0-1-1,0 0 1,1 0-1,1 0 0,-1 0 1,8 13-1,-8-20-27,-1 1-1,1-1 1,0 1 0,0-1 0,0 0-1,0 0 1,0 0 0,1 0-1,-1-1 1,1 0 0,0 1-1,0-1 1,0 0 0,0-1 0,0 1-1,0-1 1,6 1 0,19 1-144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3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14971,'8'61'5446,"-3"-30"-4902,1 0 0,15 45 0,-20-73-503,1 0 1,-1 1-1,1-1 0,0 0 1,-1 0-1,1-1 1,0 1-1,1 0 1,-1 0-1,0-1 1,1 0-1,0 1 0,3 1 1,-5-3-23,1-1 1,-1 1-1,1-1 1,0 1-1,-1-1 1,1 0-1,0 0 0,-1 1 1,1-1-1,0 0 1,-1-1-1,1 1 1,0 0-1,-1 0 1,1-1-1,0 1 1,-1-1-1,1 1 0,-1-1 1,1 0-1,-1 0 1,1 0-1,-1 1 1,1-1-1,-1-1 1,0 1-1,0 0 1,2-1-1,9-11 70,0-1 1,0 0-1,-1-1 0,11-20 1,-12 19-59,0 0 0,2 1 0,22-24 0,-33 37-36,0 1 0,1 0 0,-1-1 1,0 1-1,1 0 0,-1 0 0,1 0 1,-1 0-1,1 0 0,0 1 0,-1-1 0,1 0 1,0 1-1,0-1 0,-1 1 0,1 0 1,0 0-1,0-1 0,0 1 0,3 1 0,-4-1-1,1 1-1,0 0 0,0 0 0,-1 0 0,1 0 0,-1 0 0,1 0 1,-1 1-1,1-1 0,-1 1 0,0-1 0,0 1 0,1-1 0,-1 1 1,0-1-1,0 1 0,-1 0 0,1 0 0,0 2 0,24 68-148,-18-49-5,14 34 1,-20-56 123,0 1 1,-1-1 0,1 0-1,0 1 1,0-1 0,0 0 0,0 1-1,0-1 1,0 0 0,0 0-1,0 0 1,0 0 0,1 0 0,1 1-1,-3-2-34,1 0 0,0 1-1,-1-1 1,1 0-1,0 0 1,-1 0 0,1 0-1,0 0 1,-1 0-1,1 0 1,0 0 0,-1-1-1,1 1 1,0 0-1,-1 0 1,1 0 0,-1-1-1,1 1 1,0 0 0,-1-1-1,1 1 1,-1 0-1,1-2 1,3-2-233,0 0 0,0-1 1,-1 1-1,0-1 0,0 0 0,2-6 0,14-28-435,5-9-177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81 132 15515,'-18'28'1615,"-20"42"0,33-60-1359,1-1 1,1 1-1,0 1 0,0-1 0,1 0 0,0 1 1,1-1-1,-1 16 0,2-24-239,0 0 0,0-1-1,0 1 1,1 0 0,-1 0-1,0-1 1,1 1 0,-1 0-1,1 0 1,-1-1 0,1 1-1,0 0 1,0-1 0,0 1-1,0-1 1,0 1 0,0-1-1,0 0 1,0 1 0,1-1-1,-1 0 1,0 0 0,1 0 0,-1 0-1,1 0 1,0 0 0,-1 0-1,1-1 1,0 1 0,2 0-1,-2 0-4,0-1 0,0 0 0,1 0 0,-1 0 0,0 0 0,0-1 0,1 1 0,-1 0 0,0-1 0,0 0 0,0 1 0,0-1 0,0 0 0,0 0 0,0 0 0,0 0 0,0-1 0,0 1 0,0-1-1,-1 1 1,1-1 0,-1 1 0,3-3 0,-2 0-4,1 0-1,-1 1 0,0-1 0,0 0 0,0 0 1,0 0-1,-1 0 0,0-1 0,0 1 1,0 0-1,0-1 0,0-7 0,-2-2 59,0 0-1,-4-24 0,2 30-44,2-1-1,-1 1 0,1-1 1,1 0-1,0 1 0,0-1 1,0 0-1,1 0 0,3-12 1,-4 20-21,1 0 0,-1-1 0,1 1 0,-1 0 0,1-1 0,0 1 0,0 0 0,-1 0 0,1 0 0,0-1 0,0 1 0,0 0 0,0 0 0,0 0 0,1 1 0,-1-1 0,0 0 0,0 0 0,0 1 0,1-1 0,-1 0 0,1 1 0,1-1 0,0 1-4,0-1 0,0 1 1,0 0-1,0 1 0,0-1 0,0 0 1,0 1-1,0 0 0,0 0 0,5 2 1,1 1-26,0 0 0,0 1 0,-1 0 0,0 1 0,0 0 0,8 7 0,-4 6-45,-12-17 67,1 0 0,0 0-1,1 0 1,-1 0-1,0 0 1,0 0 0,1 0-1,2 1 1,-3-2 2,1-2 1,-1 1-1,1 0 1,-1 0 0,1 0-1,-1-1 1,1 1-1,-1-1 1,1 1-1,-1-1 1,1 0 0,-1 1-1,0-1 1,1 0-1,-1 0 1,0 0-1,0 0 1,0 0-1,2-2 1,2-1-33,28-23-187,-18 15 107,-1 0 1,2 1-1,-1 1 1,1 0-1,1 1 1,18-8-1,-33 17 110,-1-1 0,0 1 0,1-1 0,-1 1 0,0 0 0,1-1 0,-1 1 0,1 0 0,-1 0 0,0 0 0,1 0 0,-1 0 0,1 0 0,-1 0 0,0 1 0,1-1 0,-1 0 0,1 1 0,-1-1 0,2 2 0,-2-1 20,0 1 0,0-1 0,0 0 0,0 1 0,0-1 0,-1 1 0,1-1 0,0 1 0,-1-1 0,1 1 0,-1 0 0,1 1 0,-1 0 22,1-1 1,-1 1-1,1-1 0,0 1 0,0-1 0,0 1 0,1-1 0,-1 0 0,3 4 1,-4-6-26,1 1 0,0 0 0,0-1 0,0 1 0,0-1 0,0 0 0,0 1 0,0-1 0,0 0 0,0 1 0,0-1 0,0 0 0,0 0 1,0 0-1,0 0 0,0 0 0,0 0 0,0 0 0,0 0 0,0 0 0,0-1 0,0 1 0,0 0 0,0-1 0,-1 1 0,1 0 1,0-1-1,0 1 0,0-1 0,0 0 0,0 1 0,-1-1 0,2-1 0,28-26 65,-26 24-70,18-22-39,-16 18-51,1 0 0,0 0 0,0 0-1,0 1 1,16-11 0,-22 18 70,0-1 1,-1 1-1,1-1 1,0 1 0,0 0-1,0-1 1,-1 1-1,1 0 1,0 0-1,0 0 1,0-1-1,-1 1 1,1 0-1,0 0 1,0 0 0,0 0-1,0 1 1,-1-1-1,1 0 1,0 0-1,0 0 1,0 1-1,-1-1 1,1 0-1,1 1 1,15 17 13,-16-16 29,0-1 0,0 1 0,0-1 0,0 1 0,0-1 0,0 1 0,0-1 0,1 0 0,-1 0 0,0 0 0,1 0 0,-1 0 0,1 0 0,0 0 0,-1 0 0,1 0 0,0-1 0,-1 1 0,1-1 0,0 1 0,0-1 0,2 0 0,-1 0-2,0-1 0,0 0 0,-1 0 0,1 0 0,0-1 1,0 1-1,-1-1 0,1 1 0,4-5 0,-6 5-148,1-1 1,-1 1-1,1 0 0,-1 0 0,1-1 0,-1 1 0,1 0 0,0 1 0,-1-1 0,1 0 1,0 0-1,0 1 0,0-1 0,0 1 0,0 0 0,-1-1 0,1 1 0,0 0 0,0 0 1,0 0-1,0 0 0,0 1 0,0-1 0,0 0 0,3 2 0,-3-1-69,1 0-1,0 0 1,0-1-1,0 1 1,0-1-1,0 0 1,-1 1-1,1-1 1,6-1-1,9-3-275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78 367 15499,'-7'4'435,"0"1"-1,0 1 1,1-1 0,0 1-1,0 1 1,-10 12-1,13-15-287,1 0 0,-1 0 0,1 0 0,0 0 0,0 1 0,0-1 0,0 1 0,1-1 0,0 1 0,0-1 0,0 1 0,1 0 0,-1 8 0,2-12-124,-1 0 0,0 1 0,0-1 0,1 0 0,-1 0-1,1 0 1,-1 0 0,1 1 0,-1-1 0,1 0 0,0 0 0,-1 0 0,1 0-1,0 0 1,0-1 0,0 1 0,0 0 0,0 0 0,0 0 0,0-1 0,0 1 0,0 0-1,0-1 1,0 1 0,0-1 0,1 0 0,-1 1 0,0-1 0,0 0 0,1 0 0,-1 0-1,0 1 1,0-1 0,1 0 0,1-1 0,3 1-37,-1-1 1,1 0 0,0 0-1,-1 0 1,1 0-1,7-4 1,3-4-301,0 0 1,-1-2 0,0 1 0,0-2 0,-1 0 0,23-26 0,-18 19-509,-31 67 1435,11-46-549,1-1 0,0 1-1,0-1 1,0 1 0,0 0 0,0-1-1,0 1 1,0-1 0,1 1 0,-1-1-1,0 1 1,1-1 0,0 1 0,-1-1 0,1 1-1,0-1 1,-1 0 0,1 1 0,0-1-1,0 0 1,2 2 0,-2-2-21,1 0-1,-1-1 1,1 1-1,-1 0 1,1-1 0,-1 1-1,1-1 1,-1 0 0,1 0-1,-1 1 1,1-1-1,-1 0 1,1 0 0,0-1-1,-1 1 1,1 0 0,-1 0-1,1-1 1,-1 1-1,1-1 1,-1 1 0,1-1-1,1-1 1,5-2-23,0-1 1,0 0-1,0-1 1,-1 0-1,0 0 1,0-1-1,0 1 1,-1-2-1,0 1 1,0-1-1,-1 0 1,0 0-1,0 0 1,-1 0-1,0-1 1,3-11-1,3-12-210,-1 1 0,-2-2 0,5-43 0,-9 58 65,-1-1 1,-1 1 0,0-1-1,-1 1 1,-1-1-1,-5-25 1,0 35 57,0 12 124,-3 15 206,4 2 88,1 1-1,0 0 1,-1 40 0,5-47-340,1 0 1,0 0 0,0 0 0,1 0-1,1 0 1,8 23 0,-9-32-54,1 1 1,-1-1-1,1 0 0,1 0 1,-1 0-1,1-1 1,-1 1-1,1-1 1,1 0-1,-1 0 0,8 6 1,8 3-168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171 225 14363,'-7'0'129,"0"1"0,0 0 0,0 0 0,0 0 0,0 1 0,0 0 0,1 0 0,-1 1 0,1 0 0,-1 0 0,1 1 0,0-1 0,0 1 0,0 1 0,1-1 0,0 1 0,0 0 0,0 0 0,0 0 0,1 1 0,0 0 0,-7 11 0,7-9-81,0 1 1,0 0 0,1-1 0,0 1 0,0 1 0,1-1 0,0 0 0,1 1 0,0-1 0,0 1 0,1-1 0,1 1 0,-1-1-1,1 1 1,1-1 0,4 16 0,-5-22-45,0 0 0,0-1 0,0 1 1,0-1-1,0 1 0,1-1 0,-1 1 0,1-1 0,-1 0 0,1 0 0,0 1 0,0-2 0,0 1 1,0 0-1,1 0 0,-1 0 0,0-1 0,1 0 0,-1 1 0,1-1 0,-1 0 0,1 0 0,-1 0 0,6 1 1,-4-2-2,1 0 0,-1 0 0,0-1 1,1 1-1,-1-1 0,0 0 0,0 0 1,1 0-1,-1-1 0,0 1 1,0-1-1,0 0 0,-1 0 0,1-1 1,6-4-1,3-4 12,-1 0 1,-1-1-1,0-1 1,-1 1 0,0-2-1,-1 1 1,0-1-1,-2-1 1,1 0-1,4-15 1,-1 0 86,-1 0 0,-2-1 0,-1 1 0,3-41 0,-8 60-41,-1 0-1,0 0 0,0 0 0,-2-1 1,1 1-1,-1 0 0,-1 0 0,0 0 1,-1 0-1,-7-20 0,10 31-50,0-1-1,-1 0 0,1 0 1,0 0-1,-1 0 0,1 0 1,-1 0-1,1 1 0,-1-1 1,0 0-1,1 0 0,-1 1 1,0-1-1,1 0 1,-1 1-1,0-1 0,0 1 1,0-1-1,1 1 0,-1-1 1,0 1-1,0 0 0,-1-1 1,1 1-3,0 1 1,1-1-1,-1 0 1,0 1-1,1-1 1,-1 1-1,0-1 1,1 1-1,-1-1 1,1 1-1,-1 0 1,1-1-1,-1 1 1,1 0-1,-1-1 1,1 1-1,-1 0 1,1-1-1,0 1 1,-1 2-1,-1 4 17,0 1 0,0 0 1,0 0-1,0 11 0,2 0-6,0-1-1,1 1 1,1 0 0,0-1 0,9 30 0,-8-39-11,0 1 0,0-1 0,1 0 0,0 1 1,1-2-1,0 1 0,1 0 0,0-1 1,0 0-1,0-1 0,16 14 0,-20-19-4,0 0 0,1 0 0,-1 0 0,1-1 0,-1 1 0,1-1 0,0 0 0,-1 1 0,1-1 0,0 0 0,0-1 1,0 1-1,0 0 0,0-1 0,0 0 0,0 0 0,0 0 0,0 0 0,0 0 0,0-1 0,0 1 0,0-1 0,0 1 0,0-1 0,-1 0 0,1-1 0,0 1 0,0 0 0,-1-1 0,1 1 0,-1-1 0,0 0 0,1 0 0,-1 0 0,3-3 0,2-3 4,-1 1 0,0-1-1,-1 0 1,0-1 0,0 1 0,0-1 0,-1 0 0,-1 0 0,5-16 0,7-46-89,-10 78 1,1 18 32,6 43 0,-11-51 99,2 0 1,0 0-1,1 0 0,1-1 1,0 1-1,11 22 1,-15-37-46,0-1 1,-1 0-1,1 1 1,0-1-1,0 0 1,0 0-1,0 0 1,0 0-1,0 0 1,0 0-1,0 0 1,1 0-1,-1 0 1,0 0-1,0-1 1,3 2-1,-3-2-29,0 0 0,0 0-1,0 0 1,0 0 0,-1 0-1,1 0 1,0 0 0,0 0 0,0-1-1,0 1 1,0 0 0,0 0-1,-1-1 1,1 1 0,0-1 0,0 1-1,0-1 1,-1 1 0,1-1 0,0 0-1,2-2-50,0 0 1,-1 0-1,1 0 0,-1-1 0,0 1 0,0-1 0,0 1 0,-1-1 0,1 0 0,1-6 0,4-30-177,-4-11-109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360 140 9738,'-101'-137'5155,"101"136"-5144,0 1 1,0 0-1,0 0 1,-1 0-1,1 0 1,0-1-1,0 1 1,-1 0 0,1 0-1,0 0 1,0 0-1,-1 0 1,1 0-1,0-1 1,-1 1-1,1 0 1,0 0 0,0 0-1,-1 0 1,1 0-1,0 0 1,-1 0-1,1 0 1,0 0-1,0 1 1,-1-1 0,1 0-1,0 0 1,0 0-1,-1 0 1,1 0-1,0 0 1,0 1 0,-1-1-1,1 0 1,0 0-1,0 0 1,-1 0-1,1 1 1,0-1-1,0 0 1,0 0 0,0 1-1,-1-1 1,1 0-1,0 0 1,0 1-1,0-1 1,0 0-1,0 0 1,0 1 0,0-1-1,0 1 1,-8 18 38,8-16-16,-92 336 8,25 6-66,43-216 23,11-61-18,-30 203-250,43-251-120,0-20 365,0 0 0,1 0 0,-1 0 0,0 0 0,0 0 0,0 0 0,0 0-1,1 0 1,-1 0 0,0 0 0,0 0 0,0 0 0,1 0 0,-1 0 0,0 0 0,0 0 0,0 0 0,0 0 0,0-1 0,1 1-1,-1 0 1,0 0 0,0 0 0,0 0 0,0 0 0,0 0 0,0-1 0,0 1 0,1 0 0,-1 0 0,0 0 0,0 0 0,0-1-1,0 1 1,0 0 0,0 0 0,0 0 0,0 0 0,0-1 0,0 1 0,0 0 0,0 0 0,0 0 0,0-1 0,13-36-1837,-10 28 1991,7-15-639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15811,'-10'12'1689,"3"-2"-1041,3 0-344,4-6 1288,1-3-1048,12-4-888,7-4-352,9-6-1696,8-1 1968,10-3-401,2 1-247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14211,'-3'4'225,"0"0"0,0 0 0,0-1 0,0 1 0,-1-1 0,0 0 0,1 0 0,-1 0 0,0 0 0,-1-1 0,-7 4 0,-9 6 569,-25 16 571,21-13-615,-27 21 0,51-36-748,1 0 1,0 0 0,-1 0-1,1 1 1,0-1 0,-1 0-1,1 0 1,0 1 0,0-1-1,-1 0 1,1 0 0,0 1-1,0-1 1,-1 0 0,1 1-1,0-1 1,0 0 0,0 1-1,-1-1 1,1 0 0,0 1-1,0-1 1,0 0 0,0 1-1,0-1 1,0 0 0,0 1-1,0 0 1,9 0-91,17-5-191,3-3-36,0-1-69,36-4 0,-57 11 323,0 1 1,0-1-1,-1 1 0,1 1 0,0-1 0,0 1 1,-1 1-1,1-1 0,13 6 0,-18-6 64,0 0 0,-1 1-1,0-1 1,1 1-1,-1-1 1,0 1 0,1 0-1,-1 0 1,0-1-1,0 2 1,0-1 0,-1 0-1,1 0 1,-1 1-1,1-1 1,-1 1 0,0-1-1,1 1 1,-1 2-1,0 0 48,0-1 1,0 1-1,-1 0 0,0-1 0,0 1 0,0-1 0,-1 1 0,1-1 1,-1 1-1,-3 8 0,0-2 137,-1 1 1,0-1-1,0 0 1,-2 0-1,1 0 1,-1-1-1,-17 18 0,18-22-123,0 0-1,0-1 1,-1 0-1,0 0 1,0 0-1,-13 5 1,17-8-105,1-1 0,0 0 1,-1 0-1,1-1 0,-1 1 0,1 0 1,-1-1-1,1 0 0,-1 1 0,1-1 0,-1 0 1,0 0-1,1-1 0,-1 1 0,1 0 1,-1-1-1,1 0 0,-1 1 0,1-1 1,-1 0-1,1 0 0,0-1 0,0 1 1,-1 0-1,1-1 0,-3-2 0,-12-20-263,3-4-136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15147,'0'0'26,"0"0"-1,0 0 1,0 1-1,1-1 1,-1 0-1,0 0 1,0 0-1,0 0 1,0 0-1,0 0 1,0 1-1,0-1 1,0 0-1,0 0 1,0 0-1,0 0 1,1 0-1,-1 0 1,0 0-1,0 0 1,0 0-1,0 1 1,0-1-1,0 0 1,0 0-1,1 0 1,-1 0-1,0 0 1,0 0-1,0 0 0,0 0 1,0 0-1,1 0 1,-1 0-1,0 0 1,0 0-1,0 0 1,0 0-1,0 0 1,0 0-1,1 0 1,-1 0-1,0 0 1,0-1-1,0 1 1,0 0-1,0 0 1,0 0-1,1 0 1,-1 0-1,0 0 1,0 0-1,0 0 1,0 0-1,0-1 1,0 1-1,0 0 1,0 0-1,0 0 1,0 0-1,0 0 1,0 0-1,0-1 1,1 1-1,-1 0 1,0 0-1,10 13 249,5 12 295,-1 1 0,19 49 1,-20-44-403,16 47 598,27 116 0,-38-124-132,-18-67-596,1-1-1,0 0 0,-1 1 1,1-1-1,0 0 0,0 0 1,0 0-1,0 0 0,0 0 1,1 0-1,-1 0 0,3 2 1,-4-3-29,1-1 1,-1 0 0,0 0 0,1 0 0,-1 0 0,1 0-1,-1 1 1,0-1 0,1 0 0,-1 0 0,0 0 0,1 0 0,-1 0-1,0 0 1,1 0 0,-1 0 0,1-1 0,-1 1 0,0 0-1,1 0 1,-1 0 0,0 0 0,1 0 0,-1-1 0,0 1 0,1 0-1,-1-1 1,13-15 73,19-62 24,-26 60-137,0 1 0,1 1 0,1-1 0,1 2 0,0-1 0,20-25 0,-27 39 13,-1 0 0,1 0-1,0 1 1,0-1 0,0 0 0,0 1 0,0 0 0,0-1-1,0 1 1,0 0 0,1 0 0,-1 0 0,0 1 0,1-1-1,-1 0 1,1 1 0,-1 0 0,1-1 0,2 1-1,-2 1-4,0-1 0,-1 1-1,1 0 1,-1 0-1,1 0 1,-1 0-1,1 0 1,-1 1-1,0-1 1,1 1 0,-1 0-1,0-1 1,0 1-1,0 0 1,0 0-1,0 0 1,1 3 0,1 1-16,0 0 0,-1 1 0,0-1 0,0 1 0,3 12 0,10 20 282,-7-66 253,-6 13-483,-1 1 1,-1-1-1,0 0 1,-1 0-1,-1 0 1,0 1-1,0-1 1,-5-14-1,0 18-64,2 10 17,3 1 33,1 0 0,0 0 0,0-1 0,0 1 0,0 0 0,0 0 0,0 0 0,0 0 0,0-1-1,0 1 1,0 0 0,0 0 0,0 0 0,1-1 0,-1 1 0,0 0 0,1 0 0,-1-1 0,0 1 0,1 0 0,-1-1 0,1 1 0,0 1 0,1-1 3,0 1 1,0 0 0,0 0-1,0-1 1,1 1 0,-1-1-1,0 0 1,1 1 0,-1-1-1,1 0 1,-1-1 0,1 1-1,-1 0 1,1-1 0,-1 1 0,1-1-1,0 0 1,-1 0 0,1 0-1,0 0 1,-1 0 0,1-1-1,0 1 1,-1-1 0,5-1-1,0-1 21,0 1-1,0-1 1,-1 0-1,1 0 1,-1-1-1,0 0 1,0 0-1,6-6 1,-3 1 5,0-1 1,-1 1 0,-1-1-1,1-1 1,-2 0-1,1 0 1,-1 0 0,-1-1-1,0 0 1,-1 0 0,0 0-1,2-14 1,-7 49-21,1 0 0,1 0 0,1 0 0,1 0 1,2-1-1,0 1 0,14 39 0,-18-59 11,1-1 0,-1 0-1,0 1 1,0-1 0,1 0 0,-1 0-1,1 0 1,3 4 0,-4-6-45,-1 1 0,1-1 0,0 1 0,-1-1 0,1 1 0,0-1 0,0 0 0,-1 1 0,1-1-1,0 0 1,0 0 0,0 1 0,-1-1 0,1 0 0,0 0 0,0 0 0,0 0 0,0 0 0,1-1 0,0 1-53,-1-1 1,1 0-1,0-1 0,-1 1 0,1 0 1,-1 0-1,1-1 0,-1 1 0,1-1 1,-1 1-1,0-1 0,0 1 0,0-1 1,0 0-1,0 0 0,0 1 0,0-1 1,-1 0-1,1 0 0,-1 0 0,1-3 1,10-65-696,-6 21 178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17828,'-10'-2'1648,"7"2"-1112,-3 0-256,5 1 697,1 2-441,1-3-1008,2 1 1880,4-1-1432,5 0 24,0 0-48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15579,'0'39'776,"2"-1"0,2 1 0,1 0-1,3-1 1,0 0 0,22 56 0,-27-86-692,0 0 0,1-1-1,0 0 1,0 0 0,5 7 0,-8-12-71,1-1-1,-1 1 1,0-1 0,1 1 0,-1-1-1,0 0 1,1 0 0,0 0 0,-1 0-1,1 0 1,0 0 0,-1 0 0,1 0-1,0-1 1,0 1 0,0-1 0,-1 1-1,1-1 1,0 0 0,0 0 0,0 1-1,0-2 1,0 1 0,0 0 0,0 0-1,0 0 1,2-1 0,7-4-84,0-1 1,0 1-1,0-2 1,-1 0-1,0 0 1,0 0-1,12-13 0,-11 10-120,0 0-1,1 1 0,0 0 1,23-11-1,-34 19 177,1 0 0,0 0-1,-1 0 1,1 1 0,0-1 0,-1 0 0,1 1-1,0 0 1,0-1 0,0 1 0,0 0 0,-1 0 0,1 0-1,0 0 1,0 0 0,0 0 0,0 1 0,-1-1-1,1 1 1,0-1 0,0 1 0,-1 0 0,1-1-1,0 1 1,-1 0 0,1 0 0,-1 0 0,1 0-1,-1 1 1,0-1 0,1 0 0,-1 1 0,0-1 0,0 0-1,0 1 1,0 0 0,0-1 0,0 1 0,0-1-1,-1 1 1,1 0 0,0 0 0,-1-1 0,0 1-1,1 2 1,0 4 114,0 0 0,-1 0-1,0 0 1,0 0 0,-1-1 0,0 1-1,0 0 1,-1 0 0,0 0-1,0-1 1,-1 1 0,0-1 0,0 0-1,-1 0 1,0 0 0,0 0 0,-1-1-1,0 1 1,0-1 0,0 0-1,-1-1 1,0 1 0,-8 5 0,9-7-131,0 0 0,0-1 1,0 0-1,-1 0 1,1 0-1,-1 0 1,1-1-1,-1 0 1,0 0-1,0-1 0,0 1 1,0-1-1,0-1 1,0 1-1,0-1 1,0 0-1,0-1 0,0 1 1,0-1-1,0 0 1,0-1-1,0 1 1,0-1-1,0 0 1,1-1-1,-1 1 0,1-1 1,0 0-1,-1-1 1,-6-5-1,9 6-95,0 1-1,0-1 1,1 0 0,-1 1-1,1-1 1,-1-1-1,1 1 1,0 0 0,0 0-1,0-1 1,1 1-1,-1-1 1,1 0 0,0 1-1,0-1 1,-1-7-1,4-9-693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58 14355,'-3'4'230,"0"-1"-1,0 1 1,0 0-1,0 0 1,0 0-1,1 1 1,0-1-1,0 0 1,0 1 0,0 0-1,1-1 1,0 1-1,0 0 1,0 0-1,0 8 1,0-6-5,1 0 0,1 1 0,-1-1 0,1 0 0,0 0 0,1 0 0,-1 0 0,1 0 0,1 0 0,3 6 0,-6-11-181,1 0 0,0-1 0,0 1 1,0-1-1,0 1 0,0-1 0,0 1 0,0-1 0,1 0 1,-1 1-1,0-1 0,1 0 0,-1 0 0,1 0 0,0 0 0,-1 0 1,4 1-1,-4-2-20,1 0 0,-1 0 1,1 0-1,-1 0 0,1 0 0,-1 0 1,1 0-1,-1-1 0,0 1 0,1 0 1,-1-1-1,1 1 0,-1-1 0,0 0 1,1 1-1,-1-1 0,2-1 1,2-2 6,0-1 0,0 0 0,-1 0 0,1 0 1,-1 0-1,0 0 0,-1-1 0,5-8 0,1-7-7,11-33 0,2-7-341,-22 61 310,0 0 0,0-1-1,0 1 1,0 0 0,0 0 0,0 0 0,0 0-1,0-1 1,0 1 0,0 0 0,0 0 0,0 0-1,0 0 1,1-1 0,-1 1 0,0 0 0,0 0-1,0 0 1,0 0 0,0 0 0,0-1 0,0 1-1,1 0 1,-1 0 0,0 0 0,0 0 0,0 0 0,0 0-1,1 0 1,-1 0 0,0 0 0,0 0 0,0 0-1,0-1 1,1 1 0,-1 0 0,0 0 0,0 0-1,0 0 1,0 0 0,1 0 0,-1 0 0,0 1-1,0-1 1,4 10-145,1 24 116,-4-26 37,1 8 62,-2-9-1,0-1-1,1 1 1,0-1-1,0 0 1,1 0 0,0 1-1,0-1 1,0 0-1,1 0 1,4 8-1,-6-13-55,0-1 0,-1 1-1,1 0 1,0-1-1,-1 1 1,1-1 0,0 0-1,0 1 1,0-1-1,0 0 1,-1 1 0,1-1-1,0 0 1,0 0 0,0 0-1,0 0 1,0 1-1,0-1 1,0-1 0,0 1-1,-1 0 1,1 0-1,0 0 1,0 0 0,0-1-1,0 1 1,0 0 0,-1-1-1,1 1 1,0-1-1,0 1 1,0-1 0,-1 1-1,1-1 1,0 1-1,-1-1 1,2-1 0,2-2-62,0 0 0,0-1 0,-1 1 1,6-9-1,-3 1 202,1 0 0,-2 0 0,1 0 1,-2-1-1,0 0 0,5-23 0,-3-10-90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15163,'3'34'841,"2"13"472,1-1 1,17 62-1,-19-94-1173,1 0 0,0 0 0,1-1-1,0 0 1,1 0 0,0-1 0,1 0 0,1 0 0,0-1-1,1 0 1,0 0 0,11 9 0,-19-19-131,-1 0 1,1 0-1,0 0 0,-1 0 1,1 0-1,0 0 0,0 0 1,-1-1-1,4 2 1,-4-2-11,-1 0 1,0 0 0,1-1-1,-1 1 1,0 0 0,1 0 0,-1 0-1,0 0 1,1 0 0,-1 0-1,1 0 1,-1-1 0,0 1 0,0 0-1,1 0 1,-1 0 0,0-1-1,1 1 1,-1 0 0,0 0 0,0-1-1,1 1 1,-1 0 0,0-1 0,0 1-1,0 0 1,1-1 0,-1 1-1,0 0 1,0-1 0,0 1 0,0 0-1,0-1 1,0 1 0,0 0-1,0-1 1,0 1 0,0-1 0,0 1-1,0 0 1,0-1 0,0 1 0,0 0-1,0-1 1,0 1 0,0 0-1,-1-1 1,1 1 0,0 0 0,0-1-1,0 1 1,-1-1 0,-1-6-21,-1-1 1,0 0-1,-1 1 1,1 0-1,-2-1 1,-6-8-1,-33-39-98,13 26 95,30 27 30,0 1 0,-1 0 0,1 0 0,-1 0 0,1 0-1,-1 0 1,0 0 0,1 1 0,-1-1 0,0 0 0,1 1 0,-1-1-1,0 1 1,0 0 0,0-1 0,1 1 0,-1 0 0,0 0-1,-3 1 1,5-1 0,0 1-1,0-1 0,-1 1 0,1-1 1,0 1-1,0 0 0,0-1 1,0 1-1,0-1 0,0 1 0,0 0 1,1-1-1,-1 1 0,0-1 1,0 1-1,0-1 0,0 1 0,1-1 1,-1 1-1,0-1 0,1 1 1,-1-1-1,0 1 0,1-1 0,-1 1 1,0-1-1,2 1 0,2 3 10,1 0 0,0 0-1,0 0 1,0-1 0,0 1 0,1-1-1,-1-1 1,1 1 0,0-1-1,0 0 1,0 0 0,0-1 0,0 0-1,0 0 1,1 0 0,6-1-1,-2 1-8,0-2-1,0 1 0,1-1 0,-1-1 1,0 0-1,0-1 0,0 0 0,11-5 1,-13 3-33,0 1 0,-1-1 1,1 0-1,-1-1 0,0 0 1,-1-1-1,0 1 0,0-1 1,0-1-1,-1 1 0,0-1 1,0 0-1,-1 0 0,0-1 1,-1 0-1,0 0 0,4-13 1,-10 40 192,0-1 1,1 26-1,1-36-68,0-1-1,0 1 0,1 0 0,0 0 0,0 0 0,0-1 1,1 1-1,0-1 0,1 1 0,-1-1 0,1 0 1,0 0-1,8 11 0,-9-16-83,-1 1 0,0-1 0,1 0 0,-1 0 0,1 0 0,-1-1 0,1 1 0,0 0 0,-1-1 0,1 1 0,0-1 0,-1 1 0,1-1 0,0 0 0,0 1 0,-1-1 0,1 0 0,0 0 0,0-1 0,-1 1 0,1 0 0,0 0 0,-1-1 0,1 1 0,0-1 0,-1 0 0,1 1 0,0-1 0,-1 0 0,1 0 0,-1 0 0,0 0 0,1 0 0,-1 0 0,0 0 0,2-3 0,4-2-112,-1-1 0,1 0 0,-2-1 0,1 1 0,5-12-1,50-108-3004,-59 123 2407,-1 7 307,-4 16 225,-9 26 107,12-43 12,-4 7-218,4-9 261,0 0-1,0 0 0,0 0 0,0 0 0,-1 0 0,1 0 0,0 1 0,0-1 0,0 0 0,0 0 0,0 0 1,0 0-1,0 0 0,0 0 0,0 0 0,-1 0 0,1 0 0,0 0 0,0 0 0,0 0 0,0 0 0,0 0 1,0 0-1,0 1 0,-1-1 0,1 0 0,0 0 0,0 0 0,0 0 0,0 0 0,0-1 0,0 1 0,-1 0 1,1 0-1,0 0 0,0 0 0,0 0 0,0 0 0,0 0 0,0 0 0,0 0 0,0 0 0,-1 0 0,1 0 1,0 0-1,0 0 0,0 0 0,0-1 0,0 1 0,0 0 0,0 0 0,0 0 0,0 0 0,0 0 0,0 0 1,0 0-1,0 0 0,-1-1 0,1 1 0,0 0 0,0 0 0,0 0 0,0 0 0,0 0 0,0 0 0,0-1 1,-3-17-165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17476,'0'0'2016,"7"5"-1384,0 0-232,-1 3 1249,8-1-809,-3 3-240,4 0-408,-1-2-232,-4-2-680,0-4-2185,2-8 2513,-5-1-336,-3-6-304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69 13587,'-3'-1'141,"1"0"1,-1 1-1,1-1 1,0 1 0,-1-1-1,1 1 1,-1 0-1,1 0 1,-1 0-1,1 0 1,0 1-1,-1-1 1,1 0-1,-1 1 1,1 0-1,0 0 1,-1 0-1,1 0 1,0 0-1,0 0 1,0 0-1,0 1 1,0-1-1,0 1 1,0-1 0,0 1-1,1 0 1,-1 0-1,-1 2 1,-4 4 164,1 0 0,1 0 0,-1 1 0,1-1 0,-7 19 1,10-20-180,0 1 1,0-1 0,0 1 0,1 0 0,1-1 0,-1 1 0,1 0-1,1 8 1,-1-14-99,0 0-1,1-1 0,-1 1 0,0 0 0,1-1 1,-1 1-1,1-1 0,0 1 0,0-1 0,-1 1 1,1-1-1,0 1 0,0-1 0,0 0 0,0 1 1,1-1-1,1 2 0,-1-2-8,0-1 0,-1 1-1,1-1 1,0 1 0,0-1 0,-1 0 0,1 0-1,0 0 1,0 0 0,-1 0 0,1 0-1,0 0 1,0 0 0,0-1 0,-1 1 0,1-1-1,0 1 1,-1-1 0,1 0 0,-1 0 0,3-1-1,14-9 41,0 0-1,-1-2 0,0 0 1,0-1-1,-2-1 1,15-17-1,-10 10-30,2 2 1,30-25-1,-50 44-32,1-1-1,-1 1 1,0-1-1,1 1 0,-1 0 1,0 0-1,1 0 1,-1 0-1,1 0 0,0 1 1,3-1-1,-4 1 3,-1 0-1,0 0 0,0 0 1,0 1-1,0-1 1,0 0-1,1 1 0,-1-1 1,0 1-1,0-1 1,0 1-1,0 0 0,0-1 1,0 1-1,-1 0 0,1 0 1,0 0-1,0-1 1,0 1-1,-1 0 0,1 0 1,0 0-1,-1 0 1,1 0-1,-1 1 0,1 1 1,3 9-17,8 19 29,-11-31-9,-1 1 0,0-1 1,1 1-1,-1-1 0,1 1 0,-1 0 0,1-1 1,-1 0-1,1 1 0,0-1 0,-1 1 0,1-1 0,-1 0 1,1 1-1,0-1 0,-1 0 0,1 0 0,0 1 1,0-1-1,-1 0 0,1 0 0,0 0 0,-1 0 1,1 0-1,0 0 0,0 0 0,-1 0 0,1 0 0,0 0 1,-1-1-1,1 1 0,0 0 0,-1 0 0,1-1 1,0 1-1,-1 0 0,1-1 0,0 0 0,7-4 15,-1-1-1,0-1 0,0 1 0,-1-1 1,0 0-1,8-12 0,-8 10-25,1 0 0,0 1 0,1-1 0,9-7-1,-17 16 7,1-1-1,0 0 1,0 0-1,0 0 0,0 1 1,0-1-1,0 0 0,0 1 1,0-1-1,0 1 0,0-1 1,0 1-1,0 0 0,0-1 1,0 1-1,0 0 1,0 0-1,1 0 0,-1 0 1,0 0-1,0 0 0,0 0 1,0 0-1,0 0 0,1 0 1,-1 1-1,0-1 1,0 0-1,0 1 0,0-1 1,1 2-1,0 0 0,1 1-1,-1-1 1,0 1-1,0 0 1,0 0-1,-1 0 1,1 0-1,1 5 1,-2-5 29,1 0 1,-1 0-1,1 0 1,-1 0-1,1 0 0,0 0 1,5 4-1,-6-6-32,0-1 0,0 0 0,0 0 0,0 0 0,1 0 0,-1 0 0,0-1 0,0 1 0,0 0 0,0 0 0,0-1 0,1 1 0,-1-1 1,0 1-1,0-1 0,0 1 0,0-1 0,0 0 0,0 1 0,-1-1 0,1 0 0,0 0 0,0 0 0,0 1 0,1-3 0,3-5-1583,-17 18-305,2-2 1222,-2-3-246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22 14363,'-2'-1'81,"1"-1"0,0 1 0,0-1 0,-1 1 0,1-1 0,-1 1 0,1 0 1,-1-1-1,1 1 0,-1 0 0,0 0 0,0 0 0,0 0 0,1 1 0,-1-1 0,0 0 0,0 1 0,0 0 0,-4-1 0,4 1-23,1 1 0,-1-1 0,0 0 0,0 1 0,1 0 0,-1 0 0,0-1 0,1 1 0,-1 0 0,1 0 0,-1 0 0,1 0 0,-1 1 0,1-1 0,0 0 0,0 1 0,-2 1 0,-2 5 101,0-1-1,1 1 1,0 0-1,1 0 0,0 1 1,0-1-1,-3 14 1,4-6-59,0 0 0,1-1 0,1 1 0,0 0 0,1 0 0,1 0 0,0-1 0,1 1 0,1-1 0,0 0 0,1 0-1,1 0 1,1 0 0,15 26 0,10 7 116,1-1-1,71 75 0,-56-68-86,22 27 259,-142-172 15,-42-50-249,19 38-223,94 103 68,1 0 0,0 0 0,0-1 0,-1 1 0,1 0 0,0 0 0,0 0 0,-1 0 0,1-1 0,0 1 0,0 0 0,0 0 0,-1-1 0,1 1 0,0 0 0,0 0 0,0-1 0,0 1 0,0 0 0,0 0 0,-1-1 0,1 1 0,0 0 0,0-1 0,0 1 0,0 0 0,0 0 0,0-1 0,0 1 0,0 0-1,0-1 1,0 1 0,0 0 0,0-1 0,1 1 0,-1 0 0,0 0 0,0-1 0,0 1 0,0 0 0,0 0 0,1-1 0,-1 1 0,0 0 0,0 0 0,0-1 0,1 1 0,-1 0 0,0 0 0,0 0 0,1 0 0,-1-1 0,0 1 0,0 0 0,1 0 0,-1 0 0,0 0 0,0 0 0,1 0 0,-1 0 0,0 0 0,1 0 0,-1 0 0,0 0 0,1 0 0,-1 0 0,0 0 0,1 0 0,27 0-23,-21 0 5,16-1-160,1-1 0,-1-1 0,0-1 1,0-1-1,-1-1 0,0-1 1,0-1-1,0-1 0,35-21 1,-24 9-172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0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61 248 10658,'0'0'31,"-1"0"1,1 0-1,0 1 0,0-1 0,-1 0 1,1 0-1,0 0 0,0 0 0,-1 1 0,1-1 1,0 0-1,0 0 0,0 1 0,-1-1 0,1 0 1,0 0-1,0 1 0,0-1 0,0 0 1,0 0-1,0 1 0,-1-1 0,1 0 0,0 1 1,0-1-1,0 0 0,0 0 0,0 1 0,0-1 1,0 0-1,0 1 0,0-1 0,0 0 1,1 1-1,-1-1 0,0 0 0,0 1 0,13-1 535,33-12-335,-33 8-135,264-76-154,27-7-1381,4 23-642,-288 61 1952,-10 1 102,1 0 0,0 0 0,0 1 0,0 1 0,0 0 0,0 0 0,0 1 0,13 3 0,-22-3 49,0 0 0,0 0 0,-1 0 0,1 0 0,0 0 0,-1 0 0,1 0 0,-1 1 0,1-1 0,-1 1 0,0-1 0,1 1 0,-1-1 0,0 1 0,0 0 0,0 0 0,0-1 0,-1 1 0,1 0 0,0 0-1,-1 0 1,1 0 0,-1 0 0,0 0 0,0 0 0,1 0 0,-1 0 0,-1 2 0,1 8 112,-1-1 0,-1 0 0,-4 20 0,3-17-39,-12 54 287,-43 275-138,43-129-263,-24 207 366,38-418-338,-6 26-627,6-27 605,0-1 0,0 0-1,0 1 1,0-1 0,0 1 0,0-1 0,0 0 0,-1 0 0,1 0 0,-1 0 0,1 0 0,-1 0 0,1 0 0,-4 1 0,-178 66 1339,64-27-712,108-37-564,-135 47 660,118-43-526,-1-1-1,1-2 1,-41 2 0,16-5 145,-77-8 0,98 3-276,1-2 1,-1-2-1,-49-16 0,55 10-613,25 12 546,0 1 0,1-1-1,-1 0 1,0 0 0,0 0-1,1 0 1,-1 0-1,0 0 1,1 0 0,-1 0-1,1 0 1,-1 0 0,1 0-1,0 0 1,-1 0-1,1 0 1,0 0 0,0 0-1,0-2 1,0-9-214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4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92 257 13603,'-1'-1'109,"-1"0"0,1 0 0,-1 1 0,1-1 0,-1 1 0,0-1 0,1 1 0,-1-1 0,0 1 0,1 0 1,-1 0-1,0 0 0,1 0 0,-1 0 0,0 0 0,1 0 0,-1 1 0,1-1 0,-1 0 0,0 1 0,1 0 0,-1-1 0,-1 2 0,0 0 66,0 0-1,1 0 0,-1 1 1,1-1-1,-1 1 0,1-1 1,0 1-1,0 0 0,0 0 1,-3 5-1,1 1 78,1 0 0,-1 0-1,1 0 1,1 0 0,0 0 0,0 1 0,-1 14-1,3-21-214,0-1 0,0 1 0,0-1 0,1 1 0,-1-1 0,1 1 0,-1-1 0,1 1 0,0-1 0,0 1 0,0-1 0,0 0 0,0 1 0,0-1 0,1 0 0,-1 0 0,3 2 0,-2-3-16,-1 1-1,1-1 1,0 0 0,0-1-1,0 1 1,0 0 0,0 0-1,0-1 1,0 1 0,0-1 0,0 0-1,0 0 1,0 1 0,0-1-1,0-1 1,0 1 0,0 0-1,0 0 1,0-1 0,0 1-1,0-1 1,3-1 0,7-2 18,-1-1 0,0-1-1,0 1 1,0-2 0,15-11 0,49-47 137,-36 30-36,-39 33-91,0-1 1,-1 1-1,1-1 0,-1 1 0,1-1 0,-1 1 1,0 0-1,0-1 0,0 1 0,0 0 0,-1 0 0,-2-4 1,-5-12 136,2-6-16,-3-4-19,1-1 0,-6-42 0,15 71-152,0 0 1,0-1-1,0 1 0,0 0 1,0 0-1,0 0 1,0 0-1,0-1 1,0 1-1,0 0 1,0 0-1,0 0 1,0 0-1,0-1 1,0 1-1,0 0 0,0 0 1,0 0-1,1 0 1,-1 0-1,0-1 1,0 1-1,0 0 1,0 0-1,0 0 1,0 0-1,1 0 1,-1 0-1,0 0 0,0-1 1,0 1-1,0 0 1,0 0-1,1 0 1,-1 0-1,0 0 1,0 0-1,0 0 1,0 0-1,1 0 0,-1 0 1,0 0-1,0 0 1,0 0-1,1 0 1,-1 0-1,0 0 1,0 0-1,0 0 1,0 0-1,1 0 1,-1 1-1,0-1 0,0 0 1,11 5-42,-10-5 31,6 4-84,0-2 0,1 1 0,-1-1-1,1 0 1,0-1 0,-1 0 0,1 0 0,0 0 0,-1-1 0,1 0 0,0-1 0,0 0-1,-1 0 1,1 0 0,9-4 0,2-1-178,-1-1 1,0 0-1,0-2 1,31-19-1,-6-2-207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12443,'8'9'793,"-1"0"-1,0 0 1,0 1 0,5 11 0,10 15-619,135 204 1694,-157-240-1849,0 0-1,0 0 1,0 0-1,0-1 1,0 1-1,0 0 1,0 0-1,0 0 0,0 0 1,0 0-1,0 0 1,0 0-1,1 0 1,-1-1-1,0 1 1,0 0-1,0 0 1,0 0-1,0 0 1,0 0-1,0 0 0,0 0 1,0 0-1,0 0 1,0 0-1,0 0 1,0-1-1,0 1 1,0 0-1,1 0 1,-1 0-1,0 0 1,0 0-1,0 0 0,0 0 1,0 0-1,0 0 1,0 0-1,0 0 1,0 0-1,1 0 1,-1 0-1,0 0 1,0 0-1,0 0 1,0 0-1,0 0 0,0 0 1,0 0-1,1 0 1,-8-18 213,1-1 1,-2 1-1,-1 0 1,0 1-1,-15-22 0,11 18-165,4 6-50,5 6-15,-1 1 0,1 0-1,-2 0 1,1 0 0,-1 1-1,-1 0 1,1 0 0,-13-10-1,19 17 0,0 0-1,0 0 0,0-1 0,-1 1 0,1 0 0,0 0 0,0 0 0,0 0 0,0 0 0,0 0 0,0 0 0,0 0 1,0-1-1,0 1 0,0 0 0,0 0 0,0 0 0,-1 0 0,1 0 0,0 0 0,0 0 0,0 0 0,0 0 0,0 0 1,0 0-1,0 0 0,-1 0 0,1 0 0,0 0 0,0 0 0,0 0 0,0 0 0,0 0 0,0 0 0,-1 0 0,1 0 0,0 0 1,0 0-1,0 0 0,0 0 0,0 0 0,0 0 0,0 0 0,-1 0 0,1 0 0,0 0 0,0 0 0,0 0 0,0 0 1,0 1-1,0-1 0,0 0 0,0 0 0,0 0 0,0 0 0,-1 0 0,1 0 0,0 0 0,0 0 0,0 1 0,0-1 1,0 0-1,0 0 0,0 0 0,6 11 10,13 13 21,-12-19-22,1 1 0,0-2 0,1 1 0,-1-1 0,1 0-1,-1-1 1,1 0 0,0 0 0,1-1 0,-1 0 0,0-1 0,1 0 0,-1 0-1,0-1 1,1 0 0,-1-1 0,1 0 0,-1 0 0,0-1 0,0-1 0,0 1 0,14-7-1,-14 5 29,1 0-1,-1-1 1,-1 0-1,1 0 0,-1-1 1,0 0-1,0-1 0,0 0 1,8-10-1,-11 11 19,-1 0 1,1 0-1,-1-1 1,-1 1-1,0-1 0,0 0 1,0 0-1,0 0 0,-1 0 1,0 0-1,-1 0 0,0-1 1,1-10-1,-3 14-10,1 0 0,0 0 0,-1 0 0,0 0 0,0-1 0,0 1 0,-1 1 0,0-1 0,1 0 0,-3-4 0,3 8-36,1-1 0,-1 0 0,1 0 0,-1 1 0,0-1 0,1 0 0,-1 1-1,1-1 1,-1 0 0,0 1 0,0-1 0,1 1 0,-1 0 0,0-1 0,0 1 0,0-1 0,0 1 0,1 0 0,-1 0 0,-1-1 0,1 2-7,0-1 0,-1 0 0,1 0-1,0 1 1,0-1 0,0 1 0,0-1 0,0 1-1,0 0 1,1-1 0,-1 1 0,0 0 0,0-1-1,0 1 1,0 0 0,1 0 0,-1 0 0,0 0-1,1 0 1,-1 0 0,0 1 0,-2 4-8,0 0 1,0 1-1,1-1 1,-1 1 0,1 0-1,1-1 1,-1 1-1,1 0 1,1 0-1,-1 0 1,1 0-1,0 0 1,1 0-1,0 0 1,0 0-1,0 0 1,1 0-1,3 10 1,-3-15-2,0 0 0,0 0 1,0 0-1,0 0 0,0 0 1,0-1-1,0 1 0,1-1 0,-1 1 1,0-1-1,1 0 0,-1 0 0,1 0 1,0 0-1,-1 0 0,1 0 1,0-1-1,-1 0 0,1 1 0,0-1 1,3 0-1,5 0-87,0 0 0,0-1 0,21-3 0,-31 4 88,1-1 1,-1 1-1,0 0 0,0 0 1,1-1-1,-1 1 1,0 0-1,0-1 0,0 1 1,0-1-1,0 0 1,0 1-1,0-1 0,0 0 1,0 0-1,0 1 1,0-1-1,0 0 0,0 0 1,-1 0-1,1 0 1,0 0-1,-1 0 0,1 0 1,-1-1-1,1 1 1,-1 0-1,1 0 0,-1 0 1,0-1-1,0 1 1,1 0-1,-1 0 0,0 0 1,0-2-1,-1-2 13,0 1 0,0 0 0,-1 0 1,1 0-1,-1 0 0,0 0 0,0 0 0,0 0 0,-3-4 0,5 8-8,0-1 1,0 1-1,0-1 0,-1 1 1,1-1-1,0 1 1,0 0-1,0-1 0,-1 1 1,1-1-1,0 1 0,-1 0 1,1-1-1,0 1 0,-1 0 1,1-1-1,0 1 0,-1 0 1,1-1-1,-1 1 0,1 0 1,0 0-1,-1 0 1,1-1-1,-1 1 0,1 0 1,-1 0-1,1 0 0,-1 0 1,1 0-1,-1 0 0,1 0 1,-1 0-1,1 0 0,-1 0 1,1 0-1,-1 0 1,1 0-1,-1 0 0,1 1 1,0-1-1,-1 0 0,1 0 1,-1 1-1,1-1 0,-1 0 1,1 0-1,0 1 0,-1-1 1,1 0-1,0 1 0,-1-1 1,1 0-1,0 1 1,0-1-1,-1 1 0,1-1 1,0 1-1,0-1 0,0 0 1,-1 1-1,1-1 0,0 1 1,0-1-1,0 1 0,0 0 1,-7 33-44,7-31 44,0 1-1,1 0 1,-1-1-1,1 1 1,0 0-1,0-1 1,0 1-1,0-1 0,0 1 1,1-1-1,-1 1 1,1-1-1,0 0 1,0 0-1,1 0 1,-1 0-1,4 3 0,-4-4-80,0-1-1,0 1 0,1-1 0,-1 1 0,0-1 0,1 0 0,-1 0 0,1 0 1,0 0-1,-1 0 0,1-1 0,0 1 0,0-1 0,-1 0 0,1 0 0,0 0 0,0 0 1,-1 0-1,1-1 0,0 1 0,-1-1 0,1 1 0,5-3 0,-4 1-50,0 1-1,0-1 0,0 0 1,0 0-1,5-5 0,3-4-363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 14235,'-1'-1'116,"0"1"0,1-1 1,-1 1-1,0-1 0,0 1 0,0-1 0,0 1 0,0 0 0,0-1 1,1 1-1,-1 0 0,0 0 0,0 0 0,0-1 0,0 1 1,0 0-1,0 1 0,0-1 0,0 0 0,0 0 0,0 0 1,0 0-1,0 1 0,-1 0 0,0 0 35,0 0 0,0 0 0,0 1 0,0-1 1,1 1-1,-1 0 0,0-1 0,1 1 0,-3 3 0,0 2 13,0 0 0,0 1 1,1-1-1,-5 15 0,4-5-86,1-1 1,0 1 0,2 0-1,0 0 1,0 0-1,2 0 1,0 0-1,1 0 1,1 0 0,1-1-1,5 17 1,-7-27-66,0-1 0,0 0 0,0-1 0,6 10 0,-7-13-30,0 0-1,0 0 1,0 0-1,-1 0 1,1 0-1,0 0 1,0 0-1,0-1 1,0 1-1,0 0 1,0-1 0,1 1-1,-1-1 1,0 1-1,0-1 1,0 1-1,1-1 1,-1 0-1,0 0 1,0 1-1,1-1 1,-1 0-1,0 0 1,0 0-1,1 0 1,-1-1-1,2 1 1,3-3-73,0 1 1,-1-1-1,1 0 0,-1 0 1,0-1-1,0 1 1,0-1-1,0 0 1,7-9-1,36-46-256,-44 53 265,25-36-342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38 14835,'-2'0'123,"1"0"0,0 0-1,0 0 1,-1 0 0,1 0-1,0 0 1,0 0 0,-1 1 0,1-1-1,0 1 1,0-1 0,0 0 0,-1 1-1,1 0 1,0-1 0,0 1-1,0 0 1,0 0 0,0-1 0,0 1-1,0 0 1,1 0 0,-1 0-1,0 0 1,0 0 0,1 0 0,-1 0-1,0 1 1,1-1 0,-1 0-1,1 0 1,0 0 0,-1 2 0,-2 5 177,1 0 0,0 0 0,-2 15 0,3-6-85,0 1 1,1 26-1,1-39-192,-1 0 0,1 1 0,-1-1 1,2-1-1,-1 1 0,0 0 0,1 0 1,0 0-1,0-1 0,0 1 0,1-1 1,0 1-1,3 4 0,-5-8-15,1 0-1,-1 0 1,0 0 0,0-1-1,0 1 1,1 0-1,-1-1 1,0 1 0,1-1-1,-1 1 1,0-1 0,1 1-1,-1-1 1,1 0-1,-1 0 1,1 0 0,-1 0-1,0 0 1,1 0-1,-1 0 1,1 0 0,-1-1-1,1 1 1,-1 0 0,0-1-1,1 1 1,-1-1-1,0 0 1,1 1 0,-1-1-1,1-1 1,5-3 18,0 0 0,0-1-1,-1 1 1,6-8 0,-11 12-21,46-59 139,-37 46-151,1 0 0,0 0 0,26-23 0,-36 36 1,0 0 0,0 0 0,1 0 1,-1 0-1,0 0 0,1 0 0,-1 0 1,0 1-1,1-1 0,-1 1 0,1-1 1,-1 1-1,1-1 0,-1 1 0,1 0 1,-1 0-1,1 0 0,-1 0 0,1 0 1,-1 0-1,1 0 0,-1 0 0,1 1 1,-1-1-1,1 1 0,-1-1 0,1 1 1,-1-1-1,2 2 0,1 1-18,1 1-1,-1 0 1,0 0 0,0 1-1,0-1 1,4 7 0,-5-6 27,0 0 1,1-1 0,-1 0 0,1 0 0,8 7 0,-11-11 1,0 1 1,0-1 0,0 1 0,-1-1 0,1 0 0,0 1 0,0-1 0,0 0 0,0 1-1,0-1 1,0 0 0,0 0 0,0 0 0,0 0 0,0 0 0,0 0 0,0 0-1,-1-1 1,1 1 0,0 0 0,0 0 0,0-1 0,1 0 0,0 0-16,0 0 0,0-1 0,-1 1 0,1-1 0,0 1 1,-1-1-1,1 0 0,-1 1 0,2-5 0,2-2-182,-1 0 1,0-1-1,4-15 0,6-33-174,-7 32 76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14899,'-4'15'240,"1"1"0,1-1 0,0 1-1,1-1 1,1 1 0,0-1 0,1 1 0,1-1-1,0 1 1,1-1 0,7 21 0,1-4 238,1-1-1,1-1 1,2 0 0,24 36 0,-38-64-447,4 8 115,1-1 1,0 0 0,1 0-1,0-1 1,0 0 0,0 0-1,1 0 1,15 10 0,-23-18-141,1 0 0,0 1 1,-1-1-1,1 0 1,-1 1-1,1-1 0,0 0 1,-1 0-1,1 1 1,-1-1-1,1 0 1,0 0-1,-1 0 0,1 0 1,0 0-1,-1 0 1,1 0-1,0 0 0,-1 0 1,1 0-1,0-1 1,0 1-4,-1 0 0,0-1 0,1 1 1,-1-1-1,0 1 0,0 0 0,1-1 0,-1 1 1,0-1-1,0 1 0,0-1 0,0 1 1,0 0-1,0-1 0,0 1 0,0-1 0,0 1 1,0-1-1,0 1 0,0-1 0,0 1 1,0-1-1,-10-28 39,-1 9-62,-1 1 0,-1 1 0,-18-20 0,24 30-13,0 0 0,-1 1 0,1 0 0,-1 0 0,-1 1 0,1 0 0,-1 1-1,0 0 1,-11-4 0,13 8-41,7 5 18,10 6 6,-6-8 43,1 1 1,0-1-1,0 0 0,0-1 0,0 1 1,0-1-1,0 0 0,0 0 0,0 0 0,0-1 1,1 0-1,-1 0 0,0 0 0,5-2 1,-1 1 0,-1-1 1,0-1 0,-1 0-1,1 0 1,0 0-1,-1-1 1,1 0 0,6-6-1,1-1 0,-2 0 0,1-2 0,-2 1 0,0-1 0,0-1 0,-1 0 0,13-23-1,17-45-103,-41 81 108,0 1 0,0 0 1,0 0-1,0-1 0,0 1 0,1 0 1,-1 0-1,0-1 0,0 1 0,0 0 0,0 0 1,1 0-1,-1-1 0,0 1 0,0 0 1,0 0-1,1 0 0,-1 0 0,0 0 1,0-1-1,1 1 0,-1 0 0,0 0 1,0 0-1,1 0 0,-1 0 0,0 0 1,0 0-1,1 0 0,-1 0 0,0 0 1,0 0-1,1 0 0,-1 0 0,1 0 1,5 9-10,5 24 74,-9-25-36,-2-7-25,8 28 211,1 0 0,1 0 1,1-1-1,17 27 0,-28-53-191,1-1-1,0 1 1,0-1 0,0 0-1,0 0 1,0 1 0,0-1 0,0 0-1,0 0 1,0 0 0,0 0-1,1 0 1,-1 0 0,0-1-1,3 2 1,-4-2-31,1 0-1,-1 0 1,1 0-1,-1 0 1,1 0-1,-1-1 1,1 1 0,-1 0-1,1 0 1,-1 0-1,1-1 1,-1 1-1,0 0 1,1 0-1,-1-1 1,1 1-1,-1 0 1,0-1 0,1 1-1,-1 0 1,0-1-1,1 1 1,-1-1-1,0 1 1,0-1-1,1 1 1,-1-1-1,0 1 1,0-1 0,2-4-162,0-1 0,-1 1 1,0-1-1,0 0 0,-1 1 1,0-9-1,-1-16-170,-6-33 1,-3 8-106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13795,'2'16'1456,"5"1"-1104,0-5-456,3-2 920,6-7-615,2-3-73,7-5-200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62 191 15099,'-10'14'870,"2"1"0,0 0 0,1 0 0,-11 32 0,15-37-686,1 0 0,0 0-1,0 0 1,1 0 0,1 0 0,0 0 0,0 0 0,1 0-1,2 16 1,-2-25-165,-1 1 0,0 0 0,0-1 1,1 1-1,-1-1 0,1 1 0,0-1 0,-1 1 0,1-1 0,0 1 0,0-1 0,0 1 0,0-1 0,0 0 0,0 0 0,0 0 1,3 2-1,-4-3-12,1 1 0,0-1 0,0 0 1,0 0-1,0 0 0,0 0 1,-1 0-1,1 0 0,0 0 0,0 0 1,0 0-1,0 0 0,0 0 0,-1-1 1,1 1-1,0 0 0,0-1 0,0 1 1,-1 0-1,1-1 0,0 1 0,0-1 1,0 0-1,4-3-2,0-1 0,-1 0-1,0 1 1,0-1 0,0-1 0,0 1 0,2-7-1,5-10-27,-1-1-1,-1 0 0,-1-1 1,-1 1-1,4-29 0,-3 5-147,1-82 0,-9 124 160,0 1 0,0-1 0,0 0 0,-1 1-1,1-1 1,-1 0 0,-2-6 0,3 11 11,0 0 1,0 0-1,0 0 1,0 0-1,0-1 1,0 1-1,0 0 0,0 0 1,0 0-1,0 0 1,-1 0-1,1 0 1,0 0-1,0 0 1,0 0-1,0-1 0,0 1 1,0 0-1,0 0 1,0 0-1,0 0 1,0 0-1,-1 0 1,1 0-1,0 0 1,0 0-1,0 0 0,0 0 1,0 0-1,0 0 1,0 0-1,0 0 1,-1 0-1,1 0 1,0 0-1,0 0 0,0 0 1,0 0-1,0 0 1,0 0-1,0 0 1,-1 0-1,1 0 1,0 0-1,0 0 0,0 0 1,0 0-1,0 0 1,0 0-1,0 0 1,0 0-1,-1 0 1,1 1-1,0-1 0,0 0 1,0 0-1,0 0 1,0 0-1,0 0 1,0 0-1,0 0 1,0 0-1,0 0 1,0 1-1,-3 8 55,2 8 115,2 1 1,0 0 0,1-1-1,0 1 1,1 0-1,2-1 1,7 22-1,-9-30-121,0-1 0,0-1 0,1 1 0,0 0 0,1-1 0,-1 0 0,11 12 0,-13-17-81,-1-1 0,1 1 0,-1-1 1,1 0-1,0 1 0,-1-1 0,1 0 0,0 0 0,0 0 0,0 0 0,0 0 0,0-1 1,0 1-1,0 0 0,0-1 0,0 0 0,0 1 0,0-1 0,0 0 0,0 0 0,0 0 0,0-1 1,1 1-1,-1 0 0,0-1 0,0 1 0,0-1 0,0 0 0,0 1 0,-1-1 0,1 0 0,0 0 1,0-1-1,0 1 0,-1 0 0,3-3 0,13-12-284,-2-3-85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25 143 14931,'2'1'176,"1"0"-1,0-1 1,-1 1-1,1-1 1,-1 1-1,1-1 1,-1 0-1,1 0 1,0-1 0,-1 1-1,1 0 1,-1-1-1,1 1 1,-1-1-1,1 0 1,-1 0-1,1 0 1,-1 0-1,0-1 1,0 1-1,0 0 1,1-1 0,-1 0-1,-1 1 1,1-1-1,2-3 1,1 1-80,-1 0 1,-1-1-1,1 1 1,0-1-1,-1 0 1,0 0-1,0 0 1,-1 0-1,1-1 1,2-9-1,-5 13-83,1 1-1,-1 0 0,0-1 0,0 1 0,0-1 0,0 1 0,0-1 0,0 1 0,0 0 1,0-1-1,0 1 0,-1-1 0,1 1 0,0 0 0,-1-1 0,0 1 0,1 0 1,-1-1-1,0 1 0,1 0 0,-1 0 0,0 0 0,0 0 0,0 0 0,0 0 0,0 0 1,0 0-1,0 0 0,-1 0 0,1 0 0,0 1 0,0-1 0,-1 1 0,-1-2 1,0 2 0,0-1 1,1 1 0,-1-1 0,0 1 0,0 0 0,0 0 0,0 0 0,0 0 0,0 1-1,1-1 1,-1 1 0,0 0 0,0 0 0,0 0 0,1 0 0,-5 2 0,3 0-7,-1 1 0,1 0 0,0 0 1,0 0-1,0 0 0,1 0 1,0 1-1,-1 0 0,1-1 1,1 1-1,-1 0 0,-2 10 0,3-12 0,1 0-1,0 0 0,0 0 0,0 0 0,1 0 0,-1 0 0,1 0 0,0 0 0,0 0 0,0 0 0,0 0 0,0 1 0,1-1 0,-1 0 0,1 0 0,0 0 0,0 0 0,0 0 0,0 0 0,0-1 0,1 1 0,0 0 0,-1-1 0,5 5 0,-5-6-1,0 0 0,0 0-1,0 0 1,1 0 0,-1 0 0,0-1 0,1 1 0,-1 0-1,1-1 1,-1 1 0,1-1 0,-1 1 0,1-1 0,-1 0-1,1 0 1,-1 0 0,1 0 0,2 0 0,-1-1-10,1 1 0,-1-1 0,0 0 0,0 0 0,0-1 0,0 1 0,0-1 0,4-2 0,5-4-68,-1-1 0,0-1 1,11-13-1,-15 16 22,13-15-116,20-20-196,-38 39 327,2 0-1,-1 1 1,0 0 0,0-1-1,1 1 1,-1 0-1,1 1 1,0-1-1,-1 1 1,9-3-1,-11 4 44,0 0 0,0 0-1,0 0 1,0 0-1,1 0 1,-1 1 0,0-1-1,0 0 1,0 1-1,0-1 1,0 0-1,0 1 1,0-1 0,0 1-1,0 0 1,0-1-1,0 1 1,0 0 0,0 0-1,0-1 1,-1 1-1,1 0 1,0 0 0,1 2-1,14 30 403,-6-10 35,-8-22-417,-1 0 0,0 1 0,0-1 0,1 0 0,-1 0 0,0 0-1,1 0 1,-1-1 0,1 1 0,-1 0 0,1 0 0,0-1 0,-1 1 0,1-1 0,0 0 0,-1 1 0,1-1 0,0 0 0,-1 0 0,1 0 0,0 0 0,0 0 0,-1-1-1,1 1 1,0 0 0,-1-1 0,1 1 0,0-1 0,-1 0 0,1 1 0,-1-1 0,3-1 0,6-4-109,0 0 0,0-1 1,13-11-1,-18 14-52,7-6-188,-7 5-38,1 0 0,0 0 1,0 1-1,0-1 0,0 2 1,0-1-1,1 1 1,0 0-1,0 0 0,10-2 1,-5 3-345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15763,'-19'22'2397,"3"1"-1028,-15 28 0,27-44-1184,1 0-1,-1 1 1,1 0 0,1-1 0,0 1 0,0 0-1,0 0 1,0 14 0,2-21-177,0 1 0,0 0 0,0 0 0,0 0 0,1-1 1,-1 1-1,1 0 0,-1-1 0,1 1 0,0 0 0,-1-1 0,1 1 1,0 0-1,0-1 0,0 0 0,1 1 0,-1-1 0,0 1 0,0-1 1,1 0-1,-1 0 0,0 0 0,1 0 0,0 0 0,-1 0 0,1 0 0,-1-1 1,1 1-1,0 0 0,-1-1 0,1 1 0,0-1 0,0 0 0,0 0 1,-1 0-1,1 0 0,0 0 0,3 0 0,2 0-121,-1-1 0,1 0-1,-1 0 1,1 0 0,-1-1 0,1 0 0,-1 0-1,0-1 1,8-4 0,9-8-180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13627,'0'1'78,"1"0"-1,-1-1 1,1 1 0,0 0-1,-1-1 1,1 1 0,0-1-1,-1 1 1,1-1 0,0 1-1,-1-1 1,1 1 0,0-1-1,0 0 1,0 1 0,-1-1-1,1 0 1,0 0 0,0 0-1,0 0 1,0 0 0,-1 0-1,1 0 1,0 0 0,0 0-1,0 0 1,0 0 0,0 0-1,-1-1 1,1 1 0,0 0-1,0 0 1,0-1 0,-1 1-1,1-1 1,0 0 0,31-19 1012,-31 19-1019,21-16 196,-1-2 0,0 0 0,-2-2 0,0 0 0,-1-1 0,20-33 0,-35 49-183,0 0 0,0 0 1,-1-1-1,1 1 0,1-13 1,-3 18-68,-1 0 1,0 0 0,0 0-1,1 1 1,-1-1 0,0 0 0,0 0-1,0 0 1,0 0 0,0 0-1,0 0 1,0 0 0,0 0-1,-1 1 1,1-1 0,0 0-1,0 0 1,-1 0 0,1 0 0,-1 1-1,1-1 1,-1 0 0,1 0-1,-1 1 1,1-1 0,-1 0-1,1 1 1,-1-1 0,0 0 0,0 1-1,1-1 1,-1 1 0,0-1-1,0 1 1,0 0 0,1-1-1,-1 1 1,0 0 0,0-1-1,0 1 1,0 0 0,0 0 0,0 0-1,1 0 1,-1 0 0,0 0-1,0 0 1,0 0 0,0 0-1,-1 1 1,-4 0 24,1 1-1,0 0 0,0 0 1,1 0-1,-1 1 1,0 0-1,1-1 1,-1 2-1,1-1 1,0 0-1,0 1 1,0 0-1,-5 8 0,0-1-2,1 0 0,0 1-1,1 0 1,-7 15 0,8-13 22,1 0 0,0 1-1,-5 28 1,9-39-41,0 0 0,1 0 0,-1 0 0,1 0 0,0 1 0,0-1 1,0 0-1,1 0 0,-1 0 0,1 0 0,0 0 0,1 1 0,-1-2 0,1 1 0,-1 0 0,1 0 0,0 0 0,0-1 0,3 4 0,-2-5-6,0 0 0,-1 0 1,1 0-1,0 0 1,0 0-1,0-1 0,1 0 1,-1 1-1,0-1 0,0 0 1,1-1-1,-1 1 0,0-1 1,1 1-1,-1-1 0,1 0 1,-1 0-1,1 0 0,-1-1 1,0 1-1,1-1 0,-1 0 1,6-2-1,4-2 166,0 0-1,0-1 0,-1-1 1,17-11-1,16-15-43,-1-4 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1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77 12083,'14'-12'420,"1"0"1,0 1-1,28-15 1,-39 24-371,-1 0 1,2 0 0,-1 0 0,0 0 0,0 1 0,1 0 0,-1 0-1,0 0 1,1 0 0,-1 1 0,1 0 0,-1 0 0,1 0 0,0 0-1,-1 1 1,0-1 0,1 1 0,-1 0 0,1 1 0,7 3-1,-10-4-32,1 1-1,-1-1 1,0 1-1,1 0 1,-1 0-1,0 0 1,0 1-1,0-1 0,-1 0 1,1 1-1,-1-1 1,1 1-1,-1-1 1,0 1-1,2 3 1,-2 0 2,0-1 0,0 1 0,0 0 0,0-1 1,-1 1-1,0 0 0,-1 7 0,-1 3 18,-1-1-1,0 0 1,-2 0-1,-10 26 1,-10 11 51,-62 95-1,-8 13 79,91-151-152,-1 1 1,2 0 0,-1-1-1,1 2 1,1-1 0,0 0-1,0 0 1,0 13 0,2-19-7,0 0 0,0 0 1,1 1-1,-1-1 0,1 0 0,0 0 0,0 0 1,1 0-1,-1 0 0,1 0 0,0 0 1,0 0-1,0-1 0,0 1 0,1-1 1,-1 0-1,1 1 0,0-1 0,0 0 1,0-1-1,1 1 0,-1-1 0,5 3 0,0 0 2,1-1-1,1-1 0,-1 1 0,0-1 0,1-1 0,0 0 0,-1 0 0,1-1 0,0 0 0,0-1 0,0 0 1,0-1-1,-1 0 0,1 0 0,0-1 0,10-3 0,-2 0 0,0-2 0,1 0 0,-2 0 0,1-2 0,-1 0 0,-1-1 0,20-15 1,-25 16 40,-1 0 1,0 0-1,14-17 1,-21 22-16,0 0 0,-1 1 0,1-1 0,-1-1 0,0 1 0,0 0 0,0 0 0,-1-1 0,1 1 0,-1-1 0,0 0 0,-1 1 0,1-9 0,-1 11-17,0 0 0,0 0-1,0 1 1,0-1 0,-1 0-1,1 1 1,-1-1-1,0 0 1,1 1 0,-1-1-1,0 1 1,0-1 0,0 1-1,0-1 1,0 1 0,0 0-1,0-1 1,0 1-1,-2-1 1,0 0 11,0 0-1,0 0 1,0 1-1,-1-1 1,1 1-1,0 0 1,0 0-1,-1 0 1,-3 0 0,-6 0 39,0 0 0,1 1 1,-1 1-1,-16 2 0,16-1-50,-1 1-1,0 0 0,1 1 0,-24 11 1,30-12-55,-1 1 0,1 0 1,1 0-1,-1 1 0,1-1 1,-1 2-1,1-1 0,1 1 1,-10 10-1,14-14-5,0-1 0,0 1 0,0-1 0,0 1 0,0-1 0,1 1 0,-1 0 0,0-1 1,1 1-1,-1 0 0,1-1 0,0 1 0,0 0 0,-1 0 0,1 0 0,0-1 0,0 1 0,1 0 0,-1 2 0,1-3 7,0 0 0,-1 0 0,1 0 0,0 0 0,-1 0-1,1 0 1,0 0 0,0-1 0,0 1 0,0 0 0,0-1 0,0 1-1,0 0 1,0-1 0,0 1 0,0-1 0,0 1 0,0-1-1,0 0 1,1 0 0,-1 1 0,0-1 0,0 0 0,0 0 0,1 0-1,-1 0 1,0 0 0,0-1 0,2 1 0,24-6-330,4-9-42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72 10602,'-2'-2'298,"-2"-7"754,0 0 0,0 0 0,0 0 0,1 0 0,-3-15 0,32 68 2087,-2 4-2593,162 296 899,-183-340-1474,0 1-124,0 1-1,0-1 0,1 0 1,0-1-1,5 7 0,-9-11 148,0 0 1,0 0-1,1 0 0,-1 0 0,0 1 0,0-1 0,0 0 1,0 0-1,0 0 0,0 0 0,1 0 0,-1 0 0,0 0 1,0 1-1,0-1 0,0 0 0,1 0 0,-1 0 1,0 0-1,0 0 0,0 0 0,1 0 0,-1 0 0,0 0 1,0 0-1,0 0 0,1 0 0,-1 0 0,0 0 0,0 0 1,0 0-1,0 0 0,1 0 0,-1 0 0,0-1 0,0 1 1,0 0-1,0 0 0,1 0 0,-1 0 0,0 0 1,0 0-1,0 0 0,0-1 0,0 1 0,0 0 0,1 0 1,-1 0-1,0-1 0,1-9-175,-5-11-134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8:5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63 171 11090,'0'1'178,"-1"-1"0,1 1-1,0 0 1,0 0-1,0 0 1,-1-1-1,1 1 1,0 0 0,0 0-1,0 0 1,0 0-1,0-1 1,0 1-1,0 0 1,1 0 0,-1 0-1,0 0 1,0-1-1,1 1 1,-1 0 0,0 0-1,1-1 1,-1 1-1,1 0 1,-1-1-1,1 1 1,0 1 0,1-2-46,-1 1 0,0-1 0,1 0 1,-1 1-1,0-1 0,1 0 1,-1 0-1,0 0 0,1 0 0,-1 0 1,0 0-1,1 0 0,-1 0 0,0-1 1,2 0-1,6-1 75,0-2 0,-1 1 0,0-1 0,9-5-1,-7 2-20,0 1-1,18-17 0,-26 21-137,1 0 0,-1-1 1,0 1-1,0-1 0,0 1 0,0-1 0,-1 1 1,1-1-1,-1 0 0,1 0 0,-1 0 0,0 0 1,0 0-1,0 0 0,-1 0 0,1-4 0,-1 7-43,0 0-1,0 0 0,0 0 1,0 0-1,-1 1 1,1-1-1,0 0 0,0 0 1,0 0-1,0 0 0,-1 0 1,1 1-1,0-1 1,0 0-1,0 0 0,-1 0 1,1 0-1,0 0 0,0 0 1,0 0-1,-1 0 0,1 0 1,0 0-1,0 0 1,0 0-1,-1 0 0,1 0 1,0 0-1,0 0 0,-1 0 1,1 0-1,0 0 0,0 0 1,0 0-1,0 0 1,-1 0-1,1-1 0,0 1 1,0 0-1,0 0 0,-1 0 1,1 0-1,0 0 0,0-1 1,0 1-1,0 0 1,0 0-1,0 0 0,-1 0 1,1-1-1,0 1 0,0 0 1,0 0-1,0 0 0,0-1 1,0 1-1,0 0 1,0 0-1,0 0 0,0-1 1,0 1-1,0 0 0,0 0 1,0-1-1,0 1 0,0 0 1,0 0-1,0 0 1,0-1-1,-12 15-193,10-12 172,1-1 16,-1 1-1,1-1 0,-1 1 1,0-1-1,0 0 0,0 1 0,0-1 1,0 0-1,0 0 0,0 0 1,0-1-1,0 1 0,-3 0 0,4 0-35,8-16 955,-5 9-884,0 0 0,-1 0 0,0-1 0,0 1 0,0 0 0,-1-1 0,0 1 0,0-1 0,0 1 0,-2-8 0,2 13-34,-1 0-1,1 0 0,0 0 0,-1 0 1,1 0-1,-1 0 0,1 0 0,-1 0 1,1 0-1,-1 0 0,0 0 0,1 0 1,-1 0-1,0 0 0,0 1 1,0-1-1,0 0 0,0 1 0,0-1 1,0 0-1,0 1 0,0-1 0,-1 0 1,0 1-1,0 0 1,1 0-1,-1 0 1,0 0-1,0 0 1,0 0-1,0 1 1,0-1 0,1 0-1,-1 1 1,0 0-1,0-1 1,-1 2-1,-8 4 0,1 0-1,0 1 1,-16 13-1,16-12-4,3-3 12,1 0-1,0 0 1,0 1-1,0 0 1,1 0-1,0 0 0,-8 12 1,12-15-3,0 0 0,-1 0 0,1 0 0,0 1 0,1-1 0,-1 0-1,0 1 1,1-1 0,0 0 0,0 1 0,0-1 0,0 1 0,0-1 0,1 0 0,-1 1 0,1-1 0,0 0 0,0 0 0,1 1 0,2 4 0,2 3 15,0 1-1,1-1 1,1-1 0,0 0 0,0 0 0,1 0 0,0-1 0,20 15 0,-24-20-46,0-1 1,0 0-1,0-1 1,0 1-1,0-1 1,1 0 0,-1 0-1,1-1 1,10 2-1,-12-3-50,0 0 1,0 0-1,0 0 0,0 0 0,0-1 0,-1 0 0,1 0 0,0 0 1,0 0-1,-1-1 0,1 1 0,0-1 0,-1 0 0,0 0 1,6-4-1,-1-2 71,0 0 1,0 0 0,-1 0 0,0-1-1,-1 0 1,0-1 0,0 1-1,-1-1 1,0 0 0,5-18-1,2-6-181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9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12331,'4'-3'643,"1"0"1,1 0-1,-1 0 1,0 1-1,1 0 0,-1 0 1,8-1-1,-12 2-555,1 1 0,0 0-1,0 0 1,-1-1 0,1 1 0,0 0-1,0 1 1,0-1 0,-1 0-1,1 1 1,0-1 0,-1 1-1,1-1 1,0 1 0,-1 0-1,1-1 1,0 1 0,-1 0-1,0 0 1,1 0 0,-1 0 0,1 1-1,-1-1 1,0 0 0,0 0-1,0 1 1,2 2 0,16 43 409,-16-38-429,0 0-1,1-1 0,0 1 1,0-1-1,10 15 0,-13-21-46,1 0 0,0 0 0,0-1 0,0 1 0,0-1 0,0 1 0,0-1 0,0 0 0,0 0 0,0 0 0,0 0 0,1 0 0,-1 0 0,0 0 0,1-1 0,-1 1 0,1-1 0,-1 0 0,1 0 0,-1 0 0,1 0 0,-1 0 0,0-1 0,1 1 0,-1 0 0,1-1 0,2-1 0,3-1 32,-1 0-1,1-1 1,0 0 0,-1-1-1,0 1 1,0-2-1,0 1 1,-1-1-1,0 0 1,0 0 0,0 0-1,-1-1 1,1 0-1,-2 0 1,8-13-1,-9 13-29,1 1-1,-1 0 0,-1-1 0,1 0 0,-1 1 0,0-1 1,-1 0-1,0 0 0,0 0 0,0 0 0,-1-1 0,0 1 0,0 0 1,-1 0-1,0 0 0,0 0 0,-1 0 0,1 0 0,-5-8 1,4 11-19,0 1 1,0 0-1,0 0 1,0 0-1,-1 0 1,1 0-1,-1 1 1,-6-6-1,9 8-5,-1-1 0,0 0 0,0 1-1,0-1 1,0 1 0,0-1 0,0 1 0,-1-1-1,1 1 1,0 0 0,0-1 0,0 1 0,0 0-1,0 0 1,0 0 0,-1 0 0,1 0 0,0 0 0,0 0-1,0 1 1,0-1 0,0 0 0,-1 0 0,1 1-1,0-1 1,0 1 0,0-1 0,0 1 0,0 0-1,0-1 1,0 1 0,-1 1 0,1-1-1,1 0 1,-1-1-1,0 1 1,1 0-1,-1 0 1,1 0-1,-1 0 1,1 0-1,0 0 1,-1 0 0,1 0-1,0 0 1,0 0-1,0 0 1,-1 0-1,1 0 1,0 0-1,0 0 1,1 0-1,-1 0 1,0 0-1,0 0 1,0 0-1,1 0 1,-1 0-1,0 0 1,1 0-1,-1 0 1,1 0-1,-1 0 1,1 0-1,0 0 1,-1 0-1,1-1 1,0 1-1,0 0 1,-1 0-1,1-1 1,1 1-1,0 1 4,0 0 0,1 0 0,-1-1-1,0 1 1,1-1 0,-1 1 0,1-1-1,-1 0 1,1 0 0,0 0 0,0-1-1,-1 1 1,1-1 0,3 1 0,4-3-8,1 0 1,-1 0 0,0-1 0,0 0 0,0-1 0,0 0 0,-1-1 0,1 0-1,-1-1 1,13-9 0,2-4-76,0-2 1,27-29-1,-42 39 50,6-5-44,20-27 1,-31 39 74,-1-1 0,0-1 0,0 1 1,-1 0-1,1-1 0,-1 1 0,0-1 1,-1 0-1,1 1 0,0-11 0,-2 15 2,1 1-1,-1-1 1,0 0-1,0 0 1,0 0-1,0 0 1,0 0-1,0 0 1,0 1-1,0-1 1,0 0-1,0 0 1,0 0-1,-1 0 1,1 0-1,0 1 1,-1-1-1,1 0 1,0 0-1,-1 0 1,1 1-1,-1-1 1,1 0-1,-1 1 1,0-1-1,1 0 1,-1 1-1,0-1 1,1 1-1,-1-1 1,0 1-1,0-1 1,1 1-1,-1-1 1,0 1-1,0 0 1,0 0-1,0-1 1,1 1-1,-1 0 1,0 0-1,0 0 1,0 0-1,0 0 1,0 0-1,0 0 1,0 0-1,1 0 1,-1 1-1,0-1 1,0 0-1,0 0 1,-1 1-1,-2 1-6,0 0 0,0 0 0,0 0 0,0 0 0,0 0-1,1 1 1,-1 0 0,1 0 0,-5 4 0,2 1 5,1 0-1,0 0 1,0 1 0,1 0 0,0 0 0,1 0 0,0 0 0,0 0 0,1 1-1,0-1 1,0 1 0,1 9 0,0-13 1,1 1-1,0-1 1,0 0 0,1 0 0,0 0-1,0 0 1,0 0 0,1 0-1,0 0 1,0 0 0,0-1-1,1 1 1,0-1 0,0 1-1,0-1 1,0 0 0,1 0-1,0-1 1,8 8 0,-9-9-26,0-1 0,0-1 0,1 1 1,-1 0-1,0-1 0,1 1 0,-1-1 0,1 0 0,-1 0 1,1-1-1,-1 1 0,1-1 0,0 1 0,-1-1 1,1 0-1,0-1 0,-1 1 0,1-1 0,-1 1 1,1-1-1,6-3 0,-2 1-17,-1 0 1,0-1-1,0 0 1,0 0-1,-1 0 1,1-1-1,-1 0 0,0-1 1,5-5-1,15-21-136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9:0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 12883,'0'-4'259,"-2"-8"512,1 1-1,1-1 0,1-15 0,-1 27-719,0-1 0,0 1-1,0 0 1,0-1 0,0 1-1,0 0 1,0 0 0,0-1-1,0 1 1,1 0 0,-1-1-1,0 1 1,0 0 0,0 0-1,0 0 1,1-1-1,-1 1 1,0 0 0,0 0-1,0-1 1,1 1 0,-1 0-1,0 0 1,0 0 0,1 0-1,-1 0 1,0-1 0,0 1-1,1 0 1,-1 0 0,0 0-1,1 0 1,-1 0 0,0 0-1,0 0 1,1 0-1,-1 0 1,0 0 0,1 0-1,-1 0 1,0 0 0,0 0-1,1 0 1,-1 0 0,0 1-1,0-1 1,1 0 0,-1 0-1,0 0 1,0 0 0,1 0-1,-1 1 1,0-1 0,0 0-1,1 1 1,11 10 643,60 95 920,-20-27-1137,148 177 416,-196-251-683,1 0 0,0 0 0,0 0 0,9 6 0,-14-11-209,0 0 0,0 0 0,0 0 1,0 0-1,0 0 0,0 0 0,0-1 0,0 1 1,0 0-1,0 0 0,0 0 0,0 0 1,0 0-1,0 0 0,0 0 0,0 0 0,0 0 1,0 0-1,0 0 0,0-1 0,0 1 1,0 0-1,0 0 0,0 0 0,0 0 0,0 0 1,0 0-1,0 0 0,0 0 0,0 0 0,1 0 1,-1 0-1,0 0 0,0 0 0,0 0 1,0 0-1,0 0 0,0 0 0,0 0 0,0-1 1,0 1-1,0 0 0,0 0 0,0 0 1,0 0-1,1 0 0,-1 0 0,0 0 0,0 0 1,0 0-1,0 0 0,0 0 0,0 0 0,0 0 1,0 0-1,0 0 0,0 1 0,0-1 1,0 0-1,1 0 0,-1 0 0,0 0 0,0 0 1,0 0-1,0 0 0,0 0 0,0 0 0,0 0 1,-2-10 123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9:0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0 556 12131,'0'1'99,"1"0"0,-1 0 1,0 0-1,1 0 1,-1 0-1,1 0 1,-1 0-1,1 0 1,-1 0-1,1 0 0,0 0 1,-1 0-1,1 0 1,0 0-1,0-1 1,0 1-1,-1 0 1,1-1-1,0 1 0,2 1 1,-2-2-12,0 0 0,-1-1-1,1 1 1,0 0 0,0 0 0,0 0-1,0 0 1,-1-1 0,1 1 0,0 0 0,0-1-1,-1 1 1,1 0 0,0-1 0,-1 1 0,1-1-1,0 1 1,-1-1 0,1 0 0,0 1 0,0-2-1,4-5 428,0 0-1,0 0 1,8-17-1,-12 22-511,22-48 631,-2 0 1,-2-1-1,-2-2 1,-3 1 0,-2-2-1,-2 0 1,4-85 0,-14 123-464,-1 18-63,2 28-55,5 14-165,2 0 1,2 0-1,2-1 0,2-1 1,25 54-1,-37-91-107,0 0-1,1-1 1,0 0 0,0 0-1,0 1 1,7 5-1,-9-9 127,1 0-1,-1 1 1,1-1 0,-1 0-1,1 0 1,0-1-1,-1 1 1,1 0-1,0-1 1,0 1 0,-1-1-1,1 1 1,0-1-1,0 0 1,0 1-1,0-1 1,-1 0 0,1 0-1,0-1 1,0 1-1,3-1 1,8-4-614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9:0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17076,'18'20'1224,"3"-3"-1024,3-7-88,12-10 296,3-4-232,1-13-424,-1-8-232,2-12 400,-5-3-112,-9-4-56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29:0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15379,'1'0'61,"0"0"-1,0 1 1,0-1-1,0 0 0,-1 1 1,1-1-1,0 1 1,0-1-1,0 1 0,0 0 1,-1-1-1,1 1 1,0 0-1,-1-1 0,1 1 1,0 0-1,-1 0 1,1-1-1,-1 1 0,1 0 1,-1 0-1,1 0 1,-1 0-1,0 0 0,0 0 1,1 0-1,-1 0 1,0 0-1,0 0 0,0 0 1,0 0-1,0 0 1,0 1-1,-5 40 654,4-38-541,-97 381 3960,94-371-4036,-1 1 72,-12 27 0,16-39-179,0-1 0,0 1 0,0-1 1,-1 0-1,1 1 0,-1-1 0,1 0 0,-1 0 0,0 0 0,0-1 0,0 1 0,0 0 0,0-1 0,-1 1 0,1-1 0,0 1 0,-1-1 0,-3 1 1,4-2-48,0 0 1,-1 0 0,1 0 0,-1-1 0,1 1 0,0-1 0,-1 1 0,1-1 0,0 0-1,-1 0 1,1 0 0,0 0 0,0 0 0,0-1 0,0 1 0,0-1 0,0 1 0,1-1 0,-1 0-1,-2-2 1,-5-7-317,0 0 0,-9-15-1,15 21 245,-46-76-1519,44 71 1536,0 0-1,1 0 0,0-1 1,1 1-1,0-1 0,-2-13 1,5 23 148,0-1 0,0 1 0,0 0 0,0-1 0,0 1 0,0 0 0,0-1 1,1 1-1,-1 0 0,0-1 0,1 1 0,-1 0 0,1 0 0,0-1 0,-1 1 0,1 0 0,0 0 1,0 0-1,0 0 0,-1 0 0,1 0 0,0 0 0,0 0 0,1 0 0,-1 0 0,0 1 0,0-1 1,0 0-1,0 1 0,1-1 0,-1 1 0,0-1 0,1 1 0,-1 0 0,0 0 0,1-1 0,-1 1 0,0 0 1,3 0-1,6 0 236,0 0 1,1 1-1,-1 0 1,11 3-1,-14-3-162,4 1-66,170 34 1209,-64-1-4583,-99-30 2806,-1-1-179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3:2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18 102 8346,'-1'-1'61,"0"0"1,1 1 0,-1-1 0,1 0-1,-1 0 1,1 1 0,-1-1-1,1 0 1,0 0 0,-1 0-1,1 0 1,0 0 0,0 1-1,0-1 1,0 0 0,-1 0 0,1 0-1,0 0 1,1 0 0,-1 0-1,0 0 1,0 1 0,0-1-1,0 0 1,1 0 0,-1 0-1,0 0 1,1 1 0,-1-1-1,1 0 1,-1 0 0,1 1 0,-1-1-1,1 0 1,0 0 0,2-3 107,-1 1 0,1 0 0,0 0 0,0 0 0,0 1 0,5-5 1,-6 6-148,6-5 34,1 1 1,0 0-1,0 0 0,0 1 1,0 0-1,1 0 1,0 1-1,0 1 0,0-1 1,18-1-1,-10 4-52,1 0 1,-1 1-1,1 1 0,-1 0 0,0 2 0,23 7 0,-34-9-3,0 1 0,-1-1 0,1 2 0,-1-1 0,0 1 0,0 0 0,0 0 0,0 0 0,-1 1 0,0 0 0,0 0 0,0 1 0,-1-1 1,1 1-1,-1 0 0,0 0 0,-1 1 0,0-1 0,4 10 0,-1 8 12,-2 0 1,0 0 0,-2 0-1,0 0 1,-4 47-1,1-26 2,-11 191 51,2-63-36,-21 271 12,26-412 9,-1 1 0,-2-1 0,-1 0 0,-24 55 0,24-68 58,-1-1 1,0 0 0,-1-1-1,-1 0 1,0-1 0,-2 0 0,1-1-1,-33 26 1,43-38-98,0 0 1,-1-1-1,0 1 1,1-1-1,-1 1 1,0-1-1,0-1 1,0 1-1,-1 0 1,1-1-1,0 0 1,-1 0-1,1 0 1,0-1-1,-1 1 1,1-1-1,-1 0 1,1 0-1,-1-1 1,1 1-1,-1-1 1,1 0-1,0 0 1,-7-3-1,-21-11 3,-14-1-26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3:2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 6913,'-19'-1'548,"1"1"0,-1 1 0,1 0-1,-1 2 1,-23 5 0,32-5-405,1 0 0,-1 1 0,0 0 0,1 1 0,0 0 1,0 1-1,0-1 0,1 1 0,0 1 0,0 0 0,-7 8 0,-3 5-107,1 1 0,1 0 0,0 1 0,2 1 0,1 0 0,1 1 0,0 0-1,2 1 1,1 0 0,1 0 0,1 1 0,-4 34 0,9-37-19,0 1 0,2-1 0,1 1 0,0-1 1,2 1-1,1-1 0,1 0 0,0 0 0,2-1 0,1 0 0,0 0 0,14 24 0,4-1-26,2 0 0,2-3 0,2 0-1,51 52 1,-82-94 9,11 14-21,1-2 0,0 0 1,27 20-1,-37-30 19,0 0 1,1 0-1,-1 0 1,1 0 0,0-1-1,0 1 1,-1-1-1,1 0 1,0 0-1,0 0 1,0-1-1,0 1 1,0-1-1,0 0 1,0 0-1,0-1 1,1 1-1,-1-1 1,-1 0-1,1 0 1,0 0-1,0 0 1,4-2-1,3-4 61,1-1-1,-1 0 0,-1 0 0,0-1 1,17-18-1,42-60 408,-48 59-327,10-11 22,-1-2 0,-3-1 1,-1-1-1,27-64 0,-46 89-210,0 0 0,-2 0 1,0 0-1,-1-1 1,-1 0-1,-1 0 0,0 0 1,-1 0-1,-2 0 0,0 0 1,0 0-1,-2 1 0,-1-1 1,-9-31-1,8 36-38,0 1-1,-1-1 1,-1 1 0,0 0-1,-1 1 1,0 0 0,-1 0-1,0 0 1,-14-11-1,16 16 11,0 1 0,-1 0-1,0 1 1,0 0-1,0 0 1,-1 1-1,1 0 1,-1 0 0,0 1-1,-1 0 1,1 0-1,0 1 1,-1 1 0,1 0-1,-11-1 1,-22 3-177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3:5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5624 576 10698,'-1'1'60,"1"-1"1,0 1-1,0-1 0,0 1 0,0-1 0,0 0 0,0 1 1,-1-1-1,1 1 0,0-1 0,0 0 0,0 1 0,-1-1 1,1 0-1,0 1 0,-1-1 0,1 0 0,0 1 0,-1-1 1,1 0-1,0 0 0,-1 1 0,1-1 0,-1 0 0,1 0 1,0 0-1,-1 0 0,1 1 0,-1-1 0,1 0 0,0 0 1,-1 0-1,1 0 0,-1 0 0,1 0 0,-1 0 0,1 0 1,-1 0-1,0-1 0,-28 1 156,21 0-99,-51-2-246,1-3 1,0-2-1,-79-21 1,-308-108 381,394 119-263,-1 1 0,-1 3-1,0 2 1,0 3-1,-66-2 1,-604 11 35,528 5-30,-254 2 391,334-12-83,-218-35 0,-420-74-266,402 73-226,-282-20 2,440 49 207,-347-64-1,535 74-10,0 0 0,0 0 0,0 0 0,0 1-1,1 0 1,-1 0 0,0 0 0,0 1 0,0-1 0,0 1 0,0 0 0,0 1 0,1-1-1,-8 4 1,8-2 5,0 0 0,0 0 1,0 0-1,1 0 0,0 0 0,-1 1 0,1 0 0,0-1 0,1 1 0,-1 0 0,1 1 0,0-1 0,0 0 1,0 1-1,-2 5 0,1 3-10,0 1 0,0-1 1,1 0-1,1 1 0,0 14 0,6 72-193,0-22 15,-14 126-84,1 23 336,36 73 29,0 1-136,-27-248 17,5 66-15,-4-100 26,1 0-1,0 0 1,2 0 0,7 19-1,-10-33 3,0 0 0,1 0 0,0-1-1,0 1 1,0 0 0,1-1 0,0 0 0,-1 0 0,1 0-1,1 0 1,-1-1 0,1 1 0,-1-1 0,1 0-1,0-1 1,0 1 0,0-1 0,0 0 0,11 3-1,6 0 0,1-1-1,1-1 0,33 1 0,-35-3 2,128 1-93,186-21 1,16-2 28,-349 21 64,1032-28-120,-383-5 110,-1 32 94,-112 14 50,-223-8-38,62 28 9,-3 30-44,-297-50-75,83 3 1,-116-14 15,0-3 1,0-1-1,58-11 1,-95 12 18,0-2 0,0 1 0,-1-1 0,1 0 0,-1 0-1,0-1 1,0 0 0,0-1 0,-1 1 0,1-1 0,-1-1 0,0 1 0,0-1 0,-1 0 0,0 0 0,0 0 0,0-1 0,4-8-1,5-13 50,-1-1-1,-1 0 1,11-42-1,-9 28-64,5-15 10,80-252-145,-73 213 23,17-122 0,-38 193 113,-2-1 1,-2 0 0,0 0-1,-1 0 1,-2 0-1,-5-29 1,5 48-47,0 0 1,0 1-1,-1-1 0,0 0 1,0 1-1,-1-1 1,0 1-1,0 0 0,0 0 1,-1 1-1,0-1 1,-1 1-1,1 0 0,-1 0 1,0 1-1,-1 0 0,1 0 1,-1 0-1,0 1 1,0 0-1,-1 1 0,1-1 1,-1 1-1,-9-2 1,-13-3-1818,27 3 1384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1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 10498,'10'-4'464,"7"-2"191,0 0-1,18-4 0,-31 9-540,-1 0-1,1 0 1,-1 1-1,1-1 1,-1 1 0,1 0-1,-1 0 1,1 1-1,-1-1 1,1 1 0,-1-1-1,1 1 1,-1 0-1,0 0 1,1 1 0,-1-1-1,3 3 1,-5-3-81,1 0 0,-1 0 0,0 0 0,0 1 0,0-1 0,-1 0 1,1 1-1,0-1 0,0 1 0,-1-1 0,1 1 0,-1-1 0,1 1 0,-1-1 0,0 1 0,1 0 1,-1-1-1,0 1 0,0-1 0,0 1 0,0 0 0,-1-1 0,1 1 0,0-1 0,-1 1 1,1 0-1,-2 2 0,-1 5 64,-1 0-1,0-1 1,-8 13 0,11-19-75,-23 33 285,-34 40 0,13-19-17,43-55-273,1 1-1,-1 0 1,1 0-1,0 0 1,-1 1 0,1-1-1,0 0 1,0 0-1,0 1 1,1-1-1,-2 4 1,2-5-12,0-1 0,0 1 0,1-1 0,-1 1 0,0-1 1,0 0-1,0 1 0,0-1 0,0 1 0,1-1 0,-1 0 0,0 1 1,0-1-1,1 1 0,-1-1 0,0 0 0,1 1 0,-1-1 0,0 0 1,1 0-1,-1 1 0,0-1 0,1 0 0,19 4 65,12-5-52,0-2 1,48-10-1,62-21 208,-136 32-181,24-7-28,-7 1-6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3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2945 8865 4265,'0'16'270,"1"-1"245,-1 1-1,-1-1 1,0 0 0,-1 0-1,0 0 1,-1 0 0,-7 17 0,10-31-446,0 0 0,-1 1 0,1-1 0,0 0 0,-1 0 0,1 0 0,-1 0 0,0 0 0,1 0 0,-1 0 0,0 0 0,1 0 0,-1-1 0,0 1 0,0 0 0,0 0 0,0-1 0,0 1 0,0 0 0,0-1 0,0 1 0,0-1 0,0 1 0,0-1 0,0 0 0,0 1 0,-1-1 0,1 0 0,0 0 0,0 0 0,0 0 0,0 0 0,-1 0 0,1 0 0,0 0 0,0 0 1,0-1-1,0 1 0,0 0 0,-1-1 0,1 1 0,0-1 0,0 1 0,0-1 0,-1-1 0,-6-4 34,1 0 0,0 0 0,0 0 0,-10-14 0,8 10-14,-168-174 463,6 6-275,140 141-258,2 0 0,1-3 0,3 0 0,-29-58 0,-65-184 98,45 99-35,-66-123-11,-104-265-294,176 375 68,-162-412-152,198 537 277,-305-753-1331,133 259 823,-3-10 699,36-11-32,-67-759 950,187 679-561,42-2-313,9 654-202,-9-340 74,4 288-67,-3 1 1,-3 0 0,-26-84 0,-2 46-316,34 91 175,-1 1 0,0-1 1,-1 1-1,-1 1 1,0-1-1,-11-11 1,-2 6-99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3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52 517 11402,'-3'12'184,"0"0"0,-1 0-1,-1 0 1,0 0-1,0-1 1,-1 0-1,-10 14 1,16-24-185,0-1 0,0 0 0,0 0 1,0 0-1,0 0 0,0 0 0,0 0 0,0 1 1,0-1-1,0 0 0,0 0 0,0 0 0,0 0 1,0 0-1,0 0 0,0 0 0,0 0 0,-1 1 1,1-1-1,0 0 0,0 0 0,0 0 0,0 0 1,0 0-1,0 0 0,0 0 0,0 0 0,-1 0 1,1 0-1,0 0 0,0 0 0,0 0 0,0 0 1,0 0-1,0 0 0,-1 0 0,1 0 0,0 0 1,0 0-1,0 0 0,0 0 0,0 0 0,0 0 1,0 0-1,-1 0 0,1 0 0,0 0 0,0 0 1,0 0-1,0 0 0,0 0 0,0 0 0,0 0 1,0 0-1,-1-1 0,1 1 0,0 0 0,0 0 1,0-10-65,5-14-21,58-307-141,-20 88 97,-43 241 131,0 1 0,0 0 0,1 0 0,-1 0 0,0 0 0,0 0 1,1 0-1,-1 1 0,1-1 0,-1 0 0,1 0 0,0 0 0,-1 0 0,1 0 0,1-1 0,-2 2 2,1 0 0,-1 0-1,1 0 1,-1-1-1,1 1 1,-1 0-1,1 0 1,-1 0 0,1 0-1,-1 0 1,1 0-1,-1 0 1,1 0-1,-1 0 1,1 0 0,-1 1-1,1-1 1,-1 0-1,1 0 1,-1 0 0,1 0-1,-1 1 1,1-1-1,3 4 23,0-1-1,0 1 1,0-1-1,0 1 0,3 5 1,3 3 4,40 37 68,7 6-10,92 116 1,-99-100-74,-5-1-4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5:2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8866,'-2'-1'-155,"1"8"230,1-6-62,0 1 0,0 0 0,0 0 0,1 0 0,-1-1 0,0 1-1,1 0 1,0 0 0,0 2 0,1-2-23,0 1 0,0-1 1,0 0-1,0-1 0,0 1 0,0 0 0,1 0 0,-1-1 0,1 0 1,-1 1-1,1-1 0,-1 0 0,1 0 0,0 0 0,-1-1 0,1 1 0,0-1 1,0 1-1,3-1 0,8 1 77,0-1 0,21-2-1,-28 1-19,743-39 2490,32 37-2374,-498 4-123,510-32 440,-514 15-65,-179 10-319,95-3 365,-208 23-1221,6-7 622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5:5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 11162,'-4'-1'92,"0"0"-1,-1 1 1,1-1-1,-1 1 1,1 0-1,0 0 1,-1 1-1,1-1 0,0 1 1,0 0-1,-1 0 1,1 1-1,0-1 1,-6 4-1,3-1 5,1 0 0,0 0 1,-1 1-1,2 0 0,-1 0 0,0 1 0,-7 9 0,1 3 7,0 0-1,1 1 0,1 0 1,1 1-1,-7 20 1,-3 19 3,3-1 0,2 2 0,-6 64 0,3 186 16,17-273-116,2-1-1,1 1 0,9 37 1,-10-61-5,1 0 0,1-1 0,1 1 0,-1-1 0,2 0 0,0 0 1,0-1-1,1 1 0,0-1 0,1-1 0,17 19 0,-21-26-1,0 1-1,0-1 1,0 0 0,1 0-1,-1 0 1,1-1 0,-1 1-1,1-1 1,0 0-1,0-1 1,0 1 0,0-1-1,0 0 1,1 0 0,-1 0-1,0-1 1,0 0 0,0 0-1,1 0 1,-1-1-1,0 0 1,5-1 0,-3 0-1,0-1 1,0 0 0,-1 0-1,1-1 1,-1 1-1,0-1 1,0-1 0,-1 1-1,1-1 1,-1 0-1,0 0 1,0-1 0,-1 1-1,0-1 1,6-10-1,3-8 29,-2 0-1,-1 0 1,-1-1-1,0 0 1,3-27-1,18-137 330,-23 141-266,9-74 218,3-227 0,-20 333-372,0-1-1,0 0 0,-2 0 0,0 1 0,-7-21 0,9 34-8,0-1 1,-1 1-1,1-1 0,-1 1 0,0-1 1,0 1-1,0 0 0,0 0 0,-1 0 1,1 0-1,-1 1 0,0-1 0,1 1 0,-1-1 1,-1 1-1,1 0 0,0 0 0,0 0 1,-1 1-1,1-1 0,-1 1 0,1 0 0,-1 0 1,0 0-1,1 0 0,-1 0 0,0 1 1,-7 0-1,-10 2-272,3 1-24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3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728 285 5937,'-7'-12'313,"-1"0"0,0 1 0,-1 0 0,0 1 0,0-1 0,-19-14 0,3 1 1731,-46-49 1776,69 70-3779,-1 0-1,0 1 0,0-1 0,0 1 0,0 0 1,0 0-1,-1 0 0,1 1 0,-1-1 1,1 1-1,-1-1 0,1 1 0,-1 0 1,0 1-1,0-1 0,1 1 0,-1 0 0,0-1 1,0 2-1,0-1 0,1 0 0,-1 1 1,0 0-1,0-1 0,-4 3 0,-10 4-80,0 0-1,1 1 1,-32 20-1,20-11 64,-11 5 1,1 2-1,-41 31 1,68-45-33,0 1 1,1 0-1,0 0 0,1 1 1,0 1-1,1-1 0,0 2 1,1-1-1,-12 28 0,9-8-3,1-1 0,1 1 0,2 1-1,-3 37 1,0 138 22,13-152-10,2 0-1,3 0 0,2 0 0,3-1 0,23 64 0,-23-82-6,1-1 0,2-1 0,33 54 0,-36-70 4,1-1-1,0 0 1,2-1 0,0-1-1,1-1 1,0 0 0,27 18-1,17 6 14,120 57 0,-159-89-7,0 0-1,0-1 0,1-2 0,0 0 0,0-1 0,0-2 0,39 1 0,9-6 23,82-13 0,-127 13-21,0-2-1,41-12 0,-55 13-10,-1-1-1,0 0 0,-1 0 0,1-1 0,-1 0 1,0-1-1,-1 0 0,11-10 0,-1-4-15,0 0 0,-1-1 1,-1 0-1,-1-2 0,-1 0 0,-2-1 0,0 0 0,16-46 1,-12 14 44,-2 0 1,-2-1 0,5-67-1,23-101 145,-24 147-142,13-135 0,-30 197-16,0 0 1,0 0-1,-2 1 1,0-1-1,-1 0 1,0 1-1,-11-29 1,8 33-14,1-1 1,-2 1-1,1 1 1,-2-1-1,1 1 1,-2 0-1,0 1 1,0 0-1,0 0 0,-12-7 1,-7-5-28,-2 2 0,-1 1 0,0 1 0,-50-20 0,-140-39 123,109 41-32,82 26-100,1-1 70,-34-7-1,55 16-19,0 0 0,1 1-1,-1 0 1,0 1 0,0 0-1,0 0 1,0 1 0,1-1 0,-14 5-1,3 4-9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93 8146,'-5'-4'185,"1"0"0,-1 0 0,-1 0 1,1 1-1,0-1 0,-1 1 0,0 0 0,1 1 1,-1-1-1,0 1 0,0 0 0,-1 1 0,1 0 1,0 0-1,0 0 0,-13 0 0,4 2-70,0 0 0,1 0 1,-1 2-1,1 0 0,-1 0 0,-16 7 0,19-4-80,0 0-1,0 0 1,0 1 0,1 1-1,0 0 1,0 1-1,1 0 1,0 0 0,0 1-1,1 0 1,-14 22 0,5-4 30,1 0 1,2 1-1,-21 56 0,25-52-10,2 1 1,1 0-1,1 1 0,-3 59 0,13 141 71,-1-209-127,1 1 0,1-1 0,1 1 0,1-1 0,15 38 0,-15-52-3,0 1 0,0-1 0,1 0 0,1-1 1,0 1-1,0-2 0,1 1 0,0-1 0,1 0 0,0-1 1,1 0-1,17 10 0,29 13 20,1-3-1,2-2 1,0-3 0,2-3 0,94 20-1,-113-33-10,0-2 0,74 2-1,86-14-31,-188 5 15,1 0 1,0-1-1,-1-1 0,0 0 0,25-10 0,-30 9 11,0-1-1,-1 0 1,1-1 0,-1 0-1,-1 0 1,1-1-1,-1 0 1,-1 0-1,10-11 1,83-113 99,-70 87-35,3 2 0,1 1-1,43-39 1,-76 78-7,0 1-1,0 0 1,0-1 0,0 1-1,0-1 1,-1 1-1,1-1 1,0 1 0,-1-1-1,0 1 1,1-1-1,-1 0 1,0 1 0,0-1-1,0 0 1,0 1-1,0-1 1,0 0 0,0 1-1,0-1 1,-1 1-1,0-4 1,-16-39 796,11 30-625,5 11-211,-31-76-2,-51-95 0,70 150-114,-1 1 0,-2 1 0,0 0 0,-1 1 0,-1 1 0,-1 1 0,-1 0 0,-29-20 0,-138-73 77,119 75 18,-87-64 0,112 66-26,28 22-40,-1 0 1,-1 1-1,-28-16 1,39 25 26,0 0-1,0 0 1,-1 1 0,0 0 0,1 1-1,-1-1 1,0 1 0,0 1 0,0-1-1,1 1 1,-1 0 0,0 1 0,0 0 0,-12 2-1,7 1-13,-1 1-1,1 0 1,0 1-1,0 0 1,1 1-1,-1 0 1,-12 11-1,-9 8-86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4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14259,'1'1'37,"0"-1"1,0 1-1,0-1 0,0 1 1,0-1-1,0 1 1,0 0-1,0 0 0,0-1 1,0 1-1,0 0 0,0 0 1,-1 0-1,1 0 0,0 0 1,0 0-1,-1 0 0,1 0 1,-1 0-1,1 0 0,-1 1 1,0-1-1,1 0 0,-1 0 1,0 0-1,0 1 1,0-1-1,0 0 0,0 0 1,0 1-1,0-1 0,-1 2 1,0 7-48,-1 0 1,0 0-1,-4 11 1,1-2 78,4-15-63,-10 59 81,10-57-69,0 0 0,1 0 1,0 0-1,0 1 0,0-1 0,1 0 1,3 12-1,-3-17-3,-1 1-1,1-1 0,0 1 1,0-1-1,0 1 1,0-1-1,0 0 1,0 1-1,0-1 1,1 0-1,-1 0 1,0 0-1,1 0 1,-1 0-1,0 0 1,1 0-1,0 0 1,-1-1-1,1 1 1,-1-1-1,1 1 1,0-1-1,-1 1 1,1-1-1,0 0 1,-1 0-1,1 0 1,0 0-1,0 0 0,-1 0 1,1 0-1,0-1 1,2 0-1,5-1 44,1-1 0,-1 0 0,0-1 0,14-7 0,160-94 381,-69 38-340,-105 62-96,44-23-36,-48 26 28,0 0 0,0 0 0,-1 1 0,1 0 0,0 0-1,0 0 1,0 0 0,0 1 0,6 0 0,-10 0 8,0 0-1,0 0 1,-1 0 0,1 1-1,0-1 1,0 0 0,0 0 0,0 1-1,-1-1 1,1 1 0,0-1-1,0 1 1,-1-1 0,1 1 0,0-1-1,-1 1 1,1-1 0,0 1-1,-1 0 1,1 0 0,-1-1-1,1 1 1,-1 0 0,0 0 0,1-1-1,-1 1 1,0 0 0,1 0-1,-1 0 1,0 0 0,0 0-1,0 0 1,0-1 0,0 1 0,0 1-1,-6 33 108,5-29-88,-6 18 29,2 0-1,0 0 1,2 1-1,1-1 1,1 1-1,2 25 1,-1-46-58,1 0 0,-1 1 0,1-1 0,1 1 0,-1-1 0,1 0 0,-1 0 0,1 0 0,0 0 0,5 6 0,-6-8 6,1-1 0,-1 1 0,1 0 1,0-1-1,0 1 0,0-1 0,0 0 1,0 0-1,0 1 0,1-1 0,-1-1 1,0 1-1,0 0 0,1 0 0,-1-1 0,0 0 1,1 1-1,-1-1 0,1 0 0,-1 0 1,0 0-1,4-1 0,38-11-52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4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12947,'330'9'3775,"-230"-10"-3436,-12 0-377,109 13-1,-195-12 26,22 5-99,-23-5 109,-1 0-1,0 0 1,1 0-1,-1 1 1,0-1-1,1 0 1,-1 0-1,0 0 1,1 0-1,-1 0 0,0 1 1,0-1-1,1 0 1,-1 0-1,0 1 1,0-1-1,1 0 1,-1 0-1,0 1 1,0-1-1,1 0 1,-1 1-1,0-1 1,0 0-1,0 1 1,0-1-1,0 0 0,0 1 1,0-1-1,0 0 1,1 1-1,-1-1 1,0 0-1,0 1 1,0-1-1,-1 0 1,1 1-1,0-1 1,0 0-1,0 1 1,0-1-1,0 0 1,0 1-1,0-1 0,-1 0 1,1 1-1,0-1 1,0 0-1,0 1 1,-1-1-1,1 0 1,0 0-1,0 1 1,-1-1-1,1 0 1,0 0-1,-1 0 1,1 0-1,-1 1 1,-9 6-19,0 1 0,-1-2 0,0 1 0,-14 4 0,-6 5 46,-47 26 127,-231 137 1100,283-159-1511,20-14-18,12-11 65,15-12 53,9-6-105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4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0 13587,'-3'0'944,"-10"5"-776,-7 5-88,-13 10 248,-8 5-88,-12 13-128,-5 2-40,-5 9-32,3 1 0,1-2 0,5-2-24,12-6-144,9-5-112,15-15-1200,10-4 1288,14-8-176,7-5-112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39:4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13435,'22'-11'211,"1"1"1,0 1-1,0 1 1,1 1-1,0 2 1,0 0-1,0 1 0,1 1 1,-1 2-1,36 1 1,-54 1-200,0-1 0,0 1 0,0 0 0,-1 0 0,1 1 0,0 0 0,5 2-1,-10-3-11,0-1 0,0 1-1,0-1 1,0 1-1,0 0 1,0-1-1,0 1 1,0 0-1,0 0 1,0 0-1,0 0 1,0 0 0,-1 0-1,1 0 1,0 0-1,-1 0 1,1 0-1,-1 0 1,1 0-1,-1 0 1,0 1-1,1-1 1,-1 0-1,0 0 1,0 0 0,0 1-1,0-1 1,0 0-1,0 0 1,0 0-1,0 1 1,-1-1-1,1 0 1,0 0-1,-1 0 1,1 1-1,-1-1 1,1 0 0,-2 1-1,-1 3 4,0 0-1,0-1 1,-1 1 0,0-1-1,1 0 1,-2 0 0,1 0-1,0 0 1,-6 2 0,-47 28 99,39-24-54,-32 12 141,37-17-122,0 0 0,-21 13 0,35-18-71,-1 0-1,0 0 1,0 0 0,1 0 0,-1 0 0,0 0 0,0 0-1,1 0 1,-1 0 0,0 0 0,0 0 0,0 0 0,1 1-1,-1-1 1,0 0 0,0 0 0,1 0 0,-1 0-1,0 0 1,0 0 0,0 1 0,0-1 0,1 0 0,-1 0-1,0 0 1,0 0 0,0 1 0,0-1 0,0 0-1,1 0 1,-1 1 0,0-1 0,0 0 0,0 0 0,0 0-1,0 1 1,0-1 0,0 0 0,0 0 0,0 1-1,0-1 1,0 0 0,0 0 0,0 1 0,0-1 0,0 0-1,0 0 1,0 1 0,0-1 0,0 0 0,-1 0-1,1 0 1,0 1 0,0-1 0,0 0 0,0 0 0,0 0-1,-1 1 1,1-1 0,0 0 0,0 0 0,0 0-1,-1 0 1,1 0 0,0 1 0,0-1 0,27 3-236,-21-2 189,9 0-63,28 3-41,0 2 1,0 2-1,43 13 1,-81-19 154,-1 0 1,1 0-1,-1 0 1,1 0-1,-1 0 1,0 1-1,0 0 1,0 0-1,0 0 1,4 5-1,-7-6 10,1 0 0,-1 0 0,0-1 0,0 2 0,0-1 0,0 0 0,0 0 0,0 0 0,-1 0-1,1 1 1,-1-1 0,1 0 0,-1 1 0,0-1 0,0 0 0,0 1 0,0-1 0,0 0 0,-1 0 0,1 1 0,-1-1 0,1 0-1,-1 0 1,-1 3 0,-2 4 65,-1-1 0,0 0 1,0 0-1,-1 0 0,0 0 0,0-1 0,-1 0 0,-14 11 0,-66 45 747,78-58-726,7-4-81,-97 60 1055,84-53-844,-1 0-1,0-2 0,0 0 1,-28 7-1,39-12-202,1 0 0,-1 0-1,0-1 1,0 0-1,-8 0 1,12 0-26,0-1 1,1 1-1,-1 0 0,0 0 0,0 0 1,0-1-1,0 1 0,1 0 1,-1-1-1,0 1 0,0-1 0,1 1 1,-1-1-1,0 1 0,1-1 1,-1 1-1,0-1 0,1 0 0,-1 1 1,1-1-1,-1 0 0,1 1 0,-1-1 1,1 0-1,0 0 0,-1 0 1,1 1-1,0-1 0,0 0 0,-1 0 1,1 0-1,0 0 0,0 0 1,0 1-1,0-1 0,0 0 0,0 0 1,0 0-1,1 0 0,-1 0 0,0-1 1,13-30-54,11-4-83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1.xml"/><Relationship Id="rId299" Type="http://schemas.openxmlformats.org/officeDocument/2006/relationships/image" Target="../media/image992.png"/><Relationship Id="rId21" Type="http://schemas.openxmlformats.org/officeDocument/2006/relationships/customXml" Target="../ink/ink823.xml"/><Relationship Id="rId63" Type="http://schemas.openxmlformats.org/officeDocument/2006/relationships/customXml" Target="../ink/ink844.xml"/><Relationship Id="rId159" Type="http://schemas.openxmlformats.org/officeDocument/2006/relationships/image" Target="../media/image922.png"/><Relationship Id="rId324" Type="http://schemas.openxmlformats.org/officeDocument/2006/relationships/customXml" Target="../ink/ink975.xml"/><Relationship Id="rId170" Type="http://schemas.openxmlformats.org/officeDocument/2006/relationships/customXml" Target="../ink/ink898.xml"/><Relationship Id="rId226" Type="http://schemas.openxmlformats.org/officeDocument/2006/relationships/customXml" Target="../ink/ink926.xml"/><Relationship Id="rId268" Type="http://schemas.openxmlformats.org/officeDocument/2006/relationships/customXml" Target="../ink/ink947.xml"/><Relationship Id="rId32" Type="http://schemas.openxmlformats.org/officeDocument/2006/relationships/image" Target="../media/image859.png"/><Relationship Id="rId74" Type="http://schemas.openxmlformats.org/officeDocument/2006/relationships/image" Target="../media/image880.png"/><Relationship Id="rId128" Type="http://schemas.openxmlformats.org/officeDocument/2006/relationships/image" Target="../media/image907.png"/><Relationship Id="rId335" Type="http://schemas.openxmlformats.org/officeDocument/2006/relationships/image" Target="../media/image1010.png"/><Relationship Id="rId5" Type="http://schemas.openxmlformats.org/officeDocument/2006/relationships/customXml" Target="../ink/ink815.xml"/><Relationship Id="rId181" Type="http://schemas.openxmlformats.org/officeDocument/2006/relationships/image" Target="../media/image933.png"/><Relationship Id="rId237" Type="http://schemas.openxmlformats.org/officeDocument/2006/relationships/image" Target="../media/image961.png"/><Relationship Id="rId279" Type="http://schemas.openxmlformats.org/officeDocument/2006/relationships/image" Target="../media/image982.png"/><Relationship Id="rId43" Type="http://schemas.openxmlformats.org/officeDocument/2006/relationships/customXml" Target="../ink/ink834.xml"/><Relationship Id="rId139" Type="http://schemas.openxmlformats.org/officeDocument/2006/relationships/customXml" Target="../ink/ink882.xml"/><Relationship Id="rId290" Type="http://schemas.openxmlformats.org/officeDocument/2006/relationships/customXml" Target="../ink/ink958.xml"/><Relationship Id="rId304" Type="http://schemas.openxmlformats.org/officeDocument/2006/relationships/customXml" Target="../ink/ink965.xml"/><Relationship Id="rId346" Type="http://schemas.openxmlformats.org/officeDocument/2006/relationships/customXml" Target="../ink/ink986.xml"/><Relationship Id="rId85" Type="http://schemas.openxmlformats.org/officeDocument/2006/relationships/customXml" Target="../ink/ink855.xml"/><Relationship Id="rId150" Type="http://schemas.openxmlformats.org/officeDocument/2006/relationships/customXml" Target="../ink/ink888.xml"/><Relationship Id="rId192" Type="http://schemas.openxmlformats.org/officeDocument/2006/relationships/customXml" Target="../ink/ink909.xml"/><Relationship Id="rId206" Type="http://schemas.openxmlformats.org/officeDocument/2006/relationships/customXml" Target="../ink/ink916.xml"/><Relationship Id="rId248" Type="http://schemas.openxmlformats.org/officeDocument/2006/relationships/customXml" Target="../ink/ink937.xml"/><Relationship Id="rId12" Type="http://schemas.openxmlformats.org/officeDocument/2006/relationships/image" Target="../media/image849.png"/><Relationship Id="rId108" Type="http://schemas.openxmlformats.org/officeDocument/2006/relationships/image" Target="../media/image897.png"/><Relationship Id="rId315" Type="http://schemas.openxmlformats.org/officeDocument/2006/relationships/image" Target="../media/image1000.png"/><Relationship Id="rId357" Type="http://schemas.openxmlformats.org/officeDocument/2006/relationships/image" Target="../media/image1021.png"/><Relationship Id="rId54" Type="http://schemas.openxmlformats.org/officeDocument/2006/relationships/image" Target="../media/image870.png"/><Relationship Id="rId96" Type="http://schemas.openxmlformats.org/officeDocument/2006/relationships/image" Target="../media/image891.png"/><Relationship Id="rId161" Type="http://schemas.openxmlformats.org/officeDocument/2006/relationships/image" Target="../media/image923.png"/><Relationship Id="rId217" Type="http://schemas.openxmlformats.org/officeDocument/2006/relationships/image" Target="../media/image951.png"/><Relationship Id="rId259" Type="http://schemas.openxmlformats.org/officeDocument/2006/relationships/image" Target="../media/image972.png"/><Relationship Id="rId23" Type="http://schemas.openxmlformats.org/officeDocument/2006/relationships/customXml" Target="../ink/ink824.xml"/><Relationship Id="rId119" Type="http://schemas.openxmlformats.org/officeDocument/2006/relationships/customXml" Target="../ink/ink872.xml"/><Relationship Id="rId270" Type="http://schemas.openxmlformats.org/officeDocument/2006/relationships/customXml" Target="../ink/ink948.xml"/><Relationship Id="rId326" Type="http://schemas.openxmlformats.org/officeDocument/2006/relationships/customXml" Target="../ink/ink976.xml"/><Relationship Id="rId65" Type="http://schemas.openxmlformats.org/officeDocument/2006/relationships/customXml" Target="../ink/ink845.xml"/><Relationship Id="rId130" Type="http://schemas.openxmlformats.org/officeDocument/2006/relationships/image" Target="../media/image908.png"/><Relationship Id="rId172" Type="http://schemas.openxmlformats.org/officeDocument/2006/relationships/customXml" Target="../ink/ink899.xml"/><Relationship Id="rId228" Type="http://schemas.openxmlformats.org/officeDocument/2006/relationships/customXml" Target="../ink/ink927.xml"/><Relationship Id="rId281" Type="http://schemas.openxmlformats.org/officeDocument/2006/relationships/image" Target="../media/image983.png"/><Relationship Id="rId337" Type="http://schemas.openxmlformats.org/officeDocument/2006/relationships/image" Target="../media/image1011.png"/><Relationship Id="rId34" Type="http://schemas.openxmlformats.org/officeDocument/2006/relationships/image" Target="../media/image860.png"/><Relationship Id="rId76" Type="http://schemas.openxmlformats.org/officeDocument/2006/relationships/image" Target="../media/image881.png"/><Relationship Id="rId141" Type="http://schemas.openxmlformats.org/officeDocument/2006/relationships/image" Target="../media/image913.png"/><Relationship Id="rId7" Type="http://schemas.openxmlformats.org/officeDocument/2006/relationships/customXml" Target="../ink/ink816.xml"/><Relationship Id="rId183" Type="http://schemas.openxmlformats.org/officeDocument/2006/relationships/image" Target="../media/image934.png"/><Relationship Id="rId239" Type="http://schemas.openxmlformats.org/officeDocument/2006/relationships/image" Target="../media/image962.png"/><Relationship Id="rId250" Type="http://schemas.openxmlformats.org/officeDocument/2006/relationships/customXml" Target="../ink/ink938.xml"/><Relationship Id="rId292" Type="http://schemas.openxmlformats.org/officeDocument/2006/relationships/customXml" Target="../ink/ink959.xml"/><Relationship Id="rId306" Type="http://schemas.openxmlformats.org/officeDocument/2006/relationships/customXml" Target="../ink/ink966.xml"/><Relationship Id="rId45" Type="http://schemas.openxmlformats.org/officeDocument/2006/relationships/customXml" Target="../ink/ink835.xml"/><Relationship Id="rId87" Type="http://schemas.openxmlformats.org/officeDocument/2006/relationships/customXml" Target="../ink/ink856.xml"/><Relationship Id="rId110" Type="http://schemas.openxmlformats.org/officeDocument/2006/relationships/image" Target="../media/image898.png"/><Relationship Id="rId348" Type="http://schemas.openxmlformats.org/officeDocument/2006/relationships/customXml" Target="../ink/ink987.xml"/><Relationship Id="rId152" Type="http://schemas.openxmlformats.org/officeDocument/2006/relationships/customXml" Target="../ink/ink889.xml"/><Relationship Id="rId194" Type="http://schemas.openxmlformats.org/officeDocument/2006/relationships/customXml" Target="../ink/ink910.xml"/><Relationship Id="rId208" Type="http://schemas.openxmlformats.org/officeDocument/2006/relationships/customXml" Target="../ink/ink917.xml"/><Relationship Id="rId261" Type="http://schemas.openxmlformats.org/officeDocument/2006/relationships/image" Target="../media/image973.png"/><Relationship Id="rId14" Type="http://schemas.openxmlformats.org/officeDocument/2006/relationships/image" Target="../media/image850.png"/><Relationship Id="rId56" Type="http://schemas.openxmlformats.org/officeDocument/2006/relationships/image" Target="../media/image871.png"/><Relationship Id="rId317" Type="http://schemas.openxmlformats.org/officeDocument/2006/relationships/image" Target="../media/image1001.png"/><Relationship Id="rId98" Type="http://schemas.openxmlformats.org/officeDocument/2006/relationships/image" Target="../media/image892.png"/><Relationship Id="rId121" Type="http://schemas.openxmlformats.org/officeDocument/2006/relationships/customXml" Target="../ink/ink873.xml"/><Relationship Id="rId163" Type="http://schemas.openxmlformats.org/officeDocument/2006/relationships/image" Target="../media/image924.png"/><Relationship Id="rId219" Type="http://schemas.openxmlformats.org/officeDocument/2006/relationships/image" Target="../media/image952.png"/><Relationship Id="rId230" Type="http://schemas.openxmlformats.org/officeDocument/2006/relationships/customXml" Target="../ink/ink928.xml"/><Relationship Id="rId25" Type="http://schemas.openxmlformats.org/officeDocument/2006/relationships/customXml" Target="../ink/ink825.xml"/><Relationship Id="rId46" Type="http://schemas.openxmlformats.org/officeDocument/2006/relationships/image" Target="../media/image866.png"/><Relationship Id="rId67" Type="http://schemas.openxmlformats.org/officeDocument/2006/relationships/customXml" Target="../ink/ink846.xml"/><Relationship Id="rId272" Type="http://schemas.openxmlformats.org/officeDocument/2006/relationships/customXml" Target="../ink/ink949.xml"/><Relationship Id="rId293" Type="http://schemas.openxmlformats.org/officeDocument/2006/relationships/image" Target="../media/image989.png"/><Relationship Id="rId307" Type="http://schemas.openxmlformats.org/officeDocument/2006/relationships/image" Target="../media/image996.png"/><Relationship Id="rId328" Type="http://schemas.openxmlformats.org/officeDocument/2006/relationships/customXml" Target="../ink/ink977.xml"/><Relationship Id="rId349" Type="http://schemas.openxmlformats.org/officeDocument/2006/relationships/image" Target="../media/image1017.png"/><Relationship Id="rId88" Type="http://schemas.openxmlformats.org/officeDocument/2006/relationships/image" Target="../media/image887.png"/><Relationship Id="rId111" Type="http://schemas.openxmlformats.org/officeDocument/2006/relationships/customXml" Target="../ink/ink868.xml"/><Relationship Id="rId132" Type="http://schemas.openxmlformats.org/officeDocument/2006/relationships/image" Target="../media/image909.png"/><Relationship Id="rId153" Type="http://schemas.openxmlformats.org/officeDocument/2006/relationships/image" Target="../media/image919.png"/><Relationship Id="rId174" Type="http://schemas.openxmlformats.org/officeDocument/2006/relationships/customXml" Target="../ink/ink900.xml"/><Relationship Id="rId195" Type="http://schemas.openxmlformats.org/officeDocument/2006/relationships/image" Target="../media/image940.png"/><Relationship Id="rId209" Type="http://schemas.openxmlformats.org/officeDocument/2006/relationships/image" Target="../media/image947.png"/><Relationship Id="rId220" Type="http://schemas.openxmlformats.org/officeDocument/2006/relationships/customXml" Target="../ink/ink923.xml"/><Relationship Id="rId241" Type="http://schemas.openxmlformats.org/officeDocument/2006/relationships/image" Target="../media/image963.png"/><Relationship Id="rId15" Type="http://schemas.openxmlformats.org/officeDocument/2006/relationships/customXml" Target="../ink/ink820.xml"/><Relationship Id="rId36" Type="http://schemas.openxmlformats.org/officeDocument/2006/relationships/image" Target="../media/image861.png"/><Relationship Id="rId57" Type="http://schemas.openxmlformats.org/officeDocument/2006/relationships/customXml" Target="../ink/ink841.xml"/><Relationship Id="rId262" Type="http://schemas.openxmlformats.org/officeDocument/2006/relationships/customXml" Target="../ink/ink944.xml"/><Relationship Id="rId283" Type="http://schemas.openxmlformats.org/officeDocument/2006/relationships/image" Target="../media/image984.png"/><Relationship Id="rId318" Type="http://schemas.openxmlformats.org/officeDocument/2006/relationships/customXml" Target="../ink/ink972.xml"/><Relationship Id="rId339" Type="http://schemas.openxmlformats.org/officeDocument/2006/relationships/image" Target="../media/image1012.png"/><Relationship Id="rId78" Type="http://schemas.openxmlformats.org/officeDocument/2006/relationships/image" Target="../media/image882.png"/><Relationship Id="rId99" Type="http://schemas.openxmlformats.org/officeDocument/2006/relationships/customXml" Target="../ink/ink862.xml"/><Relationship Id="rId101" Type="http://schemas.openxmlformats.org/officeDocument/2006/relationships/customXml" Target="../ink/ink863.xml"/><Relationship Id="rId122" Type="http://schemas.openxmlformats.org/officeDocument/2006/relationships/image" Target="../media/image904.png"/><Relationship Id="rId143" Type="http://schemas.openxmlformats.org/officeDocument/2006/relationships/image" Target="../media/image914.png"/><Relationship Id="rId164" Type="http://schemas.openxmlformats.org/officeDocument/2006/relationships/customXml" Target="../ink/ink895.xml"/><Relationship Id="rId185" Type="http://schemas.openxmlformats.org/officeDocument/2006/relationships/image" Target="../media/image935.png"/><Relationship Id="rId350" Type="http://schemas.openxmlformats.org/officeDocument/2006/relationships/customXml" Target="../ink/ink988.xml"/><Relationship Id="rId9" Type="http://schemas.openxmlformats.org/officeDocument/2006/relationships/customXml" Target="../ink/ink817.xml"/><Relationship Id="rId210" Type="http://schemas.openxmlformats.org/officeDocument/2006/relationships/customXml" Target="../ink/ink918.xml"/><Relationship Id="rId26" Type="http://schemas.openxmlformats.org/officeDocument/2006/relationships/image" Target="../media/image856.png"/><Relationship Id="rId231" Type="http://schemas.openxmlformats.org/officeDocument/2006/relationships/image" Target="../media/image958.png"/><Relationship Id="rId252" Type="http://schemas.openxmlformats.org/officeDocument/2006/relationships/customXml" Target="../ink/ink939.xml"/><Relationship Id="rId273" Type="http://schemas.openxmlformats.org/officeDocument/2006/relationships/image" Target="../media/image979.png"/><Relationship Id="rId294" Type="http://schemas.openxmlformats.org/officeDocument/2006/relationships/customXml" Target="../ink/ink960.xml"/><Relationship Id="rId308" Type="http://schemas.openxmlformats.org/officeDocument/2006/relationships/customXml" Target="../ink/ink967.xml"/><Relationship Id="rId329" Type="http://schemas.openxmlformats.org/officeDocument/2006/relationships/image" Target="../media/image1007.png"/><Relationship Id="rId47" Type="http://schemas.openxmlformats.org/officeDocument/2006/relationships/customXml" Target="../ink/ink836.xml"/><Relationship Id="rId68" Type="http://schemas.openxmlformats.org/officeDocument/2006/relationships/image" Target="../media/image877.png"/><Relationship Id="rId89" Type="http://schemas.openxmlformats.org/officeDocument/2006/relationships/customXml" Target="../ink/ink857.xml"/><Relationship Id="rId112" Type="http://schemas.openxmlformats.org/officeDocument/2006/relationships/image" Target="../media/image899.png"/><Relationship Id="rId133" Type="http://schemas.openxmlformats.org/officeDocument/2006/relationships/customXml" Target="../ink/ink879.xml"/><Relationship Id="rId154" Type="http://schemas.openxmlformats.org/officeDocument/2006/relationships/customXml" Target="../ink/ink890.xml"/><Relationship Id="rId175" Type="http://schemas.openxmlformats.org/officeDocument/2006/relationships/image" Target="../media/image930.png"/><Relationship Id="rId340" Type="http://schemas.openxmlformats.org/officeDocument/2006/relationships/customXml" Target="../ink/ink983.xml"/><Relationship Id="rId196" Type="http://schemas.openxmlformats.org/officeDocument/2006/relationships/customXml" Target="../ink/ink911.xml"/><Relationship Id="rId200" Type="http://schemas.openxmlformats.org/officeDocument/2006/relationships/customXml" Target="../ink/ink913.xml"/><Relationship Id="rId16" Type="http://schemas.openxmlformats.org/officeDocument/2006/relationships/image" Target="../media/image851.png"/><Relationship Id="rId221" Type="http://schemas.openxmlformats.org/officeDocument/2006/relationships/image" Target="../media/image953.png"/><Relationship Id="rId242" Type="http://schemas.openxmlformats.org/officeDocument/2006/relationships/customXml" Target="../ink/ink934.xml"/><Relationship Id="rId263" Type="http://schemas.openxmlformats.org/officeDocument/2006/relationships/image" Target="../media/image974.png"/><Relationship Id="rId284" Type="http://schemas.openxmlformats.org/officeDocument/2006/relationships/customXml" Target="../ink/ink955.xml"/><Relationship Id="rId319" Type="http://schemas.openxmlformats.org/officeDocument/2006/relationships/image" Target="../media/image1002.png"/><Relationship Id="rId37" Type="http://schemas.openxmlformats.org/officeDocument/2006/relationships/customXml" Target="../ink/ink831.xml"/><Relationship Id="rId58" Type="http://schemas.openxmlformats.org/officeDocument/2006/relationships/image" Target="../media/image872.png"/><Relationship Id="rId79" Type="http://schemas.openxmlformats.org/officeDocument/2006/relationships/customXml" Target="../ink/ink852.xml"/><Relationship Id="rId102" Type="http://schemas.openxmlformats.org/officeDocument/2006/relationships/image" Target="../media/image894.png"/><Relationship Id="rId123" Type="http://schemas.openxmlformats.org/officeDocument/2006/relationships/customXml" Target="../ink/ink874.xml"/><Relationship Id="rId144" Type="http://schemas.openxmlformats.org/officeDocument/2006/relationships/customXml" Target="../ink/ink885.xml"/><Relationship Id="rId330" Type="http://schemas.openxmlformats.org/officeDocument/2006/relationships/customXml" Target="../ink/ink978.xml"/><Relationship Id="rId90" Type="http://schemas.openxmlformats.org/officeDocument/2006/relationships/image" Target="../media/image888.png"/><Relationship Id="rId165" Type="http://schemas.openxmlformats.org/officeDocument/2006/relationships/image" Target="../media/image925.png"/><Relationship Id="rId186" Type="http://schemas.openxmlformats.org/officeDocument/2006/relationships/customXml" Target="../ink/ink906.xml"/><Relationship Id="rId351" Type="http://schemas.openxmlformats.org/officeDocument/2006/relationships/image" Target="../media/image1018.png"/><Relationship Id="rId211" Type="http://schemas.openxmlformats.org/officeDocument/2006/relationships/image" Target="../media/image948.png"/><Relationship Id="rId232" Type="http://schemas.openxmlformats.org/officeDocument/2006/relationships/customXml" Target="../ink/ink929.xml"/><Relationship Id="rId253" Type="http://schemas.openxmlformats.org/officeDocument/2006/relationships/image" Target="../media/image969.png"/><Relationship Id="rId274" Type="http://schemas.openxmlformats.org/officeDocument/2006/relationships/customXml" Target="../ink/ink950.xml"/><Relationship Id="rId295" Type="http://schemas.openxmlformats.org/officeDocument/2006/relationships/image" Target="../media/image990.png"/><Relationship Id="rId309" Type="http://schemas.openxmlformats.org/officeDocument/2006/relationships/image" Target="../media/image997.png"/><Relationship Id="rId27" Type="http://schemas.openxmlformats.org/officeDocument/2006/relationships/customXml" Target="../ink/ink826.xml"/><Relationship Id="rId48" Type="http://schemas.openxmlformats.org/officeDocument/2006/relationships/image" Target="../media/image867.png"/><Relationship Id="rId69" Type="http://schemas.openxmlformats.org/officeDocument/2006/relationships/customXml" Target="../ink/ink847.xml"/><Relationship Id="rId113" Type="http://schemas.openxmlformats.org/officeDocument/2006/relationships/customXml" Target="../ink/ink869.xml"/><Relationship Id="rId134" Type="http://schemas.openxmlformats.org/officeDocument/2006/relationships/image" Target="../media/image910.png"/><Relationship Id="rId320" Type="http://schemas.openxmlformats.org/officeDocument/2006/relationships/customXml" Target="../ink/ink973.xml"/><Relationship Id="rId80" Type="http://schemas.openxmlformats.org/officeDocument/2006/relationships/image" Target="../media/image883.png"/><Relationship Id="rId155" Type="http://schemas.openxmlformats.org/officeDocument/2006/relationships/image" Target="../media/image920.png"/><Relationship Id="rId176" Type="http://schemas.openxmlformats.org/officeDocument/2006/relationships/customXml" Target="../ink/ink901.xml"/><Relationship Id="rId197" Type="http://schemas.openxmlformats.org/officeDocument/2006/relationships/image" Target="../media/image941.png"/><Relationship Id="rId341" Type="http://schemas.openxmlformats.org/officeDocument/2006/relationships/image" Target="../media/image1013.png"/><Relationship Id="rId201" Type="http://schemas.openxmlformats.org/officeDocument/2006/relationships/image" Target="../media/image943.png"/><Relationship Id="rId222" Type="http://schemas.openxmlformats.org/officeDocument/2006/relationships/customXml" Target="../ink/ink924.xml"/><Relationship Id="rId243" Type="http://schemas.openxmlformats.org/officeDocument/2006/relationships/image" Target="../media/image964.png"/><Relationship Id="rId264" Type="http://schemas.openxmlformats.org/officeDocument/2006/relationships/customXml" Target="../ink/ink945.xml"/><Relationship Id="rId285" Type="http://schemas.openxmlformats.org/officeDocument/2006/relationships/image" Target="../media/image985.png"/><Relationship Id="rId17" Type="http://schemas.openxmlformats.org/officeDocument/2006/relationships/customXml" Target="../ink/ink821.xml"/><Relationship Id="rId38" Type="http://schemas.openxmlformats.org/officeDocument/2006/relationships/image" Target="../media/image862.png"/><Relationship Id="rId59" Type="http://schemas.openxmlformats.org/officeDocument/2006/relationships/customXml" Target="../ink/ink842.xml"/><Relationship Id="rId103" Type="http://schemas.openxmlformats.org/officeDocument/2006/relationships/customXml" Target="../ink/ink864.xml"/><Relationship Id="rId124" Type="http://schemas.openxmlformats.org/officeDocument/2006/relationships/image" Target="../media/image905.png"/><Relationship Id="rId310" Type="http://schemas.openxmlformats.org/officeDocument/2006/relationships/customXml" Target="../ink/ink968.xml"/><Relationship Id="rId70" Type="http://schemas.openxmlformats.org/officeDocument/2006/relationships/image" Target="../media/image878.png"/><Relationship Id="rId91" Type="http://schemas.openxmlformats.org/officeDocument/2006/relationships/customXml" Target="../ink/ink858.xml"/><Relationship Id="rId145" Type="http://schemas.openxmlformats.org/officeDocument/2006/relationships/image" Target="../media/image915.png"/><Relationship Id="rId166" Type="http://schemas.openxmlformats.org/officeDocument/2006/relationships/customXml" Target="../ink/ink896.xml"/><Relationship Id="rId187" Type="http://schemas.openxmlformats.org/officeDocument/2006/relationships/image" Target="../media/image936.png"/><Relationship Id="rId331" Type="http://schemas.openxmlformats.org/officeDocument/2006/relationships/image" Target="../media/image1008.png"/><Relationship Id="rId352" Type="http://schemas.openxmlformats.org/officeDocument/2006/relationships/customXml" Target="../ink/ink989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919.xml"/><Relationship Id="rId233" Type="http://schemas.openxmlformats.org/officeDocument/2006/relationships/image" Target="../media/image959.png"/><Relationship Id="rId254" Type="http://schemas.openxmlformats.org/officeDocument/2006/relationships/customXml" Target="../ink/ink940.xml"/><Relationship Id="rId28" Type="http://schemas.openxmlformats.org/officeDocument/2006/relationships/image" Target="../media/image857.png"/><Relationship Id="rId49" Type="http://schemas.openxmlformats.org/officeDocument/2006/relationships/customXml" Target="../ink/ink837.xml"/><Relationship Id="rId114" Type="http://schemas.openxmlformats.org/officeDocument/2006/relationships/image" Target="../media/image900.png"/><Relationship Id="rId275" Type="http://schemas.openxmlformats.org/officeDocument/2006/relationships/image" Target="../media/image980.png"/><Relationship Id="rId296" Type="http://schemas.openxmlformats.org/officeDocument/2006/relationships/customXml" Target="../ink/ink961.xml"/><Relationship Id="rId300" Type="http://schemas.openxmlformats.org/officeDocument/2006/relationships/customXml" Target="../ink/ink963.xml"/><Relationship Id="rId60" Type="http://schemas.openxmlformats.org/officeDocument/2006/relationships/image" Target="../media/image873.png"/><Relationship Id="rId81" Type="http://schemas.openxmlformats.org/officeDocument/2006/relationships/customXml" Target="../ink/ink853.xml"/><Relationship Id="rId135" Type="http://schemas.openxmlformats.org/officeDocument/2006/relationships/customXml" Target="../ink/ink880.xml"/><Relationship Id="rId156" Type="http://schemas.openxmlformats.org/officeDocument/2006/relationships/customXml" Target="../ink/ink891.xml"/><Relationship Id="rId177" Type="http://schemas.openxmlformats.org/officeDocument/2006/relationships/image" Target="../media/image931.png"/><Relationship Id="rId198" Type="http://schemas.openxmlformats.org/officeDocument/2006/relationships/customXml" Target="../ink/ink912.xml"/><Relationship Id="rId321" Type="http://schemas.openxmlformats.org/officeDocument/2006/relationships/image" Target="../media/image1003.png"/><Relationship Id="rId342" Type="http://schemas.openxmlformats.org/officeDocument/2006/relationships/customXml" Target="../ink/ink984.xml"/><Relationship Id="rId202" Type="http://schemas.openxmlformats.org/officeDocument/2006/relationships/customXml" Target="../ink/ink914.xml"/><Relationship Id="rId223" Type="http://schemas.openxmlformats.org/officeDocument/2006/relationships/image" Target="../media/image954.png"/><Relationship Id="rId244" Type="http://schemas.openxmlformats.org/officeDocument/2006/relationships/customXml" Target="../ink/ink935.xml"/><Relationship Id="rId18" Type="http://schemas.openxmlformats.org/officeDocument/2006/relationships/image" Target="../media/image852.png"/><Relationship Id="rId39" Type="http://schemas.openxmlformats.org/officeDocument/2006/relationships/customXml" Target="../ink/ink832.xml"/><Relationship Id="rId265" Type="http://schemas.openxmlformats.org/officeDocument/2006/relationships/image" Target="../media/image975.png"/><Relationship Id="rId286" Type="http://schemas.openxmlformats.org/officeDocument/2006/relationships/customXml" Target="../ink/ink956.xml"/><Relationship Id="rId50" Type="http://schemas.openxmlformats.org/officeDocument/2006/relationships/image" Target="../media/image868.png"/><Relationship Id="rId104" Type="http://schemas.openxmlformats.org/officeDocument/2006/relationships/image" Target="../media/image895.png"/><Relationship Id="rId125" Type="http://schemas.openxmlformats.org/officeDocument/2006/relationships/customXml" Target="../ink/ink875.xml"/><Relationship Id="rId146" Type="http://schemas.openxmlformats.org/officeDocument/2006/relationships/customXml" Target="../ink/ink886.xml"/><Relationship Id="rId167" Type="http://schemas.openxmlformats.org/officeDocument/2006/relationships/image" Target="../media/image926.png"/><Relationship Id="rId188" Type="http://schemas.openxmlformats.org/officeDocument/2006/relationships/customXml" Target="../ink/ink907.xml"/><Relationship Id="rId311" Type="http://schemas.openxmlformats.org/officeDocument/2006/relationships/image" Target="../media/image998.png"/><Relationship Id="rId332" Type="http://schemas.openxmlformats.org/officeDocument/2006/relationships/customXml" Target="../ink/ink979.xml"/><Relationship Id="rId353" Type="http://schemas.openxmlformats.org/officeDocument/2006/relationships/image" Target="../media/image1019.png"/><Relationship Id="rId71" Type="http://schemas.openxmlformats.org/officeDocument/2006/relationships/customXml" Target="../ink/ink848.xml"/><Relationship Id="rId92" Type="http://schemas.openxmlformats.org/officeDocument/2006/relationships/image" Target="../media/image889.png"/><Relationship Id="rId213" Type="http://schemas.openxmlformats.org/officeDocument/2006/relationships/image" Target="../media/image949.png"/><Relationship Id="rId234" Type="http://schemas.openxmlformats.org/officeDocument/2006/relationships/customXml" Target="../ink/ink930.xml"/><Relationship Id="rId2" Type="http://schemas.openxmlformats.org/officeDocument/2006/relationships/image" Target="../media/image7.emf"/><Relationship Id="rId29" Type="http://schemas.openxmlformats.org/officeDocument/2006/relationships/customXml" Target="../ink/ink827.xml"/><Relationship Id="rId255" Type="http://schemas.openxmlformats.org/officeDocument/2006/relationships/image" Target="../media/image970.png"/><Relationship Id="rId276" Type="http://schemas.openxmlformats.org/officeDocument/2006/relationships/customXml" Target="../ink/ink951.xml"/><Relationship Id="rId297" Type="http://schemas.openxmlformats.org/officeDocument/2006/relationships/image" Target="../media/image991.png"/><Relationship Id="rId40" Type="http://schemas.openxmlformats.org/officeDocument/2006/relationships/image" Target="../media/image863.png"/><Relationship Id="rId115" Type="http://schemas.openxmlformats.org/officeDocument/2006/relationships/customXml" Target="../ink/ink870.xml"/><Relationship Id="rId136" Type="http://schemas.openxmlformats.org/officeDocument/2006/relationships/image" Target="../media/image911.png"/><Relationship Id="rId157" Type="http://schemas.openxmlformats.org/officeDocument/2006/relationships/image" Target="../media/image921.png"/><Relationship Id="rId178" Type="http://schemas.openxmlformats.org/officeDocument/2006/relationships/customXml" Target="../ink/ink902.xml"/><Relationship Id="rId301" Type="http://schemas.openxmlformats.org/officeDocument/2006/relationships/image" Target="../media/image993.png"/><Relationship Id="rId322" Type="http://schemas.openxmlformats.org/officeDocument/2006/relationships/customXml" Target="../ink/ink974.xml"/><Relationship Id="rId343" Type="http://schemas.openxmlformats.org/officeDocument/2006/relationships/image" Target="../media/image1014.png"/><Relationship Id="rId61" Type="http://schemas.openxmlformats.org/officeDocument/2006/relationships/customXml" Target="../ink/ink843.xml"/><Relationship Id="rId82" Type="http://schemas.openxmlformats.org/officeDocument/2006/relationships/image" Target="../media/image884.png"/><Relationship Id="rId199" Type="http://schemas.openxmlformats.org/officeDocument/2006/relationships/image" Target="../media/image942.png"/><Relationship Id="rId203" Type="http://schemas.openxmlformats.org/officeDocument/2006/relationships/image" Target="../media/image944.png"/><Relationship Id="rId19" Type="http://schemas.openxmlformats.org/officeDocument/2006/relationships/customXml" Target="../ink/ink822.xml"/><Relationship Id="rId224" Type="http://schemas.openxmlformats.org/officeDocument/2006/relationships/customXml" Target="../ink/ink925.xml"/><Relationship Id="rId245" Type="http://schemas.openxmlformats.org/officeDocument/2006/relationships/image" Target="../media/image965.png"/><Relationship Id="rId266" Type="http://schemas.openxmlformats.org/officeDocument/2006/relationships/customXml" Target="../ink/ink946.xml"/><Relationship Id="rId287" Type="http://schemas.openxmlformats.org/officeDocument/2006/relationships/image" Target="../media/image986.png"/><Relationship Id="rId30" Type="http://schemas.openxmlformats.org/officeDocument/2006/relationships/image" Target="../media/image858.png"/><Relationship Id="rId105" Type="http://schemas.openxmlformats.org/officeDocument/2006/relationships/customXml" Target="../ink/ink865.xml"/><Relationship Id="rId126" Type="http://schemas.openxmlformats.org/officeDocument/2006/relationships/image" Target="../media/image906.png"/><Relationship Id="rId147" Type="http://schemas.openxmlformats.org/officeDocument/2006/relationships/image" Target="../media/image916.png"/><Relationship Id="rId168" Type="http://schemas.openxmlformats.org/officeDocument/2006/relationships/customXml" Target="../ink/ink897.xml"/><Relationship Id="rId312" Type="http://schemas.openxmlformats.org/officeDocument/2006/relationships/customXml" Target="../ink/ink969.xml"/><Relationship Id="rId333" Type="http://schemas.openxmlformats.org/officeDocument/2006/relationships/image" Target="../media/image1009.png"/><Relationship Id="rId354" Type="http://schemas.openxmlformats.org/officeDocument/2006/relationships/customXml" Target="../ink/ink990.xml"/><Relationship Id="rId51" Type="http://schemas.openxmlformats.org/officeDocument/2006/relationships/customXml" Target="../ink/ink838.xml"/><Relationship Id="rId72" Type="http://schemas.openxmlformats.org/officeDocument/2006/relationships/image" Target="../media/image879.png"/><Relationship Id="rId93" Type="http://schemas.openxmlformats.org/officeDocument/2006/relationships/customXml" Target="../ink/ink859.xml"/><Relationship Id="rId189" Type="http://schemas.openxmlformats.org/officeDocument/2006/relationships/image" Target="../media/image937.png"/><Relationship Id="rId3" Type="http://schemas.openxmlformats.org/officeDocument/2006/relationships/customXml" Target="../ink/ink814.xml"/><Relationship Id="rId214" Type="http://schemas.openxmlformats.org/officeDocument/2006/relationships/customXml" Target="../ink/ink920.xml"/><Relationship Id="rId235" Type="http://schemas.openxmlformats.org/officeDocument/2006/relationships/image" Target="../media/image960.png"/><Relationship Id="rId256" Type="http://schemas.openxmlformats.org/officeDocument/2006/relationships/customXml" Target="../ink/ink941.xml"/><Relationship Id="rId277" Type="http://schemas.openxmlformats.org/officeDocument/2006/relationships/image" Target="../media/image981.png"/><Relationship Id="rId298" Type="http://schemas.openxmlformats.org/officeDocument/2006/relationships/customXml" Target="../ink/ink962.xml"/><Relationship Id="rId116" Type="http://schemas.openxmlformats.org/officeDocument/2006/relationships/image" Target="../media/image901.png"/><Relationship Id="rId137" Type="http://schemas.openxmlformats.org/officeDocument/2006/relationships/customXml" Target="../ink/ink881.xml"/><Relationship Id="rId158" Type="http://schemas.openxmlformats.org/officeDocument/2006/relationships/customXml" Target="../ink/ink892.xml"/><Relationship Id="rId302" Type="http://schemas.openxmlformats.org/officeDocument/2006/relationships/customXml" Target="../ink/ink964.xml"/><Relationship Id="rId323" Type="http://schemas.openxmlformats.org/officeDocument/2006/relationships/image" Target="../media/image1004.png"/><Relationship Id="rId344" Type="http://schemas.openxmlformats.org/officeDocument/2006/relationships/customXml" Target="../ink/ink985.xml"/><Relationship Id="rId20" Type="http://schemas.openxmlformats.org/officeDocument/2006/relationships/image" Target="../media/image853.png"/><Relationship Id="rId41" Type="http://schemas.openxmlformats.org/officeDocument/2006/relationships/customXml" Target="../ink/ink833.xml"/><Relationship Id="rId62" Type="http://schemas.openxmlformats.org/officeDocument/2006/relationships/image" Target="../media/image874.png"/><Relationship Id="rId83" Type="http://schemas.openxmlformats.org/officeDocument/2006/relationships/customXml" Target="../ink/ink854.xml"/><Relationship Id="rId179" Type="http://schemas.openxmlformats.org/officeDocument/2006/relationships/image" Target="../media/image932.png"/><Relationship Id="rId190" Type="http://schemas.openxmlformats.org/officeDocument/2006/relationships/customXml" Target="../ink/ink908.xml"/><Relationship Id="rId204" Type="http://schemas.openxmlformats.org/officeDocument/2006/relationships/customXml" Target="../ink/ink915.xml"/><Relationship Id="rId225" Type="http://schemas.openxmlformats.org/officeDocument/2006/relationships/image" Target="../media/image955.png"/><Relationship Id="rId246" Type="http://schemas.openxmlformats.org/officeDocument/2006/relationships/customXml" Target="../ink/ink936.xml"/><Relationship Id="rId267" Type="http://schemas.openxmlformats.org/officeDocument/2006/relationships/image" Target="../media/image976.png"/><Relationship Id="rId288" Type="http://schemas.openxmlformats.org/officeDocument/2006/relationships/customXml" Target="../ink/ink957.xml"/><Relationship Id="rId106" Type="http://schemas.openxmlformats.org/officeDocument/2006/relationships/image" Target="../media/image896.png"/><Relationship Id="rId127" Type="http://schemas.openxmlformats.org/officeDocument/2006/relationships/customXml" Target="../ink/ink876.xml"/><Relationship Id="rId313" Type="http://schemas.openxmlformats.org/officeDocument/2006/relationships/image" Target="../media/image999.png"/><Relationship Id="rId10" Type="http://schemas.openxmlformats.org/officeDocument/2006/relationships/image" Target="../media/image848.png"/><Relationship Id="rId31" Type="http://schemas.openxmlformats.org/officeDocument/2006/relationships/customXml" Target="../ink/ink828.xml"/><Relationship Id="rId52" Type="http://schemas.openxmlformats.org/officeDocument/2006/relationships/image" Target="../media/image869.png"/><Relationship Id="rId73" Type="http://schemas.openxmlformats.org/officeDocument/2006/relationships/customXml" Target="../ink/ink849.xml"/><Relationship Id="rId94" Type="http://schemas.openxmlformats.org/officeDocument/2006/relationships/image" Target="../media/image890.png"/><Relationship Id="rId148" Type="http://schemas.openxmlformats.org/officeDocument/2006/relationships/customXml" Target="../ink/ink887.xml"/><Relationship Id="rId169" Type="http://schemas.openxmlformats.org/officeDocument/2006/relationships/image" Target="../media/image927.png"/><Relationship Id="rId334" Type="http://schemas.openxmlformats.org/officeDocument/2006/relationships/customXml" Target="../ink/ink980.xml"/><Relationship Id="rId355" Type="http://schemas.openxmlformats.org/officeDocument/2006/relationships/image" Target="../media/image1020.png"/><Relationship Id="rId4" Type="http://schemas.openxmlformats.org/officeDocument/2006/relationships/image" Target="../media/image607.png"/><Relationship Id="rId180" Type="http://schemas.openxmlformats.org/officeDocument/2006/relationships/customXml" Target="../ink/ink903.xml"/><Relationship Id="rId215" Type="http://schemas.openxmlformats.org/officeDocument/2006/relationships/image" Target="../media/image950.png"/><Relationship Id="rId236" Type="http://schemas.openxmlformats.org/officeDocument/2006/relationships/customXml" Target="../ink/ink931.xml"/><Relationship Id="rId257" Type="http://schemas.openxmlformats.org/officeDocument/2006/relationships/image" Target="../media/image971.png"/><Relationship Id="rId278" Type="http://schemas.openxmlformats.org/officeDocument/2006/relationships/customXml" Target="../ink/ink952.xml"/><Relationship Id="rId303" Type="http://schemas.openxmlformats.org/officeDocument/2006/relationships/image" Target="../media/image994.png"/><Relationship Id="rId42" Type="http://schemas.openxmlformats.org/officeDocument/2006/relationships/image" Target="../media/image864.png"/><Relationship Id="rId84" Type="http://schemas.openxmlformats.org/officeDocument/2006/relationships/image" Target="../media/image885.png"/><Relationship Id="rId138" Type="http://schemas.openxmlformats.org/officeDocument/2006/relationships/image" Target="../media/image912.png"/><Relationship Id="rId345" Type="http://schemas.openxmlformats.org/officeDocument/2006/relationships/image" Target="../media/image1015.png"/><Relationship Id="rId191" Type="http://schemas.openxmlformats.org/officeDocument/2006/relationships/image" Target="../media/image938.png"/><Relationship Id="rId205" Type="http://schemas.openxmlformats.org/officeDocument/2006/relationships/image" Target="../media/image945.png"/><Relationship Id="rId247" Type="http://schemas.openxmlformats.org/officeDocument/2006/relationships/image" Target="../media/image966.png"/><Relationship Id="rId107" Type="http://schemas.openxmlformats.org/officeDocument/2006/relationships/customXml" Target="../ink/ink866.xml"/><Relationship Id="rId289" Type="http://schemas.openxmlformats.org/officeDocument/2006/relationships/image" Target="../media/image987.png"/><Relationship Id="rId11" Type="http://schemas.openxmlformats.org/officeDocument/2006/relationships/customXml" Target="../ink/ink818.xml"/><Relationship Id="rId53" Type="http://schemas.openxmlformats.org/officeDocument/2006/relationships/customXml" Target="../ink/ink839.xml"/><Relationship Id="rId149" Type="http://schemas.openxmlformats.org/officeDocument/2006/relationships/image" Target="../media/image917.png"/><Relationship Id="rId314" Type="http://schemas.openxmlformats.org/officeDocument/2006/relationships/customXml" Target="../ink/ink970.xml"/><Relationship Id="rId356" Type="http://schemas.openxmlformats.org/officeDocument/2006/relationships/customXml" Target="../ink/ink991.xml"/><Relationship Id="rId95" Type="http://schemas.openxmlformats.org/officeDocument/2006/relationships/customXml" Target="../ink/ink860.xml"/><Relationship Id="rId160" Type="http://schemas.openxmlformats.org/officeDocument/2006/relationships/customXml" Target="../ink/ink893.xml"/><Relationship Id="rId216" Type="http://schemas.openxmlformats.org/officeDocument/2006/relationships/customXml" Target="../ink/ink921.xml"/><Relationship Id="rId258" Type="http://schemas.openxmlformats.org/officeDocument/2006/relationships/customXml" Target="../ink/ink942.xml"/><Relationship Id="rId22" Type="http://schemas.openxmlformats.org/officeDocument/2006/relationships/image" Target="../media/image854.png"/><Relationship Id="rId64" Type="http://schemas.openxmlformats.org/officeDocument/2006/relationships/image" Target="../media/image875.png"/><Relationship Id="rId118" Type="http://schemas.openxmlformats.org/officeDocument/2006/relationships/image" Target="../media/image902.png"/><Relationship Id="rId325" Type="http://schemas.openxmlformats.org/officeDocument/2006/relationships/image" Target="../media/image1005.png"/><Relationship Id="rId171" Type="http://schemas.openxmlformats.org/officeDocument/2006/relationships/image" Target="../media/image928.png"/><Relationship Id="rId227" Type="http://schemas.openxmlformats.org/officeDocument/2006/relationships/image" Target="../media/image956.png"/><Relationship Id="rId269" Type="http://schemas.openxmlformats.org/officeDocument/2006/relationships/image" Target="../media/image977.png"/><Relationship Id="rId33" Type="http://schemas.openxmlformats.org/officeDocument/2006/relationships/customXml" Target="../ink/ink829.xml"/><Relationship Id="rId129" Type="http://schemas.openxmlformats.org/officeDocument/2006/relationships/customXml" Target="../ink/ink877.xml"/><Relationship Id="rId280" Type="http://schemas.openxmlformats.org/officeDocument/2006/relationships/customXml" Target="../ink/ink953.xml"/><Relationship Id="rId336" Type="http://schemas.openxmlformats.org/officeDocument/2006/relationships/customXml" Target="../ink/ink981.xml"/><Relationship Id="rId75" Type="http://schemas.openxmlformats.org/officeDocument/2006/relationships/customXml" Target="../ink/ink850.xml"/><Relationship Id="rId140" Type="http://schemas.openxmlformats.org/officeDocument/2006/relationships/customXml" Target="../ink/ink883.xml"/><Relationship Id="rId182" Type="http://schemas.openxmlformats.org/officeDocument/2006/relationships/customXml" Target="../ink/ink904.xml"/><Relationship Id="rId6" Type="http://schemas.openxmlformats.org/officeDocument/2006/relationships/image" Target="../media/image769.png"/><Relationship Id="rId238" Type="http://schemas.openxmlformats.org/officeDocument/2006/relationships/customXml" Target="../ink/ink932.xml"/><Relationship Id="rId291" Type="http://schemas.openxmlformats.org/officeDocument/2006/relationships/image" Target="../media/image988.png"/><Relationship Id="rId305" Type="http://schemas.openxmlformats.org/officeDocument/2006/relationships/image" Target="../media/image995.png"/><Relationship Id="rId347" Type="http://schemas.openxmlformats.org/officeDocument/2006/relationships/image" Target="../media/image1016.png"/><Relationship Id="rId44" Type="http://schemas.openxmlformats.org/officeDocument/2006/relationships/image" Target="../media/image865.png"/><Relationship Id="rId86" Type="http://schemas.openxmlformats.org/officeDocument/2006/relationships/image" Target="../media/image886.png"/><Relationship Id="rId151" Type="http://schemas.openxmlformats.org/officeDocument/2006/relationships/image" Target="../media/image918.png"/><Relationship Id="rId193" Type="http://schemas.openxmlformats.org/officeDocument/2006/relationships/image" Target="../media/image939.png"/><Relationship Id="rId207" Type="http://schemas.openxmlformats.org/officeDocument/2006/relationships/image" Target="../media/image946.png"/><Relationship Id="rId249" Type="http://schemas.openxmlformats.org/officeDocument/2006/relationships/image" Target="../media/image967.png"/><Relationship Id="rId13" Type="http://schemas.openxmlformats.org/officeDocument/2006/relationships/customXml" Target="../ink/ink819.xml"/><Relationship Id="rId109" Type="http://schemas.openxmlformats.org/officeDocument/2006/relationships/customXml" Target="../ink/ink867.xml"/><Relationship Id="rId260" Type="http://schemas.openxmlformats.org/officeDocument/2006/relationships/customXml" Target="../ink/ink943.xml"/><Relationship Id="rId316" Type="http://schemas.openxmlformats.org/officeDocument/2006/relationships/customXml" Target="../ink/ink971.xml"/><Relationship Id="rId55" Type="http://schemas.openxmlformats.org/officeDocument/2006/relationships/customXml" Target="../ink/ink840.xml"/><Relationship Id="rId97" Type="http://schemas.openxmlformats.org/officeDocument/2006/relationships/customXml" Target="../ink/ink861.xml"/><Relationship Id="rId120" Type="http://schemas.openxmlformats.org/officeDocument/2006/relationships/image" Target="../media/image903.png"/><Relationship Id="rId162" Type="http://schemas.openxmlformats.org/officeDocument/2006/relationships/customXml" Target="../ink/ink894.xml"/><Relationship Id="rId218" Type="http://schemas.openxmlformats.org/officeDocument/2006/relationships/customXml" Target="../ink/ink922.xml"/><Relationship Id="rId271" Type="http://schemas.openxmlformats.org/officeDocument/2006/relationships/image" Target="../media/image978.png"/><Relationship Id="rId24" Type="http://schemas.openxmlformats.org/officeDocument/2006/relationships/image" Target="../media/image855.png"/><Relationship Id="rId66" Type="http://schemas.openxmlformats.org/officeDocument/2006/relationships/image" Target="../media/image876.png"/><Relationship Id="rId131" Type="http://schemas.openxmlformats.org/officeDocument/2006/relationships/customXml" Target="../ink/ink878.xml"/><Relationship Id="rId327" Type="http://schemas.openxmlformats.org/officeDocument/2006/relationships/image" Target="../media/image1006.png"/><Relationship Id="rId173" Type="http://schemas.openxmlformats.org/officeDocument/2006/relationships/image" Target="../media/image929.png"/><Relationship Id="rId229" Type="http://schemas.openxmlformats.org/officeDocument/2006/relationships/image" Target="../media/image957.png"/><Relationship Id="rId240" Type="http://schemas.openxmlformats.org/officeDocument/2006/relationships/customXml" Target="../ink/ink933.xml"/><Relationship Id="rId35" Type="http://schemas.openxmlformats.org/officeDocument/2006/relationships/customXml" Target="../ink/ink830.xml"/><Relationship Id="rId77" Type="http://schemas.openxmlformats.org/officeDocument/2006/relationships/customXml" Target="../ink/ink851.xml"/><Relationship Id="rId100" Type="http://schemas.openxmlformats.org/officeDocument/2006/relationships/image" Target="../media/image893.png"/><Relationship Id="rId282" Type="http://schemas.openxmlformats.org/officeDocument/2006/relationships/customXml" Target="../ink/ink954.xml"/><Relationship Id="rId338" Type="http://schemas.openxmlformats.org/officeDocument/2006/relationships/customXml" Target="../ink/ink982.xml"/><Relationship Id="rId8" Type="http://schemas.openxmlformats.org/officeDocument/2006/relationships/image" Target="../media/image847.png"/><Relationship Id="rId142" Type="http://schemas.openxmlformats.org/officeDocument/2006/relationships/customXml" Target="../ink/ink884.xml"/><Relationship Id="rId184" Type="http://schemas.openxmlformats.org/officeDocument/2006/relationships/customXml" Target="../ink/ink905.xml"/><Relationship Id="rId251" Type="http://schemas.openxmlformats.org/officeDocument/2006/relationships/image" Target="../media/image9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5.png"/><Relationship Id="rId13" Type="http://schemas.openxmlformats.org/officeDocument/2006/relationships/customXml" Target="../ink/ink997.xml"/><Relationship Id="rId18" Type="http://schemas.openxmlformats.org/officeDocument/2006/relationships/image" Target="../media/image1030.png"/><Relationship Id="rId26" Type="http://schemas.openxmlformats.org/officeDocument/2006/relationships/image" Target="../media/image1034.png"/><Relationship Id="rId3" Type="http://schemas.openxmlformats.org/officeDocument/2006/relationships/customXml" Target="../ink/ink992.xml"/><Relationship Id="rId21" Type="http://schemas.openxmlformats.org/officeDocument/2006/relationships/customXml" Target="../ink/ink1001.xml"/><Relationship Id="rId7" Type="http://schemas.openxmlformats.org/officeDocument/2006/relationships/customXml" Target="../ink/ink994.xml"/><Relationship Id="rId12" Type="http://schemas.openxmlformats.org/officeDocument/2006/relationships/image" Target="../media/image1027.png"/><Relationship Id="rId17" Type="http://schemas.openxmlformats.org/officeDocument/2006/relationships/customXml" Target="../ink/ink999.xml"/><Relationship Id="rId25" Type="http://schemas.openxmlformats.org/officeDocument/2006/relationships/customXml" Target="../ink/ink1003.xml"/><Relationship Id="rId2" Type="http://schemas.openxmlformats.org/officeDocument/2006/relationships/image" Target="../media/image8.emf"/><Relationship Id="rId16" Type="http://schemas.openxmlformats.org/officeDocument/2006/relationships/image" Target="../media/image1029.png"/><Relationship Id="rId20" Type="http://schemas.openxmlformats.org/officeDocument/2006/relationships/image" Target="../media/image1031.png"/><Relationship Id="rId29" Type="http://schemas.openxmlformats.org/officeDocument/2006/relationships/customXml" Target="../ink/ink10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4.png"/><Relationship Id="rId11" Type="http://schemas.openxmlformats.org/officeDocument/2006/relationships/customXml" Target="../ink/ink996.xml"/><Relationship Id="rId24" Type="http://schemas.openxmlformats.org/officeDocument/2006/relationships/image" Target="../media/image1033.png"/><Relationship Id="rId5" Type="http://schemas.openxmlformats.org/officeDocument/2006/relationships/customXml" Target="../ink/ink993.xml"/><Relationship Id="rId15" Type="http://schemas.openxmlformats.org/officeDocument/2006/relationships/customXml" Target="../ink/ink998.xml"/><Relationship Id="rId23" Type="http://schemas.openxmlformats.org/officeDocument/2006/relationships/customXml" Target="../ink/ink1002.xml"/><Relationship Id="rId28" Type="http://schemas.openxmlformats.org/officeDocument/2006/relationships/image" Target="../media/image1035.png"/><Relationship Id="rId10" Type="http://schemas.openxmlformats.org/officeDocument/2006/relationships/image" Target="../media/image1026.png"/><Relationship Id="rId19" Type="http://schemas.openxmlformats.org/officeDocument/2006/relationships/customXml" Target="../ink/ink1000.xml"/><Relationship Id="rId4" Type="http://schemas.openxmlformats.org/officeDocument/2006/relationships/image" Target="../media/image1023.png"/><Relationship Id="rId9" Type="http://schemas.openxmlformats.org/officeDocument/2006/relationships/customXml" Target="../ink/ink995.xml"/><Relationship Id="rId14" Type="http://schemas.openxmlformats.org/officeDocument/2006/relationships/image" Target="../media/image1028.png"/><Relationship Id="rId22" Type="http://schemas.openxmlformats.org/officeDocument/2006/relationships/image" Target="../media/image1032.png"/><Relationship Id="rId27" Type="http://schemas.openxmlformats.org/officeDocument/2006/relationships/customXml" Target="../ink/ink1004.xml"/><Relationship Id="rId30" Type="http://schemas.openxmlformats.org/officeDocument/2006/relationships/image" Target="../media/image1036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3.xml"/><Relationship Id="rId21" Type="http://schemas.openxmlformats.org/officeDocument/2006/relationships/customXml" Target="../ink/ink1015.xml"/><Relationship Id="rId42" Type="http://schemas.openxmlformats.org/officeDocument/2006/relationships/image" Target="../media/image1057.png"/><Relationship Id="rId63" Type="http://schemas.openxmlformats.org/officeDocument/2006/relationships/customXml" Target="../ink/ink1036.xml"/><Relationship Id="rId84" Type="http://schemas.openxmlformats.org/officeDocument/2006/relationships/image" Target="../media/image1078.png"/><Relationship Id="rId138" Type="http://schemas.openxmlformats.org/officeDocument/2006/relationships/image" Target="../media/image1105.png"/><Relationship Id="rId159" Type="http://schemas.openxmlformats.org/officeDocument/2006/relationships/customXml" Target="../ink/ink1084.xml"/><Relationship Id="rId170" Type="http://schemas.openxmlformats.org/officeDocument/2006/relationships/image" Target="../media/image1121.png"/><Relationship Id="rId191" Type="http://schemas.openxmlformats.org/officeDocument/2006/relationships/customXml" Target="../ink/ink1100.xml"/><Relationship Id="rId205" Type="http://schemas.openxmlformats.org/officeDocument/2006/relationships/customXml" Target="../ink/ink1107.xml"/><Relationship Id="rId107" Type="http://schemas.openxmlformats.org/officeDocument/2006/relationships/customXml" Target="../ink/ink1058.xml"/><Relationship Id="rId11" Type="http://schemas.openxmlformats.org/officeDocument/2006/relationships/customXml" Target="../ink/ink1010.xml"/><Relationship Id="rId32" Type="http://schemas.openxmlformats.org/officeDocument/2006/relationships/image" Target="../media/image1052.png"/><Relationship Id="rId53" Type="http://schemas.openxmlformats.org/officeDocument/2006/relationships/customXml" Target="../ink/ink1031.xml"/><Relationship Id="rId74" Type="http://schemas.openxmlformats.org/officeDocument/2006/relationships/image" Target="../media/image1073.png"/><Relationship Id="rId128" Type="http://schemas.openxmlformats.org/officeDocument/2006/relationships/image" Target="../media/image1100.png"/><Relationship Id="rId149" Type="http://schemas.openxmlformats.org/officeDocument/2006/relationships/customXml" Target="../ink/ink1079.xml"/><Relationship Id="rId5" Type="http://schemas.openxmlformats.org/officeDocument/2006/relationships/customXml" Target="../ink/ink1007.xml"/><Relationship Id="rId95" Type="http://schemas.openxmlformats.org/officeDocument/2006/relationships/customXml" Target="../ink/ink1052.xml"/><Relationship Id="rId160" Type="http://schemas.openxmlformats.org/officeDocument/2006/relationships/image" Target="../media/image1116.png"/><Relationship Id="rId181" Type="http://schemas.openxmlformats.org/officeDocument/2006/relationships/customXml" Target="../ink/ink1095.xml"/><Relationship Id="rId216" Type="http://schemas.openxmlformats.org/officeDocument/2006/relationships/image" Target="../media/image1144.png"/><Relationship Id="rId22" Type="http://schemas.openxmlformats.org/officeDocument/2006/relationships/image" Target="../media/image1047.png"/><Relationship Id="rId43" Type="http://schemas.openxmlformats.org/officeDocument/2006/relationships/customXml" Target="../ink/ink1026.xml"/><Relationship Id="rId64" Type="http://schemas.openxmlformats.org/officeDocument/2006/relationships/image" Target="../media/image1068.png"/><Relationship Id="rId118" Type="http://schemas.openxmlformats.org/officeDocument/2006/relationships/image" Target="../media/image1095.png"/><Relationship Id="rId139" Type="http://schemas.openxmlformats.org/officeDocument/2006/relationships/customXml" Target="../ink/ink1074.xml"/><Relationship Id="rId85" Type="http://schemas.openxmlformats.org/officeDocument/2006/relationships/customXml" Target="../ink/ink1047.xml"/><Relationship Id="rId150" Type="http://schemas.openxmlformats.org/officeDocument/2006/relationships/image" Target="../media/image1111.png"/><Relationship Id="rId171" Type="http://schemas.openxmlformats.org/officeDocument/2006/relationships/customXml" Target="../ink/ink1090.xml"/><Relationship Id="rId192" Type="http://schemas.openxmlformats.org/officeDocument/2006/relationships/image" Target="../media/image1132.png"/><Relationship Id="rId206" Type="http://schemas.openxmlformats.org/officeDocument/2006/relationships/image" Target="../media/image1139.png"/><Relationship Id="rId12" Type="http://schemas.openxmlformats.org/officeDocument/2006/relationships/image" Target="../media/image1042.png"/><Relationship Id="rId33" Type="http://schemas.openxmlformats.org/officeDocument/2006/relationships/customXml" Target="../ink/ink1021.xml"/><Relationship Id="rId108" Type="http://schemas.openxmlformats.org/officeDocument/2006/relationships/image" Target="../media/image1090.png"/><Relationship Id="rId129" Type="http://schemas.openxmlformats.org/officeDocument/2006/relationships/customXml" Target="../ink/ink1069.xml"/><Relationship Id="rId54" Type="http://schemas.openxmlformats.org/officeDocument/2006/relationships/image" Target="../media/image1063.png"/><Relationship Id="rId75" Type="http://schemas.openxmlformats.org/officeDocument/2006/relationships/customXml" Target="../ink/ink1042.xml"/><Relationship Id="rId96" Type="http://schemas.openxmlformats.org/officeDocument/2006/relationships/image" Target="../media/image1084.png"/><Relationship Id="rId140" Type="http://schemas.openxmlformats.org/officeDocument/2006/relationships/image" Target="../media/image1106.png"/><Relationship Id="rId161" Type="http://schemas.openxmlformats.org/officeDocument/2006/relationships/customXml" Target="../ink/ink1085.xml"/><Relationship Id="rId182" Type="http://schemas.openxmlformats.org/officeDocument/2006/relationships/image" Target="../media/image1127.png"/><Relationship Id="rId6" Type="http://schemas.openxmlformats.org/officeDocument/2006/relationships/image" Target="../media/image1039.png"/><Relationship Id="rId23" Type="http://schemas.openxmlformats.org/officeDocument/2006/relationships/customXml" Target="../ink/ink1016.xml"/><Relationship Id="rId119" Type="http://schemas.openxmlformats.org/officeDocument/2006/relationships/customXml" Target="../ink/ink1064.xml"/><Relationship Id="rId44" Type="http://schemas.openxmlformats.org/officeDocument/2006/relationships/image" Target="../media/image1058.png"/><Relationship Id="rId65" Type="http://schemas.openxmlformats.org/officeDocument/2006/relationships/customXml" Target="../ink/ink1037.xml"/><Relationship Id="rId86" Type="http://schemas.openxmlformats.org/officeDocument/2006/relationships/image" Target="../media/image1079.png"/><Relationship Id="rId130" Type="http://schemas.openxmlformats.org/officeDocument/2006/relationships/image" Target="../media/image1101.png"/><Relationship Id="rId151" Type="http://schemas.openxmlformats.org/officeDocument/2006/relationships/customXml" Target="../ink/ink1080.xml"/><Relationship Id="rId172" Type="http://schemas.openxmlformats.org/officeDocument/2006/relationships/image" Target="../media/image1122.png"/><Relationship Id="rId193" Type="http://schemas.openxmlformats.org/officeDocument/2006/relationships/customXml" Target="../ink/ink1101.xml"/><Relationship Id="rId207" Type="http://schemas.openxmlformats.org/officeDocument/2006/relationships/customXml" Target="../ink/ink1108.xml"/><Relationship Id="rId13" Type="http://schemas.openxmlformats.org/officeDocument/2006/relationships/customXml" Target="../ink/ink1011.xml"/><Relationship Id="rId109" Type="http://schemas.openxmlformats.org/officeDocument/2006/relationships/customXml" Target="../ink/ink1059.xml"/><Relationship Id="rId34" Type="http://schemas.openxmlformats.org/officeDocument/2006/relationships/image" Target="../media/image1053.png"/><Relationship Id="rId55" Type="http://schemas.openxmlformats.org/officeDocument/2006/relationships/customXml" Target="../ink/ink1032.xml"/><Relationship Id="rId76" Type="http://schemas.openxmlformats.org/officeDocument/2006/relationships/image" Target="../media/image1074.png"/><Relationship Id="rId97" Type="http://schemas.openxmlformats.org/officeDocument/2006/relationships/customXml" Target="../ink/ink1053.xml"/><Relationship Id="rId120" Type="http://schemas.openxmlformats.org/officeDocument/2006/relationships/image" Target="../media/image1096.png"/><Relationship Id="rId141" Type="http://schemas.openxmlformats.org/officeDocument/2006/relationships/customXml" Target="../ink/ink1075.xml"/><Relationship Id="rId7" Type="http://schemas.openxmlformats.org/officeDocument/2006/relationships/customXml" Target="../ink/ink1008.xml"/><Relationship Id="rId162" Type="http://schemas.openxmlformats.org/officeDocument/2006/relationships/image" Target="../media/image1117.png"/><Relationship Id="rId183" Type="http://schemas.openxmlformats.org/officeDocument/2006/relationships/customXml" Target="../ink/ink1096.xml"/><Relationship Id="rId24" Type="http://schemas.openxmlformats.org/officeDocument/2006/relationships/image" Target="../media/image1048.png"/><Relationship Id="rId45" Type="http://schemas.openxmlformats.org/officeDocument/2006/relationships/customXml" Target="../ink/ink1027.xml"/><Relationship Id="rId66" Type="http://schemas.openxmlformats.org/officeDocument/2006/relationships/image" Target="../media/image1069.png"/><Relationship Id="rId87" Type="http://schemas.openxmlformats.org/officeDocument/2006/relationships/customXml" Target="../ink/ink1048.xml"/><Relationship Id="rId110" Type="http://schemas.openxmlformats.org/officeDocument/2006/relationships/image" Target="../media/image1091.png"/><Relationship Id="rId131" Type="http://schemas.openxmlformats.org/officeDocument/2006/relationships/customXml" Target="../ink/ink1070.xml"/><Relationship Id="rId152" Type="http://schemas.openxmlformats.org/officeDocument/2006/relationships/image" Target="../media/image1112.png"/><Relationship Id="rId173" Type="http://schemas.openxmlformats.org/officeDocument/2006/relationships/customXml" Target="../ink/ink1091.xml"/><Relationship Id="rId194" Type="http://schemas.openxmlformats.org/officeDocument/2006/relationships/image" Target="../media/image1133.png"/><Relationship Id="rId208" Type="http://schemas.openxmlformats.org/officeDocument/2006/relationships/image" Target="../media/image1140.png"/><Relationship Id="rId19" Type="http://schemas.openxmlformats.org/officeDocument/2006/relationships/customXml" Target="../ink/ink1014.xml"/><Relationship Id="rId14" Type="http://schemas.openxmlformats.org/officeDocument/2006/relationships/image" Target="../media/image1043.png"/><Relationship Id="rId30" Type="http://schemas.openxmlformats.org/officeDocument/2006/relationships/image" Target="../media/image1051.png"/><Relationship Id="rId35" Type="http://schemas.openxmlformats.org/officeDocument/2006/relationships/customXml" Target="../ink/ink1022.xml"/><Relationship Id="rId56" Type="http://schemas.openxmlformats.org/officeDocument/2006/relationships/image" Target="../media/image1064.png"/><Relationship Id="rId77" Type="http://schemas.openxmlformats.org/officeDocument/2006/relationships/customXml" Target="../ink/ink1043.xml"/><Relationship Id="rId100" Type="http://schemas.openxmlformats.org/officeDocument/2006/relationships/image" Target="../media/image1086.png"/><Relationship Id="rId105" Type="http://schemas.openxmlformats.org/officeDocument/2006/relationships/customXml" Target="../ink/ink1057.xml"/><Relationship Id="rId126" Type="http://schemas.openxmlformats.org/officeDocument/2006/relationships/image" Target="../media/image1099.png"/><Relationship Id="rId147" Type="http://schemas.openxmlformats.org/officeDocument/2006/relationships/customXml" Target="../ink/ink1078.xml"/><Relationship Id="rId168" Type="http://schemas.openxmlformats.org/officeDocument/2006/relationships/image" Target="../media/image1120.png"/><Relationship Id="rId8" Type="http://schemas.openxmlformats.org/officeDocument/2006/relationships/image" Target="../media/image1040.png"/><Relationship Id="rId51" Type="http://schemas.openxmlformats.org/officeDocument/2006/relationships/customXml" Target="../ink/ink1030.xml"/><Relationship Id="rId72" Type="http://schemas.openxmlformats.org/officeDocument/2006/relationships/image" Target="../media/image1072.png"/><Relationship Id="rId93" Type="http://schemas.openxmlformats.org/officeDocument/2006/relationships/customXml" Target="../ink/ink1051.xml"/><Relationship Id="rId98" Type="http://schemas.openxmlformats.org/officeDocument/2006/relationships/image" Target="../media/image1085.png"/><Relationship Id="rId121" Type="http://schemas.openxmlformats.org/officeDocument/2006/relationships/customXml" Target="../ink/ink1065.xml"/><Relationship Id="rId142" Type="http://schemas.openxmlformats.org/officeDocument/2006/relationships/image" Target="../media/image1107.png"/><Relationship Id="rId163" Type="http://schemas.openxmlformats.org/officeDocument/2006/relationships/customXml" Target="../ink/ink1086.xml"/><Relationship Id="rId184" Type="http://schemas.openxmlformats.org/officeDocument/2006/relationships/image" Target="../media/image1128.png"/><Relationship Id="rId189" Type="http://schemas.openxmlformats.org/officeDocument/2006/relationships/customXml" Target="../ink/ink1099.xml"/><Relationship Id="rId3" Type="http://schemas.openxmlformats.org/officeDocument/2006/relationships/customXml" Target="../ink/ink1006.xml"/><Relationship Id="rId214" Type="http://schemas.openxmlformats.org/officeDocument/2006/relationships/image" Target="../media/image1143.png"/><Relationship Id="rId25" Type="http://schemas.openxmlformats.org/officeDocument/2006/relationships/customXml" Target="../ink/ink1017.xml"/><Relationship Id="rId46" Type="http://schemas.openxmlformats.org/officeDocument/2006/relationships/image" Target="../media/image1059.png"/><Relationship Id="rId67" Type="http://schemas.openxmlformats.org/officeDocument/2006/relationships/customXml" Target="../ink/ink1038.xml"/><Relationship Id="rId116" Type="http://schemas.openxmlformats.org/officeDocument/2006/relationships/image" Target="../media/image1094.png"/><Relationship Id="rId137" Type="http://schemas.openxmlformats.org/officeDocument/2006/relationships/customXml" Target="../ink/ink1073.xml"/><Relationship Id="rId158" Type="http://schemas.openxmlformats.org/officeDocument/2006/relationships/image" Target="../media/image1115.png"/><Relationship Id="rId20" Type="http://schemas.openxmlformats.org/officeDocument/2006/relationships/image" Target="../media/image1046.png"/><Relationship Id="rId41" Type="http://schemas.openxmlformats.org/officeDocument/2006/relationships/customXml" Target="../ink/ink1025.xml"/><Relationship Id="rId62" Type="http://schemas.openxmlformats.org/officeDocument/2006/relationships/image" Target="../media/image1067.png"/><Relationship Id="rId83" Type="http://schemas.openxmlformats.org/officeDocument/2006/relationships/customXml" Target="../ink/ink1046.xml"/><Relationship Id="rId88" Type="http://schemas.openxmlformats.org/officeDocument/2006/relationships/image" Target="../media/image1080.png"/><Relationship Id="rId111" Type="http://schemas.openxmlformats.org/officeDocument/2006/relationships/customXml" Target="../ink/ink1060.xml"/><Relationship Id="rId132" Type="http://schemas.openxmlformats.org/officeDocument/2006/relationships/image" Target="../media/image1102.png"/><Relationship Id="rId153" Type="http://schemas.openxmlformats.org/officeDocument/2006/relationships/customXml" Target="../ink/ink1081.xml"/><Relationship Id="rId174" Type="http://schemas.openxmlformats.org/officeDocument/2006/relationships/image" Target="../media/image1123.png"/><Relationship Id="rId179" Type="http://schemas.openxmlformats.org/officeDocument/2006/relationships/customXml" Target="../ink/ink1094.xml"/><Relationship Id="rId195" Type="http://schemas.openxmlformats.org/officeDocument/2006/relationships/customXml" Target="../ink/ink1102.xml"/><Relationship Id="rId209" Type="http://schemas.openxmlformats.org/officeDocument/2006/relationships/customXml" Target="../ink/ink1109.xml"/><Relationship Id="rId190" Type="http://schemas.openxmlformats.org/officeDocument/2006/relationships/image" Target="../media/image1131.png"/><Relationship Id="rId204" Type="http://schemas.openxmlformats.org/officeDocument/2006/relationships/image" Target="../media/image1138.png"/><Relationship Id="rId15" Type="http://schemas.openxmlformats.org/officeDocument/2006/relationships/customXml" Target="../ink/ink1012.xml"/><Relationship Id="rId36" Type="http://schemas.openxmlformats.org/officeDocument/2006/relationships/image" Target="../media/image1054.png"/><Relationship Id="rId57" Type="http://schemas.openxmlformats.org/officeDocument/2006/relationships/customXml" Target="../ink/ink1033.xml"/><Relationship Id="rId106" Type="http://schemas.openxmlformats.org/officeDocument/2006/relationships/image" Target="../media/image1089.png"/><Relationship Id="rId127" Type="http://schemas.openxmlformats.org/officeDocument/2006/relationships/customXml" Target="../ink/ink1068.xml"/><Relationship Id="rId10" Type="http://schemas.openxmlformats.org/officeDocument/2006/relationships/image" Target="../media/image1041.png"/><Relationship Id="rId31" Type="http://schemas.openxmlformats.org/officeDocument/2006/relationships/customXml" Target="../ink/ink1020.xml"/><Relationship Id="rId52" Type="http://schemas.openxmlformats.org/officeDocument/2006/relationships/image" Target="../media/image1062.png"/><Relationship Id="rId73" Type="http://schemas.openxmlformats.org/officeDocument/2006/relationships/customXml" Target="../ink/ink1041.xml"/><Relationship Id="rId78" Type="http://schemas.openxmlformats.org/officeDocument/2006/relationships/image" Target="../media/image1075.png"/><Relationship Id="rId94" Type="http://schemas.openxmlformats.org/officeDocument/2006/relationships/image" Target="../media/image1083.png"/><Relationship Id="rId99" Type="http://schemas.openxmlformats.org/officeDocument/2006/relationships/customXml" Target="../ink/ink1054.xml"/><Relationship Id="rId101" Type="http://schemas.openxmlformats.org/officeDocument/2006/relationships/customXml" Target="../ink/ink1055.xml"/><Relationship Id="rId122" Type="http://schemas.openxmlformats.org/officeDocument/2006/relationships/image" Target="../media/image1097.png"/><Relationship Id="rId143" Type="http://schemas.openxmlformats.org/officeDocument/2006/relationships/customXml" Target="../ink/ink1076.xml"/><Relationship Id="rId148" Type="http://schemas.openxmlformats.org/officeDocument/2006/relationships/image" Target="../media/image1110.png"/><Relationship Id="rId164" Type="http://schemas.openxmlformats.org/officeDocument/2006/relationships/image" Target="../media/image1118.png"/><Relationship Id="rId169" Type="http://schemas.openxmlformats.org/officeDocument/2006/relationships/customXml" Target="../ink/ink1089.xml"/><Relationship Id="rId185" Type="http://schemas.openxmlformats.org/officeDocument/2006/relationships/customXml" Target="../ink/ink1097.xml"/><Relationship Id="rId4" Type="http://schemas.openxmlformats.org/officeDocument/2006/relationships/image" Target="../media/image1038.png"/><Relationship Id="rId9" Type="http://schemas.openxmlformats.org/officeDocument/2006/relationships/customXml" Target="../ink/ink1009.xml"/><Relationship Id="rId180" Type="http://schemas.openxmlformats.org/officeDocument/2006/relationships/image" Target="../media/image1126.png"/><Relationship Id="rId210" Type="http://schemas.openxmlformats.org/officeDocument/2006/relationships/image" Target="../media/image1141.png"/><Relationship Id="rId215" Type="http://schemas.openxmlformats.org/officeDocument/2006/relationships/customXml" Target="../ink/ink1112.xml"/><Relationship Id="rId26" Type="http://schemas.openxmlformats.org/officeDocument/2006/relationships/image" Target="../media/image1049.png"/><Relationship Id="rId47" Type="http://schemas.openxmlformats.org/officeDocument/2006/relationships/customXml" Target="../ink/ink1028.xml"/><Relationship Id="rId68" Type="http://schemas.openxmlformats.org/officeDocument/2006/relationships/image" Target="../media/image1070.png"/><Relationship Id="rId89" Type="http://schemas.openxmlformats.org/officeDocument/2006/relationships/customXml" Target="../ink/ink1049.xml"/><Relationship Id="rId112" Type="http://schemas.openxmlformats.org/officeDocument/2006/relationships/image" Target="../media/image1092.png"/><Relationship Id="rId133" Type="http://schemas.openxmlformats.org/officeDocument/2006/relationships/customXml" Target="../ink/ink1071.xml"/><Relationship Id="rId154" Type="http://schemas.openxmlformats.org/officeDocument/2006/relationships/image" Target="../media/image1113.png"/><Relationship Id="rId175" Type="http://schemas.openxmlformats.org/officeDocument/2006/relationships/customXml" Target="../ink/ink1092.xml"/><Relationship Id="rId196" Type="http://schemas.openxmlformats.org/officeDocument/2006/relationships/image" Target="../media/image1134.png"/><Relationship Id="rId200" Type="http://schemas.openxmlformats.org/officeDocument/2006/relationships/image" Target="../media/image1136.png"/><Relationship Id="rId16" Type="http://schemas.openxmlformats.org/officeDocument/2006/relationships/image" Target="../media/image1044.png"/><Relationship Id="rId37" Type="http://schemas.openxmlformats.org/officeDocument/2006/relationships/customXml" Target="../ink/ink1023.xml"/><Relationship Id="rId58" Type="http://schemas.openxmlformats.org/officeDocument/2006/relationships/image" Target="../media/image1065.png"/><Relationship Id="rId79" Type="http://schemas.openxmlformats.org/officeDocument/2006/relationships/customXml" Target="../ink/ink1044.xml"/><Relationship Id="rId102" Type="http://schemas.openxmlformats.org/officeDocument/2006/relationships/image" Target="../media/image1087.png"/><Relationship Id="rId123" Type="http://schemas.openxmlformats.org/officeDocument/2006/relationships/customXml" Target="../ink/ink1066.xml"/><Relationship Id="rId144" Type="http://schemas.openxmlformats.org/officeDocument/2006/relationships/image" Target="../media/image1108.png"/><Relationship Id="rId90" Type="http://schemas.openxmlformats.org/officeDocument/2006/relationships/image" Target="../media/image1081.png"/><Relationship Id="rId165" Type="http://schemas.openxmlformats.org/officeDocument/2006/relationships/customXml" Target="../ink/ink1087.xml"/><Relationship Id="rId186" Type="http://schemas.openxmlformats.org/officeDocument/2006/relationships/image" Target="../media/image1129.png"/><Relationship Id="rId211" Type="http://schemas.openxmlformats.org/officeDocument/2006/relationships/customXml" Target="../ink/ink1110.xml"/><Relationship Id="rId27" Type="http://schemas.openxmlformats.org/officeDocument/2006/relationships/customXml" Target="../ink/ink1018.xml"/><Relationship Id="rId48" Type="http://schemas.openxmlformats.org/officeDocument/2006/relationships/image" Target="../media/image1060.png"/><Relationship Id="rId69" Type="http://schemas.openxmlformats.org/officeDocument/2006/relationships/customXml" Target="../ink/ink1039.xml"/><Relationship Id="rId113" Type="http://schemas.openxmlformats.org/officeDocument/2006/relationships/customXml" Target="../ink/ink1061.xml"/><Relationship Id="rId134" Type="http://schemas.openxmlformats.org/officeDocument/2006/relationships/image" Target="../media/image1103.png"/><Relationship Id="rId80" Type="http://schemas.openxmlformats.org/officeDocument/2006/relationships/image" Target="../media/image1076.png"/><Relationship Id="rId155" Type="http://schemas.openxmlformats.org/officeDocument/2006/relationships/customXml" Target="../ink/ink1082.xml"/><Relationship Id="rId176" Type="http://schemas.openxmlformats.org/officeDocument/2006/relationships/image" Target="../media/image1124.png"/><Relationship Id="rId197" Type="http://schemas.openxmlformats.org/officeDocument/2006/relationships/customXml" Target="../ink/ink1103.xml"/><Relationship Id="rId201" Type="http://schemas.openxmlformats.org/officeDocument/2006/relationships/customXml" Target="../ink/ink1105.xml"/><Relationship Id="rId17" Type="http://schemas.openxmlformats.org/officeDocument/2006/relationships/customXml" Target="../ink/ink1013.xml"/><Relationship Id="rId38" Type="http://schemas.openxmlformats.org/officeDocument/2006/relationships/image" Target="../media/image1055.png"/><Relationship Id="rId59" Type="http://schemas.openxmlformats.org/officeDocument/2006/relationships/customXml" Target="../ink/ink1034.xml"/><Relationship Id="rId103" Type="http://schemas.openxmlformats.org/officeDocument/2006/relationships/customXml" Target="../ink/ink1056.xml"/><Relationship Id="rId124" Type="http://schemas.openxmlformats.org/officeDocument/2006/relationships/image" Target="../media/image1098.png"/><Relationship Id="rId70" Type="http://schemas.openxmlformats.org/officeDocument/2006/relationships/image" Target="../media/image1071.png"/><Relationship Id="rId91" Type="http://schemas.openxmlformats.org/officeDocument/2006/relationships/customXml" Target="../ink/ink1050.xml"/><Relationship Id="rId145" Type="http://schemas.openxmlformats.org/officeDocument/2006/relationships/customXml" Target="../ink/ink1077.xml"/><Relationship Id="rId166" Type="http://schemas.openxmlformats.org/officeDocument/2006/relationships/image" Target="../media/image1119.png"/><Relationship Id="rId187" Type="http://schemas.openxmlformats.org/officeDocument/2006/relationships/customXml" Target="../ink/ink109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42.png"/><Relationship Id="rId28" Type="http://schemas.openxmlformats.org/officeDocument/2006/relationships/image" Target="../media/image1050.png"/><Relationship Id="rId49" Type="http://schemas.openxmlformats.org/officeDocument/2006/relationships/customXml" Target="../ink/ink1029.xml"/><Relationship Id="rId114" Type="http://schemas.openxmlformats.org/officeDocument/2006/relationships/image" Target="../media/image1093.png"/><Relationship Id="rId60" Type="http://schemas.openxmlformats.org/officeDocument/2006/relationships/image" Target="../media/image1066.png"/><Relationship Id="rId81" Type="http://schemas.openxmlformats.org/officeDocument/2006/relationships/customXml" Target="../ink/ink1045.xml"/><Relationship Id="rId135" Type="http://schemas.openxmlformats.org/officeDocument/2006/relationships/customXml" Target="../ink/ink1072.xml"/><Relationship Id="rId156" Type="http://schemas.openxmlformats.org/officeDocument/2006/relationships/image" Target="../media/image1114.png"/><Relationship Id="rId177" Type="http://schemas.openxmlformats.org/officeDocument/2006/relationships/customXml" Target="../ink/ink1093.xml"/><Relationship Id="rId198" Type="http://schemas.openxmlformats.org/officeDocument/2006/relationships/image" Target="../media/image1135.png"/><Relationship Id="rId202" Type="http://schemas.openxmlformats.org/officeDocument/2006/relationships/image" Target="../media/image1137.png"/><Relationship Id="rId18" Type="http://schemas.openxmlformats.org/officeDocument/2006/relationships/image" Target="../media/image1045.png"/><Relationship Id="rId39" Type="http://schemas.openxmlformats.org/officeDocument/2006/relationships/customXml" Target="../ink/ink1024.xml"/><Relationship Id="rId50" Type="http://schemas.openxmlformats.org/officeDocument/2006/relationships/image" Target="../media/image1061.png"/><Relationship Id="rId104" Type="http://schemas.openxmlformats.org/officeDocument/2006/relationships/image" Target="../media/image1088.png"/><Relationship Id="rId125" Type="http://schemas.openxmlformats.org/officeDocument/2006/relationships/customXml" Target="../ink/ink1067.xml"/><Relationship Id="rId146" Type="http://schemas.openxmlformats.org/officeDocument/2006/relationships/image" Target="../media/image1109.png"/><Relationship Id="rId167" Type="http://schemas.openxmlformats.org/officeDocument/2006/relationships/customXml" Target="../ink/ink1088.xml"/><Relationship Id="rId188" Type="http://schemas.openxmlformats.org/officeDocument/2006/relationships/image" Target="../media/image1130.png"/><Relationship Id="rId71" Type="http://schemas.openxmlformats.org/officeDocument/2006/relationships/customXml" Target="../ink/ink1040.xml"/><Relationship Id="rId92" Type="http://schemas.openxmlformats.org/officeDocument/2006/relationships/image" Target="../media/image1082.png"/><Relationship Id="rId213" Type="http://schemas.openxmlformats.org/officeDocument/2006/relationships/customXml" Target="../ink/ink1111.xml"/><Relationship Id="rId2" Type="http://schemas.openxmlformats.org/officeDocument/2006/relationships/image" Target="../media/image9.emf"/><Relationship Id="rId29" Type="http://schemas.openxmlformats.org/officeDocument/2006/relationships/customXml" Target="../ink/ink1019.xml"/><Relationship Id="rId40" Type="http://schemas.openxmlformats.org/officeDocument/2006/relationships/image" Target="../media/image1056.png"/><Relationship Id="rId115" Type="http://schemas.openxmlformats.org/officeDocument/2006/relationships/customXml" Target="../ink/ink1062.xml"/><Relationship Id="rId136" Type="http://schemas.openxmlformats.org/officeDocument/2006/relationships/image" Target="../media/image1104.png"/><Relationship Id="rId157" Type="http://schemas.openxmlformats.org/officeDocument/2006/relationships/customXml" Target="../ink/ink1083.xml"/><Relationship Id="rId178" Type="http://schemas.openxmlformats.org/officeDocument/2006/relationships/image" Target="../media/image1125.png"/><Relationship Id="rId61" Type="http://schemas.openxmlformats.org/officeDocument/2006/relationships/customXml" Target="../ink/ink1035.xml"/><Relationship Id="rId82" Type="http://schemas.openxmlformats.org/officeDocument/2006/relationships/image" Target="../media/image1077.png"/><Relationship Id="rId199" Type="http://schemas.openxmlformats.org/officeDocument/2006/relationships/customXml" Target="../ink/ink1104.xml"/><Relationship Id="rId203" Type="http://schemas.openxmlformats.org/officeDocument/2006/relationships/customXml" Target="../ink/ink110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70.xml"/><Relationship Id="rId21" Type="http://schemas.openxmlformats.org/officeDocument/2006/relationships/customXml" Target="../ink/ink1122.xml"/><Relationship Id="rId42" Type="http://schemas.openxmlformats.org/officeDocument/2006/relationships/image" Target="../media/image1165.png"/><Relationship Id="rId63" Type="http://schemas.openxmlformats.org/officeDocument/2006/relationships/customXml" Target="../ink/ink1143.xml"/><Relationship Id="rId84" Type="http://schemas.openxmlformats.org/officeDocument/2006/relationships/image" Target="../media/image1186.png"/><Relationship Id="rId138" Type="http://schemas.openxmlformats.org/officeDocument/2006/relationships/image" Target="../media/image1213.png"/><Relationship Id="rId159" Type="http://schemas.openxmlformats.org/officeDocument/2006/relationships/customXml" Target="../ink/ink1191.xml"/><Relationship Id="rId170" Type="http://schemas.openxmlformats.org/officeDocument/2006/relationships/image" Target="../media/image1229.png"/><Relationship Id="rId107" Type="http://schemas.openxmlformats.org/officeDocument/2006/relationships/customXml" Target="../ink/ink1165.xml"/><Relationship Id="rId11" Type="http://schemas.openxmlformats.org/officeDocument/2006/relationships/customXml" Target="../ink/ink1117.xml"/><Relationship Id="rId32" Type="http://schemas.openxmlformats.org/officeDocument/2006/relationships/image" Target="../media/image1160.png"/><Relationship Id="rId53" Type="http://schemas.openxmlformats.org/officeDocument/2006/relationships/customXml" Target="../ink/ink1138.xml"/><Relationship Id="rId74" Type="http://schemas.openxmlformats.org/officeDocument/2006/relationships/image" Target="../media/image1181.png"/><Relationship Id="rId128" Type="http://schemas.openxmlformats.org/officeDocument/2006/relationships/image" Target="../media/image1208.png"/><Relationship Id="rId149" Type="http://schemas.openxmlformats.org/officeDocument/2006/relationships/customXml" Target="../ink/ink1186.xml"/><Relationship Id="rId5" Type="http://schemas.openxmlformats.org/officeDocument/2006/relationships/customXml" Target="../ink/ink1114.xml"/><Relationship Id="rId95" Type="http://schemas.openxmlformats.org/officeDocument/2006/relationships/customXml" Target="../ink/ink1159.xml"/><Relationship Id="rId160" Type="http://schemas.openxmlformats.org/officeDocument/2006/relationships/image" Target="../media/image1224.png"/><Relationship Id="rId22" Type="http://schemas.openxmlformats.org/officeDocument/2006/relationships/image" Target="../media/image1155.png"/><Relationship Id="rId43" Type="http://schemas.openxmlformats.org/officeDocument/2006/relationships/customXml" Target="../ink/ink1133.xml"/><Relationship Id="rId64" Type="http://schemas.openxmlformats.org/officeDocument/2006/relationships/image" Target="../media/image1176.png"/><Relationship Id="rId118" Type="http://schemas.openxmlformats.org/officeDocument/2006/relationships/image" Target="../media/image1203.png"/><Relationship Id="rId139" Type="http://schemas.openxmlformats.org/officeDocument/2006/relationships/customXml" Target="../ink/ink1181.xml"/><Relationship Id="rId85" Type="http://schemas.openxmlformats.org/officeDocument/2006/relationships/customXml" Target="../ink/ink1154.xml"/><Relationship Id="rId150" Type="http://schemas.openxmlformats.org/officeDocument/2006/relationships/image" Target="../media/image1219.png"/><Relationship Id="rId171" Type="http://schemas.openxmlformats.org/officeDocument/2006/relationships/customXml" Target="../ink/ink1197.xml"/><Relationship Id="rId12" Type="http://schemas.openxmlformats.org/officeDocument/2006/relationships/image" Target="../media/image1150.png"/><Relationship Id="rId33" Type="http://schemas.openxmlformats.org/officeDocument/2006/relationships/customXml" Target="../ink/ink1128.xml"/><Relationship Id="rId108" Type="http://schemas.openxmlformats.org/officeDocument/2006/relationships/image" Target="../media/image1198.png"/><Relationship Id="rId129" Type="http://schemas.openxmlformats.org/officeDocument/2006/relationships/customXml" Target="../ink/ink1176.xml"/><Relationship Id="rId54" Type="http://schemas.openxmlformats.org/officeDocument/2006/relationships/image" Target="../media/image1171.png"/><Relationship Id="rId75" Type="http://schemas.openxmlformats.org/officeDocument/2006/relationships/customXml" Target="../ink/ink1149.xml"/><Relationship Id="rId96" Type="http://schemas.openxmlformats.org/officeDocument/2006/relationships/image" Target="../media/image1192.png"/><Relationship Id="rId140" Type="http://schemas.openxmlformats.org/officeDocument/2006/relationships/image" Target="../media/image1214.png"/><Relationship Id="rId161" Type="http://schemas.openxmlformats.org/officeDocument/2006/relationships/customXml" Target="../ink/ink11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7.png"/><Relationship Id="rId23" Type="http://schemas.openxmlformats.org/officeDocument/2006/relationships/customXml" Target="../ink/ink1123.xml"/><Relationship Id="rId28" Type="http://schemas.openxmlformats.org/officeDocument/2006/relationships/image" Target="../media/image1158.png"/><Relationship Id="rId49" Type="http://schemas.openxmlformats.org/officeDocument/2006/relationships/customXml" Target="../ink/ink1136.xml"/><Relationship Id="rId114" Type="http://schemas.openxmlformats.org/officeDocument/2006/relationships/image" Target="../media/image1201.png"/><Relationship Id="rId119" Type="http://schemas.openxmlformats.org/officeDocument/2006/relationships/customXml" Target="../ink/ink1171.xml"/><Relationship Id="rId44" Type="http://schemas.openxmlformats.org/officeDocument/2006/relationships/image" Target="../media/image1166.png"/><Relationship Id="rId60" Type="http://schemas.openxmlformats.org/officeDocument/2006/relationships/image" Target="../media/image1174.png"/><Relationship Id="rId65" Type="http://schemas.openxmlformats.org/officeDocument/2006/relationships/customXml" Target="../ink/ink1144.xml"/><Relationship Id="rId81" Type="http://schemas.openxmlformats.org/officeDocument/2006/relationships/customXml" Target="../ink/ink1152.xml"/><Relationship Id="rId86" Type="http://schemas.openxmlformats.org/officeDocument/2006/relationships/image" Target="../media/image1187.png"/><Relationship Id="rId130" Type="http://schemas.openxmlformats.org/officeDocument/2006/relationships/image" Target="../media/image1209.png"/><Relationship Id="rId135" Type="http://schemas.openxmlformats.org/officeDocument/2006/relationships/customXml" Target="../ink/ink1179.xml"/><Relationship Id="rId151" Type="http://schemas.openxmlformats.org/officeDocument/2006/relationships/customXml" Target="../ink/ink1187.xml"/><Relationship Id="rId156" Type="http://schemas.openxmlformats.org/officeDocument/2006/relationships/image" Target="../media/image1222.png"/><Relationship Id="rId172" Type="http://schemas.openxmlformats.org/officeDocument/2006/relationships/image" Target="../media/image1230.png"/><Relationship Id="rId13" Type="http://schemas.openxmlformats.org/officeDocument/2006/relationships/customXml" Target="../ink/ink1118.xml"/><Relationship Id="rId18" Type="http://schemas.openxmlformats.org/officeDocument/2006/relationships/image" Target="../media/image1153.png"/><Relationship Id="rId39" Type="http://schemas.openxmlformats.org/officeDocument/2006/relationships/customXml" Target="../ink/ink1131.xml"/><Relationship Id="rId109" Type="http://schemas.openxmlformats.org/officeDocument/2006/relationships/customXml" Target="../ink/ink1166.xml"/><Relationship Id="rId34" Type="http://schemas.openxmlformats.org/officeDocument/2006/relationships/image" Target="../media/image1161.png"/><Relationship Id="rId50" Type="http://schemas.openxmlformats.org/officeDocument/2006/relationships/image" Target="../media/image1169.png"/><Relationship Id="rId55" Type="http://schemas.openxmlformats.org/officeDocument/2006/relationships/customXml" Target="../ink/ink1139.xml"/><Relationship Id="rId76" Type="http://schemas.openxmlformats.org/officeDocument/2006/relationships/image" Target="../media/image1182.png"/><Relationship Id="rId97" Type="http://schemas.openxmlformats.org/officeDocument/2006/relationships/customXml" Target="../ink/ink1160.xml"/><Relationship Id="rId104" Type="http://schemas.openxmlformats.org/officeDocument/2006/relationships/image" Target="../media/image1196.png"/><Relationship Id="rId120" Type="http://schemas.openxmlformats.org/officeDocument/2006/relationships/image" Target="../media/image1204.png"/><Relationship Id="rId125" Type="http://schemas.openxmlformats.org/officeDocument/2006/relationships/customXml" Target="../ink/ink1174.xml"/><Relationship Id="rId141" Type="http://schemas.openxmlformats.org/officeDocument/2006/relationships/customXml" Target="../ink/ink1182.xml"/><Relationship Id="rId146" Type="http://schemas.openxmlformats.org/officeDocument/2006/relationships/image" Target="../media/image1217.png"/><Relationship Id="rId167" Type="http://schemas.openxmlformats.org/officeDocument/2006/relationships/customXml" Target="../ink/ink1195.xml"/><Relationship Id="rId7" Type="http://schemas.openxmlformats.org/officeDocument/2006/relationships/customXml" Target="../ink/ink1115.xml"/><Relationship Id="rId71" Type="http://schemas.openxmlformats.org/officeDocument/2006/relationships/customXml" Target="../ink/ink1147.xml"/><Relationship Id="rId92" Type="http://schemas.openxmlformats.org/officeDocument/2006/relationships/image" Target="../media/image1190.png"/><Relationship Id="rId162" Type="http://schemas.openxmlformats.org/officeDocument/2006/relationships/image" Target="../media/image1225.png"/><Relationship Id="rId2" Type="http://schemas.openxmlformats.org/officeDocument/2006/relationships/image" Target="../media/image10.emf"/><Relationship Id="rId29" Type="http://schemas.openxmlformats.org/officeDocument/2006/relationships/customXml" Target="../ink/ink1126.xml"/><Relationship Id="rId24" Type="http://schemas.openxmlformats.org/officeDocument/2006/relationships/image" Target="../media/image1156.png"/><Relationship Id="rId40" Type="http://schemas.openxmlformats.org/officeDocument/2006/relationships/image" Target="../media/image1164.png"/><Relationship Id="rId45" Type="http://schemas.openxmlformats.org/officeDocument/2006/relationships/customXml" Target="../ink/ink1134.xml"/><Relationship Id="rId66" Type="http://schemas.openxmlformats.org/officeDocument/2006/relationships/image" Target="../media/image1177.png"/><Relationship Id="rId87" Type="http://schemas.openxmlformats.org/officeDocument/2006/relationships/customXml" Target="../ink/ink1155.xml"/><Relationship Id="rId110" Type="http://schemas.openxmlformats.org/officeDocument/2006/relationships/image" Target="../media/image1199.png"/><Relationship Id="rId115" Type="http://schemas.openxmlformats.org/officeDocument/2006/relationships/customXml" Target="../ink/ink1169.xml"/><Relationship Id="rId131" Type="http://schemas.openxmlformats.org/officeDocument/2006/relationships/customXml" Target="../ink/ink1177.xml"/><Relationship Id="rId136" Type="http://schemas.openxmlformats.org/officeDocument/2006/relationships/image" Target="../media/image1212.png"/><Relationship Id="rId157" Type="http://schemas.openxmlformats.org/officeDocument/2006/relationships/customXml" Target="../ink/ink1190.xml"/><Relationship Id="rId61" Type="http://schemas.openxmlformats.org/officeDocument/2006/relationships/customXml" Target="../ink/ink1142.xml"/><Relationship Id="rId82" Type="http://schemas.openxmlformats.org/officeDocument/2006/relationships/image" Target="../media/image1185.png"/><Relationship Id="rId152" Type="http://schemas.openxmlformats.org/officeDocument/2006/relationships/image" Target="../media/image1220.png"/><Relationship Id="rId173" Type="http://schemas.openxmlformats.org/officeDocument/2006/relationships/customXml" Target="../ink/ink1198.xml"/><Relationship Id="rId19" Type="http://schemas.openxmlformats.org/officeDocument/2006/relationships/customXml" Target="../ink/ink1121.xml"/><Relationship Id="rId14" Type="http://schemas.openxmlformats.org/officeDocument/2006/relationships/image" Target="../media/image1151.png"/><Relationship Id="rId30" Type="http://schemas.openxmlformats.org/officeDocument/2006/relationships/image" Target="../media/image1159.png"/><Relationship Id="rId35" Type="http://schemas.openxmlformats.org/officeDocument/2006/relationships/customXml" Target="../ink/ink1129.xml"/><Relationship Id="rId56" Type="http://schemas.openxmlformats.org/officeDocument/2006/relationships/image" Target="../media/image1172.png"/><Relationship Id="rId77" Type="http://schemas.openxmlformats.org/officeDocument/2006/relationships/customXml" Target="../ink/ink1150.xml"/><Relationship Id="rId100" Type="http://schemas.openxmlformats.org/officeDocument/2006/relationships/image" Target="../media/image1194.png"/><Relationship Id="rId105" Type="http://schemas.openxmlformats.org/officeDocument/2006/relationships/customXml" Target="../ink/ink1164.xml"/><Relationship Id="rId126" Type="http://schemas.openxmlformats.org/officeDocument/2006/relationships/image" Target="../media/image1207.png"/><Relationship Id="rId147" Type="http://schemas.openxmlformats.org/officeDocument/2006/relationships/customXml" Target="../ink/ink1185.xml"/><Relationship Id="rId168" Type="http://schemas.openxmlformats.org/officeDocument/2006/relationships/image" Target="../media/image1228.png"/><Relationship Id="rId8" Type="http://schemas.openxmlformats.org/officeDocument/2006/relationships/image" Target="../media/image1148.png"/><Relationship Id="rId51" Type="http://schemas.openxmlformats.org/officeDocument/2006/relationships/customXml" Target="../ink/ink1137.xml"/><Relationship Id="rId72" Type="http://schemas.openxmlformats.org/officeDocument/2006/relationships/image" Target="../media/image1180.png"/><Relationship Id="rId93" Type="http://schemas.openxmlformats.org/officeDocument/2006/relationships/customXml" Target="../ink/ink1158.xml"/><Relationship Id="rId98" Type="http://schemas.openxmlformats.org/officeDocument/2006/relationships/image" Target="../media/image1193.png"/><Relationship Id="rId121" Type="http://schemas.openxmlformats.org/officeDocument/2006/relationships/customXml" Target="../ink/ink1172.xml"/><Relationship Id="rId142" Type="http://schemas.openxmlformats.org/officeDocument/2006/relationships/image" Target="../media/image1215.png"/><Relationship Id="rId163" Type="http://schemas.openxmlformats.org/officeDocument/2006/relationships/customXml" Target="../ink/ink1193.xml"/><Relationship Id="rId3" Type="http://schemas.openxmlformats.org/officeDocument/2006/relationships/customXml" Target="../ink/ink1113.xml"/><Relationship Id="rId25" Type="http://schemas.openxmlformats.org/officeDocument/2006/relationships/customXml" Target="../ink/ink1124.xml"/><Relationship Id="rId46" Type="http://schemas.openxmlformats.org/officeDocument/2006/relationships/image" Target="../media/image1167.png"/><Relationship Id="rId67" Type="http://schemas.openxmlformats.org/officeDocument/2006/relationships/customXml" Target="../ink/ink1145.xml"/><Relationship Id="rId116" Type="http://schemas.openxmlformats.org/officeDocument/2006/relationships/image" Target="../media/image1202.png"/><Relationship Id="rId137" Type="http://schemas.openxmlformats.org/officeDocument/2006/relationships/customXml" Target="../ink/ink1180.xml"/><Relationship Id="rId158" Type="http://schemas.openxmlformats.org/officeDocument/2006/relationships/image" Target="../media/image1223.png"/><Relationship Id="rId20" Type="http://schemas.openxmlformats.org/officeDocument/2006/relationships/image" Target="../media/image1154.png"/><Relationship Id="rId41" Type="http://schemas.openxmlformats.org/officeDocument/2006/relationships/customXml" Target="../ink/ink1132.xml"/><Relationship Id="rId62" Type="http://schemas.openxmlformats.org/officeDocument/2006/relationships/image" Target="../media/image1175.png"/><Relationship Id="rId83" Type="http://schemas.openxmlformats.org/officeDocument/2006/relationships/customXml" Target="../ink/ink1153.xml"/><Relationship Id="rId88" Type="http://schemas.openxmlformats.org/officeDocument/2006/relationships/image" Target="../media/image1188.png"/><Relationship Id="rId111" Type="http://schemas.openxmlformats.org/officeDocument/2006/relationships/customXml" Target="../ink/ink1167.xml"/><Relationship Id="rId132" Type="http://schemas.openxmlformats.org/officeDocument/2006/relationships/image" Target="../media/image1210.png"/><Relationship Id="rId153" Type="http://schemas.openxmlformats.org/officeDocument/2006/relationships/customXml" Target="../ink/ink1188.xml"/><Relationship Id="rId174" Type="http://schemas.openxmlformats.org/officeDocument/2006/relationships/image" Target="../media/image1231.png"/><Relationship Id="rId15" Type="http://schemas.openxmlformats.org/officeDocument/2006/relationships/customXml" Target="../ink/ink1119.xml"/><Relationship Id="rId36" Type="http://schemas.openxmlformats.org/officeDocument/2006/relationships/image" Target="../media/image1162.png"/><Relationship Id="rId57" Type="http://schemas.openxmlformats.org/officeDocument/2006/relationships/customXml" Target="../ink/ink1140.xml"/><Relationship Id="rId106" Type="http://schemas.openxmlformats.org/officeDocument/2006/relationships/image" Target="../media/image1197.png"/><Relationship Id="rId127" Type="http://schemas.openxmlformats.org/officeDocument/2006/relationships/customXml" Target="../ink/ink1175.xml"/><Relationship Id="rId10" Type="http://schemas.openxmlformats.org/officeDocument/2006/relationships/image" Target="../media/image1149.png"/><Relationship Id="rId31" Type="http://schemas.openxmlformats.org/officeDocument/2006/relationships/customXml" Target="../ink/ink1127.xml"/><Relationship Id="rId52" Type="http://schemas.openxmlformats.org/officeDocument/2006/relationships/image" Target="../media/image1170.png"/><Relationship Id="rId73" Type="http://schemas.openxmlformats.org/officeDocument/2006/relationships/customXml" Target="../ink/ink1148.xml"/><Relationship Id="rId78" Type="http://schemas.openxmlformats.org/officeDocument/2006/relationships/image" Target="../media/image1183.png"/><Relationship Id="rId94" Type="http://schemas.openxmlformats.org/officeDocument/2006/relationships/image" Target="../media/image1191.png"/><Relationship Id="rId99" Type="http://schemas.openxmlformats.org/officeDocument/2006/relationships/customXml" Target="../ink/ink1161.xml"/><Relationship Id="rId101" Type="http://schemas.openxmlformats.org/officeDocument/2006/relationships/customXml" Target="../ink/ink1162.xml"/><Relationship Id="rId122" Type="http://schemas.openxmlformats.org/officeDocument/2006/relationships/image" Target="../media/image1205.png"/><Relationship Id="rId143" Type="http://schemas.openxmlformats.org/officeDocument/2006/relationships/customXml" Target="../ink/ink1183.xml"/><Relationship Id="rId148" Type="http://schemas.openxmlformats.org/officeDocument/2006/relationships/image" Target="../media/image1218.png"/><Relationship Id="rId164" Type="http://schemas.openxmlformats.org/officeDocument/2006/relationships/image" Target="../media/image1226.png"/><Relationship Id="rId169" Type="http://schemas.openxmlformats.org/officeDocument/2006/relationships/customXml" Target="../ink/ink1196.xml"/><Relationship Id="rId4" Type="http://schemas.openxmlformats.org/officeDocument/2006/relationships/image" Target="../media/image1146.png"/><Relationship Id="rId9" Type="http://schemas.openxmlformats.org/officeDocument/2006/relationships/customXml" Target="../ink/ink1116.xml"/><Relationship Id="rId26" Type="http://schemas.openxmlformats.org/officeDocument/2006/relationships/image" Target="../media/image1157.png"/><Relationship Id="rId47" Type="http://schemas.openxmlformats.org/officeDocument/2006/relationships/customXml" Target="../ink/ink1135.xml"/><Relationship Id="rId68" Type="http://schemas.openxmlformats.org/officeDocument/2006/relationships/image" Target="../media/image1178.png"/><Relationship Id="rId89" Type="http://schemas.openxmlformats.org/officeDocument/2006/relationships/customXml" Target="../ink/ink1156.xml"/><Relationship Id="rId112" Type="http://schemas.openxmlformats.org/officeDocument/2006/relationships/image" Target="../media/image1200.png"/><Relationship Id="rId133" Type="http://schemas.openxmlformats.org/officeDocument/2006/relationships/customXml" Target="../ink/ink1178.xml"/><Relationship Id="rId154" Type="http://schemas.openxmlformats.org/officeDocument/2006/relationships/image" Target="../media/image1221.png"/><Relationship Id="rId175" Type="http://schemas.openxmlformats.org/officeDocument/2006/relationships/customXml" Target="../ink/ink1199.xml"/><Relationship Id="rId16" Type="http://schemas.openxmlformats.org/officeDocument/2006/relationships/image" Target="../media/image1152.png"/><Relationship Id="rId37" Type="http://schemas.openxmlformats.org/officeDocument/2006/relationships/customXml" Target="../ink/ink1130.xml"/><Relationship Id="rId58" Type="http://schemas.openxmlformats.org/officeDocument/2006/relationships/image" Target="../media/image1173.png"/><Relationship Id="rId79" Type="http://schemas.openxmlformats.org/officeDocument/2006/relationships/customXml" Target="../ink/ink1151.xml"/><Relationship Id="rId102" Type="http://schemas.openxmlformats.org/officeDocument/2006/relationships/image" Target="../media/image1195.png"/><Relationship Id="rId123" Type="http://schemas.openxmlformats.org/officeDocument/2006/relationships/customXml" Target="../ink/ink1173.xml"/><Relationship Id="rId144" Type="http://schemas.openxmlformats.org/officeDocument/2006/relationships/image" Target="../media/image1216.png"/><Relationship Id="rId90" Type="http://schemas.openxmlformats.org/officeDocument/2006/relationships/image" Target="../media/image1189.png"/><Relationship Id="rId165" Type="http://schemas.openxmlformats.org/officeDocument/2006/relationships/customXml" Target="../ink/ink1194.xml"/><Relationship Id="rId27" Type="http://schemas.openxmlformats.org/officeDocument/2006/relationships/customXml" Target="../ink/ink1125.xml"/><Relationship Id="rId48" Type="http://schemas.openxmlformats.org/officeDocument/2006/relationships/image" Target="../media/image1168.png"/><Relationship Id="rId69" Type="http://schemas.openxmlformats.org/officeDocument/2006/relationships/customXml" Target="../ink/ink1146.xml"/><Relationship Id="rId113" Type="http://schemas.openxmlformats.org/officeDocument/2006/relationships/customXml" Target="../ink/ink1168.xml"/><Relationship Id="rId134" Type="http://schemas.openxmlformats.org/officeDocument/2006/relationships/image" Target="../media/image1211.png"/><Relationship Id="rId80" Type="http://schemas.openxmlformats.org/officeDocument/2006/relationships/image" Target="../media/image1184.png"/><Relationship Id="rId155" Type="http://schemas.openxmlformats.org/officeDocument/2006/relationships/customXml" Target="../ink/ink1189.xml"/><Relationship Id="rId176" Type="http://schemas.openxmlformats.org/officeDocument/2006/relationships/image" Target="../media/image1232.png"/><Relationship Id="rId17" Type="http://schemas.openxmlformats.org/officeDocument/2006/relationships/customXml" Target="../ink/ink1120.xml"/><Relationship Id="rId38" Type="http://schemas.openxmlformats.org/officeDocument/2006/relationships/image" Target="../media/image1163.png"/><Relationship Id="rId59" Type="http://schemas.openxmlformats.org/officeDocument/2006/relationships/customXml" Target="../ink/ink1141.xml"/><Relationship Id="rId103" Type="http://schemas.openxmlformats.org/officeDocument/2006/relationships/customXml" Target="../ink/ink1163.xml"/><Relationship Id="rId124" Type="http://schemas.openxmlformats.org/officeDocument/2006/relationships/image" Target="../media/image1206.png"/><Relationship Id="rId70" Type="http://schemas.openxmlformats.org/officeDocument/2006/relationships/image" Target="../media/image1179.png"/><Relationship Id="rId91" Type="http://schemas.openxmlformats.org/officeDocument/2006/relationships/customXml" Target="../ink/ink1157.xml"/><Relationship Id="rId145" Type="http://schemas.openxmlformats.org/officeDocument/2006/relationships/customXml" Target="../ink/ink1184.xml"/><Relationship Id="rId166" Type="http://schemas.openxmlformats.org/officeDocument/2006/relationships/image" Target="../media/image12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53.png"/><Relationship Id="rId63" Type="http://schemas.openxmlformats.org/officeDocument/2006/relationships/customXml" Target="../ink/ink31.xml"/><Relationship Id="rId84" Type="http://schemas.openxmlformats.org/officeDocument/2006/relationships/image" Target="../media/image75.png"/><Relationship Id="rId138" Type="http://schemas.openxmlformats.org/officeDocument/2006/relationships/image" Target="../media/image102.png"/><Relationship Id="rId159" Type="http://schemas.openxmlformats.org/officeDocument/2006/relationships/customXml" Target="../ink/ink79.xml"/><Relationship Id="rId170" Type="http://schemas.openxmlformats.org/officeDocument/2006/relationships/image" Target="../media/image118.png"/><Relationship Id="rId191" Type="http://schemas.openxmlformats.org/officeDocument/2006/relationships/customXml" Target="../ink/ink95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4810.png"/><Relationship Id="rId53" Type="http://schemas.openxmlformats.org/officeDocument/2006/relationships/customXml" Target="../ink/ink26.xml"/><Relationship Id="rId74" Type="http://schemas.openxmlformats.org/officeDocument/2006/relationships/image" Target="../media/image70.png"/><Relationship Id="rId128" Type="http://schemas.openxmlformats.org/officeDocument/2006/relationships/image" Target="../media/image97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113.png"/><Relationship Id="rId181" Type="http://schemas.openxmlformats.org/officeDocument/2006/relationships/customXml" Target="../ink/ink90.xml"/><Relationship Id="rId22" Type="http://schemas.openxmlformats.org/officeDocument/2006/relationships/image" Target="../media/image4310.png"/><Relationship Id="rId43" Type="http://schemas.openxmlformats.org/officeDocument/2006/relationships/customXml" Target="../ink/ink21.xml"/><Relationship Id="rId64" Type="http://schemas.openxmlformats.org/officeDocument/2006/relationships/image" Target="../media/image65.png"/><Relationship Id="rId118" Type="http://schemas.openxmlformats.org/officeDocument/2006/relationships/image" Target="../media/image92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108.png"/><Relationship Id="rId171" Type="http://schemas.openxmlformats.org/officeDocument/2006/relationships/customXml" Target="../ink/ink85.xml"/><Relationship Id="rId192" Type="http://schemas.openxmlformats.org/officeDocument/2006/relationships/image" Target="../media/image129.png"/><Relationship Id="rId12" Type="http://schemas.openxmlformats.org/officeDocument/2006/relationships/image" Target="../media/image3710.png"/><Relationship Id="rId33" Type="http://schemas.openxmlformats.org/officeDocument/2006/relationships/customXml" Target="../ink/ink16.xml"/><Relationship Id="rId108" Type="http://schemas.openxmlformats.org/officeDocument/2006/relationships/image" Target="../media/image87.png"/><Relationship Id="rId129" Type="http://schemas.openxmlformats.org/officeDocument/2006/relationships/customXml" Target="../ink/ink64.xml"/><Relationship Id="rId54" Type="http://schemas.openxmlformats.org/officeDocument/2006/relationships/image" Target="../media/image60.png"/><Relationship Id="rId75" Type="http://schemas.openxmlformats.org/officeDocument/2006/relationships/customXml" Target="../ink/ink37.xml"/><Relationship Id="rId96" Type="http://schemas.openxmlformats.org/officeDocument/2006/relationships/image" Target="../media/image81.png"/><Relationship Id="rId140" Type="http://schemas.openxmlformats.org/officeDocument/2006/relationships/image" Target="../media/image103.png"/><Relationship Id="rId161" Type="http://schemas.openxmlformats.org/officeDocument/2006/relationships/customXml" Target="../ink/ink80.xml"/><Relationship Id="rId182" Type="http://schemas.openxmlformats.org/officeDocument/2006/relationships/image" Target="../media/image124.png"/><Relationship Id="rId6" Type="http://schemas.openxmlformats.org/officeDocument/2006/relationships/image" Target="../media/image34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54.png"/><Relationship Id="rId65" Type="http://schemas.openxmlformats.org/officeDocument/2006/relationships/customXml" Target="../ink/ink32.xml"/><Relationship Id="rId86" Type="http://schemas.openxmlformats.org/officeDocument/2006/relationships/image" Target="../media/image76.png"/><Relationship Id="rId130" Type="http://schemas.openxmlformats.org/officeDocument/2006/relationships/image" Target="../media/image98.png"/><Relationship Id="rId151" Type="http://schemas.openxmlformats.org/officeDocument/2006/relationships/customXml" Target="../ink/ink75.xml"/><Relationship Id="rId172" Type="http://schemas.openxmlformats.org/officeDocument/2006/relationships/image" Target="../media/image119.png"/><Relationship Id="rId193" Type="http://schemas.openxmlformats.org/officeDocument/2006/relationships/customXml" Target="../ink/ink96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4910.png"/><Relationship Id="rId55" Type="http://schemas.openxmlformats.org/officeDocument/2006/relationships/customXml" Target="../ink/ink27.xml"/><Relationship Id="rId76" Type="http://schemas.openxmlformats.org/officeDocument/2006/relationships/image" Target="../media/image71.png"/><Relationship Id="rId97" Type="http://schemas.openxmlformats.org/officeDocument/2006/relationships/customXml" Target="../ink/ink48.xml"/><Relationship Id="rId120" Type="http://schemas.openxmlformats.org/officeDocument/2006/relationships/image" Target="../media/image93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114.png"/><Relationship Id="rId183" Type="http://schemas.openxmlformats.org/officeDocument/2006/relationships/customXml" Target="../ink/ink91.xml"/><Relationship Id="rId2" Type="http://schemas.openxmlformats.org/officeDocument/2006/relationships/image" Target="../media/image2.png"/><Relationship Id="rId29" Type="http://schemas.openxmlformats.org/officeDocument/2006/relationships/customXml" Target="../ink/ink14.xml"/><Relationship Id="rId24" Type="http://schemas.openxmlformats.org/officeDocument/2006/relationships/image" Target="../media/image4410.png"/><Relationship Id="rId40" Type="http://schemas.openxmlformats.org/officeDocument/2006/relationships/image" Target="../media/image52.png"/><Relationship Id="rId45" Type="http://schemas.openxmlformats.org/officeDocument/2006/relationships/customXml" Target="../ink/ink22.xml"/><Relationship Id="rId66" Type="http://schemas.openxmlformats.org/officeDocument/2006/relationships/image" Target="../media/image66.png"/><Relationship Id="rId87" Type="http://schemas.openxmlformats.org/officeDocument/2006/relationships/customXml" Target="../ink/ink43.xml"/><Relationship Id="rId110" Type="http://schemas.openxmlformats.org/officeDocument/2006/relationships/image" Target="../media/image88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101.png"/><Relationship Id="rId157" Type="http://schemas.openxmlformats.org/officeDocument/2006/relationships/customXml" Target="../ink/ink78.xml"/><Relationship Id="rId178" Type="http://schemas.openxmlformats.org/officeDocument/2006/relationships/image" Target="../media/image122.png"/><Relationship Id="rId61" Type="http://schemas.openxmlformats.org/officeDocument/2006/relationships/customXml" Target="../ink/ink30.xml"/><Relationship Id="rId82" Type="http://schemas.openxmlformats.org/officeDocument/2006/relationships/image" Target="../media/image74.png"/><Relationship Id="rId152" Type="http://schemas.openxmlformats.org/officeDocument/2006/relationships/image" Target="../media/image109.png"/><Relationship Id="rId173" Type="http://schemas.openxmlformats.org/officeDocument/2006/relationships/customXml" Target="../ink/ink86.xml"/><Relationship Id="rId194" Type="http://schemas.openxmlformats.org/officeDocument/2006/relationships/image" Target="../media/image130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14" Type="http://schemas.openxmlformats.org/officeDocument/2006/relationships/image" Target="../media/image3910.png"/><Relationship Id="rId30" Type="http://schemas.openxmlformats.org/officeDocument/2006/relationships/image" Target="../media/image4710.png"/><Relationship Id="rId35" Type="http://schemas.openxmlformats.org/officeDocument/2006/relationships/customXml" Target="../ink/ink17.xml"/><Relationship Id="rId56" Type="http://schemas.openxmlformats.org/officeDocument/2006/relationships/image" Target="../media/image61.png"/><Relationship Id="rId77" Type="http://schemas.openxmlformats.org/officeDocument/2006/relationships/customXml" Target="../ink/ink38.xml"/><Relationship Id="rId100" Type="http://schemas.openxmlformats.org/officeDocument/2006/relationships/image" Target="../media/image83.png"/><Relationship Id="rId105" Type="http://schemas.openxmlformats.org/officeDocument/2006/relationships/customXml" Target="../ink/ink52.xml"/><Relationship Id="rId126" Type="http://schemas.openxmlformats.org/officeDocument/2006/relationships/image" Target="../media/image96.png"/><Relationship Id="rId147" Type="http://schemas.openxmlformats.org/officeDocument/2006/relationships/customXml" Target="../ink/ink73.xml"/><Relationship Id="rId168" Type="http://schemas.openxmlformats.org/officeDocument/2006/relationships/image" Target="../media/image117.png"/><Relationship Id="rId8" Type="http://schemas.openxmlformats.org/officeDocument/2006/relationships/image" Target="../media/image35.png"/><Relationship Id="rId51" Type="http://schemas.openxmlformats.org/officeDocument/2006/relationships/customXml" Target="../ink/ink25.xml"/><Relationship Id="rId72" Type="http://schemas.openxmlformats.org/officeDocument/2006/relationships/image" Target="../media/image69.png"/><Relationship Id="rId93" Type="http://schemas.openxmlformats.org/officeDocument/2006/relationships/customXml" Target="../ink/ink46.xml"/><Relationship Id="rId98" Type="http://schemas.openxmlformats.org/officeDocument/2006/relationships/image" Target="../media/image82.png"/><Relationship Id="rId121" Type="http://schemas.openxmlformats.org/officeDocument/2006/relationships/customXml" Target="../ink/ink60.xml"/><Relationship Id="rId142" Type="http://schemas.openxmlformats.org/officeDocument/2006/relationships/image" Target="../media/image104.png"/><Relationship Id="rId163" Type="http://schemas.openxmlformats.org/officeDocument/2006/relationships/customXml" Target="../ink/ink81.xml"/><Relationship Id="rId184" Type="http://schemas.openxmlformats.org/officeDocument/2006/relationships/image" Target="../media/image125.png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56.png"/><Relationship Id="rId67" Type="http://schemas.openxmlformats.org/officeDocument/2006/relationships/customXml" Target="../ink/ink33.xml"/><Relationship Id="rId116" Type="http://schemas.openxmlformats.org/officeDocument/2006/relationships/image" Target="../media/image91.png"/><Relationship Id="rId137" Type="http://schemas.openxmlformats.org/officeDocument/2006/relationships/customXml" Target="../ink/ink68.xml"/><Relationship Id="rId158" Type="http://schemas.openxmlformats.org/officeDocument/2006/relationships/image" Target="../media/image112.png"/><Relationship Id="rId20" Type="http://schemas.openxmlformats.org/officeDocument/2006/relationships/image" Target="../media/image4210.png"/><Relationship Id="rId41" Type="http://schemas.openxmlformats.org/officeDocument/2006/relationships/customXml" Target="../ink/ink20.xml"/><Relationship Id="rId62" Type="http://schemas.openxmlformats.org/officeDocument/2006/relationships/image" Target="../media/image64.png"/><Relationship Id="rId83" Type="http://schemas.openxmlformats.org/officeDocument/2006/relationships/customXml" Target="../ink/ink41.xml"/><Relationship Id="rId88" Type="http://schemas.openxmlformats.org/officeDocument/2006/relationships/image" Target="../media/image77.png"/><Relationship Id="rId111" Type="http://schemas.openxmlformats.org/officeDocument/2006/relationships/customXml" Target="../ink/ink55.xml"/><Relationship Id="rId132" Type="http://schemas.openxmlformats.org/officeDocument/2006/relationships/image" Target="../media/image99.png"/><Relationship Id="rId153" Type="http://schemas.openxmlformats.org/officeDocument/2006/relationships/customXml" Target="../ink/ink76.xml"/><Relationship Id="rId174" Type="http://schemas.openxmlformats.org/officeDocument/2006/relationships/image" Target="../media/image120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190" Type="http://schemas.openxmlformats.org/officeDocument/2006/relationships/image" Target="../media/image128.png"/><Relationship Id="rId204" Type="http://schemas.openxmlformats.org/officeDocument/2006/relationships/image" Target="../media/image135.png"/><Relationship Id="rId15" Type="http://schemas.openxmlformats.org/officeDocument/2006/relationships/customXml" Target="../ink/ink7.xml"/><Relationship Id="rId36" Type="http://schemas.openxmlformats.org/officeDocument/2006/relationships/image" Target="../media/image5010.png"/><Relationship Id="rId57" Type="http://schemas.openxmlformats.org/officeDocument/2006/relationships/customXml" Target="../ink/ink28.xml"/><Relationship Id="rId106" Type="http://schemas.openxmlformats.org/officeDocument/2006/relationships/image" Target="../media/image86.png"/><Relationship Id="rId127" Type="http://schemas.openxmlformats.org/officeDocument/2006/relationships/customXml" Target="../ink/ink63.xml"/><Relationship Id="rId10" Type="http://schemas.openxmlformats.org/officeDocument/2006/relationships/image" Target="../media/image36.png"/><Relationship Id="rId31" Type="http://schemas.openxmlformats.org/officeDocument/2006/relationships/customXml" Target="../ink/ink15.xml"/><Relationship Id="rId52" Type="http://schemas.openxmlformats.org/officeDocument/2006/relationships/image" Target="../media/image59.png"/><Relationship Id="rId73" Type="http://schemas.openxmlformats.org/officeDocument/2006/relationships/customXml" Target="../ink/ink36.xml"/><Relationship Id="rId78" Type="http://schemas.openxmlformats.org/officeDocument/2006/relationships/image" Target="../media/image72.png"/><Relationship Id="rId94" Type="http://schemas.openxmlformats.org/officeDocument/2006/relationships/image" Target="../media/image8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94.png"/><Relationship Id="rId143" Type="http://schemas.openxmlformats.org/officeDocument/2006/relationships/customXml" Target="../ink/ink71.xml"/><Relationship Id="rId148" Type="http://schemas.openxmlformats.org/officeDocument/2006/relationships/image" Target="../media/image107.png"/><Relationship Id="rId164" Type="http://schemas.openxmlformats.org/officeDocument/2006/relationships/image" Target="../media/image115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33.png"/><Relationship Id="rId9" Type="http://schemas.openxmlformats.org/officeDocument/2006/relationships/customXml" Target="../ink/ink4.xml"/><Relationship Id="rId180" Type="http://schemas.openxmlformats.org/officeDocument/2006/relationships/image" Target="../media/image123.png"/><Relationship Id="rId26" Type="http://schemas.openxmlformats.org/officeDocument/2006/relationships/image" Target="../media/image4510.png"/><Relationship Id="rId47" Type="http://schemas.openxmlformats.org/officeDocument/2006/relationships/customXml" Target="../ink/ink23.xml"/><Relationship Id="rId68" Type="http://schemas.openxmlformats.org/officeDocument/2006/relationships/image" Target="../media/image67.png"/><Relationship Id="rId89" Type="http://schemas.openxmlformats.org/officeDocument/2006/relationships/customXml" Target="../ink/ink44.xml"/><Relationship Id="rId112" Type="http://schemas.openxmlformats.org/officeDocument/2006/relationships/image" Target="../media/image89.png"/><Relationship Id="rId133" Type="http://schemas.openxmlformats.org/officeDocument/2006/relationships/customXml" Target="../ink/ink66.xml"/><Relationship Id="rId154" Type="http://schemas.openxmlformats.org/officeDocument/2006/relationships/image" Target="../media/image110.png"/><Relationship Id="rId175" Type="http://schemas.openxmlformats.org/officeDocument/2006/relationships/customXml" Target="../ink/ink87.xml"/><Relationship Id="rId196" Type="http://schemas.openxmlformats.org/officeDocument/2006/relationships/image" Target="../media/image131.png"/><Relationship Id="rId200" Type="http://schemas.openxmlformats.org/officeDocument/2006/relationships/image" Target="../media/image133.png"/><Relationship Id="rId16" Type="http://schemas.openxmlformats.org/officeDocument/2006/relationships/image" Target="../media/image4010.png"/><Relationship Id="rId37" Type="http://schemas.openxmlformats.org/officeDocument/2006/relationships/customXml" Target="../ink/ink18.xml"/><Relationship Id="rId58" Type="http://schemas.openxmlformats.org/officeDocument/2006/relationships/image" Target="../media/image62.png"/><Relationship Id="rId79" Type="http://schemas.openxmlformats.org/officeDocument/2006/relationships/customXml" Target="../ink/ink39.xml"/><Relationship Id="rId102" Type="http://schemas.openxmlformats.org/officeDocument/2006/relationships/image" Target="../media/image84.png"/><Relationship Id="rId123" Type="http://schemas.openxmlformats.org/officeDocument/2006/relationships/customXml" Target="../ink/ink61.xml"/><Relationship Id="rId144" Type="http://schemas.openxmlformats.org/officeDocument/2006/relationships/image" Target="../media/image105.png"/><Relationship Id="rId90" Type="http://schemas.openxmlformats.org/officeDocument/2006/relationships/image" Target="../media/image78.png"/><Relationship Id="rId165" Type="http://schemas.openxmlformats.org/officeDocument/2006/relationships/customXml" Target="../ink/ink82.xml"/><Relationship Id="rId186" Type="http://schemas.openxmlformats.org/officeDocument/2006/relationships/image" Target="../media/image126.png"/><Relationship Id="rId27" Type="http://schemas.openxmlformats.org/officeDocument/2006/relationships/customXml" Target="../ink/ink13.xml"/><Relationship Id="rId48" Type="http://schemas.openxmlformats.org/officeDocument/2006/relationships/image" Target="../media/image57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100.png"/><Relationship Id="rId80" Type="http://schemas.openxmlformats.org/officeDocument/2006/relationships/image" Target="../media/image73.png"/><Relationship Id="rId155" Type="http://schemas.openxmlformats.org/officeDocument/2006/relationships/customXml" Target="../ink/ink77.xml"/><Relationship Id="rId176" Type="http://schemas.openxmlformats.org/officeDocument/2006/relationships/image" Target="../media/image121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17" Type="http://schemas.openxmlformats.org/officeDocument/2006/relationships/customXml" Target="../ink/ink8.xml"/><Relationship Id="rId38" Type="http://schemas.openxmlformats.org/officeDocument/2006/relationships/image" Target="../media/image511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95.png"/><Relationship Id="rId70" Type="http://schemas.openxmlformats.org/officeDocument/2006/relationships/image" Target="../media/image68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116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4610.png"/><Relationship Id="rId49" Type="http://schemas.openxmlformats.org/officeDocument/2006/relationships/customXml" Target="../ink/ink24.xml"/><Relationship Id="rId114" Type="http://schemas.openxmlformats.org/officeDocument/2006/relationships/image" Target="../media/image90.png"/><Relationship Id="rId60" Type="http://schemas.openxmlformats.org/officeDocument/2006/relationships/image" Target="../media/image63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111.png"/><Relationship Id="rId177" Type="http://schemas.openxmlformats.org/officeDocument/2006/relationships/customXml" Target="../ink/ink88.xml"/><Relationship Id="rId198" Type="http://schemas.openxmlformats.org/officeDocument/2006/relationships/image" Target="../media/image132.png"/><Relationship Id="rId202" Type="http://schemas.openxmlformats.org/officeDocument/2006/relationships/image" Target="../media/image134.png"/><Relationship Id="rId18" Type="http://schemas.openxmlformats.org/officeDocument/2006/relationships/image" Target="../media/image4110.png"/><Relationship Id="rId39" Type="http://schemas.openxmlformats.org/officeDocument/2006/relationships/customXml" Target="../ink/ink19.xml"/><Relationship Id="rId50" Type="http://schemas.openxmlformats.org/officeDocument/2006/relationships/image" Target="../media/image58.png"/><Relationship Id="rId104" Type="http://schemas.openxmlformats.org/officeDocument/2006/relationships/image" Target="../media/image85.png"/><Relationship Id="rId125" Type="http://schemas.openxmlformats.org/officeDocument/2006/relationships/customXml" Target="../ink/ink62.xml"/><Relationship Id="rId146" Type="http://schemas.openxmlformats.org/officeDocument/2006/relationships/image" Target="../media/image106.png"/><Relationship Id="rId167" Type="http://schemas.openxmlformats.org/officeDocument/2006/relationships/customXml" Target="../ink/ink83.xml"/><Relationship Id="rId188" Type="http://schemas.openxmlformats.org/officeDocument/2006/relationships/image" Target="../media/image127.png"/><Relationship Id="rId71" Type="http://schemas.openxmlformats.org/officeDocument/2006/relationships/customXml" Target="../ink/ink35.xml"/><Relationship Id="rId92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.png"/><Relationship Id="rId299" Type="http://schemas.openxmlformats.org/officeDocument/2006/relationships/image" Target="../media/image284.png"/><Relationship Id="rId21" Type="http://schemas.openxmlformats.org/officeDocument/2006/relationships/image" Target="../media/image145.png"/><Relationship Id="rId63" Type="http://schemas.openxmlformats.org/officeDocument/2006/relationships/image" Target="../media/image166.png"/><Relationship Id="rId159" Type="http://schemas.openxmlformats.org/officeDocument/2006/relationships/image" Target="../media/image214.png"/><Relationship Id="rId324" Type="http://schemas.openxmlformats.org/officeDocument/2006/relationships/customXml" Target="../ink/ink263.xml"/><Relationship Id="rId170" Type="http://schemas.openxmlformats.org/officeDocument/2006/relationships/customXml" Target="../ink/ink186.xml"/><Relationship Id="rId226" Type="http://schemas.openxmlformats.org/officeDocument/2006/relationships/customXml" Target="../ink/ink214.xml"/><Relationship Id="rId268" Type="http://schemas.openxmlformats.org/officeDocument/2006/relationships/customXml" Target="../ink/ink235.xml"/><Relationship Id="rId32" Type="http://schemas.openxmlformats.org/officeDocument/2006/relationships/customXml" Target="../ink/ink117.xml"/><Relationship Id="rId74" Type="http://schemas.openxmlformats.org/officeDocument/2006/relationships/customXml" Target="../ink/ink138.xml"/><Relationship Id="rId128" Type="http://schemas.openxmlformats.org/officeDocument/2006/relationships/customXml" Target="../ink/ink165.xml"/><Relationship Id="rId335" Type="http://schemas.openxmlformats.org/officeDocument/2006/relationships/image" Target="../media/image302.png"/><Relationship Id="rId5" Type="http://schemas.openxmlformats.org/officeDocument/2006/relationships/image" Target="../media/image137.png"/><Relationship Id="rId181" Type="http://schemas.openxmlformats.org/officeDocument/2006/relationships/image" Target="../media/image225.png"/><Relationship Id="rId237" Type="http://schemas.openxmlformats.org/officeDocument/2006/relationships/image" Target="../media/image253.png"/><Relationship Id="rId279" Type="http://schemas.openxmlformats.org/officeDocument/2006/relationships/image" Target="../media/image274.png"/><Relationship Id="rId43" Type="http://schemas.openxmlformats.org/officeDocument/2006/relationships/image" Target="../media/image156.png"/><Relationship Id="rId139" Type="http://schemas.openxmlformats.org/officeDocument/2006/relationships/image" Target="../media/image204.png"/><Relationship Id="rId290" Type="http://schemas.openxmlformats.org/officeDocument/2006/relationships/customXml" Target="../ink/ink246.xml"/><Relationship Id="rId304" Type="http://schemas.openxmlformats.org/officeDocument/2006/relationships/customXml" Target="../ink/ink253.xml"/><Relationship Id="rId346" Type="http://schemas.openxmlformats.org/officeDocument/2006/relationships/customXml" Target="../ink/ink274.xml"/><Relationship Id="rId85" Type="http://schemas.openxmlformats.org/officeDocument/2006/relationships/image" Target="../media/image177.png"/><Relationship Id="rId150" Type="http://schemas.openxmlformats.org/officeDocument/2006/relationships/customXml" Target="../ink/ink176.xml"/><Relationship Id="rId192" Type="http://schemas.openxmlformats.org/officeDocument/2006/relationships/customXml" Target="../ink/ink197.xml"/><Relationship Id="rId206" Type="http://schemas.openxmlformats.org/officeDocument/2006/relationships/customXml" Target="../ink/ink204.xml"/><Relationship Id="rId248" Type="http://schemas.openxmlformats.org/officeDocument/2006/relationships/customXml" Target="../ink/ink225.xml"/><Relationship Id="rId12" Type="http://schemas.openxmlformats.org/officeDocument/2006/relationships/customXml" Target="../ink/ink107.xml"/><Relationship Id="rId108" Type="http://schemas.openxmlformats.org/officeDocument/2006/relationships/customXml" Target="../ink/ink155.xml"/><Relationship Id="rId315" Type="http://schemas.openxmlformats.org/officeDocument/2006/relationships/image" Target="../media/image292.png"/><Relationship Id="rId54" Type="http://schemas.openxmlformats.org/officeDocument/2006/relationships/customXml" Target="../ink/ink128.xml"/><Relationship Id="rId96" Type="http://schemas.openxmlformats.org/officeDocument/2006/relationships/customXml" Target="../ink/ink149.xml"/><Relationship Id="rId161" Type="http://schemas.openxmlformats.org/officeDocument/2006/relationships/image" Target="../media/image215.png"/><Relationship Id="rId217" Type="http://schemas.openxmlformats.org/officeDocument/2006/relationships/image" Target="../media/image243.png"/><Relationship Id="rId259" Type="http://schemas.openxmlformats.org/officeDocument/2006/relationships/image" Target="../media/image264.png"/><Relationship Id="rId23" Type="http://schemas.openxmlformats.org/officeDocument/2006/relationships/image" Target="../media/image146.png"/><Relationship Id="rId119" Type="http://schemas.openxmlformats.org/officeDocument/2006/relationships/image" Target="../media/image194.png"/><Relationship Id="rId270" Type="http://schemas.openxmlformats.org/officeDocument/2006/relationships/customXml" Target="../ink/ink236.xml"/><Relationship Id="rId326" Type="http://schemas.openxmlformats.org/officeDocument/2006/relationships/customXml" Target="../ink/ink264.xml"/><Relationship Id="rId65" Type="http://schemas.openxmlformats.org/officeDocument/2006/relationships/image" Target="../media/image167.png"/><Relationship Id="rId130" Type="http://schemas.openxmlformats.org/officeDocument/2006/relationships/customXml" Target="../ink/ink166.xml"/><Relationship Id="rId172" Type="http://schemas.openxmlformats.org/officeDocument/2006/relationships/customXml" Target="../ink/ink187.xml"/><Relationship Id="rId228" Type="http://schemas.openxmlformats.org/officeDocument/2006/relationships/customXml" Target="../ink/ink215.xml"/><Relationship Id="rId281" Type="http://schemas.openxmlformats.org/officeDocument/2006/relationships/image" Target="../media/image275.png"/><Relationship Id="rId337" Type="http://schemas.openxmlformats.org/officeDocument/2006/relationships/image" Target="../media/image303.png"/><Relationship Id="rId34" Type="http://schemas.openxmlformats.org/officeDocument/2006/relationships/customXml" Target="../ink/ink118.xml"/><Relationship Id="rId76" Type="http://schemas.openxmlformats.org/officeDocument/2006/relationships/customXml" Target="../ink/ink139.xml"/><Relationship Id="rId141" Type="http://schemas.openxmlformats.org/officeDocument/2006/relationships/image" Target="../media/image205.png"/><Relationship Id="rId7" Type="http://schemas.openxmlformats.org/officeDocument/2006/relationships/image" Target="../media/image138.png"/><Relationship Id="rId183" Type="http://schemas.openxmlformats.org/officeDocument/2006/relationships/image" Target="../media/image226.png"/><Relationship Id="rId239" Type="http://schemas.openxmlformats.org/officeDocument/2006/relationships/image" Target="../media/image254.png"/><Relationship Id="rId250" Type="http://schemas.openxmlformats.org/officeDocument/2006/relationships/customXml" Target="../ink/ink226.xml"/><Relationship Id="rId292" Type="http://schemas.openxmlformats.org/officeDocument/2006/relationships/customXml" Target="../ink/ink247.xml"/><Relationship Id="rId306" Type="http://schemas.openxmlformats.org/officeDocument/2006/relationships/customXml" Target="../ink/ink254.xml"/><Relationship Id="rId45" Type="http://schemas.openxmlformats.org/officeDocument/2006/relationships/image" Target="../media/image157.png"/><Relationship Id="rId87" Type="http://schemas.openxmlformats.org/officeDocument/2006/relationships/image" Target="../media/image178.png"/><Relationship Id="rId110" Type="http://schemas.openxmlformats.org/officeDocument/2006/relationships/customXml" Target="../ink/ink156.xml"/><Relationship Id="rId348" Type="http://schemas.openxmlformats.org/officeDocument/2006/relationships/customXml" Target="../ink/ink275.xml"/><Relationship Id="rId152" Type="http://schemas.openxmlformats.org/officeDocument/2006/relationships/customXml" Target="../ink/ink177.xml"/><Relationship Id="rId194" Type="http://schemas.openxmlformats.org/officeDocument/2006/relationships/customXml" Target="../ink/ink198.xml"/><Relationship Id="rId208" Type="http://schemas.openxmlformats.org/officeDocument/2006/relationships/customXml" Target="../ink/ink205.xml"/><Relationship Id="rId261" Type="http://schemas.openxmlformats.org/officeDocument/2006/relationships/image" Target="../media/image265.png"/><Relationship Id="rId14" Type="http://schemas.openxmlformats.org/officeDocument/2006/relationships/customXml" Target="../ink/ink108.xml"/><Relationship Id="rId56" Type="http://schemas.openxmlformats.org/officeDocument/2006/relationships/customXml" Target="../ink/ink129.xml"/><Relationship Id="rId317" Type="http://schemas.openxmlformats.org/officeDocument/2006/relationships/image" Target="../media/image293.png"/><Relationship Id="rId98" Type="http://schemas.openxmlformats.org/officeDocument/2006/relationships/customXml" Target="../ink/ink150.xml"/><Relationship Id="rId121" Type="http://schemas.openxmlformats.org/officeDocument/2006/relationships/image" Target="../media/image195.png"/><Relationship Id="rId163" Type="http://schemas.openxmlformats.org/officeDocument/2006/relationships/image" Target="../media/image216.png"/><Relationship Id="rId219" Type="http://schemas.openxmlformats.org/officeDocument/2006/relationships/image" Target="../media/image244.png"/><Relationship Id="rId230" Type="http://schemas.openxmlformats.org/officeDocument/2006/relationships/customXml" Target="../ink/ink216.xml"/><Relationship Id="rId251" Type="http://schemas.openxmlformats.org/officeDocument/2006/relationships/image" Target="../media/image260.png"/><Relationship Id="rId25" Type="http://schemas.openxmlformats.org/officeDocument/2006/relationships/image" Target="../media/image147.png"/><Relationship Id="rId46" Type="http://schemas.openxmlformats.org/officeDocument/2006/relationships/customXml" Target="../ink/ink124.xml"/><Relationship Id="rId67" Type="http://schemas.openxmlformats.org/officeDocument/2006/relationships/image" Target="../media/image168.png"/><Relationship Id="rId272" Type="http://schemas.openxmlformats.org/officeDocument/2006/relationships/customXml" Target="../ink/ink237.xml"/><Relationship Id="rId293" Type="http://schemas.openxmlformats.org/officeDocument/2006/relationships/image" Target="../media/image281.png"/><Relationship Id="rId307" Type="http://schemas.openxmlformats.org/officeDocument/2006/relationships/image" Target="../media/image288.png"/><Relationship Id="rId328" Type="http://schemas.openxmlformats.org/officeDocument/2006/relationships/customXml" Target="../ink/ink265.xml"/><Relationship Id="rId349" Type="http://schemas.openxmlformats.org/officeDocument/2006/relationships/image" Target="../media/image309.png"/><Relationship Id="rId88" Type="http://schemas.openxmlformats.org/officeDocument/2006/relationships/customXml" Target="../ink/ink145.xml"/><Relationship Id="rId111" Type="http://schemas.openxmlformats.org/officeDocument/2006/relationships/image" Target="../media/image190.png"/><Relationship Id="rId132" Type="http://schemas.openxmlformats.org/officeDocument/2006/relationships/customXml" Target="../ink/ink167.xml"/><Relationship Id="rId153" Type="http://schemas.openxmlformats.org/officeDocument/2006/relationships/image" Target="../media/image211.png"/><Relationship Id="rId174" Type="http://schemas.openxmlformats.org/officeDocument/2006/relationships/customXml" Target="../ink/ink188.xml"/><Relationship Id="rId195" Type="http://schemas.openxmlformats.org/officeDocument/2006/relationships/image" Target="../media/image232.png"/><Relationship Id="rId209" Type="http://schemas.openxmlformats.org/officeDocument/2006/relationships/image" Target="../media/image239.png"/><Relationship Id="rId220" Type="http://schemas.openxmlformats.org/officeDocument/2006/relationships/customXml" Target="../ink/ink211.xml"/><Relationship Id="rId241" Type="http://schemas.openxmlformats.org/officeDocument/2006/relationships/image" Target="../media/image255.png"/><Relationship Id="rId15" Type="http://schemas.openxmlformats.org/officeDocument/2006/relationships/image" Target="../media/image142.png"/><Relationship Id="rId36" Type="http://schemas.openxmlformats.org/officeDocument/2006/relationships/customXml" Target="../ink/ink119.xml"/><Relationship Id="rId57" Type="http://schemas.openxmlformats.org/officeDocument/2006/relationships/image" Target="../media/image163.png"/><Relationship Id="rId262" Type="http://schemas.openxmlformats.org/officeDocument/2006/relationships/customXml" Target="../ink/ink232.xml"/><Relationship Id="rId283" Type="http://schemas.openxmlformats.org/officeDocument/2006/relationships/image" Target="../media/image276.png"/><Relationship Id="rId318" Type="http://schemas.openxmlformats.org/officeDocument/2006/relationships/customXml" Target="../ink/ink260.xml"/><Relationship Id="rId339" Type="http://schemas.openxmlformats.org/officeDocument/2006/relationships/image" Target="../media/image304.png"/><Relationship Id="rId78" Type="http://schemas.openxmlformats.org/officeDocument/2006/relationships/customXml" Target="../ink/ink140.xml"/><Relationship Id="rId99" Type="http://schemas.openxmlformats.org/officeDocument/2006/relationships/image" Target="../media/image184.png"/><Relationship Id="rId101" Type="http://schemas.openxmlformats.org/officeDocument/2006/relationships/image" Target="../media/image185.png"/><Relationship Id="rId122" Type="http://schemas.openxmlformats.org/officeDocument/2006/relationships/customXml" Target="../ink/ink162.xml"/><Relationship Id="rId143" Type="http://schemas.openxmlformats.org/officeDocument/2006/relationships/image" Target="../media/image206.png"/><Relationship Id="rId164" Type="http://schemas.openxmlformats.org/officeDocument/2006/relationships/customXml" Target="../ink/ink183.xml"/><Relationship Id="rId185" Type="http://schemas.openxmlformats.org/officeDocument/2006/relationships/image" Target="../media/image227.png"/><Relationship Id="rId350" Type="http://schemas.openxmlformats.org/officeDocument/2006/relationships/customXml" Target="../ink/ink276.xml"/><Relationship Id="rId9" Type="http://schemas.openxmlformats.org/officeDocument/2006/relationships/image" Target="../media/image139.png"/><Relationship Id="rId210" Type="http://schemas.openxmlformats.org/officeDocument/2006/relationships/customXml" Target="../ink/ink206.xml"/><Relationship Id="rId26" Type="http://schemas.openxmlformats.org/officeDocument/2006/relationships/customXml" Target="../ink/ink114.xml"/><Relationship Id="rId231" Type="http://schemas.openxmlformats.org/officeDocument/2006/relationships/image" Target="../media/image250.png"/><Relationship Id="rId252" Type="http://schemas.openxmlformats.org/officeDocument/2006/relationships/customXml" Target="../ink/ink227.xml"/><Relationship Id="rId273" Type="http://schemas.openxmlformats.org/officeDocument/2006/relationships/image" Target="../media/image271.png"/><Relationship Id="rId294" Type="http://schemas.openxmlformats.org/officeDocument/2006/relationships/customXml" Target="../ink/ink248.xml"/><Relationship Id="rId308" Type="http://schemas.openxmlformats.org/officeDocument/2006/relationships/customXml" Target="../ink/ink255.xml"/><Relationship Id="rId329" Type="http://schemas.openxmlformats.org/officeDocument/2006/relationships/image" Target="../media/image299.png"/><Relationship Id="rId47" Type="http://schemas.openxmlformats.org/officeDocument/2006/relationships/image" Target="../media/image158.png"/><Relationship Id="rId68" Type="http://schemas.openxmlformats.org/officeDocument/2006/relationships/customXml" Target="../ink/ink135.xml"/><Relationship Id="rId89" Type="http://schemas.openxmlformats.org/officeDocument/2006/relationships/image" Target="../media/image179.png"/><Relationship Id="rId112" Type="http://schemas.openxmlformats.org/officeDocument/2006/relationships/customXml" Target="../ink/ink157.xml"/><Relationship Id="rId133" Type="http://schemas.openxmlformats.org/officeDocument/2006/relationships/image" Target="../media/image201.png"/><Relationship Id="rId154" Type="http://schemas.openxmlformats.org/officeDocument/2006/relationships/customXml" Target="../ink/ink178.xml"/><Relationship Id="rId175" Type="http://schemas.openxmlformats.org/officeDocument/2006/relationships/image" Target="../media/image222.png"/><Relationship Id="rId340" Type="http://schemas.openxmlformats.org/officeDocument/2006/relationships/customXml" Target="../ink/ink271.xml"/><Relationship Id="rId196" Type="http://schemas.openxmlformats.org/officeDocument/2006/relationships/customXml" Target="../ink/ink199.xml"/><Relationship Id="rId200" Type="http://schemas.openxmlformats.org/officeDocument/2006/relationships/customXml" Target="../ink/ink201.xml"/><Relationship Id="rId16" Type="http://schemas.openxmlformats.org/officeDocument/2006/relationships/customXml" Target="../ink/ink109.xml"/><Relationship Id="rId221" Type="http://schemas.openxmlformats.org/officeDocument/2006/relationships/image" Target="../media/image245.png"/><Relationship Id="rId242" Type="http://schemas.openxmlformats.org/officeDocument/2006/relationships/customXml" Target="../ink/ink222.xml"/><Relationship Id="rId263" Type="http://schemas.openxmlformats.org/officeDocument/2006/relationships/image" Target="../media/image266.png"/><Relationship Id="rId284" Type="http://schemas.openxmlformats.org/officeDocument/2006/relationships/customXml" Target="../ink/ink243.xml"/><Relationship Id="rId319" Type="http://schemas.openxmlformats.org/officeDocument/2006/relationships/image" Target="../media/image294.png"/><Relationship Id="rId37" Type="http://schemas.openxmlformats.org/officeDocument/2006/relationships/image" Target="../media/image153.png"/><Relationship Id="rId58" Type="http://schemas.openxmlformats.org/officeDocument/2006/relationships/customXml" Target="../ink/ink130.xml"/><Relationship Id="rId79" Type="http://schemas.openxmlformats.org/officeDocument/2006/relationships/image" Target="../media/image174.png"/><Relationship Id="rId102" Type="http://schemas.openxmlformats.org/officeDocument/2006/relationships/customXml" Target="../ink/ink152.xml"/><Relationship Id="rId123" Type="http://schemas.openxmlformats.org/officeDocument/2006/relationships/image" Target="../media/image196.png"/><Relationship Id="rId144" Type="http://schemas.openxmlformats.org/officeDocument/2006/relationships/customXml" Target="../ink/ink173.xml"/><Relationship Id="rId330" Type="http://schemas.openxmlformats.org/officeDocument/2006/relationships/customXml" Target="../ink/ink266.xml"/><Relationship Id="rId90" Type="http://schemas.openxmlformats.org/officeDocument/2006/relationships/customXml" Target="../ink/ink146.xml"/><Relationship Id="rId165" Type="http://schemas.openxmlformats.org/officeDocument/2006/relationships/image" Target="../media/image217.png"/><Relationship Id="rId186" Type="http://schemas.openxmlformats.org/officeDocument/2006/relationships/customXml" Target="../ink/ink194.xml"/><Relationship Id="rId351" Type="http://schemas.openxmlformats.org/officeDocument/2006/relationships/image" Target="../media/image310.png"/><Relationship Id="rId211" Type="http://schemas.openxmlformats.org/officeDocument/2006/relationships/image" Target="../media/image240.png"/><Relationship Id="rId232" Type="http://schemas.openxmlformats.org/officeDocument/2006/relationships/customXml" Target="../ink/ink217.xml"/><Relationship Id="rId253" Type="http://schemas.openxmlformats.org/officeDocument/2006/relationships/image" Target="../media/image261.png"/><Relationship Id="rId274" Type="http://schemas.openxmlformats.org/officeDocument/2006/relationships/customXml" Target="../ink/ink238.xml"/><Relationship Id="rId295" Type="http://schemas.openxmlformats.org/officeDocument/2006/relationships/image" Target="../media/image282.png"/><Relationship Id="rId309" Type="http://schemas.openxmlformats.org/officeDocument/2006/relationships/image" Target="../media/image289.png"/><Relationship Id="rId27" Type="http://schemas.openxmlformats.org/officeDocument/2006/relationships/image" Target="../media/image148.png"/><Relationship Id="rId48" Type="http://schemas.openxmlformats.org/officeDocument/2006/relationships/customXml" Target="../ink/ink125.xml"/><Relationship Id="rId69" Type="http://schemas.openxmlformats.org/officeDocument/2006/relationships/image" Target="../media/image169.png"/><Relationship Id="rId113" Type="http://schemas.openxmlformats.org/officeDocument/2006/relationships/image" Target="../media/image191.png"/><Relationship Id="rId134" Type="http://schemas.openxmlformats.org/officeDocument/2006/relationships/customXml" Target="../ink/ink168.xml"/><Relationship Id="rId320" Type="http://schemas.openxmlformats.org/officeDocument/2006/relationships/customXml" Target="../ink/ink261.xml"/><Relationship Id="rId80" Type="http://schemas.openxmlformats.org/officeDocument/2006/relationships/customXml" Target="../ink/ink141.xml"/><Relationship Id="rId155" Type="http://schemas.openxmlformats.org/officeDocument/2006/relationships/image" Target="../media/image212.png"/><Relationship Id="rId176" Type="http://schemas.openxmlformats.org/officeDocument/2006/relationships/customXml" Target="../ink/ink189.xml"/><Relationship Id="rId197" Type="http://schemas.openxmlformats.org/officeDocument/2006/relationships/image" Target="../media/image233.png"/><Relationship Id="rId341" Type="http://schemas.openxmlformats.org/officeDocument/2006/relationships/image" Target="../media/image305.png"/><Relationship Id="rId201" Type="http://schemas.openxmlformats.org/officeDocument/2006/relationships/image" Target="../media/image235.png"/><Relationship Id="rId222" Type="http://schemas.openxmlformats.org/officeDocument/2006/relationships/customXml" Target="../ink/ink212.xml"/><Relationship Id="rId243" Type="http://schemas.openxmlformats.org/officeDocument/2006/relationships/image" Target="../media/image256.png"/><Relationship Id="rId264" Type="http://schemas.openxmlformats.org/officeDocument/2006/relationships/customXml" Target="../ink/ink233.xml"/><Relationship Id="rId285" Type="http://schemas.openxmlformats.org/officeDocument/2006/relationships/image" Target="../media/image277.png"/><Relationship Id="rId17" Type="http://schemas.openxmlformats.org/officeDocument/2006/relationships/image" Target="../media/image143.png"/><Relationship Id="rId38" Type="http://schemas.openxmlformats.org/officeDocument/2006/relationships/customXml" Target="../ink/ink120.xml"/><Relationship Id="rId59" Type="http://schemas.openxmlformats.org/officeDocument/2006/relationships/image" Target="../media/image164.png"/><Relationship Id="rId103" Type="http://schemas.openxmlformats.org/officeDocument/2006/relationships/image" Target="../media/image186.png"/><Relationship Id="rId124" Type="http://schemas.openxmlformats.org/officeDocument/2006/relationships/customXml" Target="../ink/ink163.xml"/><Relationship Id="rId310" Type="http://schemas.openxmlformats.org/officeDocument/2006/relationships/customXml" Target="../ink/ink256.xml"/><Relationship Id="rId70" Type="http://schemas.openxmlformats.org/officeDocument/2006/relationships/customXml" Target="../ink/ink136.xml"/><Relationship Id="rId91" Type="http://schemas.openxmlformats.org/officeDocument/2006/relationships/image" Target="../media/image180.png"/><Relationship Id="rId145" Type="http://schemas.openxmlformats.org/officeDocument/2006/relationships/image" Target="../media/image207.png"/><Relationship Id="rId166" Type="http://schemas.openxmlformats.org/officeDocument/2006/relationships/customXml" Target="../ink/ink184.xml"/><Relationship Id="rId187" Type="http://schemas.openxmlformats.org/officeDocument/2006/relationships/image" Target="../media/image228.png"/><Relationship Id="rId331" Type="http://schemas.openxmlformats.org/officeDocument/2006/relationships/image" Target="../media/image300.png"/><Relationship Id="rId352" Type="http://schemas.openxmlformats.org/officeDocument/2006/relationships/customXml" Target="../ink/ink277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07.xml"/><Relationship Id="rId233" Type="http://schemas.openxmlformats.org/officeDocument/2006/relationships/image" Target="../media/image251.png"/><Relationship Id="rId254" Type="http://schemas.openxmlformats.org/officeDocument/2006/relationships/customXml" Target="../ink/ink228.xml"/><Relationship Id="rId28" Type="http://schemas.openxmlformats.org/officeDocument/2006/relationships/customXml" Target="../ink/ink115.xml"/><Relationship Id="rId49" Type="http://schemas.openxmlformats.org/officeDocument/2006/relationships/image" Target="../media/image159.png"/><Relationship Id="rId114" Type="http://schemas.openxmlformats.org/officeDocument/2006/relationships/customXml" Target="../ink/ink158.xml"/><Relationship Id="rId275" Type="http://schemas.openxmlformats.org/officeDocument/2006/relationships/image" Target="../media/image272.png"/><Relationship Id="rId296" Type="http://schemas.openxmlformats.org/officeDocument/2006/relationships/customXml" Target="../ink/ink249.xml"/><Relationship Id="rId300" Type="http://schemas.openxmlformats.org/officeDocument/2006/relationships/customXml" Target="../ink/ink251.xml"/><Relationship Id="rId60" Type="http://schemas.openxmlformats.org/officeDocument/2006/relationships/customXml" Target="../ink/ink131.xml"/><Relationship Id="rId81" Type="http://schemas.openxmlformats.org/officeDocument/2006/relationships/image" Target="../media/image175.png"/><Relationship Id="rId135" Type="http://schemas.openxmlformats.org/officeDocument/2006/relationships/image" Target="../media/image202.png"/><Relationship Id="rId156" Type="http://schemas.openxmlformats.org/officeDocument/2006/relationships/customXml" Target="../ink/ink179.xml"/><Relationship Id="rId177" Type="http://schemas.openxmlformats.org/officeDocument/2006/relationships/image" Target="../media/image223.png"/><Relationship Id="rId198" Type="http://schemas.openxmlformats.org/officeDocument/2006/relationships/customXml" Target="../ink/ink200.xml"/><Relationship Id="rId321" Type="http://schemas.openxmlformats.org/officeDocument/2006/relationships/image" Target="../media/image295.png"/><Relationship Id="rId342" Type="http://schemas.openxmlformats.org/officeDocument/2006/relationships/customXml" Target="../ink/ink272.xml"/><Relationship Id="rId202" Type="http://schemas.openxmlformats.org/officeDocument/2006/relationships/customXml" Target="../ink/ink202.xml"/><Relationship Id="rId223" Type="http://schemas.openxmlformats.org/officeDocument/2006/relationships/image" Target="../media/image246.png"/><Relationship Id="rId244" Type="http://schemas.openxmlformats.org/officeDocument/2006/relationships/customXml" Target="../ink/ink223.xml"/><Relationship Id="rId18" Type="http://schemas.openxmlformats.org/officeDocument/2006/relationships/customXml" Target="../ink/ink110.xml"/><Relationship Id="rId39" Type="http://schemas.openxmlformats.org/officeDocument/2006/relationships/image" Target="../media/image154.png"/><Relationship Id="rId265" Type="http://schemas.openxmlformats.org/officeDocument/2006/relationships/image" Target="../media/image267.png"/><Relationship Id="rId286" Type="http://schemas.openxmlformats.org/officeDocument/2006/relationships/customXml" Target="../ink/ink244.xml"/><Relationship Id="rId50" Type="http://schemas.openxmlformats.org/officeDocument/2006/relationships/customXml" Target="../ink/ink126.xml"/><Relationship Id="rId104" Type="http://schemas.openxmlformats.org/officeDocument/2006/relationships/customXml" Target="../ink/ink153.xml"/><Relationship Id="rId125" Type="http://schemas.openxmlformats.org/officeDocument/2006/relationships/image" Target="../media/image197.png"/><Relationship Id="rId146" Type="http://schemas.openxmlformats.org/officeDocument/2006/relationships/customXml" Target="../ink/ink174.xml"/><Relationship Id="rId167" Type="http://schemas.openxmlformats.org/officeDocument/2006/relationships/image" Target="../media/image218.png"/><Relationship Id="rId188" Type="http://schemas.openxmlformats.org/officeDocument/2006/relationships/customXml" Target="../ink/ink195.xml"/><Relationship Id="rId311" Type="http://schemas.openxmlformats.org/officeDocument/2006/relationships/image" Target="../media/image290.png"/><Relationship Id="rId332" Type="http://schemas.openxmlformats.org/officeDocument/2006/relationships/customXml" Target="../ink/ink267.xml"/><Relationship Id="rId353" Type="http://schemas.openxmlformats.org/officeDocument/2006/relationships/image" Target="../media/image311.png"/><Relationship Id="rId71" Type="http://schemas.openxmlformats.org/officeDocument/2006/relationships/image" Target="../media/image170.png"/><Relationship Id="rId92" Type="http://schemas.openxmlformats.org/officeDocument/2006/relationships/customXml" Target="../ink/ink147.xml"/><Relationship Id="rId213" Type="http://schemas.openxmlformats.org/officeDocument/2006/relationships/image" Target="../media/image241.png"/><Relationship Id="rId234" Type="http://schemas.openxmlformats.org/officeDocument/2006/relationships/customXml" Target="../ink/ink218.xml"/><Relationship Id="rId2" Type="http://schemas.openxmlformats.org/officeDocument/2006/relationships/customXml" Target="../ink/ink102.xml"/><Relationship Id="rId29" Type="http://schemas.openxmlformats.org/officeDocument/2006/relationships/image" Target="../media/image149.png"/><Relationship Id="rId255" Type="http://schemas.openxmlformats.org/officeDocument/2006/relationships/image" Target="../media/image262.png"/><Relationship Id="rId276" Type="http://schemas.openxmlformats.org/officeDocument/2006/relationships/customXml" Target="../ink/ink239.xml"/><Relationship Id="rId297" Type="http://schemas.openxmlformats.org/officeDocument/2006/relationships/image" Target="../media/image283.png"/><Relationship Id="rId40" Type="http://schemas.openxmlformats.org/officeDocument/2006/relationships/customXml" Target="../ink/ink121.xml"/><Relationship Id="rId115" Type="http://schemas.openxmlformats.org/officeDocument/2006/relationships/image" Target="../media/image192.png"/><Relationship Id="rId136" Type="http://schemas.openxmlformats.org/officeDocument/2006/relationships/customXml" Target="../ink/ink169.xml"/><Relationship Id="rId157" Type="http://schemas.openxmlformats.org/officeDocument/2006/relationships/image" Target="../media/image213.png"/><Relationship Id="rId178" Type="http://schemas.openxmlformats.org/officeDocument/2006/relationships/customXml" Target="../ink/ink190.xml"/><Relationship Id="rId301" Type="http://schemas.openxmlformats.org/officeDocument/2006/relationships/image" Target="../media/image285.png"/><Relationship Id="rId322" Type="http://schemas.openxmlformats.org/officeDocument/2006/relationships/customXml" Target="../ink/ink262.xml"/><Relationship Id="rId343" Type="http://schemas.openxmlformats.org/officeDocument/2006/relationships/image" Target="../media/image306.png"/><Relationship Id="rId61" Type="http://schemas.openxmlformats.org/officeDocument/2006/relationships/image" Target="../media/image165.png"/><Relationship Id="rId82" Type="http://schemas.openxmlformats.org/officeDocument/2006/relationships/customXml" Target="../ink/ink142.xml"/><Relationship Id="rId199" Type="http://schemas.openxmlformats.org/officeDocument/2006/relationships/image" Target="../media/image234.png"/><Relationship Id="rId203" Type="http://schemas.openxmlformats.org/officeDocument/2006/relationships/image" Target="../media/image236.png"/><Relationship Id="rId19" Type="http://schemas.openxmlformats.org/officeDocument/2006/relationships/image" Target="../media/image144.png"/><Relationship Id="rId224" Type="http://schemas.openxmlformats.org/officeDocument/2006/relationships/customXml" Target="../ink/ink213.xml"/><Relationship Id="rId245" Type="http://schemas.openxmlformats.org/officeDocument/2006/relationships/image" Target="../media/image257.png"/><Relationship Id="rId266" Type="http://schemas.openxmlformats.org/officeDocument/2006/relationships/customXml" Target="../ink/ink234.xml"/><Relationship Id="rId287" Type="http://schemas.openxmlformats.org/officeDocument/2006/relationships/image" Target="../media/image278.png"/><Relationship Id="rId30" Type="http://schemas.openxmlformats.org/officeDocument/2006/relationships/customXml" Target="../ink/ink116.xml"/><Relationship Id="rId105" Type="http://schemas.openxmlformats.org/officeDocument/2006/relationships/image" Target="../media/image187.png"/><Relationship Id="rId126" Type="http://schemas.openxmlformats.org/officeDocument/2006/relationships/customXml" Target="../ink/ink164.xml"/><Relationship Id="rId147" Type="http://schemas.openxmlformats.org/officeDocument/2006/relationships/image" Target="../media/image208.png"/><Relationship Id="rId168" Type="http://schemas.openxmlformats.org/officeDocument/2006/relationships/customXml" Target="../ink/ink185.xml"/><Relationship Id="rId312" Type="http://schemas.openxmlformats.org/officeDocument/2006/relationships/customXml" Target="../ink/ink257.xml"/><Relationship Id="rId333" Type="http://schemas.openxmlformats.org/officeDocument/2006/relationships/image" Target="../media/image301.png"/><Relationship Id="rId51" Type="http://schemas.openxmlformats.org/officeDocument/2006/relationships/image" Target="../media/image160.png"/><Relationship Id="rId72" Type="http://schemas.openxmlformats.org/officeDocument/2006/relationships/customXml" Target="../ink/ink137.xml"/><Relationship Id="rId93" Type="http://schemas.openxmlformats.org/officeDocument/2006/relationships/image" Target="../media/image181.png"/><Relationship Id="rId189" Type="http://schemas.openxmlformats.org/officeDocument/2006/relationships/image" Target="../media/image229.png"/><Relationship Id="rId3" Type="http://schemas.openxmlformats.org/officeDocument/2006/relationships/image" Target="../media/image136.png"/><Relationship Id="rId214" Type="http://schemas.openxmlformats.org/officeDocument/2006/relationships/customXml" Target="../ink/ink208.xml"/><Relationship Id="rId235" Type="http://schemas.openxmlformats.org/officeDocument/2006/relationships/image" Target="../media/image252.png"/><Relationship Id="rId256" Type="http://schemas.openxmlformats.org/officeDocument/2006/relationships/customXml" Target="../ink/ink229.xml"/><Relationship Id="rId277" Type="http://schemas.openxmlformats.org/officeDocument/2006/relationships/image" Target="../media/image273.png"/><Relationship Id="rId298" Type="http://schemas.openxmlformats.org/officeDocument/2006/relationships/customXml" Target="../ink/ink250.xml"/><Relationship Id="rId116" Type="http://schemas.openxmlformats.org/officeDocument/2006/relationships/customXml" Target="../ink/ink159.xml"/><Relationship Id="rId137" Type="http://schemas.openxmlformats.org/officeDocument/2006/relationships/image" Target="../media/image203.png"/><Relationship Id="rId158" Type="http://schemas.openxmlformats.org/officeDocument/2006/relationships/customXml" Target="../ink/ink180.xml"/><Relationship Id="rId302" Type="http://schemas.openxmlformats.org/officeDocument/2006/relationships/customXml" Target="../ink/ink252.xml"/><Relationship Id="rId323" Type="http://schemas.openxmlformats.org/officeDocument/2006/relationships/image" Target="../media/image296.png"/><Relationship Id="rId344" Type="http://schemas.openxmlformats.org/officeDocument/2006/relationships/customXml" Target="../ink/ink273.xml"/><Relationship Id="rId20" Type="http://schemas.openxmlformats.org/officeDocument/2006/relationships/customXml" Target="../ink/ink111.xml"/><Relationship Id="rId41" Type="http://schemas.openxmlformats.org/officeDocument/2006/relationships/image" Target="../media/image155.png"/><Relationship Id="rId62" Type="http://schemas.openxmlformats.org/officeDocument/2006/relationships/customXml" Target="../ink/ink132.xml"/><Relationship Id="rId83" Type="http://schemas.openxmlformats.org/officeDocument/2006/relationships/image" Target="../media/image176.png"/><Relationship Id="rId179" Type="http://schemas.openxmlformats.org/officeDocument/2006/relationships/image" Target="../media/image224.png"/><Relationship Id="rId190" Type="http://schemas.openxmlformats.org/officeDocument/2006/relationships/customXml" Target="../ink/ink196.xml"/><Relationship Id="rId204" Type="http://schemas.openxmlformats.org/officeDocument/2006/relationships/customXml" Target="../ink/ink203.xml"/><Relationship Id="rId225" Type="http://schemas.openxmlformats.org/officeDocument/2006/relationships/image" Target="../media/image247.png"/><Relationship Id="rId246" Type="http://schemas.openxmlformats.org/officeDocument/2006/relationships/customXml" Target="../ink/ink224.xml"/><Relationship Id="rId267" Type="http://schemas.openxmlformats.org/officeDocument/2006/relationships/image" Target="../media/image268.png"/><Relationship Id="rId288" Type="http://schemas.openxmlformats.org/officeDocument/2006/relationships/customXml" Target="../ink/ink245.xml"/><Relationship Id="rId106" Type="http://schemas.openxmlformats.org/officeDocument/2006/relationships/customXml" Target="../ink/ink154.xml"/><Relationship Id="rId127" Type="http://schemas.openxmlformats.org/officeDocument/2006/relationships/image" Target="../media/image198.png"/><Relationship Id="rId313" Type="http://schemas.openxmlformats.org/officeDocument/2006/relationships/image" Target="../media/image291.png"/><Relationship Id="rId10" Type="http://schemas.openxmlformats.org/officeDocument/2006/relationships/customXml" Target="../ink/ink106.xml"/><Relationship Id="rId31" Type="http://schemas.openxmlformats.org/officeDocument/2006/relationships/image" Target="../media/image150.png"/><Relationship Id="rId52" Type="http://schemas.openxmlformats.org/officeDocument/2006/relationships/customXml" Target="../ink/ink127.xml"/><Relationship Id="rId73" Type="http://schemas.openxmlformats.org/officeDocument/2006/relationships/image" Target="../media/image171.png"/><Relationship Id="rId94" Type="http://schemas.openxmlformats.org/officeDocument/2006/relationships/customXml" Target="../ink/ink148.xml"/><Relationship Id="rId148" Type="http://schemas.openxmlformats.org/officeDocument/2006/relationships/customXml" Target="../ink/ink175.xml"/><Relationship Id="rId169" Type="http://schemas.openxmlformats.org/officeDocument/2006/relationships/image" Target="../media/image219.png"/><Relationship Id="rId334" Type="http://schemas.openxmlformats.org/officeDocument/2006/relationships/customXml" Target="../ink/ink268.xml"/><Relationship Id="rId4" Type="http://schemas.openxmlformats.org/officeDocument/2006/relationships/customXml" Target="../ink/ink103.xml"/><Relationship Id="rId180" Type="http://schemas.openxmlformats.org/officeDocument/2006/relationships/customXml" Target="../ink/ink191.xml"/><Relationship Id="rId215" Type="http://schemas.openxmlformats.org/officeDocument/2006/relationships/image" Target="../media/image242.png"/><Relationship Id="rId236" Type="http://schemas.openxmlformats.org/officeDocument/2006/relationships/customXml" Target="../ink/ink219.xml"/><Relationship Id="rId257" Type="http://schemas.openxmlformats.org/officeDocument/2006/relationships/image" Target="../media/image263.png"/><Relationship Id="rId278" Type="http://schemas.openxmlformats.org/officeDocument/2006/relationships/customXml" Target="../ink/ink240.xml"/><Relationship Id="rId303" Type="http://schemas.openxmlformats.org/officeDocument/2006/relationships/image" Target="../media/image286.png"/><Relationship Id="rId42" Type="http://schemas.openxmlformats.org/officeDocument/2006/relationships/customXml" Target="../ink/ink122.xml"/><Relationship Id="rId84" Type="http://schemas.openxmlformats.org/officeDocument/2006/relationships/customXml" Target="../ink/ink143.xml"/><Relationship Id="rId138" Type="http://schemas.openxmlformats.org/officeDocument/2006/relationships/customXml" Target="../ink/ink170.xml"/><Relationship Id="rId345" Type="http://schemas.openxmlformats.org/officeDocument/2006/relationships/image" Target="../media/image307.png"/><Relationship Id="rId191" Type="http://schemas.openxmlformats.org/officeDocument/2006/relationships/image" Target="../media/image230.png"/><Relationship Id="rId205" Type="http://schemas.openxmlformats.org/officeDocument/2006/relationships/image" Target="../media/image237.png"/><Relationship Id="rId247" Type="http://schemas.openxmlformats.org/officeDocument/2006/relationships/image" Target="../media/image258.png"/><Relationship Id="rId107" Type="http://schemas.openxmlformats.org/officeDocument/2006/relationships/image" Target="../media/image188.png"/><Relationship Id="rId289" Type="http://schemas.openxmlformats.org/officeDocument/2006/relationships/image" Target="../media/image279.png"/><Relationship Id="rId11" Type="http://schemas.openxmlformats.org/officeDocument/2006/relationships/image" Target="../media/image140.png"/><Relationship Id="rId53" Type="http://schemas.openxmlformats.org/officeDocument/2006/relationships/image" Target="../media/image161.png"/><Relationship Id="rId149" Type="http://schemas.openxmlformats.org/officeDocument/2006/relationships/image" Target="../media/image209.png"/><Relationship Id="rId314" Type="http://schemas.openxmlformats.org/officeDocument/2006/relationships/customXml" Target="../ink/ink258.xml"/><Relationship Id="rId95" Type="http://schemas.openxmlformats.org/officeDocument/2006/relationships/image" Target="../media/image182.png"/><Relationship Id="rId160" Type="http://schemas.openxmlformats.org/officeDocument/2006/relationships/customXml" Target="../ink/ink181.xml"/><Relationship Id="rId216" Type="http://schemas.openxmlformats.org/officeDocument/2006/relationships/customXml" Target="../ink/ink209.xml"/><Relationship Id="rId258" Type="http://schemas.openxmlformats.org/officeDocument/2006/relationships/customXml" Target="../ink/ink230.xml"/><Relationship Id="rId22" Type="http://schemas.openxmlformats.org/officeDocument/2006/relationships/customXml" Target="../ink/ink112.xml"/><Relationship Id="rId64" Type="http://schemas.openxmlformats.org/officeDocument/2006/relationships/customXml" Target="../ink/ink133.xml"/><Relationship Id="rId118" Type="http://schemas.openxmlformats.org/officeDocument/2006/relationships/customXml" Target="../ink/ink160.xml"/><Relationship Id="rId325" Type="http://schemas.openxmlformats.org/officeDocument/2006/relationships/image" Target="../media/image297.png"/><Relationship Id="rId171" Type="http://schemas.openxmlformats.org/officeDocument/2006/relationships/image" Target="../media/image220.png"/><Relationship Id="rId227" Type="http://schemas.openxmlformats.org/officeDocument/2006/relationships/image" Target="../media/image248.png"/><Relationship Id="rId269" Type="http://schemas.openxmlformats.org/officeDocument/2006/relationships/image" Target="../media/image269.png"/><Relationship Id="rId33" Type="http://schemas.openxmlformats.org/officeDocument/2006/relationships/image" Target="../media/image151.png"/><Relationship Id="rId129" Type="http://schemas.openxmlformats.org/officeDocument/2006/relationships/image" Target="../media/image199.png"/><Relationship Id="rId280" Type="http://schemas.openxmlformats.org/officeDocument/2006/relationships/customXml" Target="../ink/ink241.xml"/><Relationship Id="rId336" Type="http://schemas.openxmlformats.org/officeDocument/2006/relationships/customXml" Target="../ink/ink269.xml"/><Relationship Id="rId75" Type="http://schemas.openxmlformats.org/officeDocument/2006/relationships/image" Target="../media/image172.png"/><Relationship Id="rId140" Type="http://schemas.openxmlformats.org/officeDocument/2006/relationships/customXml" Target="../ink/ink171.xml"/><Relationship Id="rId182" Type="http://schemas.openxmlformats.org/officeDocument/2006/relationships/customXml" Target="../ink/ink192.xml"/><Relationship Id="rId6" Type="http://schemas.openxmlformats.org/officeDocument/2006/relationships/customXml" Target="../ink/ink104.xml"/><Relationship Id="rId238" Type="http://schemas.openxmlformats.org/officeDocument/2006/relationships/customXml" Target="../ink/ink220.xml"/><Relationship Id="rId291" Type="http://schemas.openxmlformats.org/officeDocument/2006/relationships/image" Target="../media/image280.png"/><Relationship Id="rId305" Type="http://schemas.openxmlformats.org/officeDocument/2006/relationships/image" Target="../media/image287.png"/><Relationship Id="rId347" Type="http://schemas.openxmlformats.org/officeDocument/2006/relationships/image" Target="../media/image308.png"/><Relationship Id="rId44" Type="http://schemas.openxmlformats.org/officeDocument/2006/relationships/customXml" Target="../ink/ink123.xml"/><Relationship Id="rId86" Type="http://schemas.openxmlformats.org/officeDocument/2006/relationships/customXml" Target="../ink/ink144.xml"/><Relationship Id="rId151" Type="http://schemas.openxmlformats.org/officeDocument/2006/relationships/image" Target="../media/image210.png"/><Relationship Id="rId193" Type="http://schemas.openxmlformats.org/officeDocument/2006/relationships/image" Target="../media/image231.png"/><Relationship Id="rId207" Type="http://schemas.openxmlformats.org/officeDocument/2006/relationships/image" Target="../media/image238.png"/><Relationship Id="rId249" Type="http://schemas.openxmlformats.org/officeDocument/2006/relationships/image" Target="../media/image259.png"/><Relationship Id="rId13" Type="http://schemas.openxmlformats.org/officeDocument/2006/relationships/image" Target="../media/image141.png"/><Relationship Id="rId109" Type="http://schemas.openxmlformats.org/officeDocument/2006/relationships/image" Target="../media/image189.png"/><Relationship Id="rId260" Type="http://schemas.openxmlformats.org/officeDocument/2006/relationships/customXml" Target="../ink/ink231.xml"/><Relationship Id="rId316" Type="http://schemas.openxmlformats.org/officeDocument/2006/relationships/customXml" Target="../ink/ink259.xml"/><Relationship Id="rId55" Type="http://schemas.openxmlformats.org/officeDocument/2006/relationships/image" Target="../media/image162.png"/><Relationship Id="rId97" Type="http://schemas.openxmlformats.org/officeDocument/2006/relationships/image" Target="../media/image183.png"/><Relationship Id="rId120" Type="http://schemas.openxmlformats.org/officeDocument/2006/relationships/customXml" Target="../ink/ink161.xml"/><Relationship Id="rId162" Type="http://schemas.openxmlformats.org/officeDocument/2006/relationships/customXml" Target="../ink/ink182.xml"/><Relationship Id="rId218" Type="http://schemas.openxmlformats.org/officeDocument/2006/relationships/customXml" Target="../ink/ink210.xml"/><Relationship Id="rId271" Type="http://schemas.openxmlformats.org/officeDocument/2006/relationships/image" Target="../media/image270.png"/><Relationship Id="rId24" Type="http://schemas.openxmlformats.org/officeDocument/2006/relationships/customXml" Target="../ink/ink113.xml"/><Relationship Id="rId66" Type="http://schemas.openxmlformats.org/officeDocument/2006/relationships/customXml" Target="../ink/ink134.xml"/><Relationship Id="rId131" Type="http://schemas.openxmlformats.org/officeDocument/2006/relationships/image" Target="../media/image200.png"/><Relationship Id="rId327" Type="http://schemas.openxmlformats.org/officeDocument/2006/relationships/image" Target="../media/image298.png"/><Relationship Id="rId173" Type="http://schemas.openxmlformats.org/officeDocument/2006/relationships/image" Target="../media/image221.png"/><Relationship Id="rId229" Type="http://schemas.openxmlformats.org/officeDocument/2006/relationships/image" Target="../media/image249.png"/><Relationship Id="rId240" Type="http://schemas.openxmlformats.org/officeDocument/2006/relationships/customXml" Target="../ink/ink221.xml"/><Relationship Id="rId35" Type="http://schemas.openxmlformats.org/officeDocument/2006/relationships/image" Target="../media/image152.png"/><Relationship Id="rId77" Type="http://schemas.openxmlformats.org/officeDocument/2006/relationships/image" Target="../media/image173.png"/><Relationship Id="rId100" Type="http://schemas.openxmlformats.org/officeDocument/2006/relationships/customXml" Target="../ink/ink151.xml"/><Relationship Id="rId282" Type="http://schemas.openxmlformats.org/officeDocument/2006/relationships/customXml" Target="../ink/ink242.xml"/><Relationship Id="rId338" Type="http://schemas.openxmlformats.org/officeDocument/2006/relationships/customXml" Target="../ink/ink270.xml"/><Relationship Id="rId8" Type="http://schemas.openxmlformats.org/officeDocument/2006/relationships/customXml" Target="../ink/ink105.xml"/><Relationship Id="rId142" Type="http://schemas.openxmlformats.org/officeDocument/2006/relationships/customXml" Target="../ink/ink172.xml"/><Relationship Id="rId184" Type="http://schemas.openxmlformats.org/officeDocument/2006/relationships/customXml" Target="../ink/ink19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customXml" Target="../ink/ink278.xml"/><Relationship Id="rId7" Type="http://schemas.openxmlformats.org/officeDocument/2006/relationships/customXml" Target="../ink/ink28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4.png"/><Relationship Id="rId5" Type="http://schemas.openxmlformats.org/officeDocument/2006/relationships/customXml" Target="../ink/ink279.xml"/><Relationship Id="rId10" Type="http://schemas.openxmlformats.org/officeDocument/2006/relationships/image" Target="../media/image316.png"/><Relationship Id="rId4" Type="http://schemas.openxmlformats.org/officeDocument/2006/relationships/image" Target="../media/image313.png"/><Relationship Id="rId9" Type="http://schemas.openxmlformats.org/officeDocument/2006/relationships/customXml" Target="../ink/ink28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4.png"/><Relationship Id="rId21" Type="http://schemas.openxmlformats.org/officeDocument/2006/relationships/image" Target="../media/image326.png"/><Relationship Id="rId324" Type="http://schemas.openxmlformats.org/officeDocument/2006/relationships/customXml" Target="../ink/ink443.xml"/><Relationship Id="rId531" Type="http://schemas.openxmlformats.org/officeDocument/2006/relationships/customXml" Target="../ink/ink547.xml"/><Relationship Id="rId170" Type="http://schemas.openxmlformats.org/officeDocument/2006/relationships/customXml" Target="../ink/ink366.xml"/><Relationship Id="rId268" Type="http://schemas.openxmlformats.org/officeDocument/2006/relationships/customXml" Target="../ink/ink415.xml"/><Relationship Id="rId475" Type="http://schemas.openxmlformats.org/officeDocument/2006/relationships/customXml" Target="../ink/ink519.xml"/><Relationship Id="rId32" Type="http://schemas.openxmlformats.org/officeDocument/2006/relationships/customXml" Target="../ink/ink297.xml"/><Relationship Id="rId128" Type="http://schemas.openxmlformats.org/officeDocument/2006/relationships/customXml" Target="../ink/ink345.xml"/><Relationship Id="rId335" Type="http://schemas.openxmlformats.org/officeDocument/2006/relationships/image" Target="../media/image482.png"/><Relationship Id="rId542" Type="http://schemas.openxmlformats.org/officeDocument/2006/relationships/image" Target="../media/image585.png"/><Relationship Id="rId181" Type="http://schemas.openxmlformats.org/officeDocument/2006/relationships/image" Target="../media/image405.png"/><Relationship Id="rId402" Type="http://schemas.openxmlformats.org/officeDocument/2006/relationships/image" Target="../media/image515.png"/><Relationship Id="rId279" Type="http://schemas.openxmlformats.org/officeDocument/2006/relationships/image" Target="../media/image454.png"/><Relationship Id="rId486" Type="http://schemas.openxmlformats.org/officeDocument/2006/relationships/image" Target="../media/image557.png"/><Relationship Id="rId43" Type="http://schemas.openxmlformats.org/officeDocument/2006/relationships/image" Target="../media/image337.png"/><Relationship Id="rId139" Type="http://schemas.openxmlformats.org/officeDocument/2006/relationships/image" Target="../media/image385.png"/><Relationship Id="rId346" Type="http://schemas.openxmlformats.org/officeDocument/2006/relationships/customXml" Target="../ink/ink454.xml"/><Relationship Id="rId553" Type="http://schemas.openxmlformats.org/officeDocument/2006/relationships/customXml" Target="../ink/ink558.xml"/><Relationship Id="rId192" Type="http://schemas.openxmlformats.org/officeDocument/2006/relationships/customXml" Target="../ink/ink377.xml"/><Relationship Id="rId206" Type="http://schemas.openxmlformats.org/officeDocument/2006/relationships/customXml" Target="../ink/ink384.xml"/><Relationship Id="rId413" Type="http://schemas.openxmlformats.org/officeDocument/2006/relationships/customXml" Target="../ink/ink488.xml"/><Relationship Id="rId497" Type="http://schemas.openxmlformats.org/officeDocument/2006/relationships/customXml" Target="../ink/ink530.xml"/><Relationship Id="rId357" Type="http://schemas.openxmlformats.org/officeDocument/2006/relationships/image" Target="../media/image493.png"/><Relationship Id="rId54" Type="http://schemas.openxmlformats.org/officeDocument/2006/relationships/customXml" Target="../ink/ink308.xml"/><Relationship Id="rId217" Type="http://schemas.openxmlformats.org/officeDocument/2006/relationships/image" Target="../media/image423.png"/><Relationship Id="rId564" Type="http://schemas.openxmlformats.org/officeDocument/2006/relationships/image" Target="../media/image596.png"/><Relationship Id="rId424" Type="http://schemas.openxmlformats.org/officeDocument/2006/relationships/image" Target="../media/image526.png"/><Relationship Id="rId270" Type="http://schemas.openxmlformats.org/officeDocument/2006/relationships/customXml" Target="../ink/ink416.xml"/><Relationship Id="rId65" Type="http://schemas.openxmlformats.org/officeDocument/2006/relationships/image" Target="../media/image348.png"/><Relationship Id="rId130" Type="http://schemas.openxmlformats.org/officeDocument/2006/relationships/customXml" Target="../ink/ink346.xml"/><Relationship Id="rId368" Type="http://schemas.openxmlformats.org/officeDocument/2006/relationships/image" Target="../media/image498.png"/><Relationship Id="rId575" Type="http://schemas.openxmlformats.org/officeDocument/2006/relationships/customXml" Target="../ink/ink569.xml"/><Relationship Id="rId228" Type="http://schemas.openxmlformats.org/officeDocument/2006/relationships/customXml" Target="../ink/ink395.xml"/><Relationship Id="rId435" Type="http://schemas.openxmlformats.org/officeDocument/2006/relationships/customXml" Target="../ink/ink499.xml"/><Relationship Id="rId281" Type="http://schemas.openxmlformats.org/officeDocument/2006/relationships/image" Target="../media/image455.png"/><Relationship Id="rId502" Type="http://schemas.openxmlformats.org/officeDocument/2006/relationships/image" Target="../media/image565.png"/><Relationship Id="rId76" Type="http://schemas.openxmlformats.org/officeDocument/2006/relationships/customXml" Target="../ink/ink319.xml"/><Relationship Id="rId141" Type="http://schemas.openxmlformats.org/officeDocument/2006/relationships/image" Target="../media/image386.png"/><Relationship Id="rId379" Type="http://schemas.openxmlformats.org/officeDocument/2006/relationships/customXml" Target="../ink/ink471.xml"/><Relationship Id="rId7" Type="http://schemas.openxmlformats.org/officeDocument/2006/relationships/image" Target="../media/image319.png"/><Relationship Id="rId183" Type="http://schemas.openxmlformats.org/officeDocument/2006/relationships/image" Target="../media/image406.png"/><Relationship Id="rId239" Type="http://schemas.openxmlformats.org/officeDocument/2006/relationships/image" Target="../media/image434.png"/><Relationship Id="rId390" Type="http://schemas.openxmlformats.org/officeDocument/2006/relationships/image" Target="../media/image509.png"/><Relationship Id="rId404" Type="http://schemas.openxmlformats.org/officeDocument/2006/relationships/image" Target="../media/image516.png"/><Relationship Id="rId446" Type="http://schemas.openxmlformats.org/officeDocument/2006/relationships/image" Target="../media/image537.png"/><Relationship Id="rId250" Type="http://schemas.openxmlformats.org/officeDocument/2006/relationships/customXml" Target="../ink/ink406.xml"/><Relationship Id="rId292" Type="http://schemas.openxmlformats.org/officeDocument/2006/relationships/customXml" Target="../ink/ink427.xml"/><Relationship Id="rId306" Type="http://schemas.openxmlformats.org/officeDocument/2006/relationships/customXml" Target="../ink/ink434.xml"/><Relationship Id="rId488" Type="http://schemas.openxmlformats.org/officeDocument/2006/relationships/image" Target="../media/image558.png"/><Relationship Id="rId45" Type="http://schemas.openxmlformats.org/officeDocument/2006/relationships/image" Target="../media/image338.png"/><Relationship Id="rId87" Type="http://schemas.openxmlformats.org/officeDocument/2006/relationships/image" Target="../media/image359.png"/><Relationship Id="rId110" Type="http://schemas.openxmlformats.org/officeDocument/2006/relationships/customXml" Target="../ink/ink336.xml"/><Relationship Id="rId348" Type="http://schemas.openxmlformats.org/officeDocument/2006/relationships/customXml" Target="../ink/ink455.xml"/><Relationship Id="rId513" Type="http://schemas.openxmlformats.org/officeDocument/2006/relationships/customXml" Target="../ink/ink538.xml"/><Relationship Id="rId555" Type="http://schemas.openxmlformats.org/officeDocument/2006/relationships/customXml" Target="../ink/ink559.xml"/><Relationship Id="rId152" Type="http://schemas.openxmlformats.org/officeDocument/2006/relationships/customXml" Target="../ink/ink357.xml"/><Relationship Id="rId194" Type="http://schemas.openxmlformats.org/officeDocument/2006/relationships/customXml" Target="../ink/ink378.xml"/><Relationship Id="rId208" Type="http://schemas.openxmlformats.org/officeDocument/2006/relationships/customXml" Target="../ink/ink385.xml"/><Relationship Id="rId415" Type="http://schemas.openxmlformats.org/officeDocument/2006/relationships/customXml" Target="../ink/ink489.xml"/><Relationship Id="rId457" Type="http://schemas.openxmlformats.org/officeDocument/2006/relationships/customXml" Target="../ink/ink510.xml"/><Relationship Id="rId261" Type="http://schemas.openxmlformats.org/officeDocument/2006/relationships/image" Target="../media/image445.png"/><Relationship Id="rId499" Type="http://schemas.openxmlformats.org/officeDocument/2006/relationships/customXml" Target="../ink/ink531.xml"/><Relationship Id="rId14" Type="http://schemas.openxmlformats.org/officeDocument/2006/relationships/customXml" Target="../ink/ink288.xml"/><Relationship Id="rId56" Type="http://schemas.openxmlformats.org/officeDocument/2006/relationships/customXml" Target="../ink/ink309.xml"/><Relationship Id="rId317" Type="http://schemas.openxmlformats.org/officeDocument/2006/relationships/image" Target="../media/image473.png"/><Relationship Id="rId359" Type="http://schemas.openxmlformats.org/officeDocument/2006/relationships/customXml" Target="../ink/ink461.xml"/><Relationship Id="rId524" Type="http://schemas.openxmlformats.org/officeDocument/2006/relationships/image" Target="../media/image576.png"/><Relationship Id="rId566" Type="http://schemas.openxmlformats.org/officeDocument/2006/relationships/image" Target="../media/image597.png"/><Relationship Id="rId98" Type="http://schemas.openxmlformats.org/officeDocument/2006/relationships/customXml" Target="../ink/ink330.xml"/><Relationship Id="rId121" Type="http://schemas.openxmlformats.org/officeDocument/2006/relationships/image" Target="../media/image376.png"/><Relationship Id="rId163" Type="http://schemas.openxmlformats.org/officeDocument/2006/relationships/image" Target="../media/image118.png"/><Relationship Id="rId219" Type="http://schemas.openxmlformats.org/officeDocument/2006/relationships/image" Target="../media/image424.png"/><Relationship Id="rId370" Type="http://schemas.openxmlformats.org/officeDocument/2006/relationships/image" Target="../media/image499.png"/><Relationship Id="rId426" Type="http://schemas.openxmlformats.org/officeDocument/2006/relationships/image" Target="../media/image527.png"/><Relationship Id="rId230" Type="http://schemas.openxmlformats.org/officeDocument/2006/relationships/customXml" Target="../ink/ink396.xml"/><Relationship Id="rId468" Type="http://schemas.openxmlformats.org/officeDocument/2006/relationships/image" Target="../media/image548.png"/><Relationship Id="rId25" Type="http://schemas.openxmlformats.org/officeDocument/2006/relationships/image" Target="../media/image328.png"/><Relationship Id="rId67" Type="http://schemas.openxmlformats.org/officeDocument/2006/relationships/image" Target="../media/image349.png"/><Relationship Id="rId272" Type="http://schemas.openxmlformats.org/officeDocument/2006/relationships/customXml" Target="../ink/ink417.xml"/><Relationship Id="rId328" Type="http://schemas.openxmlformats.org/officeDocument/2006/relationships/customXml" Target="../ink/ink445.xml"/><Relationship Id="rId535" Type="http://schemas.openxmlformats.org/officeDocument/2006/relationships/customXml" Target="../ink/ink549.xml"/><Relationship Id="rId577" Type="http://schemas.openxmlformats.org/officeDocument/2006/relationships/customXml" Target="../ink/ink570.xml"/><Relationship Id="rId132" Type="http://schemas.openxmlformats.org/officeDocument/2006/relationships/customXml" Target="../ink/ink347.xml"/><Relationship Id="rId174" Type="http://schemas.openxmlformats.org/officeDocument/2006/relationships/customXml" Target="../ink/ink368.xml"/><Relationship Id="rId381" Type="http://schemas.openxmlformats.org/officeDocument/2006/relationships/customXml" Target="../ink/ink472.xml"/><Relationship Id="rId241" Type="http://schemas.openxmlformats.org/officeDocument/2006/relationships/image" Target="../media/image435.png"/><Relationship Id="rId437" Type="http://schemas.openxmlformats.org/officeDocument/2006/relationships/customXml" Target="../ink/ink500.xml"/><Relationship Id="rId479" Type="http://schemas.openxmlformats.org/officeDocument/2006/relationships/customXml" Target="../ink/ink521.xml"/><Relationship Id="rId36" Type="http://schemas.openxmlformats.org/officeDocument/2006/relationships/customXml" Target="../ink/ink299.xml"/><Relationship Id="rId283" Type="http://schemas.openxmlformats.org/officeDocument/2006/relationships/image" Target="../media/image456.png"/><Relationship Id="rId339" Type="http://schemas.openxmlformats.org/officeDocument/2006/relationships/image" Target="../media/image484.png"/><Relationship Id="rId490" Type="http://schemas.openxmlformats.org/officeDocument/2006/relationships/image" Target="../media/image559.png"/><Relationship Id="rId504" Type="http://schemas.openxmlformats.org/officeDocument/2006/relationships/image" Target="../media/image566.png"/><Relationship Id="rId546" Type="http://schemas.openxmlformats.org/officeDocument/2006/relationships/image" Target="../media/image587.png"/><Relationship Id="rId78" Type="http://schemas.openxmlformats.org/officeDocument/2006/relationships/customXml" Target="../ink/ink320.xml"/><Relationship Id="rId101" Type="http://schemas.openxmlformats.org/officeDocument/2006/relationships/image" Target="../media/image366.png"/><Relationship Id="rId143" Type="http://schemas.openxmlformats.org/officeDocument/2006/relationships/image" Target="../media/image387.png"/><Relationship Id="rId185" Type="http://schemas.openxmlformats.org/officeDocument/2006/relationships/image" Target="../media/image407.png"/><Relationship Id="rId350" Type="http://schemas.openxmlformats.org/officeDocument/2006/relationships/customXml" Target="../ink/ink456.xml"/><Relationship Id="rId406" Type="http://schemas.openxmlformats.org/officeDocument/2006/relationships/image" Target="../media/image517.png"/><Relationship Id="rId9" Type="http://schemas.openxmlformats.org/officeDocument/2006/relationships/image" Target="../media/image320.png"/><Relationship Id="rId210" Type="http://schemas.openxmlformats.org/officeDocument/2006/relationships/customXml" Target="../ink/ink386.xml"/><Relationship Id="rId392" Type="http://schemas.openxmlformats.org/officeDocument/2006/relationships/image" Target="../media/image510.png"/><Relationship Id="rId448" Type="http://schemas.openxmlformats.org/officeDocument/2006/relationships/image" Target="../media/image538.png"/><Relationship Id="rId252" Type="http://schemas.openxmlformats.org/officeDocument/2006/relationships/customXml" Target="../ink/ink407.xml"/><Relationship Id="rId294" Type="http://schemas.openxmlformats.org/officeDocument/2006/relationships/customXml" Target="../ink/ink428.xml"/><Relationship Id="rId308" Type="http://schemas.openxmlformats.org/officeDocument/2006/relationships/customXml" Target="../ink/ink435.xml"/><Relationship Id="rId515" Type="http://schemas.openxmlformats.org/officeDocument/2006/relationships/customXml" Target="../ink/ink539.xml"/><Relationship Id="rId47" Type="http://schemas.openxmlformats.org/officeDocument/2006/relationships/image" Target="../media/image339.png"/><Relationship Id="rId89" Type="http://schemas.openxmlformats.org/officeDocument/2006/relationships/image" Target="../media/image360.png"/><Relationship Id="rId112" Type="http://schemas.openxmlformats.org/officeDocument/2006/relationships/customXml" Target="../ink/ink337.xml"/><Relationship Id="rId154" Type="http://schemas.openxmlformats.org/officeDocument/2006/relationships/customXml" Target="../ink/ink358.xml"/><Relationship Id="rId361" Type="http://schemas.openxmlformats.org/officeDocument/2006/relationships/customXml" Target="../ink/ink462.xml"/><Relationship Id="rId557" Type="http://schemas.openxmlformats.org/officeDocument/2006/relationships/customXml" Target="../ink/ink560.xml"/><Relationship Id="rId196" Type="http://schemas.openxmlformats.org/officeDocument/2006/relationships/customXml" Target="../ink/ink379.xml"/><Relationship Id="rId417" Type="http://schemas.openxmlformats.org/officeDocument/2006/relationships/customXml" Target="../ink/ink490.xml"/><Relationship Id="rId459" Type="http://schemas.openxmlformats.org/officeDocument/2006/relationships/customXml" Target="../ink/ink511.xml"/><Relationship Id="rId16" Type="http://schemas.openxmlformats.org/officeDocument/2006/relationships/customXml" Target="../ink/ink289.xml"/><Relationship Id="rId221" Type="http://schemas.openxmlformats.org/officeDocument/2006/relationships/image" Target="../media/image425.png"/><Relationship Id="rId263" Type="http://schemas.openxmlformats.org/officeDocument/2006/relationships/image" Target="../media/image446.png"/><Relationship Id="rId319" Type="http://schemas.openxmlformats.org/officeDocument/2006/relationships/image" Target="../media/image474.png"/><Relationship Id="rId470" Type="http://schemas.openxmlformats.org/officeDocument/2006/relationships/image" Target="../media/image549.png"/><Relationship Id="rId526" Type="http://schemas.openxmlformats.org/officeDocument/2006/relationships/image" Target="../media/image577.png"/><Relationship Id="rId58" Type="http://schemas.openxmlformats.org/officeDocument/2006/relationships/customXml" Target="../ink/ink310.xml"/><Relationship Id="rId123" Type="http://schemas.openxmlformats.org/officeDocument/2006/relationships/image" Target="../media/image377.png"/><Relationship Id="rId330" Type="http://schemas.openxmlformats.org/officeDocument/2006/relationships/customXml" Target="../ink/ink446.xml"/><Relationship Id="rId568" Type="http://schemas.openxmlformats.org/officeDocument/2006/relationships/image" Target="../media/image598.png"/><Relationship Id="rId165" Type="http://schemas.openxmlformats.org/officeDocument/2006/relationships/image" Target="../media/image397.png"/><Relationship Id="rId372" Type="http://schemas.openxmlformats.org/officeDocument/2006/relationships/image" Target="../media/image500.png"/><Relationship Id="rId428" Type="http://schemas.openxmlformats.org/officeDocument/2006/relationships/image" Target="../media/image528.png"/><Relationship Id="rId232" Type="http://schemas.openxmlformats.org/officeDocument/2006/relationships/customXml" Target="../ink/ink397.xml"/><Relationship Id="rId274" Type="http://schemas.openxmlformats.org/officeDocument/2006/relationships/customXml" Target="../ink/ink418.xml"/><Relationship Id="rId481" Type="http://schemas.openxmlformats.org/officeDocument/2006/relationships/customXml" Target="../ink/ink522.xml"/><Relationship Id="rId27" Type="http://schemas.openxmlformats.org/officeDocument/2006/relationships/image" Target="../media/image329.png"/><Relationship Id="rId69" Type="http://schemas.openxmlformats.org/officeDocument/2006/relationships/image" Target="../media/image350.png"/><Relationship Id="rId134" Type="http://schemas.openxmlformats.org/officeDocument/2006/relationships/customXml" Target="../ink/ink348.xml"/><Relationship Id="rId537" Type="http://schemas.openxmlformats.org/officeDocument/2006/relationships/customXml" Target="../ink/ink550.xml"/><Relationship Id="rId579" Type="http://schemas.openxmlformats.org/officeDocument/2006/relationships/customXml" Target="../ink/ink571.xml"/><Relationship Id="rId80" Type="http://schemas.openxmlformats.org/officeDocument/2006/relationships/customXml" Target="../ink/ink321.xml"/><Relationship Id="rId176" Type="http://schemas.openxmlformats.org/officeDocument/2006/relationships/customXml" Target="../ink/ink369.xml"/><Relationship Id="rId341" Type="http://schemas.openxmlformats.org/officeDocument/2006/relationships/image" Target="../media/image485.png"/><Relationship Id="rId383" Type="http://schemas.openxmlformats.org/officeDocument/2006/relationships/customXml" Target="../ink/ink473.xml"/><Relationship Id="rId439" Type="http://schemas.openxmlformats.org/officeDocument/2006/relationships/customXml" Target="../ink/ink501.xml"/><Relationship Id="rId201" Type="http://schemas.openxmlformats.org/officeDocument/2006/relationships/image" Target="../media/image415.png"/><Relationship Id="rId243" Type="http://schemas.openxmlformats.org/officeDocument/2006/relationships/image" Target="../media/image436.png"/><Relationship Id="rId285" Type="http://schemas.openxmlformats.org/officeDocument/2006/relationships/image" Target="../media/image457.png"/><Relationship Id="rId450" Type="http://schemas.openxmlformats.org/officeDocument/2006/relationships/image" Target="../media/image539.png"/><Relationship Id="rId506" Type="http://schemas.openxmlformats.org/officeDocument/2006/relationships/image" Target="../media/image567.png"/><Relationship Id="rId38" Type="http://schemas.openxmlformats.org/officeDocument/2006/relationships/customXml" Target="../ink/ink300.xml"/><Relationship Id="rId103" Type="http://schemas.openxmlformats.org/officeDocument/2006/relationships/image" Target="../media/image367.png"/><Relationship Id="rId310" Type="http://schemas.openxmlformats.org/officeDocument/2006/relationships/customXml" Target="../ink/ink436.xml"/><Relationship Id="rId492" Type="http://schemas.openxmlformats.org/officeDocument/2006/relationships/image" Target="../media/image560.png"/><Relationship Id="rId548" Type="http://schemas.openxmlformats.org/officeDocument/2006/relationships/image" Target="../media/image588.png"/><Relationship Id="rId91" Type="http://schemas.openxmlformats.org/officeDocument/2006/relationships/image" Target="../media/image361.png"/><Relationship Id="rId145" Type="http://schemas.openxmlformats.org/officeDocument/2006/relationships/image" Target="../media/image388.png"/><Relationship Id="rId187" Type="http://schemas.openxmlformats.org/officeDocument/2006/relationships/image" Target="../media/image408.png"/><Relationship Id="rId352" Type="http://schemas.openxmlformats.org/officeDocument/2006/relationships/customXml" Target="../ink/ink457.xml"/><Relationship Id="rId394" Type="http://schemas.openxmlformats.org/officeDocument/2006/relationships/image" Target="../media/image511.png"/><Relationship Id="rId408" Type="http://schemas.openxmlformats.org/officeDocument/2006/relationships/image" Target="../media/image518.png"/><Relationship Id="rId212" Type="http://schemas.openxmlformats.org/officeDocument/2006/relationships/customXml" Target="../ink/ink387.xml"/><Relationship Id="rId254" Type="http://schemas.openxmlformats.org/officeDocument/2006/relationships/customXml" Target="../ink/ink408.xml"/><Relationship Id="rId49" Type="http://schemas.openxmlformats.org/officeDocument/2006/relationships/image" Target="../media/image340.png"/><Relationship Id="rId114" Type="http://schemas.openxmlformats.org/officeDocument/2006/relationships/customXml" Target="../ink/ink338.xml"/><Relationship Id="rId296" Type="http://schemas.openxmlformats.org/officeDocument/2006/relationships/customXml" Target="../ink/ink429.xml"/><Relationship Id="rId461" Type="http://schemas.openxmlformats.org/officeDocument/2006/relationships/customXml" Target="../ink/ink512.xml"/><Relationship Id="rId517" Type="http://schemas.openxmlformats.org/officeDocument/2006/relationships/customXml" Target="../ink/ink540.xml"/><Relationship Id="rId559" Type="http://schemas.openxmlformats.org/officeDocument/2006/relationships/customXml" Target="../ink/ink561.xml"/><Relationship Id="rId60" Type="http://schemas.openxmlformats.org/officeDocument/2006/relationships/customXml" Target="../ink/ink311.xml"/><Relationship Id="rId156" Type="http://schemas.openxmlformats.org/officeDocument/2006/relationships/customXml" Target="../ink/ink359.xml"/><Relationship Id="rId198" Type="http://schemas.openxmlformats.org/officeDocument/2006/relationships/customXml" Target="../ink/ink380.xml"/><Relationship Id="rId321" Type="http://schemas.openxmlformats.org/officeDocument/2006/relationships/image" Target="../media/image475.png"/><Relationship Id="rId363" Type="http://schemas.openxmlformats.org/officeDocument/2006/relationships/customXml" Target="../ink/ink463.xml"/><Relationship Id="rId419" Type="http://schemas.openxmlformats.org/officeDocument/2006/relationships/customXml" Target="../ink/ink491.xml"/><Relationship Id="rId570" Type="http://schemas.openxmlformats.org/officeDocument/2006/relationships/image" Target="../media/image599.png"/><Relationship Id="rId223" Type="http://schemas.openxmlformats.org/officeDocument/2006/relationships/image" Target="../media/image426.png"/><Relationship Id="rId430" Type="http://schemas.openxmlformats.org/officeDocument/2006/relationships/image" Target="../media/image529.png"/><Relationship Id="rId18" Type="http://schemas.openxmlformats.org/officeDocument/2006/relationships/customXml" Target="../ink/ink290.xml"/><Relationship Id="rId265" Type="http://schemas.openxmlformats.org/officeDocument/2006/relationships/image" Target="../media/image447.png"/><Relationship Id="rId472" Type="http://schemas.openxmlformats.org/officeDocument/2006/relationships/image" Target="../media/image550.png"/><Relationship Id="rId528" Type="http://schemas.openxmlformats.org/officeDocument/2006/relationships/image" Target="../media/image578.png"/><Relationship Id="rId125" Type="http://schemas.openxmlformats.org/officeDocument/2006/relationships/image" Target="../media/image378.png"/><Relationship Id="rId167" Type="http://schemas.openxmlformats.org/officeDocument/2006/relationships/image" Target="../media/image398.png"/><Relationship Id="rId332" Type="http://schemas.openxmlformats.org/officeDocument/2006/relationships/customXml" Target="../ink/ink447.xml"/><Relationship Id="rId374" Type="http://schemas.openxmlformats.org/officeDocument/2006/relationships/image" Target="../media/image501.png"/><Relationship Id="rId581" Type="http://schemas.openxmlformats.org/officeDocument/2006/relationships/customXml" Target="../ink/ink572.xml"/><Relationship Id="rId71" Type="http://schemas.openxmlformats.org/officeDocument/2006/relationships/image" Target="../media/image351.png"/><Relationship Id="rId234" Type="http://schemas.openxmlformats.org/officeDocument/2006/relationships/customXml" Target="../ink/ink398.xml"/><Relationship Id="rId2" Type="http://schemas.openxmlformats.org/officeDocument/2006/relationships/customXml" Target="../ink/ink282.xml"/><Relationship Id="rId29" Type="http://schemas.openxmlformats.org/officeDocument/2006/relationships/image" Target="../media/image330.png"/><Relationship Id="rId276" Type="http://schemas.openxmlformats.org/officeDocument/2006/relationships/customXml" Target="../ink/ink419.xml"/><Relationship Id="rId441" Type="http://schemas.openxmlformats.org/officeDocument/2006/relationships/customXml" Target="../ink/ink502.xml"/><Relationship Id="rId483" Type="http://schemas.openxmlformats.org/officeDocument/2006/relationships/customXml" Target="../ink/ink523.xml"/><Relationship Id="rId539" Type="http://schemas.openxmlformats.org/officeDocument/2006/relationships/customXml" Target="../ink/ink551.xml"/><Relationship Id="rId40" Type="http://schemas.openxmlformats.org/officeDocument/2006/relationships/customXml" Target="../ink/ink301.xml"/><Relationship Id="rId136" Type="http://schemas.openxmlformats.org/officeDocument/2006/relationships/customXml" Target="../ink/ink349.xml"/><Relationship Id="rId178" Type="http://schemas.openxmlformats.org/officeDocument/2006/relationships/customXml" Target="../ink/ink370.xml"/><Relationship Id="rId301" Type="http://schemas.openxmlformats.org/officeDocument/2006/relationships/image" Target="../media/image465.png"/><Relationship Id="rId343" Type="http://schemas.openxmlformats.org/officeDocument/2006/relationships/image" Target="../media/image486.png"/><Relationship Id="rId550" Type="http://schemas.openxmlformats.org/officeDocument/2006/relationships/image" Target="../media/image589.png"/><Relationship Id="rId82" Type="http://schemas.openxmlformats.org/officeDocument/2006/relationships/customXml" Target="../ink/ink322.xml"/><Relationship Id="rId203" Type="http://schemas.openxmlformats.org/officeDocument/2006/relationships/image" Target="../media/image416.png"/><Relationship Id="rId385" Type="http://schemas.openxmlformats.org/officeDocument/2006/relationships/customXml" Target="../ink/ink474.xml"/><Relationship Id="rId245" Type="http://schemas.openxmlformats.org/officeDocument/2006/relationships/image" Target="../media/image437.png"/><Relationship Id="rId287" Type="http://schemas.openxmlformats.org/officeDocument/2006/relationships/image" Target="../media/image458.png"/><Relationship Id="rId410" Type="http://schemas.openxmlformats.org/officeDocument/2006/relationships/image" Target="../media/image519.png"/><Relationship Id="rId452" Type="http://schemas.openxmlformats.org/officeDocument/2006/relationships/image" Target="../media/image540.png"/><Relationship Id="rId494" Type="http://schemas.openxmlformats.org/officeDocument/2006/relationships/image" Target="../media/image561.png"/><Relationship Id="rId508" Type="http://schemas.openxmlformats.org/officeDocument/2006/relationships/image" Target="../media/image568.png"/><Relationship Id="rId105" Type="http://schemas.openxmlformats.org/officeDocument/2006/relationships/image" Target="../media/image368.png"/><Relationship Id="rId147" Type="http://schemas.openxmlformats.org/officeDocument/2006/relationships/image" Target="../media/image389.png"/><Relationship Id="rId312" Type="http://schemas.openxmlformats.org/officeDocument/2006/relationships/customXml" Target="../ink/ink437.xml"/><Relationship Id="rId354" Type="http://schemas.openxmlformats.org/officeDocument/2006/relationships/customXml" Target="../ink/ink458.xml"/><Relationship Id="rId51" Type="http://schemas.openxmlformats.org/officeDocument/2006/relationships/image" Target="../media/image341.png"/><Relationship Id="rId93" Type="http://schemas.openxmlformats.org/officeDocument/2006/relationships/image" Target="../media/image362.png"/><Relationship Id="rId189" Type="http://schemas.openxmlformats.org/officeDocument/2006/relationships/image" Target="../media/image409.png"/><Relationship Id="rId396" Type="http://schemas.openxmlformats.org/officeDocument/2006/relationships/image" Target="../media/image512.png"/><Relationship Id="rId561" Type="http://schemas.openxmlformats.org/officeDocument/2006/relationships/customXml" Target="../ink/ink562.xml"/><Relationship Id="rId214" Type="http://schemas.openxmlformats.org/officeDocument/2006/relationships/customXml" Target="../ink/ink388.xml"/><Relationship Id="rId256" Type="http://schemas.openxmlformats.org/officeDocument/2006/relationships/customXml" Target="../ink/ink409.xml"/><Relationship Id="rId298" Type="http://schemas.openxmlformats.org/officeDocument/2006/relationships/customXml" Target="../ink/ink430.xml"/><Relationship Id="rId421" Type="http://schemas.openxmlformats.org/officeDocument/2006/relationships/customXml" Target="../ink/ink492.xml"/><Relationship Id="rId463" Type="http://schemas.openxmlformats.org/officeDocument/2006/relationships/customXml" Target="../ink/ink513.xml"/><Relationship Id="rId519" Type="http://schemas.openxmlformats.org/officeDocument/2006/relationships/customXml" Target="../ink/ink541.xml"/><Relationship Id="rId116" Type="http://schemas.openxmlformats.org/officeDocument/2006/relationships/customXml" Target="../ink/ink339.xml"/><Relationship Id="rId158" Type="http://schemas.openxmlformats.org/officeDocument/2006/relationships/customXml" Target="../ink/ink360.xml"/><Relationship Id="rId323" Type="http://schemas.openxmlformats.org/officeDocument/2006/relationships/image" Target="../media/image476.png"/><Relationship Id="rId530" Type="http://schemas.openxmlformats.org/officeDocument/2006/relationships/image" Target="../media/image579.png"/><Relationship Id="rId20" Type="http://schemas.openxmlformats.org/officeDocument/2006/relationships/customXml" Target="../ink/ink291.xml"/><Relationship Id="rId62" Type="http://schemas.openxmlformats.org/officeDocument/2006/relationships/customXml" Target="../ink/ink312.xml"/><Relationship Id="rId365" Type="http://schemas.openxmlformats.org/officeDocument/2006/relationships/customXml" Target="../ink/ink464.xml"/><Relationship Id="rId572" Type="http://schemas.openxmlformats.org/officeDocument/2006/relationships/image" Target="../media/image600.png"/><Relationship Id="rId225" Type="http://schemas.openxmlformats.org/officeDocument/2006/relationships/image" Target="../media/image427.png"/><Relationship Id="rId267" Type="http://schemas.openxmlformats.org/officeDocument/2006/relationships/image" Target="../media/image448.png"/><Relationship Id="rId432" Type="http://schemas.openxmlformats.org/officeDocument/2006/relationships/image" Target="../media/image530.png"/><Relationship Id="rId474" Type="http://schemas.openxmlformats.org/officeDocument/2006/relationships/image" Target="../media/image551.png"/><Relationship Id="rId127" Type="http://schemas.openxmlformats.org/officeDocument/2006/relationships/image" Target="../media/image379.png"/><Relationship Id="rId31" Type="http://schemas.openxmlformats.org/officeDocument/2006/relationships/image" Target="../media/image331.png"/><Relationship Id="rId73" Type="http://schemas.openxmlformats.org/officeDocument/2006/relationships/image" Target="../media/image352.png"/><Relationship Id="rId169" Type="http://schemas.openxmlformats.org/officeDocument/2006/relationships/image" Target="../media/image399.png"/><Relationship Id="rId334" Type="http://schemas.openxmlformats.org/officeDocument/2006/relationships/customXml" Target="../ink/ink448.xml"/><Relationship Id="rId376" Type="http://schemas.openxmlformats.org/officeDocument/2006/relationships/image" Target="../media/image502.png"/><Relationship Id="rId541" Type="http://schemas.openxmlformats.org/officeDocument/2006/relationships/customXml" Target="../ink/ink552.xml"/><Relationship Id="rId583" Type="http://schemas.openxmlformats.org/officeDocument/2006/relationships/customXml" Target="../ink/ink573.xml"/><Relationship Id="rId4" Type="http://schemas.openxmlformats.org/officeDocument/2006/relationships/customXml" Target="../ink/ink283.xml"/><Relationship Id="rId180" Type="http://schemas.openxmlformats.org/officeDocument/2006/relationships/customXml" Target="../ink/ink371.xml"/><Relationship Id="rId236" Type="http://schemas.openxmlformats.org/officeDocument/2006/relationships/customXml" Target="../ink/ink399.xml"/><Relationship Id="rId278" Type="http://schemas.openxmlformats.org/officeDocument/2006/relationships/customXml" Target="../ink/ink420.xml"/><Relationship Id="rId401" Type="http://schemas.openxmlformats.org/officeDocument/2006/relationships/customXml" Target="../ink/ink482.xml"/><Relationship Id="rId443" Type="http://schemas.openxmlformats.org/officeDocument/2006/relationships/customXml" Target="../ink/ink503.xml"/><Relationship Id="rId303" Type="http://schemas.openxmlformats.org/officeDocument/2006/relationships/image" Target="../media/image466.png"/><Relationship Id="rId485" Type="http://schemas.openxmlformats.org/officeDocument/2006/relationships/customXml" Target="../ink/ink524.xml"/><Relationship Id="rId42" Type="http://schemas.openxmlformats.org/officeDocument/2006/relationships/customXml" Target="../ink/ink302.xml"/><Relationship Id="rId84" Type="http://schemas.openxmlformats.org/officeDocument/2006/relationships/customXml" Target="../ink/ink323.xml"/><Relationship Id="rId138" Type="http://schemas.openxmlformats.org/officeDocument/2006/relationships/customXml" Target="../ink/ink350.xml"/><Relationship Id="rId345" Type="http://schemas.openxmlformats.org/officeDocument/2006/relationships/image" Target="../media/image487.png"/><Relationship Id="rId387" Type="http://schemas.openxmlformats.org/officeDocument/2006/relationships/customXml" Target="../ink/ink475.xml"/><Relationship Id="rId510" Type="http://schemas.openxmlformats.org/officeDocument/2006/relationships/image" Target="../media/image569.png"/><Relationship Id="rId552" Type="http://schemas.openxmlformats.org/officeDocument/2006/relationships/image" Target="../media/image590.png"/><Relationship Id="rId191" Type="http://schemas.openxmlformats.org/officeDocument/2006/relationships/image" Target="../media/image410.png"/><Relationship Id="rId205" Type="http://schemas.openxmlformats.org/officeDocument/2006/relationships/image" Target="../media/image417.png"/><Relationship Id="rId247" Type="http://schemas.openxmlformats.org/officeDocument/2006/relationships/image" Target="../media/image438.png"/><Relationship Id="rId412" Type="http://schemas.openxmlformats.org/officeDocument/2006/relationships/image" Target="../media/image520.png"/><Relationship Id="rId107" Type="http://schemas.openxmlformats.org/officeDocument/2006/relationships/image" Target="../media/image369.png"/><Relationship Id="rId289" Type="http://schemas.openxmlformats.org/officeDocument/2006/relationships/image" Target="../media/image459.png"/><Relationship Id="rId454" Type="http://schemas.openxmlformats.org/officeDocument/2006/relationships/image" Target="../media/image541.png"/><Relationship Id="rId496" Type="http://schemas.openxmlformats.org/officeDocument/2006/relationships/image" Target="../media/image562.png"/><Relationship Id="rId11" Type="http://schemas.openxmlformats.org/officeDocument/2006/relationships/image" Target="../media/image321.png"/><Relationship Id="rId53" Type="http://schemas.openxmlformats.org/officeDocument/2006/relationships/image" Target="../media/image342.png"/><Relationship Id="rId149" Type="http://schemas.openxmlformats.org/officeDocument/2006/relationships/image" Target="../media/image390.png"/><Relationship Id="rId314" Type="http://schemas.openxmlformats.org/officeDocument/2006/relationships/customXml" Target="../ink/ink438.xml"/><Relationship Id="rId356" Type="http://schemas.openxmlformats.org/officeDocument/2006/relationships/customXml" Target="../ink/ink459.xml"/><Relationship Id="rId398" Type="http://schemas.openxmlformats.org/officeDocument/2006/relationships/image" Target="../media/image513.png"/><Relationship Id="rId521" Type="http://schemas.openxmlformats.org/officeDocument/2006/relationships/customXml" Target="../ink/ink542.xml"/><Relationship Id="rId563" Type="http://schemas.openxmlformats.org/officeDocument/2006/relationships/customXml" Target="../ink/ink563.xml"/><Relationship Id="rId95" Type="http://schemas.openxmlformats.org/officeDocument/2006/relationships/image" Target="../media/image363.png"/><Relationship Id="rId160" Type="http://schemas.openxmlformats.org/officeDocument/2006/relationships/customXml" Target="../ink/ink361.xml"/><Relationship Id="rId216" Type="http://schemas.openxmlformats.org/officeDocument/2006/relationships/customXml" Target="../ink/ink389.xml"/><Relationship Id="rId423" Type="http://schemas.openxmlformats.org/officeDocument/2006/relationships/customXml" Target="../ink/ink493.xml"/><Relationship Id="rId258" Type="http://schemas.openxmlformats.org/officeDocument/2006/relationships/customXml" Target="../ink/ink410.xml"/><Relationship Id="rId465" Type="http://schemas.openxmlformats.org/officeDocument/2006/relationships/customXml" Target="../ink/ink514.xml"/><Relationship Id="rId22" Type="http://schemas.openxmlformats.org/officeDocument/2006/relationships/customXml" Target="../ink/ink292.xml"/><Relationship Id="rId64" Type="http://schemas.openxmlformats.org/officeDocument/2006/relationships/customXml" Target="../ink/ink313.xml"/><Relationship Id="rId118" Type="http://schemas.openxmlformats.org/officeDocument/2006/relationships/customXml" Target="../ink/ink340.xml"/><Relationship Id="rId325" Type="http://schemas.openxmlformats.org/officeDocument/2006/relationships/image" Target="../media/image477.png"/><Relationship Id="rId367" Type="http://schemas.openxmlformats.org/officeDocument/2006/relationships/customXml" Target="../ink/ink465.xml"/><Relationship Id="rId532" Type="http://schemas.openxmlformats.org/officeDocument/2006/relationships/image" Target="../media/image580.png"/><Relationship Id="rId574" Type="http://schemas.openxmlformats.org/officeDocument/2006/relationships/image" Target="../media/image601.png"/><Relationship Id="rId171" Type="http://schemas.openxmlformats.org/officeDocument/2006/relationships/image" Target="../media/image400.png"/><Relationship Id="rId227" Type="http://schemas.openxmlformats.org/officeDocument/2006/relationships/image" Target="../media/image428.png"/><Relationship Id="rId269" Type="http://schemas.openxmlformats.org/officeDocument/2006/relationships/image" Target="../media/image449.png"/><Relationship Id="rId434" Type="http://schemas.openxmlformats.org/officeDocument/2006/relationships/image" Target="../media/image531.png"/><Relationship Id="rId476" Type="http://schemas.openxmlformats.org/officeDocument/2006/relationships/image" Target="../media/image552.png"/><Relationship Id="rId33" Type="http://schemas.openxmlformats.org/officeDocument/2006/relationships/image" Target="../media/image332.png"/><Relationship Id="rId129" Type="http://schemas.openxmlformats.org/officeDocument/2006/relationships/image" Target="../media/image380.png"/><Relationship Id="rId280" Type="http://schemas.openxmlformats.org/officeDocument/2006/relationships/customXml" Target="../ink/ink421.xml"/><Relationship Id="rId336" Type="http://schemas.openxmlformats.org/officeDocument/2006/relationships/customXml" Target="../ink/ink449.xml"/><Relationship Id="rId501" Type="http://schemas.openxmlformats.org/officeDocument/2006/relationships/customXml" Target="../ink/ink532.xml"/><Relationship Id="rId543" Type="http://schemas.openxmlformats.org/officeDocument/2006/relationships/customXml" Target="../ink/ink553.xml"/><Relationship Id="rId75" Type="http://schemas.openxmlformats.org/officeDocument/2006/relationships/image" Target="../media/image353.png"/><Relationship Id="rId140" Type="http://schemas.openxmlformats.org/officeDocument/2006/relationships/customXml" Target="../ink/ink351.xml"/><Relationship Id="rId182" Type="http://schemas.openxmlformats.org/officeDocument/2006/relationships/customXml" Target="../ink/ink372.xml"/><Relationship Id="rId378" Type="http://schemas.openxmlformats.org/officeDocument/2006/relationships/image" Target="../media/image503.png"/><Relationship Id="rId403" Type="http://schemas.openxmlformats.org/officeDocument/2006/relationships/customXml" Target="../ink/ink483.xml"/><Relationship Id="rId6" Type="http://schemas.openxmlformats.org/officeDocument/2006/relationships/customXml" Target="../ink/ink284.xml"/><Relationship Id="rId238" Type="http://schemas.openxmlformats.org/officeDocument/2006/relationships/customXml" Target="../ink/ink400.xml"/><Relationship Id="rId445" Type="http://schemas.openxmlformats.org/officeDocument/2006/relationships/customXml" Target="../ink/ink504.xml"/><Relationship Id="rId487" Type="http://schemas.openxmlformats.org/officeDocument/2006/relationships/customXml" Target="../ink/ink525.xml"/><Relationship Id="rId291" Type="http://schemas.openxmlformats.org/officeDocument/2006/relationships/image" Target="../media/image460.png"/><Relationship Id="rId305" Type="http://schemas.openxmlformats.org/officeDocument/2006/relationships/image" Target="../media/image467.png"/><Relationship Id="rId347" Type="http://schemas.openxmlformats.org/officeDocument/2006/relationships/image" Target="../media/image488.png"/><Relationship Id="rId512" Type="http://schemas.openxmlformats.org/officeDocument/2006/relationships/image" Target="../media/image570.png"/><Relationship Id="rId44" Type="http://schemas.openxmlformats.org/officeDocument/2006/relationships/customXml" Target="../ink/ink303.xml"/><Relationship Id="rId86" Type="http://schemas.openxmlformats.org/officeDocument/2006/relationships/customXml" Target="../ink/ink324.xml"/><Relationship Id="rId151" Type="http://schemas.openxmlformats.org/officeDocument/2006/relationships/image" Target="../media/image391.png"/><Relationship Id="rId389" Type="http://schemas.openxmlformats.org/officeDocument/2006/relationships/customXml" Target="../ink/ink476.xml"/><Relationship Id="rId554" Type="http://schemas.openxmlformats.org/officeDocument/2006/relationships/image" Target="../media/image591.png"/><Relationship Id="rId193" Type="http://schemas.openxmlformats.org/officeDocument/2006/relationships/image" Target="../media/image411.png"/><Relationship Id="rId207" Type="http://schemas.openxmlformats.org/officeDocument/2006/relationships/image" Target="../media/image418.png"/><Relationship Id="rId249" Type="http://schemas.openxmlformats.org/officeDocument/2006/relationships/image" Target="../media/image439.png"/><Relationship Id="rId414" Type="http://schemas.openxmlformats.org/officeDocument/2006/relationships/image" Target="../media/image521.png"/><Relationship Id="rId456" Type="http://schemas.openxmlformats.org/officeDocument/2006/relationships/image" Target="../media/image542.png"/><Relationship Id="rId498" Type="http://schemas.openxmlformats.org/officeDocument/2006/relationships/image" Target="../media/image563.png"/><Relationship Id="rId13" Type="http://schemas.openxmlformats.org/officeDocument/2006/relationships/image" Target="../media/image322.png"/><Relationship Id="rId109" Type="http://schemas.openxmlformats.org/officeDocument/2006/relationships/image" Target="../media/image370.png"/><Relationship Id="rId260" Type="http://schemas.openxmlformats.org/officeDocument/2006/relationships/customXml" Target="../ink/ink411.xml"/><Relationship Id="rId316" Type="http://schemas.openxmlformats.org/officeDocument/2006/relationships/customXml" Target="../ink/ink439.xml"/><Relationship Id="rId523" Type="http://schemas.openxmlformats.org/officeDocument/2006/relationships/customXml" Target="../ink/ink543.xml"/><Relationship Id="rId55" Type="http://schemas.openxmlformats.org/officeDocument/2006/relationships/image" Target="../media/image343.png"/><Relationship Id="rId97" Type="http://schemas.openxmlformats.org/officeDocument/2006/relationships/image" Target="../media/image364.png"/><Relationship Id="rId120" Type="http://schemas.openxmlformats.org/officeDocument/2006/relationships/customXml" Target="../ink/ink341.xml"/><Relationship Id="rId358" Type="http://schemas.openxmlformats.org/officeDocument/2006/relationships/customXml" Target="../ink/ink460.xml"/><Relationship Id="rId565" Type="http://schemas.openxmlformats.org/officeDocument/2006/relationships/customXml" Target="../ink/ink564.xml"/><Relationship Id="rId162" Type="http://schemas.openxmlformats.org/officeDocument/2006/relationships/customXml" Target="../ink/ink362.xml"/><Relationship Id="rId218" Type="http://schemas.openxmlformats.org/officeDocument/2006/relationships/customXml" Target="../ink/ink390.xml"/><Relationship Id="rId425" Type="http://schemas.openxmlformats.org/officeDocument/2006/relationships/customXml" Target="../ink/ink494.xml"/><Relationship Id="rId467" Type="http://schemas.openxmlformats.org/officeDocument/2006/relationships/customXml" Target="../ink/ink515.xml"/><Relationship Id="rId271" Type="http://schemas.openxmlformats.org/officeDocument/2006/relationships/image" Target="../media/image450.png"/><Relationship Id="rId24" Type="http://schemas.openxmlformats.org/officeDocument/2006/relationships/customXml" Target="../ink/ink293.xml"/><Relationship Id="rId66" Type="http://schemas.openxmlformats.org/officeDocument/2006/relationships/customXml" Target="../ink/ink314.xml"/><Relationship Id="rId131" Type="http://schemas.openxmlformats.org/officeDocument/2006/relationships/image" Target="../media/image381.png"/><Relationship Id="rId327" Type="http://schemas.openxmlformats.org/officeDocument/2006/relationships/image" Target="../media/image478.png"/><Relationship Id="rId369" Type="http://schemas.openxmlformats.org/officeDocument/2006/relationships/customXml" Target="../ink/ink466.xml"/><Relationship Id="rId534" Type="http://schemas.openxmlformats.org/officeDocument/2006/relationships/image" Target="../media/image581.png"/><Relationship Id="rId576" Type="http://schemas.openxmlformats.org/officeDocument/2006/relationships/image" Target="../media/image602.png"/><Relationship Id="rId173" Type="http://schemas.openxmlformats.org/officeDocument/2006/relationships/image" Target="../media/image401.png"/><Relationship Id="rId229" Type="http://schemas.openxmlformats.org/officeDocument/2006/relationships/image" Target="../media/image429.png"/><Relationship Id="rId380" Type="http://schemas.openxmlformats.org/officeDocument/2006/relationships/image" Target="../media/image504.png"/><Relationship Id="rId436" Type="http://schemas.openxmlformats.org/officeDocument/2006/relationships/image" Target="../media/image532.png"/><Relationship Id="rId240" Type="http://schemas.openxmlformats.org/officeDocument/2006/relationships/customXml" Target="../ink/ink401.xml"/><Relationship Id="rId478" Type="http://schemas.openxmlformats.org/officeDocument/2006/relationships/image" Target="../media/image553.png"/><Relationship Id="rId35" Type="http://schemas.openxmlformats.org/officeDocument/2006/relationships/image" Target="../media/image333.png"/><Relationship Id="rId77" Type="http://schemas.openxmlformats.org/officeDocument/2006/relationships/image" Target="../media/image354.png"/><Relationship Id="rId100" Type="http://schemas.openxmlformats.org/officeDocument/2006/relationships/customXml" Target="../ink/ink331.xml"/><Relationship Id="rId282" Type="http://schemas.openxmlformats.org/officeDocument/2006/relationships/customXml" Target="../ink/ink422.xml"/><Relationship Id="rId338" Type="http://schemas.openxmlformats.org/officeDocument/2006/relationships/customXml" Target="../ink/ink450.xml"/><Relationship Id="rId503" Type="http://schemas.openxmlformats.org/officeDocument/2006/relationships/customXml" Target="../ink/ink533.xml"/><Relationship Id="rId545" Type="http://schemas.openxmlformats.org/officeDocument/2006/relationships/customXml" Target="../ink/ink554.xml"/><Relationship Id="rId8" Type="http://schemas.openxmlformats.org/officeDocument/2006/relationships/customXml" Target="../ink/ink285.xml"/><Relationship Id="rId142" Type="http://schemas.openxmlformats.org/officeDocument/2006/relationships/customXml" Target="../ink/ink352.xml"/><Relationship Id="rId184" Type="http://schemas.openxmlformats.org/officeDocument/2006/relationships/customXml" Target="../ink/ink373.xml"/><Relationship Id="rId391" Type="http://schemas.openxmlformats.org/officeDocument/2006/relationships/customXml" Target="../ink/ink477.xml"/><Relationship Id="rId405" Type="http://schemas.openxmlformats.org/officeDocument/2006/relationships/customXml" Target="../ink/ink484.xml"/><Relationship Id="rId447" Type="http://schemas.openxmlformats.org/officeDocument/2006/relationships/customXml" Target="../ink/ink505.xml"/><Relationship Id="rId251" Type="http://schemas.openxmlformats.org/officeDocument/2006/relationships/image" Target="../media/image440.png"/><Relationship Id="rId489" Type="http://schemas.openxmlformats.org/officeDocument/2006/relationships/customXml" Target="../ink/ink526.xml"/><Relationship Id="rId46" Type="http://schemas.openxmlformats.org/officeDocument/2006/relationships/customXml" Target="../ink/ink304.xml"/><Relationship Id="rId293" Type="http://schemas.openxmlformats.org/officeDocument/2006/relationships/image" Target="../media/image461.png"/><Relationship Id="rId307" Type="http://schemas.openxmlformats.org/officeDocument/2006/relationships/image" Target="../media/image468.png"/><Relationship Id="rId349" Type="http://schemas.openxmlformats.org/officeDocument/2006/relationships/image" Target="../media/image489.png"/><Relationship Id="rId514" Type="http://schemas.openxmlformats.org/officeDocument/2006/relationships/image" Target="../media/image571.png"/><Relationship Id="rId556" Type="http://schemas.openxmlformats.org/officeDocument/2006/relationships/image" Target="../media/image592.png"/><Relationship Id="rId88" Type="http://schemas.openxmlformats.org/officeDocument/2006/relationships/customXml" Target="../ink/ink325.xml"/><Relationship Id="rId111" Type="http://schemas.openxmlformats.org/officeDocument/2006/relationships/image" Target="../media/image371.png"/><Relationship Id="rId153" Type="http://schemas.openxmlformats.org/officeDocument/2006/relationships/image" Target="../media/image392.png"/><Relationship Id="rId195" Type="http://schemas.openxmlformats.org/officeDocument/2006/relationships/image" Target="../media/image412.png"/><Relationship Id="rId209" Type="http://schemas.openxmlformats.org/officeDocument/2006/relationships/image" Target="../media/image419.png"/><Relationship Id="rId360" Type="http://schemas.openxmlformats.org/officeDocument/2006/relationships/image" Target="../media/image494.png"/><Relationship Id="rId416" Type="http://schemas.openxmlformats.org/officeDocument/2006/relationships/image" Target="../media/image522.png"/><Relationship Id="rId220" Type="http://schemas.openxmlformats.org/officeDocument/2006/relationships/customXml" Target="../ink/ink391.xml"/><Relationship Id="rId458" Type="http://schemas.openxmlformats.org/officeDocument/2006/relationships/image" Target="../media/image543.png"/><Relationship Id="rId15" Type="http://schemas.openxmlformats.org/officeDocument/2006/relationships/image" Target="../media/image323.png"/><Relationship Id="rId57" Type="http://schemas.openxmlformats.org/officeDocument/2006/relationships/image" Target="../media/image344.png"/><Relationship Id="rId262" Type="http://schemas.openxmlformats.org/officeDocument/2006/relationships/customXml" Target="../ink/ink412.xml"/><Relationship Id="rId318" Type="http://schemas.openxmlformats.org/officeDocument/2006/relationships/customXml" Target="../ink/ink440.xml"/><Relationship Id="rId525" Type="http://schemas.openxmlformats.org/officeDocument/2006/relationships/customXml" Target="../ink/ink544.xml"/><Relationship Id="rId567" Type="http://schemas.openxmlformats.org/officeDocument/2006/relationships/customXml" Target="../ink/ink565.xml"/><Relationship Id="rId99" Type="http://schemas.openxmlformats.org/officeDocument/2006/relationships/image" Target="../media/image365.png"/><Relationship Id="rId122" Type="http://schemas.openxmlformats.org/officeDocument/2006/relationships/customXml" Target="../ink/ink342.xml"/><Relationship Id="rId164" Type="http://schemas.openxmlformats.org/officeDocument/2006/relationships/customXml" Target="../ink/ink363.xml"/><Relationship Id="rId371" Type="http://schemas.openxmlformats.org/officeDocument/2006/relationships/customXml" Target="../ink/ink467.xml"/><Relationship Id="rId427" Type="http://schemas.openxmlformats.org/officeDocument/2006/relationships/customXml" Target="../ink/ink495.xml"/><Relationship Id="rId469" Type="http://schemas.openxmlformats.org/officeDocument/2006/relationships/customXml" Target="../ink/ink516.xml"/><Relationship Id="rId26" Type="http://schemas.openxmlformats.org/officeDocument/2006/relationships/customXml" Target="../ink/ink294.xml"/><Relationship Id="rId231" Type="http://schemas.openxmlformats.org/officeDocument/2006/relationships/image" Target="../media/image430.png"/><Relationship Id="rId273" Type="http://schemas.openxmlformats.org/officeDocument/2006/relationships/image" Target="../media/image451.png"/><Relationship Id="rId329" Type="http://schemas.openxmlformats.org/officeDocument/2006/relationships/image" Target="../media/image479.png"/><Relationship Id="rId480" Type="http://schemas.openxmlformats.org/officeDocument/2006/relationships/image" Target="../media/image554.png"/><Relationship Id="rId536" Type="http://schemas.openxmlformats.org/officeDocument/2006/relationships/image" Target="../media/image582.png"/><Relationship Id="rId68" Type="http://schemas.openxmlformats.org/officeDocument/2006/relationships/customXml" Target="../ink/ink315.xml"/><Relationship Id="rId133" Type="http://schemas.openxmlformats.org/officeDocument/2006/relationships/image" Target="../media/image382.png"/><Relationship Id="rId175" Type="http://schemas.openxmlformats.org/officeDocument/2006/relationships/image" Target="../media/image402.png"/><Relationship Id="rId340" Type="http://schemas.openxmlformats.org/officeDocument/2006/relationships/customXml" Target="../ink/ink451.xml"/><Relationship Id="rId578" Type="http://schemas.openxmlformats.org/officeDocument/2006/relationships/image" Target="../media/image603.png"/><Relationship Id="rId200" Type="http://schemas.openxmlformats.org/officeDocument/2006/relationships/customXml" Target="../ink/ink381.xml"/><Relationship Id="rId382" Type="http://schemas.openxmlformats.org/officeDocument/2006/relationships/image" Target="../media/image505.png"/><Relationship Id="rId438" Type="http://schemas.openxmlformats.org/officeDocument/2006/relationships/image" Target="../media/image533.png"/><Relationship Id="rId242" Type="http://schemas.openxmlformats.org/officeDocument/2006/relationships/customXml" Target="../ink/ink402.xml"/><Relationship Id="rId284" Type="http://schemas.openxmlformats.org/officeDocument/2006/relationships/customXml" Target="../ink/ink423.xml"/><Relationship Id="rId491" Type="http://schemas.openxmlformats.org/officeDocument/2006/relationships/customXml" Target="../ink/ink527.xml"/><Relationship Id="rId505" Type="http://schemas.openxmlformats.org/officeDocument/2006/relationships/customXml" Target="../ink/ink534.xml"/><Relationship Id="rId37" Type="http://schemas.openxmlformats.org/officeDocument/2006/relationships/image" Target="../media/image334.png"/><Relationship Id="rId79" Type="http://schemas.openxmlformats.org/officeDocument/2006/relationships/image" Target="../media/image355.png"/><Relationship Id="rId102" Type="http://schemas.openxmlformats.org/officeDocument/2006/relationships/customXml" Target="../ink/ink332.xml"/><Relationship Id="rId144" Type="http://schemas.openxmlformats.org/officeDocument/2006/relationships/customXml" Target="../ink/ink353.xml"/><Relationship Id="rId547" Type="http://schemas.openxmlformats.org/officeDocument/2006/relationships/customXml" Target="../ink/ink555.xml"/><Relationship Id="rId90" Type="http://schemas.openxmlformats.org/officeDocument/2006/relationships/customXml" Target="../ink/ink326.xml"/><Relationship Id="rId186" Type="http://schemas.openxmlformats.org/officeDocument/2006/relationships/customXml" Target="../ink/ink374.xml"/><Relationship Id="rId351" Type="http://schemas.openxmlformats.org/officeDocument/2006/relationships/image" Target="../media/image490.png"/><Relationship Id="rId393" Type="http://schemas.openxmlformats.org/officeDocument/2006/relationships/customXml" Target="../ink/ink478.xml"/><Relationship Id="rId407" Type="http://schemas.openxmlformats.org/officeDocument/2006/relationships/customXml" Target="../ink/ink485.xml"/><Relationship Id="rId449" Type="http://schemas.openxmlformats.org/officeDocument/2006/relationships/customXml" Target="../ink/ink506.xml"/><Relationship Id="rId211" Type="http://schemas.openxmlformats.org/officeDocument/2006/relationships/image" Target="../media/image420.png"/><Relationship Id="rId253" Type="http://schemas.openxmlformats.org/officeDocument/2006/relationships/image" Target="../media/image441.png"/><Relationship Id="rId295" Type="http://schemas.openxmlformats.org/officeDocument/2006/relationships/image" Target="../media/image462.png"/><Relationship Id="rId309" Type="http://schemas.openxmlformats.org/officeDocument/2006/relationships/image" Target="../media/image469.png"/><Relationship Id="rId460" Type="http://schemas.openxmlformats.org/officeDocument/2006/relationships/image" Target="../media/image544.png"/><Relationship Id="rId516" Type="http://schemas.openxmlformats.org/officeDocument/2006/relationships/image" Target="../media/image572.png"/><Relationship Id="rId48" Type="http://schemas.openxmlformats.org/officeDocument/2006/relationships/customXml" Target="../ink/ink305.xml"/><Relationship Id="rId113" Type="http://schemas.openxmlformats.org/officeDocument/2006/relationships/image" Target="../media/image372.png"/><Relationship Id="rId320" Type="http://schemas.openxmlformats.org/officeDocument/2006/relationships/customXml" Target="../ink/ink441.xml"/><Relationship Id="rId558" Type="http://schemas.openxmlformats.org/officeDocument/2006/relationships/image" Target="../media/image593.png"/><Relationship Id="rId155" Type="http://schemas.openxmlformats.org/officeDocument/2006/relationships/image" Target="../media/image393.png"/><Relationship Id="rId197" Type="http://schemas.openxmlformats.org/officeDocument/2006/relationships/image" Target="../media/image413.png"/><Relationship Id="rId362" Type="http://schemas.openxmlformats.org/officeDocument/2006/relationships/image" Target="../media/image495.png"/><Relationship Id="rId418" Type="http://schemas.openxmlformats.org/officeDocument/2006/relationships/image" Target="../media/image523.png"/><Relationship Id="rId222" Type="http://schemas.openxmlformats.org/officeDocument/2006/relationships/customXml" Target="../ink/ink392.xml"/><Relationship Id="rId264" Type="http://schemas.openxmlformats.org/officeDocument/2006/relationships/customXml" Target="../ink/ink413.xml"/><Relationship Id="rId471" Type="http://schemas.openxmlformats.org/officeDocument/2006/relationships/customXml" Target="../ink/ink517.xml"/><Relationship Id="rId17" Type="http://schemas.openxmlformats.org/officeDocument/2006/relationships/image" Target="../media/image324.png"/><Relationship Id="rId59" Type="http://schemas.openxmlformats.org/officeDocument/2006/relationships/image" Target="../media/image345.png"/><Relationship Id="rId124" Type="http://schemas.openxmlformats.org/officeDocument/2006/relationships/customXml" Target="../ink/ink343.xml"/><Relationship Id="rId527" Type="http://schemas.openxmlformats.org/officeDocument/2006/relationships/customXml" Target="../ink/ink545.xml"/><Relationship Id="rId569" Type="http://schemas.openxmlformats.org/officeDocument/2006/relationships/customXml" Target="../ink/ink566.xml"/><Relationship Id="rId70" Type="http://schemas.openxmlformats.org/officeDocument/2006/relationships/customXml" Target="../ink/ink316.xml"/><Relationship Id="rId166" Type="http://schemas.openxmlformats.org/officeDocument/2006/relationships/customXml" Target="../ink/ink364.xml"/><Relationship Id="rId331" Type="http://schemas.openxmlformats.org/officeDocument/2006/relationships/image" Target="../media/image480.png"/><Relationship Id="rId373" Type="http://schemas.openxmlformats.org/officeDocument/2006/relationships/customXml" Target="../ink/ink468.xml"/><Relationship Id="rId429" Type="http://schemas.openxmlformats.org/officeDocument/2006/relationships/customXml" Target="../ink/ink496.xml"/><Relationship Id="rId580" Type="http://schemas.openxmlformats.org/officeDocument/2006/relationships/image" Target="../media/image604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31.png"/><Relationship Id="rId440" Type="http://schemas.openxmlformats.org/officeDocument/2006/relationships/image" Target="../media/image534.png"/><Relationship Id="rId28" Type="http://schemas.openxmlformats.org/officeDocument/2006/relationships/customXml" Target="../ink/ink295.xml"/><Relationship Id="rId275" Type="http://schemas.openxmlformats.org/officeDocument/2006/relationships/image" Target="../media/image452.png"/><Relationship Id="rId300" Type="http://schemas.openxmlformats.org/officeDocument/2006/relationships/customXml" Target="../ink/ink431.xml"/><Relationship Id="rId482" Type="http://schemas.openxmlformats.org/officeDocument/2006/relationships/image" Target="../media/image555.png"/><Relationship Id="rId538" Type="http://schemas.openxmlformats.org/officeDocument/2006/relationships/image" Target="../media/image583.png"/><Relationship Id="rId81" Type="http://schemas.openxmlformats.org/officeDocument/2006/relationships/image" Target="../media/image356.png"/><Relationship Id="rId135" Type="http://schemas.openxmlformats.org/officeDocument/2006/relationships/image" Target="../media/image383.png"/><Relationship Id="rId177" Type="http://schemas.openxmlformats.org/officeDocument/2006/relationships/image" Target="../media/image403.png"/><Relationship Id="rId342" Type="http://schemas.openxmlformats.org/officeDocument/2006/relationships/customXml" Target="../ink/ink452.xml"/><Relationship Id="rId384" Type="http://schemas.openxmlformats.org/officeDocument/2006/relationships/image" Target="../media/image506.png"/><Relationship Id="rId202" Type="http://schemas.openxmlformats.org/officeDocument/2006/relationships/customXml" Target="../ink/ink382.xml"/><Relationship Id="rId244" Type="http://schemas.openxmlformats.org/officeDocument/2006/relationships/customXml" Target="../ink/ink403.xml"/><Relationship Id="rId39" Type="http://schemas.openxmlformats.org/officeDocument/2006/relationships/image" Target="../media/image335.png"/><Relationship Id="rId286" Type="http://schemas.openxmlformats.org/officeDocument/2006/relationships/customXml" Target="../ink/ink424.xml"/><Relationship Id="rId451" Type="http://schemas.openxmlformats.org/officeDocument/2006/relationships/customXml" Target="../ink/ink507.xml"/><Relationship Id="rId493" Type="http://schemas.openxmlformats.org/officeDocument/2006/relationships/customXml" Target="../ink/ink528.xml"/><Relationship Id="rId507" Type="http://schemas.openxmlformats.org/officeDocument/2006/relationships/customXml" Target="../ink/ink535.xml"/><Relationship Id="rId549" Type="http://schemas.openxmlformats.org/officeDocument/2006/relationships/customXml" Target="../ink/ink556.xml"/><Relationship Id="rId50" Type="http://schemas.openxmlformats.org/officeDocument/2006/relationships/customXml" Target="../ink/ink306.xml"/><Relationship Id="rId104" Type="http://schemas.openxmlformats.org/officeDocument/2006/relationships/customXml" Target="../ink/ink333.xml"/><Relationship Id="rId146" Type="http://schemas.openxmlformats.org/officeDocument/2006/relationships/customXml" Target="../ink/ink354.xml"/><Relationship Id="rId188" Type="http://schemas.openxmlformats.org/officeDocument/2006/relationships/customXml" Target="../ink/ink375.xml"/><Relationship Id="rId311" Type="http://schemas.openxmlformats.org/officeDocument/2006/relationships/image" Target="../media/image470.png"/><Relationship Id="rId353" Type="http://schemas.openxmlformats.org/officeDocument/2006/relationships/image" Target="../media/image491.png"/><Relationship Id="rId395" Type="http://schemas.openxmlformats.org/officeDocument/2006/relationships/customXml" Target="../ink/ink479.xml"/><Relationship Id="rId409" Type="http://schemas.openxmlformats.org/officeDocument/2006/relationships/customXml" Target="../ink/ink486.xml"/><Relationship Id="rId560" Type="http://schemas.openxmlformats.org/officeDocument/2006/relationships/image" Target="../media/image594.png"/><Relationship Id="rId92" Type="http://schemas.openxmlformats.org/officeDocument/2006/relationships/customXml" Target="../ink/ink327.xml"/><Relationship Id="rId213" Type="http://schemas.openxmlformats.org/officeDocument/2006/relationships/image" Target="../media/image421.png"/><Relationship Id="rId420" Type="http://schemas.openxmlformats.org/officeDocument/2006/relationships/image" Target="../media/image524.png"/><Relationship Id="rId255" Type="http://schemas.openxmlformats.org/officeDocument/2006/relationships/image" Target="../media/image442.png"/><Relationship Id="rId297" Type="http://schemas.openxmlformats.org/officeDocument/2006/relationships/image" Target="../media/image463.png"/><Relationship Id="rId462" Type="http://schemas.openxmlformats.org/officeDocument/2006/relationships/image" Target="../media/image545.png"/><Relationship Id="rId518" Type="http://schemas.openxmlformats.org/officeDocument/2006/relationships/image" Target="../media/image573.png"/><Relationship Id="rId115" Type="http://schemas.openxmlformats.org/officeDocument/2006/relationships/image" Target="../media/image373.png"/><Relationship Id="rId157" Type="http://schemas.openxmlformats.org/officeDocument/2006/relationships/image" Target="../media/image394.png"/><Relationship Id="rId322" Type="http://schemas.openxmlformats.org/officeDocument/2006/relationships/customXml" Target="../ink/ink442.xml"/><Relationship Id="rId364" Type="http://schemas.openxmlformats.org/officeDocument/2006/relationships/image" Target="../media/image496.png"/><Relationship Id="rId61" Type="http://schemas.openxmlformats.org/officeDocument/2006/relationships/image" Target="../media/image346.png"/><Relationship Id="rId199" Type="http://schemas.openxmlformats.org/officeDocument/2006/relationships/image" Target="../media/image414.png"/><Relationship Id="rId571" Type="http://schemas.openxmlformats.org/officeDocument/2006/relationships/customXml" Target="../ink/ink567.xml"/><Relationship Id="rId19" Type="http://schemas.openxmlformats.org/officeDocument/2006/relationships/image" Target="../media/image325.png"/><Relationship Id="rId224" Type="http://schemas.openxmlformats.org/officeDocument/2006/relationships/customXml" Target="../ink/ink393.xml"/><Relationship Id="rId266" Type="http://schemas.openxmlformats.org/officeDocument/2006/relationships/customXml" Target="../ink/ink414.xml"/><Relationship Id="rId431" Type="http://schemas.openxmlformats.org/officeDocument/2006/relationships/customXml" Target="../ink/ink497.xml"/><Relationship Id="rId473" Type="http://schemas.openxmlformats.org/officeDocument/2006/relationships/customXml" Target="../ink/ink518.xml"/><Relationship Id="rId529" Type="http://schemas.openxmlformats.org/officeDocument/2006/relationships/customXml" Target="../ink/ink546.xml"/><Relationship Id="rId30" Type="http://schemas.openxmlformats.org/officeDocument/2006/relationships/customXml" Target="../ink/ink296.xml"/><Relationship Id="rId126" Type="http://schemas.openxmlformats.org/officeDocument/2006/relationships/customXml" Target="../ink/ink344.xml"/><Relationship Id="rId168" Type="http://schemas.openxmlformats.org/officeDocument/2006/relationships/customXml" Target="../ink/ink365.xml"/><Relationship Id="rId333" Type="http://schemas.openxmlformats.org/officeDocument/2006/relationships/image" Target="../media/image481.png"/><Relationship Id="rId540" Type="http://schemas.openxmlformats.org/officeDocument/2006/relationships/image" Target="../media/image584.png"/><Relationship Id="rId72" Type="http://schemas.openxmlformats.org/officeDocument/2006/relationships/customXml" Target="../ink/ink317.xml"/><Relationship Id="rId375" Type="http://schemas.openxmlformats.org/officeDocument/2006/relationships/customXml" Target="../ink/ink469.xml"/><Relationship Id="rId582" Type="http://schemas.openxmlformats.org/officeDocument/2006/relationships/image" Target="../media/image605.png"/><Relationship Id="rId3" Type="http://schemas.openxmlformats.org/officeDocument/2006/relationships/image" Target="../media/image317.png"/><Relationship Id="rId235" Type="http://schemas.openxmlformats.org/officeDocument/2006/relationships/image" Target="../media/image432.png"/><Relationship Id="rId277" Type="http://schemas.openxmlformats.org/officeDocument/2006/relationships/image" Target="../media/image453.png"/><Relationship Id="rId400" Type="http://schemas.openxmlformats.org/officeDocument/2006/relationships/image" Target="../media/image514.png"/><Relationship Id="rId442" Type="http://schemas.openxmlformats.org/officeDocument/2006/relationships/image" Target="../media/image535.png"/><Relationship Id="rId484" Type="http://schemas.openxmlformats.org/officeDocument/2006/relationships/image" Target="../media/image556.png"/><Relationship Id="rId137" Type="http://schemas.openxmlformats.org/officeDocument/2006/relationships/image" Target="../media/image384.png"/><Relationship Id="rId302" Type="http://schemas.openxmlformats.org/officeDocument/2006/relationships/customXml" Target="../ink/ink432.xml"/><Relationship Id="rId344" Type="http://schemas.openxmlformats.org/officeDocument/2006/relationships/customXml" Target="../ink/ink453.xml"/><Relationship Id="rId41" Type="http://schemas.openxmlformats.org/officeDocument/2006/relationships/image" Target="../media/image336.png"/><Relationship Id="rId83" Type="http://schemas.openxmlformats.org/officeDocument/2006/relationships/image" Target="../media/image357.png"/><Relationship Id="rId179" Type="http://schemas.openxmlformats.org/officeDocument/2006/relationships/image" Target="../media/image404.png"/><Relationship Id="rId386" Type="http://schemas.openxmlformats.org/officeDocument/2006/relationships/image" Target="../media/image507.png"/><Relationship Id="rId551" Type="http://schemas.openxmlformats.org/officeDocument/2006/relationships/customXml" Target="../ink/ink557.xml"/><Relationship Id="rId190" Type="http://schemas.openxmlformats.org/officeDocument/2006/relationships/customXml" Target="../ink/ink376.xml"/><Relationship Id="rId204" Type="http://schemas.openxmlformats.org/officeDocument/2006/relationships/customXml" Target="../ink/ink383.xml"/><Relationship Id="rId246" Type="http://schemas.openxmlformats.org/officeDocument/2006/relationships/customXml" Target="../ink/ink404.xml"/><Relationship Id="rId288" Type="http://schemas.openxmlformats.org/officeDocument/2006/relationships/customXml" Target="../ink/ink425.xml"/><Relationship Id="rId411" Type="http://schemas.openxmlformats.org/officeDocument/2006/relationships/customXml" Target="../ink/ink487.xml"/><Relationship Id="rId453" Type="http://schemas.openxmlformats.org/officeDocument/2006/relationships/customXml" Target="../ink/ink508.xml"/><Relationship Id="rId509" Type="http://schemas.openxmlformats.org/officeDocument/2006/relationships/customXml" Target="../ink/ink536.xml"/><Relationship Id="rId106" Type="http://schemas.openxmlformats.org/officeDocument/2006/relationships/customXml" Target="../ink/ink334.xml"/><Relationship Id="rId313" Type="http://schemas.openxmlformats.org/officeDocument/2006/relationships/image" Target="../media/image471.png"/><Relationship Id="rId495" Type="http://schemas.openxmlformats.org/officeDocument/2006/relationships/customXml" Target="../ink/ink529.xml"/><Relationship Id="rId10" Type="http://schemas.openxmlformats.org/officeDocument/2006/relationships/customXml" Target="../ink/ink286.xml"/><Relationship Id="rId52" Type="http://schemas.openxmlformats.org/officeDocument/2006/relationships/customXml" Target="../ink/ink307.xml"/><Relationship Id="rId94" Type="http://schemas.openxmlformats.org/officeDocument/2006/relationships/customXml" Target="../ink/ink328.xml"/><Relationship Id="rId148" Type="http://schemas.openxmlformats.org/officeDocument/2006/relationships/customXml" Target="../ink/ink355.xml"/><Relationship Id="rId355" Type="http://schemas.openxmlformats.org/officeDocument/2006/relationships/image" Target="../media/image492.png"/><Relationship Id="rId397" Type="http://schemas.openxmlformats.org/officeDocument/2006/relationships/customXml" Target="../ink/ink480.xml"/><Relationship Id="rId520" Type="http://schemas.openxmlformats.org/officeDocument/2006/relationships/image" Target="../media/image574.png"/><Relationship Id="rId562" Type="http://schemas.openxmlformats.org/officeDocument/2006/relationships/image" Target="../media/image595.png"/><Relationship Id="rId215" Type="http://schemas.openxmlformats.org/officeDocument/2006/relationships/image" Target="../media/image422.png"/><Relationship Id="rId257" Type="http://schemas.openxmlformats.org/officeDocument/2006/relationships/image" Target="../media/image443.png"/><Relationship Id="rId422" Type="http://schemas.openxmlformats.org/officeDocument/2006/relationships/image" Target="../media/image525.png"/><Relationship Id="rId464" Type="http://schemas.openxmlformats.org/officeDocument/2006/relationships/image" Target="../media/image546.png"/><Relationship Id="rId299" Type="http://schemas.openxmlformats.org/officeDocument/2006/relationships/image" Target="../media/image464.png"/><Relationship Id="rId63" Type="http://schemas.openxmlformats.org/officeDocument/2006/relationships/image" Target="../media/image347.png"/><Relationship Id="rId159" Type="http://schemas.openxmlformats.org/officeDocument/2006/relationships/image" Target="../media/image395.png"/><Relationship Id="rId366" Type="http://schemas.openxmlformats.org/officeDocument/2006/relationships/image" Target="../media/image497.png"/><Relationship Id="rId573" Type="http://schemas.openxmlformats.org/officeDocument/2006/relationships/customXml" Target="../ink/ink568.xml"/><Relationship Id="rId226" Type="http://schemas.openxmlformats.org/officeDocument/2006/relationships/customXml" Target="../ink/ink394.xml"/><Relationship Id="rId433" Type="http://schemas.openxmlformats.org/officeDocument/2006/relationships/customXml" Target="../ink/ink498.xml"/><Relationship Id="rId74" Type="http://schemas.openxmlformats.org/officeDocument/2006/relationships/customXml" Target="../ink/ink318.xml"/><Relationship Id="rId377" Type="http://schemas.openxmlformats.org/officeDocument/2006/relationships/customXml" Target="../ink/ink470.xml"/><Relationship Id="rId500" Type="http://schemas.openxmlformats.org/officeDocument/2006/relationships/image" Target="../media/image564.png"/><Relationship Id="rId584" Type="http://schemas.openxmlformats.org/officeDocument/2006/relationships/image" Target="../media/image606.png"/><Relationship Id="rId5" Type="http://schemas.openxmlformats.org/officeDocument/2006/relationships/image" Target="../media/image318.png"/><Relationship Id="rId237" Type="http://schemas.openxmlformats.org/officeDocument/2006/relationships/image" Target="../media/image433.png"/><Relationship Id="rId444" Type="http://schemas.openxmlformats.org/officeDocument/2006/relationships/image" Target="../media/image536.png"/><Relationship Id="rId290" Type="http://schemas.openxmlformats.org/officeDocument/2006/relationships/customXml" Target="../ink/ink426.xml"/><Relationship Id="rId304" Type="http://schemas.openxmlformats.org/officeDocument/2006/relationships/customXml" Target="../ink/ink433.xml"/><Relationship Id="rId388" Type="http://schemas.openxmlformats.org/officeDocument/2006/relationships/image" Target="../media/image508.png"/><Relationship Id="rId511" Type="http://schemas.openxmlformats.org/officeDocument/2006/relationships/customXml" Target="../ink/ink537.xml"/><Relationship Id="rId85" Type="http://schemas.openxmlformats.org/officeDocument/2006/relationships/image" Target="../media/image358.png"/><Relationship Id="rId150" Type="http://schemas.openxmlformats.org/officeDocument/2006/relationships/customXml" Target="../ink/ink356.xml"/><Relationship Id="rId248" Type="http://schemas.openxmlformats.org/officeDocument/2006/relationships/customXml" Target="../ink/ink405.xml"/><Relationship Id="rId455" Type="http://schemas.openxmlformats.org/officeDocument/2006/relationships/customXml" Target="../ink/ink509.xml"/><Relationship Id="rId12" Type="http://schemas.openxmlformats.org/officeDocument/2006/relationships/customXml" Target="../ink/ink287.xml"/><Relationship Id="rId108" Type="http://schemas.openxmlformats.org/officeDocument/2006/relationships/customXml" Target="../ink/ink335.xml"/><Relationship Id="rId315" Type="http://schemas.openxmlformats.org/officeDocument/2006/relationships/image" Target="../media/image472.png"/><Relationship Id="rId522" Type="http://schemas.openxmlformats.org/officeDocument/2006/relationships/image" Target="../media/image575.png"/><Relationship Id="rId96" Type="http://schemas.openxmlformats.org/officeDocument/2006/relationships/customXml" Target="../ink/ink329.xml"/><Relationship Id="rId161" Type="http://schemas.openxmlformats.org/officeDocument/2006/relationships/image" Target="../media/image396.png"/><Relationship Id="rId399" Type="http://schemas.openxmlformats.org/officeDocument/2006/relationships/customXml" Target="../ink/ink481.xml"/><Relationship Id="rId259" Type="http://schemas.openxmlformats.org/officeDocument/2006/relationships/image" Target="../media/image444.png"/><Relationship Id="rId466" Type="http://schemas.openxmlformats.org/officeDocument/2006/relationships/image" Target="../media/image547.png"/><Relationship Id="rId23" Type="http://schemas.openxmlformats.org/officeDocument/2006/relationships/image" Target="../media/image327.png"/><Relationship Id="rId119" Type="http://schemas.openxmlformats.org/officeDocument/2006/relationships/image" Target="../media/image375.png"/><Relationship Id="rId326" Type="http://schemas.openxmlformats.org/officeDocument/2006/relationships/customXml" Target="../ink/ink444.xml"/><Relationship Id="rId533" Type="http://schemas.openxmlformats.org/officeDocument/2006/relationships/customXml" Target="../ink/ink548.xml"/><Relationship Id="rId172" Type="http://schemas.openxmlformats.org/officeDocument/2006/relationships/customXml" Target="../ink/ink367.xml"/><Relationship Id="rId477" Type="http://schemas.openxmlformats.org/officeDocument/2006/relationships/customXml" Target="../ink/ink520.xml"/><Relationship Id="rId337" Type="http://schemas.openxmlformats.org/officeDocument/2006/relationships/image" Target="../media/image483.png"/><Relationship Id="rId34" Type="http://schemas.openxmlformats.org/officeDocument/2006/relationships/customXml" Target="../ink/ink298.xml"/><Relationship Id="rId544" Type="http://schemas.openxmlformats.org/officeDocument/2006/relationships/image" Target="../media/image58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1.xml"/><Relationship Id="rId299" Type="http://schemas.openxmlformats.org/officeDocument/2006/relationships/customXml" Target="../ink/ink722.xml"/><Relationship Id="rId21" Type="http://schemas.openxmlformats.org/officeDocument/2006/relationships/customXml" Target="../ink/ink583.xml"/><Relationship Id="rId63" Type="http://schemas.openxmlformats.org/officeDocument/2006/relationships/customXml" Target="../ink/ink604.xml"/><Relationship Id="rId159" Type="http://schemas.openxmlformats.org/officeDocument/2006/relationships/customXml" Target="../ink/ink652.xml"/><Relationship Id="rId324" Type="http://schemas.openxmlformats.org/officeDocument/2006/relationships/image" Target="../media/image766.png"/><Relationship Id="rId170" Type="http://schemas.openxmlformats.org/officeDocument/2006/relationships/image" Target="../media/image691.png"/><Relationship Id="rId226" Type="http://schemas.openxmlformats.org/officeDocument/2006/relationships/image" Target="../media/image718.png"/><Relationship Id="rId268" Type="http://schemas.openxmlformats.org/officeDocument/2006/relationships/image" Target="../media/image738.png"/><Relationship Id="rId32" Type="http://schemas.openxmlformats.org/officeDocument/2006/relationships/image" Target="../media/image622.png"/><Relationship Id="rId74" Type="http://schemas.openxmlformats.org/officeDocument/2006/relationships/image" Target="../media/image643.png"/><Relationship Id="rId128" Type="http://schemas.openxmlformats.org/officeDocument/2006/relationships/image" Target="../media/image670.png"/><Relationship Id="rId5" Type="http://schemas.openxmlformats.org/officeDocument/2006/relationships/customXml" Target="../ink/ink575.xml"/><Relationship Id="rId181" Type="http://schemas.openxmlformats.org/officeDocument/2006/relationships/customXml" Target="../ink/ink663.xml"/><Relationship Id="rId237" Type="http://schemas.openxmlformats.org/officeDocument/2006/relationships/customXml" Target="../ink/ink691.xml"/><Relationship Id="rId279" Type="http://schemas.openxmlformats.org/officeDocument/2006/relationships/customXml" Target="../ink/ink712.xml"/><Relationship Id="rId43" Type="http://schemas.openxmlformats.org/officeDocument/2006/relationships/customXml" Target="../ink/ink594.xml"/><Relationship Id="rId139" Type="http://schemas.openxmlformats.org/officeDocument/2006/relationships/customXml" Target="../ink/ink642.xml"/><Relationship Id="rId290" Type="http://schemas.openxmlformats.org/officeDocument/2006/relationships/image" Target="../media/image749.png"/><Relationship Id="rId304" Type="http://schemas.openxmlformats.org/officeDocument/2006/relationships/image" Target="../media/image756.png"/><Relationship Id="rId85" Type="http://schemas.openxmlformats.org/officeDocument/2006/relationships/customXml" Target="../ink/ink615.xml"/><Relationship Id="rId150" Type="http://schemas.openxmlformats.org/officeDocument/2006/relationships/image" Target="../media/image681.png"/><Relationship Id="rId192" Type="http://schemas.openxmlformats.org/officeDocument/2006/relationships/image" Target="../media/image701.png"/><Relationship Id="rId206" Type="http://schemas.openxmlformats.org/officeDocument/2006/relationships/image" Target="../media/image708.png"/><Relationship Id="rId248" Type="http://schemas.openxmlformats.org/officeDocument/2006/relationships/image" Target="../media/image729.png"/><Relationship Id="rId12" Type="http://schemas.openxmlformats.org/officeDocument/2006/relationships/image" Target="../media/image612.png"/><Relationship Id="rId108" Type="http://schemas.openxmlformats.org/officeDocument/2006/relationships/image" Target="../media/image660.png"/><Relationship Id="rId315" Type="http://schemas.openxmlformats.org/officeDocument/2006/relationships/customXml" Target="../ink/ink730.xml"/><Relationship Id="rId54" Type="http://schemas.openxmlformats.org/officeDocument/2006/relationships/image" Target="../media/image633.png"/><Relationship Id="rId96" Type="http://schemas.openxmlformats.org/officeDocument/2006/relationships/image" Target="../media/image654.png"/><Relationship Id="rId161" Type="http://schemas.openxmlformats.org/officeDocument/2006/relationships/customXml" Target="../ink/ink653.xml"/><Relationship Id="rId217" Type="http://schemas.openxmlformats.org/officeDocument/2006/relationships/customXml" Target="../ink/ink681.xml"/><Relationship Id="rId259" Type="http://schemas.openxmlformats.org/officeDocument/2006/relationships/customXml" Target="../ink/ink702.xml"/><Relationship Id="rId23" Type="http://schemas.openxmlformats.org/officeDocument/2006/relationships/customXml" Target="../ink/ink584.xml"/><Relationship Id="rId119" Type="http://schemas.openxmlformats.org/officeDocument/2006/relationships/customXml" Target="../ink/ink632.xml"/><Relationship Id="rId270" Type="http://schemas.openxmlformats.org/officeDocument/2006/relationships/image" Target="../media/image739.png"/><Relationship Id="rId326" Type="http://schemas.openxmlformats.org/officeDocument/2006/relationships/image" Target="../media/image767.png"/><Relationship Id="rId65" Type="http://schemas.openxmlformats.org/officeDocument/2006/relationships/customXml" Target="../ink/ink605.xml"/><Relationship Id="rId130" Type="http://schemas.openxmlformats.org/officeDocument/2006/relationships/image" Target="../media/image671.png"/><Relationship Id="rId172" Type="http://schemas.openxmlformats.org/officeDocument/2006/relationships/image" Target="../media/image87.png"/><Relationship Id="rId228" Type="http://schemas.openxmlformats.org/officeDocument/2006/relationships/image" Target="../media/image719.png"/><Relationship Id="rId281" Type="http://schemas.openxmlformats.org/officeDocument/2006/relationships/customXml" Target="../ink/ink713.xml"/><Relationship Id="rId34" Type="http://schemas.openxmlformats.org/officeDocument/2006/relationships/image" Target="../media/image623.png"/><Relationship Id="rId76" Type="http://schemas.openxmlformats.org/officeDocument/2006/relationships/image" Target="../media/image644.png"/><Relationship Id="rId141" Type="http://schemas.openxmlformats.org/officeDocument/2006/relationships/customXml" Target="../ink/ink643.xml"/><Relationship Id="rId7" Type="http://schemas.openxmlformats.org/officeDocument/2006/relationships/customXml" Target="../ink/ink576.xml"/><Relationship Id="rId162" Type="http://schemas.openxmlformats.org/officeDocument/2006/relationships/image" Target="../media/image687.png"/><Relationship Id="rId183" Type="http://schemas.openxmlformats.org/officeDocument/2006/relationships/customXml" Target="../ink/ink664.xml"/><Relationship Id="rId218" Type="http://schemas.openxmlformats.org/officeDocument/2006/relationships/image" Target="../media/image714.png"/><Relationship Id="rId239" Type="http://schemas.openxmlformats.org/officeDocument/2006/relationships/customXml" Target="../ink/ink692.xml"/><Relationship Id="rId250" Type="http://schemas.openxmlformats.org/officeDocument/2006/relationships/image" Target="../media/image730.png"/><Relationship Id="rId271" Type="http://schemas.openxmlformats.org/officeDocument/2006/relationships/customXml" Target="../ink/ink708.xml"/><Relationship Id="rId292" Type="http://schemas.openxmlformats.org/officeDocument/2006/relationships/image" Target="../media/image750.png"/><Relationship Id="rId306" Type="http://schemas.openxmlformats.org/officeDocument/2006/relationships/image" Target="../media/image757.png"/><Relationship Id="rId24" Type="http://schemas.openxmlformats.org/officeDocument/2006/relationships/image" Target="../media/image618.png"/><Relationship Id="rId45" Type="http://schemas.openxmlformats.org/officeDocument/2006/relationships/customXml" Target="../ink/ink595.xml"/><Relationship Id="rId66" Type="http://schemas.openxmlformats.org/officeDocument/2006/relationships/image" Target="../media/image639.png"/><Relationship Id="rId87" Type="http://schemas.openxmlformats.org/officeDocument/2006/relationships/customXml" Target="../ink/ink616.xml"/><Relationship Id="rId110" Type="http://schemas.openxmlformats.org/officeDocument/2006/relationships/image" Target="../media/image661.png"/><Relationship Id="rId131" Type="http://schemas.openxmlformats.org/officeDocument/2006/relationships/customXml" Target="../ink/ink638.xml"/><Relationship Id="rId327" Type="http://schemas.openxmlformats.org/officeDocument/2006/relationships/customXml" Target="../ink/ink736.xml"/><Relationship Id="rId152" Type="http://schemas.openxmlformats.org/officeDocument/2006/relationships/image" Target="../media/image682.png"/><Relationship Id="rId173" Type="http://schemas.openxmlformats.org/officeDocument/2006/relationships/customXml" Target="../ink/ink659.xml"/><Relationship Id="rId194" Type="http://schemas.openxmlformats.org/officeDocument/2006/relationships/image" Target="../media/image702.png"/><Relationship Id="rId208" Type="http://schemas.openxmlformats.org/officeDocument/2006/relationships/image" Target="../media/image709.png"/><Relationship Id="rId229" Type="http://schemas.openxmlformats.org/officeDocument/2006/relationships/customXml" Target="../ink/ink687.xml"/><Relationship Id="rId240" Type="http://schemas.openxmlformats.org/officeDocument/2006/relationships/image" Target="../media/image725.png"/><Relationship Id="rId261" Type="http://schemas.openxmlformats.org/officeDocument/2006/relationships/customXml" Target="../ink/ink703.xml"/><Relationship Id="rId14" Type="http://schemas.openxmlformats.org/officeDocument/2006/relationships/image" Target="../media/image613.png"/><Relationship Id="rId35" Type="http://schemas.openxmlformats.org/officeDocument/2006/relationships/customXml" Target="../ink/ink590.xml"/><Relationship Id="rId56" Type="http://schemas.openxmlformats.org/officeDocument/2006/relationships/image" Target="../media/image634.png"/><Relationship Id="rId77" Type="http://schemas.openxmlformats.org/officeDocument/2006/relationships/customXml" Target="../ink/ink611.xml"/><Relationship Id="rId100" Type="http://schemas.openxmlformats.org/officeDocument/2006/relationships/image" Target="../media/image656.png"/><Relationship Id="rId282" Type="http://schemas.openxmlformats.org/officeDocument/2006/relationships/image" Target="../media/image745.png"/><Relationship Id="rId317" Type="http://schemas.openxmlformats.org/officeDocument/2006/relationships/customXml" Target="../ink/ink731.xml"/><Relationship Id="rId8" Type="http://schemas.openxmlformats.org/officeDocument/2006/relationships/image" Target="../media/image610.png"/><Relationship Id="rId98" Type="http://schemas.openxmlformats.org/officeDocument/2006/relationships/image" Target="../media/image655.png"/><Relationship Id="rId121" Type="http://schemas.openxmlformats.org/officeDocument/2006/relationships/customXml" Target="../ink/ink633.xml"/><Relationship Id="rId142" Type="http://schemas.openxmlformats.org/officeDocument/2006/relationships/image" Target="../media/image677.png"/><Relationship Id="rId163" Type="http://schemas.openxmlformats.org/officeDocument/2006/relationships/customXml" Target="../ink/ink654.xml"/><Relationship Id="rId184" Type="http://schemas.openxmlformats.org/officeDocument/2006/relationships/image" Target="../media/image697.png"/><Relationship Id="rId219" Type="http://schemas.openxmlformats.org/officeDocument/2006/relationships/customXml" Target="../ink/ink682.xml"/><Relationship Id="rId230" Type="http://schemas.openxmlformats.org/officeDocument/2006/relationships/image" Target="../media/image720.png"/><Relationship Id="rId251" Type="http://schemas.openxmlformats.org/officeDocument/2006/relationships/customXml" Target="../ink/ink698.xml"/><Relationship Id="rId25" Type="http://schemas.openxmlformats.org/officeDocument/2006/relationships/customXml" Target="../ink/ink585.xml"/><Relationship Id="rId46" Type="http://schemas.openxmlformats.org/officeDocument/2006/relationships/image" Target="../media/image629.png"/><Relationship Id="rId67" Type="http://schemas.openxmlformats.org/officeDocument/2006/relationships/customXml" Target="../ink/ink606.xml"/><Relationship Id="rId272" Type="http://schemas.openxmlformats.org/officeDocument/2006/relationships/image" Target="../media/image740.png"/><Relationship Id="rId293" Type="http://schemas.openxmlformats.org/officeDocument/2006/relationships/customXml" Target="../ink/ink719.xml"/><Relationship Id="rId307" Type="http://schemas.openxmlformats.org/officeDocument/2006/relationships/customXml" Target="../ink/ink726.xml"/><Relationship Id="rId328" Type="http://schemas.openxmlformats.org/officeDocument/2006/relationships/image" Target="../media/image768.png"/><Relationship Id="rId88" Type="http://schemas.openxmlformats.org/officeDocument/2006/relationships/image" Target="../media/image650.png"/><Relationship Id="rId111" Type="http://schemas.openxmlformats.org/officeDocument/2006/relationships/customXml" Target="../ink/ink628.xml"/><Relationship Id="rId132" Type="http://schemas.openxmlformats.org/officeDocument/2006/relationships/image" Target="../media/image672.png"/><Relationship Id="rId153" Type="http://schemas.openxmlformats.org/officeDocument/2006/relationships/customXml" Target="../ink/ink649.xml"/><Relationship Id="rId174" Type="http://schemas.openxmlformats.org/officeDocument/2006/relationships/image" Target="../media/image692.png"/><Relationship Id="rId195" Type="http://schemas.openxmlformats.org/officeDocument/2006/relationships/customXml" Target="../ink/ink670.xml"/><Relationship Id="rId209" Type="http://schemas.openxmlformats.org/officeDocument/2006/relationships/customXml" Target="../ink/ink677.xml"/><Relationship Id="rId220" Type="http://schemas.openxmlformats.org/officeDocument/2006/relationships/image" Target="../media/image715.png"/><Relationship Id="rId241" Type="http://schemas.openxmlformats.org/officeDocument/2006/relationships/customXml" Target="../ink/ink693.xml"/><Relationship Id="rId15" Type="http://schemas.openxmlformats.org/officeDocument/2006/relationships/customXml" Target="../ink/ink580.xml"/><Relationship Id="rId36" Type="http://schemas.openxmlformats.org/officeDocument/2006/relationships/image" Target="../media/image624.png"/><Relationship Id="rId57" Type="http://schemas.openxmlformats.org/officeDocument/2006/relationships/customXml" Target="../ink/ink601.xml"/><Relationship Id="rId262" Type="http://schemas.openxmlformats.org/officeDocument/2006/relationships/image" Target="../media/image735.png"/><Relationship Id="rId283" Type="http://schemas.openxmlformats.org/officeDocument/2006/relationships/customXml" Target="../ink/ink714.xml"/><Relationship Id="rId318" Type="http://schemas.openxmlformats.org/officeDocument/2006/relationships/image" Target="../media/image763.png"/><Relationship Id="rId78" Type="http://schemas.openxmlformats.org/officeDocument/2006/relationships/image" Target="../media/image645.png"/><Relationship Id="rId99" Type="http://schemas.openxmlformats.org/officeDocument/2006/relationships/customXml" Target="../ink/ink622.xml"/><Relationship Id="rId101" Type="http://schemas.openxmlformats.org/officeDocument/2006/relationships/customXml" Target="../ink/ink623.xml"/><Relationship Id="rId122" Type="http://schemas.openxmlformats.org/officeDocument/2006/relationships/image" Target="../media/image667.png"/><Relationship Id="rId143" Type="http://schemas.openxmlformats.org/officeDocument/2006/relationships/customXml" Target="../ink/ink644.xml"/><Relationship Id="rId164" Type="http://schemas.openxmlformats.org/officeDocument/2006/relationships/image" Target="../media/image688.png"/><Relationship Id="rId185" Type="http://schemas.openxmlformats.org/officeDocument/2006/relationships/customXml" Target="../ink/ink665.xml"/><Relationship Id="rId9" Type="http://schemas.openxmlformats.org/officeDocument/2006/relationships/customXml" Target="../ink/ink577.xml"/><Relationship Id="rId210" Type="http://schemas.openxmlformats.org/officeDocument/2006/relationships/image" Target="../media/image710.png"/><Relationship Id="rId26" Type="http://schemas.openxmlformats.org/officeDocument/2006/relationships/image" Target="../media/image619.png"/><Relationship Id="rId231" Type="http://schemas.openxmlformats.org/officeDocument/2006/relationships/customXml" Target="../ink/ink688.xml"/><Relationship Id="rId252" Type="http://schemas.openxmlformats.org/officeDocument/2006/relationships/image" Target="../media/image731.png"/><Relationship Id="rId273" Type="http://schemas.openxmlformats.org/officeDocument/2006/relationships/customXml" Target="../ink/ink709.xml"/><Relationship Id="rId294" Type="http://schemas.openxmlformats.org/officeDocument/2006/relationships/image" Target="../media/image751.png"/><Relationship Id="rId308" Type="http://schemas.openxmlformats.org/officeDocument/2006/relationships/image" Target="../media/image758.png"/><Relationship Id="rId47" Type="http://schemas.openxmlformats.org/officeDocument/2006/relationships/customXml" Target="../ink/ink596.xml"/><Relationship Id="rId68" Type="http://schemas.openxmlformats.org/officeDocument/2006/relationships/image" Target="../media/image640.png"/><Relationship Id="rId89" Type="http://schemas.openxmlformats.org/officeDocument/2006/relationships/customXml" Target="../ink/ink617.xml"/><Relationship Id="rId112" Type="http://schemas.openxmlformats.org/officeDocument/2006/relationships/image" Target="../media/image662.png"/><Relationship Id="rId133" Type="http://schemas.openxmlformats.org/officeDocument/2006/relationships/customXml" Target="../ink/ink639.xml"/><Relationship Id="rId154" Type="http://schemas.openxmlformats.org/officeDocument/2006/relationships/image" Target="../media/image683.png"/><Relationship Id="rId175" Type="http://schemas.openxmlformats.org/officeDocument/2006/relationships/customXml" Target="../ink/ink660.xml"/><Relationship Id="rId196" Type="http://schemas.openxmlformats.org/officeDocument/2006/relationships/image" Target="../media/image703.png"/><Relationship Id="rId200" Type="http://schemas.openxmlformats.org/officeDocument/2006/relationships/image" Target="../media/image705.png"/><Relationship Id="rId16" Type="http://schemas.openxmlformats.org/officeDocument/2006/relationships/image" Target="../media/image614.png"/><Relationship Id="rId221" Type="http://schemas.openxmlformats.org/officeDocument/2006/relationships/customXml" Target="../ink/ink683.xml"/><Relationship Id="rId242" Type="http://schemas.openxmlformats.org/officeDocument/2006/relationships/image" Target="../media/image726.png"/><Relationship Id="rId263" Type="http://schemas.openxmlformats.org/officeDocument/2006/relationships/customXml" Target="../ink/ink704.xml"/><Relationship Id="rId284" Type="http://schemas.openxmlformats.org/officeDocument/2006/relationships/image" Target="../media/image746.png"/><Relationship Id="rId319" Type="http://schemas.openxmlformats.org/officeDocument/2006/relationships/customXml" Target="../ink/ink732.xml"/><Relationship Id="rId37" Type="http://schemas.openxmlformats.org/officeDocument/2006/relationships/customXml" Target="../ink/ink591.xml"/><Relationship Id="rId58" Type="http://schemas.openxmlformats.org/officeDocument/2006/relationships/image" Target="../media/image635.png"/><Relationship Id="rId79" Type="http://schemas.openxmlformats.org/officeDocument/2006/relationships/customXml" Target="../ink/ink612.xml"/><Relationship Id="rId102" Type="http://schemas.openxmlformats.org/officeDocument/2006/relationships/image" Target="../media/image657.png"/><Relationship Id="rId123" Type="http://schemas.openxmlformats.org/officeDocument/2006/relationships/customXml" Target="../ink/ink634.xml"/><Relationship Id="rId144" Type="http://schemas.openxmlformats.org/officeDocument/2006/relationships/image" Target="../media/image678.png"/><Relationship Id="rId90" Type="http://schemas.openxmlformats.org/officeDocument/2006/relationships/image" Target="../media/image651.png"/><Relationship Id="rId165" Type="http://schemas.openxmlformats.org/officeDocument/2006/relationships/customXml" Target="../ink/ink655.xml"/><Relationship Id="rId186" Type="http://schemas.openxmlformats.org/officeDocument/2006/relationships/image" Target="../media/image698.png"/><Relationship Id="rId211" Type="http://schemas.openxmlformats.org/officeDocument/2006/relationships/customXml" Target="../ink/ink678.xml"/><Relationship Id="rId232" Type="http://schemas.openxmlformats.org/officeDocument/2006/relationships/image" Target="../media/image721.png"/><Relationship Id="rId253" Type="http://schemas.openxmlformats.org/officeDocument/2006/relationships/customXml" Target="../ink/ink699.xml"/><Relationship Id="rId274" Type="http://schemas.openxmlformats.org/officeDocument/2006/relationships/image" Target="../media/image741.png"/><Relationship Id="rId295" Type="http://schemas.openxmlformats.org/officeDocument/2006/relationships/customXml" Target="../ink/ink720.xml"/><Relationship Id="rId309" Type="http://schemas.openxmlformats.org/officeDocument/2006/relationships/customXml" Target="../ink/ink727.xml"/><Relationship Id="rId27" Type="http://schemas.openxmlformats.org/officeDocument/2006/relationships/customXml" Target="../ink/ink586.xml"/><Relationship Id="rId48" Type="http://schemas.openxmlformats.org/officeDocument/2006/relationships/image" Target="../media/image630.png"/><Relationship Id="rId69" Type="http://schemas.openxmlformats.org/officeDocument/2006/relationships/customXml" Target="../ink/ink607.xml"/><Relationship Id="rId113" Type="http://schemas.openxmlformats.org/officeDocument/2006/relationships/customXml" Target="../ink/ink629.xml"/><Relationship Id="rId134" Type="http://schemas.openxmlformats.org/officeDocument/2006/relationships/image" Target="../media/image673.png"/><Relationship Id="rId320" Type="http://schemas.openxmlformats.org/officeDocument/2006/relationships/image" Target="../media/image764.png"/><Relationship Id="rId80" Type="http://schemas.openxmlformats.org/officeDocument/2006/relationships/image" Target="../media/image646.png"/><Relationship Id="rId155" Type="http://schemas.openxmlformats.org/officeDocument/2006/relationships/customXml" Target="../ink/ink650.xml"/><Relationship Id="rId176" Type="http://schemas.openxmlformats.org/officeDocument/2006/relationships/image" Target="../media/image693.png"/><Relationship Id="rId197" Type="http://schemas.openxmlformats.org/officeDocument/2006/relationships/customXml" Target="../ink/ink671.xml"/><Relationship Id="rId201" Type="http://schemas.openxmlformats.org/officeDocument/2006/relationships/customXml" Target="../ink/ink673.xml"/><Relationship Id="rId222" Type="http://schemas.openxmlformats.org/officeDocument/2006/relationships/image" Target="../media/image716.png"/><Relationship Id="rId243" Type="http://schemas.openxmlformats.org/officeDocument/2006/relationships/customXml" Target="../ink/ink694.xml"/><Relationship Id="rId264" Type="http://schemas.openxmlformats.org/officeDocument/2006/relationships/image" Target="../media/image736.png"/><Relationship Id="rId285" Type="http://schemas.openxmlformats.org/officeDocument/2006/relationships/customXml" Target="../ink/ink715.xml"/><Relationship Id="rId17" Type="http://schemas.openxmlformats.org/officeDocument/2006/relationships/customXml" Target="../ink/ink581.xml"/><Relationship Id="rId38" Type="http://schemas.openxmlformats.org/officeDocument/2006/relationships/image" Target="../media/image625.png"/><Relationship Id="rId59" Type="http://schemas.openxmlformats.org/officeDocument/2006/relationships/customXml" Target="../ink/ink602.xml"/><Relationship Id="rId103" Type="http://schemas.openxmlformats.org/officeDocument/2006/relationships/customXml" Target="../ink/ink624.xml"/><Relationship Id="rId124" Type="http://schemas.openxmlformats.org/officeDocument/2006/relationships/image" Target="../media/image668.png"/><Relationship Id="rId310" Type="http://schemas.openxmlformats.org/officeDocument/2006/relationships/image" Target="../media/image759.png"/><Relationship Id="rId70" Type="http://schemas.openxmlformats.org/officeDocument/2006/relationships/image" Target="../media/image641.png"/><Relationship Id="rId91" Type="http://schemas.openxmlformats.org/officeDocument/2006/relationships/customXml" Target="../ink/ink618.xml"/><Relationship Id="rId145" Type="http://schemas.openxmlformats.org/officeDocument/2006/relationships/customXml" Target="../ink/ink645.xml"/><Relationship Id="rId166" Type="http://schemas.openxmlformats.org/officeDocument/2006/relationships/image" Target="../media/image689.png"/><Relationship Id="rId187" Type="http://schemas.openxmlformats.org/officeDocument/2006/relationships/customXml" Target="../ink/ink66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711.png"/><Relationship Id="rId233" Type="http://schemas.openxmlformats.org/officeDocument/2006/relationships/customXml" Target="../ink/ink689.xml"/><Relationship Id="rId254" Type="http://schemas.openxmlformats.org/officeDocument/2006/relationships/image" Target="../media/image732.png"/><Relationship Id="rId28" Type="http://schemas.openxmlformats.org/officeDocument/2006/relationships/image" Target="../media/image620.png"/><Relationship Id="rId49" Type="http://schemas.openxmlformats.org/officeDocument/2006/relationships/customXml" Target="../ink/ink597.xml"/><Relationship Id="rId114" Type="http://schemas.openxmlformats.org/officeDocument/2006/relationships/image" Target="../media/image663.png"/><Relationship Id="rId275" Type="http://schemas.openxmlformats.org/officeDocument/2006/relationships/customXml" Target="../ink/ink710.xml"/><Relationship Id="rId296" Type="http://schemas.openxmlformats.org/officeDocument/2006/relationships/image" Target="../media/image752.png"/><Relationship Id="rId300" Type="http://schemas.openxmlformats.org/officeDocument/2006/relationships/image" Target="../media/image754.png"/><Relationship Id="rId60" Type="http://schemas.openxmlformats.org/officeDocument/2006/relationships/image" Target="../media/image636.png"/><Relationship Id="rId81" Type="http://schemas.openxmlformats.org/officeDocument/2006/relationships/customXml" Target="../ink/ink613.xml"/><Relationship Id="rId135" Type="http://schemas.openxmlformats.org/officeDocument/2006/relationships/customXml" Target="../ink/ink640.xml"/><Relationship Id="rId156" Type="http://schemas.openxmlformats.org/officeDocument/2006/relationships/image" Target="../media/image684.png"/><Relationship Id="rId177" Type="http://schemas.openxmlformats.org/officeDocument/2006/relationships/customXml" Target="../ink/ink661.xml"/><Relationship Id="rId198" Type="http://schemas.openxmlformats.org/officeDocument/2006/relationships/image" Target="../media/image704.png"/><Relationship Id="rId321" Type="http://schemas.openxmlformats.org/officeDocument/2006/relationships/customXml" Target="../ink/ink733.xml"/><Relationship Id="rId202" Type="http://schemas.openxmlformats.org/officeDocument/2006/relationships/image" Target="../media/image706.png"/><Relationship Id="rId223" Type="http://schemas.openxmlformats.org/officeDocument/2006/relationships/customXml" Target="../ink/ink684.xml"/><Relationship Id="rId244" Type="http://schemas.openxmlformats.org/officeDocument/2006/relationships/image" Target="../media/image727.png"/><Relationship Id="rId18" Type="http://schemas.openxmlformats.org/officeDocument/2006/relationships/image" Target="../media/image615.png"/><Relationship Id="rId39" Type="http://schemas.openxmlformats.org/officeDocument/2006/relationships/customXml" Target="../ink/ink592.xml"/><Relationship Id="rId265" Type="http://schemas.openxmlformats.org/officeDocument/2006/relationships/customXml" Target="../ink/ink705.xml"/><Relationship Id="rId286" Type="http://schemas.openxmlformats.org/officeDocument/2006/relationships/image" Target="../media/image747.png"/><Relationship Id="rId50" Type="http://schemas.openxmlformats.org/officeDocument/2006/relationships/image" Target="../media/image631.png"/><Relationship Id="rId104" Type="http://schemas.openxmlformats.org/officeDocument/2006/relationships/image" Target="../media/image658.png"/><Relationship Id="rId125" Type="http://schemas.openxmlformats.org/officeDocument/2006/relationships/customXml" Target="../ink/ink635.xml"/><Relationship Id="rId146" Type="http://schemas.openxmlformats.org/officeDocument/2006/relationships/image" Target="../media/image679.png"/><Relationship Id="rId167" Type="http://schemas.openxmlformats.org/officeDocument/2006/relationships/customXml" Target="../ink/ink656.xml"/><Relationship Id="rId188" Type="http://schemas.openxmlformats.org/officeDocument/2006/relationships/image" Target="../media/image699.png"/><Relationship Id="rId311" Type="http://schemas.openxmlformats.org/officeDocument/2006/relationships/customXml" Target="../ink/ink728.xml"/><Relationship Id="rId71" Type="http://schemas.openxmlformats.org/officeDocument/2006/relationships/customXml" Target="../ink/ink608.xml"/><Relationship Id="rId92" Type="http://schemas.openxmlformats.org/officeDocument/2006/relationships/image" Target="../media/image652.png"/><Relationship Id="rId213" Type="http://schemas.openxmlformats.org/officeDocument/2006/relationships/customXml" Target="../ink/ink679.xml"/><Relationship Id="rId234" Type="http://schemas.openxmlformats.org/officeDocument/2006/relationships/image" Target="../media/image722.png"/><Relationship Id="rId2" Type="http://schemas.openxmlformats.org/officeDocument/2006/relationships/image" Target="../media/image4.emf"/><Relationship Id="rId29" Type="http://schemas.openxmlformats.org/officeDocument/2006/relationships/customXml" Target="../ink/ink587.xml"/><Relationship Id="rId255" Type="http://schemas.openxmlformats.org/officeDocument/2006/relationships/customXml" Target="../ink/ink700.xml"/><Relationship Id="rId276" Type="http://schemas.openxmlformats.org/officeDocument/2006/relationships/image" Target="../media/image742.png"/><Relationship Id="rId297" Type="http://schemas.openxmlformats.org/officeDocument/2006/relationships/customXml" Target="../ink/ink721.xml"/><Relationship Id="rId40" Type="http://schemas.openxmlformats.org/officeDocument/2006/relationships/image" Target="../media/image626.png"/><Relationship Id="rId115" Type="http://schemas.openxmlformats.org/officeDocument/2006/relationships/customXml" Target="../ink/ink630.xml"/><Relationship Id="rId136" Type="http://schemas.openxmlformats.org/officeDocument/2006/relationships/image" Target="../media/image674.png"/><Relationship Id="rId157" Type="http://schemas.openxmlformats.org/officeDocument/2006/relationships/customXml" Target="../ink/ink651.xml"/><Relationship Id="rId178" Type="http://schemas.openxmlformats.org/officeDocument/2006/relationships/image" Target="../media/image694.png"/><Relationship Id="rId301" Type="http://schemas.openxmlformats.org/officeDocument/2006/relationships/customXml" Target="../ink/ink723.xml"/><Relationship Id="rId322" Type="http://schemas.openxmlformats.org/officeDocument/2006/relationships/image" Target="../media/image765.png"/><Relationship Id="rId61" Type="http://schemas.openxmlformats.org/officeDocument/2006/relationships/customXml" Target="../ink/ink603.xml"/><Relationship Id="rId82" Type="http://schemas.openxmlformats.org/officeDocument/2006/relationships/image" Target="../media/image647.png"/><Relationship Id="rId199" Type="http://schemas.openxmlformats.org/officeDocument/2006/relationships/customXml" Target="../ink/ink672.xml"/><Relationship Id="rId203" Type="http://schemas.openxmlformats.org/officeDocument/2006/relationships/customXml" Target="../ink/ink674.xml"/><Relationship Id="rId19" Type="http://schemas.openxmlformats.org/officeDocument/2006/relationships/customXml" Target="../ink/ink582.xml"/><Relationship Id="rId224" Type="http://schemas.openxmlformats.org/officeDocument/2006/relationships/image" Target="../media/image717.png"/><Relationship Id="rId245" Type="http://schemas.openxmlformats.org/officeDocument/2006/relationships/customXml" Target="../ink/ink695.xml"/><Relationship Id="rId266" Type="http://schemas.openxmlformats.org/officeDocument/2006/relationships/image" Target="../media/image737.png"/><Relationship Id="rId287" Type="http://schemas.openxmlformats.org/officeDocument/2006/relationships/customXml" Target="../ink/ink716.xml"/><Relationship Id="rId30" Type="http://schemas.openxmlformats.org/officeDocument/2006/relationships/image" Target="../media/image621.png"/><Relationship Id="rId105" Type="http://schemas.openxmlformats.org/officeDocument/2006/relationships/customXml" Target="../ink/ink625.xml"/><Relationship Id="rId126" Type="http://schemas.openxmlformats.org/officeDocument/2006/relationships/image" Target="../media/image669.png"/><Relationship Id="rId147" Type="http://schemas.openxmlformats.org/officeDocument/2006/relationships/customXml" Target="../ink/ink646.xml"/><Relationship Id="rId168" Type="http://schemas.openxmlformats.org/officeDocument/2006/relationships/image" Target="../media/image690.png"/><Relationship Id="rId312" Type="http://schemas.openxmlformats.org/officeDocument/2006/relationships/image" Target="../media/image760.png"/><Relationship Id="rId51" Type="http://schemas.openxmlformats.org/officeDocument/2006/relationships/customXml" Target="../ink/ink598.xml"/><Relationship Id="rId72" Type="http://schemas.openxmlformats.org/officeDocument/2006/relationships/image" Target="../media/image642.png"/><Relationship Id="rId93" Type="http://schemas.openxmlformats.org/officeDocument/2006/relationships/customXml" Target="../ink/ink619.xml"/><Relationship Id="rId189" Type="http://schemas.openxmlformats.org/officeDocument/2006/relationships/customXml" Target="../ink/ink667.xml"/><Relationship Id="rId3" Type="http://schemas.openxmlformats.org/officeDocument/2006/relationships/customXml" Target="../ink/ink574.xml"/><Relationship Id="rId214" Type="http://schemas.openxmlformats.org/officeDocument/2006/relationships/image" Target="../media/image712.png"/><Relationship Id="rId235" Type="http://schemas.openxmlformats.org/officeDocument/2006/relationships/customXml" Target="../ink/ink690.xml"/><Relationship Id="rId256" Type="http://schemas.openxmlformats.org/officeDocument/2006/relationships/image" Target="../media/image733.png"/><Relationship Id="rId277" Type="http://schemas.openxmlformats.org/officeDocument/2006/relationships/customXml" Target="../ink/ink711.xml"/><Relationship Id="rId298" Type="http://schemas.openxmlformats.org/officeDocument/2006/relationships/image" Target="../media/image753.png"/><Relationship Id="rId116" Type="http://schemas.openxmlformats.org/officeDocument/2006/relationships/image" Target="../media/image664.png"/><Relationship Id="rId137" Type="http://schemas.openxmlformats.org/officeDocument/2006/relationships/customXml" Target="../ink/ink641.xml"/><Relationship Id="rId158" Type="http://schemas.openxmlformats.org/officeDocument/2006/relationships/image" Target="../media/image685.png"/><Relationship Id="rId302" Type="http://schemas.openxmlformats.org/officeDocument/2006/relationships/image" Target="../media/image755.png"/><Relationship Id="rId323" Type="http://schemas.openxmlformats.org/officeDocument/2006/relationships/customXml" Target="../ink/ink734.xml"/><Relationship Id="rId20" Type="http://schemas.openxmlformats.org/officeDocument/2006/relationships/image" Target="../media/image616.png"/><Relationship Id="rId41" Type="http://schemas.openxmlformats.org/officeDocument/2006/relationships/customXml" Target="../ink/ink593.xml"/><Relationship Id="rId62" Type="http://schemas.openxmlformats.org/officeDocument/2006/relationships/image" Target="../media/image637.png"/><Relationship Id="rId83" Type="http://schemas.openxmlformats.org/officeDocument/2006/relationships/customXml" Target="../ink/ink614.xml"/><Relationship Id="rId179" Type="http://schemas.openxmlformats.org/officeDocument/2006/relationships/customXml" Target="../ink/ink662.xml"/><Relationship Id="rId190" Type="http://schemas.openxmlformats.org/officeDocument/2006/relationships/image" Target="../media/image700.png"/><Relationship Id="rId204" Type="http://schemas.openxmlformats.org/officeDocument/2006/relationships/image" Target="../media/image707.png"/><Relationship Id="rId225" Type="http://schemas.openxmlformats.org/officeDocument/2006/relationships/customXml" Target="../ink/ink685.xml"/><Relationship Id="rId246" Type="http://schemas.openxmlformats.org/officeDocument/2006/relationships/image" Target="../media/image728.png"/><Relationship Id="rId267" Type="http://schemas.openxmlformats.org/officeDocument/2006/relationships/customXml" Target="../ink/ink706.xml"/><Relationship Id="rId288" Type="http://schemas.openxmlformats.org/officeDocument/2006/relationships/image" Target="../media/image748.png"/><Relationship Id="rId106" Type="http://schemas.openxmlformats.org/officeDocument/2006/relationships/image" Target="../media/image659.png"/><Relationship Id="rId127" Type="http://schemas.openxmlformats.org/officeDocument/2006/relationships/customXml" Target="../ink/ink636.xml"/><Relationship Id="rId313" Type="http://schemas.openxmlformats.org/officeDocument/2006/relationships/customXml" Target="../ink/ink729.xml"/><Relationship Id="rId10" Type="http://schemas.openxmlformats.org/officeDocument/2006/relationships/image" Target="../media/image611.png"/><Relationship Id="rId31" Type="http://schemas.openxmlformats.org/officeDocument/2006/relationships/customXml" Target="../ink/ink588.xml"/><Relationship Id="rId52" Type="http://schemas.openxmlformats.org/officeDocument/2006/relationships/image" Target="../media/image632.png"/><Relationship Id="rId73" Type="http://schemas.openxmlformats.org/officeDocument/2006/relationships/customXml" Target="../ink/ink609.xml"/><Relationship Id="rId94" Type="http://schemas.openxmlformats.org/officeDocument/2006/relationships/image" Target="../media/image653.png"/><Relationship Id="rId148" Type="http://schemas.openxmlformats.org/officeDocument/2006/relationships/image" Target="../media/image680.png"/><Relationship Id="rId169" Type="http://schemas.openxmlformats.org/officeDocument/2006/relationships/customXml" Target="../ink/ink657.xml"/><Relationship Id="rId4" Type="http://schemas.openxmlformats.org/officeDocument/2006/relationships/image" Target="../media/image608.png"/><Relationship Id="rId180" Type="http://schemas.openxmlformats.org/officeDocument/2006/relationships/image" Target="../media/image695.png"/><Relationship Id="rId215" Type="http://schemas.openxmlformats.org/officeDocument/2006/relationships/customXml" Target="../ink/ink680.xml"/><Relationship Id="rId236" Type="http://schemas.openxmlformats.org/officeDocument/2006/relationships/image" Target="../media/image723.png"/><Relationship Id="rId257" Type="http://schemas.openxmlformats.org/officeDocument/2006/relationships/customXml" Target="../ink/ink701.xml"/><Relationship Id="rId278" Type="http://schemas.openxmlformats.org/officeDocument/2006/relationships/image" Target="../media/image743.png"/><Relationship Id="rId303" Type="http://schemas.openxmlformats.org/officeDocument/2006/relationships/customXml" Target="../ink/ink724.xml"/><Relationship Id="rId42" Type="http://schemas.openxmlformats.org/officeDocument/2006/relationships/image" Target="../media/image627.png"/><Relationship Id="rId84" Type="http://schemas.openxmlformats.org/officeDocument/2006/relationships/image" Target="../media/image648.png"/><Relationship Id="rId138" Type="http://schemas.openxmlformats.org/officeDocument/2006/relationships/image" Target="../media/image675.png"/><Relationship Id="rId191" Type="http://schemas.openxmlformats.org/officeDocument/2006/relationships/customXml" Target="../ink/ink668.xml"/><Relationship Id="rId205" Type="http://schemas.openxmlformats.org/officeDocument/2006/relationships/customXml" Target="../ink/ink675.xml"/><Relationship Id="rId247" Type="http://schemas.openxmlformats.org/officeDocument/2006/relationships/customXml" Target="../ink/ink696.xml"/><Relationship Id="rId107" Type="http://schemas.openxmlformats.org/officeDocument/2006/relationships/customXml" Target="../ink/ink626.xml"/><Relationship Id="rId289" Type="http://schemas.openxmlformats.org/officeDocument/2006/relationships/customXml" Target="../ink/ink717.xml"/><Relationship Id="rId11" Type="http://schemas.openxmlformats.org/officeDocument/2006/relationships/customXml" Target="../ink/ink578.xml"/><Relationship Id="rId53" Type="http://schemas.openxmlformats.org/officeDocument/2006/relationships/customXml" Target="../ink/ink599.xml"/><Relationship Id="rId149" Type="http://schemas.openxmlformats.org/officeDocument/2006/relationships/customXml" Target="../ink/ink647.xml"/><Relationship Id="rId314" Type="http://schemas.openxmlformats.org/officeDocument/2006/relationships/image" Target="../media/image761.png"/><Relationship Id="rId95" Type="http://schemas.openxmlformats.org/officeDocument/2006/relationships/customXml" Target="../ink/ink620.xml"/><Relationship Id="rId160" Type="http://schemas.openxmlformats.org/officeDocument/2006/relationships/image" Target="../media/image686.png"/><Relationship Id="rId216" Type="http://schemas.openxmlformats.org/officeDocument/2006/relationships/image" Target="../media/image713.png"/><Relationship Id="rId258" Type="http://schemas.openxmlformats.org/officeDocument/2006/relationships/image" Target="../media/image734.png"/><Relationship Id="rId22" Type="http://schemas.openxmlformats.org/officeDocument/2006/relationships/image" Target="../media/image617.png"/><Relationship Id="rId64" Type="http://schemas.openxmlformats.org/officeDocument/2006/relationships/image" Target="../media/image638.png"/><Relationship Id="rId118" Type="http://schemas.openxmlformats.org/officeDocument/2006/relationships/image" Target="../media/image665.png"/><Relationship Id="rId325" Type="http://schemas.openxmlformats.org/officeDocument/2006/relationships/customXml" Target="../ink/ink735.xml"/><Relationship Id="rId171" Type="http://schemas.openxmlformats.org/officeDocument/2006/relationships/customXml" Target="../ink/ink658.xml"/><Relationship Id="rId227" Type="http://schemas.openxmlformats.org/officeDocument/2006/relationships/customXml" Target="../ink/ink686.xml"/><Relationship Id="rId269" Type="http://schemas.openxmlformats.org/officeDocument/2006/relationships/customXml" Target="../ink/ink707.xml"/><Relationship Id="rId33" Type="http://schemas.openxmlformats.org/officeDocument/2006/relationships/customXml" Target="../ink/ink589.xml"/><Relationship Id="rId129" Type="http://schemas.openxmlformats.org/officeDocument/2006/relationships/customXml" Target="../ink/ink637.xml"/><Relationship Id="rId280" Type="http://schemas.openxmlformats.org/officeDocument/2006/relationships/image" Target="../media/image744.png"/><Relationship Id="rId75" Type="http://schemas.openxmlformats.org/officeDocument/2006/relationships/customXml" Target="../ink/ink610.xml"/><Relationship Id="rId140" Type="http://schemas.openxmlformats.org/officeDocument/2006/relationships/image" Target="../media/image676.png"/><Relationship Id="rId182" Type="http://schemas.openxmlformats.org/officeDocument/2006/relationships/image" Target="../media/image696.png"/><Relationship Id="rId6" Type="http://schemas.openxmlformats.org/officeDocument/2006/relationships/image" Target="../media/image609.png"/><Relationship Id="rId238" Type="http://schemas.openxmlformats.org/officeDocument/2006/relationships/image" Target="../media/image724.png"/><Relationship Id="rId291" Type="http://schemas.openxmlformats.org/officeDocument/2006/relationships/customXml" Target="../ink/ink718.xml"/><Relationship Id="rId305" Type="http://schemas.openxmlformats.org/officeDocument/2006/relationships/customXml" Target="../ink/ink725.xml"/><Relationship Id="rId44" Type="http://schemas.openxmlformats.org/officeDocument/2006/relationships/image" Target="../media/image628.png"/><Relationship Id="rId86" Type="http://schemas.openxmlformats.org/officeDocument/2006/relationships/image" Target="../media/image649.png"/><Relationship Id="rId151" Type="http://schemas.openxmlformats.org/officeDocument/2006/relationships/customXml" Target="../ink/ink648.xml"/><Relationship Id="rId193" Type="http://schemas.openxmlformats.org/officeDocument/2006/relationships/customXml" Target="../ink/ink669.xml"/><Relationship Id="rId207" Type="http://schemas.openxmlformats.org/officeDocument/2006/relationships/customXml" Target="../ink/ink676.xml"/><Relationship Id="rId249" Type="http://schemas.openxmlformats.org/officeDocument/2006/relationships/customXml" Target="../ink/ink697.xml"/><Relationship Id="rId13" Type="http://schemas.openxmlformats.org/officeDocument/2006/relationships/customXml" Target="../ink/ink579.xml"/><Relationship Id="rId109" Type="http://schemas.openxmlformats.org/officeDocument/2006/relationships/customXml" Target="../ink/ink627.xml"/><Relationship Id="rId260" Type="http://schemas.openxmlformats.org/officeDocument/2006/relationships/image" Target="../media/image118.png"/><Relationship Id="rId316" Type="http://schemas.openxmlformats.org/officeDocument/2006/relationships/image" Target="../media/image762.png"/><Relationship Id="rId55" Type="http://schemas.openxmlformats.org/officeDocument/2006/relationships/customXml" Target="../ink/ink600.xml"/><Relationship Id="rId97" Type="http://schemas.openxmlformats.org/officeDocument/2006/relationships/customXml" Target="../ink/ink621.xml"/><Relationship Id="rId120" Type="http://schemas.openxmlformats.org/officeDocument/2006/relationships/image" Target="../media/image66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4.xml"/><Relationship Id="rId21" Type="http://schemas.openxmlformats.org/officeDocument/2006/relationships/customXml" Target="../ink/ink746.xml"/><Relationship Id="rId42" Type="http://schemas.openxmlformats.org/officeDocument/2006/relationships/image" Target="../media/image789.png"/><Relationship Id="rId63" Type="http://schemas.openxmlformats.org/officeDocument/2006/relationships/customXml" Target="../ink/ink767.xml"/><Relationship Id="rId84" Type="http://schemas.openxmlformats.org/officeDocument/2006/relationships/image" Target="../media/image810.png"/><Relationship Id="rId138" Type="http://schemas.openxmlformats.org/officeDocument/2006/relationships/image" Target="../media/image837.png"/><Relationship Id="rId107" Type="http://schemas.openxmlformats.org/officeDocument/2006/relationships/customXml" Target="../ink/ink789.xml"/><Relationship Id="rId11" Type="http://schemas.openxmlformats.org/officeDocument/2006/relationships/customXml" Target="../ink/ink741.xml"/><Relationship Id="rId32" Type="http://schemas.openxmlformats.org/officeDocument/2006/relationships/image" Target="../media/image784.png"/><Relationship Id="rId53" Type="http://schemas.openxmlformats.org/officeDocument/2006/relationships/customXml" Target="../ink/ink762.xml"/><Relationship Id="rId74" Type="http://schemas.openxmlformats.org/officeDocument/2006/relationships/image" Target="../media/image805.png"/><Relationship Id="rId128" Type="http://schemas.openxmlformats.org/officeDocument/2006/relationships/image" Target="../media/image832.png"/><Relationship Id="rId149" Type="http://schemas.openxmlformats.org/officeDocument/2006/relationships/customXml" Target="../ink/ink810.xml"/><Relationship Id="rId5" Type="http://schemas.openxmlformats.org/officeDocument/2006/relationships/customXml" Target="../ink/ink738.xml"/><Relationship Id="rId95" Type="http://schemas.openxmlformats.org/officeDocument/2006/relationships/customXml" Target="../ink/ink783.xml"/><Relationship Id="rId22" Type="http://schemas.openxmlformats.org/officeDocument/2006/relationships/image" Target="../media/image779.png"/><Relationship Id="rId27" Type="http://schemas.openxmlformats.org/officeDocument/2006/relationships/customXml" Target="../ink/ink749.xml"/><Relationship Id="rId43" Type="http://schemas.openxmlformats.org/officeDocument/2006/relationships/customXml" Target="../ink/ink757.xml"/><Relationship Id="rId48" Type="http://schemas.openxmlformats.org/officeDocument/2006/relationships/image" Target="../media/image792.png"/><Relationship Id="rId64" Type="http://schemas.openxmlformats.org/officeDocument/2006/relationships/image" Target="../media/image800.png"/><Relationship Id="rId69" Type="http://schemas.openxmlformats.org/officeDocument/2006/relationships/customXml" Target="../ink/ink770.xml"/><Relationship Id="rId113" Type="http://schemas.openxmlformats.org/officeDocument/2006/relationships/customXml" Target="../ink/ink792.xml"/><Relationship Id="rId118" Type="http://schemas.openxmlformats.org/officeDocument/2006/relationships/image" Target="../media/image827.png"/><Relationship Id="rId134" Type="http://schemas.openxmlformats.org/officeDocument/2006/relationships/image" Target="../media/image835.png"/><Relationship Id="rId139" Type="http://schemas.openxmlformats.org/officeDocument/2006/relationships/customXml" Target="../ink/ink805.xml"/><Relationship Id="rId80" Type="http://schemas.openxmlformats.org/officeDocument/2006/relationships/image" Target="../media/image808.png"/><Relationship Id="rId85" Type="http://schemas.openxmlformats.org/officeDocument/2006/relationships/customXml" Target="../ink/ink778.xml"/><Relationship Id="rId150" Type="http://schemas.openxmlformats.org/officeDocument/2006/relationships/image" Target="../media/image843.png"/><Relationship Id="rId155" Type="http://schemas.openxmlformats.org/officeDocument/2006/relationships/customXml" Target="../ink/ink813.xml"/><Relationship Id="rId12" Type="http://schemas.openxmlformats.org/officeDocument/2006/relationships/image" Target="../media/image774.png"/><Relationship Id="rId17" Type="http://schemas.openxmlformats.org/officeDocument/2006/relationships/customXml" Target="../ink/ink744.xml"/><Relationship Id="rId33" Type="http://schemas.openxmlformats.org/officeDocument/2006/relationships/customXml" Target="../ink/ink752.xml"/><Relationship Id="rId38" Type="http://schemas.openxmlformats.org/officeDocument/2006/relationships/image" Target="../media/image787.png"/><Relationship Id="rId59" Type="http://schemas.openxmlformats.org/officeDocument/2006/relationships/customXml" Target="../ink/ink765.xml"/><Relationship Id="rId103" Type="http://schemas.openxmlformats.org/officeDocument/2006/relationships/customXml" Target="../ink/ink787.xml"/><Relationship Id="rId108" Type="http://schemas.openxmlformats.org/officeDocument/2006/relationships/image" Target="../media/image822.png"/><Relationship Id="rId124" Type="http://schemas.openxmlformats.org/officeDocument/2006/relationships/image" Target="../media/image830.png"/><Relationship Id="rId129" Type="http://schemas.openxmlformats.org/officeDocument/2006/relationships/customXml" Target="../ink/ink800.xml"/><Relationship Id="rId54" Type="http://schemas.openxmlformats.org/officeDocument/2006/relationships/image" Target="../media/image795.png"/><Relationship Id="rId70" Type="http://schemas.openxmlformats.org/officeDocument/2006/relationships/image" Target="../media/image803.png"/><Relationship Id="rId75" Type="http://schemas.openxmlformats.org/officeDocument/2006/relationships/customXml" Target="../ink/ink773.xml"/><Relationship Id="rId91" Type="http://schemas.openxmlformats.org/officeDocument/2006/relationships/customXml" Target="../ink/ink781.xml"/><Relationship Id="rId96" Type="http://schemas.openxmlformats.org/officeDocument/2006/relationships/image" Target="../media/image816.png"/><Relationship Id="rId140" Type="http://schemas.openxmlformats.org/officeDocument/2006/relationships/image" Target="../media/image838.png"/><Relationship Id="rId145" Type="http://schemas.openxmlformats.org/officeDocument/2006/relationships/customXml" Target="../ink/ink80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1.png"/><Relationship Id="rId23" Type="http://schemas.openxmlformats.org/officeDocument/2006/relationships/customXml" Target="../ink/ink747.xml"/><Relationship Id="rId28" Type="http://schemas.openxmlformats.org/officeDocument/2006/relationships/image" Target="../media/image782.png"/><Relationship Id="rId49" Type="http://schemas.openxmlformats.org/officeDocument/2006/relationships/customXml" Target="../ink/ink760.xml"/><Relationship Id="rId114" Type="http://schemas.openxmlformats.org/officeDocument/2006/relationships/image" Target="../media/image825.png"/><Relationship Id="rId119" Type="http://schemas.openxmlformats.org/officeDocument/2006/relationships/customXml" Target="../ink/ink795.xml"/><Relationship Id="rId44" Type="http://schemas.openxmlformats.org/officeDocument/2006/relationships/image" Target="../media/image790.png"/><Relationship Id="rId60" Type="http://schemas.openxmlformats.org/officeDocument/2006/relationships/image" Target="../media/image798.png"/><Relationship Id="rId65" Type="http://schemas.openxmlformats.org/officeDocument/2006/relationships/customXml" Target="../ink/ink768.xml"/><Relationship Id="rId81" Type="http://schemas.openxmlformats.org/officeDocument/2006/relationships/customXml" Target="../ink/ink776.xml"/><Relationship Id="rId86" Type="http://schemas.openxmlformats.org/officeDocument/2006/relationships/image" Target="../media/image811.png"/><Relationship Id="rId130" Type="http://schemas.openxmlformats.org/officeDocument/2006/relationships/image" Target="../media/image833.png"/><Relationship Id="rId135" Type="http://schemas.openxmlformats.org/officeDocument/2006/relationships/customXml" Target="../ink/ink803.xml"/><Relationship Id="rId151" Type="http://schemas.openxmlformats.org/officeDocument/2006/relationships/customXml" Target="../ink/ink811.xml"/><Relationship Id="rId156" Type="http://schemas.openxmlformats.org/officeDocument/2006/relationships/image" Target="../media/image846.png"/><Relationship Id="rId13" Type="http://schemas.openxmlformats.org/officeDocument/2006/relationships/customXml" Target="../ink/ink742.xml"/><Relationship Id="rId18" Type="http://schemas.openxmlformats.org/officeDocument/2006/relationships/image" Target="../media/image777.png"/><Relationship Id="rId39" Type="http://schemas.openxmlformats.org/officeDocument/2006/relationships/customXml" Target="../ink/ink755.xml"/><Relationship Id="rId109" Type="http://schemas.openxmlformats.org/officeDocument/2006/relationships/customXml" Target="../ink/ink790.xml"/><Relationship Id="rId34" Type="http://schemas.openxmlformats.org/officeDocument/2006/relationships/image" Target="../media/image785.png"/><Relationship Id="rId50" Type="http://schemas.openxmlformats.org/officeDocument/2006/relationships/image" Target="../media/image793.png"/><Relationship Id="rId55" Type="http://schemas.openxmlformats.org/officeDocument/2006/relationships/customXml" Target="../ink/ink763.xml"/><Relationship Id="rId76" Type="http://schemas.openxmlformats.org/officeDocument/2006/relationships/image" Target="../media/image806.png"/><Relationship Id="rId97" Type="http://schemas.openxmlformats.org/officeDocument/2006/relationships/customXml" Target="../ink/ink784.xml"/><Relationship Id="rId104" Type="http://schemas.openxmlformats.org/officeDocument/2006/relationships/image" Target="../media/image820.png"/><Relationship Id="rId120" Type="http://schemas.openxmlformats.org/officeDocument/2006/relationships/image" Target="../media/image828.png"/><Relationship Id="rId125" Type="http://schemas.openxmlformats.org/officeDocument/2006/relationships/customXml" Target="../ink/ink798.xml"/><Relationship Id="rId141" Type="http://schemas.openxmlformats.org/officeDocument/2006/relationships/customXml" Target="../ink/ink806.xml"/><Relationship Id="rId146" Type="http://schemas.openxmlformats.org/officeDocument/2006/relationships/image" Target="../media/image841.png"/><Relationship Id="rId7" Type="http://schemas.openxmlformats.org/officeDocument/2006/relationships/customXml" Target="../ink/ink739.xml"/><Relationship Id="rId71" Type="http://schemas.openxmlformats.org/officeDocument/2006/relationships/customXml" Target="../ink/ink771.xml"/><Relationship Id="rId92" Type="http://schemas.openxmlformats.org/officeDocument/2006/relationships/image" Target="../media/image814.png"/><Relationship Id="rId2" Type="http://schemas.openxmlformats.org/officeDocument/2006/relationships/image" Target="../media/image5.emf"/><Relationship Id="rId29" Type="http://schemas.openxmlformats.org/officeDocument/2006/relationships/customXml" Target="../ink/ink750.xml"/><Relationship Id="rId24" Type="http://schemas.openxmlformats.org/officeDocument/2006/relationships/image" Target="../media/image780.png"/><Relationship Id="rId40" Type="http://schemas.openxmlformats.org/officeDocument/2006/relationships/image" Target="../media/image788.png"/><Relationship Id="rId45" Type="http://schemas.openxmlformats.org/officeDocument/2006/relationships/customXml" Target="../ink/ink758.xml"/><Relationship Id="rId66" Type="http://schemas.openxmlformats.org/officeDocument/2006/relationships/image" Target="../media/image801.png"/><Relationship Id="rId87" Type="http://schemas.openxmlformats.org/officeDocument/2006/relationships/customXml" Target="../ink/ink779.xml"/><Relationship Id="rId110" Type="http://schemas.openxmlformats.org/officeDocument/2006/relationships/image" Target="../media/image823.png"/><Relationship Id="rId115" Type="http://schemas.openxmlformats.org/officeDocument/2006/relationships/customXml" Target="../ink/ink793.xml"/><Relationship Id="rId131" Type="http://schemas.openxmlformats.org/officeDocument/2006/relationships/customXml" Target="../ink/ink801.xml"/><Relationship Id="rId136" Type="http://schemas.openxmlformats.org/officeDocument/2006/relationships/image" Target="../media/image836.png"/><Relationship Id="rId61" Type="http://schemas.openxmlformats.org/officeDocument/2006/relationships/customXml" Target="../ink/ink766.xml"/><Relationship Id="rId82" Type="http://schemas.openxmlformats.org/officeDocument/2006/relationships/image" Target="../media/image809.png"/><Relationship Id="rId152" Type="http://schemas.openxmlformats.org/officeDocument/2006/relationships/image" Target="../media/image844.png"/><Relationship Id="rId19" Type="http://schemas.openxmlformats.org/officeDocument/2006/relationships/customXml" Target="../ink/ink745.xml"/><Relationship Id="rId14" Type="http://schemas.openxmlformats.org/officeDocument/2006/relationships/image" Target="../media/image775.png"/><Relationship Id="rId30" Type="http://schemas.openxmlformats.org/officeDocument/2006/relationships/image" Target="../media/image783.png"/><Relationship Id="rId35" Type="http://schemas.openxmlformats.org/officeDocument/2006/relationships/customXml" Target="../ink/ink753.xml"/><Relationship Id="rId56" Type="http://schemas.openxmlformats.org/officeDocument/2006/relationships/image" Target="../media/image796.png"/><Relationship Id="rId77" Type="http://schemas.openxmlformats.org/officeDocument/2006/relationships/customXml" Target="../ink/ink774.xml"/><Relationship Id="rId100" Type="http://schemas.openxmlformats.org/officeDocument/2006/relationships/image" Target="../media/image818.png"/><Relationship Id="rId105" Type="http://schemas.openxmlformats.org/officeDocument/2006/relationships/customXml" Target="../ink/ink788.xml"/><Relationship Id="rId126" Type="http://schemas.openxmlformats.org/officeDocument/2006/relationships/image" Target="../media/image831.png"/><Relationship Id="rId147" Type="http://schemas.openxmlformats.org/officeDocument/2006/relationships/customXml" Target="../ink/ink809.xml"/><Relationship Id="rId8" Type="http://schemas.openxmlformats.org/officeDocument/2006/relationships/image" Target="../media/image772.png"/><Relationship Id="rId51" Type="http://schemas.openxmlformats.org/officeDocument/2006/relationships/customXml" Target="../ink/ink761.xml"/><Relationship Id="rId72" Type="http://schemas.openxmlformats.org/officeDocument/2006/relationships/image" Target="../media/image804.png"/><Relationship Id="rId93" Type="http://schemas.openxmlformats.org/officeDocument/2006/relationships/customXml" Target="../ink/ink782.xml"/><Relationship Id="rId98" Type="http://schemas.openxmlformats.org/officeDocument/2006/relationships/image" Target="../media/image817.png"/><Relationship Id="rId121" Type="http://schemas.openxmlformats.org/officeDocument/2006/relationships/customXml" Target="../ink/ink796.xml"/><Relationship Id="rId142" Type="http://schemas.openxmlformats.org/officeDocument/2006/relationships/image" Target="../media/image839.png"/><Relationship Id="rId3" Type="http://schemas.openxmlformats.org/officeDocument/2006/relationships/customXml" Target="../ink/ink737.xml"/><Relationship Id="rId25" Type="http://schemas.openxmlformats.org/officeDocument/2006/relationships/customXml" Target="../ink/ink748.xml"/><Relationship Id="rId46" Type="http://schemas.openxmlformats.org/officeDocument/2006/relationships/image" Target="../media/image791.png"/><Relationship Id="rId67" Type="http://schemas.openxmlformats.org/officeDocument/2006/relationships/customXml" Target="../ink/ink769.xml"/><Relationship Id="rId116" Type="http://schemas.openxmlformats.org/officeDocument/2006/relationships/image" Target="../media/image826.png"/><Relationship Id="rId137" Type="http://schemas.openxmlformats.org/officeDocument/2006/relationships/customXml" Target="../ink/ink804.xml"/><Relationship Id="rId20" Type="http://schemas.openxmlformats.org/officeDocument/2006/relationships/image" Target="../media/image778.png"/><Relationship Id="rId41" Type="http://schemas.openxmlformats.org/officeDocument/2006/relationships/customXml" Target="../ink/ink756.xml"/><Relationship Id="rId62" Type="http://schemas.openxmlformats.org/officeDocument/2006/relationships/image" Target="../media/image799.png"/><Relationship Id="rId83" Type="http://schemas.openxmlformats.org/officeDocument/2006/relationships/customXml" Target="../ink/ink777.xml"/><Relationship Id="rId88" Type="http://schemas.openxmlformats.org/officeDocument/2006/relationships/image" Target="../media/image812.png"/><Relationship Id="rId111" Type="http://schemas.openxmlformats.org/officeDocument/2006/relationships/customXml" Target="../ink/ink791.xml"/><Relationship Id="rId132" Type="http://schemas.openxmlformats.org/officeDocument/2006/relationships/image" Target="../media/image834.png"/><Relationship Id="rId153" Type="http://schemas.openxmlformats.org/officeDocument/2006/relationships/customXml" Target="../ink/ink812.xml"/><Relationship Id="rId15" Type="http://schemas.openxmlformats.org/officeDocument/2006/relationships/customXml" Target="../ink/ink743.xml"/><Relationship Id="rId36" Type="http://schemas.openxmlformats.org/officeDocument/2006/relationships/image" Target="../media/image786.png"/><Relationship Id="rId57" Type="http://schemas.openxmlformats.org/officeDocument/2006/relationships/customXml" Target="../ink/ink764.xml"/><Relationship Id="rId106" Type="http://schemas.openxmlformats.org/officeDocument/2006/relationships/image" Target="../media/image821.png"/><Relationship Id="rId127" Type="http://schemas.openxmlformats.org/officeDocument/2006/relationships/customXml" Target="../ink/ink799.xml"/><Relationship Id="rId10" Type="http://schemas.openxmlformats.org/officeDocument/2006/relationships/image" Target="../media/image773.png"/><Relationship Id="rId31" Type="http://schemas.openxmlformats.org/officeDocument/2006/relationships/customXml" Target="../ink/ink751.xml"/><Relationship Id="rId52" Type="http://schemas.openxmlformats.org/officeDocument/2006/relationships/image" Target="../media/image794.png"/><Relationship Id="rId73" Type="http://schemas.openxmlformats.org/officeDocument/2006/relationships/customXml" Target="../ink/ink772.xml"/><Relationship Id="rId78" Type="http://schemas.openxmlformats.org/officeDocument/2006/relationships/image" Target="../media/image807.png"/><Relationship Id="rId94" Type="http://schemas.openxmlformats.org/officeDocument/2006/relationships/image" Target="../media/image815.png"/><Relationship Id="rId99" Type="http://schemas.openxmlformats.org/officeDocument/2006/relationships/customXml" Target="../ink/ink785.xml"/><Relationship Id="rId101" Type="http://schemas.openxmlformats.org/officeDocument/2006/relationships/customXml" Target="../ink/ink786.xml"/><Relationship Id="rId122" Type="http://schemas.openxmlformats.org/officeDocument/2006/relationships/image" Target="../media/image829.png"/><Relationship Id="rId143" Type="http://schemas.openxmlformats.org/officeDocument/2006/relationships/customXml" Target="../ink/ink807.xml"/><Relationship Id="rId148" Type="http://schemas.openxmlformats.org/officeDocument/2006/relationships/image" Target="../media/image842.png"/><Relationship Id="rId4" Type="http://schemas.openxmlformats.org/officeDocument/2006/relationships/image" Target="../media/image770.png"/><Relationship Id="rId9" Type="http://schemas.openxmlformats.org/officeDocument/2006/relationships/customXml" Target="../ink/ink740.xml"/><Relationship Id="rId26" Type="http://schemas.openxmlformats.org/officeDocument/2006/relationships/image" Target="../media/image781.png"/><Relationship Id="rId47" Type="http://schemas.openxmlformats.org/officeDocument/2006/relationships/customXml" Target="../ink/ink759.xml"/><Relationship Id="rId68" Type="http://schemas.openxmlformats.org/officeDocument/2006/relationships/image" Target="../media/image802.png"/><Relationship Id="rId89" Type="http://schemas.openxmlformats.org/officeDocument/2006/relationships/customXml" Target="../ink/ink780.xml"/><Relationship Id="rId112" Type="http://schemas.openxmlformats.org/officeDocument/2006/relationships/image" Target="../media/image824.png"/><Relationship Id="rId133" Type="http://schemas.openxmlformats.org/officeDocument/2006/relationships/customXml" Target="../ink/ink802.xml"/><Relationship Id="rId154" Type="http://schemas.openxmlformats.org/officeDocument/2006/relationships/image" Target="../media/image845.png"/><Relationship Id="rId16" Type="http://schemas.openxmlformats.org/officeDocument/2006/relationships/image" Target="../media/image776.png"/><Relationship Id="rId37" Type="http://schemas.openxmlformats.org/officeDocument/2006/relationships/customXml" Target="../ink/ink754.xml"/><Relationship Id="rId58" Type="http://schemas.openxmlformats.org/officeDocument/2006/relationships/image" Target="../media/image797.png"/><Relationship Id="rId79" Type="http://schemas.openxmlformats.org/officeDocument/2006/relationships/customXml" Target="../ink/ink775.xml"/><Relationship Id="rId102" Type="http://schemas.openxmlformats.org/officeDocument/2006/relationships/image" Target="../media/image819.png"/><Relationship Id="rId123" Type="http://schemas.openxmlformats.org/officeDocument/2006/relationships/customXml" Target="../ink/ink797.xml"/><Relationship Id="rId144" Type="http://schemas.openxmlformats.org/officeDocument/2006/relationships/image" Target="../media/image840.png"/><Relationship Id="rId90" Type="http://schemas.openxmlformats.org/officeDocument/2006/relationships/image" Target="../media/image8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099632" y="1761657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90"/>
            <a:ext cx="8675355" cy="4951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B9AFCC2-899C-46F0-9B10-9FC915F56BC1}"/>
                  </a:ext>
                </a:extLst>
              </p14:cNvPr>
              <p14:cNvContentPartPr/>
              <p14:nvPr/>
            </p14:nvContentPartPr>
            <p14:xfrm>
              <a:off x="9076549" y="1414342"/>
              <a:ext cx="12240" cy="3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B9AFCC2-899C-46F0-9B10-9FC915F56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7909" y="1405342"/>
                <a:ext cx="298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170B929-E54D-43FC-AEC9-C31C0B9EEF82}"/>
                  </a:ext>
                </a:extLst>
              </p14:cNvPr>
              <p14:cNvContentPartPr/>
              <p14:nvPr/>
            </p14:nvContentPartPr>
            <p14:xfrm>
              <a:off x="9326389" y="1478782"/>
              <a:ext cx="2880" cy="12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170B929-E54D-43FC-AEC9-C31C0B9EE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7389" y="1470142"/>
                <a:ext cx="2052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C6DEA91-D835-4572-8795-868D4F750DD4}"/>
              </a:ext>
            </a:extLst>
          </p:cNvPr>
          <p:cNvGrpSpPr/>
          <p:nvPr/>
        </p:nvGrpSpPr>
        <p:grpSpPr>
          <a:xfrm>
            <a:off x="9110029" y="202942"/>
            <a:ext cx="573120" cy="213480"/>
            <a:chOff x="9110029" y="202942"/>
            <a:chExt cx="57312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A979DA9-BA88-4DEC-B40A-5C7B6ABAC39D}"/>
                    </a:ext>
                  </a:extLst>
                </p14:cNvPr>
                <p14:cNvContentPartPr/>
                <p14:nvPr/>
              </p14:nvContentPartPr>
              <p14:xfrm>
                <a:off x="9110029" y="202942"/>
                <a:ext cx="180720" cy="213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A979DA9-BA88-4DEC-B40A-5C7B6ABAC3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01029" y="194302"/>
                  <a:ext cx="198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1D64A03-2297-43FB-8584-69BE527107CB}"/>
                    </a:ext>
                  </a:extLst>
                </p14:cNvPr>
                <p14:cNvContentPartPr/>
                <p14:nvPr/>
              </p14:nvContentPartPr>
              <p14:xfrm>
                <a:off x="9114709" y="295822"/>
                <a:ext cx="147960" cy="9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1D64A03-2297-43FB-8584-69BE527107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06069" y="286822"/>
                  <a:ext cx="165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2D24FF7-655D-4297-A868-87A5CB49FA90}"/>
                    </a:ext>
                  </a:extLst>
                </p14:cNvPr>
                <p14:cNvContentPartPr/>
                <p14:nvPr/>
              </p14:nvContentPartPr>
              <p14:xfrm>
                <a:off x="9512509" y="290422"/>
                <a:ext cx="128160" cy="11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2D24FF7-655D-4297-A868-87A5CB49FA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03869" y="281782"/>
                  <a:ext cx="145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93167C7-CDDF-400C-9FDD-B0E715BC044C}"/>
                    </a:ext>
                  </a:extLst>
                </p14:cNvPr>
                <p14:cNvContentPartPr/>
                <p14:nvPr/>
              </p14:nvContentPartPr>
              <p14:xfrm>
                <a:off x="9519709" y="353422"/>
                <a:ext cx="163440" cy="6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93167C7-CDDF-400C-9FDD-B0E715BC04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11069" y="344782"/>
                  <a:ext cx="1810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9789A39-10FC-4A63-A2B6-614C8C0423F1}"/>
              </a:ext>
            </a:extLst>
          </p:cNvPr>
          <p:cNvGrpSpPr/>
          <p:nvPr/>
        </p:nvGrpSpPr>
        <p:grpSpPr>
          <a:xfrm>
            <a:off x="10028029" y="102142"/>
            <a:ext cx="914400" cy="231840"/>
            <a:chOff x="10028029" y="102142"/>
            <a:chExt cx="9144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7328DE1-2535-4769-A6E4-FD399EA1E702}"/>
                    </a:ext>
                  </a:extLst>
                </p14:cNvPr>
                <p14:cNvContentPartPr/>
                <p14:nvPr/>
              </p14:nvContentPartPr>
              <p14:xfrm>
                <a:off x="10048549" y="102142"/>
                <a:ext cx="150120" cy="138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7328DE1-2535-4769-A6E4-FD399EA1E7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39909" y="93502"/>
                  <a:ext cx="167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27DD25-FBBD-4ECB-B796-C52F348BE3EC}"/>
                    </a:ext>
                  </a:extLst>
                </p14:cNvPr>
                <p14:cNvContentPartPr/>
                <p14:nvPr/>
              </p14:nvContentPartPr>
              <p14:xfrm>
                <a:off x="10050349" y="144622"/>
                <a:ext cx="192960" cy="105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27DD25-FBBD-4ECB-B796-C52F348BE3E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41349" y="135622"/>
                  <a:ext cx="210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1DD1EB6-07B7-4DA7-9BEA-840F9AA06C99}"/>
                    </a:ext>
                  </a:extLst>
                </p14:cNvPr>
                <p14:cNvContentPartPr/>
                <p14:nvPr/>
              </p14:nvContentPartPr>
              <p14:xfrm>
                <a:off x="10389109" y="179542"/>
                <a:ext cx="142200" cy="32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1DD1EB6-07B7-4DA7-9BEA-840F9AA06C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80469" y="170902"/>
                  <a:ext cx="159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2E78CDE-9429-4C56-BA0E-80D132D50B70}"/>
                    </a:ext>
                  </a:extLst>
                </p14:cNvPr>
                <p14:cNvContentPartPr/>
                <p14:nvPr/>
              </p14:nvContentPartPr>
              <p14:xfrm>
                <a:off x="10510789" y="133462"/>
                <a:ext cx="316080" cy="181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2E78CDE-9429-4C56-BA0E-80D132D50B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02149" y="124462"/>
                  <a:ext cx="333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51899BA-99D5-499E-BDA2-C1E6125896AE}"/>
                    </a:ext>
                  </a:extLst>
                </p14:cNvPr>
                <p14:cNvContentPartPr/>
                <p14:nvPr/>
              </p14:nvContentPartPr>
              <p14:xfrm>
                <a:off x="10028029" y="313102"/>
                <a:ext cx="914400" cy="20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51899BA-99D5-499E-BDA2-C1E6125896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19029" y="304462"/>
                  <a:ext cx="93204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89E8767-BCCB-4F75-92E6-46E7CC474096}"/>
                  </a:ext>
                </a:extLst>
              </p14:cNvPr>
              <p14:cNvContentPartPr/>
              <p14:nvPr/>
            </p14:nvContentPartPr>
            <p14:xfrm>
              <a:off x="10314589" y="427942"/>
              <a:ext cx="190800" cy="2041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89E8767-BCCB-4F75-92E6-46E7CC47409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05949" y="418942"/>
                <a:ext cx="2084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5DCBD6D-ADBB-424B-9BDC-B5A776D3F49F}"/>
                  </a:ext>
                </a:extLst>
              </p14:cNvPr>
              <p14:cNvContentPartPr/>
              <p14:nvPr/>
            </p14:nvContentPartPr>
            <p14:xfrm>
              <a:off x="9630589" y="710902"/>
              <a:ext cx="144720" cy="2160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5DCBD6D-ADBB-424B-9BDC-B5A776D3F49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21589" y="702262"/>
                <a:ext cx="16236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D739165-4FCB-4CEA-88FD-4BF0CA9F0B1C}"/>
              </a:ext>
            </a:extLst>
          </p:cNvPr>
          <p:cNvGrpSpPr/>
          <p:nvPr/>
        </p:nvGrpSpPr>
        <p:grpSpPr>
          <a:xfrm>
            <a:off x="10004989" y="782902"/>
            <a:ext cx="437040" cy="298800"/>
            <a:chOff x="10004989" y="782902"/>
            <a:chExt cx="43704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231AFDC-2A14-41DB-AF65-60B2393DFED6}"/>
                    </a:ext>
                  </a:extLst>
                </p14:cNvPr>
                <p14:cNvContentPartPr/>
                <p14:nvPr/>
              </p14:nvContentPartPr>
              <p14:xfrm>
                <a:off x="10031269" y="782902"/>
                <a:ext cx="7560" cy="123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231AFDC-2A14-41DB-AF65-60B2393DFE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22269" y="773902"/>
                  <a:ext cx="25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3A9827D-2E56-46D2-961D-F7BB9B1DAC0D}"/>
                    </a:ext>
                  </a:extLst>
                </p14:cNvPr>
                <p14:cNvContentPartPr/>
                <p14:nvPr/>
              </p14:nvContentPartPr>
              <p14:xfrm>
                <a:off x="10004989" y="842662"/>
                <a:ext cx="80280" cy="18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3A9827D-2E56-46D2-961D-F7BB9B1DAC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95989" y="833662"/>
                  <a:ext cx="97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FCFC5C7-CF20-4E22-94E2-1B5B556FE1AF}"/>
                    </a:ext>
                  </a:extLst>
                </p14:cNvPr>
                <p14:cNvContentPartPr/>
                <p14:nvPr/>
              </p14:nvContentPartPr>
              <p14:xfrm>
                <a:off x="10074109" y="820702"/>
                <a:ext cx="367920" cy="261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FCFC5C7-CF20-4E22-94E2-1B5B556FE1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65109" y="812062"/>
                  <a:ext cx="38556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A02EA88-72DF-4D3A-ADC6-9F927B247F4A}"/>
              </a:ext>
            </a:extLst>
          </p:cNvPr>
          <p:cNvGrpSpPr/>
          <p:nvPr/>
        </p:nvGrpSpPr>
        <p:grpSpPr>
          <a:xfrm>
            <a:off x="10731469" y="746542"/>
            <a:ext cx="547200" cy="168480"/>
            <a:chOff x="10731469" y="746542"/>
            <a:chExt cx="54720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A5A4223-6D15-4F19-9221-CFAC1ACD114A}"/>
                    </a:ext>
                  </a:extLst>
                </p14:cNvPr>
                <p14:cNvContentPartPr/>
                <p14:nvPr/>
              </p14:nvContentPartPr>
              <p14:xfrm>
                <a:off x="10732909" y="826102"/>
                <a:ext cx="193680" cy="5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A5A4223-6D15-4F19-9221-CFAC1ACD11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23909" y="817462"/>
                  <a:ext cx="21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C823922-F438-4AE2-8DF1-1DB125E3FD4C}"/>
                    </a:ext>
                  </a:extLst>
                </p14:cNvPr>
                <p14:cNvContentPartPr/>
                <p14:nvPr/>
              </p14:nvContentPartPr>
              <p14:xfrm>
                <a:off x="10731469" y="888382"/>
                <a:ext cx="182160" cy="9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C823922-F438-4AE2-8DF1-1DB125E3FD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22469" y="879742"/>
                  <a:ext cx="199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8CFA39-20BB-480D-B604-AF7720B6110B}"/>
                    </a:ext>
                  </a:extLst>
                </p14:cNvPr>
                <p14:cNvContentPartPr/>
                <p14:nvPr/>
              </p14:nvContentPartPr>
              <p14:xfrm>
                <a:off x="11136469" y="746542"/>
                <a:ext cx="142200" cy="168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8CFA39-20BB-480D-B604-AF7720B611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27469" y="737902"/>
                  <a:ext cx="159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BA77A06-BD8D-452E-9D9A-1E6D1E732584}"/>
                    </a:ext>
                  </a:extLst>
                </p14:cNvPr>
                <p14:cNvContentPartPr/>
                <p14:nvPr/>
              </p14:nvContentPartPr>
              <p14:xfrm>
                <a:off x="11092549" y="765622"/>
                <a:ext cx="186120" cy="146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BA77A06-BD8D-452E-9D9A-1E6D1E7325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83909" y="756982"/>
                  <a:ext cx="2037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35C09B2-D9B5-4322-9FD9-3552FF738C00}"/>
              </a:ext>
            </a:extLst>
          </p:cNvPr>
          <p:cNvGrpSpPr/>
          <p:nvPr/>
        </p:nvGrpSpPr>
        <p:grpSpPr>
          <a:xfrm>
            <a:off x="9052789" y="752302"/>
            <a:ext cx="699120" cy="209520"/>
            <a:chOff x="9052789" y="752302"/>
            <a:chExt cx="69912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76579E6-B44F-4708-B34F-2F92A793BB44}"/>
                    </a:ext>
                  </a:extLst>
                </p14:cNvPr>
                <p14:cNvContentPartPr/>
                <p14:nvPr/>
              </p14:nvContentPartPr>
              <p14:xfrm>
                <a:off x="9052789" y="813142"/>
                <a:ext cx="143280" cy="15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76579E6-B44F-4708-B34F-2F92A793BB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44149" y="804502"/>
                  <a:ext cx="160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9BFE377-888F-4339-8997-11D2203BCD06}"/>
                    </a:ext>
                  </a:extLst>
                </p14:cNvPr>
                <p14:cNvContentPartPr/>
                <p14:nvPr/>
              </p14:nvContentPartPr>
              <p14:xfrm>
                <a:off x="9082669" y="884062"/>
                <a:ext cx="149400" cy="10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9BFE377-888F-4339-8997-11D2203BCD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74029" y="875062"/>
                  <a:ext cx="167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E557534-9F3F-480D-9C4D-5C8E45C39BCD}"/>
                    </a:ext>
                  </a:extLst>
                </p14:cNvPr>
                <p14:cNvContentPartPr/>
                <p14:nvPr/>
              </p14:nvContentPartPr>
              <p14:xfrm>
                <a:off x="9299389" y="752302"/>
                <a:ext cx="82080" cy="189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E557534-9F3F-480D-9C4D-5C8E45C39B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90749" y="743302"/>
                  <a:ext cx="99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06CF266-4857-44A4-A453-55AC7A97EC04}"/>
                    </a:ext>
                  </a:extLst>
                </p14:cNvPr>
                <p14:cNvContentPartPr/>
                <p14:nvPr/>
              </p14:nvContentPartPr>
              <p14:xfrm>
                <a:off x="9448429" y="790102"/>
                <a:ext cx="101160" cy="171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06CF266-4857-44A4-A453-55AC7A97EC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39429" y="781462"/>
                  <a:ext cx="118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82AA0B0-E6A0-42BE-9199-44510B6121DD}"/>
                    </a:ext>
                  </a:extLst>
                </p14:cNvPr>
                <p14:cNvContentPartPr/>
                <p14:nvPr/>
              </p14:nvContentPartPr>
              <p14:xfrm>
                <a:off x="9433669" y="891622"/>
                <a:ext cx="102600" cy="10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82AA0B0-E6A0-42BE-9199-44510B6121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24669" y="882982"/>
                  <a:ext cx="120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D0DF1F0-BF24-41F4-AB0A-930493896F91}"/>
                    </a:ext>
                  </a:extLst>
                </p14:cNvPr>
                <p14:cNvContentPartPr/>
                <p14:nvPr/>
              </p14:nvContentPartPr>
              <p14:xfrm>
                <a:off x="9678829" y="812062"/>
                <a:ext cx="73080" cy="75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D0DF1F0-BF24-41F4-AB0A-930493896F9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69829" y="803422"/>
                  <a:ext cx="907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7EBF41E-BC0B-44E6-BE3A-459889E30636}"/>
              </a:ext>
            </a:extLst>
          </p:cNvPr>
          <p:cNvGrpSpPr/>
          <p:nvPr/>
        </p:nvGrpSpPr>
        <p:grpSpPr>
          <a:xfrm>
            <a:off x="9556429" y="1065862"/>
            <a:ext cx="208800" cy="457560"/>
            <a:chOff x="9556429" y="1065862"/>
            <a:chExt cx="20880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1CC2643-D620-46A1-9092-8D0A28B21730}"/>
                    </a:ext>
                  </a:extLst>
                </p14:cNvPr>
                <p14:cNvContentPartPr/>
                <p14:nvPr/>
              </p14:nvContentPartPr>
              <p14:xfrm>
                <a:off x="9672349" y="1065862"/>
                <a:ext cx="30960" cy="252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1CC2643-D620-46A1-9092-8D0A28B2173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63349" y="1057222"/>
                  <a:ext cx="48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89BD78F-FD1F-49B2-8DB2-A300D9CAF078}"/>
                    </a:ext>
                  </a:extLst>
                </p14:cNvPr>
                <p14:cNvContentPartPr/>
                <p14:nvPr/>
              </p14:nvContentPartPr>
              <p14:xfrm>
                <a:off x="9556429" y="1347742"/>
                <a:ext cx="208800" cy="175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89BD78F-FD1F-49B2-8DB2-A300D9CAF07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47789" y="1339102"/>
                  <a:ext cx="2264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27574F8-D9DB-4C42-958E-F25BC496BAA3}"/>
              </a:ext>
            </a:extLst>
          </p:cNvPr>
          <p:cNvGrpSpPr/>
          <p:nvPr/>
        </p:nvGrpSpPr>
        <p:grpSpPr>
          <a:xfrm>
            <a:off x="9399109" y="1617742"/>
            <a:ext cx="1111680" cy="217080"/>
            <a:chOff x="9399109" y="1617742"/>
            <a:chExt cx="111168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AD76C8A-35E6-4EB1-AA7D-F23192273526}"/>
                    </a:ext>
                  </a:extLst>
                </p14:cNvPr>
                <p14:cNvContentPartPr/>
                <p14:nvPr/>
              </p14:nvContentPartPr>
              <p14:xfrm>
                <a:off x="9399109" y="1668502"/>
                <a:ext cx="124560" cy="166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AD76C8A-35E6-4EB1-AA7D-F231922735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90469" y="1659862"/>
                  <a:ext cx="142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A61BBDA-A7BE-477B-A43A-69160D64946C}"/>
                    </a:ext>
                  </a:extLst>
                </p14:cNvPr>
                <p14:cNvContentPartPr/>
                <p14:nvPr/>
              </p14:nvContentPartPr>
              <p14:xfrm>
                <a:off x="9558949" y="1633582"/>
                <a:ext cx="62280" cy="199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A61BBDA-A7BE-477B-A43A-69160D64946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50309" y="1624942"/>
                  <a:ext cx="79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4C89F81-EE31-45CE-8993-9306723A2A6F}"/>
                    </a:ext>
                  </a:extLst>
                </p14:cNvPr>
                <p14:cNvContentPartPr/>
                <p14:nvPr/>
              </p14:nvContentPartPr>
              <p14:xfrm>
                <a:off x="9675589" y="1696582"/>
                <a:ext cx="216720" cy="93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4C89F81-EE31-45CE-8993-9306723A2A6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66589" y="1687582"/>
                  <a:ext cx="234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E6C84BB-0F05-4465-B9B8-13D57707C963}"/>
                    </a:ext>
                  </a:extLst>
                </p14:cNvPr>
                <p14:cNvContentPartPr/>
                <p14:nvPr/>
              </p14:nvContentPartPr>
              <p14:xfrm>
                <a:off x="9979429" y="1633222"/>
                <a:ext cx="146160" cy="114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E6C84BB-0F05-4465-B9B8-13D57707C9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70789" y="1624582"/>
                  <a:ext cx="163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9949BC-9803-4762-BB6B-2CA7967E5350}"/>
                    </a:ext>
                  </a:extLst>
                </p14:cNvPr>
                <p14:cNvContentPartPr/>
                <p14:nvPr/>
              </p14:nvContentPartPr>
              <p14:xfrm>
                <a:off x="10138189" y="1692262"/>
                <a:ext cx="191520" cy="62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9949BC-9803-4762-BB6B-2CA7967E535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29189" y="1683622"/>
                  <a:ext cx="209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C5CA699-4B80-4AA1-878E-988560B82CD2}"/>
                    </a:ext>
                  </a:extLst>
                </p14:cNvPr>
                <p14:cNvContentPartPr/>
                <p14:nvPr/>
              </p14:nvContentPartPr>
              <p14:xfrm>
                <a:off x="10427989" y="1690462"/>
                <a:ext cx="14760" cy="10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C5CA699-4B80-4AA1-878E-988560B82C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18989" y="1681462"/>
                  <a:ext cx="3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969F9C8-F159-4D4D-A219-A64088B711DC}"/>
                    </a:ext>
                  </a:extLst>
                </p14:cNvPr>
                <p14:cNvContentPartPr/>
                <p14:nvPr/>
              </p14:nvContentPartPr>
              <p14:xfrm>
                <a:off x="10379749" y="1617742"/>
                <a:ext cx="131040" cy="102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969F9C8-F159-4D4D-A219-A64088B711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70749" y="1609102"/>
                  <a:ext cx="14868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243157F-DC42-4890-BD4C-73D324BA9BCA}"/>
              </a:ext>
            </a:extLst>
          </p:cNvPr>
          <p:cNvGrpSpPr/>
          <p:nvPr/>
        </p:nvGrpSpPr>
        <p:grpSpPr>
          <a:xfrm>
            <a:off x="10741549" y="1511182"/>
            <a:ext cx="1175400" cy="209520"/>
            <a:chOff x="10741549" y="1511182"/>
            <a:chExt cx="11754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080B0DC-E46D-476C-8236-225EC273CF5C}"/>
                    </a:ext>
                  </a:extLst>
                </p14:cNvPr>
                <p14:cNvContentPartPr/>
                <p14:nvPr/>
              </p14:nvContentPartPr>
              <p14:xfrm>
                <a:off x="10741549" y="1601182"/>
                <a:ext cx="151200" cy="119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080B0DC-E46D-476C-8236-225EC273CF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32549" y="1592182"/>
                  <a:ext cx="168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2F27D82-7BC4-49EB-9D58-5750EF2204B3}"/>
                    </a:ext>
                  </a:extLst>
                </p14:cNvPr>
                <p14:cNvContentPartPr/>
                <p14:nvPr/>
              </p14:nvContentPartPr>
              <p14:xfrm>
                <a:off x="10916509" y="1642582"/>
                <a:ext cx="64440" cy="54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2F27D82-7BC4-49EB-9D58-5750EF2204B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07509" y="1633582"/>
                  <a:ext cx="82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E55A65F-2D9A-42B2-B875-AD3A13013AC2}"/>
                    </a:ext>
                  </a:extLst>
                </p14:cNvPr>
                <p14:cNvContentPartPr/>
                <p14:nvPr/>
              </p14:nvContentPartPr>
              <p14:xfrm>
                <a:off x="11065189" y="1635382"/>
                <a:ext cx="239760" cy="67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E55A65F-2D9A-42B2-B875-AD3A13013A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56189" y="1626742"/>
                  <a:ext cx="257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27D7479-E405-4B7E-B6F1-7FB68E5D1726}"/>
                    </a:ext>
                  </a:extLst>
                </p14:cNvPr>
                <p14:cNvContentPartPr/>
                <p14:nvPr/>
              </p14:nvContentPartPr>
              <p14:xfrm>
                <a:off x="11331949" y="1569142"/>
                <a:ext cx="7920" cy="19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27D7479-E405-4B7E-B6F1-7FB68E5D172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323309" y="1560142"/>
                  <a:ext cx="25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1657547-9A11-41B7-BA04-B7488FBE2B02}"/>
                    </a:ext>
                  </a:extLst>
                </p14:cNvPr>
                <p14:cNvContentPartPr/>
                <p14:nvPr/>
              </p14:nvContentPartPr>
              <p14:xfrm>
                <a:off x="11374069" y="1638622"/>
                <a:ext cx="141840" cy="37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1657547-9A11-41B7-BA04-B7488FBE2B0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65069" y="1629982"/>
                  <a:ext cx="159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98BDB89-8601-498F-BF8D-90B4544E55B2}"/>
                    </a:ext>
                  </a:extLst>
                </p14:cNvPr>
                <p14:cNvContentPartPr/>
                <p14:nvPr/>
              </p14:nvContentPartPr>
              <p14:xfrm>
                <a:off x="11549749" y="1511182"/>
                <a:ext cx="174600" cy="154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98BDB89-8601-498F-BF8D-90B4544E55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41109" y="1502542"/>
                  <a:ext cx="192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92DA5A2-AB3D-421C-9BF9-9BD930439931}"/>
                    </a:ext>
                  </a:extLst>
                </p14:cNvPr>
                <p14:cNvContentPartPr/>
                <p14:nvPr/>
              </p14:nvContentPartPr>
              <p14:xfrm>
                <a:off x="11721829" y="1636822"/>
                <a:ext cx="195120" cy="60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92DA5A2-AB3D-421C-9BF9-9BD9304399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12829" y="1627822"/>
                  <a:ext cx="2127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F2E62224-3083-4B80-8706-731F676B0D9C}"/>
              </a:ext>
            </a:extLst>
          </p:cNvPr>
          <p:cNvGrpSpPr/>
          <p:nvPr/>
        </p:nvGrpSpPr>
        <p:grpSpPr>
          <a:xfrm>
            <a:off x="9592789" y="1905742"/>
            <a:ext cx="561960" cy="228240"/>
            <a:chOff x="9592789" y="1905742"/>
            <a:chExt cx="56196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2A79853-318F-4597-A98A-9CD3B49F6168}"/>
                    </a:ext>
                  </a:extLst>
                </p14:cNvPr>
                <p14:cNvContentPartPr/>
                <p14:nvPr/>
              </p14:nvContentPartPr>
              <p14:xfrm>
                <a:off x="9592789" y="2020942"/>
                <a:ext cx="104760" cy="95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2A79853-318F-4597-A98A-9CD3B49F616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84149" y="2012302"/>
                  <a:ext cx="122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5C3FD22-FC2E-4C4C-986A-A2389433D59F}"/>
                    </a:ext>
                  </a:extLst>
                </p14:cNvPr>
                <p14:cNvContentPartPr/>
                <p14:nvPr/>
              </p14:nvContentPartPr>
              <p14:xfrm>
                <a:off x="9747229" y="1905742"/>
                <a:ext cx="126000" cy="226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5C3FD22-FC2E-4C4C-986A-A2389433D5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38229" y="1896742"/>
                  <a:ext cx="143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B75EC9E-2B7C-4024-8C0C-E0E36C011262}"/>
                    </a:ext>
                  </a:extLst>
                </p14:cNvPr>
                <p14:cNvContentPartPr/>
                <p14:nvPr/>
              </p14:nvContentPartPr>
              <p14:xfrm>
                <a:off x="10033069" y="1945342"/>
                <a:ext cx="121680" cy="188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B75EC9E-2B7C-4024-8C0C-E0E36C01126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24429" y="1936342"/>
                  <a:ext cx="139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9908CAA-F21D-437D-AF9A-681F8F9CBE1A}"/>
                    </a:ext>
                  </a:extLst>
                </p14:cNvPr>
                <p14:cNvContentPartPr/>
                <p14:nvPr/>
              </p14:nvContentPartPr>
              <p14:xfrm>
                <a:off x="10015789" y="1987462"/>
                <a:ext cx="129960" cy="96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9908CAA-F21D-437D-AF9A-681F8F9CBE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06789" y="1978822"/>
                  <a:ext cx="1476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762F43EF-2CFB-4103-B2D2-CC1636A012EF}"/>
              </a:ext>
            </a:extLst>
          </p:cNvPr>
          <p:cNvGrpSpPr/>
          <p:nvPr/>
        </p:nvGrpSpPr>
        <p:grpSpPr>
          <a:xfrm>
            <a:off x="9303709" y="2316502"/>
            <a:ext cx="906840" cy="194400"/>
            <a:chOff x="9303709" y="2316502"/>
            <a:chExt cx="90684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BAD3230-5FA7-4474-85D2-ED0E4D1EDEA6}"/>
                    </a:ext>
                  </a:extLst>
                </p14:cNvPr>
                <p14:cNvContentPartPr/>
                <p14:nvPr/>
              </p14:nvContentPartPr>
              <p14:xfrm>
                <a:off x="9303709" y="2360422"/>
                <a:ext cx="209160" cy="28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BAD3230-5FA7-4474-85D2-ED0E4D1EDEA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94709" y="2351782"/>
                  <a:ext cx="22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63689FE-2DEE-4C0B-8EC7-7C488B3C8009}"/>
                    </a:ext>
                  </a:extLst>
                </p14:cNvPr>
                <p14:cNvContentPartPr/>
                <p14:nvPr/>
              </p14:nvContentPartPr>
              <p14:xfrm>
                <a:off x="9322789" y="2446822"/>
                <a:ext cx="197640" cy="28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63689FE-2DEE-4C0B-8EC7-7C488B3C80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13789" y="2437822"/>
                  <a:ext cx="215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3D10A47-E81C-4D13-A284-775B5F5B1478}"/>
                    </a:ext>
                  </a:extLst>
                </p14:cNvPr>
                <p14:cNvContentPartPr/>
                <p14:nvPr/>
              </p14:nvContentPartPr>
              <p14:xfrm>
                <a:off x="9557509" y="2320822"/>
                <a:ext cx="88920" cy="190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3D10A47-E81C-4D13-A284-775B5F5B147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48509" y="2312182"/>
                  <a:ext cx="106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B29F92F-F812-4BAD-8B68-CD2D9FB41354}"/>
                    </a:ext>
                  </a:extLst>
                </p14:cNvPr>
                <p14:cNvContentPartPr/>
                <p14:nvPr/>
              </p14:nvContentPartPr>
              <p14:xfrm>
                <a:off x="9832189" y="2316502"/>
                <a:ext cx="378360" cy="165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B29F92F-F812-4BAD-8B68-CD2D9FB4135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23549" y="2307862"/>
                  <a:ext cx="3960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99B14BD1-E6E9-4D14-872E-A22FB955FE7A}"/>
              </a:ext>
            </a:extLst>
          </p:cNvPr>
          <p:cNvGrpSpPr/>
          <p:nvPr/>
        </p:nvGrpSpPr>
        <p:grpSpPr>
          <a:xfrm>
            <a:off x="10435189" y="2141182"/>
            <a:ext cx="530640" cy="256680"/>
            <a:chOff x="10435189" y="2141182"/>
            <a:chExt cx="53064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DAE58E9-C68F-4DF9-9456-3FD1BE13EB07}"/>
                    </a:ext>
                  </a:extLst>
                </p14:cNvPr>
                <p14:cNvContentPartPr/>
                <p14:nvPr/>
              </p14:nvContentPartPr>
              <p14:xfrm>
                <a:off x="10435189" y="2141182"/>
                <a:ext cx="109080" cy="256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DAE58E9-C68F-4DF9-9456-3FD1BE13EB0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26549" y="2132542"/>
                  <a:ext cx="126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4632364-1A8C-4071-903F-C8B132FF9851}"/>
                    </a:ext>
                  </a:extLst>
                </p14:cNvPr>
                <p14:cNvContentPartPr/>
                <p14:nvPr/>
              </p14:nvContentPartPr>
              <p14:xfrm>
                <a:off x="10577749" y="2281942"/>
                <a:ext cx="388080" cy="106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4632364-1A8C-4071-903F-C8B132FF985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69109" y="2273302"/>
                  <a:ext cx="4057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F1CCA4DD-5804-44CD-AB9C-BA96F52E902C}"/>
              </a:ext>
            </a:extLst>
          </p:cNvPr>
          <p:cNvGrpSpPr/>
          <p:nvPr/>
        </p:nvGrpSpPr>
        <p:grpSpPr>
          <a:xfrm>
            <a:off x="11159869" y="2123182"/>
            <a:ext cx="320040" cy="309240"/>
            <a:chOff x="11159869" y="2123182"/>
            <a:chExt cx="32004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1D28C17-CACA-413B-BF4C-AD575D1EB7F2}"/>
                    </a:ext>
                  </a:extLst>
                </p14:cNvPr>
                <p14:cNvContentPartPr/>
                <p14:nvPr/>
              </p14:nvContentPartPr>
              <p14:xfrm>
                <a:off x="11159869" y="2123182"/>
                <a:ext cx="70200" cy="309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1D28C17-CACA-413B-BF4C-AD575D1EB7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51229" y="2114542"/>
                  <a:ext cx="87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E1F8FD2-2A40-4FAC-96AA-9B32A0D1560A}"/>
                    </a:ext>
                  </a:extLst>
                </p14:cNvPr>
                <p14:cNvContentPartPr/>
                <p14:nvPr/>
              </p14:nvContentPartPr>
              <p14:xfrm>
                <a:off x="11283349" y="2205982"/>
                <a:ext cx="196560" cy="11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E1F8FD2-2A40-4FAC-96AA-9B32A0D156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74709" y="2197342"/>
                  <a:ext cx="21420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1FEB4D1-4E13-47FB-B0C6-07B7E653287A}"/>
                  </a:ext>
                </a:extLst>
              </p14:cNvPr>
              <p14:cNvContentPartPr/>
              <p14:nvPr/>
            </p14:nvContentPartPr>
            <p14:xfrm>
              <a:off x="10798789" y="3591622"/>
              <a:ext cx="734040" cy="6051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1FEB4D1-4E13-47FB-B0C6-07B7E653287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789789" y="3582982"/>
                <a:ext cx="751680" cy="62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1E292637-F5E4-4D0C-9BD7-C11A25C1F7EA}"/>
              </a:ext>
            </a:extLst>
          </p:cNvPr>
          <p:cNvGrpSpPr/>
          <p:nvPr/>
        </p:nvGrpSpPr>
        <p:grpSpPr>
          <a:xfrm>
            <a:off x="9375709" y="2571382"/>
            <a:ext cx="2210760" cy="1578240"/>
            <a:chOff x="9375709" y="2571382"/>
            <a:chExt cx="2210760" cy="15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B50658B-25B5-40F1-807D-D5D32FB58F38}"/>
                    </a:ext>
                  </a:extLst>
                </p14:cNvPr>
                <p14:cNvContentPartPr/>
                <p14:nvPr/>
              </p14:nvContentPartPr>
              <p14:xfrm>
                <a:off x="11263189" y="2818702"/>
                <a:ext cx="249120" cy="369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B50658B-25B5-40F1-807D-D5D32FB58F3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54549" y="2809702"/>
                  <a:ext cx="2667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2E50D25-732A-42B8-A83B-C85CE0951114}"/>
                    </a:ext>
                  </a:extLst>
                </p14:cNvPr>
                <p14:cNvContentPartPr/>
                <p14:nvPr/>
              </p14:nvContentPartPr>
              <p14:xfrm>
                <a:off x="9375709" y="2737342"/>
                <a:ext cx="131400" cy="41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2E50D25-732A-42B8-A83B-C85CE095111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67069" y="2728342"/>
                  <a:ext cx="149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47E20CA-201D-4982-BCAD-0AFB9536E811}"/>
                    </a:ext>
                  </a:extLst>
                </p14:cNvPr>
                <p14:cNvContentPartPr/>
                <p14:nvPr/>
              </p14:nvContentPartPr>
              <p14:xfrm>
                <a:off x="9376789" y="2623222"/>
                <a:ext cx="258480" cy="239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47E20CA-201D-4982-BCAD-0AFB9536E81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68149" y="2614222"/>
                  <a:ext cx="276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5FBDEDF-A132-45F9-AD6F-1B695F03CBA4}"/>
                    </a:ext>
                  </a:extLst>
                </p14:cNvPr>
                <p14:cNvContentPartPr/>
                <p14:nvPr/>
              </p14:nvContentPartPr>
              <p14:xfrm>
                <a:off x="9701509" y="2701702"/>
                <a:ext cx="74160" cy="85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5FBDEDF-A132-45F9-AD6F-1B695F03CBA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92509" y="2693062"/>
                  <a:ext cx="91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BF15C75-6670-4FAB-B995-82802F5C6FB9}"/>
                    </a:ext>
                  </a:extLst>
                </p14:cNvPr>
                <p14:cNvContentPartPr/>
                <p14:nvPr/>
              </p14:nvContentPartPr>
              <p14:xfrm>
                <a:off x="9930829" y="2700262"/>
                <a:ext cx="102960" cy="117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BF15C75-6670-4FAB-B995-82802F5C6F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22189" y="2691262"/>
                  <a:ext cx="120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63986AA-A204-4BA4-96F6-AB8E62607EE9}"/>
                    </a:ext>
                  </a:extLst>
                </p14:cNvPr>
                <p14:cNvContentPartPr/>
                <p14:nvPr/>
              </p14:nvContentPartPr>
              <p14:xfrm>
                <a:off x="10062229" y="2585062"/>
                <a:ext cx="114120" cy="188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63986AA-A204-4BA4-96F6-AB8E62607EE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53589" y="2576062"/>
                  <a:ext cx="131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BFCD8CA-16DE-484A-905F-23CFD109531E}"/>
                    </a:ext>
                  </a:extLst>
                </p14:cNvPr>
                <p14:cNvContentPartPr/>
                <p14:nvPr/>
              </p14:nvContentPartPr>
              <p14:xfrm>
                <a:off x="10181029" y="2671822"/>
                <a:ext cx="248760" cy="87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BFCD8CA-16DE-484A-905F-23CFD10953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72029" y="2662822"/>
                  <a:ext cx="266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B502040-32A8-4094-BF89-EDC6E5078C5D}"/>
                    </a:ext>
                  </a:extLst>
                </p14:cNvPr>
                <p14:cNvContentPartPr/>
                <p14:nvPr/>
              </p14:nvContentPartPr>
              <p14:xfrm>
                <a:off x="10468309" y="2590822"/>
                <a:ext cx="114840" cy="136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B502040-32A8-4094-BF89-EDC6E5078C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59309" y="2581822"/>
                  <a:ext cx="13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1B99D82-C37B-4F0C-BA81-86278B36CB0F}"/>
                    </a:ext>
                  </a:extLst>
                </p14:cNvPr>
                <p14:cNvContentPartPr/>
                <p14:nvPr/>
              </p14:nvContentPartPr>
              <p14:xfrm>
                <a:off x="10632109" y="2622502"/>
                <a:ext cx="160200" cy="92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1B99D82-C37B-4F0C-BA81-86278B36CB0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23109" y="2613502"/>
                  <a:ext cx="177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622CF8D-9267-46EA-B603-EEC7727C28F2}"/>
                    </a:ext>
                  </a:extLst>
                </p14:cNvPr>
                <p14:cNvContentPartPr/>
                <p14:nvPr/>
              </p14:nvContentPartPr>
              <p14:xfrm>
                <a:off x="10892749" y="2571382"/>
                <a:ext cx="177480" cy="124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622CF8D-9267-46EA-B603-EEC7727C28F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84109" y="2562382"/>
                  <a:ext cx="195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295FA7E-354A-4A71-8E99-63CDEF585870}"/>
                    </a:ext>
                  </a:extLst>
                </p14:cNvPr>
                <p14:cNvContentPartPr/>
                <p14:nvPr/>
              </p14:nvContentPartPr>
              <p14:xfrm>
                <a:off x="9457429" y="3017062"/>
                <a:ext cx="112320" cy="1281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295FA7E-354A-4A71-8E99-63CDEF58587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48429" y="3008062"/>
                  <a:ext cx="129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A37BB27-19D1-46B6-997D-6E8F36583307}"/>
                    </a:ext>
                  </a:extLst>
                </p14:cNvPr>
                <p14:cNvContentPartPr/>
                <p14:nvPr/>
              </p14:nvContentPartPr>
              <p14:xfrm>
                <a:off x="9644989" y="3008782"/>
                <a:ext cx="362520" cy="1094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A37BB27-19D1-46B6-997D-6E8F3658330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35989" y="2999782"/>
                  <a:ext cx="380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D6B2CCA-4779-4D81-9F58-DD8F638404B5}"/>
                    </a:ext>
                  </a:extLst>
                </p14:cNvPr>
                <p14:cNvContentPartPr/>
                <p14:nvPr/>
              </p14:nvContentPartPr>
              <p14:xfrm>
                <a:off x="10097869" y="2905822"/>
                <a:ext cx="147240" cy="176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D6B2CCA-4779-4D81-9F58-DD8F638404B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89229" y="2897182"/>
                  <a:ext cx="164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2060D2-71AD-42C6-9E99-E89388E07670}"/>
                    </a:ext>
                  </a:extLst>
                </p14:cNvPr>
                <p14:cNvContentPartPr/>
                <p14:nvPr/>
              </p14:nvContentPartPr>
              <p14:xfrm>
                <a:off x="10237189" y="2904022"/>
                <a:ext cx="5400" cy="14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2060D2-71AD-42C6-9E99-E89388E076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28189" y="2895022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7512B7E-F025-4C6B-B17F-034E9CD36C35}"/>
                    </a:ext>
                  </a:extLst>
                </p14:cNvPr>
                <p14:cNvContentPartPr/>
                <p14:nvPr/>
              </p14:nvContentPartPr>
              <p14:xfrm>
                <a:off x="10320349" y="2865502"/>
                <a:ext cx="370440" cy="194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7512B7E-F025-4C6B-B17F-034E9CD36C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11709" y="2856862"/>
                  <a:ext cx="388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44882B3-AECC-4414-AEA6-454BF61BAE7E}"/>
                    </a:ext>
                  </a:extLst>
                </p14:cNvPr>
                <p14:cNvContentPartPr/>
                <p14:nvPr/>
              </p14:nvContentPartPr>
              <p14:xfrm>
                <a:off x="10658749" y="2844622"/>
                <a:ext cx="16920" cy="24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44882B3-AECC-4414-AEA6-454BF61BAE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49749" y="2835622"/>
                  <a:ext cx="34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F680955-FFCA-4C5D-902D-29D87CBF7E1F}"/>
                    </a:ext>
                  </a:extLst>
                </p14:cNvPr>
                <p14:cNvContentPartPr/>
                <p14:nvPr/>
              </p14:nvContentPartPr>
              <p14:xfrm>
                <a:off x="10731469" y="2960542"/>
                <a:ext cx="293040" cy="68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F680955-FFCA-4C5D-902D-29D87CBF7E1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22829" y="2951542"/>
                  <a:ext cx="310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21435F1-5525-4E62-B405-1B4B64B305D9}"/>
                    </a:ext>
                  </a:extLst>
                </p14:cNvPr>
                <p14:cNvContentPartPr/>
                <p14:nvPr/>
              </p14:nvContentPartPr>
              <p14:xfrm>
                <a:off x="9489829" y="3324862"/>
                <a:ext cx="133560" cy="210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21435F1-5525-4E62-B405-1B4B64B305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81189" y="3316222"/>
                  <a:ext cx="151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5DEEF1E-D8F1-4BCC-B0AD-6684BBDA47AC}"/>
                    </a:ext>
                  </a:extLst>
                </p14:cNvPr>
                <p14:cNvContentPartPr/>
                <p14:nvPr/>
              </p14:nvContentPartPr>
              <p14:xfrm>
                <a:off x="9483349" y="3378502"/>
                <a:ext cx="151920" cy="130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5DEEF1E-D8F1-4BCC-B0AD-6684BBDA47A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74349" y="3369862"/>
                  <a:ext cx="169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FD9FF31-CB30-4C92-AA07-EDA135A07062}"/>
                    </a:ext>
                  </a:extLst>
                </p14:cNvPr>
                <p14:cNvContentPartPr/>
                <p14:nvPr/>
              </p14:nvContentPartPr>
              <p14:xfrm>
                <a:off x="9403789" y="3258262"/>
                <a:ext cx="317160" cy="23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FD9FF31-CB30-4C92-AA07-EDA135A070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94789" y="3249622"/>
                  <a:ext cx="334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B472BD0-1F61-4E74-B6B0-55C51B74E9AC}"/>
                    </a:ext>
                  </a:extLst>
                </p14:cNvPr>
                <p14:cNvContentPartPr/>
                <p14:nvPr/>
              </p14:nvContentPartPr>
              <p14:xfrm>
                <a:off x="10060429" y="3261502"/>
                <a:ext cx="150840" cy="237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B472BD0-1F61-4E74-B6B0-55C51B74E9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51429" y="3252502"/>
                  <a:ext cx="168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7715B52-7F09-4BB1-B19C-FC755764C445}"/>
                    </a:ext>
                  </a:extLst>
                </p14:cNvPr>
                <p14:cNvContentPartPr/>
                <p14:nvPr/>
              </p14:nvContentPartPr>
              <p14:xfrm>
                <a:off x="10279309" y="3482542"/>
                <a:ext cx="120240" cy="1414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7715B52-7F09-4BB1-B19C-FC755764C4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70309" y="3473542"/>
                  <a:ext cx="137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45CC68D-5284-413D-86E7-CBC2B12844F9}"/>
                    </a:ext>
                  </a:extLst>
                </p14:cNvPr>
                <p14:cNvContentPartPr/>
                <p14:nvPr/>
              </p14:nvContentPartPr>
              <p14:xfrm>
                <a:off x="10301989" y="3508462"/>
                <a:ext cx="107640" cy="66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45CC68D-5284-413D-86E7-CBC2B12844F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93349" y="3499822"/>
                  <a:ext cx="125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00D54F6-ADA9-4C46-BC27-779018AAA4C4}"/>
                    </a:ext>
                  </a:extLst>
                </p14:cNvPr>
                <p14:cNvContentPartPr/>
                <p14:nvPr/>
              </p14:nvContentPartPr>
              <p14:xfrm>
                <a:off x="10260229" y="3463822"/>
                <a:ext cx="130320" cy="7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00D54F6-ADA9-4C46-BC27-779018AAA4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51589" y="3454822"/>
                  <a:ext cx="147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A832C4F-083F-4246-B6A9-45E58409DBC2}"/>
                    </a:ext>
                  </a:extLst>
                </p14:cNvPr>
                <p14:cNvContentPartPr/>
                <p14:nvPr/>
              </p14:nvContentPartPr>
              <p14:xfrm>
                <a:off x="10245109" y="3147742"/>
                <a:ext cx="141840" cy="110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A832C4F-083F-4246-B6A9-45E58409DBC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36469" y="3139102"/>
                  <a:ext cx="159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FE9A9DF-AD78-412B-BE7F-987B6508931E}"/>
                    </a:ext>
                  </a:extLst>
                </p14:cNvPr>
                <p14:cNvContentPartPr/>
                <p14:nvPr/>
              </p14:nvContentPartPr>
              <p14:xfrm>
                <a:off x="10588549" y="3329902"/>
                <a:ext cx="180360" cy="24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FE9A9DF-AD78-412B-BE7F-987B6508931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79549" y="3321262"/>
                  <a:ext cx="198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BBBE38B-C1D1-48F3-A148-A31F89BD3AD0}"/>
                    </a:ext>
                  </a:extLst>
                </p14:cNvPr>
                <p14:cNvContentPartPr/>
                <p14:nvPr/>
              </p14:nvContentPartPr>
              <p14:xfrm>
                <a:off x="10590349" y="3414862"/>
                <a:ext cx="132480" cy="37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BBBE38B-C1D1-48F3-A148-A31F89BD3A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81709" y="3405862"/>
                  <a:ext cx="150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B80D7D5-8A2D-47C8-A886-39D4ABCA642B}"/>
                    </a:ext>
                  </a:extLst>
                </p14:cNvPr>
                <p14:cNvContentPartPr/>
                <p14:nvPr/>
              </p14:nvContentPartPr>
              <p14:xfrm>
                <a:off x="10909309" y="3172942"/>
                <a:ext cx="107280" cy="182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B80D7D5-8A2D-47C8-A886-39D4ABCA642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00669" y="3163942"/>
                  <a:ext cx="124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BFF0531-951A-45FA-B6D9-915E99A33831}"/>
                    </a:ext>
                  </a:extLst>
                </p14:cNvPr>
                <p14:cNvContentPartPr/>
                <p14:nvPr/>
              </p14:nvContentPartPr>
              <p14:xfrm>
                <a:off x="10878349" y="3396502"/>
                <a:ext cx="166680" cy="45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BFF0531-951A-45FA-B6D9-915E99A3383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69709" y="3387862"/>
                  <a:ext cx="184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CAE14BA-8BD5-4D21-AA77-29B175B28E0C}"/>
                    </a:ext>
                  </a:extLst>
                </p14:cNvPr>
                <p14:cNvContentPartPr/>
                <p14:nvPr/>
              </p14:nvContentPartPr>
              <p14:xfrm>
                <a:off x="10911109" y="3469222"/>
                <a:ext cx="105840" cy="94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CAE14BA-8BD5-4D21-AA77-29B175B28E0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02469" y="3460582"/>
                  <a:ext cx="123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17D172E-3170-4E74-A9CE-3C6E133FBAFC}"/>
                    </a:ext>
                  </a:extLst>
                </p14:cNvPr>
                <p14:cNvContentPartPr/>
                <p14:nvPr/>
              </p14:nvContentPartPr>
              <p14:xfrm>
                <a:off x="11214949" y="3239902"/>
                <a:ext cx="178560" cy="220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17D172E-3170-4E74-A9CE-3C6E133FBAF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205949" y="3231262"/>
                  <a:ext cx="196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3396DEC-C7D3-4141-A097-F79C854ECE31}"/>
                    </a:ext>
                  </a:extLst>
                </p14:cNvPr>
                <p14:cNvContentPartPr/>
                <p14:nvPr/>
              </p14:nvContentPartPr>
              <p14:xfrm>
                <a:off x="11434909" y="3350062"/>
                <a:ext cx="151560" cy="1501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3396DEC-C7D3-4141-A097-F79C854ECE3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26269" y="3341422"/>
                  <a:ext cx="169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FE4C50-BDD7-4009-804C-5E4BDA532F06}"/>
                    </a:ext>
                  </a:extLst>
                </p14:cNvPr>
                <p14:cNvContentPartPr/>
                <p14:nvPr/>
              </p14:nvContentPartPr>
              <p14:xfrm>
                <a:off x="11466589" y="3396142"/>
                <a:ext cx="105120" cy="75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FE4C50-BDD7-4009-804C-5E4BDA532F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57949" y="3387142"/>
                  <a:ext cx="122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544DDFD-DDBE-4A40-86F9-3EC121454503}"/>
                    </a:ext>
                  </a:extLst>
                </p14:cNvPr>
                <p14:cNvContentPartPr/>
                <p14:nvPr/>
              </p14:nvContentPartPr>
              <p14:xfrm>
                <a:off x="9794389" y="3864502"/>
                <a:ext cx="203400" cy="30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544DDFD-DDBE-4A40-86F9-3EC12145450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85749" y="3855862"/>
                  <a:ext cx="221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5F0C7DB-5FDE-46F0-90C3-FC117FF672B9}"/>
                    </a:ext>
                  </a:extLst>
                </p14:cNvPr>
                <p14:cNvContentPartPr/>
                <p14:nvPr/>
              </p14:nvContentPartPr>
              <p14:xfrm>
                <a:off x="9790789" y="3941902"/>
                <a:ext cx="213840" cy="50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5F0C7DB-5FDE-46F0-90C3-FC117FF672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81789" y="3933262"/>
                  <a:ext cx="231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4430947-C311-4FF2-8814-9FDED53419A7}"/>
                    </a:ext>
                  </a:extLst>
                </p14:cNvPr>
                <p14:cNvContentPartPr/>
                <p14:nvPr/>
              </p14:nvContentPartPr>
              <p14:xfrm>
                <a:off x="10019749" y="3828142"/>
                <a:ext cx="54000" cy="163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4430947-C311-4FF2-8814-9FDED53419A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11109" y="3819142"/>
                  <a:ext cx="71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0BBF794-ACB2-47BD-8E09-F287B92B3A5A}"/>
                    </a:ext>
                  </a:extLst>
                </p14:cNvPr>
                <p14:cNvContentPartPr/>
                <p14:nvPr/>
              </p14:nvContentPartPr>
              <p14:xfrm>
                <a:off x="10141429" y="3771982"/>
                <a:ext cx="128160" cy="2091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0BBF794-ACB2-47BD-8E09-F287B92B3A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32789" y="3762982"/>
                  <a:ext cx="145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F0D226E-BF6B-41A6-B85A-1A833B0C086F}"/>
                    </a:ext>
                  </a:extLst>
                </p14:cNvPr>
                <p14:cNvContentPartPr/>
                <p14:nvPr/>
              </p14:nvContentPartPr>
              <p14:xfrm>
                <a:off x="10306309" y="3928942"/>
                <a:ext cx="123840" cy="97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F0D226E-BF6B-41A6-B85A-1A833B0C086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97309" y="3920302"/>
                  <a:ext cx="141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D5724C1-8683-470E-B8DF-0CBC2BA8FDE3}"/>
                    </a:ext>
                  </a:extLst>
                </p14:cNvPr>
                <p14:cNvContentPartPr/>
                <p14:nvPr/>
              </p14:nvContentPartPr>
              <p14:xfrm>
                <a:off x="10318549" y="3913462"/>
                <a:ext cx="120600" cy="75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D5724C1-8683-470E-B8DF-0CBC2BA8FDE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09909" y="3904822"/>
                  <a:ext cx="138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2094E18-ACE1-43BA-A7AF-70CB419553E5}"/>
                    </a:ext>
                  </a:extLst>
                </p14:cNvPr>
                <p14:cNvContentPartPr/>
                <p14:nvPr/>
              </p14:nvContentPartPr>
              <p14:xfrm>
                <a:off x="10520149" y="3851182"/>
                <a:ext cx="168480" cy="133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2094E18-ACE1-43BA-A7AF-70CB419553E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11509" y="3842542"/>
                  <a:ext cx="186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D57B999-19FA-48FC-8C39-2E2A8F88B93A}"/>
                    </a:ext>
                  </a:extLst>
                </p14:cNvPr>
                <p14:cNvContentPartPr/>
                <p14:nvPr/>
              </p14:nvContentPartPr>
              <p14:xfrm>
                <a:off x="10550389" y="3919222"/>
                <a:ext cx="135720" cy="6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D57B999-19FA-48FC-8C39-2E2A8F88B93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41389" y="3910582"/>
                  <a:ext cx="153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FA0D371-44E4-4E4E-9E92-C09E116644C1}"/>
                    </a:ext>
                  </a:extLst>
                </p14:cNvPr>
                <p14:cNvContentPartPr/>
                <p14:nvPr/>
              </p14:nvContentPartPr>
              <p14:xfrm>
                <a:off x="10995709" y="3679102"/>
                <a:ext cx="127440" cy="158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FA0D371-44E4-4E4E-9E92-C09E116644C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86709" y="3670462"/>
                  <a:ext cx="145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F161387-24E5-4DC2-992A-2860F565B38F}"/>
                    </a:ext>
                  </a:extLst>
                </p14:cNvPr>
                <p14:cNvContentPartPr/>
                <p14:nvPr/>
              </p14:nvContentPartPr>
              <p14:xfrm>
                <a:off x="11192989" y="3743902"/>
                <a:ext cx="112680" cy="124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F161387-24E5-4DC2-992A-2860F565B3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84349" y="3734902"/>
                  <a:ext cx="130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4C47D25-C372-4405-A2F9-FB1A162EC6E0}"/>
                    </a:ext>
                  </a:extLst>
                </p14:cNvPr>
                <p14:cNvContentPartPr/>
                <p14:nvPr/>
              </p14:nvContentPartPr>
              <p14:xfrm>
                <a:off x="11206669" y="3766582"/>
                <a:ext cx="106560" cy="406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4C47D25-C372-4405-A2F9-FB1A162EC6E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97669" y="3757582"/>
                  <a:ext cx="124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7898562-23E0-42A4-8066-580565D8A636}"/>
                    </a:ext>
                  </a:extLst>
                </p14:cNvPr>
                <p14:cNvContentPartPr/>
                <p14:nvPr/>
              </p14:nvContentPartPr>
              <p14:xfrm>
                <a:off x="10855669" y="3878182"/>
                <a:ext cx="599760" cy="60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7898562-23E0-42A4-8066-580565D8A63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47029" y="3869182"/>
                  <a:ext cx="617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5D239C5-BBA8-4444-BB3F-4AF142B8190B}"/>
                    </a:ext>
                  </a:extLst>
                </p14:cNvPr>
                <p14:cNvContentPartPr/>
                <p14:nvPr/>
              </p14:nvContentPartPr>
              <p14:xfrm>
                <a:off x="10955389" y="3932542"/>
                <a:ext cx="436320" cy="217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5D239C5-BBA8-4444-BB3F-4AF142B819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46389" y="3923902"/>
                  <a:ext cx="453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A8CC161-AF3D-4400-9AE4-C67FCB8684BC}"/>
                    </a:ext>
                  </a:extLst>
                </p14:cNvPr>
                <p14:cNvContentPartPr/>
                <p14:nvPr/>
              </p14:nvContentPartPr>
              <p14:xfrm>
                <a:off x="11137549" y="4037302"/>
                <a:ext cx="105120" cy="1008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A8CC161-AF3D-4400-9AE4-C67FCB8684B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28549" y="4028662"/>
                  <a:ext cx="122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7ED9A6A-EC25-4257-A440-9C4B3167FFE4}"/>
                    </a:ext>
                  </a:extLst>
                </p14:cNvPr>
                <p14:cNvContentPartPr/>
                <p14:nvPr/>
              </p14:nvContentPartPr>
              <p14:xfrm>
                <a:off x="10912549" y="3631582"/>
                <a:ext cx="509400" cy="300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7ED9A6A-EC25-4257-A440-9C4B3167FFE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03909" y="3622582"/>
                  <a:ext cx="52704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A50BC4A-6A2C-49D2-96DA-801D14A1C048}"/>
                  </a:ext>
                </a:extLst>
              </p14:cNvPr>
              <p14:cNvContentPartPr/>
              <p14:nvPr/>
            </p14:nvContentPartPr>
            <p14:xfrm>
              <a:off x="4829629" y="631342"/>
              <a:ext cx="327600" cy="33408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A50BC4A-6A2C-49D2-96DA-801D14A1C04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820629" y="622702"/>
                <a:ext cx="3452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037160BF-3C6D-47B5-8EF9-091B2F4F2F7E}"/>
                  </a:ext>
                </a:extLst>
              </p14:cNvPr>
              <p14:cNvContentPartPr/>
              <p14:nvPr/>
            </p14:nvContentPartPr>
            <p14:xfrm>
              <a:off x="3946549" y="613342"/>
              <a:ext cx="268560" cy="33192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037160BF-3C6D-47B5-8EF9-091B2F4F2F7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937549" y="604342"/>
                <a:ext cx="28620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309D764C-3ECF-4697-A986-039968DEECB5}"/>
                  </a:ext>
                </a:extLst>
              </p14:cNvPr>
              <p14:cNvContentPartPr/>
              <p14:nvPr/>
            </p14:nvContentPartPr>
            <p14:xfrm>
              <a:off x="810229" y="515062"/>
              <a:ext cx="1097640" cy="5925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309D764C-3ECF-4697-A986-039968DEECB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01229" y="506422"/>
                <a:ext cx="111528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0DFD771-8286-417B-B6C2-3EA8B704B1BB}"/>
                  </a:ext>
                </a:extLst>
              </p14:cNvPr>
              <p14:cNvContentPartPr/>
              <p14:nvPr/>
            </p14:nvContentPartPr>
            <p14:xfrm>
              <a:off x="95989" y="4190302"/>
              <a:ext cx="179280" cy="76464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0DFD771-8286-417B-B6C2-3EA8B704B1B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6989" y="4181302"/>
                <a:ext cx="19692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94A8F70C-2DA4-47DE-9777-ECA5E71E18A9}"/>
                  </a:ext>
                </a:extLst>
              </p14:cNvPr>
              <p14:cNvContentPartPr/>
              <p14:nvPr/>
            </p14:nvContentPartPr>
            <p14:xfrm>
              <a:off x="5467189" y="4446622"/>
              <a:ext cx="970920" cy="6487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4A8F70C-2DA4-47DE-9777-ECA5E71E18A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458189" y="4437622"/>
                <a:ext cx="9885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0271E3F6-833F-484D-8C78-2255695A5CA0}"/>
                  </a:ext>
                </a:extLst>
              </p14:cNvPr>
              <p14:cNvContentPartPr/>
              <p14:nvPr/>
            </p14:nvContentPartPr>
            <p14:xfrm>
              <a:off x="6636829" y="4445182"/>
              <a:ext cx="841680" cy="58068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0271E3F6-833F-484D-8C78-2255695A5CA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627829" y="4436542"/>
                <a:ext cx="859320" cy="59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FB5DA854-3A69-4B07-BEBD-1ACE2E128306}"/>
              </a:ext>
            </a:extLst>
          </p:cNvPr>
          <p:cNvGrpSpPr/>
          <p:nvPr/>
        </p:nvGrpSpPr>
        <p:grpSpPr>
          <a:xfrm>
            <a:off x="3589069" y="931222"/>
            <a:ext cx="4964040" cy="5673240"/>
            <a:chOff x="3589069" y="931222"/>
            <a:chExt cx="4964040" cy="56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5A3142D-E1AA-405A-95D9-F0ACA6044CB9}"/>
                    </a:ext>
                  </a:extLst>
                </p14:cNvPr>
                <p14:cNvContentPartPr/>
                <p14:nvPr/>
              </p14:nvContentPartPr>
              <p14:xfrm>
                <a:off x="3852589" y="1485622"/>
                <a:ext cx="2432880" cy="264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5A3142D-E1AA-405A-95D9-F0ACA6044CB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43589" y="1476622"/>
                  <a:ext cx="24505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3141C58-4CA9-4782-A876-B86BEC14FDEA}"/>
                    </a:ext>
                  </a:extLst>
                </p14:cNvPr>
                <p14:cNvContentPartPr/>
                <p14:nvPr/>
              </p14:nvContentPartPr>
              <p14:xfrm>
                <a:off x="7006189" y="942382"/>
                <a:ext cx="598320" cy="414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3141C58-4CA9-4782-A876-B86BEC14FDE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97189" y="933382"/>
                  <a:ext cx="615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57F93E1-AA0A-4306-84CA-B32771B57F7D}"/>
                    </a:ext>
                  </a:extLst>
                </p14:cNvPr>
                <p14:cNvContentPartPr/>
                <p14:nvPr/>
              </p14:nvContentPartPr>
              <p14:xfrm>
                <a:off x="3589069" y="1002502"/>
                <a:ext cx="479880" cy="2854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57F93E1-AA0A-4306-84CA-B32771B57F7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80069" y="993862"/>
                  <a:ext cx="497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E527179-749E-4D92-A16D-6C19F99999B3}"/>
                    </a:ext>
                  </a:extLst>
                </p14:cNvPr>
                <p14:cNvContentPartPr/>
                <p14:nvPr/>
              </p14:nvContentPartPr>
              <p14:xfrm>
                <a:off x="4051669" y="1176022"/>
                <a:ext cx="598680" cy="1436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E527179-749E-4D92-A16D-6C19F99999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42669" y="1167022"/>
                  <a:ext cx="616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F1261DD-3A06-425E-8DA7-B3D415136614}"/>
                    </a:ext>
                  </a:extLst>
                </p14:cNvPr>
                <p14:cNvContentPartPr/>
                <p14:nvPr/>
              </p14:nvContentPartPr>
              <p14:xfrm>
                <a:off x="3939709" y="1397422"/>
                <a:ext cx="164880" cy="124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F1261DD-3A06-425E-8DA7-B3D41513661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31069" y="1388422"/>
                  <a:ext cx="182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E38AA4B-1131-49C8-AD3A-704B226494E5}"/>
                    </a:ext>
                  </a:extLst>
                </p14:cNvPr>
                <p14:cNvContentPartPr/>
                <p14:nvPr/>
              </p14:nvContentPartPr>
              <p14:xfrm>
                <a:off x="3953029" y="1466542"/>
                <a:ext cx="159120" cy="15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E38AA4B-1131-49C8-AD3A-704B226494E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44029" y="1457542"/>
                  <a:ext cx="176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3ECD95F-E925-4100-A321-788D4BABE674}"/>
                    </a:ext>
                  </a:extLst>
                </p14:cNvPr>
                <p14:cNvContentPartPr/>
                <p14:nvPr/>
              </p14:nvContentPartPr>
              <p14:xfrm>
                <a:off x="4135189" y="1477342"/>
                <a:ext cx="142920" cy="1180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3ECD95F-E925-4100-A321-788D4BABE67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26549" y="1468342"/>
                  <a:ext cx="160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1ECFB86-6491-4545-8A25-FC80A0B6EE3D}"/>
                    </a:ext>
                  </a:extLst>
                </p14:cNvPr>
                <p14:cNvContentPartPr/>
                <p14:nvPr/>
              </p14:nvContentPartPr>
              <p14:xfrm>
                <a:off x="5476189" y="1109422"/>
                <a:ext cx="439920" cy="162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1ECFB86-6491-4545-8A25-FC80A0B6EE3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467189" y="1100422"/>
                  <a:ext cx="457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82E20F8-95DF-4331-86FE-5CDB14E5F322}"/>
                    </a:ext>
                  </a:extLst>
                </p14:cNvPr>
                <p14:cNvContentPartPr/>
                <p14:nvPr/>
              </p14:nvContentPartPr>
              <p14:xfrm>
                <a:off x="5922229" y="1165942"/>
                <a:ext cx="454680" cy="86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82E20F8-95DF-4331-86FE-5CDB14E5F32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13589" y="1156942"/>
                  <a:ext cx="472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D9497F4-E962-4E18-84BC-2051262FC8C3}"/>
                    </a:ext>
                  </a:extLst>
                </p14:cNvPr>
                <p14:cNvContentPartPr/>
                <p14:nvPr/>
              </p14:nvContentPartPr>
              <p14:xfrm>
                <a:off x="5776789" y="1403182"/>
                <a:ext cx="189720" cy="1278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D9497F4-E962-4E18-84BC-2051262FC8C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67789" y="1394542"/>
                  <a:ext cx="207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09816D8-93AC-4107-B204-3A8E6FD3953D}"/>
                    </a:ext>
                  </a:extLst>
                </p14:cNvPr>
                <p14:cNvContentPartPr/>
                <p14:nvPr/>
              </p14:nvContentPartPr>
              <p14:xfrm>
                <a:off x="5796949" y="1475542"/>
                <a:ext cx="131400" cy="183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09816D8-93AC-4107-B204-3A8E6FD3953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88309" y="1466902"/>
                  <a:ext cx="149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66EBF3E-55B3-4E22-9F7C-35660838241C}"/>
                    </a:ext>
                  </a:extLst>
                </p14:cNvPr>
                <p14:cNvContentPartPr/>
                <p14:nvPr/>
              </p14:nvContentPartPr>
              <p14:xfrm>
                <a:off x="6005029" y="1456102"/>
                <a:ext cx="107640" cy="154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66EBF3E-55B3-4E22-9F7C-3566083824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96389" y="1447102"/>
                  <a:ext cx="125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66DA896-6582-4015-8F02-F4F9FB2D4186}"/>
                    </a:ext>
                  </a:extLst>
                </p14:cNvPr>
                <p14:cNvContentPartPr/>
                <p14:nvPr/>
              </p14:nvContentPartPr>
              <p14:xfrm>
                <a:off x="4115029" y="1000342"/>
                <a:ext cx="2284200" cy="45306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66DA896-6582-4015-8F02-F4F9FB2D41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106029" y="991702"/>
                  <a:ext cx="2301840" cy="45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749DDEA-7141-4CF2-B173-A1C9E1061314}"/>
                    </a:ext>
                  </a:extLst>
                </p14:cNvPr>
                <p14:cNvContentPartPr/>
                <p14:nvPr/>
              </p14:nvContentPartPr>
              <p14:xfrm>
                <a:off x="3981109" y="931222"/>
                <a:ext cx="305640" cy="241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749DDEA-7141-4CF2-B173-A1C9E106131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72109" y="922222"/>
                  <a:ext cx="323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540338C-0BFC-43C7-8F4F-B47128B2AF32}"/>
                    </a:ext>
                  </a:extLst>
                </p14:cNvPr>
                <p14:cNvContentPartPr/>
                <p14:nvPr/>
              </p14:nvContentPartPr>
              <p14:xfrm>
                <a:off x="5805949" y="5566942"/>
                <a:ext cx="149760" cy="2502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540338C-0BFC-43C7-8F4F-B47128B2AF3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97309" y="5558302"/>
                  <a:ext cx="167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7564E01-4612-4073-9758-5B7C3E623F46}"/>
                    </a:ext>
                  </a:extLst>
                </p14:cNvPr>
                <p14:cNvContentPartPr/>
                <p14:nvPr/>
              </p14:nvContentPartPr>
              <p14:xfrm>
                <a:off x="5823949" y="5723182"/>
                <a:ext cx="124560" cy="16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7564E01-4612-4073-9758-5B7C3E623F4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14949" y="5714182"/>
                  <a:ext cx="142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04F11ED-E73C-43EE-9FCD-ABCC43BF2403}"/>
                    </a:ext>
                  </a:extLst>
                </p14:cNvPr>
                <p14:cNvContentPartPr/>
                <p14:nvPr/>
              </p14:nvContentPartPr>
              <p14:xfrm>
                <a:off x="6172789" y="5616982"/>
                <a:ext cx="38880" cy="124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04F11ED-E73C-43EE-9FCD-ABCC43BF240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63789" y="5607982"/>
                  <a:ext cx="56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EED3FBA-87F9-418A-8D10-0C8F87E5D907}"/>
                    </a:ext>
                  </a:extLst>
                </p14:cNvPr>
                <p14:cNvContentPartPr/>
                <p14:nvPr/>
              </p14:nvContentPartPr>
              <p14:xfrm>
                <a:off x="6141829" y="5545702"/>
                <a:ext cx="38160" cy="19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EED3FBA-87F9-418A-8D10-0C8F87E5D90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32829" y="5536702"/>
                  <a:ext cx="55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7D26EF9-8B29-48CD-A4D7-F15B4A9A7708}"/>
                    </a:ext>
                  </a:extLst>
                </p14:cNvPr>
                <p14:cNvContentPartPr/>
                <p14:nvPr/>
              </p14:nvContentPartPr>
              <p14:xfrm>
                <a:off x="6276109" y="5569462"/>
                <a:ext cx="104400" cy="160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7D26EF9-8B29-48CD-A4D7-F15B4A9A770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67469" y="5560462"/>
                  <a:ext cx="122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DB6AE2D-856B-400D-B722-219AD4BFE52A}"/>
                    </a:ext>
                  </a:extLst>
                </p14:cNvPr>
                <p14:cNvContentPartPr/>
                <p14:nvPr/>
              </p14:nvContentPartPr>
              <p14:xfrm>
                <a:off x="6598309" y="5483422"/>
                <a:ext cx="235800" cy="3441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DB6AE2D-856B-400D-B722-219AD4BFE52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89669" y="5474422"/>
                  <a:ext cx="2534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B07FBF1-B483-4A8C-A6F7-B3F1CA4FC7D8}"/>
                    </a:ext>
                  </a:extLst>
                </p14:cNvPr>
                <p14:cNvContentPartPr/>
                <p14:nvPr/>
              </p14:nvContentPartPr>
              <p14:xfrm>
                <a:off x="6877309" y="5426182"/>
                <a:ext cx="87840" cy="128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B07FBF1-B483-4A8C-A6F7-B3F1CA4FC7D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68669" y="5417542"/>
                  <a:ext cx="105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89E4AD8-D3CC-4B5D-B9CA-A489831D5C0B}"/>
                    </a:ext>
                  </a:extLst>
                </p14:cNvPr>
                <p14:cNvContentPartPr/>
                <p14:nvPr/>
              </p14:nvContentPartPr>
              <p14:xfrm>
                <a:off x="6969469" y="5275702"/>
                <a:ext cx="139680" cy="243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89E4AD8-D3CC-4B5D-B9CA-A489831D5C0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60469" y="5267062"/>
                  <a:ext cx="157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4F28B1E-367B-4B93-8368-403BA2FDC862}"/>
                    </a:ext>
                  </a:extLst>
                </p14:cNvPr>
                <p14:cNvContentPartPr/>
                <p14:nvPr/>
              </p14:nvContentPartPr>
              <p14:xfrm>
                <a:off x="7248829" y="5265622"/>
                <a:ext cx="459000" cy="167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4F28B1E-367B-4B93-8368-403BA2FDC86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40189" y="5256622"/>
                  <a:ext cx="476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3F1C37B-9F6D-47E7-88C9-9C88A26C81FC}"/>
                    </a:ext>
                  </a:extLst>
                </p14:cNvPr>
                <p14:cNvContentPartPr/>
                <p14:nvPr/>
              </p14:nvContentPartPr>
              <p14:xfrm>
                <a:off x="7748509" y="5101822"/>
                <a:ext cx="90720" cy="1753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3F1C37B-9F6D-47E7-88C9-9C88A26C81F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39509" y="5093182"/>
                  <a:ext cx="108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29E1423-5311-4636-B451-4AFDA523BB6B}"/>
                    </a:ext>
                  </a:extLst>
                </p14:cNvPr>
                <p14:cNvContentPartPr/>
                <p14:nvPr/>
              </p14:nvContentPartPr>
              <p14:xfrm>
                <a:off x="7901149" y="5093182"/>
                <a:ext cx="230040" cy="111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29E1423-5311-4636-B451-4AFDA523BB6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92149" y="5084182"/>
                  <a:ext cx="247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F7CFEA7-447A-41F0-942F-947F9AA4A5C8}"/>
                    </a:ext>
                  </a:extLst>
                </p14:cNvPr>
                <p14:cNvContentPartPr/>
                <p14:nvPr/>
              </p14:nvContentPartPr>
              <p14:xfrm>
                <a:off x="5841589" y="5969422"/>
                <a:ext cx="274320" cy="266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F7CFEA7-447A-41F0-942F-947F9AA4A5C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32949" y="5960422"/>
                  <a:ext cx="291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1C4A6A6-5F68-41B7-8E32-753D215EB99A}"/>
                    </a:ext>
                  </a:extLst>
                </p14:cNvPr>
                <p14:cNvContentPartPr/>
                <p14:nvPr/>
              </p14:nvContentPartPr>
              <p14:xfrm>
                <a:off x="6200149" y="5872942"/>
                <a:ext cx="252720" cy="1976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1C4A6A6-5F68-41B7-8E32-753D215EB99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91149" y="5863942"/>
                  <a:ext cx="270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9B4BA24-3CAD-4968-94CB-AB90EAE6C489}"/>
                    </a:ext>
                  </a:extLst>
                </p14:cNvPr>
                <p14:cNvContentPartPr/>
                <p14:nvPr/>
              </p14:nvContentPartPr>
              <p14:xfrm>
                <a:off x="6602269" y="5815702"/>
                <a:ext cx="118440" cy="1630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9B4BA24-3CAD-4968-94CB-AB90EAE6C48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93629" y="5807062"/>
                  <a:ext cx="13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C8805D0-C03C-4675-8954-8EE8ADE6E153}"/>
                    </a:ext>
                  </a:extLst>
                </p14:cNvPr>
                <p14:cNvContentPartPr/>
                <p14:nvPr/>
              </p14:nvContentPartPr>
              <p14:xfrm>
                <a:off x="6708469" y="5737582"/>
                <a:ext cx="133920" cy="1774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C8805D0-C03C-4675-8954-8EE8ADE6E15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99469" y="5728582"/>
                  <a:ext cx="151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0E1CD99-12E1-4CB4-8132-1FDEA16C6879}"/>
                    </a:ext>
                  </a:extLst>
                </p14:cNvPr>
                <p14:cNvContentPartPr/>
                <p14:nvPr/>
              </p14:nvContentPartPr>
              <p14:xfrm>
                <a:off x="6844549" y="5737582"/>
                <a:ext cx="261720" cy="993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0E1CD99-12E1-4CB4-8132-1FDEA16C687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35909" y="5728582"/>
                  <a:ext cx="279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CCCAEFE-FD33-477E-A28B-352CB34F5694}"/>
                    </a:ext>
                  </a:extLst>
                </p14:cNvPr>
                <p14:cNvContentPartPr/>
                <p14:nvPr/>
              </p14:nvContentPartPr>
              <p14:xfrm>
                <a:off x="7131469" y="5572702"/>
                <a:ext cx="131760" cy="145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CCCAEFE-FD33-477E-A28B-352CB34F569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22469" y="5564062"/>
                  <a:ext cx="149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0492B88-E16A-49F1-ABC3-C876134BD457}"/>
                    </a:ext>
                  </a:extLst>
                </p14:cNvPr>
                <p14:cNvContentPartPr/>
                <p14:nvPr/>
              </p14:nvContentPartPr>
              <p14:xfrm>
                <a:off x="7275829" y="5544262"/>
                <a:ext cx="177480" cy="114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0492B88-E16A-49F1-ABC3-C876134BD45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66829" y="5535622"/>
                  <a:ext cx="195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C903C42-504A-43FA-910A-C3AE5B8D8E6D}"/>
                    </a:ext>
                  </a:extLst>
                </p14:cNvPr>
                <p14:cNvContentPartPr/>
                <p14:nvPr/>
              </p14:nvContentPartPr>
              <p14:xfrm>
                <a:off x="7504069" y="5422942"/>
                <a:ext cx="124200" cy="128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C903C42-504A-43FA-910A-C3AE5B8D8E6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95069" y="5413942"/>
                  <a:ext cx="141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A07B399-AD3A-47EE-81D1-1C399454745A}"/>
                    </a:ext>
                  </a:extLst>
                </p14:cNvPr>
                <p14:cNvContentPartPr/>
                <p14:nvPr/>
              </p14:nvContentPartPr>
              <p14:xfrm>
                <a:off x="7745269" y="5420062"/>
                <a:ext cx="169560" cy="882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A07B399-AD3A-47EE-81D1-1C399454745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36629" y="5411422"/>
                  <a:ext cx="187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A093D61-4A9E-425E-80E1-38A367DF2321}"/>
                    </a:ext>
                  </a:extLst>
                </p14:cNvPr>
                <p14:cNvContentPartPr/>
                <p14:nvPr/>
              </p14:nvContentPartPr>
              <p14:xfrm>
                <a:off x="7940389" y="5327902"/>
                <a:ext cx="306000" cy="1375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A093D61-4A9E-425E-80E1-38A367DF232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31389" y="5318902"/>
                  <a:ext cx="323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66FD44D-2B6E-40C0-B72F-C3CA7A843824}"/>
                    </a:ext>
                  </a:extLst>
                </p14:cNvPr>
                <p14:cNvContentPartPr/>
                <p14:nvPr/>
              </p14:nvContentPartPr>
              <p14:xfrm>
                <a:off x="8285629" y="5145022"/>
                <a:ext cx="165600" cy="1854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66FD44D-2B6E-40C0-B72F-C3CA7A84382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76629" y="5136382"/>
                  <a:ext cx="183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884494F-59D9-4E30-A29B-2CA8514252E9}"/>
                    </a:ext>
                  </a:extLst>
                </p14:cNvPr>
                <p14:cNvContentPartPr/>
                <p14:nvPr/>
              </p14:nvContentPartPr>
              <p14:xfrm>
                <a:off x="5978029" y="6289822"/>
                <a:ext cx="227520" cy="192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884494F-59D9-4E30-A29B-2CA8514252E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969029" y="6280822"/>
                  <a:ext cx="245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4E17A86-A80C-440B-B302-17AD08F6B61E}"/>
                    </a:ext>
                  </a:extLst>
                </p14:cNvPr>
                <p14:cNvContentPartPr/>
                <p14:nvPr/>
              </p14:nvContentPartPr>
              <p14:xfrm>
                <a:off x="6167389" y="6257782"/>
                <a:ext cx="70920" cy="255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4E17A86-A80C-440B-B302-17AD08F6B6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58749" y="6248782"/>
                  <a:ext cx="88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DAEF886-EDAF-459C-97A3-31EEC55ECEB7}"/>
                    </a:ext>
                  </a:extLst>
                </p14:cNvPr>
                <p14:cNvContentPartPr/>
                <p14:nvPr/>
              </p14:nvContentPartPr>
              <p14:xfrm>
                <a:off x="6242989" y="6248422"/>
                <a:ext cx="105120" cy="1360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DAEF886-EDAF-459C-97A3-31EEC55ECEB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34349" y="6239422"/>
                  <a:ext cx="12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A8510DB-AF6B-4369-B626-08E05C3B97FF}"/>
                    </a:ext>
                  </a:extLst>
                </p14:cNvPr>
                <p14:cNvContentPartPr/>
                <p14:nvPr/>
              </p14:nvContentPartPr>
              <p14:xfrm>
                <a:off x="6332629" y="6095422"/>
                <a:ext cx="285840" cy="1962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A8510DB-AF6B-4369-B626-08E05C3B97F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23629" y="6086782"/>
                  <a:ext cx="303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DBFD9B3-47CC-4E85-A63B-4BE63F98E4FB}"/>
                    </a:ext>
                  </a:extLst>
                </p14:cNvPr>
                <p14:cNvContentPartPr/>
                <p14:nvPr/>
              </p14:nvContentPartPr>
              <p14:xfrm>
                <a:off x="6578149" y="6025942"/>
                <a:ext cx="13320" cy="25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DBFD9B3-47CC-4E85-A63B-4BE63F98E4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69509" y="6017302"/>
                  <a:ext cx="30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595F0EF-A84D-416A-91F7-D41E05B047B1}"/>
                    </a:ext>
                  </a:extLst>
                </p14:cNvPr>
                <p14:cNvContentPartPr/>
                <p14:nvPr/>
              </p14:nvContentPartPr>
              <p14:xfrm>
                <a:off x="6631789" y="5979502"/>
                <a:ext cx="136440" cy="185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595F0EF-A84D-416A-91F7-D41E05B047B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623149" y="5970862"/>
                  <a:ext cx="154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08B8FC9-232C-4A9D-AC48-11BAB911F73D}"/>
                    </a:ext>
                  </a:extLst>
                </p14:cNvPr>
                <p14:cNvContentPartPr/>
                <p14:nvPr/>
              </p14:nvContentPartPr>
              <p14:xfrm>
                <a:off x="6799189" y="6009382"/>
                <a:ext cx="109800" cy="88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08B8FC9-232C-4A9D-AC48-11BAB911F73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90189" y="6000742"/>
                  <a:ext cx="127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A105817-00BB-43CB-A8B5-D0A6D9A54080}"/>
                    </a:ext>
                  </a:extLst>
                </p14:cNvPr>
                <p14:cNvContentPartPr/>
                <p14:nvPr/>
              </p14:nvContentPartPr>
              <p14:xfrm>
                <a:off x="6908269" y="5885542"/>
                <a:ext cx="202320" cy="149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A105817-00BB-43CB-A8B5-D0A6D9A5408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99629" y="5876902"/>
                  <a:ext cx="219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C78FBAC-BA45-4AB0-8CD9-253D217B0BF0}"/>
                    </a:ext>
                  </a:extLst>
                </p14:cNvPr>
                <p14:cNvContentPartPr/>
                <p14:nvPr/>
              </p14:nvContentPartPr>
              <p14:xfrm>
                <a:off x="6992509" y="5807782"/>
                <a:ext cx="42840" cy="219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C78FBAC-BA45-4AB0-8CD9-253D217B0BF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983869" y="5798782"/>
                  <a:ext cx="6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6AE8BFF-A5F9-4ECC-B925-13D87AEFD816}"/>
                    </a:ext>
                  </a:extLst>
                </p14:cNvPr>
                <p14:cNvContentPartPr/>
                <p14:nvPr/>
              </p14:nvContentPartPr>
              <p14:xfrm>
                <a:off x="7166389" y="5863582"/>
                <a:ext cx="210960" cy="96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6AE8BFF-A5F9-4ECC-B925-13D87AEFD81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157749" y="5854942"/>
                  <a:ext cx="22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48162D6-2FB1-4C84-A27A-A49E7DD26BD9}"/>
                    </a:ext>
                  </a:extLst>
                </p14:cNvPr>
                <p14:cNvContentPartPr/>
                <p14:nvPr/>
              </p14:nvContentPartPr>
              <p14:xfrm>
                <a:off x="7565989" y="5667742"/>
                <a:ext cx="142560" cy="2545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48162D6-2FB1-4C84-A27A-A49E7DD26BD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557349" y="5659102"/>
                  <a:ext cx="160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F4B3F34-5F80-4C20-8BCB-A621B5601038}"/>
                    </a:ext>
                  </a:extLst>
                </p14:cNvPr>
                <p14:cNvContentPartPr/>
                <p14:nvPr/>
              </p14:nvContentPartPr>
              <p14:xfrm>
                <a:off x="7702069" y="5618422"/>
                <a:ext cx="183960" cy="1555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F4B3F34-5F80-4C20-8BCB-A621B560103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93069" y="5609422"/>
                  <a:ext cx="201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4DD538F-87B9-40AB-BFE0-E7622F776213}"/>
                    </a:ext>
                  </a:extLst>
                </p14:cNvPr>
                <p14:cNvContentPartPr/>
                <p14:nvPr/>
              </p14:nvContentPartPr>
              <p14:xfrm>
                <a:off x="8004469" y="5498542"/>
                <a:ext cx="225360" cy="1508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4DD538F-87B9-40AB-BFE0-E7622F77621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95469" y="5489542"/>
                  <a:ext cx="243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983A703-5DF8-4851-AA0E-7B7F1AC9701A}"/>
                    </a:ext>
                  </a:extLst>
                </p14:cNvPr>
                <p14:cNvContentPartPr/>
                <p14:nvPr/>
              </p14:nvContentPartPr>
              <p14:xfrm>
                <a:off x="6373669" y="6482782"/>
                <a:ext cx="75960" cy="1216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983A703-5DF8-4851-AA0E-7B7F1AC9701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364669" y="6473782"/>
                  <a:ext cx="93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299811D-EB0E-41D5-BE70-9A2D5E78F7A4}"/>
                    </a:ext>
                  </a:extLst>
                </p14:cNvPr>
                <p14:cNvContentPartPr/>
                <p14:nvPr/>
              </p14:nvContentPartPr>
              <p14:xfrm>
                <a:off x="6479509" y="6457222"/>
                <a:ext cx="150120" cy="97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299811D-EB0E-41D5-BE70-9A2D5E78F7A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70869" y="6448582"/>
                  <a:ext cx="167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4BA5DAA-A2DB-448D-891C-E35F019B0CB3}"/>
                    </a:ext>
                  </a:extLst>
                </p14:cNvPr>
                <p14:cNvContentPartPr/>
                <p14:nvPr/>
              </p14:nvContentPartPr>
              <p14:xfrm>
                <a:off x="6650149" y="6299542"/>
                <a:ext cx="172440" cy="1756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4BA5DAA-A2DB-448D-891C-E35F019B0CB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41509" y="6290542"/>
                  <a:ext cx="190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31C8154-97A1-4A2B-B56F-224BCDB12437}"/>
                    </a:ext>
                  </a:extLst>
                </p14:cNvPr>
                <p14:cNvContentPartPr/>
                <p14:nvPr/>
              </p14:nvContentPartPr>
              <p14:xfrm>
                <a:off x="6771829" y="6263902"/>
                <a:ext cx="30960" cy="208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31C8154-97A1-4A2B-B56F-224BCDB1243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62829" y="6254902"/>
                  <a:ext cx="48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3240D8C-113C-4389-820A-3880CBC4F395}"/>
                    </a:ext>
                  </a:extLst>
                </p14:cNvPr>
                <p14:cNvContentPartPr/>
                <p14:nvPr/>
              </p14:nvContentPartPr>
              <p14:xfrm>
                <a:off x="6864709" y="6198382"/>
                <a:ext cx="110520" cy="159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3240D8C-113C-4389-820A-3880CBC4F39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56069" y="6189742"/>
                  <a:ext cx="128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2A4C561-56E9-4A24-B339-182F76E00E6D}"/>
                    </a:ext>
                  </a:extLst>
                </p14:cNvPr>
                <p14:cNvContentPartPr/>
                <p14:nvPr/>
              </p14:nvContentPartPr>
              <p14:xfrm>
                <a:off x="7003309" y="6188662"/>
                <a:ext cx="185760" cy="65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2A4C561-56E9-4A24-B339-182F76E00E6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994669" y="6179662"/>
                  <a:ext cx="203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CA4211C-58C6-4983-805B-BB3FADE74A75}"/>
                    </a:ext>
                  </a:extLst>
                </p14:cNvPr>
                <p14:cNvContentPartPr/>
                <p14:nvPr/>
              </p14:nvContentPartPr>
              <p14:xfrm>
                <a:off x="7222549" y="6122062"/>
                <a:ext cx="51840" cy="799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CA4211C-58C6-4983-805B-BB3FADE74A7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13909" y="6113062"/>
                  <a:ext cx="69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ABB3435-9EA8-4C83-B1EB-5B71593D12E7}"/>
                    </a:ext>
                  </a:extLst>
                </p14:cNvPr>
                <p14:cNvContentPartPr/>
                <p14:nvPr/>
              </p14:nvContentPartPr>
              <p14:xfrm>
                <a:off x="7317949" y="6038182"/>
                <a:ext cx="122760" cy="1119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ABB3435-9EA8-4C83-B1EB-5B71593D12E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09309" y="6029542"/>
                  <a:ext cx="140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7826857-A35F-47D2-99CB-6A2C38E74D98}"/>
                    </a:ext>
                  </a:extLst>
                </p14:cNvPr>
                <p14:cNvContentPartPr/>
                <p14:nvPr/>
              </p14:nvContentPartPr>
              <p14:xfrm>
                <a:off x="7506949" y="5937742"/>
                <a:ext cx="99000" cy="1724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7826857-A35F-47D2-99CB-6A2C38E74D9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98309" y="5929102"/>
                  <a:ext cx="116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31F9502-3E6D-41CE-8421-E99D02CE1ADC}"/>
                    </a:ext>
                  </a:extLst>
                </p14:cNvPr>
                <p14:cNvContentPartPr/>
                <p14:nvPr/>
              </p14:nvContentPartPr>
              <p14:xfrm>
                <a:off x="7618549" y="5947102"/>
                <a:ext cx="114120" cy="1141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31F9502-3E6D-41CE-8421-E99D02CE1AD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09909" y="5938462"/>
                  <a:ext cx="131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1CBBFB5-4CF8-42AB-9E96-FB014E4F4333}"/>
                    </a:ext>
                  </a:extLst>
                </p14:cNvPr>
                <p14:cNvContentPartPr/>
                <p14:nvPr/>
              </p14:nvContentPartPr>
              <p14:xfrm>
                <a:off x="7734469" y="5788702"/>
                <a:ext cx="263520" cy="1915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1CBBFB5-4CF8-42AB-9E96-FB014E4F433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25829" y="5780062"/>
                  <a:ext cx="281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71BD0F5-DF3A-48A9-AE13-C1E1762CF8C9}"/>
                    </a:ext>
                  </a:extLst>
                </p14:cNvPr>
                <p14:cNvContentPartPr/>
                <p14:nvPr/>
              </p14:nvContentPartPr>
              <p14:xfrm>
                <a:off x="7957669" y="5670262"/>
                <a:ext cx="138960" cy="175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71BD0F5-DF3A-48A9-AE13-C1E1762CF8C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49029" y="5661262"/>
                  <a:ext cx="156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ADEDA8C-2F2B-4193-A8BC-BD9D8D882820}"/>
                    </a:ext>
                  </a:extLst>
                </p14:cNvPr>
                <p14:cNvContentPartPr/>
                <p14:nvPr/>
              </p14:nvContentPartPr>
              <p14:xfrm>
                <a:off x="7431709" y="6335902"/>
                <a:ext cx="129960" cy="207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ADEDA8C-2F2B-4193-A8BC-BD9D8D88282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22709" y="6327262"/>
                  <a:ext cx="147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2617043-0947-44B9-A4AD-64ADD2A803B4}"/>
                    </a:ext>
                  </a:extLst>
                </p14:cNvPr>
                <p14:cNvContentPartPr/>
                <p14:nvPr/>
              </p14:nvContentPartPr>
              <p14:xfrm>
                <a:off x="7628269" y="6323662"/>
                <a:ext cx="115920" cy="608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2617043-0947-44B9-A4AD-64ADD2A803B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19269" y="6315022"/>
                  <a:ext cx="133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1A1FA7F-2F3B-43B9-BD31-CDA83868D579}"/>
                    </a:ext>
                  </a:extLst>
                </p14:cNvPr>
                <p14:cNvContentPartPr/>
                <p14:nvPr/>
              </p14:nvContentPartPr>
              <p14:xfrm>
                <a:off x="7766869" y="6135022"/>
                <a:ext cx="161280" cy="203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1A1FA7F-2F3B-43B9-BD31-CDA83868D57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58229" y="6126022"/>
                  <a:ext cx="178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034E92F-C0F4-48D1-ABF9-1F104550070F}"/>
                    </a:ext>
                  </a:extLst>
                </p14:cNvPr>
                <p14:cNvContentPartPr/>
                <p14:nvPr/>
              </p14:nvContentPartPr>
              <p14:xfrm>
                <a:off x="8393989" y="4131622"/>
                <a:ext cx="159120" cy="5882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034E92F-C0F4-48D1-ABF9-1F104550070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84989" y="4122982"/>
                  <a:ext cx="17676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44954A9-1509-425D-9FD1-D3938A3CCBA6}"/>
                    </a:ext>
                  </a:extLst>
                </p14:cNvPr>
                <p14:cNvContentPartPr/>
                <p14:nvPr/>
              </p14:nvContentPartPr>
              <p14:xfrm>
                <a:off x="4662589" y="4124782"/>
                <a:ext cx="292680" cy="396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44954A9-1509-425D-9FD1-D3938A3CCBA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53949" y="4116142"/>
                  <a:ext cx="3103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5ACFBB7-CCAA-4DB1-948A-08B07C7352A8}"/>
                    </a:ext>
                  </a:extLst>
                </p14:cNvPr>
                <p14:cNvContentPartPr/>
                <p14:nvPr/>
              </p14:nvContentPartPr>
              <p14:xfrm>
                <a:off x="5432629" y="4421422"/>
                <a:ext cx="2156760" cy="650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5ACFBB7-CCAA-4DB1-948A-08B07C7352A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23989" y="4412782"/>
                  <a:ext cx="217440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D2D623A-CB4E-4862-8D25-D95CA75F8770}"/>
                    </a:ext>
                  </a:extLst>
                </p14:cNvPr>
                <p14:cNvContentPartPr/>
                <p14:nvPr/>
              </p14:nvContentPartPr>
              <p14:xfrm>
                <a:off x="4430029" y="1366462"/>
                <a:ext cx="1060560" cy="32551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D2D623A-CB4E-4862-8D25-D95CA75F877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421389" y="1357462"/>
                  <a:ext cx="1078200" cy="32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71CE600-6CE8-4058-9670-D1899411FE69}"/>
                    </a:ext>
                  </a:extLst>
                </p14:cNvPr>
                <p14:cNvContentPartPr/>
                <p14:nvPr/>
              </p14:nvContentPartPr>
              <p14:xfrm>
                <a:off x="4359469" y="1185022"/>
                <a:ext cx="187200" cy="2260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71CE600-6CE8-4058-9670-D1899411FE6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350469" y="1176022"/>
                  <a:ext cx="204840" cy="24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560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B8C6-0994-45B9-A9FB-7488F11E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75"/>
            <a:ext cx="8678891" cy="4887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34E2F0C-923A-4290-9EE7-60845C6EC6B9}"/>
                  </a:ext>
                </a:extLst>
              </p14:cNvPr>
              <p14:cNvContentPartPr/>
              <p14:nvPr/>
            </p14:nvContentPartPr>
            <p14:xfrm>
              <a:off x="2069149" y="3233422"/>
              <a:ext cx="1193040" cy="38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34E2F0C-923A-4290-9EE7-60845C6EC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0149" y="3224782"/>
                <a:ext cx="1210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F73D25E-AE8E-48A2-9686-0D8C817C6A56}"/>
                  </a:ext>
                </a:extLst>
              </p14:cNvPr>
              <p14:cNvContentPartPr/>
              <p14:nvPr/>
            </p14:nvContentPartPr>
            <p14:xfrm>
              <a:off x="3065269" y="2847862"/>
              <a:ext cx="161640" cy="426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F73D25E-AE8E-48A2-9686-0D8C817C6A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6629" y="2838862"/>
                <a:ext cx="1792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AD936B8-8C1E-41B3-8646-1CFC50A15707}"/>
                  </a:ext>
                </a:extLst>
              </p14:cNvPr>
              <p14:cNvContentPartPr/>
              <p14:nvPr/>
            </p14:nvContentPartPr>
            <p14:xfrm>
              <a:off x="3688429" y="804142"/>
              <a:ext cx="553680" cy="6278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AD936B8-8C1E-41B3-8646-1CFC50A157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9429" y="795502"/>
                <a:ext cx="57132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CC66234-68E9-40E8-B8E7-BCEF9F1220C1}"/>
                  </a:ext>
                </a:extLst>
              </p14:cNvPr>
              <p14:cNvContentPartPr/>
              <p14:nvPr/>
            </p14:nvContentPartPr>
            <p14:xfrm>
              <a:off x="5924029" y="854542"/>
              <a:ext cx="549720" cy="493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CC66234-68E9-40E8-B8E7-BCEF9F1220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5029" y="845542"/>
                <a:ext cx="567360" cy="51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6879688-48D4-4660-B2A6-6D32EB90D7F2}"/>
              </a:ext>
            </a:extLst>
          </p:cNvPr>
          <p:cNvGrpSpPr/>
          <p:nvPr/>
        </p:nvGrpSpPr>
        <p:grpSpPr>
          <a:xfrm>
            <a:off x="7895749" y="233182"/>
            <a:ext cx="1227600" cy="255960"/>
            <a:chOff x="7895749" y="233182"/>
            <a:chExt cx="122760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B325524-3EAE-41DD-B79D-B71B884C90E6}"/>
                    </a:ext>
                  </a:extLst>
                </p14:cNvPr>
                <p14:cNvContentPartPr/>
                <p14:nvPr/>
              </p14:nvContentPartPr>
              <p14:xfrm>
                <a:off x="7895749" y="279262"/>
                <a:ext cx="228600" cy="125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B325524-3EAE-41DD-B79D-B71B884C90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87109" y="270262"/>
                  <a:ext cx="246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1D443D-6485-4C5C-B919-211EC6D9ABC4}"/>
                    </a:ext>
                  </a:extLst>
                </p14:cNvPr>
                <p14:cNvContentPartPr/>
                <p14:nvPr/>
              </p14:nvContentPartPr>
              <p14:xfrm>
                <a:off x="8272669" y="280342"/>
                <a:ext cx="270000" cy="123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1D443D-6485-4C5C-B919-211EC6D9AB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64029" y="271342"/>
                  <a:ext cx="28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E438F67-B453-41B7-8542-B41F78338E05}"/>
                    </a:ext>
                  </a:extLst>
                </p14:cNvPr>
                <p14:cNvContentPartPr/>
                <p14:nvPr/>
              </p14:nvContentPartPr>
              <p14:xfrm>
                <a:off x="8408389" y="325702"/>
                <a:ext cx="201240" cy="163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E438F67-B453-41B7-8542-B41F78338E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99389" y="316702"/>
                  <a:ext cx="218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AAC78F5-A2B7-4E20-B738-B7D53F650CEA}"/>
                    </a:ext>
                  </a:extLst>
                </p14:cNvPr>
                <p14:cNvContentPartPr/>
                <p14:nvPr/>
              </p14:nvContentPartPr>
              <p14:xfrm>
                <a:off x="8684509" y="233182"/>
                <a:ext cx="167040" cy="213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AAC78F5-A2B7-4E20-B738-B7D53F650C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75509" y="224542"/>
                  <a:ext cx="184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0E58430-6E31-4396-9214-446FAE889A09}"/>
                    </a:ext>
                  </a:extLst>
                </p14:cNvPr>
                <p14:cNvContentPartPr/>
                <p14:nvPr/>
              </p14:nvContentPartPr>
              <p14:xfrm>
                <a:off x="9003109" y="276742"/>
                <a:ext cx="120240" cy="113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0E58430-6E31-4396-9214-446FAE889A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94109" y="267742"/>
                  <a:ext cx="1378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03E7061-91E2-42BF-99E2-1286FB8B2992}"/>
              </a:ext>
            </a:extLst>
          </p:cNvPr>
          <p:cNvGrpSpPr/>
          <p:nvPr/>
        </p:nvGrpSpPr>
        <p:grpSpPr>
          <a:xfrm>
            <a:off x="9459589" y="281422"/>
            <a:ext cx="443160" cy="174600"/>
            <a:chOff x="9459589" y="281422"/>
            <a:chExt cx="44316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5721F88-BF49-4587-8D8A-F726F984939C}"/>
                    </a:ext>
                  </a:extLst>
                </p14:cNvPr>
                <p14:cNvContentPartPr/>
                <p14:nvPr/>
              </p14:nvContentPartPr>
              <p14:xfrm>
                <a:off x="9459589" y="323542"/>
                <a:ext cx="217080" cy="13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5721F88-BF49-4587-8D8A-F726F98493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50589" y="314902"/>
                  <a:ext cx="234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B0E943C-8599-460A-AD30-0BE5074170BC}"/>
                    </a:ext>
                  </a:extLst>
                </p14:cNvPr>
                <p14:cNvContentPartPr/>
                <p14:nvPr/>
              </p14:nvContentPartPr>
              <p14:xfrm>
                <a:off x="9476869" y="281422"/>
                <a:ext cx="425880" cy="174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B0E943C-8599-460A-AD30-0BE5074170B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68229" y="272782"/>
                  <a:ext cx="443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6EA7170-28B2-42FB-AAA0-6CE9F615AB01}"/>
              </a:ext>
            </a:extLst>
          </p:cNvPr>
          <p:cNvGrpSpPr/>
          <p:nvPr/>
        </p:nvGrpSpPr>
        <p:grpSpPr>
          <a:xfrm>
            <a:off x="10222069" y="242542"/>
            <a:ext cx="212760" cy="216720"/>
            <a:chOff x="10222069" y="242542"/>
            <a:chExt cx="2127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4C440B5-3DB6-4BD5-8E1C-5D13A92DF980}"/>
                    </a:ext>
                  </a:extLst>
                </p14:cNvPr>
                <p14:cNvContentPartPr/>
                <p14:nvPr/>
              </p14:nvContentPartPr>
              <p14:xfrm>
                <a:off x="10222069" y="242542"/>
                <a:ext cx="197640" cy="216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4C440B5-3DB6-4BD5-8E1C-5D13A92DF9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13429" y="233542"/>
                  <a:ext cx="215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96E1CC-125F-4A66-9722-18C03E9AC353}"/>
                    </a:ext>
                  </a:extLst>
                </p14:cNvPr>
                <p14:cNvContentPartPr/>
                <p14:nvPr/>
              </p14:nvContentPartPr>
              <p14:xfrm>
                <a:off x="10237189" y="345862"/>
                <a:ext cx="197640" cy="24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96E1CC-125F-4A66-9722-18C03E9AC3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28189" y="336862"/>
                  <a:ext cx="21528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D1E24D50-553E-4269-B094-3DB6100FD0D8}"/>
                  </a:ext>
                </a:extLst>
              </p14:cNvPr>
              <p14:cNvContentPartPr/>
              <p14:nvPr/>
            </p14:nvContentPartPr>
            <p14:xfrm>
              <a:off x="6029869" y="1062622"/>
              <a:ext cx="168840" cy="2232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D1E24D50-553E-4269-B094-3DB6100FD0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21229" y="1053622"/>
                <a:ext cx="18648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26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34A187-01B5-4D1F-9D8F-3CB0913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6"/>
            <a:ext cx="8689605" cy="5363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12FDFA2-F070-458F-8FEB-2456842C337B}"/>
                  </a:ext>
                </a:extLst>
              </p14:cNvPr>
              <p14:cNvContentPartPr/>
              <p14:nvPr/>
            </p14:nvContentPartPr>
            <p14:xfrm>
              <a:off x="5400589" y="3080062"/>
              <a:ext cx="302400" cy="306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12FDFA2-F070-458F-8FEB-2456842C33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1949" y="3071422"/>
                <a:ext cx="320040" cy="32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ABD8DEF7-152B-446D-91D3-75045782C728}"/>
              </a:ext>
            </a:extLst>
          </p:cNvPr>
          <p:cNvGrpSpPr/>
          <p:nvPr/>
        </p:nvGrpSpPr>
        <p:grpSpPr>
          <a:xfrm>
            <a:off x="2043229" y="1821862"/>
            <a:ext cx="9651240" cy="2919600"/>
            <a:chOff x="2043229" y="1821862"/>
            <a:chExt cx="9651240" cy="29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E6BB87D-D5C9-46DB-B6DE-FF7A6D8EFE71}"/>
                    </a:ext>
                  </a:extLst>
                </p14:cNvPr>
                <p14:cNvContentPartPr/>
                <p14:nvPr/>
              </p14:nvContentPartPr>
              <p14:xfrm>
                <a:off x="2942149" y="2549782"/>
                <a:ext cx="799560" cy="49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E6BB87D-D5C9-46DB-B6DE-FF7A6D8EFE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3509" y="2541142"/>
                  <a:ext cx="817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295D344-9BF9-496C-A9A2-FC66E5393C6E}"/>
                    </a:ext>
                  </a:extLst>
                </p14:cNvPr>
                <p14:cNvContentPartPr/>
                <p14:nvPr/>
              </p14:nvContentPartPr>
              <p14:xfrm>
                <a:off x="2353909" y="2164942"/>
                <a:ext cx="181080" cy="177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295D344-9BF9-496C-A9A2-FC66E5393C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5269" y="2156302"/>
                  <a:ext cx="198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E2833B9-8E49-4408-AFB1-CE4305B88E52}"/>
                    </a:ext>
                  </a:extLst>
                </p14:cNvPr>
                <p14:cNvContentPartPr/>
                <p14:nvPr/>
              </p14:nvContentPartPr>
              <p14:xfrm>
                <a:off x="2462989" y="2153422"/>
                <a:ext cx="101520" cy="194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E2833B9-8E49-4408-AFB1-CE4305B88E5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54349" y="2144422"/>
                  <a:ext cx="119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9017B64-783D-4F5C-9C1A-8D4F5B51AC39}"/>
                    </a:ext>
                  </a:extLst>
                </p14:cNvPr>
                <p14:cNvContentPartPr/>
                <p14:nvPr/>
              </p14:nvContentPartPr>
              <p14:xfrm>
                <a:off x="2615629" y="2228662"/>
                <a:ext cx="311040" cy="108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9017B64-783D-4F5C-9C1A-8D4F5B51AC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06989" y="2220022"/>
                  <a:ext cx="328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ACA8268-4251-4362-8854-E7054A445652}"/>
                    </a:ext>
                  </a:extLst>
                </p14:cNvPr>
                <p14:cNvContentPartPr/>
                <p14:nvPr/>
              </p14:nvContentPartPr>
              <p14:xfrm>
                <a:off x="2952229" y="2140822"/>
                <a:ext cx="207720" cy="177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ACA8268-4251-4362-8854-E7054A44565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43589" y="2131822"/>
                  <a:ext cx="225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0A5B08F-DD7D-4871-BEE8-410833AD8169}"/>
                    </a:ext>
                  </a:extLst>
                </p14:cNvPr>
                <p14:cNvContentPartPr/>
                <p14:nvPr/>
              </p14:nvContentPartPr>
              <p14:xfrm>
                <a:off x="3256429" y="2168542"/>
                <a:ext cx="106560" cy="142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0A5B08F-DD7D-4871-BEE8-410833AD816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47789" y="2159902"/>
                  <a:ext cx="124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27AE7A0-6ED2-4FAE-B5BF-C1ACEC11FD09}"/>
                    </a:ext>
                  </a:extLst>
                </p14:cNvPr>
                <p14:cNvContentPartPr/>
                <p14:nvPr/>
              </p14:nvContentPartPr>
              <p14:xfrm>
                <a:off x="3411949" y="2217142"/>
                <a:ext cx="31680" cy="93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27AE7A0-6ED2-4FAE-B5BF-C1ACEC11FD0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03309" y="2208142"/>
                  <a:ext cx="49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0471346-6CF3-4211-A8B2-697F404DD771}"/>
                    </a:ext>
                  </a:extLst>
                </p14:cNvPr>
                <p14:cNvContentPartPr/>
                <p14:nvPr/>
              </p14:nvContentPartPr>
              <p14:xfrm>
                <a:off x="3443269" y="2157742"/>
                <a:ext cx="61560" cy="175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0471346-6CF3-4211-A8B2-697F404DD77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34269" y="2149102"/>
                  <a:ext cx="79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76E357F-A137-43D3-8AA5-5B8235FF681B}"/>
                    </a:ext>
                  </a:extLst>
                </p14:cNvPr>
                <p14:cNvContentPartPr/>
                <p14:nvPr/>
              </p14:nvContentPartPr>
              <p14:xfrm>
                <a:off x="3549109" y="2133982"/>
                <a:ext cx="105480" cy="181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76E357F-A137-43D3-8AA5-5B8235FF68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40469" y="2125342"/>
                  <a:ext cx="123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5C3B7E8-83B6-4DCF-B208-88320B9984C6}"/>
                    </a:ext>
                  </a:extLst>
                </p14:cNvPr>
                <p14:cNvContentPartPr/>
                <p14:nvPr/>
              </p14:nvContentPartPr>
              <p14:xfrm>
                <a:off x="3679429" y="2130022"/>
                <a:ext cx="83160" cy="210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5C3B7E8-83B6-4DCF-B208-88320B9984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70789" y="2121022"/>
                  <a:ext cx="100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52C25FE-C09A-4281-A893-C38385A8EDF8}"/>
                    </a:ext>
                  </a:extLst>
                </p14:cNvPr>
                <p14:cNvContentPartPr/>
                <p14:nvPr/>
              </p14:nvContentPartPr>
              <p14:xfrm>
                <a:off x="3786349" y="2257462"/>
                <a:ext cx="116280" cy="75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52C25FE-C09A-4281-A893-C38385A8ED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77709" y="2248462"/>
                  <a:ext cx="133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EA57F4A-48C0-48C5-9DD0-B8B54EF092CB}"/>
                    </a:ext>
                  </a:extLst>
                </p14:cNvPr>
                <p14:cNvContentPartPr/>
                <p14:nvPr/>
              </p14:nvContentPartPr>
              <p14:xfrm>
                <a:off x="3928549" y="2125702"/>
                <a:ext cx="179280" cy="212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EA57F4A-48C0-48C5-9DD0-B8B54EF092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19909" y="2117062"/>
                  <a:ext cx="196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AC239A5-340C-4D47-855C-5C5C61FEB270}"/>
                    </a:ext>
                  </a:extLst>
                </p14:cNvPr>
                <p14:cNvContentPartPr/>
                <p14:nvPr/>
              </p14:nvContentPartPr>
              <p14:xfrm>
                <a:off x="4096309" y="2253142"/>
                <a:ext cx="12240" cy="11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AC239A5-340C-4D47-855C-5C5C61FEB2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87309" y="2244502"/>
                  <a:ext cx="29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E5A2976-AB09-414A-A391-0E69032FF582}"/>
                    </a:ext>
                  </a:extLst>
                </p14:cNvPr>
                <p14:cNvContentPartPr/>
                <p14:nvPr/>
              </p14:nvContentPartPr>
              <p14:xfrm>
                <a:off x="5400949" y="2799262"/>
                <a:ext cx="248400" cy="289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E5A2976-AB09-414A-A391-0E69032FF58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92309" y="2790622"/>
                  <a:ext cx="266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A68F3CE-FCDD-43FE-A814-4E509CC639B9}"/>
                    </a:ext>
                  </a:extLst>
                </p14:cNvPr>
                <p14:cNvContentPartPr/>
                <p14:nvPr/>
              </p14:nvContentPartPr>
              <p14:xfrm>
                <a:off x="5095309" y="2311822"/>
                <a:ext cx="314280" cy="282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A68F3CE-FCDD-43FE-A814-4E509CC639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86669" y="2302822"/>
                  <a:ext cx="331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7C79A56-2397-480E-BEE9-ADE3896B037C}"/>
                    </a:ext>
                  </a:extLst>
                </p14:cNvPr>
                <p14:cNvContentPartPr/>
                <p14:nvPr/>
              </p14:nvContentPartPr>
              <p14:xfrm>
                <a:off x="4384309" y="2462302"/>
                <a:ext cx="27360" cy="380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7C79A56-2397-480E-BEE9-ADE3896B037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75309" y="2453662"/>
                  <a:ext cx="450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4CCC8DB-AFC1-4BB4-A347-C117BB739008}"/>
                    </a:ext>
                  </a:extLst>
                </p14:cNvPr>
                <p14:cNvContentPartPr/>
                <p14:nvPr/>
              </p14:nvContentPartPr>
              <p14:xfrm>
                <a:off x="4353349" y="2429542"/>
                <a:ext cx="109800" cy="227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4CCC8DB-AFC1-4BB4-A347-C117BB7390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44349" y="2420902"/>
                  <a:ext cx="127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E1A5839-0B41-4C56-AE38-131D6530705F}"/>
                    </a:ext>
                  </a:extLst>
                </p14:cNvPr>
                <p14:cNvContentPartPr/>
                <p14:nvPr/>
              </p14:nvContentPartPr>
              <p14:xfrm>
                <a:off x="5872189" y="3985822"/>
                <a:ext cx="771840" cy="669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E1A5839-0B41-4C56-AE38-131D653070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63549" y="3976822"/>
                  <a:ext cx="78948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1A9DCF1-0275-46A7-ACEC-121CD6A88690}"/>
                    </a:ext>
                  </a:extLst>
                </p14:cNvPr>
                <p14:cNvContentPartPr/>
                <p14:nvPr/>
              </p14:nvContentPartPr>
              <p14:xfrm>
                <a:off x="2043229" y="4062502"/>
                <a:ext cx="831600" cy="678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1A9DCF1-0275-46A7-ACEC-121CD6A886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34589" y="4053862"/>
                  <a:ext cx="84924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EC36BD-E6A8-44DE-8F8D-1D9F8967E49A}"/>
                    </a:ext>
                  </a:extLst>
                </p14:cNvPr>
                <p14:cNvContentPartPr/>
                <p14:nvPr/>
              </p14:nvContentPartPr>
              <p14:xfrm>
                <a:off x="6375829" y="4342942"/>
                <a:ext cx="16560" cy="129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EC36BD-E6A8-44DE-8F8D-1D9F8967E49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67189" y="4334302"/>
                  <a:ext cx="34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F2884A4-B32C-4C5D-9BBD-DD4C9D393ADE}"/>
                    </a:ext>
                  </a:extLst>
                </p14:cNvPr>
                <p14:cNvContentPartPr/>
                <p14:nvPr/>
              </p14:nvContentPartPr>
              <p14:xfrm>
                <a:off x="6330829" y="4291822"/>
                <a:ext cx="86760" cy="121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F2884A4-B32C-4C5D-9BBD-DD4C9D393AD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21829" y="4283182"/>
                  <a:ext cx="104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F42216-B2CF-4656-A1F2-C7CF811F8344}"/>
                    </a:ext>
                  </a:extLst>
                </p14:cNvPr>
                <p14:cNvContentPartPr/>
                <p14:nvPr/>
              </p14:nvContentPartPr>
              <p14:xfrm>
                <a:off x="2516269" y="4351942"/>
                <a:ext cx="14760" cy="128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F42216-B2CF-4656-A1F2-C7CF811F83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07269" y="4343302"/>
                  <a:ext cx="32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E856BF1-74BE-4DFD-B8E0-21AFE0693756}"/>
                    </a:ext>
                  </a:extLst>
                </p14:cNvPr>
                <p14:cNvContentPartPr/>
                <p14:nvPr/>
              </p14:nvContentPartPr>
              <p14:xfrm>
                <a:off x="2426989" y="4254382"/>
                <a:ext cx="143280" cy="176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E856BF1-74BE-4DFD-B8E0-21AFE069375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18349" y="4245382"/>
                  <a:ext cx="160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544E5E5-A4A0-4EBA-AF35-9EA01A841C43}"/>
                    </a:ext>
                  </a:extLst>
                </p14:cNvPr>
                <p14:cNvContentPartPr/>
                <p14:nvPr/>
              </p14:nvContentPartPr>
              <p14:xfrm>
                <a:off x="2624629" y="3766942"/>
                <a:ext cx="3337920" cy="484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544E5E5-A4A0-4EBA-AF35-9EA01A841C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15989" y="3757942"/>
                  <a:ext cx="33555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1D1012D-DB15-414C-BE08-6A13C69D4770}"/>
                    </a:ext>
                  </a:extLst>
                </p14:cNvPr>
                <p14:cNvContentPartPr/>
                <p14:nvPr/>
              </p14:nvContentPartPr>
              <p14:xfrm>
                <a:off x="5894149" y="3791782"/>
                <a:ext cx="512640" cy="4017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1D1012D-DB15-414C-BE08-6A13C69D47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85149" y="3783142"/>
                  <a:ext cx="5302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2A1C964-A9EA-4746-BCE7-40D8A2B2B4EF}"/>
                    </a:ext>
                  </a:extLst>
                </p14:cNvPr>
                <p14:cNvContentPartPr/>
                <p14:nvPr/>
              </p14:nvContentPartPr>
              <p14:xfrm>
                <a:off x="6316429" y="3068902"/>
                <a:ext cx="917640" cy="750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2A1C964-A9EA-4746-BCE7-40D8A2B2B4E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07789" y="3060262"/>
                  <a:ext cx="93528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48A3C46-8ADA-4BDD-ADAB-167532EC6A82}"/>
                    </a:ext>
                  </a:extLst>
                </p14:cNvPr>
                <p14:cNvContentPartPr/>
                <p14:nvPr/>
              </p14:nvContentPartPr>
              <p14:xfrm>
                <a:off x="6254149" y="3487222"/>
                <a:ext cx="250920" cy="331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48A3C46-8ADA-4BDD-ADAB-167532EC6A8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45149" y="3478222"/>
                  <a:ext cx="268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0395CD9-1297-4511-AFEC-74D38DA591F5}"/>
                    </a:ext>
                  </a:extLst>
                </p14:cNvPr>
                <p14:cNvContentPartPr/>
                <p14:nvPr/>
              </p14:nvContentPartPr>
              <p14:xfrm>
                <a:off x="7450069" y="2779462"/>
                <a:ext cx="90720" cy="232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0395CD9-1297-4511-AFEC-74D38DA591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41429" y="2770822"/>
                  <a:ext cx="108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3BBC48C-1BBD-4225-A233-968A7D13C843}"/>
                    </a:ext>
                  </a:extLst>
                </p14:cNvPr>
                <p14:cNvContentPartPr/>
                <p14:nvPr/>
              </p14:nvContentPartPr>
              <p14:xfrm>
                <a:off x="7385269" y="2829142"/>
                <a:ext cx="181080" cy="4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3BBC48C-1BBD-4225-A233-968A7D13C84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76269" y="2820142"/>
                  <a:ext cx="198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37AA81E-307D-45A2-B2A5-DB6D0779E00D}"/>
                    </a:ext>
                  </a:extLst>
                </p14:cNvPr>
                <p14:cNvContentPartPr/>
                <p14:nvPr/>
              </p14:nvContentPartPr>
              <p14:xfrm>
                <a:off x="7681909" y="2818342"/>
                <a:ext cx="111960" cy="45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37AA81E-307D-45A2-B2A5-DB6D0779E00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72909" y="2809342"/>
                  <a:ext cx="129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7C84415-0B97-443C-8C98-856B0CA9148C}"/>
                    </a:ext>
                  </a:extLst>
                </p14:cNvPr>
                <p14:cNvContentPartPr/>
                <p14:nvPr/>
              </p14:nvContentPartPr>
              <p14:xfrm>
                <a:off x="10505029" y="1821862"/>
                <a:ext cx="106920" cy="285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7C84415-0B97-443C-8C98-856B0CA9148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96029" y="1813222"/>
                  <a:ext cx="1245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9D1C234-3D88-42A4-8CAA-4A97E7738A84}"/>
                    </a:ext>
                  </a:extLst>
                </p14:cNvPr>
                <p14:cNvContentPartPr/>
                <p14:nvPr/>
              </p14:nvContentPartPr>
              <p14:xfrm>
                <a:off x="10629229" y="1950022"/>
                <a:ext cx="118440" cy="138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9D1C234-3D88-42A4-8CAA-4A97E7738A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20229" y="1941022"/>
                  <a:ext cx="136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4D72B94-1329-47D2-BAF7-A6DC5BDC4F52}"/>
                    </a:ext>
                  </a:extLst>
                </p14:cNvPr>
                <p14:cNvContentPartPr/>
                <p14:nvPr/>
              </p14:nvContentPartPr>
              <p14:xfrm>
                <a:off x="10795909" y="1915822"/>
                <a:ext cx="167400" cy="142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4D72B94-1329-47D2-BAF7-A6DC5BDC4F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87269" y="1906822"/>
                  <a:ext cx="185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BCD1A35-E873-46D9-BEC3-A86E999E568D}"/>
                    </a:ext>
                  </a:extLst>
                </p14:cNvPr>
                <p14:cNvContentPartPr/>
                <p14:nvPr/>
              </p14:nvContentPartPr>
              <p14:xfrm>
                <a:off x="10998949" y="1829422"/>
                <a:ext cx="297360" cy="304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BCD1A35-E873-46D9-BEC3-A86E999E568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89949" y="1820782"/>
                  <a:ext cx="3150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88002AC-D3E5-4FA1-BB5B-B6FCA7715DF5}"/>
                    </a:ext>
                  </a:extLst>
                </p14:cNvPr>
                <p14:cNvContentPartPr/>
                <p14:nvPr/>
              </p14:nvContentPartPr>
              <p14:xfrm>
                <a:off x="10475869" y="2453302"/>
                <a:ext cx="141120" cy="936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88002AC-D3E5-4FA1-BB5B-B6FCA7715D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67229" y="2444662"/>
                  <a:ext cx="15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3536AA-A78D-4D4B-B34E-D16F8AA14D6A}"/>
                    </a:ext>
                  </a:extLst>
                </p14:cNvPr>
                <p14:cNvContentPartPr/>
                <p14:nvPr/>
              </p14:nvContentPartPr>
              <p14:xfrm>
                <a:off x="10648669" y="2385982"/>
                <a:ext cx="348840" cy="116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3536AA-A78D-4D4B-B34E-D16F8AA14D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39669" y="2376982"/>
                  <a:ext cx="366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C4E6328-4168-435E-9131-23CAAB82369F}"/>
                    </a:ext>
                  </a:extLst>
                </p14:cNvPr>
                <p14:cNvContentPartPr/>
                <p14:nvPr/>
              </p14:nvContentPartPr>
              <p14:xfrm>
                <a:off x="11025589" y="2213542"/>
                <a:ext cx="272520" cy="182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C4E6328-4168-435E-9131-23CAAB82369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16949" y="2204902"/>
                  <a:ext cx="290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840E7D0-8621-4255-9874-5CFEF3495586}"/>
                    </a:ext>
                  </a:extLst>
                </p14:cNvPr>
                <p14:cNvContentPartPr/>
                <p14:nvPr/>
              </p14:nvContentPartPr>
              <p14:xfrm>
                <a:off x="11447509" y="2257462"/>
                <a:ext cx="99360" cy="44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840E7D0-8621-4255-9874-5CFEF34955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38869" y="2248462"/>
                  <a:ext cx="117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5FA41E0-8A12-4B03-9E6F-8FC46D7AACF9}"/>
                    </a:ext>
                  </a:extLst>
                </p14:cNvPr>
                <p14:cNvContentPartPr/>
                <p14:nvPr/>
              </p14:nvContentPartPr>
              <p14:xfrm>
                <a:off x="8023549" y="2558062"/>
                <a:ext cx="199440" cy="209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5FA41E0-8A12-4B03-9E6F-8FC46D7AAC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14909" y="2549062"/>
                  <a:ext cx="217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4B97CC1-A5F0-4ED2-BC23-D02D3906982F}"/>
                    </a:ext>
                  </a:extLst>
                </p14:cNvPr>
                <p14:cNvContentPartPr/>
                <p14:nvPr/>
              </p14:nvContentPartPr>
              <p14:xfrm>
                <a:off x="8280949" y="2614942"/>
                <a:ext cx="30240" cy="127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4B97CC1-A5F0-4ED2-BC23-D02D3906982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71949" y="2606302"/>
                  <a:ext cx="47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22EBC85-DF17-4C24-AB2A-B68755183575}"/>
                    </a:ext>
                  </a:extLst>
                </p14:cNvPr>
                <p14:cNvContentPartPr/>
                <p14:nvPr/>
              </p14:nvContentPartPr>
              <p14:xfrm>
                <a:off x="8315509" y="2535022"/>
                <a:ext cx="152640" cy="193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22EBC85-DF17-4C24-AB2A-B6875518357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06509" y="2526022"/>
                  <a:ext cx="170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16591EC-2CA2-46BE-851A-FF0040EF1F5B}"/>
                    </a:ext>
                  </a:extLst>
                </p14:cNvPr>
                <p14:cNvContentPartPr/>
                <p14:nvPr/>
              </p14:nvContentPartPr>
              <p14:xfrm>
                <a:off x="8488309" y="2456182"/>
                <a:ext cx="184320" cy="186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16591EC-2CA2-46BE-851A-FF0040EF1F5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79669" y="2447182"/>
                  <a:ext cx="201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141F2D0-AD1A-4BA2-9CAF-6A79FEE3C873}"/>
                    </a:ext>
                  </a:extLst>
                </p14:cNvPr>
                <p14:cNvContentPartPr/>
                <p14:nvPr/>
              </p14:nvContentPartPr>
              <p14:xfrm>
                <a:off x="8703589" y="2358622"/>
                <a:ext cx="11160" cy="25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141F2D0-AD1A-4BA2-9CAF-6A79FEE3C8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94589" y="2349622"/>
                  <a:ext cx="28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392EF69-7FE3-4537-827D-A020C242A715}"/>
                    </a:ext>
                  </a:extLst>
                </p14:cNvPr>
                <p14:cNvContentPartPr/>
                <p14:nvPr/>
              </p14:nvContentPartPr>
              <p14:xfrm>
                <a:off x="8748589" y="2279422"/>
                <a:ext cx="497160" cy="286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392EF69-7FE3-4537-827D-A020C242A7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39589" y="2270782"/>
                  <a:ext cx="514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B96209E-BBB8-4A0A-8258-EA0E1341F13A}"/>
                    </a:ext>
                  </a:extLst>
                </p14:cNvPr>
                <p14:cNvContentPartPr/>
                <p14:nvPr/>
              </p14:nvContentPartPr>
              <p14:xfrm>
                <a:off x="9260149" y="2293462"/>
                <a:ext cx="31680" cy="34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B96209E-BBB8-4A0A-8258-EA0E1341F1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51509" y="2284822"/>
                  <a:ext cx="4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51946DF-3320-4BA1-AF68-AF17DDBB59A4}"/>
                    </a:ext>
                  </a:extLst>
                </p14:cNvPr>
                <p14:cNvContentPartPr/>
                <p14:nvPr/>
              </p14:nvContentPartPr>
              <p14:xfrm>
                <a:off x="9312349" y="2336302"/>
                <a:ext cx="184320" cy="66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51946DF-3320-4BA1-AF68-AF17DDBB59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03349" y="2327662"/>
                  <a:ext cx="201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6213218-BDB9-4B03-B3BA-1BE0C2F4D6CB}"/>
                    </a:ext>
                  </a:extLst>
                </p14:cNvPr>
                <p14:cNvContentPartPr/>
                <p14:nvPr/>
              </p14:nvContentPartPr>
              <p14:xfrm>
                <a:off x="9767029" y="2091862"/>
                <a:ext cx="174600" cy="222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6213218-BDB9-4B03-B3BA-1BE0C2F4D6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58389" y="2082862"/>
                  <a:ext cx="192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E250D8A-0110-42EF-A6B2-3A283DFF8B69}"/>
                    </a:ext>
                  </a:extLst>
                </p14:cNvPr>
                <p14:cNvContentPartPr/>
                <p14:nvPr/>
              </p14:nvContentPartPr>
              <p14:xfrm>
                <a:off x="9983749" y="2131102"/>
                <a:ext cx="274320" cy="141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E250D8A-0110-42EF-A6B2-3A283DFF8B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74749" y="2122462"/>
                  <a:ext cx="291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CB9E6DB-E8B1-4FB1-845A-E65E11538901}"/>
                    </a:ext>
                  </a:extLst>
                </p14:cNvPr>
                <p14:cNvContentPartPr/>
                <p14:nvPr/>
              </p14:nvContentPartPr>
              <p14:xfrm>
                <a:off x="8088349" y="3044422"/>
                <a:ext cx="140040" cy="27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CB9E6DB-E8B1-4FB1-845A-E65E1153890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79349" y="3035422"/>
                  <a:ext cx="157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07B788D-58B1-49C2-86C2-F01EDEC01A4D}"/>
                    </a:ext>
                  </a:extLst>
                </p14:cNvPr>
                <p14:cNvContentPartPr/>
                <p14:nvPr/>
              </p14:nvContentPartPr>
              <p14:xfrm>
                <a:off x="8247829" y="3103102"/>
                <a:ext cx="169560" cy="125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07B788D-58B1-49C2-86C2-F01EDEC01A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39189" y="3094102"/>
                  <a:ext cx="187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A244EF5-6A34-4D1B-AB8E-B527C7889D0E}"/>
                    </a:ext>
                  </a:extLst>
                </p14:cNvPr>
                <p14:cNvContentPartPr/>
                <p14:nvPr/>
              </p14:nvContentPartPr>
              <p14:xfrm>
                <a:off x="8473549" y="2926702"/>
                <a:ext cx="55440" cy="226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A244EF5-6A34-4D1B-AB8E-B527C7889D0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64549" y="2917702"/>
                  <a:ext cx="73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5DA5091-FA23-4BFC-8D5B-C12821C2B9A9}"/>
                    </a:ext>
                  </a:extLst>
                </p14:cNvPr>
                <p14:cNvContentPartPr/>
                <p14:nvPr/>
              </p14:nvContentPartPr>
              <p14:xfrm>
                <a:off x="8605669" y="2986102"/>
                <a:ext cx="124200" cy="87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5DA5091-FA23-4BFC-8D5B-C12821C2B9A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96669" y="2977462"/>
                  <a:ext cx="141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4DC23C2-DD62-4E57-9903-A26459E990C4}"/>
                    </a:ext>
                  </a:extLst>
                </p14:cNvPr>
                <p14:cNvContentPartPr/>
                <p14:nvPr/>
              </p14:nvContentPartPr>
              <p14:xfrm>
                <a:off x="8728789" y="2940022"/>
                <a:ext cx="110160" cy="138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4DC23C2-DD62-4E57-9903-A26459E990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19789" y="2931022"/>
                  <a:ext cx="127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C3E08FF-A82C-4266-B65B-5573C73E40CF}"/>
                    </a:ext>
                  </a:extLst>
                </p14:cNvPr>
                <p14:cNvContentPartPr/>
                <p14:nvPr/>
              </p14:nvContentPartPr>
              <p14:xfrm>
                <a:off x="9119029" y="2694502"/>
                <a:ext cx="249480" cy="239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C3E08FF-A82C-4266-B65B-5573C73E40C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10029" y="2685502"/>
                  <a:ext cx="267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4BD81C8-DF8E-48AC-AD1B-E81F61BF505D}"/>
                    </a:ext>
                  </a:extLst>
                </p14:cNvPr>
                <p14:cNvContentPartPr/>
                <p14:nvPr/>
              </p14:nvContentPartPr>
              <p14:xfrm>
                <a:off x="9448429" y="2759662"/>
                <a:ext cx="206640" cy="43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4BD81C8-DF8E-48AC-AD1B-E81F61BF505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39429" y="2751022"/>
                  <a:ext cx="224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A93DF92-0103-4003-AE39-724921DD3BC5}"/>
                    </a:ext>
                  </a:extLst>
                </p14:cNvPr>
                <p14:cNvContentPartPr/>
                <p14:nvPr/>
              </p14:nvContentPartPr>
              <p14:xfrm>
                <a:off x="9824629" y="2525662"/>
                <a:ext cx="422280" cy="2386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A93DF92-0103-4003-AE39-724921DD3BC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15989" y="2516662"/>
                  <a:ext cx="439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9557EE5-B17E-4282-82D2-A18D1F72866F}"/>
                    </a:ext>
                  </a:extLst>
                </p14:cNvPr>
                <p14:cNvContentPartPr/>
                <p14:nvPr/>
              </p14:nvContentPartPr>
              <p14:xfrm>
                <a:off x="8268349" y="3332782"/>
                <a:ext cx="316440" cy="202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9557EE5-B17E-4282-82D2-A18D1F72866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59709" y="3324142"/>
                  <a:ext cx="334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3E1B2AC-6B08-402A-8975-82779C07358C}"/>
                    </a:ext>
                  </a:extLst>
                </p14:cNvPr>
                <p14:cNvContentPartPr/>
                <p14:nvPr/>
              </p14:nvContentPartPr>
              <p14:xfrm>
                <a:off x="8586949" y="3320182"/>
                <a:ext cx="152640" cy="1357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3E1B2AC-6B08-402A-8975-82779C07358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78309" y="3311542"/>
                  <a:ext cx="170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00F9B3A-B8A0-4061-B0F6-70316A318633}"/>
                    </a:ext>
                  </a:extLst>
                </p14:cNvPr>
                <p14:cNvContentPartPr/>
                <p14:nvPr/>
              </p14:nvContentPartPr>
              <p14:xfrm>
                <a:off x="8780629" y="3202462"/>
                <a:ext cx="208440" cy="210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00F9B3A-B8A0-4061-B0F6-70316A31863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71989" y="3193822"/>
                  <a:ext cx="226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A6ED92A-6578-4039-8D81-1AAAAFBDBF80}"/>
                    </a:ext>
                  </a:extLst>
                </p14:cNvPr>
                <p14:cNvContentPartPr/>
                <p14:nvPr/>
              </p14:nvContentPartPr>
              <p14:xfrm>
                <a:off x="8941909" y="3136582"/>
                <a:ext cx="38880" cy="30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A6ED92A-6578-4039-8D81-1AAAAFBDBF8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33269" y="3127942"/>
                  <a:ext cx="56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CD2BF31-AECC-4489-8877-31431DE7907D}"/>
                    </a:ext>
                  </a:extLst>
                </p14:cNvPr>
                <p14:cNvContentPartPr/>
                <p14:nvPr/>
              </p14:nvContentPartPr>
              <p14:xfrm>
                <a:off x="9030829" y="3095542"/>
                <a:ext cx="99720" cy="185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CD2BF31-AECC-4489-8877-31431DE7907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21829" y="3086542"/>
                  <a:ext cx="117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7474944-0EBF-455F-8868-AFCFA3B67D08}"/>
                    </a:ext>
                  </a:extLst>
                </p14:cNvPr>
                <p14:cNvContentPartPr/>
                <p14:nvPr/>
              </p14:nvContentPartPr>
              <p14:xfrm>
                <a:off x="9198229" y="3168622"/>
                <a:ext cx="137160" cy="88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7474944-0EBF-455F-8868-AFCFA3B67D0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89589" y="3159622"/>
                  <a:ext cx="154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63CB722-02B7-4F6A-B991-FAA8942B0792}"/>
                    </a:ext>
                  </a:extLst>
                </p14:cNvPr>
                <p14:cNvContentPartPr/>
                <p14:nvPr/>
              </p14:nvContentPartPr>
              <p14:xfrm>
                <a:off x="9358429" y="3026062"/>
                <a:ext cx="196920" cy="178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63CB722-02B7-4F6A-B991-FAA8942B079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49429" y="3017422"/>
                  <a:ext cx="21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5009817-033D-4F3B-A661-C8CE533C15EB}"/>
                    </a:ext>
                  </a:extLst>
                </p14:cNvPr>
                <p14:cNvContentPartPr/>
                <p14:nvPr/>
              </p14:nvContentPartPr>
              <p14:xfrm>
                <a:off x="9550669" y="3018862"/>
                <a:ext cx="266040" cy="114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5009817-033D-4F3B-A661-C8CE533C15E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42029" y="3010222"/>
                  <a:ext cx="283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1690425-CC50-4713-A8F2-492A01AC7965}"/>
                    </a:ext>
                  </a:extLst>
                </p14:cNvPr>
                <p14:cNvContentPartPr/>
                <p14:nvPr/>
              </p14:nvContentPartPr>
              <p14:xfrm>
                <a:off x="7622509" y="3904822"/>
                <a:ext cx="313200" cy="142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1690425-CC50-4713-A8F2-492A01AC79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13869" y="3896182"/>
                  <a:ext cx="330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15E0C57-9683-4D40-9116-2DB6A421C73F}"/>
                    </a:ext>
                  </a:extLst>
                </p14:cNvPr>
                <p14:cNvContentPartPr/>
                <p14:nvPr/>
              </p14:nvContentPartPr>
              <p14:xfrm>
                <a:off x="7643029" y="3950902"/>
                <a:ext cx="304200" cy="163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15E0C57-9683-4D40-9116-2DB6A421C73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34389" y="3941902"/>
                  <a:ext cx="321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DD6A433-9C53-44E8-A2AF-ED70AFDFD171}"/>
                    </a:ext>
                  </a:extLst>
                </p14:cNvPr>
                <p14:cNvContentPartPr/>
                <p14:nvPr/>
              </p14:nvContentPartPr>
              <p14:xfrm>
                <a:off x="7953709" y="3766222"/>
                <a:ext cx="93600" cy="224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DD6A433-9C53-44E8-A2AF-ED70AFDFD1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944709" y="3757582"/>
                  <a:ext cx="111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4FA5D15-8425-4653-953F-B1BA3F2FEA88}"/>
                    </a:ext>
                  </a:extLst>
                </p14:cNvPr>
                <p14:cNvContentPartPr/>
                <p14:nvPr/>
              </p14:nvContentPartPr>
              <p14:xfrm>
                <a:off x="8214709" y="3744982"/>
                <a:ext cx="146160" cy="169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4FA5D15-8425-4653-953F-B1BA3F2FEA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205709" y="3735982"/>
                  <a:ext cx="163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F059DEE-4CF3-4971-976D-6085BFB89DD4}"/>
                    </a:ext>
                  </a:extLst>
                </p14:cNvPr>
                <p14:cNvContentPartPr/>
                <p14:nvPr/>
              </p14:nvContentPartPr>
              <p14:xfrm>
                <a:off x="8422429" y="3702502"/>
                <a:ext cx="178920" cy="173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F059DEE-4CF3-4971-976D-6085BFB89D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13429" y="3693862"/>
                  <a:ext cx="196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D02B88D-F897-462C-A202-521A72A98778}"/>
                    </a:ext>
                  </a:extLst>
                </p14:cNvPr>
                <p14:cNvContentPartPr/>
                <p14:nvPr/>
              </p14:nvContentPartPr>
              <p14:xfrm>
                <a:off x="8626909" y="3520342"/>
                <a:ext cx="615600" cy="275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D02B88D-F897-462C-A202-521A72A9877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17909" y="3511702"/>
                  <a:ext cx="633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2D61C29-4F88-43EB-BDFF-2E72F5B19ECA}"/>
                    </a:ext>
                  </a:extLst>
                </p14:cNvPr>
                <p14:cNvContentPartPr/>
                <p14:nvPr/>
              </p14:nvContentPartPr>
              <p14:xfrm>
                <a:off x="8157109" y="3974662"/>
                <a:ext cx="108360" cy="84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2D61C29-4F88-43EB-BDFF-2E72F5B19EC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48109" y="3966022"/>
                  <a:ext cx="126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4CC49A3-0D8B-40C9-9EE3-33AD20BF3251}"/>
                    </a:ext>
                  </a:extLst>
                </p14:cNvPr>
                <p14:cNvContentPartPr/>
                <p14:nvPr/>
              </p14:nvContentPartPr>
              <p14:xfrm>
                <a:off x="9312349" y="3423862"/>
                <a:ext cx="95760" cy="140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4CC49A3-0D8B-40C9-9EE3-33AD20BF325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03709" y="3414862"/>
                  <a:ext cx="11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9A4A78E-22A7-47C5-8574-2AFAE65B54EC}"/>
                    </a:ext>
                  </a:extLst>
                </p14:cNvPr>
                <p14:cNvContentPartPr/>
                <p14:nvPr/>
              </p14:nvContentPartPr>
              <p14:xfrm>
                <a:off x="9448069" y="3242422"/>
                <a:ext cx="125640" cy="104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9A4A78E-22A7-47C5-8574-2AFAE65B54E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39429" y="3233782"/>
                  <a:ext cx="143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46C01FC-97C5-4A72-A94D-619112BDE682}"/>
                    </a:ext>
                  </a:extLst>
                </p14:cNvPr>
                <p14:cNvContentPartPr/>
                <p14:nvPr/>
              </p14:nvContentPartPr>
              <p14:xfrm>
                <a:off x="9810229" y="3071062"/>
                <a:ext cx="686160" cy="286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46C01FC-97C5-4A72-A94D-619112BDE68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01229" y="3062062"/>
                  <a:ext cx="703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12BAA90-BA0A-4D7D-A89C-39D3658E35BC}"/>
                    </a:ext>
                  </a:extLst>
                </p14:cNvPr>
                <p14:cNvContentPartPr/>
                <p14:nvPr/>
              </p14:nvContentPartPr>
              <p14:xfrm>
                <a:off x="10512589" y="2890342"/>
                <a:ext cx="133560" cy="198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12BAA90-BA0A-4D7D-A89C-39D3658E35B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03589" y="2881702"/>
                  <a:ext cx="151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368AB35-226A-4BF5-BD8F-44B6C3E8C5DE}"/>
                    </a:ext>
                  </a:extLst>
                </p14:cNvPr>
                <p14:cNvContentPartPr/>
                <p14:nvPr/>
              </p14:nvContentPartPr>
              <p14:xfrm>
                <a:off x="10640029" y="2902942"/>
                <a:ext cx="142560" cy="114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368AB35-226A-4BF5-BD8F-44B6C3E8C5D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631389" y="2893942"/>
                  <a:ext cx="160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674B3A5-0F2E-40D3-BA1B-CE3BAD8BF45F}"/>
                    </a:ext>
                  </a:extLst>
                </p14:cNvPr>
                <p14:cNvContentPartPr/>
                <p14:nvPr/>
              </p14:nvContentPartPr>
              <p14:xfrm>
                <a:off x="10926949" y="2707462"/>
                <a:ext cx="455400" cy="218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674B3A5-0F2E-40D3-BA1B-CE3BAD8BF45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18309" y="2698462"/>
                  <a:ext cx="473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078D0AC-6E66-45E6-8F50-B68C4CDDA75D}"/>
                    </a:ext>
                  </a:extLst>
                </p14:cNvPr>
                <p14:cNvContentPartPr/>
                <p14:nvPr/>
              </p14:nvContentPartPr>
              <p14:xfrm>
                <a:off x="8895829" y="3784582"/>
                <a:ext cx="443520" cy="246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078D0AC-6E66-45E6-8F50-B68C4CDDA75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86829" y="3775942"/>
                  <a:ext cx="461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CB85AE4-E60C-4E64-B129-382340F02ACF}"/>
                    </a:ext>
                  </a:extLst>
                </p14:cNvPr>
                <p14:cNvContentPartPr/>
                <p14:nvPr/>
              </p14:nvContentPartPr>
              <p14:xfrm>
                <a:off x="9377509" y="3622942"/>
                <a:ext cx="193680" cy="198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CB85AE4-E60C-4E64-B129-382340F02A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68509" y="3614302"/>
                  <a:ext cx="211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526E5CD-52E4-41DE-9476-A84F2A1B863C}"/>
                    </a:ext>
                  </a:extLst>
                </p14:cNvPr>
                <p14:cNvContentPartPr/>
                <p14:nvPr/>
              </p14:nvContentPartPr>
              <p14:xfrm>
                <a:off x="9767029" y="3553102"/>
                <a:ext cx="202680" cy="141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526E5CD-52E4-41DE-9476-A84F2A1B863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58029" y="3544102"/>
                  <a:ext cx="220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D248AF1-EE68-4183-A1E5-EE1C521B38DF}"/>
                    </a:ext>
                  </a:extLst>
                </p14:cNvPr>
                <p14:cNvContentPartPr/>
                <p14:nvPr/>
              </p14:nvContentPartPr>
              <p14:xfrm>
                <a:off x="9917149" y="3546982"/>
                <a:ext cx="105120" cy="103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D248AF1-EE68-4183-A1E5-EE1C521B38D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08149" y="3538342"/>
                  <a:ext cx="12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9B98D56-71DD-4CE4-B159-B73911C27DE4}"/>
                    </a:ext>
                  </a:extLst>
                </p14:cNvPr>
                <p14:cNvContentPartPr/>
                <p14:nvPr/>
              </p14:nvContentPartPr>
              <p14:xfrm>
                <a:off x="10071949" y="3429262"/>
                <a:ext cx="199800" cy="121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9B98D56-71DD-4CE4-B159-B73911C27DE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63309" y="3420262"/>
                  <a:ext cx="217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06FCC05-FEA9-4672-87CC-1816B7AA4518}"/>
                    </a:ext>
                  </a:extLst>
                </p14:cNvPr>
                <p14:cNvContentPartPr/>
                <p14:nvPr/>
              </p14:nvContentPartPr>
              <p14:xfrm>
                <a:off x="10285429" y="3337822"/>
                <a:ext cx="120960" cy="144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06FCC05-FEA9-4672-87CC-1816B7AA45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76429" y="3329182"/>
                  <a:ext cx="138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96AE1E8-2EB0-4EC6-B1BF-DB5016E1FA36}"/>
                    </a:ext>
                  </a:extLst>
                </p14:cNvPr>
                <p14:cNvContentPartPr/>
                <p14:nvPr/>
              </p14:nvContentPartPr>
              <p14:xfrm>
                <a:off x="10597549" y="3251062"/>
                <a:ext cx="109440" cy="254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96AE1E8-2EB0-4EC6-B1BF-DB5016E1FA3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88909" y="3242422"/>
                  <a:ext cx="127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316FC76-0498-4EC4-B7CC-93BE0852F5C2}"/>
                    </a:ext>
                  </a:extLst>
                </p14:cNvPr>
                <p14:cNvContentPartPr/>
                <p14:nvPr/>
              </p14:nvContentPartPr>
              <p14:xfrm>
                <a:off x="10735429" y="3239182"/>
                <a:ext cx="76680" cy="95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316FC76-0498-4EC4-B7CC-93BE0852F5C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26789" y="3230542"/>
                  <a:ext cx="94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847455F-3A78-41E5-908B-523BFEA8684C}"/>
                    </a:ext>
                  </a:extLst>
                </p14:cNvPr>
                <p14:cNvContentPartPr/>
                <p14:nvPr/>
              </p14:nvContentPartPr>
              <p14:xfrm>
                <a:off x="10858189" y="3198142"/>
                <a:ext cx="101880" cy="78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847455F-3A78-41E5-908B-523BFEA8684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49549" y="3189502"/>
                  <a:ext cx="119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9DD4E59-2280-4193-8023-531ED978C36D}"/>
                    </a:ext>
                  </a:extLst>
                </p14:cNvPr>
                <p14:cNvContentPartPr/>
                <p14:nvPr/>
              </p14:nvContentPartPr>
              <p14:xfrm>
                <a:off x="10979509" y="3050542"/>
                <a:ext cx="106560" cy="196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9DD4E59-2280-4193-8023-531ED978C3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70509" y="3041902"/>
                  <a:ext cx="124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CAE204B-EE57-46A8-A803-B652915AD11E}"/>
                    </a:ext>
                  </a:extLst>
                </p14:cNvPr>
                <p14:cNvContentPartPr/>
                <p14:nvPr/>
              </p14:nvContentPartPr>
              <p14:xfrm>
                <a:off x="11113429" y="3002302"/>
                <a:ext cx="42120" cy="212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CAE204B-EE57-46A8-A803-B652915AD11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04429" y="2993302"/>
                  <a:ext cx="59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26F0FA2-E10E-4D96-BBD9-10A018ACFE59}"/>
                    </a:ext>
                  </a:extLst>
                </p14:cNvPr>
                <p14:cNvContentPartPr/>
                <p14:nvPr/>
              </p14:nvContentPartPr>
              <p14:xfrm>
                <a:off x="11191549" y="3027502"/>
                <a:ext cx="168480" cy="146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26F0FA2-E10E-4D96-BBD9-10A018ACFE5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82909" y="3018502"/>
                  <a:ext cx="186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606188F-09BE-43ED-AE67-42741535F1A9}"/>
                    </a:ext>
                  </a:extLst>
                </p14:cNvPr>
                <p14:cNvContentPartPr/>
                <p14:nvPr/>
              </p14:nvContentPartPr>
              <p14:xfrm>
                <a:off x="11146909" y="3047302"/>
                <a:ext cx="184320" cy="162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606188F-09BE-43ED-AE67-42741535F1A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37909" y="3038302"/>
                  <a:ext cx="201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E04AB05-D173-4CCF-86FD-16CD5BD93A69}"/>
                    </a:ext>
                  </a:extLst>
                </p14:cNvPr>
                <p14:cNvContentPartPr/>
                <p14:nvPr/>
              </p14:nvContentPartPr>
              <p14:xfrm>
                <a:off x="11351389" y="2868382"/>
                <a:ext cx="98280" cy="245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E04AB05-D173-4CCF-86FD-16CD5BD93A6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42749" y="2859382"/>
                  <a:ext cx="115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A7737DE-93EC-4D8D-8BDE-52101E2C2550}"/>
                    </a:ext>
                  </a:extLst>
                </p14:cNvPr>
                <p14:cNvContentPartPr/>
                <p14:nvPr/>
              </p14:nvContentPartPr>
              <p14:xfrm>
                <a:off x="11484589" y="2804302"/>
                <a:ext cx="54360" cy="252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A7737DE-93EC-4D8D-8BDE-52101E2C255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75589" y="2795302"/>
                  <a:ext cx="72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6098065-F9F3-4DDE-ABFD-01EAA2A45745}"/>
                    </a:ext>
                  </a:extLst>
                </p14:cNvPr>
                <p14:cNvContentPartPr/>
                <p14:nvPr/>
              </p14:nvContentPartPr>
              <p14:xfrm>
                <a:off x="11566309" y="2839942"/>
                <a:ext cx="128160" cy="179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6098065-F9F3-4DDE-ABFD-01EAA2A457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557309" y="2831302"/>
                  <a:ext cx="145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FBE7E21-7832-4DCD-8CCC-D942C8E166AE}"/>
                    </a:ext>
                  </a:extLst>
                </p14:cNvPr>
                <p14:cNvContentPartPr/>
                <p14:nvPr/>
              </p14:nvContentPartPr>
              <p14:xfrm>
                <a:off x="10532749" y="3122902"/>
                <a:ext cx="1114200" cy="485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FBE7E21-7832-4DCD-8CCC-D942C8E166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24109" y="3113902"/>
                  <a:ext cx="1131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27364FA-41DB-45F0-B17C-AF39C3C4502C}"/>
                    </a:ext>
                  </a:extLst>
                </p14:cNvPr>
                <p14:cNvContentPartPr/>
                <p14:nvPr/>
              </p14:nvContentPartPr>
              <p14:xfrm>
                <a:off x="5465389" y="3089062"/>
                <a:ext cx="254520" cy="306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27364FA-41DB-45F0-B17C-AF39C3C4502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56389" y="3080422"/>
                  <a:ext cx="2721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B8D738A-49C9-417B-B221-F446FF39C84B}"/>
                    </a:ext>
                  </a:extLst>
                </p14:cNvPr>
                <p14:cNvContentPartPr/>
                <p14:nvPr/>
              </p14:nvContentPartPr>
              <p14:xfrm>
                <a:off x="5453149" y="2799622"/>
                <a:ext cx="175320" cy="2599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B8D738A-49C9-417B-B221-F446FF39C84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44509" y="2790982"/>
                  <a:ext cx="192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86D21A1-6032-46A3-9D4F-BE4E0D366F48}"/>
                    </a:ext>
                  </a:extLst>
                </p14:cNvPr>
                <p14:cNvContentPartPr/>
                <p14:nvPr/>
              </p14:nvContentPartPr>
              <p14:xfrm>
                <a:off x="5107549" y="2323342"/>
                <a:ext cx="331560" cy="243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86D21A1-6032-46A3-9D4F-BE4E0D366F4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98549" y="2314702"/>
                  <a:ext cx="349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6FE3670-A776-46E6-97A5-A007206BE745}"/>
                    </a:ext>
                  </a:extLst>
                </p14:cNvPr>
                <p14:cNvContentPartPr/>
                <p14:nvPr/>
              </p14:nvContentPartPr>
              <p14:xfrm>
                <a:off x="4019989" y="3087262"/>
                <a:ext cx="62640" cy="1440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6FE3670-A776-46E6-97A5-A007206BE74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10989" y="3078262"/>
                  <a:ext cx="80280" cy="14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338F60E-2D33-4FC8-9180-DFEC67B08654}"/>
                    </a:ext>
                  </a:extLst>
                </p14:cNvPr>
                <p14:cNvContentPartPr/>
                <p14:nvPr/>
              </p14:nvContentPartPr>
              <p14:xfrm>
                <a:off x="4773109" y="3030742"/>
                <a:ext cx="33120" cy="15051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338F60E-2D33-4FC8-9180-DFEC67B0865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64469" y="3022102"/>
                  <a:ext cx="50760" cy="15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333C286-15DD-468E-BAED-C7A4CF934EE9}"/>
                    </a:ext>
                  </a:extLst>
                </p14:cNvPr>
                <p14:cNvContentPartPr/>
                <p14:nvPr/>
              </p14:nvContentPartPr>
              <p14:xfrm>
                <a:off x="4010989" y="2711062"/>
                <a:ext cx="435240" cy="425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333C286-15DD-468E-BAED-C7A4CF934EE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01989" y="2702062"/>
                  <a:ext cx="4528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5444B29-944D-48FB-90F3-3ED27313E16A}"/>
                    </a:ext>
                  </a:extLst>
                </p14:cNvPr>
                <p14:cNvContentPartPr/>
                <p14:nvPr/>
              </p14:nvContentPartPr>
              <p14:xfrm>
                <a:off x="4061749" y="2802142"/>
                <a:ext cx="633600" cy="570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5444B29-944D-48FB-90F3-3ED27313E16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52749" y="2793142"/>
                  <a:ext cx="65124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045D047-238E-4A14-88CB-5B6EEE791343}"/>
                    </a:ext>
                  </a:extLst>
                </p14:cNvPr>
                <p14:cNvContentPartPr/>
                <p14:nvPr/>
              </p14:nvContentPartPr>
              <p14:xfrm>
                <a:off x="4179829" y="3071062"/>
                <a:ext cx="446040" cy="381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045D047-238E-4A14-88CB-5B6EEE79134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71189" y="3062062"/>
                  <a:ext cx="463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61B08C7-A38E-44ED-AF57-9F88C2449C51}"/>
                    </a:ext>
                  </a:extLst>
                </p14:cNvPr>
                <p14:cNvContentPartPr/>
                <p14:nvPr/>
              </p14:nvContentPartPr>
              <p14:xfrm>
                <a:off x="4153909" y="3216862"/>
                <a:ext cx="594720" cy="489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61B08C7-A38E-44ED-AF57-9F88C2449C5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45269" y="3207862"/>
                  <a:ext cx="6123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1FA20DC-F696-4C58-8FFC-4C7FEEEB0450}"/>
                    </a:ext>
                  </a:extLst>
                </p14:cNvPr>
                <p14:cNvContentPartPr/>
                <p14:nvPr/>
              </p14:nvContentPartPr>
              <p14:xfrm>
                <a:off x="4156789" y="3542662"/>
                <a:ext cx="536040" cy="647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1FA20DC-F696-4C58-8FFC-4C7FEEEB045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47789" y="3533662"/>
                  <a:ext cx="55368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DD39E11-0AF5-4041-BE57-DCCA628FF7D2}"/>
                    </a:ext>
                  </a:extLst>
                </p14:cNvPr>
                <p14:cNvContentPartPr/>
                <p14:nvPr/>
              </p14:nvContentPartPr>
              <p14:xfrm>
                <a:off x="4278469" y="3951982"/>
                <a:ext cx="374040" cy="313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DD39E11-0AF5-4041-BE57-DCCA628FF7D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269469" y="3942982"/>
                  <a:ext cx="3916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4708111-D617-4382-A0F8-560F5C764479}"/>
                    </a:ext>
                  </a:extLst>
                </p14:cNvPr>
                <p14:cNvContentPartPr/>
                <p14:nvPr/>
              </p14:nvContentPartPr>
              <p14:xfrm>
                <a:off x="4361989" y="4159702"/>
                <a:ext cx="254160" cy="267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4708111-D617-4382-A0F8-560F5C76447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53349" y="4151062"/>
                  <a:ext cx="271800" cy="28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22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E5504-01EE-4435-8859-4C6A0CA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1"/>
            <a:ext cx="8689981" cy="5456499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F1C080A-5899-42BC-A847-5C47A5847E3B}"/>
              </a:ext>
            </a:extLst>
          </p:cNvPr>
          <p:cNvGrpSpPr/>
          <p:nvPr/>
        </p:nvGrpSpPr>
        <p:grpSpPr>
          <a:xfrm>
            <a:off x="8775589" y="70102"/>
            <a:ext cx="2691360" cy="1285560"/>
            <a:chOff x="8775589" y="70102"/>
            <a:chExt cx="2691360" cy="12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9DC9845-221D-4733-8155-C4B9B11AE1BA}"/>
                    </a:ext>
                  </a:extLst>
                </p14:cNvPr>
                <p14:cNvContentPartPr/>
                <p14:nvPr/>
              </p14:nvContentPartPr>
              <p14:xfrm>
                <a:off x="8775589" y="1155142"/>
                <a:ext cx="73800" cy="200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9DC9845-221D-4733-8155-C4B9B11AE1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66949" y="1146142"/>
                  <a:ext cx="91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D350B39-0457-4A8E-96FB-8C53ADE77DD7}"/>
                    </a:ext>
                  </a:extLst>
                </p14:cNvPr>
                <p14:cNvContentPartPr/>
                <p14:nvPr/>
              </p14:nvContentPartPr>
              <p14:xfrm>
                <a:off x="8789269" y="1095382"/>
                <a:ext cx="104400" cy="2203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D350B39-0457-4A8E-96FB-8C53ADE77D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80269" y="1086742"/>
                  <a:ext cx="122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E560304-5FF6-4B20-A14B-4CFD8C6F0191}"/>
                    </a:ext>
                  </a:extLst>
                </p14:cNvPr>
                <p14:cNvContentPartPr/>
                <p14:nvPr/>
              </p14:nvContentPartPr>
              <p14:xfrm>
                <a:off x="8933989" y="991702"/>
                <a:ext cx="102600" cy="196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E560304-5FF6-4B20-A14B-4CFD8C6F01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24989" y="983062"/>
                  <a:ext cx="120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068D681-7147-467B-B7F9-D34C83C24BFE}"/>
                    </a:ext>
                  </a:extLst>
                </p14:cNvPr>
                <p14:cNvContentPartPr/>
                <p14:nvPr/>
              </p14:nvContentPartPr>
              <p14:xfrm>
                <a:off x="9066829" y="984142"/>
                <a:ext cx="87120" cy="109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068D681-7147-467B-B7F9-D34C83C24B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58189" y="975142"/>
                  <a:ext cx="104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B007487-C0A0-4712-9E61-64ADF4EAF5EF}"/>
                    </a:ext>
                  </a:extLst>
                </p14:cNvPr>
                <p14:cNvContentPartPr/>
                <p14:nvPr/>
              </p14:nvContentPartPr>
              <p14:xfrm>
                <a:off x="9247549" y="915742"/>
                <a:ext cx="83880" cy="176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B007487-C0A0-4712-9E61-64ADF4EAF5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38549" y="907102"/>
                  <a:ext cx="101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9F57FA6-BC2E-4208-8D86-3D978808442F}"/>
                    </a:ext>
                  </a:extLst>
                </p14:cNvPr>
                <p14:cNvContentPartPr/>
                <p14:nvPr/>
              </p14:nvContentPartPr>
              <p14:xfrm>
                <a:off x="9325669" y="771022"/>
                <a:ext cx="109800" cy="225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9F57FA6-BC2E-4208-8D86-3D97880844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17029" y="762022"/>
                  <a:ext cx="127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526E4F4-1B5E-4E39-9804-43537F8A42A3}"/>
                    </a:ext>
                  </a:extLst>
                </p14:cNvPr>
                <p14:cNvContentPartPr/>
                <p14:nvPr/>
              </p14:nvContentPartPr>
              <p14:xfrm>
                <a:off x="9528709" y="722782"/>
                <a:ext cx="171000" cy="82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526E4F4-1B5E-4E39-9804-43537F8A42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19709" y="714142"/>
                  <a:ext cx="188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73E86CE-F467-47E1-91A4-880FE8ABE3BC}"/>
                    </a:ext>
                  </a:extLst>
                </p14:cNvPr>
                <p14:cNvContentPartPr/>
                <p14:nvPr/>
              </p14:nvContentPartPr>
              <p14:xfrm>
                <a:off x="9586309" y="736822"/>
                <a:ext cx="167400" cy="64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73E86CE-F467-47E1-91A4-880FE8ABE3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77669" y="728182"/>
                  <a:ext cx="185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A19082B-ADA2-4BE2-890B-3841DE1C4111}"/>
                    </a:ext>
                  </a:extLst>
                </p14:cNvPr>
                <p14:cNvContentPartPr/>
                <p14:nvPr/>
              </p14:nvContentPartPr>
              <p14:xfrm>
                <a:off x="9801949" y="421462"/>
                <a:ext cx="240840" cy="215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A19082B-ADA2-4BE2-890B-3841DE1C41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92949" y="412822"/>
                  <a:ext cx="258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7A6D88C-179F-41CC-8AEE-E6B95245EF52}"/>
                    </a:ext>
                  </a:extLst>
                </p14:cNvPr>
                <p14:cNvContentPartPr/>
                <p14:nvPr/>
              </p14:nvContentPartPr>
              <p14:xfrm>
                <a:off x="9885109" y="561862"/>
                <a:ext cx="289800" cy="144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7A6D88C-179F-41CC-8AEE-E6B95245EF5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76469" y="553222"/>
                  <a:ext cx="307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B732CA3-A8DD-444C-BB39-F9154A3F9EC1}"/>
                    </a:ext>
                  </a:extLst>
                </p14:cNvPr>
                <p14:cNvContentPartPr/>
                <p14:nvPr/>
              </p14:nvContentPartPr>
              <p14:xfrm>
                <a:off x="9590989" y="502462"/>
                <a:ext cx="669600" cy="321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B732CA3-A8DD-444C-BB39-F9154A3F9E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82349" y="493462"/>
                  <a:ext cx="687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6EA3A37-CE13-4B89-A6B7-6A58C1D81320}"/>
                    </a:ext>
                  </a:extLst>
                </p14:cNvPr>
                <p14:cNvContentPartPr/>
                <p14:nvPr/>
              </p14:nvContentPartPr>
              <p14:xfrm>
                <a:off x="9783949" y="928342"/>
                <a:ext cx="136080" cy="338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6EA3A37-CE13-4B89-A6B7-6A58C1D8132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75309" y="919702"/>
                  <a:ext cx="1537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04E8E3E-A2BC-4C2E-A60F-9797C276845F}"/>
                    </a:ext>
                  </a:extLst>
                </p14:cNvPr>
                <p14:cNvContentPartPr/>
                <p14:nvPr/>
              </p14:nvContentPartPr>
              <p14:xfrm>
                <a:off x="9971149" y="880102"/>
                <a:ext cx="59040" cy="241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04E8E3E-A2BC-4C2E-A60F-9797C27684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62509" y="871462"/>
                  <a:ext cx="76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75866CB-3858-4FAB-AB10-27C43EFA1856}"/>
                    </a:ext>
                  </a:extLst>
                </p14:cNvPr>
                <p14:cNvContentPartPr/>
                <p14:nvPr/>
              </p14:nvContentPartPr>
              <p14:xfrm>
                <a:off x="10064749" y="812782"/>
                <a:ext cx="195840" cy="258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75866CB-3858-4FAB-AB10-27C43EFA185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55749" y="803782"/>
                  <a:ext cx="213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7F03700-32A9-4C5B-92DE-64EFAE43D63E}"/>
                    </a:ext>
                  </a:extLst>
                </p14:cNvPr>
                <p14:cNvContentPartPr/>
                <p14:nvPr/>
              </p14:nvContentPartPr>
              <p14:xfrm>
                <a:off x="10391269" y="798382"/>
                <a:ext cx="128880" cy="81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7F03700-32A9-4C5B-92DE-64EFAE43D63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82629" y="789382"/>
                  <a:ext cx="146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AE47DCE-058D-4357-AF2A-0D2EA2AF6BC3}"/>
                    </a:ext>
                  </a:extLst>
                </p14:cNvPr>
                <p14:cNvContentPartPr/>
                <p14:nvPr/>
              </p14:nvContentPartPr>
              <p14:xfrm>
                <a:off x="10417189" y="855622"/>
                <a:ext cx="157320" cy="90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AE47DCE-058D-4357-AF2A-0D2EA2AF6B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08189" y="846622"/>
                  <a:ext cx="174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D7354B9-882A-4DBD-B1EA-A71E3C0FFC56}"/>
                    </a:ext>
                  </a:extLst>
                </p14:cNvPr>
                <p14:cNvContentPartPr/>
                <p14:nvPr/>
              </p14:nvContentPartPr>
              <p14:xfrm>
                <a:off x="10638949" y="493102"/>
                <a:ext cx="128520" cy="233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D7354B9-882A-4DBD-B1EA-A71E3C0FFC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29949" y="484102"/>
                  <a:ext cx="146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F726CAF-633E-4EF2-BBAE-847B5677E136}"/>
                    </a:ext>
                  </a:extLst>
                </p14:cNvPr>
                <p14:cNvContentPartPr/>
                <p14:nvPr/>
              </p14:nvContentPartPr>
              <p14:xfrm>
                <a:off x="10678549" y="598582"/>
                <a:ext cx="223200" cy="153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F726CAF-633E-4EF2-BBAE-847B5677E1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69909" y="589582"/>
                  <a:ext cx="240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19883E5-7A41-4122-B5A2-AB97C58BF26D}"/>
                    </a:ext>
                  </a:extLst>
                </p14:cNvPr>
                <p14:cNvContentPartPr/>
                <p14:nvPr/>
              </p14:nvContentPartPr>
              <p14:xfrm>
                <a:off x="10664509" y="681022"/>
                <a:ext cx="272880" cy="306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19883E5-7A41-4122-B5A2-AB97C58BF2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55869" y="672022"/>
                  <a:ext cx="290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F343EF3-2DB2-4389-9CFB-B80325C17E60}"/>
                    </a:ext>
                  </a:extLst>
                </p14:cNvPr>
                <p14:cNvContentPartPr/>
                <p14:nvPr/>
              </p14:nvContentPartPr>
              <p14:xfrm>
                <a:off x="10755589" y="807742"/>
                <a:ext cx="100800" cy="137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F343EF3-2DB2-4389-9CFB-B80325C17E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46949" y="799102"/>
                  <a:ext cx="118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8D10619-EF08-489B-A40A-BA646B12F001}"/>
                    </a:ext>
                  </a:extLst>
                </p14:cNvPr>
                <p14:cNvContentPartPr/>
                <p14:nvPr/>
              </p14:nvContentPartPr>
              <p14:xfrm>
                <a:off x="10871869" y="813502"/>
                <a:ext cx="61560" cy="105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8D10619-EF08-489B-A40A-BA646B12F0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62869" y="804862"/>
                  <a:ext cx="7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4948660-1C3F-44BC-BF6F-292532AAFE0E}"/>
                    </a:ext>
                  </a:extLst>
                </p14:cNvPr>
                <p14:cNvContentPartPr/>
                <p14:nvPr/>
              </p14:nvContentPartPr>
              <p14:xfrm>
                <a:off x="10862509" y="821062"/>
                <a:ext cx="32760" cy="34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4948660-1C3F-44BC-BF6F-292532AAFE0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53509" y="812062"/>
                  <a:ext cx="50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694D7FE-1D44-48AA-9153-7CD2C66311F9}"/>
                    </a:ext>
                  </a:extLst>
                </p14:cNvPr>
                <p14:cNvContentPartPr/>
                <p14:nvPr/>
              </p14:nvContentPartPr>
              <p14:xfrm>
                <a:off x="10863949" y="756622"/>
                <a:ext cx="58320" cy="17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694D7FE-1D44-48AA-9153-7CD2C66311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55309" y="747622"/>
                  <a:ext cx="75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7BBFA0A-61AB-42AB-804D-0BE55FE2B4D9}"/>
                    </a:ext>
                  </a:extLst>
                </p14:cNvPr>
                <p14:cNvContentPartPr/>
                <p14:nvPr/>
              </p14:nvContentPartPr>
              <p14:xfrm>
                <a:off x="11043229" y="483742"/>
                <a:ext cx="140760" cy="185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7BBFA0A-61AB-42AB-804D-0BE55FE2B4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34589" y="475102"/>
                  <a:ext cx="158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E50CCF9-F0B1-4C77-84A6-36CB1A7F647E}"/>
                    </a:ext>
                  </a:extLst>
                </p14:cNvPr>
                <p14:cNvContentPartPr/>
                <p14:nvPr/>
              </p14:nvContentPartPr>
              <p14:xfrm>
                <a:off x="11119189" y="310222"/>
                <a:ext cx="80280" cy="50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E50CCF9-F0B1-4C77-84A6-36CB1A7F64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10549" y="301222"/>
                  <a:ext cx="97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C94D674-2E40-4CFC-AAB3-8BFD27D5276C}"/>
                    </a:ext>
                  </a:extLst>
                </p14:cNvPr>
                <p14:cNvContentPartPr/>
                <p14:nvPr/>
              </p14:nvContentPartPr>
              <p14:xfrm>
                <a:off x="11258149" y="137422"/>
                <a:ext cx="99000" cy="146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C94D674-2E40-4CFC-AAB3-8BFD27D5276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49509" y="128422"/>
                  <a:ext cx="116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A83D97F-C56F-4D59-84B8-16623409F93E}"/>
                    </a:ext>
                  </a:extLst>
                </p14:cNvPr>
                <p14:cNvContentPartPr/>
                <p14:nvPr/>
              </p14:nvContentPartPr>
              <p14:xfrm>
                <a:off x="11257789" y="186382"/>
                <a:ext cx="96840" cy="60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A83D97F-C56F-4D59-84B8-16623409F93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48789" y="177382"/>
                  <a:ext cx="114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8C636A7-CC63-4831-B314-38E760BBA38D}"/>
                    </a:ext>
                  </a:extLst>
                </p14:cNvPr>
                <p14:cNvContentPartPr/>
                <p14:nvPr/>
              </p14:nvContentPartPr>
              <p14:xfrm>
                <a:off x="11355709" y="70102"/>
                <a:ext cx="111240" cy="57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8C636A7-CC63-4831-B314-38E760BBA3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47069" y="61102"/>
                  <a:ext cx="12888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35D1A04-2896-490B-95E1-7513F756D99F}"/>
                  </a:ext>
                </a:extLst>
              </p14:cNvPr>
              <p14:cNvContentPartPr/>
              <p14:nvPr/>
            </p14:nvContentPartPr>
            <p14:xfrm>
              <a:off x="4358029" y="1430902"/>
              <a:ext cx="2839680" cy="11451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35D1A04-2896-490B-95E1-7513F756D99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49029" y="1421902"/>
                <a:ext cx="2857320" cy="11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A6B3F5E-B493-4AAF-BBDE-33DE3DCFECD7}"/>
                  </a:ext>
                </a:extLst>
              </p14:cNvPr>
              <p14:cNvContentPartPr/>
              <p14:nvPr/>
            </p14:nvContentPartPr>
            <p14:xfrm>
              <a:off x="4560709" y="1622782"/>
              <a:ext cx="752760" cy="4698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A6B3F5E-B493-4AAF-BBDE-33DE3DCFEC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52069" y="1613782"/>
                <a:ext cx="770400" cy="4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ECE1A93-4D34-47E4-A315-A8475003F1DF}"/>
              </a:ext>
            </a:extLst>
          </p:cNvPr>
          <p:cNvGrpSpPr/>
          <p:nvPr/>
        </p:nvGrpSpPr>
        <p:grpSpPr>
          <a:xfrm>
            <a:off x="7997989" y="1930942"/>
            <a:ext cx="3894120" cy="1944720"/>
            <a:chOff x="7997989" y="1930942"/>
            <a:chExt cx="3894120" cy="19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2AF406A-C2F9-4484-8C52-86367ACCE87F}"/>
                    </a:ext>
                  </a:extLst>
                </p14:cNvPr>
                <p14:cNvContentPartPr/>
                <p14:nvPr/>
              </p14:nvContentPartPr>
              <p14:xfrm>
                <a:off x="8143429" y="2428102"/>
                <a:ext cx="57240" cy="343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2AF406A-C2F9-4484-8C52-86367ACCE87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34789" y="2419462"/>
                  <a:ext cx="74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7626C82-2F57-4C9F-926D-2D96A23AE079}"/>
                    </a:ext>
                  </a:extLst>
                </p14:cNvPr>
                <p14:cNvContentPartPr/>
                <p14:nvPr/>
              </p14:nvContentPartPr>
              <p14:xfrm>
                <a:off x="7997989" y="2317582"/>
                <a:ext cx="411840" cy="141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7626C82-2F57-4C9F-926D-2D96A23AE07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89349" y="2308582"/>
                  <a:ext cx="429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B8B4E5E-8175-4C54-B126-DFDEC3352DC6}"/>
                    </a:ext>
                  </a:extLst>
                </p14:cNvPr>
                <p14:cNvContentPartPr/>
                <p14:nvPr/>
              </p14:nvContentPartPr>
              <p14:xfrm>
                <a:off x="8487949" y="2126422"/>
                <a:ext cx="130320" cy="416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B8B4E5E-8175-4C54-B126-DFDEC3352D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79309" y="2117422"/>
                  <a:ext cx="1479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34678DC-15EC-4650-AECB-6399C47F5B0E}"/>
                    </a:ext>
                  </a:extLst>
                </p14:cNvPr>
                <p14:cNvContentPartPr/>
                <p14:nvPr/>
              </p14:nvContentPartPr>
              <p14:xfrm>
                <a:off x="8679109" y="2119222"/>
                <a:ext cx="188640" cy="108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34678DC-15EC-4650-AECB-6399C47F5B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70469" y="2110582"/>
                  <a:ext cx="206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5B196A0-7E94-451D-85EA-49EC131503F1}"/>
                    </a:ext>
                  </a:extLst>
                </p14:cNvPr>
                <p14:cNvContentPartPr/>
                <p14:nvPr/>
              </p14:nvContentPartPr>
              <p14:xfrm>
                <a:off x="8947669" y="2049022"/>
                <a:ext cx="34560" cy="145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5B196A0-7E94-451D-85EA-49EC131503F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38669" y="2040022"/>
                  <a:ext cx="52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BE79B93-2258-415D-9D88-F82A72F9B2FB}"/>
                    </a:ext>
                  </a:extLst>
                </p14:cNvPr>
                <p14:cNvContentPartPr/>
                <p14:nvPr/>
              </p14:nvContentPartPr>
              <p14:xfrm>
                <a:off x="8921389" y="1951462"/>
                <a:ext cx="306000" cy="18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BE79B93-2258-415D-9D88-F82A72F9B2F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12389" y="1942822"/>
                  <a:ext cx="323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0164DC-8661-4078-9522-25EAF049B27A}"/>
                    </a:ext>
                  </a:extLst>
                </p14:cNvPr>
                <p14:cNvContentPartPr/>
                <p14:nvPr/>
              </p14:nvContentPartPr>
              <p14:xfrm>
                <a:off x="8812309" y="2150182"/>
                <a:ext cx="524520" cy="208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0164DC-8661-4078-9522-25EAF049B27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03669" y="2141182"/>
                  <a:ext cx="542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2AA0BC3-23FE-499F-8DB0-E30117E10FFC}"/>
                    </a:ext>
                  </a:extLst>
                </p14:cNvPr>
                <p14:cNvContentPartPr/>
                <p14:nvPr/>
              </p14:nvContentPartPr>
              <p14:xfrm>
                <a:off x="9009949" y="2336662"/>
                <a:ext cx="290520" cy="130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2AA0BC3-23FE-499F-8DB0-E30117E10F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01309" y="2327662"/>
                  <a:ext cx="308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35D3E01-6E9D-42F9-A5C6-823F79C43BF4}"/>
                    </a:ext>
                  </a:extLst>
                </p14:cNvPr>
                <p14:cNvContentPartPr/>
                <p14:nvPr/>
              </p14:nvContentPartPr>
              <p14:xfrm>
                <a:off x="9374269" y="1930942"/>
                <a:ext cx="112680" cy="486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35D3E01-6E9D-42F9-A5C6-823F79C43BF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65629" y="1921942"/>
                  <a:ext cx="13032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7F2D7F2-C4FA-45C5-A8A7-6B4552D163EB}"/>
                    </a:ext>
                  </a:extLst>
                </p14:cNvPr>
                <p14:cNvContentPartPr/>
                <p14:nvPr/>
              </p14:nvContentPartPr>
              <p14:xfrm>
                <a:off x="8798989" y="2918782"/>
                <a:ext cx="193680" cy="103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7F2D7F2-C4FA-45C5-A8A7-6B4552D163E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89989" y="2910142"/>
                  <a:ext cx="211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FA81A8F-FD41-4297-B971-D75D9E9AB796}"/>
                    </a:ext>
                  </a:extLst>
                </p14:cNvPr>
                <p14:cNvContentPartPr/>
                <p14:nvPr/>
              </p14:nvContentPartPr>
              <p14:xfrm>
                <a:off x="8985829" y="2830222"/>
                <a:ext cx="94680" cy="193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FA81A8F-FD41-4297-B971-D75D9E9AB79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76829" y="2821222"/>
                  <a:ext cx="112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8FC3C55-6683-4487-95A2-ED6733957596}"/>
                    </a:ext>
                  </a:extLst>
                </p14:cNvPr>
                <p14:cNvContentPartPr/>
                <p14:nvPr/>
              </p14:nvContentPartPr>
              <p14:xfrm>
                <a:off x="9360949" y="2658502"/>
                <a:ext cx="143280" cy="175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8FC3C55-6683-4487-95A2-ED673395759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52309" y="2649862"/>
                  <a:ext cx="160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37A2D5B-649A-496D-A9BA-00FE8B560132}"/>
                    </a:ext>
                  </a:extLst>
                </p14:cNvPr>
                <p14:cNvContentPartPr/>
                <p14:nvPr/>
              </p14:nvContentPartPr>
              <p14:xfrm>
                <a:off x="9570829" y="2632222"/>
                <a:ext cx="92160" cy="140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37A2D5B-649A-496D-A9BA-00FE8B5601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61829" y="2623582"/>
                  <a:ext cx="109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9F1DB42-A488-487B-8CBA-8271E9B539E2}"/>
                    </a:ext>
                  </a:extLst>
                </p14:cNvPr>
                <p14:cNvContentPartPr/>
                <p14:nvPr/>
              </p14:nvContentPartPr>
              <p14:xfrm>
                <a:off x="9823909" y="2505142"/>
                <a:ext cx="126720" cy="96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9F1DB42-A488-487B-8CBA-8271E9B539E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14909" y="2496142"/>
                  <a:ext cx="144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4E79E19-E2B2-417B-8EC9-41EB6A22A43C}"/>
                    </a:ext>
                  </a:extLst>
                </p14:cNvPr>
                <p14:cNvContentPartPr/>
                <p14:nvPr/>
              </p14:nvContentPartPr>
              <p14:xfrm>
                <a:off x="9998149" y="2452942"/>
                <a:ext cx="132120" cy="108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4E79E19-E2B2-417B-8EC9-41EB6A22A4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89509" y="2443942"/>
                  <a:ext cx="149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C800136-CF60-49C2-A71A-1C2027BAD1A1}"/>
                    </a:ext>
                  </a:extLst>
                </p14:cNvPr>
                <p14:cNvContentPartPr/>
                <p14:nvPr/>
              </p14:nvContentPartPr>
              <p14:xfrm>
                <a:off x="10178509" y="2281582"/>
                <a:ext cx="120240" cy="183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C800136-CF60-49C2-A71A-1C2027BAD1A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69509" y="2272942"/>
                  <a:ext cx="137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DBF8DC3-70A7-41FC-961F-73513229E839}"/>
                    </a:ext>
                  </a:extLst>
                </p14:cNvPr>
                <p14:cNvContentPartPr/>
                <p14:nvPr/>
              </p14:nvContentPartPr>
              <p14:xfrm>
                <a:off x="10340149" y="2259262"/>
                <a:ext cx="165600" cy="96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DBF8DC3-70A7-41FC-961F-73513229E83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31509" y="2250622"/>
                  <a:ext cx="183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70C5A61-D409-4820-BD1A-B6B4E5A28654}"/>
                    </a:ext>
                  </a:extLst>
                </p14:cNvPr>
                <p14:cNvContentPartPr/>
                <p14:nvPr/>
              </p14:nvContentPartPr>
              <p14:xfrm>
                <a:off x="10557229" y="2071702"/>
                <a:ext cx="201960" cy="230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70C5A61-D409-4820-BD1A-B6B4E5A2865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48589" y="2063062"/>
                  <a:ext cx="219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24B1565-5D9A-4652-817D-282C827688B0}"/>
                    </a:ext>
                  </a:extLst>
                </p14:cNvPr>
                <p14:cNvContentPartPr/>
                <p14:nvPr/>
              </p14:nvContentPartPr>
              <p14:xfrm>
                <a:off x="9623749" y="3029302"/>
                <a:ext cx="181440" cy="378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24B1565-5D9A-4652-817D-282C827688B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14749" y="3020662"/>
                  <a:ext cx="1990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84B5711-E862-4FA2-9414-B97F33E898E6}"/>
                    </a:ext>
                  </a:extLst>
                </p14:cNvPr>
                <p14:cNvContentPartPr/>
                <p14:nvPr/>
              </p14:nvContentPartPr>
              <p14:xfrm>
                <a:off x="9838309" y="2882062"/>
                <a:ext cx="442440" cy="185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84B5711-E862-4FA2-9414-B97F33E898E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29669" y="2873422"/>
                  <a:ext cx="460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6E50500-7FB1-4DEF-B8AB-F3E92A63CB5B}"/>
                    </a:ext>
                  </a:extLst>
                </p14:cNvPr>
                <p14:cNvContentPartPr/>
                <p14:nvPr/>
              </p14:nvContentPartPr>
              <p14:xfrm>
                <a:off x="10314949" y="2706382"/>
                <a:ext cx="371880" cy="16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6E50500-7FB1-4DEF-B8AB-F3E92A63CB5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05949" y="2697382"/>
                  <a:ext cx="389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A784311-E42D-4D60-9E3F-420EC98AEFE1}"/>
                    </a:ext>
                  </a:extLst>
                </p14:cNvPr>
                <p14:cNvContentPartPr/>
                <p14:nvPr/>
              </p14:nvContentPartPr>
              <p14:xfrm>
                <a:off x="10702309" y="2598742"/>
                <a:ext cx="182880" cy="140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A784311-E42D-4D60-9E3F-420EC98AEF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93669" y="2590102"/>
                  <a:ext cx="200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843A578-9E5C-4C9F-BA1D-F1530927F323}"/>
                    </a:ext>
                  </a:extLst>
                </p14:cNvPr>
                <p14:cNvContentPartPr/>
                <p14:nvPr/>
              </p14:nvContentPartPr>
              <p14:xfrm>
                <a:off x="11074189" y="2297782"/>
                <a:ext cx="306000" cy="319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843A578-9E5C-4C9F-BA1D-F1530927F32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65549" y="2288782"/>
                  <a:ext cx="3236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0AC080E-7643-4042-A9DB-788CE3C65899}"/>
                    </a:ext>
                  </a:extLst>
                </p14:cNvPr>
                <p14:cNvContentPartPr/>
                <p14:nvPr/>
              </p14:nvContentPartPr>
              <p14:xfrm>
                <a:off x="11420149" y="2265742"/>
                <a:ext cx="90720" cy="85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0AC080E-7643-4042-A9DB-788CE3C6589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411509" y="2256742"/>
                  <a:ext cx="108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BEBB14E-C280-4B3D-AFA9-FB09E9CECFFA}"/>
                    </a:ext>
                  </a:extLst>
                </p14:cNvPr>
                <p14:cNvContentPartPr/>
                <p14:nvPr/>
              </p14:nvContentPartPr>
              <p14:xfrm>
                <a:off x="11530669" y="2122822"/>
                <a:ext cx="201240" cy="189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BEBB14E-C280-4B3D-AFA9-FB09E9CECF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21669" y="2113822"/>
                  <a:ext cx="218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951BA3C-1C6B-4FF0-81A7-31D133496C49}"/>
                    </a:ext>
                  </a:extLst>
                </p14:cNvPr>
                <p14:cNvContentPartPr/>
                <p14:nvPr/>
              </p14:nvContentPartPr>
              <p14:xfrm>
                <a:off x="11664229" y="2070622"/>
                <a:ext cx="59040" cy="54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951BA3C-1C6B-4FF0-81A7-31D133496C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655589" y="2061622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3630774-BFFC-420A-9CDB-5C85741C1D19}"/>
                    </a:ext>
                  </a:extLst>
                </p14:cNvPr>
                <p14:cNvContentPartPr/>
                <p14:nvPr/>
              </p14:nvContentPartPr>
              <p14:xfrm>
                <a:off x="11783029" y="2107702"/>
                <a:ext cx="109080" cy="56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3630774-BFFC-420A-9CDB-5C85741C1D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774029" y="2099062"/>
                  <a:ext cx="126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B05CC48-BAD5-492E-A2C4-7904229F9A84}"/>
                    </a:ext>
                  </a:extLst>
                </p14:cNvPr>
                <p14:cNvContentPartPr/>
                <p14:nvPr/>
              </p14:nvContentPartPr>
              <p14:xfrm>
                <a:off x="9774229" y="3701422"/>
                <a:ext cx="86760" cy="1742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B05CC48-BAD5-492E-A2C4-7904229F9A8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65229" y="3692782"/>
                  <a:ext cx="104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53282B6-D4F4-4292-BA17-441BCAAA4A98}"/>
                    </a:ext>
                  </a:extLst>
                </p14:cNvPr>
                <p14:cNvContentPartPr/>
                <p14:nvPr/>
              </p14:nvContentPartPr>
              <p14:xfrm>
                <a:off x="9618709" y="3517822"/>
                <a:ext cx="262800" cy="189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53282B6-D4F4-4292-BA17-441BCAAA4A9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10069" y="3508822"/>
                  <a:ext cx="280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EE3F718-32F9-4005-9B12-F6546E51E772}"/>
                    </a:ext>
                  </a:extLst>
                </p14:cNvPr>
                <p14:cNvContentPartPr/>
                <p14:nvPr/>
              </p14:nvContentPartPr>
              <p14:xfrm>
                <a:off x="9982309" y="3405502"/>
                <a:ext cx="125640" cy="307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EE3F718-32F9-4005-9B12-F6546E51E77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73309" y="3396502"/>
                  <a:ext cx="143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F3E4B75-554B-4363-B79C-4A7F69B50AB0}"/>
                    </a:ext>
                  </a:extLst>
                </p14:cNvPr>
                <p14:cNvContentPartPr/>
                <p14:nvPr/>
              </p14:nvContentPartPr>
              <p14:xfrm>
                <a:off x="10147189" y="3425662"/>
                <a:ext cx="52560" cy="163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F3E4B75-554B-4363-B79C-4A7F69B50A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38549" y="3416662"/>
                  <a:ext cx="70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1DE185-E844-4C84-A3E8-0F14D943EA09}"/>
                    </a:ext>
                  </a:extLst>
                </p14:cNvPr>
                <p14:cNvContentPartPr/>
                <p14:nvPr/>
              </p14:nvContentPartPr>
              <p14:xfrm>
                <a:off x="10093189" y="3479302"/>
                <a:ext cx="146880" cy="410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1DE185-E844-4C84-A3E8-0F14D943EA0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84189" y="3470302"/>
                  <a:ext cx="164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ABDE44D-6546-46E0-A78B-EED01C9B037E}"/>
                    </a:ext>
                  </a:extLst>
                </p14:cNvPr>
                <p14:cNvContentPartPr/>
                <p14:nvPr/>
              </p14:nvContentPartPr>
              <p14:xfrm>
                <a:off x="10209829" y="3329182"/>
                <a:ext cx="95760" cy="248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ABDE44D-6546-46E0-A78B-EED01C9B037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00829" y="3320182"/>
                  <a:ext cx="113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537F282-D8E6-4D59-A00C-05C404483347}"/>
                    </a:ext>
                  </a:extLst>
                </p14:cNvPr>
                <p14:cNvContentPartPr/>
                <p14:nvPr/>
              </p14:nvContentPartPr>
              <p14:xfrm>
                <a:off x="10426549" y="3291382"/>
                <a:ext cx="182160" cy="153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537F282-D8E6-4D59-A00C-05C4044833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17549" y="3282382"/>
                  <a:ext cx="199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9B3D55C-BC19-4947-9E62-0E844BB2849E}"/>
                    </a:ext>
                  </a:extLst>
                </p14:cNvPr>
                <p14:cNvContentPartPr/>
                <p14:nvPr/>
              </p14:nvContentPartPr>
              <p14:xfrm>
                <a:off x="10697989" y="3014902"/>
                <a:ext cx="220320" cy="554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9B3D55C-BC19-4947-9E62-0E844BB2849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89349" y="3006262"/>
                  <a:ext cx="23796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7D01CB7-CFA3-4652-A21D-958211D77A9D}"/>
                    </a:ext>
                  </a:extLst>
                </p14:cNvPr>
                <p14:cNvContentPartPr/>
                <p14:nvPr/>
              </p14:nvContentPartPr>
              <p14:xfrm>
                <a:off x="10918669" y="3714742"/>
                <a:ext cx="130680" cy="1123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7D01CB7-CFA3-4652-A21D-958211D77A9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09669" y="3705742"/>
                  <a:ext cx="148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E6415F4-30EA-4449-9FD9-518BD54FAEF0}"/>
                    </a:ext>
                  </a:extLst>
                </p14:cNvPr>
                <p14:cNvContentPartPr/>
                <p14:nvPr/>
              </p14:nvContentPartPr>
              <p14:xfrm>
                <a:off x="10456069" y="2934622"/>
                <a:ext cx="99360" cy="109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E6415F4-30EA-4449-9FD9-518BD54FAEF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47069" y="2925622"/>
                  <a:ext cx="117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44DAC63-43D7-4133-9532-5375119D33B3}"/>
                    </a:ext>
                  </a:extLst>
                </p14:cNvPr>
                <p14:cNvContentPartPr/>
                <p14:nvPr/>
              </p14:nvContentPartPr>
              <p14:xfrm>
                <a:off x="10592869" y="2832742"/>
                <a:ext cx="95040" cy="121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44DAC63-43D7-4133-9532-5375119D33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84229" y="2824102"/>
                  <a:ext cx="112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E9124E3-32E8-4CD2-9D36-48056EAFA0A2}"/>
                    </a:ext>
                  </a:extLst>
                </p14:cNvPr>
                <p14:cNvContentPartPr/>
                <p14:nvPr/>
              </p14:nvContentPartPr>
              <p14:xfrm>
                <a:off x="10856029" y="3070342"/>
                <a:ext cx="133920" cy="176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E9124E3-32E8-4CD2-9D36-48056EAFA0A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847029" y="3061702"/>
                  <a:ext cx="151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8233627-3FAE-4A01-866F-8E06F85062F1}"/>
                    </a:ext>
                  </a:extLst>
                </p14:cNvPr>
                <p14:cNvContentPartPr/>
                <p14:nvPr/>
              </p14:nvContentPartPr>
              <p14:xfrm>
                <a:off x="10873669" y="3107062"/>
                <a:ext cx="50760" cy="72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8233627-3FAE-4A01-866F-8E06F85062F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65029" y="3098422"/>
                  <a:ext cx="68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B1797BA-BAF1-4AA0-ADEA-17FD3203584D}"/>
                    </a:ext>
                  </a:extLst>
                </p14:cNvPr>
                <p14:cNvContentPartPr/>
                <p14:nvPr/>
              </p14:nvContentPartPr>
              <p14:xfrm>
                <a:off x="10881589" y="2886022"/>
                <a:ext cx="120240" cy="182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B1797BA-BAF1-4AA0-ADEA-17FD3203584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72589" y="2877022"/>
                  <a:ext cx="137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CE4E4C1-2B8E-420D-B6E8-E97177E97F2D}"/>
                    </a:ext>
                  </a:extLst>
                </p14:cNvPr>
                <p14:cNvContentPartPr/>
                <p14:nvPr/>
              </p14:nvContentPartPr>
              <p14:xfrm>
                <a:off x="11111269" y="2949382"/>
                <a:ext cx="120960" cy="16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CE4E4C1-2B8E-420D-B6E8-E97177E97F2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02629" y="2940382"/>
                  <a:ext cx="138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9E0598F-F291-4CCB-A82C-ECD5A2C81AA0}"/>
                    </a:ext>
                  </a:extLst>
                </p14:cNvPr>
                <p14:cNvContentPartPr/>
                <p14:nvPr/>
              </p14:nvContentPartPr>
              <p14:xfrm>
                <a:off x="11280469" y="2833102"/>
                <a:ext cx="138240" cy="103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9E0598F-F291-4CCB-A82C-ECD5A2C81AA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71469" y="2824462"/>
                  <a:ext cx="155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7F69BA3-9191-4271-9344-DE0F0C775CD9}"/>
                    </a:ext>
                  </a:extLst>
                </p14:cNvPr>
                <p14:cNvContentPartPr/>
                <p14:nvPr/>
              </p14:nvContentPartPr>
              <p14:xfrm>
                <a:off x="11331949" y="2902222"/>
                <a:ext cx="84600" cy="89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7F69BA3-9191-4271-9344-DE0F0C775CD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23309" y="2893582"/>
                  <a:ext cx="102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8026237-2C86-4B18-80D9-E94657A9B5D9}"/>
                    </a:ext>
                  </a:extLst>
                </p14:cNvPr>
                <p14:cNvContentPartPr/>
                <p14:nvPr/>
              </p14:nvContentPartPr>
              <p14:xfrm>
                <a:off x="11318629" y="2752462"/>
                <a:ext cx="171720" cy="2574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8026237-2C86-4B18-80D9-E94657A9B5D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09629" y="2743822"/>
                  <a:ext cx="189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1E4469D-6D1C-48FD-86E9-C55D79E8F825}"/>
                    </a:ext>
                  </a:extLst>
                </p14:cNvPr>
                <p14:cNvContentPartPr/>
                <p14:nvPr/>
              </p14:nvContentPartPr>
              <p14:xfrm>
                <a:off x="11551189" y="2701702"/>
                <a:ext cx="19080" cy="158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1E4469D-6D1C-48FD-86E9-C55D79E8F82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42549" y="2692702"/>
                  <a:ext cx="36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D7EB53C-F47B-4C0D-BA69-2FAC384A1D7D}"/>
                    </a:ext>
                  </a:extLst>
                </p14:cNvPr>
                <p14:cNvContentPartPr/>
                <p14:nvPr/>
              </p14:nvContentPartPr>
              <p14:xfrm>
                <a:off x="11489269" y="2769742"/>
                <a:ext cx="128880" cy="42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D7EB53C-F47B-4C0D-BA69-2FAC384A1D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80629" y="2760742"/>
                  <a:ext cx="146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A3B8F0E-811B-4C3A-AECB-4B0E3502F9C4}"/>
                    </a:ext>
                  </a:extLst>
                </p14:cNvPr>
                <p14:cNvContentPartPr/>
                <p14:nvPr/>
              </p14:nvContentPartPr>
              <p14:xfrm>
                <a:off x="11085709" y="2799622"/>
                <a:ext cx="105480" cy="117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A3B8F0E-811B-4C3A-AECB-4B0E3502F9C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77069" y="2790622"/>
                  <a:ext cx="123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57A4136-E7DC-4353-A4E4-5D81BC9D42C5}"/>
                    </a:ext>
                  </a:extLst>
                </p14:cNvPr>
                <p14:cNvContentPartPr/>
                <p14:nvPr/>
              </p14:nvContentPartPr>
              <p14:xfrm>
                <a:off x="11212069" y="2756422"/>
                <a:ext cx="83880" cy="15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57A4136-E7DC-4353-A4E4-5D81BC9D42C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03429" y="2747422"/>
                  <a:ext cx="101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401F485-CE63-46FB-8DAF-AD90D161A682}"/>
                    </a:ext>
                  </a:extLst>
                </p14:cNvPr>
                <p14:cNvContentPartPr/>
                <p14:nvPr/>
              </p14:nvContentPartPr>
              <p14:xfrm>
                <a:off x="11307109" y="2635102"/>
                <a:ext cx="50040" cy="119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401F485-CE63-46FB-8DAF-AD90D161A68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298469" y="2626102"/>
                  <a:ext cx="67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C04906B-E3C1-47B2-8DA3-32286F4FCEA6}"/>
                    </a:ext>
                  </a:extLst>
                </p14:cNvPr>
                <p14:cNvContentPartPr/>
                <p14:nvPr/>
              </p14:nvContentPartPr>
              <p14:xfrm>
                <a:off x="10494949" y="2511622"/>
                <a:ext cx="1219320" cy="1254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C04906B-E3C1-47B2-8DA3-32286F4FCEA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85949" y="2502982"/>
                  <a:ext cx="1236960" cy="127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F466190F-A89D-472E-91A0-181CB88D022B}"/>
                  </a:ext>
                </a:extLst>
              </p14:cNvPr>
              <p14:cNvContentPartPr/>
              <p14:nvPr/>
            </p14:nvContentPartPr>
            <p14:xfrm>
              <a:off x="4576189" y="1623502"/>
              <a:ext cx="709560" cy="4021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F466190F-A89D-472E-91A0-181CB88D022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567549" y="1614862"/>
                <a:ext cx="727200" cy="41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A4476010-B9C1-4D56-8E84-10B4F22620FF}"/>
              </a:ext>
            </a:extLst>
          </p:cNvPr>
          <p:cNvGrpSpPr/>
          <p:nvPr/>
        </p:nvGrpSpPr>
        <p:grpSpPr>
          <a:xfrm>
            <a:off x="4377469" y="1393462"/>
            <a:ext cx="2752200" cy="1221120"/>
            <a:chOff x="4377469" y="1393462"/>
            <a:chExt cx="2752200" cy="12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466022D-32C8-40DA-9741-290D2DCC29B3}"/>
                    </a:ext>
                  </a:extLst>
                </p14:cNvPr>
                <p14:cNvContentPartPr/>
                <p14:nvPr/>
              </p14:nvContentPartPr>
              <p14:xfrm>
                <a:off x="6511909" y="1643662"/>
                <a:ext cx="171720" cy="168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466022D-32C8-40DA-9741-290D2DCC29B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503269" y="1635022"/>
                  <a:ext cx="189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B095A3A-2156-46C7-B779-A556FC26647F}"/>
                    </a:ext>
                  </a:extLst>
                </p14:cNvPr>
                <p14:cNvContentPartPr/>
                <p14:nvPr/>
              </p14:nvContentPartPr>
              <p14:xfrm>
                <a:off x="4813429" y="1682542"/>
                <a:ext cx="109440" cy="151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B095A3A-2156-46C7-B779-A556FC2664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04429" y="1673542"/>
                  <a:ext cx="127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70B371A-49E1-4EC9-983B-158CD43FD25A}"/>
                    </a:ext>
                  </a:extLst>
                </p14:cNvPr>
                <p14:cNvContentPartPr/>
                <p14:nvPr/>
              </p14:nvContentPartPr>
              <p14:xfrm>
                <a:off x="4752229" y="2066302"/>
                <a:ext cx="86040" cy="172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70B371A-49E1-4EC9-983B-158CD43FD25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43589" y="2057302"/>
                  <a:ext cx="103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E54EBD2-724A-45D0-BCF7-AFE71BA77677}"/>
                    </a:ext>
                  </a:extLst>
                </p14:cNvPr>
                <p14:cNvContentPartPr/>
                <p14:nvPr/>
              </p14:nvContentPartPr>
              <p14:xfrm>
                <a:off x="5103229" y="1978822"/>
                <a:ext cx="168120" cy="152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E54EBD2-724A-45D0-BCF7-AFE71BA7767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94229" y="1969822"/>
                  <a:ext cx="185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56919DB-5634-44DE-947E-74A4ED4CC45D}"/>
                    </a:ext>
                  </a:extLst>
                </p14:cNvPr>
                <p14:cNvContentPartPr/>
                <p14:nvPr/>
              </p14:nvContentPartPr>
              <p14:xfrm>
                <a:off x="4377469" y="1393462"/>
                <a:ext cx="2752200" cy="1221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56919DB-5634-44DE-947E-74A4ED4CC45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68829" y="1384462"/>
                  <a:ext cx="2769840" cy="123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847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9E1370-A1A9-4846-8DF6-61781BD9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6"/>
            <a:ext cx="8708591" cy="50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4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6A981B-F804-443B-A01F-70851FF9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82"/>
            <a:ext cx="8662286" cy="46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7347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82250B5-20CC-4363-8E3A-DFD9E9B78AD5}"/>
                  </a:ext>
                </a:extLst>
              </p14:cNvPr>
              <p14:cNvContentPartPr/>
              <p14:nvPr/>
            </p14:nvContentPartPr>
            <p14:xfrm>
              <a:off x="3061309" y="669502"/>
              <a:ext cx="1467000" cy="633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82250B5-20CC-4363-8E3A-DFD9E9B78A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2669" y="660862"/>
                <a:ext cx="148464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9541EE-3809-4D39-BACE-DE73BE3522F4}"/>
                  </a:ext>
                </a:extLst>
              </p14:cNvPr>
              <p14:cNvContentPartPr/>
              <p14:nvPr/>
            </p14:nvContentPartPr>
            <p14:xfrm>
              <a:off x="1180669" y="1619182"/>
              <a:ext cx="364320" cy="4957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9541EE-3809-4D39-BACE-DE73BE3522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2029" y="1610182"/>
                <a:ext cx="3819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CBC045F-D714-465E-960E-DC8043DDEEEC}"/>
                  </a:ext>
                </a:extLst>
              </p14:cNvPr>
              <p14:cNvContentPartPr/>
              <p14:nvPr/>
            </p14:nvContentPartPr>
            <p14:xfrm>
              <a:off x="718789" y="767062"/>
              <a:ext cx="329400" cy="4525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CBC045F-D714-465E-960E-DC8043DDE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149" y="758422"/>
                <a:ext cx="3470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5EBC022-7C88-41A4-8B01-61D3DA074B71}"/>
                  </a:ext>
                </a:extLst>
              </p14:cNvPr>
              <p14:cNvContentPartPr/>
              <p14:nvPr/>
            </p14:nvContentPartPr>
            <p14:xfrm>
              <a:off x="719509" y="1545382"/>
              <a:ext cx="286200" cy="578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5EBC022-7C88-41A4-8B01-61D3DA074B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0509" y="1536382"/>
                <a:ext cx="3038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FF10576-F9CE-4418-80A7-8114F2742BEB}"/>
                  </a:ext>
                </a:extLst>
              </p14:cNvPr>
              <p14:cNvContentPartPr/>
              <p14:nvPr/>
            </p14:nvContentPartPr>
            <p14:xfrm>
              <a:off x="795109" y="2427022"/>
              <a:ext cx="305640" cy="490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FF10576-F9CE-4418-80A7-8114F2742B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6109" y="2418022"/>
                <a:ext cx="32328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5330541-1E99-4E71-840A-E793663AFC9A}"/>
                  </a:ext>
                </a:extLst>
              </p14:cNvPr>
              <p14:cNvContentPartPr/>
              <p14:nvPr/>
            </p14:nvContentPartPr>
            <p14:xfrm>
              <a:off x="734269" y="3235222"/>
              <a:ext cx="389160" cy="601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5330541-1E99-4E71-840A-E793663AFC9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5629" y="3226582"/>
                <a:ext cx="40680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F685614-AD42-43E8-AA50-4F8FEDF9C3F8}"/>
                  </a:ext>
                </a:extLst>
              </p14:cNvPr>
              <p14:cNvContentPartPr/>
              <p14:nvPr/>
            </p14:nvContentPartPr>
            <p14:xfrm>
              <a:off x="3974269" y="3340702"/>
              <a:ext cx="225720" cy="4057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F685614-AD42-43E8-AA50-4F8FEDF9C3F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65629" y="3332062"/>
                <a:ext cx="2433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E52AC84-2880-4A26-95A6-D1C284DD2387}"/>
                  </a:ext>
                </a:extLst>
              </p14:cNvPr>
              <p14:cNvContentPartPr/>
              <p14:nvPr/>
            </p14:nvContentPartPr>
            <p14:xfrm>
              <a:off x="1123429" y="3181942"/>
              <a:ext cx="3255840" cy="6955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E52AC84-2880-4A26-95A6-D1C284DD23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4429" y="3173302"/>
                <a:ext cx="3273480" cy="71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FC3EC343-E85D-485E-BB49-A7DD182945D0}"/>
              </a:ext>
            </a:extLst>
          </p:cNvPr>
          <p:cNvGrpSpPr/>
          <p:nvPr/>
        </p:nvGrpSpPr>
        <p:grpSpPr>
          <a:xfrm>
            <a:off x="4453069" y="215182"/>
            <a:ext cx="7365960" cy="3267360"/>
            <a:chOff x="4453069" y="215182"/>
            <a:chExt cx="7365960" cy="32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DB36D26-272E-4667-A242-11683D135BBC}"/>
                    </a:ext>
                  </a:extLst>
                </p14:cNvPr>
                <p14:cNvContentPartPr/>
                <p14:nvPr/>
              </p14:nvContentPartPr>
              <p14:xfrm>
                <a:off x="9173389" y="2761102"/>
                <a:ext cx="194040" cy="269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DB36D26-272E-4667-A242-11683D135B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64749" y="2752462"/>
                  <a:ext cx="211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A013731-6848-4010-B7EB-7347FB96F6FF}"/>
                    </a:ext>
                  </a:extLst>
                </p14:cNvPr>
                <p14:cNvContentPartPr/>
                <p14:nvPr/>
              </p14:nvContentPartPr>
              <p14:xfrm>
                <a:off x="8754709" y="3177262"/>
                <a:ext cx="235800" cy="200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A013731-6848-4010-B7EB-7347FB96F6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45709" y="3168622"/>
                  <a:ext cx="253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1B94622-A5D1-4A3E-BDDC-3331D6F235CA}"/>
                    </a:ext>
                  </a:extLst>
                </p14:cNvPr>
                <p14:cNvContentPartPr/>
                <p14:nvPr/>
              </p14:nvContentPartPr>
              <p14:xfrm>
                <a:off x="8644549" y="3197062"/>
                <a:ext cx="236880" cy="285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1B94622-A5D1-4A3E-BDDC-3331D6F235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35549" y="3188062"/>
                  <a:ext cx="254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89FCA87-1B9A-404F-891F-E9D1D1FA4FFB}"/>
                    </a:ext>
                  </a:extLst>
                </p14:cNvPr>
                <p14:cNvContentPartPr/>
                <p14:nvPr/>
              </p14:nvContentPartPr>
              <p14:xfrm>
                <a:off x="4453069" y="2808262"/>
                <a:ext cx="4331160" cy="444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89FCA87-1B9A-404F-891F-E9D1D1FA4F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44429" y="2799262"/>
                  <a:ext cx="43488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F3EE7CD-2CB8-4C8F-AD8E-3661FDBA6FAE}"/>
                    </a:ext>
                  </a:extLst>
                </p14:cNvPr>
                <p14:cNvContentPartPr/>
                <p14:nvPr/>
              </p14:nvContentPartPr>
              <p14:xfrm>
                <a:off x="8621869" y="2730862"/>
                <a:ext cx="222840" cy="293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F3EE7CD-2CB8-4C8F-AD8E-3661FDBA6FA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13229" y="2722222"/>
                  <a:ext cx="240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6F64952-926E-41E3-B8F6-2BF5425EA918}"/>
                    </a:ext>
                  </a:extLst>
                </p14:cNvPr>
                <p14:cNvContentPartPr/>
                <p14:nvPr/>
              </p14:nvContentPartPr>
              <p14:xfrm>
                <a:off x="9288589" y="2524942"/>
                <a:ext cx="125640" cy="110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6F64952-926E-41E3-B8F6-2BF5425EA9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79949" y="2516302"/>
                  <a:ext cx="143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294389F-8F21-4E7B-B70C-F2B7D340E051}"/>
                    </a:ext>
                  </a:extLst>
                </p14:cNvPr>
                <p14:cNvContentPartPr/>
                <p14:nvPr/>
              </p14:nvContentPartPr>
              <p14:xfrm>
                <a:off x="9477589" y="2629342"/>
                <a:ext cx="89280" cy="133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294389F-8F21-4E7B-B70C-F2B7D340E05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8589" y="2620702"/>
                  <a:ext cx="106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F0EE83E-FE1E-43B1-90AA-CE3D24F64BF4}"/>
                    </a:ext>
                  </a:extLst>
                </p14:cNvPr>
                <p14:cNvContentPartPr/>
                <p14:nvPr/>
              </p14:nvContentPartPr>
              <p14:xfrm>
                <a:off x="9534829" y="2664982"/>
                <a:ext cx="61920" cy="105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F0EE83E-FE1E-43B1-90AA-CE3D24F64BF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25829" y="2656342"/>
                  <a:ext cx="79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D4ECA06-7D44-470E-9723-5C1843D79483}"/>
                    </a:ext>
                  </a:extLst>
                </p14:cNvPr>
                <p14:cNvContentPartPr/>
                <p14:nvPr/>
              </p14:nvContentPartPr>
              <p14:xfrm>
                <a:off x="9620869" y="2184022"/>
                <a:ext cx="148320" cy="181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D4ECA06-7D44-470E-9723-5C1843D794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12229" y="2175382"/>
                  <a:ext cx="165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E4A3B33-5645-4FD6-874C-653CD23C96A8}"/>
                    </a:ext>
                  </a:extLst>
                </p14:cNvPr>
                <p14:cNvContentPartPr/>
                <p14:nvPr/>
              </p14:nvContentPartPr>
              <p14:xfrm>
                <a:off x="9617269" y="2325502"/>
                <a:ext cx="301680" cy="218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E4A3B33-5645-4FD6-874C-653CD23C96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8629" y="2316502"/>
                  <a:ext cx="319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B2918B2-4EEF-4E35-85B1-680F5DBB9F1E}"/>
                    </a:ext>
                  </a:extLst>
                </p14:cNvPr>
                <p14:cNvContentPartPr/>
                <p14:nvPr/>
              </p14:nvContentPartPr>
              <p14:xfrm>
                <a:off x="10287229" y="1725382"/>
                <a:ext cx="106560" cy="113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B2918B2-4EEF-4E35-85B1-680F5DBB9F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78229" y="1716742"/>
                  <a:ext cx="124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4668D28-B2AB-40F4-A36C-E830D30BB9A9}"/>
                    </a:ext>
                  </a:extLst>
                </p14:cNvPr>
                <p14:cNvContentPartPr/>
                <p14:nvPr/>
              </p14:nvContentPartPr>
              <p14:xfrm>
                <a:off x="10410709" y="1544302"/>
                <a:ext cx="106560" cy="403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4668D28-B2AB-40F4-A36C-E830D30BB9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01709" y="1535302"/>
                  <a:ext cx="1242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8CDB74D-E14F-4493-866E-D4D7BD035469}"/>
                    </a:ext>
                  </a:extLst>
                </p14:cNvPr>
                <p14:cNvContentPartPr/>
                <p14:nvPr/>
              </p14:nvContentPartPr>
              <p14:xfrm>
                <a:off x="10494949" y="1414342"/>
                <a:ext cx="60840" cy="34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8CDB74D-E14F-4493-866E-D4D7BD03546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86309" y="1405342"/>
                  <a:ext cx="78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0F2D830-10B3-4018-A20D-7DE6BF7B05FD}"/>
                    </a:ext>
                  </a:extLst>
                </p14:cNvPr>
                <p14:cNvContentPartPr/>
                <p14:nvPr/>
              </p14:nvContentPartPr>
              <p14:xfrm>
                <a:off x="9848029" y="1971982"/>
                <a:ext cx="209880" cy="308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0F2D830-10B3-4018-A20D-7DE6BF7B05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39029" y="1963342"/>
                  <a:ext cx="227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255E33D-5CAD-45F0-BD8D-B6C8F710EEEA}"/>
                    </a:ext>
                  </a:extLst>
                </p14:cNvPr>
                <p14:cNvContentPartPr/>
                <p14:nvPr/>
              </p14:nvContentPartPr>
              <p14:xfrm>
                <a:off x="10470829" y="1203022"/>
                <a:ext cx="185040" cy="147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255E33D-5CAD-45F0-BD8D-B6C8F710EE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61829" y="1194022"/>
                  <a:ext cx="202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C1EB264-FD31-4DE2-BBDC-B22C11990D7E}"/>
                    </a:ext>
                  </a:extLst>
                </p14:cNvPr>
                <p14:cNvContentPartPr/>
                <p14:nvPr/>
              </p14:nvContentPartPr>
              <p14:xfrm>
                <a:off x="10057909" y="1857502"/>
                <a:ext cx="15840" cy="263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C1EB264-FD31-4DE2-BBDC-B22C11990D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49269" y="1848862"/>
                  <a:ext cx="33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FEF68F7-CEB1-4290-9E61-EC6BC90250FB}"/>
                    </a:ext>
                  </a:extLst>
                </p14:cNvPr>
                <p14:cNvContentPartPr/>
                <p14:nvPr/>
              </p14:nvContentPartPr>
              <p14:xfrm>
                <a:off x="10011469" y="2010142"/>
                <a:ext cx="120240" cy="44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FEF68F7-CEB1-4290-9E61-EC6BC90250F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02829" y="2001502"/>
                  <a:ext cx="137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2C3513D-45D8-45E2-8E0D-F765F8A3E85B}"/>
                    </a:ext>
                  </a:extLst>
                </p14:cNvPr>
                <p14:cNvContentPartPr/>
                <p14:nvPr/>
              </p14:nvContentPartPr>
              <p14:xfrm>
                <a:off x="10211989" y="1971262"/>
                <a:ext cx="60120" cy="151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2C3513D-45D8-45E2-8E0D-F765F8A3E8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02989" y="1962622"/>
                  <a:ext cx="77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4AA3B58-4517-4FD3-8DF8-CFE7A90D85B2}"/>
                    </a:ext>
                  </a:extLst>
                </p14:cNvPr>
                <p14:cNvContentPartPr/>
                <p14:nvPr/>
              </p14:nvContentPartPr>
              <p14:xfrm>
                <a:off x="9486229" y="2434222"/>
                <a:ext cx="103680" cy="127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4AA3B58-4517-4FD3-8DF8-CFE7A90D85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77589" y="2425582"/>
                  <a:ext cx="121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3C4FCA6-8161-4ABC-9F25-7A2CC4071D93}"/>
                    </a:ext>
                  </a:extLst>
                </p14:cNvPr>
                <p14:cNvContentPartPr/>
                <p14:nvPr/>
              </p14:nvContentPartPr>
              <p14:xfrm>
                <a:off x="9550669" y="2499382"/>
                <a:ext cx="72000" cy="92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3C4FCA6-8161-4ABC-9F25-7A2CC4071D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42029" y="2490382"/>
                  <a:ext cx="89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840F80-EB2F-4EC9-86AF-842743788E9A}"/>
                    </a:ext>
                  </a:extLst>
                </p14:cNvPr>
                <p14:cNvContentPartPr/>
                <p14:nvPr/>
              </p14:nvContentPartPr>
              <p14:xfrm>
                <a:off x="9635269" y="2590822"/>
                <a:ext cx="155160" cy="147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840F80-EB2F-4EC9-86AF-842743788E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26629" y="2581822"/>
                  <a:ext cx="172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E43E23C-9579-4A2E-A611-553D360229FF}"/>
                    </a:ext>
                  </a:extLst>
                </p14:cNvPr>
                <p14:cNvContentPartPr/>
                <p14:nvPr/>
              </p14:nvContentPartPr>
              <p14:xfrm>
                <a:off x="9647869" y="2594782"/>
                <a:ext cx="155160" cy="165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E43E23C-9579-4A2E-A611-553D360229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38869" y="2586142"/>
                  <a:ext cx="172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8131418-D632-47A3-9E6D-DB83DED9D8C8}"/>
                    </a:ext>
                  </a:extLst>
                </p14:cNvPr>
                <p14:cNvContentPartPr/>
                <p14:nvPr/>
              </p14:nvContentPartPr>
              <p14:xfrm>
                <a:off x="9644269" y="2619982"/>
                <a:ext cx="170280" cy="169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8131418-D632-47A3-9E6D-DB83DED9D8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35269" y="2611342"/>
                  <a:ext cx="187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DE4EE5-C671-461B-9038-81899FD32D29}"/>
                    </a:ext>
                  </a:extLst>
                </p14:cNvPr>
                <p14:cNvContentPartPr/>
                <p14:nvPr/>
              </p14:nvContentPartPr>
              <p14:xfrm>
                <a:off x="9094909" y="1830862"/>
                <a:ext cx="17640" cy="359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DE4EE5-C671-461B-9038-81899FD32D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85909" y="1821862"/>
                  <a:ext cx="352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3FB946C-2F21-4CAA-B6B5-545D7FCBA25A}"/>
                    </a:ext>
                  </a:extLst>
                </p14:cNvPr>
                <p14:cNvContentPartPr/>
                <p14:nvPr/>
              </p14:nvContentPartPr>
              <p14:xfrm>
                <a:off x="9033349" y="2022742"/>
                <a:ext cx="179280" cy="233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3FB946C-2F21-4CAA-B6B5-545D7FCBA2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24349" y="2013742"/>
                  <a:ext cx="196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DF640BB-EB7A-4E6F-B4E5-DEDD6D6E07C0}"/>
                    </a:ext>
                  </a:extLst>
                </p14:cNvPr>
                <p14:cNvContentPartPr/>
                <p14:nvPr/>
              </p14:nvContentPartPr>
              <p14:xfrm>
                <a:off x="8976109" y="1227862"/>
                <a:ext cx="247680" cy="231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DF640BB-EB7A-4E6F-B4E5-DEDD6D6E07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67109" y="1218862"/>
                  <a:ext cx="265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9EB1785-EFA0-4ECC-B266-E83EC0D223A5}"/>
                    </a:ext>
                  </a:extLst>
                </p14:cNvPr>
                <p14:cNvContentPartPr/>
                <p14:nvPr/>
              </p14:nvContentPartPr>
              <p14:xfrm>
                <a:off x="9189949" y="1006102"/>
                <a:ext cx="150480" cy="206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9EB1785-EFA0-4ECC-B266-E83EC0D223A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81309" y="997462"/>
                  <a:ext cx="168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F8C9124-3DA9-49ED-8000-4569B89A12F4}"/>
                    </a:ext>
                  </a:extLst>
                </p14:cNvPr>
                <p14:cNvContentPartPr/>
                <p14:nvPr/>
              </p14:nvContentPartPr>
              <p14:xfrm>
                <a:off x="9332149" y="929782"/>
                <a:ext cx="67320" cy="230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F8C9124-3DA9-49ED-8000-4569B89A12F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23149" y="921142"/>
                  <a:ext cx="84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106706A-F844-4F37-9E21-671DB5D28D72}"/>
                    </a:ext>
                  </a:extLst>
                </p14:cNvPr>
                <p14:cNvContentPartPr/>
                <p14:nvPr/>
              </p14:nvContentPartPr>
              <p14:xfrm>
                <a:off x="9448429" y="944902"/>
                <a:ext cx="108720" cy="136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106706A-F844-4F37-9E21-671DB5D28D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39429" y="936262"/>
                  <a:ext cx="126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CCFA53D-A2C3-416B-9BC8-0F53DE650A29}"/>
                    </a:ext>
                  </a:extLst>
                </p14:cNvPr>
                <p14:cNvContentPartPr/>
                <p14:nvPr/>
              </p14:nvContentPartPr>
              <p14:xfrm>
                <a:off x="9553549" y="841222"/>
                <a:ext cx="74160" cy="126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CCFA53D-A2C3-416B-9BC8-0F53DE650A2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44549" y="832222"/>
                  <a:ext cx="91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4CA6481-8F30-44A3-B568-C82904ADD7CF}"/>
                    </a:ext>
                  </a:extLst>
                </p14:cNvPr>
                <p14:cNvContentPartPr/>
                <p14:nvPr/>
              </p14:nvContentPartPr>
              <p14:xfrm>
                <a:off x="9642469" y="768502"/>
                <a:ext cx="100440" cy="115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4CA6481-8F30-44A3-B568-C82904ADD7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33829" y="759862"/>
                  <a:ext cx="118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25DB1FD-B147-4F78-AB5F-64F249AA18DC}"/>
                    </a:ext>
                  </a:extLst>
                </p14:cNvPr>
                <p14:cNvContentPartPr/>
                <p14:nvPr/>
              </p14:nvContentPartPr>
              <p14:xfrm>
                <a:off x="9782509" y="592462"/>
                <a:ext cx="163440" cy="23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25DB1FD-B147-4F78-AB5F-64F249AA18D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73509" y="583822"/>
                  <a:ext cx="181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A0F59EC-B08C-4DA3-8BD8-EE1A7445A04B}"/>
                    </a:ext>
                  </a:extLst>
                </p14:cNvPr>
                <p14:cNvContentPartPr/>
                <p14:nvPr/>
              </p14:nvContentPartPr>
              <p14:xfrm>
                <a:off x="10182469" y="460702"/>
                <a:ext cx="217440" cy="282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A0F59EC-B08C-4DA3-8BD8-EE1A7445A0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73829" y="451702"/>
                  <a:ext cx="235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371069-21D2-4F8F-8E15-DD73BE4C68E7}"/>
                    </a:ext>
                  </a:extLst>
                </p14:cNvPr>
                <p14:cNvContentPartPr/>
                <p14:nvPr/>
              </p14:nvContentPartPr>
              <p14:xfrm>
                <a:off x="10430869" y="348382"/>
                <a:ext cx="64440" cy="156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371069-21D2-4F8F-8E15-DD73BE4C68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22229" y="339382"/>
                  <a:ext cx="82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D41BFE1-2BBC-49AE-9AAE-B373B285674A}"/>
                    </a:ext>
                  </a:extLst>
                </p14:cNvPr>
                <p14:cNvContentPartPr/>
                <p14:nvPr/>
              </p14:nvContentPartPr>
              <p14:xfrm>
                <a:off x="10503229" y="215182"/>
                <a:ext cx="91080" cy="20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D41BFE1-2BBC-49AE-9AAE-B373B285674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94229" y="206542"/>
                  <a:ext cx="108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ADC0F86-9AB3-43BB-A8B1-10D4888545FB}"/>
                    </a:ext>
                  </a:extLst>
                </p14:cNvPr>
                <p14:cNvContentPartPr/>
                <p14:nvPr/>
              </p14:nvContentPartPr>
              <p14:xfrm>
                <a:off x="9364549" y="1403902"/>
                <a:ext cx="170280" cy="136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ADC0F86-9AB3-43BB-A8B1-10D4888545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55549" y="1395262"/>
                  <a:ext cx="187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1488B94-CFE0-4277-A0F7-342C7D1D3504}"/>
                    </a:ext>
                  </a:extLst>
                </p14:cNvPr>
                <p14:cNvContentPartPr/>
                <p14:nvPr/>
              </p14:nvContentPartPr>
              <p14:xfrm>
                <a:off x="9561109" y="1281862"/>
                <a:ext cx="162720" cy="226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1488B94-CFE0-4277-A0F7-342C7D1D35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52109" y="1272862"/>
                  <a:ext cx="180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15CD892-4CF9-4F38-B1A0-577690B4BF97}"/>
                    </a:ext>
                  </a:extLst>
                </p14:cNvPr>
                <p14:cNvContentPartPr/>
                <p14:nvPr/>
              </p14:nvContentPartPr>
              <p14:xfrm>
                <a:off x="9761989" y="1139662"/>
                <a:ext cx="207000" cy="132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15CD892-4CF9-4F38-B1A0-577690B4BF9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52989" y="1131022"/>
                  <a:ext cx="224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DD11DC1-4A2B-41D3-99A4-02FA9EC30734}"/>
                    </a:ext>
                  </a:extLst>
                </p14:cNvPr>
                <p14:cNvContentPartPr/>
                <p14:nvPr/>
              </p14:nvContentPartPr>
              <p14:xfrm>
                <a:off x="9911029" y="1035982"/>
                <a:ext cx="33840" cy="12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DD11DC1-4A2B-41D3-99A4-02FA9EC3073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02029" y="1027342"/>
                  <a:ext cx="51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6C82CD5-87AA-49E7-B7D1-48CE6903EEA2}"/>
                    </a:ext>
                  </a:extLst>
                </p14:cNvPr>
                <p14:cNvContentPartPr/>
                <p14:nvPr/>
              </p14:nvContentPartPr>
              <p14:xfrm>
                <a:off x="10016509" y="998542"/>
                <a:ext cx="91080" cy="1620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6C82CD5-87AA-49E7-B7D1-48CE6903EEA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07869" y="989542"/>
                  <a:ext cx="108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B1046AC-AB4E-47AC-B097-033BC511433C}"/>
                    </a:ext>
                  </a:extLst>
                </p14:cNvPr>
                <p14:cNvContentPartPr/>
                <p14:nvPr/>
              </p14:nvContentPartPr>
              <p14:xfrm>
                <a:off x="10141069" y="853822"/>
                <a:ext cx="113400" cy="175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B1046AC-AB4E-47AC-B097-033BC51143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32069" y="845182"/>
                  <a:ext cx="131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D340D43-2C93-4EFB-9674-A7174BD9F548}"/>
                    </a:ext>
                  </a:extLst>
                </p14:cNvPr>
                <p14:cNvContentPartPr/>
                <p14:nvPr/>
              </p14:nvContentPartPr>
              <p14:xfrm>
                <a:off x="10234669" y="665542"/>
                <a:ext cx="369360" cy="282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D340D43-2C93-4EFB-9674-A7174BD9F54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26029" y="656902"/>
                  <a:ext cx="387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C753D65-5D1F-451F-B633-3FEA11CE1E9F}"/>
                    </a:ext>
                  </a:extLst>
                </p14:cNvPr>
                <p14:cNvContentPartPr/>
                <p14:nvPr/>
              </p14:nvContentPartPr>
              <p14:xfrm>
                <a:off x="10687909" y="598582"/>
                <a:ext cx="146160" cy="237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C753D65-5D1F-451F-B633-3FEA11CE1E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78909" y="589582"/>
                  <a:ext cx="163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AC239BF-B2E9-4EE8-9AD3-AA8D654D6B20}"/>
                    </a:ext>
                  </a:extLst>
                </p14:cNvPr>
                <p14:cNvContentPartPr/>
                <p14:nvPr/>
              </p14:nvContentPartPr>
              <p14:xfrm>
                <a:off x="9481189" y="1775062"/>
                <a:ext cx="187920" cy="126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AC239BF-B2E9-4EE8-9AD3-AA8D654D6B2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72189" y="1766422"/>
                  <a:ext cx="205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95339E6-706F-4C6E-BAB6-3411EB21380F}"/>
                    </a:ext>
                  </a:extLst>
                </p14:cNvPr>
                <p14:cNvContentPartPr/>
                <p14:nvPr/>
              </p14:nvContentPartPr>
              <p14:xfrm>
                <a:off x="9587389" y="1636102"/>
                <a:ext cx="5040" cy="72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95339E6-706F-4C6E-BAB6-3411EB21380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78749" y="1627462"/>
                  <a:ext cx="2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A7470A9-6C28-406A-B606-403D096DDA38}"/>
                    </a:ext>
                  </a:extLst>
                </p14:cNvPr>
                <p14:cNvContentPartPr/>
                <p14:nvPr/>
              </p14:nvContentPartPr>
              <p14:xfrm>
                <a:off x="9734629" y="1438822"/>
                <a:ext cx="272160" cy="276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A7470A9-6C28-406A-B606-403D096DDA3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25629" y="1430182"/>
                  <a:ext cx="2898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97AB7FF-4B6F-4CA7-A1E2-B404441AD7E8}"/>
                    </a:ext>
                  </a:extLst>
                </p14:cNvPr>
                <p14:cNvContentPartPr/>
                <p14:nvPr/>
              </p14:nvContentPartPr>
              <p14:xfrm>
                <a:off x="9994549" y="1418662"/>
                <a:ext cx="60840" cy="129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97AB7FF-4B6F-4CA7-A1E2-B404441AD7E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85549" y="1410022"/>
                  <a:ext cx="78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376B140-F4D0-443F-8B04-5F8DF1FC5130}"/>
                    </a:ext>
                  </a:extLst>
                </p14:cNvPr>
                <p14:cNvContentPartPr/>
                <p14:nvPr/>
              </p14:nvContentPartPr>
              <p14:xfrm>
                <a:off x="10140349" y="1182862"/>
                <a:ext cx="141480" cy="155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376B140-F4D0-443F-8B04-5F8DF1FC513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31349" y="1173862"/>
                  <a:ext cx="159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BB355DF-8A2B-45F7-8287-AD330EEB590C}"/>
                    </a:ext>
                  </a:extLst>
                </p14:cNvPr>
                <p14:cNvContentPartPr/>
                <p14:nvPr/>
              </p14:nvContentPartPr>
              <p14:xfrm>
                <a:off x="10284349" y="993862"/>
                <a:ext cx="406800" cy="280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BB355DF-8A2B-45F7-8287-AD330EEB590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75709" y="985222"/>
                  <a:ext cx="424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2B812B2-526A-49D0-84E8-33C9706FCD0A}"/>
                    </a:ext>
                  </a:extLst>
                </p14:cNvPr>
                <p14:cNvContentPartPr/>
                <p14:nvPr/>
              </p14:nvContentPartPr>
              <p14:xfrm>
                <a:off x="10687909" y="944902"/>
                <a:ext cx="74520" cy="81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2B812B2-526A-49D0-84E8-33C9706FCD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79269" y="935902"/>
                  <a:ext cx="92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92B6071-338A-4192-8AEA-307775A6E5AA}"/>
                    </a:ext>
                  </a:extLst>
                </p14:cNvPr>
                <p14:cNvContentPartPr/>
                <p14:nvPr/>
              </p14:nvContentPartPr>
              <p14:xfrm>
                <a:off x="10701589" y="825022"/>
                <a:ext cx="248040" cy="134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92B6071-338A-4192-8AEA-307775A6E5A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92589" y="816022"/>
                  <a:ext cx="265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2C2040-F489-41A4-9A8B-77FCC3B8B203}"/>
                    </a:ext>
                  </a:extLst>
                </p14:cNvPr>
                <p14:cNvContentPartPr/>
                <p14:nvPr/>
              </p14:nvContentPartPr>
              <p14:xfrm>
                <a:off x="10879789" y="718102"/>
                <a:ext cx="38160" cy="16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2C2040-F489-41A4-9A8B-77FCC3B8B20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71149" y="709462"/>
                  <a:ext cx="55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250D563-CEF1-4E8B-BFC5-26925AA4547E}"/>
                    </a:ext>
                  </a:extLst>
                </p14:cNvPr>
                <p14:cNvContentPartPr/>
                <p14:nvPr/>
              </p14:nvContentPartPr>
              <p14:xfrm>
                <a:off x="10999309" y="696142"/>
                <a:ext cx="281880" cy="121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250D563-CEF1-4E8B-BFC5-26925AA4547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90309" y="687142"/>
                  <a:ext cx="299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AC2DC36-497B-4D13-9C28-132EA999FD94}"/>
                    </a:ext>
                  </a:extLst>
                </p14:cNvPr>
                <p14:cNvContentPartPr/>
                <p14:nvPr/>
              </p14:nvContentPartPr>
              <p14:xfrm>
                <a:off x="10745149" y="1066942"/>
                <a:ext cx="380520" cy="359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AC2DC36-497B-4D13-9C28-132EA999FD9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36509" y="1057942"/>
                  <a:ext cx="3981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1A551BE-9DC5-4E48-A2A7-E12EC0A307B7}"/>
                    </a:ext>
                  </a:extLst>
                </p14:cNvPr>
                <p14:cNvContentPartPr/>
                <p14:nvPr/>
              </p14:nvContentPartPr>
              <p14:xfrm>
                <a:off x="10705549" y="1522342"/>
                <a:ext cx="120600" cy="315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1A551BE-9DC5-4E48-A2A7-E12EC0A307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96549" y="1513342"/>
                  <a:ext cx="138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3D72C0D-2105-40C5-9561-52B4DFB32F1B}"/>
                    </a:ext>
                  </a:extLst>
                </p14:cNvPr>
                <p14:cNvContentPartPr/>
                <p14:nvPr/>
              </p14:nvContentPartPr>
              <p14:xfrm>
                <a:off x="10913989" y="1531702"/>
                <a:ext cx="225000" cy="188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3D72C0D-2105-40C5-9561-52B4DFB32F1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04989" y="1522702"/>
                  <a:ext cx="242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580B4C5-3A0C-4F8C-8D3E-818D02347EB5}"/>
                    </a:ext>
                  </a:extLst>
                </p14:cNvPr>
                <p14:cNvContentPartPr/>
                <p14:nvPr/>
              </p14:nvContentPartPr>
              <p14:xfrm>
                <a:off x="11056909" y="1415782"/>
                <a:ext cx="28800" cy="19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580B4C5-3A0C-4F8C-8D3E-818D02347E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48269" y="1407142"/>
                  <a:ext cx="46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379D70D-75F0-4933-8E42-2541DD0E41A4}"/>
                    </a:ext>
                  </a:extLst>
                </p14:cNvPr>
                <p14:cNvContentPartPr/>
                <p14:nvPr/>
              </p14:nvContentPartPr>
              <p14:xfrm>
                <a:off x="11186869" y="1320742"/>
                <a:ext cx="307080" cy="257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379D70D-75F0-4933-8E42-2541DD0E41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77869" y="1312102"/>
                  <a:ext cx="324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B55B2C8-BC2D-45AD-8739-E33C8535BFDF}"/>
                    </a:ext>
                  </a:extLst>
                </p14:cNvPr>
                <p14:cNvContentPartPr/>
                <p14:nvPr/>
              </p14:nvContentPartPr>
              <p14:xfrm>
                <a:off x="11570629" y="1183582"/>
                <a:ext cx="73440" cy="1630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B55B2C8-BC2D-45AD-8739-E33C8535BFD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61629" y="1174582"/>
                  <a:ext cx="91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8C1DB66-AF70-40A3-B3B1-57F24FFDA17C}"/>
                    </a:ext>
                  </a:extLst>
                </p14:cNvPr>
                <p14:cNvContentPartPr/>
                <p14:nvPr/>
              </p14:nvContentPartPr>
              <p14:xfrm>
                <a:off x="11687629" y="1058302"/>
                <a:ext cx="131400" cy="165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8C1DB66-AF70-40A3-B3B1-57F24FFDA17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678629" y="1049302"/>
                  <a:ext cx="149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3435973-3A2F-4876-8E5F-6B7DFDD6DF10}"/>
                    </a:ext>
                  </a:extLst>
                </p14:cNvPr>
                <p14:cNvContentPartPr/>
                <p14:nvPr/>
              </p14:nvContentPartPr>
              <p14:xfrm>
                <a:off x="9805549" y="2974942"/>
                <a:ext cx="193320" cy="212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3435973-3A2F-4876-8E5F-6B7DFDD6DF1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96909" y="2966302"/>
                  <a:ext cx="210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0B7F163-2EF4-421A-B182-D6214EB243B5}"/>
                    </a:ext>
                  </a:extLst>
                </p14:cNvPr>
                <p14:cNvContentPartPr/>
                <p14:nvPr/>
              </p14:nvContentPartPr>
              <p14:xfrm>
                <a:off x="9878269" y="3072142"/>
                <a:ext cx="154080" cy="201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0B7F163-2EF4-421A-B182-D6214EB243B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69629" y="3063142"/>
                  <a:ext cx="171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7D33FE5-C419-4BF0-9F46-61BACDCC5CB8}"/>
                    </a:ext>
                  </a:extLst>
                </p14:cNvPr>
                <p14:cNvContentPartPr/>
                <p14:nvPr/>
              </p14:nvContentPartPr>
              <p14:xfrm>
                <a:off x="10041349" y="2832742"/>
                <a:ext cx="155160" cy="179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7D33FE5-C419-4BF0-9F46-61BACDCC5CB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32709" y="2823742"/>
                  <a:ext cx="172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A84E47F-2863-4214-BF3D-8FB2C37803E9}"/>
                    </a:ext>
                  </a:extLst>
                </p14:cNvPr>
                <p14:cNvContentPartPr/>
                <p14:nvPr/>
              </p14:nvContentPartPr>
              <p14:xfrm>
                <a:off x="10056469" y="2687662"/>
                <a:ext cx="170640" cy="183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A84E47F-2863-4214-BF3D-8FB2C37803E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47469" y="2679022"/>
                  <a:ext cx="188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D428166-5D70-41E8-A33A-2B3ED24A6DE8}"/>
                    </a:ext>
                  </a:extLst>
                </p14:cNvPr>
                <p14:cNvContentPartPr/>
                <p14:nvPr/>
              </p14:nvContentPartPr>
              <p14:xfrm>
                <a:off x="10164829" y="2867302"/>
                <a:ext cx="127800" cy="162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D428166-5D70-41E8-A33A-2B3ED24A6DE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55829" y="2858302"/>
                  <a:ext cx="145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F26A3AC-4405-433B-BCF8-E2185F9FAD4B}"/>
                    </a:ext>
                  </a:extLst>
                </p14:cNvPr>
                <p14:cNvContentPartPr/>
                <p14:nvPr/>
              </p14:nvContentPartPr>
              <p14:xfrm>
                <a:off x="10263469" y="2491462"/>
                <a:ext cx="225720" cy="284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F26A3AC-4405-433B-BCF8-E2185F9FAD4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54829" y="2482822"/>
                  <a:ext cx="243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8A20BE3-0214-4311-973E-EF0F15F005C7}"/>
                    </a:ext>
                  </a:extLst>
                </p14:cNvPr>
                <p14:cNvContentPartPr/>
                <p14:nvPr/>
              </p14:nvContentPartPr>
              <p14:xfrm>
                <a:off x="10447069" y="2422342"/>
                <a:ext cx="99360" cy="188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8A20BE3-0214-4311-973E-EF0F15F005C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38429" y="2413342"/>
                  <a:ext cx="117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7B26707-889F-49BA-B3BD-CF5ADDB22966}"/>
                    </a:ext>
                  </a:extLst>
                </p14:cNvPr>
                <p14:cNvContentPartPr/>
                <p14:nvPr/>
              </p14:nvContentPartPr>
              <p14:xfrm>
                <a:off x="10420069" y="2279422"/>
                <a:ext cx="146880" cy="246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7B26707-889F-49BA-B3BD-CF5ADDB229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11429" y="2270782"/>
                  <a:ext cx="164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1B25290-C347-42CA-9A26-7769C4E10515}"/>
                    </a:ext>
                  </a:extLst>
                </p14:cNvPr>
                <p14:cNvContentPartPr/>
                <p14:nvPr/>
              </p14:nvContentPartPr>
              <p14:xfrm>
                <a:off x="10605469" y="2187262"/>
                <a:ext cx="113760" cy="284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1B25290-C347-42CA-9A26-7769C4E1051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96469" y="2178262"/>
                  <a:ext cx="131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B01BD8D-2001-4EE0-AF67-B82C0E977449}"/>
                    </a:ext>
                  </a:extLst>
                </p14:cNvPr>
                <p14:cNvContentPartPr/>
                <p14:nvPr/>
              </p14:nvContentPartPr>
              <p14:xfrm>
                <a:off x="10733629" y="2165662"/>
                <a:ext cx="155520" cy="343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B01BD8D-2001-4EE0-AF67-B82C0E97744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24989" y="2156662"/>
                  <a:ext cx="1731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6F28CF4-2296-4A80-8835-F1F6D1CAFE02}"/>
                    </a:ext>
                  </a:extLst>
                </p14:cNvPr>
                <p14:cNvContentPartPr/>
                <p14:nvPr/>
              </p14:nvContentPartPr>
              <p14:xfrm>
                <a:off x="10878349" y="2069542"/>
                <a:ext cx="62640" cy="238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6F28CF4-2296-4A80-8835-F1F6D1CAFE0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69709" y="2060902"/>
                  <a:ext cx="80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356EFB4-83B2-49E6-98E5-D34F789801A9}"/>
                    </a:ext>
                  </a:extLst>
                </p14:cNvPr>
                <p14:cNvContentPartPr/>
                <p14:nvPr/>
              </p14:nvContentPartPr>
              <p14:xfrm>
                <a:off x="10913989" y="1923382"/>
                <a:ext cx="78840" cy="303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356EFB4-83B2-49E6-98E5-D34F789801A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05349" y="1914742"/>
                  <a:ext cx="9648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DA1D2DAF-A370-4890-AEBC-FA5573EB4306}"/>
                  </a:ext>
                </a:extLst>
              </p14:cNvPr>
              <p14:cNvContentPartPr/>
              <p14:nvPr/>
            </p14:nvContentPartPr>
            <p14:xfrm>
              <a:off x="727069" y="3996622"/>
              <a:ext cx="390600" cy="6195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DA1D2DAF-A370-4890-AEBC-FA5573EB430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18069" y="3987982"/>
                <a:ext cx="40824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1CB8B55-DD91-4BA7-952A-3A846872704E}"/>
                  </a:ext>
                </a:extLst>
              </p14:cNvPr>
              <p14:cNvContentPartPr/>
              <p14:nvPr/>
            </p14:nvContentPartPr>
            <p14:xfrm>
              <a:off x="4093069" y="4077622"/>
              <a:ext cx="223560" cy="4111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1CB8B55-DD91-4BA7-952A-3A846872704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084069" y="4068622"/>
                <a:ext cx="2412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27A3D7B-B2B1-406E-A477-F786E6FF679B}"/>
                  </a:ext>
                </a:extLst>
              </p14:cNvPr>
              <p14:cNvContentPartPr/>
              <p14:nvPr/>
            </p14:nvContentPartPr>
            <p14:xfrm>
              <a:off x="3341389" y="3314422"/>
              <a:ext cx="189360" cy="3826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27A3D7B-B2B1-406E-A477-F786E6FF679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332389" y="3305782"/>
                <a:ext cx="20700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D1F6F70F-E57F-413B-9542-CB5961FA965E}"/>
              </a:ext>
            </a:extLst>
          </p:cNvPr>
          <p:cNvGrpSpPr/>
          <p:nvPr/>
        </p:nvGrpSpPr>
        <p:grpSpPr>
          <a:xfrm>
            <a:off x="976549" y="2156302"/>
            <a:ext cx="3996360" cy="1641960"/>
            <a:chOff x="976549" y="2156302"/>
            <a:chExt cx="3996360" cy="16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57C876F-7418-4D0B-B770-E24BA1C1A881}"/>
                    </a:ext>
                  </a:extLst>
                </p14:cNvPr>
                <p14:cNvContentPartPr/>
                <p14:nvPr/>
              </p14:nvContentPartPr>
              <p14:xfrm>
                <a:off x="4084069" y="2868382"/>
                <a:ext cx="1800" cy="5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57C876F-7418-4D0B-B770-E24BA1C1A88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75069" y="2859382"/>
                  <a:ext cx="19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38FD9B0-2B99-4356-AC14-43F7F8ABD81C}"/>
                    </a:ext>
                  </a:extLst>
                </p14:cNvPr>
                <p14:cNvContentPartPr/>
                <p14:nvPr/>
              </p14:nvContentPartPr>
              <p14:xfrm>
                <a:off x="4070749" y="2791342"/>
                <a:ext cx="40320" cy="448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38FD9B0-2B99-4356-AC14-43F7F8ABD81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62109" y="2782702"/>
                  <a:ext cx="57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E7C1CC9-6D40-45B7-A98C-BA15A6025929}"/>
                    </a:ext>
                  </a:extLst>
                </p14:cNvPr>
                <p14:cNvContentPartPr/>
                <p14:nvPr/>
              </p14:nvContentPartPr>
              <p14:xfrm>
                <a:off x="4086949" y="3199942"/>
                <a:ext cx="64440" cy="125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E7C1CC9-6D40-45B7-A98C-BA15A602592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78309" y="3191302"/>
                  <a:ext cx="82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3F353C6-B350-44A3-8085-DE2791C56078}"/>
                    </a:ext>
                  </a:extLst>
                </p14:cNvPr>
                <p14:cNvContentPartPr/>
                <p14:nvPr/>
              </p14:nvContentPartPr>
              <p14:xfrm>
                <a:off x="4034029" y="2724382"/>
                <a:ext cx="101520" cy="152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3F353C6-B350-44A3-8085-DE2791C5607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25029" y="2715382"/>
                  <a:ext cx="119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2B9AD89-3CBE-4EE5-8656-A6F3DBCCC3E0}"/>
                    </a:ext>
                  </a:extLst>
                </p14:cNvPr>
                <p14:cNvContentPartPr/>
                <p14:nvPr/>
              </p14:nvContentPartPr>
              <p14:xfrm>
                <a:off x="4069309" y="3210382"/>
                <a:ext cx="34200" cy="92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2B9AD89-3CBE-4EE5-8656-A6F3DBCCC3E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60669" y="3201382"/>
                  <a:ext cx="51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53C8CBE-9F18-4C2B-A9D6-948BEB53E515}"/>
                    </a:ext>
                  </a:extLst>
                </p14:cNvPr>
                <p14:cNvContentPartPr/>
                <p14:nvPr/>
              </p14:nvContentPartPr>
              <p14:xfrm>
                <a:off x="4017469" y="3162862"/>
                <a:ext cx="118080" cy="149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53C8CBE-9F18-4C2B-A9D6-948BEB53E51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08469" y="3154222"/>
                  <a:ext cx="13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C937016-7B23-4811-8110-F9EFFCABAFA7}"/>
                    </a:ext>
                  </a:extLst>
                </p14:cNvPr>
                <p14:cNvContentPartPr/>
                <p14:nvPr/>
              </p14:nvContentPartPr>
              <p14:xfrm>
                <a:off x="1146109" y="3212542"/>
                <a:ext cx="658080" cy="585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C937016-7B23-4811-8110-F9EFFCABAFA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7109" y="3203902"/>
                  <a:ext cx="67572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6EB815C-CFD7-4E4E-BE88-6BCB9C12A4A7}"/>
                    </a:ext>
                  </a:extLst>
                </p14:cNvPr>
                <p14:cNvContentPartPr/>
                <p14:nvPr/>
              </p14:nvContentPartPr>
              <p14:xfrm>
                <a:off x="1566949" y="3226942"/>
                <a:ext cx="498600" cy="452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6EB815C-CFD7-4E4E-BE88-6BCB9C12A4A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57949" y="3217942"/>
                  <a:ext cx="5162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ACE71FE-A019-4ABF-81E5-3039F64A959E}"/>
                    </a:ext>
                  </a:extLst>
                </p14:cNvPr>
                <p14:cNvContentPartPr/>
                <p14:nvPr/>
              </p14:nvContentPartPr>
              <p14:xfrm>
                <a:off x="2299909" y="3537622"/>
                <a:ext cx="236520" cy="2512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ACE71FE-A019-4ABF-81E5-3039F64A95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90909" y="3528982"/>
                  <a:ext cx="254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7404424-78D1-47DC-A154-BE5B296269D3}"/>
                    </a:ext>
                  </a:extLst>
                </p14:cNvPr>
                <p14:cNvContentPartPr/>
                <p14:nvPr/>
              </p14:nvContentPartPr>
              <p14:xfrm>
                <a:off x="1940629" y="2729782"/>
                <a:ext cx="451800" cy="3024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7404424-78D1-47DC-A154-BE5B296269D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31629" y="2720782"/>
                  <a:ext cx="469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B986B0B-A782-4017-92D9-FEDC24753A3E}"/>
                    </a:ext>
                  </a:extLst>
                </p14:cNvPr>
                <p14:cNvContentPartPr/>
                <p14:nvPr/>
              </p14:nvContentPartPr>
              <p14:xfrm>
                <a:off x="1013629" y="2455822"/>
                <a:ext cx="3592800" cy="597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B986B0B-A782-4017-92D9-FEDC24753A3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4989" y="2447182"/>
                  <a:ext cx="361044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8DC3ACB-B551-449D-8E14-773413EE1B46}"/>
                    </a:ext>
                  </a:extLst>
                </p14:cNvPr>
                <p14:cNvContentPartPr/>
                <p14:nvPr/>
              </p14:nvContentPartPr>
              <p14:xfrm>
                <a:off x="976549" y="2322982"/>
                <a:ext cx="3596760" cy="3618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8DC3ACB-B551-449D-8E14-773413EE1B4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7909" y="2314342"/>
                  <a:ext cx="36144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B3462C8-2055-407A-80B9-F7321C982377}"/>
                    </a:ext>
                  </a:extLst>
                </p14:cNvPr>
                <p14:cNvContentPartPr/>
                <p14:nvPr/>
              </p14:nvContentPartPr>
              <p14:xfrm>
                <a:off x="1150069" y="2472022"/>
                <a:ext cx="129600" cy="432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B3462C8-2055-407A-80B9-F7321C98237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1429" y="2463022"/>
                  <a:ext cx="1472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5D6485-D1E8-44A0-A38C-B346F77009B1}"/>
                    </a:ext>
                  </a:extLst>
                </p14:cNvPr>
                <p14:cNvContentPartPr/>
                <p14:nvPr/>
              </p14:nvContentPartPr>
              <p14:xfrm>
                <a:off x="1212349" y="2355022"/>
                <a:ext cx="424440" cy="512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5D6485-D1E8-44A0-A38C-B346F77009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03709" y="2346382"/>
                  <a:ext cx="44208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3E089CB-36C0-4973-BDE0-838791A671A0}"/>
                    </a:ext>
                  </a:extLst>
                </p14:cNvPr>
                <p14:cNvContentPartPr/>
                <p14:nvPr/>
              </p14:nvContentPartPr>
              <p14:xfrm>
                <a:off x="4671229" y="2210662"/>
                <a:ext cx="166680" cy="280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3E089CB-36C0-4973-BDE0-838791A671A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62589" y="2202022"/>
                  <a:ext cx="184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9B4DCC7-EABB-41C5-BF72-D709C771DFE7}"/>
                    </a:ext>
                  </a:extLst>
                </p14:cNvPr>
                <p14:cNvContentPartPr/>
                <p14:nvPr/>
              </p14:nvContentPartPr>
              <p14:xfrm>
                <a:off x="4838989" y="2156302"/>
                <a:ext cx="133920" cy="113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9B4DCC7-EABB-41C5-BF72-D709C771DFE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29989" y="2147302"/>
                  <a:ext cx="1515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F2A82686-F7D1-4DF0-81D1-DE7DA566338B}"/>
              </a:ext>
            </a:extLst>
          </p:cNvPr>
          <p:cNvGrpSpPr/>
          <p:nvPr/>
        </p:nvGrpSpPr>
        <p:grpSpPr>
          <a:xfrm>
            <a:off x="788269" y="4880062"/>
            <a:ext cx="7844760" cy="1040400"/>
            <a:chOff x="788269" y="4880062"/>
            <a:chExt cx="7844760" cy="10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4F87A06-EF01-4728-8BC6-06843940D1CC}"/>
                    </a:ext>
                  </a:extLst>
                </p14:cNvPr>
                <p14:cNvContentPartPr/>
                <p14:nvPr/>
              </p14:nvContentPartPr>
              <p14:xfrm>
                <a:off x="788269" y="4880062"/>
                <a:ext cx="7844760" cy="891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4F87A06-EF01-4728-8BC6-06843940D1C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9269" y="4871062"/>
                  <a:ext cx="7862400" cy="90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2793D6C-01E5-46E8-AE78-93C012E40B89}"/>
                    </a:ext>
                  </a:extLst>
                </p14:cNvPr>
                <p14:cNvContentPartPr/>
                <p14:nvPr/>
              </p14:nvContentPartPr>
              <p14:xfrm>
                <a:off x="6989629" y="5589982"/>
                <a:ext cx="581400" cy="330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2793D6C-01E5-46E8-AE78-93C012E40B8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80989" y="5581342"/>
                  <a:ext cx="599040" cy="34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6BA1101-86F5-4492-8362-61F6316E358C}"/>
              </a:ext>
            </a:extLst>
          </p:cNvPr>
          <p:cNvGrpSpPr/>
          <p:nvPr/>
        </p:nvGrpSpPr>
        <p:grpSpPr>
          <a:xfrm>
            <a:off x="11014789" y="143902"/>
            <a:ext cx="390240" cy="267480"/>
            <a:chOff x="11014789" y="143902"/>
            <a:chExt cx="3902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4222F07-E0CF-4213-896A-D9DD88A3736D}"/>
                    </a:ext>
                  </a:extLst>
                </p14:cNvPr>
                <p14:cNvContentPartPr/>
                <p14:nvPr/>
              </p14:nvContentPartPr>
              <p14:xfrm>
                <a:off x="11014789" y="280702"/>
                <a:ext cx="97920" cy="61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4222F07-E0CF-4213-896A-D9DD88A373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05789" y="272062"/>
                  <a:ext cx="115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B2A4304-E0DB-4EC5-A7DC-10BDD0BB22CE}"/>
                    </a:ext>
                  </a:extLst>
                </p14:cNvPr>
                <p14:cNvContentPartPr/>
                <p14:nvPr/>
              </p14:nvContentPartPr>
              <p14:xfrm>
                <a:off x="11189389" y="204022"/>
                <a:ext cx="137160" cy="153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B2A4304-E0DB-4EC5-A7DC-10BDD0BB22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80389" y="195022"/>
                  <a:ext cx="154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590742B-12FC-4006-B352-2D574BB7A098}"/>
                    </a:ext>
                  </a:extLst>
                </p14:cNvPr>
                <p14:cNvContentPartPr/>
                <p14:nvPr/>
              </p14:nvContentPartPr>
              <p14:xfrm>
                <a:off x="11203069" y="235342"/>
                <a:ext cx="133560" cy="78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590742B-12FC-4006-B352-2D574BB7A0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94069" y="226342"/>
                  <a:ext cx="151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D9F087-3C61-4F53-BD1C-E132E361BDE9}"/>
                    </a:ext>
                  </a:extLst>
                </p14:cNvPr>
                <p14:cNvContentPartPr/>
                <p14:nvPr/>
              </p14:nvContentPartPr>
              <p14:xfrm>
                <a:off x="11329429" y="143902"/>
                <a:ext cx="75600" cy="267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D9F087-3C61-4F53-BD1C-E132E361BD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20429" y="135262"/>
                  <a:ext cx="9324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6FA305BC-9354-4AD4-8BB4-C5D4C8F213FE}"/>
              </a:ext>
            </a:extLst>
          </p:cNvPr>
          <p:cNvGrpSpPr/>
          <p:nvPr/>
        </p:nvGrpSpPr>
        <p:grpSpPr>
          <a:xfrm>
            <a:off x="10475869" y="527302"/>
            <a:ext cx="1305000" cy="280800"/>
            <a:chOff x="10475869" y="527302"/>
            <a:chExt cx="13050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201909D-2724-4F92-92BD-19E5411CC39C}"/>
                    </a:ext>
                  </a:extLst>
                </p14:cNvPr>
                <p14:cNvContentPartPr/>
                <p14:nvPr/>
              </p14:nvContentPartPr>
              <p14:xfrm>
                <a:off x="10475869" y="720982"/>
                <a:ext cx="147960" cy="15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201909D-2724-4F92-92BD-19E5411CC3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67229" y="711982"/>
                  <a:ext cx="165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425154E-C3B3-4794-A919-2E7CCF6A78FB}"/>
                    </a:ext>
                  </a:extLst>
                </p14:cNvPr>
                <p14:cNvContentPartPr/>
                <p14:nvPr/>
              </p14:nvContentPartPr>
              <p14:xfrm>
                <a:off x="10490269" y="770302"/>
                <a:ext cx="174600" cy="4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425154E-C3B3-4794-A919-2E7CCF6A78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81629" y="761662"/>
                  <a:ext cx="192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CFA2D85-B181-4F4B-B7D9-4ED9B36CD220}"/>
                    </a:ext>
                  </a:extLst>
                </p14:cNvPr>
                <p14:cNvContentPartPr/>
                <p14:nvPr/>
              </p14:nvContentPartPr>
              <p14:xfrm>
                <a:off x="10795909" y="687142"/>
                <a:ext cx="167040" cy="88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CFA2D85-B181-4F4B-B7D9-4ED9B36CD2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86909" y="678142"/>
                  <a:ext cx="184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E9F3F0A-52E0-4908-88C1-79A3968A600C}"/>
                    </a:ext>
                  </a:extLst>
                </p14:cNvPr>
                <p14:cNvContentPartPr/>
                <p14:nvPr/>
              </p14:nvContentPartPr>
              <p14:xfrm>
                <a:off x="11470909" y="527302"/>
                <a:ext cx="57240" cy="228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E9F3F0A-52E0-4908-88C1-79A3968A60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61909" y="518662"/>
                  <a:ext cx="74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12F2BC1-D1DF-4186-B15E-DD1DBAF6C841}"/>
                    </a:ext>
                  </a:extLst>
                </p14:cNvPr>
                <p14:cNvContentPartPr/>
                <p14:nvPr/>
              </p14:nvContentPartPr>
              <p14:xfrm>
                <a:off x="11597269" y="573742"/>
                <a:ext cx="101880" cy="161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12F2BC1-D1DF-4186-B15E-DD1DBAF6C84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88269" y="565102"/>
                  <a:ext cx="119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E7A914E-CA00-4349-B8FF-CB66D691F3E6}"/>
                    </a:ext>
                  </a:extLst>
                </p14:cNvPr>
                <p14:cNvContentPartPr/>
                <p14:nvPr/>
              </p14:nvContentPartPr>
              <p14:xfrm>
                <a:off x="11561629" y="619102"/>
                <a:ext cx="143640" cy="78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E7A914E-CA00-4349-B8FF-CB66D691F3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52629" y="610462"/>
                  <a:ext cx="16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1817C92-5BF1-4026-944B-9FECCEA90BAE}"/>
                    </a:ext>
                  </a:extLst>
                </p14:cNvPr>
                <p14:cNvContentPartPr/>
                <p14:nvPr/>
              </p14:nvContentPartPr>
              <p14:xfrm>
                <a:off x="11691589" y="534142"/>
                <a:ext cx="89280" cy="273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1817C92-5BF1-4026-944B-9FECCEA90B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82949" y="525142"/>
                  <a:ext cx="10692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2C68DD8-E140-491E-AF59-4D5E8251FE70}"/>
                  </a:ext>
                </a:extLst>
              </p14:cNvPr>
              <p14:cNvContentPartPr/>
              <p14:nvPr/>
            </p14:nvContentPartPr>
            <p14:xfrm>
              <a:off x="11799589" y="1390222"/>
              <a:ext cx="10800" cy="172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2C68DD8-E140-491E-AF59-4D5E8251FE7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90589" y="1381222"/>
                <a:ext cx="284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E1A92C6-D199-4013-91C5-241A0B693EFF}"/>
              </a:ext>
            </a:extLst>
          </p:cNvPr>
          <p:cNvGrpSpPr/>
          <p:nvPr/>
        </p:nvGrpSpPr>
        <p:grpSpPr>
          <a:xfrm>
            <a:off x="10593949" y="233182"/>
            <a:ext cx="124200" cy="270720"/>
            <a:chOff x="10593949" y="233182"/>
            <a:chExt cx="12420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B7D7BF6-0D87-4299-92B9-9A15CDA74CA2}"/>
                    </a:ext>
                  </a:extLst>
                </p14:cNvPr>
                <p14:cNvContentPartPr/>
                <p14:nvPr/>
              </p14:nvContentPartPr>
              <p14:xfrm>
                <a:off x="10597189" y="296182"/>
                <a:ext cx="16920" cy="195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B7D7BF6-0D87-4299-92B9-9A15CDA74C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88549" y="287542"/>
                  <a:ext cx="34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598540C-C3CC-4AFE-B57B-CC92B2E6819B}"/>
                    </a:ext>
                  </a:extLst>
                </p14:cNvPr>
                <p14:cNvContentPartPr/>
                <p14:nvPr/>
              </p14:nvContentPartPr>
              <p14:xfrm>
                <a:off x="10593949" y="233182"/>
                <a:ext cx="117360" cy="49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598540C-C3CC-4AFE-B57B-CC92B2E681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85309" y="224542"/>
                  <a:ext cx="135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D25AB12-E49C-4246-ABC7-7122CE70E748}"/>
                    </a:ext>
                  </a:extLst>
                </p14:cNvPr>
                <p14:cNvContentPartPr/>
                <p14:nvPr/>
              </p14:nvContentPartPr>
              <p14:xfrm>
                <a:off x="10615189" y="297622"/>
                <a:ext cx="102960" cy="206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D25AB12-E49C-4246-ABC7-7122CE70E7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06549" y="288982"/>
                  <a:ext cx="12060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2B8D82B-A5F5-46D7-8BF4-45E2C69FAE4F}"/>
                  </a:ext>
                </a:extLst>
              </p14:cNvPr>
              <p14:cNvContentPartPr/>
              <p14:nvPr/>
            </p14:nvContentPartPr>
            <p14:xfrm>
              <a:off x="10886629" y="184222"/>
              <a:ext cx="46800" cy="2386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2B8D82B-A5F5-46D7-8BF4-45E2C69FA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877989" y="175582"/>
                <a:ext cx="6444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E7D9743-A0EB-41EC-9C4F-E76158C02FC3}"/>
              </a:ext>
            </a:extLst>
          </p:cNvPr>
          <p:cNvGrpSpPr/>
          <p:nvPr/>
        </p:nvGrpSpPr>
        <p:grpSpPr>
          <a:xfrm>
            <a:off x="11144389" y="540262"/>
            <a:ext cx="181080" cy="246240"/>
            <a:chOff x="11144389" y="540262"/>
            <a:chExt cx="18108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66DAE57-607E-4B7E-9F72-E5D731D1D46A}"/>
                    </a:ext>
                  </a:extLst>
                </p14:cNvPr>
                <p14:cNvContentPartPr/>
                <p14:nvPr/>
              </p14:nvContentPartPr>
              <p14:xfrm>
                <a:off x="11144389" y="601462"/>
                <a:ext cx="26640" cy="169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66DAE57-607E-4B7E-9F72-E5D731D1D4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35389" y="592462"/>
                  <a:ext cx="44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0EECB15-9293-4593-AF1D-8F3BABC97307}"/>
                    </a:ext>
                  </a:extLst>
                </p14:cNvPr>
                <p14:cNvContentPartPr/>
                <p14:nvPr/>
              </p14:nvContentPartPr>
              <p14:xfrm>
                <a:off x="11161669" y="540262"/>
                <a:ext cx="70560" cy="38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0EECB15-9293-4593-AF1D-8F3BABC973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153029" y="531622"/>
                  <a:ext cx="88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23D561E-E5FB-4242-B086-6B448D1BB4EB}"/>
                    </a:ext>
                  </a:extLst>
                </p14:cNvPr>
                <p14:cNvContentPartPr/>
                <p14:nvPr/>
              </p14:nvContentPartPr>
              <p14:xfrm>
                <a:off x="11151229" y="666262"/>
                <a:ext cx="174240" cy="120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23D561E-E5FB-4242-B086-6B448D1BB4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42589" y="657262"/>
                  <a:ext cx="19188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644ED361-FE89-498C-8EB9-51B92DA803B1}"/>
                  </a:ext>
                </a:extLst>
              </p14:cNvPr>
              <p14:cNvContentPartPr/>
              <p14:nvPr/>
            </p14:nvContentPartPr>
            <p14:xfrm>
              <a:off x="7704589" y="1543222"/>
              <a:ext cx="401760" cy="5158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644ED361-FE89-498C-8EB9-51B92DA803B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95589" y="1534582"/>
                <a:ext cx="41940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E507A5D-1AF2-45F9-AF58-A34BDF650141}"/>
                  </a:ext>
                </a:extLst>
              </p14:cNvPr>
              <p14:cNvContentPartPr/>
              <p14:nvPr/>
            </p14:nvContentPartPr>
            <p14:xfrm>
              <a:off x="165829" y="215182"/>
              <a:ext cx="124200" cy="2293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E507A5D-1AF2-45F9-AF58-A34BDF6501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6829" y="206182"/>
                <a:ext cx="1418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10547F-D7AD-48E9-BC06-088BA8A1343E}"/>
                  </a:ext>
                </a:extLst>
              </p14:cNvPr>
              <p14:cNvContentPartPr/>
              <p14:nvPr/>
            </p14:nvContentPartPr>
            <p14:xfrm>
              <a:off x="194269" y="201862"/>
              <a:ext cx="161280" cy="32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10547F-D7AD-48E9-BC06-088BA8A1343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629" y="192862"/>
                <a:ext cx="178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9525C9F-3736-4E6F-BD84-782B477709D9}"/>
                  </a:ext>
                </a:extLst>
              </p14:cNvPr>
              <p14:cNvContentPartPr/>
              <p14:nvPr/>
            </p14:nvContentPartPr>
            <p14:xfrm>
              <a:off x="317749" y="117622"/>
              <a:ext cx="131040" cy="431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9525C9F-3736-4E6F-BD84-782B477709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8749" y="108982"/>
                <a:ext cx="1486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188C0EE-9291-4D0B-BAD5-9932E0FB3054}"/>
                  </a:ext>
                </a:extLst>
              </p14:cNvPr>
              <p14:cNvContentPartPr/>
              <p14:nvPr/>
            </p14:nvContentPartPr>
            <p14:xfrm>
              <a:off x="2212789" y="285382"/>
              <a:ext cx="168120" cy="100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188C0EE-9291-4D0B-BAD5-9932E0FB305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04149" y="276382"/>
                <a:ext cx="1857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13FED68-B541-4805-8896-2339439CE32F}"/>
                  </a:ext>
                </a:extLst>
              </p14:cNvPr>
              <p14:cNvContentPartPr/>
              <p14:nvPr/>
            </p14:nvContentPartPr>
            <p14:xfrm>
              <a:off x="2255269" y="347302"/>
              <a:ext cx="125640" cy="302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13FED68-B541-4805-8896-2339439CE32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46269" y="338302"/>
                <a:ext cx="1432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67D427A-D516-41AC-BF4E-3522CE6ED99D}"/>
                  </a:ext>
                </a:extLst>
              </p14:cNvPr>
              <p14:cNvContentPartPr/>
              <p14:nvPr/>
            </p14:nvContentPartPr>
            <p14:xfrm>
              <a:off x="2587189" y="264862"/>
              <a:ext cx="61920" cy="1659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67D427A-D516-41AC-BF4E-3522CE6ED99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78189" y="255862"/>
                <a:ext cx="795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AA729CB-6EF3-42CD-B53C-42233922A661}"/>
                  </a:ext>
                </a:extLst>
              </p14:cNvPr>
              <p14:cNvContentPartPr/>
              <p14:nvPr/>
            </p14:nvContentPartPr>
            <p14:xfrm>
              <a:off x="2631469" y="185302"/>
              <a:ext cx="180000" cy="316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AA729CB-6EF3-42CD-B53C-42233922A66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22469" y="176302"/>
                <a:ext cx="197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01224E1-FEA2-475D-A377-15D3AF26ED82}"/>
                  </a:ext>
                </a:extLst>
              </p14:cNvPr>
              <p14:cNvContentPartPr/>
              <p14:nvPr/>
            </p14:nvContentPartPr>
            <p14:xfrm>
              <a:off x="2577109" y="267742"/>
              <a:ext cx="204840" cy="181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01224E1-FEA2-475D-A377-15D3AF26ED8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68469" y="259102"/>
                <a:ext cx="2224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7ADA14F-61EE-4288-809B-6484FBAB9BA6}"/>
                  </a:ext>
                </a:extLst>
              </p14:cNvPr>
              <p14:cNvContentPartPr/>
              <p14:nvPr/>
            </p14:nvContentPartPr>
            <p14:xfrm>
              <a:off x="2927749" y="94582"/>
              <a:ext cx="132480" cy="3855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7ADA14F-61EE-4288-809B-6484FBAB9BA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18749" y="85582"/>
                <a:ext cx="15012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2481B63-EA23-4DE9-8C0E-DE164B9F186B}"/>
                  </a:ext>
                </a:extLst>
              </p14:cNvPr>
              <p14:cNvContentPartPr/>
              <p14:nvPr/>
            </p14:nvContentPartPr>
            <p14:xfrm>
              <a:off x="3137629" y="135982"/>
              <a:ext cx="138960" cy="1098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2481B63-EA23-4DE9-8C0E-DE164B9F186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28629" y="127342"/>
                <a:ext cx="156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7B9E152-A31E-4387-8D6D-82544F1A60EF}"/>
                  </a:ext>
                </a:extLst>
              </p14:cNvPr>
              <p14:cNvContentPartPr/>
              <p14:nvPr/>
            </p14:nvContentPartPr>
            <p14:xfrm>
              <a:off x="3117109" y="298342"/>
              <a:ext cx="151920" cy="108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7B9E152-A31E-4387-8D6D-82544F1A60E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08109" y="289342"/>
                <a:ext cx="1695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6A58970-5F55-4D3C-B202-D25366B347A5}"/>
                  </a:ext>
                </a:extLst>
              </p14:cNvPr>
              <p14:cNvContentPartPr/>
              <p14:nvPr/>
            </p14:nvContentPartPr>
            <p14:xfrm>
              <a:off x="3147349" y="377182"/>
              <a:ext cx="100080" cy="1231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6A58970-5F55-4D3C-B202-D25366B347A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38709" y="368542"/>
                <a:ext cx="1177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E9AC98D-BABE-4E76-8287-F962487C427A}"/>
                  </a:ext>
                </a:extLst>
              </p14:cNvPr>
              <p14:cNvContentPartPr/>
              <p14:nvPr/>
            </p14:nvContentPartPr>
            <p14:xfrm>
              <a:off x="3436429" y="228142"/>
              <a:ext cx="226800" cy="90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E9AC98D-BABE-4E76-8287-F962487C42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7429" y="219142"/>
                <a:ext cx="2444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04CCE5B-6D83-44D3-9DFD-7456F8AD039F}"/>
                  </a:ext>
                </a:extLst>
              </p14:cNvPr>
              <p14:cNvContentPartPr/>
              <p14:nvPr/>
            </p14:nvContentPartPr>
            <p14:xfrm>
              <a:off x="3378469" y="238942"/>
              <a:ext cx="245880" cy="1796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04CCE5B-6D83-44D3-9DFD-7456F8AD03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69829" y="229942"/>
                <a:ext cx="2635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0BFBA39-B6AB-473C-A2FD-A0508F669539}"/>
                  </a:ext>
                </a:extLst>
              </p14:cNvPr>
              <p14:cNvContentPartPr/>
              <p14:nvPr/>
            </p14:nvContentPartPr>
            <p14:xfrm>
              <a:off x="3841789" y="267382"/>
              <a:ext cx="73080" cy="105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0BFBA39-B6AB-473C-A2FD-A0508F66953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33149" y="258382"/>
                <a:ext cx="90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66581D9-7C27-416C-BB81-BA9144B84991}"/>
                  </a:ext>
                </a:extLst>
              </p14:cNvPr>
              <p14:cNvContentPartPr/>
              <p14:nvPr/>
            </p14:nvContentPartPr>
            <p14:xfrm>
              <a:off x="3776989" y="292222"/>
              <a:ext cx="154080" cy="1119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66581D9-7C27-416C-BB81-BA9144B8499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67989" y="283222"/>
                <a:ext cx="1717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E24AF6B-CCEE-4736-AEE3-B094B874F512}"/>
                  </a:ext>
                </a:extLst>
              </p14:cNvPr>
              <p14:cNvContentPartPr/>
              <p14:nvPr/>
            </p14:nvContentPartPr>
            <p14:xfrm>
              <a:off x="4018549" y="296182"/>
              <a:ext cx="43560" cy="1764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E24AF6B-CCEE-4736-AEE3-B094B874F51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009549" y="287542"/>
                <a:ext cx="612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56103F68-85F7-448E-8812-426C919E8CF2}"/>
                  </a:ext>
                </a:extLst>
              </p14:cNvPr>
              <p14:cNvContentPartPr/>
              <p14:nvPr/>
            </p14:nvContentPartPr>
            <p14:xfrm>
              <a:off x="4179829" y="336862"/>
              <a:ext cx="158400" cy="8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56103F68-85F7-448E-8812-426C919E8CF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171189" y="328222"/>
                <a:ext cx="1760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A86D7F0-73E4-4B4D-8D66-319526F41B42}"/>
                  </a:ext>
                </a:extLst>
              </p14:cNvPr>
              <p14:cNvContentPartPr/>
              <p14:nvPr/>
            </p14:nvContentPartPr>
            <p14:xfrm>
              <a:off x="4409149" y="271342"/>
              <a:ext cx="99000" cy="900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A86D7F0-73E4-4B4D-8D66-319526F41B4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00149" y="262702"/>
                <a:ext cx="1166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7C520AB-E86B-403B-9A24-800C5810B734}"/>
                  </a:ext>
                </a:extLst>
              </p14:cNvPr>
              <p14:cNvContentPartPr/>
              <p14:nvPr/>
            </p14:nvContentPartPr>
            <p14:xfrm>
              <a:off x="4378549" y="292582"/>
              <a:ext cx="159840" cy="1087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7C520AB-E86B-403B-9A24-800C5810B73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69549" y="283942"/>
                <a:ext cx="1774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FEA19E0-5AAC-4F6E-A858-9C92AD39C78C}"/>
                  </a:ext>
                </a:extLst>
              </p14:cNvPr>
              <p14:cNvContentPartPr/>
              <p14:nvPr/>
            </p14:nvContentPartPr>
            <p14:xfrm>
              <a:off x="4381789" y="214822"/>
              <a:ext cx="158400" cy="79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FEA19E0-5AAC-4F6E-A858-9C92AD39C78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72789" y="205822"/>
                <a:ext cx="1760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660DDB7-074F-4D6C-8DA1-CB2937416CEF}"/>
                  </a:ext>
                </a:extLst>
              </p14:cNvPr>
              <p14:cNvContentPartPr/>
              <p14:nvPr/>
            </p14:nvContentPartPr>
            <p14:xfrm>
              <a:off x="4472509" y="200782"/>
              <a:ext cx="168120" cy="2894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660DDB7-074F-4D6C-8DA1-CB2937416CE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63509" y="191782"/>
                <a:ext cx="1857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AC139D1-6B62-4CDA-B574-9D0650D0E2BC}"/>
                  </a:ext>
                </a:extLst>
              </p14:cNvPr>
              <p14:cNvContentPartPr/>
              <p14:nvPr/>
            </p14:nvContentPartPr>
            <p14:xfrm>
              <a:off x="3692029" y="195382"/>
              <a:ext cx="135360" cy="2872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AC139D1-6B62-4CDA-B574-9D0650D0E2B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83389" y="186382"/>
                <a:ext cx="1530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5F34548-6CE9-4A46-BDCA-FDAF1DF27BE6}"/>
                  </a:ext>
                </a:extLst>
              </p14:cNvPr>
              <p14:cNvContentPartPr/>
              <p14:nvPr/>
            </p14:nvContentPartPr>
            <p14:xfrm>
              <a:off x="4659709" y="95302"/>
              <a:ext cx="130320" cy="1105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5F34548-6CE9-4A46-BDCA-FDAF1DF27BE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51069" y="86662"/>
                <a:ext cx="147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875CBFB-5E23-4CDF-BE94-B3D9CD4B1DD9}"/>
                  </a:ext>
                </a:extLst>
              </p14:cNvPr>
              <p14:cNvContentPartPr/>
              <p14:nvPr/>
            </p14:nvContentPartPr>
            <p14:xfrm>
              <a:off x="4726309" y="92422"/>
              <a:ext cx="211680" cy="4244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875CBFB-5E23-4CDF-BE94-B3D9CD4B1DD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717669" y="83422"/>
                <a:ext cx="2293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7783248-50DE-4FA5-8CE2-7918944E05AF}"/>
                  </a:ext>
                </a:extLst>
              </p14:cNvPr>
              <p14:cNvContentPartPr/>
              <p14:nvPr/>
            </p14:nvContentPartPr>
            <p14:xfrm>
              <a:off x="5108269" y="247222"/>
              <a:ext cx="183240" cy="136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7783248-50DE-4FA5-8CE2-7918944E05A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99629" y="238222"/>
                <a:ext cx="200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653DC03-602B-4A2C-8C14-A689332A8EDF}"/>
                  </a:ext>
                </a:extLst>
              </p14:cNvPr>
              <p14:cNvContentPartPr/>
              <p14:nvPr/>
            </p14:nvContentPartPr>
            <p14:xfrm>
              <a:off x="5135989" y="301942"/>
              <a:ext cx="148320" cy="194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653DC03-602B-4A2C-8C14-A689332A8ED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27349" y="292942"/>
                <a:ext cx="165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2178D1D-02FD-49B7-B2BD-C4C41847C0A6}"/>
                  </a:ext>
                </a:extLst>
              </p14:cNvPr>
              <p14:cNvContentPartPr/>
              <p14:nvPr/>
            </p14:nvContentPartPr>
            <p14:xfrm>
              <a:off x="5475829" y="62542"/>
              <a:ext cx="144000" cy="2095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2178D1D-02FD-49B7-B2BD-C4C41847C0A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466829" y="53542"/>
                <a:ext cx="1616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1739CA7-F281-42FF-9354-083ABA6CDA2D}"/>
                  </a:ext>
                </a:extLst>
              </p14:cNvPr>
              <p14:cNvContentPartPr/>
              <p14:nvPr/>
            </p14:nvContentPartPr>
            <p14:xfrm>
              <a:off x="5457469" y="271342"/>
              <a:ext cx="188640" cy="162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1739CA7-F281-42FF-9354-083ABA6CDA2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448469" y="262702"/>
                <a:ext cx="206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3AB0319-0B3F-4964-B88E-0BC4048C3CA4}"/>
                  </a:ext>
                </a:extLst>
              </p14:cNvPr>
              <p14:cNvContentPartPr/>
              <p14:nvPr/>
            </p14:nvContentPartPr>
            <p14:xfrm>
              <a:off x="5468989" y="365662"/>
              <a:ext cx="105840" cy="1062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3AB0319-0B3F-4964-B88E-0BC4048C3CA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60349" y="356662"/>
                <a:ext cx="1234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F5197D8-6B3A-405D-B075-28FF680C0885}"/>
                  </a:ext>
                </a:extLst>
              </p14:cNvPr>
              <p14:cNvContentPartPr/>
              <p14:nvPr/>
            </p14:nvContentPartPr>
            <p14:xfrm>
              <a:off x="5788669" y="188542"/>
              <a:ext cx="15480" cy="1098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F5197D8-6B3A-405D-B075-28FF680C088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80029" y="179542"/>
                <a:ext cx="33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FA581383-E0FA-4C46-B9F5-B3DA147519B2}"/>
                  </a:ext>
                </a:extLst>
              </p14:cNvPr>
              <p14:cNvContentPartPr/>
              <p14:nvPr/>
            </p14:nvContentPartPr>
            <p14:xfrm>
              <a:off x="5830429" y="141382"/>
              <a:ext cx="129240" cy="162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FA581383-E0FA-4C46-B9F5-B3DA147519B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21789" y="132742"/>
                <a:ext cx="146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6DE596A-DB70-4C7E-9D47-FC00435181FC}"/>
                  </a:ext>
                </a:extLst>
              </p14:cNvPr>
              <p14:cNvContentPartPr/>
              <p14:nvPr/>
            </p14:nvContentPartPr>
            <p14:xfrm>
              <a:off x="5759149" y="250822"/>
              <a:ext cx="203040" cy="846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6DE596A-DB70-4C7E-9D47-FC00435181F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50509" y="241822"/>
                <a:ext cx="2206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4C63CA90-DEF7-4703-BCDE-D57735782E06}"/>
                  </a:ext>
                </a:extLst>
              </p14:cNvPr>
              <p14:cNvContentPartPr/>
              <p14:nvPr/>
            </p14:nvContentPartPr>
            <p14:xfrm>
              <a:off x="6053989" y="85582"/>
              <a:ext cx="108720" cy="2772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4C63CA90-DEF7-4703-BCDE-D57735782E0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044989" y="76942"/>
                <a:ext cx="1263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ED15DCE4-16B4-4023-97FD-F3A0C05CB5E4}"/>
                  </a:ext>
                </a:extLst>
              </p14:cNvPr>
              <p14:cNvContentPartPr/>
              <p14:nvPr/>
            </p14:nvContentPartPr>
            <p14:xfrm>
              <a:off x="6237589" y="127342"/>
              <a:ext cx="158400" cy="183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ED15DCE4-16B4-4023-97FD-F3A0C05CB5E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28949" y="118702"/>
                <a:ext cx="176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E484999-3518-438F-909F-D8DF07681A64}"/>
                  </a:ext>
                </a:extLst>
              </p14:cNvPr>
              <p14:cNvContentPartPr/>
              <p14:nvPr/>
            </p14:nvContentPartPr>
            <p14:xfrm>
              <a:off x="6225709" y="169462"/>
              <a:ext cx="144360" cy="1292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E484999-3518-438F-909F-D8DF07681A6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17069" y="160462"/>
                <a:ext cx="162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76F8FCE-B2C2-4DFA-9A8D-2FB701225988}"/>
                  </a:ext>
                </a:extLst>
              </p14:cNvPr>
              <p14:cNvContentPartPr/>
              <p14:nvPr/>
            </p14:nvContentPartPr>
            <p14:xfrm>
              <a:off x="6439549" y="124822"/>
              <a:ext cx="58680" cy="1756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76F8FCE-B2C2-4DFA-9A8D-2FB70122598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30549" y="116182"/>
                <a:ext cx="763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86C5760-73EC-4B3B-A2A9-81DCC2C2F40C}"/>
                  </a:ext>
                </a:extLst>
              </p14:cNvPr>
              <p14:cNvContentPartPr/>
              <p14:nvPr/>
            </p14:nvContentPartPr>
            <p14:xfrm>
              <a:off x="6554029" y="157942"/>
              <a:ext cx="114840" cy="1310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86C5760-73EC-4B3B-A2A9-81DCC2C2F40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545029" y="148942"/>
                <a:ext cx="1324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002F576-C8D5-400F-9DB7-C532AB3A8F98}"/>
                  </a:ext>
                </a:extLst>
              </p14:cNvPr>
              <p14:cNvContentPartPr/>
              <p14:nvPr/>
            </p14:nvContentPartPr>
            <p14:xfrm>
              <a:off x="6587869" y="174502"/>
              <a:ext cx="203760" cy="1371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002F576-C8D5-400F-9DB7-C532AB3A8F9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79229" y="165502"/>
                <a:ext cx="2214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E2BD47A-491F-4735-9490-90EDDA18F2E2}"/>
                  </a:ext>
                </a:extLst>
              </p14:cNvPr>
              <p14:cNvContentPartPr/>
              <p14:nvPr/>
            </p14:nvContentPartPr>
            <p14:xfrm>
              <a:off x="6889909" y="210502"/>
              <a:ext cx="139320" cy="205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E2BD47A-491F-4735-9490-90EDDA18F2E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880909" y="201862"/>
                <a:ext cx="156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83FB61B-2422-4174-B522-1DE93406B9D8}"/>
                  </a:ext>
                </a:extLst>
              </p14:cNvPr>
              <p14:cNvContentPartPr/>
              <p14:nvPr/>
            </p14:nvContentPartPr>
            <p14:xfrm>
              <a:off x="7095109" y="161902"/>
              <a:ext cx="105480" cy="1209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83FB61B-2422-4174-B522-1DE93406B9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086469" y="153262"/>
                <a:ext cx="1231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E4B542C-8CE7-49CE-B0AF-60D2D7D641A5}"/>
                  </a:ext>
                </a:extLst>
              </p14:cNvPr>
              <p14:cNvContentPartPr/>
              <p14:nvPr/>
            </p14:nvContentPartPr>
            <p14:xfrm>
              <a:off x="7031389" y="114022"/>
              <a:ext cx="169200" cy="219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E4B542C-8CE7-49CE-B0AF-60D2D7D641A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022389" y="105382"/>
                <a:ext cx="186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83272CE-99EA-4F2A-9C00-A7C0A83C5867}"/>
                  </a:ext>
                </a:extLst>
              </p14:cNvPr>
              <p14:cNvContentPartPr/>
              <p14:nvPr/>
            </p14:nvContentPartPr>
            <p14:xfrm>
              <a:off x="7247029" y="115102"/>
              <a:ext cx="74160" cy="2034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83272CE-99EA-4F2A-9C00-A7C0A83C586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238029" y="106462"/>
                <a:ext cx="91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9D00CBB-CB6E-48F2-974D-349D83C50D3A}"/>
                  </a:ext>
                </a:extLst>
              </p14:cNvPr>
              <p14:cNvContentPartPr/>
              <p14:nvPr/>
            </p14:nvContentPartPr>
            <p14:xfrm>
              <a:off x="7394989" y="23302"/>
              <a:ext cx="93240" cy="835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9D00CBB-CB6E-48F2-974D-349D83C50D3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86349" y="14662"/>
                <a:ext cx="110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3440B5-90B3-4860-9031-2ED66C314EBB}"/>
                  </a:ext>
                </a:extLst>
              </p14:cNvPr>
              <p14:cNvContentPartPr/>
              <p14:nvPr/>
            </p14:nvContentPartPr>
            <p14:xfrm>
              <a:off x="7412629" y="48142"/>
              <a:ext cx="190080" cy="3740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3440B5-90B3-4860-9031-2ED66C314EB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403629" y="39142"/>
                <a:ext cx="2077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DC1ABB1-5205-4F58-866A-2EE8BA1D4745}"/>
                  </a:ext>
                </a:extLst>
              </p14:cNvPr>
              <p14:cNvContentPartPr/>
              <p14:nvPr/>
            </p14:nvContentPartPr>
            <p14:xfrm>
              <a:off x="698989" y="966862"/>
              <a:ext cx="174960" cy="583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DC1ABB1-5205-4F58-866A-2EE8BA1D474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89989" y="958222"/>
                <a:ext cx="192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6D8FF51F-7EA0-4131-83D9-3C72F9A75A3D}"/>
                  </a:ext>
                </a:extLst>
              </p14:cNvPr>
              <p14:cNvContentPartPr/>
              <p14:nvPr/>
            </p14:nvContentPartPr>
            <p14:xfrm>
              <a:off x="710509" y="1089622"/>
              <a:ext cx="206640" cy="291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6D8FF51F-7EA0-4131-83D9-3C72F9A75A3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01509" y="1080982"/>
                <a:ext cx="224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D0EFB6D-9F6B-4E03-8E31-E63F3955AF05}"/>
                  </a:ext>
                </a:extLst>
              </p14:cNvPr>
              <p14:cNvContentPartPr/>
              <p14:nvPr/>
            </p14:nvContentPartPr>
            <p14:xfrm>
              <a:off x="171589" y="1425502"/>
              <a:ext cx="190080" cy="1850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D0EFB6D-9F6B-4E03-8E31-E63F3955AF0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62949" y="1416502"/>
                <a:ext cx="207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E23B917-4268-4282-970B-E4D147E11715}"/>
                  </a:ext>
                </a:extLst>
              </p14:cNvPr>
              <p14:cNvContentPartPr/>
              <p14:nvPr/>
            </p14:nvContentPartPr>
            <p14:xfrm>
              <a:off x="399829" y="1425862"/>
              <a:ext cx="70560" cy="1317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E23B917-4268-4282-970B-E4D147E1171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0829" y="1417222"/>
                <a:ext cx="88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864C4998-3557-4233-AF12-4E5F58BCF919}"/>
                  </a:ext>
                </a:extLst>
              </p14:cNvPr>
              <p14:cNvContentPartPr/>
              <p14:nvPr/>
            </p14:nvContentPartPr>
            <p14:xfrm>
              <a:off x="515029" y="1438822"/>
              <a:ext cx="109440" cy="698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864C4998-3557-4233-AF12-4E5F58BCF91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06029" y="1429822"/>
                <a:ext cx="127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AE76FDBB-9389-4547-A3B2-B2B122774902}"/>
                  </a:ext>
                </a:extLst>
              </p14:cNvPr>
              <p14:cNvContentPartPr/>
              <p14:nvPr/>
            </p14:nvContentPartPr>
            <p14:xfrm>
              <a:off x="678829" y="1324702"/>
              <a:ext cx="77400" cy="1627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AE76FDBB-9389-4547-A3B2-B2B1227749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9829" y="1315702"/>
                <a:ext cx="950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371229A-825E-4DD3-B772-4A972BEC2B44}"/>
                  </a:ext>
                </a:extLst>
              </p14:cNvPr>
              <p14:cNvContentPartPr/>
              <p14:nvPr/>
            </p14:nvContentPartPr>
            <p14:xfrm>
              <a:off x="767749" y="1350982"/>
              <a:ext cx="91080" cy="1555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371229A-825E-4DD3-B772-4A972BEC2B4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8749" y="1341982"/>
                <a:ext cx="108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3F5E025-17F7-4C5F-8E27-1C3C64FB4841}"/>
                  </a:ext>
                </a:extLst>
              </p14:cNvPr>
              <p14:cNvContentPartPr/>
              <p14:nvPr/>
            </p14:nvContentPartPr>
            <p14:xfrm>
              <a:off x="997789" y="1262062"/>
              <a:ext cx="464760" cy="3092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3F5E025-17F7-4C5F-8E27-1C3C64FB484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89149" y="1253422"/>
                <a:ext cx="4824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11BB5164-807A-4ED8-ACAB-1263ACD371BF}"/>
                  </a:ext>
                </a:extLst>
              </p14:cNvPr>
              <p14:cNvContentPartPr/>
              <p14:nvPr/>
            </p14:nvContentPartPr>
            <p14:xfrm>
              <a:off x="1368949" y="1245502"/>
              <a:ext cx="8640" cy="72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11BB5164-807A-4ED8-ACAB-1263ACD371B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359949" y="1236862"/>
                <a:ext cx="26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28996DFC-C4A1-4E47-B3C5-EAFCD5076448}"/>
                  </a:ext>
                </a:extLst>
              </p14:cNvPr>
              <p14:cNvContentPartPr/>
              <p14:nvPr/>
            </p14:nvContentPartPr>
            <p14:xfrm>
              <a:off x="443029" y="1676062"/>
              <a:ext cx="160560" cy="1911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28996DFC-C4A1-4E47-B3C5-EAFCD507644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4389" y="1667422"/>
                <a:ext cx="1782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0746CBB-0DD9-4E02-9A5C-7406B5DEA61C}"/>
                  </a:ext>
                </a:extLst>
              </p14:cNvPr>
              <p14:cNvContentPartPr/>
              <p14:nvPr/>
            </p14:nvContentPartPr>
            <p14:xfrm>
              <a:off x="561469" y="1655902"/>
              <a:ext cx="165600" cy="2278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0746CBB-0DD9-4E02-9A5C-7406B5DEA61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2469" y="1646902"/>
                <a:ext cx="1832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87EB5A79-609C-427A-911B-BB172B230465}"/>
                  </a:ext>
                </a:extLst>
              </p14:cNvPr>
              <p14:cNvContentPartPr/>
              <p14:nvPr/>
            </p14:nvContentPartPr>
            <p14:xfrm>
              <a:off x="331789" y="1672462"/>
              <a:ext cx="140760" cy="3146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87EB5A79-609C-427A-911B-BB172B23046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22789" y="1663462"/>
                <a:ext cx="1584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3E37348-89D7-440E-9F3F-3B6134DD75C7}"/>
                  </a:ext>
                </a:extLst>
              </p14:cNvPr>
              <p14:cNvContentPartPr/>
              <p14:nvPr/>
            </p14:nvContentPartPr>
            <p14:xfrm>
              <a:off x="1443109" y="815662"/>
              <a:ext cx="147600" cy="1242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3E37348-89D7-440E-9F3F-3B6134DD75C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434109" y="807022"/>
                <a:ext cx="1652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B0BCF80F-1656-4174-99DE-F20D9C4F3A5D}"/>
                  </a:ext>
                </a:extLst>
              </p14:cNvPr>
              <p14:cNvContentPartPr/>
              <p14:nvPr/>
            </p14:nvContentPartPr>
            <p14:xfrm>
              <a:off x="1723909" y="878662"/>
              <a:ext cx="91080" cy="162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B0BCF80F-1656-4174-99DE-F20D9C4F3A5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714909" y="870022"/>
                <a:ext cx="1087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1553AEC-10D4-49B4-A21A-A6629D634B84}"/>
                  </a:ext>
                </a:extLst>
              </p14:cNvPr>
              <p14:cNvContentPartPr/>
              <p14:nvPr/>
            </p14:nvContentPartPr>
            <p14:xfrm>
              <a:off x="1946029" y="781102"/>
              <a:ext cx="14040" cy="1767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1553AEC-10D4-49B4-A21A-A6629D634B8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937389" y="772462"/>
                <a:ext cx="31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B8AC07AD-038C-46E3-B1D2-708CCF95A03D}"/>
                  </a:ext>
                </a:extLst>
              </p14:cNvPr>
              <p14:cNvContentPartPr/>
              <p14:nvPr/>
            </p14:nvContentPartPr>
            <p14:xfrm>
              <a:off x="1354549" y="1022662"/>
              <a:ext cx="735120" cy="316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B8AC07AD-038C-46E3-B1D2-708CCF95A03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45549" y="1014022"/>
                <a:ext cx="752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F36D8714-D88C-49D1-A5E1-C7921FCABD74}"/>
                  </a:ext>
                </a:extLst>
              </p14:cNvPr>
              <p14:cNvContentPartPr/>
              <p14:nvPr/>
            </p14:nvContentPartPr>
            <p14:xfrm>
              <a:off x="1617349" y="1175302"/>
              <a:ext cx="168120" cy="489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F36D8714-D88C-49D1-A5E1-C7921FCABD7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608349" y="1166662"/>
                <a:ext cx="185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94A4CC82-7A71-4A04-8542-FED1A9E2E1AD}"/>
                  </a:ext>
                </a:extLst>
              </p14:cNvPr>
              <p14:cNvContentPartPr/>
              <p14:nvPr/>
            </p14:nvContentPartPr>
            <p14:xfrm>
              <a:off x="2291269" y="920782"/>
              <a:ext cx="162360" cy="2131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94A4CC82-7A71-4A04-8542-FED1A9E2E1A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282629" y="911782"/>
                <a:ext cx="1800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F0868524-2DFF-48F9-8804-A769BA390BFE}"/>
                  </a:ext>
                </a:extLst>
              </p14:cNvPr>
              <p14:cNvContentPartPr/>
              <p14:nvPr/>
            </p14:nvContentPartPr>
            <p14:xfrm>
              <a:off x="2482069" y="790102"/>
              <a:ext cx="141840" cy="1465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F0868524-2DFF-48F9-8804-A769BA390BF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73429" y="781462"/>
                <a:ext cx="1594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6435EB5A-6980-4CC3-A3AE-DCE88794A6A4}"/>
                  </a:ext>
                </a:extLst>
              </p14:cNvPr>
              <p14:cNvContentPartPr/>
              <p14:nvPr/>
            </p14:nvContentPartPr>
            <p14:xfrm>
              <a:off x="5807749" y="430822"/>
              <a:ext cx="852840" cy="504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6435EB5A-6980-4CC3-A3AE-DCE88794A6A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799109" y="421822"/>
                <a:ext cx="8704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1A3AFD38-7F0A-4BF3-8884-75278A83FCA8}"/>
                  </a:ext>
                </a:extLst>
              </p14:cNvPr>
              <p14:cNvContentPartPr/>
              <p14:nvPr/>
            </p14:nvContentPartPr>
            <p14:xfrm>
              <a:off x="6704149" y="420022"/>
              <a:ext cx="789840" cy="669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1A3AFD38-7F0A-4BF3-8884-75278A83FCA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695149" y="411382"/>
                <a:ext cx="8074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76BD7E16-7809-4B6C-BFD2-1AE603514F1D}"/>
                  </a:ext>
                </a:extLst>
              </p14:cNvPr>
              <p14:cNvContentPartPr/>
              <p14:nvPr/>
            </p14:nvContentPartPr>
            <p14:xfrm>
              <a:off x="6185749" y="541702"/>
              <a:ext cx="171720" cy="1638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76BD7E16-7809-4B6C-BFD2-1AE603514F1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177109" y="533062"/>
                <a:ext cx="1893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A2A8BBE2-3FEC-4533-89BB-AF0F474F180C}"/>
                  </a:ext>
                </a:extLst>
              </p14:cNvPr>
              <p14:cNvContentPartPr/>
              <p14:nvPr/>
            </p14:nvContentPartPr>
            <p14:xfrm>
              <a:off x="6430189" y="647542"/>
              <a:ext cx="155160" cy="162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A2A8BBE2-3FEC-4533-89BB-AF0F474F180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421189" y="638902"/>
                <a:ext cx="172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618ACE9B-A696-4337-B31E-2B936A9C623C}"/>
                  </a:ext>
                </a:extLst>
              </p14:cNvPr>
              <p14:cNvContentPartPr/>
              <p14:nvPr/>
            </p14:nvContentPartPr>
            <p14:xfrm>
              <a:off x="6674269" y="559342"/>
              <a:ext cx="14760" cy="1274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618ACE9B-A696-4337-B31E-2B936A9C623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665269" y="550702"/>
                <a:ext cx="324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C2708BF-CEA1-4C02-BAE7-1E8C390266B4}"/>
                  </a:ext>
                </a:extLst>
              </p14:cNvPr>
              <p14:cNvContentPartPr/>
              <p14:nvPr/>
            </p14:nvContentPartPr>
            <p14:xfrm>
              <a:off x="6663469" y="531622"/>
              <a:ext cx="124920" cy="2138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C2708BF-CEA1-4C02-BAE7-1E8C390266B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654469" y="522622"/>
                <a:ext cx="142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ABCD981-374E-4C0E-8BF9-2AD40DBD5172}"/>
                  </a:ext>
                </a:extLst>
              </p14:cNvPr>
              <p14:cNvContentPartPr/>
              <p14:nvPr/>
            </p14:nvContentPartPr>
            <p14:xfrm>
              <a:off x="6084949" y="509662"/>
              <a:ext cx="74160" cy="2941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ABCD981-374E-4C0E-8BF9-2AD40DBD517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075949" y="501022"/>
                <a:ext cx="918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EA67AE93-C4DC-485E-B636-8B93A5F69C89}"/>
                  </a:ext>
                </a:extLst>
              </p14:cNvPr>
              <p14:cNvContentPartPr/>
              <p14:nvPr/>
            </p14:nvContentPartPr>
            <p14:xfrm>
              <a:off x="6890629" y="522622"/>
              <a:ext cx="126720" cy="1994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EA67AE93-C4DC-485E-B636-8B93A5F69C8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881629" y="513622"/>
                <a:ext cx="1443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7196F921-BA6E-4EE1-9DF0-5FAD614B545A}"/>
                  </a:ext>
                </a:extLst>
              </p14:cNvPr>
              <p14:cNvContentPartPr/>
              <p14:nvPr/>
            </p14:nvContentPartPr>
            <p14:xfrm>
              <a:off x="7045789" y="494902"/>
              <a:ext cx="113400" cy="838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7196F921-BA6E-4EE1-9DF0-5FAD614B545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036789" y="486262"/>
                <a:ext cx="1310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D6DD86C2-5EEA-4DBC-BF2C-9384B5F5456E}"/>
                  </a:ext>
                </a:extLst>
              </p14:cNvPr>
              <p14:cNvContentPartPr/>
              <p14:nvPr/>
            </p14:nvContentPartPr>
            <p14:xfrm>
              <a:off x="3105589" y="1182502"/>
              <a:ext cx="223920" cy="298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D6DD86C2-5EEA-4DBC-BF2C-9384B5F5456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096949" y="1173862"/>
                <a:ext cx="2415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B3557E39-B78C-4C27-9FF1-B43756F1FF8D}"/>
                  </a:ext>
                </a:extLst>
              </p14:cNvPr>
              <p14:cNvContentPartPr/>
              <p14:nvPr/>
            </p14:nvContentPartPr>
            <p14:xfrm>
              <a:off x="3181549" y="1221382"/>
              <a:ext cx="169560" cy="6228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B3557E39-B78C-4C27-9FF1-B43756F1FF8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172549" y="1212382"/>
                <a:ext cx="1872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3E1D73AF-ED74-482A-9E08-493AC4DFF958}"/>
                  </a:ext>
                </a:extLst>
              </p14:cNvPr>
              <p14:cNvContentPartPr/>
              <p14:nvPr/>
            </p14:nvContentPartPr>
            <p14:xfrm>
              <a:off x="3677269" y="957502"/>
              <a:ext cx="484560" cy="2466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3E1D73AF-ED74-482A-9E08-493AC4DFF95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668269" y="948502"/>
                <a:ext cx="502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8414279-B47A-4A51-860B-04C913078AE6}"/>
                  </a:ext>
                </a:extLst>
              </p14:cNvPr>
              <p14:cNvContentPartPr/>
              <p14:nvPr/>
            </p14:nvContentPartPr>
            <p14:xfrm>
              <a:off x="3617149" y="1374382"/>
              <a:ext cx="82800" cy="986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8414279-B47A-4A51-860B-04C913078AE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608509" y="1365382"/>
                <a:ext cx="100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0F99B50-7D9C-472B-992D-DDA74C1C33D1}"/>
                  </a:ext>
                </a:extLst>
              </p14:cNvPr>
              <p14:cNvContentPartPr/>
              <p14:nvPr/>
            </p14:nvContentPartPr>
            <p14:xfrm>
              <a:off x="3764389" y="1419022"/>
              <a:ext cx="104040" cy="504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0F99B50-7D9C-472B-992D-DDA74C1C33D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755749" y="1410022"/>
                <a:ext cx="1216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54597A83-F1EE-4B20-AD8C-B9585A95DCDA}"/>
                  </a:ext>
                </a:extLst>
              </p14:cNvPr>
              <p14:cNvContentPartPr/>
              <p14:nvPr/>
            </p14:nvContentPartPr>
            <p14:xfrm>
              <a:off x="3913069" y="1380142"/>
              <a:ext cx="102960" cy="954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54597A83-F1EE-4B20-AD8C-B9585A95DCD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904429" y="1371502"/>
                <a:ext cx="120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E08F3945-B817-4DEE-BE5E-B67C04E880EC}"/>
                  </a:ext>
                </a:extLst>
              </p14:cNvPr>
              <p14:cNvContentPartPr/>
              <p14:nvPr/>
            </p14:nvContentPartPr>
            <p14:xfrm>
              <a:off x="4084069" y="1379782"/>
              <a:ext cx="70560" cy="734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E08F3945-B817-4DEE-BE5E-B67C04E880E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075069" y="1371142"/>
                <a:ext cx="882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B905180-E6AB-4DDF-ADD9-558C4648C29E}"/>
                  </a:ext>
                </a:extLst>
              </p14:cNvPr>
              <p14:cNvContentPartPr/>
              <p14:nvPr/>
            </p14:nvContentPartPr>
            <p14:xfrm>
              <a:off x="4143109" y="1382662"/>
              <a:ext cx="109080" cy="655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B905180-E6AB-4DDF-ADD9-558C4648C29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134109" y="1373662"/>
                <a:ext cx="126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30621BA1-DE3B-4B0D-933B-5C1FBA8C066E}"/>
                  </a:ext>
                </a:extLst>
              </p14:cNvPr>
              <p14:cNvContentPartPr/>
              <p14:nvPr/>
            </p14:nvContentPartPr>
            <p14:xfrm>
              <a:off x="5882269" y="1005742"/>
              <a:ext cx="110160" cy="133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30621BA1-DE3B-4B0D-933B-5C1FBA8C066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873269" y="996742"/>
                <a:ext cx="127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CF6FDC0-8028-485E-A0E7-EC5C8DAB4756}"/>
                  </a:ext>
                </a:extLst>
              </p14:cNvPr>
              <p14:cNvContentPartPr/>
              <p14:nvPr/>
            </p14:nvContentPartPr>
            <p14:xfrm>
              <a:off x="5886589" y="1101502"/>
              <a:ext cx="119520" cy="230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CF6FDC0-8028-485E-A0E7-EC5C8DAB475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77949" y="1092862"/>
                <a:ext cx="137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E9E72302-DE71-4D4D-8511-46D003B2901D}"/>
                  </a:ext>
                </a:extLst>
              </p14:cNvPr>
              <p14:cNvContentPartPr/>
              <p14:nvPr/>
            </p14:nvContentPartPr>
            <p14:xfrm>
              <a:off x="6273949" y="955342"/>
              <a:ext cx="141840" cy="23112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E9E72302-DE71-4D4D-8511-46D003B2901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265309" y="946702"/>
                <a:ext cx="1594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245C21AD-2DC4-4B7E-BA3E-AEB9855D5700}"/>
                  </a:ext>
                </a:extLst>
              </p14:cNvPr>
              <p14:cNvContentPartPr/>
              <p14:nvPr/>
            </p14:nvContentPartPr>
            <p14:xfrm>
              <a:off x="6434149" y="881542"/>
              <a:ext cx="107640" cy="1108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245C21AD-2DC4-4B7E-BA3E-AEB9855D570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425509" y="872902"/>
                <a:ext cx="125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5B8031D6-08C5-44AC-A15F-5001CF78C42C}"/>
                  </a:ext>
                </a:extLst>
              </p14:cNvPr>
              <p14:cNvContentPartPr/>
              <p14:nvPr/>
            </p14:nvContentPartPr>
            <p14:xfrm>
              <a:off x="6698029" y="868942"/>
              <a:ext cx="418320" cy="2505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5B8031D6-08C5-44AC-A15F-5001CF78C42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689029" y="859942"/>
                <a:ext cx="4359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E35BA2A7-70E9-4C82-923B-58BB96BCDB79}"/>
                  </a:ext>
                </a:extLst>
              </p14:cNvPr>
              <p14:cNvContentPartPr/>
              <p14:nvPr/>
            </p14:nvContentPartPr>
            <p14:xfrm>
              <a:off x="6993589" y="891622"/>
              <a:ext cx="6480" cy="1476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E35BA2A7-70E9-4C82-923B-58BB96BCDB7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984589" y="882982"/>
                <a:ext cx="24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4464BCB3-9CD1-4CE3-91C6-105CE3FBD25B}"/>
                  </a:ext>
                </a:extLst>
              </p14:cNvPr>
              <p14:cNvContentPartPr/>
              <p14:nvPr/>
            </p14:nvContentPartPr>
            <p14:xfrm>
              <a:off x="6591829" y="1316422"/>
              <a:ext cx="137880" cy="734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4464BCB3-9CD1-4CE3-91C6-105CE3FBD25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582829" y="1307422"/>
                <a:ext cx="155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63721900-CAC2-4BE2-AF05-6A4D7A94373A}"/>
                  </a:ext>
                </a:extLst>
              </p14:cNvPr>
              <p14:cNvContentPartPr/>
              <p14:nvPr/>
            </p14:nvContentPartPr>
            <p14:xfrm>
              <a:off x="6795949" y="1308142"/>
              <a:ext cx="77400" cy="313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63721900-CAC2-4BE2-AF05-6A4D7A94373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786949" y="1299142"/>
                <a:ext cx="95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F52445FF-78AE-4574-8F52-C223FF0D969A}"/>
                  </a:ext>
                </a:extLst>
              </p14:cNvPr>
              <p14:cNvContentPartPr/>
              <p14:nvPr/>
            </p14:nvContentPartPr>
            <p14:xfrm>
              <a:off x="6919429" y="1258102"/>
              <a:ext cx="84600" cy="11736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F52445FF-78AE-4574-8F52-C223FF0D969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910429" y="1249462"/>
                <a:ext cx="1022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BB515F8A-4287-4C34-B922-858FEAE07AD7}"/>
                  </a:ext>
                </a:extLst>
              </p14:cNvPr>
              <p14:cNvContentPartPr/>
              <p14:nvPr/>
            </p14:nvContentPartPr>
            <p14:xfrm>
              <a:off x="7037509" y="1255942"/>
              <a:ext cx="74880" cy="12132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BB515F8A-4287-4C34-B922-858FEAE07AD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028509" y="1246942"/>
                <a:ext cx="925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D5235115-F70A-4446-91FE-C2CC4AF8EBAA}"/>
                  </a:ext>
                </a:extLst>
              </p14:cNvPr>
              <p14:cNvContentPartPr/>
              <p14:nvPr/>
            </p14:nvContentPartPr>
            <p14:xfrm>
              <a:off x="7089349" y="1260982"/>
              <a:ext cx="117720" cy="1036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D5235115-F70A-4446-91FE-C2CC4AF8EBA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080709" y="1251982"/>
                <a:ext cx="1353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76D5E6A-22E8-48C4-8844-27C17A7F7A90}"/>
                  </a:ext>
                </a:extLst>
              </p14:cNvPr>
              <p14:cNvContentPartPr/>
              <p14:nvPr/>
            </p14:nvContentPartPr>
            <p14:xfrm>
              <a:off x="4437229" y="869302"/>
              <a:ext cx="97200" cy="23508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76D5E6A-22E8-48C4-8844-27C17A7F7A9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428589" y="860662"/>
                <a:ext cx="1148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FFF796D-7025-4BCA-B914-E8B85B54C922}"/>
                  </a:ext>
                </a:extLst>
              </p14:cNvPr>
              <p14:cNvContentPartPr/>
              <p14:nvPr/>
            </p14:nvContentPartPr>
            <p14:xfrm>
              <a:off x="4635949" y="841582"/>
              <a:ext cx="121680" cy="11520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FFF796D-7025-4BCA-B914-E8B85B54C92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27309" y="832942"/>
                <a:ext cx="139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1E3DE0A0-14A7-4FC4-A2FB-3F3F0C2A4515}"/>
                  </a:ext>
                </a:extLst>
              </p14:cNvPr>
              <p14:cNvContentPartPr/>
              <p14:nvPr/>
            </p14:nvContentPartPr>
            <p14:xfrm>
              <a:off x="4852669" y="894142"/>
              <a:ext cx="120600" cy="1548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1E3DE0A0-14A7-4FC4-A2FB-3F3F0C2A451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844029" y="885502"/>
                <a:ext cx="138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CC487529-9F45-4A50-89BF-B605110F76DA}"/>
                  </a:ext>
                </a:extLst>
              </p14:cNvPr>
              <p14:cNvContentPartPr/>
              <p14:nvPr/>
            </p14:nvContentPartPr>
            <p14:xfrm>
              <a:off x="5065429" y="798382"/>
              <a:ext cx="8640" cy="1418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CC487529-9F45-4A50-89BF-B605110F76D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056429" y="789382"/>
                <a:ext cx="26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FFA02E2E-7A8A-4EB1-9D10-EC858CE62A72}"/>
                  </a:ext>
                </a:extLst>
              </p14:cNvPr>
              <p14:cNvContentPartPr/>
              <p14:nvPr/>
            </p14:nvContentPartPr>
            <p14:xfrm>
              <a:off x="4674829" y="1030582"/>
              <a:ext cx="346680" cy="241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FFA02E2E-7A8A-4EB1-9D10-EC858CE62A7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665829" y="1021582"/>
                <a:ext cx="364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BAB7A76-A4E3-4FF0-B70B-C9517DE27092}"/>
                  </a:ext>
                </a:extLst>
              </p14:cNvPr>
              <p14:cNvContentPartPr/>
              <p14:nvPr/>
            </p14:nvContentPartPr>
            <p14:xfrm>
              <a:off x="4779589" y="1182142"/>
              <a:ext cx="129960" cy="4680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BAB7A76-A4E3-4FF0-B70B-C9517DE2709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770589" y="1173142"/>
                <a:ext cx="147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B6DCF4FF-89F3-40B4-8027-EDE618D191A0}"/>
                  </a:ext>
                </a:extLst>
              </p14:cNvPr>
              <p14:cNvContentPartPr/>
              <p14:nvPr/>
            </p14:nvContentPartPr>
            <p14:xfrm>
              <a:off x="5263429" y="909622"/>
              <a:ext cx="153000" cy="2361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B6DCF4FF-89F3-40B4-8027-EDE618D191A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254789" y="900622"/>
                <a:ext cx="170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56E0FCC2-BB2E-4BDF-9211-F66C05F43FB9}"/>
                  </a:ext>
                </a:extLst>
              </p14:cNvPr>
              <p14:cNvContentPartPr/>
              <p14:nvPr/>
            </p14:nvContentPartPr>
            <p14:xfrm>
              <a:off x="5446669" y="788662"/>
              <a:ext cx="96480" cy="1368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56E0FCC2-BB2E-4BDF-9211-F66C05F43FB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437669" y="779662"/>
                <a:ext cx="1141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A10FF4A-6EB1-45B0-8B99-ACB19BE2D8CC}"/>
                  </a:ext>
                </a:extLst>
              </p14:cNvPr>
              <p14:cNvContentPartPr/>
              <p14:nvPr/>
            </p14:nvContentPartPr>
            <p14:xfrm>
              <a:off x="5518309" y="764182"/>
              <a:ext cx="165600" cy="4150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A10FF4A-6EB1-45B0-8B99-ACB19BE2D8C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509669" y="755542"/>
                <a:ext cx="1832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7B63F50-D4E8-4068-B901-C4C090FD9E69}"/>
                  </a:ext>
                </a:extLst>
              </p14:cNvPr>
              <p14:cNvContentPartPr/>
              <p14:nvPr/>
            </p14:nvContentPartPr>
            <p14:xfrm>
              <a:off x="5227069" y="717022"/>
              <a:ext cx="360000" cy="58068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7B63F50-D4E8-4068-B901-C4C090FD9E6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218069" y="708022"/>
                <a:ext cx="37764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A8E8CCD-47DF-4C70-99CC-EB225AF09EA7}"/>
                  </a:ext>
                </a:extLst>
              </p14:cNvPr>
              <p14:cNvContentPartPr/>
              <p14:nvPr/>
            </p14:nvContentPartPr>
            <p14:xfrm>
              <a:off x="5068309" y="733582"/>
              <a:ext cx="122400" cy="4323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A8E8CCD-47DF-4C70-99CC-EB225AF09EA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059669" y="724942"/>
                <a:ext cx="1400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663F997-367E-45EE-B750-4CF9B8845FBD}"/>
                  </a:ext>
                </a:extLst>
              </p14:cNvPr>
              <p14:cNvContentPartPr/>
              <p14:nvPr/>
            </p14:nvContentPartPr>
            <p14:xfrm>
              <a:off x="7288789" y="804862"/>
              <a:ext cx="80280" cy="3812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663F997-367E-45EE-B750-4CF9B8845FB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279789" y="796222"/>
                <a:ext cx="9792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D3FBBF2-F66D-4CBF-BC4A-42F9439D0E65}"/>
                  </a:ext>
                </a:extLst>
              </p14:cNvPr>
              <p14:cNvContentPartPr/>
              <p14:nvPr/>
            </p14:nvContentPartPr>
            <p14:xfrm>
              <a:off x="7492549" y="776062"/>
              <a:ext cx="127440" cy="1411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D3FBBF2-F66D-4CBF-BC4A-42F9439D0E6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483549" y="767062"/>
                <a:ext cx="1450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0175240-2458-4580-9A12-86EA695575AF}"/>
                  </a:ext>
                </a:extLst>
              </p14:cNvPr>
              <p14:cNvContentPartPr/>
              <p14:nvPr/>
            </p14:nvContentPartPr>
            <p14:xfrm>
              <a:off x="7744189" y="828262"/>
              <a:ext cx="130320" cy="208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0175240-2458-4580-9A12-86EA695575A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735549" y="819262"/>
                <a:ext cx="147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97A9EF8F-D090-465F-9BC9-8372CBBEB43E}"/>
                  </a:ext>
                </a:extLst>
              </p14:cNvPr>
              <p14:cNvContentPartPr/>
              <p14:nvPr/>
            </p14:nvContentPartPr>
            <p14:xfrm>
              <a:off x="7978189" y="748342"/>
              <a:ext cx="28800" cy="1479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97A9EF8F-D090-465F-9BC9-8372CBBEB43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969189" y="739342"/>
                <a:ext cx="464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0C5D3B95-0DED-4BFA-80A8-494BF703852E}"/>
                  </a:ext>
                </a:extLst>
              </p14:cNvPr>
              <p14:cNvContentPartPr/>
              <p14:nvPr/>
            </p14:nvContentPartPr>
            <p14:xfrm>
              <a:off x="7494709" y="997462"/>
              <a:ext cx="550800" cy="3420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0C5D3B95-0DED-4BFA-80A8-494BF703852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485709" y="988462"/>
                <a:ext cx="5684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F44D04B-42F2-4F28-8053-BF2CD80FDD15}"/>
                  </a:ext>
                </a:extLst>
              </p14:cNvPr>
              <p14:cNvContentPartPr/>
              <p14:nvPr/>
            </p14:nvContentPartPr>
            <p14:xfrm>
              <a:off x="7676149" y="1089262"/>
              <a:ext cx="119160" cy="968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F44D04B-42F2-4F28-8053-BF2CD80FDD1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667509" y="1080262"/>
                <a:ext cx="1368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38A82E48-01CA-42D7-9E1C-ECCB4B7B2B4F}"/>
                  </a:ext>
                </a:extLst>
              </p14:cNvPr>
              <p14:cNvContentPartPr/>
              <p14:nvPr/>
            </p14:nvContentPartPr>
            <p14:xfrm>
              <a:off x="8091229" y="746182"/>
              <a:ext cx="134640" cy="45504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38A82E48-01CA-42D7-9E1C-ECCB4B7B2B4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082229" y="737182"/>
                <a:ext cx="15228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513CD378-1FFA-4D19-B49B-38A702A7D9E8}"/>
                  </a:ext>
                </a:extLst>
              </p14:cNvPr>
              <p14:cNvContentPartPr/>
              <p14:nvPr/>
            </p14:nvContentPartPr>
            <p14:xfrm>
              <a:off x="5880469" y="1718182"/>
              <a:ext cx="204120" cy="8964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513CD378-1FFA-4D19-B49B-38A702A7D9E8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871829" y="1709542"/>
                <a:ext cx="221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3402AF0-B44C-4F98-ADA1-F5E6EE02E8F8}"/>
                  </a:ext>
                </a:extLst>
              </p14:cNvPr>
              <p14:cNvContentPartPr/>
              <p14:nvPr/>
            </p14:nvContentPartPr>
            <p14:xfrm>
              <a:off x="5917189" y="1846342"/>
              <a:ext cx="191880" cy="244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3402AF0-B44C-4F98-ADA1-F5E6EE02E8F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908549" y="1837342"/>
                <a:ext cx="209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B7022256-7BD0-4F7D-9483-B03947D9FEC1}"/>
                  </a:ext>
                </a:extLst>
              </p14:cNvPr>
              <p14:cNvContentPartPr/>
              <p14:nvPr/>
            </p14:nvContentPartPr>
            <p14:xfrm>
              <a:off x="6372949" y="1659142"/>
              <a:ext cx="168120" cy="2548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B7022256-7BD0-4F7D-9483-B03947D9FEC1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364309" y="1650502"/>
                <a:ext cx="185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7ACD688-F4A2-4546-92D8-97494761D95E}"/>
                  </a:ext>
                </a:extLst>
              </p14:cNvPr>
              <p14:cNvContentPartPr/>
              <p14:nvPr/>
            </p14:nvContentPartPr>
            <p14:xfrm>
              <a:off x="6577069" y="1590022"/>
              <a:ext cx="100080" cy="1087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7ACD688-F4A2-4546-92D8-97494761D95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568429" y="1581022"/>
                <a:ext cx="117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00286A66-9A50-4283-881E-5EA282769DF3}"/>
                  </a:ext>
                </a:extLst>
              </p14:cNvPr>
              <p14:cNvContentPartPr/>
              <p14:nvPr/>
            </p14:nvContentPartPr>
            <p14:xfrm>
              <a:off x="6872629" y="1637542"/>
              <a:ext cx="326520" cy="23004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00286A66-9A50-4283-881E-5EA282769DF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863629" y="1628902"/>
                <a:ext cx="3441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CFF4C135-824E-493A-9541-61646243F4BA}"/>
                  </a:ext>
                </a:extLst>
              </p14:cNvPr>
              <p14:cNvContentPartPr/>
              <p14:nvPr/>
            </p14:nvContentPartPr>
            <p14:xfrm>
              <a:off x="6821869" y="2041102"/>
              <a:ext cx="80640" cy="907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CFF4C135-824E-493A-9541-61646243F4B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812869" y="2032462"/>
                <a:ext cx="982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6CEDE98B-1E31-48C7-B958-83E2D4CEA020}"/>
                  </a:ext>
                </a:extLst>
              </p14:cNvPr>
              <p14:cNvContentPartPr/>
              <p14:nvPr/>
            </p14:nvContentPartPr>
            <p14:xfrm>
              <a:off x="6981709" y="2097262"/>
              <a:ext cx="76320" cy="18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6CEDE98B-1E31-48C7-B958-83E2D4CEA02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972709" y="2088622"/>
                <a:ext cx="93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8CECED9D-3580-46A3-8001-1392D1D9F58B}"/>
                  </a:ext>
                </a:extLst>
              </p14:cNvPr>
              <p14:cNvContentPartPr/>
              <p14:nvPr/>
            </p14:nvContentPartPr>
            <p14:xfrm>
              <a:off x="7057309" y="2022742"/>
              <a:ext cx="76320" cy="1155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8CECED9D-3580-46A3-8001-1392D1D9F58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048669" y="2013742"/>
                <a:ext cx="939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2792485-FB20-4722-A7AF-A0B1E530D146}"/>
                  </a:ext>
                </a:extLst>
              </p14:cNvPr>
              <p14:cNvContentPartPr/>
              <p14:nvPr/>
            </p14:nvContentPartPr>
            <p14:xfrm>
              <a:off x="7174669" y="2072062"/>
              <a:ext cx="93240" cy="644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2792485-FB20-4722-A7AF-A0B1E530D14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166029" y="2063062"/>
                <a:ext cx="1108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CE6E26B2-AB95-4612-9B7D-7A7157B5BFB8}"/>
                  </a:ext>
                </a:extLst>
              </p14:cNvPr>
              <p14:cNvContentPartPr/>
              <p14:nvPr/>
            </p14:nvContentPartPr>
            <p14:xfrm>
              <a:off x="7282309" y="2081422"/>
              <a:ext cx="109800" cy="518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CE6E26B2-AB95-4612-9B7D-7A7157B5BFB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273309" y="2072782"/>
                <a:ext cx="127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E516D545-E46E-423F-B0F0-FEDB853B6ACA}"/>
                  </a:ext>
                </a:extLst>
              </p14:cNvPr>
              <p14:cNvContentPartPr/>
              <p14:nvPr/>
            </p14:nvContentPartPr>
            <p14:xfrm>
              <a:off x="7546909" y="1627822"/>
              <a:ext cx="107640" cy="3625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E516D545-E46E-423F-B0F0-FEDB853B6AC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538269" y="1619182"/>
                <a:ext cx="12528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4B5B3556-4C65-406D-9413-AFB1042F0C28}"/>
                  </a:ext>
                </a:extLst>
              </p14:cNvPr>
              <p14:cNvContentPartPr/>
              <p14:nvPr/>
            </p14:nvContentPartPr>
            <p14:xfrm>
              <a:off x="7772989" y="1655542"/>
              <a:ext cx="240480" cy="2073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4B5B3556-4C65-406D-9413-AFB1042F0C2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764349" y="1646902"/>
                <a:ext cx="258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0ACF991E-DCD6-4615-AC09-93A105084FEB}"/>
                  </a:ext>
                </a:extLst>
              </p14:cNvPr>
              <p14:cNvContentPartPr/>
              <p14:nvPr/>
            </p14:nvContentPartPr>
            <p14:xfrm>
              <a:off x="8118229" y="1767142"/>
              <a:ext cx="92160" cy="2916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0ACF991E-DCD6-4615-AC09-93A105084FE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109589" y="1758502"/>
                <a:ext cx="10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5B3E4F93-2DDF-48FE-8F2A-4807FE76CCC3}"/>
                  </a:ext>
                </a:extLst>
              </p14:cNvPr>
              <p14:cNvContentPartPr/>
              <p14:nvPr/>
            </p14:nvContentPartPr>
            <p14:xfrm>
              <a:off x="8458069" y="1501102"/>
              <a:ext cx="15840" cy="1468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5B3E4F93-2DDF-48FE-8F2A-4807FE76CCC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449069" y="1492102"/>
                <a:ext cx="334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F413702B-087D-425D-8977-DF60956F4223}"/>
                  </a:ext>
                </a:extLst>
              </p14:cNvPr>
              <p14:cNvContentPartPr/>
              <p14:nvPr/>
            </p14:nvContentPartPr>
            <p14:xfrm>
              <a:off x="8355109" y="1731502"/>
              <a:ext cx="174600" cy="244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F413702B-087D-425D-8977-DF60956F422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346469" y="1722862"/>
                <a:ext cx="192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7478C79-DA13-4609-9D74-88CDEA767175}"/>
                  </a:ext>
                </a:extLst>
              </p14:cNvPr>
              <p14:cNvContentPartPr/>
              <p14:nvPr/>
            </p14:nvContentPartPr>
            <p14:xfrm>
              <a:off x="8390389" y="1845622"/>
              <a:ext cx="100440" cy="698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7478C79-DA13-4609-9D74-88CDEA767175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381749" y="1836982"/>
                <a:ext cx="118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F4C69C5-18C3-42A8-8B37-B5B0D71C7CC7}"/>
                  </a:ext>
                </a:extLst>
              </p14:cNvPr>
              <p14:cNvContentPartPr/>
              <p14:nvPr/>
            </p14:nvContentPartPr>
            <p14:xfrm>
              <a:off x="8568229" y="1536022"/>
              <a:ext cx="122760" cy="4384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F4C69C5-18C3-42A8-8B37-B5B0D71C7CC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559589" y="1527382"/>
                <a:ext cx="1404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617F08E4-2668-4391-AFCC-ADF7FB2D98B7}"/>
                  </a:ext>
                </a:extLst>
              </p14:cNvPr>
              <p14:cNvContentPartPr/>
              <p14:nvPr/>
            </p14:nvContentPartPr>
            <p14:xfrm>
              <a:off x="8286709" y="1365742"/>
              <a:ext cx="344520" cy="6465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617F08E4-2668-4391-AFCC-ADF7FB2D98B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277709" y="1357102"/>
                <a:ext cx="362160" cy="66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009EBC9E-328A-4FCE-A6DC-894C99C08861}"/>
              </a:ext>
            </a:extLst>
          </p:cNvPr>
          <p:cNvGrpSpPr/>
          <p:nvPr/>
        </p:nvGrpSpPr>
        <p:grpSpPr>
          <a:xfrm>
            <a:off x="8886829" y="1662382"/>
            <a:ext cx="217800" cy="125280"/>
            <a:chOff x="8886829" y="1662382"/>
            <a:chExt cx="21780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8F19F11-F8AF-4D00-8833-D4DE3CDAD6A7}"/>
                    </a:ext>
                  </a:extLst>
                </p14:cNvPr>
                <p14:cNvContentPartPr/>
                <p14:nvPr/>
              </p14:nvContentPartPr>
              <p14:xfrm>
                <a:off x="8886829" y="1662382"/>
                <a:ext cx="214920" cy="26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8F19F11-F8AF-4D00-8833-D4DE3CDAD6A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77829" y="1653742"/>
                  <a:ext cx="232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35F3A11-5864-41A4-890C-12EC11D65D1F}"/>
                    </a:ext>
                  </a:extLst>
                </p14:cNvPr>
                <p14:cNvContentPartPr/>
                <p14:nvPr/>
              </p14:nvContentPartPr>
              <p14:xfrm>
                <a:off x="8906269" y="1731142"/>
                <a:ext cx="198360" cy="56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35F3A11-5864-41A4-890C-12EC11D65D1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97629" y="1722142"/>
                  <a:ext cx="2160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398042BD-41CD-4D78-BE6A-95BE8BFCC795}"/>
              </a:ext>
            </a:extLst>
          </p:cNvPr>
          <p:cNvGrpSpPr/>
          <p:nvPr/>
        </p:nvGrpSpPr>
        <p:grpSpPr>
          <a:xfrm>
            <a:off x="9346909" y="1372222"/>
            <a:ext cx="1983960" cy="444240"/>
            <a:chOff x="9346909" y="1372222"/>
            <a:chExt cx="198396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665279C-86CC-41C6-9D59-F41E9FDAD324}"/>
                    </a:ext>
                  </a:extLst>
                </p14:cNvPr>
                <p14:cNvContentPartPr/>
                <p14:nvPr/>
              </p14:nvContentPartPr>
              <p14:xfrm>
                <a:off x="9346909" y="1517302"/>
                <a:ext cx="254880" cy="256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665279C-86CC-41C6-9D59-F41E9FDAD32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38269" y="1508662"/>
                  <a:ext cx="272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D3C5E76-B298-4A87-815F-E86449A0BCFE}"/>
                    </a:ext>
                  </a:extLst>
                </p14:cNvPr>
                <p14:cNvContentPartPr/>
                <p14:nvPr/>
              </p14:nvContentPartPr>
              <p14:xfrm>
                <a:off x="9612229" y="1406422"/>
                <a:ext cx="136080" cy="1922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D3C5E76-B298-4A87-815F-E86449A0BCF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03229" y="1397422"/>
                  <a:ext cx="153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1E7CDA7-7EE0-423B-B71D-A952A236099E}"/>
                    </a:ext>
                  </a:extLst>
                </p14:cNvPr>
                <p14:cNvContentPartPr/>
                <p14:nvPr/>
              </p14:nvContentPartPr>
              <p14:xfrm>
                <a:off x="9809149" y="1410022"/>
                <a:ext cx="154440" cy="4064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1E7CDA7-7EE0-423B-B71D-A952A236099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00149" y="1401022"/>
                  <a:ext cx="1720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D3F5622-B074-4BF4-A522-079978939834}"/>
                    </a:ext>
                  </a:extLst>
                </p14:cNvPr>
                <p14:cNvContentPartPr/>
                <p14:nvPr/>
              </p14:nvContentPartPr>
              <p14:xfrm>
                <a:off x="9943069" y="1516942"/>
                <a:ext cx="170640" cy="171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D3F5622-B074-4BF4-A522-07997893983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34429" y="1508302"/>
                  <a:ext cx="188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EEE933A-5FF2-453E-AC29-A31CDF4CBB6C}"/>
                    </a:ext>
                  </a:extLst>
                </p14:cNvPr>
                <p14:cNvContentPartPr/>
                <p14:nvPr/>
              </p14:nvContentPartPr>
              <p14:xfrm>
                <a:off x="10199749" y="1625302"/>
                <a:ext cx="86040" cy="100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EEE933A-5FF2-453E-AC29-A31CDF4CBB6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91109" y="1616662"/>
                  <a:ext cx="103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5558E05-DBB3-482A-A79D-6DFB892C377C}"/>
                    </a:ext>
                  </a:extLst>
                </p14:cNvPr>
                <p14:cNvContentPartPr/>
                <p14:nvPr/>
              </p14:nvContentPartPr>
              <p14:xfrm>
                <a:off x="10366429" y="1516942"/>
                <a:ext cx="135000" cy="1566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5558E05-DBB3-482A-A79D-6DFB892C377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357429" y="1507942"/>
                  <a:ext cx="152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8C85A0A-B327-413D-8564-A6E76B47813F}"/>
                    </a:ext>
                  </a:extLst>
                </p14:cNvPr>
                <p14:cNvContentPartPr/>
                <p14:nvPr/>
              </p14:nvContentPartPr>
              <p14:xfrm>
                <a:off x="10462549" y="1434862"/>
                <a:ext cx="139680" cy="323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8C85A0A-B327-413D-8564-A6E76B47813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453549" y="1426222"/>
                  <a:ext cx="157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1D3FF43-7450-47A3-8225-F261BA6E54BC}"/>
                    </a:ext>
                  </a:extLst>
                </p14:cNvPr>
                <p14:cNvContentPartPr/>
                <p14:nvPr/>
              </p14:nvContentPartPr>
              <p14:xfrm>
                <a:off x="10745149" y="1626022"/>
                <a:ext cx="141120" cy="158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1D3FF43-7450-47A3-8225-F261BA6E54B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36509" y="1617022"/>
                  <a:ext cx="158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4BC8B25-87B9-4853-B5A6-191DF4B35241}"/>
                    </a:ext>
                  </a:extLst>
                </p14:cNvPr>
                <p14:cNvContentPartPr/>
                <p14:nvPr/>
              </p14:nvContentPartPr>
              <p14:xfrm>
                <a:off x="10722109" y="1681462"/>
                <a:ext cx="141120" cy="13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4BC8B25-87B9-4853-B5A6-191DF4B3524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713109" y="1672822"/>
                  <a:ext cx="158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8F5EE0E-2748-4880-BA15-D0C0D4916653}"/>
                    </a:ext>
                  </a:extLst>
                </p14:cNvPr>
                <p14:cNvContentPartPr/>
                <p14:nvPr/>
              </p14:nvContentPartPr>
              <p14:xfrm>
                <a:off x="11018749" y="1450342"/>
                <a:ext cx="134280" cy="243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8F5EE0E-2748-4880-BA15-D0C0D491665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10109" y="1441702"/>
                  <a:ext cx="151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27EE9E6-BA2B-4EB1-905C-6D8B365495AB}"/>
                    </a:ext>
                  </a:extLst>
                </p14:cNvPr>
                <p14:cNvContentPartPr/>
                <p14:nvPr/>
              </p14:nvContentPartPr>
              <p14:xfrm>
                <a:off x="11126029" y="1372222"/>
                <a:ext cx="204840" cy="1195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27EE9E6-BA2B-4EB1-905C-6D8B365495A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117389" y="1363582"/>
                  <a:ext cx="22248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11A9195-2D81-4341-A5D2-FDB45F02EB8B}"/>
                  </a:ext>
                </a:extLst>
              </p14:cNvPr>
              <p14:cNvContentPartPr/>
              <p14:nvPr/>
            </p14:nvContentPartPr>
            <p14:xfrm>
              <a:off x="11586109" y="1427302"/>
              <a:ext cx="302040" cy="2754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11A9195-2D81-4341-A5D2-FDB45F02EB8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577109" y="1418302"/>
                <a:ext cx="31968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9E865209-3CE2-4BDD-9F65-D69D1229CAF1}"/>
              </a:ext>
            </a:extLst>
          </p:cNvPr>
          <p:cNvGrpSpPr/>
          <p:nvPr/>
        </p:nvGrpSpPr>
        <p:grpSpPr>
          <a:xfrm>
            <a:off x="734629" y="78022"/>
            <a:ext cx="1287000" cy="439560"/>
            <a:chOff x="734629" y="78022"/>
            <a:chExt cx="12870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FA9C8C5-CEC4-4931-BF52-F3691198DE77}"/>
                    </a:ext>
                  </a:extLst>
                </p14:cNvPr>
                <p14:cNvContentPartPr/>
                <p14:nvPr/>
              </p14:nvContentPartPr>
              <p14:xfrm>
                <a:off x="734629" y="274942"/>
                <a:ext cx="18000" cy="190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FA9C8C5-CEC4-4931-BF52-F3691198DE7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5989" y="266302"/>
                  <a:ext cx="35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C8DAD4A-700C-4D95-8CD2-6903E7B11151}"/>
                    </a:ext>
                  </a:extLst>
                </p14:cNvPr>
                <p14:cNvContentPartPr/>
                <p14:nvPr/>
              </p14:nvContentPartPr>
              <p14:xfrm>
                <a:off x="751189" y="250462"/>
                <a:ext cx="174240" cy="12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C8DAD4A-700C-4D95-8CD2-6903E7B1115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2189" y="241462"/>
                  <a:ext cx="191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2002CFB-D160-459F-900A-DE494B41D5F2}"/>
                    </a:ext>
                  </a:extLst>
                </p14:cNvPr>
                <p14:cNvContentPartPr/>
                <p14:nvPr/>
              </p14:nvContentPartPr>
              <p14:xfrm>
                <a:off x="771349" y="312742"/>
                <a:ext cx="167400" cy="180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2002CFB-D160-459F-900A-DE494B41D5F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2349" y="303742"/>
                  <a:ext cx="185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902ADDA-FDC9-41DB-B98D-583B0F71CD18}"/>
                    </a:ext>
                  </a:extLst>
                </p14:cNvPr>
                <p14:cNvContentPartPr/>
                <p14:nvPr/>
              </p14:nvContentPartPr>
              <p14:xfrm>
                <a:off x="1010749" y="189982"/>
                <a:ext cx="127440" cy="280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902ADDA-FDC9-41DB-B98D-583B0F71CD1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1749" y="180982"/>
                  <a:ext cx="145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A5DED08-B136-46C7-8FB1-A70D33BAB20D}"/>
                    </a:ext>
                  </a:extLst>
                </p14:cNvPr>
                <p14:cNvContentPartPr/>
                <p14:nvPr/>
              </p14:nvContentPartPr>
              <p14:xfrm>
                <a:off x="1250149" y="267742"/>
                <a:ext cx="123120" cy="134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A5DED08-B136-46C7-8FB1-A70D33BAB20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241149" y="259102"/>
                  <a:ext cx="140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E315794-9FC6-4E8C-B7ED-28C089B83DC6}"/>
                    </a:ext>
                  </a:extLst>
                </p14:cNvPr>
                <p14:cNvContentPartPr/>
                <p14:nvPr/>
              </p14:nvContentPartPr>
              <p14:xfrm>
                <a:off x="1276789" y="156862"/>
                <a:ext cx="120240" cy="102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E315794-9FC6-4E8C-B7ED-28C089B83DC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68149" y="148222"/>
                  <a:ext cx="137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15F9AA-BB6E-4A87-A05C-C337F3699373}"/>
                    </a:ext>
                  </a:extLst>
                </p14:cNvPr>
                <p14:cNvContentPartPr/>
                <p14:nvPr/>
              </p14:nvContentPartPr>
              <p14:xfrm>
                <a:off x="1441669" y="146782"/>
                <a:ext cx="34920" cy="89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15F9AA-BB6E-4A87-A05C-C337F369937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32669" y="137782"/>
                  <a:ext cx="52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523AC08-A624-46FB-8235-D29C1E3D997E}"/>
                    </a:ext>
                  </a:extLst>
                </p14:cNvPr>
                <p14:cNvContentPartPr/>
                <p14:nvPr/>
              </p14:nvContentPartPr>
              <p14:xfrm>
                <a:off x="1500349" y="196102"/>
                <a:ext cx="92880" cy="224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523AC08-A624-46FB-8235-D29C1E3D997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91349" y="187462"/>
                  <a:ext cx="110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8F5E3EE-A574-40BE-B92F-6F2FAFE33299}"/>
                    </a:ext>
                  </a:extLst>
                </p14:cNvPr>
                <p14:cNvContentPartPr/>
                <p14:nvPr/>
              </p14:nvContentPartPr>
              <p14:xfrm>
                <a:off x="1655149" y="247582"/>
                <a:ext cx="68400" cy="141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8F5E3EE-A574-40BE-B92F-6F2FAFE332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646509" y="238942"/>
                  <a:ext cx="86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C03426E-FC77-40C1-9575-8754880EE8BC}"/>
                    </a:ext>
                  </a:extLst>
                </p14:cNvPr>
                <p14:cNvContentPartPr/>
                <p14:nvPr/>
              </p14:nvContentPartPr>
              <p14:xfrm>
                <a:off x="1620949" y="286822"/>
                <a:ext cx="112320" cy="58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C03426E-FC77-40C1-9575-8754880EE8B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612309" y="278182"/>
                  <a:ext cx="129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CAC5475-5EC6-480B-8081-FA99739B74E9}"/>
                    </a:ext>
                  </a:extLst>
                </p14:cNvPr>
                <p14:cNvContentPartPr/>
                <p14:nvPr/>
              </p14:nvContentPartPr>
              <p14:xfrm>
                <a:off x="1643989" y="227422"/>
                <a:ext cx="135000" cy="5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CAC5475-5EC6-480B-8081-FA99739B74E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634989" y="218782"/>
                  <a:ext cx="152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242CB5-29FF-44C9-965A-91FA313ECDE3}"/>
                    </a:ext>
                  </a:extLst>
                </p14:cNvPr>
                <p14:cNvContentPartPr/>
                <p14:nvPr/>
              </p14:nvContentPartPr>
              <p14:xfrm>
                <a:off x="1790509" y="192142"/>
                <a:ext cx="101520" cy="270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242CB5-29FF-44C9-965A-91FA313ECDE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781509" y="183142"/>
                  <a:ext cx="119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F702F91-9C01-43CC-8FC3-997CECD44A36}"/>
                    </a:ext>
                  </a:extLst>
                </p14:cNvPr>
                <p14:cNvContentPartPr/>
                <p14:nvPr/>
              </p14:nvContentPartPr>
              <p14:xfrm>
                <a:off x="1895989" y="170902"/>
                <a:ext cx="125640" cy="313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F702F91-9C01-43CC-8FC3-997CECD44A3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887349" y="161902"/>
                  <a:ext cx="143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01AD499-6DA4-4797-A4FE-70350F55573D}"/>
                    </a:ext>
                  </a:extLst>
                </p14:cNvPr>
                <p14:cNvContentPartPr/>
                <p14:nvPr/>
              </p14:nvContentPartPr>
              <p14:xfrm>
                <a:off x="1155109" y="78022"/>
                <a:ext cx="802080" cy="439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01AD499-6DA4-4797-A4FE-70350F55573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46109" y="69382"/>
                  <a:ext cx="819720" cy="45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5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15936E0-37FB-4E00-8460-D09B91EC5298}"/>
                  </a:ext>
                </a:extLst>
              </p14:cNvPr>
              <p14:cNvContentPartPr/>
              <p14:nvPr/>
            </p14:nvContentPartPr>
            <p14:xfrm>
              <a:off x="1164829" y="3354022"/>
              <a:ext cx="4521240" cy="932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15936E0-37FB-4E00-8460-D09B91EC5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829" y="3345022"/>
                <a:ext cx="45388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387C53B-2DB8-407C-8E3E-2ABA60C4F5DC}"/>
                  </a:ext>
                </a:extLst>
              </p14:cNvPr>
              <p14:cNvContentPartPr/>
              <p14:nvPr/>
            </p14:nvContentPartPr>
            <p14:xfrm>
              <a:off x="1785109" y="3313342"/>
              <a:ext cx="3270600" cy="558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387C53B-2DB8-407C-8E3E-2ABA60C4F5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6469" y="3304702"/>
                <a:ext cx="32882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85BDC97-4AE8-4C36-80E3-343F7AE8EC0F}"/>
                  </a:ext>
                </a:extLst>
              </p14:cNvPr>
              <p14:cNvContentPartPr/>
              <p14:nvPr/>
            </p14:nvContentPartPr>
            <p14:xfrm>
              <a:off x="2966989" y="3413422"/>
              <a:ext cx="1910520" cy="4575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85BDC97-4AE8-4C36-80E3-343F7AE8EC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7989" y="3404422"/>
                <a:ext cx="19281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450D270-384E-4509-830D-8EE7AD44A5D6}"/>
                  </a:ext>
                </a:extLst>
              </p14:cNvPr>
              <p14:cNvContentPartPr/>
              <p14:nvPr/>
            </p14:nvContentPartPr>
            <p14:xfrm>
              <a:off x="1824709" y="3305782"/>
              <a:ext cx="769680" cy="606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450D270-384E-4509-830D-8EE7AD44A5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15709" y="3297142"/>
                <a:ext cx="787320" cy="6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84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C389136-87E7-427C-AFCE-A412207725F1}"/>
                  </a:ext>
                </a:extLst>
              </p14:cNvPr>
              <p14:cNvContentPartPr/>
              <p14:nvPr/>
            </p14:nvContentPartPr>
            <p14:xfrm>
              <a:off x="250069" y="1416862"/>
              <a:ext cx="19800" cy="9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C389136-87E7-427C-AFCE-A412207725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429" y="1408222"/>
                <a:ext cx="37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34E0A55-8578-422E-97C7-3A83580E6B1B}"/>
                  </a:ext>
                </a:extLst>
              </p14:cNvPr>
              <p14:cNvContentPartPr/>
              <p14:nvPr/>
            </p14:nvContentPartPr>
            <p14:xfrm>
              <a:off x="5956069" y="116182"/>
              <a:ext cx="231120" cy="1360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34E0A55-8578-422E-97C7-3A83580E6B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7429" y="107542"/>
                <a:ext cx="2487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DE58B54-8B68-4984-B9F3-A9C6AD62FD48}"/>
                  </a:ext>
                </a:extLst>
              </p14:cNvPr>
              <p14:cNvContentPartPr/>
              <p14:nvPr/>
            </p14:nvContentPartPr>
            <p14:xfrm>
              <a:off x="5957869" y="180982"/>
              <a:ext cx="186480" cy="30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DE58B54-8B68-4984-B9F3-A9C6AD62FD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9229" y="172342"/>
                <a:ext cx="204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2A3055B-EA27-45A4-AC07-11DC934FB162}"/>
                  </a:ext>
                </a:extLst>
              </p14:cNvPr>
              <p14:cNvContentPartPr/>
              <p14:nvPr/>
            </p14:nvContentPartPr>
            <p14:xfrm>
              <a:off x="5960389" y="10342"/>
              <a:ext cx="224640" cy="109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2A3055B-EA27-45A4-AC07-11DC934FB1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1389" y="1342"/>
                <a:ext cx="242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F80B245-56EA-4F0E-8E0E-64CB79BFC628}"/>
                  </a:ext>
                </a:extLst>
              </p14:cNvPr>
              <p14:cNvContentPartPr/>
              <p14:nvPr/>
            </p14:nvContentPartPr>
            <p14:xfrm>
              <a:off x="1281469" y="133102"/>
              <a:ext cx="159120" cy="168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F80B245-56EA-4F0E-8E0E-64CB79BFC6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2829" y="124102"/>
                <a:ext cx="1767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6C71E4B-E913-42C7-8BA9-32AD4E6DE274}"/>
                  </a:ext>
                </a:extLst>
              </p14:cNvPr>
              <p14:cNvContentPartPr/>
              <p14:nvPr/>
            </p14:nvContentPartPr>
            <p14:xfrm>
              <a:off x="1491349" y="230302"/>
              <a:ext cx="261000" cy="59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6C71E4B-E913-42C7-8BA9-32AD4E6DE2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2709" y="221302"/>
                <a:ext cx="2786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36B7294-F456-461D-8BF3-FF096796CE36}"/>
                  </a:ext>
                </a:extLst>
              </p14:cNvPr>
              <p14:cNvContentPartPr/>
              <p14:nvPr/>
            </p14:nvContentPartPr>
            <p14:xfrm>
              <a:off x="2000749" y="219862"/>
              <a:ext cx="10800" cy="590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36B7294-F456-461D-8BF3-FF096796CE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2109" y="210862"/>
                <a:ext cx="284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98C4F3F-420F-4AAB-8317-BFAA2698EC5E}"/>
                  </a:ext>
                </a:extLst>
              </p14:cNvPr>
              <p14:cNvContentPartPr/>
              <p14:nvPr/>
            </p14:nvContentPartPr>
            <p14:xfrm>
              <a:off x="1989949" y="157942"/>
              <a:ext cx="172080" cy="126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98C4F3F-420F-4AAB-8317-BFAA2698EC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1309" y="148942"/>
                <a:ext cx="189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AEF20FA-31A5-40EC-A8CF-55B557DC92F7}"/>
                  </a:ext>
                </a:extLst>
              </p14:cNvPr>
              <p14:cNvContentPartPr/>
              <p14:nvPr/>
            </p14:nvContentPartPr>
            <p14:xfrm>
              <a:off x="2366869" y="204742"/>
              <a:ext cx="352440" cy="61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AEF20FA-31A5-40EC-A8CF-55B557DC92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8229" y="195742"/>
                <a:ext cx="370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33CE701-7E8C-4D83-B253-06C10EA18A59}"/>
                  </a:ext>
                </a:extLst>
              </p14:cNvPr>
              <p14:cNvContentPartPr/>
              <p14:nvPr/>
            </p14:nvContentPartPr>
            <p14:xfrm>
              <a:off x="2985709" y="215542"/>
              <a:ext cx="228600" cy="54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33CE701-7E8C-4D83-B253-06C10EA18A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77069" y="206902"/>
                <a:ext cx="2462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FFC22DC-6FBA-4A7B-A525-84E651FE8B9E}"/>
                  </a:ext>
                </a:extLst>
              </p14:cNvPr>
              <p14:cNvContentPartPr/>
              <p14:nvPr/>
            </p14:nvContentPartPr>
            <p14:xfrm>
              <a:off x="3329509" y="123742"/>
              <a:ext cx="88560" cy="1472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FFC22DC-6FBA-4A7B-A525-84E651FE8B9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20869" y="115102"/>
                <a:ext cx="1062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2248534-D5DE-4A88-AC31-D27243188B94}"/>
                  </a:ext>
                </a:extLst>
              </p14:cNvPr>
              <p14:cNvContentPartPr/>
              <p14:nvPr/>
            </p14:nvContentPartPr>
            <p14:xfrm>
              <a:off x="3483949" y="107542"/>
              <a:ext cx="48240" cy="142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2248534-D5DE-4A88-AC31-D27243188B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4949" y="98542"/>
                <a:ext cx="65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B977B70-CBBC-4BD3-993B-FB108A97C2EF}"/>
                  </a:ext>
                </a:extLst>
              </p14:cNvPr>
              <p14:cNvContentPartPr/>
              <p14:nvPr/>
            </p14:nvContentPartPr>
            <p14:xfrm>
              <a:off x="3565669" y="200422"/>
              <a:ext cx="141120" cy="741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B977B70-CBBC-4BD3-993B-FB108A97C2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56669" y="191422"/>
                <a:ext cx="1587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8632DB8-71DD-40A7-B3FA-C9E47A1CBFF1}"/>
                  </a:ext>
                </a:extLst>
              </p14:cNvPr>
              <p14:cNvContentPartPr/>
              <p14:nvPr/>
            </p14:nvContentPartPr>
            <p14:xfrm>
              <a:off x="3749989" y="182782"/>
              <a:ext cx="98640" cy="97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8632DB8-71DD-40A7-B3FA-C9E47A1CBF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40989" y="173782"/>
                <a:ext cx="116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A1E72E2-EFE0-4446-AF41-95A298A7054F}"/>
                  </a:ext>
                </a:extLst>
              </p14:cNvPr>
              <p14:cNvContentPartPr/>
              <p14:nvPr/>
            </p14:nvContentPartPr>
            <p14:xfrm>
              <a:off x="3877789" y="228142"/>
              <a:ext cx="71640" cy="468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A1E72E2-EFE0-4446-AF41-95A298A7054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9149" y="219502"/>
                <a:ext cx="89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FED5396-9259-451C-8AA4-68E394C64DD0}"/>
                  </a:ext>
                </a:extLst>
              </p14:cNvPr>
              <p14:cNvContentPartPr/>
              <p14:nvPr/>
            </p14:nvContentPartPr>
            <p14:xfrm>
              <a:off x="4002349" y="128062"/>
              <a:ext cx="196920" cy="1468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FED5396-9259-451C-8AA4-68E394C64D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93349" y="119062"/>
                <a:ext cx="2145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C273A03-5237-4D59-9751-0BF481170232}"/>
                  </a:ext>
                </a:extLst>
              </p14:cNvPr>
              <p14:cNvContentPartPr/>
              <p14:nvPr/>
            </p14:nvContentPartPr>
            <p14:xfrm>
              <a:off x="4411669" y="152902"/>
              <a:ext cx="127080" cy="1036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C273A03-5237-4D59-9751-0BF4811702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03029" y="144262"/>
                <a:ext cx="1447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505006B-FFE3-4B4D-9595-46E7F7D30A9A}"/>
                  </a:ext>
                </a:extLst>
              </p14:cNvPr>
              <p14:cNvContentPartPr/>
              <p14:nvPr/>
            </p14:nvContentPartPr>
            <p14:xfrm>
              <a:off x="4568629" y="147142"/>
              <a:ext cx="99360" cy="1234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505006B-FFE3-4B4D-9595-46E7F7D30A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59629" y="138142"/>
                <a:ext cx="1170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52CB8A7-78B0-4F80-B04A-0465C7E6D7FB}"/>
                  </a:ext>
                </a:extLst>
              </p14:cNvPr>
              <p14:cNvContentPartPr/>
              <p14:nvPr/>
            </p14:nvContentPartPr>
            <p14:xfrm>
              <a:off x="4734229" y="79462"/>
              <a:ext cx="466560" cy="175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52CB8A7-78B0-4F80-B04A-0465C7E6D7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25589" y="70822"/>
                <a:ext cx="484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50CB13F-8235-4C29-94D0-78DFF3639F3A}"/>
                  </a:ext>
                </a:extLst>
              </p14:cNvPr>
              <p14:cNvContentPartPr/>
              <p14:nvPr/>
            </p14:nvContentPartPr>
            <p14:xfrm>
              <a:off x="5057149" y="83782"/>
              <a:ext cx="3600" cy="122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50CB13F-8235-4C29-94D0-78DFF3639F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48149" y="74782"/>
                <a:ext cx="21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7BD7250-D8BE-4CB8-B591-8228CB0C8FEB}"/>
                  </a:ext>
                </a:extLst>
              </p14:cNvPr>
              <p14:cNvContentPartPr/>
              <p14:nvPr/>
            </p14:nvContentPartPr>
            <p14:xfrm>
              <a:off x="5289349" y="196462"/>
              <a:ext cx="283680" cy="550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7BD7250-D8BE-4CB8-B591-8228CB0C8FE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80349" y="187822"/>
                <a:ext cx="3013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EAE48FA-990D-4AC7-9FC8-73BCEBC4C461}"/>
                  </a:ext>
                </a:extLst>
              </p14:cNvPr>
              <p14:cNvContentPartPr/>
              <p14:nvPr/>
            </p14:nvContentPartPr>
            <p14:xfrm>
              <a:off x="256189" y="641062"/>
              <a:ext cx="43920" cy="2167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EAE48FA-990D-4AC7-9FC8-73BCEBC4C4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7549" y="632062"/>
                <a:ext cx="615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6109114-0FFE-4504-BCE0-62877BA432DC}"/>
                  </a:ext>
                </a:extLst>
              </p14:cNvPr>
              <p14:cNvContentPartPr/>
              <p14:nvPr/>
            </p14:nvContentPartPr>
            <p14:xfrm>
              <a:off x="257269" y="633502"/>
              <a:ext cx="174240" cy="230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6109114-0FFE-4504-BCE0-62877BA432D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8629" y="624862"/>
                <a:ext cx="1918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822A4F0-9EF3-4577-AA68-B3996955BF46}"/>
                  </a:ext>
                </a:extLst>
              </p14:cNvPr>
              <p14:cNvContentPartPr/>
              <p14:nvPr/>
            </p14:nvContentPartPr>
            <p14:xfrm>
              <a:off x="261589" y="726382"/>
              <a:ext cx="188280" cy="1681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822A4F0-9EF3-4577-AA68-B3996955BF4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2589" y="717742"/>
                <a:ext cx="205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1EAFB1D8-54EB-4944-B6BF-37B78DB4BE41}"/>
                  </a:ext>
                </a:extLst>
              </p14:cNvPr>
              <p14:cNvContentPartPr/>
              <p14:nvPr/>
            </p14:nvContentPartPr>
            <p14:xfrm>
              <a:off x="529429" y="603622"/>
              <a:ext cx="79200" cy="2448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1EAFB1D8-54EB-4944-B6BF-37B78DB4BE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0429" y="594982"/>
                <a:ext cx="968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8FA7B00-5334-419C-8F7C-325305FFBC45}"/>
                  </a:ext>
                </a:extLst>
              </p14:cNvPr>
              <p14:cNvContentPartPr/>
              <p14:nvPr/>
            </p14:nvContentPartPr>
            <p14:xfrm>
              <a:off x="742549" y="696502"/>
              <a:ext cx="153720" cy="1137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8FA7B00-5334-419C-8F7C-325305FFBC4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3909" y="687862"/>
                <a:ext cx="1713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8CF1098-4CD3-48D4-8870-9D481B0C9227}"/>
                  </a:ext>
                </a:extLst>
              </p14:cNvPr>
              <p14:cNvContentPartPr/>
              <p14:nvPr/>
            </p14:nvContentPartPr>
            <p14:xfrm>
              <a:off x="722749" y="585262"/>
              <a:ext cx="173880" cy="1141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8CF1098-4CD3-48D4-8870-9D481B0C9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4109" y="576262"/>
                <a:ext cx="1915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050CC5BB-EA59-46E2-AAAE-E95B0BC4E1E1}"/>
                  </a:ext>
                </a:extLst>
              </p14:cNvPr>
              <p14:cNvContentPartPr/>
              <p14:nvPr/>
            </p14:nvContentPartPr>
            <p14:xfrm>
              <a:off x="756229" y="759502"/>
              <a:ext cx="85320" cy="3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050CC5BB-EA59-46E2-AAAE-E95B0BC4E1E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7589" y="750862"/>
                <a:ext cx="102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FE87CAB-0174-4F08-9DC6-E3222EBE4101}"/>
                  </a:ext>
                </a:extLst>
              </p14:cNvPr>
              <p14:cNvContentPartPr/>
              <p14:nvPr/>
            </p14:nvContentPartPr>
            <p14:xfrm>
              <a:off x="935869" y="657982"/>
              <a:ext cx="89280" cy="2815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FE87CAB-0174-4F08-9DC6-E3222EBE4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7229" y="648982"/>
                <a:ext cx="1069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2EE28B9-B503-4803-9DB8-CAAD67B5BDE9}"/>
                  </a:ext>
                </a:extLst>
              </p14:cNvPr>
              <p14:cNvContentPartPr/>
              <p14:nvPr/>
            </p14:nvContentPartPr>
            <p14:xfrm>
              <a:off x="1184989" y="728542"/>
              <a:ext cx="187200" cy="9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2EE28B9-B503-4803-9DB8-CAAD67B5BD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76349" y="719902"/>
                <a:ext cx="204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A86B5A4-3502-430F-96EB-358E804E53A0}"/>
                  </a:ext>
                </a:extLst>
              </p14:cNvPr>
              <p14:cNvContentPartPr/>
              <p14:nvPr/>
            </p14:nvContentPartPr>
            <p14:xfrm>
              <a:off x="1192189" y="792982"/>
              <a:ext cx="151200" cy="54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A86B5A4-3502-430F-96EB-358E804E53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83549" y="784342"/>
                <a:ext cx="1688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1EFFCB4-28B4-4913-A24B-C55C37A77686}"/>
                  </a:ext>
                </a:extLst>
              </p14:cNvPr>
              <p14:cNvContentPartPr/>
              <p14:nvPr/>
            </p14:nvContentPartPr>
            <p14:xfrm>
              <a:off x="2306029" y="573382"/>
              <a:ext cx="113400" cy="1897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1EFFCB4-28B4-4913-A24B-C55C37A776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97029" y="564742"/>
                <a:ext cx="131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9EFE01B-41F2-4AC6-9732-7964782CE7F4}"/>
                  </a:ext>
                </a:extLst>
              </p14:cNvPr>
              <p14:cNvContentPartPr/>
              <p14:nvPr/>
            </p14:nvContentPartPr>
            <p14:xfrm>
              <a:off x="2446789" y="584182"/>
              <a:ext cx="133560" cy="1393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9EFE01B-41F2-4AC6-9732-7964782CE7F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37789" y="575182"/>
                <a:ext cx="151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C4B8CBDA-F394-4DFF-B4A7-D120B9EBA36B}"/>
                  </a:ext>
                </a:extLst>
              </p14:cNvPr>
              <p14:cNvContentPartPr/>
              <p14:nvPr/>
            </p14:nvContentPartPr>
            <p14:xfrm>
              <a:off x="2529229" y="694702"/>
              <a:ext cx="50760" cy="288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C4B8CBDA-F394-4DFF-B4A7-D120B9EBA36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20589" y="685702"/>
                <a:ext cx="6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A2AEB239-4167-47AF-83F5-514B060B7C12}"/>
                  </a:ext>
                </a:extLst>
              </p14:cNvPr>
              <p14:cNvContentPartPr/>
              <p14:nvPr/>
            </p14:nvContentPartPr>
            <p14:xfrm>
              <a:off x="2672149" y="569782"/>
              <a:ext cx="48240" cy="1850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A2AEB239-4167-47AF-83F5-514B060B7C1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63509" y="560782"/>
                <a:ext cx="658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76BEDF8F-4F07-478E-8A89-C720C4ECEFC2}"/>
                  </a:ext>
                </a:extLst>
              </p14:cNvPr>
              <p14:cNvContentPartPr/>
              <p14:nvPr/>
            </p14:nvContentPartPr>
            <p14:xfrm>
              <a:off x="1574509" y="943822"/>
              <a:ext cx="63720" cy="1015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76BEDF8F-4F07-478E-8A89-C720C4ECEFC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65869" y="935182"/>
                <a:ext cx="81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158CE723-5E35-4CFF-A37C-16F5BBDF0219}"/>
                  </a:ext>
                </a:extLst>
              </p14:cNvPr>
              <p14:cNvContentPartPr/>
              <p14:nvPr/>
            </p14:nvContentPartPr>
            <p14:xfrm>
              <a:off x="1719589" y="961822"/>
              <a:ext cx="81360" cy="118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158CE723-5E35-4CFF-A37C-16F5BBDF02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10949" y="952822"/>
                <a:ext cx="99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DCEBA48-645A-4CA1-8F96-DBF5C80E59E2}"/>
                  </a:ext>
                </a:extLst>
              </p14:cNvPr>
              <p14:cNvContentPartPr/>
              <p14:nvPr/>
            </p14:nvContentPartPr>
            <p14:xfrm>
              <a:off x="1718149" y="988462"/>
              <a:ext cx="72000" cy="147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DCEBA48-645A-4CA1-8F96-DBF5C80E59E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09149" y="979822"/>
                <a:ext cx="89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42368DC-1783-425B-8450-15D6FD496ED1}"/>
                  </a:ext>
                </a:extLst>
              </p14:cNvPr>
              <p14:cNvContentPartPr/>
              <p14:nvPr/>
            </p14:nvContentPartPr>
            <p14:xfrm>
              <a:off x="1857469" y="938782"/>
              <a:ext cx="48240" cy="6876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42368DC-1783-425B-8450-15D6FD496E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48829" y="929782"/>
                <a:ext cx="658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8C7C10A7-2DEE-43F2-83D5-0B5E1D666BE6}"/>
                  </a:ext>
                </a:extLst>
              </p14:cNvPr>
              <p14:cNvContentPartPr/>
              <p14:nvPr/>
            </p14:nvContentPartPr>
            <p14:xfrm>
              <a:off x="1580989" y="879022"/>
              <a:ext cx="83520" cy="1911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8C7C10A7-2DEE-43F2-83D5-0B5E1D666BE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71989" y="870382"/>
                <a:ext cx="1011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88A9F8D-4FB7-458A-898D-A96E77681733}"/>
                  </a:ext>
                </a:extLst>
              </p14:cNvPr>
              <p14:cNvContentPartPr/>
              <p14:nvPr/>
            </p14:nvContentPartPr>
            <p14:xfrm>
              <a:off x="1618429" y="997822"/>
              <a:ext cx="40680" cy="241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88A9F8D-4FB7-458A-898D-A96E7768173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09789" y="989182"/>
                <a:ext cx="58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AB58DEE8-0230-43BF-8158-109C70033880}"/>
                  </a:ext>
                </a:extLst>
              </p14:cNvPr>
              <p14:cNvContentPartPr/>
              <p14:nvPr/>
            </p14:nvContentPartPr>
            <p14:xfrm>
              <a:off x="1762789" y="454582"/>
              <a:ext cx="87120" cy="1022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AB58DEE8-0230-43BF-8158-109C7003388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54149" y="445942"/>
                <a:ext cx="1047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6612E24-6027-40B5-AE26-B69A8286B4FC}"/>
                  </a:ext>
                </a:extLst>
              </p14:cNvPr>
              <p14:cNvContentPartPr/>
              <p14:nvPr/>
            </p14:nvContentPartPr>
            <p14:xfrm>
              <a:off x="2855029" y="520822"/>
              <a:ext cx="108720" cy="2160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6612E24-6027-40B5-AE26-B69A8286B4F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46389" y="511822"/>
                <a:ext cx="126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977440C8-C74E-4905-8456-5728677F3FBE}"/>
                  </a:ext>
                </a:extLst>
              </p14:cNvPr>
              <p14:cNvContentPartPr/>
              <p14:nvPr/>
            </p14:nvContentPartPr>
            <p14:xfrm>
              <a:off x="3089749" y="507502"/>
              <a:ext cx="112320" cy="824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977440C8-C74E-4905-8456-5728677F3FB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80749" y="498502"/>
                <a:ext cx="129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F307FCB-B59A-471C-B4A5-84CD1C150A4D}"/>
                  </a:ext>
                </a:extLst>
              </p14:cNvPr>
              <p14:cNvContentPartPr/>
              <p14:nvPr/>
            </p14:nvContentPartPr>
            <p14:xfrm>
              <a:off x="3060589" y="700102"/>
              <a:ext cx="128520" cy="1040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F307FCB-B59A-471C-B4A5-84CD1C150A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051589" y="691462"/>
                <a:ext cx="146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F3418A4-3D4B-45BC-A2D3-74537FCD0AC4}"/>
                  </a:ext>
                </a:extLst>
              </p14:cNvPr>
              <p14:cNvContentPartPr/>
              <p14:nvPr/>
            </p14:nvContentPartPr>
            <p14:xfrm>
              <a:off x="3121429" y="772102"/>
              <a:ext cx="57240" cy="313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F3418A4-3D4B-45BC-A2D3-74537FCD0AC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12789" y="763102"/>
                <a:ext cx="748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A0250C4-AFD9-4511-B5AC-1E1C0F387164}"/>
                  </a:ext>
                </a:extLst>
              </p14:cNvPr>
              <p14:cNvContentPartPr/>
              <p14:nvPr/>
            </p14:nvContentPartPr>
            <p14:xfrm>
              <a:off x="3242389" y="521542"/>
              <a:ext cx="79200" cy="2710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A0250C4-AFD9-4511-B5AC-1E1C0F38716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33389" y="512902"/>
                <a:ext cx="968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2C8DA62-5DC3-42F9-BBF7-9C5195EBFB22}"/>
                  </a:ext>
                </a:extLst>
              </p14:cNvPr>
              <p14:cNvContentPartPr/>
              <p14:nvPr/>
            </p14:nvContentPartPr>
            <p14:xfrm>
              <a:off x="3413029" y="640342"/>
              <a:ext cx="131760" cy="1882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2C8DA62-5DC3-42F9-BBF7-9C5195EBFB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04029" y="631702"/>
                <a:ext cx="1494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165DE5A9-FB0E-45D4-BCA4-B171EB5CC245}"/>
                  </a:ext>
                </a:extLst>
              </p14:cNvPr>
              <p14:cNvContentPartPr/>
              <p14:nvPr/>
            </p14:nvContentPartPr>
            <p14:xfrm>
              <a:off x="3607789" y="502462"/>
              <a:ext cx="98280" cy="1296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165DE5A9-FB0E-45D4-BCA4-B171EB5CC24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598789" y="493822"/>
                <a:ext cx="1159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676F5EB-35FC-4AF0-9D2C-943F9795BA5C}"/>
                  </a:ext>
                </a:extLst>
              </p14:cNvPr>
              <p14:cNvContentPartPr/>
              <p14:nvPr/>
            </p14:nvContentPartPr>
            <p14:xfrm>
              <a:off x="3671149" y="569062"/>
              <a:ext cx="44280" cy="518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676F5EB-35FC-4AF0-9D2C-943F9795BA5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62149" y="560422"/>
                <a:ext cx="619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7F1D10F-33F4-44A8-A590-694DE9FF71BA}"/>
                  </a:ext>
                </a:extLst>
              </p14:cNvPr>
              <p14:cNvContentPartPr/>
              <p14:nvPr/>
            </p14:nvContentPartPr>
            <p14:xfrm>
              <a:off x="3806869" y="554302"/>
              <a:ext cx="66600" cy="1983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7F1D10F-33F4-44A8-A590-694DE9FF71B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98229" y="545302"/>
                <a:ext cx="84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D086791-9985-46C1-9E37-E9EB0E84B665}"/>
                  </a:ext>
                </a:extLst>
              </p14:cNvPr>
              <p14:cNvContentPartPr/>
              <p14:nvPr/>
            </p14:nvContentPartPr>
            <p14:xfrm>
              <a:off x="3914509" y="610822"/>
              <a:ext cx="118440" cy="943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D086791-9985-46C1-9E37-E9EB0E84B66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05869" y="602182"/>
                <a:ext cx="136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6BC3811-DFDA-41B5-A5AC-D730B58B7EBC}"/>
                  </a:ext>
                </a:extLst>
              </p14:cNvPr>
              <p14:cNvContentPartPr/>
              <p14:nvPr/>
            </p14:nvContentPartPr>
            <p14:xfrm>
              <a:off x="4100989" y="678502"/>
              <a:ext cx="73080" cy="43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6BC3811-DFDA-41B5-A5AC-D730B58B7EB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91989" y="669862"/>
                <a:ext cx="907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D36FBA5-AE20-428E-A588-A4F78CB44040}"/>
                  </a:ext>
                </a:extLst>
              </p14:cNvPr>
              <p14:cNvContentPartPr/>
              <p14:nvPr/>
            </p14:nvContentPartPr>
            <p14:xfrm>
              <a:off x="4236349" y="604702"/>
              <a:ext cx="122400" cy="1731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D36FBA5-AE20-428E-A588-A4F78CB440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227349" y="596062"/>
                <a:ext cx="1400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5DBD3A2-6A43-4F4C-B575-B5AE94EE5638}"/>
                  </a:ext>
                </a:extLst>
              </p14:cNvPr>
              <p14:cNvContentPartPr/>
              <p14:nvPr/>
            </p14:nvContentPartPr>
            <p14:xfrm>
              <a:off x="4369909" y="554662"/>
              <a:ext cx="76680" cy="2109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5DBD3A2-6A43-4F4C-B575-B5AE94EE563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60909" y="546022"/>
                <a:ext cx="94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8537056-AC3F-4F0A-B9ED-A54F3AFF0BD5}"/>
                  </a:ext>
                </a:extLst>
              </p14:cNvPr>
              <p14:cNvContentPartPr/>
              <p14:nvPr/>
            </p14:nvContentPartPr>
            <p14:xfrm>
              <a:off x="4507429" y="438022"/>
              <a:ext cx="111240" cy="925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8537056-AC3F-4F0A-B9ED-A54F3AFF0BD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98429" y="429022"/>
                <a:ext cx="128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93F203F-2BC9-493A-BFB0-8A479C7F7146}"/>
                  </a:ext>
                </a:extLst>
              </p14:cNvPr>
              <p14:cNvContentPartPr/>
              <p14:nvPr/>
            </p14:nvContentPartPr>
            <p14:xfrm>
              <a:off x="4568989" y="495982"/>
              <a:ext cx="18000" cy="154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93F203F-2BC9-493A-BFB0-8A479C7F714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59989" y="486982"/>
                <a:ext cx="35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C2F14F0-3C9A-4CE3-9F96-64EDD4015F48}"/>
                  </a:ext>
                </a:extLst>
              </p14:cNvPr>
              <p14:cNvContentPartPr/>
              <p14:nvPr/>
            </p14:nvContentPartPr>
            <p14:xfrm>
              <a:off x="4516789" y="457822"/>
              <a:ext cx="102600" cy="896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C2F14F0-3C9A-4CE3-9F96-64EDD4015F4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507789" y="448822"/>
                <a:ext cx="120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9009777-1385-4532-A40F-310AAD89B437}"/>
                  </a:ext>
                </a:extLst>
              </p14:cNvPr>
              <p14:cNvContentPartPr/>
              <p14:nvPr/>
            </p14:nvContentPartPr>
            <p14:xfrm>
              <a:off x="4660789" y="499942"/>
              <a:ext cx="115920" cy="54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9009777-1385-4532-A40F-310AAD89B43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51789" y="491302"/>
                <a:ext cx="133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E096343F-54B4-4311-93B8-028CD516CCEB}"/>
                  </a:ext>
                </a:extLst>
              </p14:cNvPr>
              <p14:cNvContentPartPr/>
              <p14:nvPr/>
            </p14:nvContentPartPr>
            <p14:xfrm>
              <a:off x="4822069" y="402382"/>
              <a:ext cx="166320" cy="1486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E096343F-54B4-4311-93B8-028CD516CCE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813069" y="393742"/>
                <a:ext cx="1839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59F515C-316A-4704-AD3A-25C64D461393}"/>
                  </a:ext>
                </a:extLst>
              </p14:cNvPr>
              <p14:cNvContentPartPr/>
              <p14:nvPr/>
            </p14:nvContentPartPr>
            <p14:xfrm>
              <a:off x="4870669" y="501742"/>
              <a:ext cx="72000" cy="655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59F515C-316A-4704-AD3A-25C64D46139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62029" y="492742"/>
                <a:ext cx="89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554D9B6-3775-4F01-8FFE-B20DC8C5164F}"/>
                  </a:ext>
                </a:extLst>
              </p14:cNvPr>
              <p14:cNvContentPartPr/>
              <p14:nvPr/>
            </p14:nvContentPartPr>
            <p14:xfrm>
              <a:off x="3477469" y="843742"/>
              <a:ext cx="95040" cy="1724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554D9B6-3775-4F01-8FFE-B20DC8C5164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68829" y="834742"/>
                <a:ext cx="112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051BEDF3-250C-4824-958F-D0AE64C75B13}"/>
                  </a:ext>
                </a:extLst>
              </p14:cNvPr>
              <p14:cNvContentPartPr/>
              <p14:nvPr/>
            </p14:nvContentPartPr>
            <p14:xfrm>
              <a:off x="1504669" y="1015462"/>
              <a:ext cx="2197440" cy="2538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051BEDF3-250C-4824-958F-D0AE64C75B1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495669" y="1006822"/>
                <a:ext cx="22150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D7205EBC-A556-4443-8F97-74C13100DA0A}"/>
                  </a:ext>
                </a:extLst>
              </p14:cNvPr>
              <p14:cNvContentPartPr/>
              <p14:nvPr/>
            </p14:nvContentPartPr>
            <p14:xfrm>
              <a:off x="3665029" y="827902"/>
              <a:ext cx="1115280" cy="33084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D7205EBC-A556-4443-8F97-74C13100DA0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656029" y="819262"/>
                <a:ext cx="11329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22ECF3E-F795-4844-9C7E-878A1C8D2DA3}"/>
                  </a:ext>
                </a:extLst>
              </p14:cNvPr>
              <p14:cNvContentPartPr/>
              <p14:nvPr/>
            </p14:nvContentPartPr>
            <p14:xfrm>
              <a:off x="1699069" y="589222"/>
              <a:ext cx="248040" cy="219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22ECF3E-F795-4844-9C7E-878A1C8D2DA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690069" y="580582"/>
                <a:ext cx="2656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EEF5AF3-681E-4D75-9F1E-E3CDB691653A}"/>
                  </a:ext>
                </a:extLst>
              </p14:cNvPr>
              <p14:cNvContentPartPr/>
              <p14:nvPr/>
            </p14:nvContentPartPr>
            <p14:xfrm>
              <a:off x="1692229" y="630982"/>
              <a:ext cx="200520" cy="1684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EEF5AF3-681E-4D75-9F1E-E3CDB691653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683589" y="622342"/>
                <a:ext cx="2181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7FE4CEF-D99F-4D41-B7D5-76494A55D60F}"/>
                  </a:ext>
                </a:extLst>
              </p14:cNvPr>
              <p14:cNvContentPartPr/>
              <p14:nvPr/>
            </p14:nvContentPartPr>
            <p14:xfrm>
              <a:off x="2077069" y="633502"/>
              <a:ext cx="168840" cy="1278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7FE4CEF-D99F-4D41-B7D5-76494A55D60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68429" y="624862"/>
                <a:ext cx="186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A52BD91-FFAD-41AC-AF18-BCADB6A3550A}"/>
                  </a:ext>
                </a:extLst>
              </p14:cNvPr>
              <p14:cNvContentPartPr/>
              <p14:nvPr/>
            </p14:nvContentPartPr>
            <p14:xfrm>
              <a:off x="2109109" y="721702"/>
              <a:ext cx="120240" cy="72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A52BD91-FFAD-41AC-AF18-BCADB6A3550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00469" y="713062"/>
                <a:ext cx="137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7029808-BAD1-4124-A5A8-07830AA082AB}"/>
                  </a:ext>
                </a:extLst>
              </p14:cNvPr>
              <p14:cNvContentPartPr/>
              <p14:nvPr/>
            </p14:nvContentPartPr>
            <p14:xfrm>
              <a:off x="1696909" y="414982"/>
              <a:ext cx="186480" cy="1555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7029808-BAD1-4124-A5A8-07830AA082A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88269" y="405982"/>
                <a:ext cx="2041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030261F-00D0-4278-8A30-C561C4DF31DF}"/>
                  </a:ext>
                </a:extLst>
              </p14:cNvPr>
              <p14:cNvContentPartPr/>
              <p14:nvPr/>
            </p14:nvContentPartPr>
            <p14:xfrm>
              <a:off x="5265589" y="648262"/>
              <a:ext cx="304200" cy="583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030261F-00D0-4278-8A30-C561C4DF31D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256589" y="639262"/>
                <a:ext cx="3218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BF7CC4D-4464-407B-B5D8-02FCC351DDD1}"/>
                  </a:ext>
                </a:extLst>
              </p14:cNvPr>
              <p14:cNvContentPartPr/>
              <p14:nvPr/>
            </p14:nvContentPartPr>
            <p14:xfrm>
              <a:off x="5155789" y="556822"/>
              <a:ext cx="292320" cy="2145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BF7CC4D-4464-407B-B5D8-02FCC351DDD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146789" y="548182"/>
                <a:ext cx="3099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6ABC5DE-9FA3-4D6A-A022-26E768A915D7}"/>
                  </a:ext>
                </a:extLst>
              </p14:cNvPr>
              <p14:cNvContentPartPr/>
              <p14:nvPr/>
            </p14:nvContentPartPr>
            <p14:xfrm>
              <a:off x="5838709" y="547102"/>
              <a:ext cx="19440" cy="14220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6ABC5DE-9FA3-4D6A-A022-26E768A915D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830069" y="538102"/>
                <a:ext cx="37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A452651-D5E3-4D56-B201-091390A651AD}"/>
                  </a:ext>
                </a:extLst>
              </p14:cNvPr>
              <p14:cNvContentPartPr/>
              <p14:nvPr/>
            </p14:nvContentPartPr>
            <p14:xfrm>
              <a:off x="5776789" y="462862"/>
              <a:ext cx="111240" cy="417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A452651-D5E3-4D56-B201-091390A651A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768149" y="454222"/>
                <a:ext cx="128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DF5D0BB-A5D9-4EE8-B5B9-92467E5110D4}"/>
                  </a:ext>
                </a:extLst>
              </p14:cNvPr>
              <p14:cNvContentPartPr/>
              <p14:nvPr/>
            </p14:nvContentPartPr>
            <p14:xfrm>
              <a:off x="5953189" y="483382"/>
              <a:ext cx="97560" cy="1562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DF5D0BB-A5D9-4EE8-B5B9-92467E5110D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44549" y="474742"/>
                <a:ext cx="1152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8D1189D-E5CA-4B15-B51A-1BD334315960}"/>
                  </a:ext>
                </a:extLst>
              </p14:cNvPr>
              <p14:cNvContentPartPr/>
              <p14:nvPr/>
            </p14:nvContentPartPr>
            <p14:xfrm>
              <a:off x="6322909" y="474742"/>
              <a:ext cx="176040" cy="907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8D1189D-E5CA-4B15-B51A-1BD33431596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13909" y="466102"/>
                <a:ext cx="1936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43FA4505-D1A6-451F-8A7F-CCA0BCB3899D}"/>
                  </a:ext>
                </a:extLst>
              </p14:cNvPr>
              <p14:cNvContentPartPr/>
              <p14:nvPr/>
            </p14:nvContentPartPr>
            <p14:xfrm>
              <a:off x="6767509" y="330382"/>
              <a:ext cx="25200" cy="2386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43FA4505-D1A6-451F-8A7F-CCA0BCB3899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58869" y="321382"/>
                <a:ext cx="428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CDF55551-0514-4D5A-8188-A9F637F61A21}"/>
                  </a:ext>
                </a:extLst>
              </p14:cNvPr>
              <p14:cNvContentPartPr/>
              <p14:nvPr/>
            </p14:nvContentPartPr>
            <p14:xfrm>
              <a:off x="6698749" y="270622"/>
              <a:ext cx="182520" cy="1213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CDF55551-0514-4D5A-8188-A9F637F61A2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690109" y="261982"/>
                <a:ext cx="2001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83A455F-5EE6-4BC3-BC88-D541555BE8BE}"/>
                  </a:ext>
                </a:extLst>
              </p14:cNvPr>
              <p14:cNvContentPartPr/>
              <p14:nvPr/>
            </p14:nvContentPartPr>
            <p14:xfrm>
              <a:off x="6932389" y="288982"/>
              <a:ext cx="621720" cy="3798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83A455F-5EE6-4BC3-BC88-D541555BE8B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923749" y="279982"/>
                <a:ext cx="6393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FC9E9EA-1DFC-4379-9A2F-E7887C957DF4}"/>
                  </a:ext>
                </a:extLst>
              </p14:cNvPr>
              <p14:cNvContentPartPr/>
              <p14:nvPr/>
            </p14:nvContentPartPr>
            <p14:xfrm>
              <a:off x="7623589" y="387622"/>
              <a:ext cx="400320" cy="7812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FC9E9EA-1DFC-4379-9A2F-E7887C957DF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614589" y="378622"/>
                <a:ext cx="4179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06523779-1813-478D-B089-CB8F0DDEA581}"/>
                  </a:ext>
                </a:extLst>
              </p14:cNvPr>
              <p14:cNvContentPartPr/>
              <p14:nvPr/>
            </p14:nvContentPartPr>
            <p14:xfrm>
              <a:off x="8260429" y="366742"/>
              <a:ext cx="285840" cy="1072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06523779-1813-478D-B089-CB8F0DDEA58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251429" y="358102"/>
                <a:ext cx="303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7B59D9A6-D521-4C18-80A1-A91BFBB164F1}"/>
                  </a:ext>
                </a:extLst>
              </p14:cNvPr>
              <p14:cNvContentPartPr/>
              <p14:nvPr/>
            </p14:nvContentPartPr>
            <p14:xfrm>
              <a:off x="8474269" y="255862"/>
              <a:ext cx="1800" cy="61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7B59D9A6-D521-4C18-80A1-A91BFBB164F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65629" y="247222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7B0765F0-3979-4FE4-B7B4-53CB08DE430F}"/>
                  </a:ext>
                </a:extLst>
              </p14:cNvPr>
              <p14:cNvContentPartPr/>
              <p14:nvPr/>
            </p14:nvContentPartPr>
            <p14:xfrm>
              <a:off x="8944429" y="327142"/>
              <a:ext cx="182880" cy="2714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7B0765F0-3979-4FE4-B7B4-53CB08DE430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935789" y="318502"/>
                <a:ext cx="20052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45832567-30D9-422D-9FDE-C10715F1D7A5}"/>
              </a:ext>
            </a:extLst>
          </p:cNvPr>
          <p:cNvGrpSpPr/>
          <p:nvPr/>
        </p:nvGrpSpPr>
        <p:grpSpPr>
          <a:xfrm>
            <a:off x="9293269" y="278542"/>
            <a:ext cx="344520" cy="178560"/>
            <a:chOff x="9293269" y="278542"/>
            <a:chExt cx="34452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83F86B8-B2A8-4421-B987-2ECC9F88DF02}"/>
                    </a:ext>
                  </a:extLst>
                </p14:cNvPr>
                <p14:cNvContentPartPr/>
                <p14:nvPr/>
              </p14:nvContentPartPr>
              <p14:xfrm>
                <a:off x="9293269" y="349462"/>
                <a:ext cx="217080" cy="41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83F86B8-B2A8-4421-B987-2ECC9F88DF0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84629" y="340462"/>
                  <a:ext cx="234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C28428E-07C8-41AA-9CAF-F67E31595B8E}"/>
                    </a:ext>
                  </a:extLst>
                </p14:cNvPr>
                <p14:cNvContentPartPr/>
                <p14:nvPr/>
              </p14:nvContentPartPr>
              <p14:xfrm>
                <a:off x="9429349" y="278542"/>
                <a:ext cx="208440" cy="178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C28428E-07C8-41AA-9CAF-F67E31595B8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20709" y="269902"/>
                  <a:ext cx="2260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E0B323AE-5973-43BB-A9DA-9F9087A5A60A}"/>
              </a:ext>
            </a:extLst>
          </p:cNvPr>
          <p:cNvGrpSpPr/>
          <p:nvPr/>
        </p:nvGrpSpPr>
        <p:grpSpPr>
          <a:xfrm>
            <a:off x="9751909" y="99262"/>
            <a:ext cx="504360" cy="266040"/>
            <a:chOff x="9751909" y="99262"/>
            <a:chExt cx="50436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DED4FDA-6186-4687-A3D8-EA6317A8F2EC}"/>
                    </a:ext>
                  </a:extLst>
                </p14:cNvPr>
                <p14:cNvContentPartPr/>
                <p14:nvPr/>
              </p14:nvContentPartPr>
              <p14:xfrm>
                <a:off x="9872149" y="158302"/>
                <a:ext cx="28080" cy="207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DED4FDA-6186-4687-A3D8-EA6317A8F2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63509" y="149302"/>
                  <a:ext cx="45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8914C96-A3C7-4437-99B0-0B1AFD004F5A}"/>
                    </a:ext>
                  </a:extLst>
                </p14:cNvPr>
                <p14:cNvContentPartPr/>
                <p14:nvPr/>
              </p14:nvContentPartPr>
              <p14:xfrm>
                <a:off x="9751909" y="134182"/>
                <a:ext cx="159120" cy="38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8914C96-A3C7-4437-99B0-0B1AFD004F5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43269" y="125542"/>
                  <a:ext cx="176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4DE8A2C-CCAF-4393-834D-7E1F83D9A72F}"/>
                    </a:ext>
                  </a:extLst>
                </p14:cNvPr>
                <p14:cNvContentPartPr/>
                <p14:nvPr/>
              </p14:nvContentPartPr>
              <p14:xfrm>
                <a:off x="9937309" y="99262"/>
                <a:ext cx="174600" cy="204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4DE8A2C-CCAF-4393-834D-7E1F83D9A72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28669" y="90262"/>
                  <a:ext cx="192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271FAC4-C0DB-441D-9698-1FDA684F892D}"/>
                    </a:ext>
                  </a:extLst>
                </p14:cNvPr>
                <p14:cNvContentPartPr/>
                <p14:nvPr/>
              </p14:nvContentPartPr>
              <p14:xfrm>
                <a:off x="10093189" y="172342"/>
                <a:ext cx="63360" cy="159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271FAC4-C0DB-441D-9698-1FDA684F89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84189" y="163702"/>
                  <a:ext cx="81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195560B-AB67-47F5-9A49-FE75C7EE61FC}"/>
                    </a:ext>
                  </a:extLst>
                </p14:cNvPr>
                <p14:cNvContentPartPr/>
                <p14:nvPr/>
              </p14:nvContentPartPr>
              <p14:xfrm>
                <a:off x="10172389" y="232822"/>
                <a:ext cx="83880" cy="88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195560B-AB67-47F5-9A49-FE75C7EE61F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63749" y="223822"/>
                  <a:ext cx="1015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E9F98C54-87C1-4A52-9E11-B2A9F2BAC0A8}"/>
              </a:ext>
            </a:extLst>
          </p:cNvPr>
          <p:cNvGrpSpPr/>
          <p:nvPr/>
        </p:nvGrpSpPr>
        <p:grpSpPr>
          <a:xfrm>
            <a:off x="10488469" y="189982"/>
            <a:ext cx="208080" cy="137160"/>
            <a:chOff x="10488469" y="189982"/>
            <a:chExt cx="20808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00C8C33-E0A6-47D5-9CEC-2B228B0EFC69}"/>
                    </a:ext>
                  </a:extLst>
                </p14:cNvPr>
                <p14:cNvContentPartPr/>
                <p14:nvPr/>
              </p14:nvContentPartPr>
              <p14:xfrm>
                <a:off x="10488469" y="189982"/>
                <a:ext cx="40680" cy="137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00C8C33-E0A6-47D5-9CEC-2B228B0EFC6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79469" y="180982"/>
                  <a:ext cx="58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9FAE665-6C31-40B4-97E2-80A93C80C4E4}"/>
                    </a:ext>
                  </a:extLst>
                </p14:cNvPr>
                <p14:cNvContentPartPr/>
                <p14:nvPr/>
              </p14:nvContentPartPr>
              <p14:xfrm>
                <a:off x="10613029" y="242182"/>
                <a:ext cx="83520" cy="60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9FAE665-6C31-40B4-97E2-80A93C80C4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04389" y="233182"/>
                  <a:ext cx="1011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44FB5508-8AC0-4087-96CE-6DE10CBEC800}"/>
              </a:ext>
            </a:extLst>
          </p:cNvPr>
          <p:cNvGrpSpPr/>
          <p:nvPr/>
        </p:nvGrpSpPr>
        <p:grpSpPr>
          <a:xfrm>
            <a:off x="10862149" y="118702"/>
            <a:ext cx="1306800" cy="302040"/>
            <a:chOff x="10862149" y="118702"/>
            <a:chExt cx="130680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8700F93-2E50-435E-9DC2-B7B6BE73E602}"/>
                    </a:ext>
                  </a:extLst>
                </p14:cNvPr>
                <p14:cNvContentPartPr/>
                <p14:nvPr/>
              </p14:nvContentPartPr>
              <p14:xfrm>
                <a:off x="10862149" y="213382"/>
                <a:ext cx="247680" cy="100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8700F93-2E50-435E-9DC2-B7B6BE73E6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53509" y="204742"/>
                  <a:ext cx="26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76F3D98-EDEE-4D9A-A3F2-878B722EDF60}"/>
                    </a:ext>
                  </a:extLst>
                </p14:cNvPr>
                <p14:cNvContentPartPr/>
                <p14:nvPr/>
              </p14:nvContentPartPr>
              <p14:xfrm>
                <a:off x="11140429" y="118702"/>
                <a:ext cx="93240" cy="302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76F3D98-EDEE-4D9A-A3F2-878B722EDF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31789" y="109702"/>
                  <a:ext cx="1108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CDC61DE-4E6B-4051-8A94-170EDEF0FF07}"/>
                    </a:ext>
                  </a:extLst>
                </p14:cNvPr>
                <p14:cNvContentPartPr/>
                <p14:nvPr/>
              </p14:nvContentPartPr>
              <p14:xfrm>
                <a:off x="11242309" y="158302"/>
                <a:ext cx="392400" cy="207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CDC61DE-4E6B-4051-8A94-170EDEF0FF0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33309" y="149662"/>
                  <a:ext cx="410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AC94A75-94B3-4525-8A82-9F73C6DCDCC8}"/>
                    </a:ext>
                  </a:extLst>
                </p14:cNvPr>
                <p14:cNvContentPartPr/>
                <p14:nvPr/>
              </p14:nvContentPartPr>
              <p14:xfrm>
                <a:off x="11702029" y="129502"/>
                <a:ext cx="126000" cy="1684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AC94A75-94B3-4525-8A82-9F73C6DCDC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93029" y="120862"/>
                  <a:ext cx="143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48B04E2-5546-4CED-9E6B-6B439C5567CD}"/>
                    </a:ext>
                  </a:extLst>
                </p14:cNvPr>
                <p14:cNvContentPartPr/>
                <p14:nvPr/>
              </p14:nvContentPartPr>
              <p14:xfrm>
                <a:off x="11851069" y="161542"/>
                <a:ext cx="7200" cy="43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48B04E2-5546-4CED-9E6B-6B439C5567C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842069" y="152902"/>
                  <a:ext cx="24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DB879A7-1290-4768-842F-049E7A3665A9}"/>
                    </a:ext>
                  </a:extLst>
                </p14:cNvPr>
                <p14:cNvContentPartPr/>
                <p14:nvPr/>
              </p14:nvContentPartPr>
              <p14:xfrm>
                <a:off x="11894269" y="254422"/>
                <a:ext cx="99720" cy="50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DB879A7-1290-4768-842F-049E7A3665A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885269" y="245422"/>
                  <a:ext cx="117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4DA21D7-6FEA-45CC-A94A-57EF61356FCC}"/>
                    </a:ext>
                  </a:extLst>
                </p14:cNvPr>
                <p14:cNvContentPartPr/>
                <p14:nvPr/>
              </p14:nvContentPartPr>
              <p14:xfrm>
                <a:off x="11993269" y="144622"/>
                <a:ext cx="113040" cy="186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4DA21D7-6FEA-45CC-A94A-57EF61356F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984629" y="135622"/>
                  <a:ext cx="130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26AB008-57F4-4110-AE8B-B8EE46C24FD6}"/>
                    </a:ext>
                  </a:extLst>
                </p14:cNvPr>
                <p14:cNvContentPartPr/>
                <p14:nvPr/>
              </p14:nvContentPartPr>
              <p14:xfrm>
                <a:off x="12101269" y="277102"/>
                <a:ext cx="67680" cy="50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26AB008-57F4-4110-AE8B-B8EE46C24F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092629" y="268462"/>
                  <a:ext cx="8532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89EEDBFB-49DE-457A-872E-6E50FE352184}"/>
                  </a:ext>
                </a:extLst>
              </p14:cNvPr>
              <p14:cNvContentPartPr/>
              <p14:nvPr/>
            </p14:nvContentPartPr>
            <p14:xfrm>
              <a:off x="10396309" y="646102"/>
              <a:ext cx="113040" cy="2595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89EEDBFB-49DE-457A-872E-6E50FE35218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387309" y="637102"/>
                <a:ext cx="13068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609760FD-D337-45AE-B090-D53271B2C1EB}"/>
              </a:ext>
            </a:extLst>
          </p:cNvPr>
          <p:cNvGrpSpPr/>
          <p:nvPr/>
        </p:nvGrpSpPr>
        <p:grpSpPr>
          <a:xfrm>
            <a:off x="10606909" y="615142"/>
            <a:ext cx="221760" cy="159840"/>
            <a:chOff x="10606909" y="615142"/>
            <a:chExt cx="22176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72326DE-FBFC-475E-9217-64CDE3FA9E4A}"/>
                    </a:ext>
                  </a:extLst>
                </p14:cNvPr>
                <p14:cNvContentPartPr/>
                <p14:nvPr/>
              </p14:nvContentPartPr>
              <p14:xfrm>
                <a:off x="10606909" y="615142"/>
                <a:ext cx="162360" cy="93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72326DE-FBFC-475E-9217-64CDE3FA9E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98269" y="606142"/>
                  <a:ext cx="180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FA2D3A2-3395-4771-9019-82640A23143B}"/>
                    </a:ext>
                  </a:extLst>
                </p14:cNvPr>
                <p14:cNvContentPartPr/>
                <p14:nvPr/>
              </p14:nvContentPartPr>
              <p14:xfrm>
                <a:off x="10641829" y="679582"/>
                <a:ext cx="186840" cy="95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FA2D3A2-3395-4771-9019-82640A2314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32829" y="670582"/>
                  <a:ext cx="20448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1F461B5-B69B-45AE-96D9-2C963CA2BD4C}"/>
                  </a:ext>
                </a:extLst>
              </p14:cNvPr>
              <p14:cNvContentPartPr/>
              <p14:nvPr/>
            </p14:nvContentPartPr>
            <p14:xfrm>
              <a:off x="10940989" y="587422"/>
              <a:ext cx="167760" cy="1548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1F461B5-B69B-45AE-96D9-2C963CA2BD4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932349" y="578782"/>
                <a:ext cx="18540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376F1C7C-2D53-4C96-ADDF-CD97047B7C83}"/>
              </a:ext>
            </a:extLst>
          </p:cNvPr>
          <p:cNvGrpSpPr/>
          <p:nvPr/>
        </p:nvGrpSpPr>
        <p:grpSpPr>
          <a:xfrm>
            <a:off x="51349" y="18622"/>
            <a:ext cx="1006200" cy="464040"/>
            <a:chOff x="51349" y="18622"/>
            <a:chExt cx="100620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92DCA85-7FF4-4593-9CC6-C496EECE1F9D}"/>
                    </a:ext>
                  </a:extLst>
                </p14:cNvPr>
                <p14:cNvContentPartPr/>
                <p14:nvPr/>
              </p14:nvContentPartPr>
              <p14:xfrm>
                <a:off x="184909" y="159022"/>
                <a:ext cx="91080" cy="202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92DCA85-7FF4-4593-9CC6-C496EECE1F9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6269" y="150382"/>
                  <a:ext cx="108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48EA8FB-CF92-4E28-9F90-F50E5F7ABFF2}"/>
                    </a:ext>
                  </a:extLst>
                </p14:cNvPr>
                <p14:cNvContentPartPr/>
                <p14:nvPr/>
              </p14:nvContentPartPr>
              <p14:xfrm>
                <a:off x="292189" y="264862"/>
                <a:ext cx="111960" cy="75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48EA8FB-CF92-4E28-9F90-F50E5F7ABF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3549" y="255862"/>
                  <a:ext cx="129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CA94C05-860D-4B56-A503-0B7D6F6AB792}"/>
                    </a:ext>
                  </a:extLst>
                </p14:cNvPr>
                <p14:cNvContentPartPr/>
                <p14:nvPr/>
              </p14:nvContentPartPr>
              <p14:xfrm>
                <a:off x="443749" y="273862"/>
                <a:ext cx="69480" cy="168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CA94C05-860D-4B56-A503-0B7D6F6AB79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5109" y="265222"/>
                  <a:ext cx="87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F831013-C717-49ED-B171-F9C1BE28E3A8}"/>
                    </a:ext>
                  </a:extLst>
                </p14:cNvPr>
                <p14:cNvContentPartPr/>
                <p14:nvPr/>
              </p14:nvContentPartPr>
              <p14:xfrm>
                <a:off x="520789" y="268822"/>
                <a:ext cx="109440" cy="213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F831013-C717-49ED-B171-F9C1BE28E3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1789" y="260182"/>
                  <a:ext cx="127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59DDC1F-05DC-442F-A37B-9A4159A4EB22}"/>
                    </a:ext>
                  </a:extLst>
                </p14:cNvPr>
                <p14:cNvContentPartPr/>
                <p14:nvPr/>
              </p14:nvContentPartPr>
              <p14:xfrm>
                <a:off x="660109" y="269542"/>
                <a:ext cx="71640" cy="86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59DDC1F-05DC-442F-A37B-9A4159A4EB2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1109" y="260542"/>
                  <a:ext cx="89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67724E-E855-4429-BAA4-2507BEC9CF72}"/>
                    </a:ext>
                  </a:extLst>
                </p14:cNvPr>
                <p14:cNvContentPartPr/>
                <p14:nvPr/>
              </p14:nvContentPartPr>
              <p14:xfrm>
                <a:off x="761989" y="248302"/>
                <a:ext cx="103680" cy="100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67724E-E855-4429-BAA4-2507BEC9CF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3349" y="239302"/>
                  <a:ext cx="121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9B75421-4CAD-4158-A118-8E9457B50F9E}"/>
                    </a:ext>
                  </a:extLst>
                </p14:cNvPr>
                <p14:cNvContentPartPr/>
                <p14:nvPr/>
              </p14:nvContentPartPr>
              <p14:xfrm>
                <a:off x="956389" y="250822"/>
                <a:ext cx="101160" cy="70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9B75421-4CAD-4158-A118-8E9457B50F9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7749" y="242182"/>
                  <a:ext cx="118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3EBBBD2-8762-496F-9EE2-A7C49E716C12}"/>
                    </a:ext>
                  </a:extLst>
                </p14:cNvPr>
                <p14:cNvContentPartPr/>
                <p14:nvPr/>
              </p14:nvContentPartPr>
              <p14:xfrm>
                <a:off x="51349" y="61102"/>
                <a:ext cx="133920" cy="231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3EBBBD2-8762-496F-9EE2-A7C49E716C1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349" y="52102"/>
                  <a:ext cx="151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04D5EBA-33E1-4BAD-AAE5-F4719F183C24}"/>
                    </a:ext>
                  </a:extLst>
                </p14:cNvPr>
                <p14:cNvContentPartPr/>
                <p14:nvPr/>
              </p14:nvContentPartPr>
              <p14:xfrm>
                <a:off x="61789" y="155422"/>
                <a:ext cx="145440" cy="66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04D5EBA-33E1-4BAD-AAE5-F4719F183C2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149" y="146422"/>
                  <a:ext cx="163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410839C-CBC5-44CB-BC8D-127A5816A3A7}"/>
                    </a:ext>
                  </a:extLst>
                </p14:cNvPr>
                <p14:cNvContentPartPr/>
                <p14:nvPr/>
              </p14:nvContentPartPr>
              <p14:xfrm>
                <a:off x="129829" y="18622"/>
                <a:ext cx="127440" cy="285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410839C-CBC5-44CB-BC8D-127A5816A3A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1189" y="9622"/>
                  <a:ext cx="14508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0A125460-9A78-439C-8EA3-669CDF304FED}"/>
              </a:ext>
            </a:extLst>
          </p:cNvPr>
          <p:cNvGrpSpPr/>
          <p:nvPr/>
        </p:nvGrpSpPr>
        <p:grpSpPr>
          <a:xfrm>
            <a:off x="2406469" y="1497502"/>
            <a:ext cx="201240" cy="99000"/>
            <a:chOff x="2406469" y="1497502"/>
            <a:chExt cx="20124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83C92C6-3624-4623-8675-6BC80D8CAD92}"/>
                    </a:ext>
                  </a:extLst>
                </p14:cNvPr>
                <p14:cNvContentPartPr/>
                <p14:nvPr/>
              </p14:nvContentPartPr>
              <p14:xfrm>
                <a:off x="2406469" y="1497502"/>
                <a:ext cx="201240" cy="24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83C92C6-3624-4623-8675-6BC80D8CAD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97469" y="1488502"/>
                  <a:ext cx="218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9F06B2E-575E-4A87-8F56-DEC43E876150}"/>
                    </a:ext>
                  </a:extLst>
                </p14:cNvPr>
                <p14:cNvContentPartPr/>
                <p14:nvPr/>
              </p14:nvContentPartPr>
              <p14:xfrm>
                <a:off x="2437429" y="1576702"/>
                <a:ext cx="144360" cy="19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9F06B2E-575E-4A87-8F56-DEC43E8761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28429" y="1568062"/>
                  <a:ext cx="1620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C6C8BE54-859D-4D0C-A9E2-9377107EA9BD}"/>
              </a:ext>
            </a:extLst>
          </p:cNvPr>
          <p:cNvGrpSpPr/>
          <p:nvPr/>
        </p:nvGrpSpPr>
        <p:grpSpPr>
          <a:xfrm>
            <a:off x="66469" y="1320022"/>
            <a:ext cx="2070720" cy="576000"/>
            <a:chOff x="66469" y="1320022"/>
            <a:chExt cx="207072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B2BD354-7D87-4114-A813-F51738B85D22}"/>
                    </a:ext>
                  </a:extLst>
                </p14:cNvPr>
                <p14:cNvContentPartPr/>
                <p14:nvPr/>
              </p14:nvContentPartPr>
              <p14:xfrm>
                <a:off x="66469" y="1464382"/>
                <a:ext cx="164880" cy="300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B2BD354-7D87-4114-A813-F51738B85D2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469" y="1455742"/>
                  <a:ext cx="182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F3EE80A-77B5-40B2-BDCE-AC1AC89B01E0}"/>
                    </a:ext>
                  </a:extLst>
                </p14:cNvPr>
                <p14:cNvContentPartPr/>
                <p14:nvPr/>
              </p14:nvContentPartPr>
              <p14:xfrm>
                <a:off x="131989" y="1431622"/>
                <a:ext cx="190800" cy="464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F3EE80A-77B5-40B2-BDCE-AC1AC89B01E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3349" y="1422622"/>
                  <a:ext cx="2084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02F26A4-B6D1-44C0-8126-990FB082E710}"/>
                    </a:ext>
                  </a:extLst>
                </p14:cNvPr>
                <p14:cNvContentPartPr/>
                <p14:nvPr/>
              </p14:nvContentPartPr>
              <p14:xfrm>
                <a:off x="511069" y="1483462"/>
                <a:ext cx="20520" cy="162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02F26A4-B6D1-44C0-8126-990FB082E71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2429" y="1474462"/>
                  <a:ext cx="38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4B278DA-DF61-422E-81C8-685119D54235}"/>
                    </a:ext>
                  </a:extLst>
                </p14:cNvPr>
                <p14:cNvContentPartPr/>
                <p14:nvPr/>
              </p14:nvContentPartPr>
              <p14:xfrm>
                <a:off x="516469" y="1465462"/>
                <a:ext cx="162360" cy="16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4B278DA-DF61-422E-81C8-685119D5423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7469" y="1456462"/>
                  <a:ext cx="180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BBCBDED-8DA1-49C5-8FA6-F36BE36BB3C2}"/>
                    </a:ext>
                  </a:extLst>
                </p14:cNvPr>
                <p14:cNvContentPartPr/>
                <p14:nvPr/>
              </p14:nvContentPartPr>
              <p14:xfrm>
                <a:off x="515029" y="1544302"/>
                <a:ext cx="162720" cy="111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BBCBDED-8DA1-49C5-8FA6-F36BE36BB3C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6029" y="1535662"/>
                  <a:ext cx="180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7315396-2F08-476A-AF9F-21466C7EC06D}"/>
                    </a:ext>
                  </a:extLst>
                </p14:cNvPr>
                <p14:cNvContentPartPr/>
                <p14:nvPr/>
              </p14:nvContentPartPr>
              <p14:xfrm>
                <a:off x="820309" y="1345222"/>
                <a:ext cx="115920" cy="308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7315396-2F08-476A-AF9F-21466C7EC0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1669" y="1336582"/>
                  <a:ext cx="133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6829D48-A28A-49C2-8FF5-24934634FADE}"/>
                    </a:ext>
                  </a:extLst>
                </p14:cNvPr>
                <p14:cNvContentPartPr/>
                <p14:nvPr/>
              </p14:nvContentPartPr>
              <p14:xfrm>
                <a:off x="1077709" y="1439182"/>
                <a:ext cx="158040" cy="167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6829D48-A28A-49C2-8FF5-24934634FAD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9069" y="1430182"/>
                  <a:ext cx="175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12D647A-DFC8-4EDC-A2A0-7A75F1DE0C73}"/>
                    </a:ext>
                  </a:extLst>
                </p14:cNvPr>
                <p14:cNvContentPartPr/>
                <p14:nvPr/>
              </p14:nvContentPartPr>
              <p14:xfrm>
                <a:off x="1105069" y="1520182"/>
                <a:ext cx="91800" cy="100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12D647A-DFC8-4EDC-A2A0-7A75F1DE0C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6429" y="1511182"/>
                  <a:ext cx="109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358FE4E-D197-4251-B18F-380054974A8E}"/>
                    </a:ext>
                  </a:extLst>
                </p14:cNvPr>
                <p14:cNvContentPartPr/>
                <p14:nvPr/>
              </p14:nvContentPartPr>
              <p14:xfrm>
                <a:off x="1121629" y="1358182"/>
                <a:ext cx="132840" cy="78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358FE4E-D197-4251-B18F-380054974A8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2989" y="1349182"/>
                  <a:ext cx="150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1285C79-D3A9-4726-918B-DD6E3EB454FE}"/>
                    </a:ext>
                  </a:extLst>
                </p14:cNvPr>
                <p14:cNvContentPartPr/>
                <p14:nvPr/>
              </p14:nvContentPartPr>
              <p14:xfrm>
                <a:off x="1392709" y="1506502"/>
                <a:ext cx="122760" cy="16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1285C79-D3A9-4726-918B-DD6E3EB454F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383709" y="1497862"/>
                  <a:ext cx="140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5A0C553-0356-4C10-B1DB-4F667861D0CB}"/>
                    </a:ext>
                  </a:extLst>
                </p14:cNvPr>
                <p14:cNvContentPartPr/>
                <p14:nvPr/>
              </p14:nvContentPartPr>
              <p14:xfrm>
                <a:off x="1618789" y="1443862"/>
                <a:ext cx="169560" cy="163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5A0C553-0356-4C10-B1DB-4F667861D0C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09789" y="1435222"/>
                  <a:ext cx="187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9A9B9FC-3F67-48BB-A612-0E706AADC64F}"/>
                    </a:ext>
                  </a:extLst>
                </p14:cNvPr>
                <p14:cNvContentPartPr/>
                <p14:nvPr/>
              </p14:nvContentPartPr>
              <p14:xfrm>
                <a:off x="1624909" y="1536022"/>
                <a:ext cx="131400" cy="12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9A9B9FC-3F67-48BB-A612-0E706AADC6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15909" y="1527382"/>
                  <a:ext cx="149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6D3BAEB-F226-41A2-BFBE-61379311023B}"/>
                    </a:ext>
                  </a:extLst>
                </p14:cNvPr>
                <p14:cNvContentPartPr/>
                <p14:nvPr/>
              </p14:nvContentPartPr>
              <p14:xfrm>
                <a:off x="1780069" y="1426582"/>
                <a:ext cx="114480" cy="219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6D3BAEB-F226-41A2-BFBE-6137931102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71069" y="1417942"/>
                  <a:ext cx="132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1310355-ECB3-4645-B5B9-84B000FC04E2}"/>
                    </a:ext>
                  </a:extLst>
                </p14:cNvPr>
                <p14:cNvContentPartPr/>
                <p14:nvPr/>
              </p14:nvContentPartPr>
              <p14:xfrm>
                <a:off x="989509" y="1406422"/>
                <a:ext cx="72000" cy="2466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1310355-ECB3-4645-B5B9-84B000FC04E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0869" y="1397782"/>
                  <a:ext cx="89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289D6EE-AD8E-410B-BC41-B81263BAD4DC}"/>
                    </a:ext>
                  </a:extLst>
                </p14:cNvPr>
                <p14:cNvContentPartPr/>
                <p14:nvPr/>
              </p14:nvContentPartPr>
              <p14:xfrm>
                <a:off x="1890949" y="1320022"/>
                <a:ext cx="115560" cy="1000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289D6EE-AD8E-410B-BC41-B81263BAD4D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882309" y="1311022"/>
                  <a:ext cx="133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D7E50FA-AE10-43E8-B055-40737FEC79C8}"/>
                    </a:ext>
                  </a:extLst>
                </p14:cNvPr>
                <p14:cNvContentPartPr/>
                <p14:nvPr/>
              </p14:nvContentPartPr>
              <p14:xfrm>
                <a:off x="2002909" y="1362862"/>
                <a:ext cx="134280" cy="304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D7E50FA-AE10-43E8-B055-40737FEC79C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94269" y="1353862"/>
                  <a:ext cx="1519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31709DD-BC8A-424B-8BCE-B822FCAF449A}"/>
                    </a:ext>
                  </a:extLst>
                </p14:cNvPr>
                <p14:cNvContentPartPr/>
                <p14:nvPr/>
              </p14:nvContentPartPr>
              <p14:xfrm>
                <a:off x="995269" y="1428022"/>
                <a:ext cx="65520" cy="2116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31709DD-BC8A-424B-8BCE-B822FCAF449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6269" y="1419382"/>
                  <a:ext cx="83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42CEA76-1277-4B06-BD7C-5244EE2EC676}"/>
                    </a:ext>
                  </a:extLst>
                </p14:cNvPr>
                <p14:cNvContentPartPr/>
                <p14:nvPr/>
              </p14:nvContentPartPr>
              <p14:xfrm>
                <a:off x="1805989" y="1441342"/>
                <a:ext cx="81000" cy="201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42CEA76-1277-4B06-BD7C-5244EE2EC67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96989" y="1432702"/>
                  <a:ext cx="9864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4EFA38EA-B1DB-4A3B-ACF6-6DCB806381F1}"/>
              </a:ext>
            </a:extLst>
          </p:cNvPr>
          <p:cNvGrpSpPr/>
          <p:nvPr/>
        </p:nvGrpSpPr>
        <p:grpSpPr>
          <a:xfrm>
            <a:off x="2792389" y="1340902"/>
            <a:ext cx="401760" cy="278640"/>
            <a:chOff x="2792389" y="1340902"/>
            <a:chExt cx="40176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1E44C1D-3E7E-4CF5-9FD4-0697BB8C6F4E}"/>
                    </a:ext>
                  </a:extLst>
                </p14:cNvPr>
                <p14:cNvContentPartPr/>
                <p14:nvPr/>
              </p14:nvContentPartPr>
              <p14:xfrm>
                <a:off x="2792389" y="1424782"/>
                <a:ext cx="24120" cy="163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1E44C1D-3E7E-4CF5-9FD4-0697BB8C6F4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83749" y="1416142"/>
                  <a:ext cx="41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52935A6-BF74-43A6-874B-DA0957CB1976}"/>
                    </a:ext>
                  </a:extLst>
                </p14:cNvPr>
                <p14:cNvContentPartPr/>
                <p14:nvPr/>
              </p14:nvContentPartPr>
              <p14:xfrm>
                <a:off x="2795989" y="1412902"/>
                <a:ext cx="159840" cy="54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52935A6-BF74-43A6-874B-DA0957CB19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87349" y="1403902"/>
                  <a:ext cx="177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1D2C408-B1AB-4C48-9DF7-AA4AA6CEC5D8}"/>
                    </a:ext>
                  </a:extLst>
                </p14:cNvPr>
                <p14:cNvContentPartPr/>
                <p14:nvPr/>
              </p14:nvContentPartPr>
              <p14:xfrm>
                <a:off x="2800669" y="1453942"/>
                <a:ext cx="165960" cy="1472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1D2C408-B1AB-4C48-9DF7-AA4AA6CEC5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91669" y="1445302"/>
                  <a:ext cx="183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2EEB31D-3664-4D8D-AE7D-0CB747B38345}"/>
                    </a:ext>
                  </a:extLst>
                </p14:cNvPr>
                <p14:cNvContentPartPr/>
                <p14:nvPr/>
              </p14:nvContentPartPr>
              <p14:xfrm>
                <a:off x="3090829" y="1340902"/>
                <a:ext cx="103320" cy="278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2EEB31D-3664-4D8D-AE7D-0CB747B383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82189" y="1331902"/>
                  <a:ext cx="12096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A7CFF109-A2F9-4F7A-9419-D779A06DEA1D}"/>
              </a:ext>
            </a:extLst>
          </p:cNvPr>
          <p:cNvGrpSpPr/>
          <p:nvPr/>
        </p:nvGrpSpPr>
        <p:grpSpPr>
          <a:xfrm>
            <a:off x="3386029" y="1256302"/>
            <a:ext cx="566280" cy="294840"/>
            <a:chOff x="3386029" y="1256302"/>
            <a:chExt cx="5662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F0D25F9-AEC6-4B87-9FB2-22587FD23A65}"/>
                    </a:ext>
                  </a:extLst>
                </p14:cNvPr>
                <p14:cNvContentPartPr/>
                <p14:nvPr/>
              </p14:nvContentPartPr>
              <p14:xfrm>
                <a:off x="3386029" y="1417942"/>
                <a:ext cx="173160" cy="133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F0D25F9-AEC6-4B87-9FB2-22587FD23A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77389" y="1409302"/>
                  <a:ext cx="190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21CF970-C626-48DA-A45F-E942783FA6C2}"/>
                    </a:ext>
                  </a:extLst>
                </p14:cNvPr>
                <p14:cNvContentPartPr/>
                <p14:nvPr/>
              </p14:nvContentPartPr>
              <p14:xfrm>
                <a:off x="3411229" y="1483822"/>
                <a:ext cx="117360" cy="30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21CF970-C626-48DA-A45F-E942783FA6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02229" y="1475182"/>
                  <a:ext cx="135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0DB1031-E84C-49F1-A8D6-0692D3F68307}"/>
                    </a:ext>
                  </a:extLst>
                </p14:cNvPr>
                <p14:cNvContentPartPr/>
                <p14:nvPr/>
              </p14:nvContentPartPr>
              <p14:xfrm>
                <a:off x="3387109" y="1331542"/>
                <a:ext cx="152280" cy="756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0DB1031-E84C-49F1-A8D6-0692D3F6830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78469" y="1322902"/>
                  <a:ext cx="169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A076471-2221-478C-B634-22F4EE5CEDBD}"/>
                    </a:ext>
                  </a:extLst>
                </p14:cNvPr>
                <p14:cNvContentPartPr/>
                <p14:nvPr/>
              </p14:nvContentPartPr>
              <p14:xfrm>
                <a:off x="3616789" y="1256302"/>
                <a:ext cx="86040" cy="117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A076471-2221-478C-B634-22F4EE5CEDB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08149" y="1247662"/>
                  <a:ext cx="103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33A33F2-8FC7-4156-BB7D-4405460A1075}"/>
                    </a:ext>
                  </a:extLst>
                </p14:cNvPr>
                <p14:cNvContentPartPr/>
                <p14:nvPr/>
              </p14:nvContentPartPr>
              <p14:xfrm>
                <a:off x="3830629" y="1480222"/>
                <a:ext cx="121680" cy="19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33A33F2-8FC7-4156-BB7D-4405460A10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21629" y="1471582"/>
                  <a:ext cx="1393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6375171A-4048-49FB-B5C6-544DBD8F370C}"/>
              </a:ext>
            </a:extLst>
          </p:cNvPr>
          <p:cNvGrpSpPr/>
          <p:nvPr/>
        </p:nvGrpSpPr>
        <p:grpSpPr>
          <a:xfrm>
            <a:off x="4163989" y="1251262"/>
            <a:ext cx="622440" cy="272880"/>
            <a:chOff x="4163989" y="1251262"/>
            <a:chExt cx="62244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7AE66D2-2571-4E8A-B218-CE356D88F701}"/>
                    </a:ext>
                  </a:extLst>
                </p14:cNvPr>
                <p14:cNvContentPartPr/>
                <p14:nvPr/>
              </p14:nvContentPartPr>
              <p14:xfrm>
                <a:off x="4163989" y="1379782"/>
                <a:ext cx="134640" cy="144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7AE66D2-2571-4E8A-B218-CE356D88F70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54989" y="1371142"/>
                  <a:ext cx="152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10248D6-B44A-42E9-934A-4849C9CCE2CC}"/>
                    </a:ext>
                  </a:extLst>
                </p14:cNvPr>
                <p14:cNvContentPartPr/>
                <p14:nvPr/>
              </p14:nvContentPartPr>
              <p14:xfrm>
                <a:off x="4402309" y="1398142"/>
                <a:ext cx="163080" cy="104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10248D6-B44A-42E9-934A-4849C9CCE2C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93309" y="1389142"/>
                  <a:ext cx="180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0523939-8AAB-4A90-98A9-F6B2C2A4A9F8}"/>
                    </a:ext>
                  </a:extLst>
                </p14:cNvPr>
                <p14:cNvContentPartPr/>
                <p14:nvPr/>
              </p14:nvContentPartPr>
              <p14:xfrm>
                <a:off x="4405909" y="1443142"/>
                <a:ext cx="143280" cy="7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0523939-8AAB-4A90-98A9-F6B2C2A4A9F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96909" y="1434502"/>
                  <a:ext cx="160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186FE37-45FF-492E-9068-850FC11EEA0D}"/>
                    </a:ext>
                  </a:extLst>
                </p14:cNvPr>
                <p14:cNvContentPartPr/>
                <p14:nvPr/>
              </p14:nvContentPartPr>
              <p14:xfrm>
                <a:off x="4406989" y="1251262"/>
                <a:ext cx="139680" cy="138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186FE37-45FF-492E-9068-850FC11EEA0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97989" y="1242262"/>
                  <a:ext cx="157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C3CF7A1-B287-4ABB-BB5B-3B1AB05BA65F}"/>
                    </a:ext>
                  </a:extLst>
                </p14:cNvPr>
                <p14:cNvContentPartPr/>
                <p14:nvPr/>
              </p14:nvContentPartPr>
              <p14:xfrm>
                <a:off x="4630549" y="1397062"/>
                <a:ext cx="155880" cy="90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C3CF7A1-B287-4ABB-BB5B-3B1AB05BA65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21549" y="1388062"/>
                  <a:ext cx="173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75C99AA-EA8F-48AA-B6E9-AD6DFA7C737F}"/>
                    </a:ext>
                  </a:extLst>
                </p14:cNvPr>
                <p14:cNvContentPartPr/>
                <p14:nvPr/>
              </p14:nvContentPartPr>
              <p14:xfrm>
                <a:off x="4645669" y="1432342"/>
                <a:ext cx="97920" cy="39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75C99AA-EA8F-48AA-B6E9-AD6DFA7C737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37029" y="1423702"/>
                  <a:ext cx="1155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EDD12F36-F334-46C3-AC94-1A5A176FEA35}"/>
              </a:ext>
            </a:extLst>
          </p:cNvPr>
          <p:cNvGrpSpPr/>
          <p:nvPr/>
        </p:nvGrpSpPr>
        <p:grpSpPr>
          <a:xfrm>
            <a:off x="4983349" y="1221742"/>
            <a:ext cx="637560" cy="384480"/>
            <a:chOff x="4983349" y="1221742"/>
            <a:chExt cx="63756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86EB9EF-2CE7-4DC7-9A08-5AD6AA101F52}"/>
                    </a:ext>
                  </a:extLst>
                </p14:cNvPr>
                <p14:cNvContentPartPr/>
                <p14:nvPr/>
              </p14:nvContentPartPr>
              <p14:xfrm>
                <a:off x="5046349" y="1382302"/>
                <a:ext cx="12600" cy="936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86EB9EF-2CE7-4DC7-9A08-5AD6AA101F5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37349" y="1373662"/>
                  <a:ext cx="30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40AB7F5-B697-41F4-A253-DEAEF74E3520}"/>
                    </a:ext>
                  </a:extLst>
                </p14:cNvPr>
                <p14:cNvContentPartPr/>
                <p14:nvPr/>
              </p14:nvContentPartPr>
              <p14:xfrm>
                <a:off x="4983349" y="1430182"/>
                <a:ext cx="107640" cy="50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40AB7F5-B697-41F4-A253-DEAEF74E35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974349" y="1421542"/>
                  <a:ext cx="12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EBE0DE9-1D48-43BA-8315-E161461BCBD7}"/>
                    </a:ext>
                  </a:extLst>
                </p14:cNvPr>
                <p14:cNvContentPartPr/>
                <p14:nvPr/>
              </p14:nvContentPartPr>
              <p14:xfrm>
                <a:off x="5234629" y="1358902"/>
                <a:ext cx="170280" cy="1080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EBE0DE9-1D48-43BA-8315-E161461BCBD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25629" y="1350262"/>
                  <a:ext cx="187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4C6BD8A-7E85-4672-8145-9CA4E76208FC}"/>
                    </a:ext>
                  </a:extLst>
                </p14:cNvPr>
                <p14:cNvContentPartPr/>
                <p14:nvPr/>
              </p14:nvContentPartPr>
              <p14:xfrm>
                <a:off x="5232469" y="1412182"/>
                <a:ext cx="136440" cy="147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4C6BD8A-7E85-4672-8145-9CA4E76208F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23829" y="1403542"/>
                  <a:ext cx="154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8321270-9D19-4A9F-AD76-B5033749A805}"/>
                    </a:ext>
                  </a:extLst>
                </p14:cNvPr>
                <p14:cNvContentPartPr/>
                <p14:nvPr/>
              </p14:nvContentPartPr>
              <p14:xfrm>
                <a:off x="5435509" y="1221742"/>
                <a:ext cx="78840" cy="1490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8321270-9D19-4A9F-AD76-B5033749A80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26869" y="1213102"/>
                  <a:ext cx="96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379CD86-79C5-4CB6-BA62-D73594E01718}"/>
                    </a:ext>
                  </a:extLst>
                </p14:cNvPr>
                <p14:cNvContentPartPr/>
                <p14:nvPr/>
              </p14:nvContentPartPr>
              <p14:xfrm>
                <a:off x="5479789" y="1226062"/>
                <a:ext cx="141120" cy="380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379CD86-79C5-4CB6-BA62-D73594E0171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70789" y="1217062"/>
                  <a:ext cx="15876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BAB8CA2F-A178-4505-AF46-F61FC0FBCC86}"/>
                  </a:ext>
                </a:extLst>
              </p14:cNvPr>
              <p14:cNvContentPartPr/>
              <p14:nvPr/>
            </p14:nvContentPartPr>
            <p14:xfrm>
              <a:off x="5745829" y="1397422"/>
              <a:ext cx="188640" cy="108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BAB8CA2F-A178-4505-AF46-F61FC0FBCC8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737189" y="1388422"/>
                <a:ext cx="206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D93A7BED-B56B-4F6C-9C3C-ADA4805C6A64}"/>
                  </a:ext>
                </a:extLst>
              </p14:cNvPr>
              <p14:cNvContentPartPr/>
              <p14:nvPr/>
            </p14:nvContentPartPr>
            <p14:xfrm>
              <a:off x="5745829" y="1446742"/>
              <a:ext cx="175680" cy="648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D93A7BED-B56B-4F6C-9C3C-ADA4805C6A64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737189" y="1438102"/>
                <a:ext cx="1933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DA14139D-451C-49D5-936B-8A1F6926CC0E}"/>
                  </a:ext>
                </a:extLst>
              </p14:cNvPr>
              <p14:cNvContentPartPr/>
              <p14:nvPr/>
            </p14:nvContentPartPr>
            <p14:xfrm>
              <a:off x="6071989" y="1298062"/>
              <a:ext cx="30240" cy="2062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DA14139D-451C-49D5-936B-8A1F6926CC0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062989" y="1289062"/>
                <a:ext cx="478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5F090834-42B9-4608-BE37-88707B4FCE00}"/>
                  </a:ext>
                </a:extLst>
              </p14:cNvPr>
              <p14:cNvContentPartPr/>
              <p14:nvPr/>
            </p14:nvContentPartPr>
            <p14:xfrm>
              <a:off x="6070549" y="1307422"/>
              <a:ext cx="136440" cy="1224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5F090834-42B9-4608-BE37-88707B4FCE0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061549" y="1298782"/>
                <a:ext cx="154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CEF75FF-3A6E-4C91-8BD7-7CE15F9528F3}"/>
                  </a:ext>
                </a:extLst>
              </p14:cNvPr>
              <p14:cNvContentPartPr/>
              <p14:nvPr/>
            </p14:nvContentPartPr>
            <p14:xfrm>
              <a:off x="6082789" y="1390222"/>
              <a:ext cx="114480" cy="1076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CEF75FF-3A6E-4C91-8BD7-7CE15F9528F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074149" y="1381222"/>
                <a:ext cx="1321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B38C8B0-DA5F-4948-9187-8E43B4133FCE}"/>
                  </a:ext>
                </a:extLst>
              </p14:cNvPr>
              <p14:cNvContentPartPr/>
              <p14:nvPr/>
            </p14:nvContentPartPr>
            <p14:xfrm>
              <a:off x="6259189" y="1255942"/>
              <a:ext cx="76680" cy="24192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B38C8B0-DA5F-4948-9187-8E43B4133FC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250549" y="1246942"/>
                <a:ext cx="943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F9BE80BA-71B5-4C74-B253-B5D437EE1EFA}"/>
                  </a:ext>
                </a:extLst>
              </p14:cNvPr>
              <p14:cNvContentPartPr/>
              <p14:nvPr/>
            </p14:nvContentPartPr>
            <p14:xfrm>
              <a:off x="6429109" y="1349902"/>
              <a:ext cx="122760" cy="795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F9BE80BA-71B5-4C74-B253-B5D437EE1EF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420469" y="1341262"/>
                <a:ext cx="140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6BFB107C-6107-46C4-8A1F-8A887ABD8BD6}"/>
                  </a:ext>
                </a:extLst>
              </p14:cNvPr>
              <p14:cNvContentPartPr/>
              <p14:nvPr/>
            </p14:nvContentPartPr>
            <p14:xfrm>
              <a:off x="6441349" y="1239382"/>
              <a:ext cx="106200" cy="738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6BFB107C-6107-46C4-8A1F-8A887ABD8BD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432349" y="1230382"/>
                <a:ext cx="123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5367362F-7819-4325-AC08-A610D14F513C}"/>
                  </a:ext>
                </a:extLst>
              </p14:cNvPr>
              <p14:cNvContentPartPr/>
              <p14:nvPr/>
            </p14:nvContentPartPr>
            <p14:xfrm>
              <a:off x="6594709" y="1203022"/>
              <a:ext cx="54720" cy="1101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5367362F-7819-4325-AC08-A610D14F513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585709" y="1194022"/>
                <a:ext cx="723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982CCAE-FAF5-461E-84B3-E49D2394E1C0}"/>
                  </a:ext>
                </a:extLst>
              </p14:cNvPr>
              <p14:cNvContentPartPr/>
              <p14:nvPr/>
            </p14:nvContentPartPr>
            <p14:xfrm>
              <a:off x="6675709" y="1203742"/>
              <a:ext cx="115920" cy="2512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982CCAE-FAF5-461E-84B3-E49D2394E1C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666709" y="1195102"/>
                <a:ext cx="1335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EB0AF7F-5578-4B20-8BB0-C15469C18752}"/>
                  </a:ext>
                </a:extLst>
              </p14:cNvPr>
              <p14:cNvContentPartPr/>
              <p14:nvPr/>
            </p14:nvContentPartPr>
            <p14:xfrm>
              <a:off x="6879109" y="1318942"/>
              <a:ext cx="143640" cy="360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EB0AF7F-5578-4B20-8BB0-C15469C18752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870109" y="1309942"/>
                <a:ext cx="16128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83B89D4A-7573-4BB3-AF4B-04FBA7DDCC80}"/>
              </a:ext>
            </a:extLst>
          </p:cNvPr>
          <p:cNvGrpSpPr/>
          <p:nvPr/>
        </p:nvGrpSpPr>
        <p:grpSpPr>
          <a:xfrm>
            <a:off x="7213189" y="1044262"/>
            <a:ext cx="1911600" cy="375840"/>
            <a:chOff x="7213189" y="1044262"/>
            <a:chExt cx="19116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62978CD-B2A9-437E-A503-F328A93F2E0F}"/>
                    </a:ext>
                  </a:extLst>
                </p14:cNvPr>
                <p14:cNvContentPartPr/>
                <p14:nvPr/>
              </p14:nvContentPartPr>
              <p14:xfrm>
                <a:off x="7213189" y="1237582"/>
                <a:ext cx="101880" cy="1810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62978CD-B2A9-437E-A503-F328A93F2E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04189" y="1228942"/>
                  <a:ext cx="11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E401BFF-FEEA-4CDD-BBD9-5D43A767B641}"/>
                    </a:ext>
                  </a:extLst>
                </p14:cNvPr>
                <p14:cNvContentPartPr/>
                <p14:nvPr/>
              </p14:nvContentPartPr>
              <p14:xfrm>
                <a:off x="7425949" y="1248742"/>
                <a:ext cx="22320" cy="142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E401BFF-FEEA-4CDD-BBD9-5D43A767B64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16949" y="1239742"/>
                  <a:ext cx="39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1B4D11B-FE4B-4C13-ACFA-4C1C41C970CF}"/>
                    </a:ext>
                  </a:extLst>
                </p14:cNvPr>
                <p14:cNvContentPartPr/>
                <p14:nvPr/>
              </p14:nvContentPartPr>
              <p14:xfrm>
                <a:off x="7415509" y="1243342"/>
                <a:ext cx="129240" cy="802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1B4D11B-FE4B-4C13-ACFA-4C1C41C970C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06869" y="1234702"/>
                  <a:ext cx="146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B786F68-1C4E-4861-ABEC-4F1E995154E0}"/>
                    </a:ext>
                  </a:extLst>
                </p14:cNvPr>
                <p14:cNvContentPartPr/>
                <p14:nvPr/>
              </p14:nvContentPartPr>
              <p14:xfrm>
                <a:off x="7439269" y="1387342"/>
                <a:ext cx="75600" cy="10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B786F68-1C4E-4861-ABEC-4F1E995154E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30629" y="1378702"/>
                  <a:ext cx="93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5BD1391-BFCA-40C4-A239-8C984B77977C}"/>
                    </a:ext>
                  </a:extLst>
                </p14:cNvPr>
                <p14:cNvContentPartPr/>
                <p14:nvPr/>
              </p14:nvContentPartPr>
              <p14:xfrm>
                <a:off x="7578589" y="1197262"/>
                <a:ext cx="75600" cy="2228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5BD1391-BFCA-40C4-A239-8C984B7797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69949" y="1188262"/>
                  <a:ext cx="93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E85DE19-08FC-412C-B3CB-D182CDDE4BD5}"/>
                    </a:ext>
                  </a:extLst>
                </p14:cNvPr>
                <p14:cNvContentPartPr/>
                <p14:nvPr/>
              </p14:nvContentPartPr>
              <p14:xfrm>
                <a:off x="7716109" y="1232182"/>
                <a:ext cx="131400" cy="149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E85DE19-08FC-412C-B3CB-D182CDDE4BD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07109" y="1223542"/>
                  <a:ext cx="149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ED0B9A0-20E1-4B15-A8CE-B8957E1FF21B}"/>
                    </a:ext>
                  </a:extLst>
                </p14:cNvPr>
                <p14:cNvContentPartPr/>
                <p14:nvPr/>
              </p14:nvContentPartPr>
              <p14:xfrm>
                <a:off x="7706029" y="1320382"/>
                <a:ext cx="95760" cy="352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ED0B9A0-20E1-4B15-A8CE-B8957E1FF21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97389" y="1311742"/>
                  <a:ext cx="113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8AC4CD9-921C-42F5-B894-C60E427DB706}"/>
                    </a:ext>
                  </a:extLst>
                </p14:cNvPr>
                <p14:cNvContentPartPr/>
                <p14:nvPr/>
              </p14:nvContentPartPr>
              <p14:xfrm>
                <a:off x="7718989" y="1157302"/>
                <a:ext cx="89640" cy="54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8AC4CD9-921C-42F5-B894-C60E427DB70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10349" y="1148662"/>
                  <a:ext cx="107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E348254-0B2A-4F3D-B88D-7F55BB42E4AA}"/>
                    </a:ext>
                  </a:extLst>
                </p14:cNvPr>
                <p14:cNvContentPartPr/>
                <p14:nvPr/>
              </p14:nvContentPartPr>
              <p14:xfrm>
                <a:off x="7917709" y="1226062"/>
                <a:ext cx="151920" cy="1512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E348254-0B2A-4F3D-B88D-7F55BB42E4A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08709" y="1217422"/>
                  <a:ext cx="169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9076CA2-C34A-4ACD-8F74-2CAA55E2B90A}"/>
                    </a:ext>
                  </a:extLst>
                </p14:cNvPr>
                <p14:cNvContentPartPr/>
                <p14:nvPr/>
              </p14:nvContentPartPr>
              <p14:xfrm>
                <a:off x="7939309" y="1282222"/>
                <a:ext cx="113400" cy="26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9076CA2-C34A-4ACD-8F74-2CAA55E2B90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30669" y="1273222"/>
                  <a:ext cx="131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59C82E7-367D-4324-87B8-EF1CE1E5B6DA}"/>
                    </a:ext>
                  </a:extLst>
                </p14:cNvPr>
                <p14:cNvContentPartPr/>
                <p14:nvPr/>
              </p14:nvContentPartPr>
              <p14:xfrm>
                <a:off x="8112829" y="1189702"/>
                <a:ext cx="70920" cy="217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59C82E7-367D-4324-87B8-EF1CE1E5B6D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03829" y="1181062"/>
                  <a:ext cx="88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EB87093-68CC-4BB1-AA22-A0A127094BCF}"/>
                    </a:ext>
                  </a:extLst>
                </p14:cNvPr>
                <p14:cNvContentPartPr/>
                <p14:nvPr/>
              </p14:nvContentPartPr>
              <p14:xfrm>
                <a:off x="8293909" y="1287982"/>
                <a:ext cx="119520" cy="3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EB87093-68CC-4BB1-AA22-A0A127094BC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284909" y="1278982"/>
                  <a:ext cx="137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1478743-13FF-4FBB-9FD1-D0A5E16E27C0}"/>
                    </a:ext>
                  </a:extLst>
                </p14:cNvPr>
                <p14:cNvContentPartPr/>
                <p14:nvPr/>
              </p14:nvContentPartPr>
              <p14:xfrm>
                <a:off x="8580109" y="1208062"/>
                <a:ext cx="26640" cy="1339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1478743-13FF-4FBB-9FD1-D0A5E16E27C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571469" y="1199062"/>
                  <a:ext cx="44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F628018-F4F5-495C-8BEC-32FA8211EAB5}"/>
                    </a:ext>
                  </a:extLst>
                </p14:cNvPr>
                <p14:cNvContentPartPr/>
                <p14:nvPr/>
              </p14:nvContentPartPr>
              <p14:xfrm>
                <a:off x="8582629" y="1199782"/>
                <a:ext cx="104760" cy="39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F628018-F4F5-495C-8BEC-32FA8211EAB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73989" y="1190782"/>
                  <a:ext cx="122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4DA39D8-80DA-4F2F-9321-055EED58120A}"/>
                    </a:ext>
                  </a:extLst>
                </p14:cNvPr>
                <p14:cNvContentPartPr/>
                <p14:nvPr/>
              </p14:nvContentPartPr>
              <p14:xfrm>
                <a:off x="8595229" y="1247302"/>
                <a:ext cx="112320" cy="921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4DA39D8-80DA-4F2F-9321-055EED58120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86229" y="1238302"/>
                  <a:ext cx="129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4B5F298-82DA-4113-A2DC-247DE7DF8ACF}"/>
                    </a:ext>
                  </a:extLst>
                </p14:cNvPr>
                <p14:cNvContentPartPr/>
                <p14:nvPr/>
              </p14:nvContentPartPr>
              <p14:xfrm>
                <a:off x="8748229" y="1165582"/>
                <a:ext cx="98280" cy="1879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4B5F298-82DA-4113-A2DC-247DE7DF8AC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739229" y="1156942"/>
                  <a:ext cx="115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92504A2-C99A-4750-BC86-A8DA572D44A7}"/>
                    </a:ext>
                  </a:extLst>
                </p14:cNvPr>
                <p14:cNvContentPartPr/>
                <p14:nvPr/>
              </p14:nvContentPartPr>
              <p14:xfrm>
                <a:off x="8926789" y="1190782"/>
                <a:ext cx="138960" cy="1126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92504A2-C99A-4750-BC86-A8DA572D44A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917789" y="1181782"/>
                  <a:ext cx="156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868DB98-FB6C-4020-8340-696FEDE2CEE3}"/>
                    </a:ext>
                  </a:extLst>
                </p14:cNvPr>
                <p14:cNvContentPartPr/>
                <p14:nvPr/>
              </p14:nvContentPartPr>
              <p14:xfrm>
                <a:off x="9016069" y="1174222"/>
                <a:ext cx="97200" cy="2113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868DB98-FB6C-4020-8340-696FEDE2CEE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007429" y="1165582"/>
                  <a:ext cx="114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3C28A69-CED1-47BE-A50A-10E31ED2C7B2}"/>
                    </a:ext>
                  </a:extLst>
                </p14:cNvPr>
                <p14:cNvContentPartPr/>
                <p14:nvPr/>
              </p14:nvContentPartPr>
              <p14:xfrm>
                <a:off x="9018229" y="1044262"/>
                <a:ext cx="106560" cy="856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3C28A69-CED1-47BE-A50A-10E31ED2C7B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09589" y="1035262"/>
                  <a:ext cx="1242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7C82E5C8-70DF-492D-BC89-2CC393CCE70D}"/>
              </a:ext>
            </a:extLst>
          </p:cNvPr>
          <p:cNvGrpSpPr/>
          <p:nvPr/>
        </p:nvGrpSpPr>
        <p:grpSpPr>
          <a:xfrm>
            <a:off x="483709" y="2078182"/>
            <a:ext cx="890280" cy="355680"/>
            <a:chOff x="483709" y="2078182"/>
            <a:chExt cx="8902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D13E173-788F-4570-973E-3949F7228FCF}"/>
                    </a:ext>
                  </a:extLst>
                </p14:cNvPr>
                <p14:cNvContentPartPr/>
                <p14:nvPr/>
              </p14:nvContentPartPr>
              <p14:xfrm>
                <a:off x="483709" y="2159902"/>
                <a:ext cx="194760" cy="2739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D13E173-788F-4570-973E-3949F7228FC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74709" y="2150902"/>
                  <a:ext cx="212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F506BD8-1AFE-4A8B-8145-B6C3551FD815}"/>
                    </a:ext>
                  </a:extLst>
                </p14:cNvPr>
                <p14:cNvContentPartPr/>
                <p14:nvPr/>
              </p14:nvContentPartPr>
              <p14:xfrm>
                <a:off x="669469" y="2309302"/>
                <a:ext cx="255600" cy="759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F506BD8-1AFE-4A8B-8145-B6C3551FD81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60469" y="2300302"/>
                  <a:ext cx="273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C9E9245-AE75-4CE5-AD4D-41EAEF27C435}"/>
                    </a:ext>
                  </a:extLst>
                </p14:cNvPr>
                <p14:cNvContentPartPr/>
                <p14:nvPr/>
              </p14:nvContentPartPr>
              <p14:xfrm>
                <a:off x="1032709" y="2156662"/>
                <a:ext cx="210960" cy="2458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C9E9245-AE75-4CE5-AD4D-41EAEF27C43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23709" y="2147662"/>
                  <a:ext cx="228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1961914-A49E-47C5-B92F-384B39B98F29}"/>
                    </a:ext>
                  </a:extLst>
                </p14:cNvPr>
                <p14:cNvContentPartPr/>
                <p14:nvPr/>
              </p14:nvContentPartPr>
              <p14:xfrm>
                <a:off x="979429" y="2113102"/>
                <a:ext cx="110880" cy="3099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1961914-A49E-47C5-B92F-384B39B98F2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70429" y="2104462"/>
                  <a:ext cx="1285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02093DA-D20D-4B60-80E4-6E9CAFAD29C3}"/>
                    </a:ext>
                  </a:extLst>
                </p14:cNvPr>
                <p14:cNvContentPartPr/>
                <p14:nvPr/>
              </p14:nvContentPartPr>
              <p14:xfrm>
                <a:off x="1166989" y="2184022"/>
                <a:ext cx="61560" cy="182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02093DA-D20D-4B60-80E4-6E9CAFAD29C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58349" y="2175382"/>
                  <a:ext cx="7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20B7DC6-E802-488A-9C8A-322EBA185020}"/>
                    </a:ext>
                  </a:extLst>
                </p14:cNvPr>
                <p14:cNvContentPartPr/>
                <p14:nvPr/>
              </p14:nvContentPartPr>
              <p14:xfrm>
                <a:off x="1109749" y="2303902"/>
                <a:ext cx="86040" cy="194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20B7DC6-E802-488A-9C8A-322EBA18502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01109" y="2294902"/>
                  <a:ext cx="103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7634A24-7F43-4B7A-B3BE-9E6696174F8E}"/>
                    </a:ext>
                  </a:extLst>
                </p14:cNvPr>
                <p14:cNvContentPartPr/>
                <p14:nvPr/>
              </p14:nvContentPartPr>
              <p14:xfrm>
                <a:off x="1145029" y="2090422"/>
                <a:ext cx="79920" cy="741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7634A24-7F43-4B7A-B3BE-9E6696174F8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36029" y="2081782"/>
                  <a:ext cx="97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05ADEEB-7F79-440E-A433-F8D261D24D81}"/>
                    </a:ext>
                  </a:extLst>
                </p14:cNvPr>
                <p14:cNvContentPartPr/>
                <p14:nvPr/>
              </p14:nvContentPartPr>
              <p14:xfrm>
                <a:off x="1282189" y="2078182"/>
                <a:ext cx="91800" cy="271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05ADEEB-7F79-440E-A433-F8D261D24D8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73189" y="2069542"/>
                  <a:ext cx="10944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0D345B09-082C-462B-95C9-FD14C3569376}"/>
                  </a:ext>
                </a:extLst>
              </p14:cNvPr>
              <p14:cNvContentPartPr/>
              <p14:nvPr/>
            </p14:nvContentPartPr>
            <p14:xfrm>
              <a:off x="4100989" y="2129302"/>
              <a:ext cx="149040" cy="1620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0D345B09-082C-462B-95C9-FD14C3569376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091989" y="2120662"/>
                <a:ext cx="166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9841ADA5-9788-4A89-8BC5-F84334C4759A}"/>
                  </a:ext>
                </a:extLst>
              </p14:cNvPr>
              <p14:cNvContentPartPr/>
              <p14:nvPr/>
            </p14:nvContentPartPr>
            <p14:xfrm>
              <a:off x="4086589" y="2247022"/>
              <a:ext cx="167400" cy="1008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9841ADA5-9788-4A89-8BC5-F84334C4759A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077589" y="2238382"/>
                <a:ext cx="1850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2D6B90D3-2215-4E8E-8E4B-F89AA1855D48}"/>
                  </a:ext>
                </a:extLst>
              </p14:cNvPr>
              <p14:cNvContentPartPr/>
              <p14:nvPr/>
            </p14:nvContentPartPr>
            <p14:xfrm>
              <a:off x="3689149" y="1879462"/>
              <a:ext cx="78840" cy="1461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2D6B90D3-2215-4E8E-8E4B-F89AA1855D48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680509" y="1870822"/>
                <a:ext cx="9648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1F401B9E-26B9-4297-8621-32A04FD5AB51}"/>
              </a:ext>
            </a:extLst>
          </p:cNvPr>
          <p:cNvGrpSpPr/>
          <p:nvPr/>
        </p:nvGrpSpPr>
        <p:grpSpPr>
          <a:xfrm>
            <a:off x="1580269" y="1942462"/>
            <a:ext cx="2241360" cy="391320"/>
            <a:chOff x="1580269" y="1942462"/>
            <a:chExt cx="224136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56E4980-63B8-4FC2-9B77-1C66F1BA9333}"/>
                    </a:ext>
                  </a:extLst>
                </p14:cNvPr>
                <p14:cNvContentPartPr/>
                <p14:nvPr/>
              </p14:nvContentPartPr>
              <p14:xfrm>
                <a:off x="1580269" y="2223982"/>
                <a:ext cx="157320" cy="133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56E4980-63B8-4FC2-9B77-1C66F1BA933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571629" y="2214982"/>
                  <a:ext cx="174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43419BC-4AB1-4A32-AC7D-1452308C1825}"/>
                    </a:ext>
                  </a:extLst>
                </p14:cNvPr>
                <p14:cNvContentPartPr/>
                <p14:nvPr/>
              </p14:nvContentPartPr>
              <p14:xfrm>
                <a:off x="1602949" y="2297062"/>
                <a:ext cx="186120" cy="11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43419BC-4AB1-4A32-AC7D-1452308C182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594309" y="2288422"/>
                  <a:ext cx="203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D1D4D94-6E35-4E4F-9A88-643A991ECD24}"/>
                    </a:ext>
                  </a:extLst>
                </p14:cNvPr>
                <p14:cNvContentPartPr/>
                <p14:nvPr/>
              </p14:nvContentPartPr>
              <p14:xfrm>
                <a:off x="1913269" y="2117062"/>
                <a:ext cx="201600" cy="183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D1D4D94-6E35-4E4F-9A88-643A991ECD2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904269" y="2108062"/>
                  <a:ext cx="219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B7C833F-E3F1-4260-B687-A96D002DF6D1}"/>
                    </a:ext>
                  </a:extLst>
                </p14:cNvPr>
                <p14:cNvContentPartPr/>
                <p14:nvPr/>
              </p14:nvContentPartPr>
              <p14:xfrm>
                <a:off x="1923349" y="2185822"/>
                <a:ext cx="165600" cy="1324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B7C833F-E3F1-4260-B687-A96D002DF6D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914709" y="2176822"/>
                  <a:ext cx="183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A21EA1D-1928-452E-B852-9E757F3B45AC}"/>
                    </a:ext>
                  </a:extLst>
                </p14:cNvPr>
                <p14:cNvContentPartPr/>
                <p14:nvPr/>
              </p14:nvContentPartPr>
              <p14:xfrm>
                <a:off x="2229349" y="2077462"/>
                <a:ext cx="109800" cy="256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A21EA1D-1928-452E-B852-9E757F3B45A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220709" y="2068462"/>
                  <a:ext cx="127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F81AA36-2A4A-40EA-B29E-7DE39DB6CBCC}"/>
                    </a:ext>
                  </a:extLst>
                </p14:cNvPr>
                <p14:cNvContentPartPr/>
                <p14:nvPr/>
              </p14:nvContentPartPr>
              <p14:xfrm>
                <a:off x="2490709" y="2137222"/>
                <a:ext cx="158760" cy="1299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F81AA36-2A4A-40EA-B29E-7DE39DB6CBC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482069" y="2128582"/>
                  <a:ext cx="176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76AC7ED-68CD-44F7-8502-377EEEE5B515}"/>
                    </a:ext>
                  </a:extLst>
                </p14:cNvPr>
                <p14:cNvContentPartPr/>
                <p14:nvPr/>
              </p14:nvContentPartPr>
              <p14:xfrm>
                <a:off x="2523469" y="2182582"/>
                <a:ext cx="157320" cy="234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76AC7ED-68CD-44F7-8502-377EEEE5B51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14829" y="2173582"/>
                  <a:ext cx="174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F7CCA75-F82D-4B97-A144-11B8157BC6DC}"/>
                    </a:ext>
                  </a:extLst>
                </p14:cNvPr>
                <p14:cNvContentPartPr/>
                <p14:nvPr/>
              </p14:nvContentPartPr>
              <p14:xfrm>
                <a:off x="2805349" y="2225422"/>
                <a:ext cx="150120" cy="198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F7CCA75-F82D-4B97-A144-11B8157BC6D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796349" y="2216422"/>
                  <a:ext cx="167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182144B-04B0-4207-9E20-67E1051E691F}"/>
                    </a:ext>
                  </a:extLst>
                </p14:cNvPr>
                <p14:cNvContentPartPr/>
                <p14:nvPr/>
              </p14:nvContentPartPr>
              <p14:xfrm>
                <a:off x="3100909" y="2108422"/>
                <a:ext cx="43200" cy="1573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182144B-04B0-4207-9E20-67E1051E691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092269" y="2099422"/>
                  <a:ext cx="60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1E7CFD8-4E38-4B57-8FE7-C2F2ADCE6359}"/>
                    </a:ext>
                  </a:extLst>
                </p14:cNvPr>
                <p14:cNvContentPartPr/>
                <p14:nvPr/>
              </p14:nvContentPartPr>
              <p14:xfrm>
                <a:off x="3117109" y="2109142"/>
                <a:ext cx="126360" cy="3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1E7CFD8-4E38-4B57-8FE7-C2F2ADCE635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108109" y="2100502"/>
                  <a:ext cx="144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E20D7A0-AF1B-46FA-A23E-0F80DAC0EA48}"/>
                    </a:ext>
                  </a:extLst>
                </p14:cNvPr>
                <p14:cNvContentPartPr/>
                <p14:nvPr/>
              </p14:nvContentPartPr>
              <p14:xfrm>
                <a:off x="3113869" y="2168182"/>
                <a:ext cx="137160" cy="1242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E20D7A0-AF1B-46FA-A23E-0F80DAC0EA4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104869" y="2159182"/>
                  <a:ext cx="154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2056040-6A5B-4F87-B96B-43409FEF0FF9}"/>
                    </a:ext>
                  </a:extLst>
                </p14:cNvPr>
                <p14:cNvContentPartPr/>
                <p14:nvPr/>
              </p14:nvContentPartPr>
              <p14:xfrm>
                <a:off x="3288469" y="2084662"/>
                <a:ext cx="330120" cy="2019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2056040-6A5B-4F87-B96B-43409FEF0FF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279469" y="2075662"/>
                  <a:ext cx="347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BDA7065-2EC1-43C4-AEE0-9371CAE7BED4}"/>
                    </a:ext>
                  </a:extLst>
                </p14:cNvPr>
                <p14:cNvContentPartPr/>
                <p14:nvPr/>
              </p14:nvContentPartPr>
              <p14:xfrm>
                <a:off x="3481069" y="2176462"/>
                <a:ext cx="90720" cy="14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BDA7065-2EC1-43C4-AEE0-9371CAE7BED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472429" y="2167462"/>
                  <a:ext cx="108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149A732-6BB5-443A-9299-DF8FCCC1D5CA}"/>
                    </a:ext>
                  </a:extLst>
                </p14:cNvPr>
                <p14:cNvContentPartPr/>
                <p14:nvPr/>
              </p14:nvContentPartPr>
              <p14:xfrm>
                <a:off x="2528509" y="1942462"/>
                <a:ext cx="192240" cy="1252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149A732-6BB5-443A-9299-DF8FCCC1D5C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519869" y="1933462"/>
                  <a:ext cx="209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D5EAE41-4A62-4768-9536-29A1F69776FC}"/>
                    </a:ext>
                  </a:extLst>
                </p14:cNvPr>
                <p14:cNvContentPartPr/>
                <p14:nvPr/>
              </p14:nvContentPartPr>
              <p14:xfrm>
                <a:off x="3469549" y="1987822"/>
                <a:ext cx="120960" cy="946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D5EAE41-4A62-4768-9536-29A1F69776F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460549" y="1978822"/>
                  <a:ext cx="138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BAEA7F8-A52C-4188-9893-C75B39F41275}"/>
                    </a:ext>
                  </a:extLst>
                </p14:cNvPr>
                <p14:cNvContentPartPr/>
                <p14:nvPr/>
              </p14:nvContentPartPr>
              <p14:xfrm>
                <a:off x="3635869" y="2059822"/>
                <a:ext cx="65880" cy="2372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BAEA7F8-A52C-4188-9893-C75B39F4127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627229" y="2050822"/>
                  <a:ext cx="83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344319C-3B60-49AA-B9F0-FAE1CFF6915D}"/>
                    </a:ext>
                  </a:extLst>
                </p14:cNvPr>
                <p14:cNvContentPartPr/>
                <p14:nvPr/>
              </p14:nvContentPartPr>
              <p14:xfrm>
                <a:off x="3731989" y="2080342"/>
                <a:ext cx="89640" cy="2401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344319C-3B60-49AA-B9F0-FAE1CFF6915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723349" y="2071702"/>
                  <a:ext cx="107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DABBF06-D54C-4445-9B2F-39453ACF3370}"/>
                    </a:ext>
                  </a:extLst>
                </p14:cNvPr>
                <p14:cNvContentPartPr/>
                <p14:nvPr/>
              </p14:nvContentPartPr>
              <p14:xfrm>
                <a:off x="2369749" y="2042902"/>
                <a:ext cx="127800" cy="2602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DABBF06-D54C-4445-9B2F-39453ACF337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360749" y="2033902"/>
                  <a:ext cx="14544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8198A301-DE01-4837-AE8C-E597F0031451}"/>
                  </a:ext>
                </a:extLst>
              </p14:cNvPr>
              <p14:cNvContentPartPr/>
              <p14:nvPr/>
            </p14:nvContentPartPr>
            <p14:xfrm>
              <a:off x="3689509" y="2098342"/>
              <a:ext cx="81360" cy="2181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8198A301-DE01-4837-AE8C-E597F0031451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680869" y="2089702"/>
                <a:ext cx="9900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F469BCCA-AA14-408F-B51D-E56F9B91F75E}"/>
              </a:ext>
            </a:extLst>
          </p:cNvPr>
          <p:cNvGrpSpPr/>
          <p:nvPr/>
        </p:nvGrpSpPr>
        <p:grpSpPr>
          <a:xfrm>
            <a:off x="4417429" y="1906102"/>
            <a:ext cx="419400" cy="402480"/>
            <a:chOff x="4417429" y="1906102"/>
            <a:chExt cx="4194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993CF76-FAD1-4B56-B2A9-C9CE664705AD}"/>
                    </a:ext>
                  </a:extLst>
                </p14:cNvPr>
                <p14:cNvContentPartPr/>
                <p14:nvPr/>
              </p14:nvContentPartPr>
              <p14:xfrm>
                <a:off x="4417429" y="2057662"/>
                <a:ext cx="61200" cy="208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993CF76-FAD1-4B56-B2A9-C9CE664705A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408789" y="2048662"/>
                  <a:ext cx="78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C9E1A95-B378-478B-8360-E94C36508CE9}"/>
                    </a:ext>
                  </a:extLst>
                </p14:cNvPr>
                <p14:cNvContentPartPr/>
                <p14:nvPr/>
              </p14:nvContentPartPr>
              <p14:xfrm>
                <a:off x="4432189" y="2031742"/>
                <a:ext cx="186120" cy="17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C9E1A95-B378-478B-8360-E94C36508CE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423549" y="2023102"/>
                  <a:ext cx="20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726CB41-3352-468B-8401-28AA55F60147}"/>
                    </a:ext>
                  </a:extLst>
                </p14:cNvPr>
                <p14:cNvContentPartPr/>
                <p14:nvPr/>
              </p14:nvContentPartPr>
              <p14:xfrm>
                <a:off x="4417789" y="2116702"/>
                <a:ext cx="189720" cy="1465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726CB41-3352-468B-8401-28AA55F6014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408789" y="2107702"/>
                  <a:ext cx="207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1739BEF-370E-47A8-8F15-FFD1CEFF07D2}"/>
                    </a:ext>
                  </a:extLst>
                </p14:cNvPr>
                <p14:cNvContentPartPr/>
                <p14:nvPr/>
              </p14:nvContentPartPr>
              <p14:xfrm>
                <a:off x="4706149" y="1906102"/>
                <a:ext cx="130680" cy="402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1739BEF-370E-47A8-8F15-FFD1CEFF07D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697149" y="1897462"/>
                  <a:ext cx="14832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E3BDB35B-F1FC-4E03-B90E-C62C51910A1D}"/>
              </a:ext>
            </a:extLst>
          </p:cNvPr>
          <p:cNvGrpSpPr/>
          <p:nvPr/>
        </p:nvGrpSpPr>
        <p:grpSpPr>
          <a:xfrm>
            <a:off x="4885429" y="1860742"/>
            <a:ext cx="538560" cy="297720"/>
            <a:chOff x="4885429" y="1860742"/>
            <a:chExt cx="53856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B989CE7-1E4A-45EA-9614-AD0847611FBB}"/>
                    </a:ext>
                  </a:extLst>
                </p14:cNvPr>
                <p14:cNvContentPartPr/>
                <p14:nvPr/>
              </p14:nvContentPartPr>
              <p14:xfrm>
                <a:off x="4885429" y="2019142"/>
                <a:ext cx="174960" cy="1393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B989CE7-1E4A-45EA-9614-AD0847611FB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76429" y="2010502"/>
                  <a:ext cx="192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40F0D69-C16E-4921-8D0A-247F0242F1AF}"/>
                    </a:ext>
                  </a:extLst>
                </p14:cNvPr>
                <p14:cNvContentPartPr/>
                <p14:nvPr/>
              </p14:nvContentPartPr>
              <p14:xfrm>
                <a:off x="4910629" y="2100142"/>
                <a:ext cx="154080" cy="10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40F0D69-C16E-4921-8D0A-247F0242F1A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901629" y="2091142"/>
                  <a:ext cx="171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3429DF6-4C81-4C0B-908A-5EB378DEE619}"/>
                    </a:ext>
                  </a:extLst>
                </p14:cNvPr>
                <p14:cNvContentPartPr/>
                <p14:nvPr/>
              </p14:nvContentPartPr>
              <p14:xfrm>
                <a:off x="4944109" y="1893502"/>
                <a:ext cx="120600" cy="84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3429DF6-4C81-4C0B-908A-5EB378DEE61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935109" y="1884862"/>
                  <a:ext cx="138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84EBEA8-EBD3-477C-BD89-4620C01C1970}"/>
                    </a:ext>
                  </a:extLst>
                </p14:cNvPr>
                <p14:cNvContentPartPr/>
                <p14:nvPr/>
              </p14:nvContentPartPr>
              <p14:xfrm>
                <a:off x="5129509" y="1860742"/>
                <a:ext cx="84960" cy="82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84EBEA8-EBD3-477C-BD89-4620C01C197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120509" y="1851742"/>
                  <a:ext cx="102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7155185-B7F7-4C47-B434-6BF270A4F440}"/>
                    </a:ext>
                  </a:extLst>
                </p14:cNvPr>
                <p14:cNvContentPartPr/>
                <p14:nvPr/>
              </p14:nvContentPartPr>
              <p14:xfrm>
                <a:off x="5285749" y="2103742"/>
                <a:ext cx="138240" cy="7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7155185-B7F7-4C47-B434-6BF270A4F44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276749" y="2094742"/>
                  <a:ext cx="1558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78807CC7-F62E-4397-B18E-93685B82C998}"/>
                  </a:ext>
                </a:extLst>
              </p14:cNvPr>
              <p14:cNvContentPartPr/>
              <p14:nvPr/>
            </p14:nvContentPartPr>
            <p14:xfrm>
              <a:off x="8372389" y="1208782"/>
              <a:ext cx="9720" cy="1702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78807CC7-F62E-4397-B18E-93685B82C998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8363389" y="1200142"/>
                <a:ext cx="2736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E21EF124-0447-4AC1-ADAA-4CB9AF8217FD}"/>
              </a:ext>
            </a:extLst>
          </p:cNvPr>
          <p:cNvGrpSpPr/>
          <p:nvPr/>
        </p:nvGrpSpPr>
        <p:grpSpPr>
          <a:xfrm>
            <a:off x="5397709" y="1708462"/>
            <a:ext cx="2467080" cy="585000"/>
            <a:chOff x="5397709" y="1708462"/>
            <a:chExt cx="246708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3EE4A51-F243-47CD-B6B1-1CB996245245}"/>
                    </a:ext>
                  </a:extLst>
                </p14:cNvPr>
                <p14:cNvContentPartPr/>
                <p14:nvPr/>
              </p14:nvContentPartPr>
              <p14:xfrm>
                <a:off x="7016629" y="1966222"/>
                <a:ext cx="26280" cy="1814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3EE4A51-F243-47CD-B6B1-1CB99624524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007989" y="1957582"/>
                  <a:ext cx="43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347684F-4D68-419A-BF92-D22C4BBD63F3}"/>
                    </a:ext>
                  </a:extLst>
                </p14:cNvPr>
                <p14:cNvContentPartPr/>
                <p14:nvPr/>
              </p14:nvContentPartPr>
              <p14:xfrm>
                <a:off x="7020949" y="1953622"/>
                <a:ext cx="115920" cy="410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347684F-4D68-419A-BF92-D22C4BBD63F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011949" y="1944622"/>
                  <a:ext cx="133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7F88B6C-16DA-479B-8B43-51D4CDF21E92}"/>
                    </a:ext>
                  </a:extLst>
                </p14:cNvPr>
                <p14:cNvContentPartPr/>
                <p14:nvPr/>
              </p14:nvContentPartPr>
              <p14:xfrm>
                <a:off x="6996829" y="2033902"/>
                <a:ext cx="147240" cy="1090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7F88B6C-16DA-479B-8B43-51D4CDF21E9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987829" y="2025262"/>
                  <a:ext cx="164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1ED218B-76DD-42CE-A1F4-B4817AD5448A}"/>
                    </a:ext>
                  </a:extLst>
                </p14:cNvPr>
                <p14:cNvContentPartPr/>
                <p14:nvPr/>
              </p14:nvContentPartPr>
              <p14:xfrm>
                <a:off x="7216069" y="1857502"/>
                <a:ext cx="99360" cy="296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1ED218B-76DD-42CE-A1F4-B4817AD5448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207429" y="1848862"/>
                  <a:ext cx="117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0717D187-99D6-4DFC-8AA2-506B125D6DB5}"/>
                    </a:ext>
                  </a:extLst>
                </p14:cNvPr>
                <p14:cNvContentPartPr/>
                <p14:nvPr/>
              </p14:nvContentPartPr>
              <p14:xfrm>
                <a:off x="7331989" y="1953982"/>
                <a:ext cx="123120" cy="133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0717D187-99D6-4DFC-8AA2-506B125D6DB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323349" y="1945342"/>
                  <a:ext cx="140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C665D2F-890E-45D2-8B09-CE4E58BA2073}"/>
                    </a:ext>
                  </a:extLst>
                </p14:cNvPr>
                <p14:cNvContentPartPr/>
                <p14:nvPr/>
              </p14:nvContentPartPr>
              <p14:xfrm>
                <a:off x="7310749" y="2041822"/>
                <a:ext cx="100800" cy="190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C665D2F-890E-45D2-8B09-CE4E58BA207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302109" y="2032822"/>
                  <a:ext cx="11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5BF2D41-8D0E-479D-BEE0-E037702495DD}"/>
                    </a:ext>
                  </a:extLst>
                </p14:cNvPr>
                <p14:cNvContentPartPr/>
                <p14:nvPr/>
              </p14:nvContentPartPr>
              <p14:xfrm>
                <a:off x="7508389" y="1882342"/>
                <a:ext cx="59040" cy="2019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5BF2D41-8D0E-479D-BEE0-E037702495D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499749" y="1873342"/>
                  <a:ext cx="76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A2A69B0-D2C1-4B94-A029-DB4D8E807CB4}"/>
                    </a:ext>
                  </a:extLst>
                </p14:cNvPr>
                <p14:cNvContentPartPr/>
                <p14:nvPr/>
              </p14:nvContentPartPr>
              <p14:xfrm>
                <a:off x="7357189" y="1823662"/>
                <a:ext cx="118080" cy="72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A2A69B0-D2C1-4B94-A029-DB4D8E807CB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348549" y="1815022"/>
                  <a:ext cx="135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6A7EA2A-97D3-4F8A-9DB6-D61758E18B47}"/>
                    </a:ext>
                  </a:extLst>
                </p14:cNvPr>
                <p14:cNvContentPartPr/>
                <p14:nvPr/>
              </p14:nvContentPartPr>
              <p14:xfrm>
                <a:off x="6938869" y="1871902"/>
                <a:ext cx="151560" cy="3488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6A7EA2A-97D3-4F8A-9DB6-D61758E18B4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929869" y="1862902"/>
                  <a:ext cx="1692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A345CC4-4506-4AF7-8D87-E4F5E1CD454E}"/>
                    </a:ext>
                  </a:extLst>
                </p14:cNvPr>
                <p14:cNvContentPartPr/>
                <p14:nvPr/>
              </p14:nvContentPartPr>
              <p14:xfrm>
                <a:off x="7540069" y="1844542"/>
                <a:ext cx="80280" cy="2977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A345CC4-4506-4AF7-8D87-E4F5E1CD454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31069" y="1835902"/>
                  <a:ext cx="97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16978E3-CB4B-4F0B-9DF4-6D330086E15A}"/>
                    </a:ext>
                  </a:extLst>
                </p14:cNvPr>
                <p14:cNvContentPartPr/>
                <p14:nvPr/>
              </p14:nvContentPartPr>
              <p14:xfrm>
                <a:off x="7633309" y="1708462"/>
                <a:ext cx="105120" cy="1872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16978E3-CB4B-4F0B-9DF4-6D330086E15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624669" y="1699462"/>
                  <a:ext cx="122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EAA0085-7CF5-47C1-A99C-4956D7BB6549}"/>
                    </a:ext>
                  </a:extLst>
                </p14:cNvPr>
                <p14:cNvContentPartPr/>
                <p14:nvPr/>
              </p14:nvContentPartPr>
              <p14:xfrm>
                <a:off x="7666789" y="1788022"/>
                <a:ext cx="198000" cy="457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EAA0085-7CF5-47C1-A99C-4956D7BB654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658149" y="1779022"/>
                  <a:ext cx="2156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FBF02D7-77C5-4DAB-989F-81CAA254674A}"/>
                    </a:ext>
                  </a:extLst>
                </p14:cNvPr>
                <p14:cNvContentPartPr/>
                <p14:nvPr/>
              </p14:nvContentPartPr>
              <p14:xfrm>
                <a:off x="7010509" y="2220382"/>
                <a:ext cx="424800" cy="730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FBF02D7-77C5-4DAB-989F-81CAA254674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001869" y="2211382"/>
                  <a:ext cx="442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48F62C4-0479-42F4-BBC5-A947EDC60966}"/>
                    </a:ext>
                  </a:extLst>
                </p14:cNvPr>
                <p14:cNvContentPartPr/>
                <p14:nvPr/>
              </p14:nvContentPartPr>
              <p14:xfrm>
                <a:off x="5823589" y="1996102"/>
                <a:ext cx="155520" cy="151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48F62C4-0479-42F4-BBC5-A947EDC6096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814949" y="1987102"/>
                  <a:ext cx="173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A5A5CA8-0AEA-462E-84A3-DB83CFE3AF23}"/>
                    </a:ext>
                  </a:extLst>
                </p14:cNvPr>
                <p14:cNvContentPartPr/>
                <p14:nvPr/>
              </p14:nvContentPartPr>
              <p14:xfrm>
                <a:off x="5861029" y="2092222"/>
                <a:ext cx="104760" cy="1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A5A5CA8-0AEA-462E-84A3-DB83CFE3AF2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852029" y="2083582"/>
                  <a:ext cx="122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AE7E0AB-D1C6-44C4-892D-00275061ED3C}"/>
                    </a:ext>
                  </a:extLst>
                </p14:cNvPr>
                <p14:cNvContentPartPr/>
                <p14:nvPr/>
              </p14:nvContentPartPr>
              <p14:xfrm>
                <a:off x="5813509" y="1863982"/>
                <a:ext cx="152640" cy="738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AE7E0AB-D1C6-44C4-892D-00275061ED3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804509" y="1855342"/>
                  <a:ext cx="170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3B0EA1F-F60E-4123-8F76-460F3521BBB1}"/>
                    </a:ext>
                  </a:extLst>
                </p14:cNvPr>
                <p14:cNvContentPartPr/>
                <p14:nvPr/>
              </p14:nvContentPartPr>
              <p14:xfrm>
                <a:off x="6080269" y="2021662"/>
                <a:ext cx="43560" cy="1162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3B0EA1F-F60E-4123-8F76-460F3521BBB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71269" y="2012662"/>
                  <a:ext cx="61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12CA96F-28B4-49A9-AD22-BB98113E4F81}"/>
                    </a:ext>
                  </a:extLst>
                </p14:cNvPr>
                <p14:cNvContentPartPr/>
                <p14:nvPr/>
              </p14:nvContentPartPr>
              <p14:xfrm>
                <a:off x="6088549" y="2026702"/>
                <a:ext cx="123120" cy="55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12CA96F-28B4-49A9-AD22-BB98113E4F8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079549" y="2018062"/>
                  <a:ext cx="140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E37C1C6-1AED-4802-94AF-B7740728579C}"/>
                    </a:ext>
                  </a:extLst>
                </p14:cNvPr>
                <p14:cNvContentPartPr/>
                <p14:nvPr/>
              </p14:nvContentPartPr>
              <p14:xfrm>
                <a:off x="6055069" y="2131462"/>
                <a:ext cx="106560" cy="6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E37C1C6-1AED-4802-94AF-B7740728579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046069" y="2122822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DAFE5E2-FDDF-45C3-AA4A-B7435FEB57EB}"/>
                    </a:ext>
                  </a:extLst>
                </p14:cNvPr>
                <p14:cNvContentPartPr/>
                <p14:nvPr/>
              </p14:nvContentPartPr>
              <p14:xfrm>
                <a:off x="6223909" y="1949302"/>
                <a:ext cx="117720" cy="221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DAFE5E2-FDDF-45C3-AA4A-B7435FEB57E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215269" y="1940302"/>
                  <a:ext cx="135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85A1F15-219A-4D92-84F5-15AFBF7A2C38}"/>
                    </a:ext>
                  </a:extLst>
                </p14:cNvPr>
                <p14:cNvContentPartPr/>
                <p14:nvPr/>
              </p14:nvContentPartPr>
              <p14:xfrm>
                <a:off x="6362509" y="2004022"/>
                <a:ext cx="128880" cy="110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85A1F15-219A-4D92-84F5-15AFBF7A2C3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353869" y="1995382"/>
                  <a:ext cx="146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64461D7-6871-484E-8D51-48AD5F5109FF}"/>
                    </a:ext>
                  </a:extLst>
                </p14:cNvPr>
                <p14:cNvContentPartPr/>
                <p14:nvPr/>
              </p14:nvContentPartPr>
              <p14:xfrm>
                <a:off x="6389869" y="2074222"/>
                <a:ext cx="55080" cy="54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64461D7-6871-484E-8D51-48AD5F5109F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380869" y="2065222"/>
                  <a:ext cx="72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0EFDCCF-D344-4F7F-9930-7A368A4A4A8C}"/>
                    </a:ext>
                  </a:extLst>
                </p14:cNvPr>
                <p14:cNvContentPartPr/>
                <p14:nvPr/>
              </p14:nvContentPartPr>
              <p14:xfrm>
                <a:off x="6370789" y="1890262"/>
                <a:ext cx="116640" cy="687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0EFDCCF-D344-4F7F-9930-7A368A4A4A8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361789" y="1881262"/>
                  <a:ext cx="134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EA70509-8B37-4B15-8DBC-773562517F82}"/>
                    </a:ext>
                  </a:extLst>
                </p14:cNvPr>
                <p14:cNvContentPartPr/>
                <p14:nvPr/>
              </p14:nvContentPartPr>
              <p14:xfrm>
                <a:off x="6437389" y="1934542"/>
                <a:ext cx="109800" cy="2221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EA70509-8B37-4B15-8DBC-773562517F8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428389" y="1925542"/>
                  <a:ext cx="127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92C2487-051E-4CDD-8364-A8AAFCF36582}"/>
                    </a:ext>
                  </a:extLst>
                </p14:cNvPr>
                <p14:cNvContentPartPr/>
                <p14:nvPr/>
              </p14:nvContentPartPr>
              <p14:xfrm>
                <a:off x="6705229" y="2082862"/>
                <a:ext cx="133560" cy="90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92C2487-051E-4CDD-8364-A8AAFCF3658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696229" y="2074222"/>
                  <a:ext cx="151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6622157-7D39-47D8-9CB2-7EBC60AAB305}"/>
                    </a:ext>
                  </a:extLst>
                </p14:cNvPr>
                <p14:cNvContentPartPr/>
                <p14:nvPr/>
              </p14:nvContentPartPr>
              <p14:xfrm>
                <a:off x="6793429" y="2050102"/>
                <a:ext cx="11880" cy="167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6622157-7D39-47D8-9CB2-7EBC60AAB30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784429" y="2041102"/>
                  <a:ext cx="29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23B167B-1D09-4041-BCA8-102078F08FB9}"/>
                    </a:ext>
                  </a:extLst>
                </p14:cNvPr>
                <p14:cNvContentPartPr/>
                <p14:nvPr/>
              </p14:nvContentPartPr>
              <p14:xfrm>
                <a:off x="5488429" y="1960102"/>
                <a:ext cx="45000" cy="216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23B167B-1D09-4041-BCA8-102078F08FB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479789" y="1951102"/>
                  <a:ext cx="62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2D0FBA6-C01B-4B45-A3A9-B75C7EC6F69D}"/>
                    </a:ext>
                  </a:extLst>
                </p14:cNvPr>
                <p14:cNvContentPartPr/>
                <p14:nvPr/>
              </p14:nvContentPartPr>
              <p14:xfrm>
                <a:off x="5501029" y="1963342"/>
                <a:ext cx="129600" cy="396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2D0FBA6-C01B-4B45-A3A9-B75C7EC6F69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492389" y="1954342"/>
                  <a:ext cx="147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97AF745-D29C-41D7-8632-2064E065D9F8}"/>
                    </a:ext>
                  </a:extLst>
                </p14:cNvPr>
                <p14:cNvContentPartPr/>
                <p14:nvPr/>
              </p14:nvContentPartPr>
              <p14:xfrm>
                <a:off x="5512189" y="2072782"/>
                <a:ext cx="100440" cy="190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97AF745-D29C-41D7-8632-2064E065D9F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503189" y="2063782"/>
                  <a:ext cx="118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93811B6-2B93-4FC9-BDEE-0DE891A4CD48}"/>
                    </a:ext>
                  </a:extLst>
                </p14:cNvPr>
                <p14:cNvContentPartPr/>
                <p14:nvPr/>
              </p14:nvContentPartPr>
              <p14:xfrm>
                <a:off x="5507509" y="2164582"/>
                <a:ext cx="91080" cy="262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93811B6-2B93-4FC9-BDEE-0DE891A4CD4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498869" y="2155582"/>
                  <a:ext cx="108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D4C4F81-1648-4B5C-9FF5-9EC6C4B4654B}"/>
                    </a:ext>
                  </a:extLst>
                </p14:cNvPr>
                <p14:cNvContentPartPr/>
                <p14:nvPr/>
              </p14:nvContentPartPr>
              <p14:xfrm>
                <a:off x="5668429" y="1942102"/>
                <a:ext cx="55440" cy="2574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D4C4F81-1648-4B5C-9FF5-9EC6C4B4654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659789" y="1933462"/>
                  <a:ext cx="73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18C6FF3-7075-4451-8AA2-8ACE275FED60}"/>
                    </a:ext>
                  </a:extLst>
                </p14:cNvPr>
                <p14:cNvContentPartPr/>
                <p14:nvPr/>
              </p14:nvContentPartPr>
              <p14:xfrm>
                <a:off x="5961109" y="1951462"/>
                <a:ext cx="107640" cy="2350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18C6FF3-7075-4451-8AA2-8ACE275FED6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952109" y="1942462"/>
                  <a:ext cx="125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5A1EAE6-11E9-4110-A08B-FA54A189DB51}"/>
                    </a:ext>
                  </a:extLst>
                </p14:cNvPr>
                <p14:cNvContentPartPr/>
                <p14:nvPr/>
              </p14:nvContentPartPr>
              <p14:xfrm>
                <a:off x="5397709" y="1916542"/>
                <a:ext cx="116640" cy="3567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5A1EAE6-11E9-4110-A08B-FA54A189DB5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388709" y="1907902"/>
                  <a:ext cx="134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A53F515-F459-4B2A-B165-6B85211A49B1}"/>
                    </a:ext>
                  </a:extLst>
                </p14:cNvPr>
                <p14:cNvContentPartPr/>
                <p14:nvPr/>
              </p14:nvContentPartPr>
              <p14:xfrm>
                <a:off x="5573389" y="2206342"/>
                <a:ext cx="853920" cy="59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A53F515-F459-4B2A-B165-6B85211A49B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564389" y="2197342"/>
                  <a:ext cx="87156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92CE8015-871E-4F0D-8E5B-690BF090B13D}"/>
              </a:ext>
            </a:extLst>
          </p:cNvPr>
          <p:cNvGrpSpPr/>
          <p:nvPr/>
        </p:nvGrpSpPr>
        <p:grpSpPr>
          <a:xfrm>
            <a:off x="8032909" y="1956142"/>
            <a:ext cx="209160" cy="109440"/>
            <a:chOff x="8032909" y="1956142"/>
            <a:chExt cx="209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AB8B1CB-5DE2-4C2A-98F8-14756E894A5F}"/>
                    </a:ext>
                  </a:extLst>
                </p14:cNvPr>
                <p14:cNvContentPartPr/>
                <p14:nvPr/>
              </p14:nvContentPartPr>
              <p14:xfrm>
                <a:off x="8032909" y="1956142"/>
                <a:ext cx="208440" cy="252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AB8B1CB-5DE2-4C2A-98F8-14756E894A5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023909" y="1947142"/>
                  <a:ext cx="22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100888C-182A-49DB-B79E-C7BEDFC69C8F}"/>
                    </a:ext>
                  </a:extLst>
                </p14:cNvPr>
                <p14:cNvContentPartPr/>
                <p14:nvPr/>
              </p14:nvContentPartPr>
              <p14:xfrm>
                <a:off x="8063149" y="2039302"/>
                <a:ext cx="178920" cy="262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100888C-182A-49DB-B79E-C7BEDFC69C8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054509" y="2030302"/>
                  <a:ext cx="1965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78C88647-023F-4B27-984F-573DAE2EBF1F}"/>
              </a:ext>
            </a:extLst>
          </p:cNvPr>
          <p:cNvGrpSpPr/>
          <p:nvPr/>
        </p:nvGrpSpPr>
        <p:grpSpPr>
          <a:xfrm>
            <a:off x="8451229" y="1635742"/>
            <a:ext cx="880920" cy="454320"/>
            <a:chOff x="8451229" y="1635742"/>
            <a:chExt cx="88092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AD65796-62B4-4255-8749-A4C17AB69714}"/>
                    </a:ext>
                  </a:extLst>
                </p14:cNvPr>
                <p14:cNvContentPartPr/>
                <p14:nvPr/>
              </p14:nvContentPartPr>
              <p14:xfrm>
                <a:off x="8463469" y="1874422"/>
                <a:ext cx="16200" cy="1947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AD65796-62B4-4255-8749-A4C17AB6971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454469" y="1865782"/>
                  <a:ext cx="33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05B42E1-F581-493F-8305-9593967591E1}"/>
                    </a:ext>
                  </a:extLst>
                </p14:cNvPr>
                <p14:cNvContentPartPr/>
                <p14:nvPr/>
              </p14:nvContentPartPr>
              <p14:xfrm>
                <a:off x="8453389" y="1865422"/>
                <a:ext cx="176400" cy="10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05B42E1-F581-493F-8305-9593967591E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444389" y="1856422"/>
                  <a:ext cx="194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1A81658-FD56-47AA-866C-DEC59359DA76}"/>
                    </a:ext>
                  </a:extLst>
                </p14:cNvPr>
                <p14:cNvContentPartPr/>
                <p14:nvPr/>
              </p14:nvContentPartPr>
              <p14:xfrm>
                <a:off x="8451229" y="1944622"/>
                <a:ext cx="194760" cy="1454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1A81658-FD56-47AA-866C-DEC59359DA7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442229" y="1935982"/>
                  <a:ext cx="212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A61C874-8E6D-4167-B5BE-D26546541272}"/>
                    </a:ext>
                  </a:extLst>
                </p14:cNvPr>
                <p14:cNvContentPartPr/>
                <p14:nvPr/>
              </p14:nvContentPartPr>
              <p14:xfrm>
                <a:off x="8733109" y="1755262"/>
                <a:ext cx="96840" cy="3348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A61C874-8E6D-4167-B5BE-D2654654127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724109" y="1746622"/>
                  <a:ext cx="1144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A41E2D5-9E99-481B-9AD3-303599BE9A4C}"/>
                    </a:ext>
                  </a:extLst>
                </p14:cNvPr>
                <p14:cNvContentPartPr/>
                <p14:nvPr/>
              </p14:nvContentPartPr>
              <p14:xfrm>
                <a:off x="8908069" y="1834822"/>
                <a:ext cx="149400" cy="1429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A41E2D5-9E99-481B-9AD3-303599BE9A4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899429" y="1826182"/>
                  <a:ext cx="167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104384A-BFCF-4754-AE08-FC52B5D6FA72}"/>
                    </a:ext>
                  </a:extLst>
                </p14:cNvPr>
                <p14:cNvContentPartPr/>
                <p14:nvPr/>
              </p14:nvContentPartPr>
              <p14:xfrm>
                <a:off x="8913469" y="1899262"/>
                <a:ext cx="121680" cy="154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104384A-BFCF-4754-AE08-FC52B5D6FA7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904829" y="1890622"/>
                  <a:ext cx="139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6C55080-5A48-4988-92FE-EB42B3C95306}"/>
                    </a:ext>
                  </a:extLst>
                </p14:cNvPr>
                <p14:cNvContentPartPr/>
                <p14:nvPr/>
              </p14:nvContentPartPr>
              <p14:xfrm>
                <a:off x="8928949" y="1697302"/>
                <a:ext cx="129600" cy="1148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6C55080-5A48-4988-92FE-EB42B3C9530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919949" y="1688302"/>
                  <a:ext cx="147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8475D83-ABA7-4B16-B626-DB81B180834F}"/>
                    </a:ext>
                  </a:extLst>
                </p14:cNvPr>
                <p14:cNvContentPartPr/>
                <p14:nvPr/>
              </p14:nvContentPartPr>
              <p14:xfrm>
                <a:off x="9108949" y="1759582"/>
                <a:ext cx="66240" cy="2548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8475D83-ABA7-4B16-B626-DB81B180834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100309" y="1750582"/>
                  <a:ext cx="83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D661287-3EF6-407B-9495-E17DD86D3842}"/>
                    </a:ext>
                  </a:extLst>
                </p14:cNvPr>
                <p14:cNvContentPartPr/>
                <p14:nvPr/>
              </p14:nvContentPartPr>
              <p14:xfrm>
                <a:off x="9228109" y="1635742"/>
                <a:ext cx="104040" cy="123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D661287-3EF6-407B-9495-E17DD86D384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219109" y="1627102"/>
                  <a:ext cx="1216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857FCC50-8ECA-4A68-972C-101B7848A0A2}"/>
              </a:ext>
            </a:extLst>
          </p:cNvPr>
          <p:cNvGrpSpPr/>
          <p:nvPr/>
        </p:nvGrpSpPr>
        <p:grpSpPr>
          <a:xfrm>
            <a:off x="9357709" y="1462582"/>
            <a:ext cx="1614960" cy="584280"/>
            <a:chOff x="9357709" y="1462582"/>
            <a:chExt cx="161496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F317078-6AE0-4CD1-9A56-87CD5AF6DE89}"/>
                    </a:ext>
                  </a:extLst>
                </p14:cNvPr>
                <p14:cNvContentPartPr/>
                <p14:nvPr/>
              </p14:nvContentPartPr>
              <p14:xfrm>
                <a:off x="9357709" y="1695142"/>
                <a:ext cx="133200" cy="3517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F317078-6AE0-4CD1-9A56-87CD5AF6DE8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349069" y="1686142"/>
                  <a:ext cx="1508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6381DDA-ED3F-498F-A6F4-A602B4C227F6}"/>
                    </a:ext>
                  </a:extLst>
                </p14:cNvPr>
                <p14:cNvContentPartPr/>
                <p14:nvPr/>
              </p14:nvContentPartPr>
              <p14:xfrm>
                <a:off x="9612589" y="1903582"/>
                <a:ext cx="178200" cy="180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6381DDA-ED3F-498F-A6F4-A602B4C227F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603949" y="1894582"/>
                  <a:ext cx="195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44200F6-69E6-4B02-9FB1-A9D8404A7363}"/>
                    </a:ext>
                  </a:extLst>
                </p14:cNvPr>
                <p14:cNvContentPartPr/>
                <p14:nvPr/>
              </p14:nvContentPartPr>
              <p14:xfrm>
                <a:off x="10039189" y="1771822"/>
                <a:ext cx="20880" cy="1537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44200F6-69E6-4B02-9FB1-A9D8404A736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030189" y="1762822"/>
                  <a:ext cx="38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249742F-2C35-4097-ABE2-6DB77F7C0A8D}"/>
                    </a:ext>
                  </a:extLst>
                </p14:cNvPr>
                <p14:cNvContentPartPr/>
                <p14:nvPr/>
              </p14:nvContentPartPr>
              <p14:xfrm>
                <a:off x="10053229" y="1716022"/>
                <a:ext cx="158760" cy="1303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249742F-2C35-4097-ABE2-6DB77F7C0A8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044589" y="1707382"/>
                  <a:ext cx="176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2E4860B-8786-4909-9EA6-35E62D070726}"/>
                    </a:ext>
                  </a:extLst>
                </p14:cNvPr>
                <p14:cNvContentPartPr/>
                <p14:nvPr/>
              </p14:nvContentPartPr>
              <p14:xfrm>
                <a:off x="10039549" y="1900702"/>
                <a:ext cx="163440" cy="90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2E4860B-8786-4909-9EA6-35E62D07072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030549" y="1892062"/>
                  <a:ext cx="181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BF3A751-8267-4F66-A9A9-8C8EEACC02A2}"/>
                    </a:ext>
                  </a:extLst>
                </p14:cNvPr>
                <p14:cNvContentPartPr/>
                <p14:nvPr/>
              </p14:nvContentPartPr>
              <p14:xfrm>
                <a:off x="9941269" y="1640422"/>
                <a:ext cx="87480" cy="3801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BF3A751-8267-4F66-A9A9-8C8EEACC02A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932269" y="1631422"/>
                  <a:ext cx="1051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C845AFB-E517-4EF2-BB3D-BEB8527E5C7C}"/>
                    </a:ext>
                  </a:extLst>
                </p14:cNvPr>
                <p14:cNvContentPartPr/>
                <p14:nvPr/>
              </p14:nvContentPartPr>
              <p14:xfrm>
                <a:off x="10310629" y="1675342"/>
                <a:ext cx="85680" cy="2455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C845AFB-E517-4EF2-BB3D-BEB8527E5C7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301629" y="1666702"/>
                  <a:ext cx="103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04C1221-5B0F-4CFB-B284-C08A7376D0DE}"/>
                    </a:ext>
                  </a:extLst>
                </p14:cNvPr>
                <p14:cNvContentPartPr/>
                <p14:nvPr/>
              </p14:nvContentPartPr>
              <p14:xfrm>
                <a:off x="10484509" y="1725742"/>
                <a:ext cx="136080" cy="1432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04C1221-5B0F-4CFB-B284-C08A7376D0D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475509" y="1716742"/>
                  <a:ext cx="153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E99F633-C1E6-4F2C-B72B-B03AA210BFEB}"/>
                    </a:ext>
                  </a:extLst>
                </p14:cNvPr>
                <p14:cNvContentPartPr/>
                <p14:nvPr/>
              </p14:nvContentPartPr>
              <p14:xfrm>
                <a:off x="10499629" y="1813582"/>
                <a:ext cx="113400" cy="86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E99F633-C1E6-4F2C-B72B-B03AA210BFE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490989" y="1804942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6034D64-CB72-4049-8C5F-74B8C8195873}"/>
                    </a:ext>
                  </a:extLst>
                </p14:cNvPr>
                <p14:cNvContentPartPr/>
                <p14:nvPr/>
              </p14:nvContentPartPr>
              <p14:xfrm>
                <a:off x="10490269" y="1642582"/>
                <a:ext cx="142200" cy="56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6034D64-CB72-4049-8C5F-74B8C819587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481629" y="1633582"/>
                  <a:ext cx="159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AEE66AA-291B-40AA-825D-63B44ED3D937}"/>
                    </a:ext>
                  </a:extLst>
                </p14:cNvPr>
                <p14:cNvContentPartPr/>
                <p14:nvPr/>
              </p14:nvContentPartPr>
              <p14:xfrm>
                <a:off x="10675669" y="1650142"/>
                <a:ext cx="45720" cy="2505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AEE66AA-291B-40AA-825D-63B44ED3D93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666669" y="1641142"/>
                  <a:ext cx="63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5482AE6-A388-497D-B45C-BD557AF6C99C}"/>
                    </a:ext>
                  </a:extLst>
                </p14:cNvPr>
                <p14:cNvContentPartPr/>
                <p14:nvPr/>
              </p14:nvContentPartPr>
              <p14:xfrm>
                <a:off x="10741549" y="1645822"/>
                <a:ext cx="99720" cy="274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5482AE6-A388-497D-B45C-BD557AF6C99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732909" y="1637182"/>
                  <a:ext cx="117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B7C1854-BAE2-4DC0-B103-A2C9029B8D05}"/>
                    </a:ext>
                  </a:extLst>
                </p14:cNvPr>
                <p14:cNvContentPartPr/>
                <p14:nvPr/>
              </p14:nvContentPartPr>
              <p14:xfrm>
                <a:off x="10821109" y="1462582"/>
                <a:ext cx="151560" cy="1735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B7C1854-BAE2-4DC0-B103-A2C9029B8D0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812469" y="1453582"/>
                  <a:ext cx="1692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68938BBA-6D06-40BC-98AE-57E75CCF705C}"/>
              </a:ext>
            </a:extLst>
          </p:cNvPr>
          <p:cNvGrpSpPr/>
          <p:nvPr/>
        </p:nvGrpSpPr>
        <p:grpSpPr>
          <a:xfrm>
            <a:off x="9360229" y="2248462"/>
            <a:ext cx="409680" cy="174600"/>
            <a:chOff x="9360229" y="2248462"/>
            <a:chExt cx="40968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1EEE79C-1AC3-4151-92ED-12B7025FA97D}"/>
                    </a:ext>
                  </a:extLst>
                </p14:cNvPr>
                <p14:cNvContentPartPr/>
                <p14:nvPr/>
              </p14:nvContentPartPr>
              <p14:xfrm>
                <a:off x="9360229" y="2343142"/>
                <a:ext cx="306000" cy="468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1EEE79C-1AC3-4151-92ED-12B7025FA97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351589" y="2334142"/>
                  <a:ext cx="323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40BAAF7-0438-43E6-8A64-B52E55D84CB4}"/>
                    </a:ext>
                  </a:extLst>
                </p14:cNvPr>
                <p14:cNvContentPartPr/>
                <p14:nvPr/>
              </p14:nvContentPartPr>
              <p14:xfrm>
                <a:off x="9665869" y="2248462"/>
                <a:ext cx="104040" cy="1746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40BAAF7-0438-43E6-8A64-B52E55D84CB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656869" y="2239822"/>
                  <a:ext cx="1216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5D3EF132-D438-4CEE-9A10-0D159359781A}"/>
              </a:ext>
            </a:extLst>
          </p:cNvPr>
          <p:cNvGrpSpPr/>
          <p:nvPr/>
        </p:nvGrpSpPr>
        <p:grpSpPr>
          <a:xfrm>
            <a:off x="9988789" y="2104822"/>
            <a:ext cx="678960" cy="285840"/>
            <a:chOff x="9988789" y="2104822"/>
            <a:chExt cx="6789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15E72BF6-AE24-4E89-9476-1F17A0FA83FD}"/>
                    </a:ext>
                  </a:extLst>
                </p14:cNvPr>
                <p14:cNvContentPartPr/>
                <p14:nvPr/>
              </p14:nvContentPartPr>
              <p14:xfrm>
                <a:off x="9988789" y="2237302"/>
                <a:ext cx="141840" cy="153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15E72BF6-AE24-4E89-9476-1F17A0FA83F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980149" y="2228302"/>
                  <a:ext cx="159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13ACC86-8F73-4581-B02F-025954875BA4}"/>
                    </a:ext>
                  </a:extLst>
                </p14:cNvPr>
                <p14:cNvContentPartPr/>
                <p14:nvPr/>
              </p14:nvContentPartPr>
              <p14:xfrm>
                <a:off x="10196509" y="2208862"/>
                <a:ext cx="122040" cy="1378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13ACC86-8F73-4581-B02F-025954875BA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187869" y="2199862"/>
                  <a:ext cx="139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78BD8A6-469A-49A1-BA6B-50A1D0F9C4B2}"/>
                    </a:ext>
                  </a:extLst>
                </p14:cNvPr>
                <p14:cNvContentPartPr/>
                <p14:nvPr/>
              </p14:nvContentPartPr>
              <p14:xfrm>
                <a:off x="10369309" y="2187262"/>
                <a:ext cx="152280" cy="1864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78BD8A6-469A-49A1-BA6B-50A1D0F9C4B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360669" y="2178262"/>
                  <a:ext cx="16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6A44601-CC30-475A-8BA5-0DB7F0D474BC}"/>
                    </a:ext>
                  </a:extLst>
                </p14:cNvPr>
                <p14:cNvContentPartPr/>
                <p14:nvPr/>
              </p14:nvContentPartPr>
              <p14:xfrm>
                <a:off x="10528069" y="2104822"/>
                <a:ext cx="139680" cy="2548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6A44601-CC30-475A-8BA5-0DB7F0D474B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519069" y="2095822"/>
                  <a:ext cx="15732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BE804DFE-199E-4830-B2D8-9D22881857F9}"/>
              </a:ext>
            </a:extLst>
          </p:cNvPr>
          <p:cNvGrpSpPr/>
          <p:nvPr/>
        </p:nvGrpSpPr>
        <p:grpSpPr>
          <a:xfrm>
            <a:off x="10871149" y="2054782"/>
            <a:ext cx="883800" cy="282600"/>
            <a:chOff x="10871149" y="2054782"/>
            <a:chExt cx="88380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9AEE404-7802-4812-AC05-954114A0A39D}"/>
                    </a:ext>
                  </a:extLst>
                </p14:cNvPr>
                <p14:cNvContentPartPr/>
                <p14:nvPr/>
              </p14:nvContentPartPr>
              <p14:xfrm>
                <a:off x="10871149" y="2110222"/>
                <a:ext cx="87480" cy="2271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9AEE404-7802-4812-AC05-954114A0A39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862509" y="2101582"/>
                  <a:ext cx="105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BE5E358-2DEA-42DA-A1EE-41FE66680ED0}"/>
                    </a:ext>
                  </a:extLst>
                </p14:cNvPr>
                <p14:cNvContentPartPr/>
                <p14:nvPr/>
              </p14:nvContentPartPr>
              <p14:xfrm>
                <a:off x="10990309" y="2152702"/>
                <a:ext cx="115560" cy="148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BE5E358-2DEA-42DA-A1EE-41FE66680ED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981669" y="2144062"/>
                  <a:ext cx="133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527CDB4-00D8-4AF0-8B87-83B9402C5EA6}"/>
                    </a:ext>
                  </a:extLst>
                </p14:cNvPr>
                <p14:cNvContentPartPr/>
                <p14:nvPr/>
              </p14:nvContentPartPr>
              <p14:xfrm>
                <a:off x="11126389" y="2181142"/>
                <a:ext cx="76680" cy="117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527CDB4-00D8-4AF0-8B87-83B9402C5EA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117749" y="2172142"/>
                  <a:ext cx="9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D6FDD86-2CC0-4509-95CD-E3CC9C1C252F}"/>
                    </a:ext>
                  </a:extLst>
                </p14:cNvPr>
                <p14:cNvContentPartPr/>
                <p14:nvPr/>
              </p14:nvContentPartPr>
              <p14:xfrm>
                <a:off x="11254189" y="2054782"/>
                <a:ext cx="500760" cy="2397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D6FDD86-2CC0-4509-95CD-E3CC9C1C252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245549" y="2045782"/>
                  <a:ext cx="518400" cy="25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332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0EF9B3-9446-4FCE-B088-C10ECB7B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5" y="396175"/>
            <a:ext cx="8458010" cy="4307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A33C4CE-9374-4007-B343-C55A4E1AAB62}"/>
                  </a:ext>
                </a:extLst>
              </p14:cNvPr>
              <p14:cNvContentPartPr/>
              <p14:nvPr/>
            </p14:nvContentPartPr>
            <p14:xfrm>
              <a:off x="4928629" y="2591542"/>
              <a:ext cx="830520" cy="569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A33C4CE-9374-4007-B343-C55A4E1AA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9629" y="2582902"/>
                <a:ext cx="84816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2FFEE44-1EA7-4271-A7F0-EEFCC8317EC1}"/>
              </a:ext>
            </a:extLst>
          </p:cNvPr>
          <p:cNvGrpSpPr/>
          <p:nvPr/>
        </p:nvGrpSpPr>
        <p:grpSpPr>
          <a:xfrm>
            <a:off x="6174589" y="2513062"/>
            <a:ext cx="613080" cy="282240"/>
            <a:chOff x="6174589" y="2513062"/>
            <a:chExt cx="61308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A3E6113-F11B-4B77-BF18-004613AE5DE8}"/>
                    </a:ext>
                  </a:extLst>
                </p14:cNvPr>
                <p14:cNvContentPartPr/>
                <p14:nvPr/>
              </p14:nvContentPartPr>
              <p14:xfrm>
                <a:off x="6174589" y="2614582"/>
                <a:ext cx="484200" cy="180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A3E6113-F11B-4B77-BF18-004613AE5D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65589" y="2605582"/>
                  <a:ext cx="501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C76EBD6-32D6-4095-8E81-5E9E4CAA2F54}"/>
                    </a:ext>
                  </a:extLst>
                </p14:cNvPr>
                <p14:cNvContentPartPr/>
                <p14:nvPr/>
              </p14:nvContentPartPr>
              <p14:xfrm>
                <a:off x="6622069" y="2513062"/>
                <a:ext cx="165600" cy="191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C76EBD6-32D6-4095-8E81-5E9E4CAA2F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13069" y="2504062"/>
                  <a:ext cx="18324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656767D-2184-4E7D-9380-C48B0CFC3D78}"/>
              </a:ext>
            </a:extLst>
          </p:cNvPr>
          <p:cNvGrpSpPr/>
          <p:nvPr/>
        </p:nvGrpSpPr>
        <p:grpSpPr>
          <a:xfrm>
            <a:off x="7229029" y="1792342"/>
            <a:ext cx="1676520" cy="1253160"/>
            <a:chOff x="7229029" y="1792342"/>
            <a:chExt cx="1676520" cy="12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B9D087F-3D33-483C-9952-902A61637C66}"/>
                    </a:ext>
                  </a:extLst>
                </p14:cNvPr>
                <p14:cNvContentPartPr/>
                <p14:nvPr/>
              </p14:nvContentPartPr>
              <p14:xfrm>
                <a:off x="7229029" y="2137582"/>
                <a:ext cx="155520" cy="33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B9D087F-3D33-483C-9952-902A61637C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20029" y="2128942"/>
                  <a:ext cx="1731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C641A99-A32A-47CA-A9C7-59850B849A17}"/>
                    </a:ext>
                  </a:extLst>
                </p14:cNvPr>
                <p14:cNvContentPartPr/>
                <p14:nvPr/>
              </p14:nvContentPartPr>
              <p14:xfrm>
                <a:off x="7531069" y="2131822"/>
                <a:ext cx="158040" cy="18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C641A99-A32A-47CA-A9C7-59850B849A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22069" y="2123182"/>
                  <a:ext cx="175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4B5D800-BBF9-4A3F-AFCF-0CA4D4CAAE34}"/>
                    </a:ext>
                  </a:extLst>
                </p14:cNvPr>
                <p14:cNvContentPartPr/>
                <p14:nvPr/>
              </p14:nvContentPartPr>
              <p14:xfrm>
                <a:off x="7878469" y="2039302"/>
                <a:ext cx="95400" cy="193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4B5D800-BBF9-4A3F-AFCF-0CA4D4CAAE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69469" y="2030302"/>
                  <a:ext cx="113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BCB076E-D214-4C48-AE78-09322B4FF26F}"/>
                    </a:ext>
                  </a:extLst>
                </p14:cNvPr>
                <p14:cNvContentPartPr/>
                <p14:nvPr/>
              </p14:nvContentPartPr>
              <p14:xfrm>
                <a:off x="7756069" y="1938502"/>
                <a:ext cx="111600" cy="155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BCB076E-D214-4C48-AE78-09322B4FF2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47429" y="1929502"/>
                  <a:ext cx="129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BEF9E0D-9142-4335-95A0-E0D509281CB6}"/>
                    </a:ext>
                  </a:extLst>
                </p14:cNvPr>
                <p14:cNvContentPartPr/>
                <p14:nvPr/>
              </p14:nvContentPartPr>
              <p14:xfrm>
                <a:off x="7986469" y="2119582"/>
                <a:ext cx="111960" cy="84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BEF9E0D-9142-4335-95A0-E0D509281C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77469" y="2110942"/>
                  <a:ext cx="129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261CAB6-3890-4281-9E0C-710FC57FA046}"/>
                    </a:ext>
                  </a:extLst>
                </p14:cNvPr>
                <p14:cNvContentPartPr/>
                <p14:nvPr/>
              </p14:nvContentPartPr>
              <p14:xfrm>
                <a:off x="7407229" y="2543662"/>
                <a:ext cx="128160" cy="249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261CAB6-3890-4281-9E0C-710FC57FA0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98229" y="2534662"/>
                  <a:ext cx="145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D253D8-8C56-4C98-9545-E28DEE3F6B00}"/>
                    </a:ext>
                  </a:extLst>
                </p14:cNvPr>
                <p14:cNvContentPartPr/>
                <p14:nvPr/>
              </p14:nvContentPartPr>
              <p14:xfrm>
                <a:off x="7644109" y="2539702"/>
                <a:ext cx="136080" cy="130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D253D8-8C56-4C98-9545-E28DEE3F6B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35469" y="2530702"/>
                  <a:ext cx="153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E721FE3-C1B9-42BF-8785-DA361C78F695}"/>
                    </a:ext>
                  </a:extLst>
                </p14:cNvPr>
                <p14:cNvContentPartPr/>
                <p14:nvPr/>
              </p14:nvContentPartPr>
              <p14:xfrm>
                <a:off x="7693789" y="2414782"/>
                <a:ext cx="399240" cy="165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E721FE3-C1B9-42BF-8785-DA361C78F6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84789" y="2405782"/>
                  <a:ext cx="416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779189D-95A3-4926-B7B1-B248E72519FF}"/>
                    </a:ext>
                  </a:extLst>
                </p14:cNvPr>
                <p14:cNvContentPartPr/>
                <p14:nvPr/>
              </p14:nvContentPartPr>
              <p14:xfrm>
                <a:off x="7898269" y="2373742"/>
                <a:ext cx="55800" cy="95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779189D-95A3-4926-B7B1-B248E72519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89269" y="2364742"/>
                  <a:ext cx="73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F05E052-6F6D-4547-8B3F-02E541852892}"/>
                    </a:ext>
                  </a:extLst>
                </p14:cNvPr>
                <p14:cNvContentPartPr/>
                <p14:nvPr/>
              </p14:nvContentPartPr>
              <p14:xfrm>
                <a:off x="8149189" y="2532142"/>
                <a:ext cx="77760" cy="78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F05E052-6F6D-4547-8B3F-02E5418528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40549" y="2523502"/>
                  <a:ext cx="95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E00734D-372E-4D9E-A15E-E3A363F2DC7B}"/>
                    </a:ext>
                  </a:extLst>
                </p14:cNvPr>
                <p14:cNvContentPartPr/>
                <p14:nvPr/>
              </p14:nvContentPartPr>
              <p14:xfrm>
                <a:off x="7530349" y="2841742"/>
                <a:ext cx="165960" cy="203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E00734D-372E-4D9E-A15E-E3A363F2DC7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21349" y="2832742"/>
                  <a:ext cx="183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292E700-1FD3-4399-B25B-91E10FCFA019}"/>
                    </a:ext>
                  </a:extLst>
                </p14:cNvPr>
                <p14:cNvContentPartPr/>
                <p14:nvPr/>
              </p14:nvContentPartPr>
              <p14:xfrm>
                <a:off x="7784869" y="2808262"/>
                <a:ext cx="137880" cy="182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292E700-1FD3-4399-B25B-91E10FCFA01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76229" y="2799262"/>
                  <a:ext cx="155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A2954FF-69BC-4045-AC67-F6683992141D}"/>
                    </a:ext>
                  </a:extLst>
                </p14:cNvPr>
                <p14:cNvContentPartPr/>
                <p14:nvPr/>
              </p14:nvContentPartPr>
              <p14:xfrm>
                <a:off x="8139109" y="2792782"/>
                <a:ext cx="69120" cy="136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A2954FF-69BC-4045-AC67-F668399214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30109" y="2784142"/>
                  <a:ext cx="8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8EF1C8-C351-4ADB-8F87-60909B372E87}"/>
                    </a:ext>
                  </a:extLst>
                </p14:cNvPr>
                <p14:cNvContentPartPr/>
                <p14:nvPr/>
              </p14:nvContentPartPr>
              <p14:xfrm>
                <a:off x="8028589" y="2719702"/>
                <a:ext cx="70200" cy="68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8EF1C8-C351-4ADB-8F87-60909B372E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19589" y="2710702"/>
                  <a:ext cx="87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290420-A163-4F8D-B4B3-F3B7734EE438}"/>
                    </a:ext>
                  </a:extLst>
                </p14:cNvPr>
                <p14:cNvContentPartPr/>
                <p14:nvPr/>
              </p14:nvContentPartPr>
              <p14:xfrm>
                <a:off x="8315509" y="2779462"/>
                <a:ext cx="100080" cy="105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290420-A163-4F8D-B4B3-F3B7734EE43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06509" y="2770822"/>
                  <a:ext cx="117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E2731C9-CD3A-434D-A61D-4FB320FAFE98}"/>
                    </a:ext>
                  </a:extLst>
                </p14:cNvPr>
                <p14:cNvContentPartPr/>
                <p14:nvPr/>
              </p14:nvContentPartPr>
              <p14:xfrm>
                <a:off x="8352589" y="1792342"/>
                <a:ext cx="552960" cy="1018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E2731C9-CD3A-434D-A61D-4FB320FAFE9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43949" y="1783702"/>
                  <a:ext cx="57060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C2D75CE-61EB-4EC5-B520-E6E65E2A6FE9}"/>
                    </a:ext>
                  </a:extLst>
                </p14:cNvPr>
                <p14:cNvContentPartPr/>
                <p14:nvPr/>
              </p14:nvContentPartPr>
              <p14:xfrm>
                <a:off x="7359709" y="2135062"/>
                <a:ext cx="17640" cy="187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C2D75CE-61EB-4EC5-B520-E6E65E2A6FE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50709" y="2126422"/>
                  <a:ext cx="35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9C9F531-B259-4E02-BFFB-E9FDBD42302F}"/>
                    </a:ext>
                  </a:extLst>
                </p14:cNvPr>
                <p14:cNvContentPartPr/>
                <p14:nvPr/>
              </p14:nvContentPartPr>
              <p14:xfrm>
                <a:off x="7252789" y="2153422"/>
                <a:ext cx="96120" cy="347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9C9F531-B259-4E02-BFFB-E9FDBD4230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44149" y="2144782"/>
                  <a:ext cx="11376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6ECDD75-2315-412D-9521-EA7F07005B67}"/>
              </a:ext>
            </a:extLst>
          </p:cNvPr>
          <p:cNvGrpSpPr/>
          <p:nvPr/>
        </p:nvGrpSpPr>
        <p:grpSpPr>
          <a:xfrm>
            <a:off x="8807629" y="1381942"/>
            <a:ext cx="1710360" cy="1189080"/>
            <a:chOff x="8807629" y="1381942"/>
            <a:chExt cx="1710360" cy="11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AB13AEB-4F9D-4990-812D-F819759CD1C1}"/>
                    </a:ext>
                  </a:extLst>
                </p14:cNvPr>
                <p14:cNvContentPartPr/>
                <p14:nvPr/>
              </p14:nvContentPartPr>
              <p14:xfrm>
                <a:off x="8807629" y="2017702"/>
                <a:ext cx="181800" cy="145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AB13AEB-4F9D-4990-812D-F819759CD1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98629" y="2008702"/>
                  <a:ext cx="199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A3EC93E-05F0-4274-91BE-CD364DBDA881}"/>
                    </a:ext>
                  </a:extLst>
                </p14:cNvPr>
                <p14:cNvContentPartPr/>
                <p14:nvPr/>
              </p14:nvContentPartPr>
              <p14:xfrm>
                <a:off x="9030829" y="1982062"/>
                <a:ext cx="60120" cy="73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A3EC93E-05F0-4274-91BE-CD364DBDA8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22189" y="1973422"/>
                  <a:ext cx="77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489D934-B8D0-4708-B415-7029EAE125FE}"/>
                    </a:ext>
                  </a:extLst>
                </p14:cNvPr>
                <p14:cNvContentPartPr/>
                <p14:nvPr/>
              </p14:nvContentPartPr>
              <p14:xfrm>
                <a:off x="9093829" y="1892062"/>
                <a:ext cx="95400" cy="146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489D934-B8D0-4708-B415-7029EAE125F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84829" y="1883422"/>
                  <a:ext cx="113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F5AAC86-4285-4AF2-B98F-E8EF39FD8908}"/>
                    </a:ext>
                  </a:extLst>
                </p14:cNvPr>
                <p14:cNvContentPartPr/>
                <p14:nvPr/>
              </p14:nvContentPartPr>
              <p14:xfrm>
                <a:off x="9155749" y="1779022"/>
                <a:ext cx="110160" cy="161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F5AAC86-4285-4AF2-B98F-E8EF39FD89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46749" y="1770382"/>
                  <a:ext cx="12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D1FCFFA-A65C-49D7-9780-4131F9E6B030}"/>
                    </a:ext>
                  </a:extLst>
                </p14:cNvPr>
                <p14:cNvContentPartPr/>
                <p14:nvPr/>
              </p14:nvContentPartPr>
              <p14:xfrm>
                <a:off x="9460309" y="1693342"/>
                <a:ext cx="101520" cy="145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D1FCFFA-A65C-49D7-9780-4131F9E6B0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51669" y="1684702"/>
                  <a:ext cx="119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262B1F-FB71-40D5-A76B-3DE7910AE2CD}"/>
                    </a:ext>
                  </a:extLst>
                </p14:cNvPr>
                <p14:cNvContentPartPr/>
                <p14:nvPr/>
              </p14:nvContentPartPr>
              <p14:xfrm>
                <a:off x="9567589" y="1624222"/>
                <a:ext cx="314280" cy="140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262B1F-FB71-40D5-A76B-3DE7910AE2C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58949" y="1615582"/>
                  <a:ext cx="331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466FB71-541F-4BE1-9CC1-21AEFC3B62FA}"/>
                    </a:ext>
                  </a:extLst>
                </p14:cNvPr>
                <p14:cNvContentPartPr/>
                <p14:nvPr/>
              </p14:nvContentPartPr>
              <p14:xfrm>
                <a:off x="9966829" y="1497502"/>
                <a:ext cx="201240" cy="91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466FB71-541F-4BE1-9CC1-21AEFC3B62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58189" y="1488502"/>
                  <a:ext cx="218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AEA8033-E696-48A9-98AA-D7099C205F17}"/>
                    </a:ext>
                  </a:extLst>
                </p14:cNvPr>
                <p14:cNvContentPartPr/>
                <p14:nvPr/>
              </p14:nvContentPartPr>
              <p14:xfrm>
                <a:off x="10236469" y="1381942"/>
                <a:ext cx="281520" cy="81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AEA8033-E696-48A9-98AA-D7099C205F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27829" y="1373302"/>
                  <a:ext cx="299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5F73A2A-9FC1-4DD1-9868-DF27D238B7CD}"/>
                    </a:ext>
                  </a:extLst>
                </p14:cNvPr>
                <p14:cNvContentPartPr/>
                <p14:nvPr/>
              </p14:nvContentPartPr>
              <p14:xfrm>
                <a:off x="9169069" y="2201662"/>
                <a:ext cx="139320" cy="249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5F73A2A-9FC1-4DD1-9868-DF27D238B7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60069" y="2192662"/>
                  <a:ext cx="156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6794EC7-A6DC-4678-A3AE-BE3133B5FF9B}"/>
                    </a:ext>
                  </a:extLst>
                </p14:cNvPr>
                <p14:cNvContentPartPr/>
                <p14:nvPr/>
              </p14:nvContentPartPr>
              <p14:xfrm>
                <a:off x="9358069" y="2152702"/>
                <a:ext cx="75960" cy="113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6794EC7-A6DC-4678-A3AE-BE3133B5FF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49069" y="2143702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BDA5EA-D085-4DE8-8B3E-C4B433BA0ACF}"/>
                    </a:ext>
                  </a:extLst>
                </p14:cNvPr>
                <p14:cNvContentPartPr/>
                <p14:nvPr/>
              </p14:nvContentPartPr>
              <p14:xfrm>
                <a:off x="9461389" y="2101222"/>
                <a:ext cx="72000" cy="93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BDA5EA-D085-4DE8-8B3E-C4B433BA0AC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52749" y="2092222"/>
                  <a:ext cx="89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311C8DF-F6D6-4F38-A8DE-77DA34F50EE2}"/>
                    </a:ext>
                  </a:extLst>
                </p14:cNvPr>
                <p14:cNvContentPartPr/>
                <p14:nvPr/>
              </p14:nvContentPartPr>
              <p14:xfrm>
                <a:off x="9566149" y="2013382"/>
                <a:ext cx="82440" cy="139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311C8DF-F6D6-4F38-A8DE-77DA34F50E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57149" y="2004382"/>
                  <a:ext cx="100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3B72D7C-2C9A-4901-925D-F8DF0533CF4F}"/>
                    </a:ext>
                  </a:extLst>
                </p14:cNvPr>
                <p14:cNvContentPartPr/>
                <p14:nvPr/>
              </p14:nvContentPartPr>
              <p14:xfrm>
                <a:off x="9688549" y="2066302"/>
                <a:ext cx="84600" cy="50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3B72D7C-2C9A-4901-925D-F8DF0533CF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79549" y="2057662"/>
                  <a:ext cx="102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C6DBBA9-DA89-4A49-B7D8-13E7E8F6684D}"/>
                    </a:ext>
                  </a:extLst>
                </p14:cNvPr>
                <p14:cNvContentPartPr/>
                <p14:nvPr/>
              </p14:nvContentPartPr>
              <p14:xfrm>
                <a:off x="9794029" y="1872982"/>
                <a:ext cx="98280" cy="183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C6DBBA9-DA89-4A49-B7D8-13E7E8F668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85029" y="1863982"/>
                  <a:ext cx="115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22ABA9B-F6C6-45AE-B403-501320076936}"/>
                    </a:ext>
                  </a:extLst>
                </p14:cNvPr>
                <p14:cNvContentPartPr/>
                <p14:nvPr/>
              </p14:nvContentPartPr>
              <p14:xfrm>
                <a:off x="9931909" y="1923382"/>
                <a:ext cx="16920" cy="105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22ABA9B-F6C6-45AE-B403-5013200769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23269" y="1914742"/>
                  <a:ext cx="34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FBF8C6B-CE04-4B11-A4FB-2B7FFEBE2FF0}"/>
                    </a:ext>
                  </a:extLst>
                </p14:cNvPr>
                <p14:cNvContentPartPr/>
                <p14:nvPr/>
              </p14:nvContentPartPr>
              <p14:xfrm>
                <a:off x="9998149" y="1796302"/>
                <a:ext cx="114840" cy="173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FBF8C6B-CE04-4B11-A4FB-2B7FFEBE2FF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89509" y="1787662"/>
                  <a:ext cx="132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3F57580-35DA-469A-A27C-03E5B8135C96}"/>
                    </a:ext>
                  </a:extLst>
                </p14:cNvPr>
                <p14:cNvContentPartPr/>
                <p14:nvPr/>
              </p14:nvContentPartPr>
              <p14:xfrm>
                <a:off x="10087429" y="1710982"/>
                <a:ext cx="223920" cy="186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3F57580-35DA-469A-A27C-03E5B8135C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78789" y="1701982"/>
                  <a:ext cx="241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02E8B31-CD9E-458E-9EF4-ECF484F2DF73}"/>
                    </a:ext>
                  </a:extLst>
                </p14:cNvPr>
                <p14:cNvContentPartPr/>
                <p14:nvPr/>
              </p14:nvContentPartPr>
              <p14:xfrm>
                <a:off x="10224229" y="1681102"/>
                <a:ext cx="40680" cy="1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02E8B31-CD9E-458E-9EF4-ECF484F2DF7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15229" y="1672102"/>
                  <a:ext cx="58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E1029F0-4200-4076-92BD-BF9CDA5329BC}"/>
                    </a:ext>
                  </a:extLst>
                </p14:cNvPr>
                <p14:cNvContentPartPr/>
                <p14:nvPr/>
              </p14:nvContentPartPr>
              <p14:xfrm>
                <a:off x="10352029" y="1682542"/>
                <a:ext cx="132480" cy="95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E1029F0-4200-4076-92BD-BF9CDA5329B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3389" y="1673902"/>
                  <a:ext cx="150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AF0D454-30DE-4C76-8610-BF1B296A5548}"/>
                    </a:ext>
                  </a:extLst>
                </p14:cNvPr>
                <p14:cNvContentPartPr/>
                <p14:nvPr/>
              </p14:nvContentPartPr>
              <p14:xfrm>
                <a:off x="9137389" y="1929862"/>
                <a:ext cx="1321200" cy="641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AF0D454-30DE-4C76-8610-BF1B296A554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28749" y="1920862"/>
                  <a:ext cx="1338840" cy="65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AF8294E6-E6FD-4B3B-AF94-E2121C02E98C}"/>
              </a:ext>
            </a:extLst>
          </p:cNvPr>
          <p:cNvGrpSpPr/>
          <p:nvPr/>
        </p:nvGrpSpPr>
        <p:grpSpPr>
          <a:xfrm>
            <a:off x="2762149" y="1971622"/>
            <a:ext cx="3573360" cy="1212120"/>
            <a:chOff x="2762149" y="1971622"/>
            <a:chExt cx="3573360" cy="12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3EC57C2-18FD-4244-BEED-4317321E35D8}"/>
                    </a:ext>
                  </a:extLst>
                </p14:cNvPr>
                <p14:cNvContentPartPr/>
                <p14:nvPr/>
              </p14:nvContentPartPr>
              <p14:xfrm>
                <a:off x="3003349" y="3154222"/>
                <a:ext cx="20880" cy="28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3EC57C2-18FD-4244-BEED-4317321E35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94709" y="3145222"/>
                  <a:ext cx="3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3075EDB-E3DC-4E58-AECF-1ADD9885FB00}"/>
                    </a:ext>
                  </a:extLst>
                </p14:cNvPr>
                <p14:cNvContentPartPr/>
                <p14:nvPr/>
              </p14:nvContentPartPr>
              <p14:xfrm>
                <a:off x="2975269" y="3120022"/>
                <a:ext cx="1768680" cy="55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3075EDB-E3DC-4E58-AECF-1ADD9885FB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66269" y="3111382"/>
                  <a:ext cx="1786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5C00B0A-4657-4038-946B-6887CC61CCDE}"/>
                    </a:ext>
                  </a:extLst>
                </p14:cNvPr>
                <p14:cNvContentPartPr/>
                <p14:nvPr/>
              </p14:nvContentPartPr>
              <p14:xfrm>
                <a:off x="3803989" y="2594062"/>
                <a:ext cx="190800" cy="4622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5C00B0A-4657-4038-946B-6887CC61CCD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94989" y="2585422"/>
                  <a:ext cx="2084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D1912E6-6425-4073-8E04-107428B0B71C}"/>
                    </a:ext>
                  </a:extLst>
                </p14:cNvPr>
                <p14:cNvContentPartPr/>
                <p14:nvPr/>
              </p14:nvContentPartPr>
              <p14:xfrm>
                <a:off x="3212869" y="2645542"/>
                <a:ext cx="268200" cy="474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D1912E6-6425-4073-8E04-107428B0B7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04229" y="2636542"/>
                  <a:ext cx="2858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6146432-E307-4E44-92BB-41A0396C1820}"/>
                    </a:ext>
                  </a:extLst>
                </p14:cNvPr>
                <p14:cNvContentPartPr/>
                <p14:nvPr/>
              </p14:nvContentPartPr>
              <p14:xfrm>
                <a:off x="4257949" y="2604142"/>
                <a:ext cx="315000" cy="579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6146432-E307-4E44-92BB-41A0396C182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49309" y="2595142"/>
                  <a:ext cx="33264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8D7C1F-4F66-474D-8B47-04CDFB83AC7E}"/>
                    </a:ext>
                  </a:extLst>
                </p14:cNvPr>
                <p14:cNvContentPartPr/>
                <p14:nvPr/>
              </p14:nvContentPartPr>
              <p14:xfrm>
                <a:off x="3340669" y="2347822"/>
                <a:ext cx="35280" cy="245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8D7C1F-4F66-474D-8B47-04CDFB83AC7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31669" y="2339182"/>
                  <a:ext cx="52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836140B-5B28-4F11-ACA3-52E794F66BD9}"/>
                    </a:ext>
                  </a:extLst>
                </p14:cNvPr>
                <p14:cNvContentPartPr/>
                <p14:nvPr/>
              </p14:nvContentPartPr>
              <p14:xfrm>
                <a:off x="3299629" y="2347462"/>
                <a:ext cx="39600" cy="298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836140B-5B28-4F11-ACA3-52E794F66B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90989" y="2338822"/>
                  <a:ext cx="57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190EA0B-87C7-44DD-8A62-F28445359919}"/>
                    </a:ext>
                  </a:extLst>
                </p14:cNvPr>
                <p14:cNvContentPartPr/>
                <p14:nvPr/>
              </p14:nvContentPartPr>
              <p14:xfrm>
                <a:off x="3249949" y="2525662"/>
                <a:ext cx="178200" cy="163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190EA0B-87C7-44DD-8A62-F284453599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41309" y="2517022"/>
                  <a:ext cx="195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1B5FB8D-B939-40E2-9F45-965998CADBCB}"/>
                    </a:ext>
                  </a:extLst>
                </p14:cNvPr>
                <p14:cNvContentPartPr/>
                <p14:nvPr/>
              </p14:nvContentPartPr>
              <p14:xfrm>
                <a:off x="4365229" y="2373022"/>
                <a:ext cx="11520" cy="234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1B5FB8D-B939-40E2-9F45-965998CADBC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56229" y="2364022"/>
                  <a:ext cx="29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BE181C-AAB6-48A0-85CB-A93AAC6AB932}"/>
                    </a:ext>
                  </a:extLst>
                </p14:cNvPr>
                <p14:cNvContentPartPr/>
                <p14:nvPr/>
              </p14:nvContentPartPr>
              <p14:xfrm>
                <a:off x="4323109" y="2487142"/>
                <a:ext cx="140400" cy="195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BE181C-AAB6-48A0-85CB-A93AAC6AB93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14469" y="2478142"/>
                  <a:ext cx="158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759452-AFB2-4733-8576-399261707D50}"/>
                    </a:ext>
                  </a:extLst>
                </p14:cNvPr>
                <p14:cNvContentPartPr/>
                <p14:nvPr/>
              </p14:nvContentPartPr>
              <p14:xfrm>
                <a:off x="3285229" y="2397862"/>
                <a:ext cx="1058040" cy="87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759452-AFB2-4733-8576-399261707D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76589" y="2388862"/>
                  <a:ext cx="1075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1872299-175C-4EB3-A4B9-479C0AE2FF8D}"/>
                    </a:ext>
                  </a:extLst>
                </p14:cNvPr>
                <p14:cNvContentPartPr/>
                <p14:nvPr/>
              </p14:nvContentPartPr>
              <p14:xfrm>
                <a:off x="2762149" y="2011942"/>
                <a:ext cx="433080" cy="205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1872299-175C-4EB3-A4B9-479C0AE2FF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53149" y="2002942"/>
                  <a:ext cx="450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1B4FF0B-FBA2-4F86-A2BE-3B887C12F453}"/>
                    </a:ext>
                  </a:extLst>
                </p14:cNvPr>
                <p14:cNvContentPartPr/>
                <p14:nvPr/>
              </p14:nvContentPartPr>
              <p14:xfrm>
                <a:off x="3244909" y="1971622"/>
                <a:ext cx="77760" cy="159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1B4FF0B-FBA2-4F86-A2BE-3B887C12F45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36269" y="1962622"/>
                  <a:ext cx="95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8686912-D9CB-4D90-8956-D213FB757D06}"/>
                    </a:ext>
                  </a:extLst>
                </p14:cNvPr>
                <p14:cNvContentPartPr/>
                <p14:nvPr/>
              </p14:nvContentPartPr>
              <p14:xfrm>
                <a:off x="3358309" y="2074222"/>
                <a:ext cx="59760" cy="72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8686912-D9CB-4D90-8956-D213FB757D0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49669" y="2065222"/>
                  <a:ext cx="77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C6E6DD6-C69F-43C0-855D-FB88EE2179A9}"/>
                    </a:ext>
                  </a:extLst>
                </p14:cNvPr>
                <p14:cNvContentPartPr/>
                <p14:nvPr/>
              </p14:nvContentPartPr>
              <p14:xfrm>
                <a:off x="3540469" y="2106982"/>
                <a:ext cx="304200" cy="91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C6E6DD6-C69F-43C0-855D-FB88EE2179A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531829" y="2098342"/>
                  <a:ext cx="321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2557B15-260D-42A6-821E-C6BCD512FDED}"/>
                    </a:ext>
                  </a:extLst>
                </p14:cNvPr>
                <p14:cNvContentPartPr/>
                <p14:nvPr/>
              </p14:nvContentPartPr>
              <p14:xfrm>
                <a:off x="3970309" y="2124262"/>
                <a:ext cx="151560" cy="82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2557B15-260D-42A6-821E-C6BCD512FDE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61669" y="2115262"/>
                  <a:ext cx="169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5172D9E-6EBA-4681-B153-558CB1F555FE}"/>
                    </a:ext>
                  </a:extLst>
                </p14:cNvPr>
                <p14:cNvContentPartPr/>
                <p14:nvPr/>
              </p14:nvContentPartPr>
              <p14:xfrm>
                <a:off x="4131589" y="2047942"/>
                <a:ext cx="30960" cy="154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5172D9E-6EBA-4681-B153-558CB1F555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22949" y="2038942"/>
                  <a:ext cx="48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9EFDEC-0BFC-4488-9F1E-C86BF00E261E}"/>
                    </a:ext>
                  </a:extLst>
                </p14:cNvPr>
                <p14:cNvContentPartPr/>
                <p14:nvPr/>
              </p14:nvContentPartPr>
              <p14:xfrm>
                <a:off x="4214749" y="2120662"/>
                <a:ext cx="93240" cy="86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9EFDEC-0BFC-4488-9F1E-C86BF00E261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06109" y="2111662"/>
                  <a:ext cx="110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0CC1FFF-E7B1-4AF2-9FF5-124960E72511}"/>
                    </a:ext>
                  </a:extLst>
                </p14:cNvPr>
                <p14:cNvContentPartPr/>
                <p14:nvPr/>
              </p14:nvContentPartPr>
              <p14:xfrm>
                <a:off x="4332469" y="2133982"/>
                <a:ext cx="83520" cy="57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0CC1FFF-E7B1-4AF2-9FF5-124960E725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23469" y="2125342"/>
                  <a:ext cx="101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739A1C9-761A-43C6-9E93-E6F05B2315ED}"/>
                    </a:ext>
                  </a:extLst>
                </p14:cNvPr>
                <p14:cNvContentPartPr/>
                <p14:nvPr/>
              </p14:nvContentPartPr>
              <p14:xfrm>
                <a:off x="4541989" y="2081782"/>
                <a:ext cx="122040" cy="93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739A1C9-761A-43C6-9E93-E6F05B2315E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33349" y="2073142"/>
                  <a:ext cx="139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E4A79EF-EB2A-4753-9ED5-FA4B4EE0E552}"/>
                    </a:ext>
                  </a:extLst>
                </p14:cNvPr>
                <p14:cNvContentPartPr/>
                <p14:nvPr/>
              </p14:nvContentPartPr>
              <p14:xfrm>
                <a:off x="4655389" y="2101222"/>
                <a:ext cx="188640" cy="51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E4A79EF-EB2A-4753-9ED5-FA4B4EE0E55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46389" y="2092222"/>
                  <a:ext cx="206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9051D4E-7248-49AB-B0F0-E117FFC90FDE}"/>
                    </a:ext>
                  </a:extLst>
                </p14:cNvPr>
                <p14:cNvContentPartPr/>
                <p14:nvPr/>
              </p14:nvContentPartPr>
              <p14:xfrm>
                <a:off x="4890469" y="2076742"/>
                <a:ext cx="120600" cy="70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9051D4E-7248-49AB-B0F0-E117FFC90FD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81469" y="2067742"/>
                  <a:ext cx="138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A3DB948-7AA5-4735-B3D3-5E424508979C}"/>
                    </a:ext>
                  </a:extLst>
                </p14:cNvPr>
                <p14:cNvContentPartPr/>
                <p14:nvPr/>
              </p14:nvContentPartPr>
              <p14:xfrm>
                <a:off x="5038069" y="2101942"/>
                <a:ext cx="239040" cy="46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A3DB948-7AA5-4735-B3D3-5E42450897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29069" y="2093302"/>
                  <a:ext cx="256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0DF8385-2A96-4A52-BAAF-B2FCCD094B6A}"/>
                    </a:ext>
                  </a:extLst>
                </p14:cNvPr>
                <p14:cNvContentPartPr/>
                <p14:nvPr/>
              </p14:nvContentPartPr>
              <p14:xfrm>
                <a:off x="5468629" y="2068462"/>
                <a:ext cx="99000" cy="123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0DF8385-2A96-4A52-BAAF-B2FCCD094B6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59629" y="2059822"/>
                  <a:ext cx="116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0F7861F-0D1A-4A76-A4B0-3A4D4C347A12}"/>
                    </a:ext>
                  </a:extLst>
                </p14:cNvPr>
                <p14:cNvContentPartPr/>
                <p14:nvPr/>
              </p14:nvContentPartPr>
              <p14:xfrm>
                <a:off x="5549629" y="2113822"/>
                <a:ext cx="233640" cy="50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0F7861F-0D1A-4A76-A4B0-3A4D4C347A1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40629" y="2105182"/>
                  <a:ext cx="251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F952745-55FB-4A10-B67E-EF7C26F5D6E6}"/>
                    </a:ext>
                  </a:extLst>
                </p14:cNvPr>
                <p14:cNvContentPartPr/>
                <p14:nvPr/>
              </p14:nvContentPartPr>
              <p14:xfrm>
                <a:off x="5801269" y="2061982"/>
                <a:ext cx="26280" cy="19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F952745-55FB-4A10-B67E-EF7C26F5D6E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92269" y="2052982"/>
                  <a:ext cx="4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A39FB46-D092-42E1-BF6F-07EC2BAA44F1}"/>
                    </a:ext>
                  </a:extLst>
                </p14:cNvPr>
                <p14:cNvContentPartPr/>
                <p14:nvPr/>
              </p14:nvContentPartPr>
              <p14:xfrm>
                <a:off x="5841589" y="2069182"/>
                <a:ext cx="185760" cy="102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A39FB46-D092-42E1-BF6F-07EC2BAA44F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32949" y="2060182"/>
                  <a:ext cx="203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59BFA2E-E5BB-4989-9C2D-A2C74CF91A33}"/>
                    </a:ext>
                  </a:extLst>
                </p14:cNvPr>
                <p14:cNvContentPartPr/>
                <p14:nvPr/>
              </p14:nvContentPartPr>
              <p14:xfrm>
                <a:off x="6027709" y="2047222"/>
                <a:ext cx="69480" cy="1040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59BFA2E-E5BB-4989-9C2D-A2C74CF91A3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018709" y="2038582"/>
                  <a:ext cx="87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C7CF26A-59E4-45E6-A989-6EA352CC0A9C}"/>
                    </a:ext>
                  </a:extLst>
                </p14:cNvPr>
                <p14:cNvContentPartPr/>
                <p14:nvPr/>
              </p14:nvContentPartPr>
              <p14:xfrm>
                <a:off x="6087829" y="2102302"/>
                <a:ext cx="104760" cy="54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C7CF26A-59E4-45E6-A989-6EA352CC0A9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79189" y="2093302"/>
                  <a:ext cx="122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CF235CF-3EAA-45FB-8ADC-428FDA21036C}"/>
                    </a:ext>
                  </a:extLst>
                </p14:cNvPr>
                <p14:cNvContentPartPr/>
                <p14:nvPr/>
              </p14:nvContentPartPr>
              <p14:xfrm>
                <a:off x="6181069" y="2105182"/>
                <a:ext cx="111240" cy="626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CF235CF-3EAA-45FB-8ADC-428FDA21036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72429" y="2096182"/>
                  <a:ext cx="128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541A0F4-AE89-453F-8DA7-7FE496AEB0AD}"/>
                    </a:ext>
                  </a:extLst>
                </p14:cNvPr>
                <p14:cNvContentPartPr/>
                <p14:nvPr/>
              </p14:nvContentPartPr>
              <p14:xfrm>
                <a:off x="5402749" y="2260342"/>
                <a:ext cx="932760" cy="37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541A0F4-AE89-453F-8DA7-7FE496AEB0A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94109" y="2251702"/>
                  <a:ext cx="95040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D381548-E2F1-4339-81F0-336031858D4B}"/>
                  </a:ext>
                </a:extLst>
              </p14:cNvPr>
              <p14:cNvContentPartPr/>
              <p14:nvPr/>
            </p14:nvContentPartPr>
            <p14:xfrm>
              <a:off x="322069" y="3498382"/>
              <a:ext cx="2576160" cy="270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D381548-E2F1-4339-81F0-336031858D4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13069" y="3489382"/>
                <a:ext cx="2593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DD50CA6-408A-44AE-A645-CB67AE0BA5A6}"/>
                  </a:ext>
                </a:extLst>
              </p14:cNvPr>
              <p14:cNvContentPartPr/>
              <p14:nvPr/>
            </p14:nvContentPartPr>
            <p14:xfrm>
              <a:off x="2955829" y="3486862"/>
              <a:ext cx="2451600" cy="586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DD50CA6-408A-44AE-A645-CB67AE0BA5A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947189" y="3478222"/>
                <a:ext cx="246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0BFCA68-DEF1-4F09-BE30-5C6C1B58037E}"/>
                  </a:ext>
                </a:extLst>
              </p14:cNvPr>
              <p14:cNvContentPartPr/>
              <p14:nvPr/>
            </p14:nvContentPartPr>
            <p14:xfrm>
              <a:off x="3167509" y="3829222"/>
              <a:ext cx="2122920" cy="1069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0BFCA68-DEF1-4F09-BE30-5C6C1B58037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58869" y="3820222"/>
                <a:ext cx="21405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0AA1E769-43C4-4F8D-A1C1-55151E3CDFE6}"/>
                  </a:ext>
                </a:extLst>
              </p14:cNvPr>
              <p14:cNvContentPartPr/>
              <p14:nvPr/>
            </p14:nvContentPartPr>
            <p14:xfrm>
              <a:off x="389389" y="4491262"/>
              <a:ext cx="5045040" cy="1270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0AA1E769-43C4-4F8D-A1C1-55151E3CDFE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80749" y="4482262"/>
                <a:ext cx="506268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C08389F7-751A-4217-ACE3-88EEFF9F4BA4}"/>
              </a:ext>
            </a:extLst>
          </p:cNvPr>
          <p:cNvGrpSpPr/>
          <p:nvPr/>
        </p:nvGrpSpPr>
        <p:grpSpPr>
          <a:xfrm>
            <a:off x="3898669" y="4147462"/>
            <a:ext cx="4404240" cy="2237400"/>
            <a:chOff x="3898669" y="4147462"/>
            <a:chExt cx="4404240" cy="22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5B96A10-4831-4441-A85B-6E2302CEE56F}"/>
                    </a:ext>
                  </a:extLst>
                </p14:cNvPr>
                <p14:cNvContentPartPr/>
                <p14:nvPr/>
              </p14:nvContentPartPr>
              <p14:xfrm>
                <a:off x="4003789" y="4656142"/>
                <a:ext cx="72000" cy="297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5B96A10-4831-4441-A85B-6E2302CEE56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95149" y="4647502"/>
                  <a:ext cx="89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122303F-1F1E-43A9-B889-326F616E915B}"/>
                    </a:ext>
                  </a:extLst>
                </p14:cNvPr>
                <p14:cNvContentPartPr/>
                <p14:nvPr/>
              </p14:nvContentPartPr>
              <p14:xfrm>
                <a:off x="3898669" y="4854862"/>
                <a:ext cx="259920" cy="170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122303F-1F1E-43A9-B889-326F616E91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89669" y="4845862"/>
                  <a:ext cx="277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80D2B4E-679D-4E5F-BA8C-5E6A0805B170}"/>
                    </a:ext>
                  </a:extLst>
                </p14:cNvPr>
                <p14:cNvContentPartPr/>
                <p14:nvPr/>
              </p14:nvContentPartPr>
              <p14:xfrm>
                <a:off x="4231669" y="4963582"/>
                <a:ext cx="160560" cy="212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80D2B4E-679D-4E5F-BA8C-5E6A0805B17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22669" y="4954942"/>
                  <a:ext cx="178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EED3829-283A-42E2-A8FC-89A5C4D3C545}"/>
                    </a:ext>
                  </a:extLst>
                </p14:cNvPr>
                <p14:cNvContentPartPr/>
                <p14:nvPr/>
              </p14:nvContentPartPr>
              <p14:xfrm>
                <a:off x="4363069" y="5123422"/>
                <a:ext cx="109800" cy="51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EED3829-283A-42E2-A8FC-89A5C4D3C54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54069" y="5114782"/>
                  <a:ext cx="127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EE3B79B-6C58-49FE-A7F0-CAFD14F97258}"/>
                    </a:ext>
                  </a:extLst>
                </p14:cNvPr>
                <p14:cNvContentPartPr/>
                <p14:nvPr/>
              </p14:nvContentPartPr>
              <p14:xfrm>
                <a:off x="4521109" y="5015422"/>
                <a:ext cx="119520" cy="10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EE3B79B-6C58-49FE-A7F0-CAFD14F9725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12109" y="5006782"/>
                  <a:ext cx="137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DF25F8C-606D-4AC0-935A-E30E82BD17D5}"/>
                    </a:ext>
                  </a:extLst>
                </p14:cNvPr>
                <p14:cNvContentPartPr/>
                <p14:nvPr/>
              </p14:nvContentPartPr>
              <p14:xfrm>
                <a:off x="4672309" y="4968982"/>
                <a:ext cx="124560" cy="112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DF25F8C-606D-4AC0-935A-E30E82BD17D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63309" y="4960342"/>
                  <a:ext cx="142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661B8D3-283B-44E9-9D76-780651EC89BB}"/>
                    </a:ext>
                  </a:extLst>
                </p14:cNvPr>
                <p14:cNvContentPartPr/>
                <p14:nvPr/>
              </p14:nvContentPartPr>
              <p14:xfrm>
                <a:off x="4811629" y="4931182"/>
                <a:ext cx="157680" cy="1861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661B8D3-283B-44E9-9D76-780651EC89B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02989" y="4922542"/>
                  <a:ext cx="175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C136929-6887-4E1C-9424-55C75C94F956}"/>
                    </a:ext>
                  </a:extLst>
                </p14:cNvPr>
                <p14:cNvContentPartPr/>
                <p14:nvPr/>
              </p14:nvContentPartPr>
              <p14:xfrm>
                <a:off x="5272069" y="4819942"/>
                <a:ext cx="261360" cy="87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C136929-6887-4E1C-9424-55C75C94F9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63429" y="4811302"/>
                  <a:ext cx="279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F8C04D7-251B-4C75-A688-6901AE08BA47}"/>
                    </a:ext>
                  </a:extLst>
                </p14:cNvPr>
                <p14:cNvContentPartPr/>
                <p14:nvPr/>
              </p14:nvContentPartPr>
              <p14:xfrm>
                <a:off x="5475109" y="4679182"/>
                <a:ext cx="5400" cy="7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F8C04D7-251B-4C75-A688-6901AE08BA4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66109" y="4670542"/>
                  <a:ext cx="23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7BB7322-5E66-416C-AA2B-FF0395ED8A26}"/>
                    </a:ext>
                  </a:extLst>
                </p14:cNvPr>
                <p14:cNvContentPartPr/>
                <p14:nvPr/>
              </p14:nvContentPartPr>
              <p14:xfrm>
                <a:off x="5765269" y="4643182"/>
                <a:ext cx="505440" cy="1969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7BB7322-5E66-416C-AA2B-FF0395ED8A2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56629" y="4634542"/>
                  <a:ext cx="523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5DDA1A7-2FB0-4569-8673-10343828210C}"/>
                    </a:ext>
                  </a:extLst>
                </p14:cNvPr>
                <p14:cNvContentPartPr/>
                <p14:nvPr/>
              </p14:nvContentPartPr>
              <p14:xfrm>
                <a:off x="6171709" y="4546702"/>
                <a:ext cx="25560" cy="7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5DDA1A7-2FB0-4569-8673-10343828210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62709" y="4538062"/>
                  <a:ext cx="43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BF18624-39D9-476C-94C4-A0D8C39E1218}"/>
                    </a:ext>
                  </a:extLst>
                </p14:cNvPr>
                <p14:cNvContentPartPr/>
                <p14:nvPr/>
              </p14:nvContentPartPr>
              <p14:xfrm>
                <a:off x="6346669" y="4460302"/>
                <a:ext cx="114840" cy="178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BF18624-39D9-476C-94C4-A0D8C39E121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37669" y="4451302"/>
                  <a:ext cx="132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CEF7DAA-BDC6-4F3C-BA08-8347FC7824B4}"/>
                    </a:ext>
                  </a:extLst>
                </p14:cNvPr>
                <p14:cNvContentPartPr/>
                <p14:nvPr/>
              </p14:nvContentPartPr>
              <p14:xfrm>
                <a:off x="6718909" y="4358422"/>
                <a:ext cx="124200" cy="185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CEF7DAA-BDC6-4F3C-BA08-8347FC7824B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10269" y="4349422"/>
                  <a:ext cx="141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1F1B26E-FC7B-43C2-A81F-13FA10DF15E1}"/>
                    </a:ext>
                  </a:extLst>
                </p14:cNvPr>
                <p14:cNvContentPartPr/>
                <p14:nvPr/>
              </p14:nvContentPartPr>
              <p14:xfrm>
                <a:off x="6885589" y="4368502"/>
                <a:ext cx="87480" cy="946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1F1B26E-FC7B-43C2-A81F-13FA10DF15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76589" y="4359502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4FF85F8-B4F7-42EF-A4C2-9A40A5E48DA0}"/>
                    </a:ext>
                  </a:extLst>
                </p14:cNvPr>
                <p14:cNvContentPartPr/>
                <p14:nvPr/>
              </p14:nvContentPartPr>
              <p14:xfrm>
                <a:off x="7048669" y="4339702"/>
                <a:ext cx="38160" cy="74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4FF85F8-B4F7-42EF-A4C2-9A40A5E48DA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40029" y="4331062"/>
                  <a:ext cx="55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999B4CC-ECE3-42B8-9DBD-30BC6382064B}"/>
                    </a:ext>
                  </a:extLst>
                </p14:cNvPr>
                <p14:cNvContentPartPr/>
                <p14:nvPr/>
              </p14:nvContentPartPr>
              <p14:xfrm>
                <a:off x="7175029" y="4240702"/>
                <a:ext cx="336600" cy="147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999B4CC-ECE3-42B8-9DBD-30BC6382064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66029" y="4232062"/>
                  <a:ext cx="354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594DC79-CA22-45E5-8212-158F08291AE8}"/>
                    </a:ext>
                  </a:extLst>
                </p14:cNvPr>
                <p14:cNvContentPartPr/>
                <p14:nvPr/>
              </p14:nvContentPartPr>
              <p14:xfrm>
                <a:off x="7504069" y="4189582"/>
                <a:ext cx="97560" cy="93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594DC79-CA22-45E5-8212-158F08291AE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95429" y="4180942"/>
                  <a:ext cx="115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B7A7FBE-DEAB-42AB-9E7F-746D38486594}"/>
                    </a:ext>
                  </a:extLst>
                </p14:cNvPr>
                <p14:cNvContentPartPr/>
                <p14:nvPr/>
              </p14:nvContentPartPr>
              <p14:xfrm>
                <a:off x="7640509" y="4147462"/>
                <a:ext cx="110160" cy="57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B7A7FBE-DEAB-42AB-9E7F-746D3848659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631869" y="4138462"/>
                  <a:ext cx="127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FD91731-536D-450D-AE4F-1375E001C62F}"/>
                    </a:ext>
                  </a:extLst>
                </p14:cNvPr>
                <p14:cNvContentPartPr/>
                <p14:nvPr/>
              </p14:nvContentPartPr>
              <p14:xfrm>
                <a:off x="4460269" y="5436622"/>
                <a:ext cx="244440" cy="92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FD91731-536D-450D-AE4F-1375E001C62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51629" y="5427982"/>
                  <a:ext cx="262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374D35E-2E91-4046-8F8A-0FB47C3E5A15}"/>
                    </a:ext>
                  </a:extLst>
                </p14:cNvPr>
                <p14:cNvContentPartPr/>
                <p14:nvPr/>
              </p14:nvContentPartPr>
              <p14:xfrm>
                <a:off x="4656109" y="5350942"/>
                <a:ext cx="7200" cy="18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374D35E-2E91-4046-8F8A-0FB47C3E5A1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647469" y="5342302"/>
                  <a:ext cx="24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95F06FC-39AE-4CE5-BC63-C37C8BED81C1}"/>
                    </a:ext>
                  </a:extLst>
                </p14:cNvPr>
                <p14:cNvContentPartPr/>
                <p14:nvPr/>
              </p14:nvContentPartPr>
              <p14:xfrm>
                <a:off x="4905949" y="5304862"/>
                <a:ext cx="259560" cy="118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95F06FC-39AE-4CE5-BC63-C37C8BED81C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96949" y="5295862"/>
                  <a:ext cx="277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ED126D9-EADE-48D9-8623-3FBD46FFDCA1}"/>
                    </a:ext>
                  </a:extLst>
                </p14:cNvPr>
                <p14:cNvContentPartPr/>
                <p14:nvPr/>
              </p14:nvContentPartPr>
              <p14:xfrm>
                <a:off x="5200429" y="5164822"/>
                <a:ext cx="351720" cy="2563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ED126D9-EADE-48D9-8623-3FBD46FFDCA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91789" y="5155822"/>
                  <a:ext cx="369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0704E45-5BC1-44B9-A925-EFAD089A19AA}"/>
                    </a:ext>
                  </a:extLst>
                </p14:cNvPr>
                <p14:cNvContentPartPr/>
                <p14:nvPr/>
              </p14:nvContentPartPr>
              <p14:xfrm>
                <a:off x="5754829" y="5046022"/>
                <a:ext cx="167400" cy="108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0704E45-5BC1-44B9-A925-EFAD089A19A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45829" y="5037022"/>
                  <a:ext cx="185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E7CD70C-076F-4AE9-88FC-DB78796B6CCC}"/>
                    </a:ext>
                  </a:extLst>
                </p14:cNvPr>
                <p14:cNvContentPartPr/>
                <p14:nvPr/>
              </p14:nvContentPartPr>
              <p14:xfrm>
                <a:off x="5938429" y="4885822"/>
                <a:ext cx="70200" cy="243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E7CD70C-076F-4AE9-88FC-DB78796B6CC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29429" y="4876822"/>
                  <a:ext cx="87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B7263FA-5E5C-4DCD-A1AF-AA26235D44E6}"/>
                    </a:ext>
                  </a:extLst>
                </p14:cNvPr>
                <p14:cNvContentPartPr/>
                <p14:nvPr/>
              </p14:nvContentPartPr>
              <p14:xfrm>
                <a:off x="5929429" y="4975102"/>
                <a:ext cx="83880" cy="79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B7263FA-5E5C-4DCD-A1AF-AA26235D44E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20789" y="4966102"/>
                  <a:ext cx="101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8C479B8-0900-4F86-842F-42A2B5797862}"/>
                    </a:ext>
                  </a:extLst>
                </p14:cNvPr>
                <p14:cNvContentPartPr/>
                <p14:nvPr/>
              </p14:nvContentPartPr>
              <p14:xfrm>
                <a:off x="6121669" y="4944142"/>
                <a:ext cx="108360" cy="114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8C479B8-0900-4F86-842F-42A2B579786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13029" y="4935502"/>
                  <a:ext cx="12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9517203-E0D8-49F9-AAAC-ED6FB0B574A3}"/>
                    </a:ext>
                  </a:extLst>
                </p14:cNvPr>
                <p14:cNvContentPartPr/>
                <p14:nvPr/>
              </p14:nvContentPartPr>
              <p14:xfrm>
                <a:off x="6237229" y="4821382"/>
                <a:ext cx="177480" cy="187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9517203-E0D8-49F9-AAAC-ED6FB0B574A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28229" y="4812382"/>
                  <a:ext cx="195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A1B37F6-E452-4434-B25D-035FB31D6A5B}"/>
                    </a:ext>
                  </a:extLst>
                </p14:cNvPr>
                <p14:cNvContentPartPr/>
                <p14:nvPr/>
              </p14:nvContentPartPr>
              <p14:xfrm>
                <a:off x="6383029" y="4828582"/>
                <a:ext cx="15840" cy="19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A1B37F6-E452-4434-B25D-035FB31D6A5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74389" y="4819582"/>
                  <a:ext cx="3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9F990E1-BE60-4250-ADAA-F13A6DF8A62E}"/>
                    </a:ext>
                  </a:extLst>
                </p14:cNvPr>
                <p14:cNvContentPartPr/>
                <p14:nvPr/>
              </p14:nvContentPartPr>
              <p14:xfrm>
                <a:off x="6455389" y="4832542"/>
                <a:ext cx="118080" cy="90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9F990E1-BE60-4250-ADAA-F13A6DF8A62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46749" y="4823902"/>
                  <a:ext cx="135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9287CC3-4D8D-48E1-8D0F-B3B7ADDBB616}"/>
                    </a:ext>
                  </a:extLst>
                </p14:cNvPr>
                <p14:cNvContentPartPr/>
                <p14:nvPr/>
              </p14:nvContentPartPr>
              <p14:xfrm>
                <a:off x="6569869" y="4647502"/>
                <a:ext cx="185760" cy="1760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9287CC3-4D8D-48E1-8D0F-B3B7ADDBB61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61229" y="4638502"/>
                  <a:ext cx="203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28188A9-62DA-4EA8-9E9D-1E8B932C49EC}"/>
                    </a:ext>
                  </a:extLst>
                </p14:cNvPr>
                <p14:cNvContentPartPr/>
                <p14:nvPr/>
              </p14:nvContentPartPr>
              <p14:xfrm>
                <a:off x="6731509" y="4644622"/>
                <a:ext cx="135000" cy="89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28188A9-62DA-4EA8-9E9D-1E8B932C49E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22509" y="4635982"/>
                  <a:ext cx="152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834069A-5807-4DED-9BDE-B00DF937502F}"/>
                    </a:ext>
                  </a:extLst>
                </p14:cNvPr>
                <p14:cNvContentPartPr/>
                <p14:nvPr/>
              </p14:nvContentPartPr>
              <p14:xfrm>
                <a:off x="6874789" y="4640662"/>
                <a:ext cx="99360" cy="82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834069A-5807-4DED-9BDE-B00DF937502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66149" y="4631662"/>
                  <a:ext cx="117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98954BF-7CD1-481B-8085-D3F7D48F9133}"/>
                    </a:ext>
                  </a:extLst>
                </p14:cNvPr>
                <p14:cNvContentPartPr/>
                <p14:nvPr/>
              </p14:nvContentPartPr>
              <p14:xfrm>
                <a:off x="7080709" y="4562542"/>
                <a:ext cx="97200" cy="126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98954BF-7CD1-481B-8085-D3F7D48F913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71709" y="4553902"/>
                  <a:ext cx="114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BA8D550-9C37-44A1-98F1-1D7321E4A7C4}"/>
                    </a:ext>
                  </a:extLst>
                </p14:cNvPr>
                <p14:cNvContentPartPr/>
                <p14:nvPr/>
              </p14:nvContentPartPr>
              <p14:xfrm>
                <a:off x="7226509" y="4589182"/>
                <a:ext cx="74160" cy="61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BA8D550-9C37-44A1-98F1-1D7321E4A7C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17869" y="4580542"/>
                  <a:ext cx="91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F7FD661-3442-4E12-A615-3E19CBA1D6C5}"/>
                    </a:ext>
                  </a:extLst>
                </p14:cNvPr>
                <p14:cNvContentPartPr/>
                <p14:nvPr/>
              </p14:nvContentPartPr>
              <p14:xfrm>
                <a:off x="7319389" y="4539142"/>
                <a:ext cx="75240" cy="889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F7FD661-3442-4E12-A615-3E19CBA1D6C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10389" y="4530502"/>
                  <a:ext cx="92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D9A77A1-7176-4A46-9A64-99D4598B8FF3}"/>
                    </a:ext>
                  </a:extLst>
                </p14:cNvPr>
                <p14:cNvContentPartPr/>
                <p14:nvPr/>
              </p14:nvContentPartPr>
              <p14:xfrm>
                <a:off x="7458349" y="4409542"/>
                <a:ext cx="148680" cy="1778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D9A77A1-7176-4A46-9A64-99D4598B8FF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449349" y="4400542"/>
                  <a:ext cx="166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A3E3253-5AA6-4AE7-9517-B09037475903}"/>
                    </a:ext>
                  </a:extLst>
                </p14:cNvPr>
                <p14:cNvContentPartPr/>
                <p14:nvPr/>
              </p14:nvContentPartPr>
              <p14:xfrm>
                <a:off x="4648549" y="5756662"/>
                <a:ext cx="104400" cy="196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A3E3253-5AA6-4AE7-9517-B0903747590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39549" y="5748022"/>
                  <a:ext cx="122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E82FEC1-F062-48B9-946D-364670E66964}"/>
                    </a:ext>
                  </a:extLst>
                </p14:cNvPr>
                <p14:cNvContentPartPr/>
                <p14:nvPr/>
              </p14:nvContentPartPr>
              <p14:xfrm>
                <a:off x="4605709" y="5805622"/>
                <a:ext cx="164880" cy="83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E82FEC1-F062-48B9-946D-364670E6696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96709" y="5796982"/>
                  <a:ext cx="182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D65E563-F924-4689-A88A-ACFD46634DCE}"/>
                    </a:ext>
                  </a:extLst>
                </p14:cNvPr>
                <p14:cNvContentPartPr/>
                <p14:nvPr/>
              </p14:nvContentPartPr>
              <p14:xfrm>
                <a:off x="4748989" y="5742262"/>
                <a:ext cx="119520" cy="123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D65E563-F924-4689-A88A-ACFD46634DC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40349" y="5733262"/>
                  <a:ext cx="137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8DD85F5-3C43-4E63-AFFD-F7AC35B4352A}"/>
                    </a:ext>
                  </a:extLst>
                </p14:cNvPr>
                <p14:cNvContentPartPr/>
                <p14:nvPr/>
              </p14:nvContentPartPr>
              <p14:xfrm>
                <a:off x="4939789" y="5674582"/>
                <a:ext cx="78120" cy="127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8DD85F5-3C43-4E63-AFFD-F7AC35B4352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31149" y="5665942"/>
                  <a:ext cx="95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83FF1B3-F6B8-42D4-996B-9B95D2EF40F4}"/>
                    </a:ext>
                  </a:extLst>
                </p14:cNvPr>
                <p14:cNvContentPartPr/>
                <p14:nvPr/>
              </p14:nvContentPartPr>
              <p14:xfrm>
                <a:off x="5211229" y="5524102"/>
                <a:ext cx="118080" cy="167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83FF1B3-F6B8-42D4-996B-9B95D2EF40F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02589" y="5515462"/>
                  <a:ext cx="135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6E5DACD-8539-4814-AD4E-A3B4DAD1CB35}"/>
                    </a:ext>
                  </a:extLst>
                </p14:cNvPr>
                <p14:cNvContentPartPr/>
                <p14:nvPr/>
              </p14:nvContentPartPr>
              <p14:xfrm>
                <a:off x="5371429" y="5357422"/>
                <a:ext cx="438480" cy="246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6E5DACD-8539-4814-AD4E-A3B4DAD1CB3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62429" y="5348422"/>
                  <a:ext cx="456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8044115-1374-44A1-8EA7-EADACC2089D5}"/>
                    </a:ext>
                  </a:extLst>
                </p14:cNvPr>
                <p14:cNvContentPartPr/>
                <p14:nvPr/>
              </p14:nvContentPartPr>
              <p14:xfrm>
                <a:off x="5793349" y="5265982"/>
                <a:ext cx="156600" cy="150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8044115-1374-44A1-8EA7-EADACC2089D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84709" y="5256982"/>
                  <a:ext cx="174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36F89B5-E432-49ED-8C16-EDAD6C2BB436}"/>
                    </a:ext>
                  </a:extLst>
                </p14:cNvPr>
                <p14:cNvContentPartPr/>
                <p14:nvPr/>
              </p14:nvContentPartPr>
              <p14:xfrm>
                <a:off x="5921869" y="5271742"/>
                <a:ext cx="23400" cy="21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36F89B5-E432-49ED-8C16-EDAD6C2BB43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12869" y="5262742"/>
                  <a:ext cx="41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7AF50C7-0A94-4CE2-BFD0-B734BF434A3A}"/>
                    </a:ext>
                  </a:extLst>
                </p14:cNvPr>
                <p14:cNvContentPartPr/>
                <p14:nvPr/>
              </p14:nvContentPartPr>
              <p14:xfrm>
                <a:off x="6026629" y="5270302"/>
                <a:ext cx="161280" cy="65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7AF50C7-0A94-4CE2-BFD0-B734BF434A3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017989" y="5261302"/>
                  <a:ext cx="178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2BBB936-71E1-49EE-B209-4F03446D670A}"/>
                    </a:ext>
                  </a:extLst>
                </p14:cNvPr>
                <p14:cNvContentPartPr/>
                <p14:nvPr/>
              </p14:nvContentPartPr>
              <p14:xfrm>
                <a:off x="6435229" y="5021902"/>
                <a:ext cx="249480" cy="329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2BBB936-71E1-49EE-B209-4F03446D670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26589" y="5012902"/>
                  <a:ext cx="2671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7A83FA1-2C25-429D-AE7C-20E5E849B821}"/>
                    </a:ext>
                  </a:extLst>
                </p14:cNvPr>
                <p14:cNvContentPartPr/>
                <p14:nvPr/>
              </p14:nvContentPartPr>
              <p14:xfrm>
                <a:off x="6853549" y="4948102"/>
                <a:ext cx="81360" cy="128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7A83FA1-2C25-429D-AE7C-20E5E849B82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44909" y="4939102"/>
                  <a:ext cx="99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31283B9-1502-4468-8EF1-0A12215A1C31}"/>
                    </a:ext>
                  </a:extLst>
                </p14:cNvPr>
                <p14:cNvContentPartPr/>
                <p14:nvPr/>
              </p14:nvContentPartPr>
              <p14:xfrm>
                <a:off x="6982429" y="4922902"/>
                <a:ext cx="154800" cy="752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31283B9-1502-4468-8EF1-0A12215A1C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73789" y="4913902"/>
                  <a:ext cx="172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DD420A4-0E03-4696-9C7C-B34E672DDF47}"/>
                    </a:ext>
                  </a:extLst>
                </p14:cNvPr>
                <p14:cNvContentPartPr/>
                <p14:nvPr/>
              </p14:nvContentPartPr>
              <p14:xfrm>
                <a:off x="7181149" y="4805902"/>
                <a:ext cx="117360" cy="196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DD420A4-0E03-4696-9C7C-B34E672DDF4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72509" y="4796902"/>
                  <a:ext cx="135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112474D-2406-4F41-AFC7-99BD76B02A7D}"/>
                    </a:ext>
                  </a:extLst>
                </p14:cNvPr>
                <p14:cNvContentPartPr/>
                <p14:nvPr/>
              </p14:nvContentPartPr>
              <p14:xfrm>
                <a:off x="7275109" y="4732462"/>
                <a:ext cx="16920" cy="37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112474D-2406-4F41-AFC7-99BD76B02A7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66469" y="4723462"/>
                  <a:ext cx="34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0697514-F337-4713-B129-DEC6E87B3F29}"/>
                    </a:ext>
                  </a:extLst>
                </p14:cNvPr>
                <p14:cNvContentPartPr/>
                <p14:nvPr/>
              </p14:nvContentPartPr>
              <p14:xfrm>
                <a:off x="7382389" y="4714822"/>
                <a:ext cx="127080" cy="138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0697514-F337-4713-B129-DEC6E87B3F2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373389" y="4705822"/>
                  <a:ext cx="144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1ED94D1-E6D5-46EB-B017-0063ACC9BAAE}"/>
                    </a:ext>
                  </a:extLst>
                </p14:cNvPr>
                <p14:cNvContentPartPr/>
                <p14:nvPr/>
              </p14:nvContentPartPr>
              <p14:xfrm>
                <a:off x="7543669" y="4666582"/>
                <a:ext cx="84600" cy="122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1ED94D1-E6D5-46EB-B017-0063ACC9BAA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34669" y="4657582"/>
                  <a:ext cx="102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A3A528E-CB90-4CE2-91A8-D6AD96C1D3B9}"/>
                    </a:ext>
                  </a:extLst>
                </p14:cNvPr>
                <p14:cNvContentPartPr/>
                <p14:nvPr/>
              </p14:nvContentPartPr>
              <p14:xfrm>
                <a:off x="7727269" y="4647502"/>
                <a:ext cx="1800" cy="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A3A528E-CB90-4CE2-91A8-D6AD96C1D3B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718629" y="4638502"/>
                  <a:ext cx="19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0BF7E5F-EA8C-4F64-A6C5-9E2B0AB709FE}"/>
                    </a:ext>
                  </a:extLst>
                </p14:cNvPr>
                <p14:cNvContentPartPr/>
                <p14:nvPr/>
              </p14:nvContentPartPr>
              <p14:xfrm>
                <a:off x="7592629" y="4648582"/>
                <a:ext cx="176760" cy="1526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0BF7E5F-EA8C-4F64-A6C5-9E2B0AB709F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83629" y="4639942"/>
                  <a:ext cx="194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9295DC6-622B-4CE5-920D-5DF669FC4650}"/>
                    </a:ext>
                  </a:extLst>
                </p14:cNvPr>
                <p14:cNvContentPartPr/>
                <p14:nvPr/>
              </p14:nvContentPartPr>
              <p14:xfrm>
                <a:off x="7831669" y="4587382"/>
                <a:ext cx="42840" cy="70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9295DC6-622B-4CE5-920D-5DF669FC465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22669" y="4578742"/>
                  <a:ext cx="60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DBA4D89-7C8B-4C9C-9B03-4F4CAAA06F91}"/>
                    </a:ext>
                  </a:extLst>
                </p14:cNvPr>
                <p14:cNvContentPartPr/>
                <p14:nvPr/>
              </p14:nvContentPartPr>
              <p14:xfrm>
                <a:off x="7931389" y="4500622"/>
                <a:ext cx="97200" cy="1324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DBA4D89-7C8B-4C9C-9B03-4F4CAAA06F9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22749" y="4491982"/>
                  <a:ext cx="114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58FDDD0-2CB7-42B4-8AC7-32BCBA6C9A0F}"/>
                    </a:ext>
                  </a:extLst>
                </p14:cNvPr>
                <p14:cNvContentPartPr/>
                <p14:nvPr/>
              </p14:nvContentPartPr>
              <p14:xfrm>
                <a:off x="5066149" y="5808862"/>
                <a:ext cx="478440" cy="336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58FDDD0-2CB7-42B4-8AC7-32BCBA6C9A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57149" y="5800222"/>
                  <a:ext cx="4960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DF51DEB-3343-446B-A9C7-9BB5CD6D0EBD}"/>
                    </a:ext>
                  </a:extLst>
                </p14:cNvPr>
                <p14:cNvContentPartPr/>
                <p14:nvPr/>
              </p14:nvContentPartPr>
              <p14:xfrm>
                <a:off x="5675269" y="5717782"/>
                <a:ext cx="121320" cy="114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DF51DEB-3343-446B-A9C7-9BB5CD6D0EB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666629" y="5709142"/>
                  <a:ext cx="138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2F617E0-E39F-436D-8383-11FE463908D4}"/>
                    </a:ext>
                  </a:extLst>
                </p14:cNvPr>
                <p14:cNvContentPartPr/>
                <p14:nvPr/>
              </p14:nvContentPartPr>
              <p14:xfrm>
                <a:off x="5546749" y="5686822"/>
                <a:ext cx="95400" cy="238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2F617E0-E39F-436D-8383-11FE463908D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37749" y="5678182"/>
                  <a:ext cx="113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C849B3F-E13C-4101-9833-554278444A92}"/>
                    </a:ext>
                  </a:extLst>
                </p14:cNvPr>
                <p14:cNvContentPartPr/>
                <p14:nvPr/>
              </p14:nvContentPartPr>
              <p14:xfrm>
                <a:off x="6007189" y="5601142"/>
                <a:ext cx="116280" cy="128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C849B3F-E13C-4101-9833-554278444A9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998549" y="5592142"/>
                  <a:ext cx="133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21D289E-73F2-422D-B97A-6D8294CC4462}"/>
                    </a:ext>
                  </a:extLst>
                </p14:cNvPr>
                <p14:cNvContentPartPr/>
                <p14:nvPr/>
              </p14:nvContentPartPr>
              <p14:xfrm>
                <a:off x="6147589" y="5553982"/>
                <a:ext cx="181800" cy="7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21D289E-73F2-422D-B97A-6D8294CC446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138949" y="5544982"/>
                  <a:ext cx="199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8954B57-912C-4D00-AA1C-ACB75576456D}"/>
                    </a:ext>
                  </a:extLst>
                </p14:cNvPr>
                <p14:cNvContentPartPr/>
                <p14:nvPr/>
              </p14:nvContentPartPr>
              <p14:xfrm>
                <a:off x="6378349" y="5357062"/>
                <a:ext cx="234720" cy="218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8954B57-912C-4D00-AA1C-ACB75576456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69709" y="5348062"/>
                  <a:ext cx="252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B2E63C4-D648-4261-9B47-24A64BE8F3AC}"/>
                    </a:ext>
                  </a:extLst>
                </p14:cNvPr>
                <p14:cNvContentPartPr/>
                <p14:nvPr/>
              </p14:nvContentPartPr>
              <p14:xfrm>
                <a:off x="6573469" y="5337262"/>
                <a:ext cx="14400" cy="2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B2E63C4-D648-4261-9B47-24A64BE8F3A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64829" y="5328262"/>
                  <a:ext cx="32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921F6E6-4A30-4A52-8643-9DDEE8F02482}"/>
                    </a:ext>
                  </a:extLst>
                </p14:cNvPr>
                <p14:cNvContentPartPr/>
                <p14:nvPr/>
              </p14:nvContentPartPr>
              <p14:xfrm>
                <a:off x="6604429" y="5275702"/>
                <a:ext cx="361440" cy="180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921F6E6-4A30-4A52-8643-9DDEE8F0248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95429" y="5267062"/>
                  <a:ext cx="379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761C578-7221-4D61-93B2-40C6B6CC6D39}"/>
                    </a:ext>
                  </a:extLst>
                </p14:cNvPr>
                <p14:cNvContentPartPr/>
                <p14:nvPr/>
              </p14:nvContentPartPr>
              <p14:xfrm>
                <a:off x="7016629" y="5181382"/>
                <a:ext cx="29880" cy="871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761C578-7221-4D61-93B2-40C6B6CC6D3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07989" y="5172382"/>
                  <a:ext cx="47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19CE865-42FC-4F0B-824F-14CB5B49A977}"/>
                    </a:ext>
                  </a:extLst>
                </p14:cNvPr>
                <p14:cNvContentPartPr/>
                <p14:nvPr/>
              </p14:nvContentPartPr>
              <p14:xfrm>
                <a:off x="7089349" y="5107942"/>
                <a:ext cx="92880" cy="1065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19CE865-42FC-4F0B-824F-14CB5B49A97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80349" y="5099302"/>
                  <a:ext cx="110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EB84813-5AD9-4BE0-8365-13853E7EF206}"/>
                    </a:ext>
                  </a:extLst>
                </p14:cNvPr>
                <p14:cNvContentPartPr/>
                <p14:nvPr/>
              </p14:nvContentPartPr>
              <p14:xfrm>
                <a:off x="7375909" y="5054302"/>
                <a:ext cx="217440" cy="94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EB84813-5AD9-4BE0-8365-13853E7EF20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366909" y="5045662"/>
                  <a:ext cx="235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CF05E8E-E9BF-49BE-B105-30CFA2DAE23C}"/>
                    </a:ext>
                  </a:extLst>
                </p14:cNvPr>
                <p14:cNvContentPartPr/>
                <p14:nvPr/>
              </p14:nvContentPartPr>
              <p14:xfrm>
                <a:off x="7613509" y="4813102"/>
                <a:ext cx="416520" cy="2304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CF05E8E-E9BF-49BE-B105-30CFA2DAE23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04509" y="4804102"/>
                  <a:ext cx="434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52C0C89-8622-4727-AB71-8815A864E09F}"/>
                    </a:ext>
                  </a:extLst>
                </p14:cNvPr>
                <p14:cNvContentPartPr/>
                <p14:nvPr/>
              </p14:nvContentPartPr>
              <p14:xfrm>
                <a:off x="8028229" y="4646422"/>
                <a:ext cx="153720" cy="191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52C0C89-8622-4727-AB71-8815A864E09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19229" y="4637782"/>
                  <a:ext cx="171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9C5B91-2DF2-43BA-A87D-4C14457334AC}"/>
                    </a:ext>
                  </a:extLst>
                </p14:cNvPr>
                <p14:cNvContentPartPr/>
                <p14:nvPr/>
              </p14:nvContentPartPr>
              <p14:xfrm>
                <a:off x="8211109" y="4671622"/>
                <a:ext cx="91800" cy="124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9C5B91-2DF2-43BA-A87D-4C14457334A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202109" y="4662982"/>
                  <a:ext cx="109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3660E91-8EED-4391-A691-FA1ED393DC53}"/>
                    </a:ext>
                  </a:extLst>
                </p14:cNvPr>
                <p14:cNvContentPartPr/>
                <p14:nvPr/>
              </p14:nvContentPartPr>
              <p14:xfrm>
                <a:off x="5341909" y="6184342"/>
                <a:ext cx="157320" cy="200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3660E91-8EED-4391-A691-FA1ED393DC5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32909" y="6175702"/>
                  <a:ext cx="174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953AB9E-3DF1-42C2-80AE-C865E7E3BF7C}"/>
                    </a:ext>
                  </a:extLst>
                </p14:cNvPr>
                <p14:cNvContentPartPr/>
                <p14:nvPr/>
              </p14:nvContentPartPr>
              <p14:xfrm>
                <a:off x="5548909" y="6166702"/>
                <a:ext cx="78480" cy="96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953AB9E-3DF1-42C2-80AE-C865E7E3BF7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540269" y="6158062"/>
                  <a:ext cx="96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ECD75DE-6CCC-40BF-8711-80005DFD8E21}"/>
                    </a:ext>
                  </a:extLst>
                </p14:cNvPr>
                <p14:cNvContentPartPr/>
                <p14:nvPr/>
              </p14:nvContentPartPr>
              <p14:xfrm>
                <a:off x="5760229" y="5849542"/>
                <a:ext cx="324360" cy="307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ECD75DE-6CCC-40BF-8711-80005DFD8E2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51589" y="5840902"/>
                  <a:ext cx="3420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9FCEEA7-9A48-4606-AC1C-45EA8D723C4E}"/>
                    </a:ext>
                  </a:extLst>
                </p14:cNvPr>
                <p14:cNvContentPartPr/>
                <p14:nvPr/>
              </p14:nvContentPartPr>
              <p14:xfrm>
                <a:off x="6352069" y="5763502"/>
                <a:ext cx="79920" cy="159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9FCEEA7-9A48-4606-AC1C-45EA8D723C4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343069" y="5754502"/>
                  <a:ext cx="97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E7B25CC-98C3-4B04-ADE8-F5E2EF5A8CC9}"/>
                    </a:ext>
                  </a:extLst>
                </p14:cNvPr>
                <p14:cNvContentPartPr/>
                <p14:nvPr/>
              </p14:nvContentPartPr>
              <p14:xfrm>
                <a:off x="6485269" y="5577022"/>
                <a:ext cx="262800" cy="239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E7B25CC-98C3-4B04-ADE8-F5E2EF5A8CC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476269" y="5568382"/>
                  <a:ext cx="280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1826365-B2BD-417D-8BD6-FFFB9DC75CD6}"/>
                    </a:ext>
                  </a:extLst>
                </p14:cNvPr>
                <p14:cNvContentPartPr/>
                <p14:nvPr/>
              </p14:nvContentPartPr>
              <p14:xfrm>
                <a:off x="6712429" y="5705542"/>
                <a:ext cx="62640" cy="554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1826365-B2BD-417D-8BD6-FFFB9DC75CD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03429" y="5696902"/>
                  <a:ext cx="80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7269BA4-D093-46C3-BDE9-D0526778F7C7}"/>
                    </a:ext>
                  </a:extLst>
                </p14:cNvPr>
                <p14:cNvContentPartPr/>
                <p14:nvPr/>
              </p14:nvContentPartPr>
              <p14:xfrm>
                <a:off x="6822229" y="5560102"/>
                <a:ext cx="83520" cy="1346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7269BA4-D093-46C3-BDE9-D0526778F7C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813589" y="5551462"/>
                  <a:ext cx="101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855D071-E916-4853-AA2F-8424D3401280}"/>
                    </a:ext>
                  </a:extLst>
                </p14:cNvPr>
                <p14:cNvContentPartPr/>
                <p14:nvPr/>
              </p14:nvContentPartPr>
              <p14:xfrm>
                <a:off x="7141549" y="5350222"/>
                <a:ext cx="323640" cy="235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855D071-E916-4853-AA2F-8424D340128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32909" y="5341582"/>
                  <a:ext cx="341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9D44515-4F9E-4898-B41B-D0E1E7185CC8}"/>
                    </a:ext>
                  </a:extLst>
                </p14:cNvPr>
                <p14:cNvContentPartPr/>
                <p14:nvPr/>
              </p14:nvContentPartPr>
              <p14:xfrm>
                <a:off x="7370149" y="5316382"/>
                <a:ext cx="93600" cy="25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9D44515-4F9E-4898-B41B-D0E1E7185CC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61509" y="5307742"/>
                  <a:ext cx="111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477B2BE-6FFC-4CB3-BF9A-C2FA41B173C7}"/>
                    </a:ext>
                  </a:extLst>
                </p14:cNvPr>
                <p14:cNvContentPartPr/>
                <p14:nvPr/>
              </p14:nvContentPartPr>
              <p14:xfrm>
                <a:off x="7496149" y="5310262"/>
                <a:ext cx="106200" cy="109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477B2BE-6FFC-4CB3-BF9A-C2FA41B173C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87509" y="5301622"/>
                  <a:ext cx="123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39CBAA3-2ABE-4748-ADFE-CE2546D22D73}"/>
                    </a:ext>
                  </a:extLst>
                </p14:cNvPr>
                <p14:cNvContentPartPr/>
                <p14:nvPr/>
              </p14:nvContentPartPr>
              <p14:xfrm>
                <a:off x="7693069" y="5208742"/>
                <a:ext cx="279000" cy="1407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39CBAA3-2ABE-4748-ADFE-CE2546D22D7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684429" y="5199742"/>
                  <a:ext cx="296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872CBE7-8D3C-45CF-B061-B20F36B8BD86}"/>
                    </a:ext>
                  </a:extLst>
                </p14:cNvPr>
                <p14:cNvContentPartPr/>
                <p14:nvPr/>
              </p14:nvContentPartPr>
              <p14:xfrm>
                <a:off x="7965589" y="5032342"/>
                <a:ext cx="223560" cy="191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872CBE7-8D3C-45CF-B061-B20F36B8BD8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56589" y="5023342"/>
                  <a:ext cx="241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EC73883-F668-41A8-86F2-163B3BB7084C}"/>
                    </a:ext>
                  </a:extLst>
                </p14:cNvPr>
                <p14:cNvContentPartPr/>
                <p14:nvPr/>
              </p14:nvContentPartPr>
              <p14:xfrm>
                <a:off x="6347749" y="6159502"/>
                <a:ext cx="148680" cy="1137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EC73883-F668-41A8-86F2-163B3BB7084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39109" y="6150502"/>
                  <a:ext cx="166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1C696C4-3EF0-492E-900A-0298B3A89399}"/>
                    </a:ext>
                  </a:extLst>
                </p14:cNvPr>
                <p14:cNvContentPartPr/>
                <p14:nvPr/>
              </p14:nvContentPartPr>
              <p14:xfrm>
                <a:off x="6528829" y="6065182"/>
                <a:ext cx="92160" cy="1418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1C696C4-3EF0-492E-900A-0298B3A8939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19829" y="6056182"/>
                  <a:ext cx="109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93CC2B1-623F-479C-A791-7D64E606CF9D}"/>
                    </a:ext>
                  </a:extLst>
                </p14:cNvPr>
                <p14:cNvContentPartPr/>
                <p14:nvPr/>
              </p14:nvContentPartPr>
              <p14:xfrm>
                <a:off x="6648349" y="5998222"/>
                <a:ext cx="81720" cy="1260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93CC2B1-623F-479C-A791-7D64E606CF9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39349" y="5989222"/>
                  <a:ext cx="99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90E42A7-F841-4704-9781-10B484E75A77}"/>
                    </a:ext>
                  </a:extLst>
                </p14:cNvPr>
                <p14:cNvContentPartPr/>
                <p14:nvPr/>
              </p14:nvContentPartPr>
              <p14:xfrm>
                <a:off x="6801349" y="5758462"/>
                <a:ext cx="342360" cy="281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90E42A7-F841-4704-9781-10B484E75A7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92349" y="5749822"/>
                  <a:ext cx="360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1D171E8-EC2D-4BDE-A473-398CF9814BD5}"/>
                    </a:ext>
                  </a:extLst>
                </p14:cNvPr>
                <p14:cNvContentPartPr/>
                <p14:nvPr/>
              </p14:nvContentPartPr>
              <p14:xfrm>
                <a:off x="6529549" y="6020902"/>
                <a:ext cx="641880" cy="3186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1D171E8-EC2D-4BDE-A473-398CF9814BD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20909" y="6011902"/>
                  <a:ext cx="659520" cy="33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591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677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03EADD6-1286-4175-A7E0-6F6F6AD8B4E2}"/>
                  </a:ext>
                </a:extLst>
              </p14:cNvPr>
              <p14:cNvContentPartPr/>
              <p14:nvPr/>
            </p14:nvContentPartPr>
            <p14:xfrm>
              <a:off x="170869" y="4565782"/>
              <a:ext cx="3889800" cy="14799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03EADD6-1286-4175-A7E0-6F6F6AD8B4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69" y="4557142"/>
                <a:ext cx="3907440" cy="14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97F6DCA-4CB7-4084-8FE4-A8EE55D90E34}"/>
                  </a:ext>
                </a:extLst>
              </p14:cNvPr>
              <p14:cNvContentPartPr/>
              <p14:nvPr/>
            </p14:nvContentPartPr>
            <p14:xfrm>
              <a:off x="2812549" y="4875022"/>
              <a:ext cx="40320" cy="14810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97F6DCA-4CB7-4084-8FE4-A8EE55D90E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3549" y="4866022"/>
                <a:ext cx="57960" cy="14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1059B89-1A2A-4A34-9BDA-6B6966D9F269}"/>
                  </a:ext>
                </a:extLst>
              </p14:cNvPr>
              <p14:cNvContentPartPr/>
              <p14:nvPr/>
            </p14:nvContentPartPr>
            <p14:xfrm>
              <a:off x="2851069" y="4922902"/>
              <a:ext cx="41400" cy="1343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1059B89-1A2A-4A34-9BDA-6B6966D9F2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2429" y="4913902"/>
                <a:ext cx="5904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1720658-86DA-46EF-AB99-A1ADA71B8068}"/>
                  </a:ext>
                </a:extLst>
              </p14:cNvPr>
              <p14:cNvContentPartPr/>
              <p14:nvPr/>
            </p14:nvContentPartPr>
            <p14:xfrm>
              <a:off x="2906869" y="5079142"/>
              <a:ext cx="44640" cy="12330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1720658-86DA-46EF-AB99-A1ADA71B80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7869" y="5070502"/>
                <a:ext cx="62280" cy="12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6EC77A2-3895-4253-B00E-5B98C51D0348}"/>
                  </a:ext>
                </a:extLst>
              </p14:cNvPr>
              <p14:cNvContentPartPr/>
              <p14:nvPr/>
            </p14:nvContentPartPr>
            <p14:xfrm>
              <a:off x="6343789" y="4081222"/>
              <a:ext cx="81720" cy="20221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6EC77A2-3895-4253-B00E-5B98C51D03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4789" y="4072582"/>
                <a:ext cx="99360" cy="20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7AD1E10-8FD8-4D73-97B0-77031641A8D2}"/>
                  </a:ext>
                </a:extLst>
              </p14:cNvPr>
              <p14:cNvContentPartPr/>
              <p14:nvPr/>
            </p14:nvContentPartPr>
            <p14:xfrm>
              <a:off x="5130949" y="5859982"/>
              <a:ext cx="3081240" cy="1058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7AD1E10-8FD8-4D73-97B0-77031641A8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21949" y="5850982"/>
                <a:ext cx="3098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BEAEB14-331E-4915-B386-6D56267FD408}"/>
                  </a:ext>
                </a:extLst>
              </p14:cNvPr>
              <p14:cNvContentPartPr/>
              <p14:nvPr/>
            </p14:nvContentPartPr>
            <p14:xfrm>
              <a:off x="8234869" y="5803102"/>
              <a:ext cx="162720" cy="2120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BEAEB14-331E-4915-B386-6D56267FD4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26229" y="5794102"/>
                <a:ext cx="180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C864AC5-8935-44B9-8DD3-42F92E11098E}"/>
                  </a:ext>
                </a:extLst>
              </p14:cNvPr>
              <p14:cNvContentPartPr/>
              <p14:nvPr/>
            </p14:nvContentPartPr>
            <p14:xfrm>
              <a:off x="6222829" y="3839662"/>
              <a:ext cx="259560" cy="2732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C864AC5-8935-44B9-8DD3-42F92E1109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13829" y="3831022"/>
                <a:ext cx="2772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02B4FA4-8A44-41AA-9585-C552B4A8D3E9}"/>
                  </a:ext>
                </a:extLst>
              </p14:cNvPr>
              <p14:cNvContentPartPr/>
              <p14:nvPr/>
            </p14:nvContentPartPr>
            <p14:xfrm>
              <a:off x="5742589" y="3735982"/>
              <a:ext cx="172080" cy="3319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02B4FA4-8A44-41AA-9585-C552B4A8D3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33589" y="3727342"/>
                <a:ext cx="1897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8DC0541-C4D2-4212-A0E8-B2E367D85270}"/>
                  </a:ext>
                </a:extLst>
              </p14:cNvPr>
              <p14:cNvContentPartPr/>
              <p14:nvPr/>
            </p14:nvContentPartPr>
            <p14:xfrm>
              <a:off x="5944549" y="3729862"/>
              <a:ext cx="164160" cy="2008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8DC0541-C4D2-4212-A0E8-B2E367D8527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5549" y="3721222"/>
                <a:ext cx="1818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B4FD203-2C64-4D39-BA47-E5F3BAEF1438}"/>
                  </a:ext>
                </a:extLst>
              </p14:cNvPr>
              <p14:cNvContentPartPr/>
              <p14:nvPr/>
            </p14:nvContentPartPr>
            <p14:xfrm>
              <a:off x="6017989" y="3699982"/>
              <a:ext cx="154800" cy="2181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B4FD203-2C64-4D39-BA47-E5F3BAEF14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08989" y="3691342"/>
                <a:ext cx="1724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AEFE002-D61D-4FCB-AF56-9E88757940A4}"/>
                  </a:ext>
                </a:extLst>
              </p14:cNvPr>
              <p14:cNvContentPartPr/>
              <p14:nvPr/>
            </p14:nvContentPartPr>
            <p14:xfrm>
              <a:off x="4615429" y="4184182"/>
              <a:ext cx="3634560" cy="16290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AEFE002-D61D-4FCB-AF56-9E88757940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06429" y="4175182"/>
                <a:ext cx="3652200" cy="16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CFD1EF00-A1CA-4742-9425-4CFC44A2B27B}"/>
                  </a:ext>
                </a:extLst>
              </p14:cNvPr>
              <p14:cNvContentPartPr/>
              <p14:nvPr/>
            </p14:nvContentPartPr>
            <p14:xfrm>
              <a:off x="5555029" y="4928662"/>
              <a:ext cx="85680" cy="13237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CFD1EF00-A1CA-4742-9425-4CFC44A2B27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46389" y="4919662"/>
                <a:ext cx="103320" cy="13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48280F7-1095-4B31-9A6C-6C1414748B03}"/>
                  </a:ext>
                </a:extLst>
              </p14:cNvPr>
              <p14:cNvContentPartPr/>
              <p14:nvPr/>
            </p14:nvContentPartPr>
            <p14:xfrm>
              <a:off x="7495789" y="4995982"/>
              <a:ext cx="74880" cy="10940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48280F7-1095-4B31-9A6C-6C1414748B0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86789" y="4987342"/>
                <a:ext cx="92520" cy="11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D8AC60D-986A-4A77-8A07-DE68052356DF}"/>
                  </a:ext>
                </a:extLst>
              </p14:cNvPr>
              <p14:cNvContentPartPr/>
              <p14:nvPr/>
            </p14:nvContentPartPr>
            <p14:xfrm>
              <a:off x="5661589" y="4901662"/>
              <a:ext cx="270000" cy="6566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D8AC60D-986A-4A77-8A07-DE68052356D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52589" y="4893022"/>
                <a:ext cx="28764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D21C2F9-09DF-4D14-BC8B-C549CEE79DAE}"/>
                  </a:ext>
                </a:extLst>
              </p14:cNvPr>
              <p14:cNvContentPartPr/>
              <p14:nvPr/>
            </p14:nvContentPartPr>
            <p14:xfrm>
              <a:off x="5749429" y="4418542"/>
              <a:ext cx="649440" cy="1294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D21C2F9-09DF-4D14-BC8B-C549CEE79D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40789" y="4409902"/>
                <a:ext cx="667080" cy="13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DE0EC4E-6F24-4D13-BBA8-022F5523257E}"/>
                  </a:ext>
                </a:extLst>
              </p14:cNvPr>
              <p14:cNvContentPartPr/>
              <p14:nvPr/>
            </p14:nvContentPartPr>
            <p14:xfrm>
              <a:off x="5977309" y="4530862"/>
              <a:ext cx="660960" cy="11091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DE0EC4E-6F24-4D13-BBA8-022F552325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68669" y="4521862"/>
                <a:ext cx="678600" cy="11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B81AAE5B-1D23-4E7D-BDAB-23D510DB6D94}"/>
                  </a:ext>
                </a:extLst>
              </p14:cNvPr>
              <p14:cNvContentPartPr/>
              <p14:nvPr/>
            </p14:nvContentPartPr>
            <p14:xfrm>
              <a:off x="6192589" y="4690702"/>
              <a:ext cx="606240" cy="8748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B81AAE5B-1D23-4E7D-BDAB-23D510DB6D9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83589" y="4681702"/>
                <a:ext cx="623880" cy="8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B274596-AD4F-4B8F-ACC2-3D6EAD376620}"/>
                  </a:ext>
                </a:extLst>
              </p14:cNvPr>
              <p14:cNvContentPartPr/>
              <p14:nvPr/>
            </p14:nvContentPartPr>
            <p14:xfrm>
              <a:off x="6376549" y="4897702"/>
              <a:ext cx="484920" cy="7992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B274596-AD4F-4B8F-ACC2-3D6EAD37662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67549" y="4888702"/>
                <a:ext cx="50256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4E0BD38-0816-4280-8BDB-ACC475E79832}"/>
                  </a:ext>
                </a:extLst>
              </p14:cNvPr>
              <p14:cNvContentPartPr/>
              <p14:nvPr/>
            </p14:nvContentPartPr>
            <p14:xfrm>
              <a:off x="6471229" y="4979062"/>
              <a:ext cx="470880" cy="7084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4E0BD38-0816-4280-8BDB-ACC475E7983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62589" y="4970422"/>
                <a:ext cx="48852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6E9195B-8982-433D-ABE1-27D6001F144D}"/>
                  </a:ext>
                </a:extLst>
              </p14:cNvPr>
              <p14:cNvContentPartPr/>
              <p14:nvPr/>
            </p14:nvContentPartPr>
            <p14:xfrm>
              <a:off x="6617029" y="5078422"/>
              <a:ext cx="555840" cy="6170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6E9195B-8982-433D-ABE1-27D6001F14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08029" y="5069782"/>
                <a:ext cx="57348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154C7F8-101A-4A01-BFD6-E4A3595A7366}"/>
                  </a:ext>
                </a:extLst>
              </p14:cNvPr>
              <p14:cNvContentPartPr/>
              <p14:nvPr/>
            </p14:nvContentPartPr>
            <p14:xfrm>
              <a:off x="6978109" y="5309902"/>
              <a:ext cx="281520" cy="3549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154C7F8-101A-4A01-BFD6-E4A3595A73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969109" y="5300902"/>
                <a:ext cx="2991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8A525BF-2143-4F1F-80C1-DBFE5BF365E7}"/>
                  </a:ext>
                </a:extLst>
              </p14:cNvPr>
              <p14:cNvContentPartPr/>
              <p14:nvPr/>
            </p14:nvContentPartPr>
            <p14:xfrm>
              <a:off x="7126789" y="5361022"/>
              <a:ext cx="280080" cy="2908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8A525BF-2143-4F1F-80C1-DBFE5BF365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17789" y="5352022"/>
                <a:ext cx="2977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E1F0B8CC-34F9-4C88-A44C-9F15EF15622E}"/>
                  </a:ext>
                </a:extLst>
              </p14:cNvPr>
              <p14:cNvContentPartPr/>
              <p14:nvPr/>
            </p14:nvContentPartPr>
            <p14:xfrm>
              <a:off x="7316509" y="5523022"/>
              <a:ext cx="131400" cy="1634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E1F0B8CC-34F9-4C88-A44C-9F15EF15622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07869" y="5514022"/>
                <a:ext cx="1490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E887424-66A6-44B3-B4A7-B8ECEBB0F626}"/>
                  </a:ext>
                </a:extLst>
              </p14:cNvPr>
              <p14:cNvContentPartPr/>
              <p14:nvPr/>
            </p14:nvContentPartPr>
            <p14:xfrm>
              <a:off x="81949" y="6131062"/>
              <a:ext cx="2728800" cy="889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E887424-66A6-44B3-B4A7-B8ECEBB0F62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949" y="6122422"/>
                <a:ext cx="27464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3D8C598-44DD-466C-AA62-E16416763C0F}"/>
                  </a:ext>
                </a:extLst>
              </p14:cNvPr>
              <p14:cNvContentPartPr/>
              <p14:nvPr/>
            </p14:nvContentPartPr>
            <p14:xfrm>
              <a:off x="5557549" y="5056102"/>
              <a:ext cx="110880" cy="13575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3D8C598-44DD-466C-AA62-E16416763C0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48909" y="5047102"/>
                <a:ext cx="128520" cy="13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25E26C32-69BF-48F8-A480-CD6B936965E0}"/>
                  </a:ext>
                </a:extLst>
              </p14:cNvPr>
              <p14:cNvContentPartPr/>
              <p14:nvPr/>
            </p14:nvContentPartPr>
            <p14:xfrm>
              <a:off x="7503349" y="4888342"/>
              <a:ext cx="45360" cy="13122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25E26C32-69BF-48F8-A480-CD6B936965E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94349" y="4879342"/>
                <a:ext cx="63000" cy="13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2E45646-FBB6-4FAA-8C86-140C49447153}"/>
                  </a:ext>
                </a:extLst>
              </p14:cNvPr>
              <p14:cNvContentPartPr/>
              <p14:nvPr/>
            </p14:nvContentPartPr>
            <p14:xfrm>
              <a:off x="5478349" y="6208102"/>
              <a:ext cx="175320" cy="2037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2E45646-FBB6-4FAA-8C86-140C4944715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69349" y="6199462"/>
                <a:ext cx="1929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6C27D3C5-6172-42CF-A18B-1AFAAE246124}"/>
                  </a:ext>
                </a:extLst>
              </p14:cNvPr>
              <p14:cNvContentPartPr/>
              <p14:nvPr/>
            </p14:nvContentPartPr>
            <p14:xfrm>
              <a:off x="5493109" y="6268582"/>
              <a:ext cx="177840" cy="946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6C27D3C5-6172-42CF-A18B-1AFAAE24612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84109" y="6259582"/>
                <a:ext cx="1954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4E0C3F6-321B-46A1-BDC8-5ADD681F6700}"/>
                  </a:ext>
                </a:extLst>
              </p14:cNvPr>
              <p14:cNvContentPartPr/>
              <p14:nvPr/>
            </p14:nvContentPartPr>
            <p14:xfrm>
              <a:off x="5706589" y="6325102"/>
              <a:ext cx="104760" cy="1350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4E0C3F6-321B-46A1-BDC8-5ADD681F67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97949" y="6316462"/>
                <a:ext cx="122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0FDF256-A2B1-465E-9C56-429D70CFDE1E}"/>
                  </a:ext>
                </a:extLst>
              </p14:cNvPr>
              <p14:cNvContentPartPr/>
              <p14:nvPr/>
            </p14:nvContentPartPr>
            <p14:xfrm>
              <a:off x="7491109" y="6214222"/>
              <a:ext cx="108360" cy="1818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0FDF256-A2B1-465E-9C56-429D70CFDE1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482109" y="6205582"/>
                <a:ext cx="12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702A2648-B25A-46EF-BF93-075B125F9F42}"/>
                  </a:ext>
                </a:extLst>
              </p14:cNvPr>
              <p14:cNvContentPartPr/>
              <p14:nvPr/>
            </p14:nvContentPartPr>
            <p14:xfrm>
              <a:off x="7513069" y="6282262"/>
              <a:ext cx="72000" cy="291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702A2648-B25A-46EF-BF93-075B125F9F4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04429" y="6273622"/>
                <a:ext cx="89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68983F3B-4F5C-4CDE-93E5-10F5D85EC93D}"/>
                  </a:ext>
                </a:extLst>
              </p14:cNvPr>
              <p14:cNvContentPartPr/>
              <p14:nvPr/>
            </p14:nvContentPartPr>
            <p14:xfrm>
              <a:off x="7670749" y="6298462"/>
              <a:ext cx="78120" cy="1335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68983F3B-4F5C-4CDE-93E5-10F5D85EC93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661749" y="6289462"/>
                <a:ext cx="95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02FB0DD-DAA9-4BBA-8C11-1465B7DF39F3}"/>
                  </a:ext>
                </a:extLst>
              </p14:cNvPr>
              <p14:cNvContentPartPr/>
              <p14:nvPr/>
            </p14:nvContentPartPr>
            <p14:xfrm>
              <a:off x="5552149" y="4979782"/>
              <a:ext cx="149760" cy="12142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02FB0DD-DAA9-4BBA-8C11-1465B7DF39F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43149" y="4970782"/>
                <a:ext cx="167400" cy="12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2EE7429-34E7-446E-B485-B1B7712173AD}"/>
                  </a:ext>
                </a:extLst>
              </p14:cNvPr>
              <p14:cNvContentPartPr/>
              <p14:nvPr/>
            </p14:nvContentPartPr>
            <p14:xfrm>
              <a:off x="7507309" y="4941622"/>
              <a:ext cx="16920" cy="11358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2EE7429-34E7-446E-B485-B1B7712173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98669" y="4932622"/>
                <a:ext cx="34560" cy="11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E591781-FA48-455A-9BF3-6B15DCB0A274}"/>
                  </a:ext>
                </a:extLst>
              </p14:cNvPr>
              <p14:cNvContentPartPr/>
              <p14:nvPr/>
            </p14:nvContentPartPr>
            <p14:xfrm>
              <a:off x="7501189" y="4961062"/>
              <a:ext cx="35280" cy="10425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E591781-FA48-455A-9BF3-6B15DCB0A27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492549" y="4952062"/>
                <a:ext cx="5292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BAE05F1B-7D26-4BC8-92DC-9442C869D936}"/>
                  </a:ext>
                </a:extLst>
              </p14:cNvPr>
              <p14:cNvContentPartPr/>
              <p14:nvPr/>
            </p14:nvContentPartPr>
            <p14:xfrm>
              <a:off x="6504349" y="4041982"/>
              <a:ext cx="19440" cy="2502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BAE05F1B-7D26-4BC8-92DC-9442C869D93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95709" y="4033342"/>
                <a:ext cx="370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63B217D-F8A7-46EE-8388-37AF90CE98C5}"/>
                  </a:ext>
                </a:extLst>
              </p14:cNvPr>
              <p14:cNvContentPartPr/>
              <p14:nvPr/>
            </p14:nvContentPartPr>
            <p14:xfrm>
              <a:off x="6524149" y="4448782"/>
              <a:ext cx="59040" cy="8017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63B217D-F8A7-46EE-8388-37AF90CE98C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15149" y="4439782"/>
                <a:ext cx="7668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4545316-5C81-40C8-BAA2-6844435B6FFB}"/>
                  </a:ext>
                </a:extLst>
              </p14:cNvPr>
              <p14:cNvContentPartPr/>
              <p14:nvPr/>
            </p14:nvContentPartPr>
            <p14:xfrm>
              <a:off x="6620989" y="5627782"/>
              <a:ext cx="9360" cy="3121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4545316-5C81-40C8-BAA2-6844435B6FF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12349" y="5618782"/>
                <a:ext cx="270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70D7657-DDF8-4102-A81D-1C7975FFBE6A}"/>
                  </a:ext>
                </a:extLst>
              </p14:cNvPr>
              <p14:cNvContentPartPr/>
              <p14:nvPr/>
            </p14:nvContentPartPr>
            <p14:xfrm>
              <a:off x="6555109" y="6070942"/>
              <a:ext cx="107640" cy="1774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70D7657-DDF8-4102-A81D-1C7975FFBE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46469" y="6061942"/>
                <a:ext cx="125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7C515AD0-89A1-470F-82E8-96191F6B8740}"/>
                  </a:ext>
                </a:extLst>
              </p14:cNvPr>
              <p14:cNvContentPartPr/>
              <p14:nvPr/>
            </p14:nvContentPartPr>
            <p14:xfrm>
              <a:off x="6553309" y="6075622"/>
              <a:ext cx="114480" cy="1778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7C515AD0-89A1-470F-82E8-96191F6B874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44669" y="6066622"/>
                <a:ext cx="1321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955B8D4-93D3-483B-9D7C-005300271B91}"/>
                  </a:ext>
                </a:extLst>
              </p14:cNvPr>
              <p14:cNvContentPartPr/>
              <p14:nvPr/>
            </p14:nvContentPartPr>
            <p14:xfrm>
              <a:off x="6517309" y="6025942"/>
              <a:ext cx="218160" cy="399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955B8D4-93D3-483B-9D7C-005300271B9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08309" y="6016942"/>
                <a:ext cx="23580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B9045DB1-7639-4CBF-8334-3234133910EF}"/>
              </a:ext>
            </a:extLst>
          </p:cNvPr>
          <p:cNvGrpSpPr/>
          <p:nvPr/>
        </p:nvGrpSpPr>
        <p:grpSpPr>
          <a:xfrm>
            <a:off x="40189" y="3957742"/>
            <a:ext cx="4511880" cy="2629440"/>
            <a:chOff x="40189" y="3957742"/>
            <a:chExt cx="451188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A9EE171-C43C-4D8A-8023-6A08E422DEE9}"/>
                    </a:ext>
                  </a:extLst>
                </p14:cNvPr>
                <p14:cNvContentPartPr/>
                <p14:nvPr/>
              </p14:nvContentPartPr>
              <p14:xfrm>
                <a:off x="1608349" y="4163302"/>
                <a:ext cx="187920" cy="2074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A9EE171-C43C-4D8A-8023-6A08E422DE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99349" y="4154302"/>
                  <a:ext cx="205560" cy="20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F46B254-7222-4592-8BC1-1B806F6134B1}"/>
                    </a:ext>
                  </a:extLst>
                </p14:cNvPr>
                <p14:cNvContentPartPr/>
                <p14:nvPr/>
              </p14:nvContentPartPr>
              <p14:xfrm>
                <a:off x="464629" y="6069142"/>
                <a:ext cx="3915000" cy="131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F46B254-7222-4592-8BC1-1B806F6134B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5989" y="6060502"/>
                  <a:ext cx="3932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6A2589D-4428-4DA6-8F11-377FF2BFA7BE}"/>
                    </a:ext>
                  </a:extLst>
                </p14:cNvPr>
                <p14:cNvContentPartPr/>
                <p14:nvPr/>
              </p14:nvContentPartPr>
              <p14:xfrm>
                <a:off x="4359829" y="5998582"/>
                <a:ext cx="192240" cy="1393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6A2589D-4428-4DA6-8F11-377FF2BFA7B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51189" y="5989942"/>
                  <a:ext cx="209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91B6147-F4F3-44DB-B3CC-E4D69A8781CB}"/>
                    </a:ext>
                  </a:extLst>
                </p14:cNvPr>
                <p14:cNvContentPartPr/>
                <p14:nvPr/>
              </p14:nvContentPartPr>
              <p14:xfrm>
                <a:off x="1628149" y="3957742"/>
                <a:ext cx="261000" cy="262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91B6147-F4F3-44DB-B3CC-E4D69A8781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19509" y="3948742"/>
                  <a:ext cx="278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597D6AF-FBE4-4DFD-87B9-70B8466846F8}"/>
                    </a:ext>
                  </a:extLst>
                </p14:cNvPr>
                <p14:cNvContentPartPr/>
                <p14:nvPr/>
              </p14:nvContentPartPr>
              <p14:xfrm>
                <a:off x="1296949" y="4067542"/>
                <a:ext cx="89280" cy="220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597D6AF-FBE4-4DFD-87B9-70B8466846F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87949" y="4058542"/>
                  <a:ext cx="106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AB2246-623D-430D-A50C-C9D1FF2E505D}"/>
                    </a:ext>
                  </a:extLst>
                </p14:cNvPr>
                <p14:cNvContentPartPr/>
                <p14:nvPr/>
              </p14:nvContentPartPr>
              <p14:xfrm>
                <a:off x="1406389" y="4088422"/>
                <a:ext cx="97920" cy="113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AB2246-623D-430D-A50C-C9D1FF2E505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97749" y="4079782"/>
                  <a:ext cx="115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B6759DB-63DF-45B0-9F2C-65436FAA92EE}"/>
                    </a:ext>
                  </a:extLst>
                </p14:cNvPr>
                <p14:cNvContentPartPr/>
                <p14:nvPr/>
              </p14:nvContentPartPr>
              <p14:xfrm>
                <a:off x="1450309" y="4008142"/>
                <a:ext cx="164520" cy="273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B6759DB-63DF-45B0-9F2C-65436FAA92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41669" y="3999142"/>
                  <a:ext cx="182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0CE8122-E3FC-4D49-B8F5-E331FA77491C}"/>
                    </a:ext>
                  </a:extLst>
                </p14:cNvPr>
                <p14:cNvContentPartPr/>
                <p14:nvPr/>
              </p14:nvContentPartPr>
              <p14:xfrm>
                <a:off x="2687629" y="6384862"/>
                <a:ext cx="113760" cy="202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0CE8122-E3FC-4D49-B8F5-E331FA7749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78629" y="6375862"/>
                  <a:ext cx="131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6984288-4659-41E0-A202-59F5F55F53BF}"/>
                    </a:ext>
                  </a:extLst>
                </p14:cNvPr>
                <p14:cNvContentPartPr/>
                <p14:nvPr/>
              </p14:nvContentPartPr>
              <p14:xfrm>
                <a:off x="2729029" y="6483142"/>
                <a:ext cx="78120" cy="16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6984288-4659-41E0-A202-59F5F55F53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20029" y="6474142"/>
                  <a:ext cx="95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AF19FC4-E521-471D-8693-46D96A1E89DB}"/>
                    </a:ext>
                  </a:extLst>
                </p14:cNvPr>
                <p14:cNvContentPartPr/>
                <p14:nvPr/>
              </p14:nvContentPartPr>
              <p14:xfrm>
                <a:off x="2650549" y="6329782"/>
                <a:ext cx="205200" cy="67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AF19FC4-E521-471D-8693-46D96A1E89D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41549" y="6321142"/>
                  <a:ext cx="222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19A6A90-E2C8-4E41-9FA0-C041935566AD}"/>
                    </a:ext>
                  </a:extLst>
                </p14:cNvPr>
                <p14:cNvContentPartPr/>
                <p14:nvPr/>
              </p14:nvContentPartPr>
              <p14:xfrm>
                <a:off x="626269" y="5764942"/>
                <a:ext cx="356760" cy="362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19A6A90-E2C8-4E41-9FA0-C041935566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7629" y="5755942"/>
                  <a:ext cx="3744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B66B3CC-8FF0-452D-8FC3-2E8A2C9E45C4}"/>
                    </a:ext>
                  </a:extLst>
                </p14:cNvPr>
                <p14:cNvContentPartPr/>
                <p14:nvPr/>
              </p14:nvContentPartPr>
              <p14:xfrm>
                <a:off x="840469" y="5460382"/>
                <a:ext cx="507600" cy="574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B66B3CC-8FF0-452D-8FC3-2E8A2C9E45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1469" y="5451742"/>
                  <a:ext cx="5252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655CBBD-73C1-4567-A8D1-24C1D155F932}"/>
                    </a:ext>
                  </a:extLst>
                </p14:cNvPr>
                <p14:cNvContentPartPr/>
                <p14:nvPr/>
              </p14:nvContentPartPr>
              <p14:xfrm>
                <a:off x="1055749" y="5332942"/>
                <a:ext cx="690120" cy="754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655CBBD-73C1-4567-A8D1-24C1D155F9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7109" y="5324302"/>
                  <a:ext cx="70776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12F6D14-C835-49E2-849C-498B9556B13B}"/>
                    </a:ext>
                  </a:extLst>
                </p14:cNvPr>
                <p14:cNvContentPartPr/>
                <p14:nvPr/>
              </p14:nvContentPartPr>
              <p14:xfrm>
                <a:off x="1252309" y="5082742"/>
                <a:ext cx="805680" cy="895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12F6D14-C835-49E2-849C-498B9556B1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43309" y="5074102"/>
                  <a:ext cx="823320" cy="9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0056344-E05D-491D-A2DB-72EAC017AD7F}"/>
                    </a:ext>
                  </a:extLst>
                </p14:cNvPr>
                <p14:cNvContentPartPr/>
                <p14:nvPr/>
              </p14:nvContentPartPr>
              <p14:xfrm>
                <a:off x="1593589" y="4977982"/>
                <a:ext cx="829080" cy="904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0056344-E05D-491D-A2DB-72EAC017AD7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84949" y="4969342"/>
                  <a:ext cx="846720" cy="9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496A2B6-3F45-4A88-A829-28CDAFD1D34A}"/>
                    </a:ext>
                  </a:extLst>
                </p14:cNvPr>
                <p14:cNvContentPartPr/>
                <p14:nvPr/>
              </p14:nvContentPartPr>
              <p14:xfrm>
                <a:off x="1871509" y="4921822"/>
                <a:ext cx="837360" cy="812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496A2B6-3F45-4A88-A829-28CDAFD1D3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62509" y="4912822"/>
                  <a:ext cx="855000" cy="8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641075A-65B4-4850-9202-91629BEB32DF}"/>
                    </a:ext>
                  </a:extLst>
                </p14:cNvPr>
                <p14:cNvContentPartPr/>
                <p14:nvPr/>
              </p14:nvContentPartPr>
              <p14:xfrm>
                <a:off x="2364709" y="5002462"/>
                <a:ext cx="370800" cy="426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641075A-65B4-4850-9202-91629BEB32D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55709" y="4993462"/>
                  <a:ext cx="3884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3A1F124-AF49-4B7E-9F73-CD92388F6074}"/>
                    </a:ext>
                  </a:extLst>
                </p14:cNvPr>
                <p14:cNvContentPartPr/>
                <p14:nvPr/>
              </p14:nvContentPartPr>
              <p14:xfrm>
                <a:off x="2191549" y="4403422"/>
                <a:ext cx="700200" cy="1002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3A1F124-AF49-4B7E-9F73-CD92388F607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82909" y="4394422"/>
                  <a:ext cx="71784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E367665-B591-42F6-9850-6EEB73C4E66A}"/>
                    </a:ext>
                  </a:extLst>
                </p14:cNvPr>
                <p14:cNvContentPartPr/>
                <p14:nvPr/>
              </p14:nvContentPartPr>
              <p14:xfrm>
                <a:off x="3049789" y="4078342"/>
                <a:ext cx="164880" cy="277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E367665-B591-42F6-9850-6EEB73C4E66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41149" y="4069342"/>
                  <a:ext cx="182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0604012-82B5-4331-BD33-2A81FBA602E5}"/>
                    </a:ext>
                  </a:extLst>
                </p14:cNvPr>
                <p14:cNvContentPartPr/>
                <p14:nvPr/>
              </p14:nvContentPartPr>
              <p14:xfrm>
                <a:off x="3290269" y="4172662"/>
                <a:ext cx="131760" cy="30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0604012-82B5-4331-BD33-2A81FBA602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81629" y="4163662"/>
                  <a:ext cx="149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1599B14-2AF9-4907-85F7-A07825DD6EA0}"/>
                    </a:ext>
                  </a:extLst>
                </p14:cNvPr>
                <p14:cNvContentPartPr/>
                <p14:nvPr/>
              </p14:nvContentPartPr>
              <p14:xfrm>
                <a:off x="3540469" y="3978262"/>
                <a:ext cx="142200" cy="225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1599B14-2AF9-4907-85F7-A07825DD6EA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31829" y="3969262"/>
                  <a:ext cx="159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CED3D10-EBA9-48AE-B460-1D41E3A8032A}"/>
                    </a:ext>
                  </a:extLst>
                </p14:cNvPr>
                <p14:cNvContentPartPr/>
                <p14:nvPr/>
              </p14:nvContentPartPr>
              <p14:xfrm>
                <a:off x="2828749" y="4980502"/>
                <a:ext cx="114480" cy="1285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CED3D10-EBA9-48AE-B460-1D41E3A8032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20109" y="4971862"/>
                  <a:ext cx="132120" cy="13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98F126B-2DE2-4275-A618-69CFA8F63CF8}"/>
                    </a:ext>
                  </a:extLst>
                </p14:cNvPr>
                <p14:cNvContentPartPr/>
                <p14:nvPr/>
              </p14:nvContentPartPr>
              <p14:xfrm>
                <a:off x="2817949" y="4972942"/>
                <a:ext cx="66240" cy="1319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98F126B-2DE2-4275-A618-69CFA8F63CF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08949" y="4964302"/>
                  <a:ext cx="83880" cy="13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7D65DB4-AD08-4F54-AE74-017AB4B9F448}"/>
                    </a:ext>
                  </a:extLst>
                </p14:cNvPr>
                <p14:cNvContentPartPr/>
                <p14:nvPr/>
              </p14:nvContentPartPr>
              <p14:xfrm>
                <a:off x="2845309" y="4954222"/>
                <a:ext cx="59040" cy="423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7D65DB4-AD08-4F54-AE74-017AB4B9F44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36669" y="4945222"/>
                  <a:ext cx="766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719757E-A4BF-449A-957D-41265AB60380}"/>
                    </a:ext>
                  </a:extLst>
                </p14:cNvPr>
                <p14:cNvContentPartPr/>
                <p14:nvPr/>
              </p14:nvContentPartPr>
              <p14:xfrm>
                <a:off x="272389" y="6083902"/>
                <a:ext cx="220320" cy="52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719757E-A4BF-449A-957D-41265AB6038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3389" y="6074902"/>
                  <a:ext cx="237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DE66727-9C4F-4DD1-8FE0-4F453D385074}"/>
                    </a:ext>
                  </a:extLst>
                </p14:cNvPr>
                <p14:cNvContentPartPr/>
                <p14:nvPr/>
              </p14:nvContentPartPr>
              <p14:xfrm>
                <a:off x="40189" y="6370102"/>
                <a:ext cx="92160" cy="26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DE66727-9C4F-4DD1-8FE0-4F453D38507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189" y="6361102"/>
                  <a:ext cx="10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59FB6A0-D568-4AEC-A070-F691898BA7FB}"/>
                    </a:ext>
                  </a:extLst>
                </p14:cNvPr>
                <p14:cNvContentPartPr/>
                <p14:nvPr/>
              </p14:nvContentPartPr>
              <p14:xfrm>
                <a:off x="188509" y="6304222"/>
                <a:ext cx="63360" cy="160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59FB6A0-D568-4AEC-A070-F691898BA7F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9869" y="6295222"/>
                  <a:ext cx="81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33AE1AB-CF33-40FD-AD90-CAEB2EC3A858}"/>
                    </a:ext>
                  </a:extLst>
                </p14:cNvPr>
                <p14:cNvContentPartPr/>
                <p14:nvPr/>
              </p14:nvContentPartPr>
              <p14:xfrm>
                <a:off x="286429" y="6289102"/>
                <a:ext cx="75960" cy="118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33AE1AB-CF33-40FD-AD90-CAEB2EC3A8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7789" y="6280462"/>
                  <a:ext cx="93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F171A65-9840-4B0F-A036-DEFA2D4B96C4}"/>
                    </a:ext>
                  </a:extLst>
                </p14:cNvPr>
                <p14:cNvContentPartPr/>
                <p14:nvPr/>
              </p14:nvContentPartPr>
              <p14:xfrm>
                <a:off x="2826949" y="4998142"/>
                <a:ext cx="66240" cy="1356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F171A65-9840-4B0F-A036-DEFA2D4B96C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18309" y="4989502"/>
                  <a:ext cx="83880" cy="13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38A1DEF-E4EB-43CC-9C61-5836CCB0F607}"/>
                    </a:ext>
                  </a:extLst>
                </p14:cNvPr>
                <p14:cNvContentPartPr/>
                <p14:nvPr/>
              </p14:nvContentPartPr>
              <p14:xfrm>
                <a:off x="673429" y="5743702"/>
                <a:ext cx="302040" cy="345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38A1DEF-E4EB-43CC-9C61-5836CCB0F60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4429" y="5735062"/>
                  <a:ext cx="3196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F1EA6C4-1C7F-4036-929C-BA07E31DED22}"/>
                    </a:ext>
                  </a:extLst>
                </p14:cNvPr>
                <p14:cNvContentPartPr/>
                <p14:nvPr/>
              </p14:nvContentPartPr>
              <p14:xfrm>
                <a:off x="884389" y="5577742"/>
                <a:ext cx="480600" cy="439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F1EA6C4-1C7F-4036-929C-BA07E31DED2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5749" y="5569102"/>
                  <a:ext cx="498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EF30646-7714-4DBE-B426-926A36BF9352}"/>
                    </a:ext>
                  </a:extLst>
                </p14:cNvPr>
                <p14:cNvContentPartPr/>
                <p14:nvPr/>
              </p14:nvContentPartPr>
              <p14:xfrm>
                <a:off x="1067989" y="5368582"/>
                <a:ext cx="557280" cy="788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EF30646-7714-4DBE-B426-926A36BF935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8989" y="5359942"/>
                  <a:ext cx="574920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0302E69-B3B6-4E4D-B9AD-F33A93612664}"/>
                    </a:ext>
                  </a:extLst>
                </p14:cNvPr>
                <p14:cNvContentPartPr/>
                <p14:nvPr/>
              </p14:nvContentPartPr>
              <p14:xfrm>
                <a:off x="1290469" y="5099662"/>
                <a:ext cx="859320" cy="1074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0302E69-B3B6-4E4D-B9AD-F33A936126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81469" y="5091022"/>
                  <a:ext cx="876960" cy="10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76D5355-787F-430D-8BF7-BC962D874D32}"/>
                    </a:ext>
                  </a:extLst>
                </p14:cNvPr>
                <p14:cNvContentPartPr/>
                <p14:nvPr/>
              </p14:nvContentPartPr>
              <p14:xfrm>
                <a:off x="1589989" y="4870342"/>
                <a:ext cx="855000" cy="1045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76D5355-787F-430D-8BF7-BC962D874D3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81349" y="4861342"/>
                  <a:ext cx="872640" cy="10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54BAD1F-7CD8-41C8-B76F-2641B3EEADE9}"/>
                  </a:ext>
                </a:extLst>
              </p14:cNvPr>
              <p14:cNvContentPartPr/>
              <p14:nvPr/>
            </p14:nvContentPartPr>
            <p14:xfrm>
              <a:off x="1317829" y="5110822"/>
              <a:ext cx="784800" cy="9316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54BAD1F-7CD8-41C8-B76F-2641B3EEADE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308829" y="5101822"/>
                <a:ext cx="802440" cy="9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19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9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Breitbild</PresentationFormat>
  <Paragraphs>46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131</cp:revision>
  <dcterms:created xsi:type="dcterms:W3CDTF">2020-09-20T22:46:24Z</dcterms:created>
  <dcterms:modified xsi:type="dcterms:W3CDTF">2022-04-11T15:44:03Z</dcterms:modified>
</cp:coreProperties>
</file>