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1372" r:id="rId2"/>
    <p:sldId id="1397" r:id="rId3"/>
    <p:sldId id="1398" r:id="rId4"/>
    <p:sldId id="1399" r:id="rId5"/>
    <p:sldId id="1400" r:id="rId6"/>
    <p:sldId id="1401" r:id="rId7"/>
    <p:sldId id="1402" r:id="rId8"/>
    <p:sldId id="1403" r:id="rId9"/>
    <p:sldId id="1404" r:id="rId10"/>
    <p:sldId id="1405" r:id="rId1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3" autoAdjust="0"/>
    <p:restoredTop sz="94660"/>
  </p:normalViewPr>
  <p:slideViewPr>
    <p:cSldViewPr snapToGrid="0">
      <p:cViewPr varScale="1">
        <p:scale>
          <a:sx n="77" d="100"/>
          <a:sy n="77" d="100"/>
        </p:scale>
        <p:origin x="19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E01FF9-8880-47B8-9A91-1FE88154972E}" type="datetimeFigureOut">
              <a:rPr lang="de-DE" smtClean="0"/>
              <a:t>09.04.2022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7219DA-008B-4E20-A566-652F502F860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53213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63665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47967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32271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116573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654DD85-E7C0-41FF-966F-0F038781302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06375" y="819150"/>
            <a:ext cx="7289800" cy="41021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416" y="5194108"/>
            <a:ext cx="5048661" cy="491962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873" tIns="48435" rIns="96873" bIns="48435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07305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09.04.2022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5747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09.04.2022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5779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09.04.2022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78631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97200" y="2401889"/>
            <a:ext cx="8595784" cy="909637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4146717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09.04.2022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9724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09.04.2022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5467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09.04.2022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28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09.04.2022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5134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09.04.2022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9955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09.04.2022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7821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09.04.2022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8441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09.04.2022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4136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34C2F-5BEB-4907-856B-1C3F84EA353E}" type="datetimeFigureOut">
              <a:rPr lang="de-DE" smtClean="0"/>
              <a:t>09.04.2022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3548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support.microsoft.com/en-us/office/excel-functions-translator-f262d0c0-991c-485b-89b6-32cc8d326889" TargetMode="External"/><Relationship Id="rId5" Type="http://schemas.openxmlformats.org/officeDocument/2006/relationships/hyperlink" Target="https://en.excel-translator.de/translator/" TargetMode="External"/><Relationship Id="rId4" Type="http://schemas.openxmlformats.org/officeDocument/2006/relationships/hyperlink" Target="http://www.bernhardkoester.de/vorlesungen/inhalt.html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2775472" y="159476"/>
            <a:ext cx="62770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Statistics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endParaRPr lang="de-DE" sz="2800" b="1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201" y="1171482"/>
            <a:ext cx="1330796" cy="998097"/>
          </a:xfrm>
          <a:prstGeom prst="rect">
            <a:avLst/>
          </a:prstGeom>
        </p:spPr>
      </p:pic>
      <p:sp>
        <p:nvSpPr>
          <p:cNvPr id="11" name="Textfeld 10"/>
          <p:cNvSpPr txBox="1"/>
          <p:nvPr/>
        </p:nvSpPr>
        <p:spPr>
          <a:xfrm>
            <a:off x="117080" y="765139"/>
            <a:ext cx="18313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/>
              <a:t>Wilhelmshaven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1735536" y="5762816"/>
            <a:ext cx="449379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/>
              <a:t>Prof. Dr. Bernhard Köster</a:t>
            </a:r>
          </a:p>
          <a:p>
            <a:pPr algn="ctr"/>
            <a:r>
              <a:rPr lang="de-DE" sz="1400" b="1" dirty="0"/>
              <a:t>Jade-Hochschule Wilhelmshaven</a:t>
            </a:r>
          </a:p>
          <a:p>
            <a:pPr algn="ctr"/>
            <a:r>
              <a:rPr lang="de-DE" sz="1400" b="1" dirty="0">
                <a:hlinkClick r:id="rId4"/>
              </a:rPr>
              <a:t>http://www.bernhardkoester.de/vorlesungen/inhalt.html</a:t>
            </a:r>
            <a:endParaRPr lang="de-DE" sz="1400" b="1" dirty="0"/>
          </a:p>
        </p:txBody>
      </p:sp>
      <p:sp>
        <p:nvSpPr>
          <p:cNvPr id="13" name="Textfeld 12"/>
          <p:cNvSpPr txBox="1"/>
          <p:nvPr/>
        </p:nvSpPr>
        <p:spPr>
          <a:xfrm>
            <a:off x="3099632" y="1761657"/>
            <a:ext cx="5314147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800" b="1" u="sng" dirty="0"/>
              <a:t>This </a:t>
            </a:r>
            <a:r>
              <a:rPr lang="de-DE" sz="2800" b="1" u="sng" dirty="0" err="1"/>
              <a:t>lecture</a:t>
            </a:r>
            <a:r>
              <a:rPr lang="de-DE" sz="2800" b="1" u="sng" dirty="0"/>
              <a:t> will </a:t>
            </a:r>
            <a:r>
              <a:rPr lang="de-DE" sz="2800" b="1" u="sng" dirty="0" err="1"/>
              <a:t>be</a:t>
            </a:r>
            <a:r>
              <a:rPr lang="de-DE" sz="2800" b="1" u="sng" dirty="0"/>
              <a:t> </a:t>
            </a:r>
            <a:r>
              <a:rPr lang="de-DE" sz="2800" b="1" u="sng" dirty="0" err="1"/>
              <a:t>recorded</a:t>
            </a:r>
            <a:r>
              <a:rPr lang="de-DE" sz="2800" b="1" u="sng" dirty="0"/>
              <a:t> and </a:t>
            </a:r>
          </a:p>
          <a:p>
            <a:pPr algn="ctr"/>
            <a:r>
              <a:rPr lang="de-DE" sz="2800" b="1" u="sng" dirty="0" err="1"/>
              <a:t>Subsequently</a:t>
            </a:r>
            <a:r>
              <a:rPr lang="de-DE" sz="2800" b="1" u="sng" dirty="0"/>
              <a:t> </a:t>
            </a:r>
            <a:r>
              <a:rPr lang="de-DE" sz="2800" b="1" u="sng" dirty="0" err="1"/>
              <a:t>uploaded</a:t>
            </a:r>
            <a:r>
              <a:rPr lang="de-DE" sz="2800" b="1" u="sng" dirty="0"/>
              <a:t> in </a:t>
            </a:r>
            <a:r>
              <a:rPr lang="de-DE" sz="2800" b="1" u="sng" dirty="0" err="1"/>
              <a:t>the</a:t>
            </a:r>
            <a:r>
              <a:rPr lang="de-DE" sz="2800" b="1" u="sng" dirty="0"/>
              <a:t> </a:t>
            </a:r>
          </a:p>
          <a:p>
            <a:pPr algn="ctr"/>
            <a:r>
              <a:rPr lang="de-DE" sz="2800" b="1" u="sng" dirty="0" err="1"/>
              <a:t>world</a:t>
            </a:r>
            <a:r>
              <a:rPr lang="de-DE" sz="2800" b="1" u="sng" dirty="0"/>
              <a:t>-</a:t>
            </a:r>
            <a:r>
              <a:rPr lang="de-DE" sz="2800" b="1" u="sng" dirty="0" err="1"/>
              <a:t>wide</a:t>
            </a:r>
            <a:r>
              <a:rPr lang="de-DE" sz="2800" b="1" u="sng" dirty="0"/>
              <a:t>-web</a:t>
            </a:r>
          </a:p>
          <a:p>
            <a:pPr algn="ctr"/>
            <a:endParaRPr lang="de-DE" sz="2800" b="1" u="sng" dirty="0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85FFAD64-B583-4B1E-A19D-3939289F5BC7}"/>
              </a:ext>
            </a:extLst>
          </p:cNvPr>
          <p:cNvSpPr/>
          <p:nvPr/>
        </p:nvSpPr>
        <p:spPr>
          <a:xfrm>
            <a:off x="434608" y="3577539"/>
            <a:ext cx="29674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err="1">
                <a:hlinkClick r:id="rId5"/>
              </a:rPr>
              <a:t>Function</a:t>
            </a:r>
            <a:r>
              <a:rPr lang="de-DE" dirty="0">
                <a:hlinkClick r:id="rId5"/>
              </a:rPr>
              <a:t> </a:t>
            </a:r>
            <a:r>
              <a:rPr lang="de-DE" dirty="0" err="1">
                <a:hlinkClick r:id="rId5"/>
              </a:rPr>
              <a:t>translator</a:t>
            </a:r>
            <a:r>
              <a:rPr lang="de-DE" dirty="0">
                <a:hlinkClick r:id="rId5"/>
              </a:rPr>
              <a:t> (</a:t>
            </a:r>
            <a:r>
              <a:rPr lang="de-DE" dirty="0" err="1">
                <a:hlinkClick r:id="rId5"/>
              </a:rPr>
              <a:t>webpage</a:t>
            </a:r>
            <a:r>
              <a:rPr lang="de-DE" dirty="0">
                <a:hlinkClick r:id="rId5"/>
              </a:rPr>
              <a:t>)</a:t>
            </a:r>
            <a:endParaRPr lang="de-DE" dirty="0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88AA3A3F-66EB-4B4E-B4A5-B83EA3D1A4B7}"/>
              </a:ext>
            </a:extLst>
          </p:cNvPr>
          <p:cNvSpPr/>
          <p:nvPr/>
        </p:nvSpPr>
        <p:spPr>
          <a:xfrm>
            <a:off x="434608" y="425870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dirty="0" err="1">
                <a:hlinkClick r:id="rId6"/>
              </a:rPr>
              <a:t>Function</a:t>
            </a:r>
            <a:r>
              <a:rPr lang="de-DE" dirty="0">
                <a:hlinkClick r:id="rId6"/>
              </a:rPr>
              <a:t> </a:t>
            </a:r>
            <a:r>
              <a:rPr lang="de-DE" dirty="0" err="1">
                <a:hlinkClick r:id="rId6"/>
              </a:rPr>
              <a:t>translator</a:t>
            </a:r>
            <a:r>
              <a:rPr lang="de-DE" dirty="0">
                <a:hlinkClick r:id="rId6"/>
              </a:rPr>
              <a:t> Excel 1 (</a:t>
            </a:r>
            <a:r>
              <a:rPr lang="de-DE" dirty="0" err="1">
                <a:hlinkClick r:id="rId6"/>
              </a:rPr>
              <a:t>add</a:t>
            </a:r>
            <a:r>
              <a:rPr lang="de-DE" dirty="0">
                <a:hlinkClick r:id="rId6"/>
              </a:rPr>
              <a:t> in)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645763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10</a:t>
            </a:fld>
            <a:endParaRPr lang="de-DE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85429475-C350-4305-B11A-AA9A90E484E3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8647096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2</a:t>
            </a:fld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3261A70D-36D2-43C0-82F6-D507F21037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78601"/>
            <a:ext cx="8881733" cy="5241543"/>
          </a:xfrm>
          <a:prstGeom prst="rect">
            <a:avLst/>
          </a:prstGeom>
        </p:spPr>
      </p:pic>
      <p:sp>
        <p:nvSpPr>
          <p:cNvPr id="8" name="Rechteck 7">
            <a:extLst>
              <a:ext uri="{FF2B5EF4-FFF2-40B4-BE49-F238E27FC236}">
                <a16:creationId xmlns:a16="http://schemas.microsoft.com/office/drawing/2014/main" id="{85429475-C350-4305-B11A-AA9A90E484E3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769714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3</a:t>
            </a:fld>
            <a:endParaRPr lang="de-DE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85429475-C350-4305-B11A-AA9A90E484E3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113AF5E0-6A90-474B-A546-4BA9DAC1B0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155" y="14467"/>
            <a:ext cx="7572911" cy="4615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73472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4</a:t>
            </a:fld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885A3A88-8513-4505-829E-B0E6018BC2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3078"/>
            <a:ext cx="9160383" cy="5704267"/>
          </a:xfrm>
          <a:prstGeom prst="rect">
            <a:avLst/>
          </a:prstGeom>
        </p:spPr>
      </p:pic>
      <p:sp>
        <p:nvSpPr>
          <p:cNvPr id="8" name="Rechteck 7">
            <a:extLst>
              <a:ext uri="{FF2B5EF4-FFF2-40B4-BE49-F238E27FC236}">
                <a16:creationId xmlns:a16="http://schemas.microsoft.com/office/drawing/2014/main" id="{85429475-C350-4305-B11A-AA9A90E484E3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3295874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5</a:t>
            </a:fld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D0E6F621-1845-42A5-9A71-8E54042AC5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029122" cy="5764876"/>
          </a:xfrm>
          <a:prstGeom prst="rect">
            <a:avLst/>
          </a:prstGeom>
        </p:spPr>
      </p:pic>
      <p:sp>
        <p:nvSpPr>
          <p:cNvPr id="8" name="Rechteck 7">
            <a:extLst>
              <a:ext uri="{FF2B5EF4-FFF2-40B4-BE49-F238E27FC236}">
                <a16:creationId xmlns:a16="http://schemas.microsoft.com/office/drawing/2014/main" id="{85429475-C350-4305-B11A-AA9A90E484E3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729634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85429475-C350-4305-B11A-AA9A90E484E3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6</a:t>
            </a:fld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7DE0DC4E-107B-46A1-AD11-89CF3E7A06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9258" cy="5494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799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7</a:t>
            </a:fld>
            <a:endParaRPr lang="de-DE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85429475-C350-4305-B11A-AA9A90E484E3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17AA7F06-1841-4BCA-A7B2-3EA8ABA0A8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666166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08613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8</a:t>
            </a:fld>
            <a:endParaRPr lang="de-DE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85429475-C350-4305-B11A-AA9A90E484E3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7940928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9</a:t>
            </a:fld>
            <a:endParaRPr lang="de-DE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85429475-C350-4305-B11A-AA9A90E484E3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1175555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-Times New Roman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</Words>
  <Application>Microsoft Office PowerPoint</Application>
  <PresentationFormat>Breitbild</PresentationFormat>
  <Paragraphs>30</Paragraphs>
  <Slides>10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5" baseType="lpstr">
      <vt:lpstr>Arial</vt:lpstr>
      <vt:lpstr>Calibri</vt:lpstr>
      <vt:lpstr>Sparkasse Rg</vt:lpstr>
      <vt:lpstr>Times New Roman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Öffentliche Finanzen und Außenwirtschaft</dc:title>
  <dc:creator>Bernhard Köster</dc:creator>
  <cp:lastModifiedBy>Bernhard Köster</cp:lastModifiedBy>
  <cp:revision>130</cp:revision>
  <dcterms:created xsi:type="dcterms:W3CDTF">2020-09-20T22:46:24Z</dcterms:created>
  <dcterms:modified xsi:type="dcterms:W3CDTF">2022-04-09T17:41:05Z</dcterms:modified>
</cp:coreProperties>
</file>