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372" r:id="rId2"/>
    <p:sldId id="1397" r:id="rId3"/>
    <p:sldId id="1398" r:id="rId4"/>
    <p:sldId id="1399" r:id="rId5"/>
    <p:sldId id="1400" r:id="rId6"/>
    <p:sldId id="1401" r:id="rId7"/>
    <p:sldId id="1402" r:id="rId8"/>
    <p:sldId id="1403" r:id="rId9"/>
    <p:sldId id="1404" r:id="rId10"/>
    <p:sldId id="140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01FF9-8880-47B8-9A91-1FE88154972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219DA-008B-4E20-A566-652F502F86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4671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09.04.2022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099632" y="1761657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10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6470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261A70D-36D2-43C0-82F6-D507F2103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8601"/>
            <a:ext cx="8881733" cy="5241543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6971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13AF5E0-6A90-474B-A546-4BA9DAC1B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55" y="14467"/>
            <a:ext cx="7572911" cy="461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347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885A3A88-8513-4505-829E-B0E6018BC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078"/>
            <a:ext cx="9160383" cy="5704267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2958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0E6F621-1845-42A5-9A71-8E54042AC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29122" cy="5764876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729634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DE0DC4E-107B-46A1-AD11-89CF3E7A0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9258" cy="549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9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7AA7F06-1841-4BCA-A7B2-3EA8ABA0A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66166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86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8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9409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9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17555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Breitbild</PresentationFormat>
  <Paragraphs>30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130</cp:revision>
  <dcterms:created xsi:type="dcterms:W3CDTF">2020-09-20T22:46:24Z</dcterms:created>
  <dcterms:modified xsi:type="dcterms:W3CDTF">2022-04-09T17:41:05Z</dcterms:modified>
</cp:coreProperties>
</file>