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372" r:id="rId2"/>
    <p:sldId id="405" r:id="rId3"/>
    <p:sldId id="406" r:id="rId4"/>
    <p:sldId id="429" r:id="rId5"/>
    <p:sldId id="430" r:id="rId6"/>
    <p:sldId id="407" r:id="rId7"/>
    <p:sldId id="502" r:id="rId8"/>
    <p:sldId id="1373" r:id="rId9"/>
    <p:sldId id="1374" r:id="rId10"/>
    <p:sldId id="1375" r:id="rId11"/>
    <p:sldId id="1376" r:id="rId12"/>
    <p:sldId id="1377" r:id="rId13"/>
    <p:sldId id="1378" r:id="rId14"/>
    <p:sldId id="1379" r:id="rId15"/>
    <p:sldId id="1380" r:id="rId16"/>
    <p:sldId id="1381" r:id="rId17"/>
    <p:sldId id="1382" r:id="rId18"/>
    <p:sldId id="1383" r:id="rId19"/>
    <p:sldId id="1384" r:id="rId20"/>
    <p:sldId id="1385" r:id="rId21"/>
    <p:sldId id="1387" r:id="rId22"/>
    <p:sldId id="138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28:5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22229 2758 6497,'-6'-44'4935,"-9"48"1066,2 23-4167,9 84-1805,27 508-42,-8-336-14,12 127 110,16 72 29,18 1-64,-8-47 85,-32 109 701,-14-246 217,22 97-1051,-28-350-438,-18-57-1690,-3-13-1482,-6-8-89</inkml:trace>
  <inkml:trace contextRef="#ctx0" brushRef="#br0" timeOffset="744.487">18932 6530 10106,'306'-54'4664,"-17"8"-4240,175-43-403,95-8-5,94 7 15,117 5 5,46-19 49,-6-4-34,-75 22 81,-91 32 1019,-128 34 449,-32 25-1005,-429-7-531,-1-2 1,0-3-1,0-2 0,0-2 0,46-17-64,-81 21-61,-35 0-1670,-14 6-1566,-15 6-237</inkml:trace>
  <inkml:trace contextRef="#ctx0" brushRef="#br0" timeOffset="1192.3">26295 5293 12947,'13'-4'8002,"16"7"-8120,-9 1 329,52-1-358,0-3-1,0-4 1,33-6 147,41-3-98,-131 12 87,22-2 10,-1 1 1,1 1-1,-1 3 0,1 1 1,-1 1-1,22 6 1,-53-7 8,1-1-1,-1 1 1,0 0-1,0 0 0,0 1 1,0-1-1,0 1 1,-1 0-1,1 0 1,-1 1-1,0-1 1,-1 1-1,1 0 1,-1 0-1,0 0 1,0 1-1,0-1 1,-1 1-1,0-1 1,0 1-1,-1 0 1,1 0-1,-1 0 1,0 0-1,-1 0 1,1 0-1,-1 0 1,-1 0-1,1 0 1,-1 0-1,-1 4-7,-2 23 77,-2-1 0,-1 0 0,-2 0 0,-1-1 0,-2 0 0,-1 0-77,-1 5 52,-2-2 0,-1 0 0,-1-1 0,-2-1 0,-1 0 0,-2-2 0,-22 24-52,33-42-181,-1 0 0,0-1 0,0 0 1,-1-1-1,0-1 0,0 0 0,-9 3 181,-70 15-4213,12-21 382</inkml:trace>
  <inkml:trace contextRef="#ctx0" brushRef="#br0" timeOffset="1816.418">21720 3052 10394,'1'2'196,"-1"0"-1,0 0 0,0-1 1,1 1-1,-1 0 1,1 0-1,-1-1 1,1 1-1,0 0 0,0-1 1,0 1-1,0 0 1,0-1-1,0 0 0,0 1 1,0-1-1,0 1 1,1-1-1,-1 0 0,1 0 1,-1 0-1,1 0 1,-1 0-1,1 0 0,0 0 1,-1-1-1,1 1 1,0-1-1,0 1 1,-1-1-1,1 1 0,0-1 1,0 0-1,0 0 1,-1 0-1,1 0 0,0 0 1,1-1-196,3 2 30,-1-1-1,0 0 1,1-1 0,-1 1 0,0-1-1,0 0 1,0 0 0,1-1 0,-1 0-1,0 0 1,0 0 0,-1 0 0,1-1-1,0 1 1,-1-1 0,2-2-30,88-109 167,-68 77-129,127-193 160,-57 61-45,45-119-153,-44-1-16,-63 149-141,-30 127 36,-5 28 77,1-4 21,0 40 30,2 1-1,3-1 1,1 0 0,4 0 0,13 44-7,-14-63-66,1-2 0,1 1 0,2-1 0,1-1 0,2 0 0,0-1 0,2-1 0,1-1 0,16 17 66,37 27-2906,-4-28 188</inkml:trace>
  <inkml:trace contextRef="#ctx0" brushRef="#br0" timeOffset="3433.745">17789 6565 8162,'11'-6'2921,"12"-5"-417,32-12-2644,88-13 515,62-23 271,-138 30-516,15-6-45,1 3-1,54-12-84,55-5 15,-133 27 3,-1-3 1,-1-3-1,-1-1 1,-2-4-1,-1-1 1,-1-3-1,-2-3 1,-2-1 0,41-46-19,19-15 166,-4-4 0,-6-5 0,9-20-166,82-133 953,-131 178-773,-4-2 0,-4-3 0,22-59-180,-17 22 18,-5 8 61,5 1-1,5 4 1,17-18-79,29-38 424,19-53-424,19-29 40,17 45 2,-54 69-26,44-140-36,-146 272 21,0-3-6,1 0 1,0 1-1,1-1 0,-1 2 0,2-1 0,-1 1 0,2 0 0,-1 0 1,1 1-1,0 0 0,0 1 0,1 0 0,-1 0 0,1 1 1,1 0-1,0 1 5,48-11-47,-1 3 0,2 3-1,28 0 48,114-4 34,-48 23-41,170 24-148,-301-30 131,-9-2 3,0 1-1,0 0 1,0 0-1,-1 2 1,1-1-1,-1 2 1,4 2 21,-2 4-6,0 1 0,0 0 1,-1 1-1,-1 1 0,-1 0 1,0 1-1,0 0 0,4 11 6,-16-26 0,66 103 13,-35-51 61,2-1 1,40 45-75,-51-75 12,1-2 1,1 0 0,1-2 0,0-1-1,1-1 1,15 6-13,17 13-16,-23-12 7,-1 1 1,-2 2 0,0 2 0,-2 1-1,24 30 9,159 156 147,15-14-59,-193-168-78,20 22 9,3-4-1,2-2 0,32 19-18,162 91 78,-79-32-8,-1 27 2,7-38-18,-90-68-49,101 7 102,-119-43-29,1-2-1,0-4 1,34-2-78,246-15 103,-20 18-19,-26 18-80,-4-16 45,-242-8-319,1-3 1,-1-3-1,55-11 270,-21-9-3105</inkml:trace>
  <inkml:trace contextRef="#ctx0" brushRef="#br0" timeOffset="4360.246">22185 2177 5881,'-2'-14'7016,"15"145"-5754,26 326 529,-2 18-1460,8-30-204,21-25 222,11 86-50,-18 12-61,-10-68 448,21-41 99,7-24-525,6 110 451,-79-472-609,-1 0-1,-2 0 1,0 1-1,-2-1 1,0 1-1,-2-1 1,-1 5-102,7-27-1196,3-7-4069,-2 1 1409</inkml:trace>
  <inkml:trace contextRef="#ctx0" brushRef="#br0" timeOffset="7509.456">22168 2271 4729,'0'-29'1179,"2"1"0,0 0 1,2 0-1,1 0 0,5-12-1179,-10 39 66,0 1-39,1 0 0,-1 0 0,0 1 1,0-1-1,1 0 0,-1 0 0,1 0 1,-1 0-1,0 1 0,1-1 0,-1 0 1,0 0-1,1 0 0,-1 0 0,1 0 0,-1 0 1,0 0-1,1 0 0,-1 0 0,0 0 1,1 0-1,-1 0 0,1 0 0,-1-1 1,0 1-1,1 0 0,-1 0 0,0 0 1,1 0-1,-1-1 0,0 1 0,1 0 1,-1 0-1,0-1 0,0 1 0,1 0 0,-1-1 1,0 1-1,0 0 0,0-1 0,1 1 1,-1 0-1,0-1 0,0 1 0,0 0 1,0-1-1,0 1 0,0 0 0,1-1 1,-1 1-1,0-1 0,0 1 0,0 0 1,0-1-1,-1 1 0,1 0 0,0-1 0,0 1 1,0-1-1,0 1 0,0 0 0,0-1 1,-1 1-28,25 182 418,19 698 140,-19-243-465,-9-472-26,23 93-67,44 223 35,-6-18 18,-10 59 8,-33-194 51,15 133 460,2-21 358,-47-376-771,-7-58-42,8-5 119,-2 3-3054,-3-29 620</inkml:trace>
  <inkml:trace contextRef="#ctx0" brushRef="#br0" timeOffset="9596.61">23359 1769 11450,'0'-2'266,"0"0"-1,-1 0 0,1 0 0,0 0 0,-1 1 0,1-1 1,-1 0-1,0 0 0,0 1 0,0-1 0,0 0 0,0 1 1,0-1-1,0 1 0,0-1 0,0 1 0,-1 0 0,1-1 1,-1 1-1,1 0 0,-1 0 0,1 0 0,-1 0 0,0 0-265,1 1 33,-1 0 0,1 0-1,0 0 1,0 0 0,-1 0-1,1 1 1,0-1 0,0 0-1,0 1 1,-1-1 0,1 1-1,0-1 1,0 1-1,0-1 1,0 1 0,0 0-1,0 0 1,0-1 0,0 1-1,0 0 1,0 0 0,1 0-1,-1 0 1,0 0-1,1 0 1,-1 0 0,0 0-1,1 0 1,-1 1 0,1-1-1,0 0 1,-1 0 0,1 0-1,0 1 1,0-1 0,0 0-1,0 1-32,-1 0 38,-11 40-48,2-1 0,2 1-1,1 1 1,3 0 0,1 0 0,2 8 10,0 24-4,2 0 0,4 0 0,3 0 0,7 19 4,20 15 21,-35-108-17,0 1 1,0-1-1,1 0 0,-1 1 1,1-1-1,-1 0 0,1 1 1,-1-1-1,1 0 0,0 1 0,-1-1 1,1 0-1,0 0 0,0 0 1,0 0-1,0 0 0,0 0 1,0 0-1,0 0 0,0 0 1,0-1-1,1 1 0,-1 0 0,0-1 1,0 1-1,1-1 0,-1 1 1,0-1-1,1 0 0,-1 1 1,1-1-1,-1 0 0,0 0 1,1 0-1,-1 0 0,1 0 0,-1 0 1,0-1-1,1 1-4,-1-2 19,0-1 0,0 1 0,-1 0 0,1-1 1,-1 1-1,1 0 0,-1-1 0,0 1 0,0-1 0,0 1 0,0-1 0,0 1 0,-1-1 0,1 1 1,-1 0-1,1-1 0,-1 1 0,-1-2-19,1-1 16,-19-68-195,-4 0-1,-3 2 0,-5-5 180,1 26-418,17 46 358,52 6 100,10-8 101,0-2 0,0-2 1,25-11-142,9-12-890,-52 17-331</inkml:trace>
  <inkml:trace contextRef="#ctx0" brushRef="#br0" timeOffset="9848.197">23729 1697 9250,'-4'23'4153,"-14"1"-240,-5 19-1641,0 8-2256,3 7-32,10-6 16,7 2-16,10-10 16,10-1-40,6-7 24,12 2-368,-2-9-288,8-5-504,-3-9-505,1-7-2207,-5-17 407</inkml:trace>
  <inkml:trace contextRef="#ctx0" brushRef="#br0" timeOffset="10081.292">24113 1894 6057,'12'-24'2681,"-7"18"71,-2 3-1175,-3 8-793,-5 10-120,1 5-160,-5 5-72,-3 7-200,-10 11-88,3 2-64,-6 11-16,4-4-32,1-7 0,11-10-104,0-15-224,9-17-2920,3-24 791</inkml:trace>
  <inkml:trace contextRef="#ctx0" brushRef="#br0" timeOffset="10385.755">23958 1961 3633,'-9'-7'5801,"14"8"-2184,-1 4-2193,9 4 2193,3-2-3633,19 7-16,0-3 32,18-4 48,5-2-368,13-8-2681,-10-2-608,-2 2-1056</inkml:trace>
  <inkml:trace contextRef="#ctx0" brushRef="#br0" timeOffset="10678.717">24297 1688 7970,'14'-15'6193,"17"18"-4469,-15 4-1708,-1 1 0,1 1 0,-2 0-1,1 1 1,-1 0 0,-1 1 0,0 1-1,-1 0 1,0 1 0,0 0-1,-2 0 1,1 2 0,-2-1 0,0 1-1,0 2-15,-2-1 29,-1 1 0,0 0 0,-2 0-1,0 0 1,0 0 0,-2 1-1,0-1 1,-1 1 0,-1 0-1,-1-1 1,0 1 0,-1 0 0,-1-1-1,-1 0 1,0 1 0,-2-2-1,1 1 1,-2 0 0,0-1 0,-1-1-1,-8 12-28,7-8-487,-1 0-1,-1 0 0,-1-2 0,-1 1 1,0-1-1,-1-1 0,-8 7 488,-34 13-2662</inkml:trace>
  <inkml:trace contextRef="#ctx0" brushRef="#br0" timeOffset="12022.982">26779 6241 9106,'0'-6'2416,"1"8"937,-1 1-2553,-3 3 193,-4 3-193,-13 21 16,-7 2-344,-14 33-64,-5 10-352,-8 17 24,5-11-112,8-1 104,28-54-24,6-14-160,1 2-520,-7 4-3225,14-33 760</inkml:trace>
  <inkml:trace contextRef="#ctx0" brushRef="#br0" timeOffset="12284.356">26441 6511 10578,'-14'-13'2945,"15"-4"656,4 0-3017,4 1-360,3 1-264,-1 2 56,1 12-72,5 1 48,4 7-112,9 10 72,7 4-56,7 8 96,3 5-48,4 1 104,-2-5-152,2-1-3385,-14-14 1112</inkml:trace>
  <inkml:trace contextRef="#ctx0" brushRef="#br0" timeOffset="34698.602">24807 6980 7778,'-9'-17'4451,"2"57"-3492,-1 83 95,7 112-1054,2-233 4,16 485 619,-3-301-379,18 78-244,99 424 405,-126-661-359,-2-1 0,0 1 0,-2 0 1,-1 0-1,-2 7-46,2-33-6,0 0 0,0 1 1,0-1-1,0 1 0,0-1 0,0 0 1,-1 1-1,1-1 0,0 0 0,-1 1 1,1-1-1,-1 0 0,1 0 0,-1 0 1,0 1-1,0-1 0,1 0 1,-1 0-1,0 0 0,0 0 0,0 0 1,0 0-1,0 0 0,0-1 0,0 1 1,-2 0 5,-22-8-2973,2-11 492</inkml:trace>
  <inkml:trace contextRef="#ctx0" brushRef="#br0" timeOffset="35625.191">22329 9083 5577,'-2'-1'404,"2"1"-306,-1 0 0,1 0 0,0 0 0,-1 0 0,1 0-1,-1 0 1,1 0 0,-1 0 0,1 0 0,0 0 0,-1 0-1,1-1 1,-1 1 0,1 0 0,-1 0 0,1 0 0,0-1-1,-1 1 1,1 0 0,0 0 0,-1-1 0,1 1 0,0 0-1,-1-1 1,1 1 0,0 0 0,0-1 0,-1 1-1,1 0 1,0-1 0,0 1 0,0-1 0,0 1 0,-1 0-1,1-1 1,0 1 0,0-1 0,0 1 0,0-1 0,0 1-1,0-1 1,0 1 0,0 0 0,0-1 0,0 1 0,0-1-1,1 1 1,-1-1 0,0 1 0,0 0 0,0-1 0,0 1-1,1-1 1,-1 1 0,0 0 0,1-1 0,-1 1-1,0 0 1,0-1 0,1 1 0,-1 0 0,0 0 0,1-1-1,-1 1 1,1 0 0,-1 0 0,0 0 0,1-1 0,-1 1-1,1 0-97,225 17 959,-97-6-612,125-7-347,-83-16 89,73-18-89,237-46 51,70 15 0,-358 42-57,541-89 133,1545-257 285,-2027 321-293,122 0-119,-374 44 0,274 3 303,-28-9 295,-241 6-578,-1 0 0,0 0 0,1 0-1,-1-1 1,0 0 0,0 0-1,0 0 1,0 0 0,0-1 0,0 1-1,0-1 1,0 0 0,0 0-1,2-3-19,34-71 419,54-183 95,-92 257-509,-1-1 1,0 1 0,1-1 0,-1 1-1,1 0 1,-1 0 0,1 0 0,0 0-1,0 0 1,0 0 0,0 0 0,1 0 0,-1 1-1,0 0 1,1-1 0,-1 1 0,1 0-1,-1 0 1,1 0 0,0 0 0,-1 1-1,1-1 1,0 1 0,0-1 0,-1 1-1,1 0 1,0 0 0,0 0 0,-1 1-1,1-1 1,2 1-6,8 0 36,-13-1-36,2 0 3,-1 0-1,0 0 1,0 0-1,0 0 1,0 1-1,0-1 1,0 0-1,0 0 1,0 1-1,0-1 1,0 1-1,0-1 1,0 1-1,0-1 1,0 1-1,0 0 1,-1-1-1,1 1 1,0 0-1,0 0 1,-1-1-1,1 1 1,0 0-1,-1 0 1,1 0-1,-1 0 1,1 0-1,-1 0 1,0 0-1,1 0 1,-1 0-1,0 0 1,1 0-1,-1 0 1,0 0 0,0 0-1,0 0 1,0 0-1,0 0 1,0 1-1,-1-1-2,23 314 209,-17-281-153,1-31-33,-2-4-58,10 3-3651,-11-4 908</inkml:trace>
  <inkml:trace contextRef="#ctx0" brushRef="#br0" timeOffset="35997.596">29017 8013 12851,'-14'-29'5641,"15"27"-5596,-1 0-1,1 0 1,0 0 0,0 0-1,0 0 1,0 0-1,0 0 1,0 0 0,0 1-1,1-1 1,-1 0-1,1 1 1,-1-1 0,1 1-1,0 0 1,-1-1-1,1 1 1,0 0 0,0 0-1,0 0 1,0 0-1,2 0-44,23-10-24,2 1 0,-1 2-1,1 1 1,0 1-1,1 1 1,0 2-1,-1 1 1,1 1-1,0 2 1,0 1-1,6 2 25,43 17-45,-78-21 40,1 1 0,-1 0 1,1 0-1,-1 0 0,1 0 1,-1 0-1,0 0 1,0 0-1,1 0 0,-1 1 1,0-1-1,0 0 0,0 1 1,-1-1-1,1 1 0,0-1 1,0 1-1,-1-1 0,1 1 1,-1-1-1,1 1 0,-1 0 1,0-1-1,0 1 0,1 0 1,-1-1-1,0 1 0,-1 0 1,1-1-1,0 1 1,0 0-1,-1-1 0,1 1 1,-1 0-1,1-1 0,-1 1 1,0-1-1,0 1 5,-40 58-51,37-55 53,-168 185 268,-66 109 271,194-249-1005,42-49 318,1 0 1,-1 0-1,1 0 0,-1 0 0,0 0 1,1 0-1,-1 0 0,0-1 0,0 1 1,1-1-1,-1 1 0,0-1 1,0 0-1,0 1 0,0-1 0,0 0 1,0 0-1,1 0 0,-1-1 0,0 1 1,0 0-1,0-1 0,0 1 0,1-1 1,-3 0 145,-31-12-3106</inkml:trace>
  <inkml:trace contextRef="#ctx0" brushRef="#br0" timeOffset="36820.981">24272 7306 10506,'-6'2'1181,"5"-2"-1111,1 0 0,0 1-1,0-1 1,0 0 0,-1 1-1,1-1 1,0 0 0,-1 1-1,1-1 1,0 0 0,-1 0-1,1 1 1,0-1 0,-1 0-1,1 0 1,-1 0 0,1 0-1,0 1 1,-1-1 0,1 0-1,-1 0 1,1 0 0,0 0-1,-1 0 1,1 0 0,-1 0-1,1 0 1,-1 0 0,1 0-1,0 0 1,-1-1-1,1 1 1,-1 0 0,1 0-1,0 0 1,-1 0 0,1-1-1,0 1 1,-1 0 0,1 0-1,0-1 1,-1 1 0,1 0-1,0-1 1,0 1 0,-1 0-1,1-1 1,0 1 0,0 0-1,-1-1 1,1 1 0,0-1-1,0 1 1,0 0 0,0-1-1,0 1 1,0-1 0,0 1-1,0 0 1,0-1 0,0 1-1,0-1 1,0 1 0,0 0-1,0-1 1,0 1-70,111-197-70,3-28 70,172-391 242,-270 585-222,-5 43-25,7 36-62,2-2 0,2 0 0,2-1 0,2-2 0,2-1 0,1-1 1,3-1-1,23 22 67,-18-16-2602,-12-8 157</inkml:trace>
  <inkml:trace contextRef="#ctx0" brushRef="#br0" timeOffset="37801.45">23958 6426 9274,'-4'-19'2560,"3"13"-2239,0 1-1,0 0 1,0 0 0,-1-1 0,1 1 0,-1 0 0,-1 0 0,1 1 0,-1-1 0,0 0 0,0 1 0,-2-3-321,0 4-3,0 1 0,0 0 0,0 0 0,0 0 1,-1 1-1,1 0 0,0 0 0,-1 0 0,1 1 1,0-1-1,-1 1 0,1 0 0,-1 1 0,1 0 1,-1 0-1,1 0 0,0 0 0,0 1 0,0 0 1,0 0-1,0 0 0,0 0 0,0 1 0,0 0 1,1 0-1,0 1 0,0-1 0,0 1 0,0 0 1,0 0-1,0 0 0,1 0 0,0 0 0,0 1 1,0 0-1,1 0 0,0-1 0,-1 1 0,2 1 1,-2 3 2,1 4-7,1 0 0,0-1 0,1 1 0,0 0 1,1 0-1,1 0 0,0-1 0,4 13 7,-3-10-4,9 44 26,4-1 0,2-1 0,2 0-1,3-1 1,6 6-22,12 12 132,-78-126 795,13 1-1251,2-1 0,3-1 0,2-1-1,-2-22 325,7 32-68,1 8 414,39 34-22,-6 5-451,-1 0 0,1-1 0,-1-2 0,1 0 0,-1-1-1,15-4 128,29-18-3173,-27-3 508</inkml:trace>
  <inkml:trace contextRef="#ctx0" brushRef="#br0" timeOffset="38033.938">24093 6120 9346,'-15'27'2040,"-3"14"841,3 0-2689,1 11-176,8-4 56,5 1-112,8-5 96,8-2-112,7-11 64,6-15-200,4-13-16,3-22 432,-1-18-3105,-3-20 1129</inkml:trace>
  <inkml:trace contextRef="#ctx0" brushRef="#br0" timeOffset="38237.541">24386 6076 8794,'-15'15'2120,"-2"12"713,1 7-2473,-3 13-264,7-3 0,2 14-80,4-7 48,-2 5-80,2-7 64,-3-1-72,1-16 88,2-7-56,0-15 48,0-17 1176,2-16-4104,-3-18 1760</inkml:trace>
  <inkml:trace contextRef="#ctx0" brushRef="#br0" timeOffset="38530.843">24248 6213 9298,'2'16'2352,"4"2"673,4 1-2609,10-4-320,10-2-32,14-6-80,3-10 112,11-16-3160,-2-14 1071</inkml:trace>
  <inkml:trace contextRef="#ctx0" brushRef="#br0" timeOffset="38723.856">24564 5876 10482,'1'13'2257,"2"9"951,2-1-3016,7 0-232,0-3 64,6 5-48,-4-3 72,4 12-96,-13 7 96,-13 19-72,-7 9 48,-18 19-88,-11 0 96,-3 13-48,7-14 136,-2-9-3360,13-31 1183</inkml:trace>
  <inkml:trace contextRef="#ctx0" brushRef="#br0" timeOffset="39043.998">29219 8643 9226,'-5'24'2296,"-8"10"681,-7 5-2601,-11 28-312,1-2 0,-6 13-40,2-7 152,5 3 56,8-21 136,2-9-64,11-15 33,2-12-121,-5-11-144,7-15-721,-5-20-2679,-20-18 575</inkml:trace>
  <inkml:trace contextRef="#ctx0" brushRef="#br0" timeOffset="39238.076">28880 8956 9978,'32'-49'2057,"23"86"1031,-13-1-2928,21 5-88,9-3 104,4-20-224,-14-10-3040</inkml:trace>
  <inkml:trace contextRef="#ctx0" brushRef="#br0" timeOffset="40555.572">22277 8664 6393,'0'1'95,"-1"-1"0,1 0 0,-1 0 0,1 1 0,0-1 0,-1 0 0,1 1 0,0-1 0,-1 1 0,1-1 0,0 0-1,-1 1 1,1-1 0,0 1 0,0-1 0,-1 1 0,1-1 0,0 1 0,0-1 0,0 1 0,0-1 0,0 1 0,0-1 0,0 1-1,0-1 1,0 1 0,0-1 0,0 1 0,0-1 0,0 1 0,0-1 0,0 1 0,0-1 0,1 1 0,-1-1 0,0 1 0,0-1-1,1 0 1,-1 1 0,0-1 0,0 1 0,1-1 0,-1 0 0,1 1 0,-1-1 0,0 0 0,1 1 0,-1-1 0,1 0 0,-1 0-1,1 1 1,-1-1 0,1 0 0,-1 0 0,1 0 0,-1 0 0,1 1 0,-1-1 0,1 0 0,-1 0 0,1 0 0,-1 0 0,1 0-1,-1 0 1,1 0 0,-1-1-95,10 5-373,152 65 583,-124-57-250,103 29 78,1-7 0,108 10-38,-245-43 3,46 5-16,1-1 1,0-3-1,17-3 13,9-9 48,-1-4-1,-1-3 1,0-3-1,-2-3 1,33-17-48,-55 22 51,261-98 127,-3-7-94,-21-23 56,12-13 11,12-30 22,-14-25 324,-27 28-179,-264 181-314,59-41 52,-2-2 0,36-36-56,-48 31 222,-3-2 1,-2-3 0,18-30-223,106-185 868,8-25-621,-126 219-229,4 3 0,45-45-18,-102 120 0,96-110 11,6 5-1,31-19-10,-99 95-6,2 2 1,2 1-1,0 2 0,1 2 1,2 2-1,0 1 0,1 3 1,25-7 5,-37 18-9,0 1 1,0 1 0,0 2-1,0 1 1,1 1 0,-1 2-1,6 2 9,4-2-19,-1 3 1,1 1-1,-1 2 0,0 2 1,-1 1-1,20 10 19,-43-11-8,0 0-1,-1 1 1,-1 0 0,0 1-1,0 1 1,-1 0 0,-1 1-1,0 0 1,-1 1-1,-1 0 1,0 1 0,-1 0-1,0 1 1,4 12 8,41 66 46,-21-51-27,2-2-1,2-1 1,1-2-1,2-2 1,2-1-1,23 13-18,-34-26-4,-1 1 1,0 1-1,-3 2 0,0 1 1,-1 1-1,-2 1 0,-1 1 0,-2 1 1,16 31 3,13 56-28,-37-82 57,2-2 0,1 1 0,2-2 0,1-1-1,1 0 1,13 13-29,-17-29 22,0 0 1,1-1-1,0-2 0,1 1 0,1-2 0,0-1 0,1 0 1,0-1-1,1-1 0,0-1 0,1-1 0,0-1 1,0-1-1,0-1 0,1-1 0,0-1 0,0 0 0,0-2 1,0-1-1,0-1 0,0-1 0,8-2-22,-11 0-11,-1 0 1,-1-2-1,1 0 0,-1-1 0,0-1 0,0-1 0,-1 0 0,15-12 11,31-30-3320,-33 22 679</inkml:trace>
  <inkml:trace contextRef="#ctx0" brushRef="#br0" timeOffset="41249.236">27641 4818 9202,'-13'6'4277,"17"17"-3342,-1-12-1178,6 51 349,-3 1 0,-3 0-1,-3 12-105,2 17 80,17 362 211,-6 27-207,-4 52 92,-17 62 398,5-22 48,16-48-405,-6-66-113,-19 305 1062,23-596-837,-9-153-1116,-10-43-1418,-22-32-1236</inkml:trace>
  <inkml:trace contextRef="#ctx0" brushRef="#br0" timeOffset="42417.972">27202 11007 7434,'-31'26'5546,"31"-27"-5498,-1 1 0,1 0 0,-1-1 0,1 1 0,0 0 0,-1-1 0,1 1 0,-1 0 0,1-1 0,0 1 0,-1-1 0,1 1 0,0-1 0,-1 1 0,1-1 0,0 1 0,0-1 0,-1 1 0,1-1 0,0 1 0,0-1 0,0 1 0,0-1 0,0 0 0,0 1 0,0-1 0,0 1 0,0-1 0,0 1 0,0-1 0,0 1 0,0-1 0,0 0 0,1 1 0,-1-1 0,0 1 0,0-1 0,1 1 0,-1-1 0,0 1 0,1-1-48,-1 0 102,34-84 449,156-365-305,-164 391-216,11-26 7,4 1-1,20-26-36,-3 40-5,-58 70 4,0 0 0,0 1 1,0-1-1,0 0 0,0 0 1,0 0-1,0 1 0,0-1 1,0 0-1,0 0 0,0 1 1,0-1-1,0 0 0,0 0 1,1 0-1,-1 1 0,0-1 1,0 0-1,0 0 0,0 0 1,0 0-1,1 1 0,-1-1 1,0 0-1,0 0 0,0 0 1,0 0-1,1 0 0,-1 0 1,0 1-1,0-1 0,0 0 1,1 0-1,-1 0 0,0 0 0,0 0 1,1 0-1,-1 0 0,0 0 1,0 0-1,0 0 0,1 0 1,-1 0-1,0 0 0,0 0 1,1 0-1,-1 0 0,0 0 1,0-1-1,0 1 0,1 0 1,-1 0-1,0 0 0,0 0 1,0 0-1,1 0 0,-1-1 1,0 1-1,0 0 0,0 0 1,0 0-1,0 0 0,1-1 1,-1 1 0,-6 26-23,3-17 25,-8 35 21,1 0 0,3 1 0,1 0 1,3 0-1,1 33-23,15-16-10,-13-61 9,1 0 0,-1 0 0,1 0 0,-1 0 0,1 0 0,-1 0 0,1 0 0,0 0 0,0 0 0,-1-1 0,1 1 0,0 0 0,0 0 0,0-1 0,0 1 0,0-1 0,0 1 0,0-1 0,0 1 0,0-1 0,0 0 0,0 1 0,0-1 0,1 0 0,-1 0 0,0 0 0,0 0 0,0 0 0,0 0 0,0 0 0,0 0 0,1 0 0,-1 0 0,0-1 0,0 1 0,0 0 0,0-1 0,0 1 0,0-1 0,0 1 0,0-1 0,0 0 0,0 1 0,0-1 0,-1 0 0,1 0 0,0 1 0,0-1 0,-1 0 0,1-1 1,91-118-6,21-52 109,-20 6 36,-43 67 92,-99 289 353,34-84-346,15-104-236,1 0-1,-1 0 1,0-1-1,0 1 1,1 0-1,-1 0 1,1-1-1,-1 1 1,1-1-1,0 1 1,0 0-1,0-1 1,-1 1-1,2-1 1,-1 0-1,0 1 1,0-1-1,0 0 1,0 0-1,1 0 1,-1 0-1,1 0 1,-1 0-1,1 0 1,-1 0-1,1 0 1,-1-1-1,1 1 1,0 0-1,0-1 1,-1 0-1,1 1 1,0-1-1,-1 0 1,1 0-1,0 0 1,0 0-1,-1 0 1,1-1-1,0 1 1,1-1-2,58-22-778,23-43-2185</inkml:trace>
  <inkml:trace contextRef="#ctx0" brushRef="#br0" timeOffset="43306.817">28216 9487 7682,'-7'-8'321,"1"1"1,-2 0 0,1 0-1,-1 1 1,0 0 0,0 0-1,0 0 1,-1 2 0,0-1-1,0 1 1,0 0 0,-1 1-1,1 0 1,-1 0 0,-5 0-322,-10 0 114,-1 1 0,1 1 0,-1 2 0,0 0 0,1 2 0,-1 1 0,1 0 0,0 2 0,0 1 0,1 1 0,0 1 0,-20 11-114,-31 15 178,1 2 0,1 4 1,-45 35-179,-39 49 365,140-113-320,1 1 1,1 1-1,0 0 0,1 1 0,0 0 0,2 1 1,0 1-1,0 0 0,2 0 0,0 1 0,1 1 0,1-1 1,0 1-1,2 1 0,0 0 0,1-1 0,1 2 1,-1 19-46,5-2 0,1 0 0,2-1 1,2 1-1,1-1 0,2 0 0,2 0 1,1-1-1,2 0 0,13 23 0,-6-16-15,2-1 0,3-1 1,1-1-1,1-1 0,21 20 15,-34-42-18,2 0 1,0-1-1,1-1 0,0 0 1,1-2-1,1 0 1,0-1-1,1 0 1,0-2-1,1-1 0,0 0 1,0-1-1,1-2 1,0 0-1,0-1 1,0-1-1,1-1 1,3-1 17,2-3-14,0-2 0,0 0 0,0-2 1,-1 0-1,0-2 0,0-2 1,0 0-1,-1-1 0,0-2 0,-1-1 1,-1-1-1,0-1 0,0-1 1,8-8 13,7-9 29,-1-2 0,-1-1 0,-2-2 0,-2-2 0,-2-1 1,-1-1-1,-2-1 0,4-13-29,-13 23 102,-2-1 0,0-1 1,-3 0-1,0-1 0,-3 0 0,4-22-102,-10 36 84,-1 0-1,-2 0 0,0 0 1,-1 0-1,-1-1 0,-1 1 1,-1 0-1,-1 0 0,-1 0 0,-1 0 1,0 0-1,-2 1 0,-1 0 1,0 1-1,-3-2-83,2 5 30,-2 1 0,0 0 0,0 0 0,-2 2 0,0-1 0,0 2 0,-2 0 0,1 0 0,-2 1 0,1 1 0,-2 1 0,1 0 0,-1 1 0,-1 1 0,0 0 0,0 2 0,0 0-1,-1 1 1,-7-1-30,-9 1-119,0 1 0,0 2 0,0 1 0,0 2 0,0 1 0,0 2 0,0 1 0,-23 7 119,-131 46-1295</inkml:trace>
  <inkml:trace contextRef="#ctx0" brushRef="#br0" timeOffset="45793.402">28530 8147 7009,'-3'2'4838,"2"12"-3129,0-10-1278,-4 57 260,-3 20-166,3 1-1,4-1 0,6 44-524,0-138 594,46-291 258,-48 195-627,-3 109-215,0 0 0,-1 0 0,1 0 0,0 0 0,0 0 0,0 0 0,0 0 0,-1 0 0,1 0 0,0 0 0,0 0 0,0 0 0,-1 0 0,1 0 0,0 0-1,0 0 1,0 0 0,-1 0 0,1 0 0,0 0 0,0 0 0,0 0 0,0 0 0,-1 0 0,1 0 0,0 0 0,0 0 0,0 0 0,0-1 0,-1 1 0,1 0-1,0 0 1,0 0 0,0 0 0,0 0 0,0-1 0,0 1 0,-1 0-10,-5 26 147,6-23-138,-11 47 38,3 2-1,2-1 1,3 0 0,1 10-47,4-43-4,-2-18 4,1 1 1,-1-1 0,1 0-1,0 0 1,-1 0 0,1 0 0,0 0-1,-1 0 1,1 0 0,-1 0-1,1 0 1,0 0 0,-1-1 0,1 1-1,-1 0 1,1 0 0,0-1-1,-1 1 1,1 0 0,-1 0 0,1-1-1,-1 1 1,1-1 0,-1 1-1,1-1 1,-1 1 0,0 0 0,1-1-1,-1 0 1,0 1 0,1-1-1,-1 1 1,0-1 0,1 1-1,-1-1 1,0 1 0,0-1 0,0 0-1,0 1 1,0-1 0,0 0-1,0 1 1,0-1 0,0 1 0,0-1-1,0 0 1,0 0-1,9-22 38,-2 0 0,-1-1 1,0 0-1,-2 0 0,-1 0 0,-1-1 1,-1 1-1,-1-1 0,-2-12-38,0 18 41,2 19-39,0 1 0,0-1-1,1 0 1,-1 1 0,0-1-1,0 0 1,0 1 0,0-1-1,0 0 1,0 0-1,-1 1 1,1-1 0,0 0-1,0 1 1,0-1 0,0 0-1,0 1 1,0-1 0,0 0-1,-1 0 1,1 1 0,0-1-1,0 0 1,0 0-1,-1 1 1,1-1 0,0 0-1,0 0 1,-1 0 0,1 1-1,0-1 1,0 0 0,-1 0-1,1 0 1,0 0 0,-1 0-1,1 0 1,0 0-1,-1 1 1,1-1 0,0 0-1,-1 0 1,1 0 0,0 0-1,0 0 1,-1 0 0,1-1-1,0 1 1,-1 0 0,1 0-1,0 0 1,-1 0-1,1 0 1,0 0 0,0 0-1,-1-1 1,1 1 0,0 0-1,0 0 1,-1 0 0,1-1-1,0 1 1,0 0 0,-1 0-1,1-1 1,0 1-1,0 0 1,0 0 0,0-1-2,-7 22-6,1 1 1,1 0-1,1 0 1,1 0-1,1 0 0,1 7 6,0-15 8,-1 1 279,1 1 0,1-1 0,0 1-1,1-1 1,1 1 0,2 8-287,5-10-2203,4-11 976</inkml:trace>
  <inkml:trace contextRef="#ctx0" brushRef="#br0" timeOffset="46660.712">28580 8802 3457,'5'-5'10705,"-8"12"-5968,-61 86-2934,58-83-1719,-134 247 185,133-247-303,6-17-782,1-8 103,-1 4-2395,1-3 351</inkml:trace>
  <inkml:trace contextRef="#ctx0" brushRef="#br0" timeOffset="46952.646">28352 8981 7170,'-2'-50'9120,"15"53"-8458,49 56-124,-53-48-506,-7-8-11,9 12 74,0-1-1,1-1 1,1 0 0,0-1 0,1 0 0,0-1-1,0 0 1,8 3-95,-15-13-2330,-5-6 514</inkml:trace>
  <inkml:trace contextRef="#ctx0" brushRef="#br0" timeOffset="47957.401">28301 8799 8634,'7'1'6488,"31"-5"-6041,97-31 564,-101 24-936,1 2 1,0 1 0,0 1-1,2 2-75,5 4 91,-42 1-76,0 0-1,0 0 1,0 0-1,-1 1 1,1-1 0,0 0-1,0 0 1,0 0-1,0 1 1,0-1 0,0 0-1,0 0 1,0 1-1,-1-1 1,1 0 0,0 0-1,0 1 1,0-1 0,0 0-1,0 0 1,0 1-1,0-1 1,0 0 0,1 0-1,-1 1 1,0-1-1,0 0 1,0 0 0,0 0-1,0 1 1,0-1-1,0 0 1,0 0 0,1 0-1,-1 1 1,0-1-1,0 0 1,0 0 0,0 0-1,1 1 1,-1-1 0,0 0-1,0 0 1,0 0-1,1 0 1,-1 0 0,0 0-1,0 0 1,1 0-1,-1 1 1,0-1 0,0 0-1,1 0 1,-1 0-1,0 0 1,0 0-15,-19 10 912,-114 11 1303,-151 32-1410,232-43-834,190-25-323,63-31 355,-166 47-151,-45 15-71,-13-8 311,0-1 0,0-1-1,-1 0 1,1-2 0,-1-1 0,0-1 0,0-1 0,-4-1-92,21 0 16,-5 0-236,1 1 1,-1-1 0,1 2-1,-1 0 1,1 0 0,0 1-1,0 1 1,0 0 0,-4 2 219,-2 4-3856</inkml:trace>
  <inkml:trace contextRef="#ctx0" brushRef="#br0" timeOffset="49482.194">28568 4981 7882,'-7'100'4534,"-2"55"-4151,30 858 542,5-458-447,-13-45 165,-1-20 75,21-92-166,-15-279-383,-2-15 143,-4 1 0,-5 5-312,-7-105 11,1 2 17,-1 0 0,0 0 1,0 1-1,0-1 0,-1 0 1,0 0-1,0 0 0,-1 0 1,0 0-1,0 0 1,-1-1-1,0 1 0,0-1 1,-1 3-29,3-8-9,1-1 0,-1 1-1,0 0 1,1 0 0,-1 0 0,0 0 0,1-1 0,-1 1 0,0 0 0,0-1 0,0 1 0,0 0 0,0-1 0,0 1 0,0-1-1,0 0 1,0 1 0,0-1 0,0 0 0,0 1 0,0-1 0,0 0 0,0 0 0,0 0 0,0 0 0,0 0 0,0 0 0,0 0 0,0-1-1,0 1 1,0 0 0,0 0 0,0-1 0,0 1 0,0-1 0,0 1 0,0-1 0,0 1 0,0-1 0,0 0 0,0 1 0,1-1-1,-1 0 1,0 0 0,0 0 0,1 1 0,-1-1 0,1 0 0,-1 0 0,0-1 9,-24-53-3288,10-5 428</inkml:trace>
  <inkml:trace contextRef="#ctx0" brushRef="#br0" timeOffset="50170.753">25196 9035 4433,'-37'50'1968,"26"-20"-183,14-9-2545,12-13-577</inkml:trace>
  <inkml:trace contextRef="#ctx0" brushRef="#br0" timeOffset="50486.902">25509 7888 8714,'5'4'2448,"-15"17"489,-6 37-2241,-7 12-656,-13 42 40,-1 11-104,-4 29 112,17-64 8,12-44 8,1 1-96,-27 116 56,20-46-120,20-33 24,10-51-304,29-86-2704,1-21 791</inkml:trace>
  <inkml:trace contextRef="#ctx0" brushRef="#br0" timeOffset="50887.064">26040 7651 6905,'-20'31'3811,"-94"246"-2626,36-67-871,-96 271 282,144-382-426,34-68-55,19-47-90,74-142-138,-14-12-777,32-102 890,-82 193-301,195-453-1842,-177 428 1696,-22 58 219,-19 45 247,-20 38 84,-93 264 801,-45 142 484,86-216-440,51-156-589,14-39-247,-2-31-111,-1-1-1,0 1 0,1-1 1,-1 1-1,0-1 1,1 0-1,-1 1 1,0-1-1,1 1 1,-1-1-1,1 0 1,-1 1-1,1-1 0,-1 0 1,1 0-1,-1 0 1,1 1-1,-1-1 1,1 0-1,-1 0 1,1 0-1,-1 0 1,1 0-1,-1 0 0,1 0 1,-1 0-1,1 0 1,-1 0-1,1 0 1,0 0-1,-1 0 1,1 0-1,-1 0 1,1-1-1,-1 1 0,1 0 1,-1 0-1,1-1 1,-1 1-1,0 0 1,1-1-1,-1 1 1,1 0-1,-1-1 0,0 1 1,1-1-1,-1 0 0,30-36-513,13-42-1526,7-26 116</inkml:trace>
  <inkml:trace contextRef="#ctx0" brushRef="#br0" timeOffset="51185.941">26647 7108 7034,'-4'8'3549,"-7"23"-2766,-28 110-113,-76 295-94,5 58-175,80-296-72,30-197-327,2 33 85,-2-33-87,0-1 1,1 1 0,-1-1 0,0 1 0,1-1 0,-1 0 0,0 1 0,1-1 0,-1 1 0,1-1 0,-1 0 0,0 1 0,1-1 0,-1 0 0,1 0 0,-1 1 0,1-1 0,0 0 0,-1 0-1,1 0 1,-1 0 0,1 1 0,-1-1 0,1 0 0,-1 0 0,1 0 0,-1 0 0,1 0 0,0-1 0,-1 1 0,1 0 0,-1 0 0,1 0 0,-1 0 0,1-1 0,-1 1 0,1 0 0,-1 0 0,1-1-1,-1 1 1,1 0 0,-1-1 0,0 1 0,1-1 0,-1 1 0,0 0 0,1-1 0,-1 1 0,0-1 0,1 1 0,-1-1 0,0 1 0,0-1 0,1 1 0,-1-1 0,0 1 0,0-1 0,0 0-1,18-21-123,-1-2 0,-1 0 0,-1-2 1,-2 1-1,6-16 123,54-117-2158,3-28 102</inkml:trace>
  <inkml:trace contextRef="#ctx0" brushRef="#br0" timeOffset="51405.014">27237 6495 4113,'-10'35'1520,"-22"34"153,-18 44-937,-8 19-344,-21 41 192,3-5-112,-6 23 224,12-25-104,5 7 136,26-37-271,11-10 15,19-38-272,17-17 8,9-39-240,16-27-8,2-33-960,9-44-1577,-3-24 224</inkml:trace>
  <inkml:trace contextRef="#ctx0" brushRef="#br0" timeOffset="51724.681">27466 6331 7802,'-71'190'3831,"-89"251"-3675,-70 227 316,77-201 423,137-396-651,16-70-241,0-1 1,-1 1-1,1-1 0,0 1 0,0-1 0,-1 1 0,1 0 1,0-1-1,0 1 0,0-1 0,0 1 0,0 0 0,0-1 1,0 1-1,0-1 0,0 1 0,0 0 0,0-1 0,0 1 1,0 0-1,0-1 0,1 1 0,-1-1 0,0 1 0,0-1 1,1 1-1,-1 0 0,0-1 0,1 1 0,-1-1 0,1 1 1,-1-1-1,1 0 0,-1 1 0,1-1 0,-1 1 0,1-1 1,-1 0-1,1 0 0,-1 1 0,1-1 0,-1 0 0,1 0 1,0 1-1,-1-1 0,1 0 0,0 0 0,0 0-3,25-15 94,23-42-69,14-41-1390,-5-2 0,-5-2 1,25-70 1364,15-58-2768</inkml:trace>
  <inkml:trace contextRef="#ctx0" brushRef="#br0" timeOffset="51994.041">27700 6521 5145,'-62'130'1664,"-23"46"537,0 2-1305,-11 23 56,25-31-208,-3 5 73,25-42-361,10-14-88,19-36-280,15-21-8,17-31-184,16-39-2553,13-31 777</inkml:trace>
  <inkml:trace contextRef="#ctx0" brushRef="#br0" timeOffset="52235.676">28055 6575 2000,'-225'544'5367,"-72"54"86,262-520-4885,27-37-350,8-41-217,1 1 1,-1-1-1,0 0 1,0 1-1,0-1 1,1 0-1,-1 1 1,0-1 0,0 0-1,1 1 1,-1-1-1,0 0 1,1 1-1,-1-1 1,0 0-1,1 0 1,-1 1 0,0-1-1,1 0 1,-1 0-1,1 0 1,-1 0-1,0 0 1,1 1-1,-1-1 1,1 0-1,-1 0 1,0 0 0,1 0-1,-1 0 1,1 0-1,-1 0 1,1 0-1,-1-1 1,0 1-1,1 0 1,-1 0 0,1 0-1,-1 0 1,0 0-1,1-1 1,-1 1-1,0 0 1,1 0-1,-1-1 1,0 1 0,1 0-1,-1-1 1,0 1-2,38-35-136,7-22-758,-3-2 0,-3-2 0,32-64 894,-47 81-524,272-499-7705,-201 373 6850,39-59 5568,-105 181-1631,-29 48-2411,0 0-1,0 0 1,0 0 0,0 0-1,0 0 1,0 0 0,0 1 0,1-1-1,-1 0 1,0 0 0,0 0-1,0 0 1,0 0 0,1 0-1,-1 0-146,-85 160 1951,10-15-1681,-210 415 706,145-248 131,127-281-880,1 0-1,2 1 1,1 0 0,-2 22-227,15-21 163,24-43-98,22-46-77,43-74 100,41-84-88,-94 149 37,291-486 121,-293 486-170,-79 140-23,-79 167 423,-6 45-388,104-231 75,3 1 0,2 1 1,2 1-1,3 0 0,-2 37-75,8 19-1325,6-103 222,-2 8-973</inkml:trace>
  <inkml:trace contextRef="#ctx0" brushRef="#br0" timeOffset="53078.43">27791 6663 7306,'-11'-68'5209,"11"45"-4992,-1-55-41,4 0 0,4 1 0,3-4-176,-7 61 34,54-445 431,-13 135-190,67-403 353,-14 271-199,-42 242-318,54-136-31,-20 8-21,-10-186 194,-76 504-216,10-84 287,-5 0 0,-5-9-324,-8 53 249,5 70-257,-1 1 0,1-1 0,0 0 0,0 0 0,0 0 0,0 0 0,-1 0 0,1 0 0,0 0 0,0 0 0,0 0 0,-1 1 0,1-1 0,0 0 0,0 0 0,0 0 0,-1 0 0,1 0 0,0 0 0,0 0 0,0 0 0,0 0 0,-1-1 1,1 1-1,0 0 0,0 0 0,0 0 0,-1 0 0,1 0 0,0 0 0,0 0 0,0 0 0,0 0 0,-1-1 0,1 1 0,0 0 0,0 0 0,0 0 0,0 0 0,0 0 0,0-1 0,-1 1 0,1 0 0,0 0 0,0 0 0,0-1 1,0 1-1,0 0 0,0 0 0,0 0 0,0 0 0,0-1 0,0 1 8,-8 22-960,6-18 651,-10 29-2556,-2 1-281</inkml:trace>
  <inkml:trace contextRef="#ctx0" brushRef="#br0" timeOffset="53501.12">27867 3568 4225,'9'220'3139,"-15"-43"415,-22 129-3554,21-241 982,-6 63-270,-48 510-109,33-296-508,22-254-76,-5 54 36,8 91-55,22-29 30,-18-194-32,-1-6-2,0 1 0,1-1-1,-1 0 1,1 0-1,0 0 1,0 0 0,0 0-1,1 0 1,-1 0-1,1 0 1,0-1 0,0 1-1,0-1 1,1 1-1,-1-1 1,1 0 0,1 1 4,18-14-44,22-80 61,-32 57 34,58-142 441,8 4 0,8 3 0,103-151-492,-187 316-4,70-107-1203,40-86 1207,-27 14-2601</inkml:trace>
  <inkml:trace contextRef="#ctx0" brushRef="#br0" timeOffset="54045.436">27636 952 9762,'8'2'2681,"-14"14"599,6 24-2656,1 16-543,7 28-97,-1 32-8,0 16 48,-9 2-73,4-5-231,-9-21 873,-9-37-3882,-16-50 1320</inkml:trace>
  <inkml:trace contextRef="#ctx0" brushRef="#br0" timeOffset="54436.014">27061 1231 8250,'-12'-24'5184,"23"-26"-3049,4 16-2040,1 1-1,1 1 1,2 1 0,1 0 0,2 1 0,14-15-95,-13 19 26,0 0 0,2 1-1,0 1 1,2 2 0,1 0 0,0 2 0,1 1-1,2 2 1,-1 1 0,2 1 0,0 1 0,17-3-26,-31 12 9,0 1 1,1 1-1,-1 0 1,1 2-1,-1 0 1,1 1-1,6 1-9,-16 0 5,0 0 0,0 0 0,0 1 1,0 0-1,0 0 0,-1 1 0,1 0 0,-1 1 0,0 0 0,0 0 0,0 1 0,-1 0 0,1 0 0,-1 1 1,0-1-1,-1 2 0,1-1 0,-1 1 0,-1 0 0,1 0 0,-1 1 0,-1-1 0,1 1 0,-1 0 0,0 0 0,-1 1 1,2 5-6,-2-4 11,1 1 1,-1 0 0,-1 0 0,0 0 0,0 1 0,-1-1 0,-1 0 0,0 1 0,0-1 0,-1 0 0,-1 0-1,0 1 1,0-1 0,-1 0-12,-7 21 113,-1 0-1,-2-1 0,-1 0 1,-2-1-1,0 0 0,-2-2 1,-2 0-1,-21 25-112,32-42 119,-1-1-1,0 0 1,0 0-1,-1-1 1,0 0-1,0-1 1,-1 0-1,0-1 1,-1 0-1,0-1 1,0-1-1,0 0 1,0 0-1,-3-1-118,-29-10-158,27-2-3187,9 2 451</inkml:trace>
  <inkml:trace contextRef="#ctx0" brushRef="#br0" timeOffset="54766.855">28216 389 5481,'20'-26'3698,"-19"21"-36,-17 24-1422,-19 56-1504,4 2-1,3 1 1,-6 33-736,22-71 118,-120 423 721,117-398-672,4 1-1,2 0 0,2 12-166,6-52 29,1 1-1,1-1 0,1 1 0,2-1 1,0 0-1,2 0 0,0-1 0,2 0 1,6 13-29,-10-30-3,0 0-1,0 0 1,0 0 0,1 0 0,1-1 0,-1 0 0,1 0 0,1 0-1,-1-1 1,1 0 0,6 5 3,-7-9-185,-1 1 0,0-2 0,0 1 0,1-1 0,-1 1 0,1-1 0,0-1 0,-1 1 0,1-1 0,0 0 0,-1 0 0,1-1 0,-1 0 0,1 0 1,-1 0-1,1-1 0,-1 1 0,1-1 0,-1-1 0,0 1 0,0-1 0,0 1 0,-1-2 0,1 1 0,0 0 0,-1-1 0,0 0 0,0 0 0,0 0 0,-1 0 0,1-1 0,-1 0 0,2-2 185,36-44-3762</inkml:trace>
  <inkml:trace contextRef="#ctx0" brushRef="#br0" timeOffset="55250.33">28574 521 5673,'3'16'6408,"-11"14"-3697,5-19-1837,-125 443 3702,-88 186-4576,175-527 57,30-85-204,5-27-370,-6-76-4608,0 1 1353</inkml:trace>
  <inkml:trace contextRef="#ctx0" brushRef="#br0" timeOffset="55519.435">28179 758 8266,'1'-1'144,"0"1"0,1-1 0,-1 1 1,0-1-1,0 1 0,0-1 0,0 1 0,0 0 1,0 0-1,1-1 0,-1 1 0,0 0 0,0 0 1,0 0-1,1 0 0,-1 0 0,0 1 1,0-1-1,0 0 0,1 0 0,-1 1 0,0-1 1,0 1-1,0-1 0,0 1 0,0-1 0,0 1 1,0 0-1,0 0 0,0-1 0,0 1 0,0 0 1,-1 0-1,1 0 0,0 0 0,-1 0 1,1 0-1,0 0 0,-1 0 0,1 0 0,-1 0 1,0 0-1,1 1 0,-1-1 0,0 0 0,1 0 1,-1 0-1,0 1 0,0-1 0,0 0-144,1 1-9,20 37 247,10 22-142,3-1-1,3-2 0,2-2 1,3-1-1,2-2-95,284 245 275,-279-245-1109,-48-42-1821,-12-9 33</inkml:trace>
  <inkml:trace contextRef="#ctx0" brushRef="#br0" timeOffset="55975.972">29059 502 8530,'4'-3'8449,"-13"17"-7425,-7 9-415,-356 612 715,348-596-1242,19-25-39,16-20-6,55-52-17,4-7-4,3 3 0,3 4 1,83-49-17,-147 100-44,0 0-1,1 1 1,0 1-1,0 0 1,0 1-1,1 0 1,-1 1-1,1 0 1,3 1 44,-17 2-87,1-1-1,0 1 1,-1 0 0,1 0-1,0 0 1,-1 0 0,1 0 0,-1 0-1,1 0 1,0 0 0,-1 0-1,1 0 1,0 0 0,-1 1-1,1-1 1,-1 0 0,1 0 0,0 1-1,-1-1 1,1 0 0,-1 1-1,1-1 1,-1 0 0,1 1 0,-1-1-1,1 1 1,-1-1 0,0 1-1,1-1 1,-1 1 0,0-1-1,1 1 1,-1-1 0,0 1 0,0 0-1,1-1 1,-1 1 0,0-1-1,0 1 1,0 0 0,0-1 0,0 1-1,0 0 1,0-1 0,0 1-1,0 0 1,0-1 0,0 1-1,0-1 1,0 1 0,-1 0 0,1-1-1,0 1 1,0-1 0,-1 1-1,1-1 1,0 1 87,-11 24-3781</inkml:trace>
  <inkml:trace contextRef="#ctx0" brushRef="#br0" timeOffset="56259.468">28709 1348 10234,'-8'2'2937,"10"-2"560,10-8-2793,14-2-512,9-10-144,16-6 64,1-1-8,9-7 48,-8-1-56,4 1-32,-8 3-568,-1-5-3105,-11 9 824</inkml:trace>
  <inkml:trace contextRef="#ctx0" brushRef="#br0" timeOffset="56512.689">29568 327 9522,'1'-5'5665,"-10"22"-3567,-104 222-734,60-103-1224,6 3 0,-6 44-140,51-172-206,2-13-987,0-6 367,-1-23-2484,0-5-370</inkml:trace>
  <inkml:trace contextRef="#ctx0" brushRef="#br0" timeOffset="56721.335">29287 596 7450,'0'1'4096,"-2"-1"-519,12 5-1080,6 4-2281,13-2-112,6 6-88,15-1 0,-18 0 0,1 0 8,33 12-352,-12 5 680,-8 5-3953,-16-6 1193</inkml:trace>
  <inkml:trace contextRef="#ctx0" brushRef="#br0" timeOffset="57030.232">29228 300 10274,'-9'7'3129,"0"0"656,7 0-2929,8-1-360,9 0-328,17-9-112,9-1-88,18-12 32,4-6 40,8-6-208,-12 3 2312,2 5-5888</inkml:trace>
  <inkml:trace contextRef="#ctx0" brushRef="#br0" timeOffset="57384.515">29804 1 8530,'0'11'8418,"0"-1"-5698,3 21-2744,10 13-24,6 9 16,9 23 16,-1-8 8,2 26-32,-8-5 0,-10 18-24,-11-7-112,-23 12-120,-17-16-24,-20 20-112,-9-11-224,-43 27-3089,1-14 984</inkml:trace>
  <inkml:trace contextRef="#ctx0" brushRef="#br0" timeOffset="20766.195">1808 11172 7001,'-14'4'6724,"32"5"-6154,110 3-91,19-6 193,8 0 330,97 2 198,-81-4-1061,-53-1-113,0-4-1,25-8-25,116-13 74,-10 27 211,23 4-81,31-4-173,2-18-23,-16 19 31,91 21 15,-64-1-48,5 2 36,4-3-34,4-9 19,-194-13 58,0-6 1,8-7-86,-130 9 12,43-6 151,0 2 1,1 3-1,-1 2 0,33 6-163,103 25 587,-101-21-412,-90-10-187,-1 1 1,0-1 0,1 0-1,-1 0 1,0 0 0,1 0-1,-1 0 1,0 1 0,1-1-1,-1 0 1,0 0 0,0 1-1,1-1 1,-1 0 0,0 0-1,1 1 1,-1-1 0,0 0-1,0 1 1,0-1 0,0 0-1,1 1 1,-1-1 0,0 0-1,0 1 1,0-1 0,0 0-1,0 1 1,0-1 0,0 1-1,0-1 1,0 0 0,0 1-1,0-1 1,0 1 0,0-1-1,0 0 1,0 1 0,0-1-1,0 0 1,-1 1 0,1-1-1,0 0 1,0 1 0,0-1-1,-1 0 1,1 1 0,0-1-1,0 0 1,-1 0 0,1 1-1,0-1 1,0 0 0,-1 0-1,1 1 1,0-1 0,-1 0-1,1 0 1,0 0 0,-1 0-1,1 0 1,-1 0 0,1 1-1,0-1 1,-1 0 0,1 0-1,0 0 1,-1 0-1,1 0 1,-1 0 11,-26 24-2320,-23 9-1441</inkml:trace>
  <inkml:trace contextRef="#ctx0" brushRef="#br0" timeOffset="25914.684">3964 9506 9234,'-5'-2'400,"-1"0"1,1 0 0,-1 0-1,0 1 1,0-1-1,1 1 1,-1 1-1,0-1 1,0 1-1,0 0 1,0 0-1,0 1 1,0 0-401,1 0 63,0 0 0,0 0 1,0 1-1,0 0 0,0 0 0,1 0 1,-1 1-1,0 0 0,1-1 1,0 1-1,0 1 0,0-1 0,0 1 1,0 0-1,1 0-63,-5 7 13,1 1 0,0-1 0,1 2 0,1-1 0,0 1-1,0-1 1,1 1 0,1 0 0,0 1 0,1-1 0,-1 13-13,2-18 3,-40 337-61,12-63 26,6-60 82,14-67-6,7-1-1,10 73-43,-7-208 8,0 1-1,2-1 1,0 0 0,1-1 0,1 1-1,0-1 1,2 1 0,0-2 0,1 1-1,1-1 1,0 0 0,1-1 0,1 0-1,1-1 1,7 8-8,-11-13-2,0-1 1,0-1-1,1 1 0,0-1 1,0-1-1,1 0 0,0 0 1,1-1-1,-1 0 0,1-1 1,0 0-1,0-1 0,1 0 1,0-1-1,-1 0 0,1 0 1,0-2-1,0 1 0,0-2 1,0 0-1,0 0 0,0-1 1,0 0-1,7-2 2,-7-3 2,0 1 1,0-2-1,-1 0 0,0 0 0,-1-1 0,1 0 1,-2 0-1,1-1 0,-1-1 0,0 0 1,-1 0-1,0-1 0,-1 1 0,0-2 1,-1 1-1,0-1 0,-1 0 0,0 0 1,-1-1-3,73-167 30,-3-48 20,-26 51 288,-7-2 0,-8-1 0,-8-2-1,-8-1 1,-7-68-338,-9 223 240,-2 0-1,-1 0 1,-1 0-1,-2 0 1,0 0-1,-2 1 1,-8-21-240,12 41 21,0 1 1,0 0-1,0 1 1,-1-1-1,0 1 0,0-1 1,-1 1-1,1 0 1,-1 1-1,0-1 1,-1 1-1,1 0 1,-1 0-1,1 1 1,-1 0-1,0 0 0,0 0 1,-1 1-1,1-1 1,0 2-1,-1-1 1,0 1-1,1 0 1,-1 0-1,0 0 1,1 1-1,-1 0 0,0 1 1,1 0-1,-1 0 1,0 0-1,1 0 1,-1 1-1,1 0 1,-2 2-22,-108 54-881,-17 50-847,-30 56-1926</inkml:trace>
  <inkml:trace contextRef="#ctx0" brushRef="#br0" timeOffset="28905.036">6235 9834 6161,'-68'-21'8490,"67"22"-8488,-1-1-1,1 1 0,0 0 1,0-1-1,0 1 1,0 0-1,0 0 0,0 0 1,0 0-1,0 0 1,1 0-1,-1 0 1,0 0-1,1 0 0,-1 0 1,0 0-1,1 0 1,0 1-1,-1-1 1,1 0-1,-1 0 0,1 1 1,0-1-1,0 0 1,0 0-1,0 1 0,0-1 1,0 0-1,0 1-1,-1 4 7,-23 171 45,-16 477 287,52-179-211,9-373-55,-19-97-59,0-1-1,0 1 0,0-1 0,1 0 1,0 0-1,0 0 0,0 0 0,0 0 1,0 0-1,1-1 0,0 0 1,-1 1-1,1-1 0,1-1 0,-1 1 1,0-1-1,1 1 0,-1-1 0,1-1 1,-1 1-1,1-1 0,0 1 1,0-1-1,0 0 0,0-1 0,1 1-13,5-1 33,0 0-1,0-1 1,-1 0-1,1-1 1,0 0 0,-1 0-1,0-1 1,1-1-1,-1 1 1,-1-2-1,9-4-32,7-8 37,-1-1 1,0-1-1,-2-1 0,0-1 1,-2-1-1,0-1 0,-1-1 1,-2 0-1,0-1 1,-2-1-1,-1-1 0,0 0 1,-3-1-1,0 0 0,1-10-37,92-295 140,-76 220-100,-5 0 0,-6-2 0,1-60-40,-14 128 120,-2 0-1,-3 1 1,-1-1-1,-2 0 1,-3 1-1,-1 0 0,-14-41-119,19 78 68,0 0 0,-1 0 0,0 0-1,0 0 1,-1 1 0,0 0 0,-1 0-1,0 0 1,0 0 0,-1 1 0,0 0-1,-4-3-67,6 7 24,1 0-1,-1 0 1,0 1-1,0 0 1,-1-1-1,1 2 1,0-1-1,-1 1 0,1 0 1,-1 0-1,0 0 1,1 1-1,-1-1 1,1 2-1,-1-1 1,0 1-1,1-1 0,-1 1 1,1 1-1,-1-1 1,1 1-1,0 0 1,-1 1-24,-15 6-136,0 1 0,1 1 0,0 1 0,0 1 0,-4 5 136,-128 118-2198,-38 58-1444</inkml:trace>
  <inkml:trace contextRef="#ctx0" brushRef="#br0" timeOffset="-11585.881">5079 3615 9026,'-37'62'8867,"35"-56"-8830,0-1 1,1 1-1,-1-1 0,1 1 0,0-1 1,1 1-1,-1 0 0,1-1 1,0 1-1,1 0 0,-1-1 0,1 1 1,0-1-1,0 1 0,1-1 0,0 1 1,0-1-1,0 0 0,1 0 0,-1 0 1,1 0-1,4 4-37,5 19 31,12 34-60,-3 2-1,-3 0 1,-3 0-1,-3 1 1,-2 1-1,-4 0 1,-2 1-1,-3-1 1,-4 0-1,-4 27 30,-61 284 314,58-332-232,3-1 1,2 1-1,1 0 1,3 5-83,1-34 3,1 0-1,0 0 1,1 0 0,1 0 0,0 0 0,2-1 0,-1 1 0,2-1 0,0 0 0,1 0 0,0-1 0,1 0 0,2 1-3,-2-7-12,0-1 0,0 0 0,1 0 1,0-1-1,0 0 0,1 0 0,0-1 1,0-1-1,0 0 0,0 0 0,1 0 0,-1-2 1,1 1-1,0-1 0,0-1 0,0 0 0,0-1 1,0 0-1,0 0 0,0-1 0,6-1 12,40 2 30,53 11 17,-1 5-1,-1 4 0,-1 5 1,10 8-47,168 29-35,-195-49 2,1-4 1,42-2 32,-53-5-23,23 1 38,0 4 1,36 10-16,211 63 18,32 3-16,22-20-53,-8-35 0,-1-13 18,-15 7 78,-374-22-45,200 15-27,0-9 0,0-10 0,68-14 27,-22-24-29,-2-11 29,-115 24-2,-97 21-13,-1-1-1,0-2 0,0-1 1,-1-2-1,-1-2 1,-1-1-1,24-17 16,-47 26 1,-1 0-1,0-1 1,-1-1-1,0 0 1,0 0 0,-1 0-1,0-1 1,-1-1 0,0 1-1,-1-1 1,-1 0-1,1 0 1,-2-1 0,0 0-1,2-9 0,27-79-165,5 1-1,5 3 1,12-16 165,-52 107-14,80-137-853,-75 128 767,0 0 0,-1 0 0,-1-1 0,0 0 0,-1 0 0,-1-1 0,0 0 0,-1 1 0,-1-1 0,0-16 100,1 3-14,26-207 69,-16 177-141,2 1-1,3 0 1,10-17 86,8-9-447,-29 71 446,-1 0 0,-1 0 0,0-1 0,0 1 1,-2-1-1,0 0 0,0-1 0,-2 1 0,0 0 0,0-1 0,-2-11 1,-3-174 66,6 166 208,-55 0-229,51 33-37,0 0 0,0-1-1,-1 1 1,1 0 0,-1 0 0,1 0 0,-1 1-1,0-1 1,0 1 0,0-1 0,0 1 0,0 0-1,0 0 1,0 0 0,0 1 0,0-1 0,-1 1-1,1-1 1,-3 1-8,-176 16-167,124-6-161,0-2-1,-1-3 1,-39-2 328,-80-4 600,-124 1 460,-48-5-958,22 6-233,-55 13 75,-36-1 128,-18-8-100,-12-7 27,-14 4 21,-309-27-67,301 0 34,19-32 99,13 11 230,36 49 363,254 5 1059,-138 26-1738,110-4 575,129-27-2496,50-7-1585,22-6-195</inkml:trace>
  <inkml:trace contextRef="#ctx0" brushRef="#br0" timeOffset="-7517.174">13620 3849 12611,'-24'14'1109,"1"0"1,1 2-1,1 1 1,0 1-1,1 0-1109,-80 105 995,93-113-998,0 0-1,0 1 1,1 0-1,1 0 0,0 0 1,0 1-1,1 0 0,1 0 1,0 0-1,1 0 1,0 1-1,0-1 0,2 0 1,-1 5 3,7 87-237,3 0 0,13 41 237,64 303-709,-1-58-201,-39-229 700,-45-158 212,-1 1 1,1-1 0,0 0 0,0 0 0,0 1 0,1-1 0,-1 0 0,1 0-1,-1 0 1,1 0 0,0-1 0,0 1 0,1 0 0,-1-1 0,0 1 0,1-1-1,0 0 1,-1 0 0,1 0 0,0 0 0,0 0 0,0-1 0,0 1 0,0-1-1,1 0 1,-1 0 0,0 0 0,1 0 0,-1-1 0,0 0 0,1 1 0,0-1-3,2-2 2,-1 0 0,1 0 0,0-1 0,-1 0 0,0 0 0,0 0 0,0 0 0,0-1 0,0 0 0,0 0 0,-1 0 0,0-1 0,0 1 0,0-1 0,0-2-2,27-39-30,-2-2-1,-2-1 0,-2-1 1,-2-1-1,-3-1 0,-2-1 1,-3-1-1,-1 0 0,5-52 31,2-34 7,3-105-7,-19 174 39,5-36 66,10-238 791,-20 318-708,-1 1-1,-2-1 0,0 1 1,-2 0-1,-5-17-187,8 34 62,-1 1 0,-1-1 0,1 1 0,-1 0 0,0 0 0,-1 1 0,0-1 0,0 1 0,-1 0 1,1 0-1,-2 1 0,1 0 0,-1 0 0,0 0 0,0 1 0,0 0 0,-1 0 0,-6-2-62,1 3 21,-1 0 1,1 1 0,-1 0-1,0 2 1,0-1-1,0 2 1,0 0 0,1 0-1,-1 2 1,0-1-1,-9 4-21,12-5-143,1 2 0,-1-1 1,0 2-1,1-1 0,-1 1 0,1 1 0,0 0 0,0 0 0,0 1 0,1 1 0,-1-1 0,1 2 0,1-1 1,-1 1-1,1 0 0,0 1 0,1 0 0,0 0 0,-6 9 143,-5 35-3482</inkml:trace>
  <inkml:trace contextRef="#ctx0" brushRef="#br0" timeOffset="-6472.04">14498 3647 9770,'-4'1'403,"-1"0"1,0 0-1,1 0 1,-1 1-1,1 0 1,-1-1-1,1 2 0,0-1 1,0 0-1,0 1 1,0 0-1,0 0 0,-1 2-403,-29 57 781,28-36-728,2 0-1,1 1 0,1 0 0,1-1 1,1 1-1,1 0 0,2-1 1,3 11-53,-4-11 24,75 468 166,8-24-197,-48-147-72,-35-283 90,-2-24 93,0 1 0,1-1 0,1 0 0,0 0 0,1 0 0,1-1 0,1 1 0,0-1 0,5 11-104,-8-23 16,1 0 1,0 0-1,-1-1 0,1 1 0,0 0 1,1-1-1,-1 0 0,0 0 0,1 0 1,-1 0-1,1 0 0,-1-1 0,1 1 1,0-1-1,0 0 0,0 0 1,-1-1-1,1 1 0,0-1 0,0 1 1,0-2-1,0 1 0,0 0 0,0-1 1,0 1-1,0-1 0,0 0 0,-1 0 1,1-1-1,0 1 0,-1-1 0,1 0 1,-1 0-1,1 0 0,-1 0 1,1-2-18,7-3 8,-1 0-1,0-1 1,-1-1-1,0 0 1,0 0-1,-1 0 0,0-1 1,-1-1-1,0 1 1,-1-1-1,5-10-6,10-22-24,-3 0 1,-1-2-1,-1 0 0,4-34 24,3-25-167,-6-1 0,-4-1 0,-4 0 0,-6-63 167,-3-26 366,-8 0-1,-30-159-365,33 318 358,-2 0 0,-1 1-1,-1 0 1,-8-17-358,16 47 14,0 0 0,0 0 0,-1 1 0,0-1 0,0 0 0,0 1 0,0 0 0,-1-1 0,0 1 0,1 0 0,-2 0 0,1 0 0,0 1-1,-1-1 1,0 1 0,1 0 0,-1 0 0,-1 0 0,1 0 0,0 1 0,-1-1 0,1 1 0,-1 0 0,0 1 0,1-1 0,-1 1 0,0 0 0,0 0 0,0 1 0,0-1 0,0 1 0,0 0 0,0 0 0,0 1 0,0 0 0,0 0-1,0 0 1,1 0 0,-1 1 0,0-1 0,-1 2-14,-62 42-1692,-6 24-2017</inkml:trace>
  <inkml:trace contextRef="#ctx0" brushRef="#br0" timeOffset="66880.884">5175 3779 4929,'0'-17'-355,"2"1"0,0-1 1,1 1-1,0-1 0,2 1 0,0 0 1,0 1-1,5-8 355,19-36 1764,-7 32 4039,-17 57-3841,8 3-997,-32-52 1457,18 18-2329,0 0 1,-1 1-1,1-1 0,0 0 0,0 0 1,0 0-1,-1 1 0,1-1 0,0 1 1,-1-1-1,1 1 0,0-1 0,-1 1 0,1 0 1,-1 0-1,1 0 0,-1 0 0,1 0 1,0 0-1,-1 0 0,1 0 0,-1 0 1,1 1-1,-1-1 0,1 0 0,0 1 0,-1-1 1,1 1-1,0 0 0,0 0 0,-1-1 1,1 1-1,-1 1-93,-4 18 612,14 130-260,37 149-176,-40-4 360,-41 59-294,4-164-176,19-110 17,4 0 0,1 37-83,-1 4 42,7-102-33,0-5-3,1-1-1,0 1 1,0 0 0,1 1-1,1-1 1,1 0 0,0-1 0,0 1-1,5 10-5,-5-20-14,0 0 0,1 0 0,-1 0 0,1 0 0,0-1 0,1 0-1,-1 1 1,1-1 0,-1 0 0,1 0 0,0-1 0,0 1 0,0-1-1,3 1 15,26 20 46,-22-13-40,5 6-9,1-1 1,0 0-1,2-1 1,-1-1-1,2-1 1,13 6 2,14-2-53,1-2 0,0-2 0,1-2-1,0-2 1,0-2 0,1-3 0,29-2 53,69 8 25,568 22-19,-371-14 52,28 7-44,-213-25-134,84-14 120,164-33-195,-23 12 166,-299 31 42,1 5 0,85 9-13,162 29 31,-208-32-34,0-5 1,67-10 2,-80 2-16,0 4 0,1 6 0,36 8 16,129 48-21,-139-25 23,-121-29-59,1 0 1,0-2-1,0 0 1,1-1-1,-1-1 1,0-1-1,1 0 1,-1-2-1,0 0 1,0-2-1,0 0 1,0-1-1,12-5 57,133-102-640,-160 111 746,-1-1 1,1 1-1,0-1 1,-1 1-1,1 1 1,0-1-1,-1 1 1,1-1-1,0 2 1,0-1-1,-1 0 1,1 1-1,2 0-106,45 0 82,-44-2-160,-1-1 0,1 0 1,0 0-1,-1-1 1,0 1-1,1-2 1,-1 1-1,0-1 1,-1 0-1,1 0 0,-1-1 1,0 0-1,0 0 1,0-1-1,-1 1 1,1-1-1,-1 0 1,-1-1-1,1 1 1,2-7 77,19-47-319,-3 0 1,-3-2 0,3-22 318,-21 75-14,21-76-105,0-4-185,3 2-1,4 0 1,32-59 304,-12 38-102,-23 48 140,3 0-1,34-49-37,-50 92 52,-8-1 78,-34-196-1278,8 77 1249,-2 120 3544,17 14-3572,4 2-89,-1 0 0,1 0 0,0 0 0,0 0 0,0-1 0,0 1 0,0 0 0,0-1 0,0 1 0,0-1 0,1 1 1,-1-1-1,0 1 0,1-1 0,-1 0 0,1 1 0,0-1 0,0 0 0,-1 1 0,1-1 0,0 0 0,0 1 0,1-1 0,-1 0 0,0 1 0,1-1 0,-1-1 16,0-5-77,-1 5 38,1-1 0,0 1 1,0 0-1,0-1 0,0 1 0,0-1 1,1 1-1,-1 0 0,1-1 1,0 1-1,0 0 0,0 0 0,1-1 1,-1 1-1,1 0 0,0 0 0,-1 1 1,1-1-1,1 0 0,-1 1 0,1-2 39,5 0 66,-10-10-185,-4 8 86,1 0-1,-1 0 0,0 0 1,-1 1-1,1 0 1,-1 0-1,0 1 1,0 0-1,-1 0 0,1 1 1,-1 0-1,-7-3 34,-261-38 993,256 37-1011,-131-31 12,-129 20-303,211 8-35,-416-44 315,252 41 907,-198-15-772,167 15-75,-2 12 2,-128-8-18,-113 12 149,205 24 331,-674 92-195,706-105-300,-434-23 103,418 20 539,244-7-1027,0 2 0,1 2 0,0 1 0,0 2 0,-18 9 385,-40 18-3588</inkml:trace>
  <inkml:trace contextRef="#ctx0" brushRef="#br0" timeOffset="73751.355">9883 9878 4089,'-36'108'3310,"-39"261"-1854,46-187-1202,-1 116-254,-29 326 2948,58-600-2665,0 0-1,2 0 1,1 1-1,0-1 1,2 0-1,4 11-282,-8-35 63,1 1-1,-1-1 0,1 0 1,0 0-1,-1 0 0,1 0 1,0 1-1,-1-1 0,1 0 1,0 0-1,0 0 0,-1-1 1,1 1-1,0 0 0,-1 0 1,1 0-1,-1 0 1,1-1-1,0 1 0,-1 0 1,1-1-1,0 1 0,-1 0 1,1-1-1,-1 1 0,1-1 1,-1 1-1,1-1 0,-1 1 1,1-1-1,-1 1 0,0-1 1,1 1-1,-1-1 0,0 0 1,1 1-1,-1-1 0,0 1 1,0-1-1,0 0 1,0 1-1,1-1 0,-1 0 1,0 1-1,0-1 0,0 0-62,10-12 152,-6 11-156,1 1 0,0 0 1,0 0-1,0 0 0,0 0 0,0 1 1,0-1-1,0 1 0,0 1 1,0-1-1,0 1 0,0 0 1,0 0-1,-1 0 0,4 2 4,8 0-10,15 0 5,0-1-1,1-1 1,-1-2 0,0-1-1,21-4 6,31-2 14,135-1-27,211 2 42,-168-16-51,324-16-3,-208 30 5,16-19 30,2-27-26,-38 14 46,-23 22-39,-25 23 21,155 23-23,-75 5 38,-25-1-31,-49-12 16,-154-6-1,-160-13-8,0 0 0,0 0 1,1 0-1,-1 0 1,0 0-1,0 0 0,1 0 1,-1 0-1,0 0 0,0-1 1,0 1-1,0-1 1,1 1-1,-1 0 0,0-1 1,0 0-1,0 1 1,0-1-1,0 0 0,0 1 1,0-1-1,0 0 1,0 0-1,-1 0 0,1 0 1,0 0-1,0 0 1,-1 0-1,1 0 0,-1 0 1,1 0-1,-1-1 0,1 1 1,-1 0-1,0 0 1,1 0-1,-1-1 0,0 1 1,0 0-1,0 0 1,0 0-1,0-1 0,0 1 1,0 0-1,-1 0 1,1-1-1,0 1 0,-1 0-3,-2-14 33,0 0-1,1-1 1,0 1-1,1 0 1,1-1 0,1 1-1,0-1 1,1 1-1,0 0 1,5-12-33,7-49 215,-2 0 1,-4-1 0,-3-1 0,-4 1 0,-3-4-216,1 62 78,-2-64 197,3 0 0,4 1-1,8-38-274,4 24-4,-5 0 0,-3-34 4,-4-121 22,-9 201-144,-75 66-375,-57-8 388,-652 35 203,482-43-26,-43-1-110,-29 21 3,-34 4-10,241-22 89,-82-13-40,-177-39 16,18-1 33,188 39-121,-10 9 72,-287 10 35,3-28-86,42-21-10,387 37-307,0 4 1,-31 6 367,-26 14-2925,14 0 165</inkml:trace>
  <inkml:trace contextRef="#ctx0" brushRef="#br0" timeOffset="81014.325">5898 5829 5297,'-4'-4'413,"-1"1"0,0 0 0,0 1 0,0-1 0,0 1-1,0 0 1,0 0 0,-1 1 0,1 0 0,-1 0 0,1 0 0,-1 0 0,0 1 0,1 0 0,-3 0-413,-10 3 160,0 0 0,0 1 1,0 1-1,0 0 1,1 2-1,-11 5-160,-2-1-132,-234 77-820,-79 6 875,175-26 49,3 7 1,3 7-1,-45 37 28,120-70-17,-635 368 109,480-270-59,59-31 6,5 8 1,-76 74-40,72-36 9,8 8 0,-43 63-9,55-35 18,-15 40-18,1 16-18,-123 239 18,-4 73-33,-102 361 22,294-623 32,13 4 0,11 16-21,-8 106 21,11 57-21,48-215 48,12 2 0,12 5-48,14 32 183,25 130-183,8-106 147,21 35-147,-5-108 25,46 122-25,-67-287 56,4-1-1,5-2 1,3-2 0,15 18-56,-37-72 48,2-2 0,1 0 0,2-1 0,1-2 0,1 0 1,2-2-1,2-1 0,0-2 0,15 9-48,-41-32 25,1-1 0,-1 0 0,1-1 0,0 1-1,0-1 1,1-1 0,-1 1 0,1-1 0,-1 0 0,1 0 0,0-1 0,-1 0 0,1 0 0,0-1-1,0 1 1,0-2 0,0 1 0,3-1-25,-7 0-57,-1-1-1,1 1 1,-1 0 0,0-1-1,0 1 1,0-1 0,0 0-1,0 0 1,0 0 0,0 0-1,-1 0 1,1 0 0,-1 0-1,1-1 1,-1 1 0,0 0-1,0-1 1,0 1 0,0-1-1,0 0 1,0 1-1,-1-1 1,0 1 0,1-1-1,-1 0 1,0 1 0,0-1-1,0 0 1,-1 0 0,1 0 57,-10-34-1658</inkml:trace>
  <inkml:trace contextRef="#ctx0" brushRef="#br0" timeOffset="81400.183">1 15883 7258,'2'32'3936,"16"14"-2346,-11-30-1345,36 74-239,5-1-1,3-3 0,4-2 1,4-2-1,3-3 0,3-3 1,38 31-6,-73-77 16,3-1 0,0-1 0,2-2 0,0-1 0,2-2 0,1-1 0,22 7-16,-39-19 26,0-2 1,0 0 0,1-1 0,0-2-1,0 0 1,1-1 0,8-1-27,-1-1 79,1-2 1,-1-1 0,0-1-1,1-2 1,-1-1 0,-1-2-1,1 0 1,3-3-80,21-15 137,-1-2-1,-1-2 1,-2-2-1,0-3 1,-3-2-1,-1-1 1,-1-3-1,-3-2 1,-1-1-1,-2-2 1,11-21-137,-31 43-598,-1-1 1,-2-1 0,0-1 0,-2 0 0,11-26 597,2-34-2301</inkml:trace>
  <inkml:trace contextRef="#ctx0" brushRef="#br0" timeOffset="82908.649">2586 16282 4257,'16'-9'421,"1"1"1,0 1 0,0 0-1,1 1 1,0 1-1,0 0 1,0 1-1,0 2 1,1-1-1,4 2-421,108-2 539,-93 5-492,-1 2-1,0 1 0,0 2 0,0 2 1,-1 1-1,0 2 0,27 13-46,-58-24 15,0 1 0,-1 0-1,1 0 1,-1 0 0,1 0-1,-1 0 1,0 1 0,0 0-1,0 0 1,-1 0 0,1 0-1,-1 1 1,1 0 0,-1-1-1,0 1 1,0 0 0,-1 0-1,1 1 1,-1-1 0,0 0-1,0 1 1,-1 0 0,1-1-1,-1 1 1,0 0 0,0 0-1,-1 0 1,1 1-15,-3 3 54,0 0 0,-1 0 0,0 0 0,0 0-1,-1-1 1,0 1 0,-1-1 0,1 0 0,-2 0 0,1-1 0,-1 0 0,0 0 0,0 0-1,-1 0 1,-1-1-54,-91 89 893,-4-5-1,-29 14-892,-32 28 911,135-108-719,-5 3 134,2 1 0,2 1 1,0 1-1,-3 8-326,31-36 12,-1 1 1,0-1-1,1 1 1,0 0-1,-1 0 0,1 0 1,0 0-1,1 0 0,-1 0 1,0 0-1,1 1 0,0-1 1,0 1-1,0-1 0,0 1 1,0-1-1,1 1 0,0-1 1,0 1-1,0 0 0,0-1 1,0 1-1,1 0 0,-1-1 1,1 1-1,0-1 1,0 1-1,0-1 0,1 0 1,-1 1-1,3 2-12,4-1 2,0 0 1,1-1-1,0 0 1,0 0-1,0-1 1,1 0 0,-1-1-1,0 0 1,1 0-1,0-1 1,-1 0-1,1-1 1,0 0-1,0 0 1,-1-1-1,1-1 1,0 0-1,8-2-2,27-4 32,0-2 0,-1-2 0,-1-1 0,0-3 0,-1-1-1,-1-2 1,0-2 0,-2-2 0,30-22-32,-31 12 300,-37 33-281,0 0 0,-1 0 0,1-1-1,-1 1 1,1 0 0,0-1 0,-1 1 0,1-1 0,-1 1-1,1-1 1,-1 1 0,1-1 0,-1 1 0,1-1 0,-1 0-1,1 1 1,-1-1 0,0 1 0,1-1 0,-1 0-1,0 1 1,0-1 0,0 0 0,1 0 0,-1 1 0,0-1-1,0 0 1,0 1 0,0-1 0,0 0 0,0 0 0,0 1-1,-1-1 1,1 0 0,0 1 0,0-1 0,0 0 0,-1 1-1,1-1 1,0 0 0,-1 1 0,1-1 0,-1 1 0,1-1-1,-1 0 1,1 1 0,-1-1-19,-34-4 739,-25 10-380,1 2 0,0 3 0,0 2-1,-25 11-358,6 4 32,78-27-63,-1 0-1,0 1 1,0-1-1,1 0 0,-1 1 1,0-1-1,1 1 1,-1-1-1,1 0 1,-1 1-1,0-1 0,1 1 1,-1 0-1,1-1 1,-1 1-1,1-1 1,0 1-1,-1 0 0,1-1 1,0 1-1,-1 0 1,1 0-1,0-1 1,0 1-1,0 0 0,-1 0 1,1-1-1,0 1 1,0 0-1,0 0 1,0-1-1,1 1 0,-1 0 1,0 0-1,0-1 1,0 1-1,0 0 1,1 0-1,-1-1 0,0 1 1,1 0-1,-1-1 1,1 1-1,-1 0 1,1-1-1,-1 1 0,1-1 1,0 1 31,38 21-3908,21-6 240</inkml:trace>
  <inkml:trace contextRef="#ctx0" brushRef="#br0" timeOffset="83732.788">3921 16235 5481,'0'-1'135,"-1"-1"0,1 1 0,-1-1 0,1 0-1,-1 1 1,1-1 0,0 1 0,0-1 0,0 0 0,0 1 0,0-1-1,0 0 1,0 1 0,1-1 0,-1 0 0,1 1 0,-1-1 0,1 1-1,-1-1 1,1 1 0,0-1 0,0 1 0,0-1 0,0 1 0,0 0-1,0-1 1,0 1 0,0 0 0,1 0 0,-1 0 0,0 0 0,1 0-1,-1 0 1,1 0 0,-1 1 0,1-1 0,-1 0 0,1 1 0,-1-1-1,1 1 1,0 0-135,23-7 109,0 2 0,1 0-1,-1 2 1,1 1 0,0 1-1,0 2 1,0 0 0,21 4-109,-19-2 45,-1 1-1,0 2 1,0 0 0,-1 2 0,0 0-1,0 2 1,18 10-45,-38-17 14,-1-1-1,1 1 0,-1-1 1,0 1-1,0 1 0,0-1 1,0 1-1,0 0 0,-1 0 1,0 1-1,0-1 0,0 1 1,0 0-1,-1 0 0,0 0 1,0 0-1,0 0 0,-1 1 1,1 0-1,-1-1 0,-1 1 1,1 0-1,-1 0 0,0 0 1,0 0-1,-1 0 0,0 0 1,0 0-1,0 0-13,-3 8 43,-1-1 0,0 0 1,-1 0-1,-1 0 0,0-1 0,0 0 0,-2 0 0,1-1 1,-1 1-1,-6 4-43,1 3 59,-57 70 361,-3-4 0,-75 68-420,-96 78 835,182-154-404,61-75-430,0-1 0,1 1 0,-1 0 1,1-1-1,-1 1 0,1 0 0,0 0 1,-1-1-1,1 1 0,0 0 0,0 0 1,0 0-1,0 0 0,1-1 0,-1 1 1,1 0-1,-1 0 0,1-1 0,-1 1 1,1 0-1,0-1 0,0 1 0,-1-1 1,1 1-1,1-1 0,-1 1 0,0-1 1,0 1-1,0-1 0,1 0 0,-1 0 1,1 0-1,-1 0 0,1 0 0,-1 0 1,1 0-1,-1 0 0,1-1 0,0 1 1,0-1-1,-1 1 0,1-1 0,0 0 1,0 1-1,0-1 0,-1 0 0,1 0 1,1 0-2,13 1 6,0-1 1,-1 0 0,1-1 0,0 0 0,0-1 0,0-1 0,12-4-7,66-19 102,0-5 1,68-32-103,95-48 9,-226 102-619,-32 16-1880,-27 15 53</inkml:trace>
  <inkml:trace contextRef="#ctx0" brushRef="#br0" timeOffset="84014.607">3808 16880 9938,'-17'-1'2529,"9"-8"711,14 4-2920,20-1-168,15 1-240,27-11 72,10-5-56,28-1 96,0 9-72,19 2 16,-16 11 2129,0-5-5274,-32-2 2417</inkml:trace>
  <inkml:trace contextRef="#ctx0" brushRef="#br0" timeOffset="84538.984">5577 16760 10162,'-15'-1'2377,"19"-8"823,17 9-3016,26-5-136,17 2-160,30 0 88,3 2-48,23-1 104,-11 5-72,7-3 104,-28 2-72,-5-4-184,-31-4-256,-22-6-2688,-30 1 559</inkml:trace>
  <inkml:trace contextRef="#ctx0" brushRef="#br0" timeOffset="84837.419">5621 17123 10106,'44'-14'1961,"35"-8"1087,50-12-3064,9-1 8,4 3 80,-8 5-104,-20 18 3585,-46 18-6610,-21-3 3369</inkml:trace>
  <inkml:trace contextRef="#ctx0" brushRef="#br0" timeOffset="85108.259">7705 16480 10666,'-16'0'2609,"-19"21"808,-33 27-2897,-10 16-592,-30 30 104,2-3-64,-9 9 80,28-16-72,-1-5 88,31-26-96,10-8 80,19-19-72,7-20-144,20-22-288,20-27-2969,10-36 696</inkml:trace>
  <inkml:trace contextRef="#ctx0" brushRef="#br0" timeOffset="85296.538">7065 16610 10346,'-12'31'2353,"4"3"847,14 16-2904,13 8-424,20-3 72,16-14-32,21-9 96,6-10-32,18-13-152,-8-1-2712,-16-6-265,-21-7-1056</inkml:trace>
  <inkml:trace contextRef="#ctx0" brushRef="#br0" timeOffset="85553.684">8387 16759 9162,'-9'9'3041,"4"-12"255,13 11-2143,13 4-1225,20-2 40,36-4-24,13-6 72,19-10-2249,-4-15-1072,-20-5-391</inkml:trace>
  <inkml:trace contextRef="#ctx0" brushRef="#br0" timeOffset="86576.781">8742 17449 10674,'-75'77'2458,"54"-57"-1267,101-85-439,242-190 543,100-100-795,-227 176-402,-122 105-101,-110 112 0,2 3 0,1 1 0,2 1 0,-4 11 3,9-15-6,2 2-1,2 0 1,1 1 0,-8 26 6,28-63 0,1-2-1,-1 0 0,0 1 0,1-1 0,-1 1 1,1-1-1,0 1 0,0-1 0,1 1 0,-1 0 0,1 0 0,0-1 0,0 1 0,0 0 0,0-1 0,1 1 0,-1 0 0,1-1 0,0 1 0,1 3 1,1-6 2,0 1-1,-1-1 1,1 0-1,0 0 0,0 0 1,0-1-1,0 1 1,0-1-1,0 1 1,0-1-1,0 0 1,0 0-1,0 0 0,0-1 1,0 1-1,-1-1 1,1 1-1,0-1 1,0 0-1,0 0 1,0-1-1,-1 1 0,1 0 1,-1-1-1,2-1-1,43-21 29,-2-2 0,-1-2 0,-1-1 0,-2-3-1,23-23-28,2-2 10,-2-4 0,-4-2-1,-2-2 1,1-8-10,-49 55-26,-23 28 5,-57 87-81,49-66 92,2 0 1,0 2-1,2 0 1,2 0-1,1 2 1,2 0-1,1 0 1,-5 33 9,14-63-99,1-1 1,0 0 0,0 1 0,0-1-1,0 1 1,1-1 0,0 1 0,0-1-1,0 1 1,0-1 0,1 1 0,0-1-1,0 1 1,0-1 0,0 0 0,1 0-1,0 1 1,0-1 0,0 0 0,0 0-1,0-1 1,1 1 0,0 0-1,0-1 1,0 0 0,0 1 0,0-1-1,1 0 1,-1-1 0,1 1 0,0-1-1,0 1 1,0-1 0,0 0 0,0-1-1,0 1 1,3 0 98,55-1-2666</inkml:trace>
  <inkml:trace contextRef="#ctx0" brushRef="#br0" timeOffset="86999.851">10805 16886 10082,'-1'5'2233,"17"-8"879,16 10-2968,26-8-120,36 4-72,15-8 32,13 10 88,0-8-104,-5 14 88,-30-1-72,-16 5 56,-30-10-256,-23 10-2888,-34-10 887</inkml:trace>
  <inkml:trace contextRef="#ctx0" brushRef="#br0" timeOffset="87416.68">10716 17187 10242,'1'-5'2201,"33"-4"943,19 0-3032,30-9-104,10-8-56,33-6 96,-8-3-72,17-1-8,-23 1 3425,7-14-6514,-44 1 3249</inkml:trace>
  <inkml:trace contextRef="#ctx0" brushRef="#br0" timeOffset="87625.12">11638 16613 10154,'32'-5'3431,"30"-6"-612,36-3-2689,171-10-102,-183 37-55,-83-12 22,0 0 1,0 0-1,-1 1 0,1-1 0,0 1 1,-1 0-1,1-1 0,-1 1 0,1 0 1,-1 0-1,0 1 0,0-1 0,0 0 1,0 1-1,0-1 0,0 1 0,-1 0 1,1-1-1,-1 1 0,0 0 0,0 0 1,0 0-1,0 0 0,-1 0 0,1 0 1,-1 2 4,0 6-10,-1-1 0,0 1 0,-1 0 0,-1-1 0,1 1 0,-2-1 0,1 0 0,-1 0 0,-1 0 0,0-1 0,0 1 0,-1-1 0,-3 4 10,-36 47-2,-2-1 1,-3-2-1,-54 47 2,43-49 31,-3-2 0,-39 24-31,91-69-13,-66 35-647,50-44-1947,11-12 150</inkml:trace>
  <inkml:trace contextRef="#ctx0" brushRef="#br0" timeOffset="88744.046">13545 16571 9618,'87'-81'2016,"-92"92"881,-39 25-2769,-29 37-184,-15 17 96,-16 17-80,7-6 104,-8 5-80,19-29 88,5-1-72,22-27 64,9-7-80,21-19 88,8-8-80,16-14 0,14-22-2976,8-12 975</inkml:trace>
  <inkml:trace contextRef="#ctx0" brushRef="#br0" timeOffset="88957.643">13102 16536 9850,'-15'-6'2537,"8"16"631,8 6-2776,10 18-368,4 9-96,21 13-56,16 0 104,27 9-56,13-8 88,27 3-40,-18-13 88,12-1-232,-24-7 1193,-11 8-4170,-31-9 1569</inkml:trace>
  <inkml:trace contextRef="#ctx0" brushRef="#br0" timeOffset="89365.075">13829 16801 10330,'-11'8'2265,"31"-10"887,17 1-2944,38-7-272,17-7 48,26-9 0,2-3 80,15-1-64,-27 5 96,-8 10-528,-32 10 632,-30 4-3416,-38 4 871</inkml:trace>
  <inkml:trace contextRef="#ctx0" brushRef="#br0" timeOffset="89560.156">13970 17090 9930,'25'-8'2169,"20"3"919,37-7-2888,12-10-184,32-13-32,-9 4 112,7 4-296,-22 10-1608,-19-10-1305,-42 7-344</inkml:trace>
  <inkml:trace contextRef="#ctx0" brushRef="#br0" timeOffset="92407.714">15318 16340 8338,'10'-8'342,"0"0"0,1 1 0,1 0 0,-1 0 1,1 1-1,0 1 0,0 0 0,1 1 0,-1 0 0,1 1 1,0 0-1,0 1 0,0 1 0,2 0-342,29 0 23,-37 1-23,118 14-36,-118-13 32,-1 1 0,1 0 1,0 0-1,-1 1 0,1 0 0,-1 0 0,0 0 1,0 1-1,0 0 0,-1 0 0,1 0 0,-1 1 1,0 0-1,0 0 0,-1 0 0,1 0 1,-1 1-1,1 3 4,-2-2 0,-1 1 1,0-1 0,-1 1-1,0-1 1,0 1 0,-1 0-1,0-1 1,0 1 0,0 0-1,-1-1 1,-1 1 0,1 0-1,-1-1 1,0 0 0,-1 1-1,0-1 1,0 0 0,0 0-1,-1-1 1,0 1 0,-1-1-1,1 0 1,-1 0 0,-3 3-1,-216 274 233,131-172 7,91-108-232,0-2 4,1 0 0,-1 0-1,1 0 1,-1 1 0,1-1-1,0 0 1,0 1 0,-1-1-1,1 1 1,0 0 0,0-1-1,0 1 1,0 0 0,1-1-1,-1 1 1,0 0 0,1 0-1,0 0 1,-1 0 0,1 0-1,0 0 1,0-1 0,0 1-1,0 0 1,0 0 0,0 0-1,0 0 1,1 0 0,-1 0-1,1 0 1,-1-1 0,1 1-1,0 0 1,0 0 0,0-1-1,1 2-11,5 1 20,0 0 0,1 0 0,0-1 0,0 0 0,0-1-1,0 0 1,0 0 0,0-1 0,1 0 0,-1 0 0,1-1-1,-1 0 1,0 0 0,1-1 0,-1 0 0,1-1-20,5 0 67,-1-2 0,1 1 0,0-2 0,-1 0 0,0 0 0,0-1 1,-1-1-1,0 0 0,7-6-67,-20 13 33,1 0 0,-1 0 0,1 0 0,-1 0 0,1 0 1,-1 0-1,1 0 0,-1 0 0,1 0 0,-1 0 0,1-1 0,-1 1 0,1 0 0,0 0 1,-1-1-1,1 1 0,-1 0 0,1-1 0,0 1 0,-1 0 0,1-1 0,0 1 0,0 0 1,-1-1-1,1 1 0,0-1 0,0 1 0,-1-1 0,1 1 0,0-1 0,0 1 0,0 0 1,0-1-1,0 1 0,0-1 0,0 1 0,0-1 0,0 1 0,0-1 0,0 1 0,0-1 1,0 1-1,0-1 0,0 1 0,0-1 0,1 1 0,-1-1 0,0 1 0,0 0 1,1-1-1,-1 1 0,0-1 0,0 1 0,1 0 0,-1-1-33,-10-1 150,-179-43 535,189 45-744,1 0 0,-1-1 0,0 1 0,0 0 0,0 0 0,1 0 0,-1-1 0,0 1 0,0 0 0,0 0 0,0-1 0,0 1 0,1 0 0,-1 0 0,0-1 0,0 1 0,0 0 0,0-1 0,0 1 0,0 0 0,0 0 0,0-1 0,0 1-1,0 0 1,0-1 0,0 1 0,0 0 0,0 0 0,0-1 0,-1 1 0,1 0 0,0 0 0,0-1 0,0 1 0,0 0 0,0 0 0,-1-1 0,1 1 0,0 0 0,0 0 0,0 0 0,-1-1 0,1 1 0,0 0 0,0 0 0,-1 0 0,1 0 0,0 0-1,0-1 1,-1 1 0,1 0 0,0 0 0,0 0 0,-1 0 0,1 0 0,0 0 0,-1 0 0,1 0 0,0 0 0,0 0 0,-1 0 0,1 0 0,0 0 59,13-4-2829</inkml:trace>
  <inkml:trace contextRef="#ctx0" brushRef="#br0" timeOffset="92841.953">16337 16276 8858,'21'14'5178,"-10"-10"-4796,32 5-208,-40-9-172,0-1 1,0 1-1,0 1 0,0-1 1,1 0-1,-1 1 1,0 0-1,0-1 0,0 1 1,0 0-1,0 1 0,-1-1 1,1 0-1,0 1 1,0 0-1,-1-1 0,1 1 1,-1 0-1,0 0 0,1 1 1,0 0-3,-2 0-1,-1 1 0,1-1 0,0 0 0,-1 0 0,0 1 1,0-1-1,0 0 0,0 1 0,-1-1 0,1 0 0,-1 0 0,0 1 0,1-1 1,-2 0-1,1 0 0,0 0 0,-1 0 0,1 0 0,-1 0 0,0-1 1,0 1-1,0 0 0,0-1 1,-113 141 50,-179 189 199,244-255-208,49-75-39,1 1 0,0-1 0,1 0 0,-1 0 0,0 0 0,1 1 0,-1-1 0,1 0 0,0 0 0,-1 0 0,1 0-1,0 0 1,1 0 0,-1 0 0,0 0 0,0-1 0,1 1 0,-1 0 0,1-1 0,-1 1 0,1-1 0,0 1 0,0-1 0,-1 0 0,1 0 0,0 1 0,0-2 0,0 1 0,0 0 0,1 0 0,-1-1 0,0 1 0,0-1 0,0 1 0,1-1 0,-1 0 0,0 0 0,0 0 0,0 0 0,1 0 0,-1-1 0,1 0-2,16 2 20,0-1 0,0-1 1,-1-1-1,1-1 0,-1-1 1,1 0-1,3-2-20,4-1 24,258-74 290,-268 76-165,12-2-2424,-37 8 502</inkml:trace>
  <inkml:trace contextRef="#ctx0" brushRef="#br0" timeOffset="93106.237">15944 16771 10522,'-3'-2'2521,"9"-8"832,23 1-2985,15 0-400,21-8-8,14-3 24,24-4-329,-7 3-2983,-2-2 887</inkml:trace>
  <inkml:trace contextRef="#ctx0" brushRef="#br0" timeOffset="93324.178">17156 16483 6705,'5'-14'3409,"-3"13"-400,-9 8-1369,-6 20-1304,-5 5-360,-2 17 8,0 2 40,2 15 16,9-10-8,7 3 8,7-10-8,2-8 16,3-14 40,0-9 2425,-1-13-5570,-6-16 2705</inkml:trace>
  <inkml:trace contextRef="#ctx0" brushRef="#br0" timeOffset="93582.007">16797 16782 9610,'1'-6'2625,"9"-8"647,9 3-2776,19-2-240,17-4-208,24-3-32,6 4-8,24 3 24,-10 6 41,-4 4 2695,-16 4-6041,-14-5 2945</inkml:trace>
  <inkml:trace contextRef="#ctx0" brushRef="#br0" timeOffset="94321.238">17427 17276 5737,'-11'9'2302,"-3"1"1213,19-12-751,103-87-1471,42-45-824,-6-7 0,87-114-469,-149 149 140,-72 94-77,-15 21-23,-16 26-42,2 1 0,2 1 1,1 0-1,-6 27 2,18-52-4,2-9 3,1-1 0,0 1 1,-1-1-1,1 1 0,1 0 0,-1-1 1,0 1-1,1 0 0,-1 0 1,1 0-1,0 0 0,0-1 0,0 1 1,0 0-1,0 0 0,1 0 0,-1 0 1,1-1-1,0 1 0,-1 0 0,2-1 1,-1 1-1,0 0 0,0-1 0,1 1 1,-1-1-1,2 1 1,0 0 5,0-1 0,0 1 1,0-1-1,0 0 0,1 0 1,-1 0-1,1 0 0,0-1 0,-1 1 1,1-1-1,0 0 0,0 0 1,0-1-1,0 1 0,0-1 0,0 1 1,0-1-1,0-1 0,0 1 0,0 0 1,-1-1-1,1 0 0,0 0-5,21-7 20,-2-1 1,1 0-1,-2-2 0,1-1 0,-1-1 0,-1-1 1,7-6-21,1 0 23,0-2 0,-1-1 1,-1-1-1,17-21-23,-7 4 3,-26 30-38,-19 24 19,3-5 5,-17 24-7,2 1 0,1 0 1,2 2-1,1 0 0,2 0 0,2 1 0,1 1 0,2 0 0,-2 15 18,10-43-27,1-1 0,0 0 0,0 1 1,1-1-1,-1 0 0,2 0 0,-1 0 0,1 1 1,1-1-1,-1-1 0,4 8 27,-3-11-212,-1 0-1,1 0 1,-1-1-1,1 1 1,0-1 0,0 1-1,1-1 1,-1 0-1,1 0 1,-1 0-1,1-1 1,0 1 0,0-1-1,1 0 213,40 11-2474</inkml:trace>
  <inkml:trace contextRef="#ctx0" brushRef="#br0" timeOffset="95175.496">18446 16481 10498,'0'-11'4354,"20"-6"-3072,-18 16-1295,36-24 44,2 0 8,-2-1-1,-1-3 0,-1 0 0,1-5-38,9-13 148,-2-2 0,-2-1 0,-2-3 0,-1-3-148,-19 19 177,-1 0-1,-1-1 1,-3 0-1,-1-2 1,-2 1 0,-1-2-1,0-15-176,31-225 759,-34 195-455,-4-1 0,-5-50-304,-8 40 169,-5 0 0,-9-27-169,-49-192 344,19 162-160,24 88-152,-3 1 0,-2 1 0,-4 3 0,-7-8-32,-35-44 4,-4 4 1,-5 4 0,-4 3-1,-106-87-4,-146-64 15,287 213 1,-354-230 3,-6 17 3,1 13-35,263 159 9,-111-38 4,104 58-45,-70-12 45,93 37-34,-89-10 34,168 38-14,1 2 0,-1 4 0,1 1 0,-9 4 14,39 0-11,0 1 0,0 1 0,1 1-1,0 1 1,0 2 0,0 1 0,-5 3 11,-33 27-1034,60-34-3202,4-6 3258,3-9-2998</inkml:trace>
  <inkml:trace contextRef="#ctx0" brushRef="#br0" timeOffset="95731.577">14354 12301 3137,'-22'2'9809,"-6"-34"-5795,25 28-3658,-100-133 289,25 36-51,4-3 0,5-4 0,-10-28-594,62 103-17,18 32 14,-1 0 0,0 1 0,1-1 0,-1 0 0,1 1 0,-1-1 0,0 1 0,1-1 0,-1 1 0,1-1 0,0 1 1,-1-1-1,1 1 0,-1-1 0,1 1 0,0 0 0,-1-1 0,1 1 0,0 0 0,-1-1 0,1 1 0,0 0 0,0 0 0,-1 0 1,1 0-1,0 0 0,0 0 0,-1 0 0,1 0 0,0 0 0,0 0 0,-1 0 0,1 0 0,0 0 0,-1 1 0,1-1 1,0 0-1,0 1 3,1-1-1,240 33-213,-76-6 51,-1 6-1,-1 8 0,73 32 164,-203-60-1116,0 3-1,-2 0 1,1 3-1,3 4 1117,29 22-3441</inkml:trace>
  <inkml:trace contextRef="#ctx0" brushRef="#br0" timeOffset="101424.921">18596 10271 3937,'-35'-71'5943,"34"68"-5856,0-1 0,0 0-1,1 0 1,-1 0-1,1 0 1,0 0 0,0 0-1,1 0 1,-1 1-1,1-1 1,0 0 0,-1 0-1,2 0 1,-1 1-1,0-1 1,1 0 0,0 1-1,0-1 1,0 1-1,0 0 1,0 0 0,1 0-1,0 0 1,-1 0 0,1 0-1,0 1 1,0-1-1,0 1 1,4-2-87,148-118 273,91-86-97,-210 179-147,2 1 0,0 2 0,40-19-29,5 5 19,2 4 0,2 3 0,72-16-19,-132 39-8,0 2-1,1 1 0,-1 1 0,1 1 0,1 2 1,-1 0-1,0 2 0,1 1 0,-1 2 0,1 1 0,-1 0 1,0 3-1,16 4 9,182 73-115,-170-71 151,1-4 1,0-1-1,0-3 0,0-3 0,1-2 1,-1-2-1,30-8-36,75-16 225,158-49-225,-4-11 45,-248 70-35,0 3-1,0 4 0,21 0-9,-62 11-4,1 1 1,0 1-1,0 1 0,-1 2 0,0 0 0,0 2 0,-1 1 1,19 10 3,101 27 34,-75-38 1,0-3-1,1-3 1,-1-3-1,0-3 1,1-3-1,-2-4 1,0-2-1,42-15-34,45-5 27,-127 29-24,1 0 0,0 2-1,-1 1 1,1 2 0,0 1 0,0 1 0,-1 2 0,18 5-3,-15-5 18,0 0 0,0-3 1,1-1-1,-1-1 1,0-2-1,30-5-18,-40 3 20,0-1 1,0-1-1,-1-1 0,0-1 0,0-1 0,-1-1 0,0-1 1,10-7-21,19-20 917,-49 41-1009,0 0-1,0 0 1,0 0-1,1-1 1,-1 1-1,1-1 1,-1 1 0,1-1-1,0 1 1,0-1-1,0 0 1,0 0-1,0 0 1,1 0-1,-1-1 1,0 1 0,1 0-1,0-1 1,-1 0-1,1 1 1,0-1-1,0 0 1,-1-1-1,1 1 1,0 0-1,0-1 1,0 0 0,0 1-1,0-1 1,0 0-1,2-1 93,26-10-2143</inkml:trace>
  <inkml:trace contextRef="#ctx0" brushRef="#br0" timeOffset="103303.605">23933 9699 2545,'-11'-40'5625,"-21"-8"-1910,16 36-3629,0 1 1,-1 0-1,-1 2 0,1 0 0,-1 1 0,-1 0 0,0 2 1,0 0-1,0 1 0,0 1 0,-3 1-86,-38-4-94,0 4-1,-58 3 95,11 0 152,28-2-85,-1-4 1,0-3-1,1-4 0,-26-9-67,-123-32-6,199 48-10,0 1 0,-1 2 0,0 1 1,0 1-1,0 1 0,1 2 0,-14 3 16,-43 12 5,1 3 1,1 5-1,1 3 0,1 4 1,2 3-1,1 4 0,-19 15-5,38-23-9,2 2-1,1 2 0,1 4 1,-10 12 9,-153 151-30,10-21 42,190-167-16,1 2-1,0 0 0,2 1 0,0 0 1,0 1-1,2 1 0,-4 8 5,5-3-8,0 1 0,2 1 0,1 0-1,1 1 1,1 0 0,2 0 0,0 1 0,2-1-1,1 1 1,1 0 0,2 0 0,0 0 0,2 0-1,2 4 9,-2-8 4,1-1-1,1 0 1,1 0-1,1 0 0,2 0 1,0-1-1,1 0 1,1-1-1,1 0 0,0 0 1,7 6-4,0-7 10,0-1 1,1-1-1,0-1 1,2-1-1,0-1 1,1 0-1,0-2 1,1-1-1,0 0 1,15 4-11,34 20 28,-29-14-8,2-2-1,0-2 1,1-2-1,1-1 1,0-3-1,31 3-19,97 13 111,0-7 0,7-8-111,187 2 81,128 8-31,-468-20-41,1-2 0,-1-1 1,1-1-1,-1-1 0,0-2 1,17-4-10,-4-8 101,-1-1 1,0-1 0,-1-3 0,-2-1-1,1-3-101,17-8 173,165-99 543,-193 110-598,0-1 0,-1-1-1,-1-1 1,19-24-118,-15 12 75,-3-1 0,0-1-1,-3-1 1,-1-1 0,-2-1 0,-2-1 0,-2-1 0,6-28-75,-5 3 340,-4-1 0,-3-1 0,-3 0 0,-3-1 0,-3 0 0,-3 1 0,-3-1 0,-4 1 0,-14-61-340,20 121 18,0 0-1,0 0 1,-1 0 0,-1 1-1,0 0 1,0 0-1,-1 0 1,0 0-1,-1 1 1,0-1-1,0 1 1,-1 1-1,-1-1 1,1 1-1,-1 1 1,0-1 0,-1 2-1,0-1 1,0 1-1,-7-4-17,-13 0-252,0 1 0,-1 2 0,0 0 0,0 2 0,0 2 0,-1 0-1,0 2 1,1 2 0,-1 0 0,0 2 0,-1 2 252,5-3-568,-135 8-2956</inkml:trace>
  <inkml:trace contextRef="#ctx0" brushRef="#br0" timeOffset="104506.295">6419 10201 6993,'23'-21'591,"-11"11"-118,-1 0 1,0-1-1,0-1 1,-1 0-1,0-1 1,-1 0-1,0 0 1,0-3-474,4-47 949,-13 61-944,-1 1 1,1-1-1,0 0 0,0 1 1,-1-1-1,1 1 0,-1-1 1,1 0-1,-1 1 0,0-1 1,1 1-1,-1-1 0,0 1 1,0 0-1,0-1 0,0 1 1,0 0-1,0 0 0,-1-1 1,1 1-1,0 0 0,-1 0 1,1 0-1,-1 1 1,1-1-1,-1 0 0,1 1 1,-1-1-1,1 0 0,-1 1 1,0 0-1,1-1 0,-1 1 1,0 0-1,0 0-5,-102 29 117,-75 39 51,153-56-194,0 1-1,1 2 1,1 0-1,0 1 1,1 2-1,1 0 1,1 2-1,0 0 1,-9 14 26,1 1-82,1 1 1,2 2-1,1 0 1,3 2-1,1 1 0,1 0 1,1 6 81,4-8-129,1 1-1,2 0 1,2 1-1,1 0 1,2 1 0,2 0-1,1 22 130,5-47 33,0 1 0,0-1 0,2 0 0,0 1-1,1-1 1,1-1 0,0 1 0,2-1 0,-1 1-1,2-2 1,0 1 0,1-1 0,1-1 0,0 1-1,1-2 1,0 1 0,1-2 0,1 1 0,0-2 0,1 0-1,0 0 1,0-1 0,1-1 0,0-1 0,1 0-1,0 0 1,0-2 0,1 0 0,-1-1 0,12 1-33,4-2 88,0-1 1,1-2-1,-1-2 1,0-1-1,1-1 1,-1-2-1,0-1 1,3-2-89,-5 0 110,0-1 0,0-1 0,-1-2 1,-1 0-1,0-3 0,-1 0 0,0-1 1,-1-2-1,7-7-110,-14 11 153,-1-1 0,-1-1 0,0-1 1,-1-1-1,-1 0 0,-1 0 0,0-2 0,-2 0 1,0 0-1,-1-1 0,-1 0 0,-1-1 0,-1 0 1,-1-1-1,-1 0 0,-1 0 0,0 0 0,-2 0 0,-1-1 1,-1 0-1,-1 1 0,-2-11-153,0 23 43,0 0 0,-1 0 0,0 1 0,0-1 0,-1 1 0,-1 0 0,0 0 0,0 0 0,-1 1 0,0 0 0,-1 0 0,0 0 0,0 1 0,0 0 0,-1 1 0,-1-1 0,1 2 0,-1-1 0,0 1 0,-9-4-43,1 1-110,-1 2-1,-1 0 1,1 1 0,-1 0-1,0 2 1,0 0-1,-1 1 1,1 1-1,-1 1 1,1 1-1,-8 1 111,-5 1-768,-1 2 1,1 1-1,0 2 0,-24 8 768,-164 69-3145</inkml:trace>
  <inkml:trace contextRef="#ctx0" brushRef="#br0" timeOffset="109401.667">19316 9547 1792,'2'-10'845,"2"-26"1125,-20 18 2724,12 17-4598,-1-1 0,0 1 0,0 0 0,1 0-1,-1 0 1,0 1 0,0 0 0,0 0 0,0 0 0,1 0 0,-1 1 0,0 0 0,0 0 0,0 0 0,1 1 0,-1-1 0,1 1 0,-1 0 0,1 1 0,0-1 0,0 1 0,-3 2-96,-85 76 340,59-47-246,2 1 1,1 3-1,2 0 0,-10 19-94,-132 308 450,134-271-264,32-46-155,2 1 0,2 0 0,2-1 0,2 1-1,3-1 1,5 18-31,-5-25 5,37 203-15,-37-213 14,1 0 0,2 0 0,1-1-1,2-1 1,0 0 0,2 0 0,1-2 0,2 0-1,0-1 1,2 0 0,22 21-4,-34-40 6,-1 0 1,2-1-1,-1-1 0,1 1 1,0-1-1,0-1 1,0 1-1,1-2 0,-1 1 1,1-1-1,0-1 1,0 0-1,0 0 0,0-1 1,0 0-1,0-1 1,1 0-1,-1-1 0,0 0 1,0 0-1,0-1 1,0-1-1,0 0 0,-1 0 1,1 0-1,-1-1 1,1-1-1,-2 0 0,1 0 1,5-5-7,-2-1 72,0-1 1,-1 0 0,-1-1-1,0 0 1,-1-1 0,0 0-1,-2-1 1,1 1 0,-2-2-1,5-11-72,40-160 711,-6-98-252,21-101-168,-54 334-131,-2 0 0,-2-1 0,-3 0 0,-2 0 0,-3 0 0,-1 0 0,-6-22-160,2 56 71,0 0 0,-2 0 0,0 1 0,-1 0 0,-1 0 0,0 1 0,-2 0 0,0 1 0,0 0 0,-2 0 0,0 2 0,-1 0 0,0 0 0,-6-3-71,15 12 9,0 1-1,0-1 1,0 1 0,-1 0 0,0 1-1,0-1 1,0 1 0,0 0 0,0 1 0,0 0-1,-1 0 1,1 0 0,-1 1 0,0-1-1,1 2 1,-1-1 0,0 1 0,0 0 0,0 0-1,1 1 1,-1 0 0,0 0 0,1 0 0,-1 1-1,1 0 1,-1 1 0,1-1 0,0 1-1,0 1-8,-16 9-576,1 1 0,1 2 0,0 0 0,1 1 0,1 1 0,-12 15 576,-15 19-2604</inkml:trace>
  <inkml:trace contextRef="#ctx0" brushRef="#br0" timeOffset="114127.811">18531 9673 8282,'15'37'4329,"-13"-36"-4313,-1 0 0,1 0 0,-1 0 0,1 0 0,-1 0 0,1 0 0,0-1 0,-1 1 0,1 0 0,0-1 0,-1 0 0,1 1 0,0-1 0,0 0 0,0 0-1,-1 0 1,1 0 0,0 0 0,0 0 0,-1-1 0,1 1 0,0 0 0,0-1 0,-1 0 0,1 1 0,0-1 0,-1 0 0,1 0 0,-1 0 0,1 0 0,-1 0-1,1 0-15,4-5 24,-1 0 0,0-1 0,0 1-1,-1-1 1,1 0 0,-2 0 0,1-1-1,-1 1 1,0-1 0,0 1 0,-1-1-1,0 0 1,0 0 0,-1 0 0,0 0-1,-1-1 1,0 1 0,0 0 0,0 0-1,-2-8-23,-6-43 123,-2 1 0,-2 1-1,-3 0 1,-4-4-123,17 53 9,-91-257 235,73 224-16,-3 0-1,-2 2 1,-1 1-1,-2 0 1,-1 2-1,-5-1-227,18 18 150,-25-36 116,2-2-1,3-1 0,-15-34-265,25 44 38,-158-295 49,178 331-83,-37-68 238,-3 2 1,-3 3 0,-43-49-243,-65-22 1459,65 69-998,8-7-363,4-4-1,-9-18-97,27 29 196,-5 2-1,-2 3 1,-54-41-196,-212-153 577,247 197-554,-2 4-1,-3 3 1,-42-17-23,87 50-4,2-2 0,1-2 0,-38-38 4,-6 4 116,67 53-84,2-1 0,0 0 0,0-2-1,2 0 1,0-1 0,1-1 0,-12-18-32,-64-119-2121,55 100-3314,15 35 1763</inkml:trace>
  <inkml:trace contextRef="#ctx0" brushRef="#br0" timeOffset="114712.932">15296 6366 8338,'-45'26'5037,"37"-54"-3900,8 24-1047,-70-651 645,66 607-742,2 1 0,2 0 0,2 0 0,2-1 0,2 2 0,2-1 1,7-17 6,-15 62-7,0 0 0,0 0 0,0 0 0,0 1 1,1-1-1,-1 0 0,1 0 0,-1 1 1,1-1-1,-1 0 0,1 1 0,0-1 0,0 1 1,0-1-1,0 1 0,0-1 0,0 1 0,0 0 1,1-1-1,-1 1 0,0 0 0,1 0 0,-1 0 1,1 0-1,-1 0 0,1 0 0,0 1 1,-1-1-1,1 0 0,0 1 0,-1-1 0,1 1 1,0 0-1,0-1 0,-1 1 0,1 0 0,0 0 1,0 0-1,0 0 0,-1 1 0,1-1 0,0 0 1,0 1-1,0 0 7,119 28-200,-75-17 775,1-1 0,0-2 0,0-3 0,31 1-575,11-11-1863</inkml:trace>
  <inkml:trace contextRef="#ctx0" brushRef="#br0" timeOffset="122452.985">6379 9881 9842,'-2'-61'4952,"5"33"-5183,-3 25 152,-1 0 1,0-1-1,1 1 1,-1 0-1,0 0 0,-1 0 1,1 0-1,-1-1 0,1 2 1,-1-1-1,0 0 1,0 0-1,0 1 0,0-1 1,-1 1-1,1-1 0,-1 1 1,1 0-1,-1 0 1,0 0-1,0 0 0,0 1 1,-2-2 78,-61-36 368,-2 4 0,-1 2 1,-1 3-1,-17-2-368,35 12-114,-409-136 199,341 124-82,-2 5 1,-5 5-4,-306-45 118,214 44 30,-81 7-148,-283 22 170,407 2 58,-168 32-228,232-18-5,0 6 0,2 4 0,-10 9 5,-290 133-56,373-157 45,-112 56 39,-135 88-28,152-74 133,-69 63-133,190-141 10,-8 3 2,1 1 0,1 1 0,0 1 0,1 0 0,1 1 0,0 0 0,1 1 0,1 1 0,0 0 0,2 1 0,0 0 0,1 1 0,1 0 0,-4 15-12,5 6 0,3-1 0,1 1 0,3 0-1,1-1 1,1 1 0,8 38 0,-4-38-3,2 0-1,1 0 1,3-1 0,1 0 0,2 0-1,1-2 1,15 25 3,9 2-7,2-2-1,4-1 0,1-3 1,19 15 7,16 11 5,4-4 0,89 65-5,-73-72 40,4-5 0,2-4 0,31 9-40,17 3 36,4-6-1,45 7-35,354 107 105,-358-130-59,176 24-46,-188-53 38,1-9 1,57-7-39,-66-10 26,0-9 0,72-17-26,-47-5 92,183-55-92,-193 29 149,170-74-149,-223 71 128,-2-7 0,41-30-128,-122 61 59,-2-2-1,-1-3 0,-2-2 0,-2-3 0,2-5-58,-4-3 97,-3-1 0,-2-3-1,-2-2 1,-1-4-97,-20 25 48,-2 0 1,-2-1 0,-1 0-1,-3-2 1,8-34-49,-13 38 39,-2-1-1,-2 0 1,-1-1 0,-2 1 0,-2-1 0,-3-20-39,-8-42 143,-4 1 0,-12-28-143,25 116 7,-22-100 79,-5 1-1,-7-5-85,20 78-5,-3 0-1,-1 1 1,-2 1-1,-1 1 1,-2 1-1,-1 1 1,-2 1-1,-1 1 1,-2 2 0,-1 1-1,-15-9 6,10 11-26,-1 1-1,-1 2 1,-2 2-1,0 1 1,-1 3 0,-1 1-1,-1 2 1,0 2-1,-1 2 1,-11 0 26,-139-22-121,-1 10 1,-121 2 120,46 12-47,-686 18-6,598 17-85,-37 17-1271,-33 24 1409,-62 34-2832,-20 26-111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6:04.44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66CC00"/>
    </inkml:brush>
    <inkml:brush xml:id="br2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2939 5506 11010,'-34'29'2846,"34"-29"-2793,0 0 0,1 0 0,-1 0 0,0 0 0,0 0 0,0 0 0,1 0 1,-1 1-1,0-1 0,0 0 0,0 0 0,1 0 0,-1 0 0,0 0 0,0 0 0,0 0 0,1 0 0,-1 0 0,0 1 0,0-1 0,0 0 0,0 0 0,0 0 0,1 0 0,-1 1 0,0-1 0,0 0 0,0 0 0,0 0 0,0 0 0,0 1 0,0-1 0,0 0 0,0 0 0,0 0 0,0 1 0,0-1 0,0 0 0,0 0 0,0 1 0,0-1 0,0 0 1,0 0-1,0 0 0,0 1 0,0-1 0,0 0 0,0 0 0,0 0 0,0 0 0,0 1 0,0-1 0,-1 0 0,1 0 0,0 0 0,0 0 0,0 1 0,0-1 0,0 0 0,-1 0 0,1 0 0,0 0 0,0 0-53,20-5 505,-16 3-643,8 1 128,-1 0 0,1 0 1,0 1-1,-1 1 0,1 0 0,-1 0 1,1 1-1,-1 0 0,0 1 0,0 1 1,1 0 9,39 10 31,108 11 241,138-20-17,-45-8-153,-90-2-78,-23 1 2,-1-5 0,23-10-26,96-24 143,43-19 589,-145 29 171,98-6-903,-141 23 353,-67 11 419,-13 2-2908,-11 8 2323,-33 1 3399,6-8-7139</inkml:trace>
  <inkml:trace contextRef="#ctx0" brushRef="#br0" timeOffset="1588.803">8170 5420 9314,'91'-6'6522,"46"30"-7130,-111-18 1042,51 12-398,143 25 101,-26-28 42,60-18 165,-67-11 210,236-34 80,385-14 1237,-583 66-918,-208 4-1161,-43 2-3565,-9-5 635</inkml:trace>
  <inkml:trace contextRef="#ctx0" brushRef="#br0" timeOffset="123610.42">62 838 10698,'-61'-63'7811,"76"52"-7245,125-43-584,-96 38 21,2 1 0,0 2 0,0 3 0,1 1 0,0 3-1,0 1 1,0 3 0,30 2-3,-71 0 2,26 1-2,1 1-1,-1 1 1,0 1 0,0 2-1,0 2 1,6 3 0,-35-11-2,0 1 0,1-1 0,-1 1 0,0 0 0,0 0 0,0 1 0,0-1 0,0 0 0,0 1 0,0 0 0,-1 0 0,1 0 0,-1 0 0,1 0 0,-1 0 0,0 1 0,1-1 0,-1 1 0,-1 0 0,1-1 0,0 1 1,-1 0-1,1 0 0,-1 0 0,0 0 0,0 0 0,0 1 0,0-1 0,-1 0 0,1 0 0,-1 1 0,0-1 0,0 2 2,-3 5 16,-1-1 0,-1 1 0,1-1 0,-1 0 0,-1 0 0,0-1 0,0 1 0,-6 5-16,-129 153 540,81-99-61,2 2 0,4 2 1,-40 71-480,84-124 36,0 0 0,1 1 0,1 0 0,0 0 1,2 1-1,-4 20-36,9-39-2,1 0 1,-1 0 0,0 0-1,1 0 1,0 0 0,-1 0-1,1 0 1,0 0-1,0 0 1,0 0 0,0 0-1,1 0 1,-1 0-1,0 0 1,1 0 0,-1 0-1,1 0 1,0 0-1,0-1 1,0 1 0,0 0-1,0 0 1,0-1-1,0 1 1,0 0 0,1-1-1,-1 0 1,1 1-1,-1-1 1,1 0 0,-1 1-1,1-1 1,0 0-1,0 0 1,0 0 0,-1-1-1,1 1 1,0 0-1,0-1 1,0 1 0,2-1 1,10 1 11,1-1 0,-1 0 0,1-1 0,-1 0 1,0-2-1,1 0 0,-1 0 0,0-1 0,6-3-11,10-2 4,350-111-2288,-316 103-1392,-15 9-243</inkml:trace>
  <inkml:trace contextRef="#ctx0" brushRef="#br0" timeOffset="124091.415">428 1191 10010,'6'18'8024,"11"-20"-6975,-13 1-1547,131-24 648,151-82-96,-221 93-798,0 2-1,51-1 745,-67 8-1777</inkml:trace>
  <inkml:trace contextRef="#ctx0" brushRef="#br0" timeOffset="124520.811">1569 847 12691,'-4'1'3264,"11"1"857,9-1-3577,19 1-432,9-5-104,24-11-392,22 78-752,6 7 520,-7-136-72,-2 44 384,-18-81 96,-25-6 256,-1 105-80,-11 0 104,1 5-792,-7-2-353,-20 4-2431,-17 9-41</inkml:trace>
  <inkml:trace contextRef="#ctx0" brushRef="#br0" timeOffset="124793.605">1653 1216 13131,'2'-3'3040,"12"-8"1065,10-6-3761,26-6-320,11-4-8,25-11-104,-2 0 16,22 3-504,-15 5-200,11 3-656,-19 2 856,10 7-3449,-18 0 1272</inkml:trace>
  <inkml:trace contextRef="#ctx0" brushRef="#br0" timeOffset="126068.604">2814 176 9546,'-3'-8'3773,"12"8"-553,-7 1-3412,47 20 126,-15-8 54,-1 2-1,-1 1 1,0 1-1,18 15 13,-32-19-269,67 46 665,-23-34-4715,-49-24 1418</inkml:trace>
  <inkml:trace contextRef="#ctx0" brushRef="#br0" timeOffset="126340.82">2791 504 8898,'2'6'3161,"3"-12"239,5-3-2391,17-11-593,8-6-416,12-12-32,6-3-208,5-6-209,-15 3-199,-1 0-32,-10 11-8,-5-2 168,-12 8 168,8 6 136,-3-2 88,1 5-2505,-1 10 825</inkml:trace>
  <inkml:trace contextRef="#ctx0" brushRef="#br0" timeOffset="128157.978">3647 205 9978,'2'-41'3321,"1"29"-232,-2 6-2945,4 3-136,2 1-56,10 2-56,6 2-41,3 1-103,-2 1-72,9-2-264,-4 3 304,0 2-2881,-5 1 889</inkml:trace>
  <inkml:trace contextRef="#ctx0" brushRef="#br0" timeOffset="128753.673">3925 663 9706,'-12'4'4276,"12"-5"-2608,10-13-1809,23-46-398,-3-1 0,-2-1 0,9-39 539,-11 33-248,58-148 244,-67 170 1024,-17 41-146,-1 15-419,2 12-438,2 0 0,0 0 0,2 0 0,0 0 0,2-1 1,0 0-1,4 7-17,-11-27-8,0 0 1,0 0-1,0 0 0,0 1 1,0-1-1,0 0 0,1 0 1,-1 0-1,0 0 1,1 0-1,-1 0 0,1 0 1,-1 0-1,1 0 0,0 0 1,-1 0-1,1 0 1,0 0-1,0 0 0,-1 0 1,1-1-1,0 1 0,0 0 1,0 0-1,0-1 1,0 1-1,0-1 0,0 1 1,0-1-1,0 0 1,1 1-1,-1-1 0,0 0 1,0 0-1,0 1 0,0-1 1,0 0-1,1 0 1,-1 0-1,0-1 0,0 1 1,0 0-1,0 0 0,0-1 1,0 1-1,1 0 1,-1-1-1,0 1 0,0-1 1,0 1-1,0-1 0,0 0 1,-1 0-1,1 1 1,0-1-1,0 0 0,0 0 1,-1 0-1,1 0 1,0 0-1,-1 0 0,1 0 1,0 0 7,27-60 1159,-14 73-922,-1 0-3726,-2-4 915</inkml:trace>
  <inkml:trace contextRef="#ctx0" brushRef="#br0" timeOffset="129455.428">2823 704 9962,'39'-2'4234,"17"2"-2834,10-1-1493,55-8 100,-2-5 0,0-5 0,-1-6 1,-1-5-1,-2-4 0,-1-6 0,42-24-7,165-82 33,-264 120-23,-29 12-8,0 1 0,1 2-1,0 1 1,25-5-2,-10 11-149,-44 3 93,1 1 1,0 0-1,-1 0 1,1 0-1,0 0 1,0 0-1,-1 0 1,1 0-1,0 0 1,-1 0-1,1 0 0,0 0 1,-1 0-1,1 0 1,0 1-1,-1-1 1,1 0-1,0 0 1,-1 1-1,1-1 1,0 0-1,-1 1 0,1-1 1,-1 1-1,1-1 1,-1 1-1,1-1 1,-1 1-1,0-1 1,1 1-1,-1 0 1,1-1-1,-1 1 0,0-1 1,0 1-1,1 0 1,-1-1-1,0 1 1,0 0-1,0 0 1,0-1-1,0 1 1,0 0-1,0-1 0,0 1 1,0 0-1,0-1 1,0 1-1,0 0 1,0 0-1,0-1 1,-1 1-1,1-1 1,0 1-1,-1 0 0,1-1 1,0 1-1,-1-1 1,1 1-1,-1 0 56,-14 22-2535</inkml:trace>
  <inkml:trace contextRef="#ctx0" brushRef="#br0" timeOffset="130201.404">3533 715 9586,'3'-6'4539,"13"-2"-3190,103-12-1100,-117 19-250,0 0-1,0 1 0,0-1 1,0 1-1,0-1 0,0 1 1,0-1-1,0 1 0,0 0 1,0 0-1,0 0 0,0 1 1,0-1-1,0 0 0,0 1 1,0-1-1,0 1 0,0-1 1,0 1-1,0 0 0,0 0 1,-1 0-1,1 0 0,0 0 1,-1 1-1,1-1 0,-1 0 0,1 1 1,-1-1-1,1 1 0,-1 0 1,0-1-1,0 1 0,0 0 1,0 0-1,0 0 0,0 0 1,-1-1-1,1 1 0,0 0 1,-1 0-1,0 0 0,1 0 1,-1 1-1,0-1 0,0 0 1,0 1 1,-10 31 73,-1 1 1,-1-2-1,-2 0 1,-2 0-1,0-2 1,-9 10-74,4-2 232,-61 129 1195,80-163-1396,0 0 0,0 0-1,1 1 1,0-1 0,0 1 0,0-1 0,1 1-1,-1 0 1,1-1 0,1 1 0,-1-1 0,1 1-1,0-1 1,0 1 0,1-1 0,0 1 0,-1-1-1,2 0 1,-1 0 0,1 0 0,0 0 0,0 0-1,1 0-30,2 3-1,1 0 0,1-1 0,0 0 0,0 0-1,0 0 1,1-1 0,0-1 0,0 1 0,0-2 0,1 1-1,0-1 1,0 0 0,0-1 0,0-1 0,0 1 0,0-2-1,1 1 1,-1-1 0,1-1 0,0 0 0,-1 0 0,1-1-1,-1-1 1,6-1 1,-1-1 16,-1-1 0,1-1 0,-1-1 0,0 0 0,-1 0 0,0-2 0,0 1 0,-1-2 0,0 0 0,0 0 0,-1-1 0,-1 0 0,0-1 0,0 0 0,-1-1 0,6-11-16,-12 18 29,0 1-1,-1 0 1,1-1-1,-1 0 1,0 1-1,-1-1 1,1 0-1,-1 0 1,-1 0-1,1 0 1,-1 0-1,0 0 1,0 0-1,0 0 1,-1 0-1,0 0 1,0 0-1,-1 0 1,0 0-1,0 1 1,0-1-1,0 0 1,-1 1-1,0 0 1,0 0-1,-1 0 1,1 0-1,-1 0 1,0 1-1,-1-1 1,1 1-1,-1 0 1,1 1-1,-1-1 1,0 1-1,-1 0 1,1 0-1,0 0 1,-1 1-1,0 0 1,-2-1-29,-2 1 78,1 0 0,-1 0 0,0 1 0,0 1 0,-1 0 0,1 0 0,0 1 0,0 0 0,0 0 0,0 1 0,1 1 1,-1-1-1,0 2 0,1-1 0,0 1 0,0 1 0,0 0 0,0 0 0,-3 4-78,-13 8-64,2 2 0,1 1 0,0 0 0,1 2-1,-17 23 65,-28 53-5143,44-56 1237</inkml:trace>
  <inkml:trace contextRef="#ctx0" brushRef="#br0" timeOffset="148499.055">4272 231 3041,'2'57'9344,"22"-140"-6391,9-12-2181,-30-5 411,1 91-506,-9 11 209,-3 3-390,13-5 124,-10-2-405,5 9-2333,5 4-1345,-5 0-229</inkml:trace>
  <inkml:trace contextRef="#ctx0" brushRef="#br0" timeOffset="183764.94">6495 587 7978,'-9'-29'5654,"27"0"-3989,42-12-963,-51 36-620,0 1 0,0 0 0,1 1 0,-1 0 1,1 0-1,0 1 0,0 0 0,0 1 0,0 0 0,6 1-82,-15 0 5,0 0 1,0 0 0,0 0-1,1 0 1,-1 0 0,0 1-1,0-1 1,0 0 0,0 1-1,0-1 1,0 1 0,0 0-1,0-1 1,0 1 0,0 0-1,0-1 1,0 1 0,0 0 0,0 0-1,-1 0 1,1 0 0,0 0-1,-1 0 1,1 0 0,0 0-1,-1 0 1,1 0 0,-1 0-1,0 0 1,1 0 0,-1 1-1,0-1 1,0 0 0,0 0-1,0 0 1,0 0 0,0 1-1,0-1 1,0 0 0,0 0-1,0 0 1,-1 0 0,1 1-1,-1-1 1,1 0 0,-1 0-6,-23 53 172,-122 104 1128,145-157-1283,0 0-1,0 0 1,0 0-1,0 0 1,0 0-1,1 0 0,-1 0 1,0 0-1,0 0 1,1 0-1,-1 1 1,0-1-1,1 0 1,-1 0-1,1 1 0,0-1 1,-1 1-1,1-1 1,0 0-1,0 1 1,0-1-1,0 0 1,0 1-1,0-1 1,0 1-1,1-1 0,-1 0 1,0 1-1,1-1 1,-1 0-1,1 0 1,-1 1-1,1-1 1,0 0-1,0 0 0,-1 0 1,1 0-1,0 0 1,1 1-17,7 1-67,0 0-1,1 0 1,-1-1 0,0-1 0,1 0-1,0 0 1,-1 0 0,1-2 0,-1 1 0,10-2 67,21-5-4788,-26 4 1079</inkml:trace>
  <inkml:trace contextRef="#ctx0" brushRef="#br0" timeOffset="184178.019">6987 496 4913,'1'-3'853,"1"1"-482,-1-1-1,0 1 1,1 0 0,-1-1-1,0 1 1,0-1 0,-1 0-1,1 1 1,0-1 0,-1 0-1,0 1 1,0-1 0,1 0-1,-1 1 1,-1-1 0,1 0-1,0 1 1,-1-1 0,1 0-1,-1 1 1,0-1 0,0 1-1,0-1 1,0 1 0,-2-2-371,1 4 82,0 0 1,-1 0-1,1 0 1,-1 1 0,1-1-1,0 1 1,-1 0 0,1-1-1,0 1 1,-1 0 0,1 0-1,0 1 1,0-1 0,0 0-1,0 1 1,0-1-1,0 1 1,1 0 0,-1 0-1,0-1 1,1 1 0,0 0-1,-1 0 1,1 1 0,0-1-1,0 0 1,0 0-1,0 1 1,0-1 0,1 0-83,-11 17 75,1 1 1,1 0 0,1 0-1,1 1 1,1 0 0,1 0 0,1 1-1,-2 17-75,6-38 4,-1 1 0,1-1-1,0 1 1,0-1 0,0 0-1,0 1 1,0-1 0,0 1-1,0-1 1,1 0 0,-1 1-1,0-1 1,1 0 0,-1 1 0,1-1-1,-1 0 1,1 0 0,0 1-1,0-1 1,-1 0 0,1 0-1,0 0 1,0 0 0,0 0-1,0 0 1,0 0 0,0 0 0,1 0-1,-1-1 1,0 1 0,0 0-1,0-1 1,1 1 0,-1-1-1,0 1 1,1-1 0,-1 0-1,1 0 1,-1 1 0,0-1-1,1 0 1,-1 0 0,1 0 0,-1-1-1,0 1 1,1 0 0,0-1-4,11-1 19,0-2 0,0 1 0,0-2 0,-1 0 0,1 0 1,-1-1-1,-1-1 0,1 0 0,-1 0 0,0-1 0,-1-1 1,0 1-1,0-2 0,-1 1 0,0-2 0,-1 1 0,0-1 0,-1 0 1,1-1-20,-5 8 35,0-1 0,0 1 1,-1 0-1,1-1 1,-1 1-1,0-1 1,0 0-1,-1 0 0,1 0 1,-1 0-1,0 0 1,0 0-1,-1 0 0,0 0 1,0 0-1,0 0 1,0 0-1,-1 0 0,0 0 1,0 0-1,0 0 1,0 0-1,-1 0 0,0 0 1,0 0-1,0 1 1,-1-1-1,0 1 1,0-1-36,0 4 32,0-1-1,0 1 1,0 0 0,0 0 0,0 0 0,0 0 0,0 1 0,-1-1 0,1 1 0,0 0 0,0 0 0,-1 0 0,1 0 0,0 0 0,0 1 0,-1-1 0,1 1 0,0 0 0,0 0 0,0 0 0,0 1 0,0-1 0,0 1-32,-64 41 177,61-39-177,0 1 0,0-1 0,1 1 0,-1 1 0,1-1 0,1 1 0,-1-1 0,1 1 0,0 1 0,0-1 0,1 0 0,0 1 0,0 0 0,0 0 0,1 0 0,0 0 0,1 0 0,-1 6 0,2-12-55,0 0 0,0 1 0,0-1 0,0 0 1,0 0-1,0 0 0,1 0 0,-1 0 0,1 0 1,-1 0-1,1 1 0,-1-1 0,1 0 0,-1-1 1,1 1-1,0 0 0,0 0 0,-1 0 0,1 0 0,0 0 1,0-1-1,0 1 0,0 0 0,0-1 0,0 1 1,0-1-1,0 1 0,0-1 0,0 0 0,0 1 0,0-1 1,1 0-1,-1 0 0,0 1 0,0-1 0,0 0 1,0 0-1,1 0 0,-1-1 0,0 1 0,0 0 1,0 0-1,0-1 0,0 1 0,0 0 0,0-1 0,0 1 1,0-1-1,1 0 55,28-24-3565,6-10-416</inkml:trace>
  <inkml:trace contextRef="#ctx0" brushRef="#br0" timeOffset="184580.585">7314 402 3025,'41'-44'11269,"-57"40"-8490,10 8-2698,-1 1-1,1 1 1,0-1-1,1 1 1,-1 0-1,1 0 1,0 1-1,1 0 1,-1 0-1,1 0 1,1 0-1,-1 0 1,1 1-1,1 0 1,-1-1-1,0 7-80,1-9 7,0 1-1,0-1 1,0 0-1,1 1 1,0-1-1,0 1 1,0 0-1,1-1 1,-1 1-1,1 0 1,1-1-1,-1 1 0,1 0 1,0-1-1,1 1 1,-1-1-1,1 0 1,0 1-1,0-1 1,1 0-1,-1 0-6,2-3 4,-1 0 0,1-1 0,0 1 0,0-1 1,-1 0-1,1 0 0,0-1 0,0 1 0,0-1 0,0 0 0,0 0 0,0 0 0,0 0 0,0-1 0,0 1 0,-1-1 0,1 0 0,0 0 0,0-1 0,-1 1 0,1-1 0,-1 0 0,1 0 0,-1 0 1,0 0-1,1 0 0,-1-1 0,1-1-4,4-1 34,-1-1 0,1 0 0,-1 0 0,-1 0 0,1-1 0,-1 0 1,0 0-1,-1-1 0,0 1 0,0-1 0,0 0 0,-1-1 0,0 1 1,-1-1-1,2-5-34,-5 12 46,0 0-1,0 0 1,0-1 0,0 1 0,0 0-1,0 0 1,0 0 0,-1 0 0,1 0-1,-1-1 1,1 1 0,-1 0 0,0 0-1,0 1 1,0-1 0,0 0 0,0 0-1,0 0 1,-1 0 0,1 1 0,-1-1-1,1 1 1,-1-1 0,1 1 0,-1 0-1,0-1 1,0 1 0,0 0 0,0 0-1,0 0 1,0 1 0,0-1 0,0 0-1,0 1 1,-1-1-46,-1 0 40,0 0-1,1 1 1,-1-1-1,0 1 1,0 0-1,1 0 1,-1 0-1,0 0 1,0 1-1,1-1 1,-1 1-1,0 0 1,1 0-1,-1 1 0,1-1 1,-1 1-1,1 0 1,0-1-1,0 2 1,-1-1-40,3-1-64,0 0 1,1-1-1,-1 1 1,1 0-1,-1 0 1,1-1-1,-1 1 0,1 0 1,-1 0-1,1 0 1,0 0-1,0 0 1,-1-1-1,1 1 0,0 0 1,0 0-1,0 0 1,0 0-1,0 0 1,0 0-1,0 0 0,0 0 1,0 0-1,0 0 1,1 0-1,-1-1 1,0 1-1,1 0 0,-1 0 1,1 0-1,-1 0 1,1 0 63,17 10-6988,-3-11 3018</inkml:trace>
  <inkml:trace contextRef="#ctx0" brushRef="#br0" timeOffset="184973.145">7627 292 8746,'-30'1'6048,"9"20"-4209,-5 41-2443,21-50 1093,2-2-474,-1 0 0,1-1 0,1 1 0,0 0 0,0 0 0,1 0 0,0 1 0,1-1 0,0 0 0,1 7-15,-1-15 3,0-1 0,1 0 1,-1 0-1,0 1 0,1-1 1,-1 0-1,1 0 0,-1 0 0,1 0 1,-1 1-1,1-1 0,0 0 1,0 0-1,0 0 0,-1 0 1,1-1-1,0 1 0,0 0 1,0 0-1,0 0 0,1-1 1,-1 1-1,0-1 0,0 1 1,0-1-1,0 1 0,1-1 1,-1 1-1,0-1 0,0 0 1,1 0-1,-1 0 0,0 0 1,0 0-1,1 0 0,-1 0 1,0 0-1,1 0 0,-1-1-3,47-21 159,-42 18-60,-1-1-1,1 1 1,-1-1 0,0 0 0,0-1 0,-1 1 0,1-1 0,-1 0 0,-1 0 0,1 0-1,-1-1 1,0 1 0,0-1 0,-1 0 0,0 1 0,0-1 0,0 0 0,-1 0 0,0-1-1,-1 1 1,0 0 0,0 0 0,0 0 0,-1 0 0,0-1 0,-1-3-99,1 10 32,1 0 1,-1 0 0,0 0-1,1 0 1,-1 0 0,0 0-1,0 0 1,0 0-1,0 0 1,0 0 0,0 1-1,0-1 1,0 0 0,0 1-1,0-1 1,0 1-1,-1-1 1,1 1 0,0 0-1,0-1 1,0 1 0,-1 0-1,1 0 1,0 0-1,0 0 1,-1 0 0,1 0-1,0 0 1,0 0 0,-1 0-1,1 1 1,0-1-1,0 1 1,-1-1 0,1 1-1,0-1 1,0 1-1,0-1 1,0 1 0,0 0-33,-39 36-86,28 6-959,22-27-2188,6-9 592</inkml:trace>
  <inkml:trace contextRef="#ctx0" brushRef="#br0" timeOffset="185418.003">7899 339 7322,'-1'-2'400,"0"0"1,0 0 0,0 0-1,0 1 1,-1-1 0,1 1-1,0-1 1,-1 1 0,1-1-1,-1 1 1,1-1 0,-1 1-1,1 0 1,-1 0 0,0 0-1,0 0 1,0 0 0,0 1-1,1-1 1,-3 0-401,1 1 58,0 0 0,1 0-1,-1 0 1,1 0 0,-1 1 0,1-1-1,-1 1 1,1 0 0,-1 0 0,1 0-1,-1 0 1,1 0 0,0 0 0,0 1-1,-1-1 1,1 1 0,0-1-1,0 1 1,1 0 0,-1 0 0,0 0-1,1 0 1,-1 0 0,0 2-58,-10 14 12,1 1 1,0 0-1,2 1 0,0 0 1,2 1-1,0-1 0,1 1 1,1 2-13,4-21 0,0 0 0,1 0 1,-1 0-1,0 1 1,1-1-1,0 0 0,0 0 1,0 1-1,0-1 1,0 0-1,0 0 0,0 1 1,0-1-1,1 0 0,0 0 1,-1 1-1,1-1 1,0 0-1,0 0 0,0 0 1,0 0-1,0 0 1,1 0-1,-1 0 0,0-1 1,1 1-1,0 0 1,-1-1-1,1 1 0,0-1 1,0 0-1,0 1 1,0-1-1,0 0 0,6-1 19,0-1 0,1 1-1,-1-2 1,0 1 0,-1-1 0,1 0 0,0-1-1,0 0 1,-1 0 0,0 0 0,0-1 0,0 0 0,0-1-1,0 0 1,-1 0 0,0 0 0,0-1 0,2-1-19,51-69 805,-58 74-762,0 0 1,0 0-1,0 0 0,0-1 1,0 1-1,-1 0 0,1 0 1,-1-1-1,1 1 0,-1-1 1,0 1-1,0 0 0,0-1 1,0 1-1,0-1 0,-1 1 1,1 0-1,-1-1 1,1 1-1,-1 0 0,0-1 1,0 1-1,0 0 0,0 0 1,0 0-1,-1 0 0,1 0 1,-1 0-1,1 0 0,-1 1 1,0-1-1,1 0 0,-1 1 1,0-1-1,0 1 1,0 0-1,0 0 0,-3-1-43,3 0-48,0 1-1,0-1 1,-1 1-1,1 0 1,0 0-1,-1 0 0,1 0 1,-1 1-1,1-1 1,-1 1-1,1-1 1,-1 1-1,0 0 1,1 0-1,-1 0 1,1 0-1,-1 1 1,1-1-1,-1 1 0,1 0 1,-1-1-1,1 1 1,-1 0-1,1 0 1,0 0-1,-1 1 1,1-1-1,0 1 1,0-1-1,0 1 1,0 0-1,0-1 0,1 1 1,-1 0-1,0 0 1,1 1-1,0-1 1,-1 0 48,0 2-1833</inkml:trace>
  <inkml:trace contextRef="#ctx0" brushRef="#br0" timeOffset="185847.968">8161 343 8442,'-5'5'2752,"1"2"665,-2 1-2257,4 1-191,5 0-281,5 0-112,4-3-272,14-1-96,1-7-144,8-1 16,-2-3-24,2-1 8,-7 1-16,-1-1 16,-10 3-112,-4-1-824,-4 4-2913,-4-5 608</inkml:trace>
  <inkml:trace contextRef="#ctx0" brushRef="#br0" timeOffset="186256.428">8501 226 8202,'57'-45'8016,"-52"42"-7948,-1 1 0,1 0 0,0 0 0,-1 0 0,1 0 0,0 1 0,0 0 0,1 0 1,-1 0-1,0 1 0,0 0 0,0 0 0,0 0 0,0 0 0,1 1 0,-1 0 0,0 0 1,0 0-1,0 1 0,0 0-68,-3 0 7,0 0 1,0 0-1,0 0 0,0 0 1,-1 0-1,1 0 0,-1 1 1,0-1-1,0 0 1,0 1-1,0 0 0,0-1 1,0 1-1,0-1 1,-1 1-1,1 0 0,-1-1 1,0 1-1,0 0 1,0 0-1,0-1 0,-1 1 1,1 0-1,-1-1 0,1 1 1,-1-1-1,0 1 1,0 0-1,0-1 0,0 0 1,-1 1-1,1-1 1,-1 0-1,1 0 0,-1 1 1,0-1-1,-1 1-7,-147 198 1614,148-200-1604,1 0 0,0 0-1,0 1 1,0-1 0,0 0 0,0 1 0,1-1 0,-1 1 0,0-1-1,1 1 1,-1-1 0,1 1 0,-1-1 0,1 1 0,0-1-1,-1 1 1,1 0 0,0-1 0,0 1 0,0 0 0,1-1 0,-1 1-1,0-1 1,1 1 0,-1 0 0,0-1 0,1 1 0,0-1 0,-1 1-1,1-1 1,0 0 0,0 1 0,0-1 0,0 0 0,0 1 0,0-1-1,0 0 1,0 0 0,1 0 0,-1 0 0,0 0 0,1 0 0,-1-1-1,1 1 1,-1 0 0,1-1 0,-1 1 0,1-1 0,-1 1-1,1-1 1,0 0 0,-1 1 0,1-1 0,0 0-10,7-1-150,0 1-1,1-2 1,-1 1-1,0-1 1,-1-1 0,1 1-1,0-2 1,-1 1 0,1-1-1,6-4 151,46-35-7775,-34 21 2600</inkml:trace>
  <inkml:trace contextRef="#ctx0" brushRef="#br0" timeOffset="186652.818">8965 176 9154,'-27'4'6518,"-10"34"-4145,33-33-2135,-6 8 82,-1 1 1,2 1-1,0 0 1,0 0-1,2 0 1,-3 8-321,10-22 3,-1-1 0,1 1-1,0 0 1,0 0 0,-1 0 0,1 0 0,0-1 0,0 1 0,0 0 0,0 0 0,0 0 0,0 0 0,0 0 0,0-1 0,0 1 0,0 0 0,1 0-1,-1 0 1,0 0 0,0-1 0,1 1 0,-1 0 0,1 0 0,-1-1 0,1 1 0,-1 0 0,1 0 0,-1-1 0,1 1 0,0-1 0,-1 1 0,1-1 0,0 1-1,-1-1 1,1 1 0,0-1 0,0 1 0,-1-1 0,1 0 0,0 1 0,0-1 0,0 0 0,0 0 0,0 0 0,-1 0 0,1 0 0,0 0 0,0 0-1,0 0 1,0 0 0,0 0-3,50-6-88,-46 5 76,138-35-580,-142 37 588,-1-1-1,1 0 1,-1 1 0,0-1 0,1 0 0,-1 1-1,0-1 1,1 0 0,-1 1 0,0-1-1,1 1 1,-1-1 0,0 1 0,0-1 0,1 1-1,-1-1 1,0 1 0,0-1 0,0 1-1,0-1 1,0 1 0,0-1 0,0 1 0,0-1-1,0 1 1,0-1 0,0 1 0,0-1 0,0 1-1,0-1 1,0 1 0,0-1 0,-1 1-1,1-1 1,0 1 0,0-1 0,-1 0 0,1 1-1,0-1 1,-1 1 0,1-1 0,0 0-1,-1 1 1,1-1 0,0 0 0,-1 1 0,1-1-1,-1 0 1,1 0 0,-1 1 0,1-1-1,-1 0 1,1 0 4,-4 6 0,-4 10 41,-1-1-1,-1 0 1,-1-1 0,0 0-1,0-1 1,-1 0 0,-1 0 0,0-2-1,-1 1 1,0-2 0,-1 0-1,0-1 1,-1 0 0,0-1 0,0-1-1,0 0 1,-9 1-41,19-6-19,5-2-56,0 1 1,0 0-1,0 0 0,0-1 0,0 1 1,0-1-1,0 1 0,0-1 0,-1 0 1,1 1-1,0-1 0,0 0 1,0 0-1,-1 0 0,1 0 0,0 0 1,0 0-1,-1 0 0,1 0 0,0 0 1,0 0-1,-1-1 0,1 1 0,0-1 1,0 1-1,0-1 0,0 1 0,0-1 1,0 1-1,0-1 0,0 0 0,0 0 1,0 0-1,0 0 0,0 1 0,0-1 1,1 0-1,-1 0 0,0 0 0,1-1 1,-1 1 74,1-19-3564,2-7-390</inkml:trace>
  <inkml:trace contextRef="#ctx0" brushRef="#br0" timeOffset="186872.743">8906 191 8762,'-6'-6'3025,"6"6"407,5 2-2175,5-2-481,2-2-288,10-4 0,2-1-152,6-5-104,-4-5-152,7 8-824,-8 0 3536,-6 16-6560,-7 5 2551</inkml:trace>
  <inkml:trace contextRef="#ctx0" brushRef="#br0" timeOffset="187215.487">9340 106 6129,'0'1'147,"-1"-1"-1,1 0 0,0 0 0,-1 0 0,1 1 1,0-1-1,-1 0 0,1 0 0,0 0 0,-1 0 1,1 0-1,0 0 0,-1 0 0,1 0 0,-1 0 1,1 0-1,0 0 0,-1 0 0,1 0 0,0 0 1,-1 0-1,1 0 0,0-1 0,-1 1 0,1 0 1,0 0-1,-1 0 0,1 0 0,0-1 0,-1 1 1,1 0-1,0 0 0,0-1 0,-1 1 1,1 0-1,0-1 0,0 1 0,0 0 0,-1-1 1,1 1-1,0 0 0,0-1 0,0 1 0,0 0 1,0-1-1,0 1 0,0 0 0,0-1 0,0 1 1,0 0-1,0-1 0,0 1 0,0-1 0,0 1 1,0 0-1,0-1 0,0 1 0,0 0 0,0-1 1,0 1-1,1 0 0,-1-1 0,0 1 0,0 0 1,0-1-1,1 1 0,-1 0 0,0 0 0,0-1 1,1 1-147,-14 8 461,3 4-356,0 0 0,1 1-1,1 0 1,0 0 0,0 1 0,2 0 0,0 0 0,0 1 0,1 0-1,1 0 1,1 0 0,0 0 0,1 1-105,6 56 234,-4-70-231,1 0 0,0 0 0,-1 0 0,1 0 0,0 0 1,0-1-1,0 1 0,1 0 0,-1-1 0,0 1 0,0 0 0,1-1 0,-1 0 0,1 1 0,0-1 0,-1 0 0,1 0 0,0 0 0,0 0 0,0 0 0,-1 0 0,1 0 0,0-1 1,0 1-1,0-1 0,0 1 0,0-1 0,0 0 0,0 0 0,1 0 0,-1 0 0,2 0-3,4-2 50,0 0 0,0 0-1,0-1 1,0 0 0,-1 0 0,1-1 0,-1 0 0,0 0-1,0-1 1,0 0 0,-1 0 0,1 0 0,-1-1 0,0 0-1,-1-1 1,0 1 0,0-1 0,0 0 0,-1 0-1,0 0 1,0-1 0,-1 1 0,0-1 0,0 0 0,-1 0-1,0 0 1,0 0 0,-1-1 0,0 1 0,0 0 0,-1-1-1,0 1 1,-1 0 0,0-1 0,0 1 0,-1-1-50,2 8 19,0 0 0,0 0 1,-1-1-1,1 1 0,0 0 1,-1 0-1,1 0 0,-1 0 1,1 0-1,-1 0 0,1 1 1,-1-1-1,0 0 0,1 0 1,-1 0-1,0 0 1,0 1-1,0-1 0,0 0 1,1 1-1,-1-1 0,0 1 1,0-1-1,0 1 0,0-1 1,0 1-1,0 0 0,-1-1 1,1 1-1,0 0 0,0 0 1,0 0-1,0 0 0,0 0 1,0 0-1,0 0 0,0 0 1,0 0-1,0 1 0,0-1 1,-1 0-1,1 1 0,0-1 1,0 1-1,1-1 0,-1 1 1,-1 0-20,-37 33-791,15 4-4562,14-20 1284</inkml:trace>
  <inkml:trace contextRef="#ctx0" brushRef="#br0" timeOffset="187572.457">9656 106 8426,'-31'2'6144,"-13"29"-3210,41-28-2846,-1 2-41,-1 0-1,1 0 1,0 1 0,0 0-1,0 0 1,1 0 0,0 0 0,0 0-1,0 0 1,1 1 0,0 0 0,0-1-1,1 1 1,0 0 0,0 0 0,1 0-1,-1 0 1,2-1 0,-1 1-1,1 0 1,0 0 0,0 0 0,1 2-47,-1-7-1,-1 0 1,0 0-1,0 0 1,1 0 0,-1 0-1,1-1 1,0 1-1,-1 0 1,1-1 0,0 1-1,0 0 1,0-1-1,0 1 1,1-1 0,-1 1-1,0-1 1,0 0-1,1 1 1,-1-1 0,1 0-1,-1 0 1,1 0-1,0 0 1,-1 0 0,1-1-1,0 1 1,0 0-1,0-1 1,-1 1 0,1-1-1,0 0 1,0 1-1,0-1 1,0 0 0,0 0-1,-1 0 1,1-1-1,0 1 1,0 0-1,0-1 1,0 1 0,1-1 0,2-2 8,1 1 0,-1-1 0,0 0 0,0 0 0,0-1 0,0 1-1,0-1 1,-1 0 0,0 0 0,0-1 0,0 0 0,3-4-8,-3 5 55,0-1 0,-1 0-1,0 1 1,0-1 0,0-1-1,-1 1 1,1 0 0,-1-1-1,0 1 1,-1-1 0,1 0-1,-1 1 1,0-1 0,-1 0 0,0 0-1,1 0 1,-2 0 0,1 1-1,-1-1 1,0 0 0,0 0-1,0 1 1,-1-1 0,0 1-1,0-1 1,-2-3-55,2 7 43,0 1 1,0 0-1,0-1 0,0 1 0,0 0 1,0 0-1,0 0 0,0 0 0,0 0 1,0 1-1,-1-1 0,1 0 0,0 1 1,-1 0-1,1 0 0,0-1 1,-1 2-1,1-1 0,0 0 0,-1 0 1,1 1-1,0-1 0,0 1 0,-1-1 1,1 1-1,0 0 0,0 0 0,0 0 1,0 0-1,0 1 0,0-1 1,-1 1-44,-3 2 21,1 1 0,0-1 0,0 1 1,0 0-1,0 0 0,1 0 1,-1 1-1,2-1 0,-1 1 1,-2 4-22,-5 46-267,11-55 152,0 0 0,1 0 0,-1 0 0,0 0 0,1 0 0,-1 0 1,1 0-1,-1 0 0,1 0 0,-1 0 0,1 0 0,0 0 1,-1 0-1,1 0 0,0-1 0,0 1 0,0 0 0,0 0 0,0-1 1,-1 1-1,1-1 0,0 1 0,1-1 0,-1 1 0,0-1 1,0 0-1,0 1 0,0-1 0,0 0 0,0 0 0,0 0 0,1 0 115,23-1-3978,3-4-624</inkml:trace>
  <inkml:trace contextRef="#ctx0" brushRef="#br0" timeOffset="187976.445">9859 108 6785,'1'-9'4610,"-4"12"-1558,-44 174-2040,48-100-497,-1-75-503,1 0 1,-1 0-1,1 0 1,0 0-1,-1 0 0,1 0 1,0 0-1,0-1 0,0 1 1,1 0-1,-1-1 1,0 1-1,1 0 0,-1-1 1,1 0-1,-1 1 1,1-1-1,0 0 0,-1 0 1,1 0-1,0 0 0,0 0 1,0 0-1,0-1 1,0 1-1,0-1 0,0 1 1,0-1-1,0 0 1,0 0-1,0 1 0,0-2 1,0 1-1,0 0 1,2 0-13,7-3 58,-1-1 0,1 1 0,-1-2 0,1 1 0,-1-1 0,0-1 0,-1 0 0,0 0 0,0-1 0,0 0 0,-1-1 0,1 1 0,-2-2 0,1 1 0,-2-1 0,1 0 0,-1-1 0,0 1 0,-1-1 0,0 0 0,-1-1 0,0 1 0,0-1 0,0-4-58,-3 13 65,0 0 1,0-1-1,-1 1 1,1 0 0,-1-1-1,1 1 1,-1-1-1,0 1 1,0-1-1,0 1 1,0-1-1,0 1 1,-1-1-1,1 1 1,-1 0-1,1-1 1,-1 1 0,0 0-1,0-1 1,0 1-1,0 0 1,-1 0-1,1 0 1,0 0-1,-1 0 1,0 0-1,1 0 1,-1 0-1,0 1 1,0-1 0,0 1-1,0-1 1,0 1-1,0 0 1,-1 0-1,1 0 1,0 0-1,0 0 1,-1 0-1,1 1 1,-1-1 0,1 1-1,-1 0 1,1-1-1,-1 1 1,1 0-1,-1 1 1,1-1-1,0 0 1,-1 1-1,1-1 1,-1 1-1,1 0 1,0 0 0,-2 0-66,-12 11-383,-1 0 0,0-2 0,0 0 1,-1-1-1,-1-1 0,-5 2 383,6-2-5380,14-1 1878</inkml:trace>
  <inkml:trace contextRef="#ctx0" brushRef="#br0" timeOffset="188884.072">6667 1058 5041,'0'0'149,"0"0"-1,0 0 1,0 0-1,0 0 1,1 0-1,-1 1 1,0-1-1,0 0 1,0 0-1,0 0 1,0 0-1,1 0 1,-1 1-1,0-1 1,0 0-1,0 0 1,0 0-1,0 1 1,0-1-1,0 0 1,0 0-1,0 0 1,0 1-1,0-1 1,0 0-1,0 0 1,0 0 0,0 1-1,0-1 1,0 0-1,0 0 1,0 0-1,0 1 1,0-1-1,0 0 1,0 0-1,0 0 1,0 1-1,0-1 1,-1 0-1,1 0 1,0 0-1,0 0 1,0 1-1,0-1 1,0 0-1,-1 0 1,1 0-1,0 0 1,0 0-1,0 0 1,-1 1-149,26-2 1410,-21 0-1226,317-40 2930,-296 38-3014,180-24 629,169-44-729,-17-35 196,5 7 48,-243 75 98,92-6-342,306-32 728,-488 60-675,0-1 0,0-1 0,0-2 1,-1-1-1,1-1 0,-2-1 0,13-7-53,54-27 855,-57 21-555,-53 16-2434,2 6-1567,-5-1-312</inkml:trace>
  <inkml:trace contextRef="#ctx0" brushRef="#br0" timeOffset="189547.498">7594 1161 5633,'26'-34'6789,"32"-1"-4906,-49 31-1509,4-3-113,0 0 1,1 1-1,0 0 0,1 1 1,-1 0-1,1 2 0,0-1 0,0 2 1,0 0-1,0 1 0,0 0 1,0 2-1,8 0-261,-21-1 11,0 0-1,0 1 1,0-1-1,0 1 1,0-1 0,0 1-1,0-1 1,-1 1 0,1 0-1,0 0 1,0 0 0,-1 0-1,1 0 1,-1 0-1,1 1 1,-1-1 0,1 0-1,-1 1 1,0-1 0,0 1-1,0 0 1,0-1 0,0 1-1,0 0 1,0 0 0,0-1-1,-1 1 1,1 0-1,0 0 1,-1 0 0,0 0-1,0 0 1,1 0 0,-1 0-1,0 0 1,0 0 0,-1 0-1,1 0 1,0 0-1,-1-1 1,1 1 0,-1 0-1,0 0 1,1 0 0,-1 0-1,0-1 1,-1 2-11,-11 18 69,-1-1 0,0-1 0,-2 0 1,-1 0-1,0-2 0,-14 11-69,-13 15 273,28-27-142,4-5 53,0 1-1,1 0 0,0 1 1,1 0-1,1 1 0,-8 13-183,16-25 4,1-1 0,-1 0 0,0 1 0,0 0-1,0-1 1,1 1 0,-1 0 0,1-1 0,-1 1 0,1 0 0,0-1-1,0 1 1,0 0 0,0 0 0,0-1 0,0 1 0,0 0 0,0-1 0,1 1-1,-1 0 1,1 0 0,-1-1 0,1 1 0,0-1 0,-1 1 0,1-1 0,0 1-1,0-1 1,0 1 0,0-1 0,0 0 0,1 1 0,-1-1 0,0 0 0,1 0-1,-1 0 1,0 0 0,1 0 0,0 0 0,-1-1 0,1 1 0,-1 0-1,1-1 1,0 1 0,-1-1 0,1 0 0,0 1 0,0-1 0,-1 0 0,1 0-1,1 0-3,15-1 5,-1 0 0,1 0-1,-1-2 1,1 0-1,-1-2 1,0 0-1,-1 0 1,1-1 0,-1-2-1,0 1 1,-1-2-1,1 0 1,-2-1-1,1 0-4,45-45 174,-59 54-141,0-1 1,-1 1-1,1-1 1,-1 1-1,1-1 1,-1 1-1,1-1 1,-1 1-1,0-1 1,0 1-1,0-1 1,0 1-1,0-1 1,0 0-1,0 1 1,0-1-1,-1 1 1,1-1 0,-1 1-1,1-1 1,-1 1-1,1-1 1,-1 1-1,0 0 1,0-1-1,0 1 1,0 0-1,0-1 1,0 1-1,0 0 1,0 0-1,0 0 1,0 0-1,-1 0 1,1 0-1,0 1 1,-1-1-1,1 0 1,-1 1-1,1-1 1,-1 1-1,1-1 1,-1 1-1,1 0 1,-1-1-1,1 1 1,-1 0-1,1 0 1,-1 0-1,0 0 1,1 1-1,-1-1 1,1 0-1,-1 1 1,0-1-34,-71 6-972,26 3-3401,31-3 18,9 2-732</inkml:trace>
  <inkml:trace contextRef="#ctx0" brushRef="#br0" timeOffset="190349.414">7539 1238 5481,'5'-10'6614,"0"-2"-4870,6-4-1426,0 1 0,1 0 0,0 1-1,1 0 1,1 1 0,0 1 0,0 0 0,2 1 0,-1 0 0,1 2 0,1 0-1,0 0 1,0 2 0,1 0 0,-1 1 0,1 0 0,9 0-318,-24 5 16,0 0 0,0 0 1,0 1-1,0-1 1,0 1-1,0 0 0,0 0 1,0 0-1,0 0 0,1 0 1,-1 0-1,0 1 0,0 0 1,0 0-1,-1-1 0,1 2 1,0-1-1,0 0 0,0 0 1,-1 1-1,1 0 0,-1-1 1,1 1-1,-1 0 0,0 0 1,1 1-1,-1-1 0,0 0 1,0 1-1,-1-1 1,1 2-17,-2 7 77,-2 0 1,1-1 0,-1 1-1,-1 0 1,0 0 0,-1-1-1,0 1 1,0-1 0,-1 0-1,0-1 1,-1 1 0,0-1-1,-1 0 1,0 0 0,0-1-1,0 0 1,-1 0 0,-1-1 0,1 0-1,-7 4-77,-79 70 231,92-80-229,1 0 0,-1 0 0,1 0 1,-1 0-1,1 0 0,0 0 0,0 1 0,-1-1 1,1 0-1,0 1 0,0-1 0,0 1 0,1-1 0,-1 1 1,0-1-1,0 1 0,1 0 0,-1-1 0,1 1 0,0 0 1,-1 0-1,1-1 0,0 1 0,0 0 0,0 0 1,0-1-1,0 1 0,1 0 0,-1 0 0,1-1 0,-1 1 1,1 0-1,-1-1 0,1 1 0,0 0 0,0-1 0,0 1 1,0 0-3,4 0-3,1-1 1,0 1 0,0-1-1,-1 0 1,1 0 0,0-1 0,0 1-1,0-1 1,0-1 0,-1 1-1,1-1 1,0 0 0,0 0-1,-1-1 1,5-1 2,-9 3 0,320-75 167,-327 77 35,9 3-6107,1-2 2270</inkml:trace>
  <inkml:trace contextRef="#ctx0" brushRef="#br0" timeOffset="190782.341">8425 1021 9066,'-5'-12'7227,"-7"7"-4053,-32 13-1774,36-3-1384,1 1-1,-1 0 1,1 1 0,1 0-1,0 0 1,0 0 0,0 1-1,1 0 1,0 0 0,0 0-1,1 1 1,0-1-1,1 1 1,0 0 0,0 0-1,1 0 1,0 1 0,0-1-1,1 1 1,1-1 0,-1 1-1,2 1-15,-2-7-1,0 1-1,1-1 0,0 1 1,-1 0-1,2-1 1,-1 1-1,1-1 1,-1 1-1,1-1 0,1 1 1,-1-1-1,1 0 1,-1 1-1,1-1 1,0 0-1,1 0 0,-1 0 1,1 0-1,0-1 1,-1 1-1,2-1 1,-1 0-1,0 0 0,1 0 1,-1 0-1,1 0 1,0-1-1,4 3 2,2-4 7,1-1 0,-1 0 0,1 0 0,-1-1 0,1 0 0,-1-1 0,1 0 0,-1-1 0,0 0 0,0 0 0,0-1 0,-1-1 0,1 1 0,-1-2 0,0 1 0,-1-1 0,1 0 0,-1-1 0,0 0 0,-1-1 0,3-3-7,-4 7 27,-1 0 0,0 0 0,0-1-1,-1 0 1,0 0 0,1 0 0,-2 0 0,1-1 0,0 0 0,-1 1 0,0-1 0,-1 0 0,1-1 0,-1 1-1,0 0 1,-1-1 0,0 1 0,0-1 0,0 1 0,-1-1 0,1 0 0,-2 1 0,1-1 0,-1 0-1,0 1 1,0-1 0,-1 1 0,0 0 0,0-1 0,0 1 0,-1 0 0,0 0 0,0 0 0,-1 1-1,1-1-26,-1 2-14,0 0 0,0 1-1,0-1 1,0 1 0,0 0-1,0 0 1,-1 0 0,0 1-1,1-1 1,-1 1 0,0 0-1,0 0 1,0 1 0,0 0-1,-1 0 1,1 0 0,0 0-1,0 1 1,-1 0 0,1 0-1,0 0 1,-1 1 0,1 0-1,0 0 1,0 0 0,0 1-1,0-1 1,0 1 0,0 0-1,0 1 1,1-1 0,-1 1-1,1 0 1,-1 0 0,1 1-1,0-1 1,1 1 0,-1 0-1,0 0 1,1 0 0,0 0-1,0 0 1,0 1 0,0 1 14,2 35-5883,10-28 1359</inkml:trace>
  <inkml:trace contextRef="#ctx0" brushRef="#br0" timeOffset="191157.566">8818 879 9602,'-24'6'7656,"-6"25"-6462,22-19-1123,1 1 0,0-1-1,1 2 1,0-1 0,1 1 0,1 0 0,0 0-1,0 0 1,2 0 0,0 1 0,0 5-71,7 25-3,-4-44 3,1 1 0,0-1 0,0 0-1,1 0 1,-1 0 0,0-1 0,0 1 0,0 0-1,0-1 1,1 1 0,-1-1 0,0 0-1,1 0 1,-1 0 0,0 0 0,0 0 0,1-1-1,-1 1 1,0 0 0,0-1 0,1 0 0,-1 0-1,0 1 1,0-1 0,0 0 0,0-1 0,0 1-1,0 0 1,0-1 0,-1 1 0,1-1 0,0 1-1,0-1 1,11-8 45,0 0 0,0 0 0,-1-1 0,0 0 0,0-1 0,-2-1 0,0 0 0,0 0 0,-1-1-1,0 0 1,-2 0 0,2-5-45,-8 17 48,1 0 1,-1-1-1,-1 1 0,1 0 0,0-1 1,0 1-1,-1-1 0,0 1 0,1 0 1,-1-1-1,0 1 0,0-1 0,0 1 1,-1-1-1,1 1 0,0-1 0,-1 1 1,0 0-1,1-1 0,-1 1 0,0 0 1,0-1-1,0 1 0,-1 0 0,1 0 1,-1 0-1,1 0 0,-1 0 0,1 1 1,-1-1-1,0 0 0,0 1 0,0-1 1,0 1-1,0-1 0,0 1 0,0 0 1,-1 0-1,1 0 0,-2 0-48,1 0 23,-1 1-1,1-1 1,-1 1 0,1 0 0,-1 0-1,1 0 1,-1 1 0,1-1 0,-1 1-1,1 0 1,-1 0 0,1 0-1,0 0 1,-1 0 0,1 1 0,0 0-1,0-1 1,0 1 0,0 0 0,1 1-1,-1-1 1,0 0 0,1 1-1,0 0 1,-1-1 0,-1 4-23,-36 86-12,39-91-10,1 0 1,-1-1-1,0 1 1,1 0-1,-1 0 1,1 0-1,0 0 1,-1 0-1,1 0 1,0 0-1,0 0 1,-1 0-1,1 0 1,0 0-1,0 0 1,0 1-1,0-1 1,0 0-1,1 0 1,-1 0-1,0 0 1,0 0-1,1 0 1,-1 0-1,0 0 1,1 0-1,-1 0 1,1-1-1,0 1 1,-1 0-1,1 0 1,0 0-1,-1 0 1,1-1-1,0 1 1,0 0-1,0-1 1,-1 1 0,1-1-1,0 1 1,0-1-1,0 1 1,0-1-1,0 1 1,0-1-1,0 0 1,0 0-1,0 0 1,0 1-1,0-1 1,0 0-1,0 0 1,0 0-1,1-1 1,-1 1-1,0 0 1,0 0-1,0 0 1,0-1-1,0 1 22,34-12-2968,12-8 848</inkml:trace>
  <inkml:trace contextRef="#ctx0" brushRef="#br0" timeOffset="191519.254">9121 826 9634,'-76'85'6217,"61"-65"-5513,0 0 0,1 0-1,2 2 1,0-1-1,-7 19-703,18-38 15,-1 0 0,1 1 0,0-1-1,0 1 1,0 0 0,0-1-1,0 1 1,0 0 0,1-1-1,-1 1 1,1 0 0,0 0 0,0 0-1,0-1 1,0 1 0,0 0-1,1 0 1,-1-1 0,1 1-1,0 0 1,0-1 0,0 1 0,0 0-1,0-1 1,1 0 0,-1 1-1,1-1 1,-1 0 0,1 1-1,0-1 1,0 0 0,0 0 0,0-1-1,0 1 1,1 0 0,-1-1-1,0 1 1,1-1 0,-1 0-1,1 0 1,-1 0 0,1 0 0,0 0-1,-1 0 1,3-1-15,7-2 6,1 0 0,-1-1 0,0 0 0,0-2 1,0 1-1,-1-1 0,1-1 0,-1 0 0,-1 0 0,1-1 0,-1-1 0,0 0 0,-1 0 1,1-1-1,-2 0 0,1 0 0,0-2-6,-4 7 39,0 0-1,0-1 1,0 1-1,-1-1 1,1 0-1,-1 0 1,0-1-1,-1 1 1,1-1 0,-1 1-1,0-1 1,0 0-1,-1-1 1,0 1-1,0 0 1,0-1-1,-1 1 1,0-1-1,0 1 1,-1-1 0,0 1-1,0-4-38,-3 7 63,0 0-1,-1 0 1,1 0-1,-1 1 1,0 0 0,0 0-1,0 0 1,0 0-1,0 1 1,0-1 0,0 1-1,0 0 1,0 0-1,-1 1 1,1-1-1,0 1 1,-1 0 0,1 0-1,0 0 1,-1 1-1,1-1 1,0 1 0,-1 0-1,1 1 1,0-1-1,0 1 1,0-1 0,0 1-63,-3 0 12,0 0 1,0 1-1,0 0 1,0 0 0,1 0-1,-1 1 1,1 0-1,0 0 1,0 0-1,1 1 1,-1 0 0,1 0-1,0 0 1,0 1-1,1 0 1,-1 0 0,1 0-1,-2 5-12,5 0 451,6-3-3504,4-8 625</inkml:trace>
  <inkml:trace contextRef="#ctx0" brushRef="#br0" timeOffset="182535.324">5224 1176 8274,'-12'9'4919,"24"-14"-2045,88-30-2081,2 4-1,53-8-792,-153 39-55,0 0 0,1 0 0,-1 0 0,0-1 0,0 0 0,0 1 1,1-1-1,-1 0 0,0 0 0,0 0 0,0 0 0,-1 0 0,1 0 0,0-1 1,0 1-1,-1-1 0,1 1 0,0-1 0,-1 0 0,1-1 55,-12-1-4841,-7 7 1498</inkml:trace>
  <inkml:trace contextRef="#ctx0" brushRef="#br0" timeOffset="182749.797">5304 1247 5225,'-6'17'3401,"-3"-9"-425,1-4-407,7 4-1793,2-4-120,7-2-240,15-5-96,7 3-215,17-9-41,3-3 0,3-4 24,-9-5-16,0 3 0,-13 6 8,-7 4-464,-11 5-217,4 5-2775,-6-8 391</inkml:trace>
  <inkml:trace contextRef="#ctx0" brushRef="#br0" timeOffset="183076.1">5691 839 9378,'3'-8'6210,"34"-3"-6805,-31 10 1041,36-11-441,106-17 65,-146 29-67,1-1 0,-1 1 0,0-1 0,0 1 0,1 0 0,-1 0 0,0 0 0,0 0 0,1 1 0,-1-1 0,0 1 0,0-1 0,1 1 0,-1 0 0,0-1 0,0 1 0,0 0 0,0 1 0,0-1 0,0 0 0,-1 1 0,1-1 0,0 1 0,-1-1 0,1 1 0,-1 0 0,1-1 0,-1 1 0,0 0 0,1 0 0,-1 0 0,0 0 0,-1 0 0,1 0 0,0 1 0,-1-1 0,1 0 0,-1 0 0,1 1 0,-1 0-3,-5 16 198,0 1 1,-1-1-1,-1 0 1,-1-1-1,0 1 1,-2-2-1,-1 3-198,-9 17 419,-85 189 1662,100-209-3600,14-33-1973,2-12-90</inkml:trace>
  <inkml:trace contextRef="#ctx0" brushRef="#br0" timeOffset="192087.039">10432 304 9442,'-4'1'2961,"4"-1"575,4-1-2615,13-1-177,6-2-256,10-4 8,7-3-96,7 1-24,-8-4-176,5 1-56,-12-1-80,-3 3-8,-9 5 0,-4 3-464,-10 5-384,-7 4-688,-11 4-2505,-8 9 192</inkml:trace>
  <inkml:trace contextRef="#ctx0" brushRef="#br0" timeOffset="192341.972">10411 448 9458,'9'1'2529,"11"1"895,6-2-2640,13-2-71,-4 1-129,6-7-120,-5-2-192,4-2-88,-8 1-48,1-3-824,-1 2-2369,4-3-640,-8 1-1384</inkml:trace>
  <inkml:trace contextRef="#ctx0" brushRef="#br0" timeOffset="197149.398">10904 525 11234,'18'14'6762,"39"-21"-6613,194-100 425,-249 107-576,0-1 0,0 1 0,-1 0 1,1-1-1,0 1 0,0 0 0,0 0 1,0 0-1,0 0 0,0 1 0,0-1 1,0 1-1,-1-1 0,1 1 0,0-1 1,0 1-1,0 0 0,-1 0 0,1 0 1,0 0-1,-1 0 0,1 0 0,-1 0 1,1 1-1,-1-1 0,0 1 0,0-1 1,1 1 1,-1 33-4516,-9-26 1148</inkml:trace>
  <inkml:trace contextRef="#ctx0" brushRef="#br0" timeOffset="197672.52">11520 169 8994,'40'-51'6960,"-31"44"-6836,0 1 1,0-1-1,0 1 0,1 1 0,0 0 1,0 0-1,0 1 0,1 0 0,-1 1 1,1 0-1,0 1 0,6-1-124,-15 3 7,0-1 0,0 1 0,1-1 0,-1 1 0,0 0 0,0 0 0,0 0 0,0 0 0,0 0-1,0 0 1,1 1 0,-1-1 0,0 1 0,0-1 0,0 1 0,0 0 0,0 0 0,-1 0 0,1 0 0,0 0 0,0 0 0,0 1 0,-1-1 0,1 0 0,-1 1 0,1 0-1,-1-1 1,0 1 0,1 0 0,-1-1 0,0 1 0,0 0 0,0 0 0,-1 0 0,1 0 0,0 0 0,-1 0 0,1 0 0,-1 0 0,0 0 0,1 1 0,-1-1 0,0 0-1,0 2-6,-4 9 108,1 1-1,-2-1 0,0 1 0,0-2 0,-1 1 0,-1 0 0,0-1 0,-9 10-107,5-4 150,-122 190 1847,114-155-1445,20-52-547,-1 0 0,1 0 0,0-1 0,0 1 1,0 0-1,0 0 0,-1-1 0,1 1 0,0 0 0,0-1 0,0 1 0,0-1 1,1 0-1,-1 1 0,0-1 0,0 0 0,0 1 0,0-1 0,0 0 0,0 0 1,1 0-1,-1 0 0,0 0 0,0 0 0,0 0 0,0-1 0,0 1 0,0 0 1,1-1-1,-1 1 0,0-1 0,0 1 0,0-1 0,0 1 0,0-1 0,0 0 1,-1 1-1,1-1 0,0 0-5,0 1 4,46-22-8,-40 17-163,1 1 1,-1 0 0,1 0 0,0 0 0,0 1 0,0 0 0,0 1 0,0 0-1,1 0 1,-1 1 0,1 0 0,-1 1 0,1-1 0,0 2 0,-1-1-1,1 1 1,3 1 166,6 10-3843,-11 2-305</inkml:trace>
  <inkml:trace contextRef="#ctx0" brushRef="#br0" timeOffset="197944.315">11921 448 9666,'0'4'2577,"-2"12"823,4 3-2704,-5 13-255,0 5-161,0 4-40,0-8-144,4 0-40,7-11-56,-7-7-192,2-8-200,5-10-761,1-15-2351,8-23 343</inkml:trace>
  <inkml:trace contextRef="#ctx0" brushRef="#br0" timeOffset="198220.643">12223 135 10474,'-7'10'5749,"4"14"-5046,13 44-417,-9-67-283,0 0-1,0 0 1,0-1 0,0 1 0,0 0 0,0 0 0,0-1-1,0 1 1,0 0 0,0-1 0,1 1 0,-1-1 0,0 1 0,0-1-1,1 0 1,-1 0 0,0 0 0,0 1 0,1-1 0,-1 0 0,0 0-1,1-1 1,-1 1 0,0 0 0,1 0 0,-1-1 0,0 1-1,0-1 1,0 1 0,1-1-3,8 0 15,-2-1 1,89-1 75,-94 4-96,0-1 1,0 1-1,1 0 0,-1 0 0,0 1 1,0-1-1,0 0 0,0 1 0,0 0 0,0 0 1,-1 0-1,1 0 0,0 0 0,-1 1 1,0-1-1,1 1 0,-1-1 0,0 1 1,-1 0-1,1 0 0,0 0 0,-1 0 0,1 0 1,-1 0-1,0 0 0,0 0 0,0 3 5,-1 7 73,0-1-1,0 1 0,-1-1 0,-1 1 0,0-1 1,-1 0-1,-1 0 0,1 0 0,-2 0 0,0 0 0,0-1 1,-1 0-1,0 0 0,-1-1 0,-3 4-72,2-1 254,-1 0 0,0 0 0,-1-1-1,-1-1 1,0 0 0,0 0 0,-1-1-254,10-8-1,-1 0 1,1 0-1,-1-1 1,0 0-1,1 1 1,-1-1-1,0 0 1,0 0-1,0 0 1,1-1-1,-1 1 1,0-1-1,0 0 1,0 0-1,0 0 1,0 0-1,0 0 1,0 0-1,0-1 1,0 1-1,0-1 1,0 0-1,1 0 1,-1 0-1,0 0 1,0-1 0,1 1-1,-1-1 1,1 0-1,0 1 1,-1-1-1,1 0 1,0-1 0,-34-51-5293,29 22 1102</inkml:trace>
  <inkml:trace contextRef="#ctx0" brushRef="#br0" timeOffset="198450.363">12211 202 9610,'7'-21'3041,"8"3"679,4 1-2743,6 5-217,6 3-352,11 1-168,-1 5-192,8-3 128,-5 4-480,4 9-3457,-8 3 1121</inkml:trace>
  <inkml:trace contextRef="#ctx0" brushRef="#br1" timeOffset="165076.54">6340 820 16604,'25'-124'-10,"-4"17"12,-21 106-2,0 1 0,0-1 0,0 1 0,0-1 0,0 1 0,0-1 1,0 1-1,1 0 0,-1-1 0,0 1 0,0-1 0,0 1 1,1 0-1,-1-1 0,0 1 0,1-1 0,-1 1 0,0 0 0,1-1 1,-1 1-1,0 0 0,1 0 0,-1-1 0,0 1 0,1 0 1,-1 0-1,1 0 0,-1-1 0,1 1 0,-1 0 0,0 0 0,1 0 1,-1 0-1,1 0 0,-1 0 0,1 0 0,-1 0 0,1 0 0,-1 0 1,1 0-1,-1 0 0,1 0 0,-1 0 0,0 1 0,1-1 1,-1 0-1,1 0 0,-1 0 0,1 1 0,-1-1 0,0 0 0,1 0 1,-1 1-1,0-1 0,1 0 0,-1 1 0,0-1 0,0 1 1,1-1-1,-1 0 0,0 1 0,0-1 0,21 33 37,-17-25-23,19 38 99,-3 2 0,-1 0 0,-3 1 0,-1 4-113,29 82 258,25 32-27,13 97-136,-21-110-69,-56-136-18,6 10 10,-12-29-18,1 1 0,0 0 0,0 0 1,0-1-1,0 1 0,0 0 1,0 0-1,0-1 0,-1 1 1,1 0-1,0 0 0,0-1 1,0 1-1,0 0 0,0-1 1,0 1-1,0 0 0,0 0 0,0-1 1,1 1-1,-1 0 0,0-1 1,0 1-1,0 0 0,0 0 1,0-1-1,0 1 0,1 0 1,-1 0-1,0-1 0,0 1 1,0 0-1,1 0 0,-1 0 0,0 0 1,0-1-1,0 1 0,1 0 1,-1 0-1,0 0 0,0 0 1,1 0-1,-1-1 0,0 1 1,1 0-1,-1 0 0,0 0 1,0 0-1,1 0 0,-1 0 0,0 0 1,1 0-1,-1 0 0,0 0 1,0 0-1,1 0 0,-1 1 1,0-1-1,0 0 0,1 0 1,-1 0-1,0 0 0,0 0 1,1 0-1,-1 1 0,0-1 0,0 0 1,1 0-1,-1 1 0,6-18 29,-4 23 12,8 20 11,-9-23-40,1-1 0,0 1 0,0 0 0,-1-1 0,2 1 0,-1-1 0,0 0 0,0 0 0,1 1 0,-1-1 0,1-1 0,0 1 1,0 0-1,-1-1 0,1 1 0,0-1 0,3 1-12,2 0-3,1-1-1,0 0 1,0 0 0,0 0-1,0-1 1,0-1 0,0 0-1,0 0 1,4-1 3,19-2 1,-21 3 3,-1 0 0,0 1 0,0 0 0,1 1 0,-1 0 0,0 1 0,0 0 0,0 0 0,0 1 0,0 0 1,0 1-1,-1 0 0,0 1 0,1 0 0,7 6-4,58 50 22,-66-52-22,-1 0 0,1-1 0,1 1-1,0-2 1,0 1 0,0-2 0,1 1-1,0-1 1,0-1 0,1 0 0,-1-1-1,1 0 1,0-1 0,0 0 0,0 0 0,9-1 0,-3-4-10,1-1 1,0 0 0,-1-2 0,0 0 0,0-1 0,0-1 0,-1-1-1,0 0 1,0-1 0,-1-1 0,0-1 9,29-14 3,-27 14 3,1 0-1,1 2 1,0 0-1,0 1 1,1 1-1,0 1 1,0 1-1,0 1 1,7 0-6,21 4-3,-1 2 0,-1 2 0,19 5 3,-23-3 2,0-1 0,0-2 0,0-2 1,24-3-3,-22-6 1,1-2 1,-1-2 0,-1-2 0,0-2 0,1-3-2,55-18 33,-9 1-1,-65 26-38,1 0-1,-1-2 1,-1-1-1,0-1 1,-1 0-1,0-2 1,11-12 6,11-12-16,-2-2 1,-2-2-1,-2-1 1,-2-3 0,21-35 15,-54 75 0,1 0 0,0 0 0,0 1 0,1 0 0,-1 0 0,1 0 1,1 1-1,0 0 0,-1 0 0,2 1 0,-1 0 0,1 1 0,-1-1 1,1 2-1,0-1 0,1 1 0,-1 1 0,4-1 0,116-37-43,-103 29 37,2 2 1,-1 1-1,1 1 1,1 1 0,9 0 5,188 11-19,-66 3 10,-117-9 4,-1-2 0,0-2 1,0-1-1,-1-2 0,1-3 0,-2 0 1,0-3-1,6-4 5,94-50-48,-91 42 42,2 2 0,0 2 1,8 0 5,137-31 33,291-58-33,-454 101-2,1 1 0,0 1 0,0 3 0,0 0 0,1 2 0,0 2 0,-1 1 0,1 1 0,0 2 0,-1 2 0,1 1 0,17 6 2,4 11 3,-37-15-2,-1 0 1,1-2-1,1 0 0,-1-1 1,1-1-1,3 0-1,3-3-12,1-1-1,0-1 1,-1-1 0,1-1 0,-1-1-1,18-7 13,-28 7 1,0 0 0,0 0 0,0 2 0,0 0 0,0 1 0,1 0 0,-1 1 0,0 1 0,1 1 0,-1 0 0,0 1 0,4 2-1,25 11 0,-30-9-2,0-1 1,0 0-1,1-1 1,-1-1-1,1-1 1,0 0-1,1-1 1,-1 0-1,0-2 1,1 0-1,-1 0 1,0-2-1,0 0 2,-4-1-26,0-1 0,-1 0-1,1-1 1,-1-1-1,-1 1 1,1-2-1,-1 1 1,0-2-1,0 1 1,-1-1 0,0-1-1,0 0 27,6-9-74,-1 0-1,-1-2 1,-1 1 0,0-1-1,-1-1 1,-2 0 0,0-1-1,-1 0 1,-1 0 0,-1 0-1,-1-1 1,0-10 74,-4 28 42,0-1 0,0 1-1,0-1 1,-1 1 0,0-1 0,0 1 0,-1 0 0,1-1-1,-1 1 1,0 0 0,-1-1 0,1 1 0,-1 0 0,0 0 0,0 0-1,-2-2-41,-59-26 1378,-10-47-2636,70 78 1286,1 1 0,-1 0 0,0 0 0,0 0 1,0 0-1,-1 0 0,1 1 0,0-1 0,0 1 0,0 0 0,0 0 0,0 0 0,-1 0 0,1 1 0,0-1 0,0 1 0,0 0 0,0 0 0,0 0 0,-1 1-28,-21 3 198,-67 1-613,54-15 220,-186-26 755,118 44 129,-54-7-880,-88-26-61,123 15 356,-109 38 34,-17-10-21,14-17-132,-64 2 7,88 6-18,60-10 23,-231-32-102,290 14 37,-154-17 80,-394 33 425,594 1-413,-54-3 113,0 5-1,0 5 0,-57 12-136,-349 87 439,424-93-436,0-4-1,-1-4 1,-37-4-3,23 0-1,-7 0 101,0 4 0,0 6 0,-50 12-100,146-20 9,-118 25 267,-1-5 0,-9-6-276,113-14-37,0 0-1,0 2 1,0 1-1,1 0 1,0 2-1,0 1 1,0 1-1,1 1 1,-6 4 37,-28 22-1371,35-26-328,3-22-1903</inkml:trace>
  <inkml:trace contextRef="#ctx0" brushRef="#br0" timeOffset="-4751.626">22020 612 1464,'3'-24'5386,"6"22"1691,-13 13-3771,7 154-1876,-6 127-985,0-227-296,-14 162 714,-6 207 75,7 8-346,-47-21 67,55-352-583,2 1 1,4 41-77,1-27 24,-18 357 41,13-7 71,7-160-115,13 310 25,-14-574-46,5 285 60,-21 136-60,-5-181 174,11 33-174,-2-55 125,1-193-61,-9-51-2207,-6-38-6087,12 21 2283</inkml:trace>
  <inkml:trace contextRef="#ctx0" brushRef="#br0" timeOffset="-3348.005">20372 6177 9402,'3'-28'5341,"1"23"-5315,0 1 1,0 0 0,0 0-1,0 1 1,1-1-1,0 1 1,0 0 0,0 0-1,0 1 1,0-1-1,0 1 1,5-1-27,10-1 106,0 0-1,0 1 1,0 2-1,1 0 1,-1 1 0,1 1-1,-1 0 1,0 2-106,90 1 115,193-34 481,348 33 80,133-76-632,84-11 351,-550 63-347,705 38-1,-651-22-62,-18 11 31,12 22 16,0 1 87,16-14-75,-13-10 12,-310-4-50,78 3 41,88 14-47,55 16 79,123-24 184,-301-10-230,263-4 104,-277 16 1182,-97-22-33,7 9-1579,-5-2-895,5-2-3910,2 0 941</inkml:trace>
  <inkml:trace contextRef="#ctx0" brushRef="#br0" timeOffset="-2927.524">28485 5743 9666,'-2'-2'150,"-10"-15"4339,27 11-2277,122 25-1196,36-16-916,-172-3-79,-1-1-1,1 1 1,0 0-1,0-1 1,0 1 0,0 0-1,0 0 1,0 0-1,-1 0 1,1-1-1,0 1 1,0 0 0,0 1-1,0-1 1,0 0-1,0 0 1,0 0 0,0 0-1,-1 1 1,1-1-1,0 0 1,0 1-1,0-1 1,-1 1 0,1-1-1,0 1 1,0-1-1,-1 1 1,1 0 0,0-1-1,-1 1 1,1 0-1,-1-1 1,1 1-1,-1 0 1,1 0 0,-1-1-1,1 1 1,-1 0-1,0 0 1,0 0 0,1 0-1,-1 0 1,0 0-1,0-1 1,0 1-1,0 0 1,0 0 0,0 0-1,0 0 1,0 0-1,0 0 1,-1 0-1,1-1 1,0 1 0,0 0-1,-1 0 1,1 0-1,-1 0 1,0 0-21,-18 46 1024,-2 0-1,-2-2 1,-7 8-1024,18-33 182,-237 373 1649,248-390-1909,-59 78 396,19-56-1968,-9-24-4530,22-10 1516</inkml:trace>
  <inkml:trace contextRef="#ctx0" brushRef="#br0" timeOffset="-1940.503">21627 988 8290,'-27'24'6345,"43"-35"-5161,93-109-140,-55 54-826,35-37 0,-4-5 0,-5-3-1,1-13-217,-25 43 494,-55 80-482,-1 0 0,1 1 0,0-1 0,0 0 0,-1 0 0,1 0 0,0 1 0,0-1 0,0 0 0,0 1 0,0-1 0,0 1 0,0-1 0,0 1 0,0-1 0,0 1 0,0 0 0,0 0-1,0-1 1,0 1 0,0 0 0,0 0 0,1 0 0,-1 0 0,0 0 0,0 0 0,0 1 0,0-1 0,0 0 0,0 0 0,0 1 0,0-1 0,0 1 0,0-1 0,0 1 0,0-1 0,0 1 0,0 0 0,0-1 0,0 1 0,-1 0 0,1 0 0,0 0 0,-1-1 0,1 1 0,0 0-12,28 51 304,-28-49-302,3 6 22,18 44 82,3-1 0,2-1 0,17 21-106,25 35-3929,-44-58 1010</inkml:trace>
  <inkml:trace contextRef="#ctx0" brushRef="#br0" timeOffset="5847.716">20678 296 8874,'0'-2'195,"0"-1"-1,-1 1 1,1 0 0,-1 0-1,1-1 1,-1 1 0,0 0-1,0 0 1,0 0 0,-1 0-1,1 0 1,0 0 0,-1 0-1,1 0 1,-1 0 0,1 1-1,-1-1 1,0 1 0,0-1-1,0 1 1,0 0 0,0 0-1,0-1 1,0 1 0,0 1-1,-1-1 1,1 0 0,0 1 0,-1-1-1,1 1 1,0-1 0,-1 1-1,1 0 1,0 0 0,-1 0-1,1 1 1,0-1 0,-1 0-1,1 1 1,0-1 0,0 1-1,-1 0-194,-1 4 53,-1-1 1,1 1-1,0 0 0,1 1 0,-1-1 0,1 1 1,0-1-1,0 1 0,1 0 0,0 0 0,0 0 1,0 0-1,1 1 0,0-1 0,0 0 0,0 7-53,0-7 17,-4 41 19,3 0 0,1 0-1,3 1 1,2-1 0,2 0-1,1-1 1,12 34-36,-14-51 19,2-2 1,1 1-1,1-1 1,1 0-1,1 0 1,2-1-1,1-1 1,12 17-20,-3-15 393,-138-129-1158,95 83 526,-7-8-130,-2 0 0,0 2 1,-2 2-1,-10-6 369,41 29-3,0 0 19,1-1 0,-1 1 0,1 0 0,-1 0 0,1-1 0,-1 1 0,1 0 1,-1-1-1,1 1 0,-1 0 0,1-1 0,-1 1 0,1-1 0,-1 1 0,0-1 0,1 1 0,-1-1 0,0 1 0,1-1 0,-1 1 0,0-1 0,0 1 0,1-1 0,-1 0 0,0 1 0,0-1 0,0 1 0,0-1 0,0 0 0,0 1 0,0-1 0,0 1 0,0-1 0,0 0 0,0 1 0,-1-1 0,1 1 0,0-1 0,0 1 0,0-1 0,-1 0 0,1 1 0,0-1 0,-1 1 0,1-1 1,-1 1-1,1 0 0,0-1 0,-1 1 0,1-1 0,-1 1 0,1 0 0,-1-1 0,1 1 0,-1 0 0,1-1 0,-1 1 0,0 0 0,1 0 0,-1 0 0,1 0 0,-1-1 0,0 1 0,1 0 0,-1 0-16,116-51 192,-68 31-271,19-8-3529,-43 11 876</inkml:trace>
  <inkml:trace contextRef="#ctx0" brushRef="#br0" timeOffset="6093.736">20797 360 9626,'4'-1'7827,"-5"19"-6968,2 7-839,1 0 0,2 0 0,0 0-1,2 0 1,1-1 0,0 0 0,2 0 0,1-1 0,1 0 0,0-1 0,9 11-20,42 21-781,-32-55-3820,-14-17 1022</inkml:trace>
  <inkml:trace contextRef="#ctx0" brushRef="#br0" timeOffset="6346.632">21152 345 7898,'6'-11'3064,"-9"16"305,-6 14-1753,-2 12-895,-10 19-137,1 4-192,-4 10-120,1-6-160,3 1-32,8-14-48,5 2 8,2-16-24,4-5 8,4-11-168,-2-11-480,1-10-248,1-15-2777,-3-11 352</inkml:trace>
  <inkml:trace contextRef="#ctx0" brushRef="#br0" timeOffset="6632.737">20917 519 9346,'-2'3'2401,"5"3"799,5-1-2640,15 2-112,4 3-136,12-3-7,4-1-121,14 2-48,-5-2-96,7-2 0,-10 7-24,-7-3-456,-13-7-209,-15-5-2751,-16-9 391</inkml:trace>
  <inkml:trace contextRef="#ctx0" brushRef="#br0" timeOffset="6800.809">21272 194 9850,'2'-2'5673,"19"5"-5147,-10 2-479,0 0 1,0 0-1,0 1 1,-1 0-1,0 1 0,0 0 1,-1 1-1,0 0 1,0 1-1,-1 0 1,0 0-1,0 0 1,-1 1-1,-1 0 0,1 1 1,-2 0-1,1 0 1,-2 0-1,1 0 1,-1 1-1,-1-1 1,0 1-1,-1 0 0,0 0 1,-1 0-1,-1 0 1,1 0-1,-2 1 1,0-1-1,0 0 1,-1 0-1,-1 0 0,-1 4-47,1-2 128,0 0 0,0-1 1,-2 1-1,1-1 0,-2 0 0,0-1 0,0 1 0,-1-1 0,-1 0 0,-3 2-128,-64 73-393,22-34-2719,7-14 213</inkml:trace>
  <inkml:trace contextRef="#ctx0" brushRef="#br0" timeOffset="7500.446">26241 6185 2040,'-5'19'497,"2"4"-497,3-3-353</inkml:trace>
  <inkml:trace contextRef="#ctx0" brushRef="#br0" timeOffset="8259.847">26361 5813 7650,'14'-32'3896,"16"-26"-1740,-24 62-1404,-4 8-586,0-1-1,-1 1 1,0-1 0,0 1 0,-2-1 0,1 1-1,-1-1 1,-1 1 0,-2 8-166,1-2 176,-32 169 843,-11 87-260,49-229-502,19-70 34,9-46-115,-19 26-144,-1 0-1,-2-1 1,-3 0 0,-1 0 0,-2-1-1,-3 0 1,-1 1 0,-2-1-1,-5-15-31,7 54 32,-14-29 263,3 54-54,8 100-316,5-86 53,33 400 62,-30-386 460,9-167-129,33-308-288,-44 364-93,-20 116-346,13-36 249,-6 19-452,1 1 0,1 1 0,3 0 0,-2 21 559,3-23-3405,-4-6-301</inkml:trace>
  <inkml:trace contextRef="#ctx0" brushRef="#br0" timeOffset="9590.764">25534 6972 8218,'-21'-6'2657,"18"6"-2558,-1 0 1,1 0-1,0 0 1,0 0-1,0-1 1,-1 1-1,1-1 1,0 0-1,0 0 0,0 0 1,0-1-1,0 1 1,1-1-1,-1 1 1,0-1-1,1 0 1,-1 0-1,1 0 1,-1 0-1,1-1 1,0 1-1,0-1 0,0 1 1,0-1-1,1 0 1,-1 0-1,1 1 1,0-1-1,-1 0 1,1 0-1,0-1 1,1 1-1,-1 0 0,1 0 1,-1 0-1,1 0 1,0-1-1,0 1 1,1-2-100,2-5 35,2 1 1,-1 0-1,1 0 1,1 0-1,-1 1 0,2 0 1,-1 0-1,1 0 1,0 1-1,1 0 1,-1 0-1,1 1 0,1 0 1,-1 1-1,1-1 1,0 1-1,0 1 1,1 0-1,-1 0 1,1 1-1,4 0-35,-12 2 11,1 0-1,-1 0 1,1 0 0,0 1 0,-1-1-1,1 1 1,0 0 0,-1 0 0,1 0-1,0 0 1,-1 0 0,1 1-1,0-1 1,-1 1 0,1 0 0,-1 0-1,1 0 1,-1 0 0,1 0 0,-1 0-1,0 1 1,1-1 0,-1 1-1,0-1 1,0 1 0,0 0 0,0 0-1,0 0 1,-1 0 0,1 0 0,-1 0-1,1 1 1,-1-1 0,0 1 0,0-1-1,0 0 1,0 1 0,0 0-1,0-1 1,-1 1 0,0 0 0,1-1-1,-1 1 1,0 2-11,-2 14 69,0 0 1,-2 0-1,0 0 0,-1 0 0,0 0 1,-2-1-1,-1 0 0,0 0 1,-1-1-1,0 0 0,-9 10-69,15-22 22,-207 308 2730,209-313-2748,1 0 1,-1 1 0,1-1-1,-1 0 1,0 1 0,1-1-1,-1 0 1,1 1 0,-1-1 0,1 1-1,0-1 1,-1 1 0,1-1-1,0 1 1,-1 0 0,1-1 0,0 1-1,-1-1 1,1 1 0,0 0-1,0-1 1,0 1 0,0 0 0,-1-1-1,1 1 1,0-1 0,0 1-1,0 0 1,1-1 0,-1 1-1,0 0 1,0-1 0,0 1 0,0 0-1,0-1 1,1 1 0,-1-1-1,0 1 1,1 0 0,-1-1 0,0 1-1,1-1 1,-1 1 0,1-1-1,-1 1 1,1-1 0,-1 0 0,1 1-1,-1-1 1,1 1 0,-1-1-1,1 0 1,0 0 0,-1 1-1,1-1 1,-1 0 0,1 0 0,0 0-1,-1 1 1,1-1 0,0 0-5,43-11-111,-26 4 2,-1-1 1,1-1 0,-1-1 0,-1 0 0,0-1 0,8-9 108,46-49-4727,-45 36 1063</inkml:trace>
  <inkml:trace contextRef="#ctx0" brushRef="#br0" timeOffset="9964.516">25837 6913 9202,'17'-10'4119,"-17"9"-4084,1 1 0,0-1 0,-1 0-1,1 1 1,0-1 0,0 0 0,0 1-1,-1-1 1,1 1 0,0-1 0,0 1-1,0 0 1,0-1 0,0 1-1,0 0 1,0 0 0,0-1 0,0 1-1,0 0 1,0 0 0,0 0 0,0 0-1,0 0 1,0 1 0,0-1-1,0 0 1,0 0 0,0 1 0,0-1-1,-1 0 1,1 1 0,0-1 0,0 1-1,0-1 1,0 1 0,0 0 0,-1-1-1,1 1 1,0 0 0,-1-1-1,1 1 1,0 0 0,-1 0 0,1 0-1,-1 0 1,1-1 0,-1 2-35,3 5 23,0-1 0,-1 1-1,1-1 1,-2 1 0,1 0 0,-1 0 0,0 0 0,0 0 0,-1 0 0,0 0-1,0 0 1,-1 0 0,0 0 0,0-1 0,-1 2-23,2 71 626,2-77-619,-1 0 0,0 1 0,1-1 0,0 0-1,-1 0 1,1 0 0,0 0 0,0-1-1,0 1 1,0 0 0,1-1 0,-1 0 0,0 1-1,1-1 1,-1 0 0,1 0 0,-1 0-1,1-1 1,-1 1 0,1-1 0,-1 1 0,1-1-1,0 0 1,-1 0 0,1 0 0,0 0-1,-1 0 1,1-1 0,0 1 0,-1-1 0,1 0-1,-1 1 1,1-1 0,-1-1 0,0 1-1,1 0 1,-1 0 0,1-2-7,25-3 1,-27 8-8,-1 0 1,1 0-1,-1-1 0,1 1 1,-1 0-1,0 0 0,1 0 1,-1 0-1,0 0 0,0 0 0,-1 0 1,1 0-1,0 0 0,-1 0 1,1 0-1,-1-1 0,0 1 1,1 0-1,-1 0 0,0 0 0,0-1 1,0 1-1,0-1 0,0 1 1,-1-1-1,1 1 0,0-1 1,-1 1 6,0 2 3,-10 19 95,-5 11 701,-1 0 1,-2-1 0,-1-1 0,-2-1 0,-5 3-800,27-31 27,0-1 1,-1 0-1,1 0 1,-1 0-1,1-1 0,-1 1 1,0 0-1,0-1 1,0 1-1,0-1 0,0 1 1,0-1-1,0 0 1,0 0-1,-1 0 0,1 0 1,0 0-1,-1-1 1,1 1-1,0-1 1,-1 1-1,1-1 0,-1 0 1,1 0-1,-1 0 1,1 0-1,-1-1 0,1 1 1,-1-1-28,-20-48-2221,6 1-1333,-1-6-279</inkml:trace>
  <inkml:trace contextRef="#ctx0" brushRef="#br0" timeOffset="10209.04">25895 6914 9618,'12'5'2969,"-7"-2"463,-2 0-2655,3 0-417,6-1-336,3 1 56,6-6-64,17-7-320,2-2-297,7-17-2847,-5-2 527</inkml:trace>
  <inkml:trace contextRef="#ctx0" brushRef="#br0" timeOffset="10467.118">26223 6907 5721,'-10'12'1905,"-48"71"5922,16 9-6504,40-88-1313,-1 3 6,0 1-1,1-1 1,-1 1 0,2 0 0,-1-1 0,1 1 0,0 0 0,0 0 0,1 0 0,0 0 0,1 0 0,0-1 0,0 1 0,0 0 0,1 0 0,1 1-16,-2-7-2,-1-1 0,1 0 1,-1 0-1,1 0 0,0 0 1,0 0-1,-1 0 0,1-1 0,0 1 1,0 0-1,0 0 0,0 0 0,0-1 1,0 1-1,0 0 0,0-1 0,0 1 1,0-1-1,0 0 0,1 1 0,-1-1 1,0 0-1,0 0 0,0 1 0,1-1 1,-1 0-1,0 0 0,0 0 1,0-1-1,1 1 0,-1 0 0,0 0 1,0-1-1,0 1 0,0 0 0,1-1 1,-1 1-1,0-1 0,0 0 0,0 1 1,0-1-1,0 0 0,0 0 0,0 1 1,-1-1-1,2-1 2,34-45 37,-26 28 1,-2-1 0,0 0-1,-1-1 1,-1 0-1,-1 0 1,0 0 0,-2 0-1,-1-1 1,0 1-1,-2-11-37,0 30-20,0 1-1,1 0 1,-1 0-1,0 0 1,0-1-1,0 1 1,-1 0-1,1 0 1,0 0-1,0 0 1,-1-1-1,1 1 1,0 0-1,-1 0 1,1 0-1,-1 0 1,0 0-1,1 0 1,-1 0-1,0 0 1,0 0-1,1 0 0,-1 0 1,0 1-1,0-1 1,0 0-1,0 1 1,0-1-1,0 0 1,0 1-1,0-1 1,0 1-1,-1 0 1,1-1-1,0 1 1,0 0-1,0 0 1,0-1-1,-1 1 1,1 0-1,0 0 1,0 0-1,0 1 1,-1-1-1,1 0 1,0 0-1,0 1 1,0-1-1,0 0 1,0 1-1,0 0 0,0-1 1,0 1-1,0-1 1,0 1-1,0 0 1,0 0-1,0-1 1,0 1-1,0 0 1,1 0-1,-1 0 1,0 0-1,1 0 1,-1 0 20,-10 17-2984,4 5-143</inkml:trace>
  <inkml:trace contextRef="#ctx0" brushRef="#br0" timeOffset="10824.359">26506 6855 10066,'-56'53'5639,"19"-22"-4803,21-17-717,0 1 1,1 1-1,1 0 1,1 1-1,0 0 0,1 1 1,1 0-1,1 1 1,0 0-1,1 1 0,2 0-119,6-19 2,1 0 0,-1-1-1,1 1 1,0 0-1,-1 0 1,1-1 0,0 1-1,0 0 1,-1 0-1,1-1 1,0 1-1,0 0 1,0 0 0,0-1-1,0 1 1,0 0-1,0 0 1,0-1-1,1 1 1,-1 0 0,0 0-1,0-1 1,1 1-1,-1 0 1,0 0-1,1-1 1,-1 1 0,0-1-1,1 1 1,-1 0-1,1-1 1,-1 1-1,1-1 1,0 1 0,-1-1-1,1 1 1,0-1-1,-1 1 1,1-1 0,0 0-1,-1 1 1,1-1-1,0 0 1,0 0-1,-1 0 1,1 1 0,0-1-1,0 0 1,-1 0-1,1 0 1,0 0-1,0 0 1,-1 0-2,41-15-53,-29 7 65,0-1 1,-1 0-1,0 0 0,0-2 1,-1 1-1,-1-1 0,1 0 1,-2-1-1,0 0 0,0-1 1,-1 0-1,-1 0 0,4-10-12,-1-13 124,-9 35-119,0 0 0,0 1 0,0-1 0,0 0 0,0 0 0,0 0 0,0 1 0,0-1 0,0 0 0,0 0 0,0 1 0,0-1 0,-1 0 0,1 0 0,0 1 0,-1-1 0,1 0 0,0 1 0,-1-1 0,1 0 0,-1 1-1,1-1 1,-1 1 0,1-1 0,-1 1 0,1-1 0,-1 1 0,0-1 0,1 1 0,-1-1 0,0 1 0,1 0 0,-1 0 0,0-1 0,0 1 0,1 0 0,-1 0 0,0 0 0,0-1 0,1 1 0,-1 0 0,0 0 0,0 0 0,0 1-5,-6 1-6,1 1 0,0 0 0,-1 0 0,1 0 0,0 1 0,1 0 0,-1 0 0,1 1-1,0-1 1,0 1 0,0 0 0,0 1 0,1-1 0,0 1 0,0 0 0,1 0 0,0 0 0,0 0 0,0 1 0,1-1 0,0 1 0,0 0 0,0 0 0,1 0 0,0-1 0,0 7 6,7 14-431,12-21-2685,3-9 499</inkml:trace>
  <inkml:trace contextRef="#ctx0" brushRef="#br0" timeOffset="11082.141">26667 6930 9626,'-52'64'6645,"46"-54"-6561,-1 0 0,2 1 0,-1 0 0,1 0 0,1 0 0,0 0 1,1 1-1,0-1 0,0 6-84,1-4 3,1 0 1,0 0-1,1 1 0,0-1 1,1 1-1,1-1 1,0 0-1,0 0 1,2 0-1,-1 0 1,2 0-1,2 4-3,-7-16-1,1 0 0,-1 0 0,1 0 0,0 0-1,-1-1 1,1 1 0,0 0 0,0 0 0,0 0 0,-1-1 0,1 1 0,0 0 0,0-1 0,0 1 0,0 0-1,0-1 1,1 0 0,-1 1 0,0-1 0,0 0 0,0 1 0,0-1 0,0 0 0,1 0 0,-1 0-1,0 0 1,0 0 0,0 0 0,0 0 0,1-1 0,-1 1 0,0 0 0,0 0 0,0-1 0,0 1-1,0-1 1,0 1 0,0-1 0,0 0 0,0 0 1,37-32 48,-27 20-13,0 0 1,-1-1-1,-1-1 0,0 1 1,-1-2-1,-1 1 0,0-1 1,-1 0-1,-1 0 0,0-1 1,-1 1-1,-1-1 0,-1 0 1,1-14-36,-3 28 40,1 1 0,-1 0 0,0-1 1,0 1-1,0 0 0,0-1 0,0 1 0,-1 0 1,1-1-1,-1 1 0,1 0 0,-1 0 0,0-1 1,0 1-1,0 0 0,0 0 0,0 0 0,-1 0 1,1 0-1,-1 0 0,1 1 0,-1-1 1,1 0-1,-1 1 0,0-1 0,0 1 0,0 0 1,0-1-1,0 1 0,0 0 0,0 0 0,0 0 1,-1 1-1,1-1 0,0 1 0,-1-1 0,1 1 1,0-1-1,-1 1 0,1 0 0,0 0 0,-1 0 1,1 1-1,0-1 0,-1 1 0,1-1 1,-2 2-42,-3 0 46,1 1 0,0 0 0,0 0-1,0 1 1,0 0 0,1 0-1,-1 0 1,1 1 0,0 0-1,0 0 1,1 0 0,-1 1-1,1-1 1,0 1-45,-31 54-2426,25-41 514,-7 7-1182</inkml:trace>
  <inkml:trace contextRef="#ctx0" brushRef="#br0" timeOffset="15963.048">20483 5846 3297,'0'0'202,"0"-1"0,0 1 0,0-1 0,0 1 0,0-1 0,0 1 0,0 0 0,0-1 0,0 1 0,0-1 0,0 1 0,0-1 0,0 1 0,0-1 0,0 1 0,-1 0 0,1-1 0,0 1 1,0-1-1,-1 1 0,1 0 0,0-1 0,0 1 0,-1 0 0,1-1 0,0 1 0,-1 0 0,1-1 0,0 1 0,-1 0 0,1 0 0,-1-1 0,1 1 0,-1 0 0,1 0 0,0 0 0,-1 0 0,1 0 0,-1-1 0,1 1 0,-1 0 1,1 0-1,-1 0 0,1 0 0,-1 0 0,1 1-202,20-1 915,85-10 310,-84 13-1049,1-2 0,0-1 0,0 0 0,0-2 0,0 0 0,10-3-176,95 1 983,9-22-549,46-29-108,-167 49-321,0 0-1,0 1 0,1 1 0,0 0 0,0 1 0,0 1 1,0 0-1,8 2-4,10-1 2,1-1 0,-1-1 0,0-2 1,0-2-1,2-1-2,18-4 7,46-3 21,135-26-20,61-6-8,15-36 15,-275 78-15,11-2 1,-1-1 0,0-2 0,30-12-1,-46 11 7,0 2 1,1 1-1,0 1 1,0 2-1,4 0-7,177-50 17,-158 48-19,-41 6 1,-1 0-1,0 0 0,1-1 1,-1-1-1,0 0 1,0 0-1,-1-1 0,1-1 1,-1 0-1,0 0 0,7-6 2,139-87 55,9-6-42,-81 74-3,-23 14 8,21-9 116,49-71 121,-35 10 39,-93 83-288,-1 0 0,1 0 0,-1 0 0,0 0-1,0-1 1,0 0 0,0 1 0,-1-1 0,1 0 0,-1-1-1,0 1 1,0 0 0,-1 0 0,1-1 0,-1 1-1,0-1 1,0-2-6,7-18 16,47-160 47,7 43 27,-57 132-73,0 0 0,1 1-1,0 0 1,0 0 0,1 1-1,0 0 1,1 0 0,0 1-1,0-1 1,0 2 0,1-1-1,2 0-16,6-2 18,-1-1-1,0 0 0,0-1 0,-1-1 0,-1 0 1,0-1-1,-1-1 0,0 0 0,-1-1 1,-1 0-1,4-7-17,38-76 18,43-57 69,51-89 421,-122 194-310,-15 27-175,0 1-1,1 0 1,1 0 0,1 1-1,1 1 1,1 0 0,1 1-1,0 1 1,2 1-1,0 0 1,0 1 0,11-6-23,-20 16 2,-1 0-1,0 0 1,0-1 0,0 0 0,-1-1 0,0 1 0,-1-1 0,1-1-1,-2 1 1,1-1 0,-1 0 0,0 0 0,-1-1 0,0 1 0,0-5-2,33-151 2,-34 148-2,38-233 8,-38 236-5,-2 8-1,0 0-1,1 0 1,-1 0 0,1 1 0,0-1 0,1 1-1,-1-1 1,1 1 0,0 0 0,1 0 0,-1 0-1,2 0-1,24-28 18,-17 20-8,1-1 0,-2 0-1,0 0 1,-1-1 0,0 0 0,-1-1 0,-1 0-1,5-13-9,68-207 56,69-90-82,-76 153 68,-58 133-51,2 1 0,2 1-1,1 1 1,14-17 9,-22 33-9,2-2 7,1 0 1,1 1 0,1 1-1,1 0 1,1 1 0,0 2-1,2 0 1,0 1 0,1 1-1,0 1 1,10-4 1,202-78-36,-124 39 22,-90 44 10,2 2 1,0 0-1,0 1 0,1 2 1,0 0-1,8 0 4,24 1-4,0 2 1,0 3-1,0 2 0,0 3 0,28 5 4,-73-7 1,1 1 0,-1 0-1,0 1 1,0 0-1,1 1 1,-1 0 0,-1 1-1,1 0 1,0 0 0,-1 1-1,0 1 1,0 0-1,-1 0 1,1 1 0,0 1-1,161 124 64,-49-39 38,-95-70-100,0 2-1,-1 1 1,-2 1-1,7 11-1,36 39-22,-53-62 18,-1 0 0,0 0 0,0 1 0,-2 1 0,0 0-1,-1 1 1,0 0 0,-2 1 0,1 4 4,-5-12-7,4 17 21,1 1 0,1-2 0,2 0 0,1 0 0,4 5-14,88 155 64,-5 48-10,-71-158-78,-21-53 10,1 0 0,1 0 0,0 0-1,2-2 1,1 1 0,4 3 14,80 98 85,-78-109-79,-2 6-10,-4 36-6,-3 1-1,-2 0 1,-1 13 10,-5-53-3,14 192-21,8-127 11,18-18 34,-11 27 9,-8 6-26,-16-75-3,-1 6 1,2-1 0,2 0 0,0 0 0,2-1-1,12 21-1,-4-11 11,-1 1 0,-2 2-1,10 36-10,16 38 30,-32-89-29,0 0-1,2-1 1,1-1 0,1 0 0,12 14-1,48 11-10,4-2 5,-70-41-36,1 1 0,-1 0 0,0 0 1,-1 1-1,0 0 0,0 0 0,0 1 0,2 3 41,-10-10-10,6 6-169,0 1 1,0 1 0,-1-1 0,0 1-1,-1 0 1,1 0 0,-2 0 0,0 1-1,0 0 1,0-1 0,-1 1 0,-1 1 178,4 11-533,19 76-3113,-5-10-460</inkml:trace>
  <inkml:trace contextRef="#ctx0" brushRef="#br0" timeOffset="24156.449">24862 5784 4985,'-1'-30'8793,"-18"268"-7328,-1-51-414,26-173-844,6-33-131,2-23 7,-2-1-1,-2 0 1,5-44-83,-12 71 17,-1 5 20,0 1 0,0-1 0,-1 1 1,0-1-1,-1 1 0,0-1 1,-1 1-1,0-1 0,-1 1 0,-1-6-37,3 15 17,-1 1-1,1-1 1,0 1-1,0-1 0,0 1 1,-1-1-1,1 1 0,0-1 1,0 1-1,-1-1 1,1 1-1,0 0 0,-1-1 1,1 1-1,-1-1 1,1 1-1,-1 0 0,1-1 1,-1 1-1,1 0 0,-1 0 1,1-1-1,-1 1 1,1 0-1,-1 0 0,1 0 1,-1 0-1,1 0 1,-1-1-1,1 1 0,-1 0 1,1 0-1,-1 0 0,0 1 1,1-1-1,-1 0 1,1 0-1,-1 0 0,1 0 1,-1 0-1,1 1 1,-1-1-1,1 0 0,-1 0 1,1 1-1,-1-1 1,1 0-1,-1 1 0,1-1 1,0 1-1,-1-1 0,1 0 1,0 1-1,-1-1 1,1 1-17,-19 27 191,8 0-186,1 1 0,2 0 0,0 1 0,2-1 0,1 1 1,2 1-1,1-1 0,1 10-5,1-36 11,0 20-27,0-25 14,0 1 1,0 0-1,0 0 1,1-1-1,-1 1 1,0 0-1,0 0 0,0 0 1,0-1-1,0 1 1,0 0-1,0 0 1,1 0-1,-1 0 1,0-1-1,0 1 1,0 0-1,1 0 1,-1 0-1,0 0 0,0 0 1,0 0-1,1-1 1,-1 1-1,0 0 1,0 0-1,0 0 1,1 0-1,-1 0 1,0 0-1,0 0 0,1 0 1,-1 0-1,0 0 1,0 0-1,1 0 1,-1 0-1,0 0 1,0 0-1,0 0 1,1 1-1,-1-1 0,0 0 1,0 0-1,1 0 1,-1 0-1,0 0 1,0 0-1,0 1 1,0-1-1,1 0 1,-1 0-1,0 0 0,0 0 1,0 1-1,0-1 1,0 0-1,0 0 2,10-19 18,-2 0 0,-1-1-1,0-1 1,-1 1 0,-1-1-1,-1 0 1,-1 0 0,-1-12-18,1-85 105,-3 119-104,0-1-1,0 0 1,0 1 0,0-1-1,0 0 1,0 0 0,0 1-1,0-1 1,0 0 0,-1 1-1,1-1 1,0 0 0,0 0-1,0 1 1,0-1 0,-1 0 0,1 0-1,0 0 1,0 1 0,-1-1-1,1 0 1,0 0 0,0 0-1,-1 1 1,1-1 0,0 0-1,-1 0 1,1 0 0,0 0-1,0 0 1,-1 0 0,1 0-1,0 0 1,-1 0 0,1 0-1,0 0 1,-1 0 0,1 0-1,0 0 1,-1 0 0,1 0 0,0 0-1,0 0 1,-1 0 0,1-1-1,0 1 1,-1 0 0,1 0-1,0 0 1,0 0 0,-1-1-1,1 1 1,0 0-1,-34 181-329,24-110 374,-3 7 47,22-88-88,9-31 19,-2-1 1,-2-1-1,-2 0 1,-1-1-1,-3-1 1,-1 1-1,-2-13-23,-10 5 63,-9 67-70,9 7-60,0 0 1,2 1-1,0-1 1,2 1-1,0 15 67,0 15-22,-10 173 262,14-206 1021,2-21-3363,1-14 821</inkml:trace>
  <inkml:trace contextRef="#ctx0" brushRef="#br0" timeOffset="24885.018">24399 6755 4601,'-3'-8'5999,"9"-12"-3299,6-2-2516,1 1-1,1 1 0,1 0 1,1 1-1,0 1 0,2 0 1,0 1-1,19-13-183,-34 27 14,3-3 9,1 0 1,0 0 0,0 1-1,0 0 1,1 0 0,0 1-1,-1 0 1,2 1 0,-1-1 0,0 1-1,1 1 1,-1 0 0,7-1-24,-13 4 9,1-1 0,-1 1 1,0 0-1,1 0 0,-1 0 1,0 0-1,0 1 1,0-1-1,0 0 0,0 1 1,0 0-1,0-1 0,-1 1 1,1 0-1,-1 0 0,1 0 1,-1 0-1,0 0 1,1 0-1,-1 1 0,0-1 1,0 0-1,-1 1 0,1-1 1,0 0-1,-1 1 1,0-1-1,1 1 0,-1-1 1,0 1-1,0-1 0,-1 0 1,1 1-1,0-1 1,-1 1-1,1-1 0,-1 1 1,-1 1-10,-6 42 228,-2 0 1,-3 0-1,-1-1 1,-3-1-1,-1-1 1,-2 0-1,-2-1 1,-17 22-229,5-4 645,-3-2-1,-2-1 1,-29 30-645,59-76 194,6-7 62,14-14-259,9-5-87,1 1 0,0 1 0,1 0 1,0 2-1,1 0 0,1 2 1,1 0 89,63-8-4450,-55 13 1108</inkml:trace>
  <inkml:trace contextRef="#ctx0" brushRef="#br0" timeOffset="25301.646">24877 6659 9482,'-42'7'5517,"39"-6"-5480,1 0 0,0 0 0,-1 0 0,1 0 0,0 0 0,0 1-1,0-1 1,0 1 0,0-1 0,0 1 0,0 0 0,0 0 0,1 0 0,-1 0 0,1 0 0,-1 0-1,1 0 1,0 0 0,0 1 0,0-1 0,0 0 0,0 1 0,0-1 0,1 1-37,-3 17-16,1 0-1,0 0 1,2 0 0,0 0 0,2 0 0,0 0 0,1 0-1,3 7 17,-7-23 1,2 0-1,-1 0 0,0 0 1,1 0-1,-1 0 0,1 0 1,0 0-1,1 0 1,-1 0-1,1-1 0,-1 1 1,1 0-1,0-1 0,0 0 1,1 1-1,-1-1 0,1 0 1,0 0-1,0 0 0,0 0 1,0-1-1,0 1 0,0-1 1,1 0-1,-1 0 1,1 0-1,-1 0 0,1-1 1,0 0-1,0 1 0,0-1 1,0-1-1,0 1 0,1 0 0,2-4 43,0 0 0,-1 0 0,1-1 0,-1 1 0,0-1 0,0-1 0,0 1 0,0-1 0,-1 0 0,0-1 0,0 1 0,0-1 0,-1 0 0,0 0 0,0 0 0,0-1 0,-1 1 0,0-1 0,0 0 0,-1 0 0,0 0 0,0 0 0,0-1 0,-1 1 0,0-4-43,0 4 120,-1 0 1,1 0-1,-1 0 0,-1 0 0,0 0 1,0 0-1,0 0 0,-1 0 0,0 0 0,0 0 1,0 0-1,-1 1 0,0 0 0,-1-1 0,1 1 1,-1 0-1,0 0 0,-1 1 0,0-1 0,1 1 1,-2 0-1,-4-4-120,7 8 31,1-1 1,-1 1 0,0 0-1,1-1 1,-1 1-1,0 1 1,0-1-1,1 0 1,-1 1 0,0-1-1,0 1 1,0 0-1,0 0 1,0 0-1,0 0 1,0 1 0,1-1-1,-1 1 1,0 0-1,0-1 1,0 1-1,1 1 1,-1-1 0,0 0-1,1 1 1,-1-1-1,1 1 1,0 0 0,0-1-1,-1 1 1,1 0-1,0 1 1,0-1-1,-1 2-31,-3 3-1,1 0 1,-1 1-1,1 0 0,1 0 0,-1 0 0,2 0 0,-1 1 0,1-1 0,0 1 0,0 3 1,2-9-72,0-1 0,0 1 0,0 0 0,0-1 0,0 1 0,1 0-1,0 0 1,-1-1 0,1 1 0,0 0 0,0 0 0,0 0 0,1 0 0,-1-1 0,1 1 0,0 0 0,0 0 0,-1-1-1,2 1 1,-1-1 0,0 1 0,0-1 0,1 1 0,0-1 0,-1 0 0,1 0 0,0 0 0,0 0 0,0 0 0,0 0-1,0 0 1,1 0 0,-1-1 0,1 1 0,-1-1 0,1 0 0,-1 0 0,1 0 0,2 1 72,0-3-421,-1 0 1,0-1-1,0 1 0,0-1 1,0 1-1,0-1 1,0 0-1,0-1 0,0 1 1,-1-1-1,1 0 1,-1 0-1,0 0 0,0 0 1,0 0-1,0-1 0,0 0 421,1 0-526,36-43-4288</inkml:trace>
  <inkml:trace contextRef="#ctx0" brushRef="#br0" timeOffset="25621.709">25154 6588 9818,'-61'98'5344,"52"-79"-5148,1 0 1,1 0-1,0 0 1,1 1-1,1 0 0,1 0 1,1 6-197,2-25 9,1 0 1,0 0 0,-1 1-1,1-1 1,0 0-1,0 0 1,0 0 0,0 0-1,0 1 1,0-1-1,0 0 1,0 0 0,0 0-1,1 0 1,-1 1-1,0-1 1,1 0 0,-1 0-1,1 0 1,-1 0-1,1 0 1,0 0 0,-1 0-1,1 0 1,0 0-1,0 0 1,0-1 0,0 1-1,0 0 1,-1 0-1,1-1 1,0 1 0,1-1-1,-1 1 1,0-1-1,0 1 1,0-1 0,0 1-1,0-1 1,1 0-10,48-10 5,-46 9-13,3 0 37,0-1-1,-1 0 1,1-1-1,-1 1 1,0-1 0,0 0-1,0-1 1,0 0-1,0 0 1,-1 0-1,0 0 1,0-1-1,0 0 1,0 0 0,-1 0-1,0-1 1,0 1-1,0-1 1,-1 0-1,0 0 1,0 0-1,0-1 1,-1 1-1,0-1 1,0 0 0,-1 1-1,1-1 1,-2 0-1,1 0 1,-1 0-1,0 1 1,0-4-29,-1 7 69,1 1 0,-1-1 0,0 1 1,0-1-1,0 1 0,0 0 0,-1-1 0,1 1 1,0 0-1,-1 0 0,0 0 0,1 0 0,-1 0 1,0 0-1,0 1 0,0-1 0,0 0 1,0 1-1,-1 0 0,1-1 0,0 1 0,-1 0 1,1 0-1,-1 1 0,1-1 0,-1 0 0,1 1 1,-1-1-1,1 1 0,-1 0 0,0 0 0,1 0 1,-1 0-1,0 1 0,-2-1-69,-2 2 46,-1-1 1,1 1-1,0 0 1,-1 1-1,1-1 0,0 1 1,1 1-1,-1 0 1,0-1-1,1 2 0,-5 3-46,-24 25 62,63-44-3992,-8-5 292,-1-5-146</inkml:trace>
  <inkml:trace contextRef="#ctx0" brushRef="#br0" timeOffset="25941.117">25333 6555 9242,'-25'21'6189,"18"12"-4845,19 41-2417,-10-65 1489,-1-1-425,1-1 1,0 1-1,0-1 1,0 0-1,1 1 0,0-1 1,1-1-1,0 1 1,0 0-1,0-1 0,1 0 1,0 0-1,3 3 9,-7-8-1,0-1 1,1 1-1,-1-1 1,0 1-1,0-1 0,1 0 1,-1 0-1,0 1 0,0-1 1,1 0-1,-1 0 0,0 0 1,1 0-1,-1-1 1,0 1-1,1 0 0,-1 0 1,0-1-1,0 1 0,0-1 1,1 1-1,-1-1 0,0 0 1,0 1-1,0-1 1,0 0-1,0 0 0,0 0 1,0 0-1,0 1 0,0-1 1,-1-1-1,1 1 0,0 0 1,0-1 0,27-43 131,-20 30 37,-1 0 0,0 0 0,-1 0-1,-1-1 1,0 0 0,-1 0 0,0 0-1,-2 0 1,0-1 0,-1 1 0,0-1-1,-1 1 1,-1-1 0,-1 0-168,1 15 52,1-1 1,-1 0-1,0 1 1,1-1-1,-1 1 0,-1-1 1,1 1-1,0-1 0,-1 1 1,1 0-1,-1-1 1,1 1-1,-1 0 0,0 0 1,0 0-1,0 1 1,0-1-1,-1 0 0,1 1 1,0-1-1,-1 1 1,1 0-1,-1 0 0,1 0 1,-1 0-1,1 0 1,-1 1-1,0-1 0,1 1 1,-1 0-1,0-1 1,0 1-1,1 0 0,-1 1 1,0-1-1,1 0 0,-1 1 1,0 0-1,1-1 1,-1 1-1,0 0 0,1 0 1,0 1-1,-1-1 1,1 0-1,0 1 0,-1 0 1,1-1-1,-1 2-52,-41 60-1680,12-18-2028</inkml:trace>
  <inkml:trace contextRef="#ctx0" brushRef="#br0" timeOffset="27099.378">25766 6477 4153,'0'0'179,"1"0"0,-1 0 0,1 0-1,-1 0 1,1 0 0,-1-1 0,0 1 0,1 0 0,-1 0 0,0 0 0,1-1 0,-1 1-1,1 0 1,-1-1 0,0 1 0,0 0 0,1-1 0,-1 1 0,0 0 0,1-1 0,-1 1-1,0-1 1,0 1 0,0 0 0,0-1 0,1 1 0,-1-1 0,0 1 0,0-1-1,0 1 1,0-1 0,0 1 0,0 0 0,0-1 0,0 1 0,0-1 0,0 1 0,0-1-1,-1 1 1,1-1 0,0 1 0,0 0 0,0-1 0,-1 1 0,1-1 0,0 1 0,0 0-1,-1-1 1,1 1 0,0 0 0,-1-1 0,1 1 0,0 0 0,-1-1 0,1 1 0,0 0-1,-1 0 1,1 0 0,-1-1 0,1 1 0,0 0 0,-1 0 0,1 0 0,-1 0 0,1 0-1,-1 0-178,-2 1 58,-1 1 0,1-1 0,0 1 0,0 0 0,-1 0 0,2 0 0,-1 1 0,0-1 0,0 1 0,1-1 0,-1 1 0,1 0 0,0 0 0,0 0 0,0 0 0,0 1 0,-1 2-58,-3 4 44,5-9-44,-37 69 130,37-68-131,0 0 0,0 0 0,1 0 0,-1 0 0,1 0 1,0 0-1,-1 0 0,1 0 0,0 0 0,0 0 1,0 1-1,1-1 0,-1 0 0,0 0 0,1 0 0,-1 0 1,1 0-1,0 0 0,0 0 0,0-1 0,0 1 0,0 0 1,0 0-1,0 0 0,0-1 0,1 1 0,-1-1 1,1 1-1,-1-1 0,1 0 0,0 1 0,-1-1 0,1 0 1,0 0-1,0 0 0,0 0 1,5 1 5,1-1 1,-1 0-1,1 0 1,0-1-1,-1 0 1,1 0-1,-1-1 1,1 0-1,-1 0 1,1 0-1,-1-1 1,0 0-1,0-1 0,0 0 1,0 0-1,0 0 1,0-1-1,-1 0 1,0 0-1,0-1 1,5-4-6,-4 4 109,0 0 1,0 0-1,-1 0 1,0-1-1,0 0 1,0 0-1,-1-1 1,0 0-1,0 0 1,-1 0 0,0 0-1,0-1 1,-1 1-1,1-1 1,0-5-110,-25-9 2811,14 19-2884,0 1 0,1 0 0,-1 1 1,0-1-1,0 2 0,0-1 0,0 0 0,0 1 0,1 1 1,-1-1-1,0 1 0,0 0 0,0 0 0,0 1 0,1 0 1,-1 1-1,1-1 0,-1 1 0,1 0 0,0 1 0,0-1 1,0 1-1,1 0 0,-1 1 0,1-1 0,0 2 73,-27 31-3707,1 4-195</inkml:trace>
  <inkml:trace contextRef="#ctx0" brushRef="#br0" timeOffset="30129.371">24801 3875 3281,'15'-25'5770,"-10"28"-2429,-3 19-2464,-22 25 580,-6 45-204,20 101-479,-1-81-231,-27 449 160,40-348-374,2-70-206,5 38 102,-20-27-65,2-84-145,-1 11 73,3-71-81,-1-1 1,1 1-1,1 1 1,0-1-1,0 0 1,1 0-1,0 1 1,1 6-8,0-8-24,0-9 25,3-13-4,5-72 89,-17-164-46,-4-305-507,27-51 467,0 451-5,22-23 23,-20 108-11,-16 69-8,0 1 0,0-1 0,0 0 0,0 0 0,0 1 0,0-1 0,0 0 0,-1 0 0,1 0 0,0 1 0,0-1 0,0 0 0,0 0 0,-1 0 0,1 0 0,0 1 0,0-1 0,0 0 0,-1 0 0,1 0 0,0 0 0,0 0 0,0 0 0,-1 1 0,1-1 0,0 0 0,0 0 0,-1 0 0,1 0 0,0 0 0,0 0 0,-1 0 0,1 0 0,0 0 0,0 0 0,-1 0 0,1 0 0,0 0 0,0-1 0,-1 1 0,1 0-1,0 0 1,0 0 0,0 0 0,-1 0 0,1 0 0,0-1 0,0 1 0,0 0 0,-1 0 0,1 0 0,0 0 0,0-1 0,0 1 0,0 0 0,0 0 0,-1-1 0,1 1 0,0 0 0,0 0 0,0-1 1,-9 26-90,9-24 86,-20 162-385,18-129 346,-9 320-24,7 26 139,14-118-2,23 72-30,-14-192 14,-7 1 0,-5 19-54,-6-154 20,-1 0 1,0 0-1,0 0 1,-1 0-1,1 0 1,-2 0-1,1 0 1,-1 0-1,-1 0 1,1-1-1,-1 1 1,-1-1 0,1 1-1,-1-1 1,-2 1-21,-2-62-572,-22-264 37,13-1 1,16-39 534,0 207-22,2-191 54,-15 177-23,12 157-3,0 0-1,0 0 1,-1 0-1,0 0 1,-1 1-1,1-1 1,-2 1 0,1 0-1,-1 0 1,0 0-1,-4-4-5,8 12-9,0-1 1,0 1-1,0-1 0,0 1 0,0 0 0,0 0 0,0-1 0,0 1 1,0 0-1,1 0 0,-1 0 0,0 0 0,0 0 0,1 0 1,-1 0-1,1 0 0,-1 0 0,1 0 0,-1 0 0,1 0 0,0 0 1,0 1-1,-1-1 0,1 0 0,0 0 0,0 0 0,0 0 0,0 1 1,1-1-1,-1 0 0,0 0 0,0 0 0,1 0 0,-1 0 0,0 1 1,1-1 8,7 519-414,0-269 459,-5 98 92,-9-3 191,11-264-324,-5-83-7,0 1 1,0-1 0,0 1-1,0-1 1,0 1 0,0-1-1,0 1 1,0-1 0,0 1-1,0 0 1,0-1 0,0 1-1,0-1 1,1 1 0,-1-1 0,0 1-1,0 0 1,1-1 0,-1 1-1,0 0 1,0-1 0,1 1-1,-1 0 1,0-1 0,1 1-1,-1 0 1,1 0 0,-1-1-1,0 1 1,1 0 0,-1 0-1,1 0 1,-1-1 0,0 1-1,1 0 1,-1 0 0,1 0 0,-1 0-1,1 0 1,-1 0 0,1 0-1,-1 0 1,0 0 0,1 0-1,-1 0 1,1 0 0,-1 0-1,1 1 1,-1-1 0,0 0-1,1 0 1,-1 0 0,1 1-1,-1-1 1,0 0 0,1 0-1,-1 1 1,0-1 0,1 0-1,-1 1 1,0-1 0,1 0 0,-1 1-1,0-1 1,0 1 2,7-30 13,-1 0 1,-2 0-1,0 0 1,-2-25-14,0 16 27,8-443 69,15-42-162,-20 333 52,-12 132-46,7 58 52,-1 0 0,0 0 0,1 0-1,-1 0 1,1 0 0,-1 1 0,1-1 0,-1 0 0,0 0-1,1 1 1,-1-1 0,1 0 0,-1 0 0,1 1-1,-1-1 1,1 1 0,-1-1 0,1 0 0,0 1 0,-1-1-1,1 1 1,-1-1 0,1 1 0,0-1 0,0 1-1,-1-1 1,1 1 0,0-1 0,0 1 0,0 0-1,-1-1 1,1 1 0,0-1 0,0 1 0,0 0 0,0-1-1,0 1 1,0-1 0,0 1 0,0 0 0,1-1-1,-1 1 1,0-1 0,0 1 0,0-1 0,1 1 0,-1 0-1,0-1 1,0 1 0,1-1 0,-1 1 8,-2 70-262,-8 207-92,-6-67 0,11-170-775,-2 0-1,-1 0 1,-13 32 1129,-11 31-2565</inkml:trace>
  <inkml:trace contextRef="#ctx0" brushRef="#br0" timeOffset="30884.716">21246 6229 5993,'4'-1'8893,"5"-8"-8811,-3 4 696,44-59-82,295-497-1,-292 464-614,-87 200-63,31-95-16,0 0 1,1 0 0,0 0 0,0 0-1,1 0 1,0 0 0,1 0 0,-1 1 0,2-1-1,-1 0 1,1 0 0,0 1 0,1-1-1,0 1-2,5 10-911</inkml:trace>
  <inkml:trace contextRef="#ctx0" brushRef="#br0" timeOffset="31214.39">21677 6131 6585,'3'26'5036,"-2"-25"-4984,-1 0 1,0 0-1,1 0 0,-1 0 1,1-1-1,0 1 0,-1 0 1,1-1-1,-1 1 0,1 0 1,0-1-1,0 1 0,-1 0 1,1-1-1,0 1 0,0-1 1,0 0-1,0 1 0,0-1 0,0 0 1,-1 1-1,1-1 0,0 0 1,0 0-1,0 0 0,0 0 1,0 0-1,0 0 0,0 0 1,0 0-1,0 0 0,0-1 1,0 1-1,0 0 0,0 0 1,0-1-1,-1 1 0,1-1 1,1 1-53,48-50 840,140-230 637,-12 28-1207,-157 220-263,34-32-202,-32 66-3623,-10-3 1257</inkml:trace>
  <inkml:trace contextRef="#ctx0" brushRef="#br0" timeOffset="31498.992">22127 6239 5729,'1'1'99,"-1"-1"0,0 1 1,0-1-1,0 1 0,1-1 0,-1 1 0,0-1 0,1 1 0,-1-1 0,0 0 0,1 1 1,-1-1-1,0 1 0,1-1 0,-1 0 0,1 1 0,-1-1 0,1 0 0,-1 0 0,1 1 1,-1-1-1,1 0 0,-1 0 0,1 0 0,-1 0 0,1 1 0,-1-1 0,1 0 0,0 0 1,-1 0-1,1 0 0,-1 0 0,1 0 0,-1-1 0,1 1 0,-1 0 0,1 0 0,-1 0 1,1 0-1,-1-1 0,1 1 0,-1 0 0,1-1 0,-1 1 0,1 0 0,-1-1 1,1 1-1,-1 0 0,0-1 0,1 1-99,25-30 520,-18 21-83,218-315 2113,127-132-1979,-348 450-602,-4 4 3,0 0 0,0 0 1,0 0-1,0 1 0,0-1 0,0 0 0,1 1 1,-1-1-1,1 1 0,-1 0 0,1-1 0,0 1 0,-1 0 1,1 0-1,0 0 0,0 0 0,0 0 0,0 0 0,0 1 1,0-1-1,0 1 0,0-1 0,0 1 0,0 0 28,-1 14-3272,-10-4 930</inkml:trace>
  <inkml:trace contextRef="#ctx0" brushRef="#br0" timeOffset="31825.558">22540 6094 7130,'13'6'6173,"13"-24"-5179,-19 12-848,44-42 54,-3-3-1,38-50-199,-46 54 79,204-241 185,-46 56-184,-92 113-1247,-106 119 1052,0 0 0,0 1 1,1-1-1,-1 0 0,0 0 1,0 1-1,0-1 0,0 0 1,1 0-1,-1 1 0,0-1 1,0 0-1,1 0 1,-1 0-1,0 1 0,0-1 1,1 0-1,-1 0 0,0 0 1,1 0-1,-1 0 0,0 0 1,0 0-1,1 1 0,-1-1 1,0 0-1,1 0 0,-1 0 1,0 0-1,1 0 0,-1-1 1,0 1-1,1 0 0,-1 0 1,0 0-1,0 0 0,1 0 1,-1 0 114,-14 21-2812</inkml:trace>
  <inkml:trace contextRef="#ctx0" brushRef="#br0" timeOffset="32089.372">22960 5977 4457,'-2'2'6068,"15"-16"-3658,275-294-1255,-157 154-933,10-30-222,-131 171 3,193-254 58,-193 255-423,0 1-1,2 0 0,-1 1 0,1 0 1,1 0-1,-1 1 0,3 1 363,-16 10-2771,-12 12-334</inkml:trace>
  <inkml:trace contextRef="#ctx0" brushRef="#br0" timeOffset="32353.284">23344 5980 8242,'19'-9'2072,"8"-22"777,9-13-2233,26-24-264,11-12 0,21-27-24,-1 3-136,12-19-40,-19 6-96,-1 8 0,-26 25-112,-7 16-304,-25 32-128,-7 23-2577,-19 7 521</inkml:trace>
  <inkml:trace contextRef="#ctx0" brushRef="#br0" timeOffset="32686.255">23765 5823 9386,'10'-12'2104,"13"-12"873,10-5-2641,22-18-128,3-6 40,19-24 8,-3-2-24,10-23-48,-11 0-96,7-1-8,-19 24-48,-4 17-80,-16 26-336,-13 16-2840,-25 19 751</inkml:trace>
  <inkml:trace contextRef="#ctx0" brushRef="#br0" timeOffset="32891.28">24023 5907 5769,'1'1'2937,"4"-4"-289,14-15-687,10-6-1681,17-22 96,7-5-8,26-28 56,-5-2-160,14-23-64,-15 14-96,1-24-8,-19 26-56,-16 8-112,-24 27-224,-13 20-2800,-22 40 751</inkml:trace>
  <inkml:trace contextRef="#ctx0" brushRef="#br0" timeOffset="33842.587">24408 4992 3137,'-71'10'9440,"63"-10"-7514,26-1-1530,-5-2-345,0 0 0,0-1 0,-1 0 0,0-1 0,0-1 0,0 0 0,0 0 0,-1-1 0,0-1 0,-1 0 0,1 0 0,4-6-51,11-18 70,-2-1-1,-2-1 1,-1-1 0,-1-1-1,-2 0 1,9-29-70,-18 41 25,-1-1 0,-2 0-1,-1-1 1,0 1 0,-2-1 0,-1-2-25,-2 28 0,0 0 0,-1 0 0,1 0 0,0 1-1,0-1 1,-1 0 0,1 0 0,0 0 0,-1 0 0,1 0-1,0 0 1,0 0 0,-1 0 0,1 0 0,0 0 0,0 0 0,-1 0-1,1-1 1,0 1 0,0 0 0,-1 0 0,1 0 0,0 0 0,0 0-1,0 0 1,-1-1 0,1 1 0,0 0 0,0 0 0,0 0 0,-1-1-1,1 1 1,0 0 0,0 0 0,0 0 0,0-1 0,0 1-1,0 0 1,-1 0 0,1-1 0,0 1 0,0 0 0,0 0 0,0-1-1,0 1 1,-23 56-34,-97 237 64,113-276-26,-1-1-1,0-1 0,0 1 0,-2-1 0,0-1 0,-4 4-3,-1 5-32,15-23 27,0 0 1,0 0-1,1 0 1,-1 0-1,0-1 0,1 1 1,-1 0-1,0 0 0,1 0 1,-1 0-1,0 0 1,1 0-1,-1 0 0,0 0 1,1 0-1,-1 0 0,0 0 1,1 0-1,-1 0 1,0 0-1,1 0 0,-1 0 1,0 1-1,1-1 0,-1 0 1,0 0-1,1 0 1,-1 0-1,0 1 0,0-1 1,1 0-1,-1 0 0,0 1 1,0-1-1,0 0 1,1 0-1,-1 1 0,0-1 1,0 0-1,0 1 0,0-1 1,1 0-1,-1 1 1,0-1-1,0 0 0,0 1 1,0-1 4,67-58-182,-48 26 170,-1-1 0,-2-1 0,-2-1 0,1-4 12,-9 23 4,69-208 38,-43 93-356,-38 159-10,-21 66-396,-27 39-1751,-13 28 145</inkml:trace>
  <inkml:trace contextRef="#ctx0" brushRef="#br0" timeOffset="47562.424">23026 7841 3393,'31'-110'8115,"-26"92"-742,-5 42-7455,-17 519 1555,14-296-1304,-9 116-79,-39 216 497,44-415-295,9 60-292,-3 129 173,-6-130 44,-10 133 69,13-99 135,4-258-429,0 1-1,-1-1 0,1 1 0,0 0 1,0-1-1,-1 1 0,1 0 0,-1 0 1,1-1-1,0 1 0,-1 0 0,1 0 1,-1-1-1,1 1 0,0 0 0,-1 0 1,1 0-1,-1 0 0,1 0 0,-1 0 1,1 0-1,-1 0 0,1 0 0,0 0 1,-1 0-1,1 0 0,-1 0 0,1 0 1,-1 0-1,1 0 0,-1 0 0,1 0 1,0 1-1,-1-1 0,1 0 0,-1 0 1,1 1-1,0-1 0,-1 0 0,1 1 1,0-1-1,-1 0 0,1 1 0,0-1 1,0 0-1,-1 1 0,1-1 0,0 0 1,0 1-1,-1-1 0,1 1 0,0-1 1,0 1-1,0-1 0,0 1 0,0-1 1,0 1 8,-31-66-3037,11 14-996</inkml:trace>
  <inkml:trace contextRef="#ctx0" brushRef="#br0" timeOffset="49548.99">20299 10876 7266,'-19'14'5357,"77"-28"-3684,61 16-1024,126-30-592,-34 14-21,47-25 71,-71 4 277,170-9-384,-83 27 345,-89 23-205,-79 3-103,1-4-1,71-7-36,11-17 19,-28 5 328,14 18 118,10-6-319,93 14-108,-176 3 13,-22-2 27,1-3 0,0-4-1,71-4-77,-70-8 32,153-1 23,44 22-16,143-4-17,-340-6-31,1 2 7,0-5 0,50-5 2,105-16 48,59-2-43,-104 20 179,-62 0 2,0 5-90,43-2-68,305-26 885,-322 15-323,-135 5-479,1 0 1,-1 2-1,1 1 1,0 0-1,0 2 1,0 1 0,-1 0-1,3 2-111,40-7 575,-57 5-1107,-41 10-7557,15-4 3202</inkml:trace>
  <inkml:trace contextRef="#ctx0" brushRef="#br0" timeOffset="49971.009">27496 10366 7506,'-3'-55'5722,"3"55"-5599,0-1 0,1 0 0,-1 0 0,1 0 0,-1 1 0,1-1 0,-1 0 0,1 1 0,-1-1-1,1 0 1,0 1 0,-1-1 0,1 1 0,0-1 0,0 1 0,-1-1 0,1 1 0,0 0 0,0-1 0,0 1 0,0 0 0,0 0 0,-1 0-1,1-1 1,0 1 0,0 0 0,0 0 0,0 0 0,0 0 0,0 1 0,0-1 0,-1 0 0,1 0 0,0 0 0,0 1 0,0-1 0,0 0-1,-1 1 1,1-1 0,0 1 0,0-1 0,-1 1 0,1-1 0,0 1 0,-1 0 0,1-1-123,35 29 117,69 53-134,-97-77 17,1-1 1,-1 0 0,1-1-1,0 1 1,1-2 0,-1 1-1,1-1 1,-1-1 0,1 1-1,-1-2 1,1 1 0,5-2-1,-3 1 13,-8-1-13,-1 1 1,1-1-1,-1 1 0,1-1 1,0 1-1,-1 0 0,1 0 1,-1 1-1,1-1 1,0 1-1,-1 0 0,1 0 1,-1 0-1,0 0 1,1 0-1,-1 1 0,0 0 1,0-1-1,0 1 0,0 0 1,0 1-1,0-1 1,0 0-1,-1 1 0,0 0 1,1 0-1,-1-1 1,0 1-1,0 0 0,0 1 1,-1-1-1,1 0 0,-13 76 452,1-52-191,-1-1 0,-1 0-1,-2 0 1,0-2 0,-2 1-1,0-2 1,-2 0 0,0-1 0,-2-1-1,-8 6-260,-130 161-136,154-183-387,-28 25 690,12-29-3087,6-8 308</inkml:trace>
  <inkml:trace contextRef="#ctx0" brushRef="#br0" timeOffset="50847.244">22718 8002 8770,'-14'32'6030,"35"-38"-5233,35-54-569,-4-14-140,-3-2 1,-3-3 0,-4-1 0,-4-2 0,-3-2-1,-3-1 1,14-69-89,-1 18 92,-45 136-89,0 0 0,0 1 0,0-1 1,1 1-1,-1-1 0,0 0 0,0 1 0,1-1 0,-1 0 0,0 1 0,0-1 0,1 0 0,-1 0 1,0 1-1,1-1 0,-1 0 0,0 0 0,1 1 0,-1-1 0,1 0 0,-1 0 0,0 0 0,1 0 1,-1 0-1,1 0 0,-1 0 0,0 0 0,1 0 0,-1 0 0,1 0 0,-1 0 0,0 0 0,1 0 1,-1 0-1,1 0 0,-1 0 0,0 0 0,1 0 0,-1-1 0,1 1 0,-1 0 0,0 0 0,1 0 0,-1-1 1,0 1-1,1 0 0,-1-1 0,0 1-3,2 7-11,82 252-144,-76-228-752,0-1 1,-3 1-1,0 1 1,-1 14 906,-5 35-2701</inkml:trace>
  <inkml:trace contextRef="#ctx0" brushRef="#br0" timeOffset="51991.585">20413 10926 7874,'-33'-2'5828,"-17"17"-3935,27-7-494,-90 48 615,96-51-1809,-1-1 0,0-1 0,0 0 0,0-1 0,0-1 0,-10 0-205,-1-1 177,-50-10 207,-52-5 58,3 38 48,-33-17-200,27 1-40,1 5 0,-79 21-250,135-20 154,0-4 0,-41-1-154,-32-17 171,151 9-163,-1 0 0,0-1-1,0 1 1,0 0 0,1 0 0,-1 0 0,0-1 0,0 1 0,0 0 0,0 0 0,0-1 0,0 1 0,1 0 0,-1 0 0,0-1 0,0 1 0,0 0 0,0 0 0,0-1 0,0 1 0,0 0 0,0 0 0,0-1 0,0 1 0,0 0 0,0 0 0,0-1-1,0 1 1,-1 0 0,1 0 0,0-1 0,0 1 0,0 0 0,0 0 0,0-1 0,0 1 0,-1 0 0,1 0 0,0 0 0,0 0 0,0-1 0,-1 1 0,1 0 0,0 0 0,0 0 0,0 0 0,-1 0 0,1-1 0,0 1 0,0 0 0,-1 0 0,1 0 0,0 0-1,0 0 1,-1 0 0,1 0 0,0 0 0,-1 0 0,1 0 0,0 0 0,0 0 0,-1 0 0,1 0 0,0 0 0,0 0-8,8-9-3513</inkml:trace>
  <inkml:trace contextRef="#ctx0" brushRef="#br0" timeOffset="53930.435">22238 6746 6537,'-4'-2'843,"-31"-15"4094,33 16-4857,-1 1-1,1 0 0,-1-1 0,1 1 0,-1 0 1,1 0-1,-1 0 0,0 0 0,1 1 1,-1-1-1,1 1 0,0-1 0,-1 1 1,1 0-1,-1 0 0,1 0 0,0 0 0,0 1 1,0-1-1,0 0 0,0 1 0,-1 1-79,-123 127 1386,46-35-1183,58-67-155,22-27-47,1 0 0,-1-1 0,0 1 1,1 0-1,-1 0 0,1-1 0,-1 1 1,1 0-1,0-1 0,-1 1 0,1-1 1,-1 1-1,1 0 0,0-1 0,0 1 1,-1-1-1,1 0 0,0 1 0,0-1 1,0 0-1,-1 1 0,1-1 0,0 0 1,0 0-1,0 0 0,0 0 0,0 0 1,-1 0-1,1 0 0,0 0 0,0 0 1,0 0-1,0 0 0,-1-1 0,1 1 1,0 0-1,0 0 0,0-1-1,3 1 6,11-1 7,1 2-1,-1-1 1,1 2-1,-1 0 1,1 1-1,-1 1 1,0 0-1,0 1 1,-1 0-1,8 5-12,-14-3-1,-1 1 0,1 0 0,-2 1 0,1-1 0,-1 1 0,-1 1 0,1-1 0,-2 1 0,1 0-1,-1 0 1,-1 0 0,0 0 0,0 1 0,-1-1 0,-1 1 0,0 0 0,0 4 1,1-11 111,-1 1 0,0 0 0,0 0 0,-1 0 0,0 0 0,1 0 0,-2-1 0,1 1 0,0 0 0,-1 0 0,0 0 0,0 0 0,-1-1 0,1 1 0,-1 0 0,0-1 0,0 0 0,-1 1 0,1-1 0,-1 0 0,0 0 0,0 0 0,0-1 0,0 1 0,-1-1 0,0 1 0,1-1 0,-1 0 0,0-1 0,-1 1 0,1-1 0,0 0 0,-1 0 0,0 0-111,-2 0 120,0-1 0,-1 0 0,1-1 0,0 0 0,-1 0 0,1 0 0,0-1 0,-1 0 0,1-1 0,0 1 0,0-1 0,0-1 0,0 1 0,0-1 0,1 0 0,-1-1 0,1 0 0,0 0 0,0 0 0,0-1 0,1 0 0,-1-1-120,31-6-6454,-7 4 2215</inkml:trace>
  <inkml:trace contextRef="#ctx0" brushRef="#br0" timeOffset="54453.191">22363 6666 8906,'0'6'5443,"-2"11"-5084,2-11-109,0 37-211,3 0 0,2 0-1,1-1 1,2 0 0,2 0 0,2-1 0,2-1 0,5 11-39,-16-43 0,65 142 180,-85-165-899,-3-9-1812,-7-8 46</inkml:trace>
  <inkml:trace contextRef="#ctx0" brushRef="#br0" timeOffset="54688.119">22238 7024 9434,'-4'-6'2753,"14"-2"375,7 3-2624,16-7-360,11-6-168,17-6-152,-2-1 216,6-11-8,-7 3-72,-6-5 1201,-28 4-4330,-27 1 1785</inkml:trace>
  <inkml:trace contextRef="#ctx0" brushRef="#br0" timeOffset="56531.795">21612 6658 7738,'-39'-67'5604,"-24"22"-3547,59 41-2002,0 1-1,-1 1 1,1-1-1,-1 1 1,1-1-1,-1 1 1,0 1-1,0-1 1,0 1-1,0 0 0,0 0 1,0 0-1,-1 1 1,1-1-1,0 1 1,0 1-1,0-1 1,0 1-1,-1 0 1,1 0-1,0 0 1,0 1-1,1-1 1,-1 1-1,0 0 1,0 1-55,-3 5-6,0 0 1,1 0-1,0 1 0,0 0 1,1 0-1,1 1 1,-1-1-1,2 1 1,-1 0-1,1 1 1,1-1-1,0 1 1,0 0-1,-1 10 6,0 6-16,1 1-1,1-1 1,2 0 0,0 1-1,2-1 1,1 0-1,1 0 1,1 0 0,6 13 16,15 45-29,4-1 0,13 18 29,-21-50 0,-20-46 1,11 28 4,1-1 0,1-1 0,2 0 0,1-1 0,2-1 0,5 5-5,33 17 148,-109-121 640,-14-46-1995,-55-78-2069,117 187 3268,-1 1 0,-1 0-1,1 0 1,-1 1 0,0-1-1,0 1 1,0 0-1,0 0 1,-1 1 0,0 0-1,0 0 1,0 0-1,0 0 1,0 1 8,23-16 1323,232-99-454,-176 85-403,-51 22-2420,-7-3 433</inkml:trace>
  <inkml:trace contextRef="#ctx0" brushRef="#br0" timeOffset="56866.13">21739 6520 9586,'0'-1'135,"-1"1"1,1-1-1,-1 1 0,1-1 0,-1 1 1,1 0-1,-1-1 0,0 1 0,1 0 1,-1-1-1,1 1 0,-1 0 0,0 0 1,1 0-1,-1-1 0,0 1 0,1 0 1,-1 0-1,0 0 0,1 0 0,-1 0 1,0 0-1,1 0 0,-1 0 0,0 1 1,1-1-1,-1 0 0,0 0 0,1 0 1,-1 1-1,1-1 0,-1 0 0,0 1 1,1-1-1,-1 1 0,1-1 1,-1 0-136,-23 37 727,15-14-684,1 1-1,1 0 1,1 1 0,1 0-1,1 0 1,2 0 0,0 0-1,1 0 1,2 0 0,1 0-1,0 0 1,3 4-43,-4-17 21,1 0 1,1 0-1,0 0 0,0-1 1,2 1-1,-1-1 0,1 0 1,1 0-1,0-1 0,0 0 1,5 6-22,-10-16-22,0 1 1,1-1-1,-1 0 0,0 0 1,1 0-1,-1 0 0,0 0 1,0 0-1,1 0 1,-1 0-1,0 0 0,1-1 1,-1 1-1,0 0 1,0-1-1,0 1 0,1-1 1,-1 0-1,0 1 1,0-1-1,0 0 0,0 0 1,0 1-1,0-1 1,0 0-1,-1 0 0,1 0 1,0 0-1,0 0 0,-1 0 1,1-1-1,0 1 1,-1 0-1,1 0 0,-1 0 1,0-1-1,1 1 1,-1 0-1,0 0 0,0-1 1,0 1-1,0 0 1,0-1-1,0 1 22,30-80-4161,-11 24 1234</inkml:trace>
  <inkml:trace contextRef="#ctx0" brushRef="#br0" timeOffset="57106.487">21935 6578 8794,'-8'3'2720,"-5"7"377,-4 5-2489,-7 17-280,4 9-224,-4 12-184,5 5 144,-2 3 8,7-10 0,2-4 24,3-12-48,5-9 24,2-11-32,1-12-184,1-6-208,-5-17-2160,-1-10-713,-3-9-672</inkml:trace>
  <inkml:trace contextRef="#ctx0" brushRef="#br0" timeOffset="57397.763">21692 6816 5969,'0'-5'3361,"2"2"-440,8 0-1209,10-3-1088,9-3-440,10-2-48,7 2 0,11 3 8,1 3-80,3 8-280,-10-2-240,-4-6-2593,-21-3 521</inkml:trace>
  <inkml:trace contextRef="#ctx0" brushRef="#br0" timeOffset="57677.036">21891 6418 9506,'6'-10'2337,"1"4"727,10 2-2760,10 6-224,7 1-120,5 6-8,-1 11-8,0 15 8,-6 4 0,-6 19 0,-13 6-16,-11 14 8,-13-5 0,-19 23 16,-12-5-96,-27 17-2817,-2-19 937</inkml:trace>
  <inkml:trace contextRef="#ctx0" brushRef="#br0" timeOffset="61006.088">18310 10955 5185,'-2'-1'6506,"14"8"-5726,20 25 477,-30-31-1233,-1 1-4,1 0-1,0 0 1,-1 0-1,1 0 0,0-1 1,0 1-1,0 0 1,0-1-1,0 0 1,1 1-1,-1-1 1,0 0-1,1 0 0,-1-1 1,0 1-1,1 0 1,-1-1-1,1 1 1,1-1-20,130 2 226,-52-15 104,-75 10-315,0 1 1,1 0-1,-1 1 1,1 0-1,-1 0 0,1 0 1,0 1-1,-1 0 1,1 1-1,0 0 1,-1 0-1,1 0 0,-1 1 1,6 2-16,175 19 157,-177-20-133,0 0 1,0-1-1,1-1 0,-1 0 1,1 0-1,-1-1 0,1 0 0,-1-1 1,1-1-1,-1 0 0,0 0 0,0-1 1,0-1-1,0 0 0,6-3-24,18-12 70,104-47 187,-69 43-206,-2-3-1,0-3 1,28-19-51,185-113 575,-225 131-426,-1-3 1,-1-2-1,16-17-149,58-74 264,-78 71-133,90-54 134,-53 50-11,51-43 120,-22-29-50,-4-35-122,15-4-153,-17 57 87,12-24 9,-62 32 51,71-101 147,17-17-312,-117 180-34,1 2-1,2 1 1,2 2 0,1 1 0,2 2-1,2 1 1,24-13 3,190-126-46,-218 145 50,1 3 0,1 0 0,1 3 0,12-4-4,19-11-6,202-85-32,-245 109 27,0 1 1,1 1 0,0 1-1,0 2 1,1 0 0,0 3-1,1 0 1,0 2 0,-1 1-1,1 2 1,30 3 10,196 12-43,-239-12 42,0 1 0,1 0-1,-2 1 1,1 1-1,0 1 1,0 1 1,31 11-4,-37-15 2,0 1 0,-1 0 0,1 1 0,-1 0 0,-1 1 0,1 0 0,-1 1 0,0 0-1,-1 0 1,0 1 0,0 1 0,1 1 2,-2-2 7,0-1-1,1-1 1,0 1-1,1-2 1,-1 1-1,1-1 1,1-1-1,-1 0 1,2 1-7,42 22 4,49 29 0,-21 14 4,-55-38-18,1-3 0,2 0 1,1-2-1,4 2 10,167 150 5,-80-79-21,-96-82 6,0 1 0,-1 1 1,-1 1-1,-2 1 0,0 1 1,6 9 9,-3 4 9,2-2 1,2-1 0,0-2-1,23 19-9,-20-20-10,-2 2-1,-1 0 0,18 30 11,21 24-41,55 27 79,-96-94-32,-1 2 0,-1 1 1,-1 2-1,8 11-6,205 271 10,-214-280-8,-12-12 0,0 0 0,2-2 0,-1 1 0,2-2 0,0 0-1,0 0 1,1-1 0,0-1 0,1 0 0,0-2 0,8 4-2,-18-10 0,28 7 3,-1 2-1,0 1 0,0 1 1,-1 2-1,-1 1 1,-1 2-1,23 17-2,-39-22 5,1-1-1,1-1 0,0 0 1,0-1-1,1-1 0,0 0 1,1-2-1,0 0 0,12 3-4,-21-7 0,0 0-1,-1 0 1,1 1 0,-1 1-1,1-1 1,-1 1 0,-1 0-1,1 1 1,-1 0 0,0 0-1,1 2 1,16 12 7,-1 0-11,-18-15 5,-1-1 1,1 1 0,1-1-1,-1 0 1,1-1-1,-1 1 1,1-1-1,0 0 1,0-1 0,0 1-1,3-1-1,67 19 19,-36-9-4,1-1 1,0-2 0,0-3 0,10 0-16,232 34 88,-267-36-86,-1-2 0,1 0 1,0 0-1,-1-2 1,1 0-1,0 0 0,0-2 1,-1 0-1,1-1 1,3-1-3,62-9 93,-45 14 318,-44-5 637,-16 2-2316,-17-2-2439</inkml:trace>
  <inkml:trace contextRef="#ctx0" brushRef="#br0" timeOffset="62650.528">23026 10421 5625,'0'-6'37,"2"-7"4115,-5 18-1050,-49 304-1860,42-236-933,3 1 0,4 0 0,3 37-309,9-48 428,2-70 53,-1-15-379,-2 0 0,-1 0 1,-1-1-1,0 0 0,-2-1 0,1-19-102,0 12 42,24-239 91,-25 112-67,-4 159-66,0-1 1,0 0 0,-1 0 0,1 0 0,0 0-1,0 0 1,-1 0 0,1 0 0,0 0 0,0 0-1,-1 0 1,1 0 0,0 0 0,0 0 0,-1 0-1,1 0 1,0 0 0,0 0 0,-1 0-1,1 0 1,0 0 0,0 0 0,-1 0 0,1 0-1,0-1 1,0 1 0,0 0 0,-1 0 0,1 0-1,0 0 1,0-1 0,0 1 0,0 0 0,-1 0-1,1 0 1,0-1 0,0 1 0,0 0 0,0 0-1,0-1 1,0 1 0,0 0 0,-1 0 0,1-1-1,0 1 1,0 0 0,0 0 0,0-1 0,0 1-1,0 0 1,0 0 0,0-1 0,0 1 0,1 0-1,-1 0 1,0-1 0,0 1 0,0 0-1,-9 19 6,-70 249-74,22-99 542,59-149-275,12-37-138,-4-18 8,-2 1-1,-1-1 0,-1 0 0,-3 0 0,0-8-68,7-56 40,0 20-183,-36 319-300,0 21-665,29-201-1717,5-21 71</inkml:trace>
  <inkml:trace contextRef="#ctx0" brushRef="#br0" timeOffset="71062.172">24836 5699 3017,'5'-9'8517,"-3"19"-7446,-23 150 11,20-153-1046,-24 304 1191,41-357-543,1-9-629,-3-2 0,-2 1 0,-2-2 0,-3 0 0,-1-50-55,-6 102 10,0 4-8,1 0 0,-1-1 0,0 1 0,0 0 0,0 0 0,0 0 0,0 0 0,-1 0 0,1-1 0,-1 1 0,1 0 1,-1 0-1,0 0 0,0 0 0,0 0 0,0 0 0,0 1 0,0-1 0,-1-1-2,-19 22-39,11 4 38,1 0 0,1 1 0,1-1 0,0 1-1,2 1 1,1-1 0,1 10 1,-2-1-1,-10 89 97,12-111 28,6-31-61,6-23-23,-2 0 0,-2-1 0,-1 0 1,-2 0-1,-3 0 0,-1 1 0,-4-17-40,2 50-127,3 28-22,1 7-37,11 154-2687,3-118 680</inkml:trace>
  <inkml:trace contextRef="#ctx0" brushRef="#br0" timeOffset="72228.081">26400 5940 4297,'6'23'4956,"3"10"-4666,-5-1 261,-1 0 0,-1 1 0,-2-1 0,-2 1-1,-2 13-550,1-1 498,3-44-482,-1 0 1,1 0-1,0 0 1,-1 0 0,1 0-1,0 0 1,0 0-1,0 0 1,0 0 0,0 0-1,0 0 1,0 0-1,0 0 1,0 0 0,0 0-1,1 0 1,-1 0-1,0 0 1,1 0-1,-1 0 1,1 0 0,-1-1-1,1 1 1,-1 0-1,1 0 1,0 0 0,-1 0-1,1-1 1,0 1-1,0 0 1,-1-1-1,1 1 1,0-1 0,0 1-1,0-1 1,0 1-1,0-1 1,0 1 0,0-1-1,0 0 1,0 0-1,0 1 1,0-1 0,0 0-1,0 0 1,0 0-1,0 0 1,1 0-17,4-8 11,0 1 0,0-1 0,-1 0 0,1-1 0,-2 1 1,0-1-1,0 0 0,0 0 0,1-7-11,10-28 78,-2-1 1,-2-1-1,-2 0 1,-2 0-1,-2 0 1,-2-1-1,-2-30-78,-7 50 457,5 27-445,1-1-1,0 1 1,-1 0 0,1-1-1,0 1 1,-1 0 0,1-1 0,-1 1-1,1 0 1,0 0 0,-1-1-1,1 1 1,-1 0 0,1 0-1,-1 0 1,1 0 0,-1-1-1,1 1 1,-1 0 0,1 0-1,-1 0 1,1 0 0,-1 0-1,1 0 1,-1 0 0,1 1 0,-1-1-1,1 0 1,0 0 0,-1 0-1,1 0 1,-1 1 0,1-1-1,-1 0 1,1 0 0,0 1-1,-1-1 1,1 0 0,-1 1-1,1-1 1,0 0 0,-1 1-1,1-1 1,0 1 0,0-1-1,-1 0 1,1 1 0,0-1 0,0 1-1,0-1 1,-1 1 0,1-1-12,-8 14 30,0 0 1,0 0 0,1 1-1,1 0 1,1 0-1,0 0 1,1 1 0,0 0-1,1 0 1,1 4-31,-1-3 23,0-3-18,-3 16 19,1-1 0,1 1 0,2 0 0,1-1 0,1 12-24,0-38 2,0-1-1,0 1 1,0 0-1,0 0 1,1-1-1,-1 1 1,1 0-1,-1-1 1,1 1-1,0-1 1,0 1-1,1-1 1,-1 1-1,0-1 1,1 0-1,-1 1 1,1-1 0,0 0-1,0 0 1,0 0-1,0 0 1,0-1-1,1 2-1,-2-3 3,0-1 0,0 1-1,0 0 1,0-1 0,-1 1 0,1-1 0,0 1 0,-1-1-1,1 1 1,0-1 0,-1 1 0,1-1 0,0 0 0,-1 1-1,1-1 1,-1 0 0,1 0 0,-1 1 0,0-1-1,1 0 1,-1 0 0,0 0 0,1 0 0,-1 1 0,0-1-1,0 0 1,0 0 0,0 0 0,0 0 0,0 0-1,0 0 1,0 0 0,0 1 0,0-2-3,0-4 13,25-210 299,34-141-277,-58 320-87,-15 50-59,-12 44 42,2 1-1,2 1 1,-10 49 69,24-78 7,-39 159 169,46-183-158,-1 1 0,1-1 0,1 0-1,-1 0 1,1 1 0,0-1 0,1 0 0,-1 1-1,1-1 1,1 0 0,-1 0-18,-1-5-1,0-1-1,0 1 1,0-1-1,1 0 1,-1 1 0,0-1-1,0 1 1,0-1-1,1 1 1,-1-1 0,0 0-1,0 1 1,1-1-1,-1 0 1,0 1-1,1-1 1,-1 0 0,1 1-1,-1-1 1,0 0-1,1 0 1,-1 1-1,1-1 1,-1 0 0,0 0-1,1 0 1,-1 0-1,1 1 1,-1-1-1,1 0 1,-1 0 0,1 0-1,-1 0 1,1 0-1,-1 0 1,1 0 0,-1 0-1,1-1 1,-1 1-1,1 0 1,-1 0-1,0 0 1,1 0 0,-1-1-1,1 1 1,-1 0-1,0 0 1,1-1-1,-1 1 1,1 0 0,-1-1-1,0 1 1,1 0-1,-1-1 1,0 1 0,0-1-1,1 1 1,-1 0-1,0-1 1,0 1-1,0-1 1,0 1 0,1-1-1,-1 1 1,0-1 1,13-33-1031,-16-2-1617,-11-2 35</inkml:trace>
  <inkml:trace contextRef="#ctx0" brushRef="#br0" timeOffset="76403.664">23018 10692 4481,'-4'112'5105,"28"52"-2623,-20-154-1863,0-28-143,6-110 39,-7-1-1,-9-95-514,-8 67 15,9 174-120,-37 468 269,38-394-2,8-69-64,7-30 42,-6-13-90,-1 1 0,-1-1 1,0 0-1,-2 0 0,0 0 0,-1-1 1,-2-2-51,2 7 20,-15-236 36,10 304-351,-47 473 290,52-469 78,3-60-22,26-259 250,-13-70-170,-14 301-222,0 48-141,-9 137 25,-16 88 207,8-113 37,13-45 5,8-85 13,21-105 92,-13 30-95,-3 0 1,-4-1-1,-4 0 1,-3 0-1,-7-52-52,4 118-101,2 31 17,-20 431-85,18-325 175,6-98-100,-3-27 50,0 1 0,1 0 1,-1 0-1,0-1 0,0 1 0,0 0 0,0 0 0,0 0 0,0-1 0,0 1 0,1 0 0,-1 0 1,0 0-1,0 0 0,0-1 0,1 1 0,-1 0 0,0 0 0,0 0 0,0 0 0,1 0 1,-1 0-1,0-1 0,0 1 0,1 0 0,-1 0 0,0 0 0,0 0 0,1 0 0,-1 0 0,0 0 1,0 0-1,0 0 0,1 0 0,-1 0 0,0 0 0,0 0 0,1 1 0,-1-1 0,0 0 1,0 0-1,1 0 0,-1 0 0,0 0 0,0 0 0,0 1 0,1-1 0,-1 0 0,0 0 0,0 0 1,0 0-1,0 1 0,0-1 0,1 0 0,-1 0 0,0 0 0,0 1 0,0-1 0,0 0 0,0 0 1,0 1-1,0-1 0,0 0 0,0 1 44,11-28-2222</inkml:trace>
  <inkml:trace contextRef="#ctx0" brushRef="#br0" timeOffset="81930.157">24865 5591 2545,'-8'11'656,"0"0"0,2 1 0,-1 0 0,2 0 0,-1 0 0,2 1 0,-1 0 0,2-1 0,0 2 0,0-1 0,1 2-656,-16 223 1449,2-75-1009,15-118 473,20-171-77,23-74-573,-36 178-247,-6 22-14,0 0 0,0 0 0,0 0 0,0 0 0,1 0 0,-1 0 0,0 0 0,0 0 0,0 1 0,0-1 0,0 0 0,0 0 0,0 0 0,1 0 0,-1 0 0,0 0 0,0 0 0,0 0 0,0 0 0,0 0 0,1 0 0,-1 0 0,0 0 0,0 0 1,0 0-1,0 0 0,0 0 0,0 0 0,1 0 0,-1 0 0,0 0 0,0 0 0,0 0-2,-1 18 40,1-17-37,-37 417 175,38-413-97,4-22-17,13-65 8,-4 0 0,-3 0 0,-4-16-72,-3-28 73,-9 121-25,1 19-37,4-13-10,-43 254 94,-6 43-51,44-250 17,11-56-18,12-48-17,-2-1-1,-3-1 0,-1-8-25,-3 17 16,37-266 87,-41 258-71,-7 34-47,-8 33 2,-36 179-64,2 91 106,33-164-28,14-96-16,10-31 6,4-24-697,-1-1 1,-2 0-1,-1-1 0,3-21 706,-15 56-84,23-93-2086</inkml:trace>
  <inkml:trace contextRef="#ctx0" brushRef="#br0" timeOffset="94354.23">21823 10577 5897,'-2'23'4927,"-4"12"-3002,-1 11-1734,-11 188 1079,11-139-869,18-135-232,0-14-10,-3 1 0,-2-1 0,-2 0 0,-2-1 0,-5-28-159,-3 52 395,0 56 35,-21 212-336,18-145-8,10-92-87,-1 1 1,0-1 0,1 1-1,-1-1 1,1 0 0,-1 1-1,1-1 1,-1 0 0,0 0-1,1 1 1,-1-1 0,1 0 0,0 0-1,-1 0 1,1 0 0,-1 0-1,1 0 1,-1 0 0,1 0-1,-1 0 1,1 0 0,-1 0-1,1 0 1,-1 0 0,1 0 0,-1 0-1,1 0 1,-1-1 0,1 1-1,-1 0 1,1 0 0,-1-1-1,1 1 1,-1 0 0,1-1-1,-1 1 1,0 0 0,1-1 0,-1 1-1,1-1 1,-1 1 0,0 0-1,0-1 1,1 1 0,-1-1-1,0 1 1,0-1 0,0 1-1,1-1 1,-1 1 0,0-1-1,0 1 1,0-1 0,0 0 0,0 1-1,0-1 1,0 1 0,0-1-1,0 1 1,0-1 0,0 1-1,-1-1 1,1 1 0,0-1-1,0 0 2,5-29 31,0-1 1,-2 0 0,-1 0 0,-2 0-1,-1-4-32,1 33 1,-7-108 35,0 198-379,-8 115 422,18-200-89,2-19 9,0-22 23,0 0 0,-3-1 0,-1 1 0,-2-1 1,-4-24-23,-7-6 50,5 98-219,-7 50 136,4 2-1,3 0 1,3 54 33,6-114 3,8-35-73,1-24 59,-1-1-1,-2-1 0,-2 1 1,-2-1-1,-1 0 1,-2 0-1,-2 0 1,-2 0-1,-4-24 12,1 53-204,2 39-120,4-20 297,-12 108-1728,6-30-1027</inkml:trace>
  <inkml:trace contextRef="#ctx0" brushRef="#br0" timeOffset="115879.558">21845 10565 1808,'3'-32'4124,"-3"21"3240,-22 55-6154,22 114-1313,-11 107 274,5-204-1,12-122 153,-2-53-217,-5 0-1,-5 1 0,-11-43-105,7 116 134,7 42-72,-16 160-112,-7 89 63,29-189 59,5-74 0,-8-166 159,-6 41-385,2 377-1038,-1-167-1319,3-3 77</inkml:trace>
  <inkml:trace contextRef="#ctx0" brushRef="#br0" timeOffset="117086.808">21040 11398 4913,'-2'-6'826,"2"4"-378,0-1 0,-1 0 1,1 1-1,-1-1 0,0 0 0,0 1 1,0-1-1,0 1 0,0-1 0,0 1 1,-1 0-1,1-1 0,-1 1 0,0 0 1,1 0-1,-1 0 0,0 0 0,0 0 1,0 1-1,-1-1 0,1 1 1,0-1-1,-2 0-448,2 3 48,0 1 0,0-1-1,1 0 1,-1 0 0,0 1 0,0-1 0,1 1 0,-1 0 0,1-1-1,0 1 1,-1 0 0,1 0 0,0 0 0,0 0 0,0 0 0,0 0 0,1 0-1,-1 0 1,0 0 0,1 1 0,0-1 0,-1 0 0,1 0 0,0 0 0,0 1-1,0-1 1,0 0 0,1 0 0,-1 2-48,16-24 895,-4 12-850,1 0 0,0 1 0,0 0 0,1 1-1,-1 1 1,1 0 0,0 1 0,1 1 0,-1 0 0,1 0 0,0 2 0,11-1-45,111-15 61,-124 14-55,-13 2-3,1 1-1,0-1 1,0 0-1,-1 1 1,1-1-1,0 1 1,0-1 0,0 1-1,0 0 1,0-1-1,0 1 1,0 0-1,0 0 1,0 0-1,0 0 1,0 0-1,0-1 1,0 2-1,0-1 1,0 0-1,0 0 1,0 0 0,0 0-1,0 1 1,-1-1-1,1 0 1,0 1-1,0-1 1,0 1-1,0-1 1,0 1-1,-1-1 1,1 1-1,0 0 1,0-1 0,-1 1-1,1 0 1,0 0-1,-1 0 1,1-1-1,-1 1 1,1 0-1,-1 0 1,0 0-1,1 0 1,-1 0-1,0 0-2,-22 4 470,-173 54 911,182-54-1355,1 0-1,0 1 0,0 0 0,0 1 0,1 1 0,0 0 1,0 0-1,-7 8-25,10-14-97,18-17 6,-6 13 90,1 0 0,-1 1 0,1-1 0,-1 1 0,1 0 0,0 0 0,-1 0 0,1 1 1,0-1-1,0 1 0,0 0 0,-1 1 0,1-1 0,0 1 0,0 0 0,-1 0 0,1 1 0,-1-1 0,1 1 1,-1 0-1,1 0 0,-1 1 0,0-1 1,43 13-3,-29-10 155,-45-3-147,-1-1 0,1-2 0,-1-1 0,1-1 1,-5-2-6,-10-1-585,0 4 126,-5 5-3025</inkml:trace>
  <inkml:trace contextRef="#ctx0" brushRef="#br0" timeOffset="199800.497">21355 11152 5793,'2'-5'596,"0"1"-1,1 0 0,0 0 1,-1-1-1,1 2 1,0-1-1,1 0 1,-1 0-1,1 1 0,0 0 1,0 0-1,0 0 1,0 0-1,2 0-595,-3 1 65,0 0 0,0 1-1,0 0 1,0-1 0,1 1 0,-1 0-1,0 1 1,1-1 0,-1 1 0,0-1-1,1 1 1,-1 0 0,1 0-1,-1 1 1,0-1 0,1 1 0,-1-1-1,0 1 1,1 0 0,-1 0 0,0 1-1,0-1 1,0 1 0,0-1 0,0 1-1,0 0 1,0 0 0,-1 0 0,1 1-1,-1-1 1,1 1 0,-1 0-65,2 1 55,-2-1 0,1 1 0,0 0 0,-1 0 0,1 0 0,-1 1 0,-1-1 0,1 1 0,0-1 0,-1 1 0,0-1 0,0 1 0,0 0 0,-1-1 0,0 1 0,0 0 0,0-1 0,0 1 0,-1 0 0,1 0 0,-1-1 0,-1 1 0,1-1 0,0 1 0,-1-1 0,0 1 0,0-1 0,-1 0 0,1 0 0,-1 0 0,0 0 0,0-1 0,0 1 0,0-1 0,0 1 0,-1-1 0,0 0 0,-1 0-55,-3 2 124,1-1-1,0 1 1,0 1 0,1-1 0,-1 1 0,1 0 0,0 1 0,1-1 0,0 1 0,-2 2-124,6-6-2,-1 0 1,0 0-1,1 0 0,-1 0 1,1 0-1,0 1 0,0-1 1,0 0-1,1 1 0,-1-1 1,1 0-1,0 1 0,0-1 1,0 1-1,0-1 0,1 0 1,-1 1-1,1-1 0,0 1 1,0-1-1,0 0 0,0 0 1,0 0-1,1 0 0,0 0 1,1 3 1,0-2-9,-1-1 0,1 1 0,-1-1 0,1 0 1,0 0-1,0 0 0,0 0 0,1 0 0,-1-1 0,1 1 1,0-1-1,-1 0 0,1 0 0,0 0 0,0-1 0,0 0 0,0 1 1,0-1-1,1-1 0,-1 1 0,0-1 0,0 1 0,1-1 1,-1 0-1,0-1 0,0 1 0,1-1 0,-1 0 0,0 0 0,1 0 9,91-9-4064,-61 10 1110</inkml:trace>
  <inkml:trace contextRef="#ctx0" brushRef="#br0" timeOffset="200028.299">21830 11313 9026,'0'0'2857,"0"3"591,0-2-2528,0 8-279,0 4-305,2 2-72,-1 6-152,1 8 0,1 0-24,-2-1-200,2 0-360,0-13-401,-1-4-2711,1-7 439</inkml:trace>
  <inkml:trace contextRef="#ctx0" brushRef="#br0" timeOffset="200402.175">22099 11078 8018,'11'-11'2864,"-5"12"831,-4 20-2853,-2-16-487,-19 109 1118,15-98-1343,4-16-126,-1 0-1,1 1 1,0-1 0,-1 1-1,1-1 1,0 1 0,0-1-1,0 1 1,-1-1 0,1 1-1,0 0 1,0-1 0,0 1 0,0-1-1,0 1 1,0-1 0,0 1-1,0 0 1,0-1 0,0 1-1,0-1 1,0 1 0,1-1-1,-1 1 1,0-1 0,0 1-1,0-1 1,1 1 0,-1-1-1,0 1 1,1-1 0,-1 1-1,1-1 1,-1 0 0,0 1-1,1-1 1,-1 1 0,1-1-1,-1 0 1,1 0 0,-1 1 0,1-1-1,-1 0 1,1 0 0,-1 1-1,1-1 1,-1 0 0,1 0-1,-1 0 1,1 0 0,0 0-1,-1 0 1,1 0 0,-1 0-1,1 0 1,-1 0 0,1 0-1,0 0 1,-1-1 0,1 1-1,-1 0 1,1 0-4,83-16 289,-73 14-282,0 0 0,0 1-1,0 1 1,0 0-1,0 0 1,0 1-1,0 0 1,-1 1-1,1 0 1,3 2-7,-13-3-5,0-1 1,0 0-1,0 1 1,0-1-1,0 1 1,0 0-1,0-1 1,-1 1-1,1 0 1,0-1-1,0 1 1,-1 0-1,1 0 1,0 0-1,-1 0 1,1-1-1,-1 1 1,1 0-1,-1 0 1,0 0 0,1 0-1,-1 0 1,0 0-1,0 0 1,0 1-1,1-1 1,-1 0-1,0 0 1,0 0-1,-1 0 1,1 0-1,0 0 1,0 0-1,0 0 1,-1 0-1,1 0 1,0 0-1,-1 0 1,1 0-1,-1 0 1,1 0-1,-1 0 1,0-1-1,1 1 1,-1 0-1,-1 0 5,-37 40 136,34-37-60,-7 6 69,1 1 105,-1-1 1,0 0-1,-1 0 0,1-1 1,-2-1-1,1 0 0,-1-1 1,-1-1-1,-9 4-250,21-10-29,1 1 0,0-1 0,-1 0 0,1 1 0,0-1 0,-1 0 1,1-1-1,0 1 0,-1 0 0,1-1 0,-1 1 0,1-1 0,0 0 0,0 1 0,0-1 0,-1 0 0,1-1 0,0 1 0,-1-1 29,-20-19-4066,22 20 3762,-14-9-3320</inkml:trace>
  <inkml:trace contextRef="#ctx0" brushRef="#br0" timeOffset="200642.168">22121 11097 5281,'8'-12'4305,"0"6"-936,1-3-153,15 3-2719,6 0-153,7 3-176,14-3-240,10 3-3361</inkml:trace>
  <inkml:trace contextRef="#ctx0" brushRef="#br0" timeOffset="205042.97">21789 8647 2625,'6'-56'10387,"-3"288"-9565,-10-166-765,-13 120 86,7 59-143,23 202 156,-8-381-51,-2 1 0,-4-1 0,-2 0 0,-6 14-105,11-62 57,0-1 1,1 1 0,1-1-1,1 1 1,0-1 0,4 15-58,5 40 77,-8-43-51,-2 0 1,0 1 0,-2-1 0,-2 0 0,-1 6-27,2-25 56,1 0 0,1 0 0,-1 0 0,1 0 0,1 0 0,0 0-1,1 0 1,0-1 0,0 1 0,1 0 0,0-1-56,9 75 113,-16-50-3297,0-22 819</inkml:trace>
  <inkml:trace contextRef="#ctx0" brushRef="#br0" timeOffset="-200401.472">21287 9339 6361,'3'1'3553,"-6"2"-424,9 2-1105,8 0-1696,11 7-224,9 1-168,8 4 0,7 1 40,12 8 0,-1 1 16,4 4 32,-3 1 0,-2-2 24,-15-6-24,-8-4-928,-15-8-2185,-16-1 401</inkml:trace>
  <inkml:trace contextRef="#ctx0" brushRef="#br0" timeOffset="-200024.48">21030 9519 9306,'-3'0'2296,"10"19"689,9 12-2681,16 13-208,8 5-104,20 9 16,7-7 24,15 4 8,-2-7-8,8 4-56,-18-6-224,-6-2-1056,-22-16-1721,-14-14-7</inkml:trace>
  <inkml:trace contextRef="#ctx0" brushRef="#br0" timeOffset="-199735.667">20867 9736 8218,'1'3'2168,"16"13"513,3 8-2337,17 21-264,9 15-112,21 2 32,1-2 48,23-3 32,-6-18-40,9-1 16,-17-3-112,-2-3-712,-28-3-1977,-8 1 329</inkml:trace>
  <inkml:trace contextRef="#ctx0" brushRef="#br0" timeOffset="-199458.631">20700 10038 7722,'4'-4'1624,"21"10"512,6 1-2280,19 16-56,7 3 8,20 19 72,-7 4 224,16 22 56,-2-7-16,11 18 32,-16-12-16,2-3-2384,-22-17 792</inkml:trace>
  <inkml:trace contextRef="#ctx0" brushRef="#br0" timeOffset="-199184.793">20674 10157 4329,'17'3'1280,"13"13"465,11 15-1129,12 23-32,0 7-96,15 12-48,-1-3-136,9 1-56,-8-13-48,5 2-824,-21-14-1360,-20-7 167</inkml:trace>
  <inkml:trace contextRef="#ctx0" brushRef="#br0" timeOffset="-198891.918">20386 10472 3953,'-19'12'3433,"10"-15"-841,8-3-55,8-3-2177,15 9-120,6 6-184,20 14-8,9 16-16,24 25 8,-1 6-8,10 16 24,-15-5 32,-2 7-920,-20-22-1857,-12-13 329</inkml:trace>
  <inkml:trace contextRef="#ctx0" brushRef="#br0" timeOffset="-198588.116">20187 10352 6465,'-6'-36'2937,"0"13"-32,7 22-1473,8 26-1000,5 21-192,9 13-232,15 22 8,1 2 40,10-4 48,-1-12 0,-1-8-80,-12-23-176,-11-14-688,-19-22-2129,-17-29 321</inkml:trace>
  <inkml:trace contextRef="#ctx0" brushRef="#br0" timeOffset="-198236.847">19809 10619 6081,'-15'22'2345,"3"-7"175,9-14-1695,7-5-329,7 2-304,7-2-104,8 4-88,9 16 48,3 16-8,15 15 8,-3 6 8,3 17 24,-3-8 8,-7-7-288,-21-17-2009,-13-11-375,-22-25-833</inkml:trace>
  <inkml:trace contextRef="#ctx0" brushRef="#br0" timeOffset="-197986.751">19583 10935 5857,'0'0'1625,"14"-5"439,1-2-1544,12 2-224,2 4-80,9 21 24,0 8-24,7 15-16,-2 4-656,-7 7-1760,-11-17 455</inkml:trace>
  <inkml:trace contextRef="#ctx0" brushRef="#br0" timeOffset="-197985.751">19348 10821 8234,'0'26'1640,"12"0"817,9-6-2457,22-8 32,2-8-2505</inkml:trace>
  <inkml:trace contextRef="#ctx0" brushRef="#br0" timeOffset="-196322.714">21317 9943 4897,'9'11'6290,"21"1"-4414,-34-30-1039,-24-29-1605,11 28-802</inkml:trace>
  <inkml:trace contextRef="#ctx0" brushRef="#br0" timeOffset="-195489.782">21335 10129 7850,'0'3'317,"-2"-1"0,1 1 0,0-1 0,0 1 1,-1-1-1,1 0 0,-1 0 0,0 0 0,0 0 0,0 0 1,0 0-1,0 0 0,0-1 0,0 1 0,-1-1 1,1 1-1,0-1 0,-1 0-317,-22 22 1794,0-38-605,14 2-1126,-1 0 1,2-1-1,0 0 0,1 0 0,0-1 0,1-1 0,1 1 1,0-1-1,1 0 0,1-1 0,0 0 0,1 0 1,1 0-1,1 0 0,1 0 0,0-11-63,-4-82-16,5 1 0,5 0-1,5 0 1,4 0 0,13-36 16,60-272-27,36-28-121,32 20 52,16 42 64,27-13 44,43-25-48,-196 347 27,3 1-1,4 3 1,2 3 0,62-59 9,162-100-21,-195 163 44,115-83-7,153-100 42,-307 205-34,-35 33 24,-19 17 13,5-5-127,3-2-19,0 0 0,-1 0 0,1 0-1,0-1 1,0 1 0,-1-1 0,1 1 0,-1-1-1,1 0 1,-1 0 0,0 0 0,1 0 0,-1 0-1,0-1 1,0 1 0,0-1 0,1 0-1,-1 0 1,0 0 0,0 0 0,0 0 0,-1-1 85,-12-6-2989,-6-2-149</inkml:trace>
  <inkml:trace contextRef="#ctx0" brushRef="#br0" timeOffset="-195176.973">23038 5575 8114,'-28'3'7327,"39"-7"-6431,78-12-851,-1-3 1,-1-5-1,80-33-45,162-90 136,-235 113-85,-94 34-51,1-1 0,-1 1 1,1 0-1,-1-1 1,1 1-1,-1 0 1,1 0-1,0-1 0,-1 1 1,1 0-1,0 0 1,-1 0-1,1 0 1,0 0-1,-1 0 0,1 0 1,-1 0-1,1 0 1,0 0-1,-1 0 1,1 0-1,0 0 0,-1 0 1,1 1-1,0-1 1,-1 0-1,1 0 1,-1 1-1,1-1 1,-1 0-1,1 1 0,-1-1 1,1 1-1,-1-1 1,1 1-1,-1-1 1,1 1-1,-1-1 0,0 1 1,1-1-1,-1 1 1,0 0-1,0-1 1,1 1-1,-1-1 0,0 1 1,0 0-1,0-1 1,0 1-1,0 0 1,0 0-1,-15 31 58,-81 101 122,62-91-362,2 1 0,1 2 1,3 2-1,2 0 0,1 2 0,3 1 0,-1 9 182,7-5-3052</inkml:trace>
  <inkml:trace contextRef="#ctx0" brushRef="#br0" timeOffset="-194586.04">20868 9571 5193,'47'-247'6515,"-44"238"-6339,-1-1 0,1 1 0,1-1 1,0 1-1,0 0 0,1 1 0,0-1 0,0 1 1,2-2-177,-6 9 8,0 1 1,0-1 0,0 0 0,1 1-1,-1-1 1,0 1 0,0 0 0,0-1-1,0 1 1,1 0 0,-1 0 0,0 0-1,0 0 1,1 0 0,-1 0 0,0 0-1,0 0 1,1 0 0,-1 0 0,0 1-1,0-1 1,0 1 0,0-1 0,1 1-1,-1-1 1,0 1 0,0 0 0,0-1-1,0 1 1,0 0 0,0 0 0,-1 0-1,1-1 1,0 1 0,0 0 0,0 0-1,-1 0 1,1 1 0,-1-1 0,1 0-1,-1 0 1,1 0 0,-1 0 0,0 1-1,1-1 1,-1 0 0,0 0 0,0 1-9,45 149-3,-6 42 67,-11-45 105,7-1-1,8 4-168,18-12 108,-61-138-96,1 1-1,-1-1 0,1 1 0,-1-1 1,1 1-1,-1-1 0,1 1 1,0-1-1,-1 0 0,1 1 0,0-1 1,0 0-1,0 0 0,0 1 0,0-1 1,0 0-1,0 0 0,1 0 1,-1 0-1,0-1 0,1 1 0,-1 0 1,0 0-1,1-1 0,-1 1 0,1-1 1,-1 1-1,1-1 0,-1 0 1,1 0-1,0 0 0,-1 1 0,1-1 1,-1-1-1,1 1 0,-1 0 0,1 0 1,-1-1-1,1 1 0,-1 0 0,1-1 1,-1 0-1,1 1 0,-1-1 1,0 0-1,1 0 0,-1 1 0,0-1 1,0 0-1,1 0 0,-1-1 0,0 1 1,0 0-1,0 0 0,0 0 1,-1-1-1,1 1 0,0 0 0,0-1 1,-1 1-1,1-1 0,-1 0-11,14-28 261,-1-2-1,-2 1 0,-1-1 1,4-25-261,107-552 1561,-81 369 14,1-1-3868</inkml:trace>
  <inkml:trace contextRef="#ctx0" brushRef="#br0" timeOffset="-150620.819">21100 9931 6073,'-7'15'3321,"4"-21"-344,3 0-873,4-2-1808,-1 3-80,0 2-128,3 2-56,-3 9-256,-4-8-2808,-4-11 839</inkml:trace>
  <inkml:trace contextRef="#ctx0" brushRef="#br1" timeOffset="127943.99">27458 999 4553,'-13'5'5696,"13"-4"-5571,0-1-1,0 31 2469,-5 199-1598,1-55-598,11 78-397,36 272 128,-23-100 9,-14-355-66,30 526 99,-44-421 347,0 88 206,20 139-723,-2-96 33,-9-115-25,12 402 59,32-65 188,-35-268-190,-2 157 26,-12-317 103,-16-121-4077,7 3 1074</inkml:trace>
  <inkml:trace contextRef="#ctx0" brushRef="#br1" timeOffset="129134.276">27172 6653 6985,'-7'-12'3852,"-5"-12"1435,14-5-3922,1 22-1331,0 0 0,0 1 1,0-1-1,1 1 0,0 0 0,0 0 0,0 0 1,1 1-1,0-1 0,0 1 0,0 0 0,1 1 0,0-1 1,0 1-1,0 0 0,0 1 0,1 0 0,-1 0 1,3-1-35,-7 4-3,-1-1 1,1 1-1,-1 0 1,1-1-1,-1 1 1,1 0-1,-1 0 1,1 0 0,-1 1-1,1-1 1,-1 0-1,1 0 1,-1 1-1,1-1 1,-1 1 0,1-1-1,-1 1 1,0 0-1,1 0 1,-1-1-1,0 1 1,0 0-1,0 0 1,1 0 0,-1 0-1,0 1 1,0-1-1,0 0 1,-1 0-1,1 0 1,0 1 0,0-1-1,-1 1 1,1-1-1,-1 0 1,1 1-1,-1-1 3,3 59 33,-12-5 340,-3-1 0,-1 0-1,-3 0 1,-18 38-373,30-85 32,1 0-1,0 1 0,0-1 1,1 1-1,0 0 1,0 0-1,1 0 1,0-1-1,1 1 0,-1 0 1,2 0-1,-1 0 1,1 0-1,0 0 0,1 0 1,-1 0-1,2 0 1,2 6-32,-3-12-2,0-1 0,0 0-1,0 0 1,1 0 0,-1 0 0,0 0 0,1-1 0,-1 1 0,1-1 0,-1 1 0,0-1 0,1 0 0,-1 0 0,1 0 0,-1 0 0,1 0-1,-1-1 1,1 1 0,-1-1 0,0 0 0,1 1 0,-1-1 0,0 0 0,1-1 0,-1 1 0,0 0 0,0 0 0,0-1 0,0 0 0,0 1 0,-1-1-1,1 0 1,1-1 2,-1 1-1,12-8-91,0 0 0,-2-1 0,1 0 0,-1-1 1,-1 0-1,0-1 0,6-11 92,26-63-5953,-31 53 2027</inkml:trace>
  <inkml:trace contextRef="#ctx0" brushRef="#br1" timeOffset="129429.126">27368 6541 8602,'1'-15'6675,"26"0"-6343,-17 11 125,146-73-210,-155 76-246,0 1 0,0-1 0,0 0 0,0 1 0,0-1 0,0 0 0,0 1 0,1-1 0,-1 1 0,0 0 0,0-1 0,1 1 0,-1 0 0,0 0 0,1 0 0,-1 0 0,0 0 0,0 0 0,1 0 0,-1 0 0,0 1 0,0-1 0,1 0 0,-1 1 0,0-1 1,0 1-1,0-1 0,0 1 0,1 0 0,-1-1 0,0 1 0,0 0 0,0 0 0,0 0 0,-1 0 0,1 0 0,0 0 0,0 0 0,0 0-1,2 12 47,0 1 0,-1-1 1,-1 1-1,0 0 0,-1-1 1,0 1-1,-1 0 0,-2 13-47,2-18 37,-26 229 916,26-228-929,-12 51-4190,3-51 1189</inkml:trace>
  <inkml:trace contextRef="#ctx0" brushRef="#br1" timeOffset="129626.181">27511 6725 10074,'-6'9'2913,"3"-2"752,3 1-2657,4-2-592,5-1-72,3-4-176,8-4-136,3-5-200,4-11-680,1-6-224,-3-3-2657,-3-3 144</inkml:trace>
  <inkml:trace contextRef="#ctx0" brushRef="#br1" timeOffset="129908.141">27737 6490 3705,'-3'-3'9164,"-5"14"-7044,-3 20-1778,1 1 1,2 0 0,1 0 0,1 1 0,2 0 0,1 7-343,0-17 20,2 0-1,0 0 0,2 0 1,0 0-1,2 0 0,1 3-19,-4-25 1,-1 1 0,1-1 0,0 1 0,0-1-1,1 0 1,-1 1 0,0-1 0,0 0 0,1 1-1,-1-1 1,1 0 0,-1 0 0,1 1 0,-1-1-1,1 0 1,0 0 0,0 0 0,-1 0 0,1 0-1,0 0 1,0 0 0,0 0 0,0 0 0,0 0-1,1 0 1,-1-1 0,0 1 0,0 0 0,0-1-1,1 1 1,-1-1 0,0 1 0,1-1 0,-1 0-1,0 0 1,1 1 0,-1-1 0,0 0 0,1 0-1,-1 0 1,0 0 0,1-1 0,-1 1 0,0 0-1,1-1 1,-1 1 0,0-1 0,0 1 0,1-1-1,-1 1 1,0-1 0,0 0 0,0 0 0,0 1-1,0-1 1,0 0 0,0 0 0,0 0 0,0 0-1,1-1 0,6-11 57,0-1-1,-1 1 1,-1-1-1,0 0 1,0-1-1,-2 0 1,0 0-1,0 0 0,-1 0 1,-1 0-1,-1-1 1,0-2-57,2-4 182,-1-1 0,-1 1 0,-1-1 0,0 1 0,-2-1 1,-1 1-1,-4-18-182,6 39 11,0 1-1,1-1 1,-1 1 0,0 0 0,1-1 0,-1 1 0,0 0 0,0-1-1,1 1 1,-1 0 0,0 0 0,0-1 0,0 1 0,1 0 0,-1 0-1,0 0 1,0 0 0,0 0 0,1 0 0,-1 0 0,0 1 0,0-1-1,0 0 1,1 0 0,-1 1 0,0-1 0,0 0 0,1 1 0,-1-1-1,0 1 1,1-1 0,-1 1 0,0-1 0,1 1 0,-1-1 0,1 1-1,-1 0 1,1-1 0,-1 1 0,1 0 0,0-1 0,-1 1 0,1 0-1,0 0 1,-1-1 0,1 1 0,0 0 0,0 0 0,0 0 0,0-1-1,0 1 1,0 0 0,0 0 0,0 0 0,0-1 0,0 1 0,0 0-11,-49 147 125,46-123-781,3-25 553,0-1 1,0 1 0,0 0-1,0 0 1,1-1-1,-1 1 1,0 0-1,0 0 1,0-1 0,0 1-1,1 0 1,-1 0-1,0 0 1,0-1-1,1 1 1,-1 0 0,0 0-1,0 0 1,1 0-1,-1 0 1,0 0-1,1 0 1,-1-1 0,0 1-1,0 0 1,1 0-1,-1 0 1,0 0 0,1 0-1,-1 0 1,0 0-1,0 0 1,1 1-1,-1-1 1,0 0 0,1 0-1,-1 0 1,0 0-1,0 0 1,1 0-1,-1 1 1,0-1 0,0 0-1,1 0 1,-1 0-1,0 0 1,0 1 0,0-1-1,1 0 1,-1 1 102,14-25-4016</inkml:trace>
  <inkml:trace contextRef="#ctx0" brushRef="#br1" timeOffset="130312.152">27949 6345 8202,'-56'136'6204,"1"77"-3230,50-192-2696,1 1 1,0 0-1,2 0 1,0 0-1,2 19-278,0-41 1,0 1 0,0-1 0,0 0 1,0 1-1,-1-1 0,1 0 0,0 1 0,0-1 0,0 1 1,0-1-1,0 0 0,1 1 0,-1-1 0,0 0 0,0 1 0,0-1 1,0 1-1,0-1 0,0 0 0,1 1 0,-1-1 0,0 0 1,0 1-1,1-1 0,-1 0 0,0 0 0,0 1 0,1-1 0,-1 0 1,0 0-1,1 1 0,-1-1 0,0 0 0,1 0 0,-1 0 0,0 0 1,1 1-1,-1-1 0,0 0 0,1 0 0,-1 0 0,1 0 1,-1 0-1,0 0 0,1 0 0,-1 0 0,1 0 0,-1 0 0,0 0 1,1 0-1,-1-1 0,0 1 0,1 0 0,-1 0 0,0 0 1,1 0-1,-1-1 0,0 1 0,1 0 0,-1 0 0,0-1 0,1 1 1,-1 0-1,0 0 0,0-1 0,1 1 0,-1 0 0,0-1 1,0 1-1,0-1-1,19-26-30,30-145 155,-20 54 62,-29 118-182,0 1-1,0-1 1,0 0 0,0 1 0,0-1-1,0 0 1,0 1 0,0-1 0,0 0-1,-1 1 1,1-1 0,0 0 0,0 1-1,0-1 1,-1 0 0,1 0 0,0 1-1,0-1 1,-1 0 0,1 0 0,0 0-1,0 1 1,-1-1 0,1 0 0,0 0-1,-1 0 1,1 0 0,0 0 0,-1 1-1,1-1 1,0 0 0,-1 0 0,1 0-1,0 0 1,-1 0 0,1 0 0,0 0-1,-1 0 1,1 0 0,0 0 0,-1 0-1,1-1 1,0 1 0,-1 0 0,1 0-1,0 0 1,-1 0 0,1 0 0,0-1-1,-1 1 1,1 0 0,0 0 0,0-1-1,-1 1 1,1 0 0,0 0 0,0-1-1,0 1 1,-1 0 0,1-1 0,0 1-1,0 0-4,-26 44 482,25-44-475,1 0 1,-1 0-1,1 1 0,-1-1 1,1 0-1,0 0 0,-1 0 1,1 0-1,-1 0 1,1 1-1,-1-1 0,1 0 1,-1 0-1,1 0 0,-1 0 1,1 0-1,-1 0 1,1 0-1,-1-1 0,1 1 1,-1 0-1,1 0 0,-1 0 1,1 0-1,0-1 0,-1 1 1,1 0-1,-1 0 1,1-1-1,0 1 0,-1 0 1,1-1-1,0 1 0,-1 0 1,1-1-1,0 1 1,-1-1-1,1 1 0,0 0 1,0-1-1,-1 1 0,1-1 1,0 1-1,0-1 0,0 1 1,0-1-1,0 1 1,0-1-1,0 1 0,0-1 1,0 1-1,0-1 0,0 1 1,0-1-1,0 1 0,0-1 1,0 1-1,0-1 1,1 1-8,-3-3 48,4 23-509,-2-18 142,0 0-1,0 0 1,0 0 0,0 0 0,0 0 0,0 0 0,1 0 0,-1 0 0,1 0 0,-1 0 0,1 0 0,0 0 0,0-1-1,0 1 1,0 0 0,0 0 0,0-1 0,0 1 0,1-1 0,0 2 319,10 0-3893</inkml:trace>
  <inkml:trace contextRef="#ctx0" brushRef="#br1" timeOffset="130879.602">28039 6515 6273,'0'-45'9245,"-1"45"-9153,1-1 1,-1 1-1,1-1 1,-1 1-1,1 0 1,-1-1-1,0 1 1,1 0-1,-1-1 0,0 1 1,1 0-1,-1 0 1,1 0-1,-1 0 1,0 0-1,0-1 1,1 1-1,-1 0 0,0 0 1,1 1-1,-1-1 1,0 0-1,1 0 1,-1 0-1,1 0 1,-1 1-1,0-1 0,1 0 1,-1 0-1,1 1 1,-1-1-1,0 1 1,1-1-1,-1 0 1,1 1-1,-1-1 0,1 1 1,0-1-1,-1 1 1,1 0-1,-1-1 1,1 1-1,0-1 1,-1 1-1,1 0 0,0-1 1,0 1-93,-4 6 54,0 0-1,0 0 1,1 0-1,0 0 1,0 0 0,1 1-1,0-1 1,0 1 0,1-1-1,0 1 1,0 0-54,-2 14 29,-9 56 71,3 0 1,3 70-101,11-108 19,14-53-34,-17 11 14,9-19 13,0 0 1,-1-1 0,-1 0-1,-1 0 1,-1-1 0,-1 0-1,-1-1 1,-1 1 0,-1-1-1,-1-9-12,0 18 13,0 5 7,-1 0 1,1-1-1,-2 0 1,0 1-1,0-1 1,-1 0 0,0 1-1,-1-1 1,-1-3-21,3 14 2,0-1-1,-1 1 1,1 0 0,0-1-1,-1 1 1,1 0 0,-1 0-1,1-1 1,-1 1 0,1 0-1,-1 0 1,1-1 0,-1 1-1,1 0 1,-1 0 0,1 0-1,-1 0 1,1 0 0,-1 0 0,1 0-1,-1 0 1,1 0 0,-1 0-1,1 0 1,-1 0 0,1 0-1,-1 0 1,1 1 0,-1-1-1,1 0 1,-1 0 0,1 1-1,-1-1 1,1 0 0,-1 1-1,1-1 1,0 0 0,-1 1 0,1-1-1,0 0 1,-1 1 0,1-1-1,0 1 1,-1-1 0,1 1-1,0-1 1,0 1 0,0-1-1,-1 1 1,1-1 0,0 1-1,0-1 1,0 1-2,-47 97-561,35-29-3810,14-37 871</inkml:trace>
  <inkml:trace contextRef="#ctx0" brushRef="#br1" timeOffset="132807.123">28046 2590 5321,'-40'21'4595,"35"-18"-4484,0 0 0,1 1 1,0 0-1,0 0 0,0 0 0,0 0 1,1 0-1,-1 1 0,1-1 1,0 1-1,0 0 0,1 0 0,0 0-111,-27 90 312,-26 174 264,23-106 43,-49 148-619,-39 51 156,79-192-100,36-122-144,5-47 48,0-1 0,-1 1-1,1-1 1,0 1-1,0 0 1,0-1-1,-1 1 1,1 0 0,0-1-1,0 1 1,0-1-1,0 1 1,0 0-1,0-1 1,0 1 0,0-1-1,1 1 1,-1 0-1,0-1 1,0 1-1,0-1 1,1 1-1,-1 0 1,0-1 0,1 1-1,-1-1 1,0 1-1,1-1 1,-1 1-1,1-1 1,-1 0 0,1 1-1,-1-1 1,1 1-1,-1-1 1,1 0-1,-1 1 1,1-1 0,-1 0-1,1 0 1,0 0-1,-1 1 1,1-1-1,-1 0 1,1 0 0,0 0-1,-1 0 1,1 0-1,-1 0 1,1 0-1,0 0 1,-1 0-1,1 0 1,0-1 0,-1 1-1,1 0 1,-1 0-1,1 0 1,-1-1-1,1 1 1,0 0 0,-1-1-1,1 1 1,-1-1-1,0 1 1,1 0-1,-1-1 1,1 1 0,-1-1 40,29-29-2130</inkml:trace>
  <inkml:trace contextRef="#ctx0" brushRef="#br1" timeOffset="133041.575">28160 3328 5345,'-3'4'2449,"-17"13"-1,-5 15-1504,-15 44-159,-2 19-521,-11 42-104,-2 11-88,-4 13 0,7-36-8,7 14 0,13-31-16,20 27 0,18-76-48,19-38-2545,13-57 809</inkml:trace>
  <inkml:trace contextRef="#ctx0" brushRef="#br1" timeOffset="133730.666">28326 3874 2633,'-74'169'2369,"-94"284"2098,34-73-210,6 46-4257,111-347 185,18-58-165,8-22-29,17-33-42,-23 31 47,32-50-107,-1-2-1,25-57 112,121-292-62,-90 220 95,-16 33-2,-14 39-102,-24 76-96,-23 37 12,-17 24 26,2-15 104,-23 92-57,-121 358 749,38-171 117,50-136-205,61-132-451,19-43-117,153-209-23,-107 146 92,-5-3 0,27-50-80,-39 51 11,-21 23-21,-30 64 10,0 1-1,0-1 1,1 0-1,-1 1 1,0-1-1,0 0 1,0 1-1,0-1 1,0 0-1,1 0 1,-1 1-1,0-1 1,0 0-1,1 0 1,-1 1-1,0-1 1,0 0-1,1 0 1,-1 0-1,0 0 1,0 1 0,1-1-1,-1 0 1,0 0-1,1 0 1,-1 0-1,0 0 1,1 0-1,-1 0 1,0 0-1,1 0 1,-1 0-1,0 0 1,1 0-1,-1 0 1,0 0-1,1 0 1,-1 0-1,0 0 1,0 0-1,1 0 1,-1 0-1,0-1 1,1 1-1,-1 0 1,0 0-1,0 0 1,1-1-1,-1 1 1,0 0-1,0 0 1,1-1-1,-1 1 1,0 0-1,0 0 1,0-1-1,0 1 1,1 0-1,-1-1 1,0 1 0,1 24-8,-1 1 0,-1-1 0,-2 1 0,0-1 0,-2 5 8,-45 204 68,7-94 13,-6 35-3,50-151-96,15-35-12,143-243 6,-149 239 34,2-1 6,-1 0-1,2 1 0,0 0 1,1 1-1,0 1 0,6-4-15,-20 18 0,0 1 0,0-1 0,0 1 0,0-1 0,0 1 0,0-1-1,0 1 1,1-1 0,-1 1 0,0-1 0,0 1 0,0-1 0,0 1 0,1-1-1,-1 0 1,0 1 0,1-1 0,-1 1 0,0-1 0,1 0 0,-1 1 0,0-1-1,1 0 1,-1 0 0,0 1 0,1-1 0,-1 0 0,1 0 0,-1 0 0,1 1-1,-1-1 1,1 0 0,-1 0 0,1 0 0,-1 0 0,1 0 0,-1 0-1,1 0 1,-1 0 0,0 0 0,1 0 0,-1 0 0,1 0 0,-1 0 0,1 0-1,-1-1 1,1 1 0,-1 0 0,1 0 0,-1 0 0,0-1 0,1 1 0,-1 0-1,1-1 1,-1 1 0,0 0 0,1-1 0,-1 1 0,0 0 0,0-1 0,1 1-1,-1-1 1,0 1 0,0-1 0,1 1 0,-1 0 0,0-1 0,0 0 0,-12 40 3,-90 182 242,68-121-165,35-80-122,14-29-38,86-161-171,-18 53 296,-81 115-46,1-1-1,-1 0 1,0 1 0,1-1-1,-1 1 1,1 0-1,0 0 1,-1 0 0,1 0-1,0 1 1,0-1-1,0 1 1,1 0 0,-1-1-1,0 1 1,0 1-1,1-1 1,2 0 1,5 18-67,-28 88 70,11-84 98,-68 256-1776,28-109 218</inkml:trace>
  <inkml:trace contextRef="#ctx0" brushRef="#br1" timeOffset="142686.539">23815 7813 4009,'0'-1'204,"0"0"-1,0 1 1,0-1 0,0 1-1,0-1 1,0 0 0,0 1 0,0-1-1,0 1 1,-1-1 0,1 0-1,0 1 1,0-1 0,0 1 0,-1-1-1,1 1 1,0-1 0,-1 1-1,1-1 1,0 1 0,-1-1-1,1 1 1,-1 0 0,1-1 0,-1 1-1,1-1 1,-1 1 0,1 0-1,-1 0 1,1-1 0,-1 1 0,1 0-1,-1 0 1,1-1 0,-1 1-1,0 0 1,1 0 0,-1 0 0,1 0-1,-1 0 1,0 0 0,1 0-1,-1 0-203,-10 6 907,9 21-792,3 186 35,-3 68 130,-1-68 0,12 57-280,26 697 495,-21-618-205,1-115-228,-16 119 52,42-125 51,-48-127 267,2-96-391,-4-4-2969</inkml:trace>
  <inkml:trace contextRef="#ctx0" brushRef="#br1" timeOffset="146436.539">23831 9038 3769,'0'1'83,"0"0"1,0-1 0,-1 1-1,1-1 1,0 1 0,0 0-1,0-1 1,0 1 0,0-1-1,0 1 1,0 0-1,0-1 1,0 1 0,0 0-1,0-1 1,0 1 0,1-1-1,-1 1 1,0 0 0,0-1-1,1 1 1,-1-1 0,0 1-1,1-1 1,-1 1-1,0-1 1,1 1 0,-1-1-1,1 1 1,-1-1 0,1 0-1,-1 1 1,1-1 0,-1 0-1,1 1 1,-1-1-1,1 0 1,0 0 0,-1 0-1,1 1 1,-1-1 0,1 0-1,0 0 1,-1 0 0,1 0-1,0 0 1,-1 0-1,1 0 1,-1 0 0,1 0-1,0 0 1,-1-1 0,1 1-1,-1 0 1,1 0 0,0 0-1,-1-1-83,39-21 1649,-3-13-1073,0-3 0,-2 0 0,-2-2 0,-2-2-1,-2-1 1,9-19-576,-11 19 120,25-36 31,-51 79-150,0 0 0,0 0 0,0 1 0,0-1 0,0 0-1,1 0 1,-1 0 0,0 0 0,0 0 0,0 0 0,1 1 0,-1-1 0,0 0 0,0 0 0,0 0-1,1 0 1,-1 0 0,0 0 0,0 0 0,0 0 0,1 0 0,-1 0 0,0 0 0,0 0 0,1 0 0,-1 0-1,0 0 1,0 0 0,0 0 0,1 0 0,-1 0 0,0-1 0,0 1 0,0 0 0,1 0 0,-1 0 0,0 0-1,0 0 1,0 0 0,0-1 0,1 1 0,-1 0 0,0 0 0,0 0 0,0-1-1,-3 25 14,2-22-5,-1 13-189,-5 38 675,15-16-3016,-5-26 562</inkml:trace>
  <inkml:trace contextRef="#ctx0" brushRef="#br1" timeOffset="146716.539">24010 9554 4793,'-8'14'4642,"23"-23"-2585,36-46-2062,-3-2 0,-2-2 1,21-38 4,-36 53 79,14-22 91,-5 5 108,3 3 0,2 2 0,15-12-278,-58 65 13,1-1-1,0 1 1,0 0 0,0 1-1,0-1 1,0 1-1,1-1 1,-1 1 0,1 0-1,0 0 1,-1 0-1,1 1 1,0-1-1,2 1-12,-5 2-1,1 0-1,-1 0 0,0 0 0,0 0 1,0 0-1,0 1 0,-1-1 0,1 0 1,0 1-1,-1-1 0,1 0 1,0 1-1,-1-1 0,0 1 0,1-1 1,-1 1-1,0-1 0,0 1 0,0-1 1,0 1-1,0-1 0,0 1 0,0 0 1,0-1-1,0 1 0,-1-1 0,1 1 1,-1-1-1,1 0 0,-1 1 1,0-1-1,0 1 0,1-1 0,-2 1 2,2-1-2,-8 20-407,-1 0 0,-2 0 0,1-1 0,-2-1 1,-5 6 408,-20 24-1670</inkml:trace>
  <inkml:trace contextRef="#ctx0" brushRef="#br1" timeOffset="146946.539">24168 9976 9474,'17'-33'2008,"22"-31"977,14-22-2745,28-22-56,4 2 16,9-17 0,-12 23-64,0 9-56,-25 25-96,-11 18-288,-20 34 240,-14 34-3048,-20 28 823</inkml:trace>
  <inkml:trace contextRef="#ctx0" brushRef="#br1" timeOffset="147196.539">24426 10166 6713,'15'-9'1993,"19"-16"671,11-17-1743,25-39-121,10-16-16,19-26-176,-6 2-216,5 7-120,-16 40-168,-9 16-256,-26 31-192,-17 25-2721,-22 30 665</inkml:trace>
  <inkml:trace contextRef="#ctx0" brushRef="#br1" timeOffset="147416.54">24725 10269 4777,'32'-24'1648,"18"-14"593,9-8-1153,19-25-200,-1-8-96,12-11-135,-8 4-361,-4 6 144,-22 30-2921,-11 33 1041</inkml:trace>
  <inkml:trace contextRef="#ctx0" brushRef="#br1" timeOffset="147726.539">24895 10539 8122,'12'-20'1584,"21"-30"825,16-15-2385,22-20-40,1 2 64,14-7 40,-15 29 24,1 10-16,-21 19-64,-7 24-2513,-22 17 801</inkml:trace>
  <inkml:trace contextRef="#ctx0" brushRef="#br1" timeOffset="148066.539">25247 10424 7602,'32'-40'1696,"9"-13"688,9-1-2151,14-10-145,-8 24 0,6-1 24,-10 11-8,-1 4-64,-14 19-705,-10 14-1799,-21 19 328</inkml:trace>
  <inkml:trace contextRef="#ctx0" brushRef="#br1" timeOffset="148066.539">25538 10577 8722,'11'-23'1752,"15"-16"889,9-13-2585,15-13-56,1 9 32,10-2 8,-11 14-16,3 20-8,-16 9 16,0 6-24,-11 7-40,-8 8-2633,-8 12 857</inkml:trace>
  <inkml:trace contextRef="#ctx0" brushRef="#br1" timeOffset="148386.54">25949 10481 7122,'7'-10'1680,"6"-2"656,5-4-1952,10-15-151,-2 2-1,7 4 16,-1-2-56,10-5-32,-1 14 1344,-1-12-4001</inkml:trace>
  <inkml:trace contextRef="#ctx0" brushRef="#br1" timeOffset="151226.539">27408 7166 2112,'7'-7'7357,"-10"7"-1716,-5 4-5514,0 1 0,0 0 0,1 1 0,0 0 0,0 0 0,1 1 0,-1-1 0,1 1-1,-1 3-126,-19 18 128,-74 66 1080,44-35-1003,-31 12-105,-102 56-18,73-26 332,-46 55-414,64-54 184,-211 167-41,116-74-70,60-38 29,105-118-94,-3-2 1,-1-1-1,-1-1 1,-2-2-1,-10 6-8,1-2 14,2 2 0,1 2 0,3 2-1,-4 8-13,-31 34 47,-41 62 106,-25-11-116,-89 84-3,68-64 76,108-105 203,-18 29-211,36-40-80,-2 12-17,18-27-7,11-14 7,0-1 1,-1 0-1,0 0 0,0 0 0,-1-1 0,0-1 1,-1 1-1,-9 5-5,2-4 0,1 0 1,1 2-1,-1 0 1,2 0-1,0 1 1,0 1-1,2 0 0,0 1 1,-7 10-1,-29 31 92,48-64-171,24-15-6001,-15 13 2086</inkml:trace>
  <inkml:trace contextRef="#ctx0" brushRef="#br1" timeOffset="151746.54">24361 9985 7858,'15'-50'6109,"-32"92"-3094,-57 67-2308,-69 50-124,123-126-547,2 1 0,1 1 0,2 1 1,2 0-1,1 1 0,2 0 0,0 4-36,9-36 10,0-4-8,1 0-1,-1-1 1,1 1 0,-1 0-1,1-1 1,-1 1 0,1 0-1,0 0 1,-1-1 0,1 1-1,0 0 1,0 0 0,0 0-1,-1-1 1,1 1 0,0 0-1,0 0 1,0 0 0,0 0-1,0-1 1,1 1 0,-1 0-1,0 0 1,0 0 0,0-1-1,1 1 1,-1 0-1,0 0 1,1-1 0,-1 1-1,1 0 1,-1 0 0,1-1-1,-1 1 1,1-1 0,-1 1-1,1 0 1,0-1 0,-1 1-1,1-1 1,0 0 0,-1 1-1,1-1 1,0 1 0,0-1-1,0 0 1,-1 0 0,1 1-2,16-7-3,0 0 0,0-2 0,-1 1 1,0-2-1,-1 0 0,0-1 0,0-1 1,9-9 2,3 0-1,32-22-336,1 2-1,52-24 338,-28 28-2926,-6 16 186</inkml:trace>
  <inkml:trace contextRef="#ctx0" brushRef="#br1" timeOffset="168886.539">14848 512 7490,'-19'-59'5186,"19"56"-5100,0 0 0,0 0 0,0 0 0,0 0 0,1 0-1,0 0 1,-1 0 0,1 0 0,0 0 0,0 0 0,0 0-1,1 1 1,-1-1 0,1 0 0,0 1 0,-1-1-1,1 1 1,0 0 0,1-1-86,5-4 18,0 2 0,1-1 0,-1 1 1,1 1-1,0-1 0,0 1 0,0 1 0,1 0 0,-1 0 0,1 1 0,-1 0 1,1 1-1,0 0 0,0 0 0,0 1 0,0 0 0,5 2-18,-10-2-2,0 1-1,0 0 0,0 0 1,0 1-1,0 0 1,-1 0-1,1 0 1,0 0-1,-1 0 1,0 1-1,0 0 1,0 0-1,0 0 0,0 1 1,0-1-1,-1 1 1,0 0-1,0 0 1,0 0-1,0 0 1,0 0-1,-1 1 0,0-1 1,0 1-1,0 0 1,-1 0-1,1-1 1,-1 1-1,0 0 1,0 0-1,-1 0 1,0 0-1,0 0 0,0 5 3,-2 16 15,0 0 0,-2 0-1,-1 0 1,-1 0-1,-2-1 1,0 0-1,-1-1 1,-2 1-1,0-2 1,-10 15-15,-118 160 660,124-173-350,34-22-71,12-11-291,1 1-1,0 2 1,0 1-1,0 1 1,28 2 52,-16 2-2445,2-5 159</inkml:trace>
  <inkml:trace contextRef="#ctx0" brushRef="#br1" timeOffset="169186.54">15480 343 5609,'-13'4'6238,"-5"12"-3531,16-14-2695,0 1 0,1 0 0,-1-1 0,1 1 1,-1 0-1,1 0 0,0 0 0,0 0 0,1 0 0,-1 0 1,0 0-1,1 0 0,0 0 0,0 0 0,0 0 0,0 1 1,0-1-1,1 0 0,-1 0 0,1 0 0,0 0 0,0 0 0,0 0 1,0 0-1,0-1 0,1 1 0,-1 0 0,1 0 0,0-1 1,0 1-1,0-1 0,0 0 0,0 0 0,0 0 0,1 0 1,-1 0-1,1 0 0,0 0 0,-1-1 0,1 1 0,0-1 1,1 1-13,17 7 8,-17-8-7,1 1-1,0-1 0,-1 1 0,0 0 0,1 1 1,-1-1-1,0 1 0,0 0 0,-1 0 1,1 0-1,0 0 0,-1 0 0,0 1 1,0 0-1,0 0 0,0 0 0,-1 0 0,1 0 1,-1 0-1,1 3 0,1 15-13,-1 1-1,-1 0 1,0 0 0,-2 0 0,-1 0-1,0 0 1,-2 0 0,-1-1 0,-1 2 13,1 6 8,-14 107 70,19-132-814,-4-10-1656,-4-6 21</inkml:trace>
  <inkml:trace contextRef="#ctx0" brushRef="#br1" timeOffset="169436.54">15455 759 9650,'0'-5'1968,"7"2"945,7 0-2913,9 0-8,7-1-48,14-8 96,1-5-160,9-7 424,-7-5-3216,3-12 1079</inkml:trace>
  <inkml:trace contextRef="#ctx0" brushRef="#br1" timeOffset="169696.539">15863 524 5081,'-22'-12'6311,"1"24"-4540,-7 33-1742,22-30-16,1 1 0,1-1 0,0 1 0,1 0 0,1 1 1,0-1-1,1 0 0,1 0 0,0 1 0,2-1 0,-1 0 0,2 0 0,0 0 0,1 0 0,6 15-13,-9-30 4,-1 0-1,0 0 1,1 0 0,-1 0-1,1 0 1,0 1-1,-1-1 1,1 0 0,0 0-1,0 0 1,-1-1-1,1 1 1,0 0 0,0 0-1,0 0 1,0-1-1,0 1 1,0 0 0,0-1-1,1 1 1,-1-1-1,0 1 1,0-1 0,0 0-1,0 1 1,1-1-1,-1 0 1,0 0 0,0 0-1,1 0 1,-1 0-1,0 0 1,0 0 0,1 0-1,-1-1 1,0 1-1,0 0 1,0-1 0,0 1-1,1-1 1,-1 1-1,0-1 1,0 0 0,0 1-1,0-1 1,0 0-1,1 0-3,42-47 190,-32 33-90,0 0 1,-1-2-1,-1 1 1,-1-1-1,0-1 1,-1 1-1,-1-2 1,-1 1-1,-1-1 1,0 0-1,-1 0 1,-1 0-1,-1 0 1,0-15-101,-2 33 36,0-1 0,1 1 0,-1-1 0,0 0 0,0 1 0,0-1 1,-1 0-1,1 1 0,0-1 0,-1 1 0,1-1 0,-1 0 0,1 1 0,-1-1 0,1 1 0,-1-1 0,0 1 1,0 0-1,0-1 0,0 1 0,0 0 0,0 0 0,0-1 0,-1 1 0,1 0 0,0 0 0,-1 0 0,1 1 1,0-1-1,-1 0 0,1 0 0,-1 1 0,0-1 0,1 1 0,-1-1 0,1 1 0,-1 0 0,0 0 1,1 0-1,-1 0 0,0 0 0,1 0 0,-1 0 0,1 0 0,-1 0 0,0 1 0,0-1-36,-9 7 62,1 0 0,0 1 0,0 0 0,0 0 0,1 1 0,1 0 0,-1 1 0,2 0 0,-1 0 0,1 1 0,-3 8-62,-23 43 16,32-61-46,1 0 1,-1-1-1,1 1 0,0 0 1,-1 0-1,1 0 1,0 0-1,0 0 1,0 0-1,0 0 0,0 0 1,0 0-1,0 0 1,0 0-1,0 0 1,0 0-1,1 0 0,-1 0 1,0 0-1,1 0 1,-1 0-1,0 0 1,1 0-1,-1 0 0,1 0 1,0-1-1,-1 1 1,1 0-1,0 0 1,-1-1-1,1 1 0,0 0 1,0-1-1,0 1 1,-1-1-1,1 1 1,0-1-1,0 1 0,0-1 1,0 0-1,0 1 1,0-1-1,0 0 1,0 0-1,0 0 0,0 0 1,0 0-1,0 0 1,0 0-1,0 0 1,0 0-1,0 0 0,0-1 1,0 1-1,0 0 1,0-1-1,1 1 30,31-19-2985,6-13-218</inkml:trace>
  <inkml:trace contextRef="#ctx0" brushRef="#br1" timeOffset="170016.54">16131 414 8162,'-15'25'961,"1"0"0,1 1 1,2 0-1,0 1 1,-6 25-962,14-41-7,1 0 0,0 0 1,0 1-1,1-1 0,1 0 1,0 1-1,1-1 1,0 0-1,0 1 0,1-1 1,0 0-1,1 0 1,1 0-1,0-1 0,0 1 1,2 1 6,-5-9 1,0 0 0,0-1 0,1 1 0,-1 0 0,1-1 0,0 1 0,-1-1 1,1 1-1,0-1 0,1 0 0,-1 0 0,0 0 0,1 0 0,-1 0 0,1-1 0,-1 1 1,1-1-1,0 1 0,0-1 0,0 0 0,-1 0 0,1 0 0,0-1 0,0 1 0,0-1 0,1 1 1,-1-1-1,0 0 0,1-1-1,6-3 34,-1 0 0,0-1 1,0 0-1,-1-1 1,1 0-1,-1 0 0,-1-1 1,1 0-1,-1 0 0,0 0 1,-1-1-1,1-1 1,4-8-35,1 0 94,-1 0 1,-1-1 0,0-1 0,-2 0 0,0 0 0,-1-1-1,-1 1 1,0-2 0,-2 0-95,-3-56 829,-2 75-788,1 0 1,0 0-1,-1 0 1,1 1-1,-1-1 1,0 0-1,0 0 1,0 0-1,0 0 1,0 1-1,0-1 1,0 1-1,0-1 1,-1 1-1,1-1 1,0 1-1,-1-1 1,0 1-1,1 0 1,-1 0-1,0 0 1,1 0-1,-1 0 1,0 0 0,0 1-1,0-1 1,0 1-1,0-1 1,0 1-1,0 0 1,0-1-1,0 1 1,0 0-1,0 0 1,0 0-1,-1 1-41,-8 3 49,1 0 0,-1 1 0,0 0 0,1 1 0,0 0 0,1 1-1,-1 0 1,1 0 0,1 1 0,-1 0 0,1 1 0,1 0 0,-1 0 0,2 0 0,-1 1 0,1 0-1,1 1 1,-2 2-49,1-4-7,1 0-1,0 1 0,0-1 1,1 1-1,0 0 0,0 0 1,1 0-1,-1 7 8,4-16-36,0-1 1,0 1-1,0-1 1,-1 1-1,1-1 0,0 1 1,0-1-1,0 1 0,0-1 1,0 1-1,0-1 1,0 1-1,0-1 0,0 1 1,0-1-1,0 1 0,0 0 1,0-1-1,1 1 1,-1-1-1,0 1 0,0-1 1,1 0-1,-1 1 0,0-1 1,0 1-1,1-1 1,-1 1-1,1-1 0,-1 0 1,0 1-1,1-1 0,-1 0 1,1 1-1,-1-1 0,1 0 1,-1 0-1,1 1 1,-1-1-1,1 0 0,-1 0 1,1 0 35,9-16-2940,1-6-191</inkml:trace>
  <inkml:trace contextRef="#ctx0" brushRef="#br1" timeOffset="170406.539">16433 516 7914,'-1'-15'4133,"-6"-13"-2967,-3 42-431,2 8-644,0 1-1,2-1 1,1 1-1,1 0 1,1 1-1,0-1 1,2 1-91,8 34 21,-7-56-21,1-1 0,-1 1 0,1-1 0,-1 1 0,1-1 0,0 0 0,-1 1 0,1-1 0,0 0-1,0 1 1,0-1 0,0 0 0,0 0 0,0 0 0,0 0 0,1 0 0,-1 0 0,0 0 0,1 0 0,-1 0 0,0-1 0,1 1 0,-1-1 0,1 1 0,-1-1 0,1 1 0,-1-1 0,1 0 0,-1 0 0,1 1 0,-1-1 0,1-1 0,0 1 0,-1 0 0,1 0 0,-1 0 0,7-4 28,-1 1 1,0-1 0,0-1-1,0 1 1,0-1 0,-1-1-1,0 1 1,0-1 0,0 0 0,-1 0-1,0 0 1,3-5-29,1 0 121,-1 0 1,0-1-1,0 0 0,-1-1 1,-1 0-1,0 0 0,-1 0 1,0 0-1,-1-1 0,-1 0 1,0 0-1,0 0 1,-2 0-1,0-1 0,0-1-121,-1 15 32,0-1 1,0 1-1,1-1 0,-1 1 0,0 0 0,0-1 0,-1 1 0,1-1 1,0 1-1,0 0 0,-1-1 0,1 1 0,-1 0 0,1-1 0,-1 1 1,1 0-1,-1 0 0,0 0 0,0-1 0,0 1 0,1 0 0,-1 0 1,0 0-1,0 0 0,0 0 0,-1 1 0,1-1 0,0 0 1,0 0-1,0 1 0,-1-1 0,1 1 0,0-1 0,-1 1 0,1-1 1,0 1-1,-1 0 0,1 0 0,0 0 0,-1-1 0,1 1 0,-1 1 1,1-1-1,0 0 0,-1 0 0,1 0 0,0 1 0,-1-1 0,1 1 1,0-1-1,-1 1 0,1-1 0,0 1 0,0 0 0,0 0 1,0 0-1,-1 0-32,-5 4 15,0 0 0,0 1 0,0 0 0,0 0 0,1 1 0,0 0 0,1 0 0,-1 0-1,-1 6-14,-11 45-4270,23-31 1105</inkml:trace>
  <inkml:trace contextRef="#ctx0" brushRef="#br1" timeOffset="170766.539">16852 621 9178,'4'9'2737,"-5"-11"423,15 2-2312,7 2-896,12-16 40,1 4-24,7-10 104,-3 2-40,9-2 16,-10 12-432,6 4-2792,-10 7 743</inkml:trace>
  <inkml:trace contextRef="#ctx0" brushRef="#br1" timeOffset="171146.54">17309 267 8794,'30'-46'5337,"-29"45"-5313,0 0 0,0 0 0,0 1 0,0-1 1,0 1-1,0-1 0,0 0 0,0 1 0,0 0 0,0-1 0,0 1 0,0 0 1,1-1-1,-1 1 0,0 0 0,0 0 0,0 0 0,1 0 0,-1 0 0,0 0 1,0 1-1,0-1 0,0 0 0,1 1 0,-1-1 0,0 0 0,0 1 0,0 0 1,0-1-1,0 1 0,0-1 0,0 1 0,0 0 0,0 0 0,-1 0 0,1-1 1,0 1-1,0 0 0,-1 0 0,1 0 0,0 0 0,-1 0 0,1 0 0,-1 0 1,1 1-25,2 8 6,0-1 0,-1 1 0,0-1 0,-1 1 0,0 0 0,0 0 0,-1-1 0,0 1 0,-1 0 0,0 0 1,0 0-1,-1-1 0,-1 1 0,1-1 0,-2 0 0,1 1-6,-12 35 112,-1 0 1,-3-1 0,-1-1-1,-2 0 1,-21 28-113,43-70 5,0-1 0,0 1 1,0-1-1,0 1 0,0-1 1,0 1-1,0-1 0,0 1 1,0 0-1,0-1 0,0 1 1,1-1-1,-1 0 0,0 1 1,0-1-1,1 1 0,-1-1 1,0 1-1,1-1 0,-1 1 1,0-1-1,1 0 0,-1 1 1,0-1-1,1 0 1,-1 1-1,1-1 0,-1 0 1,1 0-1,-1 0 0,1 1 1,-1-1-1,1 0 0,-1 0 1,1 0-1,-1 0 0,1 0 1,-1 0-1,1 0 0,-1 0 1,1 0-1,-1 0 0,1 0 1,-1 0-1,1 0 0,-1 0 1,1 0-1,-1-1 0,1 1 1,-1 0-1,1 0 0,-1 0 1,1-1-1,-1 1 0,0 0 1,1-1-1,-1 1 0,1-1 1,-1 1-1,0 0 0,1-1 1,-1 1-6,3-1 7,17-3-15,0-1-1,0-1 0,0 0 0,-1-2 1,0 0-1,16-10 9,18-24-2978,-25 4 547</inkml:trace>
  <inkml:trace contextRef="#ctx0" brushRef="#br1" timeOffset="171486.54">17691 237 10370,'-4'-8'4707,"2"13"-2990,2 23-2358,0-13 909,0 3-303,-2-1 43,1-1-1,1 0 1,1 1 0,0-1 0,1 0-1,1 1 1,0-1 0,1 0 0,6 13-8,-9-27 0,0 0 0,0-1 0,0 1 0,0-1 0,1 1 1,-1-1-1,0 1 0,1-1 0,-1 0 0,1 0 0,-1 0 1,1 1-1,0-2 0,-1 1 0,1 0 0,0 0 0,0 0 1,-1-1-1,1 1 0,0-1 0,0 0 0,0 1 1,0-1-1,0 0 0,0 0 0,0 0 0,0 0 0,0-1 1,-1 1-1,1 0 0,1-1 0,61-25 59,-40 15-35,-23 10-26,0-1 1,1 1 0,-1 0 0,0 0 0,1 1 0,-1-1 0,1 0 0,-1 0 0,1 1 0,0-1 0,-1 1 0,1-1 0,-1 1 0,1 0 0,0 0-1,-1 0 1,1 0 0,0 0 0,0 0 0,-1 0 0,1 0 0,0 0 0,-1 1 0,1-1 0,-1 1 0,1 0 0,-1-1 0,1 1 0,-1 0 0,1 0-1,-1 0 1,1 0 0,-1 0 0,0 0 0,0 0 0,1 0 0,-1 0 0,0 1 0,0-1 0,0 1 1,-2 6 48,-1 0 1,0 0 0,0 0-1,-1-1 1,0 1 0,0-1-1,-1 0 1,0 0 0,0 0-1,-1 0 1,0-1-1,0 1 1,0-1 0,-1-1-1,-2 3-48,5-4 70,-2 1 0,1 0 0,0-1 0,-1 0 0,0 0 0,0-1 0,0 1 0,-1-1 0,1 0 0,-1 0 0,0-1 0,1 0 0,-1 0 0,0 0 0,0-1 0,-1 1 0,1-2 0,0 1 0,-1-1-70,0 0 55,6 0-198,-1 0 0,1 0 1,-1 0-1,1 0 0,-1 0 0,1 0 0,-1 0 0,1-1 0,-1 1 0,1 0 0,0-1 1,-1 0-1,1 1 0,-1-1 0,1 0 0,0 1 0,0-1 0,-1 0 0,1 0 0,0 0 1,0 0-1,0 0 0,0-1 0,0 1 0,0 0 0,0 0 0,1-1 0,-1 1 0,0 0 1,1-1-1,-1 0 143,-8-28-3192</inkml:trace>
  <inkml:trace contextRef="#ctx0" brushRef="#br1" timeOffset="171766.539">17724 169 9802,'-6'-14'3153,"2"13"336,5 5-2457,2 1-1008,6 5-32,1-1-104,14 0 136,0-2-40,8-4-312,1-6-3177,4-7 936</inkml:trace>
  <inkml:trace contextRef="#ctx0" brushRef="#br1" timeOffset="172076.539">18064 272 8130,'-8'26'5238,"-4"56"-4874,11-69-294,0-1 0,0 0 0,2 1 0,-1-1 0,2 1 0,0-1 0,0 0 0,1 0 0,0 0-1,1 0 1,1-1 0,0 1 0,0-1 0,3 3-70,-7-13 11,0 0 0,0 0-1,0 1 1,0-1 0,0 0 0,0 0 0,0-1-1,0 1 1,0 0 0,1 0 0,-1 0 0,0-1-1,1 1 1,-1-1 0,0 1 0,1-1-1,-1 1 1,1-1 0,-1 0 0,0 0 0,1 0-1,-1 0 1,1 0 0,-1 0 0,1 0 0,-1 0-1,1-1 1,-1 1 0,0 0 0,1-1-1,-1 1 1,1-1 0,-1 0 0,0 1 0,0-1-1,1 0 1,0 0-11,37-43 485,-32 35-363,-1-1 1,0 0-1,-1-1 0,0 1 0,-1-1 0,0 0 0,0 0 0,-1 0 0,-1 0 0,0-1 0,-1 1 0,0-1 1,0 0-1,-1 1 0,-1-1 0,0 1 0,0-1 0,-1 1 0,-1-1 0,0 0-122,2 10 32,0-1 0,0 1 0,0-1 0,0 1-1,0-1 1,-1 1 0,1-1 0,-1 1 0,0 0 0,0 0-1,0 0 1,0 0 0,0 0 0,0 1 0,0-1 0,0 0-1,-1 1 1,1 0 0,-1-1 0,1 1 0,-1 0 0,1 0 0,-1 1-1,0-1 1,1 0 0,-1 1 0,0 0 0,0 0 0,1-1-1,-1 2 1,0-1 0,0 0 0,1 0 0,-1 1 0,0 0-1,1-1 1,-1 1 0,0 0 0,1 0 0,-1 1-32,-2 0-8,1 1 1,0-1 0,0 1 0,0 0-1,0 1 1,0-1 0,1 1-1,-1-1 1,1 1 0,0 0-1,0 0 1,0 0 0,1 1 0,0-1-1,-1 1 1,1 0 0,1-1-1,-1 1 1,1 0 0,0 0-1,0 0 1,0 0 0,1 0 7,1-3-79,0-1 0,0 0 0,0 0 0,0 0 0,0 0 0,1 0 0,-1 0-1,0 0 1,1 0 0,-1-1 0,1 1 0,-1 0 0,1-1 0,-1 1 0,1-1 0,-1 1 0,1-1 0,-1 0 0,1 0 0,-1 0 0,1 0 0,0 0 0,-1 0 0,1 0 0,-1 0 0,1-1 0,-1 1 0,1-1 0,-1 1 0,1-1 0,-1 1 0,1-1 0,-1 0 0,1 0 79,31-12-3172,2-3 34</inkml:trace>
  <inkml:trace contextRef="#ctx0" brushRef="#br1" timeOffset="172366.539">18378 188 8746,'-7'0'5226,"-4"10"-3950,10-9-1149,-8 11 44,0 1 0,2 0-1,-1 0 1,1 0 0,1 1 0,1 0-1,-4 12-170,5-14 43,0 1-1,1-1 1,0 0-1,1 1 1,0-1 0,1 1-1,1 0 1,0 0-1,0-1 1,2 1-1,-1 0 1,3 5-43,-4-17 2,0 0 0,0 0 1,0 0-1,0 0 0,1-1 0,-1 1 0,0 0 0,0 0 1,1 0-1,-1-1 0,1 1 0,-1 0 0,0 0 0,1-1 1,0 1-1,-1 0 0,1-1 0,-1 1 0,1-1 0,0 1 1,-1-1-1,1 1 0,0-1 0,0 1 0,-1-1 1,1 0-1,0 1 0,0-1 0,0 0 0,-1 0 0,1 1 1,0-1-1,0 0 0,0 0 0,0 0 0,0 0 0,-1 0 1,1 0-1,0-1 0,0 1 0,0 0 0,0 0 0,0 0 1,-1-1-1,1 1 0,0-1 0,0 1 0,-1 0-2,33-29 90,-31 27-89,7-7 41,-2 2 14,0 0-1,-1 0 0,0 0 0,0-1 0,0 0 0,-1 0 0,0 0 0,-1-1 0,3-7-55,-7 13 51,0 0 0,-1 0 0,0 0-1,1 0 1,-1 0 0,0 0 0,-1 0-1,1 1 1,0-1 0,-1 0-1,0 1 1,1-1 0,-1 1 0,0 0-1,0-1 1,0 1 0,-1 0 0,1 0-1,0 1 1,-1-1 0,1 0-1,-1 1 1,0-1 0,0 1 0,1 0-1,-1 0 1,0 0 0,0 0-51,3 2-12,0-1-1,0 0 1,0 0 0,1 0 0,-1 0 0,0 1 0,0-1 0,0 0-1,0 0 1,0 0 0,0 1 0,0-1 0,1 0 0,-1 0-1,0 0 1,0 1 0,0-1 0,0 0 0,0 0 0,0 1-1,0-1 1,0 0 0,0 0 0,0 1 0,0-1 0,0 0 0,0 0-1,-1 0 1,1 1 0,0-1 0,0 0 0,0 0 0,0 1-1,0-1 1,0 0 0,0 0 0,-1 0 0,1 0 0,0 1-1,0-1 1,0 0 0,-1 0 0,1 0 0,0 0 0,0 0 0,0 1-1,-1-1 1,1 0 0,0 0 0,0 0 0,0 0 0,-1 0-1,1 0 1,0 0 0,0 0 0,-1 0 0,1 0 0,0 0-1,0 0 1,-1 0 0,1 0 0,0 0 0,0 0 12,15 23-2882,-12-19 1385,11 10-2437,7-5-693</inkml:trace>
  <inkml:trace contextRef="#ctx0" brushRef="#br1" timeOffset="172756.54">18610 275 8290,'-4'2'4399,"-5"6"-2694,6-4-1225,0-3-446,0 1 1,1 0-1,-1-1 1,1 1-1,0 0 1,0 1-1,0-1 1,0 0-1,0 1 1,0-1-1,1 1 1,-1-1-1,1 1 1,-1 0-1,1-1 0,0 1 1,0 0-1,0 0 1,1 0-1,-1 0 1,1 0-1,0 0 1,-1 0-1,1 0 1,1 0-1,-1 0 1,0 0-1,1 0 1,-1 0-1,1 0 1,0 0-1,0 0 1,0-1-1,1 2-34,-2-3 1,0 1 1,0-1-1,0 0 1,1 0-1,-1 0 0,0 0 1,1 0-1,-1 1 0,1-1 1,-1 0-1,1 0 0,-1 0 1,1 0-1,0 0 1,0 0-1,-1 0 0,1-1 1,0 1-1,0 0 0,0 0 1,0-1-1,0 1 0,0 0 1,0-1-1,0 1 1,0-1-1,0 1 0,0-1 1,1 0-1,-1 1 0,0-1 1,0 0-1,0 0 0,0 0 1,1 0-1,-1 0 1,0 0-1,0 0 0,0 0 1,1 0-1,-1-1 0,0 1 1,0 0-1,0-1 0,0 1 1,1-1-2,6-8 100,0 0 1,0 0-1,-1 0 1,0-1-1,-1 0 1,0 0 0,-1 0-1,0-1 1,-1 0-1,0 0 1,0 0-1,-1-1 1,1-9-101,-1 10 148,-1-40 505,-2 50-645,0 0 0,-1 0 0,1 0 1,-1 0-1,1-1 0,-1 1 0,1 1 0,-1-1 1,0 0-1,0 0 0,1 0 0,-1 0 1,0 0-1,0 1 0,0-1 0,0 0 1,0 1-1,0-1 0,0 1 0,0-1 0,0 1 1,0-1-1,0 1 0,0 0 0,-1-1 1,1 1-1,0 0 0,0 0 0,0 0 1,0 0-1,-1 0 0,1 0 0,0 0 1,0 1-1,0-1 0,0 0 0,0 1 0,-1-1 1,1 0-1,0 1 0,0-1 0,0 1 1,0 0-9,-7 2-74,1 1 1,-1 0 0,1 1-1,0-1 1,0 1 0,1 1-1,-1-1 1,1 1 0,-2 3 73,-28 35-3315,16-16 538</inkml:trace>
  <inkml:trace contextRef="#ctx0" brushRef="#br1" timeOffset="173736.539">14964 1298 4177,'-33'2'6046,"51"3"-3497,165 6-2334,-120-15-181,0-3 1,56-14-35,215-57 235,-80 37-91,-146 39-69,0 5-1,85 14-74,216 29 38,-344-45-28,0-2 0,0-3 0,0-3 0,-1-3 0,16-7-10,-6-5 216,-1-3 0,-1-3-1,-1-3 1,3-6-216,24-13 334,-22 10-40,2 3 1,33-8-295,-74 33 58,1 1-1,0 1 1,1 3 0,14-1-58,175 13 207,-115 1-146,-103-4-60,0-2 0,0 1 0,0-1 1,-1-1-1,1 0 0,0 0 0,0-1 1,-1 0-1,1-1 0,-1 0 0,1-1 1,-1 0-1,1 0-1,-1-8-780,-13-2-1954</inkml:trace>
  <inkml:trace contextRef="#ctx0" brushRef="#br1" timeOffset="174886.539">16236 1677 9314,'-2'-3'515,"-19"-31"3897,32-2-3436,-7 30-978,1 1 1,0 0-1,0 1 1,1-1 0,-1 1-1,1 0 1,0 0-1,0 1 1,0 0 0,0 0-1,1 0 1,-1 1-1,1 0 1,0 0 0,0 0-1,0 1 1,0 0-1,0 1 1,0 0 1,-3 0-4,0 0 1,-1 1-1,1-1 0,0 1 1,-1 0-1,1 0 0,-1 0 1,1 1-1,-1-1 0,0 1 0,1 0 1,-1 0-1,0 0 0,0 0 1,-1 1-1,1-1 0,0 1 1,-1 0-1,1-1 0,-1 1 1,0 0-1,0 0 0,0 1 1,-1-1-1,1 0 0,0 2 4,2 5-6,-1 0 0,0 0 0,-1 0 0,1 1 0,-2-1 0,0 1 0,0-1 0,-1 8 6,0 4 7,-2-1 1,0 0-1,-1 0 0,-1 0 1,-1 0-1,-6 15-7,-34 64 463,46-99-456,-1-1 1,0 1-1,1 0 1,-1 0-1,0 0 1,1-1-1,-1 1 1,1 0-1,-1 0 1,1-1-1,-1 1 1,1-1-1,0 1 1,-1 0 0,1-1-1,0 1 1,-1-1-1,1 1 1,0-1-1,0 0 1,0 1-1,-1-1 1,1 0-1,0 0 1,0 1-1,0-1 1,0 0-1,-1 0 1,1 0-1,0 0 1,0 0-1,0 0 1,0 0 0,0 0-1,-1-1 1,1 1-1,0 0 1,0 0-1,0-1 1,0 1-1,-1 0 1,1-1-1,0 1 1,0-1-1,-1 1 1,1-1-1,0 1 1,-1-1-1,1 0 1,-1 0-8,4 1 6,5-3-104,0 1-1,0-1 1,0-1-1,-1 0 1,1 0 0,-1-1-1,0 0 1,0 0-1,0-1 1,-1 0-1,0 0 1,0-1-1,2-2 99,40-42-1468</inkml:trace>
  <inkml:trace contextRef="#ctx0" brushRef="#br1" timeOffset="175156.54">16826 1513 9778,'-53'63'5224,"45"-51"-5187,0 0 0,1 1 0,0-1 0,1 1 0,1 1-1,0-1 1,0 1 0,2 0 0,-1 0 0,2 0 0,0 0 0,1 3-37,0-15-2,1 0 1,0 0 0,0-1-1,0 1 1,0 0 0,0 0-1,0 0 1,0 0 0,1-1 0,-1 1-1,1 0 1,-1 0 0,1-1-1,0 1 1,0 0 0,-1-1-1,1 1 1,0-1 0,1 1-1,-1-1 1,0 0 0,0 1 0,0-1-1,1 0 1,-1 0 0,1 0-1,-1 0 1,1 0 0,-1 0-1,1 0 1,0 0 0,-1-1-1,1 1 1,0-1 0,0 1-1,0-1 1,-1 0 0,1 1 0,0-1-1,0 0 1,0 0 0,-1 0-1,1-1 1,0 1 0,0 0-1,0-1 1,-1 1 0,1-1-1,0 0 1,-1 1 0,1-1 0,0 0-1,-1 0 1,1 0 0,-1 0-1,2-1 2,7-8 36,0 1 0,0-2 0,-1 1-1,-1-1 1,0-1 0,0 0 0,-1 0 0,0 0-1,-1-1 1,-1 0 0,0 0 0,-1 0-1,0-1 1,-1 0 0,0 1 0,-1-1 0,-1 0-1,0-10-35,-7-42 804,6 65-765,0-1 0,-1 1 0,1-1 0,-1 1 0,1-1 0,-1 1 0,0 0 0,1-1 0,-1 1 0,0 0 0,0-1 0,0 1 0,0 0 0,0 0 0,0 0 0,0 0 0,-1 0 0,1 0 0,0 0 0,-1 0 0,1 1 0,0-1 1,-1 0-1,1 1 0,-1-1 0,1 1 0,-1 0 0,1-1 0,-1 1 0,1 0 0,-1 0 0,1 0 0,-1 0 0,1 0 0,-1 0 0,1 0 0,-2 1-39,-4 2 34,0 1 0,1 0 0,0 0 0,-1 1 0,1-1 0,1 1 0,-1 1 0,1-1 0,0 1 0,0 0 1,1 0-1,-1 0 0,2 0 0,-1 1 0,1 0 0,-3 6-34,4-11-48,0 1 0,1-1 0,-1 0 0,1 1 0,-1 0 0,1-1 0,0 1 1,0 0-1,0 0 0,0 0 0,0 0 0,1-1 0,0 1 0,-1 0 0,1 0 0,0 0 0,0 0 0,1 0 0,-1 0 0,0 0 0,1 0 0,0 0 0,0 0 1,0 0-1,0-1 0,0 1 0,1 0 0,-1-1 0,1 1 0,-1-1 0,1 1 0,0-1 0,0 0 0,0 0 0,0 0 0,1 0 48,0-1-382,0-1 0,0 0-1,0 0 1,0 0 0,0 0-1,0-1 1,0 1 0,0-1 0,0 0-1,0 0 1,0 0 0,0 0-1,-1 0 1,1-1 0,0 1-1,-1-1 1,1 0 0,0 0 382,27-22-4792</inkml:trace>
  <inkml:trace contextRef="#ctx0" brushRef="#br1" timeOffset="175546.54">17117 1451 10122,'-40'25'5615,"10"41"-5003,51-20-655,-8-25 50,58 76-152,-68-94 140,0 0-1,1 0 0,-1 0 1,1-1-1,0 1 0,-1-1 1,1 0-1,0 0 0,0-1 0,0 1 1,1-1-1,-1 0 0,0 0 1,0 0-1,1-1 0,-1 0 1,1 1-1,-1-1 0,0-1 1,1 1-1,-1-1 0,0 1 0,1-1 1,-1-1-1,3 0 6,-2-1 16,0-1-1,-1 0 0,1 0 1,-1 0-1,0 0 1,0-1-1,0 1 0,-1-1 1,0 0-1,0 0 1,0 0-1,0-1 0,-1 1 1,0-1-1,0 1 1,0-1-1,-1 0 1,0 0-1,0 0 0,0 0 1,-1 0-1,0 1 1,0-1-1,0 0 0,-1 0 1,0 0-1,0 0 1,-1 0-1,1 1 1,-1-1-1,0 0 0,-1 1 1,1 0-1,-3-3-15,4 5 25,-1 0 0,0 0 0,0 0 0,0 1 0,0-1 0,0 1-1,-1-1 1,1 1 0,-1 0 0,0 0 0,1 0 0,-1 0 0,0 0 0,0 1 0,0-1 0,0 1-1,0 0 1,-1 0 0,1 0 0,0 0 0,0 1 0,-1-1 0,1 1 0,-1 0 0,1 0-1,0 0 1,-1 0 0,1 1 0,0-1 0,-1 1 0,1 0 0,0 0 0,-3 1-25,0 1 22,0 0 0,0 0 1,0 0-1,0 1 0,1-1 0,-1 2 1,1-1-1,0 0 0,0 1 0,1 0 1,0 0-1,-1 0 0,1 1 0,1 0 1,-1-1-1,0 4-22,4-9-116,0 0 0,0 0 0,0 0 0,1 0 0,-1-1 0,0 1 0,0 0 0,0 0 0,0 0 0,0 0 0,0 0 0,1 0 0,-1 0 0,0 0 0,0 0 0,0 0 0,0 0 0,1 0 1,-1 0-1,0 0 0,0 0 116,-1-4-3010,3-1-15</inkml:trace>
  <inkml:trace contextRef="#ctx0" brushRef="#br1" timeOffset="175936.539">17620 1316 10266,'-6'-1'520,"0"0"-1,1 0 0,-1 1 1,0 0-1,0 0 1,1 1-1,-1 0 0,0 0 1,1 0-1,-1 0 0,1 1 1,-5 2-520,-53 42 1294,55-38-1320,1 1-1,0 0 1,1 0 0,0 1-1,1 0 1,0 0 0,0 0-1,1 1 1,0-1 0,1 1-1,0 0 1,-1 11 26,3-18-2,1 0 1,-1 0-1,1 0 1,-1 0-1,1 0 0,0 0 1,1 0-1,-1 0 1,1 0-1,-1 0 0,1 0 1,1 0-1,-1 0 1,0 0-1,1 0 0,0-1 1,0 1-1,0-1 1,0 1-1,1-1 0,-1 0 1,1 0-1,0 0 1,0 0-1,0 0 0,0-1 1,0 1-1,1-1 0,-1 0 1,1 0-1,-1 0 1,1 0-1,0-1 0,0 0 1,0 0-1,0 0 1,0 0-1,0 0 0,0-1 2,5-2 15,0-1 0,0 0 0,0 0 0,0-1-1,-1-1 1,0 1 0,0-1 0,0 0-1,0-1 1,-1 0 0,0 0 0,0-1 0,0 0-1,-1 0 1,0 0 0,-1-1 0,0 0-1,0 0 1,0-1 0,-1 1 0,0-1 0,-1 0-1,0 0 1,1-5-15,-3 13 10,-1 0 0,1-1-1,-1 1 1,1-1 0,-1 1-1,0-1 1,1 1 0,-1 0-1,0-1 1,0 1 0,0-1 0,0 1-1,0-1 1,-1 1 0,1-1-1,0 1 1,-1-1 0,1 1 0,-1 0-1,1-1 1,-1 1 0,0 0-1,1-1 1,-1 1 0,0 0-1,0 0 1,0 0 0,0-1 0,0 1-1,0 0 1,0 1 0,0-1-1,-1 0 1,1 0 0,0 0 0,0 1-1,-1-1 1,1 0 0,-1 1-1,1 0 1,0-1 0,-1 1-1,1 0 1,-1-1 0,1 1 0,-1 0-1,-1 0-9,-5 1-370,0 0 0,0 0 0,0 0 0,-1 1 0,1 1 0,1-1 0,-1 1 0,0 0 0,1 1 0,-1 0 0,-1 1 370,-31 19-3009</inkml:trace>
  <inkml:trace contextRef="#ctx0" brushRef="#br1" timeOffset="176546.539">18858 836 8450,'12'-13'3817,"-3"5"-209,-6 5-2007,8 0-1057,2 1-496,9-1-120,8 2 72,9-5-56,-1 1 112,9-2-424,-1-1-296,-4-3-2945,-10 5 496</inkml:trace>
  <inkml:trace contextRef="#ctx0" brushRef="#br1" timeOffset="176806.539">18865 1106 10578,'14'-6'2313,"12"-16"959,15-7-2967,18-9-337,0-2 120,9 1-88,-8 12-401,-9 13-2927</inkml:trace>
  <inkml:trace contextRef="#ctx0" brushRef="#br1" timeOffset="183296.539">19495 1181 9298,'-35'22'5975,"61"-69"-4954,10-43-735,-5-1-1,19-89-285,65-293 288,-98 418-324,-5 39-85,-8 40 54,-18 401-72,10-327-4,5-1-1,4 0 0,10 50 144,12-27-2579,7-33 225</inkml:trace>
  <inkml:trace contextRef="#ctx0" brushRef="#br1" timeOffset="184496.539">23680 11595 4377,'-6'7'1061,"-5"6"316,0 0 1,0 0-1,2 1 0,0 1 1,0-1-1,1 2 0,1-1 1,-4 14-1378,11-29 14,0 0 0,0-1 0,0 1 0,0 0 0,0-1 0,0 1 0,1 0 0,-1 0 0,0-1 0,0 1-1,0 0 1,0 0 0,1-1 0,-1 1 0,0 0 0,0 0 0,1-1 0,-1 1 0,0 0 0,0 0 0,1 0 0,-1 0 0,0 0 0,0-1 0,1 1 0,-1 0 0,0 0 0,1 0 0,-1 0 0,0 0 0,1 0 0,-1 0 0,0 0 0,0 0 0,1 0 0,-1 0 0,0 0 0,1 0 0,-1 0 0,0 0 0,1 0 0,-1 1-1,0-1 1,0 0 0,1 0 0,-1 0 0,0 0 0,0 1 0,1-1 0,-1 0 0,0 0 0,0 0 0,1 1 0,-1-1 0,0 0 0,0 0 0,0 1 0,0-1 0,0 0-14,56-66 308,32-61-24,-17 24 95,78-89-379,-109 144 53,-39 49-52,-1-1 0,0 0-1,0 0 1,0 0 0,0 1 0,1-1-1,-1 0 1,0 0 0,0 0-1,1 0 1,-1 0 0,0 1-1,0-1 1,1 0 0,-1 0 0,0 0-1,0 0 1,1 0 0,-1 0-1,0 0 1,1 0 0,-1 0 0,0 0-1,0 0 1,1 0 0,-1 0-1,0 0 1,0 0 0,1 0 0,-1 0-1,0 0 1,0-1 0,1 1-1,-1 0 1,0 0 0,0 0-1,1 0 1,-1-1 0,0 1 0,0 0-1,0 0 1,1 0 0,-1-1-1,0 1 1,0 0 0,0 0 0,0-1-1,0 1 1,1 0 0,-1 0-1,0-1 1,0 1 0,0 0 0,0 0-1,0-1 0,-5 30 35,3-20-22,-72 308 2011,70-282-4093,4-12 1046</inkml:trace>
  <inkml:trace contextRef="#ctx0" brushRef="#br1" timeOffset="-214570.19">22388 5471 7298,'-6'2'5039,"-4"24"-4909,7-16 347,-5 16-232,-9 22 82,2 0 0,3 1 0,-4 30-327,16-78 2,-1 1 1,0 0-1,0 0 0,1 0 1,-1 0-1,1 0 1,-1 0-1,1 0 0,0 0 1,0 0-1,0 0 1,0-1-1,0 1 0,0 0 1,0 0-1,1 0 1,-1 0-1,1 0 0,0 0 1,-1 0-1,1 0 1,0-1-1,0 1 0,0 0 1,0-1-1,0 1 1,1 0-1,-1-1 0,0 1 1,1-1-1,-1 0 1,1 0-1,-1 1 1,1-1-1,0 0 0,0 0 1,-1-1-1,1 1 1,0 0-1,0 0 0,0-1 1,0 1-1,0-1 1,0 0-1,0 0 0,0 0-2,140-36 59,-102 34-68,-28 2 4,0 0 1,0-1-1,0-1 0,-1 1 1,1-2-1,-1 0 1,1 0-1,-1-1 0,9-4 5,122-75-74,-66 43 76,-72 56-26,-14 49 52,3-28 20,1 0 0,2 0 0,1 1 0,2 0 0,2 0 0,1-1 0,2 1-48,-4-34 3,0-1-1,1 0 1,-1 0-1,1 0 0,-1 0 1,1 0-1,0 0 0,0 0 1,1 0-1,-1 0 0,1 0 1,-1-1-1,1 1 1,0-1-1,0 1 0,0-1 1,0 0-1,0 1 0,1-1 1,-1 0-1,1 0 1,-1-1-1,1 1 0,0-1 1,0 1-1,0-1 0,-1 0 1,1 0-1,0 0 0,1 0 1,-1-1-1,0 1 1,0-1-1,0 0 0,0 1 1,0-2-1,0 1 0,1 0 1,-1-1-1,0 1 1,0-1-1,0 0 0,0 0 1,0 0-1,0 0 0,-1-1 1,1 1-1,0-1 0,1-1-2,23-15 6,-2-2-1,-1-1 0,0-1 0,-2-1 0,-1 0 0,0-2 0,-2-1 0,-1 0 0,0-3-5,15-20 40,-3-2 0,-3-1 0,-1-1 0,11-38-40,-19 35 60,-16 35-50,-13 19 76,-31 73 111,40-67-192,-5 9 27,0 2 1,1-1-1,1 1 1,0-1-1,1 2 1,1-1-1,0 0 1,1 1-1,0-1 1,1 5-33,1-17 2,0-1 0,0 1 0,0-1 1,1 1-1,-1-1 0,0 0 0,1 1 1,0-1-1,0 0 0,-1 1 0,1-1 1,1 0-1,-1 0 0,0 0 0,0 0 0,1 0 1,-1 0-1,1 0 0,0 0 0,0-1 1,-1 1-1,1 0 0,0-1 0,0 0 1,0 1-1,1-1 0,-1 0 0,0 0 1,0 0-1,1-1 0,1 2-2,6-4-11,0 0 0,0 0 1,0-1-1,0 0 0,-1 0 0,1-1 0,-1-1 0,0 0 1,0 0-1,-1 0 0,1-1 0,-1-1 0,0 1 1,-1-1-1,0-1 0,0 1 0,0-1 0,3-6 11,25-32-214,-1-1 0,-3-2 0,-2-1 1,10-26 213,-14 28-210,-4 14-34,-5 31 83,-10 25 80,1 30 40,-5-27 63,2 1-1,0-1 0,2 0 0,1 0 1,0-1-1,9 16-21,-14-35 6,0 0 0,1 0 1,-1-1-1,1 1 0,0-1 0,1 0 1,-1 0-1,1 0 0,0-1 0,0 1 0,0-1 1,0 0-1,0 0 0,1 0 0,-1-1 1,1 1-1,0-1 0,0 0 0,0 0 0,0-1 1,5 1-7,0-1 4,0-1 1,-1-1-1,1 0 1,0 0-1,-1-1 1,1 0-1,-1-1 1,1 1-1,-1-2 1,0 0-1,0 0 1,-1 0-1,1-1 1,-1-1-1,0 1 1,3-4-5,36-32 12,-2-3 0,-1-1 0,-3-3 1,-2-1-1,-2-1 0,8-19-12,23-36-47,-35 51-87,2 2 0,37-41 134,-38 59-158,-21 35 79,-22 94 219,-13 27 205,10-64-20,2 1 0,3-1 0,1 44-325,15-39 304,-8-62-298,-1 1 1,2-1-1,-1 1 0,0-1 0,0 1 0,0-1 1,1 1-1,-1-1 0,0 0 0,1 0 0,-1 0 1,1 0-1,0 0 0,-1 0 0,1 0 0,0-1 1,0 1-1,-1 0 0,1-1 0,0 1 0,0-1 1,0 0-1,0 0 0,-1 0 0,1 0 0,0 0 1,0 0-1,0 0 0,0-1 0,0 1 0,-1 0 1,1-1-1,0 0 0,0 1 0,-1-1 0,1 0 0,0 0 1,-1 0-1,1 0 0,-1 0 0,1-1 0,-1 1 1,0 0-1,1-1 0,-1 1-6,14-12-30,0-1-1,-1-1 1,-1 1-1,0-2 0,-1 0 1,-1-1-1,0 0 1,5-14 30,19-39-395,-3-1 1,-3-1-1,-4-2 1,-2-1 0,1-23 394,-17 71-163,0-15-235,-13 33 284,-11 41 270,-33 98 657,6 2 0,5 2 0,4 15-813,20-47 431,16-35-67,-1-66-360,0 0 1,0 0-1,0-1 1,1 1-1,-1 0 1,0 0-1,0 0 1,1-1-1,-1 1 1,0 0-1,1 0 1,-1 0-1,1-1 1,-1 1-1,1 0 1,-1-1-1,1 1 1,0-1-1,-1 1 1,1 0-1,0-1 1,-1 0-1,1 1 1,0-1-1,0 1 1,-1-1-1,1 0 1,0 1-1,0-1 1,0 0-1,0 0 1,-1 0-1,1 0 1,0 0-1,0 0 1,0 0-1,0 0 1,0 0-1,-1 0 1,1 0-1,0 0 1,0 0-1,0-1-4,33-22 32,-17 2-44,0-1 0,0 0-1,-2-1 1,-1 0 0,-1-1-1,4-12 13,-12 26-1,62-145-67,68-311-264,-73 228 82,-14 30-64,-36 154 225,42-143-364,-38 150 312,-11 86 40,9 21 152,-13-58-52,0 0-1,-1 0 0,1-1 0,0 1 1,0 0-1,0-1 0,1 1 0,-1-1 0,0 0 1,0 1-1,1-1 0,-1 0 0,1 0 1,-1 0-1,1 0 0,0 0 0,-1 0 1,1 0-1,0 0 0,0-1 0,-1 1 0,1-1 1,0 1-1,0-1 0,0 0 0,0 0 1,0 1-1,0-2 0,0 1 0,-1 0 1,1 0-1,0 0 2,12-7-2,0 1 0,0-2 0,-1 0 1,-1 0-1,1-1 0,-1-1 0,-1 0 1,0-1-1,0 0 0,-1-1 0,-1 1 0,0-2 1,0 0-1,-1 0 0,2-5 2,50-79-169,-52 83 37,-14 34 1,5-17 122,-187 528 318,177-483-193,11-47-115,0-1 1,0 0-1,0 0 0,0 1 0,0-1 1,0 0-1,0 1 0,0-1 0,0 0 1,0 1-1,0-1 0,0 0 0,0 1 1,0-1-1,0 0 0,0 0 0,0 1 1,0-1-1,0 0 0,1 1 0,-1-1 1,0 0-1,0 0 0,0 1 0,0-1 1,1 0-1,-1 0 0,0 1 0,0-1 1,1 0-1,-1 0 0,0 0 0,0 1 1,1-1-1,-1 0 0,0 0 0,0 0 1,1 0-1,-1 0 0,0 0 0,1 0 1,-1 0-1,0 0 0,1 0 0,-1 0 1,0 0-1,1 0 0,-1 0 0,0 0 1,0 0-1,1 0 0,-1 0 0,0 0 1,1 0-1,-1 0 0,0 0 0,1-1 1,-1 1-1,0 0 0,0 0 0,1 0 1,-1 0-1,0-1 0,0 1 0,0 0-1,11-8 13,-1-1-1,-1 0 0,1 0 0,-2-1 0,1 0 0,-2-1 0,1 0 1,-1 0-1,-1-1 0,4-9-12,68-124 10,12-36-44,8-49-17,-7-64-96,-1-8 1,-19 48-22,-21 52 14,-21 70 22,-23 105 105,-6 23-5,-7 21 9,-38 113 135,33-80-54,6-27-24,-33 119 488,6 1 0,-10 119-522,42-249 42,0-1-1,1 1 1,1 0 0,0-1 0,1 1-1,0-1 1,1 0 0,2 6-42,4 14 34,2 37-21,-2 0-1,-3 1 1,-4 0 0,-5 56-13,-54 383 21,60-441-85,-3-67 61,0 0 1,1 0-1,-1 0 0,0 0 0,1 0 1,-1 0-1,1 0 0,-1 0 1,1 0-1,-1 0 0,1 0 1,0-1-1,-1 1 0,1 0 0,0 0 1,0-1-1,-1 1 0,1 0 1,0-1-1,0 1 0,0-1 1,0 1-1,0-1 0,0 0 1,0 1-1,0-1 0,0 0 0,0 0 1,0 1-1,0-1 0,0 0 1,0 0-1,0 0 0,0 0 1,0-1-1,0 1 0,0 0 0,0 0 1,0 0-1,0-1 0,1 1 3,42-32-140,33-70-88,22-60-100,2-25-553,37-107 881,-20-8-858,-20 27-51,-30 55 199,-36 95 259,-24 111 337,-6 33 107,-15 108 348,-18 69 222,-13 43-12,-16 32 58,-84 207 894,106-339-695,5 1-1,3 24-807,26-144 70,1 0-1,1 1 0,0-1 1,2 0-1,1 1 0,0-1 1,2 0-1,0 1 1,1-1-1,1-1 0,1 1 1,7 17-70,-11-33-8,0 1 0,1-1 0,-1 1 0,1-1 0,0 0 0,0 0 0,0-1 0,0 1 0,1-1 0,-1 1 0,1-1 0,0 0 0,0 0 0,0-1 0,1 1 0,-1-1 0,1 0 0,-1 0 0,1-1 0,-1 1 0,1-1 0,0 0 0,0 0 0,0 0 0,0-1 0,0 0 0,0 0 0,-1 0 0,1-1 0,0 1 0,0-1 0,0 0 0,0-1 0,-1 1 0,1-1 0,3-2 8,6-4-73,-1-1 1,0 0-1,-1-1 1,0-1 0,0 0-1,-1-1 1,2-2 72,31-40-343,-2-2-1,-3-2 1,-2-1 0,-3-2 0,-2-1 0,6-23 343,14-43-507,-17 74 231,-35 54 275,0 0 0,0-1 0,0 1-1,0 0 1,0-1 0,0 1 0,0 0 0,0-1 0,1 1 0,-1 0 0,0-1 0,0 1 0,0 0 0,1-1 0,-1 1 0,0 0-1,1 0 1,-1-1 0,0 1 0,0 0 0,1 0 0,-1 0 0,0-1 0,1 1 0,-1 0 0,0 0 0,1 0 0,-1 0-1,0 0 1,1 0 0,-1 0 0,1 0 0,-1 0 0,0 0 0,1 0 0,-1 0 0,0 0 0,1 0 0,-1 0 0,0 0 0,1 0-1,-1 0 1,1 0 0,-1 1 0,0-1 0,0 0 0,1 0 0,-1 0 0,0 1 0,1-1 0,-1 0 0,0 0 0,0 1-1,1-1 1,-1 0 0,0 1 0,0-1 0,1 1 1,-2 25 84,1-23-79,-94 678 1747,90-579-1359,4-99-385,0 0 0,1-1 0,-1 1 0,1 0 0,0-1 0,0 1 1,0-1-1,0 1 0,0-1 0,0 1 0,1-1 0,-1 0 0,1 0 0,0 0 0,-1 0 0,1 0 0,0 0 1,0 0-1,0 0 0,1-1 0,-1 1 0,0-1 0,1 0 0,-1 0 0,1 1 0,-1-1 0,1-1 0,-1 1 1,1 0-1,0-1 0,-1 1 0,1-1 0,0 0 0,-1 0 0,1 0 0,0 0 0,-1-1 0,1 1 0,0-1 0,-1 1 1,1-1-1,0 0 0,-1 0 0,0 0 0,1 0 0,1-2-8,15-3-35,-1-2 0,0 0 0,0-1 0,-1-1 0,-1 0 0,1-2 0,-1 1 0,7-9 35,29-19-144,-52 38 138,0 0 0,1 0 1,-1 1-1,1-1 0,-1 0 0,1 1 1,-1-1-1,1 0 0,-1 1 0,1-1 1,0 1-1,-1-1 0,1 1 0,0-1 1,0 1-1,-1-1 0,1 1 0,0 0 0,0-1 1,0 1-1,-1 0 0,1 0 0,0 0 1,0 0-1,0 0 0,0 0 0,0 0 1,-1 0-1,1 0 0,0 0 0,0 0 1,0 0-1,0 0 0,-1 1 0,1-1 1,0 0-1,0 1 0,0-1 0,-1 1 0,1-1 1,0 1-1,-1-1 0,1 1 0,0-1 1,-1 1-1,1 0 0,-1-1 0,1 1 1,-1 0-1,1 0 6,-25 106-100,-62 206 639,55-142-122,35-130-264,-3-41-152,1 0 0,-1 0-1,0 0 1,0 0-1,0 0 1,0 0 0,0-1-1,0 1 1,0 0 0,0-1-1,0 1 1,0-1-1,0 1 1,-1-1 0,1 1-1,0-1 1,0 1-1,0-1 1,0 0 0,-1 0-1,1 1 1,0-1-1,-1 0 1,1 0 0,-1 0-1,1 0 1,-1 0-1,1 0 1,-1 0 0,0 0-1,1 0 1,-1 0 0,0 0-1,0 0 1,0 0-1,15-32-1,-2 1 0,-2-1 0,-1-1 0,-1 0 0,-2-1 0,0-9 1,-2 17 12,25-180 32,-30 147-49,1 59 5,-1 0 0,0 1-1,0-1 1,1 0 0,-1 0 0,0 0-1,0 0 1,0 0 0,0 0 0,0 0 0,-1 0-1,1 1 1,0-1 0,0 0 0,0 0-1,-1 0 1,1 0 0,-1 0 0,1 1-1,0-1 1,-1 0 0,1 0 0,-1 1-1,0-1 1,1 0 0,-1 1 0,0-1 0,1 1-1,-1-1 1,0 0 0,1 1 0,-1 0-1,0-1 1,0 1 0,0-1 0,0 1-1,1 0 1,-1 0 0,0 0 0,0-1-1,0 1 1,-31 22-15,-35 75 17,-19 83 145,84-174-136,-3 9 22,9-24-22,4-12-9,65-164 29,-22-27-15,0-63-80,35-368-419,-64 326 215,-13 93 4,-10 74 244,-17 76 226,18 72-193,-1 1 0,1-1 0,-1 1 0,1 0 1,-1-1-1,0 1 0,0 0 0,1 0 0,-1 0 1,0-1-1,0 1 0,0 0 0,0 0 0,0 0 1,-1 0-1,1 1 0,0-1 0,0 0 0,-1 0 1,1 1-1,0-1 0,-1 1 0,1-1 1,0 1-1,-1 0 0,1-1 0,-1 1 0,1 0 1,-1 0-1,1 0 0,-1 0 0,1 0 0,-1 0 1,1 1-1,0-1 0,-1 0 0,1 1 0,-2 0-13,-45 38 502,37-27-398,-101 108 560,110-119-643,1 0-15,1 0-1,0 0 1,-1-1-1,1 1 1,-1 0-1,1-1 1,0 1-1,-1-1 1,0 1-1,1-1 1,-1 1-1,1 0 1,-1-1-1,0 0 1,1 1-1,-1-1 1,0 1-1,1-1 1,-1 0-1,0 0 1,0 1-1,1-1 1,-1 0-1,0 0 1,0 0 0,1 0-1,-1 0 1,0 0-1,0 0 1,0 0-1,1 0 1,-1 0-1,0 0 1,0-1-1,1 1 1,-1 0-1,0-1 1,0 1-1,1 0 1,-1-1-1,0 1 1,1-1-1,-1 1-5,6-78 94,0-49-44,-9-120-50,2 216 41,-1 1-1,-1-1 0,-2 1 1,-1 0-1,-10-28-40,16 56 11,0 0 0,0 0 1,-1-1-1,1 1 0,-1 0 1,1 0-1,-1 1 0,0-1 0,1 0 1,-1 0-1,0 1 0,0-1 1,-1 1-1,1 0 0,0-1 1,0 1-1,0 0 0,-1 1 0,1-1 1,-1 0-1,1 0 0,-1 1 1,1 0-1,-1-1 0,1 1 1,-1 0-1,1 0 0,-1 1 0,1-1 1,-1 0-1,1 1 0,-1-1 1,1 1-1,-2 1-11,-3-1 22,0 1 1,0 0-1,0 0 1,0 1-1,0 0 1,1 0-1,-1 1 1,1-1-1,0 1 1,0 1-1,1-1 1,-1 1-1,1 0 1,0 0-1,0 1 1,0 0-23,-49 102 71,31-56-72,2 1 0,2 2 1,3 0-1,2 0 1,2 2-1,3-1 1,-1 47 0,10-102-3,0 0 1,-1 0-1,1 0 1,0 0-1,0 1 0,0-1 1,0 0-1,0 0 1,0 0-1,0 0 1,1 0-1,-1 0 1,0 0-1,0 0 1,1 0-1,-1 0 1,1 0-1,-1 0 1,1 0-1,-1 0 0,1 0 1,0 0-1,-1 0 1,1-1-1,0 1 1,0 0-1,-1 0 1,1-1-1,0 1 1,0-1-1,0 1 1,0-1-1,0 1 1,0-1 2,26-23-117,18-74-12,-2-21-36,-4-2 0,-6-2 0,3-40 165,8-84-348,-35 192 242,8-33-129,-4-1 1,-4-1 0,-3 0 0,-5-8 234,-9 41-116,7 55 116,1 0 1,-1 1-1,0-1 0,1 1 1,-1-1-1,0 0 0,1 1 1,-1 0-1,0-1 0,0 1 1,1-1-1,-1 1 1,0 0-1,0-1 0,0 1 1,0 0-1,1 0 0,-1 0 1,0 0-1,0 0 0,0 0 1,0 0-1,0 0 1,1 0-1,-1 0 0,0 0 1,0 1-1,0-1 0,0 0 1,1 1-1,-1-1 0,0 0 1,0 1-1,1-1 1,-1 1-1,0-1 0,1 1 1,-1-1-1,0 1 0,1 0 1,-1-1-1,1 1 0,-1 0 1,1 0-1,-1-1 1,1 1-1,-1 0 0,1 0 1,0-1-1,0 1 0,-1 0 1,1 0-1,0 0 0,0 0 1,0 0-1,-27 38 47,3 0 1,1 2 0,2 0 0,1 2-48,-180 416 88,162-338-614,16 22-2205</inkml:trace>
  <inkml:trace contextRef="#ctx0" brushRef="#br1" timeOffset="-213660.189">28298 5514 2096,'64'-258'9709,"-50"225"-8342,-14 34-1342,0-1-1,0 1 1,0-1 0,0 0-1,0 1 1,1-1 0,-1 1-1,0-1 1,0 1 0,1-1-1,-1 0 1,0 1 0,1-1-1,-1 0 1,0 1 0,1-1-1,-1 0 1,0 1 0,1-1-1,-1 0 1,1 0 0,-1 1-1,1-1 1,-1 0 0,1 0-1,-1 0 1,1 0 0,-1 0-1,0 0 1,1 1 0,-1-1-1,1 0 1,-1 0 0,1-1-1,-1 1 1,1 0 0,-1 0-1,1 0 1,-1 0 0,1 0-1,-1 0 1,1-1 0,-1 1-1,0 0 1,1 0 0,-1-1-1,1 1 1,-1 0 0,0-1-1,1 1 1,-1 0 0,0-1-1,1 1 1,-1 0 0,0-1-1,0 1 1,1-1 0,-1 1-1,0-1 1,0 1 0,0-1-1,1 1 1,-1-1 0,0 1-1,0 0 1,0-1 0,0 0-25,7 84 316,-8 216-144,-25 425 5,15-474-156,-21 322 102,7-178-19,19-150 23,5-244-138,-1 14 14,-5-22 123,-5-37-2341,-2-33 314</inkml:trace>
  <inkml:trace contextRef="#ctx0" brushRef="#br1" timeOffset="-213280.189">28090 5657 9154,'-4'1'4135,"15"7"-3309,-7-8-815,-1-1-1,0 1 1,0 0 0,1-1 0,-1 0-1,0 0 1,0 0 0,0 0 0,0 0-1,0 0 1,0-1 0,0 0 0,0 1-1,-1-1 1,1 0 0,0 0-1,-1-1 1,0 1 0,0 0 0,1-1-1,0-1-10,21-29 150,-1 0 0,-1-2-1,-3 0 1,0-1 0,-2-1-1,-2-1 1,-2 0 0,5-24-150,-18 62 0,66-247 942,-55 208-614,-10 38-328,-1 1 1,1 0-1,-1 0 1,1 0 0,-1 0-1,0 0 1,1 0-1,-1 0 1,1 0 0,-1 1-1,1-1 1,-1 0-1,0 0 1,1 0 0,-1 0-1,1 0 1,-1 1-1,0-1 1,1 0 0,-1 0-1,0 1 1,1-1-1,-1 0 1,0 1-1,1-1 1,-1 0 0,0 1-1,0-1 1,0 0-1,1 1 1,-1-1 0,0 0-1,0 1 1,0-1-1,0 1 1,1-1 0,-1 1-1,0-1 1,0 0-1,0 1 1,0-1 0,0 1-1,0-1 1,0 1-1,0-1 1,-1 0 0,1 1-1,0-1 1,0 1-1,0-1 1,0 0 0,0 1-1,-1-1 1,1 1-1,0-1 0,1 5-10,1 7-8,6 48 4,3-1 0,3 0-1,2 0 1,3-2 0,2 0-1,14 21 15,89 153-3232,-92-142 764</inkml:trace>
  <inkml:trace contextRef="#ctx0" brushRef="#br1" timeOffset="-212540.189">27411 8922 6433,'0'-1'188,"0"1"-1,0 0 0,0 0 0,0-1 1,0 1-1,0 0 0,0 0 0,1-1 1,-1 1-1,0 0 0,0-1 1,0 1-1,0 0 0,0 0 0,0-1 1,0 1-1,-1 0 0,1 0 0,0-1 1,0 1-1,0 0 0,0 0 0,0-1 1,0 1-1,0 0 0,0 0 0,-1-1 1,1 1-1,0 0 0,0 0 0,0-1 1,-1 1-1,1 0 0,0 0 1,0 0-1,-1 0 0,1 0 0,0-1 1,0 1-1,-1 0-187,11-11-298,32-51 441,-3-2 0,-2-1-1,-4-2 1,-2-2 0,10-37-143,-5 7 638,-4-2-1,-1-17-637,-23 77 219,-8 41-212,0 0 0,0 1-1,0-1 1,0 0 0,-1 0 0,1 0-1,0 0 1,0 0 0,0-1 0,0 1-1,-1 0 1,1 0 0,0 0 0,0 0-1,0 0 1,0 0 0,-1 0 0,1 0-1,0 0 1,0 0 0,0 0 0,0 0-1,0-1 1,0 1 0,-1 0 0,1 0-1,0 0 1,0 0 0,0 0 0,0-1-1,0 1 1,0 0 0,0 0-7,-12 26 44,-28 106 78,-20 118-122,31-63 28,28-181-68,1 0-1,-1-1 0,1 1 0,0 0 0,0 0 0,1 0 0,-1 0 1,1-1-1,1 1 0,-1 0 0,1 0 0,0-1 0,0 0 0,2 4 41,-3-8-40,-1-1 0,1 1-1,-1-1 1,1 1 0,-1-1 0,1 0-1,-1 1 1,1-1 0,-1 0-1,1 1 1,-1-1 0,1 0 0,-1 0-1,1 1 1,0-1 0,-1 0-1,1 0 1,-1 0 0,1 0 0,0 0-1,-1 0 1,1 0 0,0 0-1,-1 0 1,1 0 0,0 0 0,-1 0-1,1 0 1,-1-1 0,1 1-1,0 0 1,-1 0 0,1-1-1,-1 1 1,1 0 0,-1-1 0,1 1-1,-1-1 41,33-40-2976,2-25-410</inkml:trace>
  <inkml:trace contextRef="#ctx0" brushRef="#br1" timeOffset="-212190.189">28081 8087 7922,'-146'310'5556,"132"-279"-5380,2 1 1,1 1 0,1-1 0,2 2 0,1-1 0,-1 28-177,7-56 6,0 0-1,1 1 1,0-1-1,0 0 1,0 0-1,1 1 1,-1-1-1,1 0 1,1 0 0,-1 0-1,1 0 1,-1 0-1,1 0 1,1 0-1,-1-1 1,1 1-1,0-1 1,0 1-1,0-1 1,0 0 0,1 0-1,0-1 1,0 1-1,0-1 1,0 0-1,0 0 1,1 0-1,-1 0 1,1-1-1,0 0 1,0 0-1,3 1-5,82 19 71,-89-21-69,1 0-4,0 1 0,0-1 0,0 0 1,0 0-1,0 0 0,0 0 0,1 0 0,-1 0 0,0 0 1,0-1-1,1 1 0,-1-1 0,1 0 0,-1 0 1,0 0-1,1 0 0,-1 0 0,0 0 0,1-1 0,-1 1 1,0-1-1,1 1 0,-1-1 0,0 0 0,0 0 0,1 0 1,-1 0-1,0-1 2,4-6 59,-1-1 1,0 1-1,0-1 0,-1 0 1,0-1-1,-1 1 1,0-1-1,0 1 0,-1-1 1,0 0-1,-1 0 1,0 0-1,-1 0 0,0 0 1,-1-10-60,2 12 103,-1 1 0,0-1 0,0 0 0,-1 1 0,0-1 0,-1 0 0,1 1 0,-1-1 0,-1 1 0,1 0 0,-1 0 0,-1 0 0,1 0 0,-1 0 0,-1 1 0,-2-5-103,4 10 29,1 0 1,-1 0-1,1 0 0,-1 1 0,1-1 1,-1 1-1,1-1 0,-1 1 0,0 0 1,1 0-1,-1 0 0,1 0 0,-1 1 1,0-1-1,1 1 0,-1-1 1,1 1-1,0 0 0,-1 0 0,1 0 1,-1 1-1,1-1 0,0 0 0,0 1 1,0-1-1,0 1 0,0 0 0,0 0 1,0 0-1,1 0 0,-1 0 1,1 0-1,-1 0 0,1 0 0,0 1 1,0-1-1,0 1-29,-11 14-6,1 0 0,0 1 1,2 0-1,0 0 0,1 1 1,1 0-1,1 1 0,1 0 0,0 0 1,1 4 5,3-23-73,0 0 0,1 0 0,-1-1 0,1 1 0,0 0 0,-1 0 1,1 0-1,-1 0 0,1 0 0,0-1 0,0 1 0,0 0 0,-1 0 0,1 0 1,0 0-1,0 0 0,0 0 0,1 0 0,-1 0 0,0 0 0,0 0 1,0 0-1,1-1 0,-1 1 0,0 0 0,1 0 0,-1 0 0,1 0 0,-1 0 1,1-1-1,-1 1 0,1 0 0,-1-1 0,1 1 0,0 0 0,-1-1 1,1 1-1,0-1 0,0 1 0,0-1 0,-1 1 0,1-1 0,0 1 1,0-1-1,0 0 0,0 0 0,0 1 0,0-1 0,0 0 0,0 0 0,-1 0 1,1 0-1,0 0 0,0 0 0,1 0 73,28-31-3165</inkml:trace>
  <inkml:trace contextRef="#ctx0" brushRef="#br1" timeOffset="-211910.189">28395 8334 6737,'4'-7'597,"1"-4"-220,0 1-1,0 0 1,1 0 0,0 1 0,1-1 0,0 1 0,0 1 0,1-1 0,0 1 0,1 1-1,-1 0 1,1 0 0,6-3-377,-14 9 13,-1 1 0,1 0 0,-1 0 0,1 0-1,0 0 1,-1 0 0,1 0 0,-1 0 0,1 0 0,-1 0 0,1 0-1,0 0 1,-1 0 0,1 0 0,-1 0 0,1 0 0,-1 0-1,1 1 1,-1-1 0,1 0 0,-1 0 0,1 1 0,-1-1-1,1 0 1,-1 1 0,1-1 0,-1 1 0,1-1 0,-1 0-1,0 1 1,1-1 0,-1 1 0,0-1 0,0 1 0,1-1-1,-1 1 1,0 0 0,0-1 0,0 1 0,1-1 0,-1 1-1,0-1 1,0 1 0,0-1 0,0 1 0,0 0 0,0-1 0,0 1-1,0-1 1,-1 1 0,1-1 0,0 1 0,0 0 0,0-1-1,-1 1 1,1-1 0,0 1 0,0-1 0,-1 1-13,-5 31 224,-1 0 1,-2 0 0,-1-1-1,-1 0 1,-2-1 0,-16 29-225,7-13 147,-116 243 329,96-188-392,40-87-174,8-23-663,7-33-1695,2-27-17</inkml:trace>
  <inkml:trace contextRef="#ctx0" brushRef="#br1" timeOffset="-211580.189">28353 7979 4753,'-55'44'8593,"47"-36"-8350,1-1 0,0 1 0,0 0 1,1 1-1,0 0 0,0 0 0,1 0 0,-3 8-243,2-2 0,2 0 0,-1 0-1,2 1 1,0-1 0,1 1-1,0 0 1,1 0 0,1-1-1,1 1 1,0 0 0,1 0-1,1-1 1,0 1 0,1-1-1,0 0 1,6 11 0,-9-25 0,-1 1 0,1-1 0,0 1 0,-1-1-1,1 0 1,0 1 0,0-1 0,0 0 0,0 0 0,0 0 0,1 0 0,-1 0 0,0 0 0,0 0-1,1 0 1,-1 0 0,0 0 0,1-1 0,-1 1 0,1-1 0,-1 1 0,1-1 0,-1 1 0,1-1-1,-1 0 1,1 0 0,0 0 0,-1 0 0,1 0 0,-1 0 0,1 0 0,-1-1 0,1 1 0,-1 0-1,1-1 1,-1 1 0,1-1 0,-1 0 0,1 1 0,-1-1 0,0 0 0,1 0 0,-1 0 0,0 0-1,0 0 1,0 0 0,0 0 0,0 0 0,0-1 0,0 1 0,0 0 0,0-1 0,0 1 0,0-1 0,14-18 68,0 1 1,-2-2 0,0 0-1,-1-1 1,-1 0 0,-1-1-1,-1 0 1,-1 0 0,-2-1-1,3-14-68,-5 22 127,-2 0-1,0 0 0,0 0 0,-2 0 0,0 0 0,-1 0 0,-1-7-126,2 21 25,0 0 0,0-1 0,0 1 0,0 0 0,0-1 0,0 1 0,-1 0-1,1 0 1,-1-1 0,1 1 0,-1 0 0,0 0 0,0 0 0,0 0 0,0 0 0,0 0 0,-1 0 0,1 0-1,-1 1 1,1-1 0,-1 0 0,1 1 0,-1-1 0,0 1 0,0 0 0,0-1 0,0 1 0,0 0-1,0 0 1,0 0 0,0 1 0,0-1 0,0 0 0,-1 1 0,1-1 0,0 1 0,0 0 0,-1 0 0,1 0-1,0 0 1,-1 0 0,1 0 0,0 1 0,0-1 0,-1 1 0,1 0 0,0-1 0,0 1 0,0 0-1,0 0 1,0 0 0,0 1-25,-16 13 30,1 1 0,1 0 0,1 2-1,1-1 1,0 2 0,1 0 0,1 1-1,1 0 1,-8 19-30,1-5-49,1 0-1,2 2 1,1 0-1,2 0 0,1 1 1,2 1 49,4 14-983,4-51 863,1 0 1,0 0-1,0 0 0,0 0 1,0 0-1,0 0 0,0 0 1,0 0-1,0 0 0,0 0 1,0 0-1,0 0 0,0-1 1,1 1-1,-1 0 0,0 0 1,1 0-1,-1 0 1,1 0-1,-1 0 0,1-1 1,-1 1-1,1 0 0,0 0 1,-1-1-1,1 1 0,0 0 1,0-1-1,-1 1 0,1-1 1,0 1-1,0-1 0,0 1 1,0-1-1,0 1 0,0-1 1,0 0-1,0 0 0,0 0 1,0 1-1,0-1 0,0 0 1,-1 0-1,1 0 0,0 0 1,0-1-1,1 1 120,21-12-4107</inkml:trace>
  <inkml:trace contextRef="#ctx0" brushRef="#br1" timeOffset="-211270.19">28529 8624 7194,'-5'96'3048,"21"47"-2986,-7-85 26,2 13 972,0-59 627,1-32-443,5-23-693,-2-1-1,-1 0 1,-3-1-1,-2 0 1,-2-1-1,1-23-550,-5-74 489,-3 142-480,1-1 0,-1 1 1,0-1-1,0 1 1,0-1-1,0 0 1,-1 1-1,1-1 0,0 1 1,-1-1-1,1 1 1,-1-1-1,1 1 1,-1-1-1,0 1 1,1 0-1,-1-1 0,0 1 1,0 0-1,0-1 1,0 1-1,0 0 1,0 0-1,-1 0 0,1 0 1,0 0-1,-1 0-9,0 1 9,0 1-1,0 0 0,0-1 1,0 1-1,0 0 0,0 0 1,0 0-1,0 0 0,1 1 1,-1-1-1,0 0 0,1 1 1,-1-1-1,1 1 0,-1 0 1,1-1-1,0 1 0,0 0 1,0 0-1,-1 2-8,-87 146-991,17-30-2084,-5-2 51</inkml:trace>
  <inkml:trace contextRef="#ctx0" brushRef="#br1" timeOffset="-209230.189">25368 10355 8698,'-15'-41'4596,"17"37"-3106,35-3-1247,-37 6-277,-7-15 1265,1 19-4532,4 3 908</inkml:trace>
  <inkml:trace contextRef="#ctx0" brushRef="#br1" timeOffset="-208510.189">25238 10434 6833,'-62'12'6641,"76"-8"-5745,43-40-618,267-197 256,794-586-184,-1085 793-341,387-306 217,-215 176 208,-195 147-185,-20 16 6,3-3-159,-239 173 1079,58-53-2239,158-112-1936,12-14 26</inkml:trace>
  <inkml:trace contextRef="#ctx0" brushRef="#br1" timeOffset="-208000.189">25487 9888 3833,'111'-146'9031,"-143"202"-6726,-92 128-1596,-45 18-470,103-128-166,3 3 0,4 2-1,-13 29-72,66-98 15,4-8-14,0 0 1,0 0 0,0-1 0,0 1 0,1 0 0,-1 0 0,0 1-1,1-1 1,0 0 0,0 0 0,0 1 0,0-1 0,0 1-1,0-1 1,0 1 0,1-1 0,-1 1 0,1-1 0,0 1 0,0 0-1,0-1 1,0 1 0,0-1 0,0 1 0,1-1 0,0 1 0,-1 0-1,1-1 1,0 0 0,0 1 0,0-1 0,0 0 0,1 1 0,-1-1-1,1 0 1,-1 0 0,1 1-2,9 2-17,0-1 0,0 0 0,0 0 0,0-1 0,0-1-1,1 0 1,-1 0 0,1-1 0,-1-1 0,1 0 0,-1 0 0,1-1 0,-1-1 0,1 0-1,-1 0 1,0-1 0,0-1 0,5-1 17,33-12 2,-1-1 0,0-3 1,-2-1-1,0-3 0,21-16-2,243-128 80,-229 132-835,-3 15-2024</inkml:trace>
  <inkml:trace contextRef="#ctx0" brushRef="#br2" timeOffset="164899.81">22765 7822 4329,'0'-3'401,"0"0"-1,0 0 1,0 0 0,-1 0-1,1 0 1,-1 0 0,0 0-1,1 0 1,-1 0 0,-1 0-1,1 1 1,0-1 0,-1 0-1,1 1 1,-1-1 0,0 1-1,0-1 1,-2-1-401,4-2 2378,6 15-1962,-15 40-209,-7 251 273,-16 94-67,22-308-100,2-19 4,3 1 0,3 48-317,15 158 162,-6-86-137,-1-109 96,-5 0 0,-2-1 0,-8 45-121,0-64 271,-5 42 63,-5 0-1,-5 3-333,-32 129 225,27-18-97,24-146-143,-2-9 5,2-26 183,2 1 0,1 0-1,2 0 1,1 0-1,2 5-172,12 58 108,-23 39 506,11-123-583,-3-14-5126,-3-4 1578</inkml:trace>
  <inkml:trace contextRef="#ctx0" brushRef="#br2" timeOffset="178009.811">24381 7940 2929,'1'-10'2801,"-1"11"4702,-6 139-6366,5 0 0,7 0-1,21 118-1136,-6-54 349,-2 282 629,-12-209-83,0 308-218,-2-456-386,-4-54-67,4 0-1,2-1 0,18 74-223,-6-61 50,-4 2 1,-4-1-1,-1 88-50,-3-18 257,-7-145-192,0-13-64,0 1 0,1-1 0,-1 0-1,0 0 1,0 1 0,0-1 0,0 0-1,0 1 1,0-1 0,0 0 0,0 1-1,0-1 1,0 0 0,0 1-1,0-1 1,0 0 0,0 0 0,0 1-1,0-1 1,0 0 0,0 1 0,0-1-1,0 0 1,0 1 0,-1-1 0,1 0-1,0 0 1,0 1 0,0-1-1,0 0 1,-1 0 0,1 1 0,0-1-1,0 0 1,-1 0 0,1 0 0,0 0-1,0 1 1,-1-1 0,1 0 0,0 0-1,-1 0 1,1 0 0,0 0-1,-1 0 1,1 0 0,0 0 0,0 0-1,-1 0 1,1 0 0,0 0 0,-1 0-1,1 0 1,0 0 0,-1 0 0,1 0-1,0 0 1,-1 0 0,1 0-1,0 0 1,0-1 0,-1 1 0,1 0-1,0 0 1,0 0 0,-1 0 0,1-1-1,0 1 1,0 0-1,-9-10-141,-13-26-66,-9-7-3172</inkml:trace>
  <inkml:trace contextRef="#ctx0" brushRef="#br2" timeOffset="178949.81">22751 8932 7218,'16'-11'6279,"28"-15"-4257,30-19-2291,94-82 760,57-64-491,-65 54 18,-82 75 8,2 4-1,28-13-25,5 15-132,-58 31-1010,-54 29-1438,-15 8-38</inkml:trace>
  <inkml:trace contextRef="#ctx0" brushRef="#br2" timeOffset="179479.81">22742 9815 5625,'-13'21'6007,"30"-24"-3763,51-43-2183,-51 31 0,345-283 496,57-47-332,-20 56-152,-314 232-100,224-164-383,-294 206-1869,-23 13 152</inkml:trace>
  <inkml:trace contextRef="#ctx0" brushRef="#br2" timeOffset="180029.81">22657 10418 8722,'6'15'3085,"12"-30"-949,-3 2-2337,210-140 502,-90 66-156,327-252 254,22-51-101,-34 48-206,-396 306-387,-38 30-978,-36 24-867,-22 14-511</inkml:trace>
  <inkml:trace contextRef="#ctx0" brushRef="#br2" timeOffset="180029.81">22915 10685 8082,'39'-41'1680,"36"-41"961,16-17-2209,36-16 48,4 1 144,34-29-24,-10 22-96,16-9-208,-27 13-80,11-2-136,-38 45 0,-12 3-152,-32 34-72,-20 18-408,-35 17-24,-29 16-1720,-30 30-777,-27 18-216</inkml:trace>
  <inkml:trace contextRef="#ctx0" brushRef="#br2" timeOffset="180029.81">23320 10583 7178,'-1'14'1592,"20"-7"624,7-16-1912,24-14-80,6-16 145,29-26 95,2-13 104,31-13-112,-4 2-88,12-17-144,-14 16-32,0 1-264,-28 13 2072,-16 16-4856,-33 27 2152</inkml:trace>
  <inkml:trace contextRef="#ctx0" brushRef="#br2" timeOffset="180289.811">23839 10534 11674,'-21'34'3057,"9"-22"752,21-4-3209,18-11-624,23-16-104,17-14 144,34-44-24,12-14 96,31-28-800,2-8 56,5-13-3177,-35 34 320</inkml:trace>
  <inkml:trace contextRef="#ctx0" brushRef="#br2" timeOffset="201539.811">24889 10701 7746,'-34'-29'4653,"9"4"-4456,-20-11 366,-65-42 1117,24 28-1169,-16 16 153,-2-12 261,67 25-595,10 7-95,7 2-133,0 1 0,-1 1 0,-1 1 0,1 0-1,-1 2 1,0 1 0,-21-3-102,-78-1 492,-98 6-492,3 0 519,-61-4-228,-42 14-224,10-12 161,239 4-124,-116-2 149,-181 19-253,-5 19 44,348-32-53,0 2 1,0 1-1,1 0 1,-1 2-1,1 1 0,1 0 1,0 2-1,0 1 1,0 0 8,-123 72-42,100-61 17,2 2-1,1 2 0,0 2 1,-23 22 25,47-34-31,2 1 0,0 1 1,1 0-1,1 1 0,0 0 1,1 3 30,4-6-13,0 0 0,1 1 0,0 1 0,2-1 1,0 1-1,1 0 0,1 1 0,1-1 1,0 1-1,1-1 0,1 1 0,1 2 13,0 1-15,0 1-1,2-1 0,0 0 1,1 0-1,2 0 1,0 0-1,1 0 0,1-1 1,1 0-1,9 15 16,-7-22-28,1-1 0,0 0 1,1-1-1,0 0 0,1 0 0,0-2 0,1 1 0,0-2 0,11 6 28,165 100-104,48 13 104,-184-104-26,1-3 0,1-3 0,1-1 0,0-4 0,1-1 0,0-4 0,1-1 0,0-4 0,0-2 0,31-4 26,509-43-718,-490 41 364,24 0 108,0-6 0,42-12 246,-15-13 35,66-26-35,168-80-106,-31 17-19,-292 102 108,139-58 30,-202 78-10,40-20 9,0-3-1,-2-1 0,19-16-11,-32 17 18,0-1 0,-2-2 0,-1-2 0,-1 0 0,-2-2 0,-1-1 0,19-33-18,-41 60 31,-1 1 0,0-1 1,0 0-1,0 0 0,-1 0 0,0 0 1,0 0-1,-1 0 0,0 0 0,0-1 1,-1 1-1,0-1 0,0 1 1,-1 0-1,0-1 0,0 1 0,0 0 1,-1 0-1,0 0 0,-2-3-31,-4-9 145,-1 2 0,-1-1-1,0 1 1,-1 1 0,-1 0-1,-3-3-144,-6-4 187,-1 1-1,-1 1 0,0 1 1,-2 1-1,0 1 1,-1 1-1,-1 1 0,-14-5-186,16 8 6,-2 1-1,1 2 1,-1 0-1,-1 2 1,0 1-1,0 1 1,-14 0-6,-30-1-843,1 2-1,-1 4 1,-36 5 843,-94 14-3686</inkml:trace>
  <inkml:trace contextRef="#ctx0" brushRef="#br2" timeOffset="207529.811">22646 10592 3729,'1'-2'268,"-1"-1"1,1 1 0,-1 0 0,0-1-1,0 1 1,0 0 0,0-1-1,-1 1 1,1 0 0,0-1-1,-1 1 1,0 0 0,0-1-1,1 1 1,-1 0 0,0 0 0,-1 0-1,1 0 1,0 0 0,-1 0-1,1 0 1,-1 0 0,1 1-1,-1-1 1,0 1 0,0-1-1,0 1 1,0-1 0,0 1 0,0 0-1,0 0 1,0 0 0,0 0-1,-1 1 1,1-1 0,0 0-1,-1 1 1,1 0 0,0-1-1,-1 1 1,1 0 0,-3 1-269,-4 2 116,0 1 0,0 0 0,0 1 0,0 0 0,0 1 0,1-1 0,0 2 0,0-1 0,1 1 0,0 0 0,0 1-1,1-1 1,-1 1 0,2 1 0,-1-1 0,1 1 0,1 0 0,-1 0 0,2 1 0,-1-1 0,1 1 0,1-1 0,-1 3-116,-11 96 50,14-104-52,0 1 0,0-1 0,1 0 0,0 1 0,0-1 0,0 0 0,0 0 0,1 0 0,-1 0 0,1 0-1,0 0 1,0-1 0,1 1 0,-1 0 0,1-1 0,0 0 0,0 0 0,0 0 0,0 0 0,0 0 0,1 0 0,-1-1 0,4 2 2,-3-2 0,-1-1 0,0 0 0,1 0 0,-1 0 0,1-1 0,-1 1 0,1-1 0,-1 0 0,1 0 0,0 0 0,-1 0 0,1 0-1,-1-1 1,1 0 0,-1 0 0,1 0 0,-1 0 0,0 0 0,0-1 0,1 1 0,-1-1 0,0 0 0,0 0 0,2-2 0,56-66 137,-55 58-101,0 1 0,0-1 1,-2 0-1,1 0 0,-2 0 0,1-1 1,-2 0-1,0 1 0,0-1 1,-1 0-1,-1 0 0,0 0 0,-1 0 1,0 0-1,-2-5-36,2 15 53,0-1 1,0 0-1,0 1 0,0-1 1,-1 1-1,0 0 1,0 0-1,0-1 0,0 1 1,0 0-1,-1 1 1,1-1-1,-1 0 0,0 1 1,1-1-1,-1 1 0,-1 0 1,1 0-1,0 0 1,0 0-1,-1 1 0,1-1 1,-1 1-1,1 0 0,-1 0 1,0 0-1,1 0 1,-1 1-1,0 0 0,1 0 1,-1 0-1,0 0 1,0 0-1,1 1 0,-1-1 1,0 1-1,1 0-53,-12 4 40,1 1 0,1 0 1,-1 1-1,1 0 0,0 1 0,1 0 0,0 1 1,0 1-1,1 0 0,0 0 0,1 1 0,0 1 1,1-1-1,-4 7-40,7-9-3,0 0 0,1 1 1,0-1-1,0 1 0,1 0 1,0 0-1,1 1 0,0 1 3,2-9-6,0-1 0,1 1 0,-1 0 1,1-1-1,0 1 0,-1-1 0,1 1 0,1 0 0,-1-1 0,0 1 0,1 0 0,-1-1 0,1 1 1,0-1-1,-1 1 0,1-1 0,1 1 0,-1-1 0,0 0 0,1 1 0,-1-1 0,1 0 1,-1 0-1,1 0 0,0 0 0,0 0 0,0-1 0,0 1 0,0-1 0,0 1 0,1-1 0,-1 0 1,1 0-1,-1 0 0,2 1 6,-1-1-1,1 0 0,0-1 0,0 1 0,0-1 0,0 0 0,-1 0 0,1 0 0,0 0 0,0-1 0,0 0 0,0 0 0,-1 0 0,1 0 0,0 0 0,-1-1 0,1 1 0,-1-1 0,0 0 0,1 0 0,-1 0 0,0-1 0,0 1 0,0-1 0,-1 0 0,1 0 0,-1 0 0,3-3 1,-2 2 15,1-1 0,-1 0-1,0 0 1,0 0-1,-1 0 1,1 0-1,-1 0 1,0-1 0,-1 1-1,1-1 1,-1 1-1,0-1 1,-1 0-1,1 0 1,-1 1 0,0-1-1,0 0 1,-2-3-15,2 7 6,0-1-1,0 1 1,-1 0 0,1 0 0,-1 0 0,0 0 0,0 0-1,0 0 1,0 0 0,0 0 0,0 1 0,0-1 0,0 0-1,-1 1 1,1-1 0,-1 1 0,1-1 0,-1 1 0,0-1 0,1 1-1,-1 0 1,0 0 0,0 0 0,0 0 0,0 0 0,0 1-1,0-1 1,0 0 0,0 1 0,0 0 0,0-1 0,0 1-1,0 0 1,-1 0 0,1 0 0,0 0 0,0 1 0,0-1-1,0 0 1,-1 1-6,-5 6-3,0-1-1,1 2 0,0-1 1,0 1-1,0 0 0,1 0 1,1 1-1,-1-1 0,1 1 1,1 1-1,0-1 0,0 1 1,1-1-1,0 1 1,0 2 3,2-10-6,-1 0 1,1 0 0,0 1 0,0-1 0,0 1 0,0-1 0,1 1 0,-1-1 0,1 1 0,-1-1 0,1 1 0,0 0-1,0-1 1,0 1 0,0-1 0,1 1 0,-1-1 0,1 1 0,-1 0 0,1-1 0,0 0 0,0 1 0,0-1 0,0 1 0,0-1-1,1 0 1,-1 0 0,1 0 0,-1 0 0,1 0 0,0 0 0,0 0 0,0-1 0,0 1 0,0 0 0,0-1 0,1 0-1,-1 0 1,0 1 0,1-1 0,-1-1 0,1 1 5,0 0 23,1-1 1,0 1-1,0-1 1,-1 0-1,1 0 0,0-1 1,0 1-1,0-1 0,-1 1 1,1-1-1,0-1 0,-1 1 1,1 0-1,-1-1 0,1 0 1,-1 0-1,0 0 1,0 0-1,0 0 0,0-1 1,0 1-1,0-1 0,-1 0 1,1 0-1,-1 0 0,0 0 1,0 0-1,0 0 0,0-1 1,0 1-1,-1-1 1,0 1-1,0-1 0,0 1 1,0-1-1,0 0 0,0-3-23,1-45-3055</inkml:trace>
  <inkml:trace contextRef="#ctx0" brushRef="#br2" timeOffset="208779.81">24507 10727 6569,'10'-9'914,"-6"7"-653,-1-1 0,1 1 0,0-1 0,-1 0-1,0 0 1,0 0 0,0-1 0,0 1 0,-1-1 0,1 0 0,-1 1 0,0-1 0,0 0 0,0 0 0,0-1 0,-1 1 0,0 0 0,0 0-1,0-1 1,0-4-261,-1 6 183,0-1-1,0 0 1,0 0-1,-1 1 1,0-1-1,0 0 0,0 1 1,0-1-1,0 1 1,-1-1-1,0 1 1,1 0-1,-1 0 1,0-1-1,-2 0-182,3 4 68,-1 0 0,1 0 0,-1-1 0,1 2 0,0-1 0,-1 0 0,1 0 0,-1 0 0,1 1 0,-1-1 0,1 1 0,0-1-1,-1 1 1,1-1 0,0 1 0,-1 0 0,1 0 0,0-1 0,0 1 0,0 0 0,0 0 0,0 0 0,0 1 0,0-1 0,0 0 0,0 1-68,-6 6 68,0 0 0,1 0 0,0 1 0,1 0 0,0 0 0,0 1 0,1-1 0,0 1 0,1 0 0,0 0 0,-1 7-68,4-14-1,0-1 0,0 0 0,1 0 0,-1 1 0,1-1 0,-1 0 0,1 0 0,0 0 0,0 0 0,0 0 0,0 0 0,0 0 0,0 0 0,0 0 0,1-1 0,-1 1 0,1 0 0,-1-1 0,1 1 0,0-1 0,0 0 0,0 1 0,-1-1 0,1 0 0,0 0 0,0 0 0,0 0 0,1-1 0,-1 1 0,0 0 0,0-1 0,0 0 0,1 1 0,-1-1 0,0 0 0,0 0 0,0 0 0,1-1 0,-1 1 0,0 0 0,0-1 0,2 0 0,2-1 22,0-1 0,0 0-1,-1 0 1,1 0-1,-1 0 1,0-1-1,0 0 1,-1 0-1,1-1 1,-1 1-1,0-1 1,0 0-1,0 0 1,0 0 0,-1 0-1,0-1 1,0 1-1,-1-1 1,0 0-1,0 0-20,-1 5 32,-1 0 0,0 0 1,0 0-1,0 0 0,0 1 0,0-1 0,-1 0 0,1 0 0,0 0 0,0 0 1,0 1-1,-1-1 0,1 0 0,0 0 0,-1 1 0,1-1 0,-1 0 0,1 0 0,-1 1 1,1-1-1,-1 0 0,0 1 0,1-1 0,-1 1 0,0-1 0,1 1 0,-1-1 0,0 1 1,0 0-1,1-1 0,-1 1 0,0 0 0,0-1 0,0 1 0,1 0 0,-1 0 0,0 0 1,0 0-1,0 0 0,0 0 0,0 0 0,1 0 0,-1 0 0,0 0 0,0 0 1,0 1-1,0-1 0,1 0 0,-1 0 0,0 1 0,0-1 0,1 1 0,-1-1 0,0 1 1,1-1-1,-1 1 0,0-1 0,1 1 0,-1 0 0,1-1 0,-1 1 0,0 0-32,-8 4 51,0 1 1,0-1-1,0 2 0,0-1 0,1 1 0,0 0 0,1 1 0,0 0 0,0 0 1,0 1-1,1 0 0,1 0 0,-1 0 0,1 1 0,1 0 0,0-1 0,0 2 1,-1 7-52,5-18-2,0 1 0,-1-1 0,1 1 0,0-1 0,0 0 0,0 1 0,0-1 0,-1 1 0,1 0 0,0-1 0,0 1 0,0-1 0,0 1 0,0-1 0,0 1 0,0-1 0,1 1 0,-1-1 0,0 1 0,0-1 0,0 1 0,0-1 1,1 1-1,-1-1 0,0 0 0,0 1 0,1-1 0,-1 1 0,0-1 0,1 0 0,-1 1 0,0-1 0,1 0 0,-1 1 0,1-1 0,-1 0 0,1 1 0,-1-1 0,1 0 0,-1 0 0,1 0 0,-1 1 0,1-1 0,-1 0 0,1 0 1,-1 0-1,1 0 0,-1 0 0,1 0 0,-1 0 0,1 0 0,-1 0 0,1 0 0,-1 0 0,1-1 0,-1 1 0,1 0 0,-1 0 0,1 0 0,-1-1 0,1 1 0,-1 0 2,29-20-67,-24 16 78,0-1-1,-1 0 0,0 1 1,0-2-1,0 1 0,0 0 1,-1-1-1,0 0 0,0 1 1,-1-1-1,0-1 0,0 1 1,0 0-1,0 0 0,-1-3-10,-1 8 9,0 0 0,0 0 0,0 0 0,0 0 1,0 0-1,0 0 0,0 0 0,0 0 0,-1 0 0,1 1 0,0-1 0,-1 0 0,1 0 0,-1 0 0,1 0 0,-1 0 0,1 1 0,-1-1 0,0 0 0,1 1 1,-1-1-1,0 0 0,1 1 0,-1-1 0,0 1 0,0-1 0,0 1 0,0-1 0,1 1 0,-1 0 0,0-1 0,0 1 0,0 0 0,0 0 0,0 0 1,0-1-1,0 1 0,0 0 0,0 0 0,0 1 0,0-1 0,0 0 0,0 0 0,0 0 0,1 1 0,-1-1 0,0 0 0,0 1 0,0-1 0,0 1 0,0-1 1,1 1-1,-1-1 0,0 1 0,0-1 0,1 1 0,-1 0 0,0 0 0,1-1-9,-6 5 36,1 1 1,-1-1-1,1 1 1,1 0-1,-1 0 0,1 0 1,0 1-1,0-1 1,1 1-1,-2 5-36,5-11-1,-1-1-1,1 1 1,0-1-1,0 1 1,-1-1-1,1 1 1,0-1-1,0 1 1,0-1-1,0 1 1,0 0-1,0-1 1,0 1-1,0-1 1,0 1-1,0-1 1,0 1-1,0 0 1,0-1-1,0 1 1,0-1-1,1 1 1,-1-1-1,0 1 1,0-1-1,1 1 1,-1-1-1,0 1 1,1-1-1,-1 1 1,1-1-1,-1 0 1,0 1-1,1-1 1,-1 0-1,1 1 1,-1-1-1,1 0 1,-1 1-1,1-1 1,-1 0-1,1 0 1,-1 0-1,1 0 1,0 1-1,-1-1 1,1 0-1,-1 0 1,1 0-1,-1 0 1,1 0-1,0 0 1,-1 0-1,1-1 1,-1 1-1,1 0 1,-1 0-1,1 0 1,-1-1-1,1 1 1,-1 0-1,1 0 2,32-18-80,-32 17 86,0 0 0,0 1 0,0-1 0,-1 0 0,1 0 0,0 0 1,-1 0-1,1 0 0,0 0 0,-1 0 0,1 0 0,-1 0 0,0 0 1,1 0-1,-1 0 0,0 0 0,1 0 0,-1 0 0,0 0 0,0 0 1,0-1-1,0 1 0,0 0 0,0 0 0,-1 0 0,1 0 0,0 0 0,0 0 1,-1 0-1,1 0 0,-1 0 0,1 0 0,-1 0 0,1 0 0,-1 0 1,0 0-1,1 0 0,-1 0 0,0 0 0,0 1 0,0-1 0,0 0 0,0 1 1,1-1-1,-1 0 0,0 1 0,0-1 0,0 1 0,-1 0 0,1-1 1,0 1-1,0 0 0,0 0 0,0-1 0,-1 1-6,-5 6 17,0 0 0,0 0 1,0 1-1,1 0 0,0 0 0,1 0 0,-1 1 0,1-1 0,1 1 1,0 1-1,0-1 0,0 1 0,1-1 0,-1 8-17,3-15-4,0 0 1,0 0-1,1 1 0,-1-1 1,0 0-1,1 1 1,-1-1-1,1 1 0,0-1 1,-1 1-1,1-1 0,0 1 1,0-1-1,0 1 0,0-1 1,0 1-1,0-1 0,0 1 1,1-1-1,-1 1 0,1-1 1,-1 0-1,1 1 0,-1-1 1,1 1-1,0-1 0,0 0 1,-1 0-1,1 1 0,0-1 1,0 0-1,0 0 0,0 0 1,1 0-1,-1 0 0,0 0 1,0 0-1,1-1 0,-1 1 1,0 0-1,1-1 0,-1 1 1,0-1-1,1 1 0,-1-1 1,1 0-1,-1 0 0,1 1 1,-1-1-1,1 0 0,-1 0 1,1 0-1,-1-1 0,1 1 1,-1 0-1,1-1 0,-1 1 1,1-1-1,0 1 4,2-4 4,0 1 0,0-1 0,0 0 0,-1 1-1,1-2 1,-1 1 0,0 0 0,0-1 0,-1 1 0,1-1 0,-1 0-1,0 0 1,0 0 0,-1 0 0,0 0 0,1 0 0,-2-1 0,1 1-1,0 0 1,-1-1 0,0 1 0,-1 0 0,1 0 0,-1-1 0,0 1-1,0 0 1,0 0 0,-2-4-4,3 9-18,0-1-1,0 0 1,0 0-1,0 1 1,0-1-1,0 0 1,0 1-1,0-1 1,0 0 0,0 0-1,0 1 1,0-1-1,-1 0 1,1 1-1,0-1 1,0 0-1,-1 1 1,1-1-1,-1 1 1,1-1-1,0 0 1,-1 1 0,1-1-1,-1 1 1,1-1-1,-1 1 1,1-1-1,-1 1 1,0 0-1,1-1 1,-1 1-1,0 0 1,1-1 0,-1 1-1,0 0 1,1 0-1,-1 0 1,0-1-1,1 1 1,-1 0-1,0 0 1,0 0-1,1 0 1,-1 0-1,0 0 1,1 1 0,-1-1-1,0 0 1,0 0-1,1 0 1,-1 1-1,0-1 1,1 0-1,-1 1 1,1-1-1,-1 0 1,0 1 0,1-1-1,-1 1 1,1-1-1,-1 1 1,1-1-1,-1 1 1,1 0-1,0-1 1,-1 1-1,1-1 1,0 1-1,-1 0 20,-12 29-2854</inkml:trace>
  <inkml:trace contextRef="#ctx0" brushRef="#br2" timeOffset="-171296.919">12514 11257 8058,'9'-2'4121,"-9"-5"-433,0 13-1815,8-6-1241,5 6-624,12 0-8,11 0 48,17-17-496,3 1-3225,5-19 968</inkml:trace>
  <inkml:trace contextRef="#ctx0" brushRef="#br2" timeOffset="-170726.92">13262 11084 8698,'-82'24'2272,"70"-6"729,9-9-2497,6-9-56,5 3-120,8-3-32,9-1-88,8-7 16,3 10-360,8-8-3032,-4-10 919</inkml:trace>
  <inkml:trace contextRef="#ctx0" brushRef="#br2" timeOffset="-170486.92">13807 10944 9074,'35'-37'5438,"-35"36"-5393,0 0 0,0 0-1,0 0 1,0 1-1,0-1 1,0 0-1,-1 0 1,1 0-1,0 1 1,0-1 0,-1 0-1,1 0 1,-1 1-1,1-1 1,-1 0-1,1 1 1,-1-1-1,1 1 1,-1-1 0,0 1-1,1-1 1,-1 1-1,0-1 1,1 1-1,-1-1 1,0 1-1,0 0 1,1-1-1,-1 1 1,0 0 0,0 0-1,0 0 1,1-1-1,-1 1 1,0 0-1,0 0 1,0 0-1,0 0 1,1 1 0,-1-1-1,0 0 1,0 0-1,0 0 1,1 1-1,-1-1 1,0 0-1,0 1 1,1-1 0,-2 1-45,-85 31 1150,56-17-1062,0 2-1,1 1 0,1 2 0,1 0 0,1 2 0,1 1 0,1 1 0,-9 11-87,-3 26 288,37-60-283,0 0 1,1 1 0,-1-1 0,0 0-1,1 1 1,0-1 0,-1 0-1,1 0 1,0 1 0,-1-1-1,1 0 1,0 0 0,0 0 0,0 0-1,0 0 1,0 0 0,0 0-1,0-1 1,1 1 0,-1 0-1,0 0 1,0-1 0,0 1 0,1-1-1,-1 1 1,0-1 0,1 0-1,-1 1 1,1-1 0,-1 0-1,0 0 1,1 0 0,-1 0 0,0 0-1,1 0 1,-1-1 0,1 1-1,-1 0 1,0-1 0,1 1 0,-1-1-1,0 1 1,0-1 0,1 0-1,-1 1 1,0-1 0,1-1-6,112-46 169,-93 37-143,-1 0 0,-1-2 0,0 0 0,0-2 0,-1 0 0,-1 0 0,-1-2 0,0 0 0,-1-1 0,-1-1 0,-1 0 0,4-9-26,-14 24 9,-1 0-1,-1 0 0,1 0 0,-1-1 1,1 1-1,-1-1 0,0 1 1,-1-1-1,1 1 0,-1-1 1,0 1-1,0-1 0,0 0 1,-1 1-1,0-1 0,0 1 1,-1-4-9,1 6 3,1 0 1,-1 0-1,0 0 1,-1 1-1,1-1 1,0 1 0,0-1-1,-1 1 1,1-1-1,-1 1 1,1 0 0,-1-1-1,0 1 1,1 0-1,-1 0 1,0 0-1,0 1 1,0-1 0,1 0-1,-1 1 1,0-1-1,0 1 1,0 0 0,0-1-1,0 1 1,0 0-1,0 0 1,0 0-1,0 1 1,0-1 0,0 0-1,0 1 1,-1 0-4,-62 27 35,58-23-75,1 0 0,0 1 0,0-1 0,0 1 0,0 1 0,1-1 0,0 1 0,0 0 0,1 0 0,0 0 0,-1 3 40,-8 31-3858,10-23 708</inkml:trace>
  <inkml:trace contextRef="#ctx0" brushRef="#br2" timeOffset="-170186.92">13887 11105 10426,'-9'36'2601,"-9"4"896,-5-1-3009,9 1-168,4-15-128,2-11-40,4-5-88,11-4-40,-2-4-200,12-11-480,8-1-177,22-13-2127,-3-11-593,13-12-480</inkml:trace>
  <inkml:trace contextRef="#ctx0" brushRef="#br2" timeOffset="-169886.919">14254 10947 9674,'1'-1'258,"-1"1"-121,1 0 0,-1 0-1,0 0 1,1 0 0,-1 0 0,0 0 0,1-1-1,-1 1 1,0 0 0,1 0 0,-1 0-1,0-1 1,0 1 0,1 0 0,-1 0 0,0-1-1,0 1 1,1 0 0,-1-1 0,0 1 0,0 0-1,0 0 1,1-1 0,-1 1 0,0 0 0,0-1-1,0 1 1,0-1 0,0 1 0,0 0-1,0-1 1,0 1 0,0 0 0,0-1 0,0 1-1,0 0 1,0-1 0,0 1 0,0-1 0,0 1-1,-1 0 1,1-1 0,0 1 0,0 0 0,0 0-1,0-1 1,-1 1 0,1 0 0,0-1-1,0 1 1,-1 0 0,1 0 0,0-1 0,0 1-1,-1 0 1,1 0 0,0 0 0,-1-1 0,1 1-1,0 0 1,-1 0 0,1 0 0,0 0-1,-1 0 1,1 0 0,-1 0-137,-7 2 128,0 0-1,0 1 1,0 0-1,0 1 1,0 0-1,1 0 1,0 1-1,0-1 1,0 2-1,0-1 1,1 1-1,0 0 1,0 0-1,0 1 1,1-1-1,-2 5-127,6-9 0,0-1 0,1 1 0,-1 0 0,1 0-1,0 0 1,-1 0 0,1 0 0,0 0 0,0 0-1,0 0 1,0-1 0,1 1 0,-1 0 0,0 0-1,1 0 1,-1 0 0,1 0 0,0-1 0,0 1-1,-1 0 1,1 0 0,0-1 0,1 1 0,-1-1-1,0 1 1,0-1 0,1 1 0,-1-1 0,1 0-1,-1 0 1,1 0 0,-1 0 0,1 0 0,0 0-1,-1 0 1,1 0 0,70 24-30,-71-24 30,19 3-7,-9-2 3,1 1 1,-1 0 0,0 0 0,0 1-1,0 0 1,0 1 0,-1 1 0,1-1-1,-1 2 1,1 0 3,-10-5-3,1-1-1,-1 1 0,0-1 1,0 1-1,1-1 1,-1 1-1,0 0 0,-1-1 1,1 1-1,0 0 1,0 0-1,-1 0 0,1 0 1,-1 0-1,1 0 0,-1-1 1,0 1-1,0 0 1,0 0-1,0 0 0,0 0 1,0 0-1,-1 0 1,1 0-1,-1 0 0,1 0 1,-1 0-1,0 0 1,1-1-1,-1 1 0,0 0 1,0 0-1,-1-1 1,1 1-1,0-1 0,0 1 1,-1-1-1,1 0 1,-1 1-1,1-1 0,-1 0 1,1 0-1,-1 0 1,0 0-1,0 0 0,0 0 1,0 0 3,-12 6 19,0 0 1,1-1 0,-2 0-1,1-1 1,-1-1 0,-10 2-20,13-2 47,-1 0 31,-1-1 0,0 0 0,1-1 0,-1 0 1,0-1-1,0 0 0,0-1 0,0-1 0,0 0 0,0-1 0,-8-3-78,19 4-61,1 0 1,-1 0-1,1 0 1,0 0-1,-1 0 1,1-1-1,0 1 1,0-1-1,0 0 1,0 1-1,0-1 1,0 0-1,0 0 1,1-1-1,-1 1 1,1 0-1,0 0 0,-1-1 1,1 1-1,0-1 1,0 1-1,1-1 1,-1 1-1,0-1 1,1-2 60,12-64-5436,13 24 897</inkml:trace>
  <inkml:trace contextRef="#ctx0" brushRef="#br2" timeOffset="-177926.919">6887 10885 6401,'-12'-23'6455,"30"14"-5265,-9 8-1152,0 0 1,0 0-1,0 0 1,0 1-1,0 1 1,0-1-1,0 2 1,0-1-1,-1 1 1,1 0-1,0 1 1,-1 0-1,0 0 1,1 1-1,-1 0 1,-1 1-1,8 4-38,-14-7 3,0 0-1,0-1 0,0 1 0,0-1 0,0 1 1,0 0-1,0 0 0,-1 0 0,1-1 0,-1 1 1,1 0-1,-1 0 0,0 0 0,0 0 0,0 0 1,0 0-1,0 0 0,0 0 0,0-1 0,-1 1 1,1 0-1,-1 0 0,1 0 0,-1 0 0,0-1 1,0 1-1,1 0 0,-1 0 0,0-1 0,-1 2-2,-42 47 70,42-48-65,-214 185 707,179-145-174,36-41-530,1 0 0,0 0 0,-1 0 0,1 0 0,0 0 0,0 0 0,0 0 0,0 0 0,0 0 0,0 0 0,0 0-1,0 1 1,1-1 0,-1 0 0,0 0 0,1 0 0,-1 0 0,0 0 0,1 0 0,0 0 0,-1 0 0,1 0 0,-1-1 0,1 1-1,0 0 1,0 0 0,-1 0 0,1-1 0,0 1 0,0 0 0,0-1 0,0 1 0,0-1 0,0 1 0,0-1 0,0 0-1,0 1 1,0-1 0,0 0 0,0 0 0,0 1 0,0-1 0,1 0 0,-1 0 0,0 0 0,0 0 0,0-1 0,0 1 0,0 0-8,33 1 29,0-1 1,0-2 0,0-2-1,-1 0 1,1-3 0,-1 0 0,13-7-30,-41 13-12,74-24-1781,-32-3-3197,-30 10 666</inkml:trace>
  <inkml:trace contextRef="#ctx0" brushRef="#br2" timeOffset="-177606.919">7571 10808 9386,'-37'34'4815,"-4"35"-4390,31-51-169,-26 84 88,35-99-338,1-1 0,-1 1 1,1 0-1,0-1 0,0 1 0,0 0 1,0 0-1,1-1 0,-1 1 0,1 0 1,-1-1-1,1 1 0,0-1 0,0 1 1,0-1-1,1 1 0,-1-1 0,1 1 1,-1-1-1,1 0 0,0 0 0,-1 0 1,1 0-1,0 0 0,0 0 0,1-1 1,-1 1-1,0-1 0,1 1 0,-1-1 1,0 0-1,1 0 0,0 0 0,-1 0 0,1 0 1,-1-1-1,1 1 0,0-1 0,0 0 1,-1 0-1,3 0-6,10-2 15,-1 0 0,1-1 1,0-1-1,-1 0 0,0-1 0,0 0 1,-1-2-1,1 1 0,-1-2 0,-1 1 0,1-2 1,4-4-16,41-43-820,-88 106 43,21-33 808,2 1 0,-1 1 0,2-1 0,1 1 0,0 0-1,1 1 1,1-1 0,1 5-31,2-22 10,-1 0 0,1 0 0,0 1 0,0-1 0,0 0 1,1 0-1,-1 1 0,0-1 0,1 0 0,0 0 0,-1 0 0,1 1 0,0-1 0,0 0 0,0 0 0,0 0 0,1 0 1,-1-1-1,0 1 0,1 0 0,-1-1 0,1 1 0,0 0 0,0-1 0,-1 0 0,1 1 0,0-1 0,0 0 0,0 0 1,0 0-1,1 0 0,-1-1 0,0 1 0,0 0 0,0-1 0,1 0 0,-1 1 0,0-1 0,0 0 0,1 0 0,0-1-10,4 1-107,0-1 0,0 0-1,0-1 1,-1 0-1,1 0 1,-1 0 0,1-1-1,-1 0 1,0 0-1,0-1 1,0 0 0,0 0-1,1-2 108,37-33-1345</inkml:trace>
  <inkml:trace contextRef="#ctx0" brushRef="#br2" timeOffset="-177316.919">8082 10974 9282,'-4'10'6462,"-1"18"-5696,8 57-712,-18 19-70,16-102 14,0-1 1,1 1 0,-1-1-1,0 1 1,1-1 0,-1 0 0,1 0-1,0 1 1,-1-1 0,1 0 0,0 0-1,0-1 1,-1 1 0,1 0-1,0-1 1,0 1 0,0-1 0,0 1-1,0-1 1,0 0 0,0 0 0,0 0-1,0 0 1,0 0 0,0 0 0,0-1-1,0 1 1,0-1 0,0 1-1,0-1 1,-1 0 0,1 1 0,0-1-1,0 0 1,-1 0 0,1-1 0,0 1-1,-1 0 1,1 0 0,-1-1-1,0 1 1,1-1 1,14-10 44,0-1-1,0 0 1,-2 0-1,0-2 1,0 0 0,8-12-44,-19 23 38,1 0 0,-1-1 0,0 1 0,0-1 0,-1 1 0,0-1 0,0 0 0,0 0 1,0 0-1,-1 0 0,1 0 0,-1 0 0,0 0 0,-1-6-38,0 9 30,0 0-1,-1 0 1,1 0 0,-1 0 0,1 1-1,-1-1 1,0 0 0,0 0-1,0 0 1,0 1 0,0-1 0,0 0-1,0 1 1,0-1 0,-1 1-1,1 0 1,-1-1 0,1 1-1,-1 0 1,0 0 0,1 0 0,-1 0-1,0 0 1,0 0 0,1 0-1,-1 1 1,0-1 0,0 1 0,0-1-1,0 1 1,0 0 0,0 0-1,0 0 1,-1 0-30,-70 9 590,65-7-589,1 1 1,-1 0-1,1 1 0,-1-1 0,1 1 0,0 0 0,0 1 0,1 0 0,-1 0 0,1 1 0,0-1 1,1 1-1,-1 0 0,1 1 0,0 0 0,1-1 0,-4 8-1,8-12-116,1 0-1,-1-1 1,1 1 0,-1-1 0,1 1-1,0 0 1,0-1 0,-1 1-1,1-1 1,0 0 0,1 1-1,-1-1 1,0 0 0,0 0 0,0 1-1,1-1 1,-1 0 0,1 0-1,-1 0 1,1-1 0,-1 1 0,1 0-1,-1 0 1,1-1 0,0 1-1,-1-1 1,1 0 0,0 1-1,-1-1 1,1 0 0,0 0 0,-1 0-1,1 0 1,0 0 0,0-1-1,-1 1 1,1 0 0,0-1-1,-1 1 1,1-1 0,-1 0 0,1 0-1,0 1 1,0-2 116,52-13-3453</inkml:trace>
  <inkml:trace contextRef="#ctx0" brushRef="#br2" timeOffset="-176696.92">8533 10905 7578,'-1'6'6124,"-18"14"-3908,-16 11-1616,20-19-569,1 0 0,1 1 0,0 1 0,0 0 0,1 0 0,-1 5-31,12-17 3,0-1 0,0 1 0,0 0 0,0 0 0,0 0 0,0 0 1,1 0-1,-1 0 0,1 0 0,-1 0 0,1 0 0,0 0 1,0 0-1,0 0 0,0 0 0,0 0 0,0 0 0,1 1 0,-1-1 1,1 0-1,-1 0 0,1-1 0,0 1 0,0 0 0,0 0 1,0 0-1,0 0 0,0-1 0,1 1 0,-1 0 0,0-1 0,1 1 1,-1-1-1,1 0 0,1 1-3,1 1 4,1 0 0,0 0 0,0 0 0,0-1 0,0 0-1,0 0 1,0 0 0,1-1 0,-1 1 0,1-1 0,-1-1 0,6 1-4,2-1 20,-1-1-1,0-1 1,1 0-1,-1-1 1,0 0 0,-1-1-1,1 0 1,0-1-1,-1 0 1,0-1 0,-1 0-1,1 0 1,-1-1-1,0-1 1,-1 0 0,1 0-1,-2-1 1,1 0-1,-1-1 1,2-3-20,-9 12 19,1 0-1,-1-1 1,0 1-1,1-1 1,-1 0 0,0 1-1,0-1 1,0 0-1,0 0 1,0 0 0,0 0-1,-1 0 1,1 0-1,-1 0 1,1 0 0,-1 0-1,0 0 1,0 0-1,0 0 1,0 0 0,0 0-1,0 0 1,0 0-1,-1 0 1,1 0 0,-1 0-1,0 0 1,1 0-1,-1 0 1,0 1 0,0-1-1,0 0 1,0 0-1,-1 1 1,1-1 0,0 1-1,-1-1 1,-1-1-19,-2 1 38,0 1 1,-1-1 0,0 1-1,1 0 1,-1 1-1,1-1 1,-1 1-1,0 0 1,1 1-1,-1-1 1,0 1 0,0 0-39,-3 1 9,1-1 1,-1 1-1,1 0 1,0 1-1,0 0 1,0 0-1,0 1 1,0 0 0,1 1-1,-1-1 1,1 1-1,0 1 1,1-1-1,-1 1 1,1 0-1,1 1 1,-1-1-1,1 1 1,-1 2-10,5-7-2,0-1-1,0 1 1,0-1-1,1 1 1,-1-1-1,0 1 1,1 0 0,-1-1-1,1 1 1,0 0-1,0-1 1,0 1-1,0 0 1,0-1 0,0 1-1,0 0 1,0-1-1,0 1 1,1 0-1,-1-1 1,1 1 0,0 0-1,-1-1 1,1 1-1,0-1 1,0 1-1,0-1 1,0 0 0,0 1-1,0-1 1,0 0-1,0 0 1,0 1-1,1-1 1,-1 0 0,1 0-1,-1-1 1,1 1 2,62 13-279,-41-17-58,-1 0-1,1-1 0,-1-1 1,0-2-1,-1 0 0,1-1 1,-1-1-1,-1-1 0,0-1 1,0 0-1,1-3 338,-5 3-478,1 0 1,-2-1-1,0-1 0,0 0 1,-1-1-1,12-15 478,-15 6 95,-11 23-80,0-1 0,0 1-1,0 0 1,0-1 0,0 1 0,0 0-1,0-1 1,0 1 0,0 0 0,0-1-1,0 1 1,0 0 0,0-1 0,0 1-1,-1 0 1,1-1 0,0 1 0,0 0-1,0 0 1,-1-1 0,1 1 0,0 0-1,0 0 1,-1-1 0,1 1 0,0 0-1,-1 0 1,1 0 0,0-1 0,-1 1-1,1 0 1,0 0 0,-1 0 0,1 0-1,0 0 1,-1 0 0,1 0 0,0 0-1,-1 0 1,1 0 0,0 0 0,-1 0-1,1 0 1,0 0 0,-1 0 0,1 0-1,-1 0 1,1 0 0,0 0 0,0 1-1,-1-1 1,1 0 0,0 0 0,-1 0-1,1 1 1,0-1 0,0 0 0,-1 0-1,1 1 1,0-1 0,0 0 0,-1 1-1,1-1 1,0 0-15,-14 8 207,0 0-1,1 1 1,0 1-1,1 0 1,0 0 0,0 1-1,1 1 1,0 0-1,1 0 1,-6 10-207,15-20 21,-1 0 0,0-1 0,1 1 1,-1 0-1,1 0 0,0-1 0,-1 1 0,1 0 0,0 0 1,0 1-1,0-1 0,1 0 0,-1 0 0,0 0 1,1 1-1,0-1 0,-1 0 0,1 0 0,0 1 1,0-1-1,0 0 0,0 1 0,1-1 0,-1 0 0,1 0 1,-1 1-1,1-1 0,0 0 0,0 0 0,0 0 1,0 0-1,0 0 0,0 0 0,1 0 0,0 1-21,7 0 26,0 0-1,0 0 0,0-1 1,0 0-1,0-1 0,1 0 1,-1 0-1,0-1 0,1 0 1,-1-1-1,9-1-25,91-24 283,-107 26-208,1-1 1,-1 1 0,0-1 0,0 0-1,0 0 1,0 1 0,0-1 0,0 0-1,0-1 1,0 1 0,0 0-1,0-1 1,-1 1 0,1-1 0,-1 1-1,1-1 1,-1 0 0,1 1 0,-1-1-1,0 0 1,0 0 0,0 0-1,0 0 1,0 0 0,0 0 0,-1-1-1,1 1 1,-1 0 0,1 0 0,-1 0-1,0-1 1,0 1 0,0 0-1,0 0 1,0-1 0,-1 1 0,1 0-1,-1 0 1,1 0 0,-1 0 0,0-1-1,0 1 1,0 0 0,0 0-1,0 1 1,-1-2-76,-2-2 41,0 0 0,-1 0 0,0 1 0,0-1 0,0 1 0,0 0-1,-1 1 1,1-1 0,-1 1 0,0 0 0,0 1 0,0-1 0,-1 1 0,1 1 0,0-1 0,-1 1-1,1 0 1,-1 0 0,1 1 0,-1 0 0,0 0-41,6 0-44,-1 0-1,1 0 1,0 1 0,-1-1-1,1 0 1,0 0-1,0 1 1,-1-1 0,1 1-1,0 0 1,0-1 0,0 1-1,-1 0 1,1-1-1,0 1 1,0 0 0,0 0-1,0 0 1,0 0 0,1 0-1,-1 0 1,0 0-1,0 0 1,1 1 0,-1-1-1,0 0 1,1 0 0,0 1-1,-1-1 1,1 0 0,0 1 43,13 37-4862,10-18 973</inkml:trace>
  <inkml:trace contextRef="#ctx0" brushRef="#br2" timeOffset="-176276.919">9232 11041 9154,'2'3'2617,"-4"-6"591,13-3-2456,9 0-480,13-3-104,8-6 8,11 1-95,-5 2 47,0 1-96,-13 7-96,-5 4-529,-17 1-1239,4 2-1521,-10 0-392</inkml:trace>
  <inkml:trace contextRef="#ctx0" brushRef="#br2" timeOffset="-176046.92">9683 10809 11090,'1'-2'5458,"9"1"-4470,-4 0-714,15-4-223,-1 1-1,1 0 1,0 2 0,0 1-1,0 1 1,0 0-1,0 2 1,6 1-51,30 23 24,-56-24-25,0-1 1,-1 1 0,1-1 0,-1 1 0,0-1 0,1 1 0,-1 0 0,0-1 0,0 1 0,0 0 0,0-1 0,0 1-1,0-1 1,0 1 0,-1 0 0,1-1 0,-1 1 0,1-1 0,-1 1 0,1-1 0,-1 1 0,0-1 0,0 1-1,0-1 1,0 0 0,0 0 0,0 1 0,0-1 0,0 0 0,0 0 0,-1 0 0,2-1 0,-19 21 24,-2-1 1,0-1 0,-1-1-1,-1-1 1,0-1-1,-3 0-24,-12 10 38,-72 60 157,111-86-193,-1 0 0,1 0 0,0 0 0,-1 0 0,1 0 0,-1 0 0,1 0-1,0 0 1,-1 0 0,1 0 0,-1 0 0,1 1 0,-1-1 0,1 0 0,-1 0 0,1 1 0,-1-1 0,1 0 0,-1 1 0,1-1 0,-1 1 0,0-1-1,1 0 1,-1 1 0,0-1 0,1 1 0,-1-1 0,0 1 0,1-1 0,-1 1 0,0 0 0,0-1 0,0 1 0,0-1 0,0 1 0,1-1 0,-1 1-1,0 0 1,0-1 0,0 1 0,0-1 0,0 1 0,-1-1 0,1 1 0,0 0 0,0-1 0,0 1 0,0-1 0,-1 1 0,1-1 0,0 1 0,-1-1-1,1 1 1,0-1 0,-1 1 0,1-1 0,0 0 0,-1 1 0,1-1 0,-1 1-2,27-5-230,-1-1 0,0-1 0,0-1 0,0-1 0,-1-2 0,22-11 230,16-11-3185,3-5-100</inkml:trace>
  <inkml:trace contextRef="#ctx0" brushRef="#br2" timeOffset="-175766.919">10215 10748 5953,'-19'7'8310,"-5"27"-5749,21-31-2554,1-1 0,0 1 0,0 0 0,0 0 0,1 0 0,-1 0 0,1 0 0,-1 0 0,1 0 0,0 0 0,0 1 0,1-1 0,-1 0 0,1 1 0,-1-1 0,1 1 0,0-1 0,0 1 1,1-1-1,-1 0 0,1 1 0,0-1 0,-1 0 0,2 1 0,-1-1 0,0 0 0,0 0 0,1 0 0,0 0 0,0 0 0,0 0 0,0-1 0,0 1 0,0-1 0,1 1-7,113 38 98,-114-40-93,-1-1 0,1 1 1,0 0-1,0 0 1,0 0-1,0 0 0,0 0 1,-1 1-1,1-1 1,-1 0-1,1 1 0,-1-1 1,1 1-1,-1 0 1,0-1-1,0 1 0,0 0 1,0 0-1,0-1 1,0 1-1,0 0 0,-1 0 1,1 0-1,-1 0 0,1 0 1,-1 1-1,0-1 1,0 0-1,0 0 0,0 0 1,0 0-1,0 0 1,0 0-1,-1 0 0,1 0 1,-1 0-1,0 0 1,1 0-1,-1 0 0,0 0 1,0 0-1,0-1 1,-1 1-1,1 0 0,0-1 1,-1 2-6,-6 8 169,-1-1 1,1 0-1,-2 0 1,1-1-1,-1-1 1,0 1-1,-1-1 1,0-1-1,-1 0 1,1-1-1,-8 3-169,17-8-19,0 1 1,0-1-1,0 0 0,0 0 1,0 0-1,0 0 0,-1-1 0,1 1 1,0-1-1,0 1 0,-1-1 1,1 0-1,0 0 0,-1 0 1,1 0-1,0 0 0,-1 0 0,1-1 1,0 1-1,-1-1 0,1 0 1,0 1-1,0-1 0,0 0 1,0 0-1,0 0 0,0-1 0,0 1 1,0-1-1,0 1 0,1-1 1,-1 1-1,0-1 0,1 0 1,-1 0-1,1 0 0,0 0 0,0 0 1,0 0-1,0 0 0,0 0 1,-1-2 18,1-2-485,-1-1 1,1 1 0,1-1-1,-1 1 1,1-1 0,0 0-1,1 1 1,-1-1 0,1 1-1,1-1 1,0-3 484,14-37-4181</inkml:trace>
  <inkml:trace contextRef="#ctx0" brushRef="#br2" timeOffset="-175526.919">10200 10771 8794,'0'-9'3649,"0"6"103,8 1-2079,4-2-1137,12-2-304,5 3-128,15-2-48,-1-1-320,8 3-3497,-8 5 1105</inkml:trace>
  <inkml:trace contextRef="#ctx0" brushRef="#br2" timeOffset="-175266.92">10614 10707 10370,'-51'36'5707,"40"-25"-5512,0 1 0,0 0 1,2 0-1,-1 1 1,2 1-1,0 0 0,0 0 1,-1 6-196,7-16 17,0 0 1,0 0-1,1 0 0,0 0 1,0 1-1,0-1 0,0 0 1,1 1-1,-1-1 0,1 0 1,0 1-1,0-1 1,1 1-1,-1-1 0,1 0 1,0 0-1,0 1 0,1-1 1,-1 0-1,1 0 1,0 0-1,0 0 0,0 0 1,1-1-1,-1 1 0,1-1 1,0 1-1,0-1 1,0 0-1,0 0 0,1 0 1,-1-1-1,1 1 0,-1-1 1,1 0-1,0 0 1,0 0-1,1 0-17,-1-1 45,0-1 0,1 1-1,-1-1 1,1 1 0,0-2 0,-1 1 0,1 0 0,-1-1-1,1 0 1,-1 0 0,0 0 0,1 0 0,-1-1 0,0 0-1,0 0 1,0 0 0,0 0 0,0-1 0,0 1 0,-1-1-1,1 0 1,-1 0 0,0 0 0,0-1 0,0 1 0,0-1-1,-1 0 1,1 0 0,-1 1 0,0-2 0,0 1-1,-1 0 1,1 0 0,-1-1 0,0 1 0,0 0 0,0-1-1,0 1 1,-1-1-45,12-104 2113,-18 90-1875,3 15-178,4 12-325,-1-4-242,1-1 1,1 0-1,-1 0 0,0 0 0,1 0 0,-1 0 1,1 0-1,0 0 0,0 0 0,0-1 1,1 1-1,-1-1 0,1 1 0,-1-1 0,1 0 1,0 0-1,0 0 0,1 0 507,22 13-4798</inkml:trace>
  <inkml:trace contextRef="#ctx0" brushRef="#br2" timeOffset="-175056.919">10901 10811 5553,'4'7'5903,"-7"12"-4260,-65 129 812,67-147-2447,1 0 0,0 1 0,-1-1 0,1 0 0,0 1 0,0-1 0,0 0 0,0 1 0,0-1 0,0 0 0,0 1 0,0-1 0,1 1 0,-1-1 0,0 0 0,1 0 0,-1 1 0,1-1 1,0 0-1,-1 0 0,1 0 0,0 1 0,0-1 0,0 0 0,0 0 0,0 0 0,0 0 0,0 0 0,0-1 0,0 1 0,0 0 0,0 0 0,1-1 0,-1 1 0,0-1 0,0 1 0,1-1 0,-1 0 0,0 1 0,1-1 0,-1 0 0,0 0 0,2 0-8,59-10 160,-53 8-130,1-1 0,-1-1-1,0 1 1,0-2 0,-1 1-1,1-1 1,-1 0 0,0-1-1,-1 0 1,1-1 0,-1 1-1,0-1 1,-1 0 0,0-1-1,0 0 1,0 0-1,-1 0 1,0 0 0,-1-1-1,0 0 1,0 0 0,-1 0-1,0-1 1,-1 1 0,0-1-1,0 0-29,-2 7 37,0 1 0,0 0 0,-1-1 0,1 1 0,-1 0 0,0 0 0,1-1 0,-1 1 0,0 0 0,0 0 0,-1 0 0,1 0 0,0 0 0,-1 0 0,1 0 0,-1 1 1,1-1-1,-1 0 0,0 1 0,0-1 0,0 1 0,0 0 0,0 0 0,0 0 0,0 0 0,0 0 0,0 0 0,0 0 0,-1 1 0,1-1 0,0 1 0,-1-1 0,1 1 0,0 0 0,-1 0 0,1 0 0,0 0 0,-1 1 0,1-1 0,0 0 0,0 1 0,-1 0 0,1 0 0,0-1 0,-1 2-37,-5 1 35,-1 1 1,2 0-1,-1 0 0,0 1 1,1 0-1,0 1 1,0-1-1,0 1 0,1 0 1,0 1-1,0 0 1,1 0-1,0 0 0,0 0 1,0 1-1,1 0 0,-1 2-35,5-10-22,-1 1-1,0 0 0,1 0 0,-1 0 0,1 0 0,-1 0 1,1 0-1,-1 0 0,1 0 0,0 0 0,-1 0 0,1 0 0,0 0 1,0 0-1,0 1 0,0-1 0,0 0 0,0 0 0,0 0 1,0 0-1,0 0 0,1 0 0,-1 0 0,0 0 0,1 0 0,-1 0 1,1 0-1,-1 0 0,1 0 0,-1 0 0,1 0 0,0 0 1,-1 0-1,1 0 0,0-1 0,0 1 0,0 0 0,-1-1 1,1 1-1,0 0 0,0-1 0,0 1 0,0-1 0,0 1 0,0-1 1,0 0-1,0 0 0,1 1 0,-1-1 0,0 0 0,0 0 1,0 0-1,0 0 0,0 0 0,0 0 0,0 0 0,0 0 1,1-1-1,-1 1 0,0 0 0,0-1 0,0 1 23,28-9-3209,2-4-61</inkml:trace>
  <inkml:trace contextRef="#ctx0" brushRef="#br2" timeOffset="-174806.919">11311 10779 9818,'-35'62'5412,"31"-54"-5415,0 0 1,0 0 0,1 0-1,0 1 1,1-1-1,0 1 1,1 0-1,-1-1 1,2 1-1,-1 0 1,1 0 0,0 0-1,1-1 1,0 1-1,1 0 1,-1 0-1,2-1 1,1 4 2,-4-11 28,1 1 1,-1-1-1,1 0 1,-1 0-1,1 0 0,0 0 1,-1-1-1,1 1 1,0 0-1,0 0 1,0 0-1,0 0 0,0-1 1,0 1-1,0-1 1,0 1-1,0 0 0,0-1 1,0 0-1,0 1 1,1-1-1,-1 0 1,0 1-1,0-1 0,0 0 1,0 0-1,1 0 1,-1 0-1,0 0 0,0 0 1,0-1-1,1 1 1,-1 0-1,0-1 1,0 1-1,0 0 0,0-1 1,0 1-1,0-1 1,0 0-1,1 0-28,45-33 737,-41 29-649,7-5 14,-1 0-1,0-1 1,0 0 0,-2-1 0,1 0 0,-1-1 0,-1 0-1,0-1 1,-1 0 0,-1 0 0,4-10-102,-10 22 29,0 0-1,-1 1 1,1-1-1,-1 0 1,1 1 0,-1-1-1,0 0 1,0 0-1,1 1 1,-1-1 0,-1 0-1,1 0 1,0 0 0,0 1-1,-1-1 1,1 0-1,-1 0 1,1 1 0,-1-1-1,0 0 1,1 1 0,-1-1-1,0 1 1,0-1-1,0 1 1,-1 0 0,1-1-1,0 1 1,0 0 0,-1 0-1,1 0 1,-1 0-1,1 0 1,-1 0 0,1 0-1,-1 0 1,0 0-29,-2 0 49,0 0-1,-1 0 1,1 1-1,0 0 1,0-1 0,0 1-1,-1 1 1,1-1 0,0 1-1,0-1 1,0 1-1,0 0 1,0 1 0,0-1-1,-2 2-48,-12 6 28,2 1 0,-1 2 0,1-1 0,1 2 1,0 0-1,-10 11-28,-22 19-1325,5-11-2208</inkml:trace>
  <inkml:trace contextRef="#ctx0" brushRef="#br2" timeOffset="-174236.919">6466 11551 10466,'1'-1'202,"0"-1"-1,-1 1 1,1 0 0,0-1-1,0 1 1,0 0-1,0 0 1,0 0-1,0-1 1,0 1 0,0 0-1,0 1 1,1-1-1,-1 0 1,0 0-1,0 0 1,1 1 0,-1-1-1,1 1 1,-1-1-1,1 1 1,-1 0 0,1-1-1,0 1-201,8-3 738,124-38-550,0 6 0,3 6 0,0 6-1,2 6 1,0 6 0,0 6 0,70 9-188,625 20 11,-573-26 1,0-13 1,52-17-13,484-89 27,-700 106 6,92-15 259,131-1-292,-256 28 83,0 3-1,0 3 1,-1 2 0,1 3 0,54 15-83,-91-15 7,-13-3 6,-1-2 0,1 1 0,0-2 0,-1 1 0,1-2 0,0 0 0,13-1-13,-25 0-65,0 0-1,0 0 0,0 0 1,0-1-1,0 1 0,0-1 0,0 1 1,0-1-1,0 1 0,0-1 1,0 0-1,0 0 0,0 0 1,-1 0-1,1 0 0,0-1 1,-1 1-1,1 0 0,-1-1 1,1 1-1,-1-1 0,0 0 1,0 1-1,0-1 0,0 0 1,0 0-1,0 0 0,0 0 0,0 0 1,-1 1-1,1-1 0,-1 0 1,0-1-1,1 1 0,-1 0 1,0 0-1,0 0 0,0 0 1,0 0-1,-1 0 66,-28-36-3323</inkml:trace>
  <inkml:trace contextRef="#ctx0" brushRef="#br2" timeOffset="-173816.919">8328 11669 7930,'96'-44'7884,"56"14"-7523,-148 29-295,116-8 138,-119 9-201,0-1 0,0 1 0,1 0 0,-1-1 1,0 1-1,0 0 0,0-1 0,1 1 0,-1 0 0,0 0 1,0 0-1,1 0 0,-1 0 0,0 1 0,0-1 0,1 0 0,-1 1 1,0-1-1,0 0 0,0 1 0,0-1 0,0 1 0,0 0 1,0-1-1,0 1 0,0 0 0,0 0 0,0 0 0,0 0 0,0-1 1,0 1-1,-1 0 0,1 1 0,0-1 0,-1 0 0,1 0 0,-1 0 1,1 0-1,-1 0 0,1 0 0,-1 1 0,0-1 0,0 0 1,0 0-1,1 1 0,-1-1 0,0 0 0,-1 0 0,1 1 0,0-1 1,0 0-1,0 0 0,-1 0 0,1 1 0,-1-1-3,-82 85 140,64-71-121,-34 29 96,32-28 35,0 1 0,1 0 0,1 2-1,1 1 1,-3 4-150,19-22 29,1-1 1,-1 1-1,0 0 1,1 0-1,0 0 0,-1 0 1,1 0-1,0 0 1,0 0-1,0 0 0,0 0 1,0 0-1,0 1 0,1-1 1,-1 0-1,1 1 1,0-1-1,-1 0 0,1 1 1,0-1-1,0 0 1,1 1-1,-1-1 0,0 1 1,1-1-1,0 0 0,-1 0 1,1 1-1,0-1 1,1 2-30,2-2 8,0 0 1,0-1 0,0 1-1,0-1 1,1 0 0,-1 0 0,0 0-1,1 0 1,-1-1 0,0 0-1,1 1 1,-1-2 0,1 1 0,-1-1-1,2 0-8,35-3-926,0-2 0,0-2-1,-1-2 1,0-1 0,8-5 926,51-23-3332</inkml:trace>
  <inkml:trace contextRef="#ctx0" brushRef="#br2" timeOffset="-173526.919">9152 11619 9330,'-3'-1'391,"0"-1"0,0 1 0,1 0 0,-1 0 0,0 0 0,0 1 1,0-1-1,0 1 0,0-1 0,-1 1 0,1 0 0,0 0 0,0 1 0,0-1 0,0 0 0,0 1 0,0 0 0,-1 0-391,-81 44 1890,72-37-1790,1 0 1,1 1-1,0 1 0,0 0 1,1 0-1,0 1 1,0 0-1,2 1 1,-8 11-101,15-21 10,0 1 0,0-1 0,0 1 0,0-1 0,1 1 0,-1-1 1,1 1-1,-1-1 0,1 1 0,0 0 0,0-1 0,0 1 0,0 0 0,1-1 0,-1 1 1,1-1-1,0 1 0,-1-1 0,1 1 0,0-1 0,0 1 0,1-1 0,-1 0 0,0 0 0,1 0 1,0 1-1,-1-1 0,1-1 0,0 1 0,0 0 0,0 0 0,0-1 0,0 1 0,0-1 1,1 0-1,-1 1 0,0-1 0,1 0 0,-1 0 0,1-1 0,-1 1 0,1 0 0,0-1 1,-1 0-1,1 1 0,-1-1 0,1 0 0,0-1 0,-1 1 0,1 0-10,13-1 23,0-1-1,0-1 0,0 0 1,-1-1-1,0 0 1,0-1-1,0-1 1,0-1-1,-1 0 0,0 0 1,0-2-1,-1 0 1,0 0-1,-1-1 1,0-1-1,0 0 0,-1 0 1,-1-1-1,0-1 1,-1 0-1,0 0 1,1-3-23,-8 13 6,0 1 0,0 0 0,-1-1 0,1 1 1,-1-1-1,1 0 0,-1 0 0,0 1 0,0-1 1,0 0-1,-1 0 0,1 0 0,-1 0 0,1 0 1,-1 0-1,0 0 0,0 0 0,-1 0 0,1 0 1,0 0-1,-1 0 0,0 0 0,0 1 1,1-1-1,-2 0 0,1 0 0,0 1 0,-1-1 1,1 0-1,-1 1 0,0 0 0,0-1 0,0 1 1,0 0-1,0 0 0,0 0 0,0 0 0,-1 0 1,1 1-1,-1-1 0,1 1 0,-1-1 0,0 1-6,-3 0 7,0 0-1,1 1 0,-1 0 0,0 0 1,0 0-1,0 1 0,0-1 0,0 1 0,1 1 1,-1-1-1,0 1 0,1 0 0,-1 0 1,1 1-1,0 0 0,-3 1-6,5-2-13,0 0 1,0 0-1,0 0 0,0 0 0,1 0 1,-1 0-1,1 1 0,-1-1 0,1 1 1,0 0-1,0 0 0,0 0 0,0 0 1,1 0-1,-1 0 0,1 0 0,0 1 1,0-1-1,0 0 0,0 1 0,0-1 1,1 1-1,0-1 0,-1 1 0,1-1 0,1 1 1,-1-1-1,0 2 13,2-1-179,0 0 0,0-1-1,0 1 1,0 0 0,0-1 0,1 1-1,0-1 1,0 0 0,0 1 0,0-1-1,0-1 1,0 1 0,1 0 0,-1-1 0,1 0-1,0 0 1,0 0 0,0 0 0,0-1-1,0 1 1,0-1 0,0 0 0,0 0-1,1-1 1,-1 1 0,0-1 0,1 0 0,0 0 179,60-2-3438</inkml:trace>
  <inkml:trace contextRef="#ctx0" brushRef="#br2" timeOffset="-173186.919">9589 11590 5433,'-91'21'9934,"82"-18"-9762,1 2-1,0-1 1,0 1-1,1 0 1,0 1-1,0 0 1,0 0-1,0 1 1,1-1-1,0 1 0,1 1 1,-1-1-1,1 1 1,0 1-172,3-6 17,1 0 1,-1-1 0,1 1-1,0 0 1,-1 0 0,1 0-1,1 0 1,-1 0 0,0 0-1,1 0 1,0 0-1,-1 0 1,1 0 0,0 0-1,1 0 1,-1 0 0,0 0-1,1 0 1,0 0 0,0 0-1,0 0 1,0 0-1,0 0 1,0-1 0,1 1-1,0 0 1,-1-1 0,1 1-1,0-1 1,0 0 0,0 1-1,0-1 1,1 0-1,-1 0 1,1-1 0,-1 1-1,1 0 1,0-1 0,-1 1-1,3-1-17,6 1 13,0-1-1,0 0 1,0-1 0,0-1-1,0 1 1,0-2-1,0 0 1,0 0-1,0-1 1,-1 0-1,1 0 1,-1-2 0,0 1-1,0-1 1,1-1-13,-2 2 11,17-9 22,-1 0 0,0-2 0,-1 0 0,-1-2 0,-1 0-1,0-2 1,-1 0 0,1-4-33,-20 22 19,-1 1 1,1-1-1,-1 0 0,0 0 0,0 1 1,1-1-1,-1 0 0,0 0 0,0 0 1,0 0-1,0 0 0,0-1 1,0 1-1,0 0 0,-1 0 0,1-1 1,0 1-1,-1 0 0,1-1 0,-1 1 1,1-1-1,-1 1 0,1-1 1,-1 1-1,0 0 0,0-1 0,0 1 1,0-1-1,0 1 0,0-1 0,0 1 1,-1-1-1,1 1 0,-1-1 0,1 1 1,-1-1-1,1 1 0,-1 0 1,0-1-1,1 1 0,-1 0 0,0 0 1,0-1-1,0 1 0,0 0 0,0 0 1,0 0-1,0 0 0,-1 0-19,-5 0 50,0 1-1,0 0 1,0 0-1,0 1 1,-1 0-1,1 0 1,1 1-1,-1 0 1,0 0-1,0 0 1,1 1-1,-4 2-49,3-3 24,-123 67 94,124-65-114,0 0-1,0 1 0,1-1 0,0 1 1,0 0-1,0 1 0,0-1 0,1 1 1,0 0-1,0 0 0,1 0 0,-2 4-3,4-7-17,0 0 0,0 0 0,0 0-1,0 0 1,1 0 0,-1 0-1,1 0 1,0 0 0,0 0-1,0 0 1,0 0 0,1 0 0,-1 0-1,1 0 1,-1 0 0,1 0-1,0-1 1,0 1 0,1 0-1,-1 0 1,0-1 0,1 1-1,0 0 1,0-1 0,0 0 0,0 1-1,0-1 1,2 2 17,-2-3-167,0 0 0,0 0-1,0 1 1,0-2 0,0 1 0,0 0 0,0 0 0,0-1 0,0 1-1,0-1 1,0 1 0,0-1 0,1 0 0,-1 0 0,0 0-1,0 0 1,0-1 0,0 1 0,1 0 0,-1-1 0,0 0-1,0 1 1,0-1 0,0 0 0,0 0 0,0 0 0,0 0-1,-1 0 1,2-2 167,34-23-3649</inkml:trace>
  <inkml:trace contextRef="#ctx0" brushRef="#br2" timeOffset="-172336.919">9901 11666 8290,'3'0'535,"11"-3"3069,-15 7 836,-5 0-4346,-1 0 1,1 0-1,0 0 1,0 1-1,1 0 1,-1 1-1,1-1 0,0 1 1,1 0-1,0 0 1,0 0-1,-1 3-94,3-6 16,0 0-1,0 0 0,1 1 1,-1-1-1,1 1 1,0-1-1,0 1 1,1 0-1,-1-1 1,1 1-1,-1 0 1,1-1-1,0 1 0,1 0 1,-1 0-1,1-1 1,-1 1-1,1-1 1,0 1-1,0 0 1,1-1-1,-1 0 1,1 1-1,0-1 1,-1 0-1,3 2-15,-2-3 10,0 1 0,1-1 0,-1 0-1,1 0 1,0 0 0,-1 0 0,1 0 0,0-1 0,0 1 0,0-1 0,1 0-1,-1 0 1,0 0 0,0 0 0,1-1 0,-1 1 0,0-1 0,1 0 0,-1 0-1,0 0 1,1 0 0,-1 0 0,0-1 0,1 0 0,-1 1 0,0-1 0,0-1-1,0 1 1,1 0 0,1-2-10,86-59 263,-81 54-193,0-1 1,0-1 0,-1 0-1,-1 0 1,0 0 0,0-1-1,-1-1 1,0 1 0,-1-1 0,0 0-1,-1-1 1,0 1 0,-1-1-1,-1 0 1,2-12-71,-5 22 24,0 1-1,-1-1 1,0 1-1,1-1 1,-1 1 0,0-1-1,0 1 1,0-1 0,0 1-1,-1 0 1,1-1-1,-1 1 1,1 0 0,-1 0-1,0 0 1,0 0 0,0 1-1,0-1 1,0 0 0,0 1-1,0-1 1,-1 1-1,1 0 1,0 0 0,-1 0-1,1 0 1,-1 0 0,1 1-1,-1-1 1,0 1-1,1-1 1,-1 1 0,0 0-1,1 0 1,-1 0 0,1 0-1,-1 1 1,0-1-1,1 1 1,-1 0 0,1-1-1,-1 1 1,1 0 0,-1 0-1,1 1 1,-2 0-24,-1 1-15,0 0 0,0 0 0,0 0 1,1 0-1,0 1 0,-1 0 0,1 0 0,1 0 0,-1 0 1,0 0-1,1 1 0,0 0 0,-1 2 15,-1 43-4375,15-32 1004</inkml:trace>
  <inkml:trace contextRef="#ctx0" brushRef="#br2" timeOffset="-172016.92">11674 11216 10514,'-4'7'2625,"9"-2"768,7-4-2993,22-4-288,8 8-96,20-4 24,0-4 16,13 0-40,-16 0-368,-7-3 192,-19-3-2705,-15 5-592,-25 4-456</inkml:trace>
  <inkml:trace contextRef="#ctx0" brushRef="#br2" timeOffset="-171566.919">11535 11395 9194,'10'-2'2192,"14"-2"785,12-2-2625,25-5-224,10 0-40,17-7-16,-1 0 40,7-8-3104,-23 9 1031</inkml:trace>
  <inkml:trace contextRef="#ctx0" brushRef="#br2" timeOffset="-169166.92">14260 10906 9626,'20'-12'3081,"15"3"439,5 0-2735,11 4-313,4 5-312,15 9-3657,-11-1 1201</inkml:trace>
  <inkml:trace contextRef="#ctx0" brushRef="#br2" timeOffset="-166816.919">10865 11908 7554,'23'-27'6192,"38"14"-5872,-51 12 30,-6 0-334,10-1 6,1-1 1,0 2-1,0 0 1,-1 0-1,1 2 0,0 0 1,-1 0-1,1 2 0,0 0 1,-1 0-1,0 1 0,1 1-22,-13-3 1,1-1 0,-1 0-1,0 1 1,0-1-1,0 1 1,0-1-1,0 1 1,0 0-1,0 0 1,-1 0-1,1 0 1,-1 0-1,1 0 1,-1 0 0,0 1-1,0-1 1,0 0-1,0 1 1,0-1-1,-1 1 1,1-1-1,-1 1 1,1 0-1,-1-1 1,0 1 0,0-1-1,0 1 1,0-1-1,-1 1 1,1 0-1,-1-1 1,1 1-1,-1-1 1,0 0-1,0 1 1,0-1-1,0 0 1,-1 1 0,1-1-1,-1 0 1,1 0-1,-2 2 0,-14 17 22,0-1 0,-2-1 0,0 0 0,-1-1 0,-1-1 0,0-1-1,-1-1 1,-22 11-22,20-11 39,4-2 31,54-16-31,244-57-3198,-193 46 826</inkml:trace>
  <inkml:trace contextRef="#ctx0" brushRef="#br2" timeOffset="-166256.92">11746 11807 5313,'52'-71'6257,"-69"75"-5322,-3 7-744,0 2 1,0 0-1,1 1 0,1 0 0,1 2 0,0 0 0,1 1 1,0 1-1,-1 4-191,16-22 9,-1 1 0,1 0 0,0 0 1,1 0-1,-1 0 0,0 0 0,0 0 1,0 1-1,0-1 0,1 0 0,-1 0 1,1 1-1,-1-1 0,1 0 0,-1 1 0,1-1 1,0 0-1,0 1 0,-1-1 0,1 0 1,0 1-1,0-1 0,0 1 0,1-1 1,-1 0-1,0 1 0,0-1 0,1 0 1,-1 1-1,1-1 0,-1 0 0,1 0 1,0 1-1,-1-1 0,1 0 0,0 0 0,0 0 1,0 0-1,0 0 0,0 0 0,0 0 1,0 0-1,0 0 0,0 0 0,0-1 1,1 1-1,-1 0 0,0-1 0,0 1 1,1-1-1,-1 0 0,0 1 0,1-1 1,0 0-11,131 32 255,-33-11-85,-100-21-167,1 0 0,0 0 0,0 0 0,0 0-1,0 0 1,0 0 0,0 0 0,0 0 0,0 1-1,-1-1 1,1 0 0,0 1 0,0-1 0,0 1 0,-1-1-1,1 1 1,0-1 0,0 1 0,-1-1 0,1 1-1,-1 0 1,1-1 0,0 1 0,-1 0 0,1 0 0,-1-1-1,1 1 1,-1 0 0,0 0 0,1 0 0,-1 0-1,0 0 1,0-1 0,0 1 0,1 0 0,-1 0 0,0 0-1,0 0 1,0 0 0,0 0 0,-1 0 0,1 0-1,0-1 1,0 1 0,0 0 0,-1 0 0,1 0 0,-1 0-1,1 0 1,0-1 0,-1 1 0,1 0 0,-1 0-1,0-1 1,0 2-2,-11 11 12,0 0 0,-1 0-1,-1-1 1,0-1 0,0 0-1,-1-1 1,-1 0 0,1-2 0,-3 1-12,-89 34 504,103-42-438,1 0 0,-1 0 0,1 0 0,-1-1 0,0 0 0,0 0 0,1 0-1,-1 0 1,0 0 0,1-1 0,-1 1 0,0-1 0,1 0 0,-1 0 0,1-1-1,-1 1 1,1-1 0,0 1 0,0-1 0,-1 0 0,1 0 0,0-1 0,1 1-1,-1-1 1,0 1 0,1-1 0,-1 0 0,1 0 0,-1-2-66,1 2 23,1 0 1,-1 0-1,1 0 0,0 0 1,0 0-1,0 0 0,0 0 1,1 0-1,-1 0 1,1 0-1,0-1 0,0 1 1,0 0-1,0 0 1,1 0-1,-1 0 0,1-1 1,0 1-1,0 0 0,0 0 1,0 0-1,1 0 1,-1 1-1,1-1 0,-1 0 1,1 1-1,0-1 0,0 1 1,0-1-1,1 1 1,1-2-24,6-4 11,-1 0 0,2 1 0,-1 0 0,1 1 0,-1 0 0,2 1 1,10-4-12,176-40 101,-192 48-103,-2 1 9,1 0 1,-1-1 0,0 0 0,1 0 0,-1 0-1,0-1 1,0 1 0,0-1 0,0 0 0,0 0-1,0 0 1,0-1 0,-1 0 0,2-1-8,-5 3 7,0-1 1,0 0-1,0 0 0,0 1 1,0-1-1,-1 0 1,1 0-1,-1 1 1,1-1-1,-1 0 0,0 1 1,1-1-1,-1 1 1,0-1-1,0 1 0,0-1 1,0 1-1,-1 0 1,1-1-1,0 1 1,0 0-1,-1 0 0,1 0 1,-1 0-1,1 0 1,-1 0-1,1 1 1,-1-1-1,0 0 0,1 1 1,-1-1-1,0 1 1,1 0-1,-1-1 1,0 1-1,0 0 0,-1 0-7,-90-14 147,77 13-224,3-2-198,27-10-2991,8-2 487</inkml:trace>
  <inkml:trace contextRef="#ctx0" brushRef="#br2" timeOffset="-165706.919">12224 11669 6841,'-5'-6'7337,"-9"18"-4811,12-10-2613,-8 6 176,0 1 1,1 1 0,0 0-1,1 0 1,0 1-1,1 0 1,0 0-1,1 0 1,0 1-1,1 0 1,0 0-1,1 1 1,0-1-1,0 7-89,3-18 3,1 1 0,-1-1 0,1 0 0,0 0 0,0 0 0,-1 0 0,1 1 0,0-1 0,0 0 0,0 0 0,0 1 0,1-1 0,-1 0 0,0 0 0,0 0 0,1 0 0,-1 1 0,1-1 0,-1 0 0,1 0 0,-1 0 0,1 0 0,-1 0 0,1 0 0,0 0 0,0 0 0,0 0 0,0-1 0,-1 1-1,1 0 1,0 0 0,0-1 0,0 1 0,1-1 0,-1 1 0,0-1 0,0 1 0,0-1 0,0 1 0,0-1 0,1 0 0,-1 0 0,0 0 0,0 0 0,0 0 0,1 0 0,-1 0 0,0 0 0,0 0 0,0 0 0,0-1 0,1 1 0,-1 0 0,0-1 0,0 1 0,0-1 0,0 0 0,1 0-3,34-17 75,39-11 76,-73 30-154,0 1-1,-1-1 1,1 0-1,-1 0 1,1 0-1,-1 1 1,1-1-1,-1 1 1,0-1-1,0 1 1,0 0-1,0-1 1,0 1-1,0 0 0,0 0 1,-1-1-1,1 1 1,0 0-1,-1 0 1,0 0-1,1 0 1,-1 0-1,0 0 1,0 0-1,0 0 1,0 0-1,-1 0 1,1 0-1,0 0 4,0 1-3,0 72 40,-34-37-13,19-26-10,-84 56 395,97-68-380,1 1 1,-1-1-1,0 1 1,0-1-1,0 0 1,1 1-1,-1-1 0,0 0 1,0 0-1,0-1 1,1 1-1,-1 0 1,0 0-1,0-1 0,1 1 1,-1-1-1,0 0 1,1 1-1,-1-1 1,0 0-1,1 0 0,-1 0 1,1 0-1,-1 0-29,-11-7 284,13 8-316,-1-1 0,1 1 1,0 0-1,0-1 1,0 1-1,0-1 1,0 1-1,0-1 1,0 1-1,0-1 1,0 1-1,0-1 1,0 1-1,0-1 1,1 1-1,-1 0 0,0-1 1,0 1-1,0-1 1,1 1-1,-1 0 1,0-1-1,0 1 1,1-1-1,-1 1 1,0 0-1,1-1 1,-1 1-1,0 0 0,1 0 1,-1-1-1,1 1 1,-1 0-1,0 0 1,1-1-1,-1 1 1,1 0-1,-1 0 1,1 0-1,-1 0 1,1 0-1,-1 0 1,0 0-1,1 0 0,-1 0 1,1 0-1,-1 0 1,1 0-1,-1 0 1,1 0-1,-1 0 1,1 0-1,-1 1 1,0-1-1,1 0 1,-1 0-1,1 0 1,-1 1-1,0-1 0,1 0 1,-1 1-1,0-1 32,20-2-3488,0-2-368</inkml:trace>
  <inkml:trace contextRef="#ctx0" brushRef="#br2" timeOffset="-165396.919">12109 11678 8754,'-12'-3'2656,"0"2"689,9 1-2441,6 3-264,7 1-183,16 4-217,11-3-112,16 4-80,3 0 88,9 1-408,-9-7-296,-9-3-2905,-12-6 496</inkml:trace>
  <inkml:trace contextRef="#ctx0" brushRef="#br2" timeOffset="-165046.919">12713 11672 4393,'-24'-2'8907,"-13"17"-7279,35-14-1429,-10 6-124,0 0 0,1 1 1,0 0-1,0 1 0,1 0 0,0 0 0,1 1 0,0 1 0,0 0 1,1 0-1,0 1 0,1-1 0,1 2 0,0-1 0,0 1 0,2 0 0,-1 0 1,0 7-76,4-18 8,0 0 1,0 0 0,1 0-1,-1 0 1,0 0 0,1 0-1,0 0 1,-1 1 0,1-1-1,0 0 1,0 0 0,0 0-1,1 0 1,-1 0 0,0 1-1,1-1 1,-1 0 0,1 0-1,0 0 1,0 0 0,0 0-1,0-1 1,0 1 0,0 0-1,0 0 1,1 0 0,-1-1-1,1 1 1,-1-1 0,1 1-1,-1-1 1,1 0 0,0 0-1,0 1 1,0-1 0,0 0-1,-1-1 1,1 1 0,1 0-1,-1-1 1,0 1 0,0-1-1,0 1 1,0-1 0,0 0-1,0 0 1,0 0 0,1 0-9,8-2 37,0-1-1,0 0 1,0 0 0,0-1 0,-1-1 0,0 0 0,1 0 0,-2-1 0,1 0 0,-1-1 0,0 0 0,0 0 0,-1-1 0,0 0-1,0 0 1,0-3-37,-2 5 58,0 0-1,0 0 1,-1-1-1,0 0 1,-1 0-1,1 0 1,-1 0-1,-1-1 1,1 0-1,-1 1 1,-1-1-1,0 0 1,0 0-1,0-1 1,-1 1-1,0 0 1,-1-1-58,0 7 28,0-1-1,-1 1 1,1-1-1,-1 1 1,1-1 0,-1 1-1,0 0 1,0-1 0,-1 1-1,1 0 1,0 0 0,-1 0-1,1 0 1,-1 0 0,1 0-1,-1 0 1,0 1-1,0-1 1,0 0 0,0 1-1,0 0 1,0-1 0,-1 1-1,1 0 1,0 0 0,-1 0-1,1 0 1,0 1-1,-1-1 1,1 1 0,-1-1-1,1 1 1,-1 0 0,-1 0-28,-2 0 19,-1 0-1,0 0 1,0 1 0,1 0 0,-1 0 0,0 0 0,1 1 0,-1 0 0,1 1 0,0-1 0,0 1 0,-2 1-19,3-1-4,1 0-1,0 0 1,0 0 0,1 0 0,-1 1-1,1-1 1,-1 1 0,1 0 0,0 0 0,1 0-1,-1 1 1,1-1 0,0 1 0,0-1-1,0 1 1,0 0 0,1 0 0,0-1-1,0 1 1,0 0 0,1 0 0,-1 0 0,1 0-1,0 0 1,1 0 0,-1 0 0,1 0-1,0 0 1,1 3 4,0-5-127,-1-1 0,1 0 0,-1 0 0,1-1 0,0 1 0,0 0 0,0-1 0,0 1 0,0-1 0,0 1 0,0-1 1,0 0-1,1 0 0,-1 0 0,0 0 0,1 0 0,-1-1 0,1 1 0,-1-1 0,1 1 0,-1-1 0,1 0 0,-1 0 0,2 0 127,45-13-2586</inkml:trace>
  <inkml:trace contextRef="#ctx0" brushRef="#br2" timeOffset="-164646.919">13119 11671 10434,'-63'41'4747,"47"-30"-4661,1 1-1,1 1 1,0 0-1,1 1 0,0 0 1,1 1-1,1 0 1,-1 3-86,11-17 6,0 0 0,0 0-1,0 0 1,0 1 0,0-1 0,1 0 0,-1 0 0,1 0 0,-1 1 0,1-1 0,-1 0 0,1 1-1,-1-1 1,1 0 0,0 1 0,0-1 0,0 1 0,0-1 0,0 0 0,0 1 0,0-1 0,0 1-1,1-1 1,-1 0 0,1 1 0,-1-1 0,1 0 0,-1 0 0,1 1 0,0-1 0,-1 0-1,1 0 1,0 0 0,0 0 0,0 0 0,0 0 0,0 0 0,0 0 0,0 0 0,0 0 0,0 0-1,0-1 1,1 1 0,0 0-6,63 8 141,-42-10-102,0-2 0,-1-1 0,0 0-1,0-2 1,0 0 0,0-1 0,-1-2 0,0 0 0,-1-1 0,0-1 0,-1-1 0,5-4-39,-23 15 3,1 0 49,0 1 0,0-1 1,0 0-1,0 0 1,-1 0-1,1-1 0,0 1 1,0 0-1,-1-1 0,1 1 1,-1-1-1,1 1 0,-1-1 1,0 0-1,0 0 0,0 1 1,1-1-1,-2 0 1,1 0-1,0 0 0,0 0 1,-1 0-1,1 0 0,-1 0 1,1-1-1,-1 1 0,0 0 1,0 0-1,0 0 0,0 0 1,-1 0-1,1 0 1,0-1-1,-1 1 0,1 0 1,-1 0-1,0-1-52,-6-1 63,0 0 0,0 1 1,0 0-1,-1 0 0,1 1 0,-1 0 0,0 0 1,1 0-1,-1 1 0,0 1 0,0-1 0,0 1 1,1 0-1,-1 1 0,0 0 0,0 0 0,1 1 1,-6 1-64,5-2 6,1 0 0,0 1 0,0 0 0,-1 0 0,1 0 0,1 1 0,-1 0 0,0 0 0,1 1 0,0 0 0,-1 0 0,1 0 0,1 1 0,-1 0 0,1 0 0,0 0 0,0 1 0,-1 1-6,6-6-3,-1 1 0,1-1 0,-1 1 0,1 0 0,0-1 0,-1 1 0,1 0 0,0-1 0,0 1 0,0 0 0,0-1 0,0 1 0,1 0 0,-1-1 0,0 1 0,1 0 0,-1-1 0,1 1 0,0-1 0,0 1 0,-1-1 0,1 1 0,0-1 0,0 1 0,0-1 0,0 0 0,1 0 1,-1 1-1,0-1 0,1 0 0,-1 0 0,0 0 0,2 0 3,53 24-101,-46-23-50,0 1 1,1-1 0,0-1-1,-1 0 1,1-1-1,0 0 1,-1 0-1,1-1 1,1-1 150,58-19-4430,-30-4 617</inkml:trace>
  <inkml:trace contextRef="#ctx0" brushRef="#br2" timeOffset="-163656.919">10915 12423 8114,'36'1'4255,"123"-20"-3070,-1-7-1,46-19-1184,-97 22 389,457-82 717,6 20-853,167 11 67,-566 58 83,-149 9 221,-23 4-2764,-18-1 618</inkml:trace>
  <inkml:trace contextRef="#ctx0" brushRef="#br2" timeOffset="-162606.919">13789 11783 9370,'-3'-1'2857,"-4"-1"663,6 2-2591,-1 0-169,1 2-184,2-2-216,10 1-160,4 1-8,19-5-48,13-3-88,6-1 112,10-5-768,-2-4 1320,-14-4-4569,-16 0 1169</inkml:trace>
  <inkml:trace contextRef="#ctx0" brushRef="#br2" timeOffset="-162256.92">14165 11619 10154,'22'-20'6798,"56"20"-6561,-77 0-109,62 25-137,-62-24 7,0 1 0,0-1 0,1 0 0,-1 0 0,0 1 0,0-1 0,0 1 0,-1-1-1,1 1 1,0-1 0,0 1 0,-1-1 0,1 1 0,-1 0 0,0-1 0,1 1 0,-1 0 0,0 0 0,0-1 0,0 1-1,0 0 1,0-1 0,0 1 0,-1 0 0,1-1 0,-1 1 0,1 0 0,-1-1 0,1 1 0,-1-1 0,0 1 0,0-1-1,0 1 1,0-1 0,0 1 0,0-1 0,0 0 0,-1 1 2,-9 9 3,1 0-1,-1-1 1,-1-1 0,0 1-1,0-2 1,-1 0-1,0-1 1,-2 1-3,-56 36 194,72-44-193,-1 0 1,0 0 0,0 0-1,1 0 1,-1 0 0,0 0-1,0 0 1,1 0 0,-1 0-1,0 0 1,1 0 0,-1 0-1,0 0 1,0 0 0,1 0-1,-1 0 1,0 0-1,0 0 1,1 0 0,-1 0-1,0 0 1,0 0 0,1 0-1,-1 0 1,0 1 0,0-1-1,0 0 1,1 0 0,-1 0-1,0 0 1,0 1 0,0-1-1,1 0 1,-1 0 0,0 1-1,0-1 1,0 0 0,0 0-1,0 0 1,0 1-1,1-1 1,-1 0 0,0 1-1,0-1 1,0 0 0,0 0-1,0 1 1,0-1 0,0 0-1,0 0 1,0 1 0,0-1-1,0 0 1,0 0 0,-1 1-1,1-1 1,0 0 0,0 0-1,0 1 1,0-1 0,0 0-1,0 0 1,-1 1-2,34-2 0,-31 1 5,28-3-987,-1-2-1,0 0 0,0-2 1,18-7 982,20-11-2837</inkml:trace>
  <inkml:trace contextRef="#ctx0" brushRef="#br2" timeOffset="-161726.919">14549 11524 11242,'-43'20'5687,"40"-18"-5628,0 1 1,1 0-1,-1-1 0,1 1 0,-1 0 1,1 0-1,0 0 0,1 0 0,-1 1 1,0-1-1,1 0 0,0 1 1,0-1-1,0 1 0,0-1 0,0 1 1,1 0-1,-1 1-59,3-1 4,-1-1 0,1 0 0,-1 1 0,1-1 0,0 0 1,0 0-1,1 0 0,-1-1 0,1 1 0,-1 0 0,1-1 0,0 0 0,0 1 0,0-1 0,0 0 1,0 0-1,0-1 0,1 1 0,-1-1 0,0 0 0,1 0 0,-1 0 0,1 0 0,0 0 1,1-1-5,137 19 169,-141-19-169,0 0 0,-1 0-1,1 0 1,0 1 0,0-1 0,0 0 0,-1 0 0,1 0-1,0 0 1,0 1 0,-1-1 0,1 0 0,0 1 0,0-1 0,-1 1-1,1-1 1,0 1 0,-1-1 0,1 1 0,-1-1 0,1 1-1,-1-1 1,1 1 0,-1 0 0,1-1 0,-1 1 0,0 0-1,1-1 1,-1 1 0,0 0 0,1 0 0,-1 0 0,0-1-1,0 1 1,0 0 0,0 0 0,0 0 0,0-1 0,0 1-1,0 0 1,0 0 0,0-1 0,0 1 0,-1 0 0,1 0 0,0 0-1,0-1 1,-1 1 0,1 0 0,-1 0 0,-29 31-59,9-15 110,-2 0 0,0-2 0,-1-1 0,0 0 1,-1-2-1,0-1 0,-16 4-51,39-14 15,0 1 1,0-1-1,0 0 1,-1 0-1,1 0 1,-1 0-1,1 0 1,-1-1-1,1 1 1,-1-1 0,1 1-1,-1-1 1,1 0-1,-1 0 1,1 0-1,-1 0 1,1-1-1,-1 1 1,0-1-1,1 1 1,0-1-1,-1 0 1,1 0-1,-1 0 1,1 0 0,0-1-1,0 1 1,0-1-1,0 1 1,0-1-1,0 1 1,0-1-1,0 0 1,1 0-1,-1 0 1,1 0-1,-1-1-15,2-3-411,-1-1 0,1 1-1,1-1 1,-1 1 0,1-1-1,1 1 1,-1 0 0,1-1-1,0 1 1,0 0-1,2-4 412,21-42-3366</inkml:trace>
  <inkml:trace contextRef="#ctx0" brushRef="#br2" timeOffset="-161726.919">14666 11427 11282,'-2'-3'2873,"7"6"848,4 6-3137,1 0-528,7 1-96,0 1 72,2-3-624,6-4-272,0-4-2873,-3-4 328</inkml:trace>
  <inkml:trace contextRef="#ctx0" brushRef="#br2" timeOffset="-161456.919">14846 11437 6393,'-51'17'6130,"-11"41"-5007,55-50-830,0-2-218,1 0-1,0 0 1,0 1 0,1 0-1,0 0 1,0 0 0,1 1-1,0 0 1,0-1 0,0 2-1,1-1 1,1 0 0,-1 1 0,1-1-1,1 1 1,0-1 0,0 1-1,0 7-74,2-15 8,-1 1 0,0-1 0,1 1-1,0-1 1,-1 1 0,1-1 0,0 1-1,0-1 1,0 0 0,0 1 0,0-1-1,0 0 1,0 0 0,0 0 0,0 0-1,1 0 1,-1 0 0,0 0 0,1 0 0,-1-1-1,0 1 1,1 0 0,-1-1 0,1 1-1,0-1 1,-1 0 0,1 1 0,-1-1-1,1 0 1,-1 0 0,1 0 0,0 0-1,1-1-7,53-12 191,-45 9-119,0 0 0,-1-1 0,1 0 0,-1-1 0,0 0 0,0-1 0,-1 0 0,0 0 0,0-1 0,-1 0 0,0-1 0,0 1 0,-1-2 0,0 1 0,0-1 0,-1 0 0,-1 0 0,0-1 0,0 0 0,-1 0 0,0 0 0,-1 0 0,0 0 0,0-7-72,-3 16 39,0 0-1,1-1 0,-1 1 0,0 0 0,0-1 1,-1 1-1,1 0 0,0-1 0,-1 1 0,1 0 1,-1 0-1,0-1 0,0 1 0,0 0 1,0 0-1,0 0 0,0 0 0,-1 0 0,1 0 1,0 0-1,-1 1 0,0-1 0,1 1 0,-1-1 1,0 1-1,0-1 0,0 1 0,0 0 0,0 0 1,0 0-1,0 0 0,0 0 0,-1 0 1,1 1-1,0-1 0,-1 1 0,1-1 0,0 1 1,0 0-1,-1 0 0,1 0 0,0 0 0,-2 1-38,-4 2 15,1 0 0,0 1 0,0 0 0,1 0-1,-1 1 1,1 0 0,0 0 0,0 0 0,1 1-1,-4 4-14,-15 27-253,23-36 175,1 0 0,-1 0-1,1 0 1,-1 0 0,1 0 0,0 0 0,-1 0-1,1 0 1,0 0 0,0 0 0,0 0 0,0 1-1,0-1 1,0 0 0,0 0 0,0 0 0,0 0 0,1 0-1,-1 0 1,0 0 0,1 0 0,-1 0 0,1 0-1,-1 0 1,1 0 0,-1 0 0,1 0 0,0 0-1,-1 0 1,1 0 0,0-1 0,0 1 0,0 0 0,0 0-1,0-1 1,-1 1 0,1-1 0,1 1 78,24 7-3398,6-3-251</inkml:trace>
  <inkml:trace contextRef="#ctx0" brushRef="#br2" timeOffset="-161146.919">15144 11417 9698,'-61'18'5388,"43"-10"-5183,0 1 0,1 1 0,0 0 0,1 2 0,0 0-1,-6 6-204,18-15 31,0 0-1,1 0 1,0 0-1,0 0 1,0 1-1,0-1 1,0 1-1,0 0 1,1 0-1,0 0 1,0 0-1,0 0 1,0 0-1,1 1 1,0-1-1,0 1 1,0-1-1,0 1 1,0-1-1,1 1 1,0 2-31,1-6 7,0 1 0,0-1 0,0 1 0,1-1 0,-1 0 1,0 0-1,0 0 0,1 1 0,-1-1 0,1 0 0,-1-1 1,1 1-1,0 0 0,-1 0 0,1-1 0,0 1 0,-1-1 1,1 1-1,0-1 0,-1 0 0,1 0 0,0 0 0,0 0 1,0 0-1,-1 0 0,1 0 0,0 0 0,0-1 0,-1 1 1,1-1-1,0 1 0,1-2-7,13-2 38,0-1 1,-1-1-1,1-1 1,-1 0-1,-1-1 1,1 0-1,-1-1 1,-1-1-1,0 0 1,0-1-1,-1 0 1,0-1-1,-1 0 1,4-7-39,-14 19 0,0-1 1,0 1 0,0-1-1,0 0 1,1 0 0,-2 1-1,1-1 1,0 0 0,0 0-1,0 0 1,0 0-1,0 0 1,-1 0 0,1-1-1,0 1 1,-1 0 0,1 0-1,-1 0 1,0-1 0,1 1-1,-1 0 1,0 0 0,0-1-1,0 1 1,1 0-1,-1-1 1,-1 1 0,1 0-1,0 0 1,0-1 0,0 1-1,-1 0 1,1 0 0,-1-1-1,1 1 1,-1 0-1,1 0 1,-1 0 0,0 0-1,1-1 1,-1 1 0,0 0-1,0 1 1,0-1 0,0 0-1,0 0 1,0 0 0,0 0-1,0 1 1,0-1-1,0 0 1,-1 1-1,-2 0-39,-1 0-1,1 0 0,-1 1 1,1-1-1,0 1 0,-1 0 1,1 1-1,0-1 0,0 1 1,0 0-1,0 0 1,0 0-1,0 0 0,0 1 1,0-1-1,1 1 0,0 0 1,-1 0-1,1 1 1,0-1-1,1 0 0,-1 1 1,1 0-1,-1 0 0,1 0 1,0 0-1,0 0 1,0 3 39,1-5-58,1 0 1,-1 0 0,1 0 0,0 0 0,-1 0 0,1 0 0,0 0 0,0 1 0,1-1 0,-1 0 0,0 0 0,1 0 0,-1 0 0,1 0 0,0 0 0,0 0-1,-1 0 1,1-1 0,0 1 0,1 0 0,-1 0 0,0-1 0,1 1 0,-1 0 0,0-1 0,1 0 0,0 1 0,-1-1 0,1 0 0,0 0 0,0 0 0,-1 0-1,1 0 1,0 0 0,0 0 0,0-1 0,0 1 0,0-1 0,1 1 0,-1-1 0,0 0 0,0 0 0,0 0 0,0 0 0,0 0 0,0 0 0,0-1 0,0 1-1,0-1 1,0 0 0,0 1 0,2-2 57,41-6-2515,1-4 128</inkml:trace>
  <inkml:trace contextRef="#ctx0" brushRef="#br2" timeOffset="-160816.919">15414 11377 9354,'-3'-3'358,"1"1"0,-1 0 0,0-1 0,0 2 0,0-1 0,0 0 0,0 0 0,0 1 1,0 0-1,0-1 0,-1 1 0,1 1 0,0-1 0,-1 0 0,1 1 0,-3-1-358,-52 16 1386,52-11-1369,-1 0 0,1 0 1,0 1-1,0-1 1,1 1-1,-1 1 1,1-1-1,0 1 1,0 0-1,1 0 0,0 0 1,0 1-1,0-1 1,1 1-1,-1 3-17,3-8 5,0 0 1,1 0-1,-1 0 0,1 0 0,-1 0 1,1 1-1,0-1 0,0 0 0,0 0 1,0 0-1,0 0 0,0 0 0,0 0 1,1 0-1,-1 0 0,1 1 0,0-1 1,0 0-1,-1-1 0,1 1 0,1 0 1,-1 0-1,0 0 0,0-1 0,0 1 0,1 0 1,-1-1-1,1 1 0,0-1 0,-1 0 1,1 1-1,1-1-5,66 17 66,-41-18-32,1-2 1,-2 0 0,1-2 0,0-1 0,-1-1 0,0-2 0,0 0-1,21-11-34,-46 19 10,-1 0 0,1 0 0,0-1 0,0 1 0,0-1 0,0 0 0,-1 1-1,1-1 1,0 0 0,-1 0 0,1 0 0,0 0 0,-1 0 0,1 0 0,-1-1 0,0 1-1,1 0 1,-1-1 0,0 1 0,0-1 0,0 1 0,0-1 0,0 0 0,0 0 0,0 1-1,-1-1 1,1 0 0,-1 0 0,1 0 0,-1 1 0,0-1 0,0 0 0,1 0 0,-1 0-1,-1 0 1,1 0 0,0 0 0,0 0 0,-1 1 0,1-1 0,-1 0-10,-1-1 10,0 0 0,0 0 0,-1 0 1,1 1-1,-1-1 0,0 1 0,0 0 0,0 0 1,0 0-1,0 0 0,0 0 0,0 1 0,-1 0 1,1-1-1,0 1 0,-1 0 0,1 1 0,-1-1 1,1 0-1,-1 1 0,0 0 0,1 0 0,-1 0 1,1 0-1,-1 1 0,0 0 0,1-1 0,-1 1 1,1 0-1,0 1 0,-1-1 0,1 0 0,0 1 1,-3 2-11,23 35 45,-17-38-70,0-1 0,0 1 0,1-1 0,-1 1 0,0-1 0,0 1 0,0-1 0,0 1 0,0-1 1,0 1-1,0-1 0,0 1 0,0 0 0,0-1 0,0 1 0,0-1 0,0 1 0,0-1 0,0 1 0,0-1 0,-1 1 0,1-1 0,0 1 0,0-1 1,-1 1-1,1-1 0,0 0 0,-1 1 0,1-1 0,0 1 0,-1-1 0,1 0 0,-1 1 0,1-1 0,0 0 0,-1 1 0,1-1 0,-1 0 0,1 0 1,-1 1-1,1-1 0,-1 0 0,1 0 0,-1 0 0,1 0 0,-1 0 25,-20 10-1466</inkml:trace>
  <inkml:trace contextRef="#ctx0" brushRef="#br2" timeOffset="-160306.919">13508 12044 8306,'-1'3'5708,"15"1"-4463,27-5-826,0-1 1,0-1-1,-1-3 0,1-1 0,1-3-419,-26 7 89,384-76 732,32 2-663,-45 32-109,-29 22-33,-280 18-1,215-24 66,-135-17 64,-158 46-227,0 0 0,-1 0-1,1-1 1,-1 1 0,1 0-1,-1 0 1,1 0 0,-1-1-1,1 1 1,0 0 0,-1-1-1,1 1 1,-1 0 0,1-1-1,0 1 1,-1-1 0,1 1-1,0-1 1,0 1 0,-1 0-1,1-1 1,0 1 0,0-1-1,0 1 1,0-1 0,0 1-1,-1-1 1,1 1 0,0-1-1,0 1 1,0-1 0,0 1-1,0-1 1,1 1 0,-1-1-1,0 1 1,0-1 0,0 1-1,0-1 1,1 1 0,-1-1-1,0 1 1,0-1-1,1 1 1,-1-1 0,0 1-1,1 0 1,-1-1 0,0 1-1,1-1 83,-48-7-3042</inkml:trace>
  <inkml:trace contextRef="#ctx0" brushRef="#br2" timeOffset="-159136.919">12566 12428 8386,'22'-26'5934,"24"1"-5051,-34 19-512,6-4-241,0 1-1,1 1 1,0 1-1,0 0 1,1 1-1,0 2 1,0 0-1,0 1 1,9 0-130,-27 2 5,0 1 0,0 0 0,0-1 0,0 1 0,0 0 0,0 0 0,0 0 0,0 0 0,0 0 0,0 1 0,0-1 0,-1 1 0,1-1 0,0 1 1,0 0-1,0-1 0,-1 1 0,1 0 0,0 0 0,-1 0 0,1 1 0,-1-1 0,1 0 0,-1 0 0,1 1 0,-1-1 0,0 1 0,0-1 0,0 1 0,0 0 1,0-1-1,0 1 0,0 0 0,0 0 0,-1 0 0,1 0 0,-1 0 0,0-1 0,1 1 0,-1 0 0,0 0 0,0 0 0,0 0 0,0 0-5,-43 72 92,26-53-67,-1-1-1,-1 0 1,-1-2-1,-1 0 1,-1-1-1,-17 10-24,33-20 48,20-8-40,172-55-4206,-119 33 1245</inkml:trace>
  <inkml:trace contextRef="#ctx0" brushRef="#br2" timeOffset="-158826.92">13253 12311 5681,'0'-1'331,"-1"-1"0,1 0 0,-1 1 0,1-1 0,-1 1 0,1 0 1,-1-1-1,0 1 0,0-1 0,0 1 0,0 0 0,0 0 0,0-1 0,0 1 0,0 0 0,0 0 0,-1 0 0,1 0 0,0 1 0,-1-1 0,1 0 0,0 0 0,-2 0-331,-34 13 1711,29-6-1636,2 0 0,-1 0 0,1 0 0,0 1 0,0 0 0,0 0 0,1 1 0,1 0 1,-1-1-1,1 1 0,0 1 0,1-1 0,0 1 0,0-1 0,1 1 0,0 0 0,1 0 0,0 0 0,0 0 0,1 0 0,0 0 0,0 0 1,1 0-1,0 0-75,1-6 19,-1 0 1,1 0 0,-1 0 0,1 0-1,0-1 1,0 1 0,0-1 0,0 1 0,0-1-1,1 0 1,-1 0 0,1 0 0,0 0-1,-1 0 1,1-1 0,0 1 0,0-1-1,0 0 1,0 0 0,0 0 0,0 0 0,1 0-1,-1-1 1,0 1 0,0-1 0,0 0-1,1 0 1,-1 0 0,0 0 0,0-1-1,1 1 1,-1-1 0,0 0 0,0 0 0,0 0-1,0 0 1,0-1 0,0 1 0,0-1-1,1-1-19,86-67 437,-83 65-402,0-1 0,0 0 1,-1 0-1,0 0 1,0-1-1,-1 0 0,0 0 1,0-1-1,-1 1 1,1-1-1,-2 0 0,1 0 1,-1 0-1,-1-1 1,1 1-1,-1-1 0,-1 1 1,1-1-1,-2 0 1,1 0-1,-1 1 0,-1-3-35,-1 7 13,0 0-1,0 0 0,-1 0 0,0 1 0,0 0 0,0-1 1,0 1-1,0 0 0,0 1 0,-1-1 0,0 0 1,1 1-1,-1 0 0,0 0 0,0 0 0,0 0 1,-1 1-1,1 0 0,0-1 0,0 2 0,-1-1 1,1 0-1,-1 1 0,1 0 0,-1 0 0,1 0 0,0 0 1,-1 1-1,1 0 0,0 0 0,-1 0 0,1 1 1,0-1-1,0 1 0,0 0 0,0 0 0,0 0 1,0 0-1,1 1 0,-1 0 0,1 0 0,0 0 0,0 0 1,0 0-1,0 1 0,0-1 0,1 1 0,-1 0 1,1-1-1,0 2-12,1-2-37,0 0 1,0 1 0,0-1-1,0 0 1,0 1 0,1-1-1,0 1 1,0-1 0,0 1-1,0-1 1,0 1 0,1-1-1,-1 1 1,1-1 0,0 1-1,0-1 1,1 0 0,-1 0-1,0 1 1,1-1 0,0 0-1,0 0 1,0 0 0,0-1-1,0 1 1,1 0 0,-1-1-1,1 0 1,0 1 0,-1-1-1,1 0 1,3 1 36,5 0-492,-1-1 0,1 0 0,0 0-1,0-1 1,1 0 0,-1-1 0,0-1 0,0 0 0,0 0 0,0-1 0,0 0 0,-1-1 0,1 0-1,-1-1 1,1 0 0,-1-1 0,8-5 492,48-21-3405</inkml:trace>
  <inkml:trace contextRef="#ctx0" brushRef="#br2" timeOffset="-158536.919">13681 12234 7258,'-8'-9'5931,"-25"13"-3457,15 2-2253,0 0-1,1 1 0,0 1 1,1 0-1,-1 2 1,2-1-1,-1 2 0,1 0 1,1 1-1,0 1 1,1 0-1,-1 1-220,13-13 10,-1 1-1,0-1 1,1 0 0,-1 1 0,1-1-1,0 1 1,-1-1 0,1 1 0,0 0-1,0 0 1,0-1 0,0 1 0,1 0-1,-1 0 1,0 0 0,1 0 0,-1 0-1,1 0 1,0 0 0,-1 0 0,1 0-1,0 0 1,0 0 0,1 0 0,-1 0-1,0 0 1,1 0 0,-1 0 0,1 0-1,0 0 1,-1 0 0,1 0 0,0 0-1,0 0 1,0-1 0,0 1 0,1 0-1,-1-1 1,0 1 0,1-1 0,-1 1-1,1-1 1,0 0 0,-1 0 0,1 1-1,0-1 1,0 0 0,0 0-10,5-1 13,0 1 0,0-2 0,0 1 0,0-1 0,0 0 0,0 0 0,0-1 0,0 0-1,0 0 1,4-3-13,14-4 39,-2-2-1,0 0 1,0-2-1,-1 0 1,0-2-1,-1 0 1,-1-2-1,17-17-38,-33 30 8,1 0-1,-2 0 0,1 0 0,0 0 0,-1-1 0,0 0 0,0 0 0,-1 0 0,1 0 1,-1 0-1,0 0 0,1-6-7,-3 9 1,-1-1 0,1 1-1,-1-1 1,0 1 0,0-1 0,0 1 0,0 0 0,-1 0 0,1-1 0,-1 1 0,1 0-1,-1 0 1,0 0 0,1 1 0,-1-1 0,0 0 0,0 1 0,0-1 0,-1 1 0,1-1-1,0 1 1,0 0 0,-1 0 0,1 0 0,-1 1 0,1-1 0,-1 0 0,1 1 0,-1 0-1,1-1 1,-1 1 0,1 0 0,-2 1-1,-6-3-6,1 1 0,-1 1 0,0 0 1,1 0-1,-1 1 0,1 0 0,-1 0 0,1 1 0,0 1 0,-1-1 0,1 1 0,0 1 0,1 0 1,-1 0-1,1 1 0,0 0 0,0 0 0,0 1 0,0 1 6,6-6-12,1 1-1,-1-1 0,1 0 1,0 1-1,-1-1 1,1 1-1,0 0 0,0 0 1,0-1-1,0 1 1,0 0-1,1 0 0,-1 0 1,1 0-1,-1 0 1,1 0-1,0 0 1,-1 0-1,1 0 0,0 0 1,0 0-1,0 0 1,1 0-1,-1 0 0,0 0 1,1 0-1,-1-1 1,1 1-1,0 0 1,0 0-1,0 0 0,0 0 1,0-1-1,0 1 1,0 0-1,0-1 0,1 1 1,-1-1-1,1 0 1,-1 1-1,1-1 1,-1 0-1,1 0 0,0 0 1,-1 0-1,1 0 1,0 0-1,1 0 13,64 5-2753,-26-11 465</inkml:trace>
  <inkml:trace contextRef="#ctx0" brushRef="#br2" timeOffset="-158176.919">13962 12202 4985,'43'-31'8092,"-61"25"-5564,5 8-2393,1 0 0,-1 1 1,1 0-1,0 1 1,0 1-1,0 0 0,0 1 1,1 0-1,0 0 1,0 1-1,1 1 0,0 0 1,0 0-1,1 1 1,0 0-1,1 0 0,-1 1 1,2 1-1,-4 4-135,10-14 11,0 0 0,0 0 1,0 0-1,0 1 0,0-1 0,0 0 0,0 0 0,0 1 0,0-1 0,0 0 0,1 1 1,-1-1-1,1 1 0,-1-1 0,1 1 0,0-1 0,-1 1 0,1-1 0,0 1 0,0-1 1,0 1-1,0-1 0,0 1 0,0 0 0,1-1 0,-1 1 0,0-1 0,1 1 0,-1-1 1,1 1-1,0-1 0,-1 0 0,1 1 0,0-1 0,0 0 0,0 0 0,0 1 1,0-1-1,0 0 0,0 0 0,0 0 0,0 0 0,1 0 0,-1 0 0,0-1 0,1 1 1,-1 0-1,1-1 0,-1 1 0,1-1 0,-1 1 0,1-1 0,-1 0 0,2 1-11,10-2 38,-1-1-1,0 0 0,0 0 0,0-1 0,0-1 1,0 0-1,-1 0 0,1-1 0,-1-1 1,0 0-1,1-2-37,16-7 66,0-2 1,-1-1 0,-1-2-1,0 0 1,1-4-67,-25 23 8,-1 1 0,1-1 0,0 0 0,-1 0 0,1 0 0,-1 0 0,1-1 0,-1 1 0,1 0 0,-1-1 0,0 1-1,0-1 1,1 1 0,-1-1 0,0 1 0,-1-1 0,1 0 0,0 1 0,0-1 0,-1 0 0,1 0 0,-1 0 0,1 0 0,-1 0 0,0 1 0,0-1 0,0 0 0,0 0-1,0 0 1,0 0 0,-1 0 0,1 0 0,0 0 0,-1 1 0,0-1 0,1 0 0,-1 0 0,0 1 0,0-1 0,0 0 0,0 1 0,0-1 0,0 1 0,-1-1-8,-7 0 14,1 0 1,0 1-1,-1 0 1,1 1-1,-1 0 1,1 1 0,-1-1-1,1 1 1,-1 1-1,1 0 1,0 0-1,0 1 1,0-1 0,-1 2-15,-1-1 76,1 0 0,0 1 0,0 0 0,1 0 0,-1 1 0,1 0 0,0 1 0,1 0 0,-1 0 0,1 0 0,0 1 0,1 0 0,-2 2-76,-5 14-2930</inkml:trace>
  <inkml:trace contextRef="#ctx0" brushRef="#br2" timeOffset="-157356.919">16008 11806 11426,'-3'-3'3321,"11"-3"632,13-2-3185,25-2-448,11-1-216,24-12-104,-1-1 72,14-3-16,-13 4-176,-7 2-944,-24 7-168,-11 5-2777,-26 6-80</inkml:trace>
  <inkml:trace contextRef="#ctx0" brushRef="#br2" timeOffset="-157156.919">16105 11874 5985,'-4'14'3809,"8"-13"-664,28-1-689,17-6-2216,24-6-208,-13-5-3088,3 2 983</inkml:trace>
  <inkml:trace contextRef="#ctx0" brushRef="#br2" timeOffset="-152956.919">16691 11891 8330,'8'-13'6239,"33"-33"-5250,218-246-392,2-27 82,-232 274-476,-50 74-188,7-4-34,0 0 0,2 1 0,1 1 0,1 0 0,1 0 0,2 1 0,0 0 0,2 0 0,1 0 0,1 10 19,1-25-36,1 1 1,0 0-1,1 1 0,1-1 0,0 0 0,1-1 1,0 1-1,1 0 0,1 0 0,0-1 0,1 0 0,1 0 1,0 0-1,3 4 36,11 1-2650,0-12 173</inkml:trace>
  <inkml:trace contextRef="#ctx0" brushRef="#br2" timeOffset="-152666.92">17228 11773 9482,'-23'51'1920,"5"16"945,9-6-2841,11-10-16,13-19-24,15-12-2841,5-22 937</inkml:trace>
  <inkml:trace contextRef="#ctx0" brushRef="#br2" timeOffset="-152366.92">17489 11223 10002,'-4'-9'1711,"3"9"-1631,1 0 0,-1-1 1,1 1-1,-1 0 0,1 0 0,0-1 0,-1 1 0,1-1 0,0 1 0,-1 0 1,1-1-1,0 1 0,0-1 0,-1 1 0,1-1 0,0 1 0,0-1 0,0 1 1,0-1-1,0 1 0,0-1 0,0 1 0,0-1 0,0 1 0,0-1 0,0 1 0,0-1 1,0 1-1,0-1 0,0 1 0,0-1 0,0 1 0,1-1 0,-1 1 0,0 0 1,0-1-1,0 1 0,1-1 0,-1 1 0,0-1 0,1 1 0,-1 0 0,0-1 1,1 1-1,-1 0 0,1-1 0,-1 1 0,1 0 0,-1 0 0,0-1 0,1 1 1,-1 0-1,1 0 0,-1 0 0,1 0 0,-1 0 0,1 0 0,-1 0 0,1-1 1,-1 1-1,1 1 0,-1-1 0,1 0-80,163-2 159,21-12-7,-167 11-108,-21 16-67,1-10 14,-39 49-24,3 3 1,1 1-1,4 2 1,2 1-1,2 1 1,3 1-1,3 2 1,-8 39 32,29-96 8,0-1 4,0 1 0,0-1 0,1 1 0,-1 0 0,1-1 1,1 1-1,-1 0 0,1 0 0,0 0 0,0 0 0,1 0 0,-1-1 0,2 1 0,-1 0 0,0 0 0,1-1 0,2 6-12,-4-11 40,1 1-1,-1-1 1,0 1 0,0-1-1,1 1 1,-1-1 0,0 1 0,1-1-1,-1 1 1,0-1 0,1 1-1,-1-1 1,1 0 0,-1 1-1,0-1 1,1 0 0,-1 0 0,1 1-1,-1-1 1,1 0 0,-1 0-1,1 1 1,0-1 0,-1 0 0,1 0-1,-1 0 1,1 0 0,-1 0-1,1 0 1,-1 0 0,1 0-1,-1 0 1,1 0 0,0 0 0,-1 0-1,1-1 1,-1 1 0,1 0-1,-1 0 1,1-1 0,-1 1-1,1 0 1,-1 0 0,1-1 0,-1 1-1,0-1 1,1 1 0,-1 0-1,1-1-39,-1-16-1552,-12-16 838</inkml:trace>
  <inkml:trace contextRef="#ctx0" brushRef="#br2" timeOffset="-151966.919">17544 11593 11386,'15'-16'2441,"12"-12"1088,10 0-3345,10-12-96,1 4-24,13-5 72,-3 14-432,8-4-3257,-12 8 1032</inkml:trace>
  <inkml:trace contextRef="#ctx0" brushRef="#br2" timeOffset="-151966.919">18189 11167 10578,'-92'59'5545,"26"-20"-4972,13 6-157,53-44-410,0-1 1,-1 1-1,1-1 1,0 1-1,-1 0 1,1-1-1,0 1 1,0-1-1,0 1 1,0 0-1,0-1 1,0 1 0,0 0-1,0-1 1,0 1-1,0 0 1,0-1-1,0 1 1,0 0-1,0-1 1,1 1-1,-1-1 1,0 1-1,0 0 1,1-1-1,-1 1 1,0-1-1,1 1 1,-1-1-1,1 1 1,-1-1 0,1 1-1,-1-1 1,1 1-1,-1-1 1,1 0-1,-1 1 1,1-1-1,-1 0 1,1 1-1,0-1 1,-1 0-1,1 0 1,-1 0-1,1 0 1,0 1-7,35 8 74,128 10 106,-146-16-161,0-1-7,-1 0-1,1 2 1,0 0 0,-1 1-1,0 1 1,0 0 0,0 2-1,9 5-11,-24-12-1,0 0-1,0 0 1,0 1-1,0-1 1,0 1-1,0-1 1,-1 1-1,1 0 0,0 0 1,-1-1-1,0 1 1,1 0-1,-1 0 1,0 1-1,0-1 0,0 0 1,0 0-1,0 0 1,-1 1-1,1-1 1,-1 0-1,1 1 1,-1-1-1,0 1 0,0-1 1,0 0-1,0 1 1,0-1-1,-1 1 1,1-1-1,-1 0 0,0 1 1,1-1-1,-1 0 1,-1 1 1,-7 17 59,0-1 1,-2 0-1,0-1 1,-1 0 0,-1 0-1,-1-2 1,0 0-1,-2 0 1,1-1-1,-2-1 1,0-1 0,-8 5-60,14-10 140,-1-1 0,1 0 1,-1 0-1,0-1 1,-1-1-1,1 0 0,-1-1 1,0-1-1,-1 1 1,1-2-1,-12 1-140,21-2 4,0-1 0,0 0 1,0 0-1,0 0 0,0-1 0,1 1 0,-1-1 1,0 0-1,0 0 0,1 0 0,-1 0 1,1-1-1,-1 0 0,1 1 0,-1-1 0,1-1 1,0 1-1,0 0 0,0-1 0,0 1 1,1-1-1,-1 0 0,1 0 0,-1 0 1,1 0-1,0-1 0,0 1 0,0 0 0,1-1 1,-1 0-5,-2-10-711,1 0 1,1 0 0,0 0 0,0-1-1,1 1 1,1 0 0,2-14 710,5-53-3896</inkml:trace>
  <inkml:trace contextRef="#ctx0" brushRef="#br2" timeOffset="-151526.919">18063 11181 5937,'22'-11'4033,"3"4"-672,17-1-617,10-7-2183,25 3-209,1 1-192,17 2 0,-7 1-232,-3 4-3369,-32-7 1112</inkml:trace>
  <inkml:trace contextRef="#ctx0" brushRef="#br2" timeOffset="-151526.919">16756 12310 9906,'-7'9'2169,"31"-5"895,31-8-2872,45-18-40,21-11 96,57-18 168,10-15 17,42-8 7,-13 3-104,28-10-104,-42 13-152,-4 6-16,-54 9-16,-16 10-576,-47 20 88,-18 7-3113,-49 10 488</inkml:trace>
  <inkml:trace contextRef="#ctx0" brushRef="#br2" timeOffset="-150696.92">14923 10852 8634,'-6'5'4463,"13"35"-3293,-5-36-474,-2 1-614,1 0 0,1-1-1,-1 1 1,1 0 0,-1-1 0,1 1 0,1-1-1,-1 0 1,1 0 0,-1 0 0,1 0-1,0 0 1,1-1 0,-1 1 0,1-1-1,-1 0 1,1 0 0,0 0 0,0 0-1,0-1 1,1 1 0,-1-1 0,1 0 0,-1-1-1,1 1 1,-1-1 0,1 0 0,0 0-1,2 0-81,6-2 228,1 0-1,-1-1 1,0 0-1,0-1 1,0 0-1,0-1 1,10-5-228,-12 5 133,64-25 479,-1-3-1,-3-4 1,0-2 0,-3-4 0,48-37-612,96-92-371,-11-15-3527,-97 80 707</inkml:trace>
  <inkml:trace contextRef="#ctx0" brushRef="#br2" timeOffset="-150146.919">18894 11150 11386,'-4'11'2825,"-13"12"864,5 9-3169,3 1-528,4 7-48,8-3 72,23-14-56,15-14 120,39-13 16,25-16 88,39-35-48,11-8 72,30-34-112,-21-7 32,7-43 2593,-20 3-6538,-1-32 3097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1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10706,'9'-1'7578,"11"2"-6672,1 0-1193,273-42-1,-40 7 309,-49 27 517,175 17-538,-79 0 249,128-13-144,37-13-93,24 19 4,41 10-21,20-1 26,37 12-34,25 12 2,40-36-3,4-15 24,15 41-23,-13 20 21,-2-31-24,-37-35 27,-44-10-5,-58-13 20,-60-19-25,-97 6 30,-20 24 30,-323 31-72,6-1 4,0 0 0,0 2 0,0 1-1,0 1 1,0 1 0,0 1 0,19 6 7,-26 0-1297,-4 8-2145</inkml:trace>
  <inkml:trace contextRef="#ctx0" brushRef="#br0" timeOffset="13867.485">1149 4013 9202,'-105'35'5898,"73"-17"-5879,1 1 0,0 1 1,1 2-1,2 1 0,0 1 0,-3 6-19,-83 97 854,74-65-381,33-52-461,1-1 0,1 1 0,-1 1-1,1-1 1,1 1 0,0 0 0,1 0 0,0 0-1,0 1 1,1-1 0,1 0 0,0 1 0,1 8-12,10 100 230,5-1 1,9 15-231,-17-99 21,-5-20 14,0 1-1,1-1 1,1 0-1,0-1 0,1 1 1,1-1-1,0 0 1,1 0-1,0-1 1,1 1-1,1-2 1,1 2-35,85 79 500,-65-78-474,1-2 1,0-1-1,0-1 0,1-1 1,1-2-1,0-2 1,0-1-1,0-1 1,0-2-1,22-1-26,-24 1 13,132 4 14,-1-7 0,76-13-27,-32 5 45,242 15-34,-231-21 23,348-38 860,-352 47-888,-150 8-1,0-4-1,1-2 1,-1-2 0,-1-4-1,18-6-4,214-94 40,-276 102-35,-1 0 1,1-1-1,-2-1 1,0-1-1,0 0 0,14-13-5,-5 3 35,-21 19-49,0-1 0,0 0 1,0 0-1,0 0 0,-1 0 1,1-1-1,-1 1 1,0-1-1,0 0 0,0 0 1,0 0-1,-1 0 0,0 0 1,0-1-1,0 1 1,0-1-1,-1 0 0,1 1 1,-1-1-1,0 0 0,-1 0 1,1-4 13,-5-17-63,-1 1 0,-2-1 0,0 1 0,-2 0 0,0 1 0,-2 0 0,0 1 0,-2 0 0,-4-5 63,-2-7-15,3 4 89,0 1-1,-2 0 0,-2 1 1,0 1-1,-2 1 0,-17-16-73,-204-179 284,204 183-232,-1 1 0,-2 2 1,-2 2-1,-1 2 0,-1 2 0,-2 1 0,-1 3 0,-1 3 0,-1 1 0,-1 2 0,0 3 0,-2 2 0,-23-2-52,-125-15 221,-275-56-502,372 73 384,0 5 0,-32 3-103,11 9 319,-115 17-319,75 2-563,-112 31 563,94 0-1359,-36 37-2143,-3 24-175</inkml:trace>
  <inkml:trace contextRef="#ctx0" brushRef="#br0" timeOffset="18033.588">5604 5072 11242,'1'-3'1295,"-1"2"-1243,0 1 1,0-1-1,0 1 1,0-1-1,1 1 1,-1-1-1,0 1 0,0-1 1,1 1-1,-1-1 1,0 1-1,0-1 1,1 1-1,-1 0 0,1-1 1,-1 1-1,0 0 1,1-1-1,-1 1 1,1 0-1,-1 0 1,1-1-1,-1 1 0,1 0 1,-1 0-1,1 0 1,-1-1-1,1 1 1,-1 0-1,1 0 0,-1 0 1,1 0-1,-1 0 1,1 0-1,-1 0 1,1 0-1,-1 0 0,1 1 1,-1-1-1,1 0 1,-1 0-1,1 0-52,99 39-13,-24-17 15,2-3 1,0-4 0,0-3-1,18-2-2,-30-5 111,-1 3 0,1 3 0,47 15-111,-4 9 337,-22-6-40,1-4-1,51 5-296,-38-16 64,1-5-1,53-4-63,218-26 41,-17-20-6,-11 14 36,16 31 417,23 3 29,16-25-446,-39-16-38,-264 30 15,0 5 0,0 3-1,94 18-47,-50-2 206,0-6 1,1-7-1,109-9-206,-194-1 8,503-42 137,-241 22 753,-173 5-800,0 6 1,0 7 0,144 14-99,-204 0 6,38 4 18,1-5 1,16-5-25,-49-8 11,-1-4 0,0-3 0,22-10-11,-18 2 90,0 3 0,2 5 0,-1 4-1,2 5 1,20 4-90,-47 3 61,5 1-34,-1-4 0,42-5-27,52-9 180,-155 11-78,0 1-1,-1 1 1,1 0-1,0 1 1,0 0 0,-1 1-1,1 1 1,-1 0 0,0 1-1,4 2-101,9 5-49,1-1 0,1-2 0,0 0-1,0-2 1,0-1 0,1-1 0,-1-1-1,1-2 1,0-1 0,0-1 0,-1-1-1,15-4 50,-26 2-435,0-1-1,0 0 0,-1-1 1,0-1-1,0 0 0,-1-1 0,12-8 436,37-43-3780,-16-2-240</inkml:trace>
  <inkml:trace contextRef="#ctx0" brushRef="#br0" timeOffset="43335.538">11357 1520 17956,'11'47'5041,"-1"2"-6353,30-22-3441</inkml:trace>
  <inkml:trace contextRef="#ctx0" brushRef="#br0" timeOffset="43526.962">11965 1544 17668,'116'34'-152</inkml:trace>
  <inkml:trace contextRef="#ctx0" brushRef="#br0" timeOffset="43711.752">12669 1581 11234,'44'18'3769,"-9"-5"568,-12-17-5345,7-7-3041</inkml:trace>
  <inkml:trace contextRef="#ctx0" brushRef="#br0" timeOffset="43946.91">13812 831 12019,'42'-6'3560,"-11"9"633,-87 49-3089,16 13-1040,-10 27-56,-1 3 80,-4 5-39,11-6 47,1-21-64,13-31 56,3-6-865,12-14-559,2-4-2937,3-12-24</inkml:trace>
  <inkml:trace contextRef="#ctx0" brushRef="#br0" timeOffset="44209.926">13158 1144 12291,'3'6'3128,"15"3"873,11 4-3425,17 4-504,5 4-48,19 8-40,-6-1 56,9 6 16,-10 1-192,10 3-1016,-17-9-2865,-4 3 384</inkml:trace>
  <inkml:trace contextRef="#ctx0" brushRef="#br0" timeOffset="44459.753">14103 1314 11450,'-12'53'6245,"4"4"-3932,-1-3-2139,7-40-102,-1-2-6,1 0-1,0 0 0,0 0 0,2 1 1,-1-1-1,2 0 0,0 1 0,1 6-65,-2-19 1,0 1-1,0 0 0,0 0 1,1-1-1,-1 1 0,0 0 0,0-1 1,1 1-1,-1 0 0,1-1 0,-1 1 1,0 0-1,1-1 0,-1 1 0,1-1 1,-1 1-1,1-1 0,0 1 0,-1-1 1,1 0-1,-1 1 0,1-1 1,0 1-1,-1-1 0,1 0 0,0 0 1,0 0-1,-1 1 0,1-1 0,0 0 1,0 0-1,-1 0 0,1 0 0,0 0 1,-1 0-1,1 0 0,0 0 1,0 0-1,-1-1 0,1 1 0,0 0 1,0 0-1,-1-1 0,1 1 0,-1 0 1,1-1-1,0 1 0,-1-1 0,1 0 0,31-24-130,-29 22 105,37-38-160,54-41-157,-92 80 343,1 0 0,-1 0 0,1 1-1,-1-1 1,1 1 0,0 0 0,-1-1 0,1 1 0,0 0 0,0 1 0,0-1-1,0 0 1,0 1 0,0 0 0,0-1 0,0 1 0,0 0 0,0 1-1,0-1 1,0 0 0,0 1 0,0 0 0,-1 0 0,1 0 0,0 0 0,0 0-1,0 0 1,-1 1 0,1-1 0,-1 1 0,1 0 0,-1 0 0,0 0 0,0 0-1,0 0 1,0 0 0,0 1 0,0-1 0,0 1 0,-1-1 0,1 1-1,-1-1 1,0 2-1,4 8 116,-1 0-1,-1 0 0,0 0 1,-1 1-1,0-1 0,-1 1 1,0 6-116,7 47-936,-8-76-2504,0-14 59</inkml:trace>
  <inkml:trace contextRef="#ctx0" brushRef="#br0" timeOffset="44714.028">14419 681 9122,'40'-40'5800,"-37"38"-5664,1 1-1,0-1 0,-1 1 1,1 0-1,0 1 0,0-1 1,0 1-1,0 0 0,0 0 1,0 0-1,0 0 0,0 0 1,0 1-1,0 0 0,-1 0 1,1 0-1,0 0 0,0 1 1,-1-1-1,2 2-135,16 8 478,0 1 1,-1 1-1,0 1 0,-2 1 0,18 17-478,-28-23 80,1 0 0,-1 1 0,0 0-1,-1 1 1,0 0 0,-1 0 0,0 0-1,-1 1 1,0-1 0,-1 1 0,0 4-80,4 10 70,-2 1 0,-2 0 0,0 0-1,-1 0 1,-2 0 0,-1 1 0,-3 24-70,-23 105 164,7-89-122,-3-1-1,-2-1 1,-4-1 0,-2-1-1,-4-1-41,-74 116-557,-73 87 557,-31 22-3316,-7 1 209</inkml:trace>
  <inkml:trace contextRef="#ctx0" brushRef="#br0" timeOffset="36197.512">3874 1943 11146,'-12'26'5412,"41"-5"-3473,-13-14-2139,50 32 150,-2 2 0,-1 4 0,-2 2 0,-3 3 0,-1 2 0,10 17 50,-27-28-2,1-1 0,2-2 0,2-2 0,20 11 2,-52-39 8,1 0-1,0-1 1,0-1-1,1 0 1,0-1-1,0 0 1,0-1-1,6 0-7,-21-4-83,0-1-1,0 1 0,0 0 1,0-1-1,0 1 0,0 0 1,0 0-1,0-1 1,0 1-1,0 0 0,0-1 1,0 1-1,0 0 0,0-1 1,0 1-1,0 0 0,0 0 1,0-1-1,0 1 1,0 0-1,0 0 0,1-1 1,-1 1-1,0 0 0,0 0 1,0-1-1,1 1 1,-1 0-1,0 0 0,0-1 1,0 1-1,1 0 0,-1 0 1,0 0-1,0 0 1,1 0-1,-1-1 0,0 1 1,1 0-1,-1 0 0,0 0 1,1 0-1,-1 0 0,0 0 1,0 0-1,1 0 1,-1 0-1,0 0 0,1 0 1,-1 0-1,0 0 0,0 0 1,1 0-1,-1 1 1,1-1 83,-13-6-3184</inkml:trace>
  <inkml:trace contextRef="#ctx0" brushRef="#br0" timeOffset="36431.602">4065 2667 9250,'-15'-6'2513,"10"-3"687,7-9-2528,10 1-360,12-20 0,10-8-183,11-8-1,5-3-72,2-6 48,-7 10-88,-4 5 48,-10 9-56,-13 5 3168,-5 5-6544,-19 1 3200</inkml:trace>
  <inkml:trace contextRef="#ctx0" brushRef="#br0" timeOffset="36685">3796 1878 9642,'-27'0'2825,"4"-6"815,16 3-2775,2-3-65,8 3-376,11-9-72,9 3-264,13-10-40,8 6-96,26-10 56,-3 0-48,19-6 48,-2 4-24,13-9-40,-17 13-432,19-6-3217,-22 5 840</inkml:trace>
  <inkml:trace contextRef="#ctx0" brushRef="#br0" timeOffset="37163.282">5185 2060 12067,'4'0'2768,"5"2"985,13-4-3465,13-2-304,3-4 0,13-4-40,2 1 88,14-1-56,-5 6 72,8 15-24,-14-4-304,-4 4-704,-17 3-1921,-13 5-880,-25-8-1056</inkml:trace>
  <inkml:trace contextRef="#ctx0" brushRef="#br0" timeOffset="37400.684">5308 2318 9786,'-6'12'3489,"15"-4"168,23-20-2265,19-11-1304,13 2-120,10 1 16,-2 6 64,0 14-696,-8 11 2352,4 4-5393</inkml:trace>
  <inkml:trace contextRef="#ctx0" brushRef="#br0" timeOffset="37770.774">6329 1160 8898,'4'8'2288,"-1"15"841,3 7-2449,-1 8-168,-2 11-16,9 7-152,-4-9-87,1 6-161,-2-6 8,9 7-104,-7-10 56,-2 2-104,-2-11-144,-5 4-521,1-13-1231,-2-5-1449,-2-5-360</inkml:trace>
  <inkml:trace contextRef="#ctx0" brushRef="#br0" timeOffset="38038.152">6100 1958 8786,'6'16'2336,"7"-13"641,12-12-2409,13 5-464,9 0 16,6-19-56,0 5 16,9-6-16,-6-4-24,2-8-3072,-10 10 1007</inkml:trace>
  <inkml:trace contextRef="#ctx0" brushRef="#br0" timeOffset="38400.756">6227 2144 9418,'14'14'4490,"-2"18"-2843,-11-27-1545,6 24 127,-2 1 0,-1 0 0,-1 0 0,-2 0 0,-2 20-229,10 61 275,-9-110-272,0 0 1,0 0-1,1-1 0,-1 1 1,0 0-1,0 0 1,1-1-1,-1 1 0,0 0 1,1 0-1,-1-1 1,1 1-1,-1 0 0,1-1 1,-1 1-1,1-1 0,0 1 1,-1-1-1,1 1 1,-1-1-1,1 1 0,0-1 1,0 1-1,-1-1 0,1 0 1,0 1-1,0-1 1,-1 0-1,1 0 0,0 0 1,0 0-1,0 0 0,0 1 1,-1-2-1,1 1 1,0 0-1,0 0 0,0 0 1,-1 0-1,1 0 0,0-1 1,0 1-1,0 0 1,-1-1-1,1 1 0,0 0 1,-1-1-1,1 1 0,0-1 1,-1 1-1,1-1 1,-1 1-1,1-1 0,0 0 1,-1 1-1,1-1 0,-1 0 1,0 1-1,1-1 1,-1 0-1,0 0 0,1 0-3,53-85 250,66-102-72,-118 184-187,0 1-1,1 0 1,-1 0-1,1 0 1,0 0-1,0 0 0,-1 0 1,2 1-1,-1-1 1,0 1-1,1 0 1,-1 0-1,1 0 0,-1 0 1,1 1-1,0 0 1,1-1 9,-3 4-2,-1-1 1,1 1-1,-1 0 1,1 0-1,-1 0 0,0 0 1,0 0-1,0 0 1,0 0-1,0 1 1,0-1-1,0 0 1,-1 0-1,1 1 1,-1-1-1,0 0 1,0 1-1,0-1 0,0 1 1,0-1-1,0 0 1,0 1-1,-1 1 2,1-2 6,-23 234 1249,22-229-1218,1 0-1,0 0 0,0 0 0,0 0 1,1 0-1,0 0 0,0 0 1,1 0-1,0 0 0,2 4-36,-4-10 18,0 0 1,1-1-1,-1 1 0,1 0 1,0 0-1,-1 0 0,1-1 0,0 1 1,-1 0-1,1-1 0,0 1 1,0 0-1,-1-1 0,1 1 1,0-1-1,0 1 0,0-1 0,0 0 1,0 1-1,0-1 0,0 0 1,0 0-1,0 1 0,0-1 1,0 0-1,0 0 0,0 0 0,0 0 1,0 0-1,0-1 0,0 1 1,0 0-1,-1 0 0,1-1 1,0 1-1,0 0 0,0-1 0,0 1 1,0-1-1,0 1 0,-1-1 1,1 0-1,0 1 0,0-1 1,-1 0-1,1 1 0,0-1 1,-1 0-1,1 0 0,-1 0 0,1 0 1,-1 1-1,1-1 0,-1-1-18,31-37-2852</inkml:trace>
  <inkml:trace contextRef="#ctx0" brushRef="#br0" timeOffset="38764.594">7141 1224 8818,'0'-4'2880,"1"-6"473,1 15-2241,-5 19-751,-7 16-97,-6 16-72,-7 29-96,-1 15 24,4 26-24,5-2 32,9 16-80,10-19 56,13-7-80,3-32 32,19-12-288,7-31-376,14-22-2945</inkml:trace>
  <inkml:trace contextRef="#ctx0" brushRef="#br0" timeOffset="40467.467">7863 1285 9482,'3'2'4920,"-6"17"-3260,-10 20-1262,-1-1 0,-2 0 0,-2-1 0,-3 1-398,-40 89 223,-14 109-47,74-229-197,0-4-22,1 1 1,-1-1 0,0 0-1,1 0 1,-1 0 0,-1 1-1,1-1 1,0 0 0,-1 0-1,1-1 1,-1 1 0,0 0 0,0 0-1,0-1 1,-1 1 0,1-1-1,0 0 1,-1 0 0,-1 1 42,3-3-143,0 0 0,0 0 0,0 0 0,0 0 0,-1 0 0,1 0-1,0-1 1,0 1 0,0 0 0,0-1 0,0 1 0,0-1 0,0 1 0,0-1 0,0 1 0,0-1 0,0 0 0,0 1 0,1-1 0,-1 0 0,0 0 0,0 0 0,1 0 0,-1 0 0,0 0 0,1 0 0,-1 0 0,1 0 143,-1 0-252,-19-27-3029</inkml:trace>
  <inkml:trace contextRef="#ctx0" brushRef="#br0" timeOffset="40750.469">7446 1546 8762,'1'-3'2936,"10"7"281,4 2-2305,14 11-552,4-2-264,13 12-40,-2 2 57,12 6-65,-8-4 32,7 11-32,-5-10-3337,-5-3 1136</inkml:trace>
  <inkml:trace contextRef="#ctx0" brushRef="#br0" timeOffset="41047.684">8086 2145 9850,'-1'8'3767,"7"-14"1676,123-197-3968,-2-34-1582,-103 187-134,-24 51 229,0-1 0,0 1 0,0-1 1,1 0-1,-1 1 0,0-1 0,1 0 0,-1 1 0,0-1 0,1 1 1,-1-1-1,0 0 0,1 0 0,-1 1 0,1-1 0,-1 0 1,1 0-1,-1 0 0,0 1 0,1-1 0,-1 0 0,1 0 0,-1 0 1,1 0-1,-1 0 0,1 0 0,-1 0 0,1 0 0,-1 0 0,1 0 1,-1 0-1,1 0 0,-1 0 0,1-1 0,-1 1 0,1 0 0,-1 0 1,0 0-1,1-1 0,-1 1 0,1 0 0,-1-1 0,0 1 1,1 0 11,-23 107-310,13-62 299,0-5 5,2 1 1,2-1-1,1 1 1,2 0-1,4 39 6,5-45-106,5-23 1105,10-27-3805</inkml:trace>
  <inkml:trace contextRef="#ctx0" brushRef="#br0" timeOffset="41420.011">8881 1368 10842,'4'11'2913,"-1"4"744,2 9-2937,4 10-400,-6-4-40,-6 12-72,-3-7 32,0 8-96,-5-7-48,8-1-96,2-12-256,7-2-736,-3-15-168,-2-7-2745,-4-8 176</inkml:trace>
  <inkml:trace contextRef="#ctx0" brushRef="#br0" timeOffset="41647.35">8596 1682 9890,'-5'-1'2905,"13"2"559,7-1-2799,17-6-289,13-3-272,22-9-80,-2 1 88,19-3-648,-5 8-2945</inkml:trace>
  <inkml:trace contextRef="#ctx0" brushRef="#br0" timeOffset="42207.748">9749 1122 8698,'7'-2'3450,"-2"2"1484,-9 17-3979,-75 152 155,-66 94-505,26-60-269,76-138-334,13-48-870,7-31-2641,-1-19-692,1-7-670</inkml:trace>
  <inkml:trace contextRef="#ctx0" brushRef="#br0" timeOffset="42555.274">9237 1505 10122,'16'7'2353,"18"9"967,12 0-2928,15 5-135,-5-2-17,15 2-96,-7-14 0,4 3-640,-9-7-2857,-3-2 800</inkml:trace>
  <inkml:trace contextRef="#ctx0" brushRef="#br0" timeOffset="42873.357">10032 1491 8122,'9'-2'520,"-1"0"0,1 0-1,-1 1 1,1 0 0,0 0 0,-1 1 0,1 1 0,0-1 0,-1 1 0,1 1 0,-1-1 0,1 1 0,-1 1 0,1 0-520,-7-1 77,0 1 0,0 0 0,0 0 0,0 0 0,0 0 0,-1 0 0,1 0 0,-1 0 0,0 0 0,0 0 0,0 1 0,0-1 0,0 0 0,-1 1 0,0-1 0,1 1 1,-1-1-1,-1 1 0,1-1 0,0 0 0,-1 1 0,0-1 0,0 1 0,0-1 0,0 0 0,0 0 0,-2 3-77,-73 202 2171,71-199-2049,1 0 1,1 1-1,0 0 0,0 0 0,1 0 1,0 0-1,1 0 0,0 0 0,0 4-122,1-12 4,0-1 0,0 0-1,0 0 1,1 0-1,-1 0 1,0 0-1,0 1 1,1-1-1,-1 0 1,1 0 0,-1 0-1,1 0 1,-1 0-1,1 0 1,0 0-1,-1 0 1,1-1 0,0 1-1,0 0 1,0 0-1,0-1 1,0 1-1,0 0 1,0-1-1,0 1 1,0-1 0,0 1-1,0-1 1,0 1-1,0-1 1,0 0-1,0 0 1,0 1 0,1-1-1,-1 0 1,0 0-1,0 0 1,0 0-1,0 0 1,0-1-1,1 1 1,-1 0 0,0-1-1,0 1 1,0 0-1,0-1 1,0 1-4,52-23-512,35-43-4491,-37 17 1168</inkml:trace>
  <inkml:trace contextRef="#ctx0" brushRef="#br0" timeOffset="43100.403">10638 1078 10162,'12'8'3097,"-1"15"672,-4 10-2785,-5 28-304,-1 7-168,-10 8-96,-5-6-72,2-3-120,5-17 0,-2 3-136,9-11-104,0-7-848,0-14-392,-9-16-2865,-5-10 8</inkml:trace>
  <inkml:trace contextRef="#ctx0" brushRef="#br0" timeOffset="43101.403">10310 1485 11290,'2'-5'3265,"14"5"640,18 2-3009,8-4-800,28 2-120,3-3 40,24-6 1264,-3-4-5152</inkml:trace>
  <inkml:trace contextRef="#ctx0" brushRef="#br0" timeOffset="66786.697">15496 578 5161,'-47'-25'6859,"13"6"-4720,-102-29-1319,-95-18-1359,-26 29-183,88 28 909,1 8 0,-1 7 1,1 8-1,-1 7-187,136-17 92,-411 44 743,-19-9-1267,-64-13-671,-40-5 875,-17-14 660,4-21-40,-18 28-309,-25 42-59,-195 17-32,234-38 1,170-19 8,-468 19 14,601-20-8,-348 28 197,613-42-195,-174 15 354,-165 36-363,156-8 213,-129 48-213,-54 60 84,286-110-66,-209 98 54,-119 78 25,180-49-76,184-124 20,3 3-1,2 1 1,-46 55-41,81-82 38,0 0-1,2 1 1,0 1 0,2 0 0,1 2 0,0 0-1,2 0 1,2 1 0,0 1 0,1 0 0,0 9-38,5 13-43,2 0 0,3 1-1,2-1 1,2 0 0,2 0 0,2 0 0,3-1 0,1 0 0,11 23 43,-10-30-91,2-1 0,2-1 1,2 0-1,1-1 0,2-1 1,9 10 90,-5-13-40,1-1 0,2-1 0,1-2 0,1-1 0,2-1 0,32 20 40,-26-24-47,2-1 1,0-3 0,1-1 0,2-2 0,-1-2 0,2-2 0,0-2 0,1-2-1,16 0 47,60 4-112,0-5-1,111-7 113,364-22-2,67 27 47,90 6 0,117-23-42,35-7 2,67-18-10,23-25 4,27-44-15,-14-3 9,-663 78 7,-15 8 1,677-79 13,-672 53-12,300-83-2,258-132-113,-827 240 90,83-25-36,578-195-379,-455 138 247,-81 27 41,-4-9 0,119-75 150,-117 50 28,-91 49 199,85-70-227,-160 114 61,-1-2 0,0 0 0,-1-1 0,-2-2 1,0 0-1,14-22-61,-27 32 28,0 0 1,-1 0 0,0 0 0,-1-1-1,-1 1 1,0-1 0,-1-1-1,-1 1 1,0 0 0,0-1 0,-2 1-1,0-1 1,-1-4-29,0 0 26,-2 1 0,0-1 1,-1 1-1,-1-1 0,-1 1 0,0 1 0,-1-1 1,-1 1-1,-1 0 0,-1 1 0,-10-15-26,5 12 15,0 1-1,-2 1 1,0 0-1,-1 1 1,0 1-1,-1 1 1,-1 0 0,0 1-1,-1 2 1,-1 0-1,-13-5-14,-148-55 35,20 19 1,-1 7 0,-25 2-36,-162-20 44,-40 5-35,-92 21-601,-56 23-1778,-109 16 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2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149 374 4177,'-15'19'4069,"-11"27"-166,14 4-3715,1 2-1,3-1 0,2 1 1,2 24-188,-1-14 66,-39 579 756,35-571-592,3-1-1,3 1 1,3 0 0,4-1-1,7 44-229,24 49 680,-33-160-661,-1 0-1,1-1 0,-1 1 0,1 0 1,0-1-1,-1 1 0,1-1 0,0 0 1,0 1-1,0-1 0,1 0 0,-1 0 1,0-1-1,0 1 0,0 0 0,1-1 1,-1 1-1,0-1 0,1 0 1,-1 1-1,0-1 0,1 0 0,-1-1 1,0 1-1,1 0 0,-1-1 0,0 1 1,0-1-1,1 0 0,-1 0 0,0 0 1,0 0-1,0 0 0,0 0 0,0 0 1,1-1-19,9-2 29,21-6-7,15-5 22,0 2 0,0 2 1,27-1-45,297-7 33,26-25-141,49-17 89,-256 39 77,46 6-58,172 15 37,-45 17-11,-335-14-24,116 8 15,1-7 1,9-6-18,77-9 28,-215 10-27,0 0 0,-1-2-1,1 1 1,-1-2 0,0 0 0,0-1 0,0-1 0,-1 0 0,0-1-1,0-1 1,5-4-1,-15 7 19,1 1 1,0-1-1,-1-1 0,0 1 1,-1-1-1,1 0 0,-1 0 0,-1 0 1,1 0-1,-1-1 0,0 1 0,-1-1 1,0 0-1,0 0 0,-1 0 1,0 0-1,0-1-19,2-8 27,121-469 340,-45 175 176,-73 273-394,-1 0-1,-2-1 1,-1 0-1,-2 1 1,-2-1-1,-2 0 1,-2-6-149,-1 14 88,-2 1 0,-1 0 1,-2 0-1,-6-10-88,-9-24 68,3-25-55,21 87-2,1 0 0,-1-1-1,0 1 1,0 0-1,0 0 1,0 1-1,0-1 1,0 0-1,0 1 1,0 0-1,-1 0 1,1 0-1,0 0 1,-1 0-1,1 1 1,-1 0-1,1-1 1,-1 1-11,-14-3 16,-193-49 96,-120-23-73,166 53-1,-61 3-38,-63 13 159,-204 25-159,-359 34 80,663-42-117,0 9 1,2 8 0,-177 50 36,133-13-1578,210-58-1752,10-8-126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4:5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11298,'-45'45'3755,"42"-30"-3420,25-14-279,-11-1-58,452-4 34,143 30 280,-327-8-113,139-10-107,56-27 46,-216 11 169,5 11-307,-138 3 101,-1 6 0,0 5 0,4 6-101,381 86 175,-369-80-145,0-7 0,126 4-30,-115-24 15,-1-7 1,0-7-1,23-9-15,422-89 47,-503 92 26,1 4 0,0 5 0,1 3 0,89 7-73,21 30 856,-139-18-396,0-3 0,1-3 1,14-2-461,-40-6 127,0-1 1,0-2 0,0-2-1,9-3-127,-5-4 552,-75 27-4591,1 6 1057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5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826 7586,'-65'-3'4210,"-30"-18"-2724,89 19-1432,0 0 1,0 0 0,-1 1 0,1 0 0,0 0 0,0 0 0,-1 1 0,1 0 0,0 0 0,-1 1 0,1 0 0,0 0 0,0 0 0,0 1 0,0 0 0,0 0 0,0 1 0,0-1 0,1 1 0,-1 0 0,1 1 0,0-1 0,0 1 0,0 0 0,0 1 0,1-1 0,0 1 0,0 0 0,0 0 0,0 0 0,-2 6-55,-18 82 283,-58 46-54,52-93-10,12-20-59,2 0 1,1 2-1,1 0 1,2 0-1,0 2 1,2-1-1,1 1 1,-2 20-161,5-4 47,2 1-1,2 0 1,2 0 0,3-1-1,1 1 1,2-1 0,3 1-47,29 81 10,-35-123-7,1-1-1,0 0 1,1 0-1,-1 0 0,1-1 1,0 1-1,0-1 0,0 0 1,0-1-1,0 1 1,1-1-1,-1 0 0,1 0 1,-1-1-1,1 0 1,0 0-1,0 0 0,-1-1 1,1 1-1,0-1 1,0-1-1,0 1 0,0-1 1,-1 0-1,1 0 1,0-1-1,-1 0 0,1 0 1,1-1-3,36-13 35,0-3 0,-1-1 1,-1-2-1,30-23-35,-41 27 14,-1-2 0,-1-1 0,-1-1 0,-1-1-1,-1-1 1,-1-2 0,-1 0 0,-2-2 0,0 0 0,15-30-14,-6 1 41,-3 0 0,-3-1 1,-2-2-1,13-61-41,-32 115 28,-1-1 0,0 0 1,0 0-1,0 0 0,-1 0 0,0 0 0,-1 0 0,1 0 0,-2 0 0,1 0 0,-1 0 1,0 0-1,0 0 0,0 0 0,-1 0 0,0 1 0,-1-1 0,0 0 0,0 1 1,0 0-1,-1 0 0,1 0 0,-5-5-28,-15-6 184,0 1-1,-1 1 1,0 2 0,-1 0-1,-1 1 1,0 2 0,-1 0 0,-4 1-184,8 3-56,1 1 0,-2 1 0,1 0 1,0 2-1,-1 1 0,1 1 0,-1 1 1,1 1-1,0 1 0,-18 5 56,23-3-189,1 1 0,0 0-1,1 1 1,0 1 0,0 0 0,0 2-1,1-1 1,1 2 0,-1 0 0,-1 4 189,-82 84-3229,-26 56 76</inkml:trace>
  <inkml:trace contextRef="#ctx0" brushRef="#br0" timeOffset="9487.853">1863 888 7178,'-20'-49'4585,"-4"-5"-6297,12 39 2038,0 2 0,-1-1 0,0 1-1,-1 1 1,-1 1 0,0 0-1,0 1 1,-1 0 0,0 1 0,-1 1-1,0 1 1,0 0 0,-4 0-326,-55-12 445,0 4 1,-71-6-446,110 17 140,-139 1 1756,163 3-1878,1 1 1,-1 0-1,1 0 1,-1 1-1,1 1 0,0 0 1,0 1-1,0 0 1,0 1-1,1 1 0,0-1 1,0 2-1,0-1 1,1 2-1,-8 6-18,-4 14-3,2 1-1,1 1 0,1 1 1,2 1-1,1 0 1,2 1-1,0 0 1,3 1-1,-4 20 4,9-28 27,2 0 0,0 1 1,1-1-1,2 1 0,1-1 0,3 22-27,1 33 69,-9 415 278,1-417-208,3 1 0,4-1-1,3 0 1,4 0 0,3 0 0,4-2 0,3 0 0,6 5-139,112 225 45,-47-146-9,-79-145-42,1 0 0,1-1-1,1-1 1,0-1 0,0 0 0,1-1-1,1-1 1,0 0 0,0-1 0,1-1-1,1-1 1,-1-1 0,1-1 0,0 0-1,1-2 1,-1 0 0,1-1 0,0-1-1,7-1 7,1-4-26,-1-1-1,0-1 1,0-2-1,0 0 0,0-2 1,-2-1-1,1-1 1,-1-2-1,-1 0 0,0-2 1,-1 0-1,0-2 1,-2-1-1,0 0 0,-1-2 1,-1-1-1,0 0 1,6-12 26,10-16-9,-3-1 0,-2-2 1,-3-1-1,-2-1 0,-2-2 1,-1-4 8,-6 15 10,-3-1 1,-1 0 0,-3 0-1,4-37-10,-7 10 15,-4-1 0,-2 0-1,-4-6-14,-5-39 77,-6 0 0,-4 0 0,-7-6-77,19 100 61,0 0 0,-1 1 0,-1 0 0,-2 0 0,0 1 0,-2 0 0,0 1 0,-2 0 0,0 1 0,-1 1 0,-1 0 1,-1 1-1,-5-3-61,-16-7 103,-1 3 1,-1 1 0,-1 2 0,-1 2 0,0 1 0,-2 3 0,-1 1 0,0 2 0,0 3 0,-1 1 0,-1 2 0,1 3-1,-6 1-103,-15-2-448,-89-13-5062,96 6 1638</inkml:trace>
  <inkml:trace contextRef="#ctx0" brushRef="#br0" timeOffset="13418.999">3 2889 6473,'-3'-6'5173,"18"5"-2948,-11 2-2801,204-2 952,123-38-237,-291 36-116,0 1 0,-1 3 0,1 1 1,0 1-1,-1 3 0,0 1 0,5 3-23,15 6-1,1-4-1,1-2 0,51 2 2,-19-13 0,0-4-1,0-3 1,-1-5 0,-1-4 0,66-21 0,-137 31 32,0 1 1,1 0-1,-1 2 1,1 1-1,0 0 1,0 2-1,0 0 1,1 1 0,-1 1-1,0 1 1,0 1-1,-1 1 1,1 1-1,-1 1 1,20 8-33,51 36 299,-59-31-229,0-2-1,1 0 1,1-3-1,12 4-69,-11-9 9,1-1 1,0-2-1,0-1 0,1-2 0,-1-2 0,1-1 0,-1-2 0,17-3-9,30-8 27,0-4-1,-1-3 0,6-6-26,-18 7 163,-67 19-281,0 0 0,0 0 1,-1 0-1,1 1 0,0-1 0,0 1 1,0 0-1,0 0 0,-1-1 0,1 2 1,0-1-1,-1 0 0,1 1 0,-1-1 0,1 1 1,-1-1-1,0 1 0,0 0 0,1 1 118,22 13 514,4-4-70,1-2-1,0-1 1,1-2 0,-1-1 0,2-1 0,-1-2 0,0-1 0,1-1 0,5-2-444,28-2 92,1-3-1,-1-2 1,0-4 0,-1-2-1,0-3 1,-1-3 0,39-19-92,-88 39 1378,-4 7-305,4-2-1046,-1 0 1,1 0-1,1-2 1,-1 0-1,0-1 1,1 0-1,-1-1 1,1 0-1,0-1 1,-1-1-1,2-1-27,-1 0-223,0 0-1,0-1 0,-1-1 1,0-1-1,1 0 0,-2 0 0,1-1 1,8-6 223,51-43-4793,-42 18 901</inkml:trace>
  <inkml:trace contextRef="#ctx0" brushRef="#br0" timeOffset="14818.106">3018 1387 2264,'2'-4'410,"-1"0"0,0-1 0,1 1 0,-1-1 0,-1 0 0,1 1 0,-1-1 0,1 0 0,-1 1 0,-1-1 0,1 0 0,-1 1 0,0-1 0,0 1 0,0-1 0,0 1 0,-1-1 0,0 1 0,0 0 0,0 0 0,-2-3-410,-1 1 196,-1 1 0,1 0-1,-1 0 1,0 0-1,-1 1 1,1 0-1,-1 0 1,1 0 0,-1 1-1,0 0 1,0 1-1,-1 0 1,1 0 0,0 0-1,-1 1 1,1 0-1,-1 0 1,-6 1-196,0 0 31,0 0 1,0 1-1,-1 1 0,1 0 0,0 1 1,1 1-1,-1 0 0,1 1 0,-7 3-31,3 1 25,2 1-1,-1 1 1,2 0-1,-1 1 1,2 0-1,0 1 0,0 1 1,1 0-1,1 1 1,0 0-1,1 0 1,0 1-1,2 1 0,0 0 1,1 0-1,-5 16-24,-58 192 123,43-118-96,5 0 0,4 2 0,1 43-27,15-116 12,1 0 0,1 0 0,2 0 0,2 0 0,1 0-1,2-1 1,1 0 0,1 0 0,3-1 0,9 21-12,-10-37 4,1 0 1,0-1-1,1 0 0,1-1 1,0-1-1,1 0 0,1-1 1,0-1-1,1 0 0,0-1 1,1-1-1,1-1 0,-1 0 1,2-2-1,-1 0 1,1-1-1,0-1 0,1-1 1,-1 0-1,1-2 0,0 0 1,0-2-1,3 0-4,-2-2 19,0 0 0,0-2 0,0 0-1,0-2 1,-1 0 0,0-2 0,0 0 0,0-1 0,-1-1 0,0-1-1,-1-1 1,0-1 0,17-14-19,-7 3 76,0-1 0,-2-2 0,-1-1 0,-1-1-1,-2-1 1,0-1 0,13-25-76,-13 14 100,-2-1 0,-1 0 0,-3-1-1,-2-1 1,-1-1 0,-2 0 0,4-42-100,-7 35 101,-2-1 0,-3 1 1,-2-1-1,-3 0 0,-6-47-101,4 72 112,-2 0-1,-2 0 1,0 1-1,-2 0 1,0 0-1,-2 1 0,-1 0 1,-1 1-1,-2 0 1,0 1-1,-18-21-111,17 27 55,0 0-1,-2 1 0,0 0 0,-1 2 1,0 0-1,-1 1 0,-1 1 0,0 1 1,-1 1-1,0 1 0,-1 0 1,0 2-1,-1 1-54,5 2-5,1 0 0,-1 2 0,0 0 0,1 1-1,-1 1 1,0 1 0,0 1 0,0 0 0,0 1 0,-18 5 5,-33 21-2671,2 7 489</inkml:trace>
  <inkml:trace contextRef="#ctx0" brushRef="#br0" timeOffset="15537.449">3517 515 13219,'56'-85'3705,"-50"76"-2609,-10 21-832,-10 24-208,-1 21-104,15 37-8,3 4 40,4 18 16,6-18 0,6 4 0,4-26 8,-5-11 8,-3-26 8,-4-13-136,-8-18-192,-12-19-496,4-19-2857,-10-49 576</inkml:trace>
  <inkml:trace contextRef="#ctx0" brushRef="#br0" timeOffset="15877.289">3121 698 10122,'-21'-16'3970,"17"14"-2042,15 10-1978,-9-6 79,0-1 0,0 0 0,0 0 0,0 1 0,1-1-1,-1 0 1,0-1 0,1 1 0,-1 0 0,1-1 0,-1 1 0,0-1 0,1 0 0,-1 0 0,1 0 0,-1 0-1,1 0 1,-1-1 0,1 1 0,-1-1 0,1 1 0,-1-1 0,0 0 0,1 0 0,-1 0 0,0 0-1,0-1 1,0 1 0,0 0 0,0-1 0,0 0 0,0 1 0,0-1 0,-1 0 0,1 0 0,0-1-29,49-77 1052,-26 19-761,-3 0 0,-2-1 0,-3-1 0,1-24-291,18-62 73,-34 139-72,1 1-1,-1 0 0,2-1 1,-1 1-1,1 0 1,0 1-1,1-1 1,0 1-1,4-5 0,-6 11-4,0 0 1,-1 0-1,1 1 0,0-1 1,0 1-1,1-1 0,-1 1 1,0 0-1,0 0 0,1 0 0,-1 0 1,0 1-1,1 0 0,-1-1 1,1 1-1,-1 0 0,1 1 1,-1-1-1,0 1 0,1-1 0,-1 1 1,2 1 3,140 41-78,-65-15-596,-2 5 0,-1 2-1,13 12 675,15 18-3308,-25 0-312</inkml:trace>
  <inkml:trace contextRef="#ctx0" brushRef="#br0" timeOffset="19084.255">6809 1343 3249,'-2'-14'658,"1"5"-170,0 0 0,0 0-1,-1 0 1,0 0-1,-1 0 1,0 0 0,0 1-1,-1 0 1,0-1-1,0 1 1,-1 1 0,0-1-1,-6-6-487,-9-8 360,-1 0 0,-1 2 0,-1 0 0,-1 1 1,0 2-1,-1 1 0,-1 0 0,-1 2 0,0 1 0,-1 1 0,-15-3-360,26 11 13,-1 1 1,1 1-1,-1 1 0,0 0 1,1 1-1,-1 1 0,1 1 1,-1 0-1,1 2 0,0 0 1,-2 1-14,-179 76 48,182-74-42,-31 16-8,1 1 0,2 2 0,0 3-1,2 1 1,1 2 0,2 2 0,1 1-1,2 2 1,1 2 0,-6 11 2,18-12-2,2 1 0,2 1 0,2 1 1,2 1-1,1 0 0,2 0 0,2 1 1,1 10 1,-3 0-1,2-20-5,2 0 1,2 1-1,1 0 1,1-1-1,2 2 1,1-1-1,2 0 0,1 0 1,2 0-1,1-1 1,10 34 5,-6-44-1,1 0 0,1 0 1,2-1-1,0-1 0,1 0 0,1 0 1,1-2-1,0 0 0,13 10 1,2-2 6,1-2 0,1-2 0,1-1-1,1-1 1,1-2 0,1-1 0,0-3 0,36 11-6,-37-13 11,0-3 1,1 0 0,0-3-1,1-1 1,-1-2-1,1-1 1,23-2-12,5-5 57,0-4 0,0-2 0,-1-3-1,0-3 1,15-7-57,24-12 168,-1-4 0,-2-5 0,12-12-168,-47 23 246,-1-4 0,-3-3 0,55-44-246,-101 71 109,-2 0 1,0 0 0,-1-1-1,0-1 1,-1 0 0,0-1-1,-2-1 1,0 1 0,-1-2-1,0 1 1,-1-1 0,-2 0-1,5-15-109,-5 5 154,-2 0 0,0-1-1,-2 1 1,-1-1-1,-1 0 1,-2 0 0,0 1-1,-2-1 1,-1 1-1,-2 0 1,-1-3-154,-5-1 42,-2 0 0,-1 0-1,-1 1 1,-1 1 0,-2 1-1,-1 1 1,-1 0 0,-1 2-1,-2 1 1,-1 1 0,0 1 0,-2 1-1,0 1 1,-2 2 0,0 1-1,-1 1 1,-1 1 0,-16-4-42,0 0-56,-1 3 1,0 1-1,-22-2 56,-5 2-348,-2 3 0,0 4 1,0 3-1,-1 4 0,1 3 0,-23 5 348,-255 47-3437,-21 33-261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7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9374 3732 7658,'-22'1'3976,"15"-2"-1853,13-1-1011,144 14-978,155 19-91,56-20 161,61-18-204,-179 2 36,182-11 188,37-2 507,-13 4 289,57-14-94,-470 24-897,0-1 0,0-2 0,0-2 0,20-8-29,175-69 33,-133 51-277,-56 15 203,-54 14-2504,-28 5 466</inkml:trace>
  <inkml:trace contextRef="#ctx0" brushRef="#br0" timeOffset="666.278">1352 6067 9842,'50'-29'5017,"35"4"-4722,-77 23-188,197-40-105,121-6-2,-231 35 2,104-14-13,844-94 432,-791 109 50,77 12-471,275 27 175,-9 3-115,-3-35-5,-80-33 11,-79-8 556,-410 45-276,1 0 0,-1 1 1,0 2-1,1 0 0,-1 2 0,8 2-346,-8-6 1031,-25 2-461,-43-18-1646,-9-12-1933,-16-7 271</inkml:trace>
  <inkml:trace contextRef="#ctx0" brushRef="#br0" timeOffset="40429.329">11850 770 9474,'-89'-51'5453,"4"10"-5413,-2 4 1,-2 3-1,-1 4 0,-2 5 1,-90-14-41,-179-6-347,-85 2-384,-43-2 582,-20-11 301,-291-39-107,348 65 64,-298 24-109,92 29 159,14-5 97,-11 3-48,-36 16-231,-21 27-34,56 36 301,391-41 152,-94 40-396,171-36 56,3 9 0,-15 16-56,-7 13 39,-131 90-39,140-64 9,-81 74-9,173-116 18,4 4-1,-75 85-17,126-117 22,1 2 0,4 2 0,2 2-1,3 1 1,-6 19-22,-14 45 39,6 2 0,-27 103-39,1 40-6,3 46 6,51-186-15,7 2 0,5 1 0,5 81 15,9-129-32,5 0-1,4 1 1,3-2 0,4 0 0,16 45 32,17 27-60,6-3 1,16 17 59,-1-16-22,6-4 0,12 5 22,-9-33 0,5-5 0,98 110 0,-121-163-3,4-1 0,2-4 0,3-3 0,3-2 0,44 24 3,7-5 0,3-6-1,3-6 1,70 22 0,47 7-7,152 32 7,-129-55 14,152 14-14,-132-46-55,158-4 55,342-17-13,20-45 19,56-47 26,15-10-9,51-16-27,20-75-88,3-74 13,-551 117 17,110-66 62,383-210-87,-340 106 78,226-181 46,-531 321-28,-28 15-9,-15-19 7,-113 86-10,-5-4-1,-3-3 1,-4-4 0,53-78 3,-11-12 6,-75 111-10,-4-3-1,-2-2 1,-4-1-1,-4-2 1,5-23 4,-18 30 0,-4-1 0,-3-1 0,-2-1 1,-5 0-1,0-49 0,-7 25 8,-5 0 1,-3 0-1,-6 0 0,-9-29-8,0 32-10,-4 2-1,-4 1 1,-5 1 0,-3 2-1,-9-9 11,1 10-18,-3 3-1,-4 2 0,-4 2 1,-3 3-1,-44-44 19,22 37 8,-3 4 1,-4 3-1,-3 5 1,-3 3 0,-19-6-9,12 19 112,-2 4 0,-2 5 0,-2 4 1,-2 5-1,-99-22-112,-100-10 958,-286-28-958,264 62 193,-52 11-188,-2 17 1,-35 17-6,-55 31 226,-80 35-2537,-13 12 375</inkml:trace>
  <inkml:trace contextRef="#ctx0" brushRef="#br0" timeOffset="52886.736">6521 4762 8866,'28'-4'7542,"-2"0"-3799,96-24-3611,-21-5-267,-18 5-133,2 3 1,0 4 0,1 4 0,1 3 267,-11 8 32,0 4 1,67 5-33,7 15 55,85 3 17,-111-28-41,97-19-31,-189 22 5,402-48 0,-7 19 28,-21 23 2,-50 38 20,50 12-17,-106-34-40,114-22 7,-52 3 4,-40 23 22,-29-7-8,-30 21-18,-197-19 3,-1-3 0,1-3 0,0-3 0,-1-3 0,0-3 0,34-10-8,-97 20 25,1-1 0,0 0 0,-1 1 0,1-1 0,0 1 0,-1 0-1,1 0 1,0 0 0,-1 1 0,1-1 0,0 0 0,-1 1 0,1 0 0,-1 0 0,1-1-1,-1 1 1,1 1 0,1 0-25,-2 0 16,1-1-1,-1 1 0,1-1 0,-1 1 1,1-1-1,0 0 0,-1 0 0,1 0 1,0-1-1,0 1 0,0-1 0,-1 1 1,1-1-1,0 0 0,0 0 0,0 0 1,0 0-1,0-1-15,25 0-7,-19 6 23,15 2-14,69-15-7,-67 3-1,115-25-6,-137 26 3,1-1-1,-1 1 1,0-1 0,0 0 0,0 0-1,-1-1 1,0 1 0,0-1-1,0 0 1,0 0 0,-1 0 0,0 0-1,-1 0 1,1 0 0,-1 0-1,0-1 1,-1 1 0,1 0-1,-1-1 1,-1 1 0,1 0 0,-2-6 9,2 0-13,0-18 9,-2 0 1,-1 0 0,-1 0 0,-2 0-1,-1 1 1,-1 0 0,-7-14 3,1 13-60,0 1-1,-2 1 1,-1 0 0,-1 1-1,-3-1 61,20 27 9,-44-42 168,29 26-318,-14 8-957,-31-13 1075,-2 3 1,0 3-1,0 2 0,-1 4 1,-18 0 22,-119-18 60,-370-39-131,83 31 148,178 28-70,-14 3-38,10-1 7,-22 10 34,-7 10-6,47 1 1,-132-15-5,129-19-23,5 0 18,1 9 44,36-21-15,28 4 12,87 16-19,-404 9 80,398-4-17,77 7 95,41-10 236,29 14-433,0-1 0,1 1 1,-1-1-1,-1 0 0,1 1 1,0-1-1,-1 0 0,0 0 0,0 0 1,-1 0-1,1 0 0,-1-1 0,1 1 1,-3 1 21,-17 22 43,-1 0 1,-2-2 0,0-1-1,-26 19-43,31-28 49,13-11 17,0 1 0,0 0 0,1 0 0,-1 1 0,1 0 0,0 0 0,1 0 1,-1 1-1,1-1 0,1 1 0,-1 1 0,1-1 0,1 1 0,-4 6-66,0 28 1,1 0 1,3 0-1,1 0 0,2 1 1,2 7-2,0-23 43,0 1 0,2 0 0,1-1 0,1 0 0,2 0 0,0-1 0,4 6-43,50 61-858,-55-86 341,1 1 0,0-2 1,0 1-1,1-1 1,0-1-1,0 0 0,1 0 1,-1 0-1,10 2 517,33 0-4177,-7-20-956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7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244 8594,'-116'-66'5241,"-21"-11"-5076,123 70-141,0 0-1,-1 1 1,0 1-1,0 0 0,0 1 1,-1 0-1,0 2 1,1 0-1,-1 0 1,0 2-1,0 0 0,0 0 1,0 2-1,1 0 1,-1 1-1,-8 2-23,-28 11 456,1 2 0,0 2-1,2 2 1,0 2 0,1 3-1,2 1 1,-27 23-456,-75 81 814,137-120-780,2 1 0,-1-1-1,2 2 1,0-1 0,0 1 0,2 0 0,-1 1 0,2 0 0,0-1 0,1 2 0,0-1 0,1 1 0,1-1 0,0 1 0,1 0 0,1 4-34,1 14 4,1 0-1,2 0 1,2 0 0,0-1-1,3 1 1,11 29-4,-7-36 18,2-1 1,0-1-1,2-1 1,1 0-1,1-1 0,0-1 1,2 0-1,1-2 0,14 11-18,24 17 7,3-2 0,1-3 0,2-3 0,4-1-7,192 87 7,10-1 8,29-11-10,-247-97-13,0-2 0,1-3 0,1-2 0,19-1 8,-24-5-79,1-3-1,-1-1 1,0-3 0,0-3-1,0-1 1,37-11 79,337-91-125,-386 98 148,-1-2 0,0-1 0,-1-2 0,-1-2 0,-1-1 0,0-1 0,29-25-23,-27 21-20,-1-2 0,-1-2 0,-2-1-1,-1-1 1,-1-2 0,-1-1 0,-2-2 0,-2 0 0,-1-2 0,-2-1 0,13-28 20,-26 40 45,-1 1-1,-1-1 1,-1 0 0,-2-1 0,0 0 0,-2 1 0,-1-1 0,-1-1 0,-1-6-45,-5 17 53,0 0 1,-1 1 0,0-1-1,-1 1 1,-1 0 0,-1 1-1,0 0 1,-1 0-1,-1 1 1,0 1 0,-1-1-1,0 2 1,-1 0 0,0 0-1,-1 1 1,0 1 0,-1 0-1,-6-2-53,-101-65-2,-128-60 2,163 92-3,-250-117 2,252 129 98,-1 4 0,-2 4 1,0 4-1,-35-2-97,60 15 98,0 3 1,-1 3-1,0 2 1,1 4-1,0 2 1,0 3-1,-8 4-98,-18 6-78,2 4 0,0 4 0,-76 35 78,37-3-1298,3 4 1,3 6-1,-51 43 1298,-155 121-3966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19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2107 606 8066,'-85'17'2704,"-1"-2"0,-81 1-2704,166-16 1,-159 6-1240,-146 24 1239,15 29 549,244-44-342,1 3-1,0 1 0,2 3 0,0 1 0,1 2-206,-19 17 99,2 3 0,2 2-1,-18 22-98,33-33 75,1 2 0,2 3-1,2 0 1,1 3 0,3 1-1,1 2 1,3 0 0,-22 48-75,22-11 4,3 1 0,4 1 0,4 2 0,-4 64-4,16-88 21,2 1 0,4 0-1,5 53-20,2-63 52,2 0-1,3 0 1,2-1-1,12 29-51,3-5 51,4-1 1,3-1 0,10 10-52,-13-30-3,3-2 1,2-1 0,3-1 0,2-3 0,5 3 2,9 3-10,2-2 1,3-3-1,2-2 0,16 5 10,15 5 21,2-5 0,101 41-21,11-11 37,51 7-37,261 55 12,72-21 5,47-38-11,55-49-2,42-56 9,27-15-61,-26-1 44,-13-32 25,-424 21-30,110-40 9,-122 14 19,110-50-19,-266 74-16,-1-6 1,-3-6 0,86-55 15,-117 57-150,-4-4 0,69-60 150,-68 37-224,-4-4 0,-3-3 0,53-78 224,-81 88-93,-4-2 1,13-34 92,-44 77 90,-1-2 0,-3 0 1,-1-2-1,-2 0 0,-2 0 1,-3-2-1,-1 0 0,0-16-90,-11 43 96,0 1 0,-2-1-1,0 1 1,-1-1-1,-2 1 1,1 0 0,-2 0-1,-1 0 1,0 1-1,-1 0 1,-1 1-1,-1 0 1,0 0 0,-1 1-1,-1 0 1,-1 1-1,0 0 1,-4-2-96,-37-47 75,-3 4 0,-2 1 0,-40-27-75,-58-34-229,-133-75 229,22 36-660,-144-56 660,144 98-283,-109-19-205,-203-38 488,245 88 49,-129-10 723,-200-4-772,262 61 292,-961-16 138,882 59-461,-552 33-293,503 11-1068,-90 38 1392,-14 40-2713,18 33 26</inkml:trace>
  <inkml:trace contextRef="#ctx0" brushRef="#br0" timeOffset="16452.303">17812 222 8330,'-189'-43'4935,"-100"9"-4302,288 34-625,-455-37-906,240 23 558,-274-14 1930,269 23-605,0 10 1,-198 31-986,290-16 0,1 6 1,-29 14-1,-249 97-7,289-92 17,2 6 0,-21 17-10,-3 8 59,-60 47-59,132-76 33,2 3 1,2 2-1,-22 28-33,13-4-10,3 3 0,-28 45 10,57-69-42,3 2 1,2 1-1,3 2 0,-22 57 42,15-13-177,5 1 0,-15 79 177,38-133-30,3 0 0,1 1 0,3 0 1,2 0-1,3 0 0,2 5 30,4 6-5,3 0 1,4 0-1,1-1 0,21 50 5,-15-55 1,1-1 0,4-1 1,1-2-1,3 0 0,17 20-1,-4-14-1,3-3 1,2-1-1,2-3 1,3-2-1,3 0 1,18 7-27,3-2-1,1-4 1,3-4 0,48 20 27,55 15-206,3-7 0,48 6 206,38-1-272,187 26 272,367 24-63,-393-89 76,1-20-13,490-27 96,28-41 34,27-32-60,-27-41-20,-660 66-38,-2-13 0,3-14-12,-144 33 4,-3-7 0,-2-6 0,116-69-4,-159 74-14,-4-3 0,71-57 14,-107 65-24,-2-3 1,-2-2 0,-3-2-1,-2-3 1,-3-2 0,-3-3 23,-21 22-9,-1 0 0,-3-1 1,-2-1-1,-2-1 1,8-33 8,-15 43 39,-1-1 0,-2-1 0,-1 0 0,-2 0 0,-2 0 0,-2-1 0,-1 1 0,-2-1 1,-2 1-1,-5-20-39,1 20 125,-1 1 1,-2 0 0,-2 0 0,-1 1 0,-2 1-1,-15-24-125,6 19 214,-1 0-1,-3 2 0,-1 1 0,-1 1 0,-31-26-213,-31-20 365,-4 4-1,-3 5 1,-105-59-365,21 29 28,-4 8 1,-127-43-29,-96-11-458,-60 2 458,138 54-342,-868-176-1844,742 199-276,-63 11-820,-3 20-271</inkml:trace>
  <inkml:trace contextRef="#ctx0" brushRef="#br0" timeOffset="24885.763">13912 3936 7602,'19'-75'2356,"-19"72"-2231,0 0 0,0 0 0,0 0-1,0 0 1,-1-1 0,0 1 0,0 0 0,0 0-1,0 0 1,0 0 0,0 0 0,-1 0 0,1 1-1,-1-1 1,0 0 0,0 1 0,0-1 0,0 1-1,-1 0 1,1 0 0,0 0 0,-1 0 0,0 0-1,1 0 1,-1 1 0,0-1 0,0 1 0,0 0-1,0 0 1,0 0 0,-1 0-125,-1-1 31,-1 0 0,0 1 0,1 0 0,-1 0 0,0 1 0,0-1 1,0 1-1,0 1 0,0-1 0,0 1 0,1 0 0,-1 0 0,0 1 0,0-1 0,1 1 0,-1 1 0,1-1 0,0 1 1,0 0-1,0 0 0,0 0 0,0 1 0,1 0 0,-1 0 0,1 0 0,0 1-31,-124 82-37,-95 103 62,-31 11-46,31-22 9,-4-33 85,-7 13-70,138-82-41,4 4 1,-16 24 37,-36 33-19,55-59 68,-3-5-1,-3-3 0,-3-5 1,-93 46-49,112-72 23,-132 79 7,130-56-26,3 4 1,-48 53-5,39-37 6,54-51-5,-53 45 13,4 5 0,3 2 0,4 4 0,4 3 0,2 6-14,-38 79 90,86-149-2532,5-29 491</inkml:trace>
  <inkml:trace contextRef="#ctx0" brushRef="#br0" timeOffset="25305.365">10072 6344 8410,'-1'-1'120,"0"1"0,0 0 0,0 0-1,0-1 1,0 1 0,0 0 0,0 0 0,0 0 0,0 0 0,0 1 0,0-1 0,0 0 0,0 0 0,0 0 0,0 1-1,0-1 1,0 1 0,0-1 0,0 1 0,0-1 0,0 1 0,0-1 0,0 1 0,1 0 0,-1 0 0,0-1 0,0 1-1,1 0 1,-1 0 0,1 0 0,-1 0 0,0-1 0,1 1 0,0 0 0,-1 0 0,1 0 0,0 1-120,-18 32 21,2 1 1,2 1 0,1 1-1,2 0 1,2 0-22,-41 162 52,25-91-25,-5-1 0,-33 78-27,-20 29 140,83-212-138,-2-1-1,1 1 0,0-1-1,0 1 1,0 0 0,0-1-1,1 1 1,-1 0 0,0 0-1,1 0 1,-1 0 0,1-1-1,0 1 1,0 0 0,-1 0 0,1 0-1,0 0 1,1 0 0,-1 0-1,0 0 1,1 0 0,-1 0-1,1-1 1,-1 1 0,1 0-1,0 0 1,0 0 0,0-1 0,0 1-1,0 0 1,0-1 0,0 1-1,0-1 1,1 0 0,-1 1-1,0-1 1,1 0 0,0 0-1,-1 0 1,1 0 0,1 1-1,8-3 7,0-1-1,0-1 1,-1 1 0,1-2 0,-1 1 0,0-2 0,0 1-1,0-1 1,0-1-7,97-53 134,-3-4 0,40-36-134,265-208 168,-380 285-147,14-11 26,2 1-1,1 2 1,1 2-1,14-4-46,-49 27-250,-1 1 0,1 0 1,0 1-1,1 0 0,-1 1 0,0 0 1,12 1 249,16 2-1489</inkml:trace>
  <inkml:trace contextRef="#ctx0" brushRef="#br0" timeOffset="26666.363">10427 6042 8386,'-175'-33'4625,"-91"5"-3114,21 24-714,218 7-765,0 1 0,1 1 0,0 1 0,0 1 0,0 1-1,1 2 1,1 1 0,-1 0 0,2 2 0,0 1 0,0 0 0,-8 9-32,-37 33-39,2 3 0,3 3 0,-5 11 39,41-44 17,-259 259-14,258-260-1,-61 61-10,-71 93 8,90-89-31,4 4 0,-49 97 31,-33 84-44,98-157 27,5 2 1,6 1 0,5 2-1,-12 102 17,43-215-6,0 0 0,1 1 0,0-1 0,1 1 0,1 0 0,0-1 0,1 1 0,1-1 0,0 1-1,0-1 1,1 0 0,1 1 0,0-2 0,1 1 0,1 0 0,0 0 6,7 9-17,1 0-1,1-1 1,0 0 0,2-1 0,1-1-1,0 0 1,1-2 0,1 0 0,0-1-1,2-1 1,-1-1 0,2-1 0,0-1-1,0-1 1,7 1 17,489 180 10,-164-35 62,-283-130-95,1-3 0,1-3 1,0-4-1,28 1 23,-20-9 15,0-3 1,0-4-1,0-4 0,18-4-15,289-47 123,323-71-48,-421 53-42,-243 58-21,0-2 1,-1-2-1,0-3 1,-2-1-1,0-2 1,-2-2-1,0-2 1,-2-2-1,-1-2 1,-2-1-1,-1-2 1,-2-2-1,-1-1 1,-1-1-1,-3-2 1,4-9-13,3-20 46,-2-1 0,-4-1 1,21-73-47,46-120 66,-78 216 23,-2-1 0,-2-1 0,-2-1 0,6-45-89,-10 1 369,-4 1-1,-5-39-368,0 120 65,-1 0 1,-1 0 0,0 0-1,-1 1 1,0-1 0,-1 0-1,0 1 1,-1-1 0,-1 1-1,0 0 1,0 0 0,-1 1-1,-1 0 1,0 0 0,0 0-1,-1 1 1,-2-2-66,-46-42 333,-3 3 1,-2 3-1,-31-17-333,38 25 65,-249-180 101,80 62-192,162 125 0,-2 2-1,0 3 0,-2 3 1,-1 3-1,-1 2 0,-26-2 27,-124-6-53,58 25 29,-1 8 1,2 6-1,0 8 0,-61 18 24,-92 37-128,161-27-501,2 7 0,2 6 0,-49 32 629,-134 93-3239,15 17-282</inkml:trace>
  <inkml:trace contextRef="#ctx0" brushRef="#br0" timeOffset="46460.034">13220 6385 10226,'-18'-9'1026,"0"2"1,-1 0-1,-1 1 0,1 1 0,-1 1 1,-16-2-1027,24 5-2,1 0 1,0 1 0,0 0-1,-1 0 1,1 2-1,0-1 1,0 1 0,0 1-1,0 0 1,1 1 0,-7 2 1,-27 13-80,-6 8 80,1 1 1,1 3-1,-35 31 0,48-35 16,2 1 0,0 2-1,3 1 1,0 2 0,2 1-1,2 1 1,1 1 0,2 1 0,-18 37-16,-6 97 66,41-140-66,-24 134 1,7 0 0,5 53-1,16-116 6,5 0 0,5 0 1,3-1-1,21 76-6,-16-107 6,3 0 0,3-1 0,3-1 0,31 59-6,-34-86-15,2-1 1,1-1-1,2-1 0,2-2 1,1 0-1,2-3 0,32 28 15,-33-38-10,1-1 0,1-1 0,1-2 0,0-2 0,33 12 10,-28-14 7,0-2 0,1-2 0,1-1 0,0-2 0,0-3 0,1 0 0,-1-3 0,1-2 1,9-1-8,-1-4-3,1-2 0,-1-2 0,-1-2 0,0-3 0,0-1 1,-2-3-1,0-2 0,26-15 3,-13 0-27,-2-2 0,-1-3 0,-2-2 0,39-40 27,-23 17 0,-4-4-1,-2-2 1,-4-3 0,-3-2 0,-3-3-1,19-43 1,-33 51 74,-3-1-1,-4-1 0,-3-2 0,15-59-73,-31 87 98,-3-1 1,-1 0 0,-3-1 0,-2 0-1,-2-1 1,-2 1 0,-2-1 0,-3 1 0,-2 0-1,-1 0 1,-3 0 0,-2 1 0,-2 0 0,-4-3-99,4 20 149,-1 0 1,-2 1 0,-1 1-1,-1 0 1,-2 1 0,0 1-1,-2 1 1,-3-1-150,-16-12 277,-1 1-1,-3 3 1,0 1 0,-2 3-1,-2 1 1,-1 3 0,-19-7-277,12 12 187,0 2 0,0 3 0,-2 2 0,-40-3-187,27 8 29,1 4 0,-1 3 1,-1 3-1,-44 7-29,-107 24-275,136-11-257,0 3-1,2 4 1,1 4 0,-75 39 532,52-12-1796,2 4 1,4 5-1,2 4 1,-7 13 1795,-167 148-4670</inkml:trace>
  <inkml:trace contextRef="#ctx0" brushRef="#br0" timeOffset="48276.261">6139 5555 10338,'-56'-5'1363,"25"2"-681,-1 1 1,1 1-1,-1 1 0,0 2 1,1 2-1,-12 2-682,22-1-6,1 1 0,0 1-1,1 0 1,-1 1 0,1 1-1,1 1 1,0 1 0,-11 9 6,-10 10-25,1 2 1,2 1-1,2 2 0,1 2 1,1 1-1,3 1 1,-21 36 24,-4 17-18,5 1 0,4 3 0,4 2 0,4 1 0,5 2 0,4 2 0,4 0 0,5 1 0,4 5 18,11-48-18,2-1 0,3 0 0,3 1 0,2-1-1,3-1 1,3 1 0,2-2 0,11 27 18,-2-12-30,3-2-1,4 0 1,2-2 0,6 2 30,8 3-29,3-2 1,4-3 0,2-2-1,3-2 1,64 54 28,-61-69-24,1-1 0,3-4-1,1-3 1,25 10 24,-46-27-5,1-3 1,1-1 0,1-3-1,0-2 1,1-2-1,1-2 1,0-2 0,0-2-1,1-3 1,48 0 4,-41-6 40,0-3 1,-1-2-1,0-2 1,0-3-1,-1-3 1,11-5-41,16-9 195,-2-4 1,-1-3 0,-1-4 0,-2-3 0,-3-3-1,27-23-195,-53 29 287,-2-1-1,-1-3 1,-3-1-1,-1-2 1,26-40-287,-34 38 250,-2-1 1,-2-2 0,-2-1-1,-3-1 1,-2 0-1,-2-2 1,-3-1-1,-2 0 1,-3-1 0,-1-8-251,-1 2 176,-2 0 0,-4-1 0,-2 0 0,-3 0 0,-3 0 0,-4-16-176,-3 16 61,-2 0 0,-3 0 0,-3 1-1,-2 1 1,-3 1 0,-18-28-61,9 25-47,-3 3 0,-3 1 0,-3 1 0,-2 3 0,-2 1 0,-39-33 47,16 27-144,-3 2 1,-2 5 0,-2 2-1,-3 4 1,-1 3 0,-3 4 0,-1 4-1,-2 3 1,-2 3 143,12 10-213,-2 2 1,1 4-1,-4 3 213,-10 0-331,-1 5-1,-1 4 1,1 3-1,0 5 0,0 3 1,-49 14 331,45-1-580,0 5 0,2 4 1,-9 8 579,-21 15-1642,3 5 0,-42 31 1642,-290 192-3271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0:4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721 286 10642,'-166'34'5268,"52"-26"-3905,113-8-1359,1 0 1,0 1-1,-1-1 0,1 0 1,0 1-1,0-1 0,-1 1 0,1-1 1,0 1-1,0-1 0,0 1 1,0-1-1,-1 1 0,1-1 0,0 1 1,0-1-1,0 1 0,0-1 1,0 0-1,0 1 0,0-1 1,1 1-1,-1-1 0,0 1 0,0-1 1,0 1-1,0-1 0,1 1 1,-1-1-1,0 1 0,0-1 0,1 0 1,-1 1-1,0-1 0,1 0 1,-1 1-1,0-1 0,1 0 1,-1 1-1,0-1 0,1 0 0,-1 0 1,1 1-1,-1-1 0,1 0 1,-1 0-1,1 0 0,-1 0 0,1 1 1,-1-1-1,1 0 0,-1 0 1,1 0-1,-1 0 0,0 0 1,1 0-1,-1 0 0,1-1 0,0 1-4,41 17-35,1-2 1,1-2-1,44 7 35,-41-10-4,374 77-46,-311-72 40,0-6 0,1-4 0,96-9 10,403-41-4,-454 36 6,1 6 0,139 17-2,334 77 7,17 14 82,-398-78 3,167-5-92,-211-27 48,0-8-1,7-11-47,334-50 141,-465 63-124,339-37 56,-135 52 488,-259-5-846,-26 1 215,0-1 1,1 1-1,-1-1 1,0 1-1,1-1 1,-1 0-1,0 1 1,0-1-1,0 1 1,1-1-1,-1 0 1,0 1-1,0-1 1,0 0-1,0 1 1,0-1-1,0 0 1,-1 1-1,1-1 1,0 0-1,0 1 1,0-1-1,0 0 1,-1 1-1,1-1 1,0 1-1,-1-1 1,1 0-1,0 1 1,-1-1-1,1 1 1,-1-1-1,1 1 0,-1 0 1,1-1-1,-1 1 1,1-1-1,-1 1 1,0 0-1,1-1 1,-1 1 69,-15-17-2179</inkml:trace>
  <inkml:trace contextRef="#ctx0" brushRef="#br0" timeOffset="1142.445">7929 492 8994,'-21'-5'3503,"-37"-11"1249,58 16-4747,-1 0 0,1 0 1,-1 0-1,1 0 0,-1 0 0,1 0 0,0 0 0,-1 0 1,1-1-1,-1 1 0,1 0 0,-1 0 0,1 0 0,0 0 1,-1-1-1,1 1 0,-1 0 0,1-1 0,0 1 1,-1 0-1,1 0 0,0-1 0,0 1 0,-1-1 0,1 1 1,0 0-1,0-1 0,-1 1 0,1-1 0,0 1 0,0 0 1,0-1-1,0 1 0,0-1 0,0 1 0,0-1 0,0 1 1,0-1-1,0 1 0,0 0 0,0-1 0,0 1 0,0-1 1,0 1-1,0-1 0,0 1 0,0-1 0,1 1 1,-1 0-1,0-1 0,0 1 0,0-1 0,1 1 0,-1 0 1,0-1-1,1 1 0,-1 0 0,0-1 0,1 1 0,-1 0 1,0 0-1,1-1 0,-1 1 0,1 0 0,-1 0 0,1 0-5,76 23-676,-35-14 316,1-3-1,0-1 0,0-2 1,0-2-1,3-2 361,5-3-315,-1-2 1,1-3-1,10-4 315,20-4-171,-5 4 127,1 5 0,77 0 44,197 10 99,-77 10 38,28-7 13,201-13 158,29 3-98,40-1-161,40 6-43,-445 8 9,101 20-15,404 77 69,-419-74 86,185-4-155,286-14 89,-20-9-78,11-20 17,-32-38-20,-55 9 253,-250 22 75,110-26 310,-452 46-578,98-7 511,1 5 1,11 6-580,37 14 945,-100-2-229,-67 0-840,-19-10-1128,-17-2-2166</inkml:trace>
  <inkml:trace contextRef="#ctx0" brushRef="#br0" timeOffset="11058.074">727 1 9090,'-18'8'1073,"0"0"0,0 2-1,1 0 1,0 0 0,1 2 0,0 0 0,-2 5-1073,17-17 2,1 0 0,-1 0 0,1 0 0,0 0 0,-1 0 0,1 0 0,0 1 0,-1-1 0,1 0 0,0 0 0,-1 0 0,1 1 0,0-1 0,-1 0 0,1 0 0,0 1 0,0-1 0,-1 0 0,1 1 0,0-1 0,0 0 0,0 1 0,0-1 0,-1 0 0,1 1 0,0-1 0,0 1 0,0-1 0,0 0 0,0 1 0,0-1 0,0 0 0,0 1 0,0-1 0,0 1 0,0-1 0,0 0 0,0 1 0,0-1 0,0 1 0,1-1 0,-1 0 0,0 1 0,0-1 0,0 0 0,1 1 0,-1-1 0,0 0 0,0 0 0,1 1 0,-1-1 0,0 0 0,0 1 0,1-1 0,-1 0-2,23 3-45,-21-2 44,45-2-12,0-2 1,-1-2 0,1-2-1,-1-3 1,27-8 12,-19 4 11,1 2 0,-1 3 0,2 3 0,2 1-11,9 9 29,0 4 0,0 2 0,-1 3 0,-1 3 0,27 11-29,1-1 29,22 4-21,0-6 0,2-4 0,1-6 0,41-2-8,135-14-63,14-13 63,-44 1-8,-172 11 16,0 4 1,0 4-1,-1 5 0,33 8-8,22 17 46,107 42-46,-4-11 18,-168-52-24,1-5-1,0-3 0,30-4 7,-17-7-12,0-4-1,16-8 13,-36 3 11,84-9 41,-143 21 103,-35-4 46,-3 0-237,4-1-36,0 1 0,0 0 1,0 2-1,0 0 0,-1 1 1,0 1-1,1 1 0,-2 1 72,-171-6-88,-18-1-23,-1 9-1,-10 11 112,-22-1-329,-196 4-112,267-17 391,-120-16 50,62-15-309,-46-20 309,-256-57-770,377 87 544,0 6 0,-80 6 226,-171 31-125,310-13 114,-646 27 101,694-34-10,-142 15 903,176-7-629,30 0-294,55 17-124,2-3 0,36 5 64,10-4-94,1-5-1,25-3 95,23-5-169,-1-7 0,22-9 169,388-46-156,-532 46 151,646-57-62,-393 55 54,109 19 13,314 21-7,0-20-3,-6-29 51,-89-17-41,-451 23 3,1 7 1,26 10-4,-150-2 18,-1 3 0,0 2 0,33 11-18,-47-5 582,-50-10-165,-9-4-1063,-17-8-1968</inkml:trace>
  <inkml:trace contextRef="#ctx0" brushRef="#br0" timeOffset="12359.294">513 409 11506,'31'1'2417,"64"8"-954,355 71-1519,-27 6-143,87-10-13,-324-61 163,0-9-1,23-9 51,446-35-76,-12 12 77,-33 41 17,-355-10-16,48-13-3,-69-10-216,68-21 216,60-33-3048,-186 42 688</inkml:trace>
  <inkml:trace contextRef="#ctx0" brushRef="#br0" timeOffset="14259.859">8280 303 11819,'-37'-40'2748,"37"40"-2729,0-1 0,0 1 0,0-1 0,0 1 0,0-1 0,0 1 0,0-1 0,0 1 0,0-1 0,0 0 0,0 1 0,1-1 0,-1 1 0,0-1 0,0 1 0,0-1 0,1 1 0,-1 0 0,0-1 0,1 1 0,-1-1 0,0 1 0,1-1 0,-1 1 0,1 0 0,-1-1-1,0 1 1,1 0 0,-1 0 0,1-1 0,-1 1 0,1 0 0,-1 0 0,1-1 0,-1 1 0,1 0 0,-1 0 0,1 0 0,-1 0 0,1 0 0,0 0 0,-1 0 0,1 0 0,-1 0 0,1 0 0,-1 0 0,1 0 0,-1 1 0,1-1 0,-1 0 0,1 0 0,-1 0 0,1 1 0,-1-1 0,1 0 0,-1 1 0,0-1 0,1 0 0,-1 1 0,1-1 0,-1 1-19,3-1 36,96 0-43,215 3-62,0 26 65,59 3 6,57-15 8,71 4-10,65-4-10,36 1 4,-200 12 10,208 8-8,28-30 6,3 5-6,30-1-12,-7-9 32,-443-2-16,188 10-1,150 6-4,-213-12 10,133-8-14,-91-13 15,-115 11 114,-235 6-18,-31 0-28,0 0 0,-1 0 0,1-1 1,0 0-1,0 0 0,-1 0 0,1-1 0,0 0 0,0 0 0,-1-1 0,1 0 1,-1 0-1,0 0 0,1-1 0,-1 0 0,0 0 0,-1-1 0,1 0 1,-1 0-1,5-4-74,-39 10 2296,-44-12-3121,0 9-1085,-21 15-1752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1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5 253 9762,'-5'-17'7911,"23"16"-7128,121-4-844,298-39-46,-103-3 102,-40 15 25,25 14-2,41 14-32,38 1 11,24-16-34,18-17 42,-42 9 2,-24 38-7,16 13 17,24-26-16,-51 3 39,205 31-40,-367-16 132,-147-22 491,-51 0 1024,-16 6-1263,6 0-2215,-23-2-1816,-12 3-243</inkml:trace>
  <inkml:trace contextRef="#ctx0" brushRef="#br0" timeOffset="2353.443">6759 133 13091,'-21'2'3090,"-31"1"38,51-7-3102,65 3-208,157-22 10,67-1-110,20 18 71,46 27 215,10 10 9,152-15-13,-34 2 14,40 5-1,-309-23-40,122-19 27,230-49-16,-28 15 14,-15 39 14,-1 28-4,25 7 14,2-14-14,-2-9-30,-24 3 27,4-8 10,8-10-9,6 15 4,-22 5-17,3 0 8,-23 18 6,-19 14 17,-421-31-25,95 7-1,76-7 2,172-32-4,-87-7 20,109-18 288,-422 53-301,5-1 48,0 0 1,0 0 0,0 1-1,0-1 1,1 2 0,-1-1 0,0 0-1,0 1 1,0 1 0,0-1 0,0 1-1,0-1 1,3 3-52,18 6-4587,-26-12 1292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8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98 153 10674,'-51'30'5293,"47"-27"-5218,1 0 0,-1 0 0,1 1-1,-1-1 1,1 1 0,0 0 0,0-1-1,0 1 1,1 1 0,0-1 0,0 0 0,0 1-1,0-1 1,0 1 0,1-1 0,0 1-1,-1 3-74,2 8-18,0 1 0,1 0 0,0-1 0,1 1 1,1-1-1,3 9 18,-1-4-23,24 133-69,-7 2 1,-4 32 91,3 432 183,-30 80-183,7-656 3,0 1 7,1-1 0,2 1 0,2-1 0,1 0 0,9 32-10,-13-75-4,0 0 1,0 0-1,0 0 1,0-1-1,0 1 1,1 0-1,-1 0 1,0 0-1,0 0 1,1 0-1,-1 0 1,0-1-1,1 1 1,-1 0-1,1 0 0,-1 0 1,1-1-1,-1 1 1,1 0-1,-1-1 1,1 1-1,0-1 1,-1 1-1,1 0 1,0-1-1,0 1 1,-1-1-1,1 0 1,0 1-1,0-1 0,0 0 1,0 1-1,-1-1 1,1 0-1,0 0 1,0 0-1,0 0 1,0 0-1,0 0 1,0 0-1,0 0 1,0 0-1,-1 0 1,1 0-1,0-1 0,0 1 1,0 0-1,0-1 1,-1 1-1,1 0 1,0-1-1,0 1 1,0-1-1,-1 0 1,1 1-1,0-1 1,-1 1-1,1-1 1,-1 0-1,1 0 4,42-41-204,-12-7 141,61-215 63,-91 261 0,1 1-1,0-1 0,0 0 1,0 0-1,0 1 0,0-1 0,0 1 1,1 0-1,-1 0 0,1 0 1,-1 0-1,1 0 0,0 0 1,0 1-1,0-1 0,0 1 1,0 0-1,0 0 0,0 0 1,1 0-1,-1 1 0,0-1 1,0 1-1,1 0 0,-1 0 1,0 0-1,0 0 0,1 1 0,-1-1 1,0 1-1,0 0 0,1 0 1,-1 0-1,0 0 0,0 1 1,0-1-1,-1 1 0,1 0 1,0-1-1,0 1 0,-1 0 1,1 1-1,0 0 1,11 16-4,0 0 1,-1 0-1,-2 1 0,0 1 1,2 6 3,60 95-15,-67-117 13,0 1 1,0-1 0,0-1 0,1 1 0,0-1 0,0 0 0,0-1 0,0 1 0,0-1-1,1-1 1,-1 0 0,2 1 1,7 2-1,70 21 0,0-3-1,19-1 2,-30-12-2,0-3 0,0-4 0,46-4 2,265-33-6,-237 23 20,102 8-14,-105 12 8,104 22-8,-132-15 2,0-4 1,59-5-3,-98-10-5,0-5 0,-1-2 0,0-4 0,35-13 5,-67 16-1,93-24 2,114-12-1,-183 40 2,0 3 1,1 3-1,-1 3 0,45 8-2,231 35 14,-30-19-8,3-25 2,-282-1-8,1-2 0,-1-2 0,0-2 0,0-1 0,-1-1 0,18-8 0,57-30-1,-86 33 8,0 1 1,0 2-1,1 1 1,1 0-1,-1 2 0,1 1 1,1 2-1,-1 0 1,10 1-8,157 4 184,-188-2-174,0 0 1,0 0 0,0-1 0,0 0-1,0 0 1,0 0 0,0-1-1,-1 0 1,1 0 0,-1 0 0,0 0-1,0-1 1,0 0 0,0 0 0,-1-1-1,1 1 1,-1-1 0,0 0-1,-1 0 1,1 0 0,-1-1 0,1-1-11,18-37 18,-2-2 1,-2 0 0,-2 0-1,3-20-18,-15 52 2,61-244-147,-12-2 1,-7-38 144,22-112-350,-35 253 243,30-201 38,-61 342 80,0 0 0,-1 0 0,-1-1 0,-1 1 0,0 0 0,-1-1 0,-1 1 0,-1 0 0,-2-7-11,6 21 25,0 1 1,0-1 0,-1 1 0,1-1 0,0 1 0,-1-1 0,0 1 0,1-1 0,-1 1-1,0-1 1,1 1 0,-1 0 0,0-1 0,0 1 0,0 0 0,0 0 0,0 0 0,-1 0 0,1 0-1,0 0 1,0 0 0,-1 0 0,1 0 0,0 1 0,-1-1 0,1 0 0,-1 1 0,1-1-1,-1 1 1,1 0 0,-1-1 0,0 1 0,1 0 0,-1 0 0,1 0 0,-1 0 0,1 0-1,-1 0 1,0 1 0,1-1 0,-1 0 0,1 1 0,-1 0 0,1-1 0,0 1 0,-1 0 0,1-1-1,-1 1-25,-23 37 279,7-49-1304,-9 1 931,-1 1 0,0 0 0,-1 3 0,1 0 0,-1 2 0,-1 1 0,1 1 0,0 1 1,-1 2-1,-8 2 94,1-3 41,-98-4 347,0-6-1,0-6-387,84 10 36,-208-14 103,-200 14-139,170 5 9,-158-10 82,-9 18 417,-12 32 523,3 21-478,260-41-484,-57-7-69,-203-33 3,318 17 6,-1 6-1,-36 9-8,34 10 151,-144 40-151,-98 37 171,279-73-571,-112 8 400,117-30-4419,67-13 1057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1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8770,'1'-14'3795,"-1"10"2444,22 16-5487,14 0-759,0-1 1,0-2-1,1-2 0,0-1 0,1-2 0,-1-1 0,1-3 1,1 0 6,48 1 35,1 4 0,-1 4 0,30 9-35,72 7 0,2-8 1,0-8-1,1-9 0,145-20 0,58-22 0,-37 19 46,-9 30 90,-8-11-75,-150-6-52,-1-8 1,33-15-10,62-28 132,-229 45 1020,-104 24-1956,-5 12-3102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1:5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1160 10946,'-30'7'1136,"-31"9"3988,52-11-2972,18-9-1798,-2-2-359,1 0-1,-1 0 0,1 1 1,1 0-1,-1 1 0,1 0 1,0 0-1,-1 1 1,10-3 5,9 1 18,1 0 1,0 2 0,0 1 0,0 1 0,0 1-1,0 2 1,12 2-19,64 2 11,334 2-41,243 21 30,-571-28-4,0-6 1,0-4-1,-1-5 1,10-7 3,157-19 12,-215 34-12,0 2 0,0 3 0,0 3 0,23 5 0,229 49 1,-190-30-1,1-6-1,58 0 1,567 0-16,-475-8 23,12-2-11,-74-22 0,162-33 4,-168 17 3,195-2-3,-136 23-2,-1-1-12,404 24 38,-399-11 5,-5-14-54,512 0 14,-733 9 11,710-18 9,-164 33-6,-31 40 1,-15-29-21,-330-30 22,403-17-6,51-33 3,-576 49-13,-1 4 0,1 4 0,47 9 11,205 24 17,186-10-17,-302-13-6,95-1 12,-8-30-23,-122 8 22,-7 11 23,-90 4-21,130 16-15,-148-16 145,-102-10-3293,-3-3-82,-12-1 46</inkml:trace>
  <inkml:trace contextRef="#ctx0" brushRef="#br0" timeOffset="1803.598">7168 91 8954,'-94'-17'7067,"-431"-45"-6721,266 50-358,-43 27 86,101 20 131,107-14-9,1 3 0,-33 17-196,30-5 82,1 4 0,-24 18-82,-133 97 12,200-121-53,2 2 1,2 3-1,0 3 41,36-30-13,0 1 0,1 1 0,0 0 0,1 0 0,1 1 0,0 0 0,1 1 0,0 0 0,2 0 0,0 1 0,0 0 0,2 0 0,0 0 0,1 0 0,1 1 0,0-1 0,2 13 13,0-6 3,1 1 1,2-1-1,0 0 0,2 0 1,0-1-1,2 1 1,0-1-1,2 0 0,0-1 1,2 0-1,0-1 1,9 12-4,3-1-47,2-1 1,0-1 0,2-2 0,1 0 0,14 8 46,1-1-57,1-2 1,2-2 0,48 24 56,-29-22 56,1-3 0,2-4 0,40 10-56,-40-18 55,0-3 0,2-3 1,-1-3-1,47-1-55,10-7 40,1-6 0,86-16-40,-58-1 11,-2-8-1,29-14-10,300-105 60,-61-9-37,-320 117-38,-3-3 1,-2-5-1,-2-4 0,37-30 15,-116 73 5,-1-1 0,0-1 0,-1 0 0,0-1-1,0-1 1,-2 0 0,0 0 0,0-1 0,-2 0 0,1-1-1,-2 0 1,0-1 0,-2 1 0,1-2 0,-2 1 0,0 0-1,-1-1 1,-1 0 0,-1 0 0,0 0 0,-1 0 0,-1-1-1,-1 1 1,-3-15-5,1 9 59,-2-1-1,-1 1 0,-1 0 0,0 0 0,-2 1 0,-1 0 1,-1 1-1,-1 0 0,0 1 0,-2 0 0,0 1 1,-2 0-1,0 1 0,-1 1 0,-1 1 0,0 0 1,-2 2-1,0 0 0,-12-7-58,-13-1 266,0 1-1,-2 2 1,0 3-1,-1 1 1,-1 3 0,-1 1-266,-39-5 216,0 5 0,-1 3 0,-83 3-216,11 8 42,0 6 0,-121 25-42,36 18-163,93-9-577,3 6 0,1 8 0,-26 18 740,-1 12-3585,-35 31 3585,-195 138-3888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2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7450,'13'14'6024,"3"-12"-3528,-4-2-2651,250 21-49,-126-14-118,97 19 322,-45 1 30,-77-4 10,198 30 60,42-26-54,35-6-34,23-8-26,-14-18 13,-10-9 9,-15 4-5,6 9 27,-2 0-23,14-5-4,-6 5-11,-9-2 16,-14 12-4,17 10-3,17-15 6,27-2 3,3-2-26,15-10 4,0-11 8,13-2 22,-3 0 2,2 3-7,-18 2-10,-7 9-15,-22-14-23,-49-9 70,-111 6 25,-186 19 7,78-1 963,-108 16 2602,-35-3-2839,-12 7-3357,-19 18 757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2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1662 8970,'-21'-45'4504,"13"37"-3189,17 12-1159,120 32-148,-21 4-35,-57-19 31,1-3-1,1-1 0,0-4 0,31 4-3,-12-11 8,0-4-1,0-3 1,50-9-8,64 0 20,64 13-11,-109 1-14,125-13 5,32-29-5,6 9 10,8 31-1,30 23 1,12-13 5,11-17-6,-11 0 5,15 8-12,9 7 1,26 30 15,10-5-2,19-34 2,-13-19-9,-18 10-1,-7 14 2,2 22 38,-10-4 105,14-13 21,-11-16-96,-272 1-56,136-4 17,170 20-34,-304-2 2,24 4 92,0-7-1,47-7-93,114-31 350,-134 29 1302,-160 5-636,-10-3-1097,-1 0-1,0 0 1,0 0-1,1-1 1,-1 1-1,0 0 1,1 0-1,-1 0 1,0 0-1,0 0 1,1-1-1,-1 1 0,0 0 1,0 0-1,0 0 1,1-1-1,-1 1 1,0 0-1,0 0 1,0-1-1,0 1 1,1 0-1,-1 0 1,0-1-1,0 1 1,0 0-1,0-1 1,0 1-1,0 0 1,0 0-1,0-1 0,0 1 1,0 0-1,0-1 1,0 1-1,0 0 1,0-1-1,0 1 1,0 0-1,0 0 1,0-1-1,0 1 1,-1 0-1,1 0 1,0-1-1,0 1 1,0 0-1,0 0 1,-1-1-1,1 1 0,0 0 1,0 0-1,-1 0 1,1-1-1,0 1 1,0 0-1,-1 0 1,1 0-1,0 0 1,0 0-1,-1-1 1,1 1-1,0 0 1,-1 0-1,1 0 1,0 0-1,0 0 1,-1 0 80,-17-7-3230</inkml:trace>
  <inkml:trace contextRef="#ctx0" brushRef="#br0" timeOffset="1128.677">10166 3 8418,'-24'-2'291,"-1"2"0,1 0 0,-1 1 0,1 2 1,-1 0-1,1 2 0,0 0 0,1 2 0,0 0 0,0 2 0,0 1 1,1 0-1,0 2 0,1 0 0,1 2 0,0 0 0,1 1 1,0 1-1,-3 4-291,-125 169-20,86-80 29,-81 182 191,123-244-114,2 1 1,2 1-1,3 0 0,-6 43-86,3 33 31,6 1 0,7 117-31,2-227 22,1-1 1,0 1-1,1-1 1,1 0-1,0 1 1,2-1 0,-1 0-1,2-1 1,0 1-1,3 4-22,4 1 8,0-2 1,1 1-1,0-2 1,2 0-1,0-1 0,1 0 1,0-1-1,2-1 0,-1-1 1,2-1-1,0 0 0,0-2 1,6 2-9,13 5-3,0-3 0,2-1 0,-1-1 1,2-3-1,-1-1 0,35 1 3,-45-5-9,1-1 0,0-2-1,0-1 1,-1-1 0,1-2 0,0-1 0,-1-2-1,0 0 1,0-3 0,-1 0 0,0-2-1,-1-1 1,3-3 9,3-8-20,0-1-1,-2-1 1,0-2 0,18-21 20,-33 30 9,0 0 0,-1-1 1,-1-1-1,-1-1 0,-1 0 1,0-1-1,-2 0 0,-1-1 1,0 0-1,-2-1 0,-1 0 1,0-1-1,-1-4-9,10-73 96,-5 0 0,-1-54-96,-9 123 12,13-310 138,-14 47 242,0 279-313,0 0 0,-2-1 0,0 1 0,-1-1 0,0 1 0,-2 0 0,0 0 0,-1 1 0,0-1 0,-2 1 0,0 0 0,0 0 0,-2 1 0,0 0 0,-6-7-79,1 9 12,0 1 0,0 0 0,-1 1 0,-1 1 0,0 1-1,0 0 1,-1 1 0,0 0 0,-1 2 0,1 0 0,-1 1 0,0 0-1,-1 2 1,1 0 0,0 1 0,-1 1 0,0 1 0,1 1 0,-5 0-12,4 3-416,1 0 1,0 1 0,1 0-1,-1 2 1,1 0 0,0 1 0,1 0-1,0 1 1,0 1 0,-8 8 415,-89 75-3041</inkml:trace>
  <inkml:trace contextRef="#ctx0" brushRef="#br0" timeOffset="11155.836">5066 1911 9098,'-3'-11'374,"-1"0"1,0 1-1,-1 0 1,0 0-1,-1 0 0,0 1 1,-1-1-1,0 2 0,0-1 1,-1 1-1,0 0 1,0 0-1,-1 1 0,1 0 1,-8-3-375,4 1 29,-1 1 1,1 0-1,-1 1 1,0 0-1,-1 2 1,0-1-1,0 1 1,0 1-1,0 1 1,-1 0 0,1 1-1,-1 0 1,0 1-1,0 1 1,-8 1-30,16 2 14,-1 0 0,1 1 0,0 0 1,0 1-1,0-1 0,1 1 0,0 0 1,0 1-1,0 0 0,1 0 0,-1 0 1,1 0-1,1 1 0,-1 0 0,1 1-14,1-4 7,-16 27 28,1 1 0,2 1 0,1 1 1,-7 23-36,20-52 1,-24 65 20,4 2 0,2 0 0,3 2 0,-3 47-21,14-62 15,2 0-1,2 1 1,3-1-1,3 0 0,9 48-14,-4-63 6,2-1-1,1-1 0,3 0 1,1-1-1,2 0 0,18 27-5,-17-34-2,1-1 0,2-1 0,2 0 1,0-2-1,10 8 2,-23-27-4,0 0 1,1-1 0,0 0-1,0 0 1,1-1 0,0-1-1,1-1 1,0 0 0,0 0 0,1-1-1,0-1 1,0-1 0,0 0-1,10 1 4,-15-4 1,0-1 0,0 0 0,0-1 0,0 0 0,0-1 0,0 0 0,0 0 0,-1-1 0,1 0 0,-1-1 0,0 0 0,1 0 0,-2-1 0,1 0 0,-1-1 0,0 0 0,7-6-1,3-5 12,-1 0 1,-1-1-1,0-1 0,-1 0 1,-1-1-1,9-18-12,42-98 33,-23 13-8,-5-1 0,-6-2 0,-5-2 0,-6-2-25,0-31 155,-2-134-155,-17 220 213,-3 1 1,-4-1-1,-7-28-213,10 83 165,-2 0 1,0 0-1,-1 1 0,-1 0 0,-1 0 0,-1 0 1,0 1-1,-2-1-165,8 14 63,0 0 0,0 0 1,0 1-1,-1-1 0,0 1 0,0 0 0,0 0 1,0 0-1,-1 0 0,0 1 0,1 0 1,-1 0-1,0 0 0,-1 0 0,1 1 1,0 0-1,-1 0 0,1 0 0,-1 1 0,0 0 1,1 0-1,-1 0 0,0 1 0,0 0 1,0 0-1,1 0 0,-1 1 0,0 0 1,-3 1-64,-6 2-52,-1 2 0,1 0 1,0 1-1,1 0 1,-1 1-1,1 1 1,1 0-1,0 1 0,-7 7 52,-18 16-1028,2 2-1,2 1 0,1 2 0,2 1 1,-2 8 1028,-84 136-3720</inkml:trace>
  <inkml:trace contextRef="#ctx0" brushRef="#br0" timeOffset="14670.634">7822 3105 7450,'0'0'155,"0"0"0,1 0 1,-1 1-1,0-1 0,1 0 1,-1 0-1,0 0 0,1 1 1,-1-1-1,0 0 0,1 0 1,-1 0-1,0 0 0,1 0 1,-1 0-1,1 0 1,-1 0-1,0 0 0,1 0 1,-1 0-1,1 0 0,-1 0 1,0 0-1,1 0 0,-1 0 1,0 0-1,1 0 0,-1 0 1,0-1-1,1 1 0,-1 0 1,0 0-1,1 0 1,-1-1-1,0 1 0,1 0 1,-1-1-1,0 1 0,0 0 1,1 0-1,-1-1 0,0 1 1,0 0-1,0-1 0,1 1 1,-1-1-1,0 1 0,0 0 1,0-1-1,0 1 0,0 0 1,0-1-1,0 1 1,0-1-1,0 1 0,0 0 1,0-1-1,0 1 0,0 0 1,0-1-1,0 1 0,0-1 1,-1 1-1,1 0 0,0-1 1,0 1-1,0 0 0,-1-1-155,11 2-785,244 26 875,105 31-170,-201-33 87,108-1-7,-98-19 36,99-13-36,139-33 281,-27-11 576,-22-6-1500,-236 34-2554</inkml:trace>
  <inkml:trace contextRef="#ctx0" brushRef="#br0" timeOffset="15476.877">10961 3121 12323,'27'16'4748,"21"-3"-3562,-35-10-1178,74 13-559,2-3 0,-1-5-1,1-3 1,0-5 0,61-7 551,12-9-991,0-8 0,9-9 991,-111 21-160,186-37 1117,12 10-957,-24 36 2616,-179 5-2160,149 9 888,69 19-1344,150 47 481,-303-60-441,1-5 0,0-5-1,13-6-39,355-20-860,-201 11-3769,-171 10 1036</inkml:trace>
  <inkml:trace contextRef="#ctx0" brushRef="#br0" timeOffset="16283.715">15593 3042 6977,'4'0'8042,"12"1"-4970,10-1-3120,163 0-147,261 24-211,88 30 406,50 4-158,9-16 126,59-17 113,65-36 299,59-27 3,57-41-246,-33-27-77,-540 82-22,176 10-38,-289 19 18,0 7 0,62 16-18,292 60-299,-422-83-3867,-60-6 986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3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10170,'27'-12'6135,"17"5"-6085,-8 3 100,587-63-306,-245 44 142,-67 8 17,-58 8-8,189 10-3,290 17 6,-126-1 16,-464-19-11,0-7 1,-1-5-1,14-9-3,27-13 24,131-43-24,71-25 523,-346 94-531,0 2-1,1 2 0,0 1 1,16 3 8,35 10-641</inkml:trace>
  <inkml:trace contextRef="#ctx0" brushRef="#br0" timeOffset="2653.45">5376 569 9594,'0'1'175,"0"0"1,0-1-1,0 1 0,0-1 0,0 1 1,0-1-1,1 1 0,-1 0 0,0-1 1,0 1-1,0-1 0,0 1 1,1-1-1,-1 1 0,0-1 0,1 1 1,-1-1-1,0 1 0,1-1 0,-1 1 1,1-1-1,-1 1 0,0-1 1,1 0-1,-1 1 0,1-1 0,-1 0 1,1 1-1,0-1 0,-1 0 0,1 0 1,-1 0-1,1 1 0,-1-1 1,1 0-1,0 0 0,-1 0 0,1 0 1,-1 0-1,1 0 0,0 0 0,-1 0 1,1 0-1,-1-1 0,1 1 1,-1 0-1,1 0 0,0 0 0,-1-1 1,1 1-1,-1 0 0,1 0 0,-1-1-175,13 1 212,396-1-1943,1-17 0,117-32 1731,-21-6-118,0 25 130,29 39 252,32 24 154,49-19-270,-73-32-122,-470 15-19,522-40 17,-401 32 15,125 10-39,-167 12 432,117 25-432,67 38 1415,-290-62-1194,50 12 235,0-5 0,34 0-456,-88-14-81,0-2 0,-1-2 0,1-2 0,0-2 0,6-3 81,-44 7-301,-1 0 0,1-1 0,-1 0 0,1 0 0,-1 0 0,1 0 0,-1 0 0,0-1 0,0 1 0,0-1 0,0 0 0,0 0 0,0 0 0,0 0 0,0-1 0,-1 1 301,-3-17-3498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3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3346 8562,'-62'12'4605,"36"-19"-2867,29 4-1674,0 1 0,-1 0 0,1 0 0,0 0 0,0 0 0,0 0 0,0 1 0,1-1 0,-1 1 0,0 0 0,1 0 0,-1 0 0,1 0 1,-1 1-1,1-1 0,-1 1 0,1 0 0,-1 0 0,1 0 0,-1 1 0,1-1 0,1 1-64,137 32 736,-32-1-508,2-4 0,0-6 0,61 3-228,-38-17 60,0-6 0,99-13-60,202-2 40,40-3-48,-434 12 8,110-10 4,1 7 0,104 9-4,15 19 27,-1-3-16,661 36-11,-741-45 143,62 17-143,54 11 286,221-5-286,-19-3 16,-22-12 8,-295-5-38,1-8 0,4-8 14,464-44-12,-295 39 45,-135 6-32,8-11-1,-151 6 24,0 4 0,1 4 0,0 3 0,46 10-24,-72-4 17,2-3 1,-1-3 0,0-3-1,27-4-17,32-12 238,-96 12 192,-26 5-182,-12 0-5678,-11-1 2049</inkml:trace>
  <inkml:trace contextRef="#ctx0" brushRef="#br0" timeOffset="1621.235">4084 3450 8858,'32'17'4870,"-30"-17"-4866,1 0-1,-1 1 1,0-1-1,0 0 0,1 0 1,-1 0-1,0 0 1,0-1-1,0 1 1,1-1-1,-1 1 1,0-1-1,0 0 0,0 0 1,0 1-1,0-2 1,0 1-1,0 0 1,0 0-1,-1-1 1,1 1-1,0 0 0,-1-1 1,1 0-1,-1 1 1,1-1-1,-1 0 1,0 0-1,0 0 1,0 0-1,1-2-3,10-19 35,-1 0 0,0-1 0,-2 0 0,-1-1 1,-1 0-1,-1 0 0,-1-1 0,-1 0 0,-1-9-35,16-290 225,-18 260 81,-4 1 0,-2 0-1,-3 0 1,-2 1-1,-4 0 1,-2 0-1,-3 2 1,-3 0-1,-7-9-305,12 42 60,-1 2-1,-1 0 1,-1 1-1,-2 1 1,0 1-1,-2 0 1,0 2-1,-2 1 1,0 1-1,-1 2 1,0 0-1,-2 2 1,-11-4-60,-22-16 14,-2 3 0,-1 3-1,-2 3 1,0 3 0,-61-13-14,44 20 20,0 5 0,-1 2 0,-12 5-20,-306 9 40,-47 41-18,-16 22-178,9 5-7,275-37 219,-73 28-56,198-48 6,1 3 1,1 2 0,0 2-1,2 3 1,-17 12-7,34-14-13,0 1 1,1 1-1,2 2 0,1 2 1,1 1-1,-8 13 13,19-20-17,1 1-1,2 0 0,1 1 1,1 1-1,1 1 0,1 0 1,1 0-1,2 1 0,-2 12 18,2 8-46,2-1 0,3 1 0,1 1 0,3-1-1,2 0 1,4 29 46,4-4-170,2-1 0,4-1 0,3 0 0,9 17 170,23 55-359,7-3 0,35 59 359,-71-157 1,3-1-1,1 0 1,2-2-1,2-2 1,2 0-1,1-2 1,2-1-1,1-2 1,1-1-1,2-2 1,29 17-1,-12-17 19,0-2 0,2-2 1,1-3-1,0-2 0,2-3 1,16 1-20,-1-4 6,0-3 0,1-4-1,0-3 1,0-3 0,67-7-6,-63-2-29,0-4 0,0-3 0,65-20 29,-13-7-91,-1-7 0,-2-4 0,58-37 91,160-112-183,-254 142 146,-4-5-1,-2-3 0,60-62 38,-101 86 6,-3-2 0,-1-3 0,-2-1 0,-3-2 0,-2-1 0,-2-2 0,-2-1 0,-3-1 0,-3-2 0,13-42-6,-21 40 47,-3-1-1,-3 0 1,-2 0 0,-4-1-1,-1-57-46,-2 90 155,-2 0-1,-1 0 0,-1-1 0,-2 1 0,-1 1 1,-1-1-1,-2 1 0,0 0 0,-2 0 1,-1 1-1,-1 1 0,-1 0 0,-2 0 0,-8-10-154,9 21 188,-1 1-1,-1 0 0,0 0 1,-1 2-1,0 0 0,0 1 0,-2 1 1,1 0-1,-1 2 0,-1 0 0,1 1 1,-14-2-188,-35-9 204,0 3 0,0 3 1,-1 3-1,-23 2-204,-22 3-425,0 6-1,-83 12 426,97-1-2678,2 5-1,-12 7 2679,-40 19-4097</inkml:trace>
  <inkml:trace contextRef="#ctx0" brushRef="#br0" timeOffset="2451.407">2383 412 8786,'-77'-12'1702,"0"3"-1,-1 3 1,-4 4-1702,4 4-12,0 4-1,0 3 1,0 4 0,1 3-1,1 3 1,1 4 0,1 3-1,-29 16 13,-368 200-731,5 23 1433,438-249-420,0 2 1,1 1-1,1 2 0,1 0 0,0 2 1,-17 21-283,15-12 50,1 0 0,2 1 1,1 2-1,2 0 1,-1 6-51,10-16-1,1 1 0,1-1 1,1 1-1,1 1 0,1 0 1,2 0-1,1 0 0,-1 26 1,9-21-13,1 0 0,1-1-1,2 1 1,1-1 0,2-1-1,1 0 1,1 0 0,1-1-1,2-1 1,1 0 0,11 12 13,14 19-127,2-2 1,3-2 0,27 23 126,-13-20-105,3-2 0,1-4 0,4-2 0,1-3 0,2-3 0,2-4 0,2-3 0,66 22 105,5-3 11,3-7 1,2-7-1,110 15-11,-122-34 69,1-6-1,1-6 1,133-8-69,-118-10 118,-1-8 0,58-15-118,-2-16 80,-1-9 0,-4-10 0,44-26-80,-66 12 25,-4-8 1,50-39-26,-23 3 24,-5-9 1,180-154-25,-165 106 19,-34 27 7,-34 6 22,-107 104 18,-3-2-1,-1-1 0,28-46-65,-59 78 40,1 0-1,-2-1 0,0 0 0,0 0 1,-2 0-1,0-1 0,-1 0 1,0 0-1,-1 0 0,-1-1 0,-1-1-39,-1 6 47,0 0 0,-1 0 0,0 0-1,-1 0 1,-1 1 0,0-1 0,-1 0 0,0 1-1,0 0 1,-1 0 0,-1 0 0,0 1-1,0-1 1,-6-6-47,-16-20 157,-1 0 0,-2 2 1,-1 2-1,-2 1 0,-15-11-157,-108-79 477,66 63-137,-3 4 0,-2 4 0,-70-25-340,60 35 221,-2 5 0,-1 4-1,-1 5 1,-98-10-221,33 17 110,-1 8-1,0 7 0,-138 16-109,64 13-185,2 11 0,2 11 0,-43 22 185,-42 26-1228,5 15 0,-177 89 1228,-114 101-3453,39 39-137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3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2131 451 4513,'-61'-5'5725,"-9"-2"-1634,1-4-3595,-5-25-898,-10 5 1022,0 3 0,-37-5-620,104 29 127,-1 2 0,0 0 0,1 0 0,-1 2 0,0 0 0,0 1 0,0 1 0,0 1 0,-12 3-127,-184 43 260,-5 11-254,193-50-6,0 2 1,1 0 0,0 2-1,1 0 1,0 2 0,-8 8-1,-61 58-18,-17 26-50,5 4-1,-6 18 69,79-88-32,2 2 0,3 1 0,-23 48 32,18-28-20,3 1 0,3 1 0,3 2 0,-2 20 20,4-5 46,4 0 0,3 1 0,5 0 0,3 1-1,3 0 1,5 0 0,11 79-46,-3-121 21,2-1-1,2 0 1,12 25-21,23 71 0,-38-97 4,11 39 53,3-1 0,4-1-1,22 42-56,-28-85 21,1 0 0,2-2-1,1 0 1,2-2 0,1-1-1,1-1 1,2-2 0,1-1-1,1-2 1,37 20-21,-5-8 24,1-3 0,1-3 0,2-3 0,2-4 0,0-2 0,39 4-24,-50-11 27,0-3 1,1-2-1,0-4 0,1-2 1,0-3-1,-1-2 0,1-4 1,46-9-28,176-61 97,17-26 9,-28 12-30,-6 18-42,-178 48-116,-1-5-1,-2-3 0,-1-4 0,-2-3 1,-1-5-1,71-49 83,-119 65-7,0-1 1,-2-2-1,-2-2 0,0 0 1,-3-3-1,10-14 7,13-28 7,-3-2 1,14-35-8,-35 60 14,-3-1 1,-3 0 0,-1-2-1,2-20-14,-4 2 91,-3-1 0,-3-1 0,-3 0-1,-4 0 1,-4 0 0,-6-75-91,-19-28 101,-34-123-101,29 181 37,-7 1-1,-25-55-36,40 120 94,-3 0 0,-2 2 0,-2 1 0,-10-12-94,16 35 121,-1 1 1,-1 0-1,-1 2 0,-1 1 0,-2 1 0,-1 2 0,0 0 0,-2 2 0,0 1 1,-2 1-1,-31-13-121,-107-19 465,93 38-374,-1 2 0,-1 4 0,0 4 0,-70 5-91,50 7-235,0 3-1,-10 7 236,8 4-768,1 4-1,-53 23 769,-50 31-3690,-13 16 3690,-216 118-3911</inkml:trace>
  <inkml:trace contextRef="#ctx0" brushRef="#br0" timeOffset="5549.628">2915 982 4497,'-26'9'1629,"0"1"1,1 1-1,0 1 1,0 1-1,-5 5-1629,-19 9 931,31-18-848,1 1-1,0 0 1,1 2-1,0-1 1,1 2 0,0 0-1,1 1 1,1 0-1,0 1 1,1 1 0,0 0-1,1 0 1,1 1-1,1 0 1,1 1 0,0 0-1,0 4-82,-8 33 4,2 1 0,3 0 0,3 0 0,2 1-1,2 0 1,3 0 0,2 1 0,3-1 0,7 30-4,54 251 75,-63-326-75,0 0 1,2 0-1,-1 0 1,2 0 0,-1 0-1,2-1 1,-1 0-1,2 0 1,-1 0 0,1-1-1,1 0 1,0-1 0,1 1-1,-1-1 1,2-1-1,-1 0 1,1 0 0,0-1-1,1 0 1,0-1-1,0 0 1,0-1 0,1 0-1,8 2 0,-1-4 0,0-2-1,0 1 1,1-2-1,-1-1 0,0 0 1,0-2-1,1 0 1,-2-1-1,1-1 1,0 0-1,-1-2 1,0 0 0,8-3 7,0-1 1,0-1 0,-2-2 0,1 0 0,-2-1-1,0-2 1,-1 0 0,0-2 0,-2 0 0,0-1-1,-1-1 1,-1-1 0,-1 0 0,0-3-8,29-49 22,-3-2 1,-3-1-1,-4-3 0,7-29-22,-31 76 33,-2 0-1,-2 0 1,-1-1-1,-1 0 0,-2 0 1,-2 0-1,-1 0 1,-1-1-1,-2 1 0,-1 0 1,-2 0-1,-2 0 1,-6-19-33,5 31 125,-2 0 0,-1 1 0,0 0 0,-1 1 0,-2 0 0,0 1 0,-1 0 0,0 1 0,-2 1-1,0 0 1,-1 2 0,0 0 0,-2 1 0,0 0-125,0 0 62,-1 1-1,0 0 0,-1 2 1,0 0-1,-1 2 0,0 0 1,-1 2-1,0 0 1,0 2-1,-22-2-61,28 4-43,-1 2 1,1 1 0,0 0-1,0 1 1,0 1-1,0 0 1,0 2 0,0 0-1,1 1 1,0 1-1,0 0 1,0 1 0,1 1-1,0 1 1,-14 10 42,2 3-692,1 2 0,1 1 0,2 1 0,0 1 0,2 1 0,-16 26 692,36-52-63,-95 140-3044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4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 6001,'-2'-3'485,"0"1"0,0 0 0,0 0-1,0 0 1,0 0 0,-1 0-1,1 0 1,-1 1 0,0-1 0,1 1-1,-1 0 1,0 0 0,0 0 0,1 0-1,-1 0 1,0 1 0,-2-1-485,-1 0 146,-1 0 0,1 1 0,-1 0 0,1 0 0,0 1 0,-1 0 0,1 0 0,0 0 0,-1 1 0,1 0 0,0 0 0,-5 2-146,-2 6 42,0 0 1,0 1-1,1 0 0,1 1 0,0 1 0,0 0 1,1 0-1,1 1 0,0 0 0,1 0 1,1 1-1,-2 5-42,-15 33 15,2 1 0,3 1 0,1 1 1,4 0-1,2 1 0,2 1 0,3 0 0,2 0 1,3 0-1,3 14-15,-1-56 1,0 19 4,1-1 0,2 1 0,2 0 0,1 4-5,-2-21 0,0 1 0,1-1 0,0 0-1,2 0 1,0-1 0,1 0 0,1 0 0,0-1-1,1 0 1,1-1 0,1 0 0,0 0 0,1-1-1,0-1 1,1 0 0,0-1 0,1-1 0,1 0-1,0-1 1,9 4 0,-6-7-7,1-1 0,0-1 0,0 0 0,0-2 0,1-1 0,-1 0 0,1-1 0,-1-2 0,1 0 0,-1-1-1,1-1 1,-1 0 0,0-2 0,0-1 0,-1 0 0,1-1 0,-1-1 0,-1-1 0,0-1 0,2-2 7,-2 0 2,-1-1-1,-1-1 1,-1-1 0,0 0-1,0-1 1,-2 0 0,0-1 0,-1-1-1,-1 0 1,0 0 0,-1-1-1,-2-1 1,0 1 0,0-2-2,6-15 19,-1-1 1,-1 0 0,-2 0-1,-2-1 1,-2-1-1,2-32-19,-7 47 22,0 0 0,-2 0 0,-1 0 1,0 0-1,-2 0 0,-1 1 0,-1-1 0,0 1 0,-2 0 0,-1 1 0,-1 0 0,-1 0 0,0 1 0,-2 1 0,0 0 0,-1 1 1,-2 0-1,-7-7-22,12 17-12,0 1 0,0 1 0,0 0 0,-1 0 0,-1 1 0,1 1 0,-1 0 0,0 0 0,0 1 0,0 1 0,0 1 0,-1-1 0,-12 1 12,-8 1-673,0 2 0,1 0 1,-1 3-1,1 1 0,0 1 673,-107 25-2674</inkml:trace>
  <inkml:trace contextRef="#ctx0" brushRef="#br0" timeOffset="6872.684">267 83 6857,'-6'1'513,"0"0"0,1 0 0,-1 1 0,1 0 0,-1 0 0,1 0 0,0 0 0,0 1 0,0 0 0,0 0 0,0 0 0,-1 2-513,-75 83 1180,74-80-959,-6 11-170,0 0-1,1 1 1,1 0 0,1 1 0,1 0-1,1 1 1,1 0 0,1 0 0,0 0 0,2 1-1,1 0 1,0 0 0,2 17-51,-2 32 23,4 0 0,2 0 0,4-1-1,3 1 1,3-2 0,19 58-23,-24-98 4,1-1-1,2-1 0,1 1 0,1-2 1,1 0-1,2 0 0,1-1 1,0-1-1,2-1 0,1-1 0,1 0 1,1-2-1,0 0 0,2-2 1,13 9-4,-25-23 0,1 0 1,-1 0 0,1-1-1,0-1 1,0 0 0,0-1-1,0 0 1,0-1 0,1 0-1,-1-1 1,0-1 0,1 0-1,-1-1 1,0 0 0,0-1-1,0 0 1,0-1 0,-1-1-1,1 0 1,-1-1 0,-1 0-1,1-1 1,-1 0 0,0-1-1,0 0 1,-1 0 0,0-1-1,1-2 0,8-5 9,0-1-1,-2-1 1,1-1-1,-2 0 0,-1-1 1,0-1-1,-2 0 1,0-1-1,-1-1 0,-2 0 1,0 0-1,-1-1 1,-2 0-1,0-1 1,-2 1-1,1-6-8,2-51 48,-3 0 0,-3-34-48,-2 82 116,-1 1 1,-2 0-1,0 0 1,-3 0-1,0 0 1,-2 1-1,-2 0 1,-1 0-1,-1 1 1,-1 0-1,-2 2 1,-13-22-117,20 40 151,0 1 0,-1 0 0,0 0 1,0 0-1,-1 1 0,0 1 0,0-1 0,-1 2 1,0 0-1,0 0 0,-1 1 0,1 0 1,-1 1-1,0 0 0,0 1 0,-1 0 1,-8 0-152,-25-2 299,-1 2 0,0 2 0,0 2 1,-5 3-300,7-2 39,18 0-208,-107 3-669,41-6-4354,38 0 1558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4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2398 2305 9618,'10'-15'2441,"-15"17"703,-4 19-2704,0 12-384,-6 36-64,-2 14 8,-3 22 0,7 1 16,3 6 24,7-19-32,5-7 24,4-22-8,3-15-152,0-27-296,-6-22-2720,-4-15 647</inkml:trace>
  <inkml:trace contextRef="#ctx0" brushRef="#br0" timeOffset="290.385">2318 1802 8722,'9'-61'2640,"-10"5"889,1 42-2321,-6 2-23,3 9-281,-8 6-184,-1 6-400,-5 8-144,5-2-576,-2 43-3505,5-7 1137</inkml:trace>
  <inkml:trace contextRef="#ctx0" brushRef="#br0" timeOffset="1662.073">4316 1272 8154,'3'-6'2224,"7"10"962,17 36-3048,36 41-41,65 81-48,7 23 9,-116-153-23,-1 1 1,-2 1 0,-2 1-1,6 20-35,-5-8 63,-10-35 33,-7-18-465,-8-13-1788,-9-29 198</inkml:trace>
  <inkml:trace contextRef="#ctx0" brushRef="#br0" timeOffset="1938.868">4292 1697 9330,'-5'-8'2360,"10"-7"769,18-3-2697,9-14-72,4-3-144,17-6-24,-1 5-48,7-7-24,-4 4-72,2 1-280,-17 2 1673,-15-4-4714,-17 16 1873</inkml:trace>
  <inkml:trace contextRef="#ctx0" brushRef="#br0" timeOffset="2159.41">5011 1621 6121,'11'-4'3553,"-11"2"-536,-5 14-777,4 2-2080,-10 53-72,-6 6-8,-1 34 0,-1-1 8,0 4-40,28-88-16,-4-11-8,1 1-16,35 6 8,5-52-160,11-65-2960,2-12 919</inkml:trace>
  <inkml:trace contextRef="#ctx0" brushRef="#br0" timeOffset="2338.929">5066 1451 11274,'-14'3'3105,"1"-4"1040,14 2-3177,-2-5-256,1-1-224,4-4-79,5-8-938,6-25-3696</inkml:trace>
  <inkml:trace contextRef="#ctx0" brushRef="#br0" timeOffset="766.266">3242 1641 8778,'-11'-9'2280,"10"6"633,12 1-2417,7-1-376,15-1-48,8-4-16,21-3 0,-1-2-24,9-2-8,-23 13 16,-24 2 40,1 0-176,67 12-2880,-18 5 935</inkml:trace>
  <inkml:trace contextRef="#ctx0" brushRef="#br0" timeOffset="1075.962">3377 1929 11522,'-27'70'3169,"42"-76"-2033,9-12-1136,23-4-32,12-34 8,14 3 16,-3 5 120,12 7-3248,-14 51 1111</inkml:trace>
  <inkml:trace contextRef="#ctx0" brushRef="#br0" timeOffset="-930.958">499 1368 6345,'-35'-99'7283,"32"114"-5966,15 29-1279,9 2-57,2-2 0,2-1 0,3-1-1,0-1 1,21 20 19,26 40-16,224 300 11,-239-324 16,4-2-1,17 11-10,-14-18 32,2-3 0,4-4 0,2-2 0,2-4 0,13 3-32,-30-29-16,-52-23-507,-18-12-2026,-20-17 184</inkml:trace>
  <inkml:trace contextRef="#ctx0" brushRef="#br0" timeOffset="-641.584">558 2538 8162,'-3'0'174,"1"-1"-1,-1 1 1,0 0 0,1-1 0,-1 1 0,1-1 0,-1 0-1,0 0 1,1 0 0,0 0 0,-1 0 0,1-1 0,0 1-1,0-1 1,-1 1 0,1-1 0,0 0 0,1 0-1,-1 0 1,0 0 0,1 0 0,-1 0 0,1-1 0,-1 1-1,1 0 1,0-1 0,0 1 0,0-1 0,0 0 0,1 1-1,-1-1 1,1 0-174,1-5 62,1 1 1,0 0-1,1 1 0,0-1 0,0 0 0,0 1 1,1-1-1,0 1 0,0 0 0,0 1 0,4-4-62,197-234 665,-6-33-235,76-145 44,-70 68-284,-113 206-439,-70 123-684,-17 32-1763,-12 23-71</inkml:trace>
  <inkml:trace contextRef="#ctx0" brushRef="#br0" timeOffset="9836.183">47 3568 10242,'1'-7'7688,"18"11"-7590,-10-2 225,43 7-385,1-3 0,-1-3 0,28-1 62,13-5-57,-1-3 0,0-4 1,77-20 56,64-19 16,26 14 38,-204 30-39,-29 3-8,123-12 89,1 6 0,0 6 0,28 9-96,202 37 181,-218-25-140,22 4 1,93-5-42,-88-20 9,70-15-9,-87-6 7,-2-7-1,78-28-6,-147 34 3,-4 1 5,486-104 20,-48 60 5,152 26 57,-593 33 10,-133 11-1961,-2-6-1462</inkml:trace>
  <inkml:trace contextRef="#ctx0" brushRef="#br0" timeOffset="10958.769">5999 3073 11194,'-5'1'562,"-57"1"4376,59-2-4910,0 0-1,0-1 1,-1 0-1,1 0 1,0 0 0,0 0-1,0 0 1,0-1-1,0 1 1,1-1-1,-1 0 1,0 0-1,1 0 1,-1 0 0,1 0-1,0 0 1,0-1-1,-1 1 1,2-1-1,-1 0 1,0 1 0,0-1-1,1 0 1,0 0-1,-1 0 1,1 0-1,0-1-27,-7-26-6,2 1-1,1-1 0,1 0 0,1-1 0,2 1 0,1-6 7,0 24 1,12-339 302,-2-153 708,-16 3-459,8 138-488,22 68-63,12-15 21,-37 218 409,1 91-406,-1 0 0,1 0 1,-1 0-1,0 0 0,0 0 1,1 0-1,-1 0 1,0 0-1,0 0 0,0 0 1,0 0-1,0 1 1,0-1-1,0 0 0,0 1 1,0-1-1,0 1 1,-1-1-1,1 1 0,0 0 1,0-1-1,-1 1 0,1 0 1,0 0-1,0 0 1,0 0-1,-1 0 0,1 0 1,0 0-1,0 0 1,-1 1-1,0-1-25,-21-2-410,-100-24-783,-345-44 1121,20 27 300,2-5-194,-42 9-30,-35 11-17,-40-15 17,-10 17 53,-253 0 58,816 26-111,-129-8 9,0 7 0,-1 5 0,-131 23-13,209-13-40,1 3 1,1 2 0,-1 4 39,-59 18-117,10-11 132,48 20-167,54-35 113,0-1 1,1 1 0,1 0-1,0 0 1,1 1-1,1 0 1,0 0 0,1 0-1,0 8 39,-7 69-64,4 1 0,5 51 64,1-128 0,14 586 82,-13-562-80,-5 514 8,-37 32 4,-9-108 153,42-405-132,4 0 1,2 1-1,4-1 1,3 0-1,9 36-35,-13-106-1,2 15-97,0 1 0,2-1 0,0 0 0,2 0 0,0 0 0,1-1 0,0 0 1,2-1-1,5 8 98,12 5 641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5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372 103 3161,'-19'-17'3285,"12"-45"-2618,8 45 751,-2 16-1255,0 1-1,0-1 1,0 0-1,0 1 1,0-1-1,0 1 1,0-1-1,0 1 1,0 0 0,-1-1-1,1 1 1,0 0-1,0 0 1,0 0-1,0 0 1,-1 0-1,1 0 1,0 0-1,0 0 1,0 0-1,0 1 1,-1-1-1,1 0 1,0 1 0,0-1-1,0 1 1,0-1-1,0 1 1,0 0-1,0-1 1,0 1-163,0 0 38,-34 13 1227,-19 16-1181,40-20-6,1 0 0,1 1 0,0 0 0,1 1 0,0 0 0,0 1 0,2 0 0,-1 0 0,2 1 0,0 1 0,1-1 0,0 1 0,-2 10-78,-7 21 92,3 0 1,2 2 0,-5 42-93,11-40 148,2 1 0,3-1 0,1 0 0,4 8-148,1 63 37,-6-53-43,-1-13 120,3-1-1,1 1 1,3-1 0,3-1 0,8 28-114,-5-39 36,2 0 0,1-1 1,3 0-1,1-1 0,2-2 0,2 0 0,1-1 0,2-1 0,28 30-36,-48-59 2,1 0 0,0 0-1,1 0 1,-1-1-1,1 0 1,1 0 0,-1-1-1,1 0 1,0-1-1,0 0 1,0 0 0,1-1-1,-1 0 1,1-1-1,0 0 1,0 0 0,-1-1-1,1 0 1,0-1-1,0 0 1,0-1 0,0 0-1,0 0 1,0-1-1,1-1-1,5-3 5,0-2-1,-1 1 1,0-2-1,0 0 0,-1-1 1,0 0-1,-1-1 0,0-1 1,-1 0-1,0 0 0,-1-2 1,0 1-1,-1-1 0,-1-1 1,0 0-5,10-20 9,-1 0 1,-2-2-1,-1 0 1,-3 0 0,0-1-1,-3-1-9,-1 1 32,-2 1-1,-2-1 0,-1 0 1,-2 0-1,-2 0 1,-1 1-1,-2-1 1,-2 0-1,-1 1 1,-2 0-1,-2 1 0,-1-1 1,-1 2-1,-2 0 1,-2 1-1,-1 1 1,-2 0-1,-1 2 0,-1 0 1,-2 1-1,-6-4-31,-55-57 835,-78-62-835,143 134-142,-1 2-1,0 0 1,-1 2-1,-1 0 1,-1 2-1,0 0 1,-18-6 142,35 17-322,0 0 1,0 1 0,0-1-1,0 1 1,0 0 0,0 1-1,0 0 1,0 0 0,0 1-1,0-1 1,0 2 0,1-1 0,-1 1-1,0 0 1,-5 2 321,-47 26-3549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1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5138 370 11618,'-322'89'983,"305"-86"-924,1 1-1,-1 0 1,1 1-1,1 0 1,-1 1-1,1 1 1,0 1-1,1 0 1,-1 1-1,2 1 1,-1 0-1,1 0 1,-8 10-59,-94 104 1,89-96 0,-26 30 16,2 1 0,-39 62-17,73-98 5,2 0 1,0 1 0,2 1 0,1 0-1,0 1 1,-3 16-6,-21 217 8,33-245-1,1 0-1,0 1 0,1-1 0,1 0 1,0 0-1,1 1 0,0-1 1,1 0-1,1-1 0,0 1 1,1 0-7,11 23 7,1-2 0,1 0 1,2-1-1,2-1 1,1-1-1,1-1 1,7 4-8,-15-18 16,1-1 0,1-1 0,0 0 0,1-1 0,1-2 0,0 0 0,0-1 0,1 0 0,1-2-1,0-1 1,12 3-16,18 3 44,2-2-1,-1-3 1,1-2-1,21-1-43,195-6 119,31-2-33,-12 12-34,-11 6-24,5-2-46,0-25 38,-233 4-5,-1-2 0,0-2 0,-1-2 0,4-4-15,3-6 44,-1-1 1,-1-4-1,-1-1 1,-2-3-1,5-6-44,-23 16 97,-1-2 0,-1-1-1,-2-1 1,0-2-1,-2-1 1,-1-1 0,6-10-97,-25 30 126,0 1 0,0-1 0,-1-1 0,0 1 0,-1-1 0,-1 0 0,1 0 0,-2 0 0,1 0-1,-2 0 1,1-1 0,-2 1 0,1 0 0,-2-1 0,1 1 0,-2-1 0,1 1 0,-1 0 0,-4-10-126,-2-9 224,-13-45 252,-3 1 0,-3 1-1,-24-44-475,-55-70 643,82 152-469,-2 1 0,0 2 0,-23-22-174,-130-103 44,133 124-65,-2 2 1,-1 2-1,-2 2 0,0 3 1,-2 2-1,0 2 1,-1 2-1,-1 3 0,-56-8 21,57 15-83,-1 2-1,0 3 0,0 2 1,-41 5 83,-94 19-539,90-2-601,1 4 0,2 5 0,-88 39 1140,-103 62-3664</inkml:trace>
  <inkml:trace contextRef="#ctx0" brushRef="#br0" timeOffset="4128.093">4476 2486 3225,'0'-1'227,"-1"1"-1,1-1 1,0 0 0,0 0 0,-1 0 0,1 0 0,0 0 0,0 0 0,0 0-1,0 0 1,0 0 0,0 0 0,0 0 0,1 0 0,-1 0 0,0 0 0,0 0 0,1 0-1,-1 0 1,1 0 0,-1 0 0,1 0 0,-1 0 0,1 1 0,-1-1 0,1 0-1,0 0 1,-1 1 0,1-1 0,1 0-227,21 3 481,-17 3-510,-1 0 1,1 0 0,-1 0 0,0 1-1,0-1 1,-1 1 0,0 0 0,0 1-1,0-1 1,-1 1 0,0-1 0,0 1 0,0 0-1,-1 0 1,0 1 0,-1-1 0,1 0-1,-2 1 1,1 4 28,2 3 38,7 49 20,-4 0 0,-3 1 0,-2-1 0,-6 46-58,2 104 103,2-119-69,-4-1 0,-4 0 1,-4 0-1,-24 85-34,20-102 77,-6 15 59,4 1 0,4 1 0,4 1 0,2 61-136,19 105 270,-2-94-197,-8 2 0,-7-1 1,-8-1-74,5-84 104,3-1 0,3 1 0,4 0 0,5 6-104,-2-39 165,-1 0 0,-2 0 0,-3 0 0,-5 20-165,-8 32 463,17-101-470,-1-1-1,0 1 1,0 0 0,0-1-1,0 1 1,0 0 0,0-1 0,0 1-1,0 0 1,-1-1 0,1 1-1,0 0 1,0-1 0,0 1 0,-1-1-1,1 1 1,0 0 0,-1-1-1,1 1 1,-1-1 0,1 1 0,0-1-1,-1 1 1,1-1 0,-1 1-1,1-1 1,-1 0 0,1 1 0,-1-1-1,0 0 1,1 1 0,-1-1-1,1 0 1,-1 0 0,0 0 0,1 1-1,-1-1 1,0 0 0,1 0-1,-1 0 1,0 0 0,1 0 0,-1 0-1,0 0 1,1 0 0,-1-1-1,0 1 1,1 0 0,-1 0 0,1 0-1,-1-1 1,0 1 0,1 0-1,-1-1 1,1 1 0,-1 0 0,1-1-1,-1 1 1,1-1 0,-1 1-1,1-1 1,-1 1 0,1-1 0,0 1-1,-1-1 8,-10-27-954</inkml:trace>
  <inkml:trace contextRef="#ctx0" brushRef="#br0" timeOffset="4744.464">3478 2178 10410,'57'-66'2205,"-56"66"-2197,-1-1 1,0 0 0,0 0 0,0 0-1,0 0 1,0 0 0,0 0 0,0 0-1,0 0 1,-1 0 0,1 0-1,0 1 1,0-1 0,-1 0 0,1 0-1,-1 0 1,1 0 0,-1 1 0,1-1-1,-1 0 1,1 0 0,-1 1 0,1-1-1,-1 0 1,0 1 0,0-1-1,1 1 1,-1-1 0,0 1 0,0-1-1,0 1 1,1 0 0,-1-1 0,0 1-1,0 0 1,0 0 0,0-1 0,0 1-1,0 0 1,0 0 0,0 0-1,1 0 1,-1 0 0,0 0 0,0 1-1,0-1 1,0 0 0,0 0 0,0 1-1,0-1 1,1 0 0,-1 1 0,0-1-1,0 1 1,0 0-9,0-1 4,-11 3-11,0 0 0,-1 1 1,2 0-1,-1 1 0,0 0 1,1 1-1,0 1 0,0 0 0,1 0 1,0 1-1,0 0 0,-3 4 7,-2 0-9,-335 298-42,258-225 32,-358 323 37,221-214 93,-24 0-111,89-73 99,136-87-39,27-33-67,1 0 1,0-1-1,0 1 0,-1 0 1,1 0-1,0 0 0,0 0 1,0 0-1,0 0 1,0 0-1,0 0 0,1 0 1,-1-1-1,0 1 0,0 0 1,1 0-1,-1 0 0,0 0 1,1 0-1,-1-1 1,1 1-1,-1 0 0,1 0 1,-1-1-1,1 1 0,-1 0 1,1-1-1,0 1 0,0-1 1,-1 1-1,1 0 1,0-1-1,0 0 0,-1 1 1,1-1-1,0 1 0,0-1 1,0 0-1,0 0 0,0 0 1,0 1 6,24 3-1979,9-7 213</inkml:trace>
  <inkml:trace contextRef="#ctx0" brushRef="#br0" timeOffset="5044.512">3848 2565 8154,'-389'265'4309,"5"27"-4177,-163 116 53,126-59-132,343-279-30,2 4 0,-58 76-23,125-140-7,0 0 1,0 0-1,1 1 0,1 0 1,0 1-1,0-1 1,1 1-1,1 1 1,0-1-1,1 1 0,0 0 1,1 0-1,0 0 1,1 0-1,0 1 7,2-13-61,0 1 0,0-1 0,-1 1 1,1-1-1,1 1 0,-1-1 0,0 1 0,0-1 0,0 1 0,1-1 0,-1 1 1,1-1-1,-1 1 0,1-1 0,0 0 0,-1 1 0,1-1 0,0 0 0,0 0 1,0 0-1,0 1 0,0-1 0,0 0 0,0 0 0,0 0 0,1-1 1,-1 1-1,0 0 0,0 0 0,1-1 0,-1 1 0,1-1 0,-1 1 0,0-1 1,1 1-1,-1-1 0,1 0 0,-1 0 0,1 0 0,-1 0 0,1 0 0,-1 0 1,1 0-1,-1 0 0,1-1 61,42-14-2079</inkml:trace>
  <inkml:trace contextRef="#ctx0" brushRef="#br0" timeOffset="5372.158">3883 3289 8626,'-145'81'3675,"-62"54"-3049,99-63-604,-500 310 172,120-59 21,414-266-156,2 4 0,-60 66-59,120-115-4,0 0 0,0 1 0,1 1 0,1 0 0,0 0 0,1 1 0,-4 10 4,11-22-20,1-1 1,0 1-1,0-1 0,0 1 0,0 0 1,0 0-1,1-1 0,-1 1 0,1 0 1,-1 0-1,1 0 0,0 0 1,0 0-1,1-1 0,-1 1 0,1 0 1,-1 0-1,1 0 0,0-1 0,0 1 1,0 0-1,0-1 0,0 1 0,1-1 1,-1 1-1,1-1 0,0 0 0,0 1 1,0-1-1,0 0 0,0 0 20,7 3-285,1 0-1,-1-1 1,1 0-1,0-1 1,0 0-1,0 0 1,0-1-1,0 0 1,1-1-1,-1 0 1,0-1-1,1 0 1,3-1 285,101-8-2548</inkml:trace>
  <inkml:trace contextRef="#ctx0" brushRef="#br0" timeOffset="5633.375">3731 4073 9082,'-80'28'2064,"-52"35"761,-14 27-2569,-30 28-256,8-4 48,-17 8-64,40-28 88,7-3-96,34-25 80,19 3-80,33-12 80,16-7-168,25-13-40,34-8-344,22-20-32,39-24-2377,22-16 577</inkml:trace>
  <inkml:trace contextRef="#ctx0" brushRef="#br0" timeOffset="5849.477">3965 4494 8042,'-44'-2'2416,"-27"22"481,-45 13-2177,-17 14-528,-54 34-160,8 7 48,-33 16-112,13-3 88,2 6-80,49-26 136,7-5 96,38-25-3072,15-20 1135</inkml:trace>
  <inkml:trace contextRef="#ctx0" brushRef="#br0" timeOffset="6060.717">1615 4943 5009,'-94'-5'0</inkml:trace>
  <inkml:trace contextRef="#ctx0" brushRef="#br0" timeOffset="6528.751">1707 4567 6873,'-104'7'4497,"-43"50"-3548,140-54-919,-60 29 86,1 3 0,1 3 0,-41 34-116,43-23 127,2 2-1,2 3 0,-24 32-126,45-47 33,22-23 1,1 0 0,0 1 0,1 0 0,1 1 0,-8 14-34,21-32-2,-1 0 1,1 0-1,0 1 1,-1-1-1,1 0 1,0 0-1,0 1 1,-1-1-1,1 0 0,0 1 1,0-1-1,-1 0 1,1 1-1,0-1 1,0 1-1,0-1 1,0 0-1,0 1 1,-1-1-1,1 1 0,0-1 1,0 0-1,0 1 1,0-1-1,0 1 1,0-1-1,0 1 1,0-1-1,1 0 1,-1 1-1,0-1 1,0 1-1,0-1 0,0 0 1,0 1-1,1-1 1,-1 1-1,0-1 1,0 0-1,1 1 1,-1-1-1,0 0 1,1 0-1,-1 1 0,0-1 1,1 0-1,-1 0 1,0 1-1,1-1 1,-1 0-1,1 0 1,-1 0-1,0 0 1,1 1-1,-1-1 1,1 0 1,26-6-250,57-30-738,-2-4 0,-2-4 1,-2-2-1,-2-4 0,17-19 988,88-65 1033,-181 134-1032,13-14 905,-23 9 648,-95 40 95,-249 149-1209,-83 50-233,166-107-51,238-115-143,57-34-469,405-252-1731,-353 225 2083,3 4 0,2 3 0,1 4 0,46-13 104,-39 31-60,-75 21 32,-22 7 157,-78 28 416,-377 131 540,143-56-1228,134-34-1373,-8 5-862</inkml:trace>
  <inkml:trace contextRef="#ctx0" brushRef="#br0" timeOffset="10037.154">1381 473 5385,'95'-26'1079,"2"4"1,0 4-1,5 4-1079,71-13 80,226-42-33,-185 43-185,11 9 138,-121 10 23,340-21-25,-55 20 18,-365 7-4,121 13 12,-133-7 268,-17-4 868,-32-9-663,0 2 1,0 1-1,-1 2 1,-38 2-498,58 1 48,-536 15 152,447-10-155,-387 17 64,-45-9 73,513-12-161,-5 0 13,1 1 0,-1 1 1,0 2-1,-27 8-34,59-13 1,-1 1-1,0-1 0,1 0 1,-1 1-1,0-1 0,1 1 1,-1-1-1,0 0 0,0 1 1,0-1-1,1 1 0,-1-1 0,0 1 1,0-1-1,0 1 0,0-1 1,0 0-1,1 1 0,-1-1 1,0 1-1,0-1 0,0 1 1,-1-1-1,1 1 0,0-1 1,0 1-1,0-1 0,0 1 1,0-1-1,0 1 0,-1-1 0,1 0 1,0 1-1,0-1 0,-1 1 1,1-1-1,0 0 0,-1 1 1,1-1-1,0 0 0,-1 1 1,1-1-1,0 0 0,-1 1 1,1-1-1,-1 0 0,1 0 0,-1 0 1,1 1-1,-1-1 0,1 0 0,119 22 32,36-8 75,102-6-107,23-12 148,22-15-148,293-52 67,-97-20-30,-400 75-43,-31 5 21,0-2-1,-1-3 1,30-12-15,-91 26 4,-2 1 1,0 1 1,-1-1-1,1 1 0,-1-1 0,1 0 0,-1 0 0,0 0 1,1-1-1,-1 1 0,0 0 0,0-1 0,0 1 1,0-1-1,0 0 0,0 0 0,0 0 0,-1 0 1,1 0-1,-1 0 0,1 0 0,-1-1 0,0 1 1,0-1-6,-2 1 6,0 0 1,-1-1-1,0 1 1,1 0-1,-1 0 1,0 0-1,0 0 1,0 0 0,0 0-1,-1 0 1,1 1-1,0-1 1,-1 1-1,1 0 1,-1 0 0,1 0-1,-1 0 1,0 0-1,1 0 1,-1 1-1,0-1 1,1 1 0,-1 0-1,0 0 1,0 0-1,0 0-6,-36-4 20,0 2 0,0 2 0,0 1 0,-27 5-20,-133 19-48,-52 24-2,-63 22-136,-50 11-549,-68 16-1514,1 6 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6:4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7937 8562,'-12'-6'4606,"17"2"-3715,24-2-1204,155 2 327,334-31 52,-269 32 232,707-21 643,-805 12-864,128-26-77,169-44 75,-306 64-58,0 6 0,6 6-17,282 4 23,-3-15 2,0-12-10,-46 14-6,391 30 15,-510-13 954,-244 0 2261,-25 5-8049,0-2 1402</inkml:trace>
  <inkml:trace contextRef="#ctx0" brushRef="#br0" timeOffset="-44856.459">9825 1767 5929,'2'-35'5533,"-5"75"-1234,-9 29-3303,0-1-717,3 12-103,-20 99-63,-9-109-396,-5-42-3899,32-27 1129,-1-5-185</inkml:trace>
  <inkml:trace contextRef="#ctx0" brushRef="#br0" timeOffset="-44587.612">9521 2112 5241,'-10'19'7796,"15"21"-4859,5-3-2841,2-1 1,2-1-1,1 0 1,1-1-1,2-1 0,1-1 1,17 21-97,-33-48 3,0-1 1,-1 1-1,2-1 0,-1 0 1,1 0-1,-1-1 0,1 1 1,0-1-1,0 1 1,0-1-1,1 0 0,-1-1 1,1 1-1,0-1 0,0 0 1,0 0-1,0 0 0,0-1 1,0 0-1,0 0 1,0 0-1,0-1 0,5 1-3,-4-3 4,0-1 0,0 1 0,-1-1 0,0 0 0,1 0 0,-1 0 0,0-1 0,0 0 0,-1 0 0,1 0 0,-1 0 0,0-1 0,0 0 0,-1 0 0,1 0 0,1-4-4,18-34 9,-2-2 0,-2 0 0,-2-2 0,-3 0 0,-1 0 0,-2-1 0,-2-1 0,-3 1 0,-1-1 0,-3-1 0,-2 0-9,-3-135-212,-3 143-95,-2 32-330,4 29-254,5 30-1842,-5 9-86</inkml:trace>
  <inkml:trace contextRef="#ctx0" brushRef="#br0" timeOffset="-43881.494">9844 808 8722,'-32'24'8530,"57"-66"-7880,-1-16-534,-3-1-1,-3 0 0,-2-2 0,4-34-115,-16 73 21,9-63 252,-13 79 128,4 21-276,10 11-111,-1 0 1,-1 1 0,-1 0 0,-1 1-1,-2 0 1,-1 1 0,3 27-15,-4-28 5,39 198 21,-16-139-234,-8-58-539,-2-36-3253,-4-20 768</inkml:trace>
  <inkml:trace contextRef="#ctx0" brushRef="#br0" timeOffset="-43512.394">9852 1381 9906,'4'-1'7707,"16"-9"-7253,22-19-432,-1-2 0,-2-2 1,-1-2-1,-1-1 1,5-10-23,-3 6 30,133-136 38,23 0-800,-175 164-3668,-25 20 1113</inkml:trace>
  <inkml:trace contextRef="#ctx0" brushRef="#br0" timeOffset="-43004.635">10117 1360 9698,'1'3'5977,"2"10"-4584,1 4-1472,7 32 354,2 0 1,3-2-1,1 0 1,2 0-1,2-2 0,10 12-275,-28-51 16,-1-3-5,-1 1 1,1 0 0,0-1-1,1 0 1,-1 1 0,1-1-1,-1 0 1,1 0-1,0 0 1,0 0 0,0-1-1,0 1 1,1-1-1,-1 0 1,1 0 0,0 0-12,-1-2 7,-1-1 0,0 0 0,1 0 0,-1 0 0,0 0 0,0-1 0,0 1 0,0-1 0,0 1 0,-1-1 0,1 1 0,0-1 0,-1 0 1,1 0-1,-1 0 0,1 0 0,-1 0 0,0 0 0,0 0 0,0-1 0,0 1 0,0 0 0,-1-1 0,1 1 0,-1 0 0,1-1 0,-1 1 0,0 0 0,0-1 1,0 0-8,1-1 8,61-337 250,-56 317-249,-2 1-4,0 1 0,2 0 1,1 0-1,0 1 0,2 0 1,0 0-1,1 1 0,2 0 0,0 0-5,-11 18-2,1 0-1,0 0 0,0 0 0,0 0 0,-1 0 0,2 1 0,-1-1 0,0 0 0,0 1 0,0 0 0,1 0 0,-1-1 0,1 1 0,-1 0 0,1 1 1,-1-1-1,1 0 0,0 1 0,-1 0 0,1-1 0,0 1 0,-1 0 0,1 1 0,0-1 0,-1 0 0,1 1 0,-1-1 0,1 1 0,0 0 0,-1 0 0,1 0 1,-1 0-1,0 0 0,3 2 3,1 1-10,1 1 1,-1 0 0,0 1 0,0-1 0,0 1-1,-1 0 1,0 1 0,0-1 0,0 1-1,2 6 10,3 9 9,-1 0 0,-2 1 0,0-1 0,-1 2 0,0 4-9,2 9 43,14 45-1123,-14-62-2084,-15-18 50</inkml:trace>
  <inkml:trace contextRef="#ctx0" brushRef="#br0" timeOffset="-30743.402">10126 286 9234,'-48'9'3821,"-61"6"-2914,87-15-879,-1 2 1,1 0 0,0 1 0,0 1-1,0 1 1,0 1 0,1 1 0,0 1 0,0 1-1,1 0 1,0 2 0,1 0 0,0 1-1,-17 15-28,3 6 60,1 1 0,1 2 0,2 0 0,2 2 0,1 2-1,2 0 1,2 1 0,-14 37-60,28-63 34,1 2-1,1-1 1,0 1 0,1 0-1,1 0 1,1 1 0,0-1-1,1 1 1,1 17-34,5-3 23,1 1 0,1-2 0,2 1 0,2-1 0,1 0 1,6 12-24,34 76 22,5-3 1,44 65-23,-77-142-13,1-1 1,2 0 0,2-2-1,1-1 1,2-2-1,21 19 13,-29-34 3,0-1 0,1-1 0,1-1 0,0-1 0,1-1 0,0-1 0,1-1 0,1-2 0,0-1 0,12 2-3,-9-5 16,0-2 0,1-1 0,-1-1 1,1-1-1,-1-2 0,14-4-16,-15 2 4,0-1 0,-1-2 0,1-1 0,-1-2 0,-1 0 0,0-2 0,-1-1 0,0-2 0,0 0 0,16-14-4,-15 8-1,-1 0 1,0-2-1,-2-1 0,-1 0 1,-1-2-1,2-6 1,8-14 30,-2-2-1,-2-2 1,-2 0-1,-3-2 1,15-44-30,-22 44 73,-2-2-1,-3 0 1,-1 0 0,-3-1-1,-3 0 1,-1-10-73,-3 3 83,-3 0 0,-2 0 0,-3 0 0,-3 1 0,-3 0 0,-8-20-83,9 42 134,-1 0 0,-3 1 1,-1 1-1,-1 1 0,-2 0 0,-2 2 1,-1 0-1,-1 2 0,-2 0 0,-11-8-134,17 22 104,-2 0-1,0 1 1,-2 1-1,1 1 1,-2 1-1,0 1 0,0 1 1,-1 1-1,-1 2 1,0 1-1,0 0 1,0 2-1,-1 2 0,0 0 1,0 2-1,0 1 1,0 1-1,0 1 1,0 2-1,0 1-103,-24 3-93,1 3 0,0 2 0,0 3 1,1 1-1,1 3 0,1 2 0,1 2 0,-21 15 93,25-10-940,1 2-1,2 2 1,2 1-1,0 2 1,-27 36 940,-44 61-3512</inkml:trace>
  <inkml:trace contextRef="#ctx0" brushRef="#br0" timeOffset="-29513.366">10444 2625 7850,'-114'-13'5302,"-54"12"-3824,-77-6-2121,82-22 493,-77-7 675,199 34-323,1 1 1,-1 3 0,0 1 0,1 2-1,0 2 1,0 2 0,1 1-1,0 2 1,1 2 0,0 2 0,1 1-1,1 1 1,-2 4-203,-34 26-141,3 2 0,2 4 0,-4 8 141,38-31-60,1 0-1,2 2 0,2 1 0,1 2 1,1 0-1,2 2 0,2 1 1,-11 25 60,-27 75-5,6 2 0,6 3 1,6 2-1,6 1 0,7 2 1,2 41 4,23-155 11,2 0-1,1 0 1,2 0 0,1 0 0,2 0 0,1 0-1,2-1 1,2 0 0,8 22-11,-5-29 0,1-1 1,1 0-1,2-2 0,0 1 1,1-2-1,2 0 0,0-2 1,15 13-1,14 7 1,3-1 0,1-3 1,1-3-1,2-1 0,2-4 1,9 3-2,15 4-97,1-4 1,1-3-1,19 1 97,-45-16-79,0-2-1,1-2 1,0-3-1,1-3 1,26-2 79,-28-5-12,0-3 1,-1-2-1,0-3 1,0-2-1,-1-3 1,15-7 11,53-24 37,-3-5 0,43-28-37,197-113 136,-264 134-83,-2-5 0,61-56-53,55-87 125,-172 168-68,-1-1-1,-2-2 0,-2-1 1,-2-2-1,-2-1 1,1-7-57,-14 22 37,-1-1 0,-2 0 0,-1-2 0,-1 1 0,-2-1 1,0-5-38,-3-11 27,-2 0 0,-2-1 0,-3 1 0,-1-1 0,-3 1 0,-2 0 0,-9-28-27,0 20 37,-2 0-1,-3 1 1,-3 1 0,-19-32-37,23 46 59,-2 0-1,-2 2 1,-2 0 0,-1 2 0,-2 1 0,-1 1 0,-2 2 0,-2 1 0,0 1 0,-19-11-59,17 18 16,-2 1 1,0 2-1,-1 1 1,-1 3-1,-1 1 0,0 1 1,-22-3-17,-27 1-94,0 3 0,-1 4 0,-1 4 1,0 4-1,1 4 0,-56 9 94,-116 23-1146</inkml:trace>
  <inkml:trace contextRef="#ctx0" brushRef="#br0" timeOffset="-10803.445">9952 2637 7754,'-63'-12'7151,"-28"-16"-7276,72 23 206,0 1-1,0 1 0,0 1 0,0 1 0,0 0 0,-1 2 0,1 0 0,0 1 0,-15 4-80,-3-2 64,-2 1-48,1 2 1,0 1 0,1 2 0,-1 2 0,2 1-1,0 2 1,1 1 0,0 2 0,2 2 0,-16 11-17,26-14-9,-6 4-9,0 1 0,1 1 0,1 2 1,-4 6 17,-59 73-46,-46 72 46,-75 163 134,194-313-53,1 1-1,1 1 1,2 0 0,1 1 0,1 1 0,2 0-1,0 0 1,3 1 0,0 0 0,2 0-81,1 5 62,1 1 0,2-1-1,2 0 1,1 0 0,2 0 0,1 0 0,2 0-1,1-1 1,2-1 0,2 0 0,0 0 0,3-1 0,1-1-1,4 5-61,48 52 140,4-2 0,47 41-140,-59-69 26,2-2 0,3-4-1,2-2 1,2-3-1,47 22-25,-42-34-57,1-3-1,2-4 0,1-3 0,1-4 0,9-1 58,-50-9-5,1-2-1,1-1 1,0-3 0,0-1-1,0-2 1,0-1 0,1-3-1,-1-1 1,0-2 0,0-2-1,0-2 1,5-3 5,21-17-4,-2-2-1,-2-4 1,0-2-1,-3-2 1,-1-4-1,8-10 5,160-121 50,-198 143-48,-1 0 0,-1-2 0,-2-1 0,-1-1 0,12-24-2,-10 14 0,64-108-4,22-62 4,-95 167-43,-2 0 0,-2-1 0,-2-1 0,-2 0 0,-2 0-1,-2-1 1,-3 0 0,-3-43 43,-1 22-120,-2 1-1,-4 0 1,-3 0-1,-2 0 1,-4 2 0,-3 0-1,-21-48 121,20 69 111,-1 0-1,-2 2 0,-2 0 1,-2 2-1,-2 1 1,-2 1-1,-1 2 1,-2 2-1,-2 1 0,-34-26-110,51 46 154,-1 1 0,-1 1 0,0 1-1,-1 1 1,-1 1 0,0 0 0,0 2 0,0 1-1,-1 1 1,-21-2-154,-20 1 207,0 2 1,-1 4-1,1 3 1,-12 3-208,-314 31-611,-45-7-2163,158-8-1574,159 2 1613</inkml:trace>
  <inkml:trace contextRef="#ctx0" brushRef="#br0" timeOffset="-8885.117">7380 2788 8474,'-95'12'4120,"-124"48"-3641,169-39-391,1 2 0,1 2 0,1 2-1,2 2 1,-38 31-88,41-25 136,2 1 0,1 2 0,2 1 0,2 2-1,2 2 1,2 1 0,-14 27-136,27-42 41,2 0 0,1 2 0,2 0 0,1 0 0,1 1 0,2 1 0,1 0 0,0 8-41,1 7 8,2 1-1,2-1 1,3 1-1,2-1 0,1 0 1,3 1-1,2-2 1,4 8-8,-4-21 3,2 0 1,1 0-1,2-1 1,2-1-1,0 0 0,3-1 1,0-1-1,2-1 1,1-1-1,1 0 1,15 13-4,-14-19 5,1 0 0,1-2 0,0-1 0,2-1 0,0-1 0,1-2 1,0 0-1,1-2 0,1-2 0,0 0 0,1-2 0,-1-1 0,2-2 1,20 2-6,-9-7 16,0-1 1,0-3-1,0-1 1,-1-2 0,1-2-1,-1-2 1,-1-2-1,0-1 1,34-17-17,-21 5 11,-1-3 1,-1-2-1,-1-2 0,42-36-11,-49 33-23,-1-1 0,-2-3-1,-2-1 1,-2-2 0,-1-2-1,-2-1 1,-3-1 0,21-40 23,-30 44-25,-1-1 0,-2-1 0,-1-1 0,-3 0 0,-2-1 0,6-39 25,-9 17 116,-3 0 1,-3-1-1,-3 0 0,-3 0 0,-2 0 0,-4 0 1,-4 0-117,3 24 364,-3 0 0,-1 1 1,-3 1-1,-1 1 0,-20-34-364,28 57 183,-2 1-1,0 0 1,-1 0 0,0 2-1,-1-1 1,-1 2-1,-1 0 1,0 0-1,-1 2 1,-1 0-1,0 0 1,0 2-1,-1 0 1,-1 1-1,0 1 1,-1 1-183,-2 1 46,0 2 0,-1 0 0,0 1 0,0 2 0,0 0 0,0 2-1,0 0 1,0 2 0,0 0 0,0 2 0,1 0 0,-1 2 0,1 0 0,-14 7-46,-13 6-270,2 2 0,0 2 1,1 2-1,-28 21 270,45-25-658,1 1 1,1 1 0,1 1-1,1 2 1,1 0-1,1 2 1,2 1-1,-2 4 658,-66 113-3933</inkml:trace>
  <inkml:trace contextRef="#ctx0" brushRef="#br0" timeOffset="-3540.925">11830 5309 6825,'-102'-42'6055,"88"37"-5961,1 1 0,-1 0 0,0 2 1,0-1-1,0 2 0,0-1 0,0 2 0,-1 0 0,1 1 1,-7 1-95,-85 34 546,-186 87-35,230-97-45,-1-3-1,0-2 0,-43 6-465,105-27 5,-42 7 284,1 2 0,0 2-1,1 2 1,0 2 0,1 1 0,0 2 0,2 2 0,-15 10-289,23-7 38,1 1 0,1 1 1,1 2-1,2 0 0,0 2 1,2 1-1,1 0 0,-7 16-38,21-27-10,1 0-1,0 0 1,1 1-1,1-1 0,1 1 1,1 1-1,1-1 1,1 0-1,0 1 1,2-1-1,0 0 0,1 1 1,1-1-1,1 0 1,6 17 10,-1-5-12,2 0 0,1-1 0,2 0 0,1-1 0,1-1 0,1-1 0,7 7 12,-13-21-12,0 0 1,1 0-1,1-1 0,0-1 1,1 0-1,0-1 1,1-1-1,0 0 1,1-1-1,0 0 1,0-2-1,3 1 12,34 18 11,-2 3 0,-1 1 0,14 14-11,-38-28-6,1-1 0,1-1 1,0-2-1,0-1 0,1-1 0,22 5 6,32 11 21,-6 2 9,-19-6-50,1-2 0,1-2 0,0-3 0,1-3 0,21 0 20,125-13-42,15-17 55,17-3 62,77 8-75,-176 13-34,-1-7 0,114-21 34,210-59 42,-296 60-24,-2-7-1,54-23-17,-156 38 3,0-3-1,-1-3 1,-2-2 0,0-3-1,9-9-2,-47 23 0,0-1 0,-2-2-1,0 0 1,-1-1-1,-1 0 1,0-2 0,-2 0-1,-1-1 1,0-1 0,-2 0-1,1-5 1,6-10 5,0-3 18,3 1 0,1 1-1,1 1 1,30-33-23,-25 42 25,36-47-208,-65 73 165,1 1-1,0-1 1,-1 1 0,0-1-1,0 0 1,0 1 0,0-1-1,-1 0 1,1 1 0,-1-1-1,0 0 1,0 0 0,-1 0 0,1 1-1,-1-1 1,1 0 0,-1 1-1,-1-1 1,1 0 0,0 1-1,-1-1 1,1 1 0,-1 0-1,0 0 1,-1-1 18,-9-8-12,0 1 0,0 0 0,-1 0 0,-1 2 0,0 0 0,0 0 0,-1 1 0,0 1 0,0 1 0,-1 0 0,0 1 0,0 0 0,-9 0 12,-39-10 230,0 3-1,0 4 1,-1 1 0,-1 4-1,-4 3-229,-90-6 222,-146-26-21,-378-82-180,-125-15-1449,584 109-378,-222 9 1806,325 15 282,0 5-1,1 6 0,1 5 0,-17 9-281,-51 21-1491,27 2 1097</inkml:trace>
  <inkml:trace contextRef="#ctx0" brushRef="#br0" timeOffset="-1409.351">15052 6637 10322,'80'-32'3004,"-52"26"-2981,-1 2 0,1 1 0,0 1-1,0 1 1,0 1 0,6 2-23,127 13 194,76 19-194,-135-18 19,376 62 36,30-12-39,22-25-25,-59-15 67,-361-22 1,-1-5 0,1-5 0,-1-4 0,3-6-59,-7-14 1189,-89 16-2830,-39-7 688</inkml:trace>
  <inkml:trace contextRef="#ctx0" brushRef="#br0" timeOffset="1080.288">5631 6344 6409,'-139'16'5768,"-61"43"-4742,74-18-130,-71 37 623,155-58-1486,1 2 1,1 1-1,1 2 0,-29 26-33,42-29 8,2 0 0,1 2 0,1 1 0,0 1 0,2 1 0,2 0 0,0 2 0,2 0 0,1 1 0,1 0 0,1 3-8,3 1 18,2 1-1,2-1 1,1 1-1,1 1 1,2-1-1,2 0 0,1 0 1,2 1-1,1-1 1,2 0-1,1-1 1,2 0-1,1 0 0,2 0 1,11 21-18,-10-19-4,1-1 1,2-1 0,2 0-1,0-1 1,3-1 0,0-1-1,2-1 1,1-1 0,2-1-1,13 11 4,-16-18-7,2-1-1,0-1 0,1 0 0,1-3 0,1 0 1,0-2-1,1 0 0,0-2 0,1-2 0,1 0 1,-1-2-1,1-2 0,1-1 0,-1-1 0,1-1 0,0-2 1,-1-1-1,1-2 0,0-1 0,-1-1 0,29-9 8,-21 0 9,-1-2 0,-1-1 0,0-2 0,-1-2 0,-1-1 0,-1-2 0,-1-2 0,-2 0 0,0-2 0,-2-2 0,0 0 0,-2-2 0,2-6-9,10-16 24,-2-2 1,-3-1-1,-2-2 1,-3-1-1,-2-2 1,-3 0-1,11-47-24,-20 60 50,-3-2 0,-1 0 0,-2 0 1,-3-1-1,-2 0 0,-2 0 0,-3 0 0,-4-27-50,3 57 63,-1 0 0,-1 1 0,-1-1 0,0 1 0,-2 0 0,-1 0 0,0 1 0,-1 0 0,-1 0 0,-1 1 0,-8-11-63,5 14 38,-1 1-1,0 0 0,0 2 1,-1-1-1,-1 2 1,0 0-1,-1 1 1,0 1-1,0 0 1,-1 2-1,0 0 1,0 1-1,-1 1 1,1 0-1,-1 2 1,0 0-1,-1 2 1,1 0-1,-5 1-37,-5 1-93,0 1 1,0 1-1,0 2 0,-22 6 93,-1 4-313,2 2 0,0 2 0,1 3 0,1 1-1,1 3 1,1 2 0,-13 12 313,-176 146-3118,0 35-28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8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5798 150 4585,'-29'-20'7482,"-29"13"-5818,44 7-1566,0 1 1,1 1 0,-1 0-1,0 0 1,1 2-1,-1 0 1,1 0-1,0 1 1,0 1-1,1 0 1,-1 0-1,1 2 1,-3 2-99,-140 122 1168,141-119-1155,-26 27-25,1 2 1,3 2-1,1 1 1,2 2-1,-15 31 12,37-55 13,2 0-1,0 1 1,2 0-1,0 0 1,2 0-1,1 1 1,1 0-1,1 0 0,1 0 1,1 0-1,1 0 1,3 14-13,0-8 6,2 0 0,0 0 1,3-1-1,0 0 0,2 0 0,1-1 1,1-1-1,2 0 0,0-1 0,3 0-6,78 123 62,-18-58-18,-64-78-40,0-1 0,1 0 0,1 0 0,-1-2 0,2 0 0,0-1 0,0 0 0,7 1-4,-12-4 5,2 0 1,1 0 0,0 0 0,0-1 1,0-1-1,1-1 0,0 0 0,12 1-6,7-3-4,1-1 0,-1-1 1,1-2-1,-1-2 0,0-1 0,0-2 1,0-1-1,-1-2 0,-1-1 0,1-2 1,15-9 3,-20 6-65,0 0-1,-2-2 1,0-2 0,-1 0 0,-1-2 0,0 0 0,-2-2 0,11-15 65,-9 9-86,-2-1-1,-1-1 1,-1-1 0,-2-1-1,-2 0 1,6-17 86,-10 22-4,-2-1 1,-1 0 0,-2 0-1,0-1 1,-2 0 0,-2 0-1,0-1 1,-3 1 0,0-1-1,-3-19 4,-37-182 170,27 182 31,-1 1 1,-3 1-1,-2 0 1,-2 1 0,-2 1-1,-20-30-201,34 67 139,-1 0-1,0 0 0,-1 1 1,1 0-1,-2 1 0,1 0 0,-1 0 1,-1 1-1,1 1 0,-1 0 1,0 0-1,-1 1 0,1 1 1,-1 0-139,-19-4 93,-1 1 0,0 1 0,-1 2 0,1 2 0,-1 0 0,1 3 0,-1 1 0,1 1 0,-1 1 0,1 3 0,1 0 0,-1 2 1,2 2-1,-11 5-93,-13 5-161,1 2 1,2 3-1,-20 14 161,-57 48-1315,-18 43-2080,-14 12-129</inkml:trace>
  <inkml:trace contextRef="#ctx0" brushRef="#br0" timeOffset="50168.081">6176 134 9386,'-10'-7'2589,"-21"-12"491,27 16-3123,-1 0-1,0 1 1,0 0 0,0 0-1,0 0 1,0 0 0,0 1-1,-1 0 1,1 0 0,0 0-1,-1 1 1,1 0 0,0 0-1,-3 0 44,-2 3 45,0 0-1,0 1 1,0 0 0,0 0-1,1 1 1,0 0-1,0 1 1,0 0-1,0 0 1,1 1-1,0 0 1,1 1-45,-15 10 39,-42 33 25,-56 43-4,4 6 0,-22 31-60,99-85 24,2 3 0,2 1 1,3 2-1,2 1 0,-16 37-24,30-60 8,1 1-1,1 0 1,2 1-1,1 1 0,1 0 1,2 0-1,2 0 1,0 1-1,1 25-7,8-34 7,1 1 0,1 0 0,2-1 0,0 0 1,2-1-1,0 0 0,2 0 0,1-1 0,0 0 0,2-1 0,0 0 0,15 15-7,-20-24 9,1 0 0,0-1-1,0 0 1,1-1 0,0 0 0,1-1-1,1 0 1,-1-1 0,1 0-1,1-1 1,0 0 0,0-2 0,0 1-1,1-2 1,8 3-9,3-5 35,0-1-1,0-1 1,0-1-1,1-1 1,-1-1-1,0-2 1,0 0-1,-1-2 1,20-7-35,-3 0 74,0-2 1,-1-2 0,0-2-1,-2-2 1,0-1 0,-2-2 0,0-1-1,-2-3 1,-1 0 0,17-20-75,-10 11 162,-3-1 0,-1-2 0,-2-1 0,27-43-162,-40 48 62,-2-1 1,-2-1 0,-1 0-1,-2-2 1,8-33-63,-15 45 72,-2-1 0,-1 1-1,-2-1 1,0 0 0,-2 0 0,-1 0-1,-2 0 1,0 0 0,-2 0 0,-2 1 0,0-1-1,-2 1 1,-1 1 0,-1 0 0,-1 0-1,-5-6-71,0 5 156,-1 2 0,-1 0 0,-1 0 0,-2 2 0,0 1 0,-2 0 0,0 2 0,-1 0 0,-2 2 0,0 1 0,0 1 0,-2 1-1,-11-4-155,18 11-59,-1 1-1,0 1 0,0 1 0,0 0 0,-1 2 0,0 1 0,0 1 1,0 0-1,0 2 0,0 1 0,0 1 0,0 0 0,0 2 0,1 1 0,-1 0 1,1 2-1,0 1 0,-8 4 60,-149 78-1646,-49 68-1985,-22 33-337</inkml:trace>
  <inkml:trace contextRef="#ctx0" brushRef="#br0" timeOffset="89617.932">10 134 8698,'-9'6'5133,"14"5"-3777,102 14-1320,95 62 592,-146-76-456,1-2-1,-1-3 0,2-2 0,-1-2 0,0-4 1,54-7-172,162 2 15,2 37 0,-188-19-11,1-4 0,21-4-4,185-21 7,422-67 41,-387 66 33,12-6-52,3-18-14,-8 18 1,0 22-15,54 13-5,266 13 15,-397-32-10,-116 1-1,0 7-1,128 16 1,67 47-8,2 17 13,-22 7-14,-211-58 20,95 12-11,-149-33 1,0-3 0,0-2 0,1-3 0,12-3-1,34-3 7,0 3 0,43 7-7,219 5 24,-281-6 1112,18 0-2144,-39-7 202</inkml:trace>
  <inkml:trace contextRef="#ctx0" brushRef="#br0" timeOffset="-164054.343">5947 335 2008,'0'-4'469,"0"-1"0,-1 1-1,1 0 1,-1 0 0,0 0 0,0 0-1,-1 0 1,1 1 0,-1-1-1,0 0 1,0 1 0,0-1-1,0 1 1,-1-1 0,1 1-1,-1 0 1,0 0 0,0 0 0,0 1-1,0-1 1,-1 1 0,0-1-469,0 1 187,0-1-1,0 1 1,-1 0 0,1 0 0,-1 1 0,1 0 0,-1-1 0,1 1 0,-1 1 0,0-1 0,0 1 0,1 0 0,-1 0 0,0 0 0,0 0 0,0 1 0,1 0-1,-1 0 1,-1 1-187,-9 6 101,0 1 0,1 1-1,0 1 1,1 0-1,0 1 1,0 0 0,2 1-1,-1 0 1,2 1-1,-1 0 1,2 0 0,0 1-1,1 1 1,1 0-1,-4 9-100,5-14 18,-21 42-10,1 0 0,3 2-1,2 1 1,3 1-1,2 0 1,3 1 0,2 1-1,3 0 1,2 0-1,3 9-7,4-10-15,3 0 0,3 0 0,2-1 0,3 1-1,8 21 16,46 103-26,-59-167 17,0 0 1,1 0 0,1-1-1,0 0 1,1-1-1,1 0 1,0-1 0,1 0-1,0 0 1,10 6 8,-15-14-5,0-1 0,0 0 1,1 0-1,-1-1 0,1 0 1,0 0-1,0-1 0,0 0 0,0 0 1,0-1-1,0 0 0,0 0 1,-1-1-1,1 0 0,0 0 1,0-1-1,0 0 0,-1-1 1,1 1-1,-1-1 0,0-1 0,0 0 1,0 0-1,0 0 0,-1 0 1,1-1-1,-1 0 0,0-1 1,4-5 4,11-10 3,0-2 1,-1 0 0,-2-2 0,0 0 0,-2-1-1,9-19-3,6-20 19,-2 0 0,-3-2 0,-3-1 0,-4-1 0,7-42-19,-12 52 25,-2 0 0,-3-1 1,-3-1-1,-2 1 0,-3-1 0,-2 0 1,-3 1-1,-3-1 0,-2 1 0,-3 1 1,-3 0-1,-7-16-25,19 66 34,0 0 0,-1 0-1,0 0 1,0 0 0,-1 0 0,0 1 0,-1 0 0,0 0 0,0 0 0,-1 1 0,0 0 0,0 0 0,0 1 0,-1 0-1,0 0 1,0 1 0,-1 0 0,1 0 0,-1 1 0,0 0 0,-8-2-34,-6 1 64,0 2 0,0 0 0,0 1 0,0 1 1,0 1-1,0 2 0,0 0 0,0 1 0,1 1 0,-14 5-64,22-4-15,1 1-1,0 0 0,0 0 0,1 2 0,0 0 0,0 0 0,0 1 0,1 0 0,1 1 1,0 0-1,0 1 0,1 0 0,0 0 0,1 1 0,0 0 0,1 1 0,-2 5 16,-14 29-222,3 2-1,1 0 0,3 1 0,1 5 223,-32 122-1226,-13 34-1989</inkml:trace>
  <inkml:trace contextRef="#ctx0" brushRef="#br0" timeOffset="-126694.856">6047 244 7986,'-60'3'6092,"37"5"-5837,0 0 0,1 1 0,0 1 1,1 1-1,-2 2-255,-7 7 243,2 0 0,0 2 0,1 1-1,1 2 1,1 0 0,2 2 0,0 0 0,2 1 0,1 2-1,-3 7-242,5-7 70,2 1-1,0 1 0,3 0 0,0 1 0,2 0 0,1 1 0,2 0 0,1 0 0,1 9-69,-4 86 94,5 0 0,6 16-94,-1-125 1,1 0-1,1 0 1,1 0-1,0 0 1,2 0 0,0-1-1,1 1 1,1-2 0,0 1-1,2-1 1,0 0-1,1 0 1,11 13-1,-14-19-3,2-1 0,-1 0 1,1 0-1,0-1 0,1 0 0,1-1 1,-1 0-1,1 0 0,1-1 0,0-1 0,0 0 1,0-1-1,1 0 0,0-1 0,0 0 1,0-1-1,0 0 0,1-1 0,0-1 1,0 0-1,-1-1 0,1 0 0,0-1 0,0-1 1,9-1 2,-10-2 9,1-1 0,-1 0 1,0 0-1,0-2 0,-1 1 1,1-2-1,-1 0 0,-1 0 1,0-1-1,0 0 0,-1-1 1,0 0-1,5-8-9,85-140 92,-76 108-65,-2-1 0,-2-1 1,-3 0-1,-1-2 0,0-18-27,3-24 52,-4 0 1,-5-1-1,-3-7-52,-4 63 33,-2-1 0,-2 1-1,-2 0 1,-1 0-1,-2 0 1,-2 1-1,-11-32-32,15 62 51,0 0 0,0-1-1,-1 2 1,-1-1-1,0 0 1,0 1 0,-1 0-1,0 1 1,0 0-1,-1 0 1,0 0 0,0 1-1,-1 0 1,0 1 0,0 0-1,-1 0 1,0 1-1,-8-4-50,4 1 9,-1 0-1,0 1 1,0 0-1,-1 2 1,0-1-1,0 2 1,-1 0-1,1 1 1,-1 1 0,1 0-1,-1 1 1,0 1-1,0 1 1,0 0-1,1 1 1,-1 1-1,1 1 1,-13 4-9,9 5-1,0 2 0,1 0 0,1 1 0,1 1 0,0 0 1,1 1-1,1 1 0,1 1 0,1 0 0,0 0 0,2 2 0,0-1 1,1 2-1,-3 14 1,-8 9 3,2 2 0,2 0 0,3 1 1,1 1-1,3 0 0,-1 27-3,8-57-11,2 1 1,1-1-1,0 0 0,1 1 0,1-1 0,1 0 0,1 0 0,1 0 0,1-1 0,0 1 1,1-1-1,1-1 0,1 1 0,1-1 0,1-1 0,0 0 0,9 10 11,-14-20-6,0 0-1,1-1 0,0 1 1,0-1-1,0-1 0,1 0 1,-1 0-1,1 0 0,0-1 1,1 0-1,-1 0 0,1-1 1,0 0-1,0-1 0,0 0 1,0 0-1,0-1 0,0 0 1,0-1-1,0 0 0,1 0 1,-1-1-1,0-1 0,0 1 1,0-1-1,0 0 0,0-1 1,-1 0-1,1-1 0,-1 0 1,7-4 6,2-2-5,-1 0 0,0-2 0,-1 0 0,0 0 0,-1-1 0,0-1 0,-1-1 0,-1 0 0,0 0 0,-1-1 0,-1 0 0,2-5 5,27-62-249,-3 0 0,-4-3 0,-3 0 0,-4-2 0,10-77 249,-24 120-104,-3-1-1,-2 0 0,-1-1 0,-3 1 0,-2-1 1,-2 1-1,-2-7 105,4 46 3,-1 1 0,1-1 0,-1 1 0,-1 0 0,1-1 0,-1 1-1,0 0 1,0 0 0,-1 0 0,0 0 0,0 0 0,0 1 0,-1-1 0,1 1 0,-1 0 0,-1 0 0,1 1 0,-1-1 0,-4-3-3,0 5 12,0 1-1,0 0 1,0 0 0,0 0 0,0 1 0,0 1 0,-1 0-1,1 0 1,0 0 0,0 1 0,0 1 0,0 0-1,0 0 1,0 1 0,0 0 0,0 0 0,1 1 0,0 0-1,0 0 1,0 1 0,0 0 0,-1 2-12,-38 23 25,2 2 1,2 2-1,1 2 1,1 2-1,2 1 1,2 2-1,2 2 1,-15 25-26,17-22 28,2 1 0,3 1 0,-4 12-28,22-37 6,0 1 0,2 0 1,1 0-1,0 1 0,2 0 0,1 0 1,1 0-1,2 1 0,0-1 0,1 0 1,3 10-7,3 17-20,2 0-1,3 0 1,2-1 0,16 39 20,-14-45-22,3 0 0,2 0 0,1-2 0,2-1 0,2-1 0,16 19 22,-24-38-28,0-2 0,0 0 0,2-1-1,1-1 1,14 11 28,-25-22-21,0-1-1,1 0 0,0-1 0,0 1 1,0-2-1,0 1 0,1-2 0,-1 1 1,1-2-1,0 1 0,0-1 0,0-1 1,1 0-1,-1-1 0,1 0 22,1-1-18,-1-1-1,0-1 1,0 0-1,0-1 1,-1 0-1,1-1 1,-1-1 0,0 1-1,0-2 1,-1 1-1,0-1 1,0-1-1,0 0 1,-1 0-1,0-1 1,-1 0-1,4-6 19,11-14-1,-2-1-1,-1 0 0,-2-2 0,-1 0 0,4-13 2,8-33 21,-4 0-1,-3-2 1,-3 0-1,-4-1 0,-4-1 1,-3 0-1,-4 0 1,-4-1-1,-3 1 0,-8-41-20,5 67 18,-1 1 0,-4 0 0,-1 1 0,-11-24-18,21 68-27,-1 0-1,-1 1 1,1 0-1,-1-1 0,-1 1 1,0 1-1,0-1 1,-1 1-1,0 0 0,0 0 1,-1 0-1,0 1 0,0 0 1,0 0-1,-1 1 1,-1 0-1,-6-4 28,12 9-44,-1 0-1,1 1 1,-1-1-1,1 1 1,-1-1-1,1 1 1,-1 0-1,1 0 1,-1 1 0,1-1-1,-1 1 1,1 0-1,-1-1 1,1 2-1,0-1 1,-1 0-1,1 1 1,-3 1 44,-79 64-1885,-8 51-1387,-11 58-266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28:2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1651 745 8978,'-103'7'4577,"-9"1"-4514,81-3 61,0 2 0,0 1 1,1 1-1,0 2 1,0 1-1,1 1 0,1 1 1,0 2-1,1 1 1,1 1-1,1 1 0,0 1 1,1 1-1,0 3-124,-47 40 84,3 2 0,3 3-1,3 3 1,0 6-84,26-22 11,3 2-1,2 1 1,3 1-1,2 1 1,3 2-1,3 0 1,2 1-1,4 1 1,-2 24-11,9-50 4,2 0 1,2 0-1,2 1 0,1-1 1,2 0-1,1 0 1,2 1-1,2-2 1,2 1-1,1-1 1,2-1-1,2 0 0,1-1 1,2 0-1,1-1 1,2-1-1,1-1 1,21 24-5,105 108 13,-111-128-16,2-2 0,1-1 0,1-2 0,2-2 1,1-1-1,1-3 0,2-1 0,0-3 0,2-1 0,0-3 0,15 3 3,-8-5-7,0-2 1,1-3-1,0-2 0,1-2 1,0-3-1,0-2 0,0-3 1,0-3-1,-1-1 0,8-5 7,-7-4 4,0-2-1,-1-3 1,38-19-4,-46 17 18,-2-3 0,-1-2 0,0-2 0,13-13-18,0-5 15,-2-3 0,-2-3 0,13-18-15,-35 32 4,-1-2-1,-2-1 0,-2-1 1,15-33-4,46-152 41,-82 209-34,53-233 118,-31-27 99,-25 221-152,-3 1 0,-2 0-1,-2-1 1,-4-5-72,-2 10 117,-3 1-1,-2 1 1,-3 0 0,-1 1 0,-3 1 0,-1 1-1,-20-27-116,30 53 74,0 1 0,-2 0 0,-1 0 0,0 2 0,-1 0 0,-1 1 0,0 1 1,-2 0-1,0 2 0,-18-11-74,-8 1 24,-1 1 1,0 3 0,-2 2 0,0 2 0,-41-7-25,-198-17-1146,117 35-269,-38 34-1730,-12 22-38</inkml:trace>
  <inkml:trace contextRef="#ctx0" brushRef="#br0" timeOffset="6575.31">4215 948 7858,'-13'4'641,"0"1"0,0 1 1,0 0-1,1 0 0,0 1 1,0 1-1,1 0 0,-6 6-641,-114 83 1014,116-87-916,1 0 1,0 1-1,1 1 1,1 0-1,-1 1 1,2 0 0,0 1-1,0 0 1,2 1-1,0 0 1,-3 6-99,-8 25 72,1 1-1,2 1 1,3 1 0,1 0-1,3 1 1,2 0 0,2 0 0,3 1-1,1-1 1,3 1 0,2 0-1,2-1 1,3 1-72,4 11 37,3 1 1,2-2-1,4 0 0,2-1 1,2-1-1,4-2 0,10 14-37,-31-54-3,0 0-1,1-1 0,2 0 0,-1-1 1,2 0-1,0-1 0,0 0 0,2-1 1,-1 0-1,2-1 0,-1-1 0,2 0 1,0-1-1,0-1 0,0 0 0,1-1 0,4 1 4,2-4 2,-1 0 1,1-2-1,0 0 0,0-2 0,0 0 0,0-2 0,0 0 0,0-2 0,0 0 0,0-2 0,-1 0 0,0-1 0,0-2 0,0 0 0,-1-1 0,0-2 0,-1 0 0,0-1 0,-1 0 0,-1-2 0,0 0 0,0-2 0,5-6-2,4-15 24,-1 0 0,-3-2 0,0-1-1,-3-1 1,-2-1 0,-1 0 0,4-22-24,11-40 32,-6-1-1,-4-1 1,-5-1 0,-4 0 0,-6-1 0,-5-105-32,-2 157 46,-3 0 0,-3 0 0,-2 0 0,-2 1 0,-16-50-46,21 88 24,0 0-1,-1 1 1,-1 0 0,-1 0-1,0 1 1,-1 0 0,0 0-1,-1 1 1,-1 0-1,0 1 1,-1 0 0,-1 1-1,0 0 1,0 1-1,-1 0 1,0 1 0,-2 0-24,-11-2-123,0 1 0,-1 1 0,0 1 0,-1 1 0,0 2 0,0 1 0,-1 1-1,-9 1 124,-144-2-2877,-35 25 17</inkml:trace>
  <inkml:trace contextRef="#ctx0" brushRef="#br0" timeOffset="27592.874">4595 963 8082,'-4'-4'476,"0"0"0,0 0 1,0 1-1,0-1 0,0 1 1,-1 0-1,0 1 0,1-1 1,-1 1-1,0 0 0,0 0 1,0 0-1,-2 0-476,-8-1 72,0 0-1,1 1 1,-1 1-1,0 0 1,0 1 0,0 0-1,-1 2-71,1 1 43,-1 2-1,1 0 1,0 1 0,0 0-1,1 1 1,0 1-1,0 0 1,0 1 0,1 0-1,1 1 1,-1 1 0,2 0-1,0 0 1,0 1-1,1 1 1,0 0 0,1 0-1,1 1 1,0 0-1,1 0 1,0 1 0,1 1-43,-9 19 249,1 1-1,3 0 1,0 1 0,3 1 0,-4 30-249,-58 283 19,28-167-22,31-151 45,2 1 0,0 0 1,3 0-1,0 1 0,3 0 1,0 0-1,3 0 0,1 0 0,1 0 1,2 0-1,1-1 0,2 1 0,2 1-42,-1-15 4,0 0-1,1 0 0,1-1 0,1-1 0,1 0 0,1-1 0,0 0 0,1 0 1,1-2-1,1 0 0,0 0 0,1-2 0,1 0 0,0-1 0,1-1 1,0 0-1,0-2 0,2 0 0,-1-1 0,21 5-3,-20-8-7,1-1 0,0-1-1,0-1 1,0-1 0,0-1-1,0 0 1,0-2 0,1-1 0,-1-1-1,0-1 1,-1 0 0,1-2 0,-1 0-1,0-2 1,0 0 0,-1-2-1,0 0 1,-1-1 0,0-1 0,-1 0-1,0-2 1,1-2 7,5-12 18,-2-2 0,-1-1 0,-2 0 0,0-1 0,-3-1 1,0-1-1,-3 0 0,0-1 0,6-33-18,1-2 39,-4 0 0,-2-1 0,4-69-39,-12 88 13,-3 1 0,-1-1 0,-3 0 0,-3 1 1,-1 0-1,-3-1 0,-2 2 0,-2 0 0,-2 0 0,-3 1 0,-9-18-13,11 33 18,-2 1 0,-1 0 0,-1 2 0,-2 0 1,-1 1-1,-1 1 0,-2 1 0,-1 1 0,-5-2-18,19 20 67,-1 1 0,-1 1 0,0-1 0,0 2 0,0 0 0,-1 1 0,1 0-1,-1 1 1,0 1 0,-1 1 0,1 0 0,0 0 0,-1 2 0,1 0 0,-1 1 0,1 0 0,0 1 0,-1 1 0,-13 4-67,9-1 9,0 1-1,0 0 1,1 1 0,0 2-1,0 0 1,1 0 0,1 2-1,0 0 1,0 1 0,1 1-1,1 0 1,0 2 0,1-1-1,-5 9-8,-6 15-21,1 1 0,2 1 0,2 1 0,1 1 0,3 1 0,1 0 0,-3 23 21,-9 54-47,6 2 0,2 23 47,9-60-1,3 2 1,5-1-1,3 0 0,7 41 1,-5-108-11,1 1 0,1-1 0,1 0 0,0 0 0,2 0 0,0-1 0,1 0 0,1-1 0,1 0 0,9 12 11,-12-20-14,0 0 0,0-1 1,1 0-1,0 0 0,0-1 1,1 0-1,0-1 0,1 0 0,0 0 1,0-1-1,0-1 0,0 0 1,1 0-1,0-1 0,0-1 0,0 0 1,1-1-1,4 1 14,2-3-37,-1 0-1,1 0 1,0-2 0,-1-1-1,1 0 1,-1-1 0,0-1-1,0-1 1,0 0 0,-1-1-1,0-1 1,-1-1 0,1-1-1,-2 0 1,1 0 0,-1-2-1,-1 0 1,0-1 0,-1 0-1,8-11 38,12-20-38,-2-1 0,-2-2 0,-3-1 0,-1-1-1,14-42 39,-20 41-23,-2 0-1,-2-2 1,-2 1-1,-3-2 1,-2 1-1,-2-1 1,-3-1-1,-2 1 0,-2 0 1,-2 0-1,-3 0 1,-12-49 23,12 75 33,-1 1 0,-1 0-1,-2 1 1,0 0 0,-1 0 0,-2 1 0,-1 1 0,-11-17-33,16 28 70,-1 1 0,1 0 0,-2 0 0,0 1-1,0 1 1,0 0 0,-1 0 0,-1 1 0,1 0 0,-1 1 0,-1 1 0,1 0 0,-1 1 0,0 0-1,0 1 1,-10-1-70,5 2 29,0 1 0,0 1-1,0 0 1,0 2 0,0 0-1,-1 1 1,2 1 0,-1 1-1,0 0 1,1 2 0,0 0-1,0 1 1,0 1 0,1 0-1,0 1 1,-3 4-29,-4 3-46,0 1-1,0 2 1,2 0-1,0 1 1,2 2-1,0 0 1,-1 4 46,-81 123-59,-11 51 1079,-24 68-3322,-5 28 779</inkml:trace>
  <inkml:trace contextRef="#ctx0" brushRef="#br0" timeOffset="36008.057">4560 1045 9354,'-10'-2'2168,"-18"-2"684,-38-11-4294,48 12 1507,-1 1-1,0 0 1,1 2-1,-1 0 1,1 1-1,-1 1 1,0 1-1,1 0 1,0 2-1,0 0 1,0 1 0,1 1-1,-12 6-64,5-5 173,-5 5 61,0 1 0,1 1-1,1 2 1,0 1-1,2 0 1,0 2 0,1 1-1,1 1 1,1 1 0,0 1-1,2 2-233,13-19-4,-33 36-36,1 1 0,2 2 0,2 2 0,2 1 0,3 2 0,1 1 0,-3 15 40,23-46 58,1 0 0,1 1-1,1 1 1,0-1 0,2 1-1,1-1 1,1 1 0,1 0 0,0 0-1,2 0 1,2 14-58,38 187 160,-33-192-180,2-1 0,1 0 0,1 0 0,1-1 1,2-1-1,1 0 0,1-1 0,2-1 0,0 0 0,2-2 0,16 16 20,-21-27-38,1 0-1,0-1 1,0-1-1,2-1 1,-1 0 0,1-1-1,1-1 1,0-1-1,0-1 1,0-1-1,1-1 1,0 0-1,0-1 1,1-2-1,-1 0 1,0-1 0,1-2-1,3 0 39,6-2-12,0-2-1,0-2 1,0 0-1,-1-2 0,0-1 1,-1-2-1,0-1 1,-1-1-1,-1-1 1,2-2 12,17-16 14,-1-2 0,-2-1 0,-2-3 0,24-28-14,136-170 141,-175 203-151,0-2 0,-3 0-1,-1-2 1,-1 0 0,-3-2 0,2-6 10,-2 0-77,-3 0 0,-1-1 1,-3 0-1,-1-1 0,-3 0 0,-2-1 1,-2 0-1,-2 1 0,-2-1 0,-2 0 1,-2 1-1,-3-1 0,-12-42 77,15 74 101,0 1 0,-2 0 0,0 0 0,0 1 0,-1 0 0,-1 0 0,-1 0 0,0 1-1,-1 1 1,0 0 0,-1 0 0,-1 1 0,0 1 0,0 0 0,-1 1 0,0 0 0,-1 1 0,-8-3-101,14 9 131,1 0 1,-1 1-1,0 0 1,0 1-1,1 0 1,-1 0-1,0 1 1,0 0-1,0 1 1,0 0-1,0 0 1,1 1-1,-1 0 1,0 0-1,1 1 1,0 0-1,-1 1 1,1 0 0,1 0-1,-1 1 1,-6 4-132,-12 11-291,1 0 0,2 1 0,0 2 1,1 0-1,-6 11 291,-43 57-3466,-6 32-150</inkml:trace>
  <inkml:trace contextRef="#ctx0" brushRef="#br0" timeOffset="41736.877">2135 778 9874,'-143'-18'7124,"103"15"-7214,-4 2-362,0 2 1,1 2 0,-1 2-1,1 1 1,-13 6 451,35-8-92,-56 17 179,0 3 0,1 4-1,2 3 1,1 3 0,1 3 0,-23 19-87,-4-2 741,-120 73-96,199-117-650,1 2 1,1 0-1,0 1 0,0 1 0,1 0 0,1 2 0,1-1 0,0 2 1,1 0-1,1 1 0,0 1 0,2-1 0,0 2 0,1 0 1,1 0-1,1 1 0,0 0 0,2 0 0,-1 8 5,-2 39-4,3 0 0,3 0 0,4 50 4,-1 33-5,-1-88 6,-3 14-5,3-1 0,4 0-1,3 0 1,11 48 4,-3-60 9,3-1 0,3-1 1,2 0-1,4-2 1,1 0-1,3-2 0,3-2 1,21 26-10,-39-61 0,1 0 1,1-1 0,1-2 0,1 1 0,0-2 0,1-1-1,1 0 1,18 9-1,-14-11-25,2 0-1,-1-2 1,2-1-1,-1-2 1,2 0-1,-1-2 1,1-1-1,6-1 26,13 0-52,1-2-1,-1-3 1,1-1 0,-1-3-1,1-2 1,-2-2 0,47-13 52,50-23-49,123-56 49,-113 41 31,-98 37-16,70-23 7,-3-6 0,-3-5 0,30-22-22,-115 57-7,0-2 0,-2-1 0,-1-1 0,-1-2-1,-1-1 1,-1-1 0,-2-1 0,-1-2-1,-1-1 1,-2-1 0,-1-1 0,13-29 7,-14 14-51,-2-1 1,-2 0-1,-3-1 1,-2-1-1,-2 0 1,-1-14 50,-3-20-80,-4-1 0,-4 1 0,-3 0 0,-8-27 80,-5-10 260,-6 1 0,-28-83-260,37 158 317,-1 0 1,-3 2-1,-1 0 1,-3 1-1,-1 1 0,-11-11-317,15 24 270,-1 1-1,-2 1 1,0 1-1,-2 1 0,-4-2-269,1 6 14,-1 1 0,-1 1-1,0 1 1,-2 2 0,0 1 0,-1 2-1,-1 1 1,0 1 0,0 2-1,-2 2 1,1 1 0,-1 1-1,0 2 1,0 2 0,-5 1-14,-190 12-1445,164-1 306,0 2-1,1 3 0,-2 4 1140,-264 97-3541</inkml:trace>
  <inkml:trace contextRef="#ctx0" brushRef="#br0" timeOffset="59298.655">3508 1024 4617,'-6'-10'955,"4"5"-698,0 0 0,0 0 0,-1 0 0,1 0 0,-1 1 0,-1-1 0,1 1 0,0 0 0,-1 0 0,0 0 0,0 0-1,0 1 1,0-1 0,-1 1 0,1 0 0,-1 1 0,0-1 0,0 1 0,0 0 0,0 0 0,0 0 0,0 1 0,-1 0 0,1 0 0,0 0 0,-1 1 0,1-1 0,-4 2-257,-4 4 165,0 1 1,1 1 0,0 0-1,0 0 1,1 1 0,0 1-1,0 0 1,1 1 0,0-1-1,1 2 1,0 0 0,1 0-1,0 0 1,-5 10-166,-14 29 135,2 2 1,2 0 0,2 1-1,3 2 1,2 0-1,2 0 1,-4 46-136,13-75 22,-9 64 29,5 0 0,3 0 0,4 1 1,5-1-1,5 24-51,26 152 103,-28-238-67,1-1 0,1 1 1,2-1-1,0-1 1,2 0-1,1 0 1,1-1-1,1-1 1,1 0-1,1-1 0,1-1 1,5 3-37,-11-11 4,0-1 0,1-1 1,1 0-1,0-1 0,0 0 0,1-2 0,0 1 1,1-2-1,0 0 0,0 0 0,1-2 0,0 0 1,5 0-5,-10-6 1,-1-1 1,1 0 0,0-1 0,-1 0 0,1 0 0,-1-2 0,0 1 0,0-1-1,0-1 1,0 0 0,-1-1 0,0 0 0,0 0 0,0-1 0,-1 0-1,0-1 1,-1 0 0,1 0 0,-2-1 0,7-9-2,6-7 8,-1-2-1,-1-1 1,-1 0 0,-2-1-1,-1-1 1,-1 0 0,-2 0 0,-1-2-1,0-2-7,16-59 25,-5-1 0,-3-2 0,0-44-25,-9 44 18,-4-1 0,-4 1 0,-5-1-1,-4 1 1,-4-2-18,8 72 12,0 1 0,-1-1-1,-2 1 1,0 1 0,-2-1-1,-1 2 1,0-1 0,-2 1-1,-1 1 1,-1 0-1,0 1 1,-2 0 0,0 1-1,-1 1 1,-9-7-12,11 12 41,-2 1 0,1 0 1,-2 1-1,1 1 0,-1 1 0,-1 0 0,0 1 1,0 1-1,-1 1 0,0 1 0,0 1 0,-1 0 1,0 2-1,1 0 0,-1 1 0,0 2 0,0 0 1,-10 1-42,14 4-265,0-1 0,1 2 1,0 0-1,0 1 1,1 1-1,0 0 0,0 1 1,1 1-1,0 0 1,0 1-1,1 1 0,1 0 1,0 0-1,1 1 1,-9 13 264,-57 90-2948</inkml:trace>
  <inkml:trace contextRef="#ctx0" brushRef="#br0" timeOffset="-185838.53">3395 468 8906,'-194'-7'4621,"-97"3"-3816,160 2-1006,4 2-536,-111 14 737,120 2-163,1 6 0,-70 23 163,-91 36 51,62-25 409,88-21 170,2 5 0,-53 29-630,52-15 196,3 6 0,-53 38-196,123-61 46,2 2 0,1 2-1,2 2 1,-42 50-46,48-43-11,2 3 0,3 1 0,2 1 0,3 3 0,-2 9 11,9-15-50,4 1 1,1 1-1,2 2 50,13-33-19,0 1 0,1 0 1,1 0-1,1 0 0,2 1 0,0-1 0,1 0 1,2 1-1,1-1 0,0 0 0,3 4 19,7 23-13,2-1-1,2-1 1,2 0 0,3-1-1,1-1 1,3-2-1,2 0 1,1-2 0,2-1-1,2-2 1,2 0-1,17 12 14,3 0 6,2-3 1,2-2-1,3-3 0,1-2 0,2-4 0,1-2 0,2-3 0,30 8-6,22 0 7,2-6 0,2-5 1,71 6-8,35-7 36,179-4-36,268-15 22,4 16-2,13 10 79,-562-37-56,-1-6-1,62-13-42,-128 11-2,0-3-1,-2-2 1,1-3-1,-2-3 1,0-3-1,-2-2 1,-1-3-1,-1-2 1,15-13 2,-19 8-23,-1-3 1,-1-1 0,-3-3 0,-1-3-1,-3-1 1,2-5 22,-5-1-22,-3-2 0,-1-2 0,-4-1-1,-1-1 1,-4-2 0,1-7 22,-2-11-14,-3-1 0,-3-2 0,-4 0-1,-4-1 1,-3-1 0,-4 0 0,-2-33 14,-8 27 9,-3 0 1,-3 1-1,-22-84-9,15 101 100,-4 0 1,-2 1-1,-4 1 0,-2 1 0,-4 2 0,-2 1 1,-10-10-101,1 8 428,-3 3 0,-3 1 1,-3 3-1,-2 1 0,-40-31-428,49 54 395,-1 2-1,-2 2 0,-1 2 0,-47-21-394,32 22 141,-2 3 1,0 2-1,-1 3 1,-2 3 0,0 4-1,0 2 1,-44-1-142,-31-2-336,0 5 1,-99 9 335,108 10-265,0 5 0,1 7 0,1 5 0,-26 14 265,-5 8-2950,-93 43 2950,-162 101-2566</inkml:trace>
  <inkml:trace contextRef="#ctx0" brushRef="#br0" timeOffset="-119996.939">4664 1163 6129,'2'-66'4645,"-1"60"-4493,0 1 0,0 0-1,-1-1 1,0 1 0,0-1-1,0 1 1,-1-1-1,1 1 1,-1-1 0,-1 1-1,1 0 1,-1 0 0,0-1-1,0 1 1,-1 0 0,1 1-1,-1-1 1,0 0 0,0 1-1,-1 0 1,1-1 0,-1 1-1,0 1 1,0-1-1,0 1 1,-1-1 0,1 1-1,-1 0 1,0 1 0,0-1-1,-2 0-151,-6 1 36,0 1-1,-1 1 0,1 0 1,0 1-1,0 0 1,0 1-1,0 0 0,1 1 1,-1 1-1,0 0 1,1 0-1,0 1 0,0 1 1,1 0-1,-9 6-35,-8 4-5,1 1-1,0 1 1,1 2-1,1 0 0,1 1 1,1 2-1,-18 22 6,-64 120-36,42-44 28,5 2 0,-40 129 8,84-215-1,3 1 0,1 0-1,1 0 1,3 1 0,1 0-1,0 20 2,6 0 1,2 0-1,2-1 0,3 1 0,3-2 1,12 36-1,-8-39 0,3-1 0,2-1 0,2 0 1,2-2-1,3 0 0,30 40 0,-37-59 5,1-2 1,2-1-1,0 0 1,2-2-1,1-1 1,2-1-1,0-1 1,1-1-1,1-2 0,1-1 1,1-2-1,0-1 1,1-1-1,2-1-5,-25-11 10,0 1 0,-1-2 0,1 0-1,0 0 1,0-1 0,1 0 0,-1 0 0,0-1-1,0-1 1,0 0 0,0 0 0,0-1 0,0 0-1,0 0 1,0-2 0,0 1 0,3-3-10,5-8 49,-1 0 0,-1-2 0,0 0 0,-1-1 0,-1 0 0,0-1 0,-2-1 0,0 0 0,-1-1 0,-1 0 0,-1 0 0,0-1 1,-2 0-1,5-22-49,87-322 557,-67 223-419,-7-1 0,-6-1-1,-5-27-137,-9 95 40,-4 1 0,-3-1-1,-8-45-39,7 88 18,-2 0-1,-1 0 1,-2 1-1,-1-1 1,-1 2-1,-2-1 0,-2 1 1,0 1-1,-2 1 1,-9-11-18,17 30-145,0 0 0,-1 1 0,0 0 1,-1 1-1,0 0 0,0 1 0,0 0 0,-1 0 0,-1 1 1,1 1-1,-1 0 0,1 0 0,-1 1 0,-1 1 1,1 0-1,-1 0 0,1 1 0,-1 1 0,1 0 0,-1 1 1,0 0-1,1 1 0,-1 1 0,0 0 0,1 0 1,0 1-1,-1 1 145,-181 65-3673,-21 34-815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2:3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5871 559 8042,'-5'36'3956,"-6"14"-2374,-2 10-1300,-4 80 136,6 1 1,6-1 0,7 34-419,-7 122 41,-26 138-41,-21 157 196,21-240 80,-15 79 39,17 51-176,21-127-30,-4-76 98,-4 81 126,-13 4 86,9-146-136,5-60 49,-9 19 339,17-108-86,-12-102-4592,-6-10 224,-6-10-778</inkml:trace>
  <inkml:trace contextRef="#ctx0" brushRef="#br0" timeOffset="2236.06">2663 5257 8266,'39'-3'1836,"245"-5"195,713-12-1207,-643 23-381,68 26 391,-43 3-484,246 23-89,10-28-197,25-10-38,-11-12-3,-20-39 21,-76-21 47,-106 10 409,159 18 957,-320 43-1107,-111-2-308,167 19 145,-102-28 584,-100 9-642,15 4-71,-151-18-57,28 2 16,1-1 1,0-2 0,-1-1 0,10-3-18,83-18 41,-122 23-360,26-1 941,-22 2-2790,-2 1-3546,-9-6 2795</inkml:trace>
  <inkml:trace contextRef="#ctx0" brushRef="#br0" timeOffset="2632.651">11450 4965 12347,'-8'-2'8124,"20"-2"-6406,16-3-2014,0 1-1,1 2 1,0 1 0,-1 1 0,1 2 0,0 0-1,0 2 1,0 2 0,0 0 0,27 9 296,-52-12-2,1 1-1,-1 0 1,0-1 0,0 1 0,1 1 0,-2-1 0,1 1-1,0-1 1,0 1 0,-1 0 0,0 1 0,1-1 0,-1 0-1,0 1 1,-1 0 0,1 0 0,-1 0 0,0 0-1,1 0 1,-2 0 0,1 0 0,0 1 0,-1-1 0,0 1-1,0-1 1,-1 1 0,1 2 2,1 21 40,-1-1 0,-1 1-1,-2 0 1,-1 0 0,-1-1 0,-1 0 0,-2 1-1,0-2 1,-9 21-40,-13 23 444,-3 0 0,-37 59-444,39-78 29,-3-1 1,-1-2 0,-7 4-30,-63 69-5161,42-69 1357</inkml:trace>
  <inkml:trace contextRef="#ctx0" brushRef="#br0" timeOffset="3345.93">5100 1253 10250,'-36'27'5145,"36"-26"-5132,0-1 0,0 0 0,0 1-1,0-1 1,0 1 0,0-1 0,0 0-1,1 1 1,-1-1 0,0 1 0,0-1-1,0 0 1,1 1 0,-1-1 0,0 0-1,0 1 1,1-1 0,-1 0 0,0 0-1,1 1 1,-1-1 0,0 0 0,1 0-1,-1 0 1,1 1 0,-1-1 0,0 0-1,1 0 1,-1 0 0,1 0 0,-1 0-1,0 0 1,1 0 0,-1 0 0,1 0-1,-1 0 1,0 0 0,1 0 0,-1 0-1,1 0 1,-1 0 0,0 0 0,1 0-1,-1-1 1,1 1 0,-1 0 0,0 0-1,1 0 1,-1-1 0,0 1 0,1 0-1,-1 0 1,0-1 0,1 1 0,-1 0-1,0-1 1,0 1-13,25-11-13,0 0 1,-1-2-1,-1-1 0,0 0 0,-1-2 1,-1 0-1,0-2 0,-2 0 0,4-5 13,125-147 299,11-43 69,98-177-368,-208 313 211,-49 77-207,1-1 0,0 1 1,-1-1-1,1 1 0,0 0 0,0-1 1,-1 1-1,1 0 0,0-1 0,0 1 0,-1 0 1,1 0-1,0 0 0,0 0 0,0 0 1,0 0-1,-1 0 0,1 0 0,0 0 1,0 0-1,0 0 0,0 0 0,-1 1 0,1-1 1,0 0-1,0 1 0,-1-1 0,1 1 1,0-1-1,-1 0 0,1 1 0,0-1 0,-1 1 1,1 0-1,0-1 0,-1 1 0,1 0-4,0 0 7,104 101 74,89 55-435,-54-60-3090,-40-29 643</inkml:trace>
  <inkml:trace contextRef="#ctx0" brushRef="#br0" timeOffset="11741.464">1 4999 3233,'24'23'3588,"-14"-15"-3419,1-1 0,-1-1-1,1 0 1,1 0 0,-1-1-1,1 0 1,0-1 0,0 0-1,0-1 1,1-1 0,5 1-169,8 0 350,-1 0 1,1-2 0,-1-1 0,1-1 0,6-3-351,-11 3 266,132 17 820,-24-8-498,-103-3-571,-1-2 0,0 0 0,1-2 0,-1-1 0,1-1 1,-1-1-1,1-1 0,23-6-17,101-9 156,130-42 191,-239 46-325,115-29 351,14 17-23,62-60-298,-161 67-50,0 3 0,1 4 0,25 0-2,-74 9 0,-1-1 1,0-1 0,0 0 0,0-2 0,20-9-1,157-53 21,-127 51-21,0 4 0,0 3 0,13 2 0,177-44 25,-39 14-37,-99 28 15,-91 8 2,1-2-1,-1-2 1,-1-1 0,11-4-5,-21 6-3,196-86 23,-202 86-18,0 0 1,1 1-1,-1 1 1,1 0-1,0 1 1,16 0-3,-24 1-1,-1-1 0,0 0 0,-1 0 1,1-1-1,0 0 0,-1-1 1,0 1-1,0-1 0,0 0 0,-1-1 1,0 0-1,0 0 0,0 0 0,-1-1 1,0 0-1,0 0 0,1-2 1,2-2-3,14-22-7,-19 27 9,1 1 0,-1-1 1,1 1-1,0 0 0,1 0 0,-1 0 1,1 1-1,0-1 0,0 1 0,0 0 1,1 1-1,0-1 1,230-171 44,-214 162-44,-1 2-1,2 0 1,-1 1-1,2 1 1,-1 1-1,1 1 1,0 1-1,1 1 1,21-1 0,487-66-24,-408 54 28,-1-5 0,0-5-4,166-31 3,-240 52-2,0-2-1,0-2 1,27-11-1,-46 11 2,-1 1-1,2 2 0,-1 2 1,19-2-2,73-7-6,89-3 34,54 18-48,184-20 15,-158 31-22,-111-3 41,166 11 0,-118 9-27,-201-20 14,16 5-3,1-2 1,0-1 0,0-3 0,14-1 1,103 11 16,315 56-20,-298-41 137,68-2-133,150 25 38,-359-47-35,0 1 0,-1 2-1,0 1 1,-1 2 0,33 18-3,112 54 3,-60-36-3,-54-27 1,-2 31-2,134 106 17,-192-154-15,1 0-1,0 0 1,0 0 0,0-1-1,1-1 1,-1 1 0,1-1-1,0-1 1,0 1 0,1-2-1,-1 1 1,4 0-1,185 18 79,-42-2 30,-64 4-77,-32-7-6,1-3 0,61 6-26,22-8 69,-47-1-1,-6 0-37,112 7 20,-200-17-50,8-1 4,0 0 1,0 1-1,1 0 0,-1 1 1,0 0-1,0 1 0,-1 0 1,1 0-1,10 5-5,30 2 9,63-15 47,-70-3-16,-14 15 122,-13 0 55,-17-6-215,0 0-1,0 0 1,0 0 0,0 0-1,0 1 1,0-1-1,0 0 1,0 0 0,0 0-1,0 0 1,0 1-1,0-1 1,0 0-1,0 0 1,0 0 0,0 1-1,0-1 1,0 0-1,0 0 1,0 0 0,0 0-1,0 1 1,0-1-1,0 0 1,0 0 0,1 0-1,-1 0 1,0 0-1,0 1 1,0-1-1,0 0 1,0 0 0,1 0-1,-1 0 1,0 0-1,0 0 1,0 0 0,0 0-1,1 0 1,-1 1-1,0-1 1,0 0 0,0 0-1,0 0 1,1 0-1,-1 0 1,0 0-1,0 0 1,0 0-2,-4 3-491,-13 17-1916,-4 12 118</inkml:trace>
  <inkml:trace contextRef="#ctx0" brushRef="#br0" timeOffset="14258.978">3995 536 3609,'16'-13'660,"-1"0"0,-1 0 0,0-1 0,-1-1 0,-1-1 0,0 0 0,-1 0 0,0-1 0,-2 0 0,0-1-1,-1 0 1,-1 0 0,0-1 0,-2 0 0,0 0 0,-1-1-660,-3 15 122,1 0 0,-1 1 0,0-1-1,-1 0 1,1 0 0,-1 0 0,0 1 0,0-1-1,-1 0 1,1 0 0,-1 0 0,0 0-1,0 1 1,-1-1 0,1 1 0,-1-1 0,0 1-1,0-1 1,-1 1 0,0 0 0,1 0-1,-1 0 1,0 0 0,-1 1 0,1-1 0,-1 1-1,1 0 1,-1 0 0,0 0 0,0 0-1,0 1 1,-2-1-122,-3 2 26,0 0 0,1 1 0,-1 0-1,0 1 1,1 0 0,-1 0 0,0 1-1,1 0 1,0 0 0,-1 1 0,1 0 0,0 1-1,0 0 1,1 0 0,-1 0 0,1 1-1,0 0 1,-4 4-26,-13 12-3,0 2 0,2 0 0,0 2-1,2 0 1,0 1 0,2 1 0,1 1 0,1 0-1,2 2 1,1-1 0,1 2 0,-7 26 3,11-35-4,1 1 1,0 0 0,2 0-1,0 0 1,2 1 0,0 0 0,2 0-1,1 0 1,1 0 0,0-1-1,2 1 1,1 0 0,1-1 0,1 0-1,5 13 4,-7-26-5,0-1 0,0 0 0,1 0 0,0 0 0,1-1 0,0 0 0,0 0 0,1 0 0,0-1 0,0 0 0,0 0 0,1-1 0,0 0 0,1 0 0,-1-1 0,1 0 0,0-1 0,0 0 1,1 0-1,-1-1 0,1 0 0,-1 0 0,1-1 0,0-1 0,0 0 0,0 0 0,5-1 5,-11 0-5,0 0-1,0-1 1,0 0 0,0 0 0,0 0 0,-1-1 0,1 1 0,0-1 0,-1 0 0,1 0 0,-1 0 0,0 0 0,0-1-1,1 1 1,-2-1 0,1 0 0,0 0 0,-1 0 0,1 0 0,-1 0 0,0-1 0,0 1 0,0-1 0,0 1 0,-1-1 0,1 0-1,-1 0 1,0 1 0,0-1 0,-1 0 0,1 0 0,-1 0 0,0-3 5,1-7-182,-2 0 0,1-1 0,-2 1 0,0 0 0,-1 0 0,0 1 0,-1-1 0,0 0 0,-2-1 182,1 3-222,-1-1 1,-1 1 0,0 0-1,0 0 1,-1 1 0,-1 0-1,0 1 1,0 0-1,-1 0 1,-10-7 221,16 13-35,-1 0 0,0 1 0,0 0 0,-1 0 1,1 0-1,-1 0 0,1 1 0,-1 0 0,0 0 0,0 1 0,0-1 0,0 1 0,0 1 1,0-1-1,0 1 0,0 0 0,0 0 0,0 1 0,0 0 0,0 0 0,0 0 1,0 1-1,0 0 0,0 0 0,-3 2 35,3-1 43,0 0 0,1 0 1,-1 0-1,1 1 0,-1-1 1,1 2-1,0-1 0,1 0 0,-1 1 1,1 0-1,0 0 0,0 0 1,-2 4-44,6-8 11,0 0 1,1 0 0,-1 0-1,0 0 1,0 0 0,1 1-1,-1-1 1,1 0-1,-1 0 1,1 0 0,-1 0-1,1 0 1,0 0 0,0 0-1,-1 0 1,1-1 0,0 1-1,0 0 1,0 0 0,0-1-1,0 1 1,0 0 0,0-1-1,0 1 1,0-1 0,0 1-1,0-1 1,0 0-1,0 1 1,1-1 0,-1 0-1,0 0 1,0 0 0,0 0-1,0 0 1,1 0 0,-1 0-1,0 0 1,0 0 0,0-1-1,0 1 1,0 0 0,0-1-1,1 1 1,-1-1 0,0 1-1,0-1 1,0 0-1,0 0-11,30-6 48,1-1 0,-1-2 0,-1-1 0,29-15-48,-35 15-257,-1 0-1,0-2 1,0-1-1,-1 0 1,-1-2-1,-1-1 1,0 0-1,-1-1 258,18-31-1806</inkml:trace>
  <inkml:trace contextRef="#ctx0" brushRef="#br0" timeOffset="14517.378">4266 44 10490,'-4'-3'6021,"12"13"-5816,-6-5-223,0 0 0,0 0 0,0 0 0,-1 0 0,0 0 0,0 0 0,-1 0 0,1 1 0,-1-1 0,0 0 1,0 0-1,-1 4 18,0 1-12,-7 133 10,0 118 129,33-25-1402,-15-196-1464,-2-30-171</inkml:trace>
  <inkml:trace contextRef="#ctx0" brushRef="#br0" timeOffset="14819.362">4616 217 7954,'44'-52'4081,"24"-24"-2081,-68 91-793,-21 47-683,4-13-411,3 0 0,1 1 0,2 1-1,3-1 1,1 12-113,7-58 8,-1-1-5,0 0 0,1-1 1,0 1-1,0 0 1,-1-1-1,2 1 1,-1 0-1,0-1 1,0 1-1,1-1 1,0 1-1,-1 0 1,1-1-1,0 1 1,0-1-1,0 1 1,1-1-1,-1 0 1,1 0-1,-1 1 1,1-1-1,1 2-3,-1-5 2,0 1 0,0 0-1,0-1 1,0 1 0,0-1 0,0 0-1,0 1 1,0-1 0,0 0-1,-1 0 1,1 0 0,0 0 0,-1-1-1,1 1 1,-1 0 0,1-1 0,-1 1-1,0-1 1,1 1 0,-1-1-1,0 0 1,0 1 0,0-1 0,-1 0-1,1 0 1,0 0 0,0-1-2,52-126-3976,-40 87 1069</inkml:trace>
  <inkml:trace contextRef="#ctx0" brushRef="#br0" timeOffset="15354.902">4962 78 8290,'-11'4'939,"0"2"-1,1-1 1,0 1 0,0 1-1,0 0 1,1 0 0,0 1 0,0 0-1,-5 8-938,-7 12 38,1-1 0,2 2-1,1 1 1,-10 23-38,-13 22 473,22-40-451,-1-2 1,-2-1-1,-2 0 0,0-2 0,-2 0 0,-2-2 0,-2 1-22,-6-8 60,34-21-87,0 0 1,1 0 0,-1 1-1,0-1 1,0 0 0,1 0-1,-1 0 1,0 0 0,0 0 0,1 0-1,-1 0 1,0 0 0,0 0-1,0 0 1,1 0 0,-1 0-1,0-1 1,0 1 0,1 0 0,-1 0-1,0-1 1,1 1 0,-1-1-1,0 1 1,1-1 0,-1 1-1,1-1 1,-1 1 0,0-1-1,1 1 1,0-1 0,-1 0 0,1 1-1,-1-1 1,1 0 0,0 1-1,-1-1 1,1 0 0,0 1-1,0-1 1,-1 0 0,1 0 0,0 0-1,0 1 1,0-1 0,0 0-1,0 0 1,0 1 0,0-1-1,0 0 1,1 0 0,-1 0 26,2-26-1179,2 0 1,0 1 0,2-1-1,1 1 1,9-21 1178,-1 2-1143,13-38 546,-19 57 3062,-1 23 730,9 11-2505,-10-5-419,107 63 336,49 37-1046,-139-91-2099,-1-5 144</inkml:trace>
  <inkml:trace contextRef="#ctx0" brushRef="#br0" timeOffset="15635.114">4962 5 11026,'-12'-2'3767,"22"-1"-634,11 5-3155,0 1 0,0 0 0,-1 2-1,1 0 1,-1 1 0,0 2-1,-1 0 1,0 0 0,0 2-1,-1 0 1,0 2 0,-1 0-1,0 0 1,-1 2 0,4 4 22,-15-13-7,-1 0-1,0 0 1,-1 0 0,1 0 0,-1 0 0,0 1 0,-1 0-1,1-1 1,-1 1 0,0 0 0,-1 0 0,1 0 0,-1 0-1,0 0 1,-1 1 0,1-1 0,-1 0 0,0 0 0,-1 5 7,-2 5-1,-1 0 0,0 0 1,-1 0-1,-1 0 0,0-1 1,-7 12 0,-125 209 96,-59 50-3385,96-158 745</inkml:trace>
  <inkml:trace contextRef="#ctx0" brushRef="#br0" timeOffset="17241.132">7613 3135 3497,'10'-32'6961,"-25"48"-4467,7 7-2418,1 0 1,2 1-1,0 0 0,2 0 0,-1 17-76,1-16 26,-7 116 96,7 95-122,3-166 21,10 431 101,-16-166-66,-4-193 325,-24 121-381,33-253 29,-57 353 561,-67 436 264,103-641-729,12-82-37,11-50-14,2-30-13,13-76 68,39-412-20,-45 376-170,48-607-507,12 55 280,11-318 231,-68 624-94,-9 406-17,-2 101-25,-39 460 245,2 18 96,4-13-43,-22-124 175,-1-123 524,54-363-801,-5 37 77,-1 0 0,-2-1-1,-1 0 1,-11 24-80,-24 25-342</inkml:trace>
  <inkml:trace contextRef="#ctx0" brushRef="#br0" timeOffset="18934.878">7664 6570 5729,'-25'-32'5890,"-20"34"-3831,-47 54-900,3 16-1051,38-22-79,1 2 0,3 2 1,2 2-1,2 2 0,-25 49-29,54-82 15,2 1-1,1 0 1,1 1-1,1-1 1,2 2-1,0-1 1,1 10-15,4-26 0,0 0 1,1 0 0,1 0 0,0 1 0,0-1 0,1 0 0,1 0-1,0 0 1,0 0 0,1 0 0,4 10-1,-4-17-2,0 0-1,0 0 1,0-1 0,0 1 0,1-1 0,-1 1-1,1-1 1,0 0 0,0 0 0,1-1-1,-1 1 1,0-1 0,1 0 0,-1 0-1,1-1 1,0 1 0,0-1 0,-1 0-1,1 0 1,0-1 0,0 1 0,0-1 0,0 0-1,0-1 1,0 1 0,0-1 0,0 0-1,-1 0 1,1 0 0,0-1 0,-1 1-1,1-1 1,-1-1 0,1 1 2,20-11 13,-1-1 0,0 0 1,-1-2-1,-1-1 0,0-1 0,-1-1 0,-2-1 1,1 0-1,-2-2 0,5-8-13,6-10 88,-2 0 1,-2-2-1,-1-1 1,-3-1-1,-1 0 1,9-34-89,-22 60 117,0-1 0,-1 0 0,-1 0 0,-1 0 0,-1-1 0,0 0 0,-2 1 0,0-1 0,-1 0 0,-1 0 0,-2-12-117,3 30 28,-1-1 0,1 1 1,-1 0-1,1 0 1,-1-1-1,0 1 1,0 0-1,0 0 0,0 0 1,0 0-1,0 0 1,0 0-1,-1 0 0,1 0 1,-1 1-1,1-1 1,-1 0-1,0 1 0,0 0 1,0-1-1,0 1 1,0 0-1,0 0 0,0 0 1,0 0-1,0 0 1,0 0-1,-1 1 1,1-1-1,0 1 0,0-1 1,-1 1-1,1 0 1,0 0-1,-1 0-28,-5 2 41,1-1-1,0 1 1,0 0-1,0 0 1,0 1 0,0 0-1,1 1 1,-1-1-1,1 1 1,-1 1-41,-13 9 6,1 1 0,0 0 1,1 2-1,1 0 0,1 1 0,0 1 1,1 0-1,1 1 0,-1 3-6,-2 19-210,17-41 126,-1 0 0,1 0 0,0 0-1,0 0 1,-1-1 0,1 1 0,0 0 0,0 0 0,0 0 0,0 0 0,0 0 0,0-1 0,0 1 0,1 0 0,-1 0 0,0 0 0,0 0 0,1-1 0,-1 1 0,0 0 0,1 0 0,-1-1 0,1 1 0,-1 0 0,1 0 0,-1-1 0,1 1 0,0-1 0,-1 1 0,1 0 0,0-1 0,-1 1 0,1-1 0,0 0 0,0 1 0,0-1 0,-1 0 0,1 1 0,0-1 0,0 0 0,0 0 0,0 0 0,-1 0-1,1 1 1,0-1 84,31-5-3018</inkml:trace>
  <inkml:trace contextRef="#ctx0" brushRef="#br0" timeOffset="19525.49">7106 7102 8442,'-20'-1'3779,"33"-4"-1924,114-8-2033,206-24 259,-198 22 68,-135 16-141,1-1-1,-1 0 1,1 1-1,-1-1 1,1 0-1,-1 0 1,1 1-1,0-1 1,-1 0-1,1 0 1,-1 0-1,1 0 1,0 0-1,-1 0 1,1 0-1,-1 0 1,1 0-1,0 0 1,-1 0-1,1 0 1,-1-1-1,1 1 1,0 0-1,-1 0 1,1 0-1,-1-1 1,1 1-1,-1 0 1,1-1-1,-1 1 1,1-1-1,-1 1 1,1 0-1,-1-1 1,0 1-1,1-1 1,-1 1-1,0-1 1,1 1 0,-1-1-1,0 0 1,0 1-1,1-1 1,-1 1-1,0-1 1,0 0-1,0 1 1,0-1-1,0 1 1,0-1-1,0 0 1,0 1-1,0-1 1,0 1-1,0-1 1,0 0-1,0 1 1,-1-1-1,1 1 1,0-1-1,0 0 1,-1 1-1,1-1 1,0 1-1,-1-1 1,1 1-1,-1-1-7,-6-4 97,-1 0 1,0 1-1,0-1 0,0 2 0,-1-1 1,1 1-1,-1 0 0,0 1 0,0 0 1,0 1-1,0-1 0,0 2 1,0-1-1,0 1 0,0 1 0,-1 0 1,1 0-1,0 0 0,0 1 0,1 1 1,-1 0-98,-20 6 65,1 2 0,0 1 0,0 2 0,2 0 1,-21 16-66,-117 88 89,151-106-110,44-18-153,166-80 129,-188 82-11,0 0 0,0 1 0,1 0-1,-1 0 1,1 1 0,0 1 0,-1-1 0,1 2 0,0-1-1,0 1 1,0 1 0,0 0 0,0 0 0,-1 1 0,1 0 0,0 1-1,-1 0 1,0 0 0,0 1 0,3 1 56,-11-4-8,-1 0 0,1-1 0,-1 1 0,1-1 0,-1 1 0,1-1 0,-1 1 0,0 0 0,1-1 0,-1 1 0,0 0 0,0 0 0,1-1 0,-1 1 0,0 0 0,0-1 0,0 1 0,0 0 0,0 0 0,0-1 0,0 1 0,0 0 0,0 0 1,0-1-1,-1 1 0,1 0 0,0 0 0,0-1 0,-1 1 0,1 0 0,0-1 0,-1 1 0,1 0 0,-1-1 0,1 1 0,-1-1 0,1 1 0,-1-1 0,1 1 0,-1-1 0,1 1 0,-1-1 0,0 0 0,1 1 0,-1-1 0,0 0 0,1 1 0,-1-1 0,0 0 0,0 0 0,1 0 0,-1 1 0,0-1 0,0 0 0,1 0 0,-1 0 0,0 0 0,0-1 0,1 1 0,-1 0 0,0 0 8,-57 18 444,-1-3-1,0-2 1,-1-2-1,0-4 0,0-2 1,-28-2-444,81-3-2,5 1-102,1-1 0,-1 1 0,1-1 0,-1 0 0,1 0 0,-1 0 0,1 0 1,-1 0-1,1 0 0,-1 0 0,0 0 0,1-1 0,-1 1 0,1 0 0,-1-1 0,1 1 0,0-1 0,-1 0 0,1 0 1,0 1-1,-1-1 0,1 0 0,0 0 0,0 0 0,-1 0 0,1 0 0,0 0 0,0-1 0,1 1 0,-1 0 0,0-1 0,0 0 104,6-26-2673</inkml:trace>
  <inkml:trace contextRef="#ctx0" brushRef="#br0" timeOffset="21770.886">7790 7606 2649,'4'-51'2763,"0"43"1647,3 20-4576,-5-8 379,107 136-1204,197 254 890,-292-374 180,0 0 1,-1 0 0,-1 1 0,-1 1 0,-1 0 0,-1 1-1,-1-1 1,4 23-80,-11-45-10,0 1 0,-1 0 0,1 0 0,-1 0 0,1 0 0,-1 0-1,0 0 1,1 0 0,-1 0 0,0 0 0,1 0 0,-1 0 0,0 0 0,0 0-1,0 0 1,0 0 0,0 0 0,0 0 0,0 0 0,-1 0 0,1 0 0,0 0-1,0 0 1,-1 0 0,1 0 0,-1 0 0,1 0 0,-1 0 0,1-1 0,-1 1-1,0 0 1,1 0 0,-1 0 0,0-1 0,1 1 0,-1 0 0,0-1 0,0 1-1,0-1 1,0 1 0,0-1 0,0 1 0,0-1 0,0 1 0,0-1 0,0 0-1,0 0 1,0 1 0,0-1 0,0 0 0,0 0 0,0 0 0,0 0 0,0 0-1,0-1 1,0 1 0,0 0 0,0 0 0,0-1 10,-22-8-1280</inkml:trace>
  <inkml:trace contextRef="#ctx0" brushRef="#br0" timeOffset="22123.989">7742 7990 8522,'-59'-15'5973,"70"-10"-4860,-8 22-1056,9-17-22,-1 0 0,-1 0 0,-1-1 0,0 0-1,-2-1 1,-1 0 0,0 0 0,-2-1 0,0 1 0,-2-1 0,0 0 0,-1 0 0,-2 0 0,-1-4-35,2-37 262,-2-1 1,-4 1-1,-5-22-262,11 86 0,0 1-1,1-1 1,-1 0 0,0 1-1,1-1 1,-1 0 0,1 1-1,-1-1 1,0 0 0,1 0-1,-1 0 1,1 1 0,-1-1-1,1 0 1,-1 0 0,1 0-1,-1 0 1,1 0 0,-1 0-1,1 0 1,-1 0 0,1 0-1,-1 0 1,1 0 0,-1 0-1,0 0 1,1-1 0,-1 1-1,1 0 1,-1 0 0,1 0-1,-1-1 1,1 1 0,-1 0-1,0-1 1,1 1 0,-1 0-1,0-1 1,1 1 0,-1 0-1,0-1 1,1 1 0,-1 0-1,0-1 1,0 1 0,1-1-1,-1 1 1,0-1 0,0 1-1,0-1 1,0 1 0,0-1-1,0 1 1,0-1 0,0 1-1,0-1 1,0 1 0,0-1 0,1 1-1,26 13-109,0-2 0,1-1 0,1-1-1,-1-2 1,2 0 0,-1-2 0,0-2 0,1 0 0,0-2 0,0-1 0,-1-2 0,1 0-1,0-3 1,0 0 110,79-18-1496</inkml:trace>
  <inkml:trace contextRef="#ctx0" brushRef="#br0" timeOffset="39000.477">2493 5087 3161,'22'-41'538,"1"1"0,2 1 0,1 1 1,3 1-1,20-20-538,26-12 680,-58 66 153,-23 28 209,-93 148 1972,-75 108-1264,175-281-1746,-1 0 1,0 0-1,0 0 1,1 0-1,-1 0 0,0 0 1,1 0-1,-1 0 1,0 0-1,1 0 1,-1 0-1,0 1 0,1-1 1,-1 0-1,0 0 1,0 0-1,1 0 1,-1 1-1,0-1 0,0 0 1,0 0-1,1 1 1,-1-1-1,0 0 1,0 0-1,0 1 0,1-1 1,-1 0-1,0 0 1,0 1-1,0-1 1,0 0-1,0 1 0,0-1 1,0 0-1,0 1 1,0-1-1,0 0 1,0 0-1,0 1 0,0-1 1,0 0-1,0 1 1,0-1-1,0 0 1,0 1-1,0-1 0,0 0 1,0 0-1,-1 1 1,1-1-1,0 0 1,0 1-1,0-1 0,-1 0 1,1 0-1,0 1-4,26-18 112,33-30-43,-3-4 0,-3-2 0,-1-2 0,-3-2-1,9-18-68,10-9 41,76-74-41,-137 150-4,0 1 1,1 1-1,0-1 0,0 1 0,0 0 0,1 1 0,0 0 1,9-4 3,-17 9-3,1 0 0,-1 0 1,0-1-1,0 1 1,0 0-1,1 0 0,-1 0 1,0 0-1,0 0 0,1 1 1,-1-1-1,0 0 1,0 1-1,0-1 0,1 0 1,-1 1-1,0-1 0,0 1 1,0 0-1,0-1 1,0 1-1,0 0 0,0 0 1,0 0-1,0 0 1,-1-1-1,1 1 0,0 0 1,0 0-1,-1 1 0,1-1 1,-1 0-1,1 0 1,-1 0-1,1 0 0,-1 0 1,0 1-1,1-1 0,-1 0 1,0 0-1,0 1 1,0-1-1,0 0 0,0 0 1,0 0-1,-1 1 0,1-1 1,0 0-1,0 0 1,-1 0-1,1 1 0,-1-1 1,1 0-1,-1 0 1,0 0-1,1 0 3,-12 37-5,0-1 0,-3-1 0,-1 0 0,-1-1 0,-2-1 1,-2 0 4,-86 133 161,83-132 12,32-40-82,56-55 72,94-97-18,-82 78-106,4 4-1,87-65-38,-166 139 0,12-9-6,0 0 0,1 1 0,0 0 0,1 1 0,-1 1 0,1 0-1,1 1 1,-1 0 0,1 1 0,7 0 6,-22 5-4,0-1 0,0 1 0,0-1 0,0 1 0,0 0 0,1 0 0,-1-1 0,0 1 1,0 0-1,0 0 0,1 0 0,-1 0 0,0 1 0,0-1 0,0 0 0,0 0 0,1 1 0,-1-1 0,0 1 0,0-1 0,0 1 0,0-1 0,0 1 0,0 0 0,0-1 0,0 1 0,0 0 0,-1 0 1,1 0-1,0 0 0,0-1 0,-1 1 0,1 0 0,0 0 0,-1 1 0,1-1 0,-1 0 0,1 0 0,-1 0 0,0 0 0,0 0 0,1 0 0,-1 1 0,0-1 0,0 0 0,0 0 0,0 0 0,0 1 4,-21 57-113,18-54 113,-51 98-1,-6-3 0,-33 40 1,-56 53 241,127-161-166,21-20 4,16-19-34,-12 5-39,47-32 25,-1-2 0,-1-2 0,-2-2 0,19-24-31,-38 39 7,-19 17-6,111-106 29,77-52-30,-171 146-5,0 1 0,1 1 1,1 1-1,1 1 0,0 2 0,1 1 1,0 1-1,1 2 0,24-6 5,-53 15-5,1 0-1,0 1 1,0-1-1,0 0 0,-1 1 1,1-1-1,0 1 1,0-1-1,0 1 1,0 0-1,0 0 1,0 0-1,0 0 0,0 0 1,0 0-1,0 1 1,0-1-1,0 0 1,0 1-1,0 0 1,-1-1-1,1 1 1,0 0-1,0 0 0,-1 0 1,1 0-1,0 1 1,-1-1-1,0 0 1,1 1-1,-1-1 1,0 1-1,1-1 1,-1 1-1,0-1 0,0 1 1,0 0-1,0 0 1,-1-1-1,1 1 1,0 0-1,-1 0 1,1 0-1,-1 0 1,0 0-1,0 0 0,1 0 1,-1 0-1,-1 0 1,1 1 5,-7 15-16,-1-1-1,-1 0 1,0 0 0,-1 0-1,-1-1 1,-11 12 16,4-3 3,-183 257 196,196-275-191,-17 50 64,36-49-48,-6-10-19,1 0 0,-1-1 0,1 0 0,-1 0 0,0-1 0,0 0 0,0 0 0,-1-1 0,1 0 0,3-4-5,195-163 93,-120 97-64,69-53 39,31-10-68,-92 69 7,-3-4 1,6-13-8,25-28-30,-122 113 28,1 0 0,0 0 0,0 0 0,0 1 0,-1-1 0,1 0 0,0 1 0,0-1 0,0 1 0,0-1 0,0 1 0,1 0 0,-1-1 0,0 1 0,0 0 0,0 0 0,0 0 0,0 0 0,0 0 0,0 0 0,1 0-1,-1 0 1,0 0 0,0 0 0,0 0 0,0 1 0,0-1 0,0 1 0,0-1 0,0 1 0,0-1 0,0 1 0,0-1 0,0 1 0,0 0 0,0-1 0,0 1 0,-1 0 0,1 0 0,0 0 0,-1 0 0,1 0 0,0 0 0,-1 0 0,1 0 0,-1 0 0,0 0 0,1 0 0,-1 0 0,0 0 0,1 0 0,-1 0 0,0 0-1,0 0 1,0 1 0,0-1 0,0 0 0,0 0 0,0 0 0,-1 0 0,1 0 0,0 0 0,-1 0 0,1 0 0,-1 0 2,0 14-15,-1-1 0,0 0-1,-1 0 1,-1 0 0,0-1-1,-1 1 1,-1-1 0,0 0 0,-5 7 15,9-16-3,-33 65-8,-3-2 1,-4-1-1,-2-3 0,-6 3 11,-214 288 62,141-190-16,80-88-19,55-76-6,109-104 62,280-301 39,-249 257-108,128-180 4,-66 75-6,-140 155-31,-22 60-32,-52 39 48,-1 0 0,1-1 0,-1 1 0,1 0 0,-1-1 0,1 1 0,0 0-1,-1 0 1,1 0 0,0-1 0,0 1 0,0 0 0,0 0 0,-1 0 0,1 0 0,0-1 0,0 1 0,0 0-1,1 0 1,-1 0 0,0 0 0,0-1 0,0 1 0,1 0 0,-1 0 0,0 0 0,1-1 0,-1 1-1,1 0 1,-1 0 0,1-1 0,-1 1 0,1 0 0,-1-1 0,1 1 0,0-1 0,-1 1 0,1-1 0,0 1-1,-1-1 1,1 1 0,0-1 0,0 0 0,-1 1 0,1-1 0,0 0 0,0 0 0,0 0 0,0 0 0,-1 1-1,1-1 1,0 0 0,0 0 0,0 0 0,0-1 0,-1 1 0,1 0 0,0 0 0,0 0 0,0-1 0,0 1-1,-1 0 1,1-1 0,0 1 0,-1-1 0,1 1 0,0-1 0,0 1 0,-1-1 3,-25 75-76,-3 0 1,-4-2-1,-19 29 76,-4 3 26,-5-2 1,-4-3-1,-60 69-26,73-104 21,2 3 0,4 1-1,-19 40-20,59-98 2,3-8-2,0 1 0,0 0-1,0 0 1,1 0 0,0 0 0,-1 0 0,1 0 0,0 0 0,0 0 0,1 0 0,-1 1 0,1-1 0,-1 0 0,1 1 0,0-1-1,1 3 1,15-3-5,-2-9 12,0-1 1,0-1-1,-1 0 0,0 0 0,0-1 1,-1-1-1,5-5-7,212-183 81,-73 64-29,177-214 2,-27 27-8,-183 189-34,-105 114-14,0 1 0,1 1 0,1 0 1,0 2-1,1 0 0,1 1 0,18-8 2,9 5-83,-49 16 80,0 0 1,1-1-1,-1 1 0,1 0 1,-1 0-1,1 0 0,-1 0 1,1 0-1,-1-1 1,1 1-1,-1 0 0,1 0 1,-1 0-1,1 0 0,-1 1 1,1-1-1,-1 0 0,1 0 1,-1 0-1,1 0 0,-1 0 1,1 1-1,-1-1 0,1 0 1,-1 0-1,0 1 0,1-1 1,-1 0-1,0 1 0,1-1 1,-1 0-1,1 1 0,-1-1 1,0 1-1,0-1 0,1 0 1,-1 1-1,0-1 0,0 1 1,0-1-1,1 1 0,-1-1 1,0 1-1,0-1 0,0 1 1,0-1-1,0 1 0,0-1 1,0 1-1,0-1 0,0 1 1,0-1-1,0 1 0,0-1 1,-1 1 2,-14 28-79,-104 131-77,-174 260 205,18-63 34,241-317-71,3 2 0,1 2 0,2 0 0,2 2 0,2 1 0,3 1 0,0 3-12,20-47-1,-1-1 0,1 0 0,0 1 0,0-1 0,1 0 0,-1 1 0,1 0 0,0-1 0,-1 1 0,2-1 0,-1 1 1,0-1-1,1 1 0,-1-1 0,1 1 0,0-1 0,0 0 0,1 2 1,0-3 0,-1-1 1,1 1-1,0-1 0,0 1 1,-1-1-1,1 0 0,0 0 1,0 0-1,0 0 1,1 0-1,-1 0 0,0 0 1,0-1-1,0 1 0,1-1 1,-1 0-1,0 0 0,0 1 1,1-1-1,-1-1 1,0 1-1,1 0 0,-1 0 1,0-1-1,0 0 0,0 1 1,1-1-1,1-1 0,81-34 31,36-37 17,7-20-6,-3-5 1,-5-5 0,36-45-43,219-244 11,-213 226-15,-24 25 1,-121 124-7,0 0 0,2 1 0,0 2 0,0-1 1,2 2-1,-1 1 0,2 0 0,7-1 10,-28 11-5,0 2-1,0-1 1,0 0-1,1 0 0,-1 0 1,0 0-1,0 1 1,1-1-1,-1 1 1,1-1-1,-1 1 1,0-1-1,1 1 0,-1 0 1,1 0-1,-1 0 1,1 0-1,-1 0 1,1 0-1,-1 0 1,1 0-1,-1 0 1,0 1-1,1-1 0,-1 1 1,1-1-1,-1 1 1,0-1-1,1 1 1,-1 0-1,0 0 1,0 0-1,0-1 1,0 1-1,1 0 0,-1 1 1,0 0 5,-15 66-230,-14-1 124,-2 0 0,-35 55 106,-121 170 8,93-146 39,41-73-14,34-50-22,1 0 0,1 1 0,1 1 0,2 0 0,0 2 1,2-1-1,0 4-11,-1 37 14,12-65-13,0-1 0,-1 1-1,1 0 1,1-1 0,-1 1-1,0 0 1,0-1-1,0 1 1,1-1 0,-1 1-1,1 0 1,0-1 0,-1 1-1,1-1 1,0 1 0,0-1-1,0 1 1,0-1 0,0 0-1,0 0 1,0 1-1,0-1 1,1 0 0,-1 0-1,0 0 1,1 0 0,-1 0-1,1-1 1,-1 1 0,1 0-1,-1-1 1,1 1-1,-1-1 1,1 1 0,0-1-1,-1 0 1,1 0 0,0 0-1,-1 1 1,1-2 0,0 1-1,-1 0 1,1 0-1,0-1 1,-1 1 0,1 0-1,0-1 1,0 0-1,62-27 9,35-35-35,-3-5-1,5-11 27,-79 63-7,57-49-26,-2-4-1,-4-2 0,46-61 34,54-73-5,-113 132-14,-59 71 17,0 0-1,0 1 1,0-1-1,1 0 1,-1 0-1,0 1 1,1-1 0,-1 1-1,1-1 1,-1 1-1,1 0 1,0-1-1,0 1 1,-1 0-1,1 0 1,0 0 0,0 0-1,0 1 1,0-1-1,0 1 1,0-1-1,0 1 1,0-1-1,1 1 1,-1 0 0,0 0-1,0 0 1,0 0-1,0 1 1,0-1-1,0 0 1,0 1-1,0 0 1,0-1 0,0 1-1,0 0 1,0 0-1,0 0 1,0 0-1,-1 0 1,1 1 0,0-1-1,-1 1 1,1-1-1,-1 1 1,1-1-1,-1 1 1,0 0-1,0-1 1,0 1 0,0 0-1,0 0 1,0 1 2,3 7-7,-1 1 1,0 0 0,0-1 0,-2 1 0,1 0 0,-1 0-1,-1 0 1,0 1 0,-1 2 6,1-9-2,-2 26 3,-1 0 0,-1 0-1,-2 0 1,-1-1-1,-2 0 1,0 0 0,-2-1-1,-2 0 1,0-1-1,-2-1 1,-10 13-1,-201 306 85,199-298-71,2 1 0,2 1 0,-6 22-14,26-65 1,0 0 1,1 0-1,0-1 1,0 1 0,1 1-1,0-1 1,0 0-1,0 0 1,1 0 0,0 1-1,1-1 1,-1 0-1,1 0 1,1 0-1,0 0 1,0 0-2,-1-4 1,1-1 0,0 1 1,0-1-1,0 0 0,1 0 0,-1 0 0,0 0 0,1 0 1,-1-1-1,1 1 0,0-1 0,0 0 0,-1 1 0,1-1 1,0-1-1,0 1 0,0 0 0,0-1 0,0 1 0,0-1 1,0 0-1,0 0 0,0 0 0,0 0 0,0-1 0,0 1 1,0-1-1,0 0 0,0 0 0,0 0 0,0 0 0,0 0-1,19-6 9,1-2-1,-2 0 0,1-1 0,-2-1 0,1 0 1,-2-2-1,17-13-8,46-38 41,-2-4 0,43-49-41,-18 16 18,-66 64-12,38-36 16,4 2 0,73-47-22,-138 107-8,1 1 0,1 1 0,0 1 0,0 1 0,0 0 0,3 1 8,-20 5-2,0 1-1,0-1 0,0 1 0,0-1 0,0 1 0,0 0 1,0-1-1,1 1 0,-1 0 0,0 0 0,0 0 0,0 0 1,0 0-1,1 0 0,-1 0 0,0 0 0,0 0 1,0 0-1,0 1 0,0-1 0,1 1 0,-1-1 0,0 0 1,0 1-1,0 0 0,0-1 0,0 1 0,0 0 0,0-1 1,-1 1-1,1 0 0,0 0 0,0 0 0,-1 0 0,1 0 1,0 0-1,-1 0 0,1 0 0,-1 0 0,1 0 1,-1 0-1,0 0 0,1 0 0,-1 1 0,0-1 0,0 0 1,0 0-1,0 0 0,0 0 0,0 1 0,0-1 0,0 0 3,-16 62-75,-90 159 122,-11 26 56,114-241-103,0-1-1,1 1 1,0 0-1,0 0 1,1 0-1,-1 0 1,2 1-1,-1-1 1,1 0-1,0 0 1,0 0-1,1 1 1,1 2 0,-1-8-1,0 1 1,0-1-1,0 0 1,1 0-1,-1 0 1,1-1 0,-1 1-1,1 0 1,0 0-1,-1-1 1,1 1-1,0-1 1,0 0-1,0 1 1,0-1 0,0 0-1,1 0 1,-1 0-1,0 0 1,0-1-1,1 1 1,-1-1-1,1 1 1,-1-1 0,0 0-1,1 0 1,-1 0-1,0 0 1,1 0-1,-1-1 1,1 1-1,-1-1 1,2 0 0,13-3 5,-1-2 1,1 1-1,-1-2 0,0 0 0,-1-1 1,0-1-1,0 0 0,13-12-5,-24 18 2,358-280 138,-316 247-129,12-12-7,2 3 1,2 2 0,2 4-1,41-19-4,-101 56-3,-1-1 0,0 1-1,1 0 1,0 1 0,-1-1-1,1 0 1,0 1-1,0 0 1,0 0 0,0 0-1,0 1 1,0-1-1,0 1 1,0 0 0,0 0-1,0 0 1,0 1 0,0-1-1,0 1 1,0 0-1,0 0 1,0 0 0,0 1-1,-1 0 1,1-1-1,0 1 1,-1 0 0,1 1 3,3 7-1,-1 0 0,-1 1 0,0 0 0,0 0 0,-1 0 0,0 0 0,-1 0 0,-1 1 0,1 0 0,-2-1 0,1 7 1,11 200 43,-14-215-42,1 1-1,-1-1 1,1 1 0,0-1 0,1 1 0,-1-1 0,1 0 0,-1 1 0,1-1-1,0 1 1,0-1 0,1 0 0,-1 0 0,1 1 0,-1-1 0,1 0 0,0-1-1,0 1 1,0 0 0,1 0 0,-1-1 0,1 1 0,-1-1 0,1 0 0,0 0-1,0 0 1,0 0 0,0-1 0,0 1 0,0-1 0,0 1 0,3-1-1,5 0 3,1-1 1,-1-1-1,1 0 1,-1 0-1,0-1 1,0-1-1,0 0 1,0 0-1,0-1 1,0-1-1,1-1-3,79-39 54,-3-4 0,9-11-54,-25 16 24,154-84 30,-214 122-62,-1 1 1,1 1-1,0 0 1,0 0-1,0 1 1,0 1-1,1 0 1,-1 1-1,1 0 1,-1 1-1,1 1 8,-11-1-4,0 0 1,0 1-1,0-1 1,0 1-1,0 0 0,0-1 1,-1 1-1,1 0 1,0 0-1,-1 0 0,1 0 1,0 1-1,-1-1 0,0 0 1,1 1-1,-1-1 1,0 1-1,1-1 0,-1 1 1,0 0-1,0-1 0,-1 1 1,1 0-1,0 0 1,0-1-1,-1 1 0,1 0 1,-1 0-1,0 0 1,1 0-1,-1 0 0,0 0 1,0 0-1,0 0 0,-1 0 1,1 0-1,0 0 1,-1 0-1,1 0 0,-1-1 1,0 1-1,1 0 4,-4 19-14,-1-1-1,0 0 1,-1 0-1,-2 0 1,0-1-1,0 0 1,-7 8 14,10-17-2,-164 346 124,133-262-40,35-90-77,0-1-1,0 1 1,0 0-1,0-1 0,0 1 1,1 0-1,0 0 0,0-1 1,0 1-1,0 0 0,0 0 1,1-1-1,0 1 1,-1 0-1,1-1 0,1 1 1,-1-1-1,0 1 0,1-1 1,0 0-1,0 1 1,0-1-1,0 0 0,0 0 1,1 0-1,0-1 0,-1 1 1,1-1-1,0 1 0,0-1 1,0 0-1,0 0 1,1 0-1,-1 0 0,0-1 1,1 0-1,-1 1 0,1-1 1,0 0-1,-1-1 0,1 1 1,0-1-1,0 1 1,-1-1-1,1 0 0,0-1 1,0 1-1,-1-1 0,1 1 1,0-1-1,0 0-4,35-7-299,0 0-1,0-3 1,-1-1-1,0-2 0,-1-2 1,-1-1-1,-1-2 1,0-1-1,-2-2 1,14-12 299,119-83-2290</inkml:trace>
  <inkml:trace contextRef="#ctx0" brushRef="#br0" timeOffset="39278.17">11500 4596 4441,'-6'53'2448,"-14"15"-15,-6 23-841,5-1-511,13 2-209,19-31-448,33-12-72,24-34-184,36-32-16,14-30-88,26-39-2825,-6-15 937</inkml:trace>
  <inkml:trace contextRef="#ctx0" brushRef="#br0" timeOffset="39279.17">12198 4737 5233,'-105'111'1616,"-6"37"481,22 4-1513,27 14-912,39-37-1416</inkml:trace>
  <inkml:trace contextRef="#ctx0" brushRef="#br0" timeOffset="46543.382">4574 3595 7009,'14'-100'4385,"-14"101"-4344,-1-1-1,1 0 1,-1 1-1,1-1 1,-1 0-1,1 0 1,-1 0-1,0 1 0,1-1 1,-1 0-1,1 0 1,-1 0-1,1 0 1,-1 0-1,1 0 1,-1 0-1,1 0 0,-1 0 1,0 0-1,1-1 1,-1 1-1,1 0 1,-1 0-1,1 0 1,-1-1-1,1 1 0,-1 0 1,1 0-1,-1-1 1,1 1-1,0-1 1,-1 1-1,1 0 1,-1-1-1,1 1 0,0-1 1,0 1-1,-1-1 1,1 1-1,0-1 1,0 1-1,-1-1 0,1 1 1,0-1-1,0 1 1,0-1-41,-10 19 75,0 1 0,2-1 1,0 2-1,1-1 0,1 1 1,-2 18-76,4-24 16,-14 65 13,4 1-1,0 34-28,-33 514 18,18 16 26,-6-154 14,30-451-48,-2 26 15,-3 0 0,-3-1 1,-5 8-26,11-47 48,10-20 106,4-20-386,4-26-1837,4-33 240</inkml:trace>
  <inkml:trace contextRef="#ctx0" brushRef="#br0" timeOffset="47615.225">10723 3343 7586,'-4'23'4650,"1"-13"-4363,-30 108 288,6 2 0,5 1 0,5 1-575,-40 499 543,35-355-317,-5 75-122,-64 692 497,79-966 1680,2-65-3812,-2-15 1038</inkml:trace>
  <inkml:trace contextRef="#ctx0" brushRef="#br0" timeOffset="53824.805">7895 4840 4873,'-6'-8'474,"0"0"-1,0 1 1,-1 0-1,0 0 1,0 0 0,-1 1-1,0 0 1,0 0-1,0 1 1,-1 0 0,1 1-1,-1 0 1,0 0-1,-1 1 1,1 0 0,-1 0-1,-8 0-473,-11 0 103,0 2-1,-1 2 1,1 0 0,0 2 0,-1 1-1,2 1 1,-1 2 0,-7 3-103,-30 9 364,1 2 1,1 4 0,1 2 0,-40 25-365,65-31 309,1 1 0,0 3 1,2 0-1,1 3 1,1 0-1,1 2 0,-17 23-309,-7 12 177,3 1 0,3 4 0,-24 44-177,-10 53 172,77-152-166,0-1 0,1 1 0,0 0-1,1 1 1,1-1 0,0 1 0,1 0-1,1 0 1,1 0 0,0 0 0,1 0 0,1 1-1,0-1 1,1 0 0,2 5-6,0-9-6,0 0 0,1 0 0,0-1 0,1 0 0,1 0 0,-1 0 0,2-1 0,0 0 0,0 0 0,0-1 0,1 0 0,1 0 0,-1-1 0,2-1 0,-1 1 1,1-2-1,0 1 0,5 1 6,3 0-14,1 0 1,1-1 0,-1-1-1,1-1 1,0-1 0,0 0 0,1-2-1,-1 0 1,0-2 0,15-1 13,11-4-18,-1-2 0,0-2 1,-1-2-1,0-2 0,0-2 1,-2-1-1,21-13 18,-24 8 8,-1-2 0,-1-1 0,-2-2 0,3-4-8,53-44 20,-2-5 0,35-43-20,-79 77 14,-2-3 1,-3-1-1,-1-1 1,-3-3-1,-2-1 1,-3-1-1,-2-2 1,-2-1 0,19-62-15,-41 97 58,0-1 0,-2 0 0,0-1 0,-2 1 0,0-1 1,-2-5-59,0 23 52,0-1 0,-1 0 1,0 1-1,0-1 0,-1 1 1,0-1-1,0 1 0,-1-1 1,0 1-1,0 0 0,-1 0 1,0 1-1,0-1 0,0 1 1,-1 0-1,0 0 0,0 0 1,-1 1-1,1 0 0,-1 0 1,-6-4-53,-3 1 94,-1 1 0,-1 0 1,1 1-1,-1 1 0,0 1 0,0 0 1,-1 1-1,1 1 0,-1 0 1,1 2-1,-1 0 0,1 1 0,-1 0 1,-11 4-95,-22 4 93,-1 2 1,2 3 0,0 2 0,-14 7-94,-17 11 95,2 4-1,1 3 1,-44 34-95,85-54-233,0 3 0,2 1 1,2 1-1,0 2 0,1 1 0,2 2 0,1 1 1,2 1-1,-23 36 233,-9 38-3792</inkml:trace>
  <inkml:trace contextRef="#ctx0" brushRef="#br0" timeOffset="65845.648">4791 4614 7426,'-9'-6'282,"0"1"0,0 0 1,-1 1-1,1 0 1,-1 0-1,0 1 0,0 0 1,0 1-1,-1 0 1,1 1-1,0 0 0,-1 0 1,1 1-1,-1 0 0,1 1 1,-9 2-283,-12 8 109,1 1 0,0 2 1,1 1-1,1 1 0,0 1 0,1 2 0,1 0 1,1 2-1,1 1 0,-14 16-109,-51 55 68,3 4 0,-54 81-68,105-132 24,2 1 0,2 2 0,2 1 0,1 3-24,10-12 12,2 1 0,2 0 0,2 0-1,1 2 1,2-1 0,2 1 0,0 39-12,7-50 4,1 0 0,2 0 1,1 0-1,2 0 0,1-1 0,4 8-4,-9-30-1,1 1-1,1-1 0,-1 0 0,2 0 1,-1-1-1,1 1 0,1-1 1,0 0-1,0-1 0,1 1 1,0-1-1,0 0 0,1-1 1,0 0-1,0 0 0,1-1 1,-1 0-1,1 0 0,1-1 1,-1 0-1,1-1 0,0 0 1,0 0-1,0-1 0,1-1 1,-1 1-1,1-2 2,20-2 15,0-2-1,-1-1 1,0-1 0,0-2-1,-1 0 1,1-3 0,-2 0-1,1-2 1,-2-1 0,1-1-1,-2-1 1,22-17-15,3-1 109,-2-1 0,-1-3 0,-3-1 1,0-3-1,-3-1 0,-2-3 0,-1-1 0,-2-2-109,-5 6 170,-2-1 0,-2-2 0,-1-1 0,-3-1 0,9-27-170,-16 31 107,-2 0 0,-3-1 0,-1-1 1,-2 0-1,-2 0 0,-2-1 0,-2 1 0,-2-3-107,0 38 35,-1 0-1,-1 0 0,0 1 0,0-1 1,-1 0-1,0 1 0,0-1 1,-1 1-1,-1 0 0,1-1 0,-1 2 1,-1-1-1,0 0 0,0 1 0,-1 0 1,0 0-1,0 1 0,-1 0 0,0 0 1,0 0-1,-1 1 0,1 0 0,-1 0 1,-1 1-1,1 0 0,-1 0 0,0 1 1,0 1-1,-6-3-34,-9 4 38,-1 1-1,0 1 1,1 1-1,-1 1 1,1 1-1,-1 2 1,1 0-1,0 1 1,1 2 0,0 0-1,0 1 1,-10 7-38,2-3-5,1 0 0,0 3 0,1 0 0,1 2 1,1 1-1,0 1 0,1 2 0,2 0 0,0 2 1,1 0-1,2 2 0,0 0 0,-16 29 5,15-15-89,2 0 0,1 1 1,3 1-1,1 1 0,-2 16 89,11-44-98,2 1 0,0 0 0,1 0 0,0 0-1,1 0 1,1 0 0,1 0 0,0 1 0,1-1 0,1 0 0,0 0 0,1 0-1,1 0 1,2 4 98,-5-18-28,0 0-1,1 1 1,-1-1-1,1 0 1,-1 0-1,1 0 1,0 0-1,0 0 1,-1 0-1,1-1 1,1 1-1,-1 0 0,0-1 1,0 0-1,1 1 1,-1-1-1,0 0 1,1 0-1,-1-1 1,1 1-1,-1 0 1,1-1-1,0 0 1,-1 1-1,1-1 1,0 0-1,-1 0 1,1-1-1,-1 1 0,1 0 1,1-1 28,4-2-38,0 1 1,0-1 0,-1-1-1,1 1 1,-1-1-1,0-1 1,0 1-1,0-1 1,0 0-1,-1-1 38,30-31-30,-2-1 0,-2-2 0,-1-1-1,-2-1 1,-2-2 0,-2-1-1,3-11 31,-2 6 11,-2-1-1,-3-1 1,-1-1-1,-3-1 1,-2-1-1,-3 0 1,-2-1-1,-2-2-10,-6 45 7,-1-1 0,1 1 0,-2 0 0,0-1 0,-1 1 1,0 0-1,-1-1 0,0 1 0,-1 0 0,0 0 0,-1 1 0,-1-1 0,0 1 0,-1 0 0,-1-1-7,5 9 3,-1 1 1,1-1-1,-1 1 0,0 0 1,-1 0-1,1 0 1,0 0-1,-1 0 0,0 1 1,1 0-1,-1 0 1,0 0-1,0 0 0,0 0 1,-1 1-1,1 0 1,0 0-1,-1 0 0,1 0 1,0 1-1,-1-1 1,1 1-1,-1 0 0,1 1 1,0-1-1,-1 1 0,1 0 1,0 0-1,-1 0 1,1 0-1,-2 2-3,-23 12 6,0 1-1,2 2 0,0 0 1,1 2-1,1 1 1,1 1-1,1 1 1,0 0-1,2 2 1,-10 16-6,-4 5-364,1 1 1,2 2-1,3 1 1,2 1-1,2 1 1,2 2-1,-2 14 364,-11 57-2815</inkml:trace>
  <inkml:trace contextRef="#ctx0" brushRef="#br0" timeOffset="66944.005">10870 4678 6201,'-3'-4'221,"-1"0"0,0 0 0,-1 1 0,1 0 0,0 0-1,-1 0 1,0 0 0,0 0 0,0 1 0,0 0 0,0 0-1,0 1 1,0-1 0,-1 1 0,1 0 0,0 1 0,-1-1 0,1 1-1,-1 0 1,1 0 0,-1 1 0,1 0 0,0 0 0,-1 0-1,1 0 1,0 1 0,0 0 0,0 0 0,0 0 0,0 1 0,0 0-1,1 0 1,-1 0 0,1 0 0,-1 1-221,-43 27 40,1 1 0,1 2 0,2 3 0,2 1 0,1 2 0,2 2 0,2 2 0,2 1 0,2 1 0,-3 10-40,6-4 38,3 1 0,3 1 0,1 1 0,3 1 1,3 1-1,2 1 0,-5 44-38,14-77 7,1-1-1,2 1 1,1 0 0,0 0 0,2 0 0,1 0 0,1 0-1,1 0 1,1-1 0,2 1 0,0-1 0,1 0 0,2-1-1,0 1 1,1-2 0,2 1 0,8 11-7,-14-27-1,-1 0 1,1-1-1,1 0 1,-1-1 0,1 1-1,0-1 1,0 0-1,1-1 1,0 0-1,-1 0 1,1 0-1,0-1 1,1-1 0,-1 1-1,1-1 1,-1-1-1,1 1 1,-1-1-1,1-1 1,2 0 0,5-1 5,1 0 1,-1-2-1,1 0 1,-1 0-1,0-2 1,-1 0-1,1-1 0,-1 0 1,14-9-6,-1-1 17,-1-2 1,-1 0-1,0-2 1,-2-1-1,0-1 1,-1-1 0,10-16-18,20-26 43,-3-3 0,-3-2 0,7-20-43,-13 20 46,-3-1 0,-3-2 0,-4-2 0,-2 0 1,17-80-47,-10-37 214,-35 177-163,0-1 0,-1 1 1,0-1-1,-1 0 0,-1 1 1,-1-1-1,0 1 0,-1 0 1,0 0-1,-1 0 0,-2-2-51,4 11 33,0 0 0,0 1-1,-1 0 1,1 0 0,-1 0-1,0 0 1,-1 0 0,1 1-1,-1 0 1,0 0 0,0 0-1,0 0 1,0 1 0,0 0-1,-1 0 1,0 0 0,0 1-1,0 0 1,0 0 0,0 1-1,0-1 1,0 1-1,0 0 1,0 1 0,-1 0-1,-1 0-32,-12 1 50,0 1 0,0 1 0,1 1 0,-1 1-1,1 1 1,0 0 0,-7 5-50,-18 8 5,1 2 0,1 1 0,1 3 0,2 1 1,0 2-1,-20 20-5,-47 49-3738,-50 63 3738,30-32-2664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0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9394,'-10'1'5208,"14"-3"-3939,18-5-1551,-13 6 287,0 1 0,-1 0 0,1 0 0,0 1 0,-1 0 0,1 0 0,0 1-1,-1 0 1,0 0 0,1 1 0,-1 0 0,0 1 0,-1 0 0,1 0 0,3 3-5,2 4 104,0 0 0,1-1 0,1 0 0,0-1 0,0-1 0,1-1 0,0 0 0,0-1 0,0 0 0,1-2 0,0 0-1,0 0 1,0-2 0,11 1-104,312-4 102,-295 4-98,12 4-16,0-4 0,0-2 0,1-2 0,27-6 12,62-18 8,-83 11-4,0 4 0,1 2 0,0 3 1,0 3-1,10 4-4,341 39 31,151-5-31,-351-21-8,-38-1-1,0-8 0,74-10 9,86-32-5,8 13 10,3 28 3,30 15-8,-235-18-6,120-14 6,160-39-2,-16-2 4,-13 31-4,-13 26 10,8 3-8,-19 12 2,-10 6-10,-18-4 16,-3-3-7,-2-13 6,11 0-10,-14 14 4,-11 2-1,-157-21-7,1-8-1,-1-7 1,16-9 7,167-7-7,12 21 14,2 4 1,9-3-14,20-16 6,-9 15 11,-247 18-38,80 16 27,-16 5 5,27 5 16,2-10-1,135-6-20,-114-29-148,-188-12-3561,-41 4 892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1:1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4428 3793,'-52'-98'8292,"51"97"-8191,1-1-1,-1 0 1,0 1 0,0 0-1,1-1 1,-1 1 0,0-1-1,-1 1 1,1 0-1,0 0 1,0 0 0,0-1-1,-1 1 1,1 0-1,-1 1 1,1-1 0,-1 0-1,1 0 1,-1 1-1,1-1 1,-1 1 0,1-1-1,-1 1 1,0-1 0,1 1-1,-1 0 1,0 0-1,1 0 1,-1 0 0,0 0-1,0 1 1,1-1-1,-1 0 1,1 1 0,-1-1-1,0 1 1,1-1-1,-1 1 1,1 0 0,-1 0-1,1 0 1,0 0 0,-1 0-1,1 0 1,0 0-1,0 0 1,-1 0 0,1 1-1,0-1 1,0 0-1,0 1 1,0 0-101,-19 24 125,1 0 0,1 0-1,1 2 1,1 0 0,2 1 0,1 1 0,-3 13-125,4-20 11,2 1 1,1 1-1,0 0 1,2 1-1,1-1 1,1 1-1,1 0 1,1 1-1,2-1 1,0 0-1,3 18-11,0-41-18,0 1-1,0-1 1,0 0-1,0 0 1,1 1 0,-1-1-1,1-1 1,0 1-1,0 0 1,0-1-1,0 1 1,0-1-1,1 0 1,-1 0 0,1-1-1,-1 1 1,1-1-1,0 1 1,-1-1-1,1 0 1,0 0 0,0-1-1,0 1 1,0-1-1,0 0 1,0 0-1,0 0 1,-1-1-1,1 1 1,0-1 0,0 0-1,0 0 1,0 0-1,-1-1 1,4-1 18,23-2-157,-3-1 66,1 2-1,-1 1 0,1 1 1,19 2 91,-40 0-12,-1 0 0,1 1 0,0 0 0,-1 1 0,1-1 0,-1 1 0,1 0 0,-1 1 0,0 0 0,0 0 0,0 0 0,0 0 0,-1 1 0,0 0 0,1 1 0,-1-1 0,-1 1 0,1 0 0,-1 0 0,1 0 0,1 4 12,-2-2-5,-1 0 0,1 1 0,-1 0 1,-1 0-1,1-1 0,-1 1 0,-1 1 0,0-1 0,0 0 0,0 0 1,-1 1-1,0-1 0,-1 0 0,0 0 0,0 0 0,0 1 1,-1-1-1,-1-1 0,-1 6 5,-5 9 202,0-1 0,-1-1 0,-1 1 0,-1-2 0,-1 0 0,-9 11-202,-8 5 686,-2-1-1,-1-2 1,-1-1-1,-17 10-685,41-33 123,1 0-1,-1-1 1,-1 0-1,0 0 1,0-2-1,0 1 1,0-1-1,-4 0-122,13-4 4,-1-1 0,1 1 1,-1-1-1,1 1 0,-1-1 0,1 0 0,-1 0 0,1 0 0,0-1 0,-1 1 0,1-1 0,-1 1 0,1-1 1,0 0-1,-1 0 0,1 0 0,0 0 0,0 0 0,-1 0 0,1-1 0,0 1 0,1-1 0,-1 1 0,0-1 1,0 0-1,1 0 0,-1 1 0,1-1 0,-1-1 0,1 1 0,0 0-4,-24-73-904,24 66 747,-1 1-1,1-1 1,1 0 0,0 0-1,0 1 1,0-1 0,1 0 0,1 1-1,0-1 1,0 0 0,1-2 157,22-31-3334,14 0 343</inkml:trace>
  <inkml:trace contextRef="#ctx0" brushRef="#br0" timeOffset="1285.146">683 4566 9258,'-27'-11'5725,"1"28"-3982,-11 39-1369,34-47-353,0 0 1,1 1-1,0 0 1,0 0-1,1-1 1,0 1-1,1 0 1,0 0-1,1 0 1,0 0-1,0 0 0,1 0 1,0-1-1,1 1 1,0-1-1,1 1 1,0-1-1,4 7-21,-67-59 2374,57 43-2359,0 0 0,0 1-1,1-1 1,-1 1 0,0 0-1,1-1 1,-1 1 0,1 0-1,-1 0 1,1 0 0,-1 0-1,1 0 1,0 0 0,-1 1-1,1-1 1,0 0 0,0 1-1,0-1 1,0 1 0,0-1-1,0 1 1,0-1 0,1 1-1,-1 0 1,1-1 0,-1 1-1,1 0 1,-1-1 0,1 1 0,0 0-1,0 0 1,0-1 0,0 1-1,0 0 1,1 1-15,-3 4 9,0 11-7,1 0 0,0-1 1,1 1-1,0 0 0,2-1 0,0 1 0,1-1 0,1 1 1,0-1-1,2 0 0,6 14-2,-12-28-3,1-1 0,-1 0 0,1 1 0,0-1 0,0 0 0,0 1 0,0-1 0,1 0 0,-1 0 0,0 0 1,1 0-1,0 0 0,-1 0 0,1-1 0,0 1 0,0 0 0,0-1 0,0 0 0,0 1 0,0-1 0,0 0 0,1 0 0,-1 0 0,0 0 0,1 0 0,-1-1 0,0 1 0,1-1 0,-1 0 0,1 0 0,-1 1 0,1-1 1,-1-1-1,1 1 0,-1 0 0,1-1 0,1 0 3,3-5-5,0 0 0,0 0 1,-1-1-1,0 0 0,-1 0 1,0 0-1,0-1 0,0 0 1,-1 0-1,0 0 0,-1 0 1,1-1-1,-2 1 0,1-1 1,-1 0-1,0-4 5,5-12 34,-1 0-1,-2 0 1,0-1 0,-1 0 0,-2 0-1,-1 0 1,-1-1-34,-3 6 35,-3 19-17,-5 61-66,11-21 48,1 0-1,2 0 1,2-1-1,1 1 1,10 34 0,-15-69-1,0-1 0,0 1 1,0 0-1,1-1 0,-1 1 0,1 0 1,-1-1-1,1 1 0,0-1 1,0 1-1,0-1 0,1 1 0,-1-1 1,0 0-1,1 1 0,-1-1 0,1 0 1,0 0-1,0 0 0,0 0 1,0-1-1,0 1 0,0 0 0,1-1 1,-1 0-1,0 1 0,1-1 1,-1 0-1,1 0 0,-1 0 0,1-1 1,-1 1-1,1-1 0,0 1 1,-1-1-1,1 0 0,0 0 0,0 0 1,-1 0 0,5-4-2,-1 0 1,0-1-1,0 0 1,0 0-1,-1 0 1,0-1 0,0 0-1,0 0 1,-1 0-1,0 0 1,0-1-1,1-1 2,-5 8 0,17-32 22,-2 0 0,0-1-1,-3 0 1,-1-1-1,5-23-21,6-57 84,-17 86-78,-5 28-7,0 0-1,0 0 1,0 1 0,0-1 0,0 0 0,1 0-1,-1 0 1,0 1 0,0-1 0,0 0 0,0 0 0,1 0-1,-1 1 1,0-1 0,0 0 0,1 0 0,-1 0 0,0 0-1,0 0 1,1 0 0,-1 0 0,0 0 0,0 0-1,1 1 1,-1-1 0,0 0 0,0 0 0,1 0 0,-1 0-1,0 0 1,0-1 0,1 1 0,-1 0 0,0 0 0,0 0-1,1 0 1,-1 0 0,0 0 0,0 0 0,1 0-1,-1-1 1,0 1 0,0 0 0,0 0 0,1 0 0,-1 0-1,0-1 1,0 1 0,0 0 0,0 0 0,1-1-1,-1 1 1,0 0 0,0 0 0,0-1 0,0 1 0,0 0-1,0 0 1,0-1 0,0 1 0,0 0 0,0 0 0,0-1-1,0 1 1,0 0 0,0 0 0,0-1 1,10 22-58,-9-21 57,16 47-56,37 72 78,-53-117-21,1 1-1,-1-1 1,0 0-1,0 0 1,1 0-1,-1 0 1,1-1 0,0 1-1,-1 0 1,1-1-1,0 1 1,0-1-1,0 0 1,0 1-1,0-1 1,1 0-1,-1 0 1,0 0-1,0-1 1,1 1-1,-1-1 1,0 1-1,1-1 1,-1 0-1,1 1 1,-1-1-1,1-1 1,-1 1-1,0 0 1,1 0 0,-1-1-1,0 0 1,1 1-1,-1-1 1,0 0-1,0 0 1,1 0-1,-1 0 1,1-2 0,7-6 8,-1-1 1,-1 0-1,0 0 1,0-1-1,-1 0 1,0 0-1,-1-1 1,-1 0-1,0 0 1,0 0-1,-1-1 1,0 1-1,0-12-8,18-77 102,-22 101-103,0 0 1,0 1-1,0-1 0,0 1 1,0-1-1,0 0 1,0 1-1,0-1 0,0 1 1,0-1-1,1 0 1,-1 1-1,0-1 0,0 0 1,0 1-1,0-1 1,1 0-1,-1 1 0,0-1 1,0 0-1,0 1 1,1-1-1,-1 0 0,0 0 1,1 1-1,-1-1 1,0 0-1,1 0 0,-1 0 1,0 1-1,1-1 1,-1 0-1,0 0 0,1 0 1,-1 0-1,0 0 1,1 0-1,-1 0 1,1 0-1,-1 0 0,0 0 1,1 0-1,-1 0 1,0 0-1,1 0 0,-1 0 1,1 0-1,-1 0 1,0 0-1,1 0 0,-1-1 1,0 1-1,1 0 1,-1 0-1,0 0 0,1-1 1,-1 1-1,0 0 1,0 0-1,1-1 0,-1 1 1,0 0-1,0-1 1,1 1-1,-1 0 0,0-1 1,0 1-1,0-1 1,14 39-54,-12-34 51,0 4-4,0-1 11,0 0-1,0 0 1,1 0 0,0 0-1,0-1 1,0 1 0,1-1-1,0 0 1,1 0 0,2 3-4,-5-8 0,-1 0 0,1 0 0,-1 0 0,1 0 0,0 0 0,0-1 0,-1 1 0,1-1 1,0 1-1,0-1 0,0 0 0,0 1 0,-1-1 0,1 0 0,0 0 0,0-1 0,0 1 0,0 0 1,-1-1-1,1 1 0,0-1 0,0 1 0,0-1 0,-1 0 0,1 0 0,0 0 0,-1 0 0,1 0 1,-1 0-1,1 0 0,-1 0 0,0-1 0,0 1 0,1-1 0,-1 1 0,42-56-17,-32 34-249,-1-1-1,-1 1 1,-1-2-1,-2 1 1,0-1-1,-1 0 0,-2 0 1,0-1-1,-2-24 267,-4 36-1608,-1 39 837,5 135-105,7-147 562,1-36 17,12-76-138,-21 99 435,0 0 1,0 1-1,1-1 0,-1 0 0,0 1 0,1-1 1,-1 0-1,0 0 0,1 1 0,-1-1 0,1 0 0,-1 0 1,0 0-1,1 1 0,-1-1 0,1 0 0,-1 0 1,1 0-1,-1 0 0,0 0 0,1 0 0,-1 0 0,1 0 1,-1 0-1,1 0 0,-1 0 0,0 0 0,1 0 1,-1 0-1,1-1 0,-1 1 0,1 0 0,-1 0 0,0 0 1,1-1-1,-1 1 0,0 0 0,1 0 0,-1-1 1,0 1-1,1 0 0,-1-1 0,0 1 0,0 0 0,1-1 1,-1 1-1,0 0 0,0-1 0,0 1 0,1-1 1,-1 1-1,0-1 0,0 1 0,0 0 0,0-1 0,0 1 1,0-1-1,0 1 0,0-1 0,28 114 57,93 465 827,-79-453-331,-27-97-325,-16-29-222,1 1 0,0 0 0,0-1 0,-1 1 0,1 0 0,0-1 0,0 1 0,-1-1 0,1 1 0,0-1 0,0 1 0,0-1 0,0 1 0,0-1 0,-1 1 0,1 0 0,0-1 0,0 1 0,0-1 0,1 1 0,-1-1 0,0 1 0,0-1 0,0 1 0,0-1 0,0 1 0,0-1 0,1 1 0,-1 0 0,0-1 0,0 1 0,1-1 0,-1 1 0,0 0 0,1-1 0,-1 1 0,0 0 0,1-1 0,-1 1 1,0 0-1,1-1 0,-1 1 0,1 0 0,-1 0 0,1 0 0,-1-1 0,0 1 0,1 0 0,-1 0 0,1 0 0,-1 0 0,1 0 0,-1 0 0,1 0 0,-1 0 0,1 0 0,-1 0 0,1 0 0,-1 0 0,1 0 0,-1 1 0,1-1 0,-1 0 0,0 0 0,1 0 0,-1 1 0,1-1 0,-1 0-6,-15-129 491,-59-215 16,26 127-357,4-30-150,43 240 1,-1-1-4,1 0 0,0 0 0,0 0 0,1-1 0,0 1 0,0 0 0,1 0 0,0 0 0,0 0 0,2-5 3,-2 12-1,-1 1 0,1-1-1,-1 0 1,1 1 0,0-1 0,-1 0-1,1 1 1,0-1 0,-1 1 0,1-1-1,0 1 1,0-1 0,0 1 0,-1 0-1,1-1 1,0 1 0,0 0 0,0 0-1,0 0 1,0 0 0,0 0 0,-1-1-1,1 2 1,0-1 0,0 0 0,0 0 0,0 0-1,0 0 1,0 0 0,-1 1 0,1-1-1,0 0 1,0 1 0,0-1 0,0 1-1,-1-1 1,1 1 0,0-1 1,1 1-2,157 78 14,-154-76-6,-1 0 0,1-1 0,-1 2 0,1-1 0,-1 0 0,0 1 1,0 0-1,0 0 0,-1 0 0,0 0 0,1 1 0,-1-1 0,-1 1 1,1 0-1,-1 0 0,0 0 0,0 0 0,0 0 0,-1 0 0,1 0 0,-1 1 1,-1-1-1,1 1 0,-1-1 0,0 1-6,-5 12 231,0 0 0,-1-1 0,-1 0 0,-1-1 1,0 1-1,-2-1 0,1-1 0,-2 0 0,0 0 0,-1-1 0,0-1 0,-1 1 0,-1-2 0,-3 2-231,10-7 102,2-1-31,-1 0-1,0-1 1,0 0 0,-1 0-1,1 0 1,-1-1 0,0 0-1,0 0 1,-1-1 0,1 0-1,-3 1-70,8-4-33,1-1 1,-1 1-1,1-1 0,0 1 1,-1-1-1,1 0 0,0 1 0,0-1 1,-1 0-1,1 0 0,0 0 0,0 0 1,0 0-1,0 0 0,0 0 0,0 0 1,0-1-1,1 1 0,-1 0 0,0 0 1,1-1-1,-1 1 0,1-1 0,-1 1 1,1 0-1,0-1 0,-1 1 0,1-1 1,0 1-1,0-1 0,0 1 0,0-1 1,0 1-1,0-1 0,1 1 0,-1 0 1,0-1-1,1 1 0,-1-1 0,1 1 1,0-1 32,0-7-223,9-137-5269,-1 54 1416</inkml:trace>
  <inkml:trace contextRef="#ctx0" brushRef="#br0" timeOffset="1612.403">1764 3786 9514,'9'50'2641,"-6"17"687,3 27-2391,3 1-529,5 3-8,1-24-80,6-3-56,-3-25-160,5-8-40,-6-11 8,5-10-568,-8-17-296,0-25-649,-1-14-2167,6-25 191</inkml:trace>
  <inkml:trace contextRef="#ctx0" brushRef="#br0" timeOffset="1804.683">2041 4082 8578,'4'13'1112,"-3"-6"-822,1 0-1,-1 0 1,1 0-1,0 0 1,1-1-1,0 1 1,0 0-1,0-1 1,1 0-1,0 0 1,0 0-1,0 0 1,1-1-1,0 1 1,0-1-1,0 0 1,1-1-1,-1 1 1,1-1 0,0 0-1,5 1-289,-5-5 48,-1-1 1,0 0-1,0 0 1,1-1-1,-1 0 0,0 0 1,0 0-1,0 0 1,-1-1-1,1 0 1,-1 0-1,1 0 0,-1 0 1,0-1-1,0 0 1,0 0-1,-1 0 0,1 0 1,-1 0-1,0-1 1,-1 0-1,1 1 0,-1-1 1,1 0-1,-1 0 1,-1 0-1,2-4-48,1-6 137,1-1-1,-2 1 1,0-1 0,-1 1 0,-1-1-1,0 0 1,-1 0 0,-1 0 0,0 0-1,-1 1 1,-1-1 0,0 0 0,-6-13-137,8 24 75,-1-1 0,1 0-1,-1 1 1,-1 0 0,1 0 0,-1-1 0,0 1 0,0 1 0,-1-1 0,1 0 0,-1 1 0,-3-3-75,6 6 17,-1 1 0,1 0 0,0-1 0,0 1 1,-1 0-1,1 0 0,0 0 0,0 0 0,-1 0 1,1 0-1,0 0 0,0 0 0,-1 1 1,1-1-1,0 0 0,0 1 0,0-1 0,-1 1 1,1-1-1,0 1 0,0 0 0,0 0 0,0-1 1,0 1-1,0 0 0,0 0 0,1 0 0,-1 0 1,0 0-1,0 0 0,1 0 0,-1 0 0,0 0 1,1 0-1,-1 1 0,1-1 0,0 0 1,-1 0-1,1 0 0,0 1 0,0-1 0,0 1-17,-12 32 52,2 0-1,2 1 0,1 0 0,1 0 1,3 1-1,0-1 0,2 6-51,10 99 48,-9-137-53,0 0 0,0-1 0,0 1 0,0 0 1,1-1-1,-1 1 0,1 0 0,-1-1 0,1 1 0,0-1 0,0 1 0,0-1 0,0 1 0,1-1 0,-1 0 1,1 1-1,-1-1 0,1 0 0,0 0 0,0 0 0,0 0 0,0-1 0,0 1 0,0 0 0,0-1 0,1 0 1,-1 1-1,0-1 0,1 0 0,0 0 0,-1 0 0,1-1 0,-1 1 0,1-1 0,0 1 0,-1-1 0,1 0 0,0 0 1,-1 0-1,1 0 0,1-1 5,7-4-546,-1-1 1,1 0-1,-1-1 1,-1 0 0,0 0-1,0-1 1,0 0-1,-1-1 1,0 0-1,-1 0 1,0-1-1,0 0 1,2-5 545,22-41-4637</inkml:trace>
  <inkml:trace contextRef="#ctx0" brushRef="#br0" timeOffset="2615.11">1802 5660 11058,'-6'-1'642,"0"0"0,0 0 0,1 0-1,-1 1 1,0 0 0,0 0 0,0 1-1,0 0 1,1 0 0,-1 0 0,-3 2-642,-59 32 1916,-39 71-1734,90-85-154,0 1 0,2 1 0,0 0-1,2 1 1,1 0 0,0 1-1,2 0 1,1 1 0,1 0 0,-2 15-28,9-38-3,0-1 1,0 1 0,0 0-1,0 0 1,1 0 0,-1 0-1,1 0 1,0 0 0,0 0-1,0 0 1,0 0-1,0 0 1,1 0 0,-1 0-1,1-1 1,0 1 0,0 0-1,0 0 1,0 0 0,0-1-1,0 1 1,1 0 0,0-1-1,-1 1 1,1-1 0,0 0-1,0 0 1,0 0 0,1 0-1,-1 0 1,0 0-1,1 0 1,-1-1 0,1 1-1,0-1 1,-1 0 0,1 0-1,0 1 3,12-2-66,0 0-1,0-1 1,0-1-1,-1 0 1,1-1-1,-1-1 1,0 0-1,0-1 1,9-4 66,8-2-115,-18 7 72,8-4-2,1 1 0,-1 1 0,2 1 0,-1 0-1,0 2 1,1 1 0,10 0 45,-31 2-1,-1 0 1,1 0-1,-1 0 0,1 0 0,-1 0 0,1 0 1,-1 1-1,1-1 0,-1 0 0,1 1 1,-1-1-1,0 1 0,1-1 0,-1 1 0,0 0 1,1 0-1,-1-1 0,0 1 0,0 0 1,0 0-1,0 0 0,0 0 0,0 0 1,0 1-1,0-1 0,0 0 0,0 0 0,0 1 1,-1-1-1,1 0 0,-1 1 0,1-1 1,-1 1-1,0-1 0,1 1 0,-1-1 0,0 1 1,0-1-1,0 1 0,0-1 0,0 1 1,0-1-1,0 1 1,-4 9 94,1 0 1,-2-1-1,1 1 0,-1-1 1,-1 0-1,0-1 1,0 1-1,-1-1 1,-3 3-95,5-5 90,-19 24 323,-1-1-1,-1-1 1,-2-1 0,-1-1 0,0-2 0,-16 9-413,44-33 2,-3 2-14,0 0 1,0 0-1,0-1 0,-1 1 0,1-1 0,0 0 1,-1 0-1,1-1 0,-1 1 0,0-1 0,0 0 1,1-1-1,-1 1 12,10-19-2939,10-7-1153,4-5-488</inkml:trace>
  <inkml:trace contextRef="#ctx0" brushRef="#br0" timeOffset="2950.265">2090 5778 9994,'4'27'2881,"-1"14"664,2 19-2609,0 0-600,1 7-64,-3-11-96,7-10-48,2-22-56,4-13-696,-3-24-216,-2-28-2825,-8-21 184</inkml:trace>
  <inkml:trace contextRef="#ctx0" brushRef="#br0" timeOffset="3230.899">1990 5487 5897,'-14'4'4297,"7"5"-632,3-1-288,4-5-2465,2-9-144,4-3-328,14-14-184,3-7-256,11-8-784,4 4-352,6-2-2809,-6 10 112</inkml:trace>
  <inkml:trace contextRef="#ctx0" brushRef="#br0" timeOffset="3507.161">2296 5244 4905,'46'-45'7847,"-41"38"-7633,1 1-1,0-1 1,0 1 0,1 0-1,-1 0 1,1 1 0,1 0-1,-1 0 1,1 1 0,0 0 0,0 0-1,0 1 1,6-3-214,-11 7 58,0-1 1,-1 1-1,1 0 1,0-1-1,-1 1 0,1 0 1,-1 1-1,0-1 1,1 0-1,-1 1 0,0-1 1,0 1-1,0 0 1,0-1-1,0 1 0,0 0 1,0 0-1,0 0 1,-1 1-1,1-1 0,-1 0 1,0 1-1,0-1 1,0 1-1,0-1 1,0 1-1,0-1 0,-1 1 1,1 0-1,-1-1 1,0 1-1,0 0 0,0-1 1,0 1-1,0 0 1,0 0-1,-1-1 0,1 1 1,-1 0-59,1 42 467,-2 1 0,-1-1 1,-9 34-468,9-59 62,-62 351 1452,59-322-1049,7-48-463,1 1 0,-1-1 0,0 0 0,1 0 0,-1-1-1,1 1 1,-1 0 0,1 0 0,-1-1 0,1 1 0,-1-1 0,1 1 0,0-1-1,-1 0 1,1 0 0,-1 1 0,1-1 0,0 0 0,-1-1 0,1 1 0,0 0-1,-1 0 1,1-1 0,0 1 0,-1-1 0,1 1 0,-1-1 0,1 0 0,-1 1-1,1-1 1,-1 0 0,1-1-2,16-8-2,0 0 0,-1-2 1,0 0-1,-1-1 0,0 0 0,-1-1 0,-1-1 0,4-5 2,-14 15 2,135-140-662,-117 109-4637,-22 27 1214</inkml:trace>
  <inkml:trace contextRef="#ctx0" brushRef="#br0" timeOffset="3508.161">2346 5620 6873,'-9'6'4161,"0"-1"-544,8-4-976,8-5-2217,14-10-144,7-7-256,14-12-8,1-1 16,8-8-624,-5 10-1665,13 14-1360,-14 9-743</inkml:trace>
  <inkml:trace contextRef="#ctx0" brushRef="#br0" timeOffset="3821.871">2826 5484 12091,'13'-5'4598,"6"-13"-2948,-13 12-1606,14-16 44,-1-2 0,-2 0 0,0-1 0,-1 0 0,-2-2 0,0 0 0,-2 0 1,-1-1-1,-1-1 0,-2 1 0,0-2 0,-2 1 0,1-30-88,-6 51 52,0 0-1,-1-1 1,0 1-1,0 0 1,-1 0-1,0 0 1,-1-1-1,0 1 1,0 0-1,-1 1 1,-2-6-52,4 12 19,0-1 0,0 1-1,0-1 1,0 1 0,0 0 0,-1 0-1,1-1 1,0 1 0,-1 0 0,1 0-1,-1 0 1,0 1 0,1-1 0,-1 0 0,1 1-1,-1-1 1,0 0 0,0 1 0,1 0-1,-1 0 1,0-1 0,0 1 0,0 0-1,1 0 1,-1 1 0,0-1 0,0 0 0,1 0-1,-1 1 1,0-1 0,0 1 0,1 0-1,-1-1 1,1 1 0,-1 0 0,1 0-1,-1 0 1,1 0 0,-1 0 0,1 1 0,0-1-1,-1 0 1,1 0 0,0 1 0,0-1-1,0 1 1,0-1 0,0 1 0,1 0 0,-1-1-1,0 1 1,1 0 0,-1 1-19,-11 22 40,1 0-1,1 0 1,1 1 0,2 0-1,0 1 1,2 0 0,1 0-1,0 12-39,-1 3 2,1 0 1,2 0-1,3 0 0,0 1 0,3-1 1,6 24-3,-10-61-51,0 0 0,1 0 1,-1 0-1,1 0 1,0 0-1,0 0 0,1 0 1,-1 0-1,1 0 1,1-1-1,-1 1 0,0-1 1,1 1-1,0-1 1,0 0-1,0 0 0,1 0 1,-1-1-1,1 1 1,0-1-1,0 0 1,0 0-1,0 0 0,1 0 1,-1-1-1,1 0 1,-1 0-1,1 0 0,0-1 1,0 1-1,0-1 1,5 1 50,33-21-3463,3-22 7</inkml:trace>
  <inkml:trace contextRef="#ctx0" brushRef="#br0" timeOffset="4298.688">1316 7435 10298,'41'-49'5380,"200"-158"-4398,172-141-866,64-22 338,10-9 988,-92 86 176,-335 250-1407,1-2-2,3 2 0,1 4-1,12-3-208,-15 17 76,-71 34-833,-27 11-2571,-10 4 213</inkml:trace>
  <inkml:trace contextRef="#ctx0" brushRef="#br0" timeOffset="-2005.071">1953 52 5113,'-27'-3'7074,"-9"27"-5936,29-19-780,-18 16-286,0 2 1,1 0-1,2 1 1,0 1-1,2 2 1,0 0-1,2 1 1,1 0-1,2 1 1,1 1-1,1 1 1,1 0-1,2 1 1,1 0-1,1 0 1,2 1-1,2-1 1,1 2-1,1-1 1,2 0-1,1 0 1,3 14-73,-3-36 4,1-1 0,0 1 1,1 0-1,0-1 0,1 0 0,0 0 0,1 0 1,0 0-1,0-1 0,1 0 0,0 0 1,2 2-5,-5-8 1,0-1 0,0 1 0,0 0 0,1-1 1,-1 0-1,1 0 0,-1 0 0,1 0 0,0 0 0,0-1 1,0 0-1,0 1 0,0-2 0,0 1 0,0 0 1,0-1-1,0 0 0,0 0 0,0 0 0,0 0 1,1-1-1,-1 1 0,0-1 0,0 0 0,0 0 0,-1-1 1,1 1-1,0-1 0,0 0 0,2-2-1,9-4 10,-2-1 1,1 0-1,-1-1 0,-1 0 0,0-1 0,0-1 0,2-4-10,20-26 39,-3-2-1,-2-1 1,-1-1-1,-3-2 1,-1 0-1,-3-2 1,-2-1-39,-9 29 110,-1 0 1,-1-1-1,-2 0 1,0 0 0,-1 0-1,-1 0 1,-2-1-1,0 0 1,-1 1 0,-2-1-1,0 0 1,-1 0-1,-2 0-110,3 18 98,0 0-1,0 0 0,-1 0 0,0 0 0,0 0 0,0 0 1,-1 1-1,0-1 0,0 1 0,0 0 0,-1 0 0,0 0 1,0 0-1,0 1 0,0-1 0,-1 1 0,0 0 1,1 1-1,-1-1 0,-1 1 0,1 0 0,-1 0 0,1 0 1,-1 1-1,0 0 0,0 0 0,1 1 0,-2-1 0,1 1 1,-5 0-98,1 2 47,-1 1 1,1 0 0,-1 0 0,1 1 0,0 0 0,0 1 0,0 0 0,1 1-1,-6 3-47,-8 4-267,1 1 0,1 1 0,0 1-1,1 1 1,0 0 0,1 2 0,1 0 0,-15 21 267,-34 51-3636</inkml:trace>
  <inkml:trace contextRef="#ctx0" brushRef="#br0" timeOffset="-1011.318">1791 839 6145,'6'-5'4710,"-7"9"-1723,6 69-2805,-4-1 0,-3 1 0,-3 4-182,-1 25 90,-22 335 168,-18-1 1,-32 65-259,-33 36 131,62-261-11,48-270-177,-1 0 1,0 0-1,0 1 0,0-1 1,0-1-1,-1 1 0,0 0 0,0 0 1,-1-1-1,1 0 0,-1 0 1,-2 2 56,-7-8-2442,1-17 72</inkml:trace>
  <inkml:trace contextRef="#ctx0" brushRef="#br0" timeOffset="-618.2">1383 1254 10306,'-9'-6'2192,"9"2"1987,17-3-4202,7-8 26,0-1 1,-2-2-1,0 0 0,-1-1 1,-1-1-1,-1-1 0,-1-1 0,0 0 1,5-12-4,9-16 26,-3 0 0,-2-2 1,-2-1-1,14-44-26,12-60 237,-38 133-16,-9 62-50,-3-21-167,3 64 29,4 1 0,3-1 0,4-1 0,15 45-33,-25-108-58,0-1 0,1 1-1,1-1 1,0-1 0,2 1-1,-1-1 1,2-1 0,0 0-1,1 0 1,0-1 0,1 0-1,0-1 1,1 0 0,0-1-1,1-1 1,12 7 58,49 11-3026</inkml:trace>
  <inkml:trace contextRef="#ctx0" brushRef="#br0" timeOffset="10595.749">9110 2439 5841,'-43'-83'5087,"38"78"-4876,0-1 1,-1 0-1,1 1 1,-2 0 0,1 1-1,0-1 1,-1 1-1,0 0 1,0 1-1,0-1 1,0 2-1,0-1 1,-1 1-1,1 0 1,-1 0-1,-5 0-211,5 2 97,0 0 0,0 0 0,0 1 0,0 0 0,0 0 0,0 0 0,0 1 0,1 1 0,-1-1-1,1 1 1,-1 1 0,-6 3-97,-3 3 93,1 1-1,0 1 1,1 0-1,0 1 0,1 1 1,1 0-1,-9 12-92,-4 7 28,2 2 0,2 1 0,1 0 0,2 2 0,2 0 0,1 1 0,2 0 0,1 2 0,3-1 0,1 2 0,2-1-1,2 1 1,1 0 0,3 0 0,1 0 0,2 0 0,2 0 0,2-1 0,1 1 0,3-1 0,1-1 0,2 0 0,3 3-28,-8-20-7,2 0 0,0-1 0,2 0 0,0-1 0,2 0 0,0-1 0,1 0 0,1-1 0,0-1 0,2-1 0,13 10 7,-19-16-5,1-2 1,1 0 0,-1 0-1,1-1 1,1-1 0,-1 0-1,1-1 1,0-1 0,9 2 4,-3-2 7,-1-1 0,0-1 1,1-1-1,0-1 0,-1-1 0,1 0 0,-1-2 1,1-1-1,-1 0 0,1-1 0,-1-1 1,-1-1-1,1-1 0,-1-1 0,0 0 1,-1-2-1,0 0 0,0-1 0,-1-1 0,-1 0 1,0-1-1,0-1 0,-1 0 0,-1-1 1,-1-1-1,0 0 0,-1-1 0,-1 0 1,0-1-1,-1-1 0,2-7-7,5-30 44,-3-1 0,-2 0 0,-3-1 0,-2 0 0,-3 0 0,-3-20-44,1 13 90,-2 0-1,-4 1 1,-3 0-1,-2 0 1,-3 0-1,-3 1 1,-4-5-90,14 51 64,0-1 0,-2 1 0,0 0 0,0 1 0,-2-1 0,0 2 1,-1-1-1,0 1 0,-1 1 0,-1 0 0,0 0 0,-1 1 0,-4-2-64,8 8 36,1 2 0,-1-1 0,0 1 0,0 0 0,-1 1 0,0 0-1,1 1 1,-1 0 0,0 0 0,-1 1 0,1 0 0,0 1 0,-1 0-1,1 1 1,0 0 0,-1 0 0,1 1 0,-1 1 0,-2 0-36,-19 8-130,1 0 1,0 2 0,1 2-1,0 0 1,1 2 0,1 1-1,0 2 1,1 0 0,2 2-1,0 1 1,-17 19 129,-78 95-3361,-18 23-108</inkml:trace>
  <inkml:trace contextRef="#ctx0" brushRef="#br0" timeOffset="27507.894">8025 2598 8218,'-9'-2'591,"-1"1"0,0 0 1,0 1-1,0 0 0,0 1 1,0 0-1,0 0 0,0 1 1,1 0-1,-10 4-591,6 0 94,0 0 0,1 1 0,0 1 0,0 0 0,0 0 0,1 1 0,1 1 0,-1 0 0,2 0 0,-1 1-1,1 0 1,1 1 0,0 0 0,1 0 0,0 1 0,1 0 0,0 0 0,1 1-94,-12 36 85,2 1 1,2 0-1,3 1 0,2 0 1,2 1-1,2-1 1,3 21-86,1-43 14,1 0 0,2-1 1,1 1-1,1-1 0,1 0 1,2 0-1,0-1 0,7 11-14,-1-6 15,1 0-1,2 0 0,1-2 1,2 0-1,1-1 1,1-1-1,2-1 1,0-1-1,2-1 0,1-1 1,2-1-15,-19-16 0,1 0-1,-1 0 1,1-2 0,1 1 0,-1-1-1,1-1 1,0 0 0,0-1-1,0 0 1,1-1 0,-1 0 0,1-1-1,0-1 1,0 0 0,0 0-1,0-1 1,-1-1 0,1 0 0,0-1-1,0 0 1,-1-1 0,1-1 0,-1 0-1,5-2 1,2-5 12,-1-2-1,0 0 0,-1 0 1,-1-2-1,0 0 0,-1 0 1,0-2-1,-2 0 0,0 0 1,-1-2-1,0 1 0,-2-2 1,0 1-1,-1-1 0,-1 0 1,-1-1-1,-1 0 0,3-19-11,1-14 33,-3 0 0,-3-1-1,-1 1 1,-3-1 0,-3 0-1,-2 1 1,-2 0 0,-5-12-33,2 9 46,-3 1 1,-3 0 0,-2 1-1,-2 1 1,-13-21-47,22 51 71,-1 0-1,-1 1 1,-1 0 0,-1 1-1,-1 1 1,-1 1 0,-1 0 0,-10-8-71,20 22-50,0 1 0,-1 0 0,1 0 1,-1 1-1,0 0 0,0 1 1,-1 0-1,1 0 0,0 1 1,-1 0-1,0 1 0,1 0 1,-1 1-1,0-1 0,0 2 0,1 0 1,-1 0-1,0 0 0,1 2 1,0-1-1,-1 1 0,1 0 1,0 1-1,0 0 0,0 0 1,1 1-1,0 0 50,-73 57-3194,-26 44-203</inkml:trace>
  <inkml:trace contextRef="#ctx0" brushRef="#br0" timeOffset="32782.336">3462 4382 10290,'6'2'4609,"10"-4"-3396,-11 1-1030,43-3-167,0 1 0,0 3-1,0 1 1,0 3-1,0 2 1,16 5-16,24 9 56,50 11 375,76 4-431,557 7 918,-710-40-858,158-4 79,18-12-139,124-2 60,-25 23-34,-23-4-21,-83-21 39,-2-10 0,4-12-44,-109 17 40,119-39-40,-139 25 111,-133 43-38,-39 12-529,-1-2 0,0-4 0,-56 1 456,100-10-24,-488 38-234,-21-22 258,93-16-519,-35-17-821,-3-18 564,44 4 1076,35 7 210,346 19-384,1 2 1,-1 3 0,0 3-1,1 1 1,-13 6-127,-19 12 72,1 4-1,2 3 1,-51 30-72,-41 19-183,123-58 115,-1-1-1,-1-4 1,-24 5 68,54-21-15,24-8 6,52-2-2,230-26-37,30 9 32,47 20-37,51-10 13,42 16 32,40 16 20,-3-6-11,-308-15-128,126-21 127,142-53-663,-379 64 515,1 2 0,0 3 0,0 4 0,1 3 0,69 6 148,133 55-86,-123-21 64,-129-33 33,-45-8 52,0-1-43,-312-27 45,-30 10-85,-33-14 79,-7-1 18,273 35 11,0 5 0,-41 10-88,-288 56 67,-28-8-134,15-40 302,262-25 350,-31-12-585,104-2 150,62 7-109,0 2 1,-1 4 0,-36 5-42,103-2-14,-1 2 0,1 0 0,-1 0 0,1 1 0,-1 0 0,1 1 0,0 0 1,0 1-1,1 0 0,-1 1 0,1 0 0,0 0 0,0 1 0,0 1 0,1-1 0,0 2 14,7-7-23,1 0 0,-1 0 0,1 0 0,0 0 0,0 0 0,-1 0 0,1 0 0,0 0 0,0 1 0,0-1 0,0 0 0,1 1 0,-1-1 0,0 1 0,0-1 0,1 1 0,-1-1-1,1 1 1,0-1 0,-1 1 0,1 0 0,0-1 0,0 1 0,0-1 0,0 1 0,0 0 0,0-1 0,0 1 0,1-1 0,-1 1 0,1 0 0,-1-1 0,1 1 0,-1-1 0,1 1 0,0-1 0,0 0 0,0 1 0,0-1 0,0 1 23,48 22-2410,23-7 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3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6982 222 4889,'10'-12'664,"-9"11"-543,1-1-1,0 1 1,-1 0 0,1-1 0,-1 1-1,1-1 1,-1 1 0,0-1 0,0 0 0,0 0-1,0 1 1,0-1 0,0 0 0,0 0 0,-1 0-1,1 0 1,-1 0 0,1 0 0,-1 0-1,0 0 1,0 0 0,1 0 0,-2 0 0,1 0-1,0 0 1,0 0 0,-1 0 0,1 0-1,-1 0 1,1 0 0,-1 0 0,0 0 0,0 0-1,0 0-120,-4-6 330,0 1 0,0-1 0,1 0 0,0 0-1,1 0 1,-1 0 0,2-1 0,-1 1 0,1-3-330,-7-20 1062,7 29-960,0 0 1,0 1 0,0-1-1,0 1 1,-1-1 0,1 1 0,0 0-1,-1-1 1,1 1 0,0 1-1,-1-1 1,0 0 0,1 1-1,-1-1 1,1 1 0,-1 0 0,0-1-1,1 1 1,-1 1 0,1-1-1,-1 0 1,0 1 0,1-1 0,-1 1-1,-1 0-102,-10 1 18,-331 22-682,-81 1-237,-19-9 217,207-11 868,-1-10-184,-7-12-2,66-1 64,-104 5-62,4 16 212,-17-6-31,3-8-168,-13-2 57,-8 4 178,-1 6 17,7 6-195,-5 2-65,7 7 71,4 21 360,30 18-41,221-42-375,0 2 1,1 2 0,0 2-1,1 3 1,1 2-1,1 2 1,-12 9-21,-153 117-40,90-58 40,4 6 0,-13 21 0,117-104 2,1 1 0,0 1 0,1 0 0,0 1 0,1 0 1,1 1-1,1 0 0,0 1 0,1 0 0,1 0 0,1 1 0,1 0 1,0 0-1,1 1 0,1 0 0,1 0 0,1 0 0,1 0 0,1 0 1,1 18-3,4-12-9,0-1 0,2 0 0,1 0 0,1-1 0,1 0 0,1 0 0,1-1 1,1-1-1,0 0 0,2-1 0,1 0 0,1-1 0,0-1 0,2-1 1,0 0-1,1-1 0,9 5 9,67 45-10,94 49 10,-58-51 38,4-5-1,2-6 0,41 6-37,-115-38 3,323 85-5,-247-71 1,206 61 24,31-8-23,3-15 8,11-5 15,-219-45-19,64-2-4,-36-15 31,48-11-31,211-30 32,14-30-8,1-28 4,-1-18 62,-24 1-10,-257 57-46,48-25-34,-128 34 27,-2-5 0,57-36-27,186-129-24,-276 159-6,-3-4-1,58-57 31,-94 79 10,-1-2 0,-3-2 0,0-1 1,-3-1-1,-2-2 0,-1-1 0,-3-1 0,4-13-10,-21 42 57,-2-1 0,0 1-1,-1-1 1,0-1 0,-2 1-1,0 0 1,-1-1 0,-1 0-1,-1 1 1,0-3-57,-3 11 51,0 1 1,-1 0-1,1 0 0,-2 0 1,1 0-1,-1 0 0,-1 1 1,1 0-1,-2 0 0,1 1 1,-1 0-1,0 0 0,0 0 1,-1 1-1,0 0 0,0 0 1,0 1-1,-1 0 0,1 1 1,-1-1-1,-1 2 0,1-1 1,-3 1-52,11 2-2,-285-126-415,257 113 371,-109-47-242,-95-27 288,171 68-78,0 3-1,-2 2 1,0 3 0,-58-3 78,59 12-107,0 3 1,0 3 0,-1 3 106,-2 3-336,1 3 1,0 3-1,-34 13 336,-40 20-2894,-89 48 2894,-173 99-2810</inkml:trace>
  <inkml:trace contextRef="#ctx0" brushRef="#br0" timeOffset="38909.054">685 2672 11226,'-4'-14'665,"4"12"-597,1 1 1,-1-1-1,0 0 1,-1 0-1,1 0 1,0 0-1,0 0 1,-1 1-1,1-1 0,-1 0 1,0 0-1,1 1 1,-1-1-1,0 0 1,0 1-1,0-1 1,0 0-1,0 1 1,-1 0-1,1-1 1,0 1-1,-1 0 1,1 0-1,0-1 1,-1 1-1,0 0 1,1 0-1,-1 1 1,0-1-1,1 0 1,-1 1-1,0-1 1,0 1-1,0-1 1,1 1-1,-1 0 1,0-1-1,0 1 1,0 0-1,0 1 1,0-1-1,-1 0-68,-6 4 28,5-3-30,1 0 0,0 0 0,-1 0 0,1 1 0,0-1 1,0 1-1,0 0 0,0 0 0,0 0 0,0 0 0,0 1 0,1-1 1,-1 1-1,1-1 0,0 1 0,0 0 0,-2 3 2,3 74-92,46 925 195,-23-740 350,-5-150-262,4 1-1,5-2 0,16 31-190,-27-108 168,15-39 524,118 5-492,-89 2-192,140 9-60,-1 9-1,74 23 53,-229-36-44,-1 1-1,-1 2 1,0 2 0,36 19 44,201 124-7,-208-113 6,1-3 0,3-3 0,1-3 1,2-3-1,20 2 1,-54-22-4,-1-2 0,2-3 0,-1-1 0,1-2 1,0-1-1,0-3 0,0-2 0,0-1 0,20-6 4,114-48 18,-86 22 67,-84 31-79,21-4-17,0-1 0,-1-2 1,0-1-1,0-1 0,-1-1 1,-1-1-1,0-1 0,-1-2 0,-1-1 1,0 0-1,-2-2 0,12-13 11,69-146-380,-3-61 277,-74 164 24,-3-2-1,-4 0 1,-3-2-1,-4 1 1,-3-2-1,-4 1 1,-3-1-1,-5-29 80,3 82 8,1-10 102,-1-1 0,-3 0 0,0 0 1,-3 1-1,-1 0 0,-2 0 0,-3-6-110,-15 4 811,25 17-1666,-2-2 484,4 19 374,0-1 1,0 1-1,-1-1 1,0 1-1,0-1 0,-1 1 1,0 0-1,0-1 1,0 1-1,-1 0 1,0 1-1,0-1 1,0 0-1,-1 1 1,0 0-1,0 0 1,0 0-1,-1 0 0,0 0 1,1 1-1,-4-2-3,-130-78 238,120 70-248,-1 1 1,-1 1-1,1 1 0,-2 0 1,1 1-1,-2 2 1,1 0-1,-1 1 1,0 1-1,-14-1 10,-39-5 495,0 4-1,-43 2-494,20 1 423,-99-12 98,1-9 0,-102-31-521,123 21-134,-1 8 1,-2 8 0,-141 2 133,294 18-5,-102-3 359,0 5 0,0 6 0,-67 15-354,164-18-234,-96 25 374,54 10-5015,60-29 1782</inkml:trace>
  <inkml:trace contextRef="#ctx0" brushRef="#br0" timeOffset="42341.58">6368 389 10690,'-5'2'523,"1"1"0,0 0 0,0 1 0,0-1 0,0 1 0,0 0 0,1 0 0,0 0 0,0 0 0,0 0 0,0 1 0,1 0-1,0-1 1,0 1 0,0 0 0,0 0 0,0 3-523,-4 109 283,3 63-352,1 13 61,9 532-30,0-563 26,11 22 16,7-94-36,-24-87 28,1 1 0,-1-1 0,1 0 0,0 0 0,0 0 1,0 0-1,0-1 0,1 1 0,-1 0 0,1-1 0,0 0 0,0 0 0,0 1 1,0-2-1,0 1 0,0 0 0,0-1 0,1 1 0,-1-1 0,0 0 0,1 0 1,-1 0-1,1-1 0,1 1 4,16-1 5,0-2 1,1 0-1,-1-1 1,0-1 0,-1-1-1,11-5-5,6 1-5,297-72 30,-309 77-11,11-1-17,-1 0 1,1-3-1,-2 0 0,1-3 0,-1-1 1,-1-1-1,0-2 0,-1-1 1,22-15 2,-39 15-7,-1 0 1,-1 0-1,0-2 1,-1 1-1,-1-2 1,0 1-1,-2-1 1,0-1-1,-1 0 1,-1 0-1,-1-1 1,-1 1 0,2-16 6,7-30-152,-2 0 1,-4-1 0,0-40 151,-6 2-133,-5 1 1,-6-18 132,1 49 49,-3 1 0,-16-51-49,14 77 182,-2 0-1,-2 1 1,-2 1-1,-2 1 1,-1 0 0,-3 2-1,-1 1 1,-2 1-1,-13-11-181,32 38 71,-1 2 1,0-1-1,0 2 0,-1-1 0,-1 1 1,0 1-1,0 0 0,0 1 1,-1 0-1,0 1 0,-1 0 0,1 1 1,-1 1-1,0 0 0,0 1 1,-1 0-1,1 1 0,0 1 0,-1 0 1,-7 1-72,-21 6 62,2 1 0,-1 3 1,1 1-1,0 2 0,2 2 0,-1 1 1,2 2-1,0 2 0,1 2 0,2 1 1,0 1-1,1 2 0,-9 12-62,-86 76-3362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3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4055 370 8922,'-313'-67'5492,"-140"2"-3900,-49 21-960,387 42-603,0 5 0,-14 6-29,102-7-2,-381 48-59,14 22 68,308-52 72,1 3 1,0 4-1,-14 11-79,62-23 92,2 1 1,0 2-1,1 2 0,1 1 0,1 2 1,1 1-1,-5 7-92,-182 197 249,204-213-259,1 0 0,1 1 0,0 1 0,1 0 0,1 0 0,0 1 0,2 1 0,0-1-1,-5 18 11,9-15-5,0 0 0,1 1 0,1 0-1,1 0 1,1-1 0,1 1-1,1 0 1,1 0 0,0-1-1,2 0 1,1 1 0,0-2-1,6 12 6,8 13-17,2 0 0,2-1-1,1-2 1,3 0-1,15 16 18,-24-33-64,0-1 0,2 0 0,0-1 0,2-2 0,0 0-1,2-2 1,0 0 0,1-2 0,3 1 64,14 4-118,0-2 0,1-2 0,1-2 0,1-1 0,0-3 0,23 2 118,24-1-72,-1-5 0,2-3 0,-1-5 0,49-7 72,374-56-11,20-10 71,-314 54-11,126 10-49,257 30 32,5-15-28,-393-20-8,180-34 4,-212 11-2,-3-7-1,21-16 3,142-50-23,-246 68-8,-1-5 0,-2-4 0,56-42 31,84-95-129,-203 161 113,-2-2-1,-2-1 1,0-2 0,-2-1 0,-2 0 0,0-2-1,5-16 17,-19 32 11,-2 0-1,-1-1 1,0-1-1,-2 1 0,0-1 1,-1 0-1,-1 0 1,-1-1-1,-1 1 1,-1-1-1,-1-1-10,-1 11 15,0 1 1,-1-1-1,0 0 0,-1 1 0,-1 0 1,1 0-1,-2 0 0,0 0 0,0 1 1,-1-1-1,0 1 0,0 1 0,-2-1 1,1 1-1,-1 0 0,0 1 0,-1 0 1,1 0-1,-2 1 0,1 0-15,-28-18 47,0 2 1,-2 2-1,0 1 0,-27-8-47,39 16 19,-80-32 171,-1 4 0,-2 6 0,-2 4-1,-35-2-189,-47 5 263,-26 13 38,0 10 1,-112 15-302,17 16 79,-820 153-1224,729-88 297,-22 27-3434,-17 27 4282,-27 22-2742</inkml:trace>
  <inkml:trace contextRef="#ctx0" brushRef="#br0" timeOffset="72160.62">1309 441 9130,'-37'-32'4698,"36"32"-4680,0 0-1,0 0 0,1 0 0,-1 0 1,0-1-1,0 2 0,0-1 1,0 0-1,1 0 0,-1 0 1,0 0-1,0 0 0,0 1 1,0-1-1,1 0 0,-1 1 0,0-1 1,1 1-1,-1-1 0,0 1 1,0-1-1,1 1 0,-1-1 1,1 1-1,-1-1 0,1 1 0,-1 0 1,1-1-1,-1 1 0,1 0 1,-1 0-1,1-1 0,0 1 1,-1 0-1,1 0 0,0 0 0,0 0 1,0-1-1,0 1 0,0 0 1,0 0-1,0 0 0,0 0 1,0-1-1,0 1 0,0 0 0,0 0 1,0 0-1,1 0 0,-1-1 1,0 1-1,1 0 0,-1 0 1,1-1-1,-1 1-17,-1 10 66,-15 251-82,9 72 88,6-225 83,14 98-155,34 101 204,-38-260-181,54 216 196,-43-205-183,2 0-1,3-2 1,14 21-36,-36-71 1,0 0-1,1 0 1,0-1 0,0 1 0,1-1-1,-1 0 1,1 0 0,1-1 0,-1 1-1,1-1 1,0 0 0,0-1 0,0 1-1,1-1 1,0 0 0,0-1-1,0 0 1,0 0 0,0 0 0,7 1-1,2-5 5,1 0 0,-1-1 0,0 0 0,1-2 1,-2 0-1,1 0 0,0-2 0,-1 0 0,0 0 1,0-2-1,-1 1 0,0-2 0,0 0 0,-1-1 1,0 0-1,5-7-5,6 0 19,-3 1-2,1 0 0,1 2-1,0 0 1,1 2-1,0 0 1,1 2-1,6-1-16,26 0 28,0 3-1,1 3 1,-1 2-1,1 2 1,0 3-1,-1 3 1,0 2-1,0 2 1,7 5-28,59 5 20,46 2 10,131-2-30,241-4 6,1-19-16,-13-51 28,-33-14 30,-486 68-47,198-29 16,1 9 0,72 7-17,-109 20 40,-73 8 13,-98-14-49,2 0 27,1 0 1,-1 0-1,1 0 0,-1 0 1,0-1-1,1 1 0,-1-1 0,1 0 1,-1 0-1,0 0 0,0 0 1,1-1-1,-1 1 0,0-1 0,0 0 1,-1 0-1,1 0 0,1-1-31,-2 0 71,0 0 0,0-1 0,0 1-1,-1-1 1,1 1 0,-1-1 0,0 1 0,0-1-1,0 0 1,0 0 0,0 0 0,-1 0 0,0 1-1,0-3-70,1-3 43,10-268 54,8-232-290,-10 253 115,-17-113 78,7 350 34,1-2 81,0 0 0,-2 0 1,-1 0-1,0 0 1,-1 0-1,-1 1 1,-1 0-1,-1 0 1,-1 0-1,-1 1 0,-9-15-115,12 24 214,5 8-213,0 0-1,1 1 1,-1-1 0,0 1 0,0-1 0,0 1 0,0-1 0,0 1 0,0 0 0,-1 0 0,1-1 0,0 1 0,-1 0-1,1 0 1,-1 0 0,1 0 0,-1 1 0,1-1 0,-1 0 0,0 1 0,1-1 0,-1 1-1,-172 6-243,69-1 249,1 4 0,-30 10-6,122-17 1,-455 68 215,-163 9 197,-114 5-191,-93 12-175,-28-5-63,6-42-487,631-50-436,1-11-1,-88-21 940,-125-34-4592,248 37 1517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5:3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537 958 5001,'-28'18'11244,"50"-22"-11059,186-45-213,-134 49 202,-11 16-10,111 19 178,-73-19-259,-37-11-78,244 28-3,-191-20 46,1-5 1,114-7-49,38 0 55,-51-3 25,22-8-40,-8-1-26,149-25-10,171-10 438,-316 12-305,-133 13-124,-34 6 2,0 3 1,50-1-16,26 9 10,42-8-6,-3-9-14,-151 19 18,1 1 0,-1 1 0,0 2 0,0 1 0,0 2 0,0 2 0,-1 1 0,0 1 0,6 4-8,-31-9 5,0 0 1,0-1-1,1 0 0,0 0 0,-1-1 1,1 0-1,0-1 0,0 0 0,0 0 0,0-1 1,0 0-1,8-1-5,46-16 187,-57 19 466,-5-9 285,0-51-1795,-3 34 693,0-1 0,-2 1 0,-1 0 0,0 0 0,-6-11 164,-12-54 14,-35-291-260,57 375 278,0 0 0,0 0 0,-1 0 0,0 0-1,0 0 1,0 0 0,0 1 0,-1-1 0,0 1 0,0-1 0,0 1-1,-1 0 1,1 0 0,-1 1 0,0-1 0,0 1 0,0 0-1,0 0 1,-1 0 0,1 0 0,-1 1 0,0 0 0,0 0 0,0 0-1,-5-1-31,-19-11-62,-77 12-614,-376 21 230,402-15 447,1-3 1,0-4-1,-6-4-1,-41-5 0,0 6 0,-75 6 0,-124 6 9,12-2-5,-321-9 8,305 14 54,12-8 18,-13-3-58,19-2-20,-191-39 50,392 31 179,-1 4-1,-11 5-234,68 6 276,1 3 0,-1 2 0,-47 14-276,-35 6-204,29-10-17,106-18 225,-1-1 1,1 1-1,-1 0 0,1 0 0,-1 0 1,1 1-1,-1-1 0,1 0 1,-1 1-1,1-1 0,-1 0 0,1 1 1,0 0-1,-1-1 0,1 1 0,0 0 1,-1 0-1,1 0 0,0 0 1,0 0-1,0 0 0,0 0 0,0 0 1,0 0-1,0 0 0,0 1 1,0-1-1,0 0 0,1 1 0,-1-1 1,1 0-1,-1 1 0,1-1 1,-1 1-1,1-1 0,0 1 0,0-1 1,0 1-1,0-1 0,0 1 0,0-1 1,0 1-1,0-1 0,0 1 1,1-1-1,-1 1 0,1-1 0,0 1-4,73 122-41,55 154 80,-1 5-1501,-81-203-1840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5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10331 704 4513,'-7'5'5230,"-4"10"-4170,9-12-650,-9 17-21,1 1-1,1-1 0,1 2 1,0-1-1,2 1 1,1 0-1,0 1 1,2-1-1,0 1 0,1 10-388,-1-6 136,-16 192 476,1 43 7,-34 175 69,38-250-260,14-185-429,0 1 1,-1 0-1,2-1 0,-1 1 1,0 0-1,0-1 1,1 1-1,-1-1 0,1 1 1,0 0-1,0-1 1,0 1-1,0-1 0,1 0 1,-1 1-1,0-1 1,1 0-1,0 0 0,-1 0 1,1 0-1,0 0 1,0 0-1,0-1 0,0 1 1,1-1-1,-1 1 1,0-1-1,1 0 0,-1 0 1,0 0-1,1 0 1,-1 0-1,1-1 0,0 1 1,-1-1-1,1 1 1,0-1-1,-1 0 0,1 0 1,0 0 0,118 6-78,-68-12 96,0-2 0,-1-3-1,0-1 1,16-9-18,126-49 55,-171 58-45,1 2 0,0 0 1,0 2-1,1 1 0,0 1 0,1 0 1,-1 2-1,1 2 0,-1 0 0,1 1 1,0 2-1,0 0 0,1 2-10,18 17 109,-29-47-87,41-180-44,-36 94 35,-5-1 0,-5 0 0,-4-30-13,-7 134 0,0 9 0,2-30 7,0 0-1,-3 1 1,0-1 0,-2 0-1,-6-22-6,-51-107 50,58 148-12,-1 1 0,0 0-1,0 0 1,-1 0 0,-1 0 0,0 1 0,0 0 0,-1 0-1,0 0 1,-1 0 0,0 1 0,0 0 0,-1 1 0,0-1 0,-1 2-1,1-1 1,-2 1 0,1 0 0,-1 1 0,0 0 0,-6-2-38,-21-3 248,-1 2 1,1 2 0,-2 1-1,1 2 1,0 1-1,-1 2 1,-16 3-249,-1 2 176,-17 0-110,1 2-1,0 4 0,-57 16-65,-3 6-2098,103-30-1492,-1-10-171</inkml:trace>
  <inkml:trace contextRef="#ctx0" brushRef="#br0" timeOffset="63347.872">10803 933 6921,'2'-9'580,"0"0"0,0-1-1,-1 1 1,-1 0 0,0-1-1,0 1 1,0-1-1,-1 1 1,-1-1 0,0 1-1,0 0 1,0 0-1,-5-9-579,6 17 102,-1 0 1,1 0-1,-1 1 0,1-1 0,-1 0 0,0 1 0,1-1 0,-1 1 0,0-1 0,0 1 0,1 0 0,-1 0 0,0 0 0,0 0 0,1 0 0,-1 0 0,0 0 0,0 1 0,1-1 0,-1 1 0,0-1 0,1 1 0,-1-1 0,0 1 0,1 0 1,-1 0-1,1 0 0,-1 0 0,1 0 0,0 0 0,0 1 0,-1-1 0,1 0 0,0 1-102,-10 4 99,-18 8-53,1 2-1,1 0 1,1 2-1,1 0 1,0 2-1,1 1 0,1 1 1,1 1-1,2 1 1,0 0-1,0 3-45,-1 11-1,2 0-1,1 2 1,2 0-1,1 1 1,3 0-1,1 1 1,2 1-1,-3 41 2,10-65 5,0 0-1,1 1 0,1-1 1,0 0-1,2 1 1,0-1-1,2 0 0,0 0 1,0 0-1,6 12-4,-1-10-5,0-1-1,2-1 0,0 1 0,1-2 1,0 0-1,2 0 0,0-1 1,1-1-1,8 6 6,-16-15-5,1-1 1,0 1-1,0-1 1,1-1-1,-1 0 0,1 0 1,1 0-1,-1-1 1,1-1-1,-1 0 0,1 0 1,0 0-1,0-2 0,0 1 1,0-1-1,1-1 1,-1 1-1,0-2 0,0 0 1,0 0-1,5-1 5,6-6 8,-1 0-1,1-2 0,-1 0 0,-1-1 1,0-1-1,-1 0 0,0-2 0,-1 0 1,0-1-1,-1-1 0,6-9-7,13-11 30,-1-2 0,-3-2 0,-1-1-1,-1-1 1,-3-2 0,-2 0 0,-1-2 0,-3-1-1,-1 0 1,-3-1 0,-2-1 0,4-28-30,-14 59 115,-1 1 1,-1-1-1,-1 0 1,0 0 0,-2 0-1,0 0 1,0 1-1,-2-1 1,-4-15-116,2 25 84,0-1 0,0 1 0,-1-1 0,0 2 0,0-1 0,-1 1 0,0 0 0,-1 0 0,1 1 0,-1 0-1,-1 0 1,1 1 0,-1 0 0,0 0 0,0 1 0,0 0 0,0 1 0,-1 0 0,1 0 0,-1 1 0,0 0 0,0 1 0,-9 0-84,-9-2-141,0 2 1,0 0-1,1 2 1,-1 1-1,0 1 0,1 1 1,-22 7 140,27-5-823,0 1 1,1 1-1,0 1 0,1 1 1,0 0-1,-2 4 823,-60 48-3839</inkml:trace>
  <inkml:trace contextRef="#ctx0" brushRef="#br0" timeOffset="71105.523">11413 4286 9282,'-11'14'6359,"11"4"-3764,13-26-1790,22-33-742,-1-2 0,-3-2 0,-1 0 0,-3-3 0,-2 0 0,-1-1 1,-3-1-1,-1-6-63,61-168 144,-74 209-159,-6 27-41,-25 142-124,-19 191 241,48-266-61,-4-78-35,-1 0-1,1 0 0,-1 0 1,0 0-1,1 0 1,0 0-1,-1 0 0,1 0 1,0-1-1,-1 1 1,1 0-1,0 0 0,0-1 1,-1 1-1,1 0 1,0-1-1,0 1 0,0-1 1,0 1-1,0-1 1,0 0-1,0 1 0,0-1 1,0 0-1,0 0 1,0 1-1,0-1 1,0 0-1,0 0 0,0 0 1,0 0-1,0-1 1,1 1-1,-1 0 0,0 0 1,0-1-1,0 1 1,0 0-1,0-1 0,-1 1 1,1-1-1,0 1 1,0-1-1,0 0 0,0 1 1,0-1-1,-1 0 1,1 0-1,0 1 0,-1-1 1,1 0-1,0 0 1,-1 0-1,1 0 0,-1 0 36,15-33-3355,-6-17-230</inkml:trace>
  <inkml:trace contextRef="#ctx0" brushRef="#br0" timeOffset="70209.083">10474 4113 7218,'6'3'5619,"-1"-1"-1247,4-4-3732,76-23 342,60-38-681,-128 55-305,-1 1 0,1 0 0,0 1 0,1 0 0,-1 2 0,1 0 0,0 1 0,0 1 0,0 1 0,0 0 0,8 1 4,18 1 418,-39-1-2924,-10 3 405</inkml:trace>
  <inkml:trace contextRef="#ctx0" brushRef="#br0" timeOffset="70465.473">10554 4250 11298,'0'-1'2737,"3"-4"872,9 3-3257,11-2-240,3 2-96,13-4 16,-5 8 16,7 2 8,-5 4-24,6 6 48,-5 5-200,7 7-3537,-8 0 1169</inkml:trace>
  <inkml:trace contextRef="#ctx0" brushRef="#br0" timeOffset="72425.981">12237 3707 7226,'-12'-53'7809,"11"53"-7725,0-1-1,1 0 1,-1 0 0,0 0 0,0 1-1,0-1 1,0 0 0,0 1 0,0-1-1,0 1 1,0-1 0,-1 1 0,1 0-1,0-1 1,0 1 0,0 0 0,0 0-1,0 0 1,-1 0 0,1 0 0,0 0-1,0 0 1,0 0 0,-1 0 0,1 0-1,0 1 1,0-1 0,0 1 0,-1-1-84,-4 5 64,-1-1 0,1 1 0,0 0 0,0 1 0,0 0 0,0 0 0,1 0 0,0 0 0,1 1 0,-1 0 0,1 0 0,1 0 0,-1 0 0,1 1 0,1-1 0,-1 2-64,0-4 13,-7 22-24,2 1 0,0-1 1,1 1-1,2 1 0,-1 21 11,5-44 0,-3 27 14,1-1 0,2 1 0,1-1 0,5 33-14,-5-62-1,0-1 0,0 1 0,0 0-1,0-1 1,1 1 0,-1-1 0,1 1 0,-1-1 0,1 1 0,0-1 0,0 1 0,0-1 0,0 0 0,1 1 0,-1-1 0,0 0 0,1 0 0,0 0 0,0 0 0,-1 0 0,1-1 0,0 1 0,0 0 0,0-1 0,1 1 0,-1-1 0,0 0 0,1 0 0,-1 0 0,0 0-1,1 0 1,-1 0 0,1-1 0,0 1 0,-1-1 0,2 0 1,5-2 8,0-2 0,0 1 0,-1-1 1,1 0-1,-1 0 0,0-1 0,-1 0 0,1-1 0,-1 0 0,0 0 0,0-1 0,0 1 0,-1-1 0,0-1 0,-1 1 0,0-1 0,0 0 0,0 0 0,-1-1 1,-1 1-1,1-1 0,0-5-8,6-10 60,-1 1 1,-2-2 0,0 1-1,-2-1 1,0 0-1,-2 0 1,-1-1 0,-1 1-1,-1-1 1,-1 1-1,-1-2-60,-20-38 631,21 63-611,0 1 0,0 0-1,0 0 1,0 0 0,-1 0-1,1 0 1,0 0 0,0 0 0,-1 0-1,1 0 1,0 0 0,-1 1-1,1-1 1,-1 0 0,1 1 0,-1-1-1,1 1 1,-1 0 0,0 0-1,1-1 1,-1 1 0,1 0 0,-1 0-1,1 1 1,-1-1 0,0 0-1,1 0 1,-1 1 0,1-1 0,-1 1-1,1-1 1,-1 1 0,1 0-1,0-1 1,-1 1 0,1 0 0,0 0-1,-1 0 1,1 0 0,0 0-1,-1 1-19,-12 13 26,1 0 0,0 1-1,0 1 1,2 0-1,0 0 1,1 1-1,1 0 1,1 1-1,0 0 1,1 1 0,2-1-1,-2 10-25,4 36-884,17-61-812,13-27-2039,10-13-515</inkml:trace>
  <inkml:trace contextRef="#ctx0" brushRef="#br0" timeOffset="72779.11">12669 3684 6713,'-6'12'7985,"-1"-3"-6750,-3 15-1096,0 0 1,2 0-1,0 1 1,2 0 0,1 0-1,1 1 1,1-1-1,1 1 1,1 18-140,1-34 6,-1 0-1,1 0 1,1 0-1,0 0 1,0 0-1,1 0 1,0 0-1,1-1 1,0 1-1,0-1 1,1 0-1,1 0 1,-1 0-1,5 5-5,-7-12 7,1 0-1,0 0 1,-1 0-1,1-1 1,0 1 0,0-1-1,0 0 1,0 0-1,0 0 1,0 0-1,1 0 1,-1-1-1,0 1 1,0-1-1,1 0 1,-1 0-1,0 0 1,0 0-1,1-1 1,-1 0 0,0 1-1,0-1 1,0 0-1,0 0 1,0-1-1,0 1 1,0-1-1,0 1 1,0-1-1,-1 0 1,1 0-1,-1 0 1,1 0-1,-1-1 1,0 1-1,0-1 1,0 1 0,0-1-1,0-1-6,8-11 199,-1 0-1,0-2 1,-2 1-1,0-1 1,0 0-1,-2 0 1,0 0 0,-1-1-1,-1 0 1,0 0-1,-2 0 1,0 0-1,-1 0 1,0 0 0,-2 0-1,0 0 1,-1 0-1,-1 0 1,-3-9-199,6 22 55,0 0 1,0 0-1,0 0 1,-1 0 0,1 1-1,-1-1 1,0 0-1,-1 1 1,1-1-1,-1 1 1,0 0-1,0-1 1,0 1-1,-1 1 1,1-1-1,-1 1 1,0-1 0,0 1-1,0 0 1,0 0-1,-1 1 1,1-1-1,-1 1 1,0 0-1,0 0 1,1 1-1,-1-1 1,-3 1-56,5 1-10,1 0 1,0 0-1,0 1 0,-1-1 1,1 1-1,0 0 1,0-1-1,0 1 0,0 0 1,0 0-1,0 1 1,0-1-1,0 0 0,1 1 1,-1-1-1,0 1 1,1-1-1,-1 1 0,1 0 1,-1-1-1,1 1 1,0 0-1,0 0 0,0 0 1,0 0 9,18-2-3509,10-5-760,8 0-608</inkml:trace>
  <inkml:trace contextRef="#ctx0" brushRef="#br0" timeOffset="73241.874">13127 3516 7642,'8'-2'6284,"2"12"-5068,-6-4-864,129 161 1175,-100-120-1392,2-2-1,1-2 1,25 22-135,-59-64 1,19 20 36,2-1 0,0-2 0,1 0 0,15 8-37,-14-19-494,-26-27-3417,-12-2 888</inkml:trace>
  <inkml:trace contextRef="#ctx0" brushRef="#br0" timeOffset="74034.464">13158 3997 8546,'-19'-85'7429,"19"84"-7380,0 0 0,0 1-1,0-1 1,0 0-1,0 0 1,-1 1-1,1-1 1,0 0 0,-1 1-1,1-1 1,0 1-1,-1-1 1,1 0-1,-1 1 1,1-1-1,-1 1 1,1-1 0,-1 1-1,1-1 1,-1 1-1,0 0 1,1-1-1,-1 1 1,0 0 0,1-1-1,-1 1 1,0 0-1,1 0 1,-1 0-1,0-1 1,0 1 0,1 0-1,-1 0 1,0 0-1,1 0 1,-1 0-1,0 1 1,0-1 0,1 0-1,-1 0 1,0 0-1,1 1 1,-1-1-1,0 0 1,1 0-1,-1 1 1,0-1 0,1 1-1,-1-1 1,1 1-1,-1-1 1,1 1-1,-1-1 1,1 1 0,-1-1-1,1 1 1,-1 0-1,1-1 1,0 1-1,-1 0-48,-21 39 446,17-29-437,0 0 0,1 0 0,1 1 0,0-1 1,0 1-1,1 0 0,1 0 0,0 0 0,0 0 0,1-1 1,1 1-1,0 0 0,0 0 0,1 0 0,2 4-9,-2-13-1,0 0 0,0 0-1,0 0 1,0 0 0,1 0-1,-1-1 1,1 1 0,0-1-1,-1 0 1,1 1 0,0-1 0,0-1-1,1 1 1,-1 0 0,0-1-1,1 1 1,-1-1 0,0 0-1,1 0 1,0-1 0,-1 1-1,1-1 1,-1 0 0,1 0 0,0 0-1,-1 0 1,1 0 0,-1-1-1,1 0 1,-1 1 0,1-2-1,-1 1 1,1 0 0,-1-1-1,0 1 1,0-1 0,1 0 0,-1 0-1,-1 0 1,1 0 0,0-1-1,0 1 1,-1-1 0,0 0-1,1 1 1,-1-1 0,1-2 1,4-3 71,-1 0 0,0 0-1,0-1 1,-1 1 0,0-1 0,-1 0 0,0-1 0,0 1 0,-1-1 0,0 0 0,0 0 0,-1 0-1,-1 0 1,0 0 0,0 0 0,-1 0 0,0 0 0,-1-1 0,-1-7-71,1 16 16,1 1 1,0 0 0,0 0-1,-1 0 1,1 0 0,-1 0-1,1 0 1,-1 0 0,0 0-1,1 0 1,-1 0 0,0 0-1,1 0 1,-1 0-1,0 0 1,0 0 0,0 1-1,0-1 1,0 0 0,0 1-1,0-1 1,0 1 0,0-1-1,0 1 1,0-1 0,-1 1-1,1 0 1,0 0 0,0-1-1,0 1 1,-1 0 0,1 0-1,0 0 1,0 0-1,0 1 1,0-1 0,-1 0-1,1 0 1,0 1 0,0-1-1,0 0 1,0 1 0,0-1-1,0 1 1,0 0 0,0-1-1,0 1 1,0 0 0,0 0-1,0 0 1,0-1-1,1 1 1,-1 0 0,0 0-1,0 0 1,1 0 0,-1 0-1,1 0 1,-1 0 0,1 2-17,-50 92-458,50-95 380,0-1 0,0 1-1,0 0 1,0-1 0,0 1 0,1 0-1,-1 0 1,0-1 0,0 1-1,0 0 1,1 0 0,-1-1 0,0 1-1,0 0 1,1 0 0,-1 0 0,0-1-1,1 1 1,-1 0 0,0 0-1,0 0 1,1 0 0,-1 0 0,0 0-1,1 0 1,-1 0 0,0 0 0,1 0-1,-1 0 1,0 0 0,1 0-1,-1 0 1,0 0 0,1 0 0,-1 0-1,0 0 1,1 0 0,-1 0 0,0 0-1,1 1 1,-1-1 0,0 0-1,0 0 1,1 0 0,-1 1 0,0-1-1,0 0 1,1 0 0,-1 1 0,0-1-1,0 0 1,0 1 78,18-30-4257,8-15-809</inkml:trace>
  <inkml:trace contextRef="#ctx0" brushRef="#br0" timeOffset="74464.238">13692 3504 9986,'-26'22'3508,"17"-15"-2974,0 1 0,0 0-1,0 1 1,1 0 0,0 0-1,1 1 1,0 0 0,-4 8-534,11-15 13,0 0 0,-1 0 0,1 0 0,1 0 0,-1 0 0,0 0 0,1 0 0,-1 0 0,1 0 0,0 0 0,0 0 0,0 0 0,0 0 0,1 0 0,-1-1 0,1 1 0,0-1 0,-1 1 0,1-1 0,0 0 0,1 1 1,-1-1-1,0 0 0,1 0 0,-1-1 0,1 1 0,-1 0 0,1-1 0,0 0 0,0 1 0,-1-1 0,1 0 0,0-1 0,0 1 0,0 0 0,0-1 0,0 0 0,0 1 0,0-1 0,1 0 0,-1-1 0,0 1 0,0-1 0,1 0-13,2-2 69,0 0 0,0-1 0,-1 0-1,1 0 1,-1 0 0,0-1 0,0 0-1,0 0 1,-1 0 0,0-1 0,0 1-1,0-1 1,-1 0 0,0 0 0,0 0-1,1-4-68,3-3 169,-3 7-48,0 0 0,0-1 1,-1 0-1,0 0 0,0 0 1,-1 0-1,0 0 0,0 0 1,-1 0-1,0-1 0,0 1 1,0-1-1,-1 1 1,0-1-1,-1 1 0,0-1 1,0 1-1,-1-4-121,1 9 30,0 0 0,0 0 0,0 0 0,-1 1 1,1-1-1,0 0 0,-1 1 0,1-1 0,-1 1 0,0-1 0,1 1 0,-1 0 0,0-1 0,0 1 1,0 0-1,0 0 0,0 1 0,0-1 0,0 0 0,0 1 0,0-1 0,0 1 0,0-1 1,-1 1-1,1 0 0,0 0 0,0 0 0,0 1 0,-1-1 0,1 0 0,0 1 0,-1 0-30,-2 0 9,-1 1 0,1-1 0,0 1-1,0 1 1,0-1 0,1 1 0,-1 0-1,0 0 1,1 0 0,0 1-1,0-1 1,-2 3-9,0 1-42,1 0 0,-1 1 0,1-1 0,1 1-1,-1 0 1,2 1 0,-1-1 0,1 1 0,0-1 0,1 1 0,-1 0-1,2 2 43,4 68-6034,6-54 1575</inkml:trace>
  <inkml:trace contextRef="#ctx0" brushRef="#br0" timeOffset="29117.963">19348 2484 4977,'1'-3'292,"0"0"-1,-1 0 0,1 0 1,-1 0-1,0 1 1,1-1-1,-1 0 1,-1 0-1,1 0 1,0 0-1,-1 0 1,1 0-1,-1 0 1,0 0-1,0 0 1,0 1-1,-1-1 0,1 0 1,0 1-1,-1-1 1,0 1-1,0-1 1,0 1-1,0 0 1,0 0-1,0 0 1,0 0-1,-1 0 1,1 1-1,-1-1 1,1 0-1,-1 1 0,1 0 1,-1 0-1,0 0 1,0 0-1,0 0 1,0 0-292,-11 0 183,0 1 1,-1 0-1,1 1 1,0 1-1,-1 0 1,1 0-1,0 2 1,1 0-1,-1 0 1,0 1-1,1 1 1,0 0-1,1 1 1,-1 0-1,1 2-183,-5 4 14,2 1-1,-1 1 0,2 0 0,0 1 0,1 0 0,1 1 1,0 1-1,1 0 0,1 1 0,1 0 0,0 0 0,2 1 1,0 0-1,1 0 0,1 1 0,0 9-13,2-20-5,1-1 0,0 1-1,0-1 1,1 1 0,0-1 0,1 1-1,0 0 1,0-1 0,1 1 0,1 0-1,-1-1 1,2 0 0,-1 1 0,1-1 0,1 0-1,-1 0 1,2 0 0,-1-1 0,1 1-1,0-1 1,1 0 0,0-1 0,0 0-1,1 1 1,0-2 0,0 1 0,4 2 5,0-3 4,-1-1 0,1 0 0,0 0 0,1-1 0,-1 0 0,1-1 0,0-1 0,0 0 0,0 0-1,0-1 1,0-1 0,0 0 0,0 0 0,0-2 0,10-1-4,5-2 35,-2-2 0,1 0 0,-1-2-1,0 0 1,-1-2 0,20-12-35,-27 14 75,-2-1 0,1-1 0,-1-1-1,-1 0 1,0-1 0,-1 0 0,0-1 0,-1 0 0,4-8-75,-12 16 74,1 0 0,-1-1 0,-1 1 0,1-1 0,-1 1 0,-1-1 0,1 0 0,-1 0 0,0-1 0,-1 1 0,1 0 0,-1 0 0,-1-1 0,0 1 0,0-1 0,0 1 0,-1 0 0,0-1 0,0 1 0,-1 0 0,0 0 0,0 0 0,-1 0 0,0 0 0,-1-3-74,0 4 63,0 1 0,0-1-1,0 1 1,-1 0 0,1 0-1,-1 1 1,0-1 0,-1 1-1,1 0 1,-1 0-1,0 1 1,0 0 0,0 0-1,0 0 1,0 1 0,-1 0-1,1 0 1,-1 1 0,0-1-1,1 1 1,-1 1 0,0-1-1,1 1 1,-1 1 0,0-1-1,0 1-62,-86 19-1095,11 17-5712,78-36 2503</inkml:trace>
  <inkml:trace contextRef="#ctx0" brushRef="#br0" timeOffset="29376.364">19025 2800 12395,'-3'4'2944,"3"-8"1001,6-1-3625,11-3-256,8-4-120,9-3 24,5-2 8,13-4-48,-4 3-472,4-5-3361,-13 2 865</inkml:trace>
  <inkml:trace contextRef="#ctx0" brushRef="#br0" timeOffset="31174.437">19913 2510 7610,'-19'29'10253,"-13"66"-8612,31-92-1343,-8 28-138,1 1 1,2 0-1,1 0 1,2 0-1,0 11-160,3-39-18,0 0 0,0 0 0,0 0-1,1 0 1,-1 0 0,1 0 0,0 0-1,0 0 1,0 0 0,1 0-1,0 0 1,-1-1 0,1 1 0,0 0-1,1-1 1,-1 0 0,1 1 0,-1-1-1,1 0 1,0 0 0,0-1 0,1 1-1,-1 0 19,1-21-2168,-15-41-3875,0 12 2120</inkml:trace>
  <inkml:trace contextRef="#ctx0" brushRef="#br0" timeOffset="31651.538">19737 2671 7346,'-19'6'2848,"4"3"441,9 0-1873,3-2-200,6 0-351,9 2-97,9-3-272,16-5-112,8-1-184,13-7-32,0-4-88,7-3-184,-10 1-408,8-4-3305,-19 2 800</inkml:trace>
  <inkml:trace contextRef="#ctx0" brushRef="#br0" timeOffset="32100.805">20736 2322 6545,'1'-1'277,"0"0"-1,-1 1 0,1-1 0,0 0 0,-1 1 0,1-1 0,-1 0 0,0 0 1,1 0-1,-1 0 0,0 1 0,1-1 0,-1 0 0,0 0 0,0 0 1,0 0-1,1 0 0,-1 0 0,0 0 0,0 1 0,-1-1 0,1 0 1,0 0-1,0 0 0,0 0 0,-1 0 0,1 0 0,0 0 0,-1 1 0,1-1 1,0 0-1,-1 0 0,1 0 0,-1 1-276,-22-10 2275,10 9-2069,0 1 0,0 0 0,0 1-1,0 0 1,0 1 0,0 0 0,0 1 0,1 1-1,-1 0 1,1 1 0,0 0 0,0 1 0,1 0-1,-1 1 1,1 0 0,-8 8-206,3-4 30,1 0 0,0 1 0,1 1 1,0 0-1,1 1 0,1 1 0,0 0 0,1 1 1,0 0-1,2 0 0,-3 6-30,2 39-39,11-59 30,0 0-1,1 0 1,-1 0-1,1 0 1,0 0-1,-1-1 0,1 1 1,0-1-1,0 1 1,0-1-1,0 0 1,0 0-1,0 0 0,1 0 1,-1 0-1,0 0 1,1 0-1,-1-1 1,0 1-1,1-1 0,-1 0 1,0 1-1,1-1 1,-1 0-1,1-1 1,-1 1-1,0 0 1,1-1-1,-1 1 0,0-1 1,1 0-1,-1 0 1,0 0-1,0 0 1,1 0 9,28-9-269,-1-2 0,-1 0 0,0-2 1,0-2-1,-2 0 0,0-2 1,-1 0-1,3-5 269,-11 7-227,-21 12 189,-11 11 135,-17 16 218,0 2 0,1 0 0,2 3 0,1 0 0,1 1 0,1 2 0,2 1 0,1 0 0,-12 27-315,14-14 229,20-44-231,0 0-1,0 1 0,1-1 0,-1 0 0,1 0 1,-1 0-1,1 0 0,-1 0 0,1 0 1,0 0-1,0 0 0,-1-1 0,1 1 0,0 0 1,0 0-1,0 0 0,0-1 0,0 1 1,0-1-1,0 1 0,0 0 0,0-1 0,0 0 1,0 1-1,0-1 0,1 0 0,-1 0 0,0 1 1,0-1-1,0 0 0,0 0 0,0 0 1,1 0-1,-1-1 0,0 1 0,0 0 0,0 0 1,1-1 2,1 1-3,120-7 27,-119 8-20,-1-1 0,0 1 0,1 0 0,-1 0 0,0 0-1,0 0 1,1 0 0,-1 1 0,0-1 0,0 1-1,-1 0 1,1 0 0,0 0 0,-1 0 0,3 3-4,2 1 10,-5-4-71,1 0 0,0-1-1,-1 1 1,1 0 0,0-1-1,0 1 1,0-1 0,0 0 0,0 0-1,0 0 1,0-1 0,1 1-1,-1-1 1,0 0 0,0 1-1,0-1 1,1-1 0,-1 1-1,0 0 1,0-1 61,1 0-333,-1 0 0,1 0-1,-1 0 1,1-1 0,-1 1 0,0-1 0,0 0 0,0 0-1,0 0 1,0-1 0,0 1 0,-1 0 0,1-1-1,-1 0 1,1 0 0,0-1 333,18-33-4336</inkml:trace>
  <inkml:trace contextRef="#ctx0" brushRef="#br0" timeOffset="33108.879">16180 2636 3993,'1'-2'309,"-1"0"1,0 0-1,1-1 1,-1 1-1,0 0 0,0 0 1,0 0-1,0 0 1,-1 0-1,1 0 1,-1 0-1,1 0 1,-1 0-1,0 0 0,1 0 1,-1 0-1,0 0 1,0 0-1,0 1 1,-1-1-1,1 0 1,0 1-1,-1-1 0,1 1 1,-1-1-1,1 1 1,-1 0-1,0-1 1,0 1-1,1 0 0,-1 0 1,0 1-1,-1-2-309,-6 0 251,1 1 0,0 0 0,-1 0-1,1 0 1,-1 1 0,1 0-1,-1 1 1,1 0 0,-1 1 0,1-1-1,0 1 1,0 1 0,0 0 0,0 0-1,0 0 1,0 1 0,1 0 0,-4 3-251,-2 2 29,0 1 1,1 0 0,0 0 0,0 1-1,1 1 1,1 0 0,0 0 0,0 1-1,-4 10-29,6-12-1,2 1-1,-1 0 1,1 0 0,1 0-1,0 1 1,1-1-1,0 1 1,1 0-1,1 0 1,0 1-1,0-1 1,2 0-1,0 1 1,0-1 0,1 1-1,0-1 1,2 0-1,-1 0 1,2 0-1,-1 0 1,2 0-1,4 9 2,-6-17 1,1-1-1,-1 1 0,1-1 1,0 0-1,0 0 0,0 0 1,1 0-1,-1-1 0,1 0 1,0 0-1,0 0 1,0 0-1,1-1 0,-1 0 1,0 0-1,1-1 0,-1 1 1,1-1-1,0 0 0,-1-1 1,1 1-1,0-1 0,0 0 1,-1 0-1,1-1 0,0 0 1,-1 0-1,1 0 0,-1-1 1,1 0-1,4-2 0,15-7 35,0 0 0,0-2 0,-2-1-1,1 0 1,-2-2 0,0-1 0,-1-1 0,-1 0 0,0-2-1,-2 0 1,0-1 0,-2-1 0,0-1 0,-1 0 0,-1-1 0,3-9-35,-12 22 24,1 0 0,-1 0 0,-1 0 0,0-1 0,0 0 0,-1 1 0,-1-2 0,0 1 0,-1 0 0,0 0 0,-1 0 0,0-1 0,-1-4-24,-1 14 14,1 0 1,-1 0-1,0 0 1,0 0 0,0 1-1,0-1 1,-1 1-1,1-1 1,-1 1 0,0 0-1,1 0 1,-1 0-1,0 0 1,0 0 0,0 1-1,0-1 1,-1 1-1,1 0 1,0 0 0,0 0-1,-1 1 1,1-1-1,-1 1 1,1-1 0,0 1-1,-1 0 1,1 1-1,-1-1 1,1 0 0,-1 1-1,1 0 1,0 0-1,0 0 1,-1 0 0,1 0-1,0 1 1,0 0-1,0-1 1,0 1 0,0 0-15,-14 5-53,1 1 1,-1 0-1,2 1 0,-1 0 1,1 2-1,0 0 1,1 0-1,0 1 1,-2 5 52,-30 44-5301,39-45 1355</inkml:trace>
  <inkml:trace contextRef="#ctx0" brushRef="#br0" timeOffset="33380.27">15984 2866 9274,'-16'14'2713,"8"-9"711,8-2-2576,9-5-447,15 1-105,8-3-240,17-8-72,4-3 88,9-2-656,-6-5-2801,-12-10 776</inkml:trace>
  <inkml:trace contextRef="#ctx0" brushRef="#br0" timeOffset="34124.82">16515 2813 8674,'-9'9'3137,"5"-9"311,8-1-2239,5-4-777,7 4-208,6-5-216,16 1-16,-3-1 80,3-2-560,-6-2-177,4-5-2759,-10-4 287</inkml:trace>
  <inkml:trace contextRef="#ctx0" brushRef="#br0" timeOffset="34698.851">17030 2495 8058,'-10'-1'7926,"-22"19"-7014,3 4-739,2 2 0,1 1 0,0 1 0,2 1 0,2 1 0,0 1 0,-1 5-173,4 5 148,20-38-149,-1 0 0,0-1 1,1 1-1,-1-1 0,1 1 0,-1 0 1,1-1-1,-1 1 0,1-1 1,0 0-1,-1 1 0,1-1 1,-1 1-1,1-1 0,0 0 1,-1 0-1,1 1 0,0-1 1,0 0-1,-1 0 0,1 0 1,0 0-1,-1 0 0,1 0 0,0 0 1,0 0-1,-1 0 0,1 0 1,0 0-1,0 0 0,-1 0 1,1-1-1,0 1 0,-1 0 1,1 0-1,0-1 0,-1 1 1,1-1-1,0 1 1,240-102-362,-241 102 355,0 1-1,0-1 0,0 0 1,0 1-1,0-1 0,0 0 1,0 0-1,0 1 0,0-1 0,1 0 1,-1 0-1,0 1 0,0-1 1,0 0-1,0 0 0,0 1 1,0-1-1,1 0 0,-1 0 0,0 1 1,0-1-1,0 0 0,1 0 1,-1 0-1,0 1 0,0-1 1,0 0-1,1 0 0,-1 0 0,0 0 1,1 0-1,-1 0 0,0 0 1,0 1-1,1-1 0,-1 0 1,0 0-1,0 0 0,1 0 0,-1 0 8,-100 106 3,-63 62 2066,163-168-2060,1 1 1,-1-1 0,0 0 0,0 0 0,0 0 0,0 0 0,1 0 0,-1 1 0,0-1-1,0 0 1,0 0 0,0 0 0,0 0 0,1 1 0,-1-1 0,0 0 0,0 0 0,0 1-1,0-1 1,0 0 0,0 0 0,0 0 0,0 1 0,0-1 0,0 0 0,0 0 0,0 1 0,0-1-1,0 0 1,0 0 0,0 0 0,0 1 0,0-1 0,0 0 0,-1 0 0,1 1 0,0-1-1,0 0 1,0 0 0,0 0 0,0 1-10,24-13-74,-21 10 88,70-32-223,-72 33 200,-1 1 1,1-1 0,-1 0 0,1 1 0,0-1 0,-1 1-1,1-1 1,0 1 0,-1-1 0,1 1 0,0-1 0,0 1 0,-1 0-1,1 0 1,0-1 0,0 1 0,0 0 0,0 0 0,-1 0-1,1 0 1,0 0 0,0 0 0,0 0 0,0 0 0,-1 0 0,1 0-1,0 0 1,0 1 0,0-1 0,-1 0 0,1 1 0,0-1-1,0 0 1,-1 1 0,1-1 0,0 1 0,0-1 0,-1 1-1,1-1 1,-1 1 0,1 0 0,-1-1 0,1 1 0,-1 0 0,1 0-1,-1-1 1,1 1 0,-1 0 0,0 0 0,0-1 0,1 1-1,-1 0 1,0 0 0,0 0 0,0 0 0,0-1 0,0 1 0,0 0-1,0 0 1,0 0 0,0 0 0,0-1 0,0 1 0,-1 0-1,1 0 1,0 0 0,-1-1 0,1 1 0,-1 0 8,-11 145-34,12-145 37,-1 1 0,1 0 0,0-1-1,0 1 1,0 0 0,0-1 0,0 1-1,0-1 1,0 1 0,0 0-1,1-1 1,-1 1 0,1 0 0,-1-1-1,1 1 1,-1-1 0,1 1 0,0-1-1,0 0 1,0 1 0,0-1-1,0 0 1,0 1 0,0-1 0,0 0-1,1 0 1,-1 0 0,0 0 0,1 0-1,-1 0 1,1-1 0,-1 1-1,1 0 1,-1-1 0,1 1 0,-1-1-1,1 0 1,0 1 0,-1-1 0,1 0-1,0 0 1,-1 0 0,1 0-3,6-2-35,0 0 0,0 0 1,0-1-1,-1 0 0,1 0 0,-1-1 1,0 0-1,0-1 0,-1 1 0,1-1 1,-1 0-1,0-1 0,0 0 0,0 0 1,-1 0-1,5-7 35,1-4-737,0 0 1,-1-1 0,0 0-1,-2 0 1,0-1-1,0-3 737,14-59-3558</inkml:trace>
  <inkml:trace contextRef="#ctx0" brushRef="#br0" timeOffset="35059.066">16641 1839 9914,'-21'-6'3081,"6"15"568,-2 12-2577,4 7-648,-1 17-120,-3 5-168,8 16-40,0-3-48,11 1-48,4-14 24,10-4 8,-1-16-240,19-7-3545,-4-17 1137</inkml:trace>
  <inkml:trace contextRef="#ctx0" brushRef="#br0" timeOffset="36161.219">17901 2435 3897,'8'-6'1615,"0"-2"0,0 1 0,0-1 0,-1 0 0,-1 0 0,1-1 0,-1 0 0,2-5-1615,-7 10 2449,-11 21-1875,-10 43-405,3 0-1,3 1 0,2 1 1,-3 62-169,3 84 110,18-156-87,-6-52-22,1 0 0,-1 1 0,1-1 0,-1 0-1,1 0 1,-1 1 0,1-1 0,-1 0 0,1 0 0,-1 0 0,1 0-1,-1 0 1,1 1 0,0-1 0,-1 0 0,1 0 0,-1 0 0,1-1 0,-1 1-1,1 0 1,-1 0 0,1 0 0,-1 0 0,1 0 0,0-1 0,-1 1-1,1 0 1,-1 0 0,0-1 0,1 1 0,-1 0 0,1-1 0,-1 1-1,1-1 1,-1 1 0,0 0 0,1-1 0,-1 1 0,0-1 0,0 1 0,1-1-1,-1 1 1,0-1 0,0 1 0,0-1 0,1 1 0,-1-1 0,0 0-1,0 1 1,0-1 0,0 1 0,0-1 0,0 1 0,0-1 0,0 1 0,0-1-1,-1 0 0,7-173 36,-1-219-13,-9 300 6,-1 90-57,-2 20-38,7-16 60,-8 31-24,1 0 0,1 1-1,2 0 1,2 0 0,1 10 30,-1-7 2,-1 169 25,7-188-20,-4-17-6,0 0-1,0-1 0,0 1 1,0 0-1,0 0 0,0 0 1,0 0-1,0-1 0,0 1 1,0 0-1,0 0 0,1 0 1,-1 0-1,0-1 0,0 1 1,0 0-1,0 0 0,0 0 1,0 0-1,1 0 0,-1 0 1,0-1-1,0 1 0,0 0 1,0 0-1,0 0 0,1 0 1,-1 0-1,0 0 0,0 0 1,0 0-1,0 0 0,1 0 1,-1 0-1,0 0 0,0 0 1,0 0-1,1 0 0,-1 0 1,0 0-1,0 0 0,0 0 1,0 0-1,1 0 0,-1 0 0,0 0 1,0 0-1,0 1 0,0-1 1,0 0-1,1 0 0,-1 0 1,0 0-1,0 0 0,10-66 71,5-56 19,-5 0 0,-6-8-90,-7 72 4,-3 59-40,-15 62-87,8-19 115,3 1 0,1-1 0,3 2 0,1-1 0,3 0 0,1 1 0,4 25 8,11-27-88,-14-44 80,0 1 0,0 0 0,0-1-1,0 1 1,1 0 0,-1-1 0,0 1-1,1-1 1,-1 1 0,0 0 0,1-1 0,-1 1-1,1-1 1,-1 1 0,1-1 0,-1 1-1,1-1 1,-1 0 0,1 1 0,0-1-1,-1 0 1,1 1 0,-1-1 0,1 0 0,0 0-1,-1 1 1,1-1 0,0 0 0,-1 0-1,1 0 1,0 0 0,0 0 0,-1 0 0,1 0-1,0 0 1,-1 0 0,1-1 0,0 1-1,-1 0 1,1 0 0,-1 0 0,1-1 0,0 1-1,-1 0 1,1-1 0,-1 1 0,1-1-1,-1 1 1,1-1 0,-1 1 0,1 0-1,-1-1 1,1 0 0,-1 1 0,1-1 0,-1 1-1,0-1 1,0 0 0,1 1 0,-1-1 8,7-13-698,0 0 0,-1-1 1,0 1-1,-1-1 0,-1 0 1,2-11 697,-3 10-1172,10-37-2322</inkml:trace>
  <inkml:trace contextRef="#ctx0" brushRef="#br0" timeOffset="36769.642">17876 3400 6913,'-10'21'7604,"10"-14"-7255,-15 129 2023,0-1-1269,3 85-1103,19 48 92,-16-130-1404,9-138 1215,0-1 0,0 1-1,0 0 1,0 0 0,0 0 0,1 0-1,-1 0 1,0 0 0,0 0 0,0 0 0,0 0-1,0 0 1,1 0 0,-1 0 0,0 0 0,0 0-1,0 0 1,0 0 0,1 0 0,-1 0-1,0 0 1,0 0 0,0 0 0,0 0 0,0 0-1,1 1 1,-1-1 0,0 0 0,0 0-1,0 0 1,0 0 0,0 0 0,0 0 0,1 0-1,-1 1 1,0-1 0,0 0 0,0 0 0,0 0-1,0 0 1,0 0 0,0 1 0,0-1-1,0 0 1,0 0 0,0 0 0,0 0 0,0 0-1,0 1 98,7-11-3555</inkml:trace>
  <inkml:trace contextRef="#ctx0" brushRef="#br0" timeOffset="37072.831">17620 3640 6665,'-5'1'7047,"17"7"-5261,-4-8-1733,0-1 0,0 0 0,-1 0-1,1-1 1,0 0 0,-1 0 0,1 0 0,-1-1 0,0-1 0,0 1-1,0-1 1,0 0 0,-1-1 0,0 1 0,1-1 0,-2 0-1,1-1 1,-1 0 0,5-5-53,6-9 60,-1-1 0,-1 0 0,-1-1 0,0-1 0,-2 0 0,-1-1 0,0 0 0,-2 0 0,-1-1 0,-1 0 0,-1 0 0,-1-1 0,-2-1-60,5-63 815,-7 90-794,0 0-1,-1 0 1,1 0-1,0 1 1,0-1-1,-1 0 1,1 0-1,0 0 1,-1 0-1,1 0 1,0 0-1,-1 0 1,1 0-1,0 0 1,-1 0-1,1 0 1,0 0-1,-1 0 1,1 0-1,0 0 1,-1 0-1,1 0 1,0 0-1,-1 0 0,1-1 1,0 1-1,-1 0 1,1 0-1,0 0 1,0-1-1,-1 1 1,1 0-1,0 0 1,0 0-1,-1-1 1,1 1-1,0 0 1,0-1-1,0 1 1,0 0-1,-1 0 1,1-1-1,0 1 1,0 0-1,0-1 1,0 1-1,0 0 1,0-1-1,0 1 1,0 0-1,0-1 1,0 1-21,-5 18 103,1 1 0,2 0 1,-1 0-1,2 0 0,1 0 0,0 0 1,1 0-1,1 0 0,4 16-103,-5-26-54,0 0-1,0-1 1,1 1-1,0-1 1,1 1 0,-1-1-1,2 0 1,-1 0-1,1 0 1,0-1-1,1 1 1,0-1-1,0 0 1,1 0-1,0-1 1,0 1 0,0-1-1,1-1 1,0 1-1,0-1 1,0 0-1,0-1 1,1 0-1,2 1 55,39 0-3314,-5-14 30</inkml:trace>
  <inkml:trace contextRef="#ctx0" brushRef="#br0" timeOffset="37783.4">17901 4453 6681,'-24'-3'6897,"1"13"-3679,-28 53-1659,33-30-1442,1 0 1,1 0 0,2 2 0,2 0-1,1 0 1,2 1 0,-4 29-118,11-55 3,1-1 0,1 0 0,-1 0 0,1 1 0,1-1 0,0 0 1,0 0-1,1 1 0,0-1 0,1 0 0,0 0 0,0-1 0,1 1 0,0-1 0,0 0 1,1 0-1,0 0 0,3 4-3,-6-11-1,1 1 0,-1-1 1,1 0-1,-1 0 0,0 0 0,1 0 1,0 0-1,-1 0 0,1-1 1,-1 1-1,1-1 0,0 0 0,0 0 1,-1 0-1,1 0 0,0 0 1,-1 0-1,1-1 0,0 1 0,-1-1 1,1 0-1,-1 0 0,1 0 0,-1 0 1,1 0-1,-1-1 0,0 1 1,1-1-1,-1 1 0,0-1 0,0 0 1,0 0-1,-1 0 0,1 0 1,0 0-1,-1 0 0,2-3 1,15-15 27,-1-1 0,0-2 0,-2 1 0,-1-2 0,0 0 0,-2 0 0,-1-1 0,-1-1 0,-1 0 0,-1 0 0,-1 0 0,-2-1 0,-1 0 1,0-1-1,-2-25-27,-1 38 32,-1 0 0,0 1 0,-2-1 0,1 1 0,-2-1 0,0 1 1,0 0-1,-2 0 0,0-2-32,4 14 13,0 0 0,0 0 0,0 1 0,0-1 0,-1 0 0,1 0 0,-1 1 0,1-1 0,-1 1 0,1-1 0,-1 1 0,0 0 0,1 0 0,-1 0 0,0-1 0,0 2 0,0-1 0,0 0 0,0 0-1,0 1 1,0-1 0,0 1 0,0-1 0,-1 1 0,1 0 0,0 0 0,0 0 0,0 0 0,0 1 0,0-1 0,0 0 0,-1 1 0,1-1 0,0 1 0,0 0 0,0 0 0,0 0 0,1 0 0,-1 0-13,-68 50-95,36-2-657,25-23-2669,1-6 403</inkml:trace>
  <inkml:trace contextRef="#ctx0" brushRef="#br0" timeOffset="38125.798">17672 4769 8850,'26'18'6469,"52"-14"-4795,-29-11-1471,0-1 0,-1-3 0,0-2 1,-1-1-1,0-3 0,35-19-203,-56 12-1023,-49 26-1296,-64 28-5417,59-22 4083</inkml:trace>
  <inkml:trace contextRef="#ctx0" brushRef="#br0" timeOffset="38437.204">17867 4763 8226,'-97'47'10982,"99"-53"-9600,111-18-1368,48-19-30,-41 5 43,-109 24 115,-33 6 57,8 8-114,0 0-1,0 1 0,0 0 0,0 1 0,1 1 0,-1 0 0,-9 4-84,-5 0 96,-237 75 360,254-78-2935,27-29-1544,12-23-402</inkml:trace>
  <inkml:trace contextRef="#ctx0" brushRef="#br0" timeOffset="39506.121">16687 2158 7009,'0'-1'233,"0"1"0,0 0 0,0 0 0,0-1 0,0 1 0,0 0 0,0-1 0,0 1-1,0 0 1,0 0 0,0-1 0,0 1 0,0 0 0,0-1 0,0 1 0,0 0 0,0 0-1,-1-1 1,1 1 0,0 0 0,0 0 0,0-1 0,0 1 0,-1 0 0,1 0 0,0 0-1,0-1 1,-1 1 0,1 0 0,0 0 0,0 0 0,-1 0 0,1-1 0,0 1 0,0 0-233,40-14 153,1 2 0,0 2 0,1 1 0,0 2 0,0 3 0,1 1 0,0 1 0,-1 3 0,1 2 0,-1 1 0,14 5-153,-2-3 7,51 6 9,0-5-1,5-4-15,-29-7 34,0-3-1,73-17-33,-152 24 1,266-51 203,140-49-204,-281 70 255,-126 30-229,1 0-1,-1-1 1,0 1-1,1 0 1,-1 0-1,0 0 1,1 1-1,-1-1 1,0 0-1,1 0 1,-1 1-1,0-1 1,0 1-1,1-1 1,-1 1-1,0-1 1,0 1-1,0 0 1,0 0-1,0 0 1,0-1-1,0 1 1,0 0-1,0 0 1,0 0-1,0 0 1,-1 0 0,1 1-1,0-1 1,-1 0-26,2 1-33,-1-1 0,1 1 0,-1-1 1,1 0-1,0 0 0,0 0 0,0 0 0,-1 0 1,1 0-1,0 0 0,0-1 0,0 1 1,0 0-1,0-1 0,0 0 0,0 0 1,1 1-1,-1-1 0,0 0 0,0-1 1,0 1-1,0 0 0,0-1 0,0 1 0,0-1 1,0 1 32,6-1-261,33-5-420,1-1 1,-1-2-1,-1-2 0,17-7 681,-59 19-443,-15 38-5797,24-20 2521</inkml:trace>
  <inkml:trace contextRef="#ctx0" brushRef="#br0" timeOffset="40189.696">18999 1580 9386,'-1'0'1042,"-5"7"4349,7 3-5233,-2 125 1270,7 100-909,-1-173-487,0 6 18,2 0 1,13 47-51,-14-99 121,-5-33 55,-1 14-167,5-148 344,23-198-189,-26 263-108,-8 71-15,-2 34-31,-9 88-4,4 0 0,5 0 0,6 74-6,4-141 125,2-35 37,2-23 35,12-193 286,-23-32-303,1 218-148,-2 22-6,3 18-18,-11 80-70,4-1 1,4 1 0,5 24 61,7-64 785,3-29-3205,-3-28 473</inkml:trace>
  <inkml:trace contextRef="#ctx0" brushRef="#br0" timeOffset="41126.356">16568 1741 7370,'-9'21'1172,"0"1"0,1 0 0,1 1 1,1 0-1,-2 18-1172,-8 202 1511,16-190-819,3 161 492,-3-210-1165,-1 1 4,1 0 0,0 1 1,0-1-1,1 0 0,0 0 0,-1 0 1,2 0-1,-1 0 0,1 0 0,-1 0 0,1 0 1,1-1-1,-1 1 0,1 0 0,-1-1 0,1 0 1,1 0-24,-3-3 9,0-1 0,0 0 0,0 0 0,0 0 0,0 0 1,0 0-1,0 0 0,0-1 0,0 1 0,-1 0 0,1 0 1,0-1-1,0 1 0,0-1 0,0 1 0,0-1 0,0 1 1,0-1-1,-1 1 0,1-1 0,0 0 0,0 1 0,-1-1 1,1 0-1,0 0 0,-1 1 0,1-1 0,-1 0 0,1 0 1,-1 0-1,0 0 0,1 0 0,-1 0 0,0 0 0,1 0 1,-1 0-1,0 0 0,0 0 0,0 0 0,0 0 0,0 0 1,0 0-1,0 0 0,0 0 0,-1 0 0,1 0 0,0 0-9,-3-228 743,2 157-675,3 1-1,7-40-67,-4 87 17,-4 15 0,-4 19-12,-34 218 80,34-206-78,-3 18 8,1 1 0,3-1 0,1 1 0,2 13-15,0-55 2,-1 1 1,0-1-1,1 1 0,-1-1 1,1 1-1,-1-1 1,1 1-1,-1 0 1,1-1-1,-1 1 1,1-1-1,-1 1 1,1 0-1,-1-1 1,1 1-1,-1 0 0,1 0 1,0 0-1,-1-1 1,1 1-1,0 0 1,-1 0-1,1 0 1,-1 0-1,1 0 1,0 0-1,-1 0 1,1 0-1,0 0 0,-1 1 1,1-1-1,0 0 1,-1 0-1,1 0 1,-1 1-1,1-1 1,-1 0-1,1 1 1,-1-1-1,1 1 1,-1-1-1,1 0 0,-1 1 1,1-1-1,-1 1 1,1-1-1,-1 1 1,0-1-1,1 1 1,-1 0-1,0-1 1,0 1-1,1-1 1,-1 1-1,0 0 0,0-1 1,0 1-1,0 0-2,7-16 38,-1-1 0,0 0-1,-1 0 1,-1 0 0,-1-1-1,0 1 1,-1-1 0,0-10-38,3-67 91,-4 0 0,-5 0 0,-3 0-91,-7-4 103,14 98-102,0-1 1,0 1 0,0-1 0,0 1-1,0-1 1,0 1 0,-1 0-1,1-1 1,0 1 0,0 0-1,0-1 1,0 1 0,-1-1-1,1 1 1,0 0 0,0-1 0,-1 1-1,1 0 1,0 0 0,-1-1-1,1 1 1,0 0 0,-1 0-1,1-1 1,0 1 0,-1 0-1,1 0 1,-1 0 0,1 0-1,0 0 1,-1-1 0,1 1 0,-1 0-1,1 0 1,0 0 0,-1 0-1,1 0 1,-1 0 0,1 0-1,0 1 1,-1-1 0,1 0-1,-1 0 1,1 0 0,0 0 0,-1 0-1,1 1 1,-1-1 0,1 0-1,0 0 1,-1 0 0,1 1-1,0-1 1,0 0 0,-1 1-1,1-1 1,0 0 0,-1 1-1,1-1 1,0 0 0,0 1 0,0-1-1,0 0 1,-1 1 0,1-1-1,0 1-1,-13 26 54,8-7-105,1 0 0,1 0 0,0 0 0,2 1 0,0-1 0,2 1 0,1 16 51,-2-35-159,0 0 0,0 1 1,0-1-1,0 0 0,0 0 1,1 1-1,-1-1 1,1 0-1,-1 0 0,1 0 1,0 0-1,-1 0 0,1 0 1,0 0-1,1 0 0,-1 0 1,0 0-1,1 0 0,-1-1 1,0 1-1,1 0 0,0-1 1,-1 0-1,1 1 0,0-1 1,0 0-1,0 0 0,0 0 1,1 1 158,28-2-3452</inkml:trace>
  <inkml:trace contextRef="#ctx0" brushRef="#br0" timeOffset="54581.265">16655 1962 6105,'-3'0'204,"0"1"-1,1-1 1,-1 1-1,0 0 0,0 0 1,1 0-1,-1 0 1,1 0-1,-1 1 1,1-1-1,0 1 1,-1-1-1,1 1 0,0 0 1,0 0-1,0 0 1,0 0-1,0 0 1,1 0-1,-1 1 1,1-1-1,-1 1 0,1-1 1,0 1-1,0-1 1,0 1-1,0 0 1,0 0-204,-15 80 182,12 4-54,4-1 0,4 1 0,4 3-128,-8-87 3,1 24 110,2 0 0,1-1 0,1 1 0,1-1 0,5 12-113,-18-92 1364,-6-62-701,-47-294-69,45 338-536,15 73-56,0-1 0,0 0 0,0 1-1,0-1 1,0 1 0,0-1-1,0 1 1,0-1 0,0 1 0,0-1-1,-1 0 1,1 1 0,0-1 0,0 1-1,0-1 1,-1 0 0,1 1 0,0-1-1,0 0 1,-1 1 0,1-1-1,0 0 1,-1 1 0,1-1 0,0 0-1,-1 1 1,1-1 0,0 0 0,-1 0-1,1 0 1,-1 0 0,1 1-1,-1-1 1,1 0 0,0 0 0,-1 0-1,1 0 1,-1 0 0,1 0 0,-1 0-1,1 0 1,-1 0 0,1 0 0,0 0-1,-1 0 1,1 0 0,-1-1-1,1 1 1,-1 0 0,1 0 0,0 0-1,-1-1 1,1 1 0,0 0 0,-1 0-1,1-1 1,0 1-2,-12 93-11,4 0 1,5 64 10,2-129 19,2 1 0,1 0-1,1 0 1,2-1 0,1 2-19,-3-65 248,5-219 150,19-45-254,-23 266-149,-2 23-42,-1 15 1,-1 22-9,-7 85 58,5 1 0,6-1 0,13 88-3,2-119 23,-19-82-24,0 1 1,0-1 0,0 1 0,0 0 0,0-1 0,1 1 0,-1 0 0,0-1 0,0 1 0,0 0-1,0 0 1,1-1 0,-1 1 0,0 0 0,0-1 0,1 1 0,-1 0 0,0 0 0,1 0 0,-1-1-1,0 1 1,1 0 0,-1 0 0,0 0 0,1 0 0,-1 0 0,0-1 0,1 1 0,-1 0 0,0 0-1,1 0 1,-1 0 0,1 0 0,-1 0 0,0 0 0,1 0 0,-1 0 0,0 1 0,1-1 0,-1 0-1,0 0 1,1 0 0,-1 0 0,0 0 0,1 1 0,-1-1 0,0 0 0,1 0 0,-1 0 0,0 1-1,0-1 1,1 0 0,-1 1 0,0-1 0,0 0 0,0 0 0,1 1 0,-1-1 0,0 0 0,0 1-1,0-1 1,0 0 0,0 1 0,0-1 0,0 1 0,0-1 0,1 0 0,16-81 36,-2-56 137,-6-1-1,-6-66-172,-10 148-6,3 61-28,-8 56 13,2 1-1,4 0 0,2 0 1,3 9 21,0-51 20,1 0 0,1 0 0,1-1 0,1 1 1,1-1-1,0 1 0,2 0-20,-4-14-69,0-1-1,0 0 1,0 1-1,1-1 1,0 0-1,0 0 1,0-1 0,1 1-1,-1-1 1,1 0-1,0 1 1,0-2-1,1 1 1,-1 0 0,1-1-1,0 0 1,3 2 69,36 4-1390</inkml:trace>
  <inkml:trace contextRef="#ctx0" brushRef="#br0" timeOffset="55823.74">19075 1612 5961,'4'2'3339,"1"18"-2581,-6 252 1004,-7 178-719,6-375-838,8-66 93,1-29-64,-3-2-108,0-1 0,-1 1-1,-2-1 1,0 0 0,-2-16-126,0 6 67,-12-270 151,4 173-196,6 105-28,-4 40-22,2 29 45,1-1 0,2 1 1,4 33-18,-1-62 6,20 111 38,-21-126-44,1-1 0,-1 1 0,0 0 0,0 0 0,1-1 0,-1 1-1,0 0 1,0 0 0,1-1 0,-1 1 0,0 0 0,1 0 0,-1 0-1,0-1 1,1 1 0,-1 0 0,0 0 0,1 0 0,-1 0 0,1 0-1,-1 0 1,0 0 0,1 0 0,-1 0 0,0 0 0,1 0-1,-1 0 1,1 0 0,-1 0 0,0 0 0,1 0 0,-1 0 0,0 1-1,1-1 1,-1 0 0,0 0 0,1 0 0,-1 0 0,0 1 0,0-1-1,1 0 1,-1 0 0,0 1 0,0-1 0,1 0 0,-1 1 0,0-1-1,0 0 1,0 1 0,1-1 0,-1 0 0,0 1 0,0-1 0,0 0-1,0 1 1,0-1 0,0 0 0,0 1 0,0-1 0,0 1 0,0-1-1,0 0 1,0 1 0,0-1 0,0 0 0,0 1 0,0-1-1,0 0 1,0 1 0,-1-1 0,9-31 34,-5 9-6,4-34 35,-2 1 1,-2-1-1,-3 0 1,-7-47-64,-9 54 45,15 48-44,1 1 0,-1 0-1,1 0 1,-1 0 0,0 0 0,1 0 0,-1 0-1,1 0 1,-1 0 0,1 0 0,-1 0-1,1 0 1,-1 0 0,0 1 0,1-1-1,-1 0 1,1 0 0,-1 1 0,1-1 0,-1 0-1,1 0 1,0 1 0,-1-1 0,1 1-1,-1-1 1,1 0 0,0 1 0,-1-1-1,1 1 1,0-1 0,-1 1 0,1-1-1,0 1 1,0-1 0,-1 1 0,1-1 0,0 1-1,0-1 1,0 1 0,0 0 0,0-1-1,0 1 1,0-1 0,0 1 0,0-1-1,0 1 1,0 0-1,-10 43 8,1 1 0,3 0 0,1 0 0,3 1 0,2 27-8,7-23 14,-7-49-14,0-1 1,1 1-1,-1-1 1,0 1-1,0-1 1,1 1-1,-1-1 1,0 1-1,0-1 1,1 0-1,-1 1 1,1-1-1,-1 1 1,0-1-1,1 0 1,-1 1-1,1-1 1,-1 0-1,1 0 1,-1 1-1,1-1 1,-1 0-1,1 0 1,-1 0-1,1 0 0,-1 0 1,1 1-1,-1-1 1,1 0-1,-1 0 1,1 0-1,0 0 1,-1-1-1,1 1 1,-1 0-1,1 0 1,-1 0-1,1 0 1,-1 0-1,1-1 1,-1 1-1,1 0 1,-1-1-1,1 1 1,-1 0-1,0-1 1,1 1-1,-1 0 1,1-1-1,-1 1 1,0-1-1,1 1 1,-1 0-1,0-1 1,0 1-1,1-1 1,-1 1-1,0-1 1,0 1-1,0-1 1,0 1-1,0-1 1,1 0-1,-1 1 1,0-1-1,0 1 1,0-1-1,9-22 29,0 0 0,-1-1 0,-1 0 0,-1-1 1,-2 1-1,0-1 0,-1-10-29,-1 18 15,2-5 7,-2 0 1,0 0-1,-1 0 1,-1-1-1,-2 1 1,0 0-1,-5-21-22,-4 31 62,0 30-25,2 17-28,1-1 0,1 1 1,2 0-1,2 1 0,0 7-9,3-37 42,-1 0 0,1 0 0,-1 0 0,2 1 0,-1-1 0,1 0 0,0 0 0,0 0 0,0 0 0,1-1 0,0 1 0,0 0 0,1-1 0,-1 1 0,1-1 0,0 0 0,4 4-42,11 8-446</inkml:trace>
  <inkml:trace contextRef="#ctx0" brushRef="#br0" timeOffset="66430.753">18277 31 7810,'0'-4'264,"-4"-18"1185,4 22-1407,0-1-1,0 1 1,-1 0 0,1-1 0,0 1 0,0 0 0,0 0-1,-1-1 1,1 1 0,0 0 0,0 0 0,0 0 0,-1-1-1,1 1 1,0 0 0,-1 0 0,1 0 0,0 0 0,0 0-1,-1-1 1,1 1 0,0 0 0,-1 0 0,1 0 0,0 0-1,-1 0 1,1 0 0,0 0 0,-1 0 0,1 0 0,0 0-1,-1 0 1,1 0 0,0 1 0,-1-1 0,1 0 0,0 0-1,0 0 1,-1 0 0,1 0 0,0 1 0,0-1 0,-1 0-1,1 0 1,0 0 0,0 1 0,-1-1 0,1 0 0,0 0-1,0 1 1,0-1 0,0 0 0,-1 0 0,1 1 0,0-1-1,0 0 1,0 1 0,0-1 0,0 0 0,0 1 0,0-1-42,-45 100 1116,36-74-1001,-33 85 187,20-33-168,4 1 1,-4 51-135,18-105 14,-62 406 85,65-427-99,-13 94 49,-4-1 1,-5-1-1,-32 88-49,52-176-54,0-1 0,-1 1 0,1-1 0,-1 1 0,-1-1 0,1 0 1,-1-1-1,0 1 0,-1-1 0,-2 2 54,-22 3-2238,1-21 119</inkml:trace>
  <inkml:trace contextRef="#ctx0" brushRef="#br0" timeOffset="66708.12">17676 1047 7490,'-2'33'4502,"0"6"-4015,2 47-328,4 1 0,4-1 0,19 82-159,-25-155 15,1-1 1,1 1-1,0-1 0,0 0 0,2 0 1,-1 0-1,1-1 0,1 0 0,2 3-15,-7-11 11,1 0-1,0 0 0,1 0 0,-1 0 1,0 0-1,1-1 0,0 0 0,-1 0 0,1 0 1,0 0-1,0 0 0,0-1 0,0 1 0,0-1 1,1 0-1,-1-1 0,0 1 0,1-1 1,-1 0-1,0 0 0,1 0 0,-1 0 0,0-1 1,0 0-1,1 0 0,-1 0 0,0 0-10,9-4 46,0 1 0,0-2 0,0 0 0,-1-1 0,0 0 0,-1 0 0,10-9-46,21-21 133,-3-1 0,-1-2 0,-1-2 0,-3-1 1,1-6-134,-3 8 78,241-333 328,-158 214-3180,-67 93 653</inkml:trace>
  <inkml:trace contextRef="#ctx0" brushRef="#br0" timeOffset="77714.343">16744 1789 5993,'-11'10'4335,"2"26"-2700,8-33-1482,-21 224 710,5 1-339,10 102-524,6-288 392,-5-56 315,8-97-92,41-568-387,-43 653-275,-4 28-26,-8 39-41,-14 70 89,5 2 0,5 0 1,1 58 24,13-159-334,2 0 0,0 1 0,0-1 1,1 0-1,0 0 0,1 0 1,1 0-1,0 0 0,2 6 334,14 14-2251</inkml:trace>
  <inkml:trace contextRef="#ctx0" brushRef="#br0" timeOffset="78351.548">19195 1470 8274,'-4'6'4881,"4"40"-4329,-2 228 9,-11 49-407,18-293-16,10-43 4,1-34-124,-3 1 0,-1-2 0,-3 1 0,-1-2 0,-2-11-18,9-184-10,-15 239 10,1-7-8,-1 0 0,0 0 1,-1-1-1,0 1 0,-1 1 1,0-1-1,-1 0 0,-3-6 8,6 18 0,0-1-1,0 1 0,0 0 1,0-1-1,0 1 0,0 0 0,0 0 1,0-1-1,0 1 0,-1 0 0,1 0 1,0-1-1,0 1 0,0 0 0,0 0 1,-1 0-1,1-1 0,0 1 0,0 0 1,0 0-1,-1 0 0,1 0 0,0 0 1,0-1-1,-1 1 0,1 0 0,0 0 1,0 0-1,-1 0 0,1 0 1,0 0-1,-1 0 0,1 0 0,0 0 1,0 0-1,-1 0 0,1 0 0,0 0 1,0 0-1,-1 0 0,1 0 0,0 0 1,0 1-1,-1-1 0,1 0 0,0 0 1,0 0-1,-1 0 0,1 0 0,0 1 1,0-1-1,0 0 0,-1 0 0,1 0 1,0 1-1,0-1 0,0 0 0,0 0 1,-1 1-1,1-1 0,0 0 1,0 0-1,0 1 1,-37 106-108,-10 77 117,-13 115-9,54-266-521,1-1 0,2 1 0,1 0-1,1 0 1,3 24 521,16 14-2863</inkml:trace>
  <inkml:trace contextRef="#ctx0" brushRef="#br0" timeOffset="18602.116">4928 3416 3217,'-114'77'7702,"103"-67"-7388,0 0 1,0 0-1,1 2 0,0-1 1,1 1-1,0 0 0,1 1 1,0 1-315,-7 19 163,1 1 0,2 0 1,1 0-1,1 1 1,3 0-1,1 1 1,-2 32-164,7 4 47,2 0 1,4 0-1,3 0 1,3-1 0,3 0-1,4 0-47,-4-9 4,4-1 1,2-1-1,3-1 0,2-1 0,3 0 0,2-3 1,32 45-5,15-8 12,-76-90-11,0 0 1,1 0 0,0 0-1,-1 0 1,1 0 0,0-1 0,0 1-1,0-1 1,0 1 0,0-1 0,1 1-1,-1-1 1,0 0 0,0 0 0,1 0-1,-1-1 1,1 1 0,-1 0 0,1-1-1,-1 0 1,1 1 0,-1-1-1,1 0 1,0 0 0,-1-1 0,1 1-1,-1 0 1,1-1 0,-1 0 0,1 1-1,-1-1 1,0 0 0,1-1-2,11-11 44,-1-2 0,-1 1 0,-1-1 0,0-1 1,-1 0-1,0-1 0,-1 0 0,-2 0 0,1-1 0,-2 0 0,3-11-44,44-166 139,-50 181-132,10-27 36,-2 0-1,-1-1 0,-3 0 0,-1-1 1,-3 1-1,-1-1 0,-2 0 0,-3-18-42,-53-173 633,-10 6-309,63 218-313,2 0 31,-2 0 1,0 1 0,0-1-1,-1 0 1,0 1 0,0 0-1,-1 0 1,0 0-1,-1 1 1,0 0 0,-2-3-43,3 9 44,1 0-1,0 1 1,-1-1 0,0 1 0,1 0 0,-1 0 0,0 1 0,1 0 0,-1-1-1,0 1 1,1 1 0,-1-1 0,0 1 0,1 0 0,-1 0 0,0 0 0,1 0-1,-1 1 1,1 0 0,0 0 0,0 0 0,0 1 0,0-1 0,0 1 0,-2 2-44,4-4 6,-145 87-1859,133-76-162</inkml:trace>
  <inkml:trace contextRef="#ctx0" brushRef="#br0" timeOffset="28005.871">3312 2015 6841,'18'-95'6156,"-19"91"-4821,-4 27-800,-47 468 601,42-362-1026,-2 26 110,7 75-220,5-228 2,-1 5 12,1 1 0,0-1-1,1 1 1,-1-1 0,1 1 0,1-1-1,0 1 1,0-1 0,0 0 0,1 0-1,0 0 1,0 0 0,1 0 0,2 3-14,-4-8 2,1 0 0,0 0 0,-1 0 0,1-1 1,0 0-1,0 1 0,0-1 0,0 0 0,0 0 1,0 0-1,0-1 0,1 1 0,-1-1 0,0 0 1,0 0-1,0 0 0,0 0 0,1-1 0,-1 1 1,0-1-1,0 1 0,0-1 0,0 0 0,0-1-2,7 0 6,260-50 34,10 15-20,-44 4-23,396-71-11,-186 2 41,-78 31 22,-358 68-40,0 0 0,0 0 0,-1-1 0,1 0 0,-1 0 0,0-1 0,0-1-1,-1 0 1,0 0 0,0 0 0,0-1 0,0 0 0,-1 0 0,-1-1 0,1 0 0,-1-1 0,2-3-9,5-13 91,0 0 0,-2 0 1,0-2-1,-2 1 0,3-16-91,-13 36 80,1 1-1,-1-1 1,0 0-1,0 1 1,-1-1-1,1 1 1,-1-1 0,0 1-1,-1 0 1,1 0-1,-1 0 1,0 0-1,-1 0 1,1 1-1,-1-1 1,1 1 0,-2 0-1,1 0 1,0 0-1,-1 1 1,1 0-1,-5-3-79,-4-5 58,-40-28 30,-1 3-1,-2 2 0,-1 3 0,-1 2 1,-2 3-1,-1 2 0,-39-8-87,-252-83 184,274 88-206,-2 3-1,0 4 1,-1 4-1,-1 3 1,-1 4 0,-27 2 22,41 11-28,1 3 0,0 3 0,0 3 0,-12 6 28,7 0-367,-102 22 30,58-32-3378,59-13 811</inkml:trace>
  <inkml:trace contextRef="#ctx0" brushRef="#br0" timeOffset="96367.665">8136 3422 11779,'-54'12'3670,"38"-12"-3722,1 0 0,-1-1-1,1-1 1,0 0 0,-1-1 0,1 0-1,0-2 53,-6 0-172,0 0 0,0 2 1,0 0-1,0 1 0,-1 1 0,1 1 0,0 1 0,-10 2 172,-237 70-108,75-33 188,-222-13 456,210-26-442,1-9 0,-72-16-94,228 19-1,-1-1-1,2-3 0,-1-1 1,-12-7 1,-47-23 29,53 19 1,-1 2-1,-1 2 1,0 3 0,-17-1-30,-497-21 1159,-26-5-440,311 37 39,-8-10-434,160 7-293,-30-4 1,-1 7-1,0 8 1,-128 19-32,213-9 294,1 2 0,-70 26-294,-289 118 700,396-143-709,0 2 1,1 2-1,2 1 0,-15 13 9,-9 10-31,2 3 0,2 2-1,3 3 1,2 2 0,2 3-1,-25 39 32,61-79 5,2 1-1,0 0 1,1 1-1,1 1 1,1 0-1,1 0 1,1 1-1,1 0 1,1 0-1,0 0 1,2 1-1,1 0 1,0 0-1,2 14-4,4-5 21,2 1-1,1-1 1,1 0-1,2-1 1,1 0 0,2 0-1,0-1 1,3 0-1,0-2 1,2 1-1,1-2 1,1 0 0,1-2-1,1 0 1,2-1-1,3 2-20,49 53-29,-8-6-114,4-2 0,3-3 0,64 44 143,-85-77-19,2-2 1,1-2 0,29 10 18,171 47 24,38-6-3,16 5-33,24-18-137,12-24-196,17-13-190,4-23 169,14-26 321,-23-15 53,-322 30 1,267-7 1,28 34-21,-226-19 12,0-5-1,30-7 0,192-35-100,-18-11-10,-21 9 103,-11-12 30,-13-1-25,-8-10 20,-203 49-10,-1-3 0,-1-1 0,18-14-8,151-98 26,0-1 10,20-26-102,-225 149 43,4-1-55,-1 0-1,-1-2 1,0 0-1,-1-1 0,0-1 1,-2-1-1,1 0 1,6-12 78,-8 4-42,-2-1-1,-1 0 1,-1 0 0,-1-1 0,-2 0 0,0 0-1,-2 0 1,-1-1 0,-1 0 0,-1 1 0,-2-1-1,-1 0 1,-1 0 0,-2-6 42,-4-2 90,-1 1 0,-2 0 0,-1 1 0,-2 0 0,-2 2 0,0-1 0,-3 2 0,-17-22-90,-8-18-13,43 68 13,-28-47-30,-2 1-1,-2 2 1,-12-9 30,26 34-1,-1 2-1,-1 0 1,-1 2-1,0 0 1,-2 2-1,0 0 1,-25-10 1,-58-20 123,-99-27-123,112 41 71,-184-53 167,193 66-320,-1 5 0,-1 3 0,-11 3 82,42 7-923,-1 3 0,1 2 0,0 3-1,-37 10 924,-89 33-2771</inkml:trace>
  <inkml:trace contextRef="#ctx0" brushRef="#br0" timeOffset="99797.628">8815 5761 9682,'-6'3'6428,"-27"-3"-6728,-61 7-862,-30 14 1275,-59 3-110,-129-24-365,-180-11 612,313 3-246,-74-15-4,-264-28 39,188 15 46,56 27-23,-191-22-31,-107-6 11,262 19 149,14-1 197,-19 4-221,4 4-210,-6-4-28,-36 1 278,-48 7 126,-287 37-458,417-26-180,-173-20 387,367 18 153,0 4 0,1 3 0,0 4-1,1 3 1,-63 22-235,-80 46-63,159-57 77,1 3 0,2 2 0,-48 36-14,-106 111 488,205-176-488,-2 0 7,1 0 1,1 0-1,-1 1 0,0 0 0,1 0 0,-1 0 1,1 0-1,0 0 0,1 1 0,-1 0 1,1 0-1,0 0 0,0 0 0,1 0 0,-1 1 1,1-1-1,0 1 0,1-1 0,-1 1 1,1 0-1,0 1-7,8 115 13,-6-114-8,1 1 0,0-1 1,0 0-1,1 1 0,0-1 0,0 0 0,1-1 1,0 1-1,1-1 0,0 1 0,0-1 0,0-1 0,1 1 1,0-1-1,0 0 0,0 0 0,7 4-5,-3-1 13,10 9 2,2-1-1,0-1 1,1-1-1,1-1 0,5 2-14,78 34 18,4 10-18,-7 32 27,-80-68-4,1-1 1,1-1 0,1-1 0,1-1-1,1-2 1,1 0-24,47 15 14,2-3 0,1-4 0,2-3 0,56 7-14,72 2-10,0-10 0,1-8-1,1-10 1,163-20 10,-55 7 14,3 4-13,18 3-2,-10 18 2,-10 18-1,7-9 2,68-15-2,-144-1 15,59 17-15,-28-4 7,8-22-23,8-23-79,-27 2 65,252 0 76,28-23-38,-431 27-113,-1-4 0,54-21 105,20-3 4,104-23 19,-265 61-47,0-3-1,-1 0 0,0-2 1,-1-2-1,0 0 1,-1-2-1,16-13 25,242-167-244,-279 192 258,1 0 1,-1-1-1,-1 0 0,1-1 1,-1 0-1,0 0 0,0 0 1,0-1-1,-1-1 1,0 1-1,-1-1 0,0 0 1,0-1-1,-1 1 0,0-1 1,0 0-1,-1-1 0,0 1 1,0-1-1,-1 0 0,-1 1 1,0-1-1,0-1 0,-1 1 1,0-2-15,-3-10 39,-2 1 1,-1-1-1,0 1 1,-1 1-1,-1-1 1,-2 1-1,0 0 1,0 1-1,-2 0 1,-1 0-40,-3-1 105,-1 0 0,0 2 1,-2 0-1,0 1 1,-1 1-1,-1 0 1,0 2-1,-1 0 1,0 1-1,-1 1 1,-1 1-106,-3 0-104,0 0-1,-1 1 1,0 2 0,-1 1 0,1 1 0,-29-2 104,10 4-1375,1 3 0,-1 1 1,-40 6 1374,-73 18-3324</inkml:trace>
  <inkml:trace contextRef="#ctx0" brushRef="#br0" timeOffset="115518.395">3842 3273 6193,'-135'82'5893,"110"-62"-5621,1 2 0,1 0 0,1 1 1,1 2-1,1 0 0,-8 14-272,-9 23 105,4 1 0,2 1-1,3 2 1,3 1 0,-11 49-105,20-57 38,2 2 0,3 0 0,3 0 0,3 1 1,2-1-1,3 1 0,3 14-38,0-37 12,2 0 0,2 0 0,1-1 0,2 1 1,2-2-1,1 0 0,2 0 0,2-2 0,6 11-12,-14-31-7,0-1-1,1 0 1,1 0-1,0-1 1,1 0 0,0-1-1,0 0 1,2-1-1,-1-1 1,2 0 0,-1-1-1,1 0 1,0-1-1,1-1 1,0 0-1,14 3 8,-12-6-4,0-1-1,0 0 1,0-1-1,0-1 1,0-1-1,0-1 1,0 0-1,0-1 1,0-1-1,0-1 1,-1-1-1,1 0 0,-1-1 1,0-1-1,13-7 5,3-5 25,0-1-1,-2-2 0,-1-1 1,-1-1-1,13-14-24,-15 10 51,-2-2 1,0 0 0,-2-2-1,-1 0 1,-2-1-1,-2-2 1,0 0 0,-3 0-1,-1-2 1,3-12-52,2-18 133,-3-1 0,-3-1 0,-3-1 0,-3 1 1,-3-1-1,-3-19-133,0 35 109,-3 0 1,-2 1 0,-2-1 0,-3 1-1,-2 1 1,-2 0 0,-16-38-110,20 65 58,-2 1-1,0 1 1,-2 0 0,-1 0-1,0 1 1,-2 1 0,0 1-1,-1 0 1,-2 1-1,0 1 1,0 0 0,-2 2-1,0 0 1,-1 2 0,0 0-1,-1 2 1,-4-2-58,11 8-38,1 0-1,-1 0 1,0 2-1,0 0 1,-1 1 0,1 0-1,-1 1 1,1 1-1,-1 1 1,1 1 0,-1 0-1,0 1 1,1 0-1,0 2 1,-6 1 38,7 1-292,0 1-1,1 0 1,0 1-1,0 0 1,1 1 0,0 0-1,1 1 1,0 1-1,0 0 1,1 1 0,1 0-1,-2 3 293,-61 91-2730</inkml:trace>
  <inkml:trace contextRef="#ctx0" brushRef="#br0" timeOffset="116034.541">3993 4907 9442,'-3'19'2004,"15"120"546,53 571-2402,-12 13 666,6 21-309,25 99-399,1-28 28,-57-574-31,59 300 180,-65-436-230,5-2 0,23 55-53,-38-131-81,-10-36-72,-55-159-1152,-13-16-1362,-18-44 0</inkml:trace>
  <inkml:trace contextRef="#ctx0" brushRef="#br0" timeOffset="116499.394">3643 5669 6137,'-2'3'346,"0"0"0,1 1-1,0-1 1,-1 1 0,1-1-1,0 1 1,1 0 0,-1 0-1,1-1 1,0 1 0,0 0-1,0 0 1,0-1 0,0 1-1,1 0 1,0-1 0,0 1-1,0 0 1,0-1 0,0 1-1,1-1 1,-1 1 0,1-1-1,0 0 1,2 2-346,-3-4 25,1-1 0,-1 0 0,1 1 0,-1-1 0,1 0 0,-1 0 0,1 0 0,-1 0 0,1 0 0,-1 0 0,1 0 0,-1-1 0,1 1 0,-1 0 0,1-1 0,-1 1 0,0-1 0,1 0 0,-1 1 0,0-1 0,1 0 1,-1 0-1,0 0 0,0 0 0,0 0 0,0 0 0,0 0 0,0 0 0,0-1 0,0 1 0,0 0 0,0-1 0,0 0-25,61-115 252,-31 27-147,-3-1 0,-5-2-1,6-54-104,2-61 425,-1-91-425,-30 290 45,3-10 110,7 29 90,42 125 142,-32-78-360,3-1 0,2-2 0,3 0 0,1-2 0,4-1 0,17 20-27,-33-48-85,2-1 0,0-1-1,2-1 1,0-1 0,1 0-1,1-2 1,0-1 0,1 0-1,1-2 1,7 2 85,106 11-3006</inkml:trace>
  <inkml:trace contextRef="#ctx0" brushRef="#br0" timeOffset="117940.798">5782 10536 8354,'27'-166'5108,"-26"161"-5053,0 0 1,0 0-1,-1 0 1,0 0 0,0 0-1,0 0 1,0 1-1,-1-1 1,0 0 0,0 0-1,0 0 1,0 0 0,-1 1-1,0-1 1,0 1-1,0-1 1,0 1 0,-1 0-1,0 0 1,0 0-1,0 0 1,0 0 0,-1 1-1,1-1 1,-1 1 0,0 0-1,0 0 1,0 0-1,0 1 1,-1-1 0,1 1-1,-1 0 1,1 1-1,-1-1 1,0 1 0,0 0-1,-1-1-55,-5 4 33,1 0 0,-1 0 0,1 0 0,-1 2-1,1-1 1,0 1 0,0 1 0,1-1 0,-1 2 0,1-1-1,0 1 1,0 1 0,1 0 0,0 0 0,0 1-1,1-1 1,0 2 0,-4 4-33,10-9-3,-1 0 0,1 0 0,-1 0 0,1 1-1,1-1 1,-1 0 0,0 1 0,1-1 0,0 0 0,0 1 0,0-1-1,1 0 1,-1 1 0,1-1 0,0 0 0,0 0 0,1 0 0,-1 0 0,1 0-1,0 0 1,0 0 0,0 0 0,1-1 0,-1 1 0,1-1 0,0 1-1,0-1 1,0 0 0,0 0 0,1-1 0,-1 1 0,1-1 0,-1 1 0,2-1 3,-4 0-2,311 251-53,-301-240 48,0 0-1,-1 0 1,0 1-1,-1 0 1,-1 0-1,0 1 1,-1 1-1,0-1 1,-1 1-1,-1 0 1,-1 0-1,0 1 1,-1-1-1,-1 1 1,0 0 0,-1 0-1,-1 0 1,-1-1-1,0 1 1,-2 0-1,-1 9 8,-6 12-8,-1 0 1,-1-1-1,-2 0 1,-2-1-1,-2-1 1,-15 23 7,14-24 170,-2-1 0,-2-2 0,0 0 0,-2-1 1,-22 19-171,42-45 54,2 0 17,0-1 1,0 0-1,-1 1 0,1-1 0,-1-1 0,0 1 1,0 0-1,0-1 0,0 0 0,-1 0 1,1 0-1,-1-1 0,1 1 0,-1-1 0,-3 0-71,6-1 27,1 0 0,-1 0 0,0-1 0,1 1 0,-1-1 0,1 0 0,-1 1 0,1-1 0,-1 0 0,1 0 0,-1 0 0,1 0 0,0 0 0,-1 0 0,1 0-1,0 0 1,0 0 0,0-1 0,0 1 0,0 0 0,0-1 0,0 1 0,0-1 0,1 1 0,-1-1 0,1 0 0,-1 1 0,1-1 0,-1 1 0,1-1 0,0 0-1,0 0 1,0 1 0,0-1 0,0 0-27,0-26 43,2 1-1,1 0 0,0 0 0,2 0 0,2 0 1,0 1-1,1 0 0,2 1 0,4-7-42,30-79-82,5 1-1,63-100 83,123-161-109,-214 341 109,-2 5 10,-2 0 0,0-1 0,-1 0 0,-2-2 0,-1 0 0,-1 0 0,-1-1 0,1-9-10,-12 37 2,1 0-1,-1-1 1,1 1 0,-1 0 0,0-1 0,0 1 0,0 0 0,0-1 0,0 1-1,0-1 1,0 1 0,0 0 0,0-1 0,0 1 0,-1 0 0,1-1 0,-1 1 0,1 0-1,-1 0 1,1-1 0,-1 1 0,0 0 0,0 0 0,0 0 0,1 0 0,-1 0-1,0 0 1,0 0 0,0 0 0,0 0 0,-1 0 0,1 1 0,0-1 0,0 0 0,0 1-1,-1-1 1,1 1 0,0-1 0,-1 1 0,1 0 0,0-1 0,-1 1 0,1 0-1,0 0 1,-1 0 0,1 0 0,0 0 0,-1 0 0,1 1 0,-1-1 0,1 0-1,0 1 1,0-1 0,-1 1 0,1-1 0,0 1 0,0 0 0,-1-1 0,1 1 0,0 0-1,0 0-1,-22 11-5,1 1 0,1 0-1,0 2 1,1 0 0,-13 14 5,21-20-11,1 1 1,0 0-1,1 0 0,0 1 1,1 1-1,0-1 1,1 1-1,0 1 1,1 0-1,0 0 1,1 0-1,-3 10 11,9-21-7,0 0 1,-1 0-1,1 0 0,0 0 0,0 0 1,0-1-1,0 1 0,0 0 1,1 0-1,-1 0 0,1 0 1,-1 0-1,1-1 0,-1 1 0,1 0 1,0-1-1,0 1 0,0 0 1,0-1-1,0 1 0,0-1 0,1 1 1,-1-1-1,0 0 0,1 1 1,-1-1-1,1 0 0,-1 0 1,1 0-1,0 0 0,-1-1 0,1 1 1,0 0 6,62 10-138,-30-13 127,1-2 0,-1-1 0,0-2 0,0-2 0,-1-1 0,7-3 11,60-18 49,-97 30-52,1 0 0,-1 0 0,1 0 0,-1 0-1,1 0 1,-1 1 0,1-1 0,0 1 0,-1 0 0,1 0 0,0 0 0,-1 1 0,1-1 0,0 1 0,-1 0-1,1 0 1,-1 0 0,1 1 0,-1-1 0,0 1 0,1 0 0,-1 0 0,0 0 0,0 0 0,-1 0-1,1 1 1,0-1 0,1 3 3,3 9-16,0 1 0,-1 0 0,0 1 0,-1-1 0,-1 1 0,-1 0 0,0 1 0,-1-1 0,-1 0 0,0 9 16,1 203 120,-1-223 14,0-13-39,0-18 34,-1-35 7,-2 0 1,-3 0-1,-12-50-136,11 90-13,12 26-771,-4-3 770,26 35-1138,-11-16-186</inkml:trace>
  <inkml:trace contextRef="#ctx0" brushRef="#br0" timeOffset="119082.193">6504 10533 6225,'-6'-21'6055,"21"-13"-4829,-12 28-901,36-68-250,-4-1-1,-3-2 1,-3-1 0,3-25-75,-29 83-121,-8 26-27,-12 33 37,5-8 143,1 1 0,2 1 0,2 0 0,0 0 0,3 0 0,0 1 0,2 0 1,2-1-1,1 1 0,2 0 0,2 7-32,-4-35 11,0 0 0,0 0 0,0 0 0,1-1 0,0 1 0,0 0 1,1-1-1,-1 1 0,1-1 0,0 0 0,1 0 0,-1 0 0,2 2-11,-3-7 7,-1 0 1,0 0-1,1 1 1,-1-1-1,0 0 0,1 0 1,-1 0-1,1-1 0,-1 1 1,0 0-1,1 0 1,-1-1-1,0 1 0,0-1 1,1 1-1,-1-1 1,0 1-1,0-1 0,0 0 1,1 0-1,-1 0 0,0 1 1,0-1-1,0 0 1,-1 0-1,1 0 0,0-1 1,0 1-1,0 0 0,-1 0 1,1 0-1,-1-1 1,1 1-1,-1 0 0,1 0 1,-1-1-1,0 1 1,1 0-1,-1-1 0,0 1 1,0-1-1,0 1 0,0-2-7,64-226 267,-62 223-267,9-26-2,2 1-1,0 1 0,2 0 1,2 1-1,2-1 3,21-6-75,-39 36 72,0 0 0,0-1-1,0 1 1,1 0 0,-1 0-1,0-1 1,0 1 0,1 0-1,-1 0 1,0 0 0,0 1 0,1-1-1,-1 0 1,0 0 0,0 1-1,1-1 1,-1 1 0,0-1-1,0 1 1,0-1 0,0 1-1,0 0 1,0 0 0,0-1-1,0 1 1,0 0 0,0 0-1,0 0 1,-1 0 0,1 0-1,0 0 1,-1 0 0,1 0-1,0 0 1,-1 1 0,1-1-1,-1 0 1,0 0 0,1 1 3,19 114-114,-23 167 190,10-243-44,-7-40-31,0 1 1,0 0-1,0-1 1,0 1-1,1-1 1,-1 1-1,0 0 1,0-1-1,1 1 1,-1-1-1,0 1 0,1-1 1,-1 1-1,1-1 1,-1 1-1,1-1 1,-1 0-1,1 1 1,-1-1-1,1 0 1,-1 1-1,1-1 1,-1 0-1,1 1 1,0-1-1,-1 0 1,1 0-1,-1 0 0,1 0 1,0 0-1,-1 0 1,1 0-1,0 0 1,-1 0-1,1 0 1,-1 0-1,1 0 1,0 0-1,-1 0 1,1 0-1,-1-1 1,1 1-1,0 0 1,-1 0-1,1-1 1,-1 1-1,1-1 0,-1 1 1,1 0-1,-1-1 1,1 1-1,-1-1 1,1 1-2,9-11 26,0 0 0,-1-1 0,0 0 0,0 0 0,-2-1 0,1 0 1,4-12-27,13-33 81,-2-1 0,14-61-81,-33 108 16,21-71 263,-28 107 417,2-23-672,-1 0-1,1 0 1,0 0-1,-1 0 1,1 0-1,0 0 0,-1 0 1,1 1-1,0-1 1,0 0-1,0 1 1,0-1-1,0 1 1,1-1-1,-1 1 1,0-1-1,1 1 1,-1-1-1,1 1 1,-1 0-1,1-1 1,0 1-1,0 0 1,0-1-1,0 2-23,-1-2 8,-1 7-15,1 1 0,-1-1 0,1 1 0,1 0 0,0-1 0,0 1 0,0 0-1,1 0 1,1-1 0,-1 1 0,2-1 0,-1 1 0,1-1 0,0 0 0,1 0 0,-1 0 0,2 0 0,-1-1 0,1 0 0,0 0 0,1 0 0,-1 0 0,2-1 0,-1 0 0,0 0-1,1-1 1,0 1 0,1-2 0,-1 1 0,1-1 0,4 2 7,1-3-1,0-1 1,0 0-1,0-1 0,0 0 0,1-1 0,-1-1 0,0 0 1,12-3 0,-7 2 10,-1-1 1,1-1 0,-1-1 0,-1 0-1,1-1 1,-1-1 0,0-1 0,0 0-1,-1-1 1,0 0 0,-1-1 0,0-1 0,10-10-11,8-35 106,-32 54-84,-1 1 0,1-1-1,0 1 1,-1-1 0,0 1-1,1-1 1,-1 1 0,0-1-1,0 1 1,1 0 0,-1-1 0,0 1-1,0 0 1,-1 0 0,1 0-1,0-1 1,0 1 0,0 1-1,-1-1 1,1 0 0,-1 0 0,1 0-1,-1 1 1,1-1 0,-1 1-1,1-1 1,-1 1 0,1-1-1,-1 1 1,1 0 0,-1 0-1,0 0 1,1 0 0,-1 0 0,1 0-1,-1 0 1,0 1 0,1-1-1,-1 1 1,1-1 0,-1 1-1,0 0-21,-16-2 463,14 0-425,0-1-1,1 1 1,-1-1 0,1 0 0,-1 0 0,1 0-1,0 0 1,0-1 0,0 1 0,0-1 0,0 0 0,1 0-1,-1 0 1,1 0 0,0 0 0,0-1 0,0 1-1,0 0 1,0-1 0,1 0 0,-1 1 0,1-1-1,0 0 1,1 0 0,-1 0 0,1 0 0,-1 1-1,1-1 1,0 0 0,0 0 0,1 0 0,-1 0-1,1 0 1,0 0 0,0 1 0,0-1 0,1 0 0,-1 1-1,1-1 1,0 1 0,0-1 0,0 1 0,2-2-38,-1 3-182,1 0 0,0 1 0,0-1 0,0 1 0,0 0 0,0 0 0,1 0 0,-1 0 0,0 1 0,0 0 0,1 0 0,-1 0 0,0 0 1,0 1-1,0-1 0,1 1 0,-1 0 0,0 1 0,0-1 0,0 1 0,0 0 0,-1-1 0,3 3 182,6 0-865,32 10-2598,7 0-92</inkml:trace>
  <inkml:trace contextRef="#ctx0" brushRef="#br0" timeOffset="119515.993">7922 10038 5937,'0'-1'166,"1"1"1,-1-1-1,1 0 0,-1 0 0,1 0 0,-1 0 0,0 0 1,0 0-1,1 0 0,-1 0 0,0 0 0,0 0 0,0 0 1,0 0-1,0 0 0,0 0 0,0 0 0,0 1 0,0-1 0,-1 0 1,1 0-1,0 0 0,-1 0 0,1 0 0,0 0 0,-1 0 1,1 0-1,-1 0 0,0 1 0,1-1 0,-1 0 0,1 0 1,-1 1-1,0-1 0,0 0 0,0 1 0,1-1 0,-1 1 1,0-1-1,0 1 0,0 0 0,0-1 0,0 1 0,0 0 0,0-1 1,0 1-1,0 0 0,0 0 0,0 0 0,0 0 0,0 0 1,0 0-1,0 0 0,0 0 0,1 0 0,-1 1 0,0-1 1,0 0-1,-1 1-166,-4 4 54,0 1 0,1 0 0,-1 0 0,1 0 0,1 1 0,-1 0 0,1 0 0,0 0 0,1 0 0,0 0 0,0 1 0,0 0 0,1 0 0,0-1 1,1 3-55,-1-7 2,1 0 0,0 0 1,0 0-1,1 0 1,-1 0-1,1-1 0,-1 1 1,1 0-1,0 0 1,0 0-1,0 0 0,1 0 1,-1 0-1,1 0 1,-1 0-1,1 0 0,0 0 1,0 0-1,0-1 1,1 1-1,-1 0 0,1-1 1,-1 1-1,1-1 1,0 1-1,0-1 0,0 0 1,0 0-1,0 0 1,2 1-3,0-2 4,0-1 1,0 1-1,0-1 1,0 0 0,0 0-1,0 0 1,0 0 0,1-1-1,-1 1 1,0-1-1,0 0 1,0-1 0,-1 1-1,1-1 1,0 1 0,0-1-1,2-2-4,17-12-67,-1-1 0,0-1 0,-1-1 0,-2-1 0,0-1 0,0 0 0,-2-1 0,-1-1 0,-1-1 0,-1 0 0,-1-1 0,-1 0 0,-1-1 0,-2-1 0,2-8 67,-56 235-442,43-191 466,-1 4 41,0 0 0,1 0 0,0 0 0,1 0 0,1 1 0,0-1-1,0 0 1,2 0 0,-1 0 0,2 0 0,0 0 0,0 0-65,-2-10 13,1-1 0,-1 0 0,0 0 1,1 0-1,-1 0 0,1 0 0,-1-1 0,1 1 0,0 0 0,0-1 0,0 1 0,0-1 0,0 0 1,0 0-1,0 0 0,0 0 0,1 0 0,-1 0 0,0 0 0,1-1 0,-1 1 0,0-1 0,1 0 1,-1 1-1,1-1 0,-1 0 0,1-1 0,-1 1 0,0 0 0,1-1 0,-1 1 0,0-1 1,1 0-1,-1 0 0,0 0 0,0 0 0,1 0 0,-1 0 0,0 0 0,0-1 0,0 1 0,-1-1 1,1 0-1,0 1 0,-1-1 0,2-1-13,19-17 49,-2-1 0,0-1-1,-1 0 1,-1-1 0,-1-1 0,-2-1 0,0-1 0,6-16-49,1-1-53,-2 0 1,-3-1-1,-1-1 1,-2-1-1,-2 0 1,-2-1-1,-2 0 1,-3 0 0,0-15 52,-4 44-72,-1 0 0,0 0 1,-1 0-1,-1 0 1,-1 0-1,-2-6 72,6 25-2,-1-1 0,0 1 0,0-1 1,0 1-1,0 0 0,0-1 0,-1 1 0,1 0 0,0-1 0,0 1 0,0 0 1,-1-1-1,1 1 0,0-1 0,0 1 0,-1-1 0,1 1 0,0-1 0,-1 1 1,1-1-1,-1 1 0,1-1 0,-1 1 0,1-1 0,-1 1 0,1-1 0,-1 0 1,1 1-1,-1-1 0,0 0 0,1 0 0,-1 0 0,1 1 0,-1-1 0,0 0 0,1 0 1,-1 0-1,0 0 0,1 0 0,-1 0 0,0 0 0,1 0 0,-1 0 0,0 0 1,1 0-1,-1-1 0,1 1 0,-1 0 0,0 0 0,1-1 0,-1 1 0,1 0 1,-1-1-1,1 1 0,-1 0 0,1-1 0,-1 1 0,1-1 0,-1 1 0,1-1 1,0 1-1,-1-1 0,1 1 0,0-1 0,-1 0 0,1 0 2,-14 34 44,2 1-1,1-1 1,2 2-1,1 0 1,2 0-1,-2 34-43,6-58 25,1 0-1,0 1 1,1-1-1,0 0 0,0 0 1,1 0-1,1 1 0,0-1 1,0 0-1,1-1 1,0 1-1,1 0 0,1-1 1,-1 0-1,2 0 0,-1 0 1,1-1-1,1 2-24,3-2-231,0-1 0,0 0 0,1 0 0,0-1 0,1 0 0,-1-1 0,1 0 0,0-1 0,1 0 0,-1-1-1,1 0 1,0-1 0,0-1 0,0 0 0,9 0 231,60-2-2626</inkml:trace>
  <inkml:trace contextRef="#ctx0" brushRef="#br0" timeOffset="120221.672">9630 9729 8450,'-84'109'5142,"76"-94"-4983,0-1-1,1 1 1,1 1-1,0-1 1,1 1-1,0 0 1,1 2-159,3 22 134,1-40-132,0 1-1,0 0 1,0-1 0,0 1 0,0 0 0,0 0-1,0-1 1,0 1 0,1 0 0,-1-1-1,0 1 1,1 0 0,-1-1 0,0 1-1,1-1 1,-1 1 0,1 0 0,-1-1-1,1 1 1,-1-1 0,1 1 0,-1-1-1,1 0 1,-1 1 0,1-1 0,0 1 0,-1-1-1,1 0 1,0 0 0,-1 1 0,1-1-1,0 0 1,-1 0 0,1 0 0,0 0-1,0 0 1,-1 0 0,1 0 0,0 0-1,-1 0 1,1 0 0,0 0 0,0 0 0,-1 0-1,1-1 1,0 1 0,-1 0 0,1-1-1,0 1 1,-1 0 0,1-1-2,8-4 10,1-2 0,-1 1 1,-1-1-1,1-1 0,-1 1 0,0-1 0,-1-1 1,0 1-1,1-3-10,32-46-86,-3-2 0,-2-2 0,-3-1 0,0-6 86,5-23-288,-5-2 0,11-51 288,-67 238-10,14-51 17,-7 22 234,3 1 1,3 0-1,3 1 1,3 0-1,3 56-241,2-117 24,-1 0 0,2-1 0,-1 1 0,0-1 0,1 1-1,0-1 1,1 1 0,-1-1 0,1 0 0,0 0 0,0 1 0,0-1 0,1-1 0,0 1 0,0 0 0,0-1-1,1 1 1,-1-1 0,1 0 0,0 0 0,0 0 0,1-1 0,-1 0 0,1 1 0,-1-2 0,1 1 0,0 0 0,0-1-1,1 0-23,3-2 16,0-1-1,0 0 0,-1 0 1,1-1-1,0 0 0,-1-1 1,1 1-1,-1-2 0,0 1 0,0-1 1,0-1-1,-1 1 0,1-1 1,-1-1-1,0 1 0,0-1 1,-1 0-1,0-1 0,0 0 1,-1 0-1,5-6-15,5-8 30,0-1 1,-1-1 0,-2 0-1,0 0 1,-1-1-1,-2-1 1,0 0-1,-2 0 1,-1-1 0,-1 1-1,-1-1 1,-1 0-1,0-16-30,-4 24-26,1 26-24,-16 300 481,23-214 12,-6-93-438,0 1 0,0-1 0,0 1-1,1-1 1,-1 0 0,0 1 0,1-1 0,-1 0 0,0 0 0,1 0 0,-1 0 0,1 0 0,0 0 0,-1 0 0,1-1 0,0 1 0,-1 0 0,1-1 0,0 0-1,0 1 1,0-1 0,-1 0 0,1 0 0,0 0 0,0 0 0,0 0 0,-1 0 0,1 0 0,0-1 0,0 1 0,-1-1 0,1 0 0,0 1 0,0-1 0,-1 0-1,1 0 1,-1 0 0,1 0 0,-1 0 0,1 0 0,-1 0 0,0-1 0,1 1 0,-1 0 0,0-1 0,0 1 0,1-2-5,7-10-116,1 0 0,-2-1 0,0 0 0,0-1 0,-1 0 0,-1 0 0,-1 0 0,0-1 1,-1 0-1,0 1 0,-2-2 0,1-9 116,9-80-1710</inkml:trace>
  <inkml:trace contextRef="#ctx0" brushRef="#br0" timeOffset="120688.851">10207 9404 9818,'-10'88'4884,"10"-85"-4860,1 0 0,-1 1 0,1-1 0,0 0 0,0 0 0,0 0 0,1 0-1,-1 0 1,1 0 0,-1 0 0,1-1 0,0 1 0,0-1 0,0 1 0,0-1-1,1 1 1,-1-1 0,1 0 0,-1 0 0,1-1 0,0 1 0,-1 0 0,1-1 0,0 1-1,0-1 1,2 0-24,4 2-36,-1-2 0,1 1-1,0-1 1,-1-1-1,1 1 1,0-1 0,0-1-1,-1 0 1,1 0 0,0-1-1,-1 0 1,1 0 0,-1-1-1,0 0 1,0 0-1,0-1 1,2-1 36,15-9-371,-1-1-1,0-1 0,-1-1 1,14-15 371,8-8-334,-41 43 585,-28 57 781,-11 17-110,18-45-524,3 0 0,0 1 0,2 1 0,2 0 0,-2 12-398,12-45 6,-1 0 1,0 0 0,1 1 0,-1-1 0,1 0-1,-1 1 1,1-1 0,0 0 0,0 1-1,-1-1 1,1 1 0,0-1 0,0 0 0,0 1-1,1-1 1,-1 1 0,0-1 0,0 0-1,1 1 1,-1-1 0,1 0 0,-1 0-1,1 1 1,0-1 0,-1 0 0,1 0 0,0 0-1,0 1 1,0-1 0,0 0 0,0 0-1,0 0 1,0-1 0,0 1 0,0 0 0,0 0-1,0-1 1,1 1 0,-1 0 0,0-1-1,1 1 1,-1-1 0,0 0 0,1 1 0,-1-1-1,0 0 1,1 0 0,-1 0 0,1 0-1,-1 0-6,15-3-68,0 0-1,0-1 1,-1-1-1,0 0 1,0-1-1,0-1 1,1-1 68,73-26-926,-22 21-94,-66 13 1010,-1 1 1,1-1 0,0 0 0,-1 0 0,1 0 0,0 0 0,0 1-1,-1-1 1,1 0 0,0 1 0,-1-1 0,1 1 0,-1-1 0,1 0-1,-1 1 1,1-1 0,-1 1 0,1 0 0,-1-1 0,1 1 0,-1-1-1,1 1 1,-1 0 0,0-1 0,1 1 0,-1 0 0,0-1 0,0 1-1,0 0 1,1-1 0,-1 1 0,0 0 0,0 0 0,0-1 0,0 1 0,0 0-1,0 0 1,-1-1 0,1 1 0,0 0 0,0-1 0,0 1 0,-1 0-1,1-1 1,0 1 0,-1 0 9,-17 33 233,-14-2 573,0-2 0,-2-1 0,-1-2 1,-1-1-1,-1-2 0,-11 4-806,33-19 232,-38 21 485,47-31-1065,19-12-472,-10 11 681,110-127-9572,-61 56 4779</inkml:trace>
  <inkml:trace contextRef="#ctx0" brushRef="#br0" timeOffset="121189.635">10894 9257 10362,'-5'3'432,"1"0"1,-1 0-1,1 1 0,0-1 0,0 1 1,0 0-1,1 0 0,-1 0 0,1 1 1,0-1-1,0 1 0,1 0-432,-35 97 989,29-71-895,1 0-1,2 0 1,1 0 0,1 0-1,2 1 1,1 4-94,-1-32 8,1 0 1,0 0-1,0 0 1,0 0 0,0 0-1,1 1 1,0-1-1,0 0 1,0 0-1,0 0 1,1-1 0,-1 1-1,1 0 1,0 0-1,0-1 1,0 1-1,1-1 1,-1 0 0,1 0-1,0 1 1,0-2-1,0 1 1,0 0 0,0-1-1,0 1 1,1-1-1,0 0 1,-1 0-1,1 0 1,0-1 0,0 0-1,0 1 1,0-1-1,0 0 1,0-1-1,0 1 1,0-1-9,101-27 135,-105 27-136,1 0 1,0-1 0,0 1-1,0 0 1,-1 0 0,1 0-1,0 0 1,0 0 0,0 0-1,-1 0 1,1 1 0,0-1-1,0 0 1,0 0 0,-1 0-1,1 1 1,0-1 0,0 1-1,-1-1 1,1 0 0,0 1-1,-1-1 1,1 1 0,0-1-1,-1 1 1,1 0 0,-1-1-1,1 1 1,-1 0 0,1-1-1,-1 1 1,0 0 0,1-1-1,-1 1 1,0 0 0,1 0-1,-1 0 1,0-1 0,0 1-1,0 0 1,0 0 0,0 0-1,0-1 1,0 1 0,0 0-1,0 0 1,0 0 0,0 0-1,0-1 1,-1 1 0,1 0-1,0 0 1,-1-1 0,1 1-1,-1 0 1,4 24 33,-2-24-29,-1-1 0,1 1-1,0-1 1,0 0 0,-1 1-1,1-1 1,0 1 0,0-1 0,0 0-1,0 0 1,0 1 0,0-1-1,-1 0 1,1 0 0,0 0-1,0 0 1,0 0 0,0 0-1,0 0 1,0-1 0,0 1-1,0 0 1,-1 0 0,1-1-1,0 1 1,0-1 0,0 1-1,0 0 1,-1-1 0,1 0-1,0 1 1,-1-1 0,1 1-1,0-1 1,-1 0 0,1 1-1,0-2-3,10-11 31,0-1-1,-1-1 0,-1 0 0,0 0 0,-1-1 1,-1 0-1,0-1 0,-1 0 0,1-8-30,-5 18 7,33-115 55,-35 122-61,1 0 0,-1 0 0,0 0 1,0 0-1,0 0 0,0 0 1,1 1-1,-1-1 0,0 0 1,0 0-1,0 0 0,0 0 1,0 0-1,1 0 0,-1 0 1,0 0-1,0 0 0,0 0 1,0 0-1,1 0 0,-1 0 1,0 0-1,0-1 0,0 1 1,0 0-1,1 0 0,-1 0 0,0 0 1,0 0-1,0 0 0,0 0 1,0 0-1,0 0 0,1-1 1,-1 1-1,0 0 0,0 0 1,0 0-2,3 23 60,-3-22-52,-1 11 40,2 0 0,-1-1-1,2 1 1,-1 0 0,2-1-1,0 1 1,0-1 0,1 0-1,0 0 1,1 0 0,0 0 0,0-1-1,2 0 1,-1 0 0,1-1-1,0 1 1,1-1-48,-2-7 14,-1 0 1,1 0-1,-1-1 1,1 1-1,0-1 0,-1 0 1,1-1-1,0 1 1,0-1-1,0 0 1,0-1-1,-1 1 0,1-1 1,0 0-1,-1-1 1,1 1-1,0-1 0,-1 0 1,0-1-1,1 1 1,-1-1-1,0 0 0,0-1 1,-1 1-1,1-1 1,-1 0-1,0 0 0,0 0 1,0 0-1,2-4-14,8-6 7,-1 0 1,-1-1-1,0-1 0,-1 0 0,-1 0 0,0-1 1,-1-1-1,-1 1 0,-1-1 0,0-1 1,-2 1-1,4-19-7,-9 38-3,-1-1-1,1 0 1,0 0 0,-1 0 0,1 0-1,0 0 1,-1 0 0,1 0 0,0 0 0,-1 0-1,1 0 1,0 0 0,-1 0 0,1 0-1,0-1 1,0 1 0,-1 0 0,1 0 0,0 0-1,-1 0 1,1 0 0,0-1 0,0 1-1,-1 0 1,1 0 0,0-1 0,0 1-1,-1 0 1,1 0 0,0-1 0,0 1 0,0 0-1,-1 0 1,1-1 0,0 1 0,0 0-1,0-1 1,0 1 0,0 0 0,0-1 0,0 1-1,0 0 1,0-1 0,0 1 0,0 0-1,0-1 1,0 1 0,0 0 0,0-1 0,0 1-1,0 0 1,0-1 0,0 1 0,1 0-1,-1 0 1,0-1 0,0 1 0,0 0-1,0-1 1,1 1 0,-1 0 0,0 0 0,0-1-1,1 1 1,-1 0 0,0 0 0,0 0-1,1 0 1,-1-1 3,-14 22-163,5-3 138,2-1 0,0 1-1,0 0 1,2 0 0,0 1-1,2-1 1,0 1 0,0 0-1,2 0 1,1 0 0,0 0 25,0-17-84,-1-1 0,1 0 0,-1 0 0,1 0 0,0 0 0,0 1 0,0-1 0,0 0 0,0 0 0,0 0 0,0 1 1,0-1-1,0 0 0,0 0 0,1 0 0,-1 1 0,0-1 0,1 0 0,-1 0 0,1 0 0,-1 0 0,1 0 0,0 0 0,-1 0 0,1 0 1,0 0-1,0 0 0,0 0 0,0-1 0,0 1 0,0 0 0,0 0 0,0-1 0,0 1 0,0-1 0,0 1 0,0-1 0,0 1 0,0-1 1,1 0-1,-1 0 0,0 1 0,0-1 0,0 0 0,1 0 0,-1 0 0,0 0 0,0-1 0,0 1 0,1 0 0,-1 0 0,0-1 0,0 1 1,0 0-1,0-1 0,0 0 0,0 1 0,0-1 0,0 1 0,1-2 84,25-26-3533</inkml:trace>
  <inkml:trace contextRef="#ctx0" brushRef="#br0" timeOffset="121947.283">11748 9002 9170,'-5'56'3916,"-14"27"-3194,11-51-632,-9 32 62,9-39-26,1 0 0,2 0-1,0 0 1,2 1 0,-1 16-126,4-40 8,0-1 0,0 1 0,0-1-1,0 0 1,0 1 0,0-1 0,0 1 0,1-1 0,-1 1-1,1-1 1,-1 0 0,1 1 0,-1-1 0,1 0 0,-1 0-1,1 1 1,0-1 0,0 0 0,0 0 0,0 0-1,0 0 1,0 0 0,0 0 0,0 0 0,0 0 0,0 0-1,0-1 1,1 1 0,-1 0 0,0-1 0,1 1 0,-1-1-1,0 1 1,1-1 0,-1 0 0,1 0 0,-1 1-1,0-1 1,1 0 0,-1 0 0,2-1-8,61-17 112,-54 14-98,164-70 134,-174 74-148,47-14 7,-45 14-9,-1 0 1,0 0-1,0 0 0,1-1 0,-1 1 1,0 1-1,1-1 0,-1 0 1,0 0-1,0 0 0,1 1 0,-1-1 1,0 0-1,0 1 0,0-1 1,0 1-1,0 0 0,1-1 0,-1 1 1,0 0-1,0 0 0,0-1 1,-1 1-1,1 0 0,0 0 0,0 0 1,0 0-1,-1 0 0,1 0 1,0 0-1,-1 1 0,1-1 0,-1 0 1,0 0-1,1 0 0,-1 1 2,-13 74 19,11-68-3,-12 26 319,-1 0 1,-2-1-1,-1-1 1,-1 0-1,-2-1 0,-23 25-335,-27 17 1598,70-72-1571,1 0-1,-1 0 1,0 0-1,1 0 1,-1 0-1,0-1 1,0 1-1,0 0 1,0 0-1,0-1 1,0 1-1,0 0 1,0-1-1,0 1 1,0-1-1,0 0 1,0 1-1,0-1 1,0 0-1,0 1 1,0-1-1,-1 0 1,1 0-1,0 0 1,0 0-1,0 0 1,0 0-1,-1-1 1,1 1-1,0 0 1,0-1-1,0 1 1,0 0-1,0-1 1,0 1-1,0-1 1,0 0-1,0 1 1,0-1-1,0 0 1,0 0-1,0 1 1,1-1-1,-1 0 1,0 0-1,0 0 1,1 0-1,-1 0 1,0-1-27,-1-9-256,0-1 1,0 0-1,1 0 0,0 0 1,1 0-1,1 0 0,0 0 1,0 1-1,1-1 1,1 0-1,0 0 0,0 1 1,2-1 255,15-32-3554,3 14-162</inkml:trace>
  <inkml:trace contextRef="#ctx0" brushRef="#br0" timeOffset="122716.489">12083 9624 5497,'40'-77'8899,"-40"77"-8820,0 0 0,0 1-1,1-1 1,-1 0-1,0 0 1,0 0 0,1 1-1,-1-1 1,0 0-1,0 0 1,1 0 0,-1 1-1,0-1 1,0 0-1,1 0 1,-1 0 0,0 0-1,1 0 1,-1 0-1,0 0 1,1 0 0,-1 0-1,0 0 1,1 0-1,-1 0 1,0 0 0,1 0-1,-1 0 1,0 0-1,0 0 1,1 0-79,16 118 522,-16-113-510,0 0 0,1-1 0,0 1 0,0-1 0,0 1 0,0-1 0,1 0-1,0 0 1,0 0 0,0 0 0,0 0 0,0-1 0,1 1 0,0-1 0,-1 0 0,1 0 0,0-1 0,1 1-1,-1-1 1,0 0 0,1 0 0,-1 0 0,1 0-12,1-2 12,0 1-1,-1-1 0,1 0 1,0 0-1,-1-1 1,1 0-1,-1 0 0,1 0 1,-1-1-1,1 0 1,-1 0-1,0 0 1,0 0-1,0-1 0,0 0 1,4-3-12,8-7 4,0 0-1,-1 0 1,-1-2 0,0 0 0,-1-1 0,-1 0 0,0-1 0,-1 0-1,-1-1 1,-1-1 0,-1 1 0,0-2 0,-1 1 0,-1-1-1,-1 0 1,-1-1 0,0-3-4,-4 17-16,0 3 0,0 0 1,0 0 0,0-1-1,-1 1 1,1 0-1,-1 0 1,0-1 0,0 1-1,-1 0 1,1 0-1,-1 0 1,0-1-1,0 1 1,-1-2 15,2 6-3,-1-1 1,1 1-1,0-1 0,0 1 1,0 0-1,0-1 0,-1 1 0,1-1 1,0 1-1,0 0 0,-1-1 1,1 1-1,0 0 0,-1-1 0,1 1 1,0 0-1,-1 0 0,1-1 1,-1 1-1,1 0 0,0 0 0,-1 0 1,1-1-1,-1 1 0,1 0 1,0 0-1,-1 0 0,1 0 1,-1 0-1,1 0 0,-1 0 0,1 0 1,-1 0-1,1 0 0,0 0 1,-1 0-1,1 0 0,-1 1 0,1-1 1,-1 0-1,1 0 0,0 0 1,-1 1-1,1-1 0,-1 0 0,1 0 1,0 1-1,-1-1 0,1 0 1,0 1-1,0-1 0,-1 0 1,1 1-1,0-1 0,0 0 0,-1 1 1,1-1-1,0 1 0,0-1 1,0 1-1,0-1 0,0 0 3,-13 30 2,13-29-3,-4 11 44,0 1 0,0 0-1,1 0 1,1 0-1,1 0 1,-1 1-1,2-1 1,0 0-1,1 1 1,0-1 0,1 0-1,1 3-42,-3-14 9,1 0 1,-1 1-1,1-1 0,0 0 0,-1 0 0,1 0 1,0 0-1,0 0 0,1-1 0,-1 1 0,0 0 1,1 0-1,-1-1 0,1 1 0,-1-1 0,1 1 1,0-1-1,-1 0 0,1 0 0,0 0 0,0 0 1,0 0-1,0 0 0,0 0 0,0-1 0,0 1 0,1-1 1,-1 1-1,0-1 0,0 0 0,0 0 0,0 0 1,1 0-1,-1 0 0,0 0 0,0-1 0,1 1-9,4-2 17,0-1 1,1 0-1,-1 0 0,0 0 0,0-1 0,-1 0 0,1 0 0,-1-1 0,0 0 0,0-1-17,22-22-64,-2-2 1,-2 0-1,0-2 1,-2-1-1,-2-1 1,-1 0-1,-2-2 0,-1 0 1,-2 0-1,-1-2 1,-2 1-1,-2-2 1,-1 1-1,-2-1 0,-2-1 64,-2-94-1188,-9 123 756,0 34 363,6-21 61,-29 117 473,6 1 1,-5 78-466,27-183 40,0-1 0,0 0 0,2 1 0,0-1 0,0 1 0,2-1 1,-1 0-1,2 0 0,0 1 0,1-1 0,0-1 0,1 1 1,1-1-1,0 0 0,0 0 0,2 0 0,-1-1 0,2 0 0,4 5-40,-11-15 3,0-1 0,-1 0 1,1 0-1,0 0 0,0 0 0,0 0 0,0 0 0,0 0 0,0-1 0,0 1 0,0-1 0,0 1 0,0-1 0,0 0 0,0 0 0,0 0 0,0 0 0,0 0 0,0 0 0,0-1 0,0 1 0,0-1 0,0 1 0,0-1 0,0 0 0,0 0 0,0 1 0,0-2 0,0 1 0,-1 0 0,1 0 0,0 0 1,-1-1-1,1 1 0,-1-1 0,0 1 0,1-1 0,-1 0 0,0 0 0,0 1 0,0-1 0,0 0 0,0 0 0,-1 0 0,1 0 0,0 0 0,-1 0 0,0 0 0,1 0 0,-1 0 0,0-2-3,3-7 68,-1-1-1,0 0 1,0 0 0,-2 0-1,1 0 1,-2 0 0,1 0-1,-2 0 1,0 0-1,0 0 1,-1 0 0,0 0-1,-1 1 1,-5-10-68,-5 2 607,20 33-272,0-12-337,0 0 0,0 0 0,1-1 0,-1 1 0,1-2 0,-1 1 0,0-1 0,1 1 0,-1-2 0,1 1 0,-1-1 1,1 0-1,-1 0 0,0-1 0,0 0 0,1 0 0,-1 0 0,0-1 0,-1 0 0,1 0 0,-1 0 0,1-1 0,3-3 3,19-10 15,-1-1 0,-1-2 1,-1 0-1,0-2 1,-2-1-1,20-24-16,-43 48-3,0-1-1,0 0 1,0 0-1,0 1 1,0-1-1,0 0 0,1 0 1,-1 1-1,0-1 1,0 0-1,0 0 1,0 1-1,0-1 1,1 0-1,-1 0 1,0 0-1,0 1 1,0-1-1,1 0 1,-1 0-1,0 0 1,0 0-1,1 1 0,-1-1 1,0 0-1,0 0 1,1 0-1,-1 0 1,0 0-1,0 0 1,1 0 3,-5 15-22,-8 54 325,3 1-1,1 62-302,22-61 366,-13-70-361,0 0 0,0 1 0,1-1 0,-1 0 0,0-1 0,1 1 0,-1 0 0,0 0 0,1-1 0,-1 1 0,1 0 0,-1-1 0,1 0 0,-1 1 0,1-1 0,-1 0 0,1 0 0,0 1 0,-1-1 0,1-1 0,-1 1 0,1 0 0,-1 0 0,1-1 0,-1 1 0,1 0 0,-1-1 0,1 0 0,-1 1 0,1-1 0,-1 0 0,0 0 0,1 0 0,-1 1 0,0-1 0,0-1 0,0 1 0,1 0 0,-1 0 0,0 0 0,-1-1 0,1 1 0,0 0 0,0-1 0,-1 1 0,2-2-5,15-23-323,0-1-1,-2-1 1,0-1 0,-2 0 0,-2 0 0,0-1 0,-2-1 0,-2 0 0,0 0-1,0-18 324,6-39-1843</inkml:trace>
  <inkml:trace contextRef="#ctx0" brushRef="#br0" timeOffset="123040.625">13376 9004 8674,'-18'28'2664,"1"9"609,7-7-2449,2-4-240,5-8-224,6-1-247,2-13-113,8 2-545,9-7 2090,15 1-4882,6-6 1857</inkml:trace>
  <inkml:trace contextRef="#ctx0" brushRef="#br0" timeOffset="123291.303">13704 9195 10234,'-12'6'5699,"-1"-2"-3370,-7 3-917,-51 39 178,69-45-1591,0 1-1,0-1 0,0 1 0,1 0 0,-1 0 0,0 0 0,1 0 0,-1 0 0,1 0 1,0 1-1,0-1 0,0 0 0,0 1 0,0-1 0,0 1 0,1-1 0,-1 1 0,1-1 1,0 1-1,0-1 0,0 1 0,0-1 0,0 1 0,0-1 0,1 1 0,-1-1 0,1 1 1,-1-1-1,1 1 0,0-1 0,1 2 2,0-2-1,1 0-1,-1 0 1,1 0 0,0 0-1,-1 0 1,1-1 0,0 1 0,0-1-1,0 0 1,1 0 0,-1 0-1,0 0 1,0 0 0,0-1 0,1 1-1,-1-1 1,0 0 0,1 0-1,-1 0 1,0-1 0,0 1 0,1-1-1,-1 0 1,0 1 0,0-1-1,0-1 1,0 1 0,0 0-1,0-1 1,2-1 1,111-68 90,-73 40-69,-39 29-15,-3 0-6,0 0-1,1 1 1,0-1 0,-1 1-1,1 0 1,0-1 0,0 1-1,-1 0 1,1 0-1,0 0 1,0 0 0,0 1-1,0-1 1,1 0 0,-1 1-1,0 0 1,0-1-1,0 1 1,0 0 0,0 0-1,1 0 1,-1 0 0,0 1-1,0-1 1,0 0-1,0 1 1,0 0 0,0-1-1,0 1 1,0 0 0,1 1 0,38 80-84,1 3 71,-39-82 14,0 0 1,0 0-1,0 0 0,0-1 1,0 1-1,1-1 1,-1 1-1,1-1 0,-1 0 1,1-1-1,0 1 0,0-1 1,0 1-1,0-1 0,0 0 1,0-1-1,0 1 0,0-1 1,1 1-1,-1-1 1,4-1-2,14-3-13,-1-2 1,0 0-1,0-1 1,0-1 0,-1-1-1,0-1 1,-1-1 0,0 0-1,-1-1 1,0-1 0,15-15 12,8-2-42,-36 26 36,-4 3 4,0-1 0,0 1 0,0 0 0,0-1 0,1 1 1,-1 0-1,0 0 0,1 0 0,-1 0 0,1 0 0,-1 0 1,1 1-1,-1-1 0,1 0 0,-1 1 0,1-1 0,0 1 0,-1-1 1,1 1-1,0 0 0,-1 0 0,1 0 0,0 0 0,0 0 0,-1 0 1,1 0-1,0 1 0,-1-1 0,1 0 0,0 1 0,-1-1 0,1 1 1,-1 0-1,1 0 0,-1 0 0,1 0 0,-1 0 0,0 0 0,2 0 2,0 6-8,0 0 15,0 0 0,0-1 0,1 1 0,0-1 0,0 0 0,0 0 0,1 0 0,0 0 0,0-1 0,1 0 0,-1 0 0,1 0 0,0-1 0,0 0 0,1 0 0,-1 0 0,1-1 0,0 0 0,0 0 0,0-1 0,0 0 0,0 0 0,2 0-7,60-18-4355,-31 1 1068</inkml:trace>
  <inkml:trace contextRef="#ctx0" brushRef="#br0" timeOffset="123927.065">8606 10747 8610,'3'2'357,"-1"0"1,1 0-1,0 0 1,0 0-1,1-1 1,-1 0-1,0 1 1,0-1 0,1 0-1,-1 0 1,1-1-1,-1 1 1,0-1-1,1 0 1,-1 0-1,1 0 1,0 0-358,1 0 265,171-12 1578,-25-6-1831,536-90 56,934-82-14,-1617 189-54,704-75-30,234-62 44,-26-25 306,-134 22-49,-745 134-263,207-33 69,166-4-77,-246 42 91,-157 3-82,-2-2 3,0 2 0,0-1 0,0 0 0,0 1-1,0 0 1,0 0 0,0 1 0,-1-1-1,1 1 1,0 0 0,-1 0 0,3 2-12,-6-3-14,0 0 1,0 0-1,-1 0 1,1 0-1,-1 0 0,1 0 1,-1 0-1,1 0 1,-1 0-1,0 0 1,1 1-1,-1-1 0,0 0 1,0 0-1,0 0 1,0 0-1,0 1 1,0-1-1,0 0 1,0 0-1,0 0 0,-1 1 1,1-1-1,0 0 1,-1 0-1,1 0 1,-1 0-1,1 0 0,-1 0 1,0 0-1,1 0 1,-1 0-1,0 0 1,0 0-1,1 0 1,-1-1-1,0 1 0,0 0 1,0-1-1,0 1 1,-1 0 13,-46 38-2800,-36 1 159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1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1346 280 3577,'-11'-192'4846,"11"192"-4846,0-3 97,1-1 1,-1 0-1,-1 0 0,1 1 1,0-1-1,-1 0 0,0 1 1,0-1-1,0 0 0,0 1 0,0-1 1,-1 1-1,0 0 0,0-1 1,0 1-1,0 0 0,0 0 1,0 0-1,-1 0 0,1 1 1,-1-1-1,0 1 0,0 0 0,0-1 1,0 1-1,0 0 0,-3 0-97,3 2 83,0 0 0,0 1 0,0 0 0,0 0 0,1 0 0,-1 0 0,0 0 0,1 1 0,-1-1 0,1 1 0,-1 0-1,1-1 1,0 1 0,0 0 0,0 1 0,0-1 0,0 0 0,0 0 0,0 1 0,1-1 0,-1 1 0,0 1-83,-72 157 1053,3 29-327,-6 55-726,58-189 69,3-1 1,3 2-1,1 0 1,4 0-1,2 1 1,2 0-1,3 0 1,3 11-70,3-46 12,2 0 0,0 0 0,1 0 0,2-1-1,0 0 1,1-1 0,1 0 0,1-1 0,1 0 0,1-1 0,0-1 0,3 2-12,-8-8 0,16 21 5,1-1 0,1-1 1,1-1-1,2-2 0,1-1 1,28 17-6,-53-39 1,0 0 0,0-1 1,0 0-1,1-1 1,-1 0-1,1 0 0,0 0 1,0-1-1,0 0 1,0-1-1,0 0 0,1 0 1,-1-1-1,0 0 1,1 0-1,-1-1 0,0 0 1,0 0-1,0-1 1,8-2-2,-4-4 7,0 0 1,0 0-1,-1-1 1,0-1 0,0 1-1,-1-2 1,-1 0-1,0 0 1,0 0-1,-1-1 1,0-1 0,-1 1-1,-1-1 1,0-1-1,-1 1 1,1-3-8,10-28 35,-1 0-1,-2-1 1,-2-1 0,3-34-35,-3 2 44,-3 0 1,-4 0-1,-3-1 1,-3 1-1,-6-19-44,1 36 40,-2 0 0,-4 1-1,-10-30-39,17 69 14,-1 0-1,-1 1 1,-1 0-1,-1 0 0,-1 1 1,0 0-1,-1 1 1,-1 0-1,-1 1 1,-1 1-1,-11-10-13,22 23-4,-1-1 0,0 1 0,0 0 0,0 1 1,0 0-1,-1-1 0,1 2 0,-1-1 0,1 1 0,-1-1 0,0 1 0,1 1 0,-1-1 0,0 1 1,0 0-1,1 1 0,-1-1 0,0 1 0,1 0 0,-1 1 0,0-1 0,1 1 0,0 0 0,-1 0 0,1 1 1,0 0-1,0 0 0,0 0 0,-1 2 4,-46 45-3550,36-24 781</inkml:trace>
  <inkml:trace contextRef="#ctx0" brushRef="#br0" timeOffset="1176.233">117 1543 5169,'-14'-11'5537,"2"35"-3808,-46 221-217,56-234-1455,-9 49 292,2 1 0,3 0 0,2 30-349,4-63 69,2 0 0,0 0 1,2-1-1,1 0 0,2 0 0,8 24-69,-14-46 7,1 1-1,0-1 1,0 1-1,1-1 1,-1 0 0,1 0-1,0 0 1,1-1-1,-1 1 1,1-1 0,0 0-1,0 0 1,0 0-1,0 0 1,1-1 0,0 1-1,-1-1 1,1 0 0,0-1-1,1 1 1,-1-1-1,5 1-6,5-1 20,1-2-1,0 0 0,0 0 1,-1-2-1,1 0 0,-1 0 1,1-2-1,13-4-19,-14 4 1,219-43 139,55 2-140,-203 33-6,55-11-22,97-32 28,142-52 32,-362 102-24,58-19 15,1 4 0,1 3 0,1 4 0,78-3-23,-127 16 8,0 2-1,0 0 1,-1 3 0,1 0 0,-1 2-1,28 10-7,-52-16 7,-1 0 1,1 1-1,-1-1 0,0 1 0,0 0 0,1 0 0,-1 0 0,-1 1 0,1 0 0,0-1 0,-1 1 0,1 1 0,-1-1 0,0 0 0,0 1 0,0 0 0,-1-1 0,2 3-7,-4-5 2,0 1 7,0 0 0,1 0 0,-1-1-1,0 1 1,1 0 0,-1-1 0,1 1 0,-1 0 0,1-1-1,0 1 1,-1-1 0,1 1 0,0-1 0,0 1 0,0-1 0,1 0-1,-1 1 1,0-1 0,0 0 0,1 0 0,-1 0 0,1 0-1,-1 0 1,1 0 0,-1-1 0,1 1 0,-1 0 0,1-1-1,0 1 1,-1-1 0,1 1 0,0-1 0,-1 0 0,1 0-1,0 0 1,0 0 0,-1 0 0,1 0 0,1-1-9,9-4 10,-1 0 1,0-1 0,0-1-1,0 0 1,-1 0-1,0-1 1,-1 0-1,0-1 1,0 0-1,0 0 1,-1-1-1,-1 0 1,0-1 0,0 0-1,-1 0 1,0 0-1,-1-1 1,-1 1-1,1-1 1,-2 0-1,0-1 1,0-2-11,2-35 114,-2 0-1,-2 0 1,-2 0 0,-3-3-114,0-16 133,3 44-97,1-10 24,-2 0 0,-2 0-1,-1 1 1,-10-34-60,6 54 36,3 34-598,3 19-2148,0 10 185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8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10186,'-31'10'5585,"-8"7"-2557,56-16-2704,26-7-304,-34 4-7,-1 1 1,1-1-1,-1 1 1,1 1-1,-1 0 1,1 0-1,0 1 1,-1 0-1,4 1-13,135 35 229,17 0-151,-19-15-61,73 19-10,-41-17-22,-19-17 12,0-7 0,47-10 3,692-87-7,-606 58-6,-21 14 17,10 19-43,0 15 62,41 3-18,-4-7 6,-55-4-18,148 25 7,-166-5-10,179 23-16,-101 6 3,18-19-81,-108-31-112,-7-3 16,96 1 88,-11 17 123,19-7 2,7 18-2,27-9-31,-1-23 22,2-13-22,-48-2 16,143-24-1,-241 16 20,-40 18-3,-76 9 31,-74 3-27,-1-1 0,0-1 0,1-2-1,20-4-15,-8-4 182,-33 6 1286,-18 8-1375,-5 9-1574,-12 16-1855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8:5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1511 4777,'0'-2'215,"0"1"-1,0-1 1,0 0-1,0 0 1,0 1 0,0-1-1,0 0 1,0 0 0,1 1-1,-1-1 1,1 0-1,-1 1 1,1-1 0,0 1-1,-1-1 1,1 1-1,0-1 1,0 1 0,0-1-1,0 1 1,1 0-1,-1-1 1,0 1 0,0 0-1,1 0 1,1-1-215,-1 1 212,1 1 0,0-1 0,0 1 1,0 0-1,0-1 0,0 1 0,0 1 0,0-1 1,0 0-1,-1 1 0,1-1 0,0 1 0,0 0 0,0 0 1,-1 0-1,1 0 0,1 1-212,8 3 280,16 4 72,74 14 261,-91-22-606,16-1 20,0 1 0,-1 2-1,1 0 1,0 2 0,14 5-27,-1 4 5,1-3 1,0 0-1,0-3 0,1-2 1,33 2-6,50-9 0,-60 0 1,1 2 0,56 9-1,-74-2 1,221 22 16,159-22-16,96 28 3,-397-23 0,-1-5 0,16-6-4,253-8 17,15 60 435,-272-52-408,-104-14 481,-27-9-83,36-143-392,-4-76-60,16-2 1,-21-99 43,-25 218-27,-8 77 36,-2 0-1,-2 0 1,-7-40-43,8 70 40,-1-13-18,2-1-1,1 1 1,2 0-1,0 0 1,2 0-1,2 0 1,0 0-1,2 1 1,1 0-1,3-4-21,-24 29 2279,-35-5-2189,-36 4-57,-102-15-236,-67 45 103,-95-13 226,97-11-113,-112 2-184,132-13 207,-21 4-43,25 8 39,-492 8-90,218-23 82,269-11 10,118 12-44,-4-7 39,-8 19-60,122-1 30,1 0-1,-1 0 0,1 0 0,0 1 1,-1-1-1,1 1 0,0-1 0,-1 1 0,1 0 1,0 0-1,0 0 0,0 0 0,0 1 1,0-1-1,0 0 0,0 1 0,0 0 1,0-1-1,1 1 0,-1 0 0,1 0 0,-1 0 1,1 0-1,0 0 0,0 0 0,0 0 1,0 1 0,-7 27-26,1 1 0,2 0-1,2 0 1,0 0 0,2 1-1,2-1 1,1 1-1,3 19 28,0 10 9,41 295-18,-24-220 10,-11-60 5,-3 0 1,-4 0 0,-3 3-7,-1-66 7,0 0 1,1 0 0,0 0-1,1-1 1,1 1 0,0 0-1,4 10-7,7-3 235,-11-25 868,1-7-3881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39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3146 2547 15923,'514'0'557,"-380"1"-543,-2 6 0,55 12-14,391 36 38,-285-42-15,83-19 366,311 1-118,-412 21-240,-140-8-23,66 14 189,-190-21-171,168 3 1055,-173-4-1019,-2 0-23,-1 0 1,1 0 0,0 0-1,-1 0 1,1-1 0,-1 1-1,1-1 1,-1 0 0,1 0-1,-1 0 1,0-1 0,1 1-1,-1-1 1,0 0 0,0 0-1,0 0 1,0 0 0,0 0-1,-1 0 1,1-1 0,-1 0-1,1 1 1,-1-1 0,0 0-1,0 0 1,0 0 0,-1 0-1,1-1-39,5-10 29,1 0 0,0 0 0,1 1 0,1 0-1,0 1 1,0 0 0,1 1 0,7-6-29,57-69-323,-48 39 177,-3-1-1,-1-1 0,8-29 147,-20 49-55,-1 0-1,-2-1 1,-1 0-1,-1 0 1,-2-1-1,-1 1 1,-1-27 55,-3-26-50,-4 1 0,-3-1 1,-9-30 49,-50-186 66,61 274 11,-1 0 0,-1 1 0,-1-1 0,-2 2 0,0-1 0,-1 2 0,-1-1 0,-12-12-77,24 33-5,0 0-1,0 1 0,0-1 0,-1 1 1,1-1-1,-1 1 0,1-1 0,-1 1 1,0 0-1,0 0 0,1 0 0,-1 0 0,0 0 1,0 0-1,0 0 0,0 1 0,0-1 1,0 1-1,0-1 0,0 1 0,0 0 1,0 0-1,0 0 0,0 0 0,0 0 0,0 0 1,0 0-1,-1 1 0,1-1 0,0 1 6,0-1-17,-219 17-830,-190-12 847,130-15-199,-25 0-384,-33 1 115,3 7 520,18 12 78,39-17-77,-241-24 27,249 46 570,113-2-308,17-12-360,64 10 107,75-9-77,0-1 1,1 1-1,-1 0 1,1 0-1,0 1 1,-1-1-1,1 0 1,0 0-1,0 0 1,1 1-1,-1-1 1,0 1-1,1-1 1,-1 0-1,1 1 1,0-1-1,0 1 1,0-1-1,0 1 1,0-1-1,1 2-12,-1 4 9,-2 38-54,-2-1 0,-1 0 1,-3 0-1,-2 0 0,-2-1 1,-1-1-1,-3 0 0,-5 9 45,-7 0 22,-2-1 0,-2-2 0,-9 9-22,-38 56 216,61-76-170,1 0 1,2 1 0,2 0 0,1 1 0,2 1-1,2 0 1,1 0 0,3 0 0,1 1 0,2 0-1,3 14-46,-4 4 12,3 1 0,3-2 0,2 1-1,3 0 1,16 56-12,-12-85 41,-8-37-1404,-5-58-4841,-3 10 1956</inkml:trace>
  <inkml:trace contextRef="#ctx0" brushRef="#br0" timeOffset="1417.44">4445 1042 3505,'-41'-9'7342,"-22"11"-5189,25 9-2140,-104 42 622,128-43-545,0 0 0,0 1 0,1 1 0,0 0 0,1 1 0,0 0 0,1 0 0,1 2 0,0-1 0,1 1 0,0 0 0,1 1 0,1 0 0,1 1 0,-3 9-90,-53 119 33,-16 50 35,70-169 43,0 1 0,2-1 1,1 1-1,1 0 0,2 1 0,0-1 0,2 0 0,1 1 0,2 8-111,5-1 42,2 0-1,1-1 1,2 0-1,1 0 1,1-2-1,7 10-41,41 91 49,-52-103-48,2 0 1,2-2-1,0 1 1,2-2-1,1 0 1,9 9-2,-17-24 5,1 0 1,0-1-1,0 0 1,1-1 0,1 0-1,-1-1 1,2-1-1,-1 0 1,1 0-1,0-2 1,1 0-1,0 0 1,0-1 0,3 0-6,1-2 4,1-1 0,0 0 0,0-1 0,0-1 1,0-1-1,0-1 0,-1-1 0,1-1 1,0 0-1,-1-1 0,0-1 0,0-1 1,-1-1-5,15-7 4,-1-1 0,0-2 1,-2-1-1,0-1 0,-1-1 1,20-21-5,-17 10 6,-2-2 1,-1-1-1,-1-1 1,-2-1-1,-2-1 1,-2-2-1,0-2-6,-11 23 6,-2 1 0,0-2 0,-1 1-1,-1-1 1,0 0 0,-2-1 0,-1 1-1,0-1 1,0-10-6,-6-9 122,-1-1-1,-3 1 1,0 0-1,-3 0 1,-1 0-1,-2 1 1,-2 1-1,-2 0 1,-11-19-122,8 19 170,-2 1 1,-1 1 0,-2 1 0,-1 1-1,-2 1 1,-1 1 0,-2 2-1,-1 1 1,-1 1 0,-1 2 0,-11-5-171,29 21-97,-2 0 1,1 1 0,-1 1 0,-1 1 0,1 1-1,-1 0 1,0 1 0,0 1 0,-1 0 0,1 2-1,-1 0 1,0 1 0,0 1 0,1 1-1,-1 0 1,0 2 0,1 0 0,-1 1 0,1 1-1,0 0 1,1 1 0,-2 2 96,-9 5-671,0 1 0,1 2 1,1 0-1,1 2 0,0 1 671,-160 141-3385</inkml:trace>
  <inkml:trace contextRef="#ctx0" brushRef="#br0" timeOffset="3312.358">4200 77 6769,'-56'-77'7726,"58"115"-6364,39 144-1381,-8 2 0,-8 2 19,21 136 119,-44-312-137,1 0 0,-1-1 0,1 1 0,1-1 0,0 0 0,0 0 0,1-1 0,0 1 0,1-1 0,-1 0 0,2 0 0,-1-1 0,1 1 0,7 4 18,2-2-1033,-13-22-3328,-11-14 1415</inkml:trace>
  <inkml:trace contextRef="#ctx0" brushRef="#br0" timeOffset="3627.697">4202 925 6681,'-32'42'8428,"30"-26"-8413,1 0 0,1 1 0,1-1 0,0 0 0,1 0 0,1 1 0,0-1 0,1-1 0,1 1 0,1 3-15,-1-3 5,1 1-1,0-1 1,0 0 0,2-1-1,0 1 1,1-1 0,0-1-1,1 0 1,1 0-1,0-1 1,1 0 0,0-1-1,2 0-4,-13-11 12,1 0 0,-1 0 0,1 1 0,-1-1 0,1 0 0,0 0 0,-1 0 0,1-1-1,0 1 1,0 0 0,0-1 0,0 1 0,-1-1 0,1 0 0,0 1 0,0-1 0,0 0 0,0 0 0,0 0 0,0-1-1,0 1 1,0 0 0,0-1 0,-1 1 0,1-1 0,0 0 0,0 1 0,0-1 0,-1 0 0,1 0 0,0 0-1,-1 0 1,1 0 0,-1-1 0,0 1 0,1 0 0,-1-1 0,0 1 0,0-1 0,1 0 0,-1 1 0,-1-1-1,1 0 1,0 0-12,10-21 227,-1-1 0,-1 1 0,-1-2 0,-1 1 0,3-24-227,2-6 308,92-401 971,-101 441-1330,10-88-432,-19 37-3021,-8 31 515</inkml:trace>
  <inkml:trace contextRef="#ctx0" brushRef="#br0" timeOffset="5156.538">5810 100 4257,'-32'-23'10415,"38"50"-9449,54 208-482,74 328-413,-77-313-45,-30-110 112,-28-133-273,-4-20 419,-3-21-2426,-5-15 501</inkml:trace>
  <inkml:trace contextRef="#ctx0" brushRef="#br0" timeOffset="5556.342">5787 1056 10722,'3'11'5943,"-4"0"-5520,37 64-337,34 52-187,-69-124 111,0-1 0,0 1-1,1-1 1,-1 0 0,1 0 0,0 1-1,-1-1 1,1 0 0,0-1 0,0 1 0,0 0-1,1 0 1,-1-1 0,0 0 0,1 1-1,-1-1 1,1 0 0,-1 0 0,1 0 0,-1 0-1,1-1 1,0 1 0,-1-1 0,3 1-10,45-73 1388,76-88-746,-95 126-681,-1-2 1,-2-1 0,-1-1 0,-3-1 0,-1-1 0,-1-1 0,2-13 38,-17 37-224,-1-1 0,-1 1 0,0-1 0,-1 0 1,-1 0-1,-1 0 0,-1 0 0,0-1 0,-1 1 0,-1 0 0,-1 0 1,-1 0-1,-2-7 224,-17-44-1774</inkml:trace>
  <inkml:trace contextRef="#ctx0" brushRef="#br0" timeOffset="7895.466">8267 2467 7330,'9'-12'5913,"22"11"-6363,-20 1 856,149 6-45,78-12 253,-178 10-598,-1 2 0,0 2 1,0 3-1,-1 3 0,0 2 1,8 6-17,149 37 43,-60-33-18,1-8-1,1-6 1,66-6-25,-27-1 9,462 20-1,-174-4 18,174-26-26,-282-11 12,2 8 3,-12-6 2,-23-3-11,-15 8-5,0 0 15,-25 6 12,252 6 336,-493-3-314,86-1 9,0-6 0,73-15-59,-153 11 33,319-62 602,-221 13 9,-137 43 253,-44 18 280,-39 13-1802,-12-6-479</inkml:trace>
  <inkml:trace contextRef="#ctx0" brushRef="#br0" timeOffset="9966.848">10424 1144 8114,'-54'-12'6638,"-27"8"-6304,-181-7 82,129 1 8,-455 5 283,-53 8-703,338-15 1,289 11-9,-1 1 1,1 1-1,0 0 0,-1 1 0,1 1 0,0 0 0,0 1 1,-12 5 3,22-6-7,0 1 0,1 0 0,-1 0 0,1 0 1,0 0-1,0 1 0,1-1 0,-1 1 1,1 0-1,0 0 0,0-1 0,1 1 1,-1 1-1,1-1 0,0 0 0,0 0 0,1 0 1,0 0-1,-1 1 0,2-1 0,-1 2 7,-1 8-12,-3 83-54,4 0 0,11 82 66,-2-35 8,-9-47 54,-4 0 0,-5 0 0,-5 2-62,0 5 199,5 1-1,4 49-198,6-129 25,1-1 0,1 0 0,1-1 0,1 1 1,2-1-1,0 0 0,1 0 0,2-1 0,5 11-25,-12-30 2,0 1 0,0-1 0,1 1 0,-1-1 0,1 0 0,0 0 0,0 0-1,0-1 1,1 0 0,-1 1 0,1-2 0,0 1 0,-1 0 0,2-1 0,-1 0 0,0 0-1,0 0 1,0-1 0,1 0 0,-1 0 0,1 0 0,-1-1 0,1 0 0,-1 0-2,376 48 88,-227-22-124,2-7 1,42-5 35,178 2-20,-333-13 19,22 5-5,0-3 0,0-4 0,1-2 0,-1-3 0,26-6 6,-5-11-1,0-4-1,-2-3 0,56-29 2,71-24 105,-150 62-91,-48 9-17,-1-1-1,1-1 1,-2 0 0,0-1 0,0 0 0,-1-1 0,-1 0-1,0 0 1,-1-1 0,-1 0 0,0-1 0,-1 1 0,-1-1-1,0 0 1,-1-1 0,1-7 3,7-39-12,-2 0 1,-3-1-1,-3 1 1,-3-1-1,-2 0 0,-3 0 1,-3 1-1,-3 0 1,-2 0-1,-11-25 12,-6-1 285,-3 3 0,-4 0 0,-4 3 0,-17-22-285,-83-152 344,139 254-2612,6 8-984,0 0 5</inkml:trace>
  <inkml:trace contextRef="#ctx0" brushRef="#br0" timeOffset="13459.002">11855 1054 5313,'-6'-3'749,"0"1"-1,0 0 1,-1 0-1,1 0 1,0 1-1,-1 0 1,1 0-1,-1 0 1,0 1-1,-5 1-748,7-1 146,1 1 0,-1 0 0,1 0 0,-1 0 0,1 0 0,0 1 0,-1-1 0,1 1 0,0 1 0,0-1 0,0 0 0,1 1 0,-1 0 0,1 0 0,-1 0 0,1 0 0,0 0 0,0 1 0,0 0 0,1-1 0,-1 1 0,1 0 0,0 0 0,-2 5-146,-4 16 68,2 0 0,0 1 1,2 0-1,0 0 0,2 0 0,1 3-68,0-13 17,-4 158-21,13 303 54,37 81-8,-45-411-10,-1-122-20,0-22-9,0 0 0,0 0 1,0 0-1,1 1 0,0-1 0,0 0 0,0 1 1,0-1-1,0 0 0,1 0 0,-1 1 1,1-1-1,0 0 0,0 0 0,0 0 0,0 1 1,1-2-1,-1 1 0,1 0 0,0 0 1,1 2-4,36-22 66,-29 8-60,0 0 0,0 0 0,1 1 0,0 0 0,0 1-1,1 1 1,0 0 0,0 0 0,0 1 0,1 0 0,0 1 0,0 1-1,0 0 1,0 1 0,0 0 0,1 1 0,-1 1 0,8 0-6,249 34-38,113-23 49,625 26-32,-679-31 1,-214-16 32,0-5 0,3-6-12,-88 15-1,53-13 2,1 4 0,1 4 1,0 3-1,0 4 0,0 3 0,8 5-1,29 13 5,-51-5 1,1-3 1,0-4-1,43-3-6,-100-3 1,118-17 14,-97 4-13,-1-1 1,0-2-1,-1-1 0,-1-2 0,-1-1 0,-1-2 0,1-1-2,-28 19 4,0 2 0,0-1 1,1 1-1,-1-1 0,1 1 0,0 0 0,0 1 1,0-1-1,0 1 0,1 0 0,-1 0 1,0 1-1,1 0 0,0 0 0,-1 0 0,1 0 1,-1 1-1,1 0 0,2 1-4,103 0 35,-74-10 81,38 48 33,-12-22-128,-57-19-17,-1 1 0,0-1 0,0 0 0,0-1 0,-1 1 0,1-1 0,-1 0 0,1 0 0,-1-1 0,0 1 0,0-1-1,0 0 1,-1 0 0,1 0 0,-1-1 0,0 1 0,0-1 0,-1 1 0,1-1 0,0-3-4,29-107 24,-31 111-24,18-128 43,-7 0 0,-5-1 0,-6-18-43,-1 132-1,0-43 15,-2-1 0,-4 1 0,-2-1 0,-3-2-14,-54-230 113,44 252 516,-43 8-260,41 26-373,-1 1-1,0 1 1,-1 1-1,0 1 1,0 2-1,-25-2 5,-183-6 62,-160 16-62,336-4-15,-309 15 3,-52-6 121,-5-12 86,11 1-30,17 15-154,-8 29-44,185-9 20,76-8 43,-1-6 0,-1-7 1,0-6-1,-107-9-30,35-38-14,154 39 1059,35 10-3176,-6 4 668</inkml:trace>
  <inkml:trace contextRef="#ctx0" brushRef="#br0" timeOffset="17963.608">1 5358 8634,'28'-20'6742,"22"13"-7514,-38 6 1283,527-2-432,-64-5 76,130-26-66,32-27-56,-66 25 9,-450 36-4,0 5 1,82 15-39,178 30 248,2-20 1204,-167-35-94,-147 6-176,-72 5-705,4-12-2923,2-2-1175,0-10-481</inkml:trace>
  <inkml:trace contextRef="#ctx0" brushRef="#br0" timeOffset="19348.4">4639 5302 11250,'2'-3'5076,"11"-10"-3763,10-10-1886,-11 4 632,0 0 0,-1-1 1,-1 0-1,-1-1 0,3-10-59,4-8 112,-16 38-107,41-91 262,-5-1 1,-3-1-1,17-92-267,-40 138 102,17-147 352,-27 189-419,-1 0-1,1 1 1,-1-1 0,0 0-1,-1 0 1,1 1-1,-1-1 1,-1 1-1,1 0 1,0 0-1,-1-1 1,0 1 0,-1 1-1,1-1 1,-1 1-1,0-1 1,0 1-1,0 0 1,0 0-1,-1 1 1,1-1 0,-2 1-35,-8-9 1,-2 2 1,1 0-1,-2 0 1,1 2-1,-1 0 1,0 0 0,-1 2-1,0 0 1,0 1-1,0 1 1,-1 1-2,-481-37 256,442 30-247,-331-42-14,354 52-33,0 1 0,0 1 0,0 3 0,-4 1 38,-43 5-36,-120 2 83,-35-10-47,107-2 16,-210-3-12,-29-2 25,4-2-10,12-5-3,20 7-30,242 6 5,1 3 0,-1 4-1,1 4 1,1 4 0,0 3-1,-14 10 10,-65 35-13,162-63 22,5-2-11,1 0-1,0 0 0,-1 0 1,1 0-1,-1 0 0,1 0 1,-1 0-1,1 1 0,0-1 1,-1 0-1,1 0 0,-1 0 1,1 1-1,0-1 0,-1 0 1,1 0-1,0 1 0,-1-1 1,1 0-1,0 1 0,0-1 1,-1 0-1,1 1 0,0-1 1,0 0-1,0 1 0,-1-1 1,1 1-1,0-1 0,0 0 1,0 1-1,0-1 0,0 1 1,0-1-1,0 1 0,0-1 1,0 0-1,0 1 0,0-1 1,0 1-1,0-1 0,0 1 1,0-1-1,0 0 0,1 1 1,-1-1-1,0 1 0,0-1 1,0 0-1,1 1 3,3 42-9,-2 1 0,-2 0 0,-1 0-1,-3 2 10,0 18-16,-31 585-28,35-644 44,-1-2 1,0 0-1,1 1 1,-1-1 0,1 0-1,-1 0 1,1 1-1,0-1 1,0 0 0,0 0-1,1 1 1,-1-1 0,1 0-1,0 0 1,0 0 0,0 0-1,0 0 1,1 0 0,-1 0-1,1 0 1,-1 0 0,1 0-1,0-1 1,0 1 0,1-1-1,-1 0 1,0 1 0,1-1-1,-1 0 1,1 0 0,0-1-1,0 1 1,2 1-1,-4-3-141,0 0-1,0 0 1,1 0 0,-1 0 0,0 0 0,0 0-1,1 0 1,-1 0 0,0 0 0,1-1-1,-1 1 1,0 0 0,0-1 0,0 1 0,1-1-1,-1 0 1,0 1 0,0-1 0,0 0-1,0 1 1,0-1 0,0 0 0,0 0 0,0 0-1,-1 0 1,1 0 0,0 0 0,0-1 141,20-26-2938</inkml:trace>
  <inkml:trace contextRef="#ctx0" brushRef="#br0" timeOffset="21014.195">4674 4275 9090,'0'0'90,"1"0"1,-1 1-1,1-1 1,-1 0 0,1 0-1,-1 0 1,1 0-1,-1 0 1,1 0-1,-1 0 1,1 0-1,-1 0 1,1 0-1,-1 0 1,1-1-1,-1 1 1,1 0-1,-1 0 1,1 0-1,-1-1 1,0 1-1,1 0 1,-1-1-1,1 1 1,-1 0-1,0-1 1,1 1-1,-1 0 1,0-1-1,1 1 1,-1-1-1,0 1 1,1 0-1,-1-1 1,0 1-1,0-1 1,0 1-1,0-1 1,1 1-1,-1-1 1,0 1-1,0-1 1,0 1-1,0-1 1,0 1-1,0-1 1,0 1 0,0-1-1,0 1 1,-1-1-1,1 1 1,0-1-1,0 1 1,0-1-1,-1 1 1,1-1-1,0 1 1,0-1-1,-1 1 1,1 0-1,0-1 1,-1 1-1,1 0 1,0-1-1,-1 1 1,1 0-1,-1-1 1,1 1-1,-1 0-90,11-5-290,101-60 321,-4-4 0,98-82-31,129-134 23,-110 118-16,-56 65-10,-27 30 50,2 7 1,7 4-48,-111 47 34,2 1 1,0 2 0,0 2 0,1 1 0,0 2 0,0 3 0,5 1-35,142 8 210,-123-2-159,1-2 0,-1-3 0,11-4-51,-56 2 13,0 0 0,0-1 0,0-2 0,-1 0 0,0-1 0,0-1 0,-1 0 0,0-2 0,-1 0 0,0-2 0,16-12-13,-14 7 15,0-2-1,-2 0 0,0-1 0,-1 0 0,-2-2 0,0 0 0,-1 0 0,-1-2 0,-1 1 1,-1-2-1,-1 1 0,4-20-14,-11 35 3,0 1 1,0-1-1,-1 0 1,-1 0 0,1 1-1,-1-1 1,-1 0-1,0 0 1,0 0-1,-1 0 1,0 0-1,0 0 1,-1 0 0,0 0-1,-3-6-3,-15 0-1410,12 16-3</inkml:trace>
  <inkml:trace contextRef="#ctx0" brushRef="#br0" timeOffset="21330.895">7478 2500 13491,'-3'-8'7069,"21"2"-7277,-14 5 584,45-12-585,0 2 0,0 3-1,42-2 210,-89 9-12,0 1-1,-1-1 1,1 1-1,0-1 1,0 1-1,0 0 1,0 0-1,-1 0 1,1 0 0,0 0-1,0 1 1,0-1-1,0 0 1,-1 1-1,1-1 1,0 1-1,0 0 1,-1-1-1,1 1 1,-1 0-1,1 0 1,0 0-1,-1 0 1,0 1-1,1-1 1,-1 0-1,0 1 1,0-1-1,1 1 1,-1-1-1,0 1 1,0-1 0,-1 1-1,1 0 1,0-1-1,0 1 1,-1 0-1,1 0 1,-1-1-1,0 1 1,0 0-1,1 1 13,-2 12 39,-1-1-1,0 0 1,-1 0 0,0 0-1,-1-1 1,-1 1 0,0-1-1,-2 3-38,-6 17 127,-112 347-1460,106-315-2223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0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42 152 9610,'-41'32'8937,"68"-36"-8943,-1 1 0,1 1 0,0 2 0,0 1 0,0 1 0,0 1 0,0 1 0,-1 2 0,13 4 6,18 1 6,396 73 79,-341-65-35,0-4 0,49-4-50,-38-10 11,0-5-1,0-6 1,90-20-11,182-55 19,-320 72-8,1 3 1,0 3 0,1 4-1,7 3-11,35 9 135,1 5 0,7 7-135,224 39 422,-343-59-412,67 9 57,1-3 1,0-4 0,46-4-68,-55-6 7,-1-3 0,-1-2 1,0-3-1,32-14-7,317-115 61,-339 118 10,1 4 0,2 3-1,24-1-70,46 20 702,-74 15 31,-69-5-2085,-11-4-723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1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3372 182 8810,'-341'-24'8266,"230"13"-8415,0 5 1,-1 4-1,-61 10 149,-37 17-429,42-4 6,-110-3 423,-74-26 36,9-2 287,0 36 200,279-18-449,0 3 0,1 3 0,-50 19-74,73-18 6,1 1-1,1 1 1,1 3-1,1 1 1,0 2-1,2 1 1,0 2-1,2 1 0,1 1 1,-4 7-6,20-17-11,1 0 0,1 1 0,0 1 0,2 0 0,0 0 0,1 1 0,1 0 0,1 1 0,1 0 0,1 1 0,0-1 0,2 1 0,1 0 0,1 0 0,1 0 0,1 20 11,3 1-49,2 0 1,1 0-1,3-1 1,1 0-1,3 0 1,1-1-1,2-1 1,1-1-1,3 0 1,1-1-1,22 31 49,-23-44-23,0 0-1,2 0 0,1-2 1,0-1-1,2-1 0,1-1 1,0-1-1,19 9 24,20 10-19,3-2 0,0-4 0,3-2 0,27 6 19,28 4-3,2-4 1,99 12 2,-75-23-7,2-6 0,96-3 7,-144-18-11,0-4-1,0-5 0,-1-4 1,80-24 11,6-13-16,-2-8 0,68-37 16,-75 22-1,-3-8 0,30-26 1,-106 48 6,-4-4-1,-2-4 0,48-47-5,-108 82 14,-1-2-1,-1-1 1,-3-2-1,0-1 1,-3-2-1,-2-1 1,3-8-14,-17 27 62,-2-1 1,0-1-1,-2 0 0,0 0 1,-2-1-1,-1 0 1,-1 0-1,-1-1 1,-2 1-1,0-1 0,-2 1 1,-1-1-1,-1 0 1,-1-1-63,0 13 79,0 0 1,0 0 0,-2 0 0,1 0-1,-2 0 1,0 1 0,-1 0 0,-1 1-1,0-1 1,-7-9-80,-8-2 64,0 1 0,-2 1 0,0 1 0,-1 2 0,-1 0-1,-1 2 1,-1 0 0,-1 3 0,0 0 0,-21-6-64,-126-35-181,108 41-414,1 4 0,-2 2 1,1 4-1,-1 2 1,0 4-1,-28 5 595,-248 50-2724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1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2082 11434,'-42'2'5589,"7"12"-4019,81-3-1439,-25-7-141,-1-1-1,1-1 1,0-1 0,-1 0 0,1-2-1,0 0 1,11-4 10,10 2 3,45-4 22,0 4 0,0 4 1,58 9-26,-80-4-28,0-2 1,1-3 0,-1-3-1,56-9 28,19-8-47,18-2 113,110 1-66,-30 43 13,202 7 17,-152-22-52,-11-9 18,-145 10 8,0 4 0,25 12-4,54 5 4,361 32-1,191-2 8,-130-66 5,-402 11-15,481 17 28,-227-18-21,49-2-12,-247-6 3,-70 18 32,-81-15 7,-137 1 892,-57-9-1268,30 0 274,-146-29-76,45 25 25,-2 6 0,-16 6 115,12-1-32,-744-18-124,543 27 22,-15-1-295,-43-10-490,-35-30-440,-33-9 624,1 26 633,-1 15 122,9-5-415,1-28-429,12 3 424,6 15 366,34 12 124,-387 49 555,738-41-685,0 1-1,0 3 1,1 3 0,-18 6 40,49-11-22,24-5 12,18-1 12,202 11-26,167 12-22,-18 0-328,77 8 30,57 0 313,69 17 34,53 35 2,55 2 14,-2-25-23,-16-1 4,-52-26 0,-59-39 12,-95-3-16,-73 11 66,41-11 44,-415 10-49,1-1-1,-1-1 1,0-1-1,-1 0 1,1-1-1,0 0 1,-1-2-1,0 0 1,0 0-1,-1-1 1,8-6-57,-21 11 33,-1-1 1,1 1 0,0 0 0,-1-1-1,0 1 1,0 0 0,0-1 0,0 1-1,0-1 1,0 1 0,0-1 0,-1 1-1,1 0 1,-1-1 0,0 1 0,0 0-1,0 0 1,0-1 0,0 1 0,0 0-1,0 0 1,-1 0 0,1 0-1,-1 1 1,0-1 0,1 0 0,-1 0-34,-2-3 32,-105-136-98,105 137 90,1-1 0,0 1 0,-1 0 0,0 0 0,0 0 0,0 0 0,-1 1 0,1-1 0,-1 1 0,0 0 0,1 1 0,-1-1 0,-1 1 0,1 0 0,0 0 0,0 1 0,-6-2-24,24 17-3942,-5-5 1475</inkml:trace>
  <inkml:trace contextRef="#ctx0" brushRef="#br0" timeOffset="2085.111">275 2497 9530,'-8'4'622,"0"-1"1,-1 0-1,1 0 1,0-1-1,-1 0 0,0-1 1,1 0-1,-1 0 1,0-1-1,-3 0-622,8 0 33,1 0 0,-1-1 0,0 1 0,0-1 0,0 0 0,0 0 0,1 0 0,-1 0 0,1-1 0,-1 1 0,1-1 0,-1 0 0,1 0 0,0-1 0,0 1 0,0 0 0,0-1 0,0 0 0,1 0 0,-1 0 0,1 0 0,0 0 0,-1 0 0,0-4-33,-6-18 20,2 0 0,0 0 0,2-1-1,1 0 1,1 0 0,0-7-20,1 6 5,-19-352-34,7-70 28,4 372 9,6 58-5,1-1 0,0 0-1,2 0 1,1-1 0,1-16-3,6 5-11,1 0-1,2 1 1,0 0-1,3 1 1,0 1-1,6-7 12,4-14-28,-3 6-19,2 1 0,2 1 0,26-35 47,-49 75-5,1 0 1,-1 0 0,1 0 0,0 0 0,-1 0 0,1 0 0,0 0 0,0 1 0,0-1 0,0 0 0,1 1 0,-1 0-1,0-1 1,1 1 0,-1 0 0,0 0 0,1 1 0,0-1 0,-1 0 0,1 1 0,-1 0 0,1-1 0,-1 1-1,1 0 1,0 0 0,-1 1 0,1-1 0,0 0 0,-1 1 0,1 0 0,-1-1 0,1 1 4,150 75-94,-25-19 128,31 19-8,30-3-7,6-8-22,-164-56-5,1-2-1,1-1 0,-1-2 0,1-1 0,0-2 0,0-1 1,0-1-1,30-6 9,45-14-93,-2-4 0,0-5 0,-3-4 0,12-10 93,243-100-351,-178 82 100,128-24 251,-135 51 26,123-6-26,179 11 32,46-7-11,-280 4-28,64-25 7,208-68-1,-81 7-27,10-14 41,-421 128-12,0 0 0,0 2 0,0 0 0,0 1 0,0 1-1,0 1 1,1 1 0,-1 1 0,0 1 0,0 1 0,9 3-1,213 108 62,-223-107-74,-1 0-1,0 2 0,0 0 1,-1 1-1,0 0 1,-1 2-1,-1 0 0,0 1 1,-1 0-1,0 1 0,-1 1 1,-1 1-1,9 14 13,31 140-36,24 261 522,-65-366-422,3-1 0,2 0 1,4-1-1,10 21-64,95 175 88,-54-102-55,15 62-33,-80-198 9,-2 1 0,-1 1 0,-1-1 0,-1 1 0,-1-1 0,-1 1 0,-1-1 0,-1 1-1,-1 2-8,3 2 67,2 1 0,0-1 0,2 0 0,1 0 0,1 0-1,2-1 1,0 0 0,2 0 0,1-1 0,12 20-67,-16-28 8,2-1 1,0 0-1,0-1 1,2 0-1,0-1 1,0 0 0,8 6-9,0-13 137,-37-21 1694,30 11-6213,-3 1 1206</inkml:trace>
  <inkml:trace contextRef="#ctx0" brushRef="#br0" timeOffset="2949.71">8862 957 9154,'-4'-24'531,"-2"1"1,0 0-1,-2 0 0,0 0 0,-2 1 1,0 0-1,-1 1 0,-2 0 1,0 0-1,-1 2 0,-1 0 0,-1 0 1,-1 1-532,0 4-1,0 1 1,0 1-1,-2 0 0,1 1 1,-1 2-1,-1 0 0,0 0 1,0 2-1,0 1 1,-1 0-1,0 2 0,0 0 1,-20 0 0,27 5-31,1 0-1,-1 1 1,1 1 0,0 0 0,-1 1 0,2 0 0,-1 1-1,-9 5 32,7-2-13,-1 0 0,1 1-1,0 1 1,1 1-1,0 0 1,1 1 0,0 0-1,1 1 1,0 0-1,-9 15 14,-86 154-3,79-123-4,2 0 0,3 2-1,2 0 1,4 2 0,0 7 7,8-25-19,2 0-1,2 0 1,2 0 0,2 0-1,2 1 1,5 26 19,1-25-4,3 0 1,1-1-1,3 0 1,1-1-1,2 0 1,7 7 3,-12-24-1,1 0 1,2 0 0,1-2 0,1 0 0,1 0 0,1-2-1,2 0 1,0-2 0,1 0 0,1-1 0,1-2 0,1 0-1,1-2 1,1 0 0,0-2 0,17 7 0,-15-13 7,0-1 0,0-2 0,1-1 1,0-1-1,0-1 0,0-2 0,0-1 0,0-1 0,0-2 1,0-1-1,0-1 0,-1-1 0,0-2 0,0-1 0,15-8-7,-2-1 1,0-2 1,-1-2-1,-1-2 0,-1-1 0,-1-3 0,-2 0 0,-1-3 0,-1-1 0,28-34-1,10-23 65,-4-3 0,-5-3 0,-3-2 0,19-49-65,-46 73 324,-4 0 0,-2-2-1,14-71-323,-33 120 154,-2 1-1,0-2 0,-1 1 1,-2 0-1,-1-1 0,-1 0 1,-1 1-1,-1-1 1,-1 0-1,-2 1 0,-1 0 1,0-1-1,-2 2 0,-2-4-153,4 20 21,1 0-1,-1 0 1,-1 0-1,1 0 0,-1 1 1,-1 0-1,0 0 0,0 1 1,0 0-1,-1 0 1,0 0-1,-1 1 0,1 1 1,-1-1-1,0 1 0,0 1 1,-1 0-1,-7-3-20,-21-5-723,-1 2 0,-1 2 1,0 1-1,0 2 0,0 2 0,-31 1 723,-159 11-3909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1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1372 3393,'-26'-1'650,"1"-1"0,-1-1-1,1-1 1,0-2 0,0 0 0,-18-9-650,-31-3 5556,74 17-5335,0 1 0,0 0 1,0 0-1,0 0 0,0 0 0,0 0 1,0 0-1,0-1 0,0 1 0,0 0 0,0 0 1,0 0-222,18 1 44,238 36 63,-37 7-115,-45 1 13,-23-17-9,1-6-1,1-7 0,75-5 5,-176-8 5,244 0 11,-213 2-12,-1 3-1,46 12-3,-47-6 15,1-3-1,45-3-14,92-15 393,-141 15-217,-39-14 569,-1-91 148,-14-14-1113,-5-1 1,-4-1-1,-6 0 0,-5-1 0,-4 0 0,-11-65 220,2 75 76,-4 1 0,-12-39-76,7-43 274,18 183-256,1 1 1,-1-1 0,1 1-1,-1-1 1,0 1 0,0-1-1,0 0 1,0 1 0,-1-1-1,1 1 1,-1-1 0,0 1-1,1-1 1,-1 1 0,0-1-1,0 1 1,-1 0 0,1-1-1,0 1 1,-1 0 0,0 0-1,1 0 1,-1 0 0,0 1-1,0-1 1,0 0 0,0 1-1,0-1 1,0 1 0,-1 0-1,1-1 1,0 1 0,-1 0-1,1 0 1,-1 1 0,1-1-19,-8 3 53,-1-1-1,1 2 1,0 0 0,0 0 0,1 0 0,-1 1-1,1 1 1,0 0 0,0 0 0,-7 6-53,-79 33-25,55-39 41,1-1 1,-1-3-1,0-1 1,-14-2-17,23 1 34,-186-10 264,72 9-74,0 7 0,1 6 0,-117 26-224,-219 49 14,443-82-15,-1-2 0,0-1 0,0-2 0,1-2 0,-6-1 1,15 1 47,27 3-44,-1 1-1,1 0 0,-1-1 0,1 1 0,0 0 1,0 0-1,0-1 0,-1 1 0,1 0 0,0 0 1,0 0-1,0 0 0,0 1 0,1-1 0,-1 0 1,0 0-1,0 1 0,1-1 0,-1 0 0,0 1 1,1-1-1,0 0 0,-1 1 0,1-1 0,0 1 1,0-1-1,-1 1 0,1-1 0,0 1 0,1-1 1,-1 0-1,0 1 0,0-1 0,1 1 0,-1-1 1,0 1-1,1-1 0,0 0 0,-1 1 0,1-1-2,0 13-20,19 164-22,17 286 60,-24-273-3,21 4-94,-27-157 374,-1-41 137,-5 1-3452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1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255 249 4513,'-1'-1'109,"0"1"0,0-1 0,0 0 0,0 0 0,0 1 0,0-1 0,0 1 0,0-1 0,0 1 0,0-1 0,0 1 0,0-1 0,-1 1 0,1 0 0,0 0 0,0 0 0,0 0 0,0 0 0,-1 0 0,1 0 0,0 0 0,0 0 0,0 0 0,-1 1 0,1-1 0,0 0 0,0 1 0,0-1 0,0 1 0,0-1 0,0 1 0,0 0 1,0-1-1,0 1 0,0 0 0,0 0 0,0-1 0,1 1 0,-1 0 0,0 0 0,1 0 0,-1 0 0,0 0 0,1 0 0,-1 1 0,1-1 0,0 0 0,-1 0 0,1 0 0,0 0 0,-1 2-109,-52 220 1244,50-202-1093,-29 168 905,-27 158-596,32-162-193,27-179-255,0 0 0,0 0 0,0 0 0,1-1-1,-1 1 1,2 0 0,-1 0 0,0 0 0,1-1 0,0 1 0,1-1 0,-1 0 0,1 1 0,0-1 0,0 0 0,0 0-1,1-1 1,0 1 0,0-1 0,0 0 0,1 0 0,-1 0 0,1-1 0,0 1 0,0-1 0,0 0 0,0-1 0,0 1 0,1-1-1,-1 0 1,1 0 0,0-1 0,0 1-12,133 15 66,62-3-13,-32-9-50,1-6 0,-1-9 0,16-8-3,-115 11 19,66-8 24,-1 7-1,63 6-42,-140 6 15,83-3-15,-129-3 2,0-1 0,0 0-1,0 0 1,-1-1 0,1-1 0,-1 0 0,0-1 0,0 0-1,-1 0 1,0-1 0,3-2-2,0-3 19,-1 0 0,0-1-1,0 0 1,-1-1 0,-1 0 0,0-1 0,-1 0-1,-1 0 1,0-1 0,2-8-19,25-115 56,-28 114-46,-1 0 0,-2-1 0,0 0-1,-2 0 1,0 0 0,-2 0 0,-1 0 0,-2 0 0,0 1 0,-1-1-1,-2 1 1,-1 0 0,-7-20-10,-19-20 34,-2 1 1,-2 2-1,-29-33-34,-69-145-7,128 232 51,-1 1-1,0-1 1,0 1 0,-1 0-1,1 1 1,-2 0-1,1 1 1,-1 0 0,0 0-1,0 1 1,0 0-1,0 1 1,-1 0 0,0 1-1,1 0 1,-1 0-1,0 1 1,0 1 0,-8 0-44,-2-2 102,-77-3 87,1 4 1,-1 5-1,1 4 1,1 4-1,-47 14-189,68-14 97,-268 58 313,25 41-215,203-68-161,-47 12 33,144-40 690,24-12-3339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2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11883,'10'8'4780,"13"-5"-3336,-17-3-1384,246-11-210,-196 4 122,1 3 1,0 3 0,-1 2 0,46 6 27,-45 5-24,-1 2 1,-1 3-1,14 7 24,67 21 3,-84-31 4,1-2 1,0-2-1,21 0-7,199 8-13,34-12 13,-69-2 15,-1 9-1,31 15-14,67 11 3,26-25-11,-2-10 9,-15-9 23,-8-4-6,15 4-12,-8 4 20,-12-4-11,598-34-14,-654 20 23,-103 14-11,1 9-1,18 8-12,197 2-9,-181-19 25,64-14-15,-190 10 8,53-7 17,-1 7 1,54 5-27,676 5 10,-613 19-11,-175-10-1,404 46-12,-258-39 37,5-8-35,-7-17 26,7 0-7,219-24-39,-105 40 72,-151-12-8,-76 0-5,8 5 161,19-7 778,-124 5 872,-31 7-1722,8-3-2251,-15 7-49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2:0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2 323 9234,'1'-1'105,"-1"1"-1,0 0 1,0 0 0,0 0 0,0 0-1,0 0 1,0 0 0,1-1 0,-1 1-1,0 0 1,0 0 0,0 0 0,0 0-1,0 0 1,0-1 0,0 1 0,0 0-1,0 0 1,0 0 0,0 0 0,0-1-1,0 1 1,0 0 0,0 0-1,0 0 1,0 0 0,0-1 0,0 1-1,0 0 1,0 0 0,0 0 0,0 0-1,0-1 1,0 1 0,0 0 0,-1 0-1,1 0 1,0 0 0,0 0 0,0-1-1,0 1 1,0 0 0,0 0 0,-1 0-1,1 0 1,0 0 0,0 0 0,0 0-1,0 0 1,0 0 0,-1 0 0,1-1-1,0 1-104,12-3 144,35-3-160,1 3 0,0 2 0,-1 1 0,1 3 1,3 3 15,-15-3 0,364 45 26,-180-18 33,81-4-59,-152-25 67,90-12-67,193-43 123,24-11 227,-4 4 126,100-23 145,-305 44-535,179-20 1541,-366 50-864,-113 2-1574,7-4-2742,-14-1-249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1:4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4185,'-19'31'4348,"9"24"-3051,8-36-939,-3 61 83,3 0 1,4 0 0,10 73-442,-1-21 151,8 139 169,7 25 151,16 162 384,-12-122-395,12 211-34,-5 50-99,2 234 335,-15-213-348,-19-145-160,-5-462-126,1-6 3,-1 0-1,0 0 0,0 1 1,0-1-1,0 0 0,-1 0 1,0-1-1,0 1 0,0 0 1,-1 0-1,1 0 0,-1-1 1,0 1-1,-1-1 0,1 1 1,-1-1-1,0 0 0,0 0 0,0 0 1,0 0-1,-1 0-30,-16 19 137,24-6-3988,3-14 1057</inkml:trace>
  <inkml:trace contextRef="#ctx0" brushRef="#br0" timeOffset="756.746">976 1551 7906,'-17'15'4539,"8"29"-4220,8-40-188,-2 67 80,2 0 1,8 55-212,-3-45 76,30 340 290,7 3-247,-15 18-16,-19 11 181,-3-46 34,-3-322-301,-1 5 22,4 1 0,3 0 0,14 51-39,25 121 52,-50-252-456,-8-22-1799,-5-9 146</inkml:trace>
  <inkml:trace contextRef="#ctx0" brushRef="#br0" timeOffset="3468.818">140 4019 4209,'-37'43'6167,"12"47"-3828,24-86-2315,-4 52 109,1 1 1,3-1-1,2 1 1,3-1 0,3 0-1,4 14-133,0 11 112,-3 0-1,-3 32-111,-18 13 1595,26-212-56,14-65-1964,5-128 425,-36 184-197,-4 88 165,2 22 7,-7 31-23,2 1 1,2 0-1,3 0 0,-1 31 48,5-59-3,1 1 0,1-1 0,1 1 0,1 0 0,1-1-1,0 0 1,1 0 0,6 14 3,-10-31-108,0-1 0,1 1 1,0 0-1,-1-1 0,1 1 0,0-1 0,0 1 1,0-1-1,0 1 0,0-1 0,0 0 0,0 1 1,0-1-1,1 0 0,-1 0 0,0 0 0,1 0 1,-1 0-1,1 0 0,-1 0 0,1-1 0,0 1 1,-1 0-1,1-1 0,0 1 0,-1-1 0,1 0 1,0 0-1,0 0 0,0 0 108,25-6-2414</inkml:trace>
  <inkml:trace contextRef="#ctx0" brushRef="#br0" timeOffset="4128.786">1160 4074 9418,'0'117'4831,"1"211"-4373,-8-240-175,4-80 458,5-16 2,1-10-329,12-75-80,-6 47-301,-3 0 1,-1-1-1,-2 1 1,-2-1-1,-5-37-33,-4 55 1,8 29-2,0 0 1,0-1-1,0 1 0,0 0 1,-1-1-1,1 1 1,0 0-1,0 0 0,-1-1 1,1 1-1,0 0 1,0 0-1,-1-1 1,1 1-1,0 0 0,-1 0 1,1 0-1,0 0 1,-1 0-1,1-1 0,0 1 1,-1 0-1,1 0 1,0 0-1,-1 0 0,1 0 1,0 0-1,-1 0 1,1 0-1,0 0 1,-1 0-1,1 0 0,-1 0 1,1 0-1,0 1 1,-1-1-1,1 0 0,0 0 1,0 0-1,-1 0 1,1 1-1,0-1 0,-1 0 1,1 0-1,0 1 1,0-1-1,-1 0 1,1 0-1,0 1 0,0-1 1,0 0-1,-1 1 1,1-1-1,0 0 0,0 1 1,0-1-1,0 0 1,0 1-1,0-1 0,0 0 1,-1 1-1,1-1 1,0 0-1,0 1 1,0-1-1,1 0 0,-1 1 1,-7 16-31,2 0 0,0 1 0,2-1 0,-1 1 0,2 0-1,1 0 1,0 1 0,1 9 31,12 173 443,-21-105-677,-14-47-472</inkml:trace>
  <inkml:trace contextRef="#ctx0" brushRef="#br0" timeOffset="6433.773">23 1918 6105,'-1'2'258,"-1"0"29,0 0-1,0 0 1,0 0 0,1 0 0,-1 0 0,1 0-1,-1 0 1,1 1 0,0-1 0,0 0 0,0 1-1,0-1 1,0 1 0,1 0 0,-1-1 0,1 1-1,0-1 1,-1 3-287,3-4 60,0-1-1,0 1 1,-1-1-1,1 1 1,0-1-1,0 0 1,0 0-1,-1 0 0,1 0 1,0 0-1,0 0 1,0-1-1,0 1 1,-1 0-1,1-1 1,0 0-1,0 1 1,-1-1-1,1 0 1,0 0-1,-1 0 1,1 0-1,-1 0 1,1 0-1,-1 0-59,0 0 24,202-139 964,-190 130-952,78-64 166,-3-4 0,2-10-202,-112 143 280,13 21-409,23-30-4659,-5-37 1650</inkml:trace>
  <inkml:trace contextRef="#ctx0" brushRef="#br0" timeOffset="6716.372">143 2481 4489,'-25'46'4600,"26"-45"-4547,-1-1 0,0 0 1,1 1-1,-1-1 1,1 0-1,-1 1 0,1-1 1,-1 0-1,1 1 1,0-1-1,-1 0 0,1 0 1,-1 0-1,1 1 1,-1-1-1,1 0 0,0 0 1,-1 0-1,1 0 1,-1 0-1,1 0 0,0 0 1,-1-1-1,1 1 1,-1 0-1,1 0 0,0 0 1,-1 0-1,1-1 1,-1 1-1,1 0 0,-1-1 1,1 1-1,-1 0 1,1-1-1,-1 1 0,1-1 1,-1 1-1,0 0 1,1-1-1,-1 1 0,0-1 1,1 1-1,-1-1 1,0 0-1,0 1 0,1-1 1,-1 1-54,1-1 91,177-140 1194,-142 110-1173,254-222 256,-233 199-294,-102 105 34,-67 87-2805,42-47 634</inkml:trace>
  <inkml:trace contextRef="#ctx0" brushRef="#br0" timeOffset="7121.53">164 2845 9834,'17'-6'1937,"15"-8"1023,12-2-2992,17-13 48,4-3-32,12-17 88,-4 2-72,0-10 88,-15 5-80,-5 2 88,-15 15-104,-8 6 96,-13 13-96,-10 8-136,-10 13-40,-18 23-2800,-14 16 727</inkml:trace>
  <inkml:trace contextRef="#ctx0" brushRef="#br0" timeOffset="7386.159">175 3393 7314,'0'-12'2392,"20"1"305,12-7-1777,19-22-888,8-13-72,22-23 104,1-7-88,9-16 104,-9 11-80,0 3 96,-22 20-80,-5 15 80,-20 20-112,-11 21-176,-21 21-760,-24 32-1761,-14 12 97</inkml:trace>
  <inkml:trace contextRef="#ctx0" brushRef="#br0" timeOffset="7387.159">213 3801 5913,'21'-29'2241,"32"-26"151,16-16-1432,32-26-623,4-8-217,16-24 112,-17 13-128,-1-1 64,-29 26-120,-7 15 96,-29 38-104,-14 27-632,-29 29-1049,-25 39-871,-15 14-753</inkml:trace>
  <inkml:trace contextRef="#ctx0" brushRef="#br0" timeOffset="7656.476">272 4097 7274,'11'-5'1640,"13"-13"640,9-6-2136,18-16-192,6-8-64,14-19 104,-5-1-64,10-8 136,-11 4-64,0 6 128,-22 23-240,-7 28-2104,-22 20 664</inkml:trace>
  <inkml:trace contextRef="#ctx0" brushRef="#br0" timeOffset="7861.237">475 4299 5537,'26'-29'4481,"18"-20"-1112,17-6-3369,22-19 3377,-1-5-3425,17-21 112,-13 9-96,-1 6-240,-19 21-3105,-18 8 920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3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737 482 8450,'-2'-3'171,"0"0"1,-1 0 0,1 0-1,-1 0 1,0 1 0,0-1-1,0 1 1,0 0-1,0 0 1,0 0 0,-1 0-1,1 1 1,-1-1 0,1 1-1,-1 0 1,0 0 0,1 0-1,-1 1 1,0-1-1,1 1 1,-1 0 0,0 0-1,0 0 1,1 0 0,-1 1-1,0 0 1,0-1 0,1 1-1,-1 1 1,1-1-1,-1 0 1,1 1 0,-2 0-172,-3 8 16,0 0-1,0 1 1,1 0 0,0 0 0,1 0 0,0 1 0,1 0-1,0 0 1,1 1 0,1-1 0,-1 1 0,2 0 0,0 0-1,1 0 1,0 0 0,1 10-16,-26 442-41,21-326 19,-27 488-156,-20 33 31,-6 14 134,-5 68 25,-20 59 14,-4 6-14,20 17 20,15-37 4,33 21-9,42 45-22,23 34 7,-4 19 2,-16 1 18,-11-109 209,21-71 148,34-107-284,-50-513-86,5-1 0,4-1 1,4-1-1,5-2 1,12 14-20,110 187 51,-150-286-53,-4-5-4,1 0 0,0 0 0,1 0-1,0-1 1,1 0 0,0 0-1,10 7 7,-17-16-3,0-1 0,0 1-1,1-1 1,-1 1-1,0-1 1,1 0 0,0 0-1,-1 0 1,1 0 0,-1-1-1,1 1 1,0 0 0,-1-1-1,1 0 1,0 0 0,0 0-1,-1 0 1,1 0 0,0-1-1,0 1 1,-1-1-1,1 1 1,-1-1 0,1 0-1,0 0 1,-1 0 0,0-1-1,1 1 1,-1 0 0,0-1-1,1 0 1,0-1 3,64-70-31,-62 67 32,33-51 9,-2-2 1,-2-1-1,-4-2 0,-1-1 1,1-15-11,55-163 41,35-168-41,-54 131 4,3-91-4,47-404-28,1 1 12,-1 58 31,-20 94-20,-30-7 11,-33-90-24,-44-85-195,-8 554-51,-11 1 0,-18-38 264,-127-466-474,-14 31 415,3-31 211,9-38 288,36 2 69,96 445-120,12-34-389,17-352 217,32 64-110,-13 510-39,-6 0 0,-15-85-68,-38-106 146,51 296-129,1 9-11,-1 0 1,-3 1-1,0 0 0,-3 0 0,-2-2-6,10 34-10,0 1-1,0-1 0,0 1 0,-1 0 1,0 0-1,0 0 0,-1 0 0,0 1 0,0-1 1,0 1-1,0 1 0,-1-1 0,0 1 1,0 0-1,0 0 0,0 1 0,-1-1 0,0 1 1,1 1-1,-1-1 0,0 1 0,0 1 1,0-1-1,-1 1 0,1 0 0,-1 1 11,-12 0-8,0 1 0,1 1 0,-1 1 0,1 0 0,-1 1 0,1 2 0,1 0-1,-1 1 1,1 0 0,0 2 0,1 0 0,0 1 0,0 1 8,13-10-12,1 1 0,0-1 0,0 1 0,0 0 0,0 0-1,0 0 1,0 0 0,0 0 0,1 1 0,-1-1 0,1 1 0,0-1 0,0 1 0,0 0 0,0 0 0,0 0 0,1 0 0,-1 1 0,1-1-1,0 0 1,0 1 0,0-1 0,0 0 0,0 1 0,1-1 0,0 1 0,0-1 0,0 1 0,0-1 0,0 1 0,1-1 0,-1 1-1,1-1 1,0 1 0,0-1 0,1 1 12,4 2-260,0-1 0,1-1 0,0 1 0,-1-1-1,1 0 1,1-1 0,-1 1 0,1-1 0,-1-1 0,1 0 0,0 0-1,0 0 1,-1-1 0,1 0 0,2-1 260,34 3-2399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9:43:1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1139 7317 10010,'-13'-6'696,"1"0"0,0 1 1,-1 0-1,0 1 0,0 0 0,-1 2 0,1-1 0,-1 1 0,1 1 1,-14 1-697,5 0 100,0 2 0,0 1 0,1 0 0,-1 2 0,1 0 1,0 2-1,0 0 0,1 1 0,0 1 0,-6 4-100,0 6-22,0 0-1,1 2 1,1 1-1,1 1 1,1 0-1,1 2 1,1 1-1,1 0 1,1 2-1,2 0 1,1 0-1,1 2 1,1 0-1,2 0 1,1 1-1,-5 27 23,1 11-378,2 2 0,3-1 0,3 1 0,3 21 378,10 304-1175,-2-311 1150,4 0 0,3-1 0,11 33 25,0-35 2,3-1 1,3-1-1,28 49-2,-4-25-6,5-3 0,46 58 6,-36-64 6,4-3 0,64 61-6,-97-113-7,1-1 0,3-2 0,0-2 0,3-3 0,0-1 0,28 12 7,-48-29-21,0-1 0,1-2 0,1-1 0,0-1 0,0-1 0,1-1-1,18 1 22,-23-6-53,0 0-1,0-1 0,0-2 0,0 0 0,0-2 0,-1 0 0,1-2 1,-1 0-1,0-2 0,0 0 0,-1-2 0,0 0 0,8-6 54,-4-5-209,0 0 0,-2-1-1,0-2 1,-2 0 0,0-2 0,-2 0-1,-1-1 1,-1-1 0,-1-1-1,-1 0 1,-2-2 0,-1 1 0,-1-1-1,-1-1 1,2-19 209,9-30-394,-4-1 0,-3 0 0,0-34 394,-5 7 386,-4 0 1,-5 0-1,-5-1 0,-10-49-386,1 59 832,-4 0 0,-5 1 0,-4 1 0,-5 1 1,-26-55-833,-10 3 2344,-38-55-2344,18 47 275,-7 3 0,-7 5-1,-81-90-274,165 219 13,-1 0 0,0 2 0,-1 0 0,-1 0 0,0 2 0,-1 1 0,-1 0-1,0 2 1,-1 0 0,0 2 0,-1 1 0,-5-2-13,6 6 17,0 1 0,0 1 0,-1 1 0,1 1 0,0 1 1,-1 1-1,1 1 0,0 1 0,0 1 0,0 2 0,1 0 0,-1 1 0,1 1 0,1 1 0,0 1 0,-7 4-17,1 1-31,2 1-1,0 1 0,1 2 0,0 0 1,-7 9 31,-15 19-23,2 1 0,2 3 1,1 3 22,-15 28 527,3 1 1,-9 30-528,-125 278-2272,11 52 729</inkml:trace>
  <inkml:trace contextRef="#ctx0" brushRef="#br0" timeOffset="13581.755">137 303 8698,'-24'-3'4844,"28"8"-4866,0 0 0,-1 0 0,0 0 0,0 0 0,-1 0 0,1 1 1,-1-1-1,0 1 0,-1-1 0,1 1 0,-1 0 0,0 0 0,-1 0 0,1 0 1,-1-1-1,0 1 0,-1 4 22,1-4-10,-1 88 0,-5-1 0,-6 13 10,7-61 15,-39 379 110,31-213 5,13 140-130,9-205 52,6 0 0,6-1 0,10 13-52,133 481 97,-158-615-96,92 331 45,-15 13-46,-14 17-28,-7 101 28,-33 144-72,-25-469 48,4 62 10,-5-136 37,4-1 0,14 68-23,-18-139 10,1 1 0,0-1 0,0 0 0,2 0 0,0 0 0,0-1 0,2 0 0,0 0 0,0-1 0,6 6-10,-10-15 4,0 0 0,0-1 0,0 0 0,0 1 0,1-2 0,0 1 0,-1 0 0,1-1 0,0 0 0,0 0 0,0-1 0,1 1 1,-1-1-1,0 0 0,1 0 0,-1-1 0,0 0 0,1 0 0,4 0-4,-1-1 3,1 0-1,-1 0 1,1 0-1,-1-2 1,0 1-1,0-1 1,0 0 0,0-1-1,0 0 1,-1 0-1,1-1 1,-1 0-1,0-1 1,-1 1 0,4-5-3,12-10 1,-2-1 1,0 0-1,-1-2 1,-2-1-1,0 0 1,-1-1-1,-2-1 1,1-3-2,66-137-135,8-74-1324,43-191 1459,53-194-1111,-170 575 1109,42-136 105,-1-36-103,-32 90 226,-5-2 0,-4-15-226,14-420 1073,-47-165-232,-53 1-31,40 542-518,-7 2 0,-20-37-292,31 133 32,-5 1 1,-4 1-1,-3 3 0,-43-70-32,62 127-42,-2 1-1,-1 0 0,-1 2 1,-1 1-1,-2 1 0,0 1 0,-2 2 1,-16-11 42,23 20-257,-1 1 0,0 0 1,-1 2-1,-1 1 0,0 1 1,0 1-1,0 1 0,-1 1 1,0 1-1,-1 1 0,1 1 1,-1 2-1,-2 0 257,-172 9-2571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2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9746 565 3241,'-56'-56'6634,"53"54"-6551,0 0 0,0 0 0,-1 0 0,1 1 0,0-1-1,0 1 1,-1 0 0,1 0 0,-1 0 0,1 1 0,-1-1 0,1 1 0,-1 0 0,1 0-1,-1 0 1,1 0 0,-1 1 0,1 0 0,-1-1 0,1 1 0,-2 1-83,-141 77 239,102-51-169,-159 94 138,163-102-178,2 1-1,0 2 0,2 2 1,1 1-1,-13 14-29,-35 48 2,4 4-1,3 3 1,-37 67-2,49-70 6,-42 53 24,-72 72-30,83-108 9,4 3 0,-20 41-9,-102 173-16,24-19 16,17-6 8,14-11-10,11 5-3,23-11 25,80-179-11,4 3 1,4 1-1,5 4-9,23-77 4,-22 75 33,6 1 1,4 1-1,5 0 0,5 2 1,5 6-38,5-107 14,1 0 0,0 0 0,0 0 0,2 0 0,0-1 0,0 1-1,1-1 1,1 1 0,0-1 0,1-1 0,0 1 0,1-1 0,0 0 0,1 0 0,1-1 0,-1 0 0,2-1 0,0 0 0,0 0 0,0-1 0,12 7-14,-1-3 5,0-1 0,1-1 0,0-2 0,1 0 0,0-1-1,0-1 1,1-1 0,-1-1 0,2-1 0,3-1-5,54 2 54,0-3-1,29-5-53,-48 1 39,14 2-30,0-4 1,-1-4-1,1-3 1,-1-3 0,-1-3-1,21-10-9,-17-3 30,-1-4 1,-2-3-1,62-40-30,3-16 32,99-87-32,79-76-30,-26 26-8,-186 139 30,77-86 8,-96 77 48,-4-4 0,26-46-48,-48 56 32,-4-2 0,-4-3 0,12-39-32,-8-1 38,-7-2 0,5-42-38,63-280 209,14-11-49,-1 74-104,-111 322 90,-4 0 1,-4-1-1,-3-1 0,-3 0 0,-4-5-146,-3 62 103,-2 1-1,-1 0 0,0 0 1,-2 0-1,-1 1 1,0 0-1,-1 0 0,-2 0 1,0 1-1,-1 0 1,-1 1-1,-1 0 1,0 0-1,-2 2 0,-12-15-102,-214-236 342,239 267-342,-12-13-2,0 0 1,-1 2-1,0-1 0,-1 2 1,0 0-1,-1 0 0,0 2 1,-2-1 1,-11 1-67,-1 1 0,0 1 1,0 2-1,-1 1 1,1 1-1,-1 1 0,1 2 1,-1 2-1,0 0 0,1 2 1,0 2-1,0 0 1,0 2-1,1 1 0,0 2 1,1 0-1,-22 13 67,-69 43-2684,0 6 11</inkml:trace>
  <inkml:trace contextRef="#ctx0" brushRef="#br0" timeOffset="2313.868">25 778 4945,'-2'1'220,"0"0"-1,0 0 0,1 1 1,-1-1-1,1 1 1,-1-1-1,1 1 1,-1 0-1,1-1 1,0 1-1,0 0 0,0 0 1,0 0-1,0 0 1,0 0-1,0 0 1,1 0-1,-1 0 1,0 2-220,11 68 996,90 246 154,39 65-528,45 36-308,27 55-168,12-30-114,30 1 173,-4-37-34,-23-46-86,24-8-46,24 17 11,-23-47-23,2-43 33,-195-222-50,1-3 0,3-3 0,2-2-1,2-4 1,3-2 0,1-3 0,2-3 0,2-3-10,-58-30-10,0 0 0,0-1 0,1 0 0,-1-1 0,1-1 0,0-1 0,0-1 0,11 0 10,-20-1-3,-1-1-1,1 0 1,-1 0 0,0 0 0,1-1 0,-1-1-1,0 1 1,0-1 0,0 0 0,-1-1 0,1 1-1,-1-1 1,1-1 0,-2 1 0,1-1 0,0 0-1,-1 0 1,0-1 0,0 0 0,1-2 3,4-10-2,-1-1 1,-1 0-1,-1 0 1,0-1 0,-2 0-1,0 0 1,-1 0-1,-2-1 1,0 1-1,0-1 1,-2 0 0,-1 0-1,-1-5 2,-13-488 116,5 164-139,-15 2-1,-20-32 24,-15 12 78,-3 27-28,26 214-36,-6 2 0,-5 1 0,-5 3 0,-6 2 0,-4 3 0,-38-46-14,-186-304 50,13 2-61,213 360 23,9 11 43,-3 3 0,-4 2-1,-4 3 1,-15-11-55,41 61 84,-1 1-1,-2 2 1,-1 2 0,-15-8-84,17 11 40,-266-177 232,265 178-193,-2 2 0,0 2 0,-1 1 0,-1 3 0,-1 1 0,-20-3-79,9 7 95,0 2 0,-1 2 0,0 3-1,-1 2 1,-13 3-95,44 1-69,-1 1 1,1 1-1,0 1 1,1 2-1,-1 0 1,1 2-1,0 1 1,0 1-1,1 1 1,0 1-1,-20 13 69,-48 56-2447,18 16 32</inkml:trace>
  <inkml:trace contextRef="#ctx0" brushRef="#br0" timeOffset="17663.39">380 6938 6201,'-25'-1'5551,"12"37"-4148,59 271-574,-7 74-99,-31-329-686,-2 0 0,-2 1 1,-2-1-1,-5 45-44,-10-48 458,6-66 80,13-236 68,4 102-534,-2 42-23,-5 1-1,-9-94-48,-5 147 43,11 55-44,-1 0 1,1 0 0,-1 0-1,1 0 1,-1 0-1,1 1 1,-1-1 0,1 0-1,-1 0 1,1 0-1,-1 1 1,1-1 0,-1 0-1,1 1 1,-1-1-1,1 0 1,0 1-1,-1-1 1,1 1 0,-1-1-1,1 0 1,0 1-1,0-1 1,-1 1 0,1-1-1,0 1 1,0-1-1,0 1 1,-1-1 0,1 1-1,0-1 1,0 1-1,0 0 1,0-1-1,0 1 1,0-1 0,0 1-1,0-1 1,0 1-1,0-1 1,0 1 0,1 0 0,11 126-215,-3-52 147,8 78 52,-2 104 16,-21-32-514,2-196-2055,-5-20 177</inkml:trace>
  <inkml:trace contextRef="#ctx0" brushRef="#br0" timeOffset="18982.337">10300 7032 8538,'-28'-8'5071,"15"25"-4450,-10 114-271,19-34-259,3-1-1,5 1 0,4-1 0,17 78-90,-15-102 37,5 97 120,-14-163-81,0 0-1,-1-1 0,0 1 1,0 0-1,-1 0 0,0-1 1,0 1-1,0 0 0,0-1 1,-1 1-1,0-1 0,-1 3-75,2-7 20,1-1 0,0 0 0,0 1 0,0-1 0,-1 0 0,1 1 0,0-1 0,-1 0 0,1 1-1,0-1 1,-1 0 0,1 0 0,0 1 0,-1-1 0,1 0 0,-1 0 0,1 0 0,0 0-1,-1 1 1,1-1 0,-1 0 0,1 0 0,0 0 0,-1 0 0,1 0 0,-1 0 0,1 0 0,-1 0-1,1 0 1,0 0 0,-1 0 0,1-1 0,-1 1 0,1 0 0,0 0 0,-1 0 0,1 0-1,-1-1 1,1 1 0,0 0 0,-1 0 0,1-1 0,0 1 0,-1 0 0,1-1 0,0 1 0,0 0-1,-1-1 1,1 1 0,0 0 0,0-1 0,0 1 0,-1-1 0,1 1 0,0 0 0,0-1 0,0 1-1,0-1 1,0 1 0,0-1 0,0 1 0,0-1-20,-8-100 611,13-154-482,0 166-211,-4-1 0,-10-87 82,4 155-65,5 22 58,0 0 0,0 0-1,-1 0 1,1 0 0,0 0 0,0 0 0,0 0 0,0 0-1,0 0 1,-1 0 0,1 0 0,0 0 0,0 0 0,0 0-1,0 0 1,-1 0 0,1 0 0,0 0 0,0 0 0,0 0-1,0 0 1,0 0 0,-1 0 0,1 0 0,0-1 0,0 1-1,0 0 1,0 0 0,0 0 0,0 0 0,0 0 0,-1 0-1,1-1 1,0 1 0,0 0 7,-3 282-596,31 35 669,-19-279-77,-1-48-21,18-95 93,-8-9-400,-4-1 0,-6 0 0,-4-55 332,-13-12-956,5 168 783,0 19 51,-10 53-28,-18 202 17,15-87 89,5 163 44,13-298-786,1 0 1,1 0-1,2-1 0,2 0 0,8 27 786,17 6-2808</inkml:trace>
  <inkml:trace contextRef="#ctx0" brushRef="#br0" timeOffset="22951.816">953 8493 7322,'28'21'4220,"25"-4"-3799,-36-12-277,37 5-143,0-1 0,0-4 0,0-1 0,1-3 0,-1-2 0,11-4-1,30 2 27,280 1 60,56 20-5,63 28 24,29 19-9,193 4 60,-314-44-25,278 14-57,292 4 34,-391-9-83,-43 11 4,-30 1 9,-37-21-19,-49-19 39,140 3 225,-461 1-103,-100-9-207,-1-1 0,0 1 1,0-1-1,0 0 0,0 1 0,0-1 0,0 1 0,0-1 0,1 1 0,-1-1 0,0 0 1,0 1-1,-1-1 0,1 1 0,0-1 0,0 1 0,0-1 0,0 0 0,0 1 0,0-1 1,0 1-1,-1-1 0,1 0 0,0 1 0,0-1 0,-1 0 0,1 1 0,0-1 0,-1 0 1,1 1-1,0-1 0,-1 0 0,1 0 0,0 1 0,-1-1 0,1 0 0,0 0 0,-1 0 1,1 1-1,-1-1 0,1 0 0,0 0 0,-1 0 0,1 0 0,-1 0 0,1 0 0,-1 0 0,1 0 1,0 0-1,-1 0 0,1 0 0,-1 0 0,1 0 0,-1-1 0,1 1 0,0 0 0,-1 0 1,1 0-1,0 0 0,-1-1 0,1 1 0,-1 0 0,1 0 0,0-1 0,0 1 0,-1 0 1,1-1-1,0 1 26,-2 0-746,-10 2-1218</inkml:trace>
  <inkml:trace contextRef="#ctx0" brushRef="#br0" timeOffset="23533.414">9207 8819 5417,'-13'-38'7959,"44"31"-7483,220 15 54,-27 11-390,36 6-62,-249-23-79,0 0-1,0 1 1,-1 0-1,1 1 1,-1 0-1,0 0 1,0 1-1,2 2 2,-9-5 2,-1-1 0,1 1-1,-1 0 1,1 0-1,-1 0 1,0 0 0,0 0-1,0 1 1,0-1-1,0 1 1,-1-1-1,1 1 1,-1 0 0,1-1-1,-1 1 1,0 0-1,0 0 1,0 0 0,-1 0-1,1 0 1,-1 0-1,0 0 1,1 0-1,-1 0 1,-1 0 0,1 0-1,0 0 1,-1 1-1,1-1 1,-1-1 0,0 1-1,0 1-1,-8 9 21,1 1-1,-2-1 1,0-1-1,0 0 0,-1 0 1,-1-1-1,0 0 1,0-1-1,-1-1 1,0 0-1,-1 0 1,0-1-1,0-1 1,-1-1-1,-8 3-20,-4 5 20,-508 275 225,405-199-107,73-41-613,-14-1-2068</inkml:trace>
  <inkml:trace contextRef="#ctx0" brushRef="#br0" timeOffset="27209.254">958 7176 4121,'47'92'816,"21"7"416,10-9-1240,10-1-16,-9-18 16,10-1-8,-10-12 8,0-2 8,-9-12 8,3-6-8,-17-17-8,4-10-64,-16-11-392,6-14-760,-13-6 64</inkml:trace>
  <inkml:trace contextRef="#ctx0" brushRef="#br0" timeOffset="27478.509">1853 6020 5073,'14'-8'1056,"1"20"569,18 19-1441,4 13-96,25 21 136,5 9 24,18 17 40,-2 3 16,28 6 16,-15-10-88,17 12-48,-11-16-96,16 7-24,-14-10-32,18 8 16,-17-18-48,7 3-2000,-14-14 655</inkml:trace>
  <inkml:trace contextRef="#ctx0" brushRef="#br0" timeOffset="27791.272">2871 5392 1840,'64'101'1577,"32"25"-1,4-7-320,33 44-191,4-8-377,25 30-168,-10-9-328,15 28-80,-17-35-56,12 12 16,-28-29-24,9 4 24,-28-35-184,0-4-1688,-31-27 511</inkml:trace>
  <inkml:trace contextRef="#ctx0" brushRef="#br0" timeOffset="28167.408">3208 3868 6169,'-13'-58'641,"5"26"-113,0 0-1,3-1 1,1 0 0,1-1 0,2-19-528,8 2-98,-7 50 94,0 0 0,1 0 0,-1 0 0,0 0 0,0 0 0,0 0 0,1 0 0,-1 0 0,1 0 0,-1 0 0,1 0 0,-1 0 0,1 1 0,-1-1 0,1 0-1,0 0 1,-1 1 0,1-1 0,0 0 0,0 1 0,0-1 0,-1 0 0,1 1 0,0-1 0,0 1 0,0 0 0,0-1 0,0 1 0,0 0 0,0-1 0,0 1 0,0 0 0,0 0-1,0 0 1,0 0 4,34 22-64,25 43 8,31 53 94,32 46 190,439 584 871,75 38-235,-444-561-706,282 297 142,-79-121-172,-364-370-163,168 159-576,-63-79-2579,-78-71 659</inkml:trace>
  <inkml:trace contextRef="#ctx0" brushRef="#br0" timeOffset="28464.232">3638 1929 2753,'0'-1'13,"0"0"0,0 1 1,1-1-1,-1 0 1,0 0-1,1 0 0,-1 0 1,1 1-1,-1-1 0,1 0 1,-1 1-1,1-1 1,0 0-1,-1 1 0,1-1 1,0 0-1,-1 1 1,1-1-1,0 1 0,0 0 1,0-1-1,-1 1 1,1 0-1,0-1 0,0 1 1,0 0-1,0 0 1,0 0-1,0 0 0,0-1 1,0 1-1,-1 1 0,1-1 1,0 0-1,0 0 1,0 0-1,0 0 0,0 1-13,36 32 482,36 63-213,45 77 123,43 67 241,52 82 103,27 39-73,625 871 433,-352-529-19,-304-426-271,-23-37 25,239 283 784,-284-363-1427,150 132-188,-128-149-3067,-99-92 854</inkml:trace>
  <inkml:trace contextRef="#ctx0" brushRef="#br0" timeOffset="28807.154">4791 1764 1856,'242'346'1481,"56"80"-305,-19-33-192,26 33-256,-53-90-128,4 4 161,-49-85-33,3 9-56,-47-54-288,-5-3-120,-39-56-184,-5-3-32,-30-50-40,-1-11-880,-24-36-1089,-13-22 41</inkml:trace>
  <inkml:trace contextRef="#ctx0" brushRef="#br0" timeOffset="29109.59">5479 1072 2569,'183'266'1456,"15"17"-136,38 54-488,-30-35-504,-3 1-136,-42-58-104,-20-28 0,-56-76-16,-20-40 0,-36-67-456,-56-61-1008,-46-60 192</inkml:trace>
  <inkml:trace contextRef="#ctx0" brushRef="#br0" timeOffset="29330.59">5164 864 2040,'41'53'481,"4"-3"399,-2-6-472,21 17 176,10 6 128,40 44 168,15 14-184,33 38-87,-1 8-201,12 19-112,-34-35-184,-7-11-24,-39-43-32,-23-34-1160,-31-49-545,-31-39-207</inkml:trace>
  <inkml:trace contextRef="#ctx0" brushRef="#br0" timeOffset="29605.997">5282 1 1776,'37'61'1457,"11"10"-369,37 56 80,21 16-968,34 51 32,6 6 8,24 37 8,-25-41-72,-10-2-64,-35-56-56,-25-38 0,-39-62-352,-36-47-1056,-42-53 240</inkml:trace>
  <inkml:trace contextRef="#ctx0" brushRef="#br0" timeOffset="29888.051">5505 36 5969,'114'192'1273,"-9"-20"559,2-1-1768,-15-34-40,-15-22-16,-30-59-16,-9-25-80,-23-39-16,-16-33-512,-24-35-929,-28-60-279,-18-19-648</inkml:trace>
  <inkml:trace contextRef="#ctx0" brushRef="#br0" timeOffset="29889.051">5797 160 4785,'107'175'1368,"4"-1"289,20 16-1265,-12-29-296,-5-2-8,-26-51 0,-10-20-16,-27-34-120,-11-43-128,-19-43-1545</inkml:trace>
  <inkml:trace contextRef="#ctx0" brushRef="#br0" timeOffset="30336.161">7992 5789 6945,'-50'-49'1233,"1"-3"-1,3-2 0,-20-33-1232,64 82 179,8 10-95,19 22 51,377 465 881,-35-48-671,-126-155-379,-207-256-1000,-34-33 976,0 0 0,0 0 0,0 0 0,0-1 0,0 1 0,0 0 0,0 0-1,0 0 1,0-1 0,0 1 0,-1 0 0,1 0 0,0 0 0,0 0 0,0-1 0,0 1 0,0 0 0,1 0 0,-1 0-1,0-1 1,0 1 0,0 0 0,0 0 0,0 0 0,0-1 0,0 1 0,0 0 0,0 0 0,0 0 0,0 0 0,1 0-1,-1-1 1,0 1 0,0 0 0,0 0 0,0 0 0,0 0 0,1 0 58,-29-37-2325</inkml:trace>
  <inkml:trace contextRef="#ctx0" brushRef="#br0" timeOffset="30680.474">9305 6657 288,'169'181'0</inkml:trace>
  <inkml:trace contextRef="#ctx0" brushRef="#br0" timeOffset="64315.443">513 6801 7658,'0'-2'265,"-1"0"-1,0-1 1,0 1 0,1 0 0,-2 0 0,1 0 0,0 0 0,0 0-1,-1 0 1,1 0 0,-1 0 0,0 1 0,1-1 0,-1 1 0,0-1 0,0 1-1,0 0 1,0-1 0,0 1 0,0 0 0,0 0 0,-1 0 0,1 1-265,-4 23 805,5 256-681,-19 29 103,17-261-138,2 1 1,2-1 0,2 0-1,3 0 1,1 0-1,6 13-89,73 220 1383,-85-268-1277,-1 0 0,0-1 0,-1 1 1,-1 0-1,1-1 0,-2 1 0,0-1 0,0 0 0,-4 8-106,3-4-87,-49 125-3891,25-75 1032</inkml:trace>
  <inkml:trace contextRef="#ctx0" brushRef="#br0" timeOffset="65406.778">10442 6810 5137,'-17'-18'9295,"17"38"-8708,2 30-548,-2 0 0,-2 1 0,-5 13-39,-1 30 57,-1 237 180,14-80-53,-7-160 20,-4 0 0,-9 40-204,-3 33 763,12-88-1265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33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187 846 4881,'-11'24'7270,"23"-59"-6792,-3-47 152,-20-154 225,-20-23-486,25 197-153,25 120 276,-7-37-314,-20-60 937,35 39-977,97-42-174,176 7 34,-293 34 1,14-6-2,0 1 1,1 2 0,-1 0 0,1 1 0,0 1 0,0 1 0,1 1 0,-1 1 0,4 1 2,109 21-10,-124-21 15,0-1 0,0-1 0,0 0 0,0 0 0,0-1 0,0-1 0,0 0 0,0 0 0,0-1 0,6-3-5,-5 4-3,-1 1 1,1 0 0,-1 1 0,1 0-1,-1 0 1,1 2 0,-1-1 0,0 1-1,1 1 1,-1 0 0,0 1 0,-1 0-1,7 3 3,51 15-33,-50-20 34,0-1 1,0-1-1,0 0 0,0-1 1,0-1-1,0 0 1,0-2-1,0 0 0,-1-1 1,1-1-2,2 1 25,58-26-51,-68 26 28,1-1 0,0 2 0,0-1 0,0 2 0,0-1 0,1 2 1,-1-1-1,1 2 0,0-1 0,0 2 0,0-1-2,129 22 23,-124-19-24,0 0 1,0-2 0,0 0-1,0-1 1,1-1 0,-1 0-1,-1-1 1,1-1 0,13-5 0,-18 3 3,1 0 0,-1 2 1,1-1-1,-1 2 0,1 0 0,0 0 0,1 1 1,-1 1-1,0 0 0,0 1 0,1 0 1,4 1-4,-6 1 0,9 2 3,0-1 0,0-1 0,0-1 1,0-1-1,0 0 0,0-2 0,9-2-3,70-14 14,31-9-9,-116 26-7,0 0 0,0 0 0,0 1 0,0 1 0,-1 1 0,1 0 0,0 1 0,-1 0 0,1 1 1,-1 1-1,8 4 2,-9-4 2,0-1 0,0 0 1,1-1-1,-1 0 1,1-1-1,-1-1 0,1 0 1,0-1-1,0 0 1,9-2-3,72-12 5,-64 7-4,1 1 1,0 1 0,0 2-1,1 1 1,-1 2-1,23 3-1,200-3 18,-204-1-14,1 2 1,-1 2 0,32 7-5,-75-9 8,0 0 0,-1-1 0,1 0 0,-1 0 0,1-1 0,0 0-1,-1 0 1,1-1 0,-1 0 0,0 0 0,0-1 0,3-1-8,-6 2-4,0 1 1,0-1-1,0 1 0,0 0 1,0 0-1,0 0 1,0 1-1,0-1 0,0 1 1,0 0-1,0 0 1,0 1-1,0-1 0,0 1 1,0 0-1,0 0 0,0 0 1,0 0-1,0 1 1,0 0-1,2 1 4,4 3 17,-8-5-16,0 0 0,1 0 0,-1 0 0,0 0 0,0 0 0,0 1 0,0-1-1,0 1 1,0 0 0,-1-1 0,1 1 0,0 0 0,-1 0 0,1 0 0,-1 0-1,0 0 1,0 1 0,1 0-1,26 103 35,-19-74-30,1-1 1,1-1-1,2 0 1,6 10-6,-4-7 13,29 67 65,-50-70 174,2-25-265,-13 78 17,14-67 4,3-13-4,0 0 1,0 0-1,-1 0 1,0 0-1,1 0 1,-1-1-1,0 1 1,0 0-1,-1 0 1,1-1-1,-1 1 1,1-1-1,-1 1 1,0-1-1,0 0 1,0 1-1,0-1 1,0 0-1,0 0 1,-1-1-1,1 1 1,-1 0-5,-12 6 16,-1-1 0,0-1 0,0-1 0,-1 0 0,1-1 1,-1 0-1,0-2 0,0 0 0,-11 0-16,8 1 41,0 1 0,1 1 0,-1 0 0,1 2 0,0 0 0,0 2-41,-79 24 103,82-30-94,1-1-1,-1 0 0,1-2 0,-1 0 0,0 0 0,1-2 1,-1 0-1,-13-3-8,16 3 16,1 0 0,-1 1 0,1 1 0,-1 0 0,1 0 1,0 2-1,-1-1 0,1 2 0,0 0 0,0 0 0,0 1 0,-8 4-16,20-8 0,-17 6 10,0 0 0,0 0 0,0-2 1,-1 0-1,0-1 0,0-1 0,-3 0-10,-236-24 97,-20-52-137,124 76 116,-44 33-14,160-29-58,0-2 1,-1-2 0,0-2 0,0 0 0,1-3 0,-1-1 0,1-2 0,0-2 0,-21-7-5,-100-12 50,-28 26-4,60 4-21,-138-37-1,239 33-15,0 2 0,0 1 0,0 0 0,0 2 0,1 1 0,-1 1 1,1 1-1,1 1 0,-1 1 0,-4 4-9,-75 23 36,-14-24-4,82-12-26,-104 16 53,101-4-47,0 2 0,1 1 0,-35 19-12,48-22-3,18-8-11,0-1 0,0 0-1,0 0 1,-1 0 0,1 0-1,-1-1 1,0-1 0,0 1-1,0-1 1,0 0 0,0 0-1,0-1 1,0 0-1,0 0 1,0-1 0,0 0-1,0 0 1,0-1 0,1 1-1,-1-1 1,0-1 0,1 0-1,-1 0 1,1 0 0,0 0-1,0-1 1,0 0 0,1 0-1,-5-5 15,-26-23-4525,5 16 1135</inkml:trace>
  <inkml:trace contextRef="#ctx0" brushRef="#br0" timeOffset="18099.874">98 324 6889,'-1'1'253,"0"0"-1,0 0 0,0 0 0,0 0 0,0 0 0,0 0 0,0 0 0,-1 0 0,1 0 0,0 0 0,0-1 0,-1 1 0,1-1 0,-1 1 0,1-1 0,0 1 0,-1-1 0,1 0 0,-1 0 1,1 1-1,-1-1 0,1 0 0,-1-1 0,1 1 0,-1 0 0,1 0 0,-1-1 0,1 1 0,-2-1-252,4 0 46,0 0 0,0-1 1,-1 1-1,1 0 0,0 0 0,0-1 1,0 1-1,0 0 0,1 0 0,-1 0 0,0 1 1,0-1-1,1 0 0,-1 0 0,0 1 0,1-1 1,-1 0-1,0 1 0,1-1 0,-1 1 1,1 0-1,-1 0 0,1-1 0,-1 1 0,1 0 1,-1 0-1,1 0 0,-1 1 0,1-1-46,97 21 271,-31-1-224,-50-19-15,0-1 1,1-1-1,-1-1 0,0 0 1,0-1-1,0-1 1,0-1-1,-1-1 1,1 0-1,-1-1 1,-1-1-1,1 0 0,11-9-32,73-30 322,35-1-139,-69 27-139,-1-4 0,-1-2 1,22-15-45,-69 31 9,-6 3-8,1-1-1,1 1 0,-1 1 1,1 1-1,1 0 0,-1 1 1,1 0-1,0 1 0,0 0 1,0 2-1,0 0 1,1 0-1,-1 2 0,3 0 0,109 33-30,18-2 63,-110-31-19,-1-1 0,1-2 1,-1-1-1,0-2 0,0-1 0,13-5-14,36-8 32,-62 17-33,-1 1 1,1 1-1,-1 0 0,1 2 0,-1 0 0,1 1 0,-1 1 1,1 2 0,135 16-8,65-7 38,6-16-28,87-23 51,-281 24-56,0 0 0,1 3-1,-1 0 1,0 2 0,0 2 0,-1 1-1,12 5 4,-7-1-9,-4 0 12,1-1-1,0-2 0,1-1 1,0-2-1,18 0-2,-16-6 15,-1-1 1,0-2-1,0-2 0,20-7-15,71-6 32,-121 18-31,0 0 1,0 0-1,0 1 0,0-1 0,1 1 0,-1 1 0,0-1 0,0 1 0,0 0 0,0 1 0,0-1 1,0 1-1,0 0 0,0 0 0,-1 1 0,1 0 0,1 1-1,25 13 23,22-27 110,-53 10-135,1-1 0,0 1-1,-1 0 1,1 0 0,-1 0-1,1-1 1,0 2 0,-1-1 0,1 0-1,-1 0 1,1 0 0,-1 1 0,1-1-1,-1 1 1,1-1 0,-1 1 0,1 0-1,-1-1 1,1 1 0,-1 0-1,0 0 1,1 0 0,-1 0 0,0 0-1,0 0 1,0 1 0,0-1 0,0 0-1,0 1 3,16 12-3,-11-9-15,1 0 1,-1 1-1,0 0 1,0 0-1,-1 0 1,0 1-1,0 0 1,0 0-1,-1 0 1,0 2 17,0-4-12,117 217 71,-92-140 237,-2 1-170,-2 30-28,-26-109 215,-13-7 309,8 10-578,4-5-36,-1 1 0,1 0 0,-1-1 0,0 1 0,1-1 0,-1 0 0,0 0 0,0 0 0,-1 0 0,1 0 0,0-1 0,-1 1 0,1-1 0,-1 0 0,1 0 0,-1-1 0,1 1 0,-2 0-8,-153 4 149,108 3-137,-58 20-55,77-15 54,0-1-1,0-2 1,-1-1-1,-1-1 0,1-2 1,-1-1-1,0-1 0,0-2 1,-16-2-11,19 0 2,0 1 1,0 2 0,0 1-1,0 1 1,0 2 0,1 1-1,-2 2-2,8-2 4,-1-2 0,1 0 0,-1-2 0,0 0 0,0-2-1,-1 0 1,1-2 0,-9-1-4,19 0 5,-90-7 10,0 4 0,-1 5-1,-10 6-14,75-5 3,-1-1-1,0-2 1,1-1-1,-1-3 1,1-1-1,0-2 1,-16-7-3,-239-48 273,48 54-134,11 14-95,75-11 35,73 20-69,1 4 1,1 3 0,-7 7-11,77-24 11,0-1 0,0-1 0,0 0 1,0-1-1,0 0 0,-1-2 1,1 0-1,-1-1-11,-106 5 44,-230 92 4,324-89-18,1-2 0,-1-1-1,0-2 1,-28-2-30,21 1 33,-55 21-1,81-17-31,0 0 0,0-1 0,0 0 0,-1-1 0,1 0 0,-1-1 0,0 0 0,-4 0-1,13-1 1,0-1-1,0 1 1,0 0-1,0-1 0,-1 1 1,1-1-1,0 0 1,0 0-1,0 0 1,0 0-1,0 0 0,0 0 1,1 0-1,-1-1 1,0 1-1,1-1 1,-1 1-1,1-1 0,-1 0 1,1 1-1,0-1 1,-1 0-1,1 0 1,0 0-1,0 0 0,1 0 1,-1 0-1,0 0 1,1 0-1,-1-1 0,-4-73-34,5 50 25,-3-483-58,25 346 83,-32 139-19,10 23 6,0 1-5,0 1-1,0-1 0,0 0 1,0 0-1,0 0 1,0 1-1,0-1 0,1 0 1,-1 0-1,0 1 0,0-1 1,0 0-1,0 1 1,0-1-1,0 0 0,-1 0 1,1 1-1,0-1 1,0 0-1,0 0 0,0 0 1,0 1-1,0-1 0,0 0 1,0 0-1,-1 1 1,1-1-1,0 0 0,0 0 1,0 0-1,0 1 0,-1-1 1,1 0-1,0 0 1,0 0-1,-1 0 0,1 0 1,0 0-1,0 1 0,0-1 1,-1 0-1,1 0 1,0 0-1,0 0 0,-1 0 1,1 0-1,0 0 0,0 0 1,-1 0 2,-2 12-253,1 4-899,-10-19-3508,-1-10 1108</inkml:trace>
  <inkml:trace contextRef="#ctx0" brushRef="#br0" timeOffset="21765.766">81 146 7274,'1'10'5801,"32"12"-5743,-23-20-42,1-2-1,-1 1 1,0-1-1,1-1 1,-1 0-1,0-1 1,0 0-1,4-1-15,3 0 17,80-17 47,179 24-6,-213-7-36,0 2 0,0 3-1,0 3 1,39 9-22,-40-1 3,148 23 26,73-36-20,-174-16 31,-90 11-34,1 2 1,-1 0-1,1 1 1,0 0-1,0 2 1,0 1-7,191 13-1,-88-2 5,-86-7 3,0-2 0,0-1 1,0-2-1,14-2-7,126-37 40,-175 39-39,16-2 3,1 0-1,-1 1 1,0 0-1,0 2 1,1 0 0,3 2-4,93 15-15,-14-3 14,-43-7 11,1-3 0,0-2 0,0-3 0,0-2 0,25-6-10,91-28 94,-142 32-79,0 2-1,-1 1 1,1 1 0,0 2 0,0 1 0,20 6-15,137-4 120,-123-26 23,-56 16-117,27-19 63,-34 20-76,2 1 0,-1-1 1,0 1-1,1 0 1,0 0-1,-1 0 1,1 1-1,0 0 0,0 0 1,0 1-1,1 0 1,2-1-14,60 0 189,-38-7-148,27 8-3,-53 1-33,1 1 0,-1 0 0,1 0 0,-1 1 0,0 0 0,0 0 0,0 0 0,0 1 0,0-1 0,0 1 0,-1 0 0,0 0 0,1 1 0,-1-1-1,0 1 1,0 0 0,-1 0 0,1 1 0,-1-1 0,0 1 0,0-1 0,-1 1 0,1 2-5,0-4-1,6 12 30,0 1 0,0 0 0,-2 0 0,0 1 0,-1 0 0,-1 1 0,0-1 0,0 9-29,51 144 484,-60-97-368,6-41-107,-7 41 29,-4-73 131,5 5-160,-1 0-1,1 0 1,-1-1-1,0 0 0,-1 0 1,1 0-1,-1-1 1,0 0-1,1 0 1,-1 0-1,0-1 0,-1 1 1,1-2-1,0 1 1,-1-1-1,-3 1-8,-136 23 41,25 14-58,-36-15-15,86-3-11,-63 10 7,92-30-3,-1-2-1,1-2 1,0-2-1,-11-4 40,-80-8-3,80 17 10,0 1 1,0 3-1,-35 8-7,-8 0 10,-257 12-2,321-22-19,0 1-1,1 2 1,0 1 0,0 1-1,1 2 1,-15 6 11,12-1 13,0-3 0,-1-1 0,0-1 0,-1-1 0,0-3 0,0-1 0,-27 0-13,-107-12 90,56 2-18,-37-22 31,126 21-75,1 0 0,-1 2 0,0 2 0,0 0 0,0 1 0,-17 1-28,-135-10 88,61 0-62,-151 7 58,41 15 181,62-11-238,19-15 13,133 16-39,-1-1 0,1 0 0,0 0 0,-1-2 1,1 1-1,0-1 0,0-1 0,0 0 1,0 0-1,1-1 0,-1-1 0,-2-1-1,7 1-9,0-1 1,-1 0-1,2 0 0,-1-1 0,1 0 1,0 0-1,0 0 0,1 0 0,0-1 1,1 0-1,-1 0 0,1 0 0,1 0 0,0 0 1,0 0-1,0-1 0,1 1 0,0-8 9,0 8-4,-8-33 10,3-1 0,2 0 0,1 0 0,2 0 0,3-17-6,8 15 7,-1-20 6,-25-3-10,16 65-7,1 1-1,-1-1 1,0 0 0,1 1 0,-1-1-1,1 1 1,-1-1 0,1 1 0,-1 0-1,1-1 1,0 1 0,0 0 0,0-1-1,0 1 1,0 0 0,0 0 0,0 0-1,0 0 1,0 0 0,1 0 0,-1 0-1,0 0 1,1 0 0,-1 1 0,1-1-1,-1 1 1,1-1 4,94-8-181,78-36 98,-139 31-684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40:30.60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15814 3298 8098,'6'-23'2531,"-4"16"-2306,1 1 1,-1-1-1,-1 1 1,1-1-1,-1 0 1,0 0 0,-1 0-1,1 1 1,-1-1-1,-1 0 1,1 0-1,-1 0 1,-1 0-1,1 1 1,-1-1 0,0 0-1,-3-5-225,4 11 2,0 0 0,0 0 0,0 0 0,0 0-1,0 0 1,0 0 0,0 0 0,-1 1 0,1-1 0,0 0 0,-1 1 0,1-1 0,0 1-1,-1-1 1,1 1 0,0 0 0,-1-1 0,1 1 0,-1 0 0,1 0 0,-1 0-1,1 0 1,-1 0 0,1 1 0,0-1 0,-1 0 0,1 1 0,-1-1 0,1 1-1,0-1 1,-1 1 0,1-1 0,0 1 0,0 0 0,0 0 0,-1 0 0,1 0-1,0 0 1,0 0 0,0 0 0,0 0 0,1 0 0,-1 0 0,-1 2-2,-6 11 6,0 0 1,1 1 0,1 0 0,0 0-1,1 1 1,1-1 0,0 1 0,1 0-1,0 1 1,2-1 0,0 0-1,1 12-6,-1-8 6,-3 41 24,3 1-1,3 0 0,9 56-29,17 50 201,36 113-201,-58-230 214,-16-59 432,-148-202 586,41 56-976,116 153-238,-1 0 0,1 0 0,-1 0 0,1-1 0,0 1 0,-1 0 0,1-1 0,0 1 0,0 0 0,0-1 0,0 0 0,0 1 0,0-1 0,1 0 0,-1 1 0,0-1 0,1 0 0,-1 0 0,1 1 0,0-1 0,-1 0 0,1 0 0,0 0 0,0 0 0,0 1 0,1-1 0,-1 0 0,0 0 0,1 0 0,-1 1 0,1-1 0,-1 0 0,1 0 0,0 1 0,0-1 0,0 1 0,0-1 0,0 1 0,0-1 0,0 1 0,1-1 0,-1 1 0,0 0 0,1 0 0,-1 0 0,1 0 0,0-1-18,22-3-31,0 2 1,-1 0 0,1 2-1,0 0 1,0 2 0,3 1 30,19-1-371,56-10-3908,-56-16 982</inkml:trace>
  <inkml:trace contextRef="#ctx0" brushRef="#br0" timeOffset="300.931">16118 3075 11338,'-21'0'5061,"0"22"-4043,3 3-1021,1 0 0,1 2 0,1 0 0,2 1 0,0 0 0,2 1 0,1 1 0,2-1 0,1 1 0,1 1 0,1-1 0,2 1 1,1 0-1,1 0 0,2 0 0,1 0 0,2 0 0,7 29 3,-7-34-10,1 0 1,1 0 0,2 0-1,1-1 1,0 0 0,9 13 9,-17-36-52,0 1 0,0-1 0,0 0 0,0 1 0,1-1 0,-1 0 0,1 0 0,0 0 0,-1 0 0,1 0 0,0-1 0,0 1 0,0 0 0,0-1 0,0 0 0,1 1 0,-1-1 0,0 0 0,1 0 0,-1 0 0,1 0 0,-1-1 0,1 1 0,-1-1 0,1 1 0,-1-1 0,1 0 0,-1 0 0,1 0 1,0-1-1,-1 1 0,1 0 0,-1-1 0,1 0 0,0 0 52,27-16-2906,-4-6-59</inkml:trace>
  <inkml:trace contextRef="#ctx0" brushRef="#br0" timeOffset="531.428">16462 3282 7474,'33'-49'6193,"-27"66"-5290,-50 121-595,31-103-295,-5 20 76,-3-1 1,-2 0-1,-3-2 1,-15 20-90,-6-19 168,46-52-201,0 0 1,0 0 0,0 0 0,0 0-1,1 0 1,-1 0 0,0-1 0,-1 1-1,1 0 1,0-1 0,0 1 0,0-1-1,0 1 1,0-1 0,-1 0 0,1 1-1,0-1 1,0 0 0,0 0-1,-1 0 1,1 0 0,0 0 0,0 0-1,-1 0 1,1 0 0,0-1 0,0 1-1,0 0 1,-1-1 0,1 1 0,0-1-1,0 1 1,0-1 0,0 1 0,0-1-1,0 0 1,0 0 0,0 0 0,0 1-1,0-1 1,0 0 0,1 0 0,-1 0-1,0 0 1,1 0 0,-1-1 0,0 1-1,1-1 33,-17-43-2751,0-16-292</inkml:trace>
  <inkml:trace contextRef="#ctx0" brushRef="#br0" timeOffset="833.803">16245 3410 5305,'20'22'3081,"-8"-4"-489,15 6-559,4 2-2041,13 4 40,6-8 0,15-4 56,-7-12 2592,2-23-5288,-14-13 2648</inkml:trace>
  <inkml:trace contextRef="#ctx0" brushRef="#br0" timeOffset="1193.043">16614 3092 11354,'-11'-3'2489,"7"7"984,7 5-3361,10 8-152,7 6-48,12 12 8,3 1 48,7 13 32,-5 2 16,-7 19 0,-13-5-32,-14 7-64,-15-13-8,-14 2-176,-6-16-369,-7-4-2783,4-12 695</inkml:trace>
  <inkml:trace contextRef="#ctx0" brushRef="#br0" timeOffset="1194.043">17187 3236 8394,'-6'-2'3200,"9"6"49,0 0-2049,10 1-960,5 1-296,14-3 24,6-5 24,13-4 0,-2-1-360,-2-6-2864,-15 6 823</inkml:trace>
  <inkml:trace contextRef="#ctx0" brushRef="#br0" timeOffset="1195.043">17172 3430 9162,'-12'14'2160,"14"-5"705,13-8-2665,27-11-120,13-13-104,25-12-176,-1-6-2673,14-1 833</inkml:trace>
  <inkml:trace contextRef="#ctx0" brushRef="#br0" timeOffset="1510.118">17720 2822 9346,'-42'18'7400,"49"-27"-6300,37-45-479,7-7-528,-2-2 0,-4-2 0,-2-2 0,-4-2 0,-2-1 1,-3-2-1,-1-9-93,-18 16-44,-19 72-46,-3 18 59,0-1-1,2 1 1,1 1-1,1-1 0,2 0 1,0 1-1,1-1 0,2 1 1,0-1-1,2 0 1,1 0-1,1 0 0,1-1 1,1 0-1,1 0 0,1 0 1,1-2-1,1 1 0,1-1 1,1-1-1,8 8 32,44 40-3699,-44-62-86,-15-12-859</inkml:trace>
  <inkml:trace contextRef="#ctx0" brushRef="#br0" timeOffset="1844.831">17808 3014 7170,'-8'13'2968,"14"-13"-31,16-8-1641,22-4-1000,15-3-208,29-16 80,1-7 16,25-9 0,-6-1-16,10-13-384,-25 10-2872,-8 4 799</inkml:trace>
  <inkml:trace contextRef="#ctx0" brushRef="#br0" timeOffset="4196.529">17734 3497 6297,'-25'-24'5247,"28"-9"-3369,36-26-1454,-32 50-397,0 1 0,1 0 0,0 1 0,1-1 0,-1 2 0,1-1 0,1 1 0,-1 1 0,1 0 0,0 0 0,0 1 0,0 0 0,1 0 0,-1 2 0,2-1-27,-10 2 1,1 1-1,-1 0 1,0 0 0,1 0-1,-1 0 1,0 0 0,1 1-1,-1-1 1,0 1-1,0-1 1,1 1 0,-1 0-1,0 0 1,0 0 0,0 0-1,0 0 1,0 0 0,0 0-1,0 1 1,-1-1-1,1 1 1,0 0 0,-1-1-1,1 1 1,-1 0 0,1 0-1,-1 0 1,0 0 0,0 0-1,0 0 1,0 0-1,0 0 1,0 2-1,3 77-37,-12-45 61,-1 0 0,-2-1 0,-2 0-1,-1-1 1,-2 0 0,-1-1 0,-1-1 0,-9 10-24,2-2 543,-1 0 0,-2-2 0,-1-1 0,-12 9-543,46-59 775,111-79-324,-89 73-545,0 2 0,2 1 1,0 1-1,30-10 94,-52 22-405,0 1 0,0-1 0,1 1 1,-1 1-1,1 0 0,-1 0 0,1 0 0,0 1 0,-1 0 0,2 1 405,19 4-3078</inkml:trace>
  <inkml:trace contextRef="#ctx0" brushRef="#br0" timeOffset="4481.828">18312 3382 7898,'-3'7'2416,"-3"4"393,-2 12-1977,8 5-744,-6 13-56,0 6 24,10 8-40,7-8 24,-5-3-24,8-14 32,-2-8-8,-3-18 0,0-11-232,2-12-152,5-38-2529,4-10 577</inkml:trace>
  <inkml:trace contextRef="#ctx0" brushRef="#br0" timeOffset="4897.045">18471 3233 9850,'-6'17'2049,"1"11"935,1 7-2904,1 14-96,6-2 8,6 9 16,2-1 0,10-5 24,2-12-8,4-11-72,-3-13-200,0-16-2752,-15-21 759</inkml:trace>
  <inkml:trace contextRef="#ctx0" brushRef="#br0" timeOffset="4898.045">18045 3286 8178,'-14'-8'3160,"2"4"225,7-1-2113,14-1-655,11-1-393,24-8 0,12-8-104,22-5 0,5 0 8,17-3-32,-10 6-656,-10-9-2953,-27-16 752</inkml:trace>
  <inkml:trace contextRef="#ctx0" brushRef="#br0" timeOffset="7135.826">18900 2611 7410,'-5'3'906,"-17"8"2247,29-9-839,17-9-2251,0-2 1,0-1-1,-1 0 0,0-2 1,-1-1-1,0 0 0,-1-2 1,-1 0-1,0-1 0,-1-1 1,-1-1-1,8-11-63,-19 21 21,1-1 0,-2-1 0,1 1 0,-1-1 0,-1 0 0,0-1 0,0 1 0,0-4-21,-4 12 12,0 0 0,0-1 0,0 1 0,0-1 0,0 1 0,-1-1-1,1 1 1,-1-1 0,0 1 0,0-1 0,0 1 0,0-1 0,0 0 0,-1 1 0,1-1-1,-1 1 1,0-1 0,1 1 0,-1-1 0,0 1 0,-1 0 0,1-1 0,0 1 0,-1 0 0,1 0-1,-1 0 1,1 0 0,-1 0 0,0 0 0,0 1 0,0-1 0,0 0 0,0 1 0,0 0 0,-1-1-1,1 1 1,0 0 0,-1 0 0,1 0 0,-1 1 0,1-1 0,-1 1 0,1-1 0,-1 1-1,1 0 1,-1 0 0,0 0 0,1 0 0,-1 0 0,1 0-12,-10 4 34,1-1 1,0 1-1,0 1 0,1 0 1,-1 1-1,1 0 1,0 0-1,1 1 0,0 0 1,0 1-1,0 0 0,1 0 1,-3 4-35,-5 8 26,0 0 0,1 1 0,1 1 0,1 0 0,1 1 0,1 0 0,-2 9-26,6-15 1,2-1 0,0 1 0,0 0 0,2 1 0,0-1-1,1 1 1,1-1 0,0 1 0,1 0 0,1-1-1,1 1 1,1-1 0,3 13-1,-4-24 4,0 0 1,1 1-1,-1-2 0,1 1 1,1 0-1,-1 0 0,1-1 1,0 0-1,0 0 0,1 0 1,-1 0-1,1-1 0,0 1 1,0-1-1,1-1 0,-1 1 1,1-1-1,0 0 0,0 0 1,0 0-1,0-1 0,0 0 1,1 0-1,-1-1 0,1 0 1,-1 0-1,1 0 0,-1-1 1,1 0-1,0 0 0,-1-1 1,1 0-1,-1 0 0,1 0 1,-1-1-1,6-2-4,6-2-26,1-1 0,-1-1 0,-1 0-1,1-1 1,-1-1 0,-1-1 0,0 0 0,4-5 26,68-74-3200,-31 9 565</inkml:trace>
  <inkml:trace contextRef="#ctx0" brushRef="#br0" timeOffset="8550.35">19495 1359 4809,'0'-1'4279,"-1"-2"-1997,-5 4 1161,-10 6-2998,14-12 65,-1 13-497,2-7-4,-24 8-3043,8-2 656</inkml:trace>
  <inkml:trace contextRef="#ctx0" brushRef="#br0" timeOffset="8870.195">19058 1799 8458,'-9'3'2904,"4"-3"313,4-3-2305,7 0-472,5 2-328,10-4-48,8-3-16,12 1 0,1-8-8,13-10-16,-5-6-224,6-10 3073,-13-6-6130,-12-3 2881</inkml:trace>
  <inkml:trace contextRef="#ctx0" brushRef="#br0" timeOffset="9209.106">19759 1279 7362,'0'-1'80,"0"1"1,0 0-1,-1-1 1,1 1-1,0 0 1,0-1-1,0 1 1,-1 0 0,1-1-1,0 1 1,0 0-1,-1 0 1,1-1-1,0 1 1,-1 0-1,1 0 1,0 0-1,-1-1 1,1 1 0,-1 0-1,1 0 1,0 0-1,-1 0 1,1 0-1,0 0 1,-1 0-1,1 0 1,-1 0 0,1 0-1,0 0 1,-1 0-1,1 0 1,-1 0-1,1 0 1,0 0-1,-1 0 1,1 0-1,0 1 1,-1-1 0,1 0-1,0 0 1,-1 0-1,1 1 1,0-1-1,-1 0 1,1 0-1,0 1 1,0-1 0,-1 0-1,1 1 1,0-1-1,0 0 1,-1 1-1,1-1 1,0 0-1,0 1 1,0-1-1,0 1 1,0-1 0,0 0-1,0 1 1,0-1-1,0 1 1,0-1-1,0 0 1,0 1-1,0-1 1,0 0 0,0 1-1,0-1-80,-48 54 220,2 2-1,3 2 1,3 2-1,2 1 1,-2 11-220,-49 66 220,82-141-2700,6 1 2135,-3-21-1826</inkml:trace>
  <inkml:trace contextRef="#ctx0" brushRef="#br0" timeOffset="9449.586">19492 1338 9146,'6'0'2280,"-4"8"633,7 7-2601,4 9-288,6 2-88,6 10 32,6-5 48,13-3 56,1-8-176,10-8-176,-3-15-2649,-4-9 641</inkml:trace>
  <inkml:trace contextRef="#ctx0" brushRef="#br0" timeOffset="10105.836">19677 992 8050,'-2'0'180,"-1"-1"-1,1 0 1,-1 1 0,1-1 0,0 0 0,-1 0-1,1-1 1,0 1 0,0 0 0,0-1 0,0 1-1,0-1 1,0 0 0,0 1 0,0-1 0,1 0-1,-1 0 1,1 0 0,-1 0 0,1-1 0,0 1-1,0 0 1,0-1 0,0 1 0,0 0-1,1-1 1,-1 1 0,1-1 0,-1 1 0,1-1-1,0 1 1,0-1 0,0 1 0,0-1 0,1 1-1,-1-1 1,1 1 0,-1-1 0,1-1-180,7-6 58,0 1 0,1 0 0,-1 0 0,2 0 1,-1 1-1,1 1 0,0-1 0,1 2 0,0-1 0,5-1-58,-5 2 15,8-6-17,1 0 1,0 1-1,1 1 0,0 1 0,1 1 1,0 1-1,0 1 0,0 1 0,1 1 1,19-1 1,-40 5-3,0-1 1,1 1-1,-1 0 1,0 0 0,0 0-1,0 0 1,0 0-1,0 0 1,1 1-1,-1-1 1,0 1-1,0 0 1,0-1 0,0 1-1,0 0 1,0 0-1,-1 0 1,1 0-1,0 1 1,0-1 0,-1 0-1,1 1 1,-1-1-1,1 1 1,-1 0-1,0-1 1,1 1 0,-1 0-1,0 0 1,0 0-1,0 0 1,-1 0-1,1 0 1,0 0 0,-1 0-1,1 0 1,-1 0-1,0 0 1,1 0-1,-1 0 1,0 1 0,-1-1-1,1 0 1,0 0-1,0 0 1,-1 0-1,0 0 1,1 0 0,-1 0-1,0 0 1,0 2 2,-7 13-5,-1 0 0,-1-1 0,0 0 1,-1 0-1,-1-1 0,0-1 1,-11 11 4,-8 10 10,-86 106 86,116-140-96,1-1-1,-1 1 1,1-1-1,-1 1 1,1-1-1,-1 1 1,1-1-1,-1 1 1,1-1-1,-1 1 1,1 0-1,0-1 1,-1 1-1,1 0 1,0 0-1,-1-1 1,1 1-1,0 0 1,0-1-1,0 1 1,0 0-1,0 0 1,0-1-1,0 1 1,0 0-1,0 0 1,0-1-1,0 1 1,0 0-1,1 0 1,-1-1-1,0 1 1,1 0-1,-1-1 1,0 1-1,1 0 1,-1-1-1,1 1 1,-1-1-1,1 1 1,31-7-93,191-91-4346,-124 44 1443</inkml:trace>
  <inkml:trace contextRef="#ctx0" brushRef="#br0" timeOffset="13882.24">15303 2763 7490,'48'-209'5241,"-35"72"-3282,-13 135-1938,0 0 1,0-1-1,0 1 1,0 0-1,0 0 1,0 0 0,-1-1-1,1 1 1,-1 0-1,1 0 1,-1 0-1,0 0 1,0 0-1,0 0 1,0 0-1,0 0 1,0 0-1,-1 0 1,1 1-1,-1-1 1,1 1 0,-1-1-1,1 1 1,-1-1-1,0 1 1,0 0-1,0 0 1,0 0-1,0 0 1,0 0-1,0 0 1,0 0-1,0 1 1,-2-1-22,-9 4 16,0 1 1,0 1-1,0 0 0,0 1 0,1 0 1,0 1-1,0 0 0,1 1 1,-2 1-17,-92 65-30,69-45 19,3 1 0,0 3 1,2 0-1,1 2 0,2 1 0,1 2 0,3 0 0,0 2 0,3 0 0,-9 25 11,26-51-5,1 0 0,0 0 0,1 0 1,0 0-1,1 1 0,1-1 0,1 0 0,0 8 5,5 25-5,2-2 0,1 1 0,3-1 0,1 0-1,3-2 1,1 1 0,2-2 0,9 11 5,4 3 3,3-1 0,2-2 1,2-1-1,3-2 0,33 30-3,195 178-251,-254-243 203,0 0 0,-2 0-1,1 1 1,-2 1-1,0 1 1,-1 0 0,-1 0-1,-1 1 1,0 1 0,-1-1-1,-2 2 1,0-1 0,-1 1-1,-1 0 1,0 0-1,-2 0 1,-1 1 0,0-1-1,-2 16 49,-4-16 138,-1 0 1,0-1-1,-2 1 0,0-1 0,-2-1 0,0 1 0,-1-2 0,-1 1 0,0-1 0,-1-1 0,-2 0 0,1-1 0,-2 0 1,0-1-1,-1-1 0,0 0 0,-1-1 0,-1-1 0,0-1 0,0 0 0,-1-1 0,-1-1 0,0-1 0,-16 4-138,0-2 479,-1-1-1,1-2 0,-1-1 0,0-2 0,-1-2 1,1-1-1,-1-2-478,35 1 40,2 0-38,0 0-1,0 1 0,1-1 1,-1 0-1,0 0 1,0 0-1,1 0 0,-1 0 1,0 0-1,0 0 0,0 0 1,1 0-1,-1 0 1,0 0-1,0 0 0,1 0 1,-1-1-1,0 1 1,0 0-1,1 0 0,-1-1 1,0 1-1,1-1 1,-1 1-1,0-1 0,1 1 1,-1-1-1,1 1 1,-1-1-1,1 1 0,-1-1 1,1 0-1,-1 1 0,1-1 1,-1 0-1,1 1 1,0-1-1,0 0 0,-1 0-1,67-60-1835,2 9-142</inkml:trace>
  <inkml:trace contextRef="#ctx0" brushRef="#br0" timeOffset="14478.109">17731 1837 8298,'-18'-9'703,"0"1"1,0 1-1,0 1 1,-1 0-1,1 1 1,-8 0-704,5 2 127,1 1 0,-1 1 0,0 1 0,0 1 0,1 1 0,-1 0 0,1 2 0,0 0 0,-6 3-127,11-3 34,0 1 0,1 1 0,0 0 0,0 1 0,0 0 0,1 1 0,0 0 0,1 1 0,-1 1 0,2 0 0,-1 1 0,2 0 0,-1 0 0,2 1 0,-1 0 0,-2 7-34,0 6 5,1 0 1,1 1-1,1 0 0,2 0 1,0 1-1,2 0 1,1 0-1,1 1 0,1-1 1,1 1-1,2-1 1,1 1-1,1-1 1,1 1-1,2-1 0,5 16-5,14 36 26,3-1 0,3-2-1,4-1 1,5 1-26,150 322 185,-164-339-157,-3 0-1,-3 2 0,-2 0 1,5 34-28,-18-62 4,-1 0-1,-1 0 1,-2 0 0,-2 0 0,0 0 0,-2 0 0,-2 0-1,-1 0-3,-4 4-8,0-1-1,-3 0 0,-1-1 0,-1-1 1,-2 0-1,-1-2 0,-17 23 9,-11 10 174,-2-3-1,-3-2 0,-31 27-173,50-57-56,-1-2 0,-1-1 0,-1-2 0,-16 8 56,-41 19-616</inkml:trace>
  <inkml:trace contextRef="#ctx0" brushRef="#br0" timeOffset="17738.829">20204 684 5777,'-1'-4'422,"0"0"-1,0 1 1,0-1-1,-1 0 1,1 1-1,-1-1 1,0 1-1,0 0 0,0 0 1,0-1-1,0 1 1,-1 0-1,1 1 1,-1-1-1,0 0 1,0 1-1,-3-2-421,-4-2 174,-1 1-1,1 1 1,-1 0-1,-1 0 1,1 1-1,0 0 0,-1 1 1,-3 0-174,-1-1 361,-218-34 949,23 15-879,134 17-337,-1 4 0,0 4 1,0 2-1,1 5 0,0 2 1,1 4-1,0 3 1,1 3-1,-20 12-94,-231 107 260,60-4-231,206-103-44,2 2-1,2 2 1,-33 31 15,32-16-30,1 3 0,4 3 1,1 1-1,-13 27 30,-18 34-13,5 3-1,-8 30 14,30-42 4,5 2 0,-8 41-4,29-65-5,4 1-1,4 1 0,-2 46 6,5 6-25,6 1 1,7 104 24,8-150-15,4 0 1,4 0 0,4-1-1,7 7 15,-1-24 2,3-2 0,3-1-1,4-1 1,12 15-2,-22-50-10,2 0 1,2-1-1,2-2 1,1 0-1,2-2 1,2-2-1,10 9 10,-9-16-13,0-1-1,2-1 0,0-3 0,2 0 0,1-3 0,0-1 0,1-2 1,23 6 13,-5-6-84,0-2 0,1-3 0,1-3 0,0-2 1,0-2-1,56-5 84,-42-1-339,0-4 0,-1-3 0,0-3 0,-1-3 0,0-3 0,20-11 339,-49 12-364,0-1-1,0-3 0,-2-2 1,-1-1-1,0-2 1,-2-1-1,-1-2 1,-2-2-1,0-1 0,-2-2 1,5-9 364,49-65-801,-4-3 0,-6-4 0,54-108 801,203-406 501,-37 86-110,-250 447 150,-4-2 1,-5-2-1,-3-1 1,-6-1-542,-6 14 744,-5 0 1,-3-1 0,-4 0-1,-4-1 1,-4-13-745,-5 43 452,-3 0 0,-2 1-1,-3 0 1,-17-52-452,18 76 228,-2 0 0,-1 1 0,-2 0 0,-1 1 0,-1 1 1,-2 1-1,-1 0 0,-1 2 0,-2 0 0,-1 1 0,-18-15-228,11 17 192,-1 2-1,-2 1 1,0 1 0,-2 2 0,0 1-1,0 2 1,-2 2 0,0 1-1,-17-2-191,-11-2 119,-1 4-1,-66-5-118,90 14-207,1 2 0,-1 1 0,1 3 1,-1 2-1,-11 3 207,-79 22-3571</inkml:trace>
  <inkml:trace contextRef="#ctx0" brushRef="#br0" timeOffset="-154140.189">437 1371 9258,'-1'-5'9171,"6"8"-8531,131 3-684,150-7 110,-62-23-98,-78 7 50,128 2-18,-72 25-33,69 17 33,-107-9 3,1-6-1,79-8-2,123-21 14,9 14-30,41 10 25,20-5-24,13-6 29,-7-11-34,-12-10 25,-15-2-20,0 16 38,-16 18-30,-14 8 9,-54-4-2,-288-10 7,53 5-4,0-4 0,-1-5 0,1-4-1,58-13-2,-38-12 991,-115 31-851,20-5-714,-17 15-4502,-15 2 1112</inkml:trace>
  <inkml:trace contextRef="#ctx0" brushRef="#br0" timeOffset="-142960.189">11692 2200 8530,'-14'-32'1808,"2"-8"-1184,0-1-3080,4-4-697</inkml:trace>
  <inkml:trace contextRef="#ctx0" brushRef="#br0" timeOffset="-141590.189">10261 957 6201,'-7'11'6569,"1"9"-5730,2-7-249,-5 24-94,1 1 0,1-1 0,3 1 0,0 2-496,3-22 8,-10 171 178,12 133-186,1-199 120,14 200 187,11-1-89,1 9-143,-22-25 168,-13-16 271,-21 287-9,46 65 177,-7-338-5,-8-281-525,-4-16-359,-1-12-1084,-8-53-3739,4 8 1490</inkml:trace>
  <inkml:trace contextRef="#ctx0" brushRef="#br0" timeOffset="-140620.189">9029 4749 8122,'36'6'5042,"-25"-5"-4902,62 5-72,0-4 0,1-3-1,-1-3 1,0-4 0,30-7-68,229-53 120,127-19 144,-62 44 201,33 24-310,15-4-99,3-30-7,-37 1 42,-49 28 81,-34 15 19,-2-17-166,541-97 1094,-463 50 527,-341 62-1616,-32 5 31,0 1-1,0 1 0,0 2 1,1 1-1,16 2-60,-14-1 181,-48-9-2635,-7 1-721,-7 0-239</inkml:trace>
  <inkml:trace contextRef="#ctx0" brushRef="#br0" timeOffset="-140230.189">14796 3852 12035,'-43'-25'7860,"69"14"-7892,12 8 11,-1 1 1,0 2-1,1 2 1,-1 2-1,0 1 1,0 1-1,4 4 21,-28-8-5,123 35-101,-132-36 102,-1 0 0,1 1 1,-1-1-1,1 1 0,-1 0 0,0 0 0,0 0 0,0 1 0,0-1 0,0 1 0,0-1 1,-1 1-1,1 0 0,-1 0 0,0 0 0,0 1 0,0-1 0,0 0 0,-1 1 0,1-1 1,-1 1-1,0 0 0,0-1 0,0 1 0,0 0 0,-1 0 0,0-1 0,0 1 0,0 0 1,0 0-1,0 0 0,-1 0 0,1-1 0,-1 1 0,-2 3 4,-5 22 133,-2-1 0,-2-1 0,0 0 0,-2 0 0,-1-1 0,0-1 0,-2-1 0,-1 0 0,-2-1 0,0-1 0,-1-1 0,0 0 0,-2-2 0,-1-1 0,0-1 0,-1-1 0,-1-1 0,0-1 0,-4 0-133,-30 6-1563,19-29-2935,12-9 323</inkml:trace>
  <inkml:trace contextRef="#ctx0" brushRef="#br0" timeOffset="-138160.189">8530 4632 6625,'19'19'7813,"32"-12"-8069,-39-6 677,16-2-420,1 0 1,-1-2-1,0-1 0,0-1 1,25-9-2,122-38 54,38-10-30,155-72-36,-208 78 38,117-49 64,-223 82-6,-2-2-1,-1-3 1,-1-1-1,-2-3 0,-1-2 1,12-14-84,-24 14 117,-2-2 0,-2-1 0,-1-2 1,-2 0-1,-2-2 0,-1-2 0,-3 0 1,-1-1-1,-3-1 0,-1-1 0,-2 0 1,8-48-118,-22 88 24,64-292 1144,44-103-1168,-100 374 4,36-115 40,65-133-44,109-171 19,-147 303-30,-51 107 11,1 0 0,1 2 0,2 1 0,21-22 0,86-68 24,7 15-27,66-11-66,-48 45 21,-119 62 43,0 2 1,0 2 0,1 1-1,0 2 1,1 1 0,-1 3-1,8 1 5,303 20 132,-286-20-120,-24-1-7,1 2 1,-1 1 0,0 3 0,4 1-6,-34-3 23,-1 0 1,1 0-1,0 1 1,-1 0-1,0 1 1,0 0-1,-1 1 0,1-1 1,-1 1-1,0 1 1,0 0-1,-1 0 1,0 0-1,-1 1 1,1 0-1,-1 1 0,2 4-23,10 19 121,-1 1-1,-2 0 1,-1 1-1,1 9-120,-7-20 13,171 419 73,-25-85-42,-94-216-36,77 204 17,-109-258-15,4-2 1,4-2-1,27 45-10,188 288 393,-226-380-356,0-1-1,2-2 0,2 0 1,1-2-1,2-1 0,0-1 1,26 16-37,9-3 33,2-2 1,1-3 0,2-3-1,2-4 1,1-2-34,-3-4-5,1-2-1,0-4 1,2-3 0,67 5 5,-74-18 22,0-2 0,48-8-22,-58 4 28,63 12 66,-70-18-4101,-18-9 1005</inkml:trace>
  <inkml:trace contextRef="#ctx0" brushRef="#br0" timeOffset="-137300.189">9634 1314 9890,'-29'1'5740,"94"-57"-4214,5-12-1479,-3-4 1,-4-2 0,-2-3-1,22-42-47,37-68 71,-111 177-74,1 1 1,1 0-1,0 0 0,0 1 1,0 1-1,1 0 0,4-2 3,4 0-10,0 0-1,1 1 1,0 1 0,0 1-1,1 1 1,12-2 10,-29 6-3,0 0 0,0 0 0,0 0 0,0 0 0,1 1 1,-1 0-1,0 0 0,0 0 0,0 1 0,0 0 0,1 0 0,-1 0 1,0 1-1,-1-1 0,1 1 0,0 0 0,0 1 0,-1-1 0,1 1 1,-1 0-1,2 2 3,58 101 116,11-19-891,-10-57-2707,-19-26 437</inkml:trace>
  <inkml:trace contextRef="#ctx0" brushRef="#br0" timeOffset="-136650.189">9407 1297 6193,'-67'-39'7871,"-6"34"-4190,64 7-3622,0 0-1,0 0 1,1 1-1,-1 0 1,0 0-1,1 1 0,0 0 1,0 1-1,0 0 1,0 0-1,1 0 1,0 1-1,0 0 1,1 1-1,-1 0 0,1 0 1,1 0-1,-1 0 1,1 1-1,1 0 1,-1 0-1,1 0 0,-2 8-58,0 13-4,1 0-1,2 1 0,0 0 0,2 0 0,2 0 0,0 0 0,2 0 1,1-1-1,2 1 0,1-1 0,8 21 5,2 15 5,4 0-1,2-2 0,3-1 1,2-1-1,3-1 1,19 24-5,-35-61-12,-37-60-544,5 3 101,-2-4 37,-1 0 1,-2 1-1,-1 1 0,-2 1 1,-2 1-1,-4-3 418,-15 5 1063,66 25-498,45-9-617,-9 3 34,72-27-765,-125 38 590,0 1 0,1-1 0,-1 0 0,0-1 0,0 1 0,0-1 0,0 1 0,-1-1 0,1 0 0,-1 0 0,0 0 0,1 0 0,-1 0 0,-1-1 0,1 1 0,0-1 0,-1 1 0,0-1 0,0 1 0,1-5 193,5-43-2999</inkml:trace>
  <inkml:trace contextRef="#ctx0" brushRef="#br0" timeOffset="-136360.189">9363 1236 10066,'-21'21'7338,"21"35"-7918,2-44 1077,10 145-537,-5-101 30,-1-2-36,2 0 0,2-1 0,3 0 1,18 49 45,-29-97-86,0-1 0,0 1 0,1-1 0,-1 1 0,1-1 0,0 0 0,0 0 1,1 0-1,-1 0 0,1-1 0,0 1 0,0-1 0,0 0 0,0 0 0,1 0 1,-1-1-1,1 0 86,-2 0-330,0-1 0,1 0 0,-1-1 1,1 1-1,-1-1 0,0 1 1,1-1-1,-1 0 0,1 0 0,-1-1 1,1 1-1,-1-1 0,1 1 0,-1-1 1,0 0-1,0 0 0,1-1 330,27-12-3221</inkml:trace>
  <inkml:trace contextRef="#ctx0" brushRef="#br0" timeOffset="-136150.189">9668 1458 12243,'-21'7'2784,"2"7"1025,9 9-3553,-1 12-216,7 7-16,-3 4-80,6-7 80,1 2-56,3-11 64,-3 1-200,2-13-168,-6 11-736,-5-9-585,3-1-2183,0-13-17</inkml:trace>
  <inkml:trace contextRef="#ctx0" brushRef="#br0" timeOffset="-135890.189">9487 1643 9418,'-3'0'2737,"8"3"551,14 1-2568,4 4-544,6 0-176,3 2 32,4 5-152,-7 1-224,-6-6-2000,-2-7-905,-7-27-640</inkml:trace>
  <inkml:trace contextRef="#ctx0" brushRef="#br0" timeOffset="-135590.189">9698 1144 8114,'-17'27'3745,"2"-6"-225,6 17-1447,12 0-2001,8 15-88,7 6 40,8 5-80,1-11 88,3 12-72,-1-5 80,0 3-80,-11-3 72,-7 11-184,-11-4-96,-11 8 112,-7 0-3337,-5-7 1016</inkml:trace>
  <inkml:trace contextRef="#ctx0" brushRef="#br0" timeOffset="-135020.189">11963 834 7850,'1'-10'4492,"28"11"-2911,-1 59-427,-15-4-1018,-2 0 0,-3 1 0,0 20-136,-3-28 53,79 596 562,18-74-330,-15-95-173,-47-117 264,-37-323-304,12 160 482,17 59-554,-2-33 117,-45-120-704,0-37-596,6 58-3176,8-44 1477</inkml:trace>
  <inkml:trace contextRef="#ctx0" brushRef="#br0" timeOffset="-134390.189">11806 4926 7834,'-74'8'8077,"73"-8"-8068,1-1 1,0 1-1,-1 0 0,1 0 0,0-1 0,-1 1 0,1 0 0,0-1 0,0 1 0,-1 0 0,1-1 0,0 1 0,0 0 0,0-1 0,-1 1 0,1 0 0,0-1 0,0 1 0,0-1 0,0 1 1,0 0-1,0-1 0,0 1 0,0-1 0,0 1 0,0 0 0,0-1 0,0 1 0,0-1 0,0 1 0,0 0 0,1-1 0,-1 1 0,0-1 0,0 1 0,0 0 0,1-1 0,-1 1 0,0 0 1,0-1-1,1 1 0,-1 0 0,0 0 0,1-1 0,-1 1 0,0 0 0,1 0 0,-1 0 0,0-1 0,1 1 0,-1 0 0,0 0 0,1 0 0,-1 0 0,1 0 0,-1 0 0,0 0 0,1-1-9,3-2 32,111-71 29,-46 47-38,-68 26-22,0 1 1,0-1-1,1 1 1,-1-1-1,0 1 1,1-1 0,-1 1-1,1 0 1,-1 0-1,0 0 1,1 0 0,-1 0-1,1 0 1,-1 0-1,0 0 1,1 0-1,-1 1 1,0-1 0,1 1-1,-1-1 1,0 1-1,1-1 1,-1 1 0,0 0-1,0 0 1,0-1-1,0 1 1,0 0-1,0 0 1,0 0 0,0 0-1,0 0 1,0 0-1,0 1 1,-1-1 0,1 0-1,0 0 1,-1 1-1,1-1 1,-1 0-1,1 0 1,-1 1 0,0-1-1,0 1 1,1-1-1,-1 0 1,0 1 0,0 0-2,-1 24 119,0 0 1,-1 0 0,-2-1 0,0 1 0,-2-1 0,-6 16-120,-2 16 270,-65 245 2493,79-303-2760,1 1 0,-1-1 0,0 0 0,0 1 0,1-1 0,-1 1 0,0-1 0,1 1 0,-1-1 0,1 1 0,-1-1 0,1 1 0,-1-1 0,1 1 0,-1-1 0,1 1 0,-1 0 0,1 0 0,0-1 0,-1 1 0,1 0 0,0 0 0,-1-1 0,1 1 0,-1 0 0,1 0 0,0 0 0,-1 0 0,1 0 0,0 0 0,-1 0 0,1 0 0,0 0 0,-1 0 0,1 1 0,0-1 0,-1 0 0,1 0 0,-1 1 0,1-1 0,0 0 0,-1 1 0,1-1 0,-1 0 0,1 1 0,-1-1 0,1 1 0,-1-1 0,0 1 0,1-1 0,-1 1 0,1-1 0,-1 1 0,0 0 0,1-1 0,-1 1 0,0-1 0,0 1 0,0 0 0,0-1 0,1 1 0,-1 0 0,0-1 0,0 1 0,0 0 0,0-1 0,0 1 0,0 0 0,-1-1 0,1 1-3,13-13-269,-1-1 0,-1 0 0,0 0 0,-1-1 1,0-1-1,-1 0 0,2-5 269,47-100-5281,-33 71 1528</inkml:trace>
  <inkml:trace contextRef="#ctx0" brushRef="#br0" timeOffset="-134030.189">12212 4953 8450,'15'-16'4262,"14"-1"-1993,4 56-983,-31-36-1253,3 9 34,1 0 0,0-1 0,1 1 0,1-1 1,0-1-1,0 1 0,1-2 0,3 4-67,11 5 42,-18-15-41,0 1 1,-1-1-1,1 1 1,-1 0 0,1 0-1,-1 0 1,0 1 0,-1 0-1,1-1 1,-1 1-1,0 0 1,0 1 0,0 2-2,0 8 30,-1 1 1,-1 0 0,-1 0 0,0-1 0,-1 1-1,-1 0 1,-1 0 0,0-1 0,-1 0 0,-1 1-31,0 8 164,2-11-67,2-8-8,1-1-1,-1 1 1,0-1 0,0 0 0,-1 1 0,0-1 0,0 0-1,0 0 1,0 0 0,-1 0 0,0 0 0,0 0-1,0-1 1,-1 0 0,1 1 0,-1-1 0,-4 3-89,5-6 2,0-1 0,1 0 0,-1 1-1,0-1 1,0 0 0,1 0 0,-1 0 0,0-1 0,1 1 0,-1-1 0,0 1 0,1-1 0,-1 0 0,0 0 0,1 0 0,-1-1 0,1 1 0,0 0-1,-1-1 1,1 0 0,0 1 0,0-1 0,0 0 0,0 0 0,1 0 0,-1 0 0,0-1 0,1 1 0,-1 0 0,1-1 0,-1 0-2,-16-29-989,0 0 0,2-2 0,1 1 1,2-2-1,-5-22 989,17 55-129,-26-86-3211</inkml:trace>
  <inkml:trace contextRef="#ctx0" brushRef="#br0" timeOffset="-133750.189">12174 4969 4065,'15'-3'3521,"2"-3"-641,6 1-143,1 0-1745,7-2-216,-1-1-424,5 1-56,0-12-248,3-3 8,-3 4-352,-4-4-2824,-6 7 815</inkml:trace>
  <inkml:trace contextRef="#ctx0" brushRef="#br0" timeOffset="-133470.189">12763 4873 6625,'-2'2'653,"-31"32"6011,-6 22-4588,30-38-1954,1 1-1,0 0 1,2 0-1,0 0 1,1 1 0,0 0-1,2 0 1,1 0-1,0 0 1,1 1-1,2-1 1,1 10-122,15 23 201,-16-52-206,-1 0 0,1 1 0,0-1 0,0 0 0,0 0 0,0 1 0,0-1 0,0 0 0,0 0 0,0 0 0,0 0 0,0-1 0,1 1 0,-1 0 0,0 0 0,0-1 0,1 1 0,-1-1 0,1 1 0,-1-1 0,1 0 0,-1 1 0,1-1 1,-1 0-1,0 0 0,1 0 0,-1 0 0,1 0 0,-1 0 0,1-1 0,-1 1 0,1 0 0,-1-1 0,1 1 0,0-1 5,3-4-11,1 1-1,-1-1 1,0 0 0,0 0 0,-1 0 0,0 0 0,1-1 0,-2 0-1,1 0 1,-1 0 0,0 0 0,0-1 0,-1 1 0,0-1 0,0 0-1,0 1 1,0-5 11,4-11 15,-1-1-1,-1 1 0,-1-1 0,-1 0 1,-1 1-1,-1-1 0,-1 0 1,-1 0-1,-1 1 0,-6-20-14,-22-16 425,30 57-396,0 0 0,0 0-1,0 0 1,-1 0 0,1 0-1,0 0 1,0 1 0,0-1-1,-1 0 1,1 1 0,-1-1-1,1 1 1,0 0 0,-1-1-1,1 1 1,-1 0 0,1 0-1,0 0 1,-1 0 0,1 0-1,-1 0 1,1 0-1,-1 0 1,1 1 0,-1-1-1,1 0 1,0 1 0,-1-1-1,1 1 1,0 0 0,-1-1-1,1 1 1,0 0 0,0 0-1,0 0 1,0 0 0,0 0-1,0 0 1,0 0 0,0 0-1,-1 1-28,1 0 19,-1 1-1,0-1 0,1 0 0,0 1 0,-1-1 0,1 1 1,0-1-1,0 1 0,0-1 0,1 1 0,-1 0 1,1 0-1,-1-1 0,1 1 0,0 0 0,0 0 0,0-1 1,1 1-1,-1 0 0,1 2-18,0-3-208,-1-1 0,1 1 0,-1-1 0,1 0 0,0 1 0,0-1 0,0 0 0,0 0 0,0 1 0,0-1 0,0 0 0,0 0 0,0 0 0,1 0 0,-1 0 0,0-1 0,1 1 0,-1 0 0,0-1 1,1 1-1,-1-1 0,1 1 0,-1-1 0,1 1 0,-1-1 0,1 0 208,24 3-3540</inkml:trace>
  <inkml:trace contextRef="#ctx0" brushRef="#br0" timeOffset="-133080.189">13006 4820 10730,'-7'54'6879,"0"-19"-6225,-18 30-602,24-58-52,1 1-1,0-1 1,0 1 0,0-1 0,1 1 0,0-1 0,1 0 0,-1 1 0,1-1 0,1 0 0,-1 0 0,1 0 0,1-1 0,2 6 0,-4-8-8,0-1 0,0-1 0,0 1 0,0 0 0,0 0 0,0-1 0,1 1 0,-1-1 0,1 0 0,0 1 0,0-1-1,0 0 1,0-1 0,0 1 0,0-1 0,0 1 0,0-1 0,1 0 0,-1 0 0,0 0 0,1-1 0,-1 1 0,1-1 0,-1 0 0,1 0 0,-1 0 0,1 0 0,-1-1 0,1 1 0,-1-1 0,0 0 0,2 0 8,1-2-21,0-1 0,0 1 0,0-1 0,0 0 0,-1 0-1,1-1 1,-1 0 0,0 0 0,-1 0 0,1 0 0,-1-1 0,2-4 21,3-5-12,-1-1 1,0 0 0,-1-1-1,-1 0 1,-1 0 0,-1 0-1,0 0 1,-1-1 0,0 0-1,-2 1 1,0-1 0,-1 0-1,-1 0 1,-2-7 11,3 20 20,1 0-1,-1 1 0,-1-1 1,1 0-1,-1 1 1,0-1-1,0 1 1,0-1-1,-1 1 1,1-1-1,-1 1 1,0 0-1,-1 0 1,1 0-1,-1 0 0,1 0 1,-1 1-1,0-1 1,0 1-1,-1-1 1,1 1-1,-1 0 1,0 1-1,0-1 1,1 1-1,-2-1 1,-3 0-20,3 2 57,0 0 1,0 1 0,0 0 0,0 0-1,0 1 1,0 0 0,0-1 0,0 2-1,0-1 1,0 0 0,0 1 0,0 0 0,1 0-1,-1 1 1,1-1 0,-1 1 0,1 0-1,0 0 1,0 0 0,1 1 0,-1-1 0,0 1-1,1 0 1,-2 3-58,0-1 27,0 0 1,1 1-1,0 0 0,0 0 0,0 1 0,1-1 1,0 1-1,1-1 0,-1 1 0,1 0 1,1 0-1,0 0 0,0 0 0,0 0 1,1 2-28,15 15-1172,13-34-3592,-7-14 960</inkml:trace>
  <inkml:trace contextRef="#ctx0" brushRef="#br0" timeOffset="-132790.189">13261 4862 8258,'6'9'4086,"-8"1"-3173,-2 4-654,3-4-132,0 0-1,0 0 0,0 0 1,2 0-1,-1 0 0,1 0 1,0 0-1,1 0 0,1-1 1,-1 1-1,1 0 1,2 2-127,-4-11 1,0 1 0,0 0 0,0-1 0,1 1 0,-1-1 1,0 1-1,1-1 0,0 1 0,-1-1 0,1 0 0,0 0 0,-1 0 1,1 0-1,0 0 0,0 0 0,0-1 0,0 1 0,0 0 1,0-1-1,0 0 0,0 1 0,0-1 0,0 0 0,0 0 1,0 0-1,0 0 0,0 0 0,0-1 0,0 1 0,0-1 0,0 1 1,0-1-1,0 0 0,-1 0 0,1 0-1,65-39 0,-43 20 40,-1 0 1,-1-2 0,-1 0-1,12-18-40,-31 38 98,-1 1-25,0 1 1,0-1-1,0 0 0,0 0 1,0 0-1,0 0 1,0 0-1,-1 0 1,1-1-1,0 1 0,0 0 1,-1 0-1,1-1 1,-1 1-1,1 0 1,-1-1-1,0 1 1,1 0-1,-1-1 0,0 1 1,0 0-1,0-1 1,0 1-1,0-1 1,0 1-1,0 0 0,-1-1 1,1 1-1,0 0 1,-1-1-74,-67-29 2903,25 26-4596,16 13-2765,8 6 492</inkml:trace>
  <inkml:trace contextRef="#ctx0" brushRef="#br0" timeOffset="-128280.189">11607 933 6769,'-22'23'7980,"6"56"-6960,51 102-794,-11 198 137,24-110-69,1-21-60,-12-32 353,2-5 89,31 336-280,-29 22-298,-2-209 18,-22-44-24,10 47 108,-22-289 44,1-72-203,-7-83-1929,-1 41 371</inkml:trace>
  <inkml:trace contextRef="#ctx0" brushRef="#br0" timeOffset="-127030.189">12809 811 7882,'-47'-27'5550,"47"27"-5414,0 0-1,0 0 1,1 0-1,-1 0 0,0 0 1,0-1-1,1 1-135,22 330 1839,15-109-1540,9-3-1,18 26-298,-34-127 137,32 169 323,5 5 119,-1 22-314,13 271 10,-28-224 392,35 82-667,-36-78 273,-11-151-165,-28-186 240,-12-126-5686,0 55 1990</inkml:trace>
  <inkml:trace contextRef="#ctx0" brushRef="#br0" timeOffset="-125820.189">10665 4274 6737,'0'-31'6220,"19"-17"-4497,-10 30-1445,-4 5-191,1 1 1,0 0-1,1 0 1,0 0-1,1 1 1,0 0-1,1 0 1,0 1-1,1 0 1,3-1-88,-13 10 3,1 0 1,0 0-1,-1 0 0,1 1 1,0-1-1,-1 0 1,1 1-1,0-1 1,0 0-1,0 1 1,0-1-1,0 1 0,-1-1 1,1 1-1,0 0 1,0-1-1,0 1 1,0 0-1,0 0 0,0 0 1,0 0-1,0 0 1,0 0-1,0 0 1,0 0-1,0 0 1,0 0-1,0 0 0,0 1 1,0-1-1,0 0 1,0 1-1,0-1 1,0 1-1,0-1 0,0 1 1,0-1-1,-1 1 1,1 0-1,0-1 1,0 1-1,-1 0 0,1 0 1,0 0-1,-1-1 1,1 1-1,-1 0 1,1 0-1,-1 0 1,0 0-1,1 0 0,-1 1-3,1 12 93,-1 1-1,0 0 0,-1 0 0,-1-1 1,0 1-1,-1-1 0,-1 1 1,0-1-1,-1 0 0,-4 7-92,5-9 92,-72 176 2305,76-188-2392,-1 1 1,1-1 0,0 1-1,0-1 1,0 0-1,0 1 1,0-1-1,0 1 1,0-1 0,0 0-1,0 1 1,0-1-1,0 1 1,0-1 0,0 0-1,0 1 1,0-1-1,0 1 1,1-1-1,-1 0 1,0 1 0,0-1-1,0 0 1,1 1-1,-1-1 1,0 0 0,1 1-1,-1-1 1,0 0-1,0 1 1,1-1 0,-1 0-1,0 0 1,1 0-1,-1 1 1,1-1-1,-1 0 1,0 0 0,1 0-1,-1 0 1,1 0-1,-1 0 1,0 1 0,1-1-1,-1 0 1,1 0-1,-1 0 1,0-1-1,1 1 1,-1 0 0,1 0-1,-1 0 1,0 0-1,1 0 1,-1 0 0,1 0-1,-1-1 1,0 1-1,1 0-5,33-12-21,-24 7 58,91-18-1108,-97 23 824,-1-1-1,1 0 0,0 0 0,-1-1 0,1 1 0,-1-1 1,1 1-1,-1-1 0,0 0 0,0 0 0,0-1 1,0 1-1,0 0 0,0-1 0,-1 0 0,1 0 1,-1 0-1,0 0 0,0 0 0,0 0 0,0-1 0,0 0 248,14-36-2907</inkml:trace>
  <inkml:trace contextRef="#ctx0" brushRef="#br0" timeOffset="-125550.189">10926 4019 6049,'-8'0'4049,"0"0"-800,7 0-657,1 1-2368,4 7-256,3 15 0,3 9-16,7 16 16,-2 2 56,5 3 0,-1-9 0,0-10 16,-4-13-16,3-10 24,-7-4-296,-4-13-168,2-14-2824,-6-25 583</inkml:trace>
  <inkml:trace contextRef="#ctx0" brushRef="#br0" timeOffset="-125140.189">11082 4209 7346,'13'48'5345,"-12"-46"-5307,1 0 0,0 0 0,-1 0 0,1 0 1,0-1-1,0 1 0,0-1 0,1 1 0,-1-1 0,0 0 0,0 0 1,1 0-1,-1 0 0,1 0 0,-1 0 0,1-1 0,-1 1 1,3-1-39,-2 1-38,-2-1 81,0-1 0,-1 1 0,1 0 0,0 0 0,0 0 0,-1 0 0,1 0-1,0 0 1,0 0 0,0 0 0,-1 0 0,1 1 0,0-1 0,0 0 0,-1 0 0,1 1 0,0-1 0,-1 0 0,1 1 0,0-1 0,-1 1 0,1-1 0,-1 1 0,1-1 0,0 1 0,-1 0 0,1-1-1,-1 1 1,0-1 0,1 1 0,-1 0 0,1-1 0,-1 1 0,0 0 0,0 0 0,1-1 0,-1 1 0,0 0 0,0 0 0,0 0-43,11 29-52,-20-21-2223,-7 2 226</inkml:trace>
  <inkml:trace contextRef="#ctx0" brushRef="#br0" timeOffset="-123800.189">11237 3966 5585,'-1'0'5578,"-20"12"-406,18-5-5093,1 1-1,1-1 1,-1 1-1,1 0 1,1 0-1,0-1 0,0 1 1,0 0-1,1 0 1,0-1-1,0 1 0,1 0 1,0-1-1,0 1 1,1-1-1,0 0 0,1 0 1,-1 0-1,3 3-78,-5-8 5,0 0 1,0-1-1,0 1 0,0-1 0,1 1 0,-1-1 1,0 1-1,1-1 0,-1 0 0,0 0 0,1 1 0,0-1 1,-1 0-1,1-1 0,0 1 0,-1 0 0,1 0 1,0-1-1,0 1 0,0-1 0,-1 1 0,1-1 1,0 0-1,0 0 0,0 0 0,0 0 0,0 0 1,0 0-1,-1-1 0,1 1 0,0 0 0,0-1 1,0 0-1,0 1 0,-1-1 0,1 0 0,0 0 1,-1 0-1,1 0 0,-1 0 0,1 0 0,-1 0 1,1-1-1,-1 1 0,0-1 0,0 1 0,0-1 1,0 1-6,3-4 65,0 0 0,-1 0 1,0-1-1,-1 1 1,1-1-1,-1 1 1,0-1-1,0 0 1,-1 0-1,1 1 1,-1-1-1,-1 0 0,1 0 1,-1-1-1,0 1 1,-1 0-1,1 0 1,-1 0-1,0 0 1,-1 1-1,1-1 1,-1 0-1,0 0 1,-1 1-1,1-1 0,-1 1 1,0 0-1,0 0 1,-1 0-1,0 0 1,0 0-1,0 1 1,0 0-1,-1 0 1,1 0-1,-3-1-65,2 4-6,1 1 0,-1-1 0,0 1 0,0 0 0,0 0-1,0 1 1,0-1 0,1 1 0,-1 0 0,0 1 0,0-1 0,1 1 0,-1 0 0,1 0 0,0 0 0,-1 1 0,1-1-1,0 1 1,0 0 0,1 0 0,-1 0 0,1 1 0,-1-1 0,1 1 0,0 0 0,1 0 0,-1 0 0,0 0-1,1 1 1,-1 1 6,4-6-154,-1 0 0,0 0 0,0 0-1,1 0 1,-1 0 0,0 0 0,0 0 0,1 0-1,-1 0 1,0 0 0,0 0 0,1 0-1,-1 0 1,0 1 0,0-1 0,0 0 0,1 0-1,-1 0 1,0 0 0,0 0 0,0 1-1,1-1 1,-1 0 0,0 0 0,0 0 0,0 0-1,0 1 1,0-1 0,1 0 0,-1 0-1,0 1 1,0-1 0,0 0 0,0 0 0,0 1-1,0-1 1,0 0 0,0 0 0,0 1 154,3-15-3664</inkml:trace>
  <inkml:trace contextRef="#ctx0" brushRef="#br0" timeOffset="-123400.189">11397 3834 9970,'-11'1'2887,"9"-1"-2733,1 0 0,-1 0 1,0 0-1,0 0 1,1 0-1,-1 1 0,0-1 1,1 0-1,-1 1 1,1-1-1,-1 1 0,1 0 1,-1 0-1,1-1 1,-1 1-1,1 0 0,-1 0 1,1 0-1,0 1 1,0-1-1,0 0 0,-1 0 1,1 1-1,0-1 1,1 0-1,-1 1 0,0-1 1,0 2-155,-3 10 126,1 0 1,0 0 0,1 0-1,0 0 1,1 1 0,1-1 0,0 0-1,1 1 1,0-1 0,2 2-127,-4-12 2,1-1 0,0 1 1,0-1-1,0 1 0,0 0 1,1-1-1,-1 1 1,1-1-1,-1 0 0,1 1 1,0-1-1,0 1 0,0-1 1,1 0-1,-1 0 0,0 1 1,1-1-1,-1 0 1,1 0-1,0-1 0,0 1 1,-1 0-1,1-1 0,0 1 1,1-1-1,-1 1 0,0-1 1,0 0-1,1 0 1,-1 0-1,0 0 0,1 0 1,-1-1-1,1 1 0,0-1-2,0-1 10,-1-1-1,0 0 0,0 0 1,0 0-1,-1 0 0,1 0 1,0 0-1,-1 0 0,1-1 1,-1 1-1,0-1 0,0 1 1,0-1-1,0 1 0,0-1 1,-1 0-1,1 1 0,-1-1 1,1-2-10,-1 1 10,3-5 21,-2-1-1,1 1 0,-2-1 0,1 1 0,-1-1 1,0 0-1,-1 1 0,0-1 0,-1 1 1,0-1-1,0 1 0,-1 0 0,-1 0 1,1 0-1,-5-8-30,7 16 17,0-1 0,1 1 0,-1-1 0,0 1 0,0 0 0,0-1 0,0 1 0,0 0 0,0 0 0,-1 0 0,1 0 0,0 0 0,0 0 0,-1 0 1,1 0-1,-1 1 0,1-1 0,-1 0 0,1 1 0,-1-1 0,1 1 0,-1-1 0,1 1 0,-1 0 0,0 0 0,1 0 0,-1 0 0,1 0 0,-1 0 0,0 0 0,1 1 0,-1-1 0,1 0 1,-1 1-1,1-1 0,-1 1 0,1 0 0,-1 0 0,1-1 0,-1 1 0,1 0 0,-1 1-17,-1 2-36,0 0 0,0 0 0,1 0 0,-1 0 0,1 0 0,0 1 0,0-1 0,1 1 0,-1-1 0,1 1 0,0 0 0,0-1 0,1 1 0,-1 0 0,1 0 0,0 0 0,0 0 0,1-1 0,-1 1 0,1 0 0,0 0 0,1 0 36,-2-4-87,1 0 0,0-1 0,-1 1 1,1 0-1,-1-1 0,1 1 1,0-1-1,-1 1 0,1-1 0,0 1 1,-1-1-1,1 1 0,0-1 0,0 0 1,0 1-1,-1-1 0,1 0 0,0 0 1,0 0-1,0 0 0,0 0 0,-1 0 1,1 0-1,0 0 0,0 0 0,0 0 1,0 0-1,0 0 0,-1 0 0,1-1 1,0 1-1,0 0 0,-1-1 0,1 1 1,0-1-1,0 1 0,-1-1 0,1 1 1,0-1-1,-1 1 0,1-1 87,18-12-2271</inkml:trace>
  <inkml:trace contextRef="#ctx0" brushRef="#br0" timeOffset="-123040.189">11493 3825 9210,'-30'-10'6439,"34"31"-5961,19 105-264,-23-125-209,0 0-1,0-1 1,0 1 0,0 0 0,1-1-1,-1 1 1,0-1 0,0 1 0,1 0-1,-1-1 1,0 1 0,0-1 0,1 1-1,-1-1 1,1 1 0,-1-1 0,0 1-1,1-1 1,-1 0 0,1 1 0,-1-1-1,1 1 1,0-1 0,-1 0 0,1 0-1,-1 1 1,1-1 0,-1 0 0,1 0-1,0 0 1,-1 0 0,1 1 0,0-1-1,-1 0 1,1 0 0,-1 0 0,1 0-1,0-1 1,-1 1 0,1 0 0,0 0-1,-1 0 1,1 0 0,-1-1 0,1 1-1,-1 0 1,1 0 0,0-1 0,-1 1-1,1-1 1,-1 1 0,0 0 0,1-1-1,-1 1 1,1-1 0,-1 1 0,1-1-5,6-7 57,-1-1 1,0 1-1,0-1 1,-1-1 0,0 1-1,0-1 1,-1 0-1,0 0 1,-1 0 0,1-3-58,0-1 91,1 0 0,-2-1 0,0 0 0,-1 1 1,0-1-1,-1 0 0,-1 0 0,-1-10-91,1 24 30,0 0-1,0 1 1,0-1 0,0 0-1,-1 0 1,1 0 0,0 0-1,0 0 1,-1 1-1,1-1 1,0 0 0,-1 0-1,1 1 1,-1-1 0,1 0-1,-1 0 1,0 1-1,1-1 1,-1 1 0,0-1-1,1 0 1,-1 1 0,0-1-1,1 1 1,-1 0-1,0-1 1,0 1 0,0 0-1,0-1 1,1 1 0,-1 0-1,0 0 1,0 0-1,0-1 1,0 1 0,0 0-1,0 0 1,1 1 0,-1-1-1,0 0 1,0 0-1,0 0 1,0 0 0,0 1-1,1-1 1,-1 0 0,-1 1-30,-33 22 629,34-22-626,-6 4-14,1 0 0,1 1 0,-1 0 1,1 0-1,0 0 0,0 1 0,0-1 0,1 1 1,0 0-1,0 2 11,-2 50-4855,14-31 1310</inkml:trace>
  <inkml:trace contextRef="#ctx0" brushRef="#br0" timeOffset="-121810.189">13549 3711 8978,'-15'-27'5118,"35"-16"-3155,-11 33-1561,-8 8-319,1-1-1,0 1 0,-1 0 0,1 0 0,0 0 0,0 0 0,0 0 0,1 0 0,-1 0 0,0 1 0,1-1 1,-1 1-1,1 0 0,-1 0 0,1 0 0,0 0 0,-1 0 0,1 0 0,2 0-82,-4 2 6,0 0 0,0 0 0,0 0 0,-1 0 0,1 0 0,0 0 0,-1 0 0,1 0 0,-1 0 0,0 0-1,1 0 1,-1 1 0,0-1 0,1 0 0,-1 0 0,0 0 0,0 0 0,0 1 0,0-1 0,0 0 0,0 0 0,-1 0 0,1 1 0,0-1 0,0 0 0,-1 0-1,1 0 1,-1 0 0,1 0 0,-1 0 0,0 0-6,-43 100 302,33-82-214,1 1 0,1 0-1,1 1 1,1 0 0,1 1-1,-1 8-87,7-29 4,-1 0 0,1 0 0,0 1-1,0-1 1,-1 0 0,1 0-1,0 1 1,0-1 0,0 0-1,1 0 1,-1 0 0,0 1 0,0-1-1,1 0 1,-1 0 0,0 0-1,1 0 1,0 1 0,-1-1-1,1 0 1,-1 0 0,1 0 0,0 0-1,0 0 1,0 0 0,-1-1-1,1 1 1,0 0 0,0 0 0,0-1-1,0 1 1,1 0 0,-1-1-1,0 1 1,0-1 0,0 0-1,0 1 1,0-1 0,1 0 0,-1 1-1,0-1 1,0 0 0,1 0-1,-1 0 1,0 0 0,0 0 0,0-1-1,1 1 1,-1 0 0,0 0-1,0-1 1,0 1 0,0-1-1,1 0-3,10-2 16,0-1 0,-1 0 0,1-1 0,-1 0 0,0-1 0,-1 0 0,0-1 0,0 0 0,0-1 0,-1 0-1,0 0 1,0-1 0,-1 0 0,5-6-16,-1-12-2618,-14 8 519</inkml:trace>
  <inkml:trace contextRef="#ctx0" brushRef="#br0" timeOffset="-121180.189">13819 3424 9562,'-36'11'6780,"35"-9"-6688,-1 0 0,0 0 0,1 0 0,-1 0-1,1 0 1,0 0 0,0 0 0,-1 1 0,1-1 0,1 0 0,-1 1 0,0-1 0,1 1 0,-1-1-1,1 1 1,0-1 0,0 1 0,0-1 0,0 1 0,0-1 0,0 2-92,3 1 28,-1 0 1,1 0 0,-1 0-1,1-1 1,1 1-1,-1-1 1,1 1-1,0-1 1,0-1-1,0 1 1,0 0 0,0-1-1,1 0 1,0 0-1,-1 0 1,1-1-1,0 1 1,1-1-29,0 1 6,106 49 43,-110-51-48,1 1-1,-1 0 0,0 0 1,0 0-1,0 0 0,0 1 1,0-1-1,0 0 0,-1 1 0,1-1 1,-1 1-1,0 0 0,0-1 1,0 1-1,0 0 0,0 0 1,0-1-1,-1 1 0,1 0 1,-1 0-1,0 0 0,0 0 0,0 0 1,0 0-1,-1 0 0,1 0 1,-1 0-1,0-1 0,1 1 1,-1 0-1,0 0 0,-1-1 1,1 1-1,-1 0 0,1-1 0,-1 1 1,0-1-1,1 0 0,-3 2 0,-7 12 162,-1-1 1,-1 0-1,0 0 0,-1-1 0,-1-1 0,0-1 0,-2 1-162,16-12 10,0 1 0,0-1 0,0 0 0,0 0 0,0 0 0,0 0 0,0-1-1,0 1 1,0 0 0,-1 0 0,1-1 0,0 1 0,0-1 0,-1 1 0,1-1 0,0 1 0,-1-1 0,1 0-1,-1 0 1,1 1 0,-1-1 0,1 0 0,0 0 0,-1-1 0,1 1 0,-1 0 0,1 0 0,0-1-1,-1 1 1,1-1 0,0 1 0,-1-1 0,1 0 0,0 1 0,0-1 0,-1 0 0,1 0 0,0 0-1,0 0 1,0 0 0,0 0 0,0 0 0,0 0 0,1 0 0,-1 0 0,0-1 0,0 1-10,1-5-2,1 0 1,-1 1 0,1-1 0,0 0-1,0 1 1,1-1 0,0 1 0,0 0-1,0 0 1,1-1 0,-1 1 0,2-1 1,4-10-11,90-178 43,-97 188-27,0 1 0,-1 0 0,0-1-1,1 1 1,-2 0 0,1-1 0,-1 1-1,1 0 1,-2-1 0,1 1 0,0 0-1,-1 0 1,0 0 0,0 0 0,-1 0-1,1 1 1,-1-1 0,0 0-1,-1 0-4,3 4 2,1-1 5,-1 0-1,1 0 0,-1 0 1,0 0-1,0 0 0,0 0 1,0 1-1,0-1 0,0 0 1,0 0-1,0 1 0,-1-1 1,1 1-1,-1-1 0,1 1 1,-1 0-1,0 0 0,1-1 1,-1 1-1,0 0 0,0 1 1,0-1-1,0 0 0,0 0 1,0 1-1,0-1 0,0 1 1,0 0-1,0-1 0,0 1 0,0 0 1,0 0-1,0 1 0,0-1 1,0 0-7,-1 10-6974,-2-5 3016</inkml:trace>
  <inkml:trace contextRef="#ctx0" brushRef="#br0" timeOffset="-120770.19">14180 3198 9378,'-9'0'7014,"-3"12"-5584,10-9-1007,-7 9-223,0 0-1,1 1 1,1 0-1,0 0 0,1 1 1,1 0-1,0 0 1,0 0-1,2 1 1,-1-1-1,1 10-199,2-22-1,0 0 1,0 0-1,1 0 1,-1 0-1,1 0 1,0 0-1,-1 0 0,1 0 1,0 0-1,0 0 1,0 0-1,0 0 0,1 0 1,-1 0-1,0 0 1,1 0-1,0 0 0,-1 0 1,1 0-1,0 0 1,0 0-1,0-1 1,0 1-1,0 0 0,0-1 1,1 1-1,-1-1 1,1 1-1,-1-1 0,1 1 1,-1-1-1,1 0 1,0 0-1,-1 0 1,1 0-1,0 0 0,0 0 1,0-1-1,0 1 1,0-1-1,0 1 0,0-1 1,0 1-1,0-1 1,0 0-1,0 0 0,0 0 1,0-1-1,0 1 1,1 0 0,72-42-227,-75 42 224,1 0 0,-1-1 0,0 1 0,1 0 0,-1 0 0,1 0 0,-1 0 0,0 0 0,1 0 0,-1 0 0,0 0 0,1 0 0,-1 0 0,1 0 0,-1 0 0,0 0 0,1 0 0,-1 0 0,1 0 0,-1 0 0,0 0 0,1 0 0,-1 0 0,0 1 0,1-1 0,-1 0 0,0 0 0,1 1 0,-1-1 0,0 0 0,1 0 0,-1 1 0,0-1 0,0 0 0,1 1 0,-1-1 0,0 0 0,0 1 0,0-1 0,0 0 0,1 1 0,-1-1 0,0 0 1,0 1-1,0-1 0,0 1 0,0-1 0,0 0 0,0 1 0,0-1 0,0 1 0,0-1 0,0 0 0,0 1 0,0-1 0,-1 1 0,1-1 0,0 0 0,0 1 3,-5 32-76,3-27 65,-46 145 285,46-146-237,-1 4 93,-1 1-1,0-1 1,-1 0 0,0 0-1,0 0 1,-1 0 0,0-1 0,-6 6-130,11-14-49,0 0 0,0-1 1,0 1-1,0 0 1,0-1-1,-1 1 0,1 0 1,0-1-1,0 0 0,0 1 1,0-1-1,0 1 1,1-1-1,-1 0 0,0 0 1,0 1-1,0-1 1,1 0-1,-1 0 0,0 0 1,1 0-1,-1 0 1,1 0-1,-1 0 0,1 0 1,-1 0-1,1 0 1,0 0-1,-1 0 0,1-1 1,0 1-1,0 0 1,0 0-1,0 0 0,0 0 1,0 0-1,0-1 1,1 0 48,-2 1-117,-6-46-3345,4-19-26</inkml:trace>
  <inkml:trace contextRef="#ctx0" brushRef="#br0" timeOffset="-120420.189">14130 3247 9202,'8'-2'2545,"5"-1"783,2-1-2640,7-4-176,0-1-207,9-9-353,-1-7-369,5-10-2943,-5 11 639</inkml:trace>
  <inkml:trace contextRef="#ctx0" brushRef="#br0" timeOffset="-120140.189">14464 3077 6473,'-20'28'7739,"3"0"-4061,-24 59-2316,36-73-1301,2-10-37,1 1 0,-1 0 0,1 0 0,0 0-1,0 1 1,0-1 0,1 0 0,0 1 0,0-1-1,1 1 1,-1-1 0,1 1 0,0-1 0,1 1-1,-1 0 1,1-1 0,0 0 0,0 1 0,3 4-24,-2-9-6,0 0 1,1 0-1,-1 0 1,1 0-1,-1 0 1,1 0-1,0 0 1,-1-1-1,1 0 1,0 1-1,-1-1 1,1 0-1,0 0 1,-1-1-1,1 1 1,0 0-1,-1-1 1,1 0-1,0 0 1,-1 0-1,1 0 1,-1 0-1,0 0 1,1 0-1,-1-1 1,0 1-1,0-1 1,1 0-1,-1 0 1,-1 1-1,1-1 1,0 0-1,0-1 1,0-1 5,6-4-7,0-2 0,-1 1 0,0-1 0,0-1 0,-1 1 0,-1-1 0,0 0 0,0 0 0,-1 0 0,-1-1 1,0 1-1,0-1 0,-1 0 0,-1 0 0,1-12 7,-2 22 20,1-1 0,-1 0 0,0 1 0,0-1 1,0 0-1,0 0 0,0 1 0,-1-1 0,1 0 0,-1 0 0,1 1 1,-1-1-1,0 1 0,0-1 0,0 1 0,-1-1 0,1 1 1,-1-1-1,1 1 0,-1 0 0,0 0 0,0 0 0,0 0 0,0 0 1,0 0-1,0 1 0,0-1 0,-1 1 0,1-1 0,0 1 1,-1 0-1,1 0 0,-1 0 0,0 0 0,1 1 0,-2-1-20,-5 3 45,-1 0 0,1 0 0,0 1-1,0 1 1,0-1 0,1 1 0,-1 1-1,1 0 1,0 0 0,1 0-1,-1 1 1,1 0 0,0 1 0,0 0-1,1 0 1,0 0 0,0 1 0,1 0-1,0 0 1,-1 2-45,36-22-3147,4-12-631,5-8-566</inkml:trace>
  <inkml:trace contextRef="#ctx0" brushRef="#br0" timeOffset="-119870.189">14694 3010 7234,'-2'-1'6534,"-3"4"-3336,-12 17-2926,12-12 402,-10 10-465,2 2 1,0 0 0,2 1-1,0 0 1,1 0-1,-5 19-209,14-38 6,-1 1 0,1 0 0,0-1-1,0 1 1,0 0 0,1-1 0,-1 1-1,1 0 1,-1 0 0,1 0 0,0 0-1,0-1 1,0 1 0,1 0-1,-1 0 1,1 0 0,-1 0 0,1-1-1,0 1 1,0 0 0,0-1 0,0 1-1,1-1 1,-1 1 0,1-1 0,0 0-1,-1 1 1,1-1 0,0 0-1,2 2-5,2-4 0,0 0-1,0 1 0,0-2 0,0 1 0,-1-1 0,1 0 0,0 0 0,0 0 0,-1-1 0,1 0 0,-1 0 0,1-1 0,-1 1 0,0-1 0,0 0 1,0-1-1,0 1 0,-1-1 0,1 0 0,2-3 1,12-9 3,0-1 0,-2 0 0,0-2-1,0 0 1,-2-1 0,-1 0 0,0-1 0,-1-1 0,-2 0 0,0 0 0,5-19-3,-10-14 437,-6 54-412,0 0-1,0 0 0,0 0 0,0 0 0,-1 0 0,1 0 0,0 0 0,-1 0 0,1 0 0,-1 0 0,1 0 0,-1 0 0,1 1 0,-1-1 0,1 0 0,-1 0 0,0 1 0,0-1 0,1 0 1,-1 1-1,0-1 0,0 0 0,0 1 0,0-1 0,0 1 0,0-1 0,0 1 0,0 0 0,0 0 0,0-1 0,0 1 0,0 0 0,0 0 0,0 0 0,0 0 0,0 0 0,0 0 0,0 0 1,0 0-1,0 0 0,0 1 0,0-1 0,0 0 0,0 1 0,0-1 0,1 1 0,-1-1 0,0 1 0,0-1 0,0 1-24,-11 6 98,1 1 0,0 0-1,1 0 1,0 1 0,0 1 0,1 0 0,0 0-1,0 1 1,1-1 0,1 2 0,0-1-1,1 1 1,-1 3-98,6-15 1,-3 7 3,-1 1 0,1 0 1,0-1-1,1 1 0,0 1 1,0-1-1,0 0 0,1 1 1,1-1-1,-1 1 0,1 3-4,1-12-10,0 1 1,1 0-1,-1-1 0,0 1 1,0 0-1,0-1 0,0 1 0,1 0 1,-1-1-1,0 1 0,1-1 0,-1 1 1,0-1-1,1 1 0,-1-1 1,1 1-1,-1-1 0,1 1 0,-1-1 1,1 1-1,-1-1 0,1 0 1,0 1-1,-1-1 0,1 0 0,-1 0 1,1 1-1,0-1 0,-1 0 1,1 0-1,0 0 0,-1 0 0,1 0 1,0 0-1,-1 0 0,1 0 1,0 0-1,-1 0 0,1 0 0,0 0 1,-1 0-1,1-1 0,-1 1 0,1 0 1,0-1-1,-1 1 0,1 0 1,-1-1-1,1 1 0,-1 0 0,1-1 1,-1 1-1,1-1 0,-1 1 1,1-1-1,-1 1 0,0-1 0,1 1 1,-1-1-1,0 0 0,1 1 1,-1-1-1,0 0 0,0 1 0,0-1 1,1 0 9,2-4-251,0 0 0,0-1 0,0 0 1,-1 0-1,0 0 0,0 0 1,0 0-1,-1 0 0,0 0 0,0 0 1,0-3 250,2-66-3874,-6-9-261</inkml:trace>
  <inkml:trace contextRef="#ctx0" brushRef="#br0" timeOffset="-119210.189">11651 2191 8850,'-28'21'6357,"39"-23"-5358,50-33-148,8-19-415,-3-2 1,-2-4-1,-3-3 1,32-43-437,17-29 280,-6-5 0,83-148-280,-157 216 20,-39 69-319,1 8-232,1 1-1,0-1 1,0 1 0,1 1-1,-1-1 1,1 1-1,1 0 1,-1 0 0,1 1-1,1-1 1,-3 6 531,-18 35-3749</inkml:trace>
  <inkml:trace contextRef="#ctx0" brushRef="#br0" timeOffset="-118920.189">11900 2896 9794,'0'0'98,"0"-1"0,-1 1 1,1 0-1,0-1 0,0 1 0,0-1 0,0 1 0,0 0 0,0-1 1,1 1-1,-1-1 0,0 1 0,0 0 0,0-1 0,0 1 1,0-1-1,1 1 0,-1 0 0,0-1 0,0 1 0,0 0 0,1-1 1,-1 1-1,0 0 0,1 0 0,-1-1 0,0 1 0,1 0 1,-1 0-1,0-1 0,1 1 0,-1 0 0,0 0 0,1 0 0,-1 0 1,1 0-1,-1-1 0,0 1 0,1 0 0,-1 0 0,1 0 1,-1 0-1,0 0 0,1 0 0,-1 0 0,1 1 0,-1-1 0,0 0 1,1 0-1,-1 0 0,1 0 0,-1 0 0,0 1 0,1-1 1,-1 0-1,0 0 0,1 0 0,-1 1 0,0-1 0,0 0 1,1 1-1,-1-1 0,0 0 0,0 1 0,1-1 0,-1 0 0,0 1 1,0-1-99,7-8-180,217-251 963,-98 108 246,48-82-1029,-59 62 710,83-168-710,-64 84-917,-127 236-193,-11 20-2358,-13 16 122</inkml:trace>
  <inkml:trace contextRef="#ctx0" brushRef="#br0" timeOffset="-118590.189">12004 3562 9474,'9'-13'6491,"39"-54"-5186,136-191-132,81-110-281,-57 55-707,-90 164-1201,-104 131-1926,-8 7 207</inkml:trace>
  <inkml:trace contextRef="#ctx0" brushRef="#br0" timeOffset="-118260.189">12079 4087 9874,'-18'14'3081,"18"-19"408,12-13-2529,21-24-728,10-18-56,34-29-24,14-14 112,27-44-88,2-1 16,14-14-144,-22 21 32,-7-3-88,-31 51 88,-16 14-440,-30 35-232,-14 11 632,-26 28-3785,-18 16 1168</inkml:trace>
  <inkml:trace contextRef="#ctx0" brushRef="#br0" timeOffset="-118000.189">12332 4239 10538,'2'1'2577,"13"-11"832,14-15-2961,22-26-256,11-26 0,28-33-64,-1-3 64,22-35-104,-11 13 24,5 2-320,-28 30-424,-8 10-2961,-42 51 608</inkml:trace>
  <inkml:trace contextRef="#ctx0" brushRef="#br1" timeOffset="-77690.19">7996 437 3609,'41'15'3392,"1"0"-3856,-31-6-1328</inkml:trace>
  <inkml:trace contextRef="#ctx0" brushRef="#br1" timeOffset="-75840.189">8117 422 7490,'-10'-10'5716,"-4"7"-3319,-36 11-2973,42-6 1124,-23 4-539,0-1 0,0-2-1,0-1 1,0-1 0,-1-2-1,-19-3-8,-393-53 538,56 4-501,233 37 220,-85 4-257,2 1 5,-157-17-35,-334-47 38,199-1-18,528 76 10,-237-23 52,-2-11-52,-3-1-12,119 27 20,0 6 0,0 5 0,0 5 1,1 6-1,-10 7-8,-224 24-70,-192-7 70,544-38 2,-574 18-27,363-23 45,1 10 0,0 9 1,1 10-1,-45 17-20,197-26 112,1 3-1,2 2 1,0 3 0,-29 17-112,70-29-5,1 0 1,1 2-1,0 0 1,1 1-1,0 1 1,-11 14 4,-59 85-105,83-111 101,0 1 0,1-1 1,-1 1-1,1 0 1,0 0-1,0-1 0,0 1 1,1 1-1,0-1 1,-1 0-1,1 0 0,1 0 1,-1 1-1,1-1 1,-1 0-1,1 1 0,1-1 1,-1 0-1,0 0 0,1 1 1,0-1-1,0 0 1,0 0-1,1 0 0,0 0 1,-1 0-1,3 3 4,15 20 17,2-1-1,0 0 1,2-2 0,1-1-1,0 0 1,2-2-1,22 14-16,326 227-57,-303-216 67,2-4 0,2-2 0,2-4 0,50 15-10,-29-24 19,1-4 1,1-5-1,0-4 0,1-4 1,1-5-1,-1-4 0,3-5-19,122 6 5,118 17-16,33 4 39,33-25-42,14-17-46,-6 8 40,18 22 121,-3 17-113,22 1 33,-221-27-41,5-9 20,232-27 19,-29-4-30,-14 3 33,-26 2-14,-4-18 21,-285 28-113,-1-6 0,37-17 84,-60 17-147,-2-4 0,-2-4 0,-1-3 0,-2-5 0,26-21 147,-53 32 60,-41 27-6,0-1-1,0 0 0,0-1 0,-1-1 0,-1 0 0,0-1 0,0 0 1,-1 0-1,0-2 0,-1 1 0,0-1 0,-1-1 0,-1 1 0,4-9-53,-8 13 7,-1 0 0,0 0-1,0 0 1,-1 0-1,0 0 1,0 0 0,-1-1-1,-1 1 1,1-1-1,-2 1 1,1 0 0,-1-1-1,-1 1 1,1 0 0,-2-1-1,1 1 1,-1 0-1,-1 1 1,1-1 0,-1 0-1,-1 1 1,0 0 0,0 0-1,0 1 1,-1-1-1,-1 1 1,-3-3-7,-87-52 144,46 33-79,-2 2 0,-1 3 0,-1 2 0,-1 3 0,-54-12-65,-40 6-109,26 14-458,-1 5 0,-53 6 567,-106 20-1879,-37 21-1336,-67 35-232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customXml" Target="../ink/ink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ustomXml" Target="../ink/ink2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customXml" Target="../ink/ink2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customXml" Target="../ink/ink3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customXml" Target="../ink/ink35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customXml" Target="../ink/ink37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customXml" Target="../ink/ink39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customXml" Target="../ink/ink41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customXml" Target="../ink/ink2.xml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77.png"/><Relationship Id="rId2" Type="http://schemas.openxmlformats.org/officeDocument/2006/relationships/image" Target="../media/image52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customXml" Target="../ink/ink46.xml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10" Type="http://schemas.openxmlformats.org/officeDocument/2006/relationships/customXml" Target="../ink/ink4.xml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ustomXml" Target="../ink/ink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7" Type="http://schemas.openxmlformats.org/officeDocument/2006/relationships/customXml" Target="../ink/ink12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customXml" Target="../ink/ink11.xml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customXml" Target="../ink/ink1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1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5AF7166-6195-4ED6-960B-0AAAF05FF106}"/>
                  </a:ext>
                </a:extLst>
              </p14:cNvPr>
              <p14:cNvContentPartPr/>
              <p14:nvPr/>
            </p14:nvContentPartPr>
            <p14:xfrm>
              <a:off x="964537" y="1462874"/>
              <a:ext cx="6761160" cy="2649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5AF7166-6195-4ED6-960B-0AAAF05FF1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897" y="1454222"/>
                <a:ext cx="6778800" cy="28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BDB61EA-543C-4349-AC04-DC802845CFA1}"/>
                  </a:ext>
                </a:extLst>
              </p14:cNvPr>
              <p14:cNvContentPartPr/>
              <p14:nvPr/>
            </p14:nvContentPartPr>
            <p14:xfrm>
              <a:off x="1121857" y="2263514"/>
              <a:ext cx="7189560" cy="914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BDB61EA-543C-4349-AC04-DC802845CF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857" y="2254514"/>
                <a:ext cx="72072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5F097BF-7930-48CD-A57A-CD2E241F2250}"/>
                  </a:ext>
                </a:extLst>
              </p14:cNvPr>
              <p14:cNvContentPartPr/>
              <p14:nvPr/>
            </p14:nvContentPartPr>
            <p14:xfrm>
              <a:off x="1899097" y="3014834"/>
              <a:ext cx="1521000" cy="79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5F097BF-7930-48CD-A57A-CD2E241F22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0097" y="3005834"/>
                <a:ext cx="1538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A8D1F16-F3A6-4904-A0AD-F2A415B87692}"/>
                  </a:ext>
                </a:extLst>
              </p14:cNvPr>
              <p14:cNvContentPartPr/>
              <p14:nvPr/>
            </p14:nvContentPartPr>
            <p14:xfrm>
              <a:off x="1193857" y="3853994"/>
              <a:ext cx="5533920" cy="615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A8D1F16-F3A6-4904-A0AD-F2A415B87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857" y="3844994"/>
                <a:ext cx="55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92A1BE7-F478-4F26-9EB7-C30667489288}"/>
                  </a:ext>
                </a:extLst>
              </p14:cNvPr>
              <p14:cNvContentPartPr/>
              <p14:nvPr/>
            </p14:nvContentPartPr>
            <p14:xfrm>
              <a:off x="2643577" y="5417114"/>
              <a:ext cx="4227120" cy="84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92A1BE7-F478-4F26-9EB7-C306674892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4577" y="5408114"/>
                <a:ext cx="424476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55BE760-14F1-4D8E-AAFA-BEBEA312068E}"/>
                  </a:ext>
                </a:extLst>
              </p14:cNvPr>
              <p14:cNvContentPartPr/>
              <p14:nvPr/>
            </p14:nvContentPartPr>
            <p14:xfrm>
              <a:off x="1699657" y="2365394"/>
              <a:ext cx="8506440" cy="12326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55BE760-14F1-4D8E-AAFA-BEBEA31206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657" y="2356754"/>
                <a:ext cx="8524080" cy="12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0C672C0-8D6D-4558-BFBF-B540D92B138F}"/>
                  </a:ext>
                </a:extLst>
              </p14:cNvPr>
              <p14:cNvContentPartPr/>
              <p14:nvPr/>
            </p14:nvContentPartPr>
            <p14:xfrm>
              <a:off x="1585897" y="3824834"/>
              <a:ext cx="4553280" cy="21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0C672C0-8D6D-4558-BFBF-B540D92B13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7256" y="3816194"/>
                <a:ext cx="4570921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29EBF61-3783-4F75-A76A-F179710CF985}"/>
                  </a:ext>
                </a:extLst>
              </p14:cNvPr>
              <p14:cNvContentPartPr/>
              <p14:nvPr/>
            </p14:nvContentPartPr>
            <p14:xfrm>
              <a:off x="1547017" y="4284554"/>
              <a:ext cx="3552840" cy="1626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29EBF61-3783-4F75-A76A-F179710CF9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8018" y="4275554"/>
                <a:ext cx="3570478" cy="16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EB2F60B-59FB-4156-9EA3-E8692DD65A40}"/>
                  </a:ext>
                </a:extLst>
              </p14:cNvPr>
              <p14:cNvContentPartPr/>
              <p14:nvPr/>
            </p14:nvContentPartPr>
            <p14:xfrm>
              <a:off x="4858297" y="934754"/>
              <a:ext cx="1503720" cy="1308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EB2F60B-59FB-4156-9EA3-E8692DD65A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9297" y="926114"/>
                <a:ext cx="1521360" cy="13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919687C-7FBA-4905-BE4E-A7F769D14750}"/>
                  </a:ext>
                </a:extLst>
              </p14:cNvPr>
              <p14:cNvContentPartPr/>
              <p14:nvPr/>
            </p14:nvContentPartPr>
            <p14:xfrm>
              <a:off x="5739217" y="2741954"/>
              <a:ext cx="339840" cy="547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919687C-7FBA-4905-BE4E-A7F769D147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0207" y="2732954"/>
                <a:ext cx="357499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DAACBF4-2FC9-409D-BF0C-A6548801C2A8}"/>
                  </a:ext>
                </a:extLst>
              </p14:cNvPr>
              <p14:cNvContentPartPr/>
              <p14:nvPr/>
            </p14:nvContentPartPr>
            <p14:xfrm>
              <a:off x="8324377" y="399434"/>
              <a:ext cx="2194920" cy="1335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DAACBF4-2FC9-409D-BF0C-A6548801C2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5378" y="390794"/>
                <a:ext cx="2212557" cy="13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67F09A0-FEE0-4172-A1D1-0FBB361EE345}"/>
                  </a:ext>
                </a:extLst>
              </p14:cNvPr>
              <p14:cNvContentPartPr/>
              <p14:nvPr/>
            </p14:nvContentPartPr>
            <p14:xfrm>
              <a:off x="1787497" y="3220754"/>
              <a:ext cx="307080" cy="638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67F09A0-FEE0-4172-A1D1-0FBB361EE3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857" y="3212114"/>
                <a:ext cx="32472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0A6975B-D881-49DF-B820-34F8FC20C8B3}"/>
                  </a:ext>
                </a:extLst>
              </p14:cNvPr>
              <p14:cNvContentPartPr/>
              <p14:nvPr/>
            </p14:nvContentPartPr>
            <p14:xfrm>
              <a:off x="1223377" y="1925114"/>
              <a:ext cx="6657120" cy="2930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0A6975B-D881-49DF-B820-34F8FC20C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4377" y="1916473"/>
                <a:ext cx="6674760" cy="2947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E7D64BE-786A-4974-B46F-BEE383E73BA4}"/>
                  </a:ext>
                </a:extLst>
              </p14:cNvPr>
              <p14:cNvContentPartPr/>
              <p14:nvPr/>
            </p14:nvContentPartPr>
            <p14:xfrm>
              <a:off x="630457" y="2746994"/>
              <a:ext cx="3126960" cy="6577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E7D64BE-786A-4974-B46F-BEE383E73B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817" y="2738354"/>
                <a:ext cx="314460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0948D6B-0093-46CC-8E69-892D409E20C0}"/>
                  </a:ext>
                </a:extLst>
              </p14:cNvPr>
              <p14:cNvContentPartPr/>
              <p14:nvPr/>
            </p14:nvContentPartPr>
            <p14:xfrm>
              <a:off x="2018617" y="4036514"/>
              <a:ext cx="2164680" cy="12222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0948D6B-0093-46CC-8E69-892D409E20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9617" y="4027514"/>
                <a:ext cx="218232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D7C20E6-668A-4B2A-BD57-6F1B17A06E52}"/>
                  </a:ext>
                </a:extLst>
              </p14:cNvPr>
              <p14:cNvContentPartPr/>
              <p14:nvPr/>
            </p14:nvContentPartPr>
            <p14:xfrm>
              <a:off x="7701937" y="174074"/>
              <a:ext cx="4597200" cy="3006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D7C20E6-668A-4B2A-BD57-6F1B17A06E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3297" y="165073"/>
                <a:ext cx="4614840" cy="30243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6443991-DD62-42FC-8796-C3346B9BF02C}"/>
                  </a:ext>
                </a:extLst>
              </p14:cNvPr>
              <p14:cNvContentPartPr/>
              <p14:nvPr/>
            </p14:nvContentPartPr>
            <p14:xfrm>
              <a:off x="592657" y="2338034"/>
              <a:ext cx="5279400" cy="694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6443991-DD62-42FC-8796-C3346B9BF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657" y="2329394"/>
                <a:ext cx="52970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FCF7C04-81D7-49D6-9E01-EE4C60871C66}"/>
                  </a:ext>
                </a:extLst>
              </p14:cNvPr>
              <p14:cNvContentPartPr/>
              <p14:nvPr/>
            </p14:nvContentPartPr>
            <p14:xfrm>
              <a:off x="507697" y="3304274"/>
              <a:ext cx="3426840" cy="2676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FCF7C04-81D7-49D6-9E01-EE4C60871C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057" y="3295634"/>
                <a:ext cx="3444480" cy="26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E7DF5F4-B638-47A6-8E07-A4CD8CE8AA55}"/>
                  </a:ext>
                </a:extLst>
              </p14:cNvPr>
              <p14:cNvContentPartPr/>
              <p14:nvPr/>
            </p14:nvContentPartPr>
            <p14:xfrm>
              <a:off x="3970537" y="4037954"/>
              <a:ext cx="2940840" cy="1850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E7DF5F4-B638-47A6-8E07-A4CD8CE8A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1897" y="4028954"/>
                <a:ext cx="2958480" cy="18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49E8A14-3505-4F30-9C46-1109C8E79A0D}"/>
                  </a:ext>
                </a:extLst>
              </p14:cNvPr>
              <p14:cNvContentPartPr/>
              <p14:nvPr/>
            </p14:nvContentPartPr>
            <p14:xfrm>
              <a:off x="201697" y="1087034"/>
              <a:ext cx="2609280" cy="842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49E8A14-3505-4F30-9C46-1109C8E79A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057" y="1078394"/>
                <a:ext cx="2626920" cy="8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C3D8A5C-264E-4271-9ADB-BC0F63E9635C}"/>
                  </a:ext>
                </a:extLst>
              </p14:cNvPr>
              <p14:cNvContentPartPr/>
              <p14:nvPr/>
            </p14:nvContentPartPr>
            <p14:xfrm>
              <a:off x="396097" y="1320314"/>
              <a:ext cx="1995840" cy="378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C3D8A5C-264E-4271-9ADB-BC0F63E96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457" y="1311674"/>
                <a:ext cx="2013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43426D7-1012-4DC8-ACA0-D2ADF10CAACA}"/>
                  </a:ext>
                </a:extLst>
              </p14:cNvPr>
              <p14:cNvContentPartPr/>
              <p14:nvPr/>
            </p14:nvContentPartPr>
            <p14:xfrm>
              <a:off x="2590657" y="1697954"/>
              <a:ext cx="7467840" cy="41756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43426D7-1012-4DC8-ACA0-D2ADF10CAA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2017" y="1688955"/>
                <a:ext cx="7485480" cy="41932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FD69809-529A-41F5-81AD-9BD49A46EC1C}"/>
                  </a:ext>
                </a:extLst>
              </p14:cNvPr>
              <p14:cNvContentPartPr/>
              <p14:nvPr/>
            </p14:nvContentPartPr>
            <p14:xfrm>
              <a:off x="1126537" y="1526234"/>
              <a:ext cx="3779640" cy="97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FD69809-529A-41F5-81AD-9BD49A46E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37" y="1517594"/>
                <a:ext cx="3797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5BE1095-915E-4FFF-938A-BBCB0F2F66CB}"/>
                  </a:ext>
                </a:extLst>
              </p14:cNvPr>
              <p14:cNvContentPartPr/>
              <p14:nvPr/>
            </p14:nvContentPartPr>
            <p14:xfrm>
              <a:off x="4220377" y="2494994"/>
              <a:ext cx="1486440" cy="632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5BE1095-915E-4FFF-938A-BBCB0F2F66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1377" y="2485994"/>
                <a:ext cx="15040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6F1DD3E-D8E6-4E1C-AAAF-C98EEF81FDFC}"/>
                  </a:ext>
                </a:extLst>
              </p14:cNvPr>
              <p14:cNvContentPartPr/>
              <p14:nvPr/>
            </p14:nvContentPartPr>
            <p14:xfrm>
              <a:off x="2054617" y="3307874"/>
              <a:ext cx="5894640" cy="192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6F1DD3E-D8E6-4E1C-AAAF-C98EEF81FD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5977" y="3298874"/>
                <a:ext cx="5912280" cy="19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63057"/>
              </p:ext>
            </p:extLst>
          </p:nvPr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29087"/>
              </p:ext>
            </p:extLst>
          </p:nvPr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919156"/>
              </p:ext>
            </p:extLst>
          </p:nvPr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38893"/>
              </p:ext>
            </p:extLst>
          </p:nvPr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3131"/>
              </p:ext>
            </p:extLst>
          </p:nvPr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0E9908B-96BA-4C7A-82C5-A05B4BAD16D3}"/>
                  </a:ext>
                </a:extLst>
              </p14:cNvPr>
              <p14:cNvContentPartPr/>
              <p14:nvPr/>
            </p14:nvContentPartPr>
            <p14:xfrm>
              <a:off x="1302937" y="24674"/>
              <a:ext cx="10783800" cy="63169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0E9908B-96BA-4C7A-82C5-A05B4BAD16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4297" y="16034"/>
                <a:ext cx="10801440" cy="633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82E9ABF-3AD9-48D0-B215-B0C2B4CCD5C7}"/>
                  </a:ext>
                </a:extLst>
              </p14:cNvPr>
              <p14:cNvContentPartPr/>
              <p14:nvPr/>
            </p14:nvContentPartPr>
            <p14:xfrm>
              <a:off x="3141817" y="1209434"/>
              <a:ext cx="2361240" cy="94464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82E9ABF-3AD9-48D0-B215-B0C2B4CCD5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3177" y="1200794"/>
                <a:ext cx="2378880" cy="9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4A97259-C25A-495D-8AD7-5D9F84459CE4}"/>
                  </a:ext>
                </a:extLst>
              </p14:cNvPr>
              <p14:cNvContentPartPr/>
              <p14:nvPr/>
            </p14:nvContentPartPr>
            <p14:xfrm>
              <a:off x="572137" y="1617674"/>
              <a:ext cx="1780920" cy="1234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4A97259-C25A-495D-8AD7-5D9F84459C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97" y="1608674"/>
                <a:ext cx="1798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B0642A-C0A4-405B-A327-17D2915114FD}"/>
                  </a:ext>
                </a:extLst>
              </p14:cNvPr>
              <p14:cNvContentPartPr/>
              <p14:nvPr/>
            </p14:nvContentPartPr>
            <p14:xfrm>
              <a:off x="533977" y="1969394"/>
              <a:ext cx="1587960" cy="732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B0642A-C0A4-405B-A327-17D2915114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337" y="1960394"/>
                <a:ext cx="16056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D6BFE71-D524-4491-AC04-ADDCE17C6FBA}"/>
                  </a:ext>
                </a:extLst>
              </p14:cNvPr>
              <p14:cNvContentPartPr/>
              <p14:nvPr/>
            </p14:nvContentPartPr>
            <p14:xfrm>
              <a:off x="5155657" y="1337594"/>
              <a:ext cx="3507840" cy="945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D6BFE71-D524-4491-AC04-ADDCE17C6F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7017" y="1328594"/>
                <a:ext cx="352548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022A3BA-FF87-42D6-92A2-B13D39EE9388}"/>
                  </a:ext>
                </a:extLst>
              </p14:cNvPr>
              <p14:cNvContentPartPr/>
              <p14:nvPr/>
            </p14:nvContentPartPr>
            <p14:xfrm>
              <a:off x="3521977" y="3045794"/>
              <a:ext cx="982440" cy="569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022A3BA-FF87-42D6-92A2-B13D39EE93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3337" y="3036794"/>
                <a:ext cx="10000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04FAB66-487E-4637-B84D-155D9E7CB800}"/>
                  </a:ext>
                </a:extLst>
              </p14:cNvPr>
              <p14:cNvContentPartPr/>
              <p14:nvPr/>
            </p14:nvContentPartPr>
            <p14:xfrm>
              <a:off x="6872497" y="3401474"/>
              <a:ext cx="801720" cy="509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04FAB66-487E-4637-B84D-155D9E7CB8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3497" y="3392474"/>
                <a:ext cx="81936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C47C78F-1A50-4773-8150-F723A7932AEF}"/>
                  </a:ext>
                </a:extLst>
              </p14:cNvPr>
              <p14:cNvContentPartPr/>
              <p14:nvPr/>
            </p14:nvContentPartPr>
            <p14:xfrm>
              <a:off x="3524497" y="4654274"/>
              <a:ext cx="4453560" cy="105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C47C78F-1A50-4773-8150-F723A7932A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5497" y="4645634"/>
                <a:ext cx="4471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598CA1F-1334-47E3-888C-9DA484AEF07A}"/>
                  </a:ext>
                </a:extLst>
              </p14:cNvPr>
              <p14:cNvContentPartPr/>
              <p14:nvPr/>
            </p14:nvContentPartPr>
            <p14:xfrm>
              <a:off x="564937" y="4998434"/>
              <a:ext cx="1537920" cy="150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598CA1F-1334-47E3-888C-9DA484AEF0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6297" y="4989794"/>
                <a:ext cx="155556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CBE9FCF-4961-4679-9120-E9A97A5C5537}"/>
                  </a:ext>
                </a:extLst>
              </p14:cNvPr>
              <p14:cNvContentPartPr/>
              <p14:nvPr/>
            </p14:nvContentPartPr>
            <p14:xfrm>
              <a:off x="477457" y="489074"/>
              <a:ext cx="696600" cy="5318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CBE9FCF-4961-4679-9120-E9A97A5C55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817" y="480434"/>
                <a:ext cx="714240" cy="53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996EDDB-678F-4E19-AAAA-2381A0DC2393}"/>
                  </a:ext>
                </a:extLst>
              </p14:cNvPr>
              <p14:cNvContentPartPr/>
              <p14:nvPr/>
            </p14:nvContentPartPr>
            <p14:xfrm>
              <a:off x="474937" y="1460714"/>
              <a:ext cx="846720" cy="3732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996EDDB-678F-4E19-AAAA-2381A0DC23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297" y="1451714"/>
                <a:ext cx="864360" cy="37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/>
          </p:nvPr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/>
          </p:nvPr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0E2C776-9824-409D-93CF-C1D227304BBE}"/>
                  </a:ext>
                </a:extLst>
              </p14:cNvPr>
              <p14:cNvContentPartPr/>
              <p14:nvPr/>
            </p14:nvContentPartPr>
            <p14:xfrm>
              <a:off x="2219137" y="3152714"/>
              <a:ext cx="2669040" cy="2194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0E2C776-9824-409D-93CF-C1D227304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0137" y="3144073"/>
                <a:ext cx="2686680" cy="221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418A5F0-3743-4057-8E07-658207E7B54D}"/>
                  </a:ext>
                </a:extLst>
              </p14:cNvPr>
              <p14:cNvContentPartPr/>
              <p14:nvPr/>
            </p14:nvContentPartPr>
            <p14:xfrm>
              <a:off x="5133697" y="1602554"/>
              <a:ext cx="967320" cy="863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418A5F0-3743-4057-8E07-658207E7B5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5057" y="1593914"/>
                <a:ext cx="98496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0EDFBC8-C186-4925-987F-8AE149D4B6F8}"/>
                  </a:ext>
                </a:extLst>
              </p14:cNvPr>
              <p14:cNvContentPartPr/>
              <p14:nvPr/>
            </p14:nvContentPartPr>
            <p14:xfrm>
              <a:off x="6453817" y="4483634"/>
              <a:ext cx="430560" cy="18770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0EDFBC8-C186-4925-987F-8AE149D4B6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4817" y="4474634"/>
                <a:ext cx="448200" cy="18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>
            <p:extLst/>
          </p:nvPr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38F042C-FA75-43FA-BB2B-E91A9B38E0BD}"/>
                  </a:ext>
                </a:extLst>
              </p14:cNvPr>
              <p14:cNvContentPartPr/>
              <p14:nvPr/>
            </p14:nvContentPartPr>
            <p14:xfrm>
              <a:off x="2548897" y="3395354"/>
              <a:ext cx="3890880" cy="3457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38F042C-FA75-43FA-BB2B-E91A9B38E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9897" y="3386714"/>
                <a:ext cx="3908520" cy="34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B9E0BC7-8E39-40A7-AC95-46C635534539}"/>
                  </a:ext>
                </a:extLst>
              </p14:cNvPr>
              <p14:cNvContentPartPr/>
              <p14:nvPr/>
            </p14:nvContentPartPr>
            <p14:xfrm>
              <a:off x="1589137" y="1662314"/>
              <a:ext cx="1578960" cy="378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B9E0BC7-8E39-40A7-AC95-46C6355345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0495" y="1653674"/>
                <a:ext cx="1596604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A6BA024-7A02-48EF-B1F1-1B96D160DDE5}"/>
                  </a:ext>
                </a:extLst>
              </p14:cNvPr>
              <p14:cNvContentPartPr/>
              <p14:nvPr/>
            </p14:nvContentPartPr>
            <p14:xfrm>
              <a:off x="1019257" y="4802234"/>
              <a:ext cx="7424640" cy="19663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A6BA024-7A02-48EF-B1F1-1B96D160DD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257" y="4793592"/>
                <a:ext cx="7442280" cy="198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9DF5E5CE-0AA2-4501-AE51-479CDF482D6C}"/>
                  </a:ext>
                </a:extLst>
              </p14:cNvPr>
              <p14:cNvContentPartPr/>
              <p14:nvPr/>
            </p14:nvContentPartPr>
            <p14:xfrm>
              <a:off x="1711897" y="18914"/>
              <a:ext cx="10492200" cy="45284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9DF5E5CE-0AA2-4501-AE51-479CDF482D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3257" y="9915"/>
                <a:ext cx="10509840" cy="45460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75558"/>
              </p:ext>
            </p:extLst>
          </p:nvPr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506317"/>
              </p:ext>
            </p:extLst>
          </p:nvPr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5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64874"/>
              </p:ext>
            </p:extLst>
          </p:nvPr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6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96162"/>
              </p:ext>
            </p:extLst>
          </p:nvPr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6314"/>
              </p:ext>
            </p:extLst>
          </p:nvPr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17068"/>
              </p:ext>
            </p:extLst>
          </p:nvPr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81C3E0F-C9DF-4190-BD0A-94BA74612B85}"/>
                  </a:ext>
                </a:extLst>
              </p14:cNvPr>
              <p14:cNvContentPartPr/>
              <p14:nvPr/>
            </p14:nvContentPartPr>
            <p14:xfrm>
              <a:off x="2110417" y="680594"/>
              <a:ext cx="6562440" cy="19346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81C3E0F-C9DF-4190-BD0A-94BA74612B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1417" y="671594"/>
                <a:ext cx="6580079" cy="19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7C073DD-4F46-4088-ACC5-742D85F086B1}"/>
                  </a:ext>
                </a:extLst>
              </p14:cNvPr>
              <p14:cNvContentPartPr/>
              <p14:nvPr/>
            </p14:nvContentPartPr>
            <p14:xfrm>
              <a:off x="7006777" y="4134434"/>
              <a:ext cx="1439280" cy="744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7C073DD-4F46-4088-ACC5-742D85F086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97777" y="4125434"/>
                <a:ext cx="1456920" cy="7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B09C30E-6A0C-4A19-8011-E8F377D25876}"/>
                  </a:ext>
                </a:extLst>
              </p14:cNvPr>
              <p14:cNvContentPartPr/>
              <p14:nvPr/>
            </p14:nvContentPartPr>
            <p14:xfrm>
              <a:off x="2820337" y="4297874"/>
              <a:ext cx="2468880" cy="11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B09C30E-6A0C-4A19-8011-E8F377D258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1697" y="4288874"/>
                <a:ext cx="2486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F3D4370-F226-4789-A6BC-8C910BBDF4B6}"/>
                  </a:ext>
                </a:extLst>
              </p14:cNvPr>
              <p14:cNvContentPartPr/>
              <p14:nvPr/>
            </p14:nvContentPartPr>
            <p14:xfrm>
              <a:off x="4235857" y="5065754"/>
              <a:ext cx="2712960" cy="1125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F3D4370-F226-4789-A6BC-8C910BBDF4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6858" y="5056751"/>
                <a:ext cx="2730598" cy="11430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A795FEE-97F5-43E3-A775-279AD6D47981}"/>
                  </a:ext>
                </a:extLst>
              </p14:cNvPr>
              <p14:cNvContentPartPr/>
              <p14:nvPr/>
            </p14:nvContentPartPr>
            <p14:xfrm>
              <a:off x="5220097" y="2459714"/>
              <a:ext cx="5358600" cy="2537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A795FEE-97F5-43E3-A775-279AD6D47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1097" y="2451074"/>
                <a:ext cx="5376240" cy="25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8F8A22B-F504-4E3B-9A04-5513BB7983F7}"/>
                  </a:ext>
                </a:extLst>
              </p14:cNvPr>
              <p14:cNvContentPartPr/>
              <p14:nvPr/>
            </p14:nvContentPartPr>
            <p14:xfrm>
              <a:off x="3152977" y="3236954"/>
              <a:ext cx="1179000" cy="654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8F8A22B-F504-4E3B-9A04-5513BB7983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337" y="3228314"/>
                <a:ext cx="1196640" cy="6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F030F2-DB91-40CC-B940-F0119BF6DE7A}"/>
                  </a:ext>
                </a:extLst>
              </p14:cNvPr>
              <p14:cNvContentPartPr/>
              <p14:nvPr/>
            </p14:nvContentPartPr>
            <p14:xfrm>
              <a:off x="2071537" y="2026274"/>
              <a:ext cx="8377920" cy="3357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F030F2-DB91-40CC-B940-F0119BF6DE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897" y="2017274"/>
                <a:ext cx="8395561" cy="33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Breitbild</PresentationFormat>
  <Paragraphs>150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bjk</cp:lastModifiedBy>
  <cp:revision>134</cp:revision>
  <dcterms:created xsi:type="dcterms:W3CDTF">2020-09-20T22:46:24Z</dcterms:created>
  <dcterms:modified xsi:type="dcterms:W3CDTF">2022-03-28T13:27:47Z</dcterms:modified>
</cp:coreProperties>
</file>