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372" r:id="rId2"/>
    <p:sldId id="405" r:id="rId3"/>
    <p:sldId id="406" r:id="rId4"/>
    <p:sldId id="429" r:id="rId5"/>
    <p:sldId id="430" r:id="rId6"/>
    <p:sldId id="407" r:id="rId7"/>
    <p:sldId id="502" r:id="rId8"/>
    <p:sldId id="1373" r:id="rId9"/>
    <p:sldId id="1374" r:id="rId10"/>
    <p:sldId id="1375" r:id="rId11"/>
    <p:sldId id="1376" r:id="rId12"/>
    <p:sldId id="1377" r:id="rId13"/>
    <p:sldId id="1378" r:id="rId14"/>
    <p:sldId id="1379" r:id="rId15"/>
    <p:sldId id="1380" r:id="rId16"/>
    <p:sldId id="1381" r:id="rId17"/>
    <p:sldId id="1382" r:id="rId18"/>
    <p:sldId id="1383" r:id="rId19"/>
    <p:sldId id="1384" r:id="rId20"/>
    <p:sldId id="1385" r:id="rId21"/>
    <p:sldId id="1387" r:id="rId22"/>
    <p:sldId id="138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28.03.2022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099632" y="1761657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63057"/>
              </p:ext>
            </p:extLst>
          </p:nvPr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929087"/>
              </p:ext>
            </p:extLst>
          </p:nvPr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919156"/>
              </p:ext>
            </p:extLst>
          </p:nvPr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38893"/>
              </p:ext>
            </p:extLst>
          </p:nvPr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3131"/>
              </p:ext>
            </p:extLst>
          </p:nvPr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34AA67-21AF-44E4-B0EE-A7857F6E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" y="0"/>
            <a:ext cx="8682919" cy="57985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704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C88E7-23CB-44A9-B4F2-AC608430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105"/>
            <a:ext cx="9239192" cy="491498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967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/>
          </p:nvPr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/>
          </p:nvPr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>
            <p:extLst/>
          </p:nvPr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75558"/>
              </p:ext>
            </p:extLst>
          </p:nvPr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506317"/>
              </p:ext>
            </p:extLst>
          </p:nvPr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64874"/>
              </p:ext>
            </p:extLst>
          </p:nvPr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96162"/>
              </p:ext>
            </p:extLst>
          </p:nvPr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6314"/>
              </p:ext>
            </p:extLst>
          </p:nvPr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17068"/>
              </p:ext>
            </p:extLst>
          </p:nvPr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Breitbild</PresentationFormat>
  <Paragraphs>150</Paragraphs>
  <Slides>22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bjk</cp:lastModifiedBy>
  <cp:revision>126</cp:revision>
  <dcterms:created xsi:type="dcterms:W3CDTF">2020-09-20T22:46:24Z</dcterms:created>
  <dcterms:modified xsi:type="dcterms:W3CDTF">2022-03-28T13:25:50Z</dcterms:modified>
</cp:coreProperties>
</file>