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372" r:id="rId2"/>
    <p:sldId id="394" r:id="rId3"/>
    <p:sldId id="395" r:id="rId4"/>
    <p:sldId id="418" r:id="rId5"/>
    <p:sldId id="422" r:id="rId6"/>
    <p:sldId id="423" r:id="rId7"/>
    <p:sldId id="424" r:id="rId8"/>
    <p:sldId id="566" r:id="rId9"/>
    <p:sldId id="397" r:id="rId10"/>
    <p:sldId id="426" r:id="rId11"/>
    <p:sldId id="425" r:id="rId12"/>
    <p:sldId id="399" r:id="rId13"/>
    <p:sldId id="401" r:id="rId14"/>
    <p:sldId id="402" r:id="rId15"/>
    <p:sldId id="403" r:id="rId16"/>
    <p:sldId id="404" r:id="rId17"/>
    <p:sldId id="40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32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28:5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1907 4833,'-13'-29'11502,"56"46"-11396,137 14-190,110-23 42,163-48 38,-80 17-6,45 2 23,7-12 46,23 15 33,12 13-44,-37 4-39,-90 18 7,44 22 15,-298-38 161,-71 1 1384,-19-7-620,-22-7-1636,21 7-656,-4-13-2082</inkml:trace>
  <inkml:trace contextRef="#ctx0" brushRef="#br0" timeOffset="1512.375">8239 44 8170,'-59'-12'2404,"-1"2"1,-59-2-2405,-125 2 764,213 12-677,-6 0-19,1 1 0,0 2 1,0 2-1,1 0 0,-34 13-68,-42 30 151,96-40-124,1 0-1,1 0 1,0 2 0,0-1 0,1 2 0,1-1-1,0 2 1,1 0 0,-7 11-27,1 9 9,2 1-1,1 0 0,2 0 1,1 1-1,2 1 1,2 0-1,1 0 0,1 0 1,3 0-1,1 6-8,-3 19 0,3 0-1,3 0 1,3 0 0,2 0-1,3-1 1,2 0-1,9 19 1,-8-51 3,1-1-1,1 0 0,2-1 0,1-1 1,0 0-1,2-2 0,1 0 1,1-1-1,1-2 0,1 0 0,1-2 1,0 0-1,19 8-2,42 22-7,2-3 1,2-5-1,2-3 0,1-4 1,2-5-1,36 4 7,-105-26 1,234 63 46,88 5-47,-242-58 11,2-4 0,-1-5 0,2-5 0,79-9-11,216-44-30,-378 45 30,45-4-5,0-3-1,0-4 1,-2-2-1,0-4 1,-2-3-1,0-2 1,-2-4-1,16-12 6,-51 19 11,0-2-1,-1-1 1,-2-2-1,-1-1 0,-2-1 1,0-1-1,2-8-10,74-89 181,81-77 198,-166 182-415,0-1 1,-2 0 0,-1-1 0,-1-1-1,-1 0 1,-1 0 0,-1-1 0,-2-1-1,-1 1 1,-1-1 0,-1 0 0,-2 0-1,-1-1 1,-2-13 35,2 23 87,-2 1 1,0-1-1,-1 1 0,-1-1 1,-1 1-1,0 0 0,-2 0 1,0 0-1,-1 1 0,-1 0 1,0 0-1,-2 1 0,0 0 1,-1 0-1,0 2 0,-2-1 1,1 1-1,-2 1 0,-11-10-87,-11-1 242,0 1 0,-1 1-1,-2 2 1,-35-13-242,10 10 197,-1 3 1,0 3-1,-30-3-197,-67-10 278,-61 1-278,92 18-164,0 6 1,-99 9 163,49 10-2525,-75 19 2525,1 11-2072</inkml:trace>
  <inkml:trace contextRef="#ctx0" brushRef="#br0" timeOffset="36761.515">7341 1790 9594,'8'6'4446,"19"6"-4134,-8-9-326,0-1 0,1 0 0,-1-2 0,0 0 0,1-2 0,-1 0 0,16-4 14,-30 5 1,58-8-26,125-18-22,62 5 47,84 13-13,-246 15 7,-1 5 1,38 10 5,-103-17-3,303 53 29,-202-39-50,121 0 24,-115-19 6,-1-6 0,78-15-6,298-56 13,-21 10 18,-316 50-10,86 5-21,-87 13 451,124 17-451,485 52 756,-395-50-731,-21-15-3,-40-9-12,-120 1 0,-1 2-2,110-7 4,-163 1-15,136-25 3,-22-8 721,-256 40 2112,-13 11-3053,-30 21-5240,3 8 1470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3:1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281 127 8082,'3'-2'162,"5"-6"478,0-1 0,0 1 1,-1-1-1,0-1 1,-1 0-1,0 0 0,0 0 1,-1 0-1,2-7-640,-7 17 22,1-1 1,-1 1-1,0-1 0,1 1 1,-1-1-1,0 1 0,0-1 1,1 1-1,-1-1 0,0 0 0,0 1 1,0-1-1,0 1 0,0-1 1,0 0-1,0 1 0,0-1 1,0 0-1,0 1 0,0-1 1,0 1-1,0-1 0,0 0 1,-1 1-1,1-1 0,0 1 1,0-1-1,-1 1 0,1-1 0,0 1 1,-1-1-1,1 1 0,0-1 1,-1 1-1,1-1 0,-1 1 1,1 0-1,-1-1 0,1 1 1,-1 0-1,1-1 0,-1 1 1,0 0-1,1 0 0,-1 0 1,1-1-1,-1 1 0,1 0 1,-1 0-1,0 0 0,1 0 0,-1 0 1,0 0-1,1 0 0,-1 0 1,1 0-1,-1 0 0,0 1 1,1-1-1,-1 0-22,-35 19 353,31-15-352,2 0 0,-1 1-1,0-1 1,1 1 0,0 0-1,0 0 1,0 0 0,1 0-1,-1 1 1,1-1 0,1 1-1,-1-1 1,1 1 0,0-1-1,0 1 1,0 0 0,1 0-1,0-1 1,0 1 0,1 0-1,0 0 1,-1-1 0,2 1-1,-1 0 1,1-1 0,0 1-1,0-1 1,2 4-1,1-4 3,1 0 0,0 0 1,-1 0-1,2-1 0,-1 0 0,0 0 0,1-1 1,-1 1-1,1-2 0,0 1 0,3 0-3,11 5 9,32 13 5,-25-11-8,0 1-1,-1 1 0,-1 1 1,0 2-1,12 9-5,-36-23-2,1 1-1,-1 0 0,0 0 0,0 1 1,0-1-1,0 0 0,0 1 0,0-1 1,-1 1-1,1 0 0,-1 0 1,0-1-1,1 1 0,-1 0 0,-1 0 1,1 0-1,0 0 0,-1 0 0,1 0 1,-1 0-1,0 0 0,0 0 0,0 1 1,-1-1-1,1 0 0,-1 0 0,0 0 1,1 0-1,-1 0 0,-1-1 1,1 1-1,0 0 0,-1 0 0,-1 2 3,-68 78-44,52-66 201,0 0 0,-2-2 0,0 0 1,0-1-1,-1-1 0,-1-2 0,0 0 0,-1-1 0,0-1 0,-1-2 0,1 0 1,-1-1-1,-1-2 0,1-1 0,0 0 0,-1-2 0,-2-1-157,21 0 67,0 0-1,1-1 1,-1 1-1,1-1 1,-1-1-1,1 1 1,-1-1-1,1 0 0,0 0 1,0-1-1,0 0 1,0 0-1,0 0 1,1-1-1,-1 0 1,1 0-1,0 0 1,0-1-1,1 0-66,3 2 13,0-1 1,0 1-1,1-1 0,0 0 1,0 1-1,0-1 0,0 1 1,0-1-1,1 0 0,-1 1 0,1-1 1,0 1-1,0-1 0,0 1 1,1 0-1,-1-1 0,1 1 0,0 0 1,0 0-1,0 0 0,0 0 1,0 1-1,1-1 0,-1 0 1,1 1-1,0 0 0,0-1 0,0 1 1,0 0-1,1 0-13,155-105 57,-123 85-51,209-113 94,-217 118-102,7-2 20,-1-2 0,-1-2 0,23-20-18,-9-25 98,-46 67-93,-1 0-1,1-1 1,-1 1-1,1 0 1,-1 0-1,0-1 1,0 1-1,0 0 1,0-1-1,0 1 1,0 0-1,0 0 0,0-1 1,0 1-1,-1 0 1,1-1-1,0 1 1,-1 0-1,1 0 1,-1 0-1,1-1 1,-1 1-1,0 0 1,0 0-1,1 0 1,-1 0-1,0 0 1,0 0-1,0 0 0,0 1 1,0-1-1,0 0 1,0 0-1,0 1 1,0-1-1,-1 1 1,1-1-1,0 1 1,0-1-1,-1 1-4,-53-4 88,39 6-119,0 1 0,-1 1 0,2 1 1,-1 0-1,1 1 0,-1 0 0,2 2 0,-1-1 0,-2 4 31,-77 53-3735,80-54 2650,-54 35-2529</inkml:trace>
  <inkml:trace contextRef="#ctx0" brushRef="#br0" timeOffset="76280.239">348 1604 7610,'25'-5'5190,"-11"4"-4791,367-31 1178,39 14-1294,3 17-164,-75 8-51,-97-14 33,-149-9 298,-96 17 57,-20 5-736,-24 6-2787,3-7 590</inkml:trace>
  <inkml:trace contextRef="#ctx0" brushRef="#br0" timeOffset="74004.97">60 1246 5105,'58'-54'10322,"38"-24"-9722,-19 15-449,-10 10-118,-67 53-34,-1 1-1,1-1 0,0 0 0,0 0 1,0 1-1,-1-1 0,1 0 0,0 0 1,0 1-1,0-1 0,-1 0 0,1 0 0,0 1 1,0-1-1,0 0 0,0 1 0,0-1 1,0 0-1,0 1 0,0-1 0,0 0 0,0 1 1,0-1-1,0 0 0,0 1 0,0-1 1,0 0-1,0 1 0,0-1 0,0 0 1,0 0-1,0 1 0,1-1 0,-1 0 0,0 1 1,0-1-1,0 0 0,1 0 0,-1 1 1,0-1-1,0 0 0,0 0 0,1 0 1,-1 1-1,0-1 0,1 0 0,-1 0 0,0 0 1,0 0-1,1 1 0,-1-1 0,0 0 1,1 0-1,-1 0 0,0 0 0,1 0 0,-1 0 1,0 0-1,1 0 0,-1 0 0,0 0 1,1 0-1,-1 0 0,0 0 0,1 0 1,-1-1-1,0 1 2,-9 32-11,0-1 0,3 1 0,0 1 0,2-1 0,1 1 0,2 0 11,1-33-60,0 1 0,-1 0-1,1 0 1,0-1 0,0 1-1,0 0 1,0 0-1,0-1 1,0 1 0,0 0-1,0 0 1,0-1 0,0 1-1,0 0 1,1 0 0,-1-1-1,0 1 1,1 0-1,-1 0 1,0-1 0,1 1-1,-1-1 1,1 1 0,-1 0-1,1-1 1,-1 1-1,1-1 1,-1 1 0,1-1-1,-1 1 1,1-1 0,0 1-1,-1-1 1,1 0-1,0 1 1,-1-1 0,1 0-1,0 0 1,0 0 0,-1 1-1,1-1 1,0 0 0,0 0-1,-1 0 1,1 0-1,0 0 1,0 0 0,0 0-1,-1-1 1,1 1 0,0 0-1,-1 0 1,1-1-1,0 1 1,0 0 0,-1-1 60,13-8-2509</inkml:trace>
  <inkml:trace contextRef="#ctx0" brushRef="#br0" timeOffset="74513.014">567 1088 4641,'-6'-5'3633,"3"8"-785,-2-1-231,3 1-2241,2 0-192,2 4-24,6-2-64,2 3-32,5-1-152,5-2-2825,6-5 881</inkml:trace>
  <inkml:trace contextRef="#ctx0" brushRef="#br0" timeOffset="74852.147">774 979 4601,'3'-4'602,"1"0"-1,-1 1 1,0 0 0,1 0-1,0 0 1,0 0-1,0 0 1,0 1 0,0-1-1,0 1 1,0 0 0,1 1-1,3-2-601,1 1 97,0 0 1,0 0-1,1 1 0,-1 0 0,1 0 0,-1 1 0,0 1 0,1-1 0,-1 2 1,4 0-98,-11-2 7,0 0 0,1 1 1,-1-1-1,0 1 1,1-1-1,-1 1 1,0 0-1,1 0 1,-1 0-1,0 0 1,0 0-1,0 1 1,0-1-1,0 1 1,0-1-1,-1 1 0,1 0 1,0-1-1,-1 1 1,1 0-1,-1 0 1,0 0-1,0 0 1,0 1-1,0-1 1,0 0-1,0 0 1,0 1-1,-1-1 1,1 0-1,-1 1 1,0-1-1,0 1 0,1-1 1,-1 0-1,-1 1 1,1-1-1,0 1 1,-1-1-1,0 2-7,-7 15 116,-1-1 1,-1 0-1,-1 0 0,0-2 0,-1 1 0,-1-1 0,-1-1 0,0 0 1,-1-1-1,0-1 0,-11 8-116,-19 15 761,74-39-297,-18 2-564,97-16 303,-37-12-4368,-41 12 1282</inkml:trace>
  <inkml:trace contextRef="#ctx0" brushRef="#br0" timeOffset="74853.147">1146 1039 4185,'-3'-1'3521,"5"2"-817,-4 2-343,1 2-1633,2 2-424,1 1-40,-4 0-56,10-1-40,2-2-64,10-2-88,3-6 368,12 1-3288,-5-4 1135</inkml:trace>
  <inkml:trace contextRef="#ctx0" brushRef="#br0" timeOffset="75293.741">1281 939 7362,'0'-2'257,"1"0"1,-1 0 0,0 0-1,1 0 1,-1 0 0,1 0 0,0 1-1,0-1 1,0 0 0,-1 0 0,2 0-1,-1 1 1,0-1 0,0 1-1,0-1 1,1 1 0,-1-1 0,1 1-1,-1 0 1,1 0 0,0-1-1,0 1-257,66-25 790,-64 25-640,8-2-83,0 1 0,1 1-1,-1 0 1,0 1 0,1 0 0,-1 1 0,1 0 0,-1 1-1,10 2-66,-19-3 5,0-1-1,0 0 0,-1 1 0,1-1 0,0 1 0,-1 0 0,1 0 0,-1 0 0,1 0 0,-1 1 0,1-1 0,-1 1 0,0-1 0,0 1 1,0 0-1,0 0 0,0 0 0,0 0 0,0 0 0,-1 0 0,1 0 0,-1 1 0,1-1 0,-1 1 0,0-1 0,0 1 0,0-1 1,0 1-1,-1 0 0,1-1 0,-1 1 0,1 0 0,-1 0 0,0-1 0,0 1 0,0 2-4,-6 5 94,1 1 0,-1-1 0,-1 0 0,0 0 0,0-1-1,-1 0 1,0 0 0,-1-1 0,0 0 0,0 0 0,-1-1 0,1 0 0,-2-1 0,1 0-1,-2 0-93,-36 23 565,71-28-255,2-4-241,-12 0-55,1 1-1,-1 1 1,1 0-1,-1 0 1,1 2-1,-1 0 1,1 0-1,-1 1 1,1 1-1,-1 0 1,0 1-1,1 0-13,-12-2-4,0 1 0,0-1-1,0 0 1,0 0 0,0 1 0,-1-1 0,1 1-1,-1-1 1,0 1 0,0 0 0,0 0 0,0-1-1,0 1 1,-1 0 0,1 0 0,-1 0 0,0 0-1,1 0 1,-2 0 0,1-1 0,0 1 0,0 0-1,-1 0 1,0 0 0,1 0 0,-1 0 0,0-1-1,-1 1 1,1 0 0,0-1 0,-1 1 0,1-1-1,-1 1 1,0-1 0,0 0 0,0 0 0,0 0-1,0 0 1,0 0 0,-1 0 4,-7 7 25,1-1 0,-1 0 0,-1 0-1,1-1 1,-1-1 0,-1 0 0,1 0 0,-1-1 0,0-1 0,0 0-1,-2 0-24,-82 16 248,95-21-378,1 1 0,0-1 0,-1 0 0,1 0 0,0 0 0,0 0 0,0 0 0,0 0 0,0 1 0,0-1 0,0 0 0,0 0 0,0 0-1,0 0 1,0 0 0,0 0 0,1 0 0,-1 1 0,0-1 0,1 0 0,-1 0 0,1 0 0,-1 1 0,1-1 0,-1 0 0,1 1 0,-1-1-1,1 0 1,0 1 0,-1-1 0,1 1 0,0-1 0,0 1 0,-1-1 0,1 1 0,0-1 0,0 1 0,0 0 0,0-1 0,0 1 130,0-1-429,16-14-3108</inkml:trace>
  <inkml:trace contextRef="#ctx0" brushRef="#br0" timeOffset="75541.081">1787 1042 4513,'18'-18'3865,"-6"11"-817,-5 3-31,-4 4-2417,-1 2-128,0 3-248,2 1-64,-4 0-96,5 0 0,2 0 8,4-5-352,-1-2 0,12-8-2936,5 0 607</inkml:trace>
  <inkml:trace contextRef="#ctx0" brushRef="#br0" timeOffset="75993.487">2116 821 4369,'-14'7'4705,"-7"10"-2233,10-7-1294,0-1-962,-1 2-1,1 0 1,0 0-1,1 1 1,1 0-1,0 0 1,0 1-1,1 1 1,1-1-1,-5 12-215,12-23 12,-1-1-1,1 1 1,-1-1-1,1 1 0,-1-1 1,1 1-1,0-1 1,-1 1-1,1 0 1,0-1-1,0 1 1,0-1-1,1 1 1,-1 0-1,0-1 0,0 1 1,1-1-1,-1 1 1,1-1-1,0 1 1,-1-1-1,1 0 1,0 1-1,0-1 1,0 0-1,0 1 0,0-1 1,0 0-1,0 0 1,0 0-1,0 0 1,1 0-1,-1 0 1,0 0-1,1 0 1,-1-1-1,1 1 0,-1 0 1,1-1-1,-1 1 1,1-1-1,0 0-11,68 0-281,-64-1 40,1 0 0,-1 0 1,0-1-1,0 0 0,0 0 0,0 0 0,0-1 0,0 0 0,0 0 1,-1 0-1,0-1 0,1 0 0,-1 0 241,-5 4-1,0 0-1,-1 0 1,1 0 0,0 0-1,0 0 1,0 1 0,0-1 0,-1 0-1,1 0 1,0 0 0,0 0-1,-1 0 1,1 0 0,0 0 0,0 0-1,0 0 1,-1 0 0,1-1-1,0 1 1,0 0 0,0 0 0,0 0-1,-1 0 1,1 0 0,0 0-1,0 0 1,0 0 0,0 0 0,-1-1-1,1 1 1,0 0 0,0 0-1,0 0 1,0 0 0,0-1 0,0 1-1,-1 0 1,1 0 0,0 0-1,0-1 1,0 1 0,0 0 0,0 0-1,0 0 1,0-1 0,0 1-1,0 0 1,0 0 0,0 0 0,0-1-1,0 1 1,0 0 0,0 0-1,0 0 1,0-1 1,-58 78 2110,54-71-2040,0-1-1,0 1 1,1 0-1,0 0 1,0 0-1,1 1 1,0-1-1,0 1 1,0-1-1,1 1 1,0-1-1,0 1 1,1 0 0,-1 4-70,2-10-83,-1 0 1,1 1 0,0-1-1,-1 0 1,1 0 0,0 1 0,0-1-1,0 0 1,0 0 0,0 0-1,0 0 1,0 0 0,0 0 0,0-1-1,1 1 1,-1 0 0,0 0-1,0-1 1,1 1 0,-1-1 0,0 1-1,1-1 1,-1 0 0,1 1 0,-1-1-1,1 0 1,-1 0 0,0 0-1,1 0 1,-1 0 0,1 0 0,-1-1-1,2 1 83,12-5-2219</inkml:trace>
  <inkml:trace contextRef="#ctx0" brushRef="#br0" timeOffset="77522.929">55 2167 3129,'-19'10'3174,"11"-7"-575,12-8 1758,39-28-2996,32-25-1106,-3-4 0,-2-3 0,41-51-255,-92 98-16,-18 35-31,-13 37 70,2 0-1,3 1 1,1-1 0,3 17-23,3-69-139,0 0 1,0-1-1,0 1 0,0 0 1,0-1-1,0 1 1,1 0-1,-1-1 1,0 1-1,1-1 0,0 1 1,-1-1-1,1 1 1,0-1-1,0 1 1,-1-1-1,1 1 0,0-1 1,1 0-1,-1 0 1,0 0-1,0 1 1,0-1-1,1 0 1,-1 0-1,1-1 0,-1 1 1,0 0-1,1 0 1,1 0 138,18 3-2894</inkml:trace>
  <inkml:trace contextRef="#ctx0" brushRef="#br0" timeOffset="77891.626">620 2004 9914,'-3'-1'2257,"0"2"887,1 2-2912,2 2-72,-1 2-64,4 3-8,3-3-24,7-1-80,4-3-288,7-7-2880,4-5 767</inkml:trace>
  <inkml:trace contextRef="#ctx0" brushRef="#br0" timeOffset="78662.59">729 1881 8130,'56'-37'5547,"-41"31"-5355,1 0 1,1 1-1,-1 0 1,1 2-1,0 0 1,-1 0-1,1 2 1,3 0-193,-16 0 10,0 0 1,-1 1-1,1-1 1,0 1 0,-1 0-1,1 0 1,0 1 0,0-1-1,-1 1 1,1-1-1,0 1 1,-1 0 0,1 0-1,-1 1 1,1-1 0,-1 1-1,0 0 1,0 0-1,0 0 1,0 0 0,0 0-1,0 1 1,0-1 0,-1 1-1,1 0 1,-1 0-1,0 0 1,0 0 0,1 2-11,-2 6 22,-1 1 0,0-1 0,-1 1 0,-1-1 0,1 0 0,-2 1 0,0-1 0,0 0 0,-1 0 0,0-1 0,-1 1 0,0-1 0,0 0 0,-1 0 0,-1 0 0,-6 7-22,-75 69 555,67-68-370,19-17-173,2-1-6,-1 0 1,1 0-1,-1 0 1,1 0-1,-1 0 1,1 0-1,-1 0 1,0 1-1,1-1 1,-1 0-1,1 0 1,-1 0-1,1 0 1,-1 1-1,1-1 1,-1 0-1,1 1 1,-1-1-1,1 0 1,0 1-1,-1-1 1,1 0-1,-1 1 1,1-1-1,0 1 1,-1-1-1,1 1 1,0-1-1,0 1 1,-1-1-1,1 1 1,0-1-1,0 1 1,0-1-1,0 1 1,-1-1-1,1 1 0,0-1 1,0 1-1,0 0 1,0-1-1,0 1 1,1-1-1,-1 1 1,0-1-1,0 1 1,0-1-1,0 1 1,1-1-1,-1 1 1,0-1-1,0 1 1,1-1-1,-1 1 1,0-1-1,1 1 1,-1-1-1,0 1 1,1-1-1,-1 0 1,1 1-1,-1-1 1,1 0-1,-1 0 1,1 1-1,-1-1 1,1 0-1,0 0-6,10 1-49,0-1 0,1-1 0,-1 0 0,0 0-1,0-1 1,0 0 0,0-1 0,3-2 49,60-13-3869,-35 11 831</inkml:trace>
  <inkml:trace contextRef="#ctx0" brushRef="#br0" timeOffset="78663.59">1257 1989 6081,'-8'0'3137,"5"-1"-120,0-1-849,3 4-1408,-1-4 24,2-1-263,1 0-81,1 3-232,3-2-80,3-1-88,0 3-160,-1-4-336,5-5-2993,-4-8 728</inkml:trace>
  <inkml:trace contextRef="#ctx0" brushRef="#br0" timeOffset="78988.895">1258 2073 7218,'-11'-2'6998,"18"-10"-4415,-5 9-2474,229-271 1014,-228 270-1128,12-13 9,-12 13-31,-6 8-54,-18 23 60,1 1-1,2 1 0,1 1 1,1 0-1,1 1 0,2 0 1,1 1-1,-6 31 22,14-21 289,4-41-368,0 0 0,0 0-1,0 0 1,1 0-1,-1-1 1,0 1-1,0 0 1,0 0 0,1 0-1,-1-1 1,0 1-1,1 0 1,-1 0-1,0-1 1,1 1 0,-1 0-1,1 0 1,-1-1-1,1 1 1,0-1-1,-1 1 1,1 0 0,0-1-1,-1 1 1,1-1-1,0 0 1,0 1 0,-1-1-1,1 0 1,0 1-1,0-1 1,0 0-1,0 0 1,-1 0 0,1 1-1,0-1 1,0 0-1,0 0 1,0 0 0,-1-1-1,1 1 1,0 0-1,0 0 1,0 0-1,0-1 80,11-8-2613</inkml:trace>
  <inkml:trace contextRef="#ctx0" brushRef="#br0" timeOffset="79320.157">1595 1972 6289,'3'3'4193,"-6"-6"-496,0 2-592,3-1-2105,2-1-128,1 0-432,-2-1-136,7 1-208,3-2-176,-2 1-312,4 1-720,-2 3 488,3-3-3385,4 1 712</inkml:trace>
  <inkml:trace contextRef="#ctx0" brushRef="#br0" timeOffset="79854.787">1891 1824 5329,'50'-55'9976,"-47"52"-9875,0 1 0,0-1 0,0 1 0,1 0 0,-1 0 0,0 1-1,1-1 1,-1 1 0,1-1 0,0 1 0,0 0 0,-1 0 0,1 1 0,0-1 0,0 1-1,0 0 1,-1 0 0,1 0 0,0 0 0,0 1 0,0 0 0,0-1 0,-1 1 0,1 1-1,0-1 1,-1 1 0,2 0-101,0 0-3,-1 0 0,0 1 0,0 0 0,0-1 0,0 1 0,0 0 0,0 1 0,-1-1-1,0 1 1,0 0 0,0-1 0,0 1 0,0 0 0,-1 1 0,0-1 0,1 0 0,-2 1 0,1 0 0,-1-1-1,1 1 1,-1 0 0,0-1 0,-1 1 0,1 0 0,-1 0 0,0 0 0,0 0 0,-1 0 0,1-1 0,-1 1 0,0 0-1,-1 0 1,1-1 0,-1 1 0,0 1 3,-12 18 45,-1-1-1,-2 0 1,0-1-1,-1-1 1,-1 0 0,-1-1-1,-1-2 1,0 0-1,-1-1 1,-1-1-1,-1-1 1,-15 7-45,16-4 275,54-19 150,8-7-577,0 1 0,1 1 0,-1 3 0,1 1 0,26 2 152,-64 0-118,-1 0 1,1 0-1,0 0 0,0 0 0,-1 0 1,1 1-1,0-1 0,0 0 1,-1 1-1,1-1 0,0 1 0,-1 0 1,1 0-1,-1-1 0,1 1 1,-1 0-1,1 0 0,-1 1 1,0-1-1,1 0 0,-1 0 0,0 1 1,0-1-1,0 0 0,0 1 1,0-1-1,0 2 118,2 17-2615</inkml:trace>
  <inkml:trace contextRef="#ctx0" brushRef="#br0" timeOffset="86406.094">2997 1552 6033,'-18'4'5307,"24"3"-2236,139-1-2084,-107-7-839,262-11 447,56-20-288,-262 32-509,-93 0 177,0-1-51,-1 1 0,1 0 0,0-1 0,-1 1 0,1 0 0,0 0 0,-1 0 0,1 0 0,0 0 0,-1 0 0,1 0 0,-1 0 0,1 0 0,0 0 0,-1 0 0,1 0 0,0 0 0,-1 0 0,1 1 0,-1-1 0,1 0 0,0 0 0,-1 1 0,1-1 0,-1 0 0,1 1 0,-1-1 0,1 1 0,-1-1 0,1 1 0,-1-1 0,1 1 0,-1-1 0,0 1 0,1-1 0,-1 1 0,0-1 0,0 1 0,1 0 0,-1-1 0,0 1 0,0-1 0,0 1 0,0 0 0,1 0 76,-11 12-2711</inkml:trace>
  <inkml:trace contextRef="#ctx0" brushRef="#br0" timeOffset="85218.664">3327 872 6297,'1'-10'4598,"-6"17"-554,-5 7-3940,-18 24 15,1 0 0,2 1 0,2 2 0,2 0 0,-7 22-119,26-61 24,1 1 0,-1-1 0,1 1 0,0-1-1,0 1 1,0 0 0,1-1 0,-1 1 0,1 0 0,-1 0 0,1-1 0,0 1 0,0 0 0,0 0-1,0-1 1,1 1 0,-1 0 0,1 0 0,0-1 0,-1 1 0,1 0 0,1-1 0,-1 1 0,0-1-1,0 1 1,1-1 0,0 0 0,-1 0 0,1 0 0,0 1 0,0-1 0,0-1 0,0 1 0,0 0-1,1-1 1,-1 1 0,2 0-24,10 2 82,1-1 0,0-1 0,0 0 0,0-1 0,0 0 0,0-1 0,0-1 0,0-1 0,-1 0 0,1-1 0,0 0 0,-1-1 0,4-2-82,-1 2-96,0 0 1,0-2-1,-1 1 1,0-2-1,0 0 1,0-1-1,-1-1 1,12-9 95,-1-24-4920,-24 23 1298</inkml:trace>
  <inkml:trace contextRef="#ctx0" brushRef="#br0" timeOffset="85565.253">3468 1042 6593,'-8'5'2737,"-6"7"56,5 2-1665,2 8-496,4 1-352,0 6-128,3-2-16,6 2-72,3-5 32,1 4-56,9-7 72,0 0-192,-2-3 264,4-1-3152,-7-9 983</inkml:trace>
  <inkml:trace contextRef="#ctx0" brushRef="#br0" timeOffset="88647.951">2750 2186 4569,'-30'39'8243,"31"-38"-8192,-1-1 1,1 0-1,-1 1 0,0-1 1,1 1-1,-1-1 0,1 0 0,-1 0 1,1 1-1,-1-1 0,1 0 1,-1 0-1,1 0 0,-1 1 1,1-1-1,-1 0 0,1 0 0,-1 0 1,1 0-1,0 0 0,-1 0 1,1 0-1,-1 0 0,1 0 1,-1 0-1,1-1 0,-1 1 0,1 0 1,-1 0-1,1 0 0,-1-1 1,1 1-1,-1 0 0,1-1 1,-1 1-1,1 0 0,-1-1 0,1 1 1,-1 0-1,0-1 0,1 1 1,-1-1-1,0 1 0,0-1 1,1 0-52,47-41 395,-2-3 1,-2-2-1,-3-2 1,-1-1-1,25-45-395,33-39 90,-87 124-103,-15 27-26,-121 337-96,113-290 188,12-64-62,0 1 0,0 0 0,0 0 0,1 0 0,-1 0 0,0-1 0,0 1 0,1 0 0,-1 0 0,0-1 0,1 1 0,-1 0-1,1 0 1,-1-1 0,1 1 0,-1 0 0,1-1 0,0 1 0,-1-1 0,1 1 0,0-1 0,-1 1 0,1-1 0,0 0 0,0 1 0,-1-1 0,1 0 0,0 1-1,0-1 1,0 0 0,-1 0 0,1 0 0,0 0 0,0 0 0,0 0 0,0 0 0,0 0 0,-1 0 0,1 0 0,0 0 0,0 0 0,0-1 0,-1 1-1,1 0 1,0-1 0,0 1 0,-1 0 0,1-1 0,0 1 0,0-1 0,-1 1 0,1-1 0,-1 0 0,1 1 0,0-1 0,-1 1 0,1-1 0,-1 0 0,1 0 9,32-17-2636,0-7 130</inkml:trace>
  <inkml:trace contextRef="#ctx0" brushRef="#br0" timeOffset="89022.429">3305 1875 9074,'-53'59'4307,"46"-51"-4179,1 0 0,1 1-1,0 0 1,0 0 0,1 0 0,0 0 0,0 1-1,1-1 1,0 1 0,-1 8-128,4-16 11,0 0 1,0 0-1,0 0 0,0 0 1,0 0-1,0 0 0,0 0 1,1 0-1,-1 0 0,1 0 1,0 0-1,-1 0 0,1 0 1,0 0-1,0 0 0,0 0 1,0-1-1,1 1 0,-1 0 1,0-1-1,1 1 0,-1-1 1,1 0-1,-1 1 0,1-1 1,0 0-1,0 0 0,-1 0 1,1 0-1,0 0 0,0 0 1,0-1-1,0 1 0,0-1 1,0 1-12,76 4 213,-67-7-178,-1 0 1,1 0 0,0-1-1,-1 0 1,1-1-1,-1 0 1,0-1 0,-1 0-1,1 0 1,-1-1 0,0-1-1,0 1 1,-1-1 0,1-1-1,-2 1 1,1-2 0,-1 1-1,0-1 1,-1 0 0,0 0-1,-1 0 1,0-1 0,0 0-1,-1 0 1,0-1-1,1-7-35,-4 16 29,-1-1 1,1 1-1,-1 0 0,0-1 0,0 1 0,0-1 0,0 1 0,-1-1 0,1 1 0,-1 0 0,1-1 0,-1 1 0,0 0 0,0 0 0,0-1 0,0 1 0,0 0 0,-1 0 0,1 0 0,-1 0 0,1 0 0,-1 1 0,1-1 0,-1 0 0,0 1 0,0-1 0,0 1 0,0 0 0,0-1 0,0 1 0,-1 0 0,1 0 0,0 0 0,-1 1 0,1-1 0,0 1 1,-1-1-1,0 1-29,-96-5 255,91 5-259,0 1 0,0-1 0,-1 2 0,1-1 0,0 1 0,0 0 0,1 1 0,-1 0 0,0 0 0,1 1 0,0-1 0,0 2 0,0-1 0,0 1 0,1 0 0,-1 0 0,2 1 0,-1 0 0,-3 4 4,9-8-20,0-1-1,0 1 0,0 0 1,0 0-1,0-1 0,1 1 1,-1 0-1,0 0 1,1-1-1,0 1 0,-1 0 1,1-1-1,0 1 0,0-1 1,0 1-1,0-1 0,0 1 1,0-1-1,0 0 0,0 1 1,1-1-1,-1 0 0,0 0 1,1 0-1,-1 0 0,1 0 1,-1 0-1,1-1 0,0 1 1,-1 0-1,1-1 0,0 1 1,-1-1-1,1 0 0,0 1 1,0-1-1,-1 0 0,1 0 1,0 0-1,0 0 1,-1-1-1,1 1 0,1-1 21,80-15-3937,-37-6 1038</inkml:trace>
  <inkml:trace contextRef="#ctx0" brushRef="#br0" timeOffset="89365.575">3677 1781 7690,'-73'68'5886,"63"-55"-5675,2 1 0,-1 0-1,2 0 1,0 1 0,1 0 0,0 0-1,1 0 1,-1 6-211,5-19 21,0 1 0,0 0 0,0 1 0,1-1-1,-1 0 1,1 0 0,-1 0 0,1 0 0,0 0 0,0 1 0,1-1 0,-1 0 0,1 0-1,-1 0 1,1 0 0,0 0 0,0 0 0,0 0 0,1 0 0,-1 0 0,1 0 0,-1-1-1,1 1 1,0-1 0,0 1 0,0-1 0,1 0 0,-1 1 0,0-1 0,1 0 0,-1-1 0,1 1-1,0 0 1,0-1 0,0 1 0,-1-1 0,1 0 0,0 0 0,1 0 0,-1-1 0,0 1-1,0-1-20,11 0 36,0-1 0,-1-1 0,1 0 0,-1-1 0,0-1 0,0 0 1,0 0-1,0-2 0,-1 1 0,0-1 0,0-1 0,-1-1 0,6-3-36,-8 6 104,0-1 1,0 0-1,-1 0 1,0-1-1,0 0 1,0 0-1,-1-1 1,0 0-1,0 0 1,-1 0 0,0-1-1,-1 0 1,0 0-1,0-1 1,-1 0-1,0 1 1,-1-1-1,1-4-104,-4 11 51,-1 0 0,1-1 0,-1 1 0,1 0 0,-1 0 0,0-1 0,0 1 0,0 0 0,-1 0 0,1 0 0,-1 0 0,0 0 0,0 0 0,0 1 0,0-1 0,0 1 0,0-1 0,-1 1 0,1 0 0,-1 0 0,0 0 0,0 0 0,1 0 0,-1 0 0,0 1 0,-1 0 0,1 0 0,0-1-51,-92-20 214,83 21-210,0 0 0,1 1 0,-1 0-1,0 1 1,0 0 0,1 1 0,-1 0 0,1 1 0,0 0 0,-1 1 0,-7 4-4,18-8-34,0 1 1,0 0-1,0 0 1,0 0 0,0 0-1,0 0 1,0 0 0,0 0-1,0 0 1,1 0-1,-1 1 1,0-1 0,1 0-1,-1 0 1,1 1-1,-1-1 1,1 0 0,0 1-1,-1-1 1,1 0 0,0 1-1,0-1 1,0 1-1,0-1 1,0 0 0,0 1-1,1-1 1,-1 0-1,0 1 1,1-1 0,-1 0-1,1 1 1,-1-1 0,1 0-1,0 0 1,-1 1-1,1-1 1,0 0 0,0 0-1,0 0 1,0 0-1,0 0 1,0 0 0,0-1-1,0 1 1,0 0 0,1 0-1,-1-1 1,0 1-1,0-1 1,1 1 0,-1-1-1,0 1 1,1-1-1,-1 0 1,0 0 0,1 1-1,-1-1 1,1 0 0,-1 0 33,34 6-1944</inkml:trace>
  <inkml:trace contextRef="#ctx0" brushRef="#br0" timeOffset="93107.331">4982 869 4177,'1'-2'750,"7"-23"6615,-22 21-5507,2 8-1788,1 0 0,0 1 0,0 0 0,0 0 0,1 1 0,-1 1 0,1 0 0,1 0 0,0 1 0,-3 3-70,-2 0 52,-84 95 261,90-98-286,0 1-1,1 0 0,0 1 0,1-1 1,0 1-1,1 1 0,0-1 1,0 1-1,1 0 0,0 0 1,1 0-1,1 0 0,0 1 0,0-1 1,1 1-1,0 0 0,1-1 1,1 2-27,-1-9 17,1-1 1,0 0 0,0 0-1,0 1 1,0-1 0,0 0-1,1 0 1,-1 0 0,1 0-1,0-1 1,0 1 0,0 0-1,0-1 1,1 0-1,-1 1 1,1-1 0,-1 0-1,1 0 1,0 0 0,0 0-1,0-1 1,0 1 0,0-1-1,0 0 1,0 0 0,0 0-1,1 0 1,-1-1 0,0 1-1,1-1 1,-1 1 0,0-1-1,1-1 1,-1 1-1,0 0 1,1-1 0,0 0-18,7 0 69,0-2 1,-1 1 0,1-2-1,-1 1 1,1-1 0,-1-1-1,-1 0 1,1 0 0,-1-1-1,9-7-69,26-43 436,-43 54-414,0 0 0,0 1-1,-1-1 1,1 0 0,-1 0 0,1 1 0,-1-1 0,0 0 0,1 0-1,-1 0 1,0 0 0,0 1 0,0-1 0,-1 0 0,1 0 0,0 0-1,-1 1 1,1-1 0,-1 0 0,1 0 0,-1 1 0,0-1 0,0 0-1,0 1 1,0-1 0,0 1 0,0-1 0,0 1 0,-1-1 0,1 1-1,0 0 1,-1 0 0,1 0 0,-1 0 0,0 0 0,1 0 0,-1 0-22,-4-2 17,-1 0 1,0 0 0,0 1 0,0-1 0,0 2-1,0-1 1,-1 1 0,1 0 0,0 1 0,-1-1 0,1 2-1,0-1 1,-1 1 0,1 0 0,0 0 0,0 1-1,0 0 1,0 0 0,0 1 0,0 0 0,1 0 0,-1 0-1,1 1 1,0 0 0,-3 3-18,8-7-20,1 1 1,-1-1-1,0 1 1,1-1-1,-1 1 0,1-1 1,-1 1-1,1 0 1,-1-1-1,1 1 0,-1 0 1,1 0-1,0-1 1,-1 1-1,1 0 0,0 0 1,0-1-1,-1 1 1,1 0-1,0 0 0,0 0 1,0 0-1,0-1 1,0 1-1,0 0 0,0 0 1,0 0-1,1-1 1,-1 1-1,0 0 0,0 0 1,1 0-1,-1-1 1,1 1-1,-1 0 1,0-1-1,1 1 0,-1 0 1,1-1-1,0 1 1,-1 0-1,1-1 0,-1 1 1,1-1-1,0 1 1,-1-1-1,1 0 0,0 1 20,44 9-4385,-1-14 897</inkml:trace>
  <inkml:trace contextRef="#ctx0" brushRef="#br0" timeOffset="93384.392">5322 824 9058,'-24'-23'5899,"-7"36"-4645,20-1-1229,1 0-1,1 0 0,0 1 1,1 0-1,0 1 0,1 0 0,0 0 1,1 1-1,1 0 0,-3 12-24,-6 61 97,14-86-93,0 1 0,0-1 0,0 0 0,1 1-1,-1-1 1,1 0 0,-1 1 0,1-1 0,0 0 0,0 0 0,0 0 0,0 0 0,0 0 0,0 0-1,1 0 1,-1 0 0,1 0 0,-1 0 0,1-1 0,0 1 0,-1-1 0,1 1 0,0-1 0,0 0 0,0 1-1,0-1 1,1 0 0,-1 0 0,0-1 0,0 1 0,0 0 0,1-1 0,-1 1 0,0-1 0,1 0 0,0 0-4,6 0-14,0 0 0,0-1 0,0-1 0,-1 1 0,1-1 0,0-1 1,-1 1-1,1-2 0,-1 1 0,0-1 0,0 0 0,6-5 14,46-43-3970,-44 28 548,-6 0-454</inkml:trace>
  <inkml:trace contextRef="#ctx0" brushRef="#br0" timeOffset="93776.001">5423 941 6417,'-6'3'2769,"-6"6"72,0 6-1649,-6 8-416,3 3-448,-2 5 0,6 1-152,5 2 32,8-7-136,8 2 72,3-10-192,-1-6-2968,7-15 975</inkml:trace>
  <inkml:trace contextRef="#ctx0" brushRef="#br0" timeOffset="116708.915">4434 1528 9530,'-26'-22'6268,"49"18"-5879,38 8-246,200 0 195,-32-19-220,53-16-118,-127 7 66,-149 26-284,-13 4-353,-35 18-3493,9-8 955</inkml:trace>
  <inkml:trace contextRef="#ctx0" brushRef="#br0" timeOffset="117187.745">4380 2000 7050,'-26'-3'5035,"30"18"-3669,-3-14-1298,0 1 0,0-1 0,0 1 0,0-1-1,0 0 1,0 0 0,0 0 0,0 1 0,0-1 0,1 0 0,-1-1 0,0 1 0,1 0 0,-1 0 0,1 0-1,-1-1 1,1 1 0,-1-1 0,1 1 0,-1-1 0,1 0 0,-1 0 0,1 1 0,0-1 0,-1 0 0,1 0-1,0-1 1,-1 1 0,1 0 0,-1 0 0,1-1 0,-1 1 0,1-1 0,0 0-68,53-25 587,-55 25-583,154-119 378,-76 53-293,-70 61-84,-4 3 2,-17 21 19,-8 14 18,2 0 0,1 2 0,1 0 0,2 1 0,2 0 0,1 2 0,0 6-44,10 17-115,3-58-39,-1-1 0,1 0-1,-1 1 1,1-1 0,0 0 0,0 0 0,-1 0-1,1 0 1,0 1 0,0-1 0,0 0 0,0 0-1,0 0 1,0-1 0,1 1 0,-1 0 0,0 0-1,0-1 1,1 1 0,-1-1 0,0 1-1,1-1 1,-1 1 0,0-1 0,1 0 0,-1 0-1,1 1 155,17-2-3007</inkml:trace>
  <inkml:trace contextRef="#ctx0" brushRef="#br0" timeOffset="117531.538">4924 1809 9810,'-66'29'6792,"35"8"-6165,-14 87-458,43-119-156,0 0-1,1-1 0,0 1 0,0 0 1,0 0-1,0 0 0,1 1 0,0-1 1,0 0-1,1 0 0,-1 0 0,1 0 1,0 0-1,0 0 0,1 0 0,-1 0 1,1-1-1,0 1 0,0 0 0,1-1 1,-1 0-1,1 1 0,0-1 0,1 0 1,-1 0-1,0-1 0,1 1 0,0-1 1,0 0-1,0 0 0,0 0 0,1 0 0,-1-1-12,5-1 13,0 0-1,0-1 0,0 0 0,0-1 0,-1 0 1,1 0-1,0-1 0,-1 0 0,1-1 0,-1 0 0,0 0 1,1-1-1,-2 0 0,1 0 0,0-1 0,-1 0 0,0 0 1,0-1-1,0 1 0,-1-2 0,0 1 0,0-1 1,3-5-13,-3 6 14,-1-2 1,0 1 0,0 0-1,-1-1 1,0 0 0,0 0-1,-1 0 1,0-1 0,-1 1-1,1-1 1,-2 0 0,1 1-1,-1-1 1,0 0 0,-1 0-1,0 0 1,-1 0 0,0 0-1,0 1 1,-2-7-15,2 11 7,0 1-1,-1-1 1,1 1-1,-1 0 1,0-1 0,0 1-1,0 0 1,0 0-1,-1 0 1,1 0 0,-1 1-1,0-1 1,0 1-1,0 0 1,0-1 0,0 1-1,0 0 1,-1 1-1,1-1 1,-1 1 0,1-1-1,-1 1 1,1 0-1,-1 0 1,0 1 0,0-1-1,1 1 1,-1 0 0,0 0-1,0 0 1,1 0-1,-1 1 1,0 0 0,0-1-1,1 1 1,-1 0-1,1 1 1,-1-1 0,1 1-1,-1 0 1,1-1-1,0 1 1,0 1 0,-2 1-7,-2-1-30,1 1 1,0 0-1,1 0 1,-1 0-1,1 1 1,0 0-1,0 0 1,0 0-1,1 1 1,-1 0 0,1-1-1,1 2 1,-1-1-1,1 0 1,0 1-1,1-1 1,-1 1-1,1 0 1,1-1-1,-1 1 1,1 4 29,1-9-121,1-1 0,-1 1 0,1 0-1,-1-1 1,1 1 0,0-1 0,0 0 0,0 1 0,0-1 0,0 0 0,0 1 0,0-1 0,0 0 0,0 0-1,0 0 1,1 0 0,-1 0 0,0 0 0,1 0 0,-1-1 0,1 1 0,-1 0 0,1-1 0,0 1 0,-1-1-1,1 0 1,-1 1 0,1-1 0,0 0 0,-1 0 0,1 0 0,-1 0 0,1 0 0,0-1 0,-1 1 0,1 0-1,0-1 1,-1 1 0,1-1 0,0 0 121,39-10-2946</inkml:trace>
  <inkml:trace contextRef="#ctx0" brushRef="#br0" timeOffset="117834.273">5344 1728 9530,'-54'50'6225,"39"-32"-6041,2 0-1,0 2 1,0-1-1,2 2 0,1 0 1,-3 7-184,-11 69 561,24-93-546,0-1 0,0 1 0,0-1 0,0 0 0,1 1 0,-1-1 0,1 1-1,0-1 1,0 0 0,0 0 0,1 1 0,-1-1 0,1 0 0,-1 0 0,1 0 0,0-1 0,0 1-1,1 0 1,-1-1 0,0 1 0,1-1 0,0 0 0,-1 0 0,1 0 0,0 0 0,0 0 0,0-1-1,1 1-14,2 0 11,1 1-1,0-2 0,0 1 1,1-1-1,-1 0 0,0 0 1,0-1-1,1 0 0,-1 0 1,0-1-1,0 0 0,0 0 1,1-1-1,-1 1 0,-1-2 1,1 1-1,0-1 0,0 0 0,-1 0 1,0-1-1,0 0 0,0 0 1,0 0-1,0-1 0,2-3-10,2-1 22,-1 0-1,0-1 1,0 0-1,-1-1 0,0 0 1,-1 0-1,-1 0 1,1-1-1,-2 0 0,0-1 1,0 1-1,-1-1 1,2-9-22,-5 12 65,1 1 0,-1-1 0,-1 0 0,0 1 0,0-1 0,-1 0 0,0 0 0,-1 1 0,-1-7-65,2 12 44,0 1 1,-1-1-1,1 1 0,-1-1 1,0 1-1,0 0 0,0-1 1,0 1-1,0 0 1,-1 1-1,1-1 0,-1 0 1,0 1-1,0-1 1,0 1-1,0 0 0,0 0 1,-1 0-1,1 0 0,0 1 1,-1-1-1,1 1 1,-1 0-1,0 0 0,1 1 1,-4-1-45,2-1-48,0 1 1,0 0-1,-1 1 1,1-1-1,0 1 1,-1 0-1,1 1 1,0-1 0,-1 1-1,1 0 1,0 0-1,0 1 1,0-1-1,-1 1 1,2 0-1,-1 1 1,0-1-1,0 1 1,1 0 0,0 0-1,-1 1 1,1-1-1,0 1 1,1 0-1,-1 0 1,1 0-1,0 0 1,0 0 0,0 1-1,0 0 1,0 1 47,-2 7-1739</inkml:trace>
  <inkml:trace contextRef="#ctx0" brushRef="#br0" timeOffset="126962.373">5910 1551 8170,'-4'-9'721,"2"7"-480,0-1-1,1 1 0,-1-1 1,1 0-1,0 1 0,-1-1 1,1 0-1,1 0 0,-1 0 0,0 0 1,1 0-1,-1 0 0,1 0 1,0 0-1,0 0 0,0 0 0,0 0 1,1 0-1,-1 0 0,1 0 1,0-1-241,6-6 42,1 1-1,0 0 1,0 0 0,1 0 0,0 2 0,0-1 0,1 1 0,0 0 0,0 1 0,1 0 0,-1 1 0,1 0-1,6-2-41,-12 5 1,8-4-19,1 0 0,0 0 0,0 2 1,1 0-1,-1 0 0,1 1 0,3 1 18,-14 1-8,0 1 1,-1 0-1,1-1 0,0 1 1,-1 1-1,1-1 0,0 1 1,-1-1-1,1 1 0,0 0 1,-1 0-1,0 1 1,1-1-1,-1 1 0,0 0 1,1-1-1,-1 2 0,0-1 1,0 0-1,-1 0 0,1 1 1,0 0-1,-1-1 1,0 1-1,0 0 0,1 0 1,-2 0-1,1 1 0,1 1 8,45 137-21,-47-141 36,1 0 1,-1 0-1,0 0 1,0 0-1,1 0 1,-1 0-1,0 0 1,1-1-1,-1 1 1,1-1-1,-1 1 1,1-1-1,0 1 0,-1-1 1,1 0-1,-1 0 1,1 1-1,-1-1 1,1 0-1,0-1 1,-1 1-1,1 0 1,-1 0-1,1-1 1,0 1-1,-1-1 1,1 1-1,-1-1 0,0 0 1,1 1-1,-1-1 1,1 0-1,-1 0 1,0 0-1,0 0 1,0 0-1,1-1-15,33-23 151,-1-2-1,-1-1 1,-2-1-1,-1-2 1,-1-1-1,1-6-150,-13 17-78,-1-2-1,-1 0 1,-1 0-1,-1-2 1,0-3 78,-21 38-2635,-19 47-3276,4-22 1924</inkml:trace>
  <inkml:trace contextRef="#ctx0" brushRef="#br0" timeOffset="127423.136">5953 1869 6145,'-1'0'200,"1"-1"-1,-1 1 0,0-1 0,1 1 1,-1-1-1,1 0 0,-1 1 0,1-1 1,-1 0-1,1 1 0,0-1 0,-1 0 1,1 0-1,0 1 0,-1-1 1,1 0-1,0 0 0,0 0 0,0 1 1,0-1-1,0 0 0,0 0 0,0 0 1,0 1-1,0-1 0,0 0 0,0 0 1,0 0-1,1 1 0,-1-1 0,0 0 1,1 0-1,-1 0-199,32-34 1275,-20 24-1250,1 1 1,0 1-1,0 0 0,1 1 0,-1 0 0,2 1 0,-1 1 0,1 0 0,0 1 0,1 0 1,-1 1-1,14-1-25,-22 6-13,-1 0 1,1 0-1,-1 0 1,0 1 0,1 0-1,-1 0 1,0 1-1,0 0 1,0 0 0,-1 0-1,1 1 1,-1 0-1,0 0 1,0 0 0,0 0-1,0 1 1,-1 0-1,3 3 13,29 25-18,-31-31 28,0 0 0,0 0 0,1 0 0,-1-1 0,0 0 0,1 0 0,-1 0 0,1-1 0,-1 1 0,1-2 0,-1 1 0,1 0 0,-1-1 0,0 0 0,1 0 0,-1-1 1,0 1-1,0-1 0,0-1 0,0 1 0,0 0 0,0-1 0,0 0 0,-1 0 0,4-3-10,-8 5 0,135-86-2694,-56 38 595</inkml:trace>
  <inkml:trace contextRef="#ctx0" brushRef="#br0" timeOffset="127887.681">6813 1673 7890,'-65'38'5456,"84"-68"-4251,68-67-541,155-179-313,21-55-316,-263 332-38,0-1-1,0 0 1,0 0 0,0 0 0,0 1 0,1-1 0,-1 0 0,0 0 0,0 0 0,0 1 0,1-1-1,-1 0 1,0 0 0,0 0 0,0 0 0,1 0 0,-1 0 0,0 0 0,0 1 0,1-1 0,-1 0-1,0 0 1,0 0 0,1 0 0,-1 0 0,0 0 0,0 0 0,1 0 0,-1 0 0,0 0 0,0 0 0,1 0-1,-1-1 1,0 1 3,-103 195-74,90-171 78,2 0 1,0 1-1,1 0 1,1 1 0,2-1-1,1 2 1,0-1-1,2 1 1,1 0 0,2-1-1,1 23-4,0-47-63,0 0-1,0 0 0,0-1 1,0 1-1,0 0 0,1 0 1,-1 0-1,1 0 0,0-1 0,-1 1 1,1 0-1,0-1 0,0 1 1,0-1-1,0 1 0,0-1 1,0 1-1,1-1 0,-1 1 1,0-1-1,1 0 0,-1 0 1,1 0-1,-1 0 0,1 0 1,0 0-1,-1 0 0,1-1 1,0 1-1,0 0 0,-1-1 1,1 0-1,0 1 0,0-1 0,0 0 1,0 0-1,0 0 0,-1 0 1,1 0-1,0 0 0,0-1 1,0 1-1,0-1 0,-1 1 1,1-1-1,0 0 0,-1 1 1,3-2 63,33-36-2309</inkml:trace>
  <inkml:trace contextRef="#ctx0" brushRef="#br0" timeOffset="128246.721">7710 881 10762,'-56'35'5594,"49"-29"-5571,1 1 1,1 0 0,-1 0 0,1 1-1,0-1 1,1 1 0,0 0 0,0 1-1,1-1 1,0 1 0,1-1 0,-1 1-1,2 0 1,-1 0 0,1 0 0,1 1-24,-1-7-5,1-1 0,-1 0 1,1 0-1,0 1 0,0-1 0,0 0 1,0 1-1,1-1 0,-1 0 1,0 0-1,1 0 0,0 1 1,0-1-1,-1 0 0,1 0 1,0 0-1,1 0 0,-1 0 1,0 0-1,0 0 0,1-1 0,-1 1 1,1 0-1,0-1 0,-1 1 1,1-1-1,0 0 0,0 1 1,0-1-1,0 0 0,0 0 1,0 0-1,0-1 0,0 1 1,1 0-1,-1-1 0,2 1 5,96-12-197,-91 10 188,0-1 0,1 2 0,-1-1 0,0 1 0,1 1 0,-1 0 0,0 0 0,1 1 0,-1 0 0,0 1 0,0-1 0,0 2 0,-1-1 0,3 3 9,-9-4-8,0 1 0,-1-1-1,1 1 1,-1 0 0,0 0-1,1 0 1,-1 0 0,0-1-1,-1 1 1,1 0 0,-1 1-1,1-1 1,-1 0 0,0 0-1,0 0 1,0 0-1,0 0 1,-1 0 0,1 0-1,-1 0 1,0 0 0,0 0-1,0 0 1,0 0 0,0 0-1,-1-1 1,0 1 0,1 0-1,-1-1 1,0 1-1,0-1 1,0 0 0,0 0-1,-1 1 9,-14 21 49,0-1 0,-2-1 0,-1 0 0,-1-1 0,0-1-1,-2-2 1,0 0 0,-1-1 0,-1-1 0,0-1 0,-1-2-1,-1-1 1,-21 8-49,41-18 27,0 0-1,0 0 0,0 0 1,0-1-1,0 0 1,0 0-1,-1-1 0,1 0 1,0 0-1,0 0 0,0-1 1,-1 0-1,1-1 1,-4-1-27,9 2-134,0-1 1,0 0-1,0 1 1,0-1-1,0 0 1,1 0-1,-1 0 1,0 0-1,1 0 1,0 0-1,0 0 1,0 0-1,0-1 1,0 1-1,0 0 1,0-1-1,1 1 1,-1-1-1,1 1 1,-1-1-1,1 1 1,0-2 133,-1-4-577,-5-44-2123</inkml:trace>
  <inkml:trace contextRef="#ctx0" brushRef="#br0" timeOffset="128468.675">7675 881 9514,'14'-9'2361,"4"0"727,11 3-2656,7 3-424,14 0-16,0-1 16,12 11 32,2-1-192,11-29-2928,-15-5 943</inkml:trace>
  <inkml:trace contextRef="#ctx0" brushRef="#br0" timeOffset="129465.989">8928 746 8666,'-44'49'3525,"-115"121"-2277,-92 82-336,101-91-318,138-151-551,13-17-102,15-25-234,87-125-4085,-56 86 1698</inkml:trace>
  <inkml:trace contextRef="#ctx0" brushRef="#br0" timeOffset="129784.423">8716 552 6601,'-5'-1'453,"0"0"-1,0 0 0,0 0 0,-1 1 1,1 0-1,0 0 0,0 0 0,0 1 1,0 0-1,0 0 0,0 0 1,-4 1-453,-90 54 1373,-109 121-455,196-165-808,1 0-1,0 0 1,1 1-1,1 1 1,0 0-1,0 0 1,2 0-1,0 1 1,0 1-110,6-15 3,-1 1 0,1 0 1,0-1-1,0 1 0,0 0 0,0 0 1,1 0-1,-1 0 0,0-1 0,1 1 0,-1 0 1,1 0-1,0 0 0,0 0 0,0 0 1,0 0-1,0 0 0,0 0 0,0 0 0,0 0 1,1 0-1,-1 0 0,1 0 0,0 0 1,-1 0-1,1 0 0,0 0 0,0-1 0,0 1 1,0 0-1,1-1 0,-1 1 0,0-1 1,1 1-1,-1-1 0,1 0 0,-1 1 0,1-1 1,0 0-1,-1 0 0,1 0 0,0 0 1,0-1-1,0 1 0,0 0 0,0-1 0,0 1 1,0-1-1,0 0 0,0 1 0,0-1 1,0 0-1,0 0 0,0-1 0,1 1-3,15-6 24,0 0 0,0 0 0,-1-2 0,0-1 0,0 0 0,-1 0 0,0-2 0,-1 0 0,0-1 0,-1-1 0,-1 0-24,11-9 39,-1-2 0,-2 0 0,0-1 0,6-13-39,-22 33 5,0 0-1,-1-1 0,1 0 1,-1 0-1,-1 0 0,1-1 1,-1 1-1,0-1 0,-1 0 1,1 1-1,-1-1 0,-1 0 1,1-1-1,-1 1 0,0 0 1,-1 0-1,0 0 0,0-1 1,0 1-1,-1 0 0,0 0 1,-1 0-1,0 0 0,0 0 1,0 0-1,-1 0 0,0 0 1,-1 0-5,-2 2-7,0 1 1,0 0 0,0 0 0,-1 0-1,1 1 1,-1 0 0,0 1 0,0-1-1,-1 1 1,1 1 0,0-1-1,0 1 1,-1 1 0,1-1 0,-1 1-1,1 1 1,-1-1 0,1 1-1,0 0 1,0 1 0,-1 0 0,1 0-1,0 0 1,-2 2 6,1-1-63,0 0 1,1 1-1,-1 0 0,1 1 0,0-1 0,0 1 1,0 1-1,0-1 0,1 1 0,0 0 1,1 1-1,-1-1 0,1 1 0,0 0 1,1 0-1,-1 1 0,2 0 0,-1-1 0,1 1 1,0 0-1,1 1 0,-1-1 0,2 0 1,-1 1-1,1-1 0,1 1 0,-1-1 1,1 1-1,1 0 0,0 3 63,12 51-2789,5-7-291</inkml:trace>
  <inkml:trace contextRef="#ctx0" brushRef="#br0" timeOffset="130107.47">8828 1223 6777,'-5'4'210,"-12"8"486,0 1 0,1 0 0,1 2 0,0 0 0,1 1 0,0 0 0,1 1 0,1 0 0,-3 8-696,11-18 68,1 0 1,-1 0-1,2 0 1,-1 1-1,1-1 1,0 1-1,1-1 1,-1 1-1,2 0 0,-1-1 1,1 1-1,0 3-68,1-9 13,-1-1 0,1 0-1,-1 1 1,1-1 0,0 1-1,-1-1 1,1 0 0,0 0-1,0 1 1,0-1 0,0 0 0,0 0-1,0 0 1,0 0 0,0 0-1,1 0 1,-1 0 0,0-1-1,0 1 1,1 0 0,-1-1-1,1 1 1,-1-1 0,1 1-1,-1-1 1,1 0 0,-1 1-1,1-1 1,-1 0 0,1 0 0,-1 0-1,1 0 1,-1 0 0,1-1-1,0 1-12,56-14 296,-43 8-197,1-1-1,-1-1 0,-1 0 0,1-1 0,-1-1 0,-1 0 0,0-1 0,0 0 0,-1-1 0,-1 0 0,0-1 0,-1 0 0,0-1 0,-1 0 0,0-1 0,-1 0 1,5-14-99,-11 25 67,0 1 0,0-1 0,0 0 0,-1 0 0,0 0 0,0 0 0,0 0 0,0 0 0,0 0 0,-1 0 0,0 0 0,0-1 0,0 1 0,0 0 0,-1 0 0,1 0 0,-1 0 0,0 0 0,-1 0 0,1 0 0,0 0 0,-1 0 0,0 0 0,0 1 0,0-1 0,-1 1 0,1 0 0,-1-1 0,0 1 0,0 0 0,0 0 0,0 1 0,0-1 0,0 1 0,-1 0 0,1-1 0,-2 1-67,-2 1 37,1 1 0,-1-1 0,0 1 0,0 1 0,1-1 0,-1 1 0,1 1 0,-1-1 0,1 1 0,-1 0 0,1 0 0,0 1 0,0 0 0,0 0 0,0 0 0,0 1 0,1 0 0,0 0 0,-4 3-37,5-4-257,1 1 0,-1-1 0,1 1 1,0-1-1,0 1 0,0 0 0,0 0 0,1 0 0,-1 0 1,1 1-1,0-1 0,1 1 0,-1-1 0,1 1 0,0 0 1,-1 4 256,5 16-2934</inkml:trace>
  <inkml:trace contextRef="#ctx0" brushRef="#br0" timeOffset="-212274.596">383 2895 9610,'1'-10'3546,"-3"16"-689,-3 19-1693,-16 74-1069,11-60-69,1 0 1,2 1 0,2 0 0,2 0 0,1 1 0,2-1 0,3 11-27,-3-46 9,1 1 1,0-1-1,0 0 0,0 0 1,0 0-1,1 0 1,0 0-1,0 0 1,0-1-1,1 1 0,-1-1 1,1 1-1,0-1 1,2 2-10,-4-6-20,-1 1 1,0-1 0,1 1-1,-1-1 1,0 0 0,1 1-1,-1-1 1,0 0-1,1 1 1,-1-1 0,1 0-1,-1 1 1,0-1 0,1 0-1,-1 0 1,1 0 0,-1 0-1,1 1 1,-1-1-1,1 0 1,-1 0 0,1 0-1,-1 0 1,1 0 0,-1 0-1,1 0 1,-1 0 0,1 0-1,-1-1 1,1 1-1,-1 0 1,1 0 0,-1 0-1,1 0 1,-1-1 0,1 1-1,-1 0 1,0 0 0,1-1-1,-1 1 1,0 0-1,1-1 1,-1 1 0,0-1-1,1 1 1,-1 0 0,0-1-1,1 1 1,-1-1 0,0 1 18,3-20-3627,-5 1 515</inkml:trace>
  <inkml:trace contextRef="#ctx0" brushRef="#br0" timeOffset="-211801.647">101 3141 6089,'-15'-11'3553,"3"3"-224,5 4-1065,9 1-1432,7 3-367,17 0-145,12 1-224,21 4-80,8-2 64,16 1-48,-5 3 40,7-6 608,-14-5-4081,-9-10 1577</inkml:trace>
  <inkml:trace contextRef="#ctx0" brushRef="#br0" timeOffset="-211307.668">1208 2532 9514,'5'-27'8897,"-67"155"-8192,-16 33-582,76-158-121,1-1 1,0 0-1,0 0 1,0 0-1,0 1 1,0-1 0,1 1-1,-1-1 1,1 0-1,-1 1 1,1-1-1,0 1 1,0-1-1,0 1 1,0-1-1,0 1 1,1-1-1,-1 1 1,1-1-1,0 0 1,-1 1 0,1-1-1,0 0 1,1 0-1,-1 1 1,0-1-1,1 0 1,-1 0-1,1 0 1,0 0-3,6 0 16,0 0 1,0 0-1,0-1 1,0-1-1,0 1 0,0-1 1,0-1-1,0 1 1,0-1-1,0-1 1,0 1-1,6-3-16,36-8-547,0-1 1,0-3-1,-2-2 0,8-6 547,-34 9-3453,-10 0-393</inkml:trace>
  <inkml:trace contextRef="#ctx0" brushRef="#br0" timeOffset="-210860.707">1425 2637 5969,'-6'0'3409,"-1"6"-368,1-3-1009,1 14-1432,1-4-232,-1 13-96,0 1-48,1 13-40,1-7-24,3 8-88,0-3 9,6 3 7,3-7-209,11-6-3167,-7-14 1031</inkml:trace>
  <inkml:trace contextRef="#ctx0" brushRef="#br0" timeOffset="-210491.432">1140 3162 9186,'-16'14'6389,"-3"18"-5881,9-14 27,-70 135 584,77-146-1073,1 1-1,-1-1 0,1 1 1,0 0-1,1 0 1,-1 0-1,2 0 1,-1 0-1,1 0 1,0-1-1,1 1 0,0 0 1,1 5-46,0-11 20,0-1 1,-1 1-1,1-1 0,0 0 0,0 1 1,0-1-1,0 0 0,1 0 1,-1 0-1,0-1 0,0 1 1,0 0-1,1-1 0,-1 0 1,0 1-1,1-1 0,-1 0 0,0 0 1,1 0-1,-1 0 0,0-1 1,1 1-1,-1-1 0,0 1 1,0-1-1,1 0 0,-1 0 0,0 0 1,0 0-1,0 0 0,0-1 1,0 1-21,7-2 35,242-77 44,-226 74-378,29-10-381,-20-3-2926,-13 0 405</inkml:trace>
  <inkml:trace contextRef="#ctx0" brushRef="#br0" timeOffset="-209904.18">1389 3298 8850,'-18'17'2328,"-2"10"777,5 4-2473,0 7-88,4-6-96,7 5-104,8-2-95,10-6-105,4-8-48,17-8-320,6-10-249,12-11-2887,-3-9 615</inkml:trace>
  <inkml:trace contextRef="#ctx0" brushRef="#br0" timeOffset="-209903.18">1705 2664 6977,'8'7'5715,"37"39"-4699,-22-21-646,0 2-1,-2 0 1,-1 1-1,-2 2 1,13 24-370,-24-39 93,-1-1 0,0 1 0,-1 0 0,-1 0 0,0 1 0,-1-1 1,-1 1-1,0 0 0,-1 0 0,-1-1 0,0 1 0,-2 0 0,1 0 1,-2 1-94,-7 14 56,-2 0 1,-1-1-1,-1-1 0,-1 0 1,-2 0-1,-1-2 1,-1 0-1,-1-2 1,-2 0-1,0-1 1,-2-1-1,-4 2-56,0 0 342,-1-2 1,-2 0-1,-31 17-342,-13-3-2215,0-18 693</inkml:trace>
  <inkml:trace contextRef="#ctx0" brushRef="#br0" timeOffset="-209516.647">900 2572 7898,'11'-52'6382,"-149"227"-5649,115-141-650,1 1 1,2 1 0,1 0 0,2 2-1,-9 31-83,15-37 37,2 0 0,1 1-1,2 0 1,1 1-1,1 0 1,2-1 0,2 1-1,1 0 1,1-1 0,2 1-1,2-1 1,0 0-1,5 7-36,-7-27-36,1 0 0,1 0 0,0-1 0,1 0 0,0 0 0,1-1 0,0 1 0,1-2 0,1 1 0,-1-1 0,1-1 0,1 0 0,0 0 0,0-1 0,1-1 0,0 1 0,7 2 36,53 21-2555,9-6 65</inkml:trace>
  <inkml:trace contextRef="#ctx0" brushRef="#br0" timeOffset="-207986.785">2562 2972 2112,'2'-37'8495,"-32"12"-5824,25 23-2592,0 0 0,-1 1 0,1-1 0,-1 1 0,1 0 0,-1 1 0,1-1 0,-1 1 0,0 0 0,1 1 1,-1-1-1,1 1 0,-1 0 0,1 1 0,-1-1 0,1 1 0,0 0 0,0 0 0,0 1 0,0-1 0,0 1 1,0 0-1,1 1 0,-1-1 0,1 1 0,-1 1-79,-4 2 13,0 1 0,0 0 0,1 0 0,0 1 0,1 0 0,-1 0 0,2 0 0,0 1 0,0 1 0,0-1 0,2 1 0,-1-1 0,1 1 0,1 1 0,0-1 0,0 0 0,1 1 0,1 0 0,0-1 0,0 1 0,1 0 0,1-1 0,0 1 0,2 8-13,-1-17 13,-1 1-1,1-1 1,0 0-1,0 0 1,0 0-1,0 0 1,0 0-1,1 0 1,-1-1-1,1 1 1,0-1-1,0 0 1,0 0-1,0 0 1,0 0-1,0 0 1,0-1 0,1 1-1,-1-1 1,1 0-1,-1 0 1,1 0-1,-1-1 1,1 1-1,-1-1 1,1 0-1,0 0 1,-1 0-1,1 0 1,0-1-1,-1 1 1,1-1-1,-1 0 1,1 0 0,-1 0-1,1-1 1,-1 1-1,2-2-12,19-6 55,-1-1 0,0-2 0,0 0 0,-2-1 0,1-1 0,-2-1 0,0-1-1,0 0 1,-2-2 0,0 0 0,5-8-55,-18 20 19,1 1 0,-1-1 0,-1 0 0,1 0 0,-1-1 0,0 1 0,0-1 0,-1 0 0,0 0 0,0 0 0,0 0-1,-1-1 1,0 1 0,-1-1 0,0 0-19,-1 6 7,0 1 0,0-1-1,0 0 1,0 1-1,-1-1 1,1 0 0,-1 1-1,1-1 1,-1 0 0,0 1-1,0-1 1,0 1 0,0 0-1,0-1 1,0 1-1,0-1 1,0 1 0,0 0-1,0 0 1,-1 0 0,1 0-1,0 0 1,-1 0 0,1 0-1,-1 0 1,0 1-1,1-1 1,-1 0 0,1 1-1,-1-1 1,0 1 0,1 0-1,-1 0 1,0 0 0,1-1-1,-1 2 1,0-1-1,0 0-6,-66 15-144,-4 29-1388,39 0-3261,29-18 1482</inkml:trace>
  <inkml:trace contextRef="#ctx0" brushRef="#br0" timeOffset="-207438.477">2808 3210 8378,'-2'3'2240,"4"10"641,-4-1-2385,-4 14-80,-3 1-184,1 6-16,-1-2-72,3 0-32,5-8-48,5-5-168,2-9 632,6-5-3560,5-4 1231</inkml:trace>
  <inkml:trace contextRef="#ctx0" brushRef="#br0" timeOffset="-207067.565">3102 2910 7074,'4'-51'5467,"-3"51"-5430,-1-1 0,0 1-1,0 0 1,0 0-1,1-1 1,-1 1-1,0 0 1,0-1 0,0 1-1,0 0 1,0-1-1,0 1 1,1 0 0,-1-1-1,0 1 1,0 0-1,0-1 1,0 1-1,0 0 1,0-1 0,0 1-1,-1 0 1,1-1-1,0 1 1,0 0 0,0-1-1,0 1 1,0 0-1,0-1 1,-1 1-1,1 0 1,0 0 0,0-1-1,0 1 1,-1 0-1,1 0 1,0-1-1,0 1 1,-1 0 0,1 0-1,0-1 1,-1 1-1,1 0 1,0 0 0,0 0-1,-1 0 1,1 0-1,0 0 1,-1 0-1,1-1 1,0 1 0,-1 0-1,1 0 1,-1 0-1,1 0 1,0 0 0,-1 0-1,1 1 1,0-1-1,-1 0 1,1 0-1,0 0 1,-1 0-37,-22 16 406,21-14-395,-18 15 37,0 2-1,1 0 1,2 1 0,-1 1-1,2 0 1,-7 14-48,5 17 157,18-51-152,0 1 0,0-1-1,0 1 1,0-1 0,0 1 0,0-1-1,1 0 1,-1 1 0,1-1 0,-1 0-1,1 1 1,-1-1 0,1 0 0,0 0-1,-1 1 1,1-1 0,0 0 0,0 0-1,0 0 1,0 0 0,0 0 0,0 0-1,0 0 1,0-1 0,0 1 0,1 0-1,-1 0 1,0-1 0,1 1 0,-1-1-1,0 1 1,1-1 0,-1 0 0,0 1-1,1-1 1,-1 0-5,56 4 106,171-16 137,-225 12-246,1-1-1,0 1 1,0 0 0,0 0-1,-1 0 1,1 0 0,0 1-1,0-1 1,-1 1 0,1 0-1,0 1 1,-1-1 0,1 0-1,-1 1 1,0 0-1,1 0 1,-1 0 0,0 0-1,0 0 1,0 1 0,0-1-1,-1 1 1,1 0 0,-1 0-1,0 0 1,1 0 0,-1 0-1,-1 0 1,1 1 0,0-1-1,-1 1 1,0-1-1,0 1 1,0 0 0,1 2 3,-5 3-9,0 0-1,0-1 1,0 1 0,-1-1-1,0 0 1,-1 0 0,0 0 0,0-1-1,-1 0 1,0 0 0,0 0 0,0-1-1,-1 0 1,0 0 0,0 0 0,-1-1-1,-5 3 10,-4 3 104,1-1 0,-2-1-1,1-1 1,-1 0-1,-1-1 1,1-1-1,-1-1 1,0-1 0,-8 1-104,23-4 36,0 0 1,0 0 0,0-1-1,0 1 1,-1-1 0,1 0-1,0 0 1,0 0 0,0-1 0,0 1-1,-1-1 1,1 0 0,0 0-1,0-1 1,0 1 0,1-1-1,-1 0 1,0 0 0,1 0-1,-1 0 1,1-1 0,-1 1 0,1-1-1,0 0 1,0 0 0,1 0-1,-1 0 1,1-1 0,-1 1-1,1-1 1,0 0 0,0 1-1,0-1 1,1 0 0,0 0 0,-1 0-1,1 0 1,1 0 0,-1-1-37,1-1 11,1-1 1,-1 1 0,1-1 0,0 1 0,1-1 0,0 1 0,0 0 0,0 0 0,1 0 0,0 0 0,0 0-1,0 1 1,1-1 0,0 1 0,0 0 0,0 0 0,2-1-12,88-72 46,-85 72-40,247-159 37,-254 164-43,38-37 47,-39 37-43,0 0 1,0 0 0,-1 0 0,1 0-1,0 0 1,-1 0 0,1 0 0,-1 0 0,1 0-1,-1 0 1,0 0 0,1 0 0,-1 0-1,0 0 1,0 0 0,0-1 0,0 1-1,0 0 1,0 0 0,0 0 0,0 0 0,0 0-1,-1-1 1,1 1 0,0 0 0,-1 0-1,1 0 1,-1 0 0,1 0 0,-1 0 0,1 0-1,-1 0 1,0 0 0,1 0 0,-1 1-1,0-1 1,0 0 0,0 0 0,0 1 0,0-1-1,0 0 1,0 1 0,0-1 0,0 1-1,-1-1-4,-6-2-83,-1-1 0,0 2 0,0-1-1,0 1 1,0 1 0,0-1 0,0 2 0,0-1-1,-1 1 1,1 1 0,0-1 0,0 2 0,0-1-1,0 1 1,0 1 0,0-1 0,0 1-1,1 1 1,0 0 0,-1 0 0,1 1 0,1 0-1,-1 0 1,1 1 0,-3 2 83,0 7-3305,9 0-173</inkml:trace>
  <inkml:trace contextRef="#ctx0" brushRef="#br0" timeOffset="-206351.278">3462 2594 8034,'4'-31'6345,"-18"49"-5127,-82 172-456,94-188-740,1 0-1,-1 1 1,1-1-1,0 1 0,0 0 1,0-1-1,0 1 0,1 0 1,-1 0-1,1-1 0,0 1 1,-1 0-1,1 0 0,0-1 1,1 1-1,-1 0 0,1 0 1,-1 0-1,1-1 0,0 1 1,0 0-1,0-1 0,0 1 1,0-1-1,0 1 0,1-1 1,-1 0-1,1 1 0,0-1 1,0 0-1,0 0 0,0 0 1,0 0-1,0-1 0,0 1 1,1 0-1,-1-1 0,1 0 1,-1 0-1,1 1 0,-1-1 1,1-1-1,2 2-21,8 0-12,0 0 0,0 0 0,0-2 0,0 0 1,0 0-1,0-1 0,0 0 0,0-1 0,0-1 0,0 0 0,-1-1 0,11-4 12,13-24-4222,-26 15 896</inkml:trace>
  <inkml:trace contextRef="#ctx0" brushRef="#br0" timeOffset="-206350.278">3568 2679 6657,'-3'6'2425,"4"5"183,-5 4-1519,4 3-785,0 13 8,-2 1-24,-4 4 40,5 2-48,-2 8-24,0-10-96,9-6 2249,15-8-5346,14-15 2529</inkml:trace>
  <inkml:trace contextRef="#ctx0" brushRef="#br0" timeOffset="-205392.534">3850 3100 9386,'-6'-2'2649,"4"1"783,2 1-2640,-1 0-151,2 0-185,2 1-184,2 2-120,1 2-664,0 1 856,5-8-3921,-2-1 1032</inkml:trace>
  <inkml:trace contextRef="#ctx0" brushRef="#br0" timeOffset="-204951.555">4398 2877 5521,'1'-3'585,"0"2"-335,0-1 0,0 1-1,0 0 1,0 0-1,0-1 1,-1 1-1,1 0 1,0-1-1,-1 1 1,1 0-1,-1-1 1,0 1-1,1-1 1,-1 1-1,0-1 1,0 1-1,0-1 1,0 1-1,0-1 1,0 1 0,0-1-1,-1 1 1,1-1-1,0 1 1,-1-1-1,1 1 1,-1 0-1,0-1 1,1 1-1,-1-1-249,-53 9 2393,31-1-2357,-1 2 0,1 0 0,0 2 0,0 1 0,2 0 0,-1 2 0,1 0 0,1 2 0,1 0 0,-11 10-36,26-20 11,0 1 0,0-1 1,0 1-1,1 0 0,0 0 1,0 0-1,0 0 0,1 1 1,0-1-1,0 1 0,0-1 1,1 1-1,0 0 0,0-1 0,1 1 1,0 0-1,1 6-11,-1-9 8,1-1 0,-1 1-1,1-1 1,0 1 0,0-1 0,0 0 0,1 1-1,-1-1 1,1 0 0,0 0 0,0 0 0,0 0-1,0 0 1,0-1 0,1 1 0,-1 0 0,1-1-1,0 0 1,-1 0 0,1 0 0,0 0 0,0 0-1,1 0 1,-1-1 0,0 0 0,1 1 0,-1-1-1,0 0 1,1-1 0,-1 1 0,1-1-1,-1 1 1,3-1-8,13-2 40,1-1 0,-1-1 0,0 0 0,-1-1 0,1-1 0,-1-1 0,0-1 0,-1 0-1,0-1 1,0-1 0,-1-1 0,0 0 0,9-9-40,-15 13 41,-1 0 0,0 0 0,0-1 0,0 0 0,-1-1 0,0 0 1,-1 0-1,0 0 0,-1-1 0,5-9-41,-10 17 16,0 0 0,0 0 0,-1 0 0,1 0 0,-1 0-1,0-1 1,1 1 0,-1 0 0,0 0 0,0 0 0,0-1 0,-1 1 0,1 0 0,0 0 0,-1 0 0,1-1 0,-1 1 0,0 0 0,0 0 0,0 0 0,0 0 0,0 0-1,0 1 1,-1-1 0,1 0 0,0 0 0,-1 1 0,0-1 0,1 1 0,-1-1 0,0 1 0,0 0 0,1 0 0,-1-1 0,0 2 0,0-1 0,-1 0 0,1 0 0,0 0 0,0 1-1,0-1 1,0 1 0,-1 0 0,1 0-16,-8-2-77,-1 0-1,1 1 0,0 1 1,-1-1-1,1 2 0,-1 0 1,1 0-1,0 0 0,-6 3 78,-48 25-4849,48-12 1390</inkml:trace>
  <inkml:trace contextRef="#ctx0" brushRef="#br0" timeOffset="-204550.628">4589 3027 4489,'-2'3'3753,"-4"12"-977,-1 6-159,-5 16-2305,-2 5-208,-3 11-8,4-7 40,5 4-24,5-11 24,14-2-112,2-16 912,12 2-3848,-3-19 1535</inkml:trace>
  <inkml:trace contextRef="#ctx0" brushRef="#br0" timeOffset="-204251.19">4727 2798 7042,'19'-22'7212,"31"22"-5969,-36 2-833,6 0-327,0 1 0,-1 1-1,1 1 1,-1 0 0,17 8-83,-33-12 1,-1-1 0,0 1 0,0-1 0,0 1 0,0 0 0,0 0 0,-1-1 0,1 2 0,0-1-1,0 0 1,0 0 0,-1 0 0,1 1 0,-1-1 0,1 1 0,-1-1 0,0 1 0,1 0 0,-1-1 0,0 1 0,0 0 0,0 0 0,0 0 0,-1 0 0,1 0 0,0 0 0,-1 0 0,1 0 0,-1 0 0,0 0 0,0 0 0,0 0 0,0 1 0,0-1 0,0 0 0,0 0 0,-1 0-1,1 0 1,-1 0 0,0 0 0,1 0 0,-1 0 0,0 0 0,0 0 0,0-1 0,0 1 0,-1 1-1,-19 22 81,-1-1-1,0-1 1,-2-1 0,-1-1-1,-1-1 1,-7 4-81,12-8 67,-63 48 385,84-64-447,0 1 0,-1 0 0,1-1 0,0 1 0,0 0 0,0-1 0,0 1 0,-1 0 0,1-1 0,0 1 0,0 0 0,0-1 0,0 1 0,1 0 0,-1 0 0,0-1 0,0 1 0,0 0 0,0-1 0,1 1 0,-1-1 0,0 1 0,1 0 0,-1-1 0,0 1 0,1-1 0,-1 1 0,1-1 0,-1 1 0,1-1 0,-1 1 0,1-1 0,-1 1 0,1-1 0,0 0 0,-1 1 0,1-1 0,-1 0 0,1 1 0,0-1 0,-1 0 0,1 0 0,0 0 0,-1 0 0,1 0 0,0 0 0,0 0 0,-1 0 0,1 0 0,0 0 0,-1 0 0,1 0 0,0 0 0,-1 0 0,1-1 0,0 1 0,-1 0 0,1 0 0,0-1 0,-1 1 0,1-1 0,-1 1-5,1 0 1,40-2 43,1-1 0,-2-3 1,1-1-1,14-5-44,-46 10 56,139-34-784,-92 21-518</inkml:trace>
  <inkml:trace contextRef="#ctx0" brushRef="#br0" timeOffset="-203824.383">5464 2585 6617,'-2'-6'578,"-1"0"0,0 0-1,-1 0 1,0 1 0,0-1-1,0 1 1,0 0 0,-1 0-1,0 0 1,0 1 0,0 0-1,0 0 1,-2-1-578,0 1 95,0 1 1,0-1 0,0 1-1,0 1 1,0-1-1,-1 1 1,0 1-1,1-1 1,-1 1-1,0 1 1,1-1 0,-1 1-1,0 1 1,1-1-1,-1 1 1,0 1-1,-4 1-95,1-1 19,1 2 0,0-1-1,0 1 1,1 1 0,-1 0-1,1 0 1,0 1 0,1 0-1,-1 1 1,1 0 0,0 0-1,1 0 1,0 1 0,0 0-1,1 1 1,0 0 0,0 0-1,1 0 1,0 0 0,0 1-1,1 0 1,1 0 0,0 0-1,0 0 1,0 4-19,3-10 5,0 0 0,1 0 0,-1 0 0,1 1 0,0-1-1,0 0 1,0-1 0,1 1 0,0 0 0,-1 0 0,1-1 0,0 1 0,1-1 0,-1 1-1,1-1 1,-1 0 0,1 0 0,0 0 0,0 0 0,0-1 0,1 1 0,-1-1 0,1 0-1,-1 0 1,1 0 0,0 0 0,0 0 0,-1-1 0,1 0 0,0 0 0,0 0 0,1 0-1,2-1-3,9 4 17,1-2 0,1 0 0,-1-1 0,0-1 0,0-1 0,0 0 0,0-1 0,0-1 1,2-1-19,-10 2 34,0 0 1,-1-1-1,1 0 1,-1 0-1,1-1 1,-1 0-1,0-1 1,-1 0-1,1 0 1,-1 0-1,0-1 1,0 0-1,-1-1 0,1 1 1,-2-1-1,1-1 1,4-7-35,-9 14 22,0-1 0,0 0 0,0 1 0,0-1 0,-1 0 0,1 0 0,0 0 0,-1 1 0,0-1 1,1 0-1,-1 0 0,0 0 0,0 0 0,0 0 0,0 0 0,0 0 0,-1 0 0,1 0 0,0 1 0,-1-1 0,0 0 0,1 0 0,-1 0 0,0 1 0,0-1 0,0 0 0,0 1 1,0-1-1,0 0 0,-1 1 0,1 0 0,0-1 0,-1 1 0,-1-1-22,-61-26 296,38 24-679,0 1 0,-1 1 1,0 1-1,1 2 0,-1 1 1,0 0-1,1 2 0,0 2 1,0 0-1,0 1 0,1 2 1,0 1-1,-12 6 383,-85 40-3286</inkml:trace>
  <inkml:trace contextRef="#ctx0" brushRef="#br0" timeOffset="-200595.395">5753 2978 10034,'-2'0'156,"1"-1"0,0 0 1,-1 0-1,1 0 0,0 0 0,0 0 0,0 0 0,0 0 0,0 0 0,0 0 1,0 0-1,0-1 0,0 1 0,0 0 0,1-1 0,-1 1 0,0-1 0,1 1 1,0-1-1,-1 1 0,1-1 0,0 1 0,-1-1 0,1 1 0,0-1 0,0 1 1,0-1-1,1 1 0,-1-1 0,0 1 0,1-1 0,-1 1 0,0-1 1,1 1-1,0-1 0,-1 1 0,1 0 0,0-1 0,0 1 0,0 0 0,0 0 1,0-1-157,80-41 244,-65 37-234,0 0-5,0 0 0,0 1 0,1 1 0,-1 0 0,1 1 0,0 1-1,0 1 1,1 0 0,1 2-5,6-2-10,0 2-1,1 1 0,-1 1 1,0 1-1,0 1 0,-1 2 1,1 0-1,2 3 11,-24-9 0,1 0-1,-1 0 1,0 0 0,0 1 0,0 0-1,0-1 1,0 1 0,0 0-1,0 0 1,-1 1 0,1-1 0,-1 1-1,1-1 1,-1 1 0,0 0-1,0-1 1,0 1 0,-1 0 0,1 1-1,-1-1 1,1 0 0,-1 0 0,0 1-1,0 1 1,0 0 6,-2-3-2,1-1 0,0 1-1,0 0 1,0-1 0,0 1 0,1 0-1,-1-1 1,0 1 0,1 0 0,-1-1-1,1 1 1,-1 0 0,1-1 0,0 1-1,0-1 1,0 1 0,0-1 0,0 0-1,0 1 1,0-1 0,0 0 0,0 0-1,1 0 1,-1 1 0,0-1 0,1-1-1,-1 1 1,1 0 0,0 0-4,58-26 187,3-12-94,-1-3 1,-1-2 0,-3-3-1,18-20-93,-73 61-26,6-3-64,-1 0 1,0 0-1,0-1 0,-1-1 0,0 1 0,0-1 1,-1 0-1,0-1 0,-1 1 0,0-1 0,-1 0 1,0-1-1,0-1 90,-15 25-5523,-6 11 1863</inkml:trace>
  <inkml:trace contextRef="#ctx0" brushRef="#br0" timeOffset="-200253.212">5693 3291 9218,'-43'-31'5410,"43"28"-5349,0 0-1,0 0 0,0 1 0,0-1 0,1 0 1,-1 0-1,1 0 0,0 1 0,-1-1 0,1 0 0,0 1 1,1-1-1,-1 0 0,0 1 0,1 0 0,0-1 1,-1 1-1,1 0 0,0 0 0,0 0 0,0 0 0,0 0 1,1 0-1,-1 1 0,0-1 0,1 1 0,-1-1 0,1 1 1,0 0-1,-1 0 0,1 0 0,2 0-60,3-2 9,0 0-1,1 0 1,0 1-1,-1 0 1,1 1-1,0 0 0,0 0 1,0 1-1,0 0 1,0 0-1,0 1 1,0 0-1,0 1 1,-1 0-1,1 0 1,0 1-1,0 1-8,139 71 7,-137-68-6,-4-3-2,2 3 4,0-1 0,1 0 0,0-1-1,0 0 1,1 0 0,-1-1 0,1-1-1,0 1 1,0-2 0,0 0-1,0 0 1,1-1 0,2 0-3,15-7 56,-1-1 0,-1-1 0,1-1 0,-1-1 0,-1-2 0,0-1 1,-1-1-1,12-9-56,15-6 79,-29 16-85,18-10-88,0 2-1,2 2 0,0 1 1,3 2 94,22 6-4062,-39 9 873</inkml:trace>
  <inkml:trace contextRef="#ctx0" brushRef="#br0" timeOffset="-196932.128">7378 2623 6617,'16'-28'1191,"-2"-2"0,0 1 0,-2-2 0,-1 0 0,-1 0 0,1-18-1191,-9 47 46,-1 0 1,0-1-1,-1 1 1,1 0-1,0-1 1,-1 1-1,1-1 1,-1 1-1,0-1 0,0 1 1,0-1-1,0 1 1,0-1-1,0 1 1,-1-1-1,1 1 1,-1-1-1,0 1 0,0 0 1,0-1-1,0 1 1,0 0-1,0 0 1,-1 0-1,1 0 1,-1 0-1,1 0 1,-1 0-1,0 0 0,0 0 1,1 1-1,-1-1 1,-1 1-1,1-1 1,0 1-1,0 0 1,0 0-1,-1 0 0,1 0 1,0 1-1,-2-1-46,-3 2 9,0 0 0,0 1 0,0 0 0,0 0 0,1 1 0,-1 0 0,1 0 0,-1 1 0,1-1 0,0 1-1,0 1 1,1-1 0,-1 1 0,1 0 0,0 0 0,0 1-9,-10 8-13,1 0 1,1 1-1,0 1 0,1 0 1,0 0-1,2 1 0,0 1 1,-8 18 12,16-31 0,0 0 0,0 0 0,0 1 1,1-1-1,0 0 0,0 1 0,0-1 1,0 1-1,1 0 0,0-1 0,1 1 1,-1-1-1,1 1 0,0-1 0,0 1 1,1-1-1,-1 0 0,1 1 0,0-1 1,1 0-1,-1 0 0,1 0 0,0-1 1,0 1-1,1-1 0,-1 0 0,5 4 0,12 8 13,2-1 0,-1 0 0,2-2 0,22 10-13,-31-18-2,1 2 1,-1 0 0,0 0 0,-1 1-1,0 1 1,0 0 0,-1 1-1,0 1 1,-1 0 0,0 0 0,-1 1-1,0 0 1,-1 1 0,6 10 1,-13-17-4,1 1-1,-1 0 1,0 0 0,-1 1 0,0-1 0,0 0 0,-1 0 0,1 1 0,-2-1 0,1 0 0,-1 1-1,0-1 1,0 0 0,-1 0 0,0 0 0,-1 0 0,1 0 0,-1 0 0,-1-1 0,1 1-1,-2 0 5,-5 10 8,-2 0 0,0-1 0,-1 0 0,-1-1 0,0 0 0,-16 11-8,20-16 83,-1 0 1,0-2-1,0 1 1,-1-1-1,0-1 1,-1 0-1,0-1 1,0-1-1,0 1 1,-1-2-1,1 0 1,-1-1-1,0 0 0,0-1 1,0-1-1,-1 0 1,1-1-1,0 0 1,0-1-1,0-1 1,0 0-1,0-1 1,0 0-1,-12-6-83,21 7 35,0 0 1,0-1-1,0 0 0,1 0 0,0 0 0,-1-1 1,1 0-1,0 1 0,1-1 0,-1-1 0,1 1 1,0 0-1,0-1 0,0 0 0,0 1 1,1-1-1,0 0 0,0 0 0,0-1 0,1 1 1,0 0-1,0-1 0,0 1 0,0-3-35,1-2 16,0-1 1,1 1-1,0 0 0,1 0 0,0 0 0,1 1 0,0-1 0,0 0 0,1 1 1,0 0-1,1 0 0,0 0 0,1-1-16,22-26 11,2 1 1,1 1-1,2 2 0,1 1 1,1 2-1,2 1 0,8-3-11,-10 5 0,63-47 13,178-142 34,-252 187-46,-23 28-1,-1-1 0,0 0-1,0 1 1,1-1 0,-1 1 0,0-1-1,0 0 1,0 1 0,0-1-1,0 0 1,0 1 0,0-1 0,0 0-1,0 1 1,0-1 0,-1 0 0,1 1-1,0-1 1,0 1 0,-1-1-1,1 0 1,0 1 0,-1-1 0,1 1-1,0-1 1,-1 1 0,1-1 0,-1 1-1,1-1 1,-1 1 0,1 0-1,-1-1 1,1 1 0,-1 0 0,1-1-1,-1 1 1,1 0 0,-1 0-1,0-1 1,1 1 0,-1 0 0,0 0-1,1 0 1,-1 0 0,0 0 0,1 0-1,-1 0 1,0 0 0,1 0 0,-25-2 4,1 2-1,0 0 1,0 1 0,0 2 0,0 0 0,0 2 0,1 0-1,-5 4-3,-5-2-5,1 0-21,0 2 1,0 0-1,1 3 0,-13 6 26,22-1-1104,22-16 1027,0-1 1,-1 1 0,1-1-1,0 1 1,0-1-1,0 1 1,0-1 0,0 1-1,0-1 1,0 1 0,1-1-1,-1 1 1,0-1 0,0 0-1,0 1 1,0-1-1,1 1 1,-1-1 0,0 1-1,0-1 1,1 0 0,-1 1-1,0-1 1,1 0 0,-1 1-1,0-1 1,1 0-1,-1 1 1,0-1 0,1 0-1,-1 0 1,1 1 0,-1-1-1,1 0 1,-1 0 0,0 0-1,1 0 1,-1 1-1,1-1 1,-1 0 0,1 0-1,-1 0 1,1 0 0,-1 0-1,1 0 1,-1 0 0,1-1-1,-1 1 1,1 0-1,-1 0 1,1 0 0,-1 0-1,0-1 1,1 1 0,-1 0-1,1 0 77,40-3-3674</inkml:trace>
  <inkml:trace contextRef="#ctx0" brushRef="#br0" timeOffset="-195910.547">7642 2971 6489,'-35'22'5742,"36"-21"-5655,-1 0 0,1 0 0,-1-1 0,1 1 1,0 0-1,-1-1 0,1 1 0,0-1 1,0 1-1,0 0 0,-1-1 0,1 0 0,0 1 1,0-1-1,0 0 0,0 1 0,0-1 1,0 0-1,0 0 0,0 0 0,0 0 0,0 0 1,0 0-1,0 0 0,0 0 0,0 0 1,0 0-1,0 0 0,-1-1 0,1 1 0,0 0 1,0-1-1,0 1 0,0-1 0,0 1-87,13-8 304,0 1 0,0-2 0,-1 1 0,-1-2 0,1 0 0,-2 0 0,1-1 0,0-2-304,7-6 254,55-53 76,-3-3-1,-4-4 1,-3-2 0,-4-2-1,-3-4 1,10-27-330,-50 79 134,-17 30-110,-13 20-69,-15 30 22,1 1-1,3 1 0,1 1 0,3 1 1,-11 44 23,15-40 8,2 1 0,2 1 0,3 0 0,0 28-8,8-68-18,0 0 0,1 0 0,1 0 0,0 0 0,1 0 0,1 0 0,3 12 18,-5-25-174,-1 0-1,1 0 0,0 0 0,0 0 1,-1 0-1,2 0 0,-1 0 1,0 0-1,0-1 0,0 1 1,1 0-1,-1-1 0,1 1 0,-1-1 1,1 0-1,0 0 0,0 1 1,-1-1-1,1 0 0,0 0 0,0 0 1,0-1-1,0 1 0,0 0 1,0-1-1,0 0 0,2 1 175,33-3-3529</inkml:trace>
  <inkml:trace contextRef="#ctx0" brushRef="#br0" timeOffset="-195196.259">9028 2370 6681,'55'-66'6030,"-89"88"-4414,-34 41-1312,3 4 0,-46 62-304,109-127 4,-285 317 767,167-212-154,111-102-329,29-27-218,58-57-5509,62-86 5439,-73 76-3340</inkml:trace>
  <inkml:trace contextRef="#ctx0" brushRef="#br0" timeOffset="-194859.068">8906 2161 7850,'-24'1'962,"1"1"1,0 2-1,0 0 1,0 1-1,0 2 1,-20 8-963,1 4 189,0 2 1,2 1-1,0 2 1,2 2-1,0 3-189,20-17 72,2 0-1,-1 1 1,2 1-1,0 1 1,0 0-1,2 1 1,0 1-1,0 0 1,2 0-1,-6 13-71,15-27 13,0 1-1,0 0 1,1 0-1,-1 0 1,1 0-1,0 0 1,0 0-1,0 1 1,0-1-1,1 0 1,0 0-1,0 1 1,0-1-1,0 0 1,1 1-1,0-1 1,0 0-1,0 0 1,0 0-1,1 0 1,-1 0-1,1 0 1,0 0-1,0 0 1,0-1-1,1 1 1,-1-1-1,1 0 1,0 1-1,0-1 1,0 0-1,1-1 1,-1 1-1,1-1 1,0 1-13,9 1 20,1-1 1,-1-1-1,1 0 1,-1-1 0,1-1-1,-1 0 1,1-1-1,-1 0 1,1-1 0,-1 0-1,0-1 1,1-1-1,-1 0 1,-1-1 0,1 0-1,0-1-20,22-9 62,0-2 0,-1 0 0,-1-3 0,-1-1 0,-1-1 0,0-1 0,-2-2 0,-1-1 0,4-6-62,-23 23 91,-1 0 1,0-1-1,0 0 1,-1-1-1,-1 0 1,1 0 0,-2 0-1,1-1 1,-1-1-92,-4 10 34,0 0 0,0 0 0,-1 0 1,1 0-1,-1 0 0,1 0 0,-1 0 0,0 0 1,-1 0-1,1 0 0,0 0 0,-1 0 0,1 0 1,-1 0-1,0 0 0,0 0 0,0 0 0,-1 0 1,1 1-1,-1-1 0,1 0 0,-1 1 0,0-1 1,0 1-1,0 0 0,0 0 0,-1 0 0,1 0 1,-2-2-35,-4 0 38,1 0 1,0 0-1,-1 0 1,0 1 0,0 0-1,0 1 1,0 0-1,0 0 1,-1 1-1,0 0-38,-13-1-27,0 0 0,0 2 0,-1 1 0,1 1 0,0 1 0,0 0 0,0 2-1,1 1 1,0 0 0,0 2 0,0 0 0,1 1 0,0 1 0,1 1 0,0 1-1,1 1 1,0 0 0,-11 12 27,24-21-206,0 1-1,1 0 1,0 0 0,0 0-1,0 0 1,0 1-1,1-1 1,0 1-1,0 0 1,1 0 0,0 0-1,0 0 1,0 1-1,0-1 1,1 0 0,0 1-1,1-1 1,-1 1-1,1-1 1,1 1-1,-1-1 1,1 1 0,1 2 206,12 35-2944</inkml:trace>
  <inkml:trace contextRef="#ctx0" brushRef="#br0" timeOffset="-194500.172">9176 2902 9202,'-74'-15'5403,"-41"29"-3961,99-11-1384,-1 1 0,1 1 0,-1 1 0,1 0 0,1 1-1,-1 0 1,1 1 0,1 1 0,-1 1 0,2 0 0,-12 11-58,22-19 9,0 1 0,1-1 0,0 1 0,-1 0 0,1-1 0,0 1 0,0 0 0,1 0 0,-1 1 0,1-1 1,-1 0-1,1 1 0,0-1 0,0 0 0,0 1 0,1-1 0,-1 1 0,1 0 0,0-1 0,0 1 0,0-1 1,1 1-1,-1-1 0,1 1 0,0-1 0,0 1 0,0-1 0,0 0 0,0 1 0,1-1 0,0 0 0,0 0 1,0 0-1,0 0 0,0 0 0,0-1 0,1 1 0,-1-1 0,1 1 0,0-1 0,-1 0 0,1 0 0,0 0 1,0 0-1,1-1 0,-1 1 0,0-1 0,1 0 0,0 1-9,15-1 29,0 0 0,1-2-1,-1 0 1,0 0 0,0-2 0,0-1-1,0 0 1,-1-1 0,1-1 0,-1-1-1,-1-1 1,1 0 0,-1-1 0,8-6-29,-5 4 42,-1 0 0,0-1 0,-1 0-1,0-2 1,-1 0 0,-1-1 0,0-1 0,-1 0 0,10-15-42,-23 28 20,1 1-1,-1 0 1,0 0-1,-1-1 1,1 1-1,0-1 1,-1 0-1,1 0 1,-1 1-1,0-1 1,0 0-1,0 0 1,0 0-1,0 0 1,-1 0-1,0 0 1,1 0-1,-1 0 1,0 0-1,0-1 1,-1 1-1,1 0 1,-1 0-1,1 0 1,-1 0-1,0 0 1,0 0-1,-1 1 1,1-1-1,0 0 1,-1 0-1,0 1 1,1-1-1,-1 1 1,0 0-1,0-1 1,-1 0-20,-6 0 17,0 1 0,0 0 0,0 0 0,0 1-1,0 0 1,0 0 0,0 1 0,-1 0 0,1 1 0,0 0 0,0 0 0,0 1 0,0 0 0,0 1 0,1 0 0,-1 0 0,1 1 0,-4 2-17,-14 5-197,1 1 0,1 1 0,0 1 0,1 1 0,-10 8 197,-55 58-3515,28-16 313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8:3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61 9842,'-28'-11'2646,"21"10"-2428,0 0 0,0 1 0,0-1 1,-1 1-1,1 1 0,0-1 0,0 1 0,0 1 0,0-1 1,0 1-1,1 0 0,-4 2-218,-279 72 613,195-43-574,61-9 42,2 2 1,0 0-1,2 3 0,-16 19-81,33-35 20,1 1 0,0 0 0,1 1 0,0 0-1,1 0 1,1 1 0,1 0 0,0 1 0,1-1-1,1 1 1,0 1 0,1-1 0,0 11-20,0 20 1,3 0 1,1 1-1,3-1 1,2 0-1,1 0 1,3 0-1,2-1 1,2 0-1,4 4-1,-6-30-3,1-1 0,0-1 0,2 1 0,0-2 0,1 0-1,1-1 1,0-1 0,1 0 0,18 12 3,-5-2 1,227 204 133,-220-200-54,1-1 0,2-2 0,1-2-1,1-1 1,0-3 0,2-1 0,1-2 0,0-3 0,1-1 0,0-2 0,1-2 0,14-1-80,-36-6 23,-1-2 1,0 0 0,0-2-1,1-1 1,-1 0 0,0-2 0,0-1-1,-1-1 1,1-1 0,-1-1-1,-1-1 1,1-1 0,-2 0-1,1-2 1,-2-1 0,1-1-1,-2 0 1,0-1 0,-1-1-1,0-1 1,6-10-24,7-13-22,-3-1 1,-1-2-1,-2 0 0,-3-2 1,-1 0-1,-2-2 0,11-43 22,-18 40 74,-2 0 0,-2-1 0,-3 0 0,-2 0 0,-2-1 0,-3 1 0,-1 0 0,-10-44-74,10 68 51,-2 0-1,-1 0 1,-2 0-1,0 1 1,-2 0-1,-11-23-50,-87-158 463,98 191-371,0 1 0,-1 1-1,0 0 1,-1 1 0,-1 0 0,0 0 0,0 1 0,-2 1 0,1 1 0,-16-9-92,4 6 237,-1 1-1,0 1 1,0 1 0,-1 1 0,-1 2 0,-14-2-237,-17 0 190,-1 4-1,0 1 0,-46 5-189,17 3-409,0 3-1,0 4 0,-15 7 410,-30 20-1262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8:3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2053 242 8530,'-17'-15'1827,"-43"-37"1910,49 43-3623,0 1-1,-1 0 0,0 1 0,0 0 1,-1 1-1,0 0 0,-6-1-113,-25-6-96,-1 2-1,-1 2 1,1 3-1,-1 1 1,0 2-1,-22 2 97,-403-14 1063,381 13-760,-1 4 0,-66 12-303,122-10 22,0 2 0,0 1 0,1 2 0,0 2 0,1 1 0,1 1 0,-1 2 0,2 1 0,0 1 0,1 2 0,1 1 0,1 1 0,1 2 0,1 0 0,1 2 0,1 1 0,1 1 0,-10 16-22,19-18 7,2 0 0,0 1 0,1 1 0,2 0 0,1 0 0,-4 24-7,10-43-5,-40 259-52,21 14 14,19-221 53,2 0 0,3 1-1,5 12-9,-1-29 46,1 0-1,3-1 1,2 0-1,1-1 0,3 0 1,12 22-46,-19-44 34,1 0 0,1-1 0,1 0 0,1-1 0,0-1 1,1 0-1,1 0 0,1-2 0,0 0 0,1-1 1,0-1-35,18 10 44,0-1 1,2-3-1,0 0 0,1-3 1,0-1-1,27 5-44,-29-10 8,0-2-1,1-2 1,0-1-1,0-2 0,0-2 1,1-2-1,-1-1 1,0-1-1,3-3-7,37-9-12,-1-2 1,0-5-1,-2-2 0,71-34 12,-59 15-14,-3-3 0,-1-4-1,-2-3 1,43-41 14,52-49 111,73-83-111,-156 135 277,-4-5 0,-5-3 0,56-87-277,-117 151 178,-3-1 1,0 0 0,10-32-179,-24 53 38,-2 1 0,0-1 0,0 0 0,-2 1 1,1-2-1,-2 1 0,0 0 0,-1 0 0,-1 0 1,0 0-1,-1 0 0,0 0 0,-2 0 0,0 0 0,0 1 1,-1-1-1,-1 1 0,0 0 0,-5-6-38,-4-4-35,-1 1-1,-1 1 1,-1 0 0,-1 1-1,-1 2 1,0-1 0,-2 2-1,0 1 1,-1 1 0,0 1-1,-1 1 1,-1 1 0,-1 1-1,0 1 1,0 1 0,-26-5 35,-133-31-760,-57 23-774,163 20-116,0 3 1,-39 7 1649,-205 45-3324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8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1503 233 7410,'-32'-24'4839,"30"23"-4829,1-1-1,-1 1 0,0 0 0,0-1 0,0 1 1,0 0-1,1 1 0,-1-1 0,-1 0 1,1 0-1,0 1 0,0-1 0,0 1 1,0 0-1,0 0 0,0-1 0,-1 2 1,1-1-1,0 0 0,-2 0-9,-12 0 2,-178-6 1412,99-3-1320,-67 0 148,158 10-234,-54 2 287,1 2 0,0 3-1,1 3 1,-39 13-295,51-10 30,2 2 0,0 2 1,1 2-1,1 1 0,1 3 1,1 1-1,1 1 0,-28 28-30,37-27 8,1 1 0,1 1 0,2 1 0,1 2-1,1 0 1,2 1 0,0 4-8,9-12 11,2 0 0,0 1 0,2 1 0,1-1 0,1 1 0,1 0 0,2 0 0,0 1 0,2-1 0,1 0 0,1 0 0,2 0 0,3 15-11,-2-22 8,0 0-1,1 0 1,0-1 0,2 0 0,0-1 0,1 1 0,1-2 0,1 1-1,1-1 1,0-1 0,1 0 0,0-1 0,2 0 0,0-2 0,0 1-1,1-2 1,1 0 0,0-1 0,1 0-8,239 104 103,-149-70-54,-26-9-21,1-4 0,2-3 0,1-4 0,1-4 0,61 7-28,-116-26 31,0 0 0,0-2 0,-1-1 0,1-2-1,-1-1 1,1-2 0,-1 0 0,-1-3 0,1 0 0,-1-2-1,-1-1 1,0-1 0,-1-2 0,-1-1 0,0-1 0,-1-1 0,0-1-1,-2-2 1,-1 0 0,0-1 0,-2-2 0,0 0 0,14-24-31,-17 18 85,-2-1 1,-1-1-1,-2-1 1,-1 1 0,6-30-86,33-146 81,-41 174-59,-2-1 1,-2 0-1,-1 0 1,-1 0-1,-3-1 0,0 1 1,-2-1-1,-2 1 0,-3-11-22,-12-21 376,-3 0-1,-2 2 0,-18-32-375,34 78 69,-1-1 1,-1 1-1,-1 1 1,0 0-1,-2 0 1,0 1-1,0 1 0,-2 0 1,0 0-1,-1 2 1,0 0-1,-1 0 1,-1 2-1,0 0 0,-1 1 1,-13-7-70,-124-23 225,113 34-357,0 2-1,-1 2 1,-29 1 132,36 3-752,0 1 0,0 2-1,0 2 1,0 1 0,1 1 0,-22 9 752,-104 48-3327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8:5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1934 594 3001,'-1'-2'308,"0"-1"0,0 1 1,-1-1-1,1 1 0,-1-1 1,0 1-1,1 0 0,-1 0 1,0 0-1,0 0 0,-1 0 1,1 0-1,0 1 0,0-1 1,-1 1-1,1-1 1,-2 1-309,-74-18 2523,-250 2 1578,296 15-4021,1 1-1,-1 2 1,0 2-1,0 1 1,-28 7-80,-125 21 474,4 0 40,-130 20 169,272-50-611,14-2 6,-1 2 1,1 0-1,1 2 0,-1 1 0,1 0 0,-15 7-78,24-6 38,-1 1-1,1 0 1,0 1-1,1 0 1,0 2-1,0 0 1,1 0-1,1 1 0,-1 1-37,-153 143 4,161-150 0,0-1 0,-1 1 0,2 0 0,-1 0 0,1 1 0,0 0 0,0-1 0,0 1 0,1 1 0,0-1 0,0 0 0,0 1 0,1-1 0,0 1 0,0 0 0,1 0-1,0 0 1,0 0 0,1 0 0,0 0 0,0 0 0,1 4-4,2 14 0,1 0 0,1-1 0,1 1 0,1-1 0,1 0 0,1-1 0,1 0 0,2 0 0,0-1 0,1 0 0,1-1 0,13 14 0,-9-13 21,1-2 1,0 0-1,1-1 1,2-1-1,8 5-21,-15-13 2,4 5-3,0-2-1,1 0 1,1-1 0,0-1 0,1-1-1,0-1 1,0-1 0,18 4 1,220 25 67,167 22-183,-411-58 93,50-1 8,0 4 0,0 3 0,0 2 0,0 3 0,4 5 15,-51-11 2,11 4 2,1-1 0,-1-2 1,1-1-1,31 2-4,-10-6-39,-1-3 0,1-1 0,-1-3 0,0-2 0,10-5 39,43-9-66,-53 14 13,-1-3 1,0-2-1,0-3 0,-1-1 1,-1-2-1,-1-3 0,30-18 53,105-86-186,-173 120 176,-1 0 1,0-1-1,0 0 0,-1-1 1,0 0-1,0 0 1,0 0-1,-1-1 1,0 0-1,0 0 1,-1 0-1,1-4 10,-3 2-56,-1 0 1,0 0-1,-1-1 1,0 1-1,-1 0 1,0-1-1,-1 1 0,0-1 1,0 1-1,-1 0 1,-1 0-1,1 0 1,-2 0-1,1 0 0,-6-8 56,-24-63-174,20 54 174,2 0 0,1 0-1,1-1 1,2 0-1,-1-8 1,6 21 3,-1 0-1,0 0 0,0 1 0,-2-1 1,0 1-1,-1 0 0,0 1 1,-1-1-1,0 1 0,-8-10-2,-2 0 114,0 1 0,-2 0-1,-1 2 1,0 0 0,-1 1 0,-1 1-1,-1 1 1,-1 1 0,0 1 0,-14-5-114,-40-25-53,-43-18-65,61 47 349,0 3 0,-1 2-1,-32 0-230,-28-5 460,61 7-246,-43-8-101,0 4 0,-1 4 1,-8 6-114,0 6-884,1 6 1,-64 14 883,97-7-3110,2 7-122</inkml:trace>
  <inkml:trace contextRef="#ctx0" brushRef="#br0" timeOffset="4974.128">3825 1754 5081,'-45'5'7179,"36"0"-6900,-1 1 1,0 0-1,1 0 0,1 1 1,-1 0-1,1 1 1,0 0-1,-7 8-279,11-8 44,0-1 0,1 1 0,0 0 1,0 0-1,0 0 0,1 0 0,0 1 0,1-1 0,0 0 0,0 1 0,1-1 0,0 1 1,1 8-45,1-3 28,0 1 0,1 0 1,0-1-1,1 1 0,1-1 1,0 0-1,1-1 0,0 1 1,1-1-1,1 0 0,0-1 1,1 0-1,0 0 0,0-1 1,2 0-1,3 3-28,-10-11 6,0 0 0,1 0 0,-1-1 0,1 1 0,-1-1 0,1-1 0,0 1 0,0-1 0,-1 1 0,1-1 0,0-1 0,0 1 0,0-1 0,0 1 0,0-2 0,0 1 0,0 0 0,0-1 0,0 0 0,0 0 0,0-1 0,0 1 0,0-1 0,-1 0 0,1 0 0,-1-1 0,0 1 0,1-1 0,-1 0 0,0 0 0,-1 0 0,2-2-6,6-8 19,-2 0 0,0 0 0,-1-1 0,0 0 1,-1-1-1,0 0 0,-1 0 0,-1 0 0,-1 0 0,0-1 0,-1 0 0,0 0 1,-2 0-1,0 0 0,0 0 0,-2 0 0,0 0 0,-3-16-19,4 27 6,0 1 0,0-1 0,-1 0 0,1 1 0,-1-1 0,0 1 0,-1-1-1,1 1 1,-1-1 0,0 1 0,0 0 0,0 0 0,0 0 0,-1 0 0,0 0 0,0 0 0,0 1 0,0-1 0,0 1 0,-1 0-1,1 0 1,-1 0 0,0 1 0,0-1 0,0 1 0,0 0 0,-1 0 0,1 0 0,0 1 0,-1 0 0,0-1 0,1 2 0,-1-1-1,-3 0-5,-6 4-26,1 0-1,0 1 0,0 0 0,0 1 0,0 1 0,1 0 1,0 0-1,0 1 0,-9 8 27,-55 28-1364,53-37-1250,7-7-24</inkml:trace>
  <inkml:trace contextRef="#ctx0" brushRef="#br0" timeOffset="5605.645">3908 3 7034,'-3'-1'326,"0"1"0,0-1 0,0 1 1,0 0-1,0 0 0,-1 0 0,1 0 1,0 1-1,0-1 0,0 1 0,0 0 1,0 0-1,0 0 0,0 0 0,0 1 1,1-1-1,-1 1 0,0-1 0,-1 3-326,-62 75-150,60-71 447,-10 15-167,0 1 0,1 1 0,2 0 0,0 1 0,2 0-1,1 1 1,-7 26-130,14-32 30,0 0-1,1 0 0,1 0 1,1 0-1,1 0 0,1 0 1,1 0-1,0 0 0,2-1 1,0 1-1,2-1 0,0-1 1,1 1-1,1-1 0,1 0 1,0-1-1,3 2-29,-12-18 4,1 1-1,-1 0 0,1 0 1,0-1-1,0 1 1,0-1-1,0 0 1,1 1-1,-1-1 1,1 0-1,-1-1 0,1 1 1,0 0-1,0-1 1,-1 1-1,1-1 1,0 0-1,0 0 1,0 0-1,1 0 0,-1-1 1,0 1-1,0-1 1,0 0-1,1 0 1,-1 0-1,0 0 0,0 0 1,0-1-1,0 0 1,0 1-1,1-1 1,-1 0-1,0-1 1,-1 1-1,1 0 0,0-1 1,1 0-4,6-8 9,0 0 0,0 0 1,-1-1-1,-1 0 0,0-1 0,0 1 0,-1-2 1,-1 1-1,0-1 0,-1 0 0,0 0 1,3-12-10,4-9 23,-2 0 1,0-1 0,-3 0 0,-1 0 0,-1 0-1,-2-1 1,-1-18-24,-2 51 15,0 0-1,0 0 0,0 0 1,0 0-1,0 0 1,0 0-1,-1 0 1,0 0-1,1 1 0,-1-1 1,0 0-1,-1 0 1,1 1-1,0-1 0,-1 0 1,1 1-1,-1-1 1,0 1-1,0 0 1,0 0-1,0 0 0,0 0 1,-1 0-1,1 0 1,-1 0-1,1 1 0,-1-1 1,1 1-1,-1 0 1,0-1-1,0 1 1,1 1-1,-1-1 0,0 0 1,0 1-1,0-1 1,0 1-1,0 0 0,0 0 1,0 0-1,0 0 1,-1 1-15,-59 40 157,53-30-2387,6 0 393</inkml:trace>
  <inkml:trace contextRef="#ctx0" brushRef="#br0" timeOffset="7186.333">5001 475 4481,'-124'-4'5216,"94"5"-4953,1 1 1,-1 1 0,1 1-1,-1 2 1,1 1 0,1 1-1,-1 2 1,2 1 0,-1 1-1,1 1 1,1 1-1,1 1 1,-4 4-264,4-4 44,2 2 0,0 0 0,0 1 0,2 1 0,0 1 0,1 1 0,1 1 0,2 0 0,-9 15-44,-18 35 235,-7 30 38,44-84-195,0-1 0,2 2-1,0-1 1,1 1 0,1-1-1,1 1 1,0 0 0,2 0-1,0 0 1,1 0 0,1 0 0,1 0-1,0-1 1,1 1 0,2-1-1,1 4-77,6 13 58,-3-4-19,2 0 1,1-1 0,2 0 0,1-1 0,1 0-1,3 2-39,-5-18 12,0 0 0,0-1 0,2 0 0,-1-2 0,1 0-1,1 0 1,0-2 0,0 0 0,0-1 0,1-1 0,0-1-1,1-1 1,-1 0 0,1-1 0,-1-2 0,1 0 0,19-1-12,10 3 14,0-2 0,0-2-1,1-2 1,-1-2 0,-1-2 0,1-3 0,28-10-14,-51 9 9,-2-2 0,0 0 0,0-2-1,-1-1 1,-1 0 0,-1-2 0,0 0 0,6-9-9,13-18 59,-1-2 1,-3-1-1,-1-2 1,-3-2-60,3-1 46,-29 43-41,33-50 24,2 2-1,3 1 0,32-30-28,-76 86 1,3-1 14,0 0-1,0-1 1,0 1-1,0-1 1,-1 1-1,1-1 1,-1 0-1,1 0 1,-1 0-1,0-1 1,-1 1-1,1 0 1,0-1-1,-1 1 1,0-1-1,0 0 1,0 1-1,0-1 1,-1 0-1,1 1 1,-1-1-1,0 0 0,0 0 1,0 1-1,-1-1 1,0-1-15,-8-13 151,0 1 0,-2 0 0,0 0 0,-1 1 1,-1 1-1,0 0 0,-1 1 0,-1 0 0,0 1 0,-10-5-151,1-3 67,-7-6-55,0 2 0,-2 1 0,-1 2 0,-1 1 0,0 1 0,-2 2 0,0 2 0,0 2 0,-2 1 0,0 1-12,-3 3-174,0 1 0,0 3 0,0 1 1,0 2-1,-1 1 0,1 3 0,-41 7 174,27 1-1292,0 2 0,0 3 0,-32 14 1292,-83 38-3525,-3 20-411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9:2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10746,'3'-6'2801,"-3"-8"752,5 7-3033,2 4-744,1-2 3208,-16 5-6520,-7 0 2951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9:1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5859 1315 5921,'-8'340'5362,"0"-41"-5165,4 157 984,0-451-25,-3-18-422,-18-61 168,16-6-845,3-1 1,4 0-1,4 0 1,3 0 0,11-59-58,-5 57-25,4 1 0,3 1 0,23-61 25,-35 124-7,-5 12 4,1-1 0,0 1-1,0-1 1,1 1 0,0 0-1,0 0 1,0 0 0,1 0-1,0 1 1,0-1 0,0 1-1,0 0 1,1 0 0,0 0-1,0 1 1,1 0 0,-1 0-1,4-2 4,-5 3-6,1-1 0,0 1-1,0 0 1,0 1 0,0-1-1,0 1 1,0 0 0,1 0-1,-1 0 1,1 1 0,0 0-1,-1 0 1,1 1 0,0-1-1,-1 1 1,1 0 0,0 1 0,0-1-1,-1 1 1,1 0 0,-1 1-1,1-1 1,-1 1 0,1 0-1,-1 1 1,0-1 0,0 1-1,0 0 1,0 0 0,-1 1-1,1-1 7,-3 1 0,1-1-1,-1 1 0,0 0 1,0 0-1,0 0 0,0 0 1,-1 0-1,1 0 1,-1 0-1,0 0 0,-1 1 1,1-1-1,-1 0 0,1 1 1,-1-1-1,-1 0 0,1 3 1,0 5 3,-1 19 32,-2 1 0,-1-1 1,-1 0-1,-1 0 0,-2-1 0,-1 0 0,-2 0 0,-1-1 0,-1 0 0,-5 6-35,8-19 55,0 0-1,-1-1 0,-1 0 1,-1-1-1,0 0 1,-1-1-1,-8 6-54,12-11 50,-1 0 0,-1 0 0,1-1 0,-1 0 0,-1-1 1,1-1-1,-1 0 0,0 0 0,0-2 0,0 1 0,0-2 0,-9 1-50,22-2-12,0-1 0,-1 0 1,1 0-1,0 0 0,-1 0 1,1 1-1,0-1 1,-1 0-1,1 0 0,-1 0 1,1 0-1,0 0 1,-1 0-1,1 0 0,0 0 1,-1 0-1,1 0 0,-1 0 1,1 0-1,0 0 1,-1-1-1,1 1 0,0 0 1,-1 0-1,1 0 0,0 0 1,-1-1-1,1 1 1,0 0-1,0 0 0,-1-1 1,1 1-1,0 0 0,0-1 1,-1 1-1,1 0 1,0 0-1,0-1 0,0 1 1,-1-1-1,1 1 0,0 0 1,0-1-1,0 1 1,0 0-1,0-1 0,0 1 1,0 0-1,0-1 1,0 1-1,0-1 0,0 1 1,0 0-1,0-1 0,0 1 1,0 0-1,0-1 1,1 1-1,-1 0 0,0-1 1,0 1-1,0 0 0,1-1 1,-1 1-1,0 0 1,0-1-1,1 1 0,-1 0 1,0 0-1,0-1 12,15-43-2689,11-54 18</inkml:trace>
  <inkml:trace contextRef="#ctx0" brushRef="#br0" timeOffset="390.085">6272 1181 7738,'-28'71'4677,"12"-5"-4045,2 1 0,4 0 0,2 9-632,5 131 392,19-101-269,-5-82-91,-10-24-30,-1 0 0,0 1 0,0-1 1,0 0-1,0 0 0,1 1 0,-1-1 1,0 0-1,0 0 0,1 0 1,-1 1-1,0-1 0,1 0 0,-1 0 1,0 0-1,0 0 0,1 0 0,-1 1 1,0-1-1,1 0 0,-1 0 1,0 0-1,1 0 0,-1 0 0,0 0 1,0 0-1,1 0 0,-1 0 0,0 0 1,1-1-1,-1 1 0,0 0 1,1 0-1,-1 0 0,0 0 0,0 0 1,1-1-1,-1 1 0,0 0 0,0 0 1,1 0-1,-1-1 0,0 1 1,0 0-1,1 0 0,-1 0 0,0-1 1,0 1-1,0 0 0,0-1 0,0 1 1,1 0-1,-1 0 0,0-1 1,0 1-1,0 0 0,0-1 0,0 1 1,0 0-1,0-1 0,0 1 0,0 0 1,0-1-1,0 1 0,0 0 1,0-1-1,-1 1-2,7-91 160,-7 47-133,0 14-7,-14-385 122,1 372 186,70 46 32,118 3-1546,-43-32-612,-52-10-3138,-56 21 1898</inkml:trace>
  <inkml:trace contextRef="#ctx0" brushRef="#br0" timeOffset="657.454">6662 1145 6321,'-79'39'6651,"66"-28"-6499,1 0 1,0 1-1,0 0 0,2 1 0,-1 0 1,-6 13-153,14-21 20,-1 2 1,1-1-1,1 0 1,-1 1-1,1-1 1,0 1 0,1 0-1,-1-1 1,1 1-1,1 0 1,-1 0-1,1 5-20,0-1 17,0 1 0,1-1 0,0 1-1,1-1 1,0 1 0,1-1 0,4 11-17,-7-21 2,0 1 1,0-1 0,0 1 0,0-1-1,0 0 1,1 1 0,-1-1 0,0 0 0,1 1-1,-1-1 1,1 0 0,-1 1 0,1-1-1,0 0 1,0 0 0,-1 0 0,1 0-1,0 0 1,0 0 0,0 0 0,0 0-1,0 0 1,1 0 0,-1 0 0,0 0-1,0-1 1,0 1 0,1-1 0,-1 1-1,0-1 1,1 1 0,-1-1 0,0 0-1,1 1 1,-1-1 0,1 0 0,-1 0-1,0 0 1,1 0 0,-1 0 0,1-1-1,-1 1 1,0 0 0,1-1 0,-1 1-3,56-84 346,29-59 412,-83 141-734,0 0 0,-1-1 0,0 1 0,1-1 0,-1 1 0,0-1 0,0 0 0,0 0 0,-1 0 0,1 0 0,-1 0 0,0 0 0,1-1 0,-1 1-1,-1 0 1,1-1 0,0 1 0,-1-1 0,0 1 0,0-1 0,0 1 0,0 0 0,0-1 0,-1 1 0,0-1 0,1 1 0,-1 0 0,0-1 0,-1 1 0,1 0 0,-1 0 0,1 0 0,-1 0 0,0 0 0,-2-2-24,-50-13-630,15 8-5246,25 2 2050</inkml:trace>
  <inkml:trace contextRef="#ctx0" brushRef="#br0" timeOffset="1051.812">6871 669 8370,'-2'-1'170,"1"1"0,-1 0 0,1-1 0,-1 1 1,0 0-1,1 0 0,-1 0 0,1 0 0,-1 1 0,0-1 1,1 0-1,-1 1 0,1-1 0,-1 1 0,1-1 0,-1 1 1,1 0-1,-1 0 0,1-1 0,0 1 0,-1 0 0,1 0 1,0 0-1,0 1 0,0-1 0,0 0 0,0 0 0,0 1 1,0-1-1,0 0 0,0 1 0,0 0-170,-21 56 433,19-49-351,-15 47-11,2 1 0,3 1 0,3 1 1,2-1-1,2 14-71,5-69 4,0 0 1,0 0 0,1 1-1,0-1 1,-1 1-1,1-1 1,0 0 0,1 1-1,-1-1 1,0 0 0,1 1-1,0-1 1,0 0-1,0 0 1,0 1 0,0-1-1,1 0 1,0 0-1,-1 0 1,1-1 0,0 1-1,0 0 1,1-1-1,-1 1 1,0-1 0,1 0-1,-1 0 1,1 0 0,0 0-1,0 0 1,0 0-1,0-1 1,0 1 0,0-1-1,3 1-4,2-3 16,1 1-1,-1-1 0,0-1 1,0 1-1,0-1 1,-1-1-1,1 1 0,0-1 1,-1-1-1,7-3-15,-4 2 18,128-73 68,-138 77-87,0 1 0,1 0 0,-1-1 0,1 1 0,-1 0 0,0 0 1,1-1-1,-1 1 0,1 0 0,-1 0 0,0 0 0,1 0 1,-1 0-1,1 0 0,-1-1 0,1 1 0,-1 0 0,1 0 0,-1 0 1,1 1-1,-1-1 0,0 0 0,1 0 0,-1 0 0,1 0 1,-1 0-1,1 0 0,-1 1 0,0-1 0,1 0 0,-1 0 0,1 1 1,-1-1-1,0 0 0,1 0 0,-1 1 0,0-1 0,0 0 1,1 1-1,-1-1 0,0 1 0,0-1 0,1 0 0,-1 1 0,0-1 1,0 1-1,0-1 0,0 1 0,1-1 0,-1 1 0,0-1 0,0 0 1,0 1-1,0-1 0,0 1 0,0-1 0,0 1 0,-1-1 1,1 1-1,0-1 0,0 0 0,0 1 0,0-1 0,-1 1 1,-10 32-35,10-30 34,-4 11 80,-1 0 0,0 0 0,-1-1-1,-1 0 1,0-1 0,0 1 0,-2-2 0,1 1 0,-2-1 0,1-1 0,-1 1 0,-11 6-79,16-14 175,-1 0 0,0-1 1,1 0-1,-1 0 0,0-1 1,0 1-1,0-1 0,0-1 1,0 1-1,0-1 0,0-1 1,0 1-1,0-1 0,0-1 1,-4 0-176,10 2-35,1 0 0,-1-1 0,1 1-1,-1 0 1,0 0 0,1 0 0,-1-1 0,1 1 0,-1 0 0,1-1 0,-1 1 0,1 0 0,-1-1 0,1 1 0,0-1 0,-1 1 0,1-1 0,-1 1 0,1-1 0,0 1 0,0-1 0,-1 1 0,1-1 0,0 1 0,0-1 0,0 0 0,-1 1-1,1-1 1,0 1 0,0-1 0,0 1 0,0-1 0,0 0 0,0 1 0,0-1 0,0 1 0,1-1 0,-1 0 0,0 1 0,0-1 0,0 1 0,1-1 0,-1 1 0,0-1 0,0 1 0,1-1 0,-1 1 0,1-1 0,-1 1 0,0-1 0,1 1-1,-1-1 1,1 1 0,-1 0 0,1-1 0,-1 1 0,1 0 0,0 0 35,18-26-3226,7-11-264</inkml:trace>
  <inkml:trace contextRef="#ctx0" brushRef="#br0" timeOffset="1519.255">7340 1087 4249,'38'-74'6687,"-37"71"-6491,0 0 1,0 0 0,0 0 0,0 0-1,-1 0 1,1-1 0,-1 1 0,0 0-1,0 0 1,0-1 0,-1 1 0,1 0 0,-1 0-1,0 0 1,0-1 0,0 1 0,0 0-1,0 0 1,0 0 0,-1 0 0,0 1-1,0-1 1,1 0 0,-2 1-197,2 0 70,-1 0 1,0 1-1,0 0 1,0-1-1,-1 1 0,1 0 1,0 0-1,0 0 1,-1 0-1,1 0 0,0 1 1,-1-1-1,1 1 0,-1 0 1,1-1-1,-1 1 1,1 0-1,-1 1 0,1-1 1,-1 0-1,1 1 1,0-1-1,-1 1 0,1 0 1,0-1-1,-1 1 1,1 1-1,0-1 0,0 0 1,0 0-1,0 1 0,-1 0-70,-64 56 451,38-22-425,1 2 0,2 0 0,-11 22-26,34-56-3,0 0 4,0 0-1,0 1 1,0-1-1,1 0 1,0 1-1,-1 0 1,2-1-1,-1 1 1,0 0-1,1 0 1,0 0-1,0 0 1,0 0-1,1 0 0,0 0 1,0 0-1,0 0 1,1 0-1,0 4 0,0-8 1,0 1-1,0-1 1,0 0-1,0 1 0,0-1 1,0 0-1,0 0 1,1 0-1,-1 0 0,1 0 1,-1 0-1,1 0 1,-1 0-1,1 0 1,-1-1-1,1 1 0,-1-1 1,1 1-1,0-1 1,-1 0-1,1 1 1,0-1-1,0 0 0,-1 0 1,1 0-1,0-1 1,-1 1-1,1 0 1,0 0-1,-1-1 0,1 1 1,0-1-1,-1 0 1,1 0-1,57-28 40,-42 17-19,0 0 0,-1-1 0,0-1 0,-1-1 0,-1 0 0,0-1 0,-2-1 0,1 0 0,-2 0 0,0-1 0,-2-1 0,0 0 0,6-17-21,-16 62-140,0-20 21,-5 90 284,6-93-275,1 1-1,-1-1 1,1 1-1,0-1 1,0 1-1,0-1 0,0 0 1,0 0-1,1 0 1,0 1-1,-1-1 1,1-1-1,0 1 1,1 0-1,-1 0 0,0-1 1,1 1-1,0-1 1,-1 0-1,1 0 1,0 0-1,0 0 0,0 0 1,0-1-1,0 1 1,3 0 110,28 1-3360,3-15-515</inkml:trace>
  <inkml:trace contextRef="#ctx0" brushRef="#br0" timeOffset="2446.984">7613 312 7017,'0'-22'4078,"1"36"-1551,-17 133-2141,-23 199-124,34-311-239,3-24-11,0 1 0,1-1 0,1 0 0,-1 1 0,2-1 1,0 0-1,0 1 0,3 9-12,-4-20 1,0 1 1,0-1-1,1 0 1,-1 0 0,0 1-1,1-1 1,-1 0-1,0 0 1,1 0 0,0 0-1,-1 1 1,1-1-1,0 0 1,-1 0 0,1 0-1,0 0 1,0-1-1,0 1 1,0 0-1,0 0 1,0 0 0,0-1-1,0 1 1,0-1-1,0 1 1,0-1 0,0 1-1,1-1 1,-1 1-1,0-1 1,0 0-1,1 0 1,-1 0 0,0 0-1,0 0 1,1 0-1,-1 0 1,0 0 0,0 0-1,1 0 1,-1-1-1,0 1 1,0 0-1,0-1 1,0 1 0,1-1-2,48-37 60,-49 37-59,140-152 107,-140 152-109,-1 0-1,1-1 1,0 1-1,-1 0 1,1 0-1,0 0 1,0 0-1,-1 0 0,1 0 1,0 0-1,0 0 1,0 1-1,0-1 1,0 0-1,0 0 0,0 1 1,1-1-1,-1 1 1,0-1-1,0 1 1,0-1-1,1 1 1,-1 0-1,0-1 0,1 1 1,-1 0-1,0 0 1,0 0-1,1 0 1,-1 0-1,0 1 1,1-1-1,-1 0 0,0 0 1,0 1-1,0-1 1,1 1-1,-1-1 1,0 1-1,0 0 0,0-1 1,0 1-1,0 0 1,0 0-1,0 0 1,0-1-1,1 2 2,-2 8-8,0-1 0,-1 1 0,0-1 0,0 1 0,-1-1 0,0 0 0,-1 0 0,0 0 0,0 0 0,-1 1 8,-2 6 13,-2 8 148,-1 0 0,-2-1-1,0 0 1,-1-1 0,-8 10-161,15-24 175,-1-1 1,0 1-1,-1-1 1,1 0-1,-1 0 1,-1-1-1,1 0 1,-1-1-1,0 1 0,0-1 1,-1-1-1,1 0 1,-1 0-1,0 0 1,-9 1-176,12-3 111,-1 0 1,1-1-1,-1 0 0,0 0 1,0 0-1,1-1 1,-1 0-1,0 0 1,0-1-1,1 0 0,-1 0 1,0-1-1,-1 0-111,6 0-64,0-1-1,0 1 1,1-1-1,-1 0 1,0 1-1,1-1 1,0 0-1,0 0 1,0 0-1,0 0 1,0 0-1,0 0 1,1-1-1,-1 1 1,1 0-1,0 0 1,0 0-1,0 0 1,1-1-1,-1 1 1,1 0-1,-1 0 1,1 0 0,0 0-1,0 0 1,1 0-1,-1 0 1,1 1-1,-1-1 1,2-1 64,0-6-378,40-68-4749,-10 45 1792</inkml:trace>
  <inkml:trace contextRef="#ctx0" brushRef="#br0" timeOffset="2648.966">7960 659 10050,'-1'19'2513,"-11"23"815,-5 5-2848,2 29-255,3-5-121,4 7 64,8-21-96,11-4 32,5-28-440,4-18-3049,-2-37 904</inkml:trace>
  <inkml:trace contextRef="#ctx0" brushRef="#br0" timeOffset="3550.592">8205 7 4193,'-12'1'6242,"4"22"-3676,7-17-2323,-28 202 615,-21 314-270,48-273-136,-2-228-159,9-77 54,70-247-16,-27 141-317,-40 152-103,-7 34-19,-2 17 41,-2 0 55,3 0 0,2 0 0,1 0 0,5 20 12,-8-58 1,0-1-1,0 1 0,0-1 0,0 1 0,0-1 1,1 1-1,-1-1 0,1 1 0,0-1 0,0 0 1,0 1-1,0-1 0,0 0 0,0 0 0,1 1 1,-1-1-1,1 0 0,0-1 0,-1 1 0,1 0 1,0 0-1,0-1 0,0 1 0,0-1 0,0 1 1,1-1-1,-1 0 0,0 0 0,0 0 0,1 0 1,-1 0-1,1-1 0,1 1 0,49-52 86,-51 48-83,26-39 87,-1-1-1,-2-1 0,16-42-89,-21 29 74,-39 92 123,10-11-148,1 1 0,0 1 0,2-1 0,1 1 0,1 0 0,0 8-49,10 26 77,-6-58-75,0-1 0,0 1 0,1-1 0,-1 0 0,1 1 0,-1-1 0,1 1 1,0-1-1,-1 0 0,1 0 0,0 1 0,0-1 0,0 0 0,0 0 0,0 0 0,0 0 0,0 0 0,0 0 0,1 0 0,-1 0 1,0-1-1,0 1 0,1 0 0,-1-1 0,0 1 0,1-1 0,-1 1 0,1-1 0,-1 0 0,1 0 0,-1 0 0,1 1 0,-1-1 0,1-1 1,-1 1-1,1 0-2,3-2-29,-1 0 0,0 0 1,1-1-1,-1 1 0,0-1 1,0 0-1,-1 0 0,1 0 1,0-1-1,-1 1 0,0-1 1,0 0-1,0 0 0,0-1 29,2-1-66,9-14-713,0 0 0,-2-1 0,0-1 0,-1 1 0,1-9 779,22-62-3003</inkml:trace>
  <inkml:trace contextRef="#ctx0" brushRef="#br0" timeOffset="4297.013">8786 1 9066,'-52'112'4299,"-5"59"-2671,56-167-1610,-9 23 168,3-1 1,0 2-1,1-1 0,2 1 1,1 0-1,1 0 0,1 0 0,2 0 1,0 0-187,40 106 182,-44-118-549,-16-30-29,10 2 326,0-1 0,2 0 0,-1 0-1,2-1 1,0 0 0,0 0 0,2-1 0,-1 0-1,2 0 1,0 0 0,1 0 0,0-3 70,-4-91 54,9 101 136,2 28-19,-3-14-149,2 13 27,2 0 1,0-1-1,1 1 0,1-2 0,0 1 1,7 8-50,-12-20 3,1-1 0,0 1 0,0-1 0,0 0-1,0 0 1,1 0 0,0-1 0,0 1 0,1-1 0,-1 0 0,1-1 0,-1 1 0,1-1 0,0-1 0,1 1 0,-1-1 0,0 0 0,1 0 0,-1-1 0,6 1-3,-7-2-12,0 0 0,0-1 0,0 1 0,0-1 0,1-1 0,-1 1 0,0-1 0,-1 1 0,1-1 1,0-1-1,-1 1 0,1-1 0,-1 0 0,1 0 0,-1 0 0,2-2 12,7-8-141,0 0 0,-1 0-1,0-1 1,-1-1 0,-1 0-1,0 0 1,-1-1 0,-1 0 0,0-1-1,-1 0 1,-1 0 0,-1 0 0,3-16 141,-5 24-100,-1 1 0,0-1 0,-1 0 1,0 1-1,0-1 0,-1 0 1,0 0-1,0 0 0,-2-5 100,2 13-4,-1 0 0,1 1 0,0-1 1,-1 1-1,1-1 0,-1 1 0,1-1 0,-1 1 0,1-1 0,-1 1 0,0-1 0,1 1 0,-1 0 1,1-1-1,-1 1 0,0 0 0,1 0 0,-1-1 0,0 1 0,0 0 0,1 0 0,-1 0 1,0 0-1,1 0 0,-1 0 0,0 0 0,1 0 0,-1 0 0,0 0 0,0 0 0,1 1 0,-1-1 1,0 0-1,1 0 0,-1 1 0,1-1 0,-1 0 0,0 1 0,1-1 0,-1 1 0,1-1 0,-1 1 1,1-1-1,-1 1 0,1-1 0,-1 1 0,1-1 0,0 1 0,-1 0 0,1-1 0,0 1 1,-1-1-1,1 1 0,0 0 0,0 0 0,0-1 0,0 1 0,-1 0 0,1-1 0,0 1 0,0 0 1,0-1-1,1 1 0,-1 0 4,-13 23 194,0 1 0,2 0 0,1 1 1,2 0-1,0 0 0,1 1 0,2 0 0,-2 28-194,6-53 13,1 0 0,-1 0 0,1 1 0,0-1 0,-1 0 0,1 0 0,0 1 0,0-1 0,1 0 0,-1 0 0,0 1 0,1-1 0,-1 0 0,1 0 0,0 1 0,0-1 0,0 0 0,0 0-1,0 0 1,0 0 0,0-1 0,1 1 0,-1 0 0,1 0 0,-1-1 0,1 1 0,0-1 0,0 1 0,-1-1 0,1 0 0,0 0 0,0 1 0,0-2 0,1 1 0,-1 0 0,0 0 0,0-1 0,0 1 0,1-1-1,-1 1 1,0-1 0,0 0 0,1 0 0,-1 0 0,1 0-13,158-84 270,-159 84-270,1-1 0,-1 1 0,0 1 0,0-1 0,1 0 0,-1 0 0,0 1 0,0-1 0,0 1 0,0 0 1,1 0-1,-1 0 0,0 0 0,-1 0 0,1 0 0,0 0 0,0 1 0,0-1 0,-1 0 0,1 1 0,0 0 1,-1-1-1,0 1 0,1 0 0,-1 0 0,0 0 0,0 0 0,0 0 0,0 0 0,0 0 0,-1 0 0,1 0 0,-1 0 1,1 1-1,-1-1 0,0 0 0,0 0 0,0 1 0,0-1 0,0 0 0,0 0 0,0 0 0,-1 3 0,1-3 1,11 255 63,-9-56 6,-1-190-63,-2-1-1,1 0 0,-1 0 1,-1 1-1,1-1 0,-2 0 0,0 0 1,0-1-1,0 1 0,-1 0 1,-1-1-1,0 0 0,0 0 1,-1-1-1,0 2-6,2-5 110,1 0 0,-1 0-1,0 0 1,-1-1 0,1 1 0,-1-1-1,0 0 1,0-1 0,0 1 0,0-1-1,-1 0 1,0 0 0,1 0 0,-1-1-1,0 0 1,0 0 0,0-1 0,0 1-1,-1-1 1,1-1 0,0 1 0,0-1-1,-1 0 1,1 0 0,0-1 0,0 0 0,-1 0-1,1-1 1,0 1 0,0-1 0,0 0-1,1-1 1,-2 0-110,2-1 59,1-1 0,0 1 0,0-1 0,1 0 0,-1 1 0,1-1 0,0-1 0,1 1 0,-1 0 0,1-1 0,0 0 0,0 1 0,1-1 0,0 0 0,0 0 0,0 0 0,1 1 0,0-1 0,0 0 0,0 0 0,1-1-59,0-23 19,2 1 0,1-1 1,1 1-1,2 0 0,3-8-19,2-8-35,1 1 0,2 0-1,2 2 1,2-1 0,1 2 0,3 1-1,25-35 36,17 12-2183,-48 46-1382,-12-4-245</inkml:trace>
  <inkml:trace contextRef="#ctx0" brushRef="#br0" timeOffset="5416.572">6542 1929 8938,'4'17'4730,"-7"432"-2819,24-135-1668,-32-330 97,0-14-293,2 1-1,1-1 0,2 0 1,0-1-1,2 0-46,2 17-2,0-1-1,1 1 1,0 0-1,1-1 1,1 1-1,0-1 1,1 1-1,0 0 1,2 0 0,-1 0-1,2 0 1,-1 1-1,3-3 3,-5 13-6,0 0-1,0 0 1,1 0 0,-1 0-1,1 0 1,-1 1 0,1-1-1,0 1 1,0 0 0,0 0-1,1 0 1,-1 0 0,0 0-1,1 0 1,-1 1 0,1 0-1,-1 0 1,1 0 0,0 0-1,0 1 1,-1-1 0,1 1-1,0 0 1,0 0 0,-1 0-1,1 0 1,0 1 0,0 0-1,-1 0 1,1 0 0,0 0-1,-1 0 1,1 1 0,-1-1-1,0 1 1,1 0 0,-1 0-1,0 0 1,0 1 0,0-1 6,67 23-38,-51-27 30,-3-6 19,0-1 0,0-1-1,-1 0 1,0-1-1,-1-1 1,0 0 0,-1-1-1,0 0 1,-1-1-1,-1-1 1,0 1 0,-1-2-1,0 0 1,-2 0-1,0 0 1,0-1 0,-2-1-1,0 1 1,0-5-11,-2 13 14,0 1 0,-1-1 0,0 0 0,-1 0 0,0 0 0,-1 0 0,1 0 0,-2 0 0,1-1 0,-1 1-1,-1 0 1,1 0 0,-2-1 0,1 1 0,-1 0 0,-1 0 0,0 1 0,0-1 0,0 0 0,-1 1 0,-2-3-14,5 10 9,0 0-1,0-1 0,0 1 1,0 0-1,0 0 1,0 0-1,0 0 0,0 0 1,-1 0-1,1 0 1,0 0-1,0 1 0,-1-1 1,1 0-1,-1 1 1,1-1-1,-1 1 0,1 0 1,-1-1-1,1 1 1,-1 0-1,1 0 0,-1 0 1,1 0-1,-1 0 1,0 0-1,1 1 0,-1-1 1,1 0-1,-1 1 1,1-1-1,0 1 0,-1-1 1,1 1-1,-1 0 1,1 0-1,0 0 0,0-1 1,-1 1-1,0 1-8,-38 51 203,26-28-183,1 0 0,1 1-1,2 0 1,0 0 0,2 1 0,1 0 0,1 1-1,1 0 1,2 0 0,1 0 0,0 0 0,3 0-1,2 24-19,25 21 19,-26-72-18,0 0 1,-1 0-1,1 0 0,0 0 0,0 0 1,0 0-1,0 0 0,0-1 1,0 1-1,0-1 0,0 1 0,0-1 1,0 0-1,0 0 0,0 0 1,0 0-1,0 0 0,0 0 0,0-1 1,0 1-1,0 0 0,0-1 1,0 0-1,0 0 0,0 1 0,0-1 1,0 0-1,-1-1 0,1 1 1,0 0-1,-1 0 0,1-1 0,-1 1 1,1-1-1,0 0-1,3-1-1,95-70 85,-99 71-86,0 1 0,0 1 0,0-1 0,1 0 0,-1 0-1,0 0 1,0 1 0,0-1 0,1 0 0,-1 1 0,0-1 0,1 1 0,-1 0 0,1-1-1,-1 1 1,0 0 0,1 0 0,-1 0 0,1 0 0,-1 0 0,1 0 0,-1 0 0,0 1-1,1-1 1,-1 0 0,1 1 0,-1-1 0,0 1 0,1-1 0,-1 1 0,0 0 0,0 0 0,0 0-1,0-1 1,1 1 0,-1 0 0,0 0 0,0 0 0,-1 1 0,1-1 0,0 0 0,0 0-1,0 0 1,-1 1 0,1-1 0,-1 0 0,1 1 0,-1-1 0,0 0 0,1 1 2,3 15-12,0 0 1,-1 1 0,0-1-1,-2 1 1,0 0 0,-1 8 11,5 60-250,-1-68-355,-5-18 544,1 0 0,0 0 0,0-1 0,0 1-1,0 0 1,0 0 0,0 0 0,0-1 0,0 1 0,0 0 0,0 0 0,0-1 0,0 1 0,0 0 0,0 0 0,1-1-1,-1 1 1,0 0 0,0 0 0,0 0 0,0-1 0,0 1 0,0 0 0,0 0 0,1 0 0,-1-1 0,0 1 0,0 0-1,0 0 1,1 0 0,-1 0 0,0 0 0,0-1 0,0 1 0,1 0 0,-1 0 0,0 0 0,0 0 0,0 0-1,1 0 1,-1 0 0,0 0 0,0 0 0,1 0 0,-1 0 0,0 0 0,0 0 0,1 0 0,-1 0 0,0 0 0,0 0-1,1 0 1,-1 0 0,0 0 0,0 1 0,0-1 0,1 0 0,-1 0 0,0 0 0,0 0 0,0 0 0,1 0 0,-1 1-1,0-1 1,0 0 0,0 0 61,8-24-3111</inkml:trace>
  <inkml:trace contextRef="#ctx0" brushRef="#br0" timeOffset="6023.873">7364 2080 5169,'1'1'315,"-1"1"-1,1 0 0,-1 0 1,0 0-1,0 0 1,0 0-1,0 0 1,0 0-1,0 0 1,0 0-1,-1-1 1,1 1-1,-1 0 1,1 0-1,-1 0 1,0 0-1,0-1 0,0 1 1,0 0-1,0-1 1,0 1-1,0-1 1,0 1-1,-1-1 1,1 1-1,0-1 1,-1 0-1,0 0 1,1 0-1,-1 0-314,-13 14 575,6-3-546,0 0 1,2 0-1,-1 1 0,1 0 1,1 0-1,0 1 0,1-1 1,1 1-1,0 1 0,1-1 1,0 0-1,0 14-29,9 58 0,-5-83 2,-1 0 0,1-1 0,-1 1 0,1-1 0,0 1 0,0 0 0,0-1 0,0 0 0,0 1 0,1-1 0,-1 0 0,1 0 0,-1 0 0,1 0 0,0 0 0,0 0 0,0 0 0,0 0 0,0-1 0,0 1 0,0-1 0,1 0 0,-1 1 0,1-1 0,-1 0 0,1 0 0,-1-1 0,1 1 0,-1 0 0,1-1 0,0 0 0,-1 0 0,1 1 1,0-2-1,-1 1 0,1 0 0,0 0 0,-1-1 0,1 1 0,-1-1 0,1 0 0,-1 0 0,2-1-2,6-5 12,0 0-1,0-1 1,-1 0 0,0-1 0,-1 0 0,0-1 0,0 1 0,-1-1 0,0-1 0,-1 1 0,0-1 0,-1-1 0,0 1-1,0-1 1,-1-1-12,2-2 15,0 1-1,-1-1 1,0 0-1,-1 0 0,-1-1 1,0 1-1,-2-1 1,1 1-1,-2-1 0,-1-8-14,1 24 0,0 1 0,0-1 0,0 0 0,-1 0 0,1 0 0,0 1 0,0-1-1,-1 0 1,1 0 0,0 0 0,0 0 0,-1 0 0,1 1 0,0-1 0,-1 0-1,1 0 1,0 0 0,-1 0 0,1 0 0,0 0 0,0 0 0,-1 0 0,1 0-1,0 0 1,-1 0 0,1 0 0,0 0 0,-1-1 0,1 1 0,0 0 0,0 0-1,-1 0 1,1 0 0,0 0 0,0-1 0,-1 1 0,1 0 0,0 0 0,0 0-1,0-1 1,-1 1 0,1 0 0,0 0 0,0-1 0,0 1 0,0 0 0,-1 0-1,1-1 1,0 1 0,0 0 0,0-1 0,0 1 0,0 0 0,0-1 0,0 1-1,0 0 1,0 0 0,0-1 0,0 1 0,0 0 0,0-1 0,0 1 0,0 0-1,0-1 1,1 1 0,-1 0 0,0 0 0,0-1 0,0 1 0,-11 21-38,6-6 53,0 1-1,1-1 1,1 1 0,1 0 0,0 0 0,1 0 0,0 2-15,1-14 9,-1-1 0,0 0 1,1 0 0,-1 0-1,1 0 1,0 0-1,0 0 1,0 0-1,0 0 1,0 0 0,1 0-1,-1 0 1,1 0-1,0 0 1,0-1-1,0 1 1,0 0 0,0 0-1,1-1 1,-1 1-1,1-1 1,0 1-1,0-1 1,-1 0 0,2 1-1,-1-1 1,0 0-1,0 0 1,1-1-1,0 2-9,0-3 8,-1 0 0,1 0 0,0 0-1,0-1 1,-1 1 0,1-1-1,-1 1 1,1-1 0,0 0-1,-1 0 1,1 0 0,-1 0-1,1 0 1,-1-1 0,0 1-1,0-1 1,0 1 0,0-1-1,0 0 1,0 0 0,0 0 0,0 0-1,1-2-7,-1 1 5,30-32 59,-1-2 0,-2-1 0,-2-1 1,20-40-65,-17 30 20,-11 19 0,-8 15-10,-1-1 0,-1 0-1,-1-1 1,0 0-1,-1 0 1,1-6-10,7-40 17,-3 0 0,-3-1 1,-2 0-1,-3 0 0,-3-1 1,-4-11-18,-7 38-28,-4 87-32,-57 290 44,52-266 114,10-38 23,0 2 1,3-1-1,0 1 1,3 0-122,2-27 20,0 0 1,1 0-1,0 0 0,1 0 1,0 0-1,0 0 1,1 0-1,1 0 1,0-1-1,0 1 0,0-1 1,2 0-1,-1 0 1,1 0-1,0-1 1,0 1-1,1-1 0,1-1 1,-1 1-1,1-1 1,0 0-1,1 0 1,0-1-1,0 0 0,7 4-20,-10-9 7,-1 1 0,0-1 0,1 0 0,-1 0 0,1-1 0,-1 1 0,1-1 0,-1 0 0,1 0 0,-1 0 0,1-1 0,-1 0 0,1 0 0,-1 0 0,1 0 0,-1-1 0,0 1 0,0-1 0,0 0 0,0 0 0,0-1 0,0 1 0,-1-1 0,1 0 0,-1 0 0,1 0 0,-1-1 0,0 1 0,1-2-7,1-1-122,-1 0 0,1 0-1,-1 0 1,-1 0 0,1-1-1,-1 1 1,0-1 0,0 0-1,-1 0 1,0 0 0,0 0-1,0 0 1,-1-1 0,-1 1-1,1 0 1,-1-1 0,0 1-1,-1-2 123,-16-35-3124,-14 4-209</inkml:trace>
  <inkml:trace contextRef="#ctx0" brushRef="#br0" timeOffset="6220.478">7619 1951 9002,'-17'3'2713,"11"3"511,12 0-2608,16-5-136,12-2-328,21-7 24,12-4-47,16-6 55,-1 3-72,11-14-120,-11-17-3353</inkml:trace>
  <inkml:trace contextRef="#ctx0" brushRef="#br0" timeOffset="-12889.778">1412 5070 7938,'0'0'76,"0"0"0,-1 1 0,1-1 0,0 0 0,0 0 0,0 1 0,0-1 0,0 0 0,-1 0 0,1 1 0,0-1 0,0 0 1,0 0-1,0 1 0,0-1 0,0 0 0,0 0 0,0 1 0,0-1 0,0 0 0,0 1 0,0-1 0,0 0 0,0 0 0,0 1 0,1-1 0,-1 0 0,0 0 1,0 1-1,0-1 0,0 0 0,0 0 0,1 0 0,-1 1 0,0-1 0,0 0 0,0 0 0,1 0 0,-1 1 0,0-1 0,0 0 0,0 0 0,1 0 1,-1 0-1,0 0 0,0 0 0,1 0 0,-1 1 0,0-1 0,1 0 0,-1 0 0,0 0 0,0 0 0,1 0 0,-1 0 0,0 0 0,0 0 0,1 0 0,-1-1 1,0 1-1,0 0 0,1 0 0,-1 0 0,0 0 0,1 0-76,-1 33 15,-14 259 1432,-4 332-432,42-206-883,6 19-4,-11 24 276,-2-57 39,13-101-1,-17-170-65,-6 1 1,-5 0 0,-8 24-378,-2-123-62,4-48-1523,-10-62-4900,1 16 2041</inkml:trace>
  <inkml:trace contextRef="#ctx0" brushRef="#br0" timeOffset="-12151.211">224 8394 8282,'114'16'4348,"-61"-17"-4318,0-2-1,0-2 1,0-3-1,4-3-29,284-64 87,60-9-41,55 17 364,110-3 218,68 7-372,7 1-188,-26-22-44,-388 61 4,114 8-28,156 23 19,-290-11 78,31-12-97,145-32 365,-333 40-296,160-22 240,100-31-309,-226 33-55,-83 27 8,11-7 114,-16 4-2901,-24 5 607</inkml:trace>
  <inkml:trace contextRef="#ctx0" brushRef="#br0" timeOffset="-11811.954">6669 7417 10074,'11'0'1160,"75"0"4203,113-13-5246,79-22-840,-77 11 122,-199 23 611,0 1 0,1-1-1,-1 1 1,0-1 0,0 1 0,1 0 0,-1 0-1,0 0 1,1 1 0,-1-1 0,0 0 0,1 1-1,-1-1 1,0 1 0,0 0 0,1 0 0,-1 0-1,0 0 1,0 0 0,0 0 0,0 1 0,-1-1 0,1 1-1,0-1 1,0 1 0,-1 0 0,1-1 0,-1 1-1,0 0 1,1 0 0,-1 0 0,0 0 0,0 0-1,0 2-9,-9 72 965,0-33-378,-7 44 101,-4-2-1,-3 0 0,-19 40-687,30-100-215,-1 0 0,-1-2 0,-1 1 0,-1-2 0,-1 0 0,-1-1 0,-4 3 215,-85 72-4218,27-40 446</inkml:trace>
  <inkml:trace contextRef="#ctx0" brushRef="#br0" timeOffset="-11168.785">767 5062 8290,'-71'-8'6130,"85"18"-5055,8-6-1030,1-1-1,-1-1 0,0 0 0,1-2 1,-1-1-1,0-1 0,0-1 1,1-1-1,-2 0 0,1-2 0,-1 0 1,0-2-1,0 0 0,0-2 0,9-6-44,6-5 36,0-2-1,-1-1 0,-2-2 0,-1-1 1,-1-1-1,-1-2 0,23-30-35,185-236 84,-229 285-83,72-73 0,-78 83-4,-1 1 1,1-1-1,0 1 1,0 0 0,0 0-1,0 0 1,0 0 0,0 0-1,0 1 1,0-1 0,0 1-1,0 0 1,-1 0-1,1 0 1,0 0 0,0 0-1,-1 1 1,1-1 0,-1 1-1,0 0 1,1 0 0,-1 0-1,0 0 1,0 0-1,0 0 1,0 0 0,0 1-1,-1-1 1,1 1 0,-1-1-1,1 1 1,-1 0 0,0-1-1,0 1 1,0 2 2,151 257-675,-98-191-1918,-2-11 118</inkml:trace>
  <inkml:trace contextRef="#ctx0" brushRef="#br0" timeOffset="-10446.283">251 4362 7594,'18'-102'6926,"-18"100"-6877,0 1 1,0 0-1,0 0 0,-1-1 0,1 1 0,-1 0 0,1 0 0,-1 0 0,1-1 0,-1 1 0,0 0 0,1 0 0,-1 0 0,0 0 0,0 0 0,0 0 0,0 1 0,0-1 0,0 0 1,0 0-1,0 1 0,0-1 0,0 0 0,0 1 0,0-1 0,0 1 0,-1 0 0,1-1 0,0 1 0,0 0 0,-1 0 0,1-1 0,0 1 0,0 0 0,-1 0 0,1 1 0,0-1 1,0 0-1,-1 0 0,1 1 0,0-1 0,0 0 0,-1 1 0,1-1 0,0 1 0,0 0 0,0-1 0,0 1 0,0 0 0,0 0 0,0 0 0,0-1 0,0 1 0,0 0 0,1 0 1,-1 0-1,0 0 0,1 1 0,-1-1 0,0 0-49,-29 65 14,21-19-35,1 0-1,3 0 1,1 1-1,3-1 1,2 1-1,2 0 1,2-1 21,0 14 13,3-1 1,3 0 0,2 0 0,3-1 0,2-1-1,7 8-13,-13-39 21,1 0-1,2-1 0,0-1 0,2 0 1,0-1-1,4 1-20,-21-24-1,11 12 64,-14-11 49,-21-23-1005,1-1-1,1-2 1,1 0-1,1-1 0,1-1 1,-7-13 893,22 32-368,-38-57-2143</inkml:trace>
  <inkml:trace contextRef="#ctx0" brushRef="#br0" timeOffset="-10163.298">37 4903 4377,'-19'-7'3337,"8"8"-625,5 1-263,6 2-1977,9 1-64,8-1-136,18-5 0,9-2-48,24-6 16,8-4-80,7-11-48,-7 0 432,10-20-3536,-23 1 1311</inkml:trace>
  <inkml:trace contextRef="#ctx0" brushRef="#br0" timeOffset="-9625.26">7047 8152 11226,'5'18'2353,"7"20"1072,4 12-3329,9 12-96,3 2-16,9 7 24,-2-9-8,0-7 16,-6-16 8,-5-8-464,-32-24-3657</inkml:trace>
  <inkml:trace contextRef="#ctx0" brushRef="#br0" timeOffset="-9357.366">6938 8626 9754,'15'0'2105,"20"-18"895,10-14-2848,27-21-144,4-10 8,13-18-120,-16 4 3657,1-10-6562,-25 7 3281</inkml:trace>
  <inkml:trace contextRef="#ctx0" brushRef="#br0" timeOffset="-8396.214">2306 7308 4521,'26'-78'5402,"-8"24"-4478,4 1 0,1 1-1,3 1 1,6-6-924,-7 16 27,2 1 0,1 1 0,2 2 0,2 0 0,1 3 0,1 0 0,2 3 0,2 1 0,0 1 0,2 2 0,5 0-27,-28 18-6,-1 1 0,2 1 0,-1 1-1,1 0 1,0 1 0,0 1 0,0 0 0,1 2 0,0 0-1,-1 1 1,1 1 0,-1 0 0,8 3 6,65 7-1,-23-2 4,0-2 0,1-4 0,30-4-3,42-15 47,122-32-47,-237 44 6,132-31 220,-2-7 0,109-47-226,6-16 236,-213 78-92,0-4 0,-2-1-1,45-37-143,142-145 819,-58 36-60,-116 88-615,-69 91-195,0-1 1,0 1-1,1 0 0,-1-1 0,0 1 1,0 0-1,0-1 0,0 1 1,0-1-1,0 1 0,0 0 1,0-1-1,0 1 0,0 0 0,0-1 1,0 1-1,0-1 0,0 1 1,0 0-1,0-1 0,0 1 1,0 0-1,0-1 0,-1 1 0,1 0 1,0-1-1,0 1 0,0 0 1,-1 0-1,1-1 0,0 1 1,0 0-1,-1-1 0,1 1 1,0 0-1,-1 0 0,1 0 0,0-1 1,-1 1-1,1 0 0,0 0 1,-1 0-1,1 0 0,0 0 1,-1 0-1,1 0 0,-1 0 0,1 0 1,0 0-1,-1 0 0,1 0 1,0 0-1,-1 0 0,1 0 1,0 0-1,-1 0 0,1 0 0,0 0 1,-1 0-1,1 1 0,0-1 1,-1 0-1,1 0 0,0 0 1,-1 1-1,1-1 0,0 0 1,-1 0 50,-29 6-2600</inkml:trace>
  <inkml:trace contextRef="#ctx0" brushRef="#br0" timeOffset="-7714.086">2334 7179 2136,'16'-47'-429,"23"-39"6733,-36 89-4810,-4 48 958,-7 421 69,13-147-2105,-5-320-415,1 10 6,-1 1-1,2-1 1,0 1 0,1-1-1,0 0 1,2 0 0,-1 0-1,2-1 1,0 0 0,1 2-7,-6-15-106,-1 0 0,1 1 0,0-1 0,0 0 0,0 1 0,0-1 1,0 0-1,0 0 0,0 0 0,0 0 0,0 0 0,1 0 0,-1 0 0,0 0 0,1 0 0,-1-1 0,0 1 1,1 0-1,-1-1 0,1 1 0,-1-1 0,1 0 0,-1 0 0,1 1 0,0-1 0,-1 0 0,1 0 0,-1 0 1,1-1-1,-1 1 0,1 0 0,-1 0 0,1-1 0,-1 1 0,1-1 0,-1 0 0,1 1 0,-1-1 0,0 0 1,1 0-1,-1 0 0,0 0 0,0 0 0,0 0 0,0 0 0,0 0 0,0 0 0,0 0 0,0-1 0,0 1 1,0 0-1,0-1 0,-1 1 0,1-1 0,-1 1 0,1-1 0,-1 1 0,0-1 106,26-60-3834</inkml:trace>
  <inkml:trace contextRef="#ctx0" brushRef="#br0" timeOffset="-6859.683">5745 5572 9322,'-1'0'193,"-1"0"0,1 0 0,-1 0 0,1 0 0,0 0 0,-1 0 0,1 1 0,-1-1 0,1 0 0,0 1 0,-1-1 0,1 1 0,0-1 0,-1 1 0,1 0 0,0 0 0,0-1 0,0 1 0,0 0 1,0 0-1,0 0 0,0 0 0,0 0 0,0 1 0,0-1 0,0 0-193,-28 58 390,9 13-261,3 2 0,3 0-1,4 0 1,2 1 0,4 0-1,5 60-128,18 255 210,-3 9-158,-13-41 18,-7-34 2,17 33 30,-7-324-1416,-1-60-1352,0-30-41</inkml:trace>
  <inkml:trace contextRef="#ctx0" brushRef="#br0" timeOffset="-6251.557">3616 7710 4217,'16'-14'3289,"-4"8"-657,-5 9-295,2 16-1753,-4 3-248,1 27 112,-3 7-136,0 14 40,-3-8-152,6 11 0,0-14-144,-1 2 8,1-10-72,-5 1-504,2-17-2513,-6-14 681</inkml:trace>
  <inkml:trace contextRef="#ctx0" brushRef="#br0" timeOffset="-5625.64">3582 8768 7754,'0'-2'203,"1"1"-1,0 0 1,0 0 0,-1-1 0,1 1 0,-1 0 0,1-1 0,-1 1-1,0-1 1,1 1 0,-1 0 0,0-1 0,0 1 0,0-1 0,0 1-1,0-1 1,0 1 0,-1 0 0,1-1 0,0 1 0,-1-1 0,1 1-1,-1 0 1,1-1 0,-1 1 0,0 0 0,0 0 0,1-1 0,-1 1-1,0 0 1,0 0 0,0 0 0,0 0 0,0 0 0,0 0 0,-2 0-203,-1 2 59,-1 0 0,0 0 1,1 1-1,0 0 1,-1 0-1,1 0 1,0 0-1,0 1 1,0 0-1,0 0 1,1 0-1,-1 0 0,1 0 1,-1 1-1,1-1 1,0 1-1,1 0 1,-1 0-1,1 0 1,0 0-1,0 1 1,0-1-1,0 1 1,1 0-60,-10 19 17,1 0 0,2 1 0,1 0 0,1 0 0,0 1 0,2 0 0,2 0 0,0 0 1,1 0-1,2 0 0,1 0 0,2 9-17,-5-31 3,1-1-1,1 1 1,-1-1 0,0 1 0,1-1 0,-1 1-1,1-1 1,0 1 0,0-1 0,1 0 0,-1 1-1,1-1 1,0 0 0,-1 0 0,1 0 0,0 0-1,1 0 1,-1-1 0,1 1 0,-1-1 0,1 1-1,0-1 1,-1 0 0,1 0 0,0 0 0,1-1-1,-1 1 1,0-1 0,0 1 0,1-1 0,-1 0-1,1-1 1,-1 1 0,1 0 0,-1-1 0,1 0-1,-1 0 1,1 0 0,-1 0 0,1 0-1,-1-1 1,1 0-3,2-2 8,-1 0-1,0 0 0,0 0 1,0-1-1,0 0 0,-1 0 1,1-1-1,-1 1 0,0-1 1,0 0-1,-1 0 0,0 0 1,1 0-1,-2-1 0,1 1 1,-1-1-1,2-4-7,24-106 133,-26 105-119,3-15 59,-1 0 0,-2 0 0,0-1-1,-2 1 1,-1-1 0,-1 1 0,-4-14-73,1 24 330,0 21 58,1 25-115,11 52-253,-2-61-12,8-11-39,5 8-50,-13 12-4103,-2 0 893,1 3-31</inkml:trace>
  <inkml:trace contextRef="#ctx0" brushRef="#br0" timeOffset="-4968.522">4639 7605 7426,'2'-9'2528,"-4"8"417,1 4-1985,-2 7-360,0 10-296,-2 18 8,0 9-160,4 20 16,2 1-56,5 0 32,7-11-72,3-12 32,3-16-192,-3-5 584,-5-6-3672,-8 1 1287</inkml:trace>
  <inkml:trace contextRef="#ctx0" brushRef="#br0" timeOffset="-4231.897">4550 8569 5721,'26'-82'6682,"-26"83"-6652,0-1 0,0 0 1,0 0-1,0 1 0,0-1 1,0 0-1,0 0 1,-1 1-1,1-1 0,0 0 1,0 0-1,0 1 0,0-1 1,0 0-1,0 1 0,0-1 1,0 0-1,1 0 1,-1 1-1,0-1 0,0 0 1,0 0-1,0 1 0,0-1 1,0 0-1,0 0 0,1 1 1,-1-1-1,0 0 0,0 0 1,0 0-1,0 1 1,1-1-1,-1 0 0,0 0 1,0 0-1,1 0 0,-1 0 1,0 1-1,0-1 0,1 0 1,-1 0-1,0 0 1,0 0-1,1 0 0,-1 0 1,0 0-1,0 0 0,1 0 1,-1 0-1,0 0 0,1 0 1,-1 0-1,0 0 1,0 0-1,1 0 0,-1 0 1,0 0-1,0-1 0,1 1 1,-1 0-1,0 0 0,0 0 1,1 0-31,0 27 438,-10 166 684,10-190-1117,0-1 1,0 0-1,0 0 1,0 0-1,0 0 1,1 0-1,-1-1 0,0 1 1,1 0-1,0-1 1,-1 1-1,1-1 1,0 1-1,0-1 0,0 0 1,0 0-1,0 0 1,0 0-1,0 0 1,0 0-1,0 0 0,0-1 1,1 1-1,-1-1 1,0 0-1,0 1 0,1-1 1,-1 0-1,0 0 1,0-1-1,1 1 1,-1 0-1,0-1 0,0 1 1,0-1-1,1 0 1,-1 0-1,0 0 1,0 0-1,0 0 0,0 0 1,0 0-1,-1-1 1,1 1-1,0-1 0,0 0-5,127-64 158,-128 65-160,1 0 0,-1 0 0,1 0-1,-1 0 1,1 0 0,-1 1 0,1-1 0,0 0 0,-1 1 0,1-1 0,0 1 0,-1 0-1,1 0 1,0-1 0,0 1 0,-1 0 0,1 0 0,0 1 0,-1-1 0,1 0 0,0 0 0,0 1-1,-1-1 1,1 1 0,-1 0 0,1-1 0,0 1 0,-1 0 0,1 0 0,-1 0 0,0 0-1,1 0 1,-1 0 0,0 1 0,0-1 0,0 0 0,1 1 0,-1 0 2,1 8 35,0-1 1,0 1 0,-1 0-1,0 0 1,-1 0 0,0 0-1,-1 0 1,0 0-1,0 0 1,-1 0 0,0 0-1,-1-1 1,0 1 0,-2 1-36,-50 57 1709,35-48-1263,-64 51 969,83-70-1398,-1 1 0,1-1 1,-1 0-1,0 1 0,1-1 0,-1 0 1,0 0-1,0 0 0,1 0 1,-1 0-1,0 0 0,0 0 1,0-1-1,0 1 0,0-1 1,0 0-1,0 1 0,-1-1 0,1 0 1,0 0-1,0 0 0,0-1 1,0 1-1,0 0 0,0-1 1,0 1-1,0-1 0,0 0 0,0 0 1,0 1-1,0-1 0,1-1 1,-1 1-1,0 0 0,1 0 1,-1-1-1,1 1 0,-1 0 0,1-1-17,-7-6-152,1-1-1,0 0 1,0 0-1,1 0 0,0-1 1,1 1-1,0-1 0,-3-11 153,-5-51-6420,14 45 2679</inkml:trace>
  <inkml:trace contextRef="#ctx0" brushRef="#br0" timeOffset="-3170.418">3779 6751 5041,'-18'-2'5778,"-3"-18"-3166,7-88-2179,13 76-493,6 61-33,-22 197 298,9 115 35,11-164 150,9-1 1,12 35-391,-8-144 374,2 34-27,-17-48-475,-1-50 124,0-3-56,0 0 1,0 0-1,0 0 0,0 0 1,1 0-1,-1 0 0,0 0 1,0 0-1,0 0 0,0 0 1,1 0-1,-1 0 0,0 0 1,0 0-1,0 0 0,0 0 1,0 0-1,1 0 0,-1 0 1,0 0-1,0 0 0,0 0 1,0 1-1,0-1 0,1 0 1,-1 0-1,0 0 0,0 0 1,0 0-1,0 0 0,0 0 1,0 1-1,0-1 0,0 0 1,1 0-1,-1 0 0,0 0 1,0 0-1,0 1 0,0-1 1,0 0-1,0 0 0,0 0 1,0 0-1,0 1 0,0-1 60,7-14-2283</inkml:trace>
  <inkml:trace contextRef="#ctx0" brushRef="#br0" timeOffset="-2751.246">4636 6282 8042,'-10'6'4603,"0"15"-3606,-1 17-790,1 0 1,2 0 0,2 1 0,1 0 0,2 0 0,2 0 0,2 19-208,1 18 147,3 0 0,14 63-147,37 149 83,-11-40 14,-42-226-133,-2 0 1,-1 0-1,0 1 0,-2-1 0,-2 15 36,-15 18-3363,5-35 768</inkml:trace>
  <inkml:trace contextRef="#ctx0" brushRef="#br0" timeOffset="-2337.165">3785 7243 7730,'-14'5'4904,"28"-23"-3391,62-70-926,179-200 98,15-44-366,-87 70-330,-175 251-810,-19 30-596,4-8 693,-17 30-2224,-8 12-132</inkml:trace>
  <inkml:trace contextRef="#ctx0" brushRef="#br0" timeOffset="-2055.4">3962 7313 6121,'-27'40'4180,"27"-40"-4108,0 0 0,0 0-1,1 0 1,-1 0 0,0 0 0,0 0 0,0 0-1,0 1 1,1-1 0,-1 0 0,0 0 0,0 0 0,0 0-1,1 0 1,-1 0 0,0 0 0,0 0 0,0 0 0,0 0-1,0 1 1,1-1 0,-1 0 0,0 0 0,0 0-1,0 0 1,0 0-72,25-20 476,80-90 825,66-94-1301,-150 178 70,224-280 475,-240 300-540,15-19 18,1 1 0,1 2 1,1 0-1,9-6-23,-9 22-362,-26 33-136,-78 115-1271,60-111 1028,-43 63-1708,-9 3-205</inkml:trace>
  <inkml:trace contextRef="#ctx0" brushRef="#br0" timeOffset="-1806.066">3856 7730 3601,'0'12'1464,"9"-11"424,14-13-335,10-14-257,25-22 112,9-13-207,16-21-265,1-3-608,8-16-48,-14 17-216,-7 2 8,-16 23-48,-8 15-264,-23 29-536,-15 21-2041,-15 20 201</inkml:trace>
  <inkml:trace contextRef="#ctx0" brushRef="#br0" timeOffset="-1470.924">4167 7771 5777,'-13'21'1977,"5"-15"63,16-11-1288,10-8-808,11-24 64,7-8 0,17-22 248,0 0-8,9-2 144,-5 11-55,6-4 255,-16 16-120,0 2 24,-15 11-184,-4 4 32,-13 14-408,-5-6-2697,-11 2 817</inkml:trace>
  <inkml:trace contextRef="#ctx0" brushRef="#br0" timeOffset="-928.2">4043 6768 6281,'-2'5'4042,"5"-11"-1656,20-54-1672,39-111-193,-15 26-325,15-43-73,250-640 57,-161 482-157,121-193-23,-133 298 14,104-120 2,-204 308-13,1 1 0,3 3 0,2 1 0,3 3 0,1 1 0,2 3-1,9-4-2,-18 19-16,1 2 0,2 2-1,14-4 17,-53 23-8,-2 2-115,-1 0 1,1 0-1,-1-1 1,0 1-1,0-1 0,0 0 1,0 0-1,0 0 0,0 0 1,-1-1-1,1 1 0,-1-1 1,1 1-1,-1-1 1,0 0-1,0 0 0,0 0 1,0 0-1,-1 0 0,1 0 1,-1-1-1,0 1 0,0 0 1,0-1 122,-2-35-2218</inkml:trace>
  <inkml:trace contextRef="#ctx0" brushRef="#br0" timeOffset="7048.458">7077 2882 8106,'5'-13'2640,"-11"14"537,-8 20-2137,-7 29-480,-15 60-80,-1 11-408,-4 23 8,0 34-32,3-19-40,8-38 80,3-4-80,5-17 64,3-47-47,-1-10-314,0-23-263,-7-23-2720,-5-23 463</inkml:trace>
  <inkml:trace contextRef="#ctx0" brushRef="#br0" timeOffset="7297.006">6622 3389 5945,'17'-5'3217,"4"7"-368,-1 4-921,13 8-1528,4 4-192,13 9 80,4-4-96,21 4 32,-3-7-192,21 6-24,-5-7 2073,-1 25-5122,-24 8 2321</inkml:trace>
  <inkml:trace contextRef="#ctx0" brushRef="#br0" timeOffset="8124.831">7748 2814 9554,'0'-1'134,"1"0"-1,-1 1 1,0-1 0,0 0-1,0 0 1,0 0 0,0 0-1,1 1 1,-2-1 0,1 0-1,0 0 1,0 0 0,0 1-1,0-1 1,0 0-1,-1 0 1,1 0 0,0 1-1,-1-1 1,1 0 0,0 0-1,-1 1 1,1-1 0,-1 0-1,1 1 1,-1-1 0,0 1-1,1-1 1,-1 0 0,1 1-1,-1-1 1,0 1 0,0 0-1,1-1 1,-1 1 0,0 0-1,0-1 1,1 1 0,-1 0-1,0 0 1,0 0-1,0-1 1,0 1 0,1 0-1,-1 0 1,0 0 0,0 1-1,0-1 1,0 0 0,1 0-1,-1 0 1,0 0 0,0 1-1,1-1 1,-2 1-134,-5 1 53,0 1 1,1 1-1,-1-1 1,0 1-1,1 0 1,0 0-1,0 1 1,0 0-1,1 0 1,-1 1-1,1-1 1,1 1-1,-1 0 1,1 0-1,0 1 1,-3 6-54,-41 129-56,34-86 57,3 1 0,2 0 0,3 0-1,3 1 1,2 7-1,14 15-23,-12-78 25,0-1-1,1 1 0,-1 0 1,1-1-1,0 1 0,0-1 0,-1 0 1,1 0-1,0 0 0,0 0 0,0 0 1,0 0-1,0 0 0,0 0 1,1-1-1,-1 1 0,0-1 0,0 0 1,0 1-1,1-1 0,-1 0 0,0 0 1,0-1-1,0 1 0,1 0 1,-1-1-1,0 1 0,0-1 0,0 0 1,0 0-1,0 1 0,1-2-1,0 1 1,4-1 5,2 0 3,-1 0 1,1-1 0,0 0-1,-1 0 1,1-1-1,-1 0 1,0-1-1,0 1 1,4-5-10,10-15 4,-2 0 0,0 0 0,-2-2 0,-1-1 0,-1 0 0,-1-1 0,1-6-4,-2 2-304,-2 0 0,-1-1 0,-1-1 0,0-10 304,-9 39-134,1 1-148,-1 0 0,0 0 0,0 0 0,0 0 1,0 0-1,-1 0 0,1 0 0,-1 0 0,0-1 0,-1 1 0,1 0 0,-1 0 1,0 0-1,0 0 0,0 0 0,0 0 0,0 0 0,-1 0 0,0 0 282,-20-8-3916</inkml:trace>
  <inkml:trace contextRef="#ctx0" brushRef="#br0" timeOffset="8318.764">7382 3398 9266,'-3'2'2168,"5"-48"825,8 5-2705,13-17-64,9-5-88,23-31 104,2 38-96,16-8 48,-6 12-136,0 7-184,-17 31-144,-14 9-2864,-22 7 719</inkml:trace>
  <inkml:trace contextRef="#ctx0" brushRef="#br0" timeOffset="8541.696">7382 3456 10186,'0'-11'2929,"-4"5"800,5 5-2921,14-6-184,2-2-336,10 0-8,8-44-224,17-8 24,-5-1-88,11-12-400,-10-3-464,-5 40-2913</inkml:trace>
  <inkml:trace contextRef="#ctx0" brushRef="#br0" timeOffset="9584.322">7894 2559 7009,'-2'-15'2537,"-1"3"312,6-3-1521,6 1-720,11-6 16,9 0-208,13-5-8,-4 2-8,0 2-320,50-28 49,-6 10-97,2-1 48,-13 2-96,-38 26 88,-21 2-3385,-18-4 1136</inkml:trace>
  <inkml:trace contextRef="#ctx0" brushRef="#br0" timeOffset="9926.199">7910 2451 9010,'44'67'4746,"97"184"-3501,-131-234-1215,0 0 0,-1 1 0,-1 0 0,0 0 0,-2 1 0,0 0 0,-1 0 0,-1 0 0,0 6-30,12 100 135,-3 97-135,-2-33 108,-10-181-103,18 84 367,-18-91-345,-1 1 0,1-1 0,0 0-1,0 0 1,1 0 0,-1 0-1,0 0 1,0 0 0,0 0 0,1-1-1,-1 1 1,0 0 0,1-1-1,-1 1 1,1 0 0,-1-1 0,1 0-1,-1 1 1,1-1 0,-1 0 0,1 0-1,-1 0 1,1 0 0,-1 0-1,1 0 1,-1 0 0,1-1 0,-1 1-1,1-1 1,-1 1 0,0-1-1,1 1 1,-1-1 0,0 0 0,1 1-1,-1-1 1,0 0 0,0 0-1,1 0 1,-1 0 0,0 0 0,0 0-1,0-1 1,0 1 0,-1 0 0,1-1-27,5-2 25,120-89 366,-65 50-326,-32 10-131,-1-1 0,-2-2 0,10-20 66,-30 47-38,79-147-3917,-62 88 962</inkml:trace>
  <inkml:trace contextRef="#ctx0" brushRef="#br0" timeOffset="10436.396">8634 2589 9770,'2'-25'3408,"-3"-36"183,0 59-3579,0 1 1,0-1-1,0 1 1,0-1-1,0 1 0,0-1 1,0 1-1,0 0 1,-1 0-1,1 0 0,0-1 1,-1 1-1,1 0 1,-1 1-1,0-1 0,1 0 1,-1 0-1,1 1 1,-1-1-1,0 1 1,0-1-1,1 1 0,-1 0 1,0 0-1,0 0 1,0 0-1,1 0 0,-1 0 1,0 0-1,0 0 1,1 1-1,-1-1 0,0 1 1,1-1-1,-1 1 1,-1 0-13,-8 4 3,1 0 1,0 1 0,0 0 0,0 0 0,0 1-1,1 1 1,0-1 0,1 1 0,0 1 0,0-1-1,1 2 1,0-1 0,0 1 0,1 0 0,1 0-1,-1 0 1,2 1 0,-1 0 0,1 0 0,1 0-1,0 1 1,1-1 0,0 1 0,1-1 0,0 1-1,1 1-3,-1-9 1,1 0 0,-1 0 0,1 0-1,0 0 1,0 0 0,1 0 0,-1 0-1,1 0 1,0-1 0,0 1 0,0 0-1,0 0 1,1-1 0,0 1-1,-1-1 1,1 1 0,0-1 0,1 0-1,-1 0 1,1 0 0,-1 0 0,1 0-1,0-1 1,0 1 0,0-1 0,0 1-1,1-1 0,5 0 22,0 1-1,0-2 0,0 1 1,0-1-1,0-1 0,1 0 0,-1 0 1,0-1-1,0 0 0,0 0 1,0-1-1,0 0 0,0-1 0,0 0 1,-1 0-1,1-1 0,-1 0 1,0 0-1,0-1 0,0 0 1,-1-1-1,0 0 0,0 0 0,0 0 1,-1-1-1,0 0 0,0 0 1,-1-1-1,3-4-21,3-4 47,-1-1 1,0 1-1,-1-2 1,-1 1 0,-1-1-1,-1 0 1,0-1-1,-1 1 1,-1-1-1,-1 0 1,-1 0-1,0-1 1,-1 1-1,-2-9-47,-8 0 71,9 28-71,0-1-1,0 1 0,-1 0 0,1-1 0,0 1 1,0 0-1,0-1 0,0 1 0,-1 0 1,1-1-1,0 1 0,0 0 0,0 0 1,-1-1-1,1 1 0,0 0 0,-1 0 1,1-1-1,0 1 0,-1 0 0,1 0 1,0 0-1,-1 0 0,1 0 0,0-1 1,-1 1-1,1 0 0,0 0 0,-1 0 1,1 0-1,0 0 0,-1 0 0,1 0 1,-1 0-1,1 0 0,0 0 0,-1 0 0,1 0 1,0 1-1,-1-1 0,1 0 0,0 0 1,-1 0-1,1 0 0,0 1 0,-1-1 1,1 0-1,0 0 0,0 1 0,-1-1 1,1 0-1,0 0 0,0 1 0,-1-1 1,1 0-1,0 1 0,0-1 0,0 0 1,0 1-1,0-1 0,-1 0 0,1 1 1,0-1-1,0 0 0,0 1 0,0-1 0,0 0 1,0 1-1,0 0 1,-14 114-209,28-5-648,-12-105 495,0 0 1,0 0-1,0 0 0,0-1 1,1 0-1,0 1 0,0-1 0,0 0 1,0 0-1,1 0 0,0-1 0,2 3 362,25 8-3523</inkml:trace>
  <inkml:trace contextRef="#ctx0" brushRef="#br0" timeOffset="10720.403">9083 2696 8722,'-3'39'1784,"-1"7"889,2-9-2617,4 0 56,1-5-56,6 4 168,0 1-2897,0-15 977</inkml:trace>
  <inkml:trace contextRef="#ctx0" brushRef="#br0" timeOffset="11158.095">9212 1916 10346,'-6'34'5061,"-2"-10"-4523,2 2-449,1 1 1,1 0 0,1 0 0,1 0-1,1 0 1,2 0 0,1 1-1,1-1 1,1-1 0,1 1 0,2 1-90,-6-25 6,-1 0-1,1 0 1,0 0 0,0 0 0,0 0 0,0 0 0,0 0 0,0-1 0,1 1 0,-1 0 0,1-1 0,0 1 0,0-1-1,0 0 1,0 0 0,0 1 0,0-1 0,1-1 0,-1 1 0,1 0 0,-1 0 0,1-1 0,0 0 0,0 1 0,-1-1 0,1 0-1,0-1 1,0 1 0,0 0 0,0-1 0,0 0 0,0 1 0,0-1 0,0 0 0,0-1 0,0 1 0,1 0 0,-2-1-1,1 0 1,0 0 0,1 0-6,8-5 19,1-2 1,-1 0-1,0 0 0,-1-1 0,0 0 0,0-1 0,-1 0 1,0-1-1,-1 0 0,3-6-19,13-12 6,29-34-37,-54 64 28,0-1 0,0 1 0,0-1 0,1 0 0,-1 1 0,0-1 0,0 0 0,0 0 0,0 1 0,1-1 1,-1 0-1,0 1 0,0-1 0,1 0 0,-1 0 0,0 1 0,0-1 0,1 0 0,-1 0 0,0 0 0,1 1 0,-1-1 0,0 0 0,1 0 0,-1 0 0,0 0 0,1 0 0,-1 0 0,0 0 0,1 0 0,-1 0 0,0 0 1,1 0-1,-1 0 0,1 0 0,-1 0 0,0 0 0,1 0 0,-1 0 0,0 0 0,1 0 0,-1 0 0,0-1 0,1 1 0,-1 0 0,0 0 0,0 0 0,1-1 0,-1 1 0,0 0 0,1 0 3,-47 108-166,39-93 175,-2 7 102,-1-1-1,-1 0 1,-1 0 0,-1-1-1,0-1 1,-2 0 0,-6 6-111,15-21 40,1 1-1,-1-2 1,0 1 0,0-1-1,0 0 1,-1 0 0,1 0 0,-1-1-1,1 0 1,-1 0 0,0-1-1,0 0 1,0 0 0,0-1 0,0 0-1,1 0 1,-1 0 0,0-1 0,0 0-1,0 0 1,0-1 0,1 0-1,-1 0 1,1-1 0,-1 0 0,1 0-1,0 0 1,-4-3-40,7 4-65,0-1-1,0 1 1,0 0 0,1-1-1,-1 1 1,1-1 0,-1 0-1,1 0 1,0 0 0,0 0-1,1-1 1,-1 1 0,1 0-1,-1-1 1,1 1-1,0-1 1,0 1 0,1-1-1,-1 1 1,1-1 0,0 0-1,0 1 1,0-1 0,0 0-1,0 1 1,1-1 0,0-3 65,6-20-1153</inkml:trace>
  <inkml:trace contextRef="#ctx0" brushRef="#br0" timeOffset="11820.23">9308 1640 10090,'-38'-4'5680,"38"4"-5656,0 0 1,-1 0-1,1 0 1,0 0-1,0 0 0,-1 0 1,1 1-1,0-1 1,0 0-1,-1 0 0,1 0 1,0 0-1,0 1 0,0-1 1,-1 0-1,1 0 1,0 0-1,0 1 0,0-1 1,0 0-1,-1 0 1,1 1-1,0-1 0,0 0 1,0 0-1,0 1 1,0-1-1,0 0 0,0 1 1,0-1-1,0 0 1,0 0-1,0 1 0,0-1 1,0 0-1,0 1 0,0-1 1,0 0-1,0 0 1,0 1-1,0-1 0,0 0 1,1 0-1,-1 1 1,0-1-1,0 0 0,0 0 1,0 1-1,1-1 1,-1 0-1,0 0 0,0 0 1,0 1-1,1-1 0,-1 0 1,0 0-1,0 0 1,1 0-1,-1 0-24,44-1 397,-35-2-389,-1-1-1,0 1 1,-1-1-1,1-1 1,-1 0-1,0 0 1,0 0-1,0-1 1,-1 1-1,1-2 1,-1 1-1,1-3-7,7-6 17,226-222 172,-236 233-183,12-13 20,0 2 1,1-1 0,1 2 0,0 1-1,1 0 1,6-2-27,54-32 284,-87 51-265,-1 0-1,1 0 1,1 1 0,-1 0-1,1 0 1,0 1 0,0 0-1,0 0 1,1 1 0,0-1-1,0 1 1,1 1 0,-2 2-19,-8 25 13,2 0 0,1 1 0,2 1 0,1 0 0,2 0 0,-2 31-13,3-16 11,2 0-1,3 0 0,2 11-10,-2-58-2,1 1-1,-1 0 1,1-1 0,0 1-1,1 0 1,0-1 0,-1 1-1,2 0 1,-1-1 0,1 1-1,0-1 1,0 0-1,0 0 1,1 0 0,0 0-1,0 0 1,0 0 0,0-1-1,1 1 1,0-1 0,0 0-1,0 0 1,0 0 0,1-1-1,1 2 3,11 0 2,1 0 0,-1-1-1,1-1 1,0 0 0,0-2-1,0 0 1,8-1-2,71 8 51,-95-8-53,1 1 1,0-1-1,-1 1 1,1 0-1,-1 0 0,0 0 1,1 0-1,-1 0 1,0 1-1,0-1 1,0 1-1,1 0 0,-2-1 1,1 1-1,0 0 1,0 0-1,-1 0 0,1 0 1,-1 1-1,1-1 1,-1 0-1,0 0 1,0 1-1,0-1 0,0 1 1,0-1-1,-1 1 1,1 0-1,-1-1 0,0 1 1,0-1-1,0 1 1,0 0-1,0-1 0,0 1 1,-1 0-1,0 1 2,-42 278 90,42-275-89,1 9 9,0 1 1,-2 0-1,0 0 0,-1-1 0,-1 1 0,0-1 0,-1 0 1,-1 0-1,0 0 0,-1-1 0,-1 0 0,-1 0 1,0-1-1,-2 1-10,-9 5 165,-1-1 0,-2-1 1,1-1-1,-2-1 1,0-1-1,-1-1 0,-1-2 1,0 0-1,0-1 0,-1-2 1,-1-1-1,1-1 1,-9 0-167,-100 2 134,88-15-886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9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10 279 9866,'-5'-52'5503,"4"46"-4986,1 5-482,-1 0 0,1 1-1,0-1 1,-1 0 0,1 0 0,0 1 0,-1-1-1,1 0 1,0 0 0,0 0 0,0 0 0,0 1-1,0-1 1,0 0 0,0 0 0,0 0 0,0 0-1,0 0 1,1 1 0,-1-1 0,0 0 0,0 0-1,1 0 1,-1 1 0,1-1 0,-1 0 0,0 0-1,1 1 1,-1-1 0,1 0 0,0 1 0,-1-1 0,1 1-1,0-1 1,-1 1 0,1-1 0,0 1 0,-1-1-1,1 1 1,0 0 0,0-1 0,0 1 0,-1 0-1,1 0 1,0-1 0,0 1-35,4-2 5,20-6-20,1 0 0,0 1 0,0 2 0,0 1 0,16 0 15,-30 2 1,163-4 143,-78 6-50,0-6-1,0-3 0,19-8-93,97-9 250,-208 25-240,76-7 100,1 4 1,58 5-111,27 9 56,-156-11-31,-5 1 95,-11 2 144,-70-11 72,-243-23-931,-134 16 248,378 16 184,-175 3-52,109-12-81,239 25-434,-9 3 648,1-5 0,1-4 0,0-3 0,62-6 82,142-44-430,-195 24 289,1 4 0,1 5 141,-59 9-524,-1 2 0,1 2 1,-1 2-1,9 4 524,16 4-2833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0:0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1625 1694 8490,'-33'14'6375,"90"-5"-6165,7-9 2139,0-3-1737,-45 2-473,1 0 1,0 1 0,0 0-1,0 2 1,0 1-1,1 0-139,118 12 96,-22-13-74,-73 4-5,-1 3-1,0 1 1,-1 2 0,0 1 0,0 4-17,-3-6 5,0-2 0,1-1 0,0-2 0,0-2-1,0-2 1,0-1 0,20-3-5,22 2 8,77 0 11,194 15 114,-324-14-122,1-2 0,-1 0-1,0-3 1,1 0 0,-2-1-1,13-6-10,61-10 238,-32 9 686,-58 17-58,-14-9-139,2 6-2793,-2 6-1619,-9 3-113</inkml:trace>
  <inkml:trace contextRef="#ctx0" brushRef="#br0" timeOffset="2317.067">5433 459 6929,'-138'-7'6999,"6"2"-6505,-207-20-1046,-74-10 794,-500-9 2579,564 5-2521,-19-18-277,-34 17-29,-13 10 28,3-22-5,-4-15 87,22 19 212,321 42-289,1 3 0,-1 3 0,1 3 1,-1 4-1,1 2 0,-24 9-27,86-17-7,-1 1 1,0 1-1,1-1 1,0 2 0,0-1-1,0 2 1,0-1-1,0 1 1,1 0-1,0 1 1,0 0-1,1 1 1,-1 0 0,1 0-1,1 1 1,0 0-1,0 0 1,0 1-1,1-1 1,0 2-1,1-1 1,0 0 0,0 1-1,1 1 7,0 20-104,2 0-1,1 0 1,1 0 0,2 0-1,1 0 1,1 0 0,7 22 104,2 27-118,67 676 126,12-149 12,-87-576-48,0 0 1,2 0-1,2 0 1,1-1-1,1-1 1,13 26 27,-18-49-15,-1 0 1,0-1 0,1 0-1,0 0 1,0-1 0,1 0-1,-1 0 1,1 0 0,0-1-1,0 0 1,0 0 0,0-1-1,1 0 1,-1 0 0,1 0-1,-1-1 1,1 0 0,0-1-1,-1 0 1,6 0 14,16 2 31,550 39 6,-204-9-53,46-14-364,20-10-55,16 10 354,1 7 99,16-9-279,-39-11-200,-343-4 364,53 2-97,-1-7 0,22-8 194,-143 10-8,1-2 0,-2 0-1,1-2 1,0 0 0,-1-2-1,0 0 1,-1-2 0,8-5 8,-18 9-1,-1-1 0,0-1 1,-1 0-1,1 0 0,-2-1 1,1 0-1,-1 0 0,0-1 1,-1 0-1,0-1 0,-1 1 0,0-1 1,2-7 0,49-160 90,-50 149-54,61-226 399,80-188-343,-141 425-98,26-66 6,-5-2 1,-2-2-1,-5 0 1,-3-1-1,-4-5 0,-12 78 145,-1 0 0,0 0 1,-1 0-1,0 0 0,-2 0 0,0 0 1,-1 0-1,0 1 0,-1-1 0,-1 1 1,0 0-1,-4-6-145,8 19-17,1 0 1,-1 1-1,0-1 1,0 1-1,0-1 1,0 1-1,0-1 0,0 1 1,0 0-1,0 0 1,-1-1-1,1 1 1,0 0-1,-1 0 0,1 0 1,-1 0-1,1 1 1,-1-1-1,1 0 1,-1 1-1,0-1 0,1 1 1,-1-1-1,0 1 1,0 0-1,1 0 1,-1 0-1,0 0 1,1 0-1,-1 0 0,0 0 1,0 0-1,1 1 1,-1-1-1,0 1 1,1-1-1,-1 1 0,1 0 17,-10 10-2936,1 2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0:2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1246 214 7042,'-76'16'6163,"-32"43"-6859,62-32 1143,-71 28-24,87-44-185,1 2 1,0 2 0,1 0 0,-21 16-239,-9 14 210,1 3 0,3 1 1,2 4-1,0 3-210,-42 86 155,45-48-158,3 2 1,-10 41 2,36-88 6,-26 76 8,5 1-1,5 2 0,6 3-13,12-11 72,4 2 0,6 0 0,6 0 0,7 58-72,-2-26 60,-2-98 95,2-1-1,3 0 1,2 0 0,2-1-1,3 0 1,2-1-1,3 0 1,1-2-1,3 0 1,5 4-155,-1-14 32,3-1 0,1-2 1,1 0-1,2-2 0,2-2 0,1-1 1,2-2-1,1-2 0,1-1 0,1-2 0,2-2 1,0-1-1,24 6-32,61 23 95,109 28-95,-123-43 7,83 18 21,2-8-1,3-9 0,58-2-27,-19-13 28,0-11 0,68-11-28,-68 2-5,-50 0 23,48-11-18,-173 1-103,0-2-1,-1-4 1,-1-2 0,0-4-1,-1-2 1,52-25 103,141-78-223,-6-18 22,-26-29-409,-27-28 66,-168 166 511,-3-1-1,-1-2 0,-1 0 1,12-28 33,57-143 22,-9-72 136,-45 88-52,-5-35-140,-26 174-8,-3 0 1,-1-1 0,-3 1-1,-2-1 1,-3 1 0,-2-1-1,-2 1 1,-2 1 0,-5-8 41,-8 1 40,-2 0 1,-3 3 0,-2 0-1,-3 2 1,-2 1 0,-7-5-41,-1 8-19,-3 1 1,-1 3 0,-2 2-1,-2 2 1,-8-2 18,-43-36-106,1-4-104,32 23 155,-3 4-1,-44-25 56,84 64 79,0 2 0,-1 1-1,0 1 1,-1 2 0,-1 1 0,1 2 0,-1 1 0,-1 2-1,0 2-78,-149-37 183,1-9-162,-38-1-29,-9 8 18,-371 11 7,273 5 3,-36-7-32,278 28 6,0 3 1,1 4-1,-57 9 6,79 0-152,0 2 0,1 3 0,1 3 0,1 2 0,1 3 0,-14 10 152,-105 56-2601,-3 10 63</inkml:trace>
  <inkml:trace contextRef="#ctx0" brushRef="#br0" timeOffset="4739.742">4238 1371 5289,'-13'-5'1391,"7"1"-1115,0 1 0,0-1 0,0 2 1,0-1-1,0 1 0,-1-1 0,0 2 1,1-1-1,-1 1 0,0 0 0,1 1 0,-1-1 1,0 1-1,0 0 0,0 1 0,0 0 0,1 0 1,-1 1-1,1-1 0,-2 2-276,-3 6 25,-1 1 0,2 1 1,-1 0-1,2 1 0,-1-1 0,2 2 0,-1-1 1,2 2-1,0-1 0,0 1 0,1-1 1,1 2-1,0-1 0,1 1 0,1-1 0,-2 13-25,-3 3 16,-6 14 9,2 1 0,2 1 0,1 0 0,3 0 0,2 0 0,2 1 0,2 0 0,4 35-25,6-30 17,2-1 1,3 0 0,1 0-1,3-2 1,2 0 0,2-1-1,2-2 1,15 20-18,-33-54 7,1 0 1,0 0-1,0 0 0,1-1 1,1 0-1,-1-1 0,2 0 1,0 0-1,0-1 0,0-1 1,1 0-1,1 0 0,-1-1 0,1-1 1,0 0-1,1-1 0,-1 0 1,1-1-1,0-1 0,0 0 1,0-1-1,1 0 0,-1-1 1,0-1-1,1 0 0,-1-1 0,4-1-7,5-6 53,-1-1 0,0-1 0,0 0-1,-1-2 1,-1 0 0,0-2-1,-1 0 1,0-1 0,-1-1 0,-1-1-1,0 0 1,-2-1 0,0-1-1,0 0 1,-2-1 0,-1-1 0,0 0-1,-2 0 1,6-18-53,3-9 161,-2-1 0,-2-1-1,-2-1 1,-3 0 0,-2-1 0,-2 1-1,-2-1 1,-3 0 0,-2 0 0,-2 0-1,-3 0 1,-1 0 0,-5-6-161,7 31 121,-2 0 0,0 1-1,-2 0 1,-1 1 0,-1 0 0,-1 0 0,-1 1 0,-1 1 0,-1 0 0,-1 1-1,-2 0-120,7 11 27,1 2-1,-2-1 0,1 1 0,-1 1 0,0 0 0,-1 1 0,0 0 0,0 1 1,-1 0-1,1 1 0,-1 1 0,0 0 0,-1 1 0,-10-1-26,-9 0-95,1 2 0,0 2 0,0 0 0,0 3 0,-27 4 95,37-3-249,0 0 1,0 2-1,1 0 0,0 2 0,0 0 0,1 2 1,0 0-1,0 1 0,1 1 0,1 1 0,-3 3 249,-58 50-2999,-6 10-56</inkml:trace>
  <inkml:trace contextRef="#ctx0" brushRef="#br0" timeOffset="30079.986">361 731 5313,'-36'20'6884,"1"43"-4723,19-10-1868,1 0 1,3 1-1,3 1 0,-3 49-293,-21 321 559,17 66-344,-4 37-178,-3-21 146,23-492-175,-4 105 140,5-1 0,6 1 0,17 90-148,-21-192 12,2 0-1,-1 0 1,2-1 0,0 0-1,2 0 1,5 11-12,-9-22 0,0 0 1,1 0-1,-1 0 0,1 0 0,0-1 1,1 0-1,-1 0 0,1-1 0,0 1 1,0-1-1,1 0 0,-1-1 1,1 0-1,-1 0 0,1 0 0,0-1 1,2 1-1,29 5-2,1-2 0,0-1 0,0-3 0,4 0 2,17 0-4,193 24 50,30 16-46,-53-7-26,64-5 26,-24-26-34,446-42-3,-490 18 34,306-16 13,-31 28-4,-345 1-55,148-25 49,-195 12-95,-1-4-1,72-28 96,-120 31-101,-2-2 0,0-2-1,-2-3 1,30-21 101,-64 32-54,0 0 0,-1-2 0,0 0 0,-2-1 1,0-2-1,-2 1 0,0-2 0,-1 0 0,-2-1 0,0-1 1,9-25 53,13-39-62,-5 0 1,17-80 61,-44 154 5,15-53 6,9-28 44,-4-2 1,-5 0-1,-4-1 0,-2-24-55,-14-75-61,-8 1 0,-24-114 61,20 209-13,-4 0 0,-5 1 0,-5-1 13,22 82 28,-1 2-1,0-1 1,-2 1 0,0 0-1,-2 0 1,0 1 0,0 1-1,-2-1 1,0 2-1,0 0 1,-9-8-28,-197-129 1156,-23-44-852,140 109-332,-3 4 0,-38-18 28,38 40-4,-4 4-1,-80-30 5,101 51 7,-1 4 0,-2 4 0,0 3 0,-89-11-7,33 20 57,-1 6 0,0 6 0,-105 13-57,-56 20 392,-146 40-392,-317 72 17,650-121-1271,-1-6-1,0-6 1,-13-4 1254,-101-17-2868</inkml:trace>
  <inkml:trace contextRef="#ctx0" brushRef="#br0" timeOffset="83176.603">270 361 5265,'-8'-41'6648,"12"75"-3376,23 140-2604,-16 8-336,-8 1 0,-8 0-332,-52 538 233,8-173 102,39-305-110,18 183-225,7-221 92,-12-198-93,0 0 0,0 0 0,0-1 0,1 1-1,0-1 1,0 0 0,0 0 0,1-1 0,0 1-1,0-1 1,1 0 0,-1 0 0,1-1 0,0 1 0,0-1-1,1-1 1,-1 1 1,1 0-2,42 26-26,2-2 1,1-3-1,0-2 1,2-2-1,7-1 28,25 11 26,14 2-13,2-5 0,24 0-13,3 2-10,54 14-27,1-7 0,105 3 37,108-25-24,26-30-1,0-27-18,13 2 65,-13 12 10,-28-3 24,81 17-56,-296 19 24,-177-5-18,-1-1-1,1 1 1,0-1 0,-1 1 0,1-1 0,0 0 0,-1 0 0,1 0 0,-1 0 0,0-1-1,1 1 1,-1-1 0,0 1 0,0-1 0,0 0 0,0 0 0,0 0 0,0 0 0,0 0-1,-1 0 1,1-1 0,-1 1 0,0 0 0,1-3-6,69-234-8,-34 93-199,-5-1 1,-8-2-1,-6 0 0,-3-49 207,14-360-271,-7 55 301,1 252 57,24-77-87,2-5 37,-47 307-25,-1 0 1,-1 0 0,-1-1-1,-1 1 1,-1 0 0,-2 1-1,-4-15-12,6 29 7,-1-1 0,-1 1 0,1-1 0,-2 1 0,0 0 0,0 1-1,0 0 1,-2 0 0,1 0 0,-1 1 0,-1 0 0,1 0 0,-1 1 0,-1 0 0,0 1 0,-9-5-7,-7 0 20,0 2 0,0 1 0,-1 2 0,0 0 0,0 2 0,-1 1 0,0 1 0,-13 0-20,-128-5 192,-103 11-192,-99-3 513,-47-34 75,-36 9-369,-68 0-168,-59 18 21,-8 14 280,91 13 204,475-18-514,-149 7-589,0-7 0,-8-7 547,113-2-3192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30:2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2988 29 8314,'-1'27'5663,"31"-6"-5910,-19-16 596,23 12-339,59 36 804,-85-48-710,0 0-1,1-1 0,0 0 1,0 0-1,0-1 0,0 0 1,1-1-1,-1 0 0,1 0 1,-1-1-1,1 0 0,0-1 1,-1 0-1,3-1-103,5 2 11,357 8 208,-78 2-106,98 40 234,-203-46-337,-84-3-104,95 13 94,158 47 180,117 26-118,158-56 125,-507-35-52,-1-5-1,30-10-134,340-52 110,-249 56 91,169 3-149,-46-15-20,157-8-32,-113-17 38,-108 29-36,455-50 222,-506 47 395,-153 21-171,49 17 144,-126-19 91,-54 12-382,10-7-967,-49 2-4754,0 1 1472</inkml:trace>
  <inkml:trace contextRef="#ctx0" brushRef="#br0" timeOffset="21731.358">2 1358 7322,'-1'-2'5526,"13"-20"-5443,-10 21-15,-1-1-1,1 1 1,0 0 0,0 0 0,0-1 0,0 1-1,0 0 1,0 1 0,0-1 0,1 0 0,-1 1 0,0-1-1,0 1 1,0-1 0,1 1 0,-1 0 0,0 0-1,1 0 1,-1 1 0,1-1-68,73 4 1431,-48-6-1172,259 4 845,-152-10-905,320 26 553,-270-23-272,158 8-313,-188 3-170,147-19 38,-78 30-33,-6-12-18,12-16 34,148 10-12,-227 1 13,-65 13-9,0-4 0,1-4 1,56-4-11,-41-11 21,88-15 32,-3 16-31,-87 7-18,-50-3 392,-14 8-214,44-3 79,-39 4 199,-22-7-250,-15 10 81,-17 14-6133,-13 6 2031</inkml:trace>
  <inkml:trace contextRef="#ctx0" brushRef="#br0" timeOffset="27425.94">4198 169 8690,'-62'2'5506,"54"-1"-5463,0 1 0,1 0-1,-1 0 1,0 1 0,1 0-1,0 0 1,0 0 0,0 1-1,0 0 1,1 1 0,-1 0-1,1 0 1,0 0 0,0 0 0,1 1-1,-4 5-42,-16 27 16,1 0 0,3 2 0,1 0-1,2 1 1,2 1 0,1 1 0,-3 22-16,0-15 104,2 2 1,3-1 0,1 2-1,3 0 1,3 0 0,1 0-1,4 1 1,1-1 0,3 1-1,2-1 1,5 21-105,0-33 0,2-1 1,1 0-1,2-1 1,2-1-1,1 0 0,21 30 0,-34-61 1,0-1-1,0 1 1,0-1-1,1 0 1,0 0-1,0 0 1,0-1-1,1 0 1,0 0-1,0-1 1,0 0-1,0 0 1,1-1-1,-1 0 1,1 0-1,0-1 1,0 0-1,0 0 0,0 0 1,0-1-1,1-1 1,-1 1-1,0-2 1,0 1-1,0-1 1,1 0-1,-1 0 1,0-1-1,0 0 1,0-1-1,5-2 0,9-9 15,1-1 0,-2 0 1,0-2-1,-1 0 0,0-2 0,-2 0 0,0-1 0,9-15-15,46-55 222,55-89-222,-75 94 61,-3-3-1,17-50-60,-42 78 36,-4 0-1,-1-2 0,-4 0 1,-2-3-36,-7 32 35,-2 0 0,-1 0 0,-1 0 0,-2-23-35,-1 45 25,-1 0-1,0 0 0,0 0 0,-1 0 0,-1 0 1,0 0-1,0 1 0,-1-1 0,0 1 0,-1 0 1,0 1-1,-1-1 0,0 1 0,0 0 0,-1 0 1,-1 0-25,0 2 38,0 1 0,0 0 0,-1 0 1,0 1-1,0 0 0,-1 1 0,1 0 1,-1 0-1,0 1 0,0 0 0,0 1 0,-3 0-38,-9-2 7,0 2-1,0 0 0,0 2 1,0 1-1,0 0 0,0 1 0,-17 5-6,5 1-210,0 0 0,0 3 0,1 1 0,0 1 0,1 2 0,1 1-1,-20 14 211,-121 96-2075,-29 65-1289,3 46-246</inkml:trace>
  <inkml:trace contextRef="#ctx0" brushRef="#br0" timeOffset="31268.147">13786 220 8650,'-139'-71'5337,"43"36"-5106,-2 5 0,-59-10-231,114 30 596,-5-1-297,0 2 0,0 2 0,-1 3 0,-4 1-299,-220 14 968,232-6-865,-9 0 38,0 2 1,0 2-1,0 3 0,-12 6-141,43-12 24,-19 7 33,1 2 1,0 1-1,-33 21-57,44-19-9,2 1-1,0 1 1,2 1-1,0 1 1,1 1 0,1 1-1,2 1 1,0 1-1,2 0 1,1 1 0,1 1-1,1 0 1,1 1-1,2 0 1,0 5 9,4-15-3,1 1 0,1-1 1,1 1-1,1 0 0,0 0 0,1 0 0,2 0 1,0 0-1,1 0 0,1 0 0,1-1 1,0 1-1,3 3 3,4 7-73,1 0 1,1 0-1,2-1 1,1-1-1,1-1 1,2 0-1,0-1 0,2-2 1,0 0-1,2-1 1,1-1-1,0-1 1,2-1-1,0-1 1,1-1-1,1-2 1,1-1-1,0-1 0,1-1 1,14 2 72,6 1-36,1-3 0,0-3 1,1-1-1,0-3 0,5-1 36,36 0 9,1-3-1,45-8-8,-91 2 24,-1-3 0,0-2 0,0-2-1,0-2 1,24-12-24,-22 8 50,-1-3-1,0-2 0,12-10-49,-14 3 36,-1-2-1,-2-2 1,-1-2-1,-2-2 0,-1-2 1,-2-1-1,1-6-35,-26 33 10,19-26 35,0-1 0,-3-1 0,22-42-45,-44 71 33,0 0 0,-1 0-1,0-1 1,-1 1 0,0-1 0,-1 0 0,0-1 0,-1 1-1,-1 0 1,0-1 0,-1 1 0,0-1 0,-1 1 0,-1 0-1,0-1 1,-1 1 0,-1-2-33,-2 0 56,-2 2 0,0-1 0,0 1 0,-1 0 0,-1 1 0,0 0 0,-1 1 0,0 0 0,0 0 0,-2 1 0,1 1 0,-1 0 0,0 1 0,-1 0 0,0 1 0,0 1 0,0 0 0,-1 1 0,-3-1-56,-29-9-66,0 1-1,-1 3 0,0 1 1,0 3-1,-3 2 67,-158-1-1146,-65 27-2013,-20 27-118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1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241 135 2809,'-22'12'5017,"22"-12"-4651,-20 15 4089,-6 13-3288,-21 15-124,-12 12-62,50-39-941,0 0 0,1 0 1,0 0-1,2 1 0,0 0 0,1 0 0,0 0 0,2 1 1,0 0-1,1 0 0,0 16-40,2 18 119,2 0 0,3-1 0,7 28-119,-10-56 87,2 0 0,1 0 1,1 0-1,0-1 0,2 1 0,1-2 1,2 4-88,-6-14 26,1-1-1,0-1 1,0 1 0,1-1 0,0 0 0,1 0 0,0-1-1,6 5-25,16 13 36,-22-18-28,2 1-1,-1-2 1,1 1-1,0-1 1,1-1 0,-1 1-1,1-2 1,0 0-1,11 4-7,-16-8 2,1-1-1,-1 1 0,1-1 0,-1 0 0,1 0 1,-1-1-1,1 0 0,-1 0 0,0-1 0,0 0 1,1 0-1,-1 0 0,0-1 0,0 1 0,-1-2 1,1 1-1,-1 0 0,4-4-1,81-82 82,-65 59-69,-2-2 0,-2-1 0,0 0-1,-3-2 1,-1 0 0,-1-1 0,-2 0-1,-2-2 1,-1 1 0,-2-1-1,1-17-12,31-213 55,-39 257-31,-1 1 0,-1-1 0,0 0 0,0 1 0,-1-1 0,-1 0 0,0 1 0,0-1 0,-1 1 0,0 0 0,-1 0 0,0 0 0,0 0 0,-1 0 0,0 1 0,-1 0 0,0 0 0,-1 1-1,0 0 1,0 0 0,0 0 0,-1 1 0,-1 0 0,1 0 0,-1 1 0,0 1 0,0-1 0,-1 1 0,1 1 0,-1 0 0,0 0 0,-1 1 0,-7-2-24,1 3 45,0 0 0,-1 1 0,1 1 0,-1 0 0,1 2 0,0 0 0,-1 1-1,1 0 1,0 1 0,1 2 0,-1-1 0,1 2 0,-4 2-45,6 0 2,2 1 0,-1 0 1,1 1-1,1 0 0,0 1 0,1 1 0,0-1 1,0 1-1,2 1 0,0 0 0,-3 6-2,5-10-25,4-8-23,0 1 0,0 1 0,0-1-1,0 0 1,0 0 0,1 1 0,0-1-1,-1 1 1,1-1 0,1 1 0,-1 0-1,0-1 1,1 1 0,0 0 0,0 0-1,0-1 1,0 1 0,0 0 0,1 1 48,14 41-5422,-23-29 1555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1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2937,'-52'21'7856,"26"6"-5633,20-7-1549,31-15-544,26-1-65,54 5-30,0-5 1,16-5-36,388-9 131,79 24 453,-473-12-363,0-5-1,39-9-220,152-4 138,-217 21 0,0 4 1,56 14-139,-140-22 11,72 8 97,-1-4 0,1-4 0,0-2 1,24-7-109,-39 4 28,222 10 87,-132-35-53,-135 23-7,0 1 1,0 0 0,1 2 0,0 0 0,0 0-1,0 2 1,-1 0 0,1 1 0,0 1 0,0 1-1,0 0 1,0 1 0,1 2-56,79 25 417,-82-39-4360,-12 0 978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1:5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6274 171 6665,'-26'77'1257,"-27"-81"-1257,13-1-1377</inkml:trace>
  <inkml:trace contextRef="#ctx0" brushRef="#br0" timeOffset="2402.229">6080 166 2208,'-15'7'9979,"2"-5"-9418,-72 16 986,72-14-1533,0-1 0,0 0 0,0-1-1,0-1 1,-1 0 0,1-1 0,0 0 0,-4-1-14,1 1 5,-309-12 124,56 53 256,70-7-80,25-36-148,63-4-10,-34 8 82,-335-39-22,27 11 165,176-9 443,-154-43-815,403 73 9,-62-8 59,-1 3 0,0 5 0,-8 4-68,-189-14 27,196 2-23,-157-12 21,-44 38-38,79 17 27,88-10 23,0-6 0,-40-3-37,-179-3 52,101-25-16,153 8-7,82 8-29,-9-2-2,0 1-1,0 1 1,0 1-1,0 0 1,0 2-1,0 0 1,0 1-1,-17 4 3,32-4-9,0-1 0,0 1 0,1-1 0,-1 1 0,0 0 0,1 0 0,0 0 0,0 1 0,0-1 0,0 0 0,1 1 0,-1-1 0,1 1 0,0 0 0,0-1 0,0 1 0,0 0 0,1 0-1,-1-1 1,1 1 0,0 0 0,0 0 0,1 0 0,-1-1 0,1 1 0,0 0 0,1 3 9,-1 17-14,-6 44-1,-2 0 0,-3 0 0,-3-1 1,-15 40 14,18-66 1,-2 5-3,2 1 1,3 0-1,1 1 0,2 0 0,3 0 0,1 0 0,3 0 0,2-1 0,10 44 2,-14-86-7,1-1 0,0 1 0,0 0 0,1-1 0,-1 0-1,1 0 1,0 1 0,0-2 0,1 1 0,-1 0 0,1-1 0,0 1 0,0-1 0,0 0 0,0 0-1,0-1 1,1 1 0,-1-1 0,1 0 0,-1 0 0,1 0 0,0-1 0,0 0 0,0 0 0,0 0-1,0-1 1,0 1 0,0-1 0,0 0 0,0-1 0,0 1 0,0-1 0,0 0 0,3-1 7,22 0 7,1 1 0,0 2 1,0 1-1,0 1 0,-1 1 1,1 2-1,21 8-7,-3-3 3,118 28-1,-55-27-29,0-5 1,0-4 0,50-8 26,-122 4-7,64 0 21,0 4-1,0 5 0,18 7-13,175 27-16,40-15 22,12-10-26,-17-29-34,192-67-20,-301 39 99,-153 29-21,49-10-4,0 6 0,34 3 0,119-7 21,-141 7-19,99 5 15,-224 6-15,0-1 0,0 1 1,0-1-1,0-1 0,-1 1 0,1-1 0,0 0 1,-1 0-1,0-1 0,0 1 0,0-1 1,0-1-1,-1 1 0,1 0 0,-1-1 0,0 0 1,-1 0-1,1 0 0,-1-1 0,0 1 1,0-1-1,-1 1 0,1-1 0,-1 0 0,0 0 1,-1-1-3,3-1 3,3-7-3,6-14 13,1 1 0,1 1-1,1 0 1,14-16-13,146-184-39,-127 170 64,-36 44-14,0 0 0,-1 0 1,-1-1-1,0-1 0,-1 0 0,-1 0 0,0-1 0,-1 0 0,-1 0 0,0-1 0,-2 0 1,0 0-1,1-7-11,-5-2 162,-1 1 0,-1 0 0,-1 0 0,-2 0 0,0 0 0,-7-19-162,-11-37-3242,19 70 2340,1 6-2056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4:4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31 5065,'-3'-30'6488,"3"30"-6429,0 0-1,0 0 1,0 1 0,0-1 0,0 0-1,1 0 1,-1 1 0,0-1-1,0 0 1,0 0 0,-1 1-1,1-1 1,0 0 0,0 0-1,0 1 1,0-1 0,0 0-1,0 0 1,0 0 0,0 1-1,0-1 1,0 0 0,-1 0-1,1 0 1,0 1 0,0-1-1,0 0 1,0 0 0,-1 0 0,1 0-1,0 1 1,0-1 0,0 0-1,-1 0 1,1 0 0,0 0-1,0 0 1,-1 0 0,1 0-1,0 0 1,0 0 0,0 0-1,-1 0 1,1 0 0,0 0-1,0 0 1,-1 0 0,1 0-1,0 0 1,0 0 0,-1 0-1,1 0-58,-19 300 435,-2-63 227,21-235-640,-1 0 1,1 0-1,0 0 1,0 1 0,0-1-1,0 0 1,1 0-1,-1 0 1,0 1 0,1-1-1,0 0 1,-1 0-1,1 0 1,0 0-1,0 0 1,0 0 0,0 0-1,1-1 1,-1 1-1,1 0 1,-1 0 0,1-1-1,-1 1 1,1-1-1,0 0 1,-1 1-1,1-1 1,0 0 0,0 0-1,0 0 1,1 0-23,11-2 52,1-1 1,-1-1-1,0 0 0,0 0 1,0-2-1,0 0 1,-1 0-1,13-8-52,-19 10 17,17-7-214,0-1 1,0-1-1,-1-1 0,-1-1 1,0-1-1,-1-1 1,9-10 196,-9-2-2936,-10-9-163</inkml:trace>
  <inkml:trace contextRef="#ctx0" brushRef="#br0" timeOffset="221.182">367 222 8970,'-2'11'2104,"-4"9"705,5 7-2593,-2 18-112,1 7-56,2 3 32,5-1 32,2 2 8,4-9-40,2 2 0,0-10-8,3-7 1633,-2-10-4650,-9-12 2097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4:4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153 205 5897,'8'-94'8286,"-8"93"-8233,0 0 1,0 0-1,0 0 1,0 0-1,0 0 1,-1 0-1,1 1 0,0-1 1,-1 0-1,1 0 1,0 0-1,-1 1 0,1-1 1,-1 0-1,1 0 1,-1 1-1,1-1 1,-1 0-1,0 1 0,1-1 1,-1 1-1,0-1 1,1 1-1,-1-1 1,0 1-1,0-1 0,0 1 1,1 0-1,-1-1 1,0 1-1,0 0 0,0 0 1,0 0-1,0 0 1,1 0-1,-1 0 1,0 0-1,0 0 0,0 0 1,0 0-1,0 0 1,0 0-1,1 1 0,-1-1 1,0 0-1,0 1 1,0-1-1,1 0 1,-1 1-1,0-1 0,0 1 1,1-1-1,-1 1 1,0 0-54,-11 13 12,1-1 1,0 2-1,1 0 1,0 0-1,1 0 1,1 1-1,1 1 1,0-1-1,1 1 1,-3 14-13,3-13 22,1 0 0,1 0-1,0 0 1,1 1 0,1-1 0,1 0-1,1 1 1,0 0 0,3 13-22,-3-30 3,-1 0 1,1 0-1,0 0 1,0 0-1,0 0 1,1 0-1,-1 0 1,0 0-1,1 0 0,0-1 1,-1 1-1,1 0 1,0 0-1,0 0 1,0-1-1,0 1 0,0 0 1,0-1-1,0 1 1,1-1-1,-1 1 1,0-1-1,1 0 0,-1 1 1,1-1-1,0 0 1,-1 0-1,1 0 1,0 0-1,0-1 0,0 1 1,0 0-1,-1-1 1,1 1-1,0-1 1,0 0-1,0 1 1,0-1-1,0 0 0,0 0-3,12-5 30,-1 0-1,0 0 1,-1-1-1,0-1 1,0 0-1,0 0 0,-1-1 1,0-1-1,0 0 1,-1-1-1,0 0 0,-1 0 1,0-1-1,0 0 1,-1 0-1,2-7-29,6-6 38,-2-1 0,-2 0-1,0-1 1,-1 0 0,-1-1-1,-2 0 1,-1 0 0,-1-1-38,1-30 110,-15 71-154,0 10 21,1 1 0,1-1-1,1 1 1,2 1 0,0-1 0,2 0-1,0 1 1,2-1 0,0 1-1,2-1 1,3 12 23,-5-32-25,1 1 0,-1-1-1,1-1 1,0 1 0,0 0 0,0 0-1,1-1 1,-1 1 0,1-1 0,0 0-1,0 0 1,0 0 0,0 0-1,0 0 1,1-1 0,0 0 0,-1 1-1,1-1 1,0 0 0,0-1 0,0 1-1,0-1 1,0 0 0,0 0-1,0 0 1,1 0 0,-1-1 0,0 0-1,0 0 1,1 0 0,-1 0 0,0-1-1,0 1 1,1-1 0,-1 0 0,0 0-1,0-1 1,2 0 25,50-23-3122</inkml:trace>
  <inkml:trace contextRef="#ctx0" brushRef="#br0" timeOffset="2011.793">711 204 7666,'-7'1'6507,"20"-1"-5619,142-56 238,176-57-272,-211 80-135,-108 31 684,-36 12-427,26-6-5464,5-3 1160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1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5556 7122,'-22'-37'4838,"20"35"-4707,0 0 1,1 0-1,-1 0 0,0 0 1,-1 0-1,1 1 0,0-1 1,0 0-1,-1 1 0,1 0 1,-1 0-1,1 0 1,-1 0-1,0 0 0,1 0 1,-1 1-1,0-1 0,0 1 1,1-1-1,-1 1 0,0 0 1,-2 1-132,-4 2 72,0 2-1,0-1 1,0 1 0,1 0 0,0 1-1,0 0 1,1 0 0,-1 1-1,1 0 1,1 0 0,-1 1 0,1 0-1,1 0 1,-1 0 0,1 0 0,1 1-1,0 0 1,0 0 0,-2 8-72,-1 0 16,1 0 0,0 0 0,1 0-1,1 1 1,1 0 0,1-1 0,0 1 0,1 0 0,1 0 0,1 0 0,0 0 0,1 0 0,1 0 0,3 7-16,-5-21 4,-1-1 1,1 1 0,0-1 0,1 0 0,-1 0 0,0 0 0,1 0 0,0 0 0,0 0 0,-1 0-1,2 0 1,-1-1 0,0 1 0,1-1 0,-1 1 0,1-1 0,-1 0 0,1 0 0,0 0 0,0-1-1,0 1 1,0 0 0,1-1 0,-1 0 0,0 0 0,0 0 0,1 0 0,-1-1 0,1 1 0,-1-1-1,0 0 1,1 0 0,-1 0 0,1 0 0,-1-1 0,1 1 0,-1-1 0,0 0 0,0 0 0,1 0-1,-1-1 1,0 1 0,2-2-5,15-9 102,0-1-1,-1-1 0,-1 0 1,0-2-1,0 0 0,-2-1 1,0-1-1,-1 0 0,-1-1 1,-1-1-1,-1 0 0,7-14-101,-16 29 73,0 1-1,0-1 0,-1 0 0,0 0 1,1 0-1,-2 0 0,1-1 0,-1 1 1,1-1-1,-1 1 0,-1-1 0,1 1 1,-1-1-1,0 1 0,0-1 0,-1 1 1,0-1-1,1 1 0,-2-1 0,1 1 1,-1 0-1,0-1 0,0 1 0,0 0 1,-1 0-1,0 1 0,0-1 0,0 0 1,0 1-1,-1 0 0,0 0 0,0 0 1,0 0-1,0 0 0,-1 0-72,-91-35-1458,93 37 1008,0-1-1,0 1 0,1-1 0,-1 0 1,1 1-1,0-1 0,0 0 0,0 0 1,0-1-1,1 1 0,-1 0 0,1-1 0,0 1 1,0-1-1,0 1 0,0-4 451,-8-32-5176</inkml:trace>
  <inkml:trace contextRef="#ctx0" brushRef="#br0" timeOffset="555.35">93 2605 8602,'-44'55'4556,"36"-35"-4416,0 1-1,1-1 0,2 1 0,0 0 0,1 1 1,-1 16-140,2-22 87,1 0 0,1 0 1,0 0-1,2 0 0,-1 0 1,2 0-1,0 0 0,1 0 1,1 0-1,1 4-87,-3-18 14,-1 0 0,0 0 0,0 0 0,1 0 0,-1-1 0,1 1 0,-1 0-1,1-1 1,0 1 0,0-1 0,0 0 0,0 0 0,0 1 0,0-1 0,0 0 0,0-1 0,0 1 0,0 0 0,1-1-1,-1 1 1,0-1 0,0 1 0,1-1 0,-1 0 0,0 0 0,1 0 0,-1-1 0,0 1 0,1 0-14,66-19 366,-29-1-200,-1-2 0,-1-2 0,-1-1 0,-1-2 0,32-30-166,-41 35 37,-17 14-47,0 0 0,-1-1 0,1 0 0,-2-1 0,1 0 1,-1 0-1,-1-1 0,1-1 10,-7 10-84,-1 1 1,1 0 0,-1 0-1,0 0 1,1 0-1,-1 0 1,0-1 0,0 1-1,0 0 1,0 0-1,0 0 1,0-1-1,0 1 1,0 0 0,0 0-1,-1 0 1,1-1-1,0 1 1,-1 0 0,1 0-1,-1 0 1,1 0-1,-1 0 1,0 0-1,1 0 1,-1 0 0,0 0-1,0 0 1,0 0-1,0 1 1,0-1 83,-16-12-2261</inkml:trace>
  <inkml:trace contextRef="#ctx0" brushRef="#br0" timeOffset="777.835">476 2637 6393,'3'17'2353,"-1"12"391,-2 10-1703,-3 16-41,0 2-320,1 15-72,2-10-248,8 6 16,3-15-520,-4 9-2928</inkml:trace>
  <inkml:trace contextRef="#ctx0" brushRef="#br0" timeOffset="8776.473">217 2965 4361,'-22'45'9346,"55"-44"-7700,4-9-1438,-1-2 0,0-1 0,-1-2 1,0-1-1,17-11-208,40-15 91,-66 30-74,2 1 1,-1 1-1,1 2 0,1 0 1,25 0-18,-49 6 6,-2 0 1,-1 0-1,1 0 1,0-1 0,0 1-1,0 0 1,0-1 0,0 0-1,0 0 1,-1 1 0,1-2-1,0 1 1,-1 0 0,1-1-1,-1 1 1,1-1 0,-1 1 0,0-1-1,2-2-6,22-26 611,-34 35-206,-30 4-1143,-2 4-2539,18-8 660</inkml:trace>
  <inkml:trace contextRef="#ctx0" brushRef="#br0" timeOffset="9318.75">455 2655 3273,'5'-10'8359,"-1"16"-5475,2 26-3624,-4-24 1418,14 182 278,-12-91-499,4 114 997,-9-213-1461,1 0 0,0 1-1,0-1 1,0 1 0,0-1 0,0 0 0,-1 1-1,1-1 1,0 1 0,0-1 0,0 0-1,0 1 1,0-1 0,0 1 0,0-1 0,0 1-1,1-1 1,-1 0 0,0 1 0,0-1 0,0 1-1,0-1 1,0 0 0,1 1 0,-1-1 0,0 0-1,0 1 1,1-1 0,-1 0 0,0 1-1,0-1 1,1 0 0,-1 0 0,0 1 0,1-1-1,-1 0 1,1 0 0,-1 1 0,0-1 0,1 0-1,-1 0 1,1 0 0,-1 0 0,0 0-1,1 0 1,-1 0 0,1 0 0,-1 0 0,1 0-1,-1 0 1,0 0 0,1 0 0,-1 0 0,1 0-1,-1 0 1,0 0 0,1 0 0,-1-1-1,1 1 9,18-20-3046,-3-13 388</inkml:trace>
  <inkml:trace contextRef="#ctx0" brushRef="#br0" timeOffset="-3048.967">551 3476 5281,'1'-2'250,"0"1"-1,0-1 1,0 0-1,0 0 1,0 0-1,-1 0 1,1 0 0,0 0-1,-1 0 1,0 0-1,1 0 1,-1 0-1,0 0 1,0 0-1,0 0 1,0 0-1,-1-1 1,1 1 0,-1 0-1,1 0 1,-1 0-1,0 0 1,1 1-1,-1-1 1,0 0-1,0 0 1,0 0-1,-1 1 1,1-1 0,0 0-1,-1 1 1,1-1-1,-1 1-249,-4-3 120,0 1 1,-1 0-1,1 1 0,-1-1 0,1 1 0,-1 1 0,0-1 0,0 1 1,0 0-1,0 1 0,0-1 0,0 2 0,0-1 0,0 1 1,1 0-1,-1 0 0,0 1 0,0-1 0,1 2 0,-1-1 0,0 1-120,-25 10 70,0 1 0,2 1 0,0 2 0,0 1 0,2 1 0,0 1 0,-2 5-70,24-21 6,0 1 0,0 1 0,1-1 0,0 1 0,0 0 0,0 0 0,0 1 0,1 0 0,0-1 0,1 1 0,0 1 0,0-1 0,0 0 0,1 1 0,0-1 0,0 1 0,1 0 1,0-1-1,0 5-6,2 24-14,1 1 0,2-1 1,2 1-1,4 11 14,-5-26-1,2 0 0,0-1-1,1 1 1,1-1 0,1-1 0,1 0 0,0 0 0,11 12 1,-14-22 0,0 0 1,0 0 0,1-1-1,0 0 1,1 0 0,0-1-1,1-1 1,7 5-1,53 32 11,-1 4 1,22 22-12,-83-62-1,-1 1 0,0 0 0,0 0 0,-1 0 0,0 1 0,-1 0 0,0 1 0,-1-1 0,0 1 0,0 0 0,-1 1 0,-1-1 0,0 0 0,-1 1 0,0 0 0,0 5 1,0 12-19,-1 0 0,-2 1 0,0-1 0,-3 0 0,0 0 0,-3 6 19,-2 4 125,-1 0 0,-2 0 0,-1-1-1,-3-1 1,-1 0 0,-1-2 0,-23 33-125,35-58 112,0-1 1,-1-1-1,0 1 1,-1-1-1,0 0 1,0-1-1,-1 0 1,1 0-1,-2-1 1,1 0 0,-1 0-1,1-1 1,-2-1-1,1 0 1,0 0-1,-1-1 1,0 0-1,1-1 1,-1 0-1,0-1 1,-4 1-113,10-3-44,-1-1 0,1 1 0,0-1 0,0 1 0,0-1 0,0-1 0,0 1 0,0-1 1,0 0-1,1 0 0,0 0 0,-1-1 0,1 1 0,0-1 0,1 0 0,-1 0 0,-1-3 44,-4-7 298,11 5-3007,5 6 491</inkml:trace>
  <inkml:trace contextRef="#ctx0" brushRef="#br0" timeOffset="12645.132">1312 4080 5361,'2'-10'846,"2"-8"120,-1 0 0,-1 1 1,-1-1-1,0 0 0,-1 0 0,-1 0 1,-1 0-1,0 0 0,-3-7-966,5 23 56,0 0 0,-1 1 0,1-1 0,0 0 1,-1 1-1,1-1 0,-1 0 0,1 1 0,-1-1 0,0 1 0,1-1 0,-1 1 0,0-1 0,0 1 0,0 0 0,0-1 0,0 1 0,-1 0 1,1 0-1,0 0 0,-1 0 0,1 0 0,-1 0 0,1 0 0,-1 0 0,1 1 0,-1-1 0,1 1 0,-1-1 0,1 1 0,-1-1 1,0 1-1,0 0 0,1 0 0,-1 0 0,0 0 0,1 0 0,-1 0 0,0 0 0,1 1 0,-1-1 0,0 0 0,1 1 0,-1 0-56,-3 2 23,1 1 0,0 0 0,0 0 0,0 0-1,1 0 1,-1 1 0,1-1 0,0 1 0,1 0 0,-1 0-1,1 0 1,-1 2-23,-5 9 17,-28 55-12,3 2-1,-12 44-4,34-35 16,11-80-14,0 0 0,0 0 1,1-1-1,-1 1 0,1 0 1,-1 0-1,1 0 0,0 0 1,0-1-1,0 1 0,0 0 1,0-1-1,0 1 0,0-1 1,0 1-1,1-1 0,-1 1 1,0-1-1,1 0 0,-1 0 1,1 0-1,0 0 0,-1 0 1,1 0-1,0 0 0,0 0 1,-1-1-1,1 1 0,0-1 1,0 1-1,0-1 0,0 0 1,0 1-1,0-1 0,0 0 1,0 0-1,-1-1 0,3 1-2,3-2 16,0 1-1,0-1 0,0-1 0,0 1 0,0-1 0,-1 0 0,1-1 0,-1 0 1,0 0-1,4-3-15,-5 4 10,16-15 22,-1-1 1,0 0-1,-2-2 1,0 0-1,-1-1 1,-1 0-1,-1-2 0,-2 0 1,0 0-1,-1-1 1,-2-1-1,2-6-32,40-137 166,-43 93-108,-16 92-143,2 20 58,1 0 1,2 1-1,1-1 0,2 1 1,2 8 26,-2-37-80,-1 0 0,2 0 0,-1-1 1,1 1-1,0 0 0,0-1 0,1 0 1,0 1-1,1-1 0,-1 0 0,1-1 1,1 1-1,-1-1 0,1 1 1,0-1-1,1-1 0,-1 1 0,1-1 1,5 4 79,30 1-3104,-1-4-142</inkml:trace>
  <inkml:trace contextRef="#ctx0" brushRef="#br0" timeOffset="16632.848">869 3494 6273,'3'-20'4570,"-5"28"-1966,-14 66-2311,-6 30-239,5 1 0,4 1 0,5 1 0,4-1 0,5 1 0,13 87-54,-8-159 11,2 1 0,0-2-1,3 1 1,6 13-11,-12-35 3,0-1 1,0 0-1,1 0 1,0-1-1,1 1 1,1-1-1,0-1 1,0 1-1,1-2 1,0 1-1,1-1 1,0 0-1,1-1 1,-1 0-1,2-1 1,-1 0-1,1-1 1,4 2-4,9 0-315,0 0 1,0-2-1,1-1 1,0-1-1,0-1 1,0-1-1,1-2 1,-1 0-1,0-2 1,18-3 314,62-12-2319</inkml:trace>
  <inkml:trace contextRef="#ctx0" brushRef="#br0" timeOffset="13349.654">2015 3655 9690,'-5'-6'2353,"5"6"759,5 2-2816,1 5-144,11-4-104,5 0-8,3-1 8,7-10 24,-2 2 0,3-2 8,-1-1 16,-1 0-432,-7 6 952,-8-12-3824,-9 0 1159</inkml:trace>
  <inkml:trace contextRef="#ctx0" brushRef="#br0" timeOffset="13644.407">2526 2962 9514,'-3'10'1928,"6"1"929,-3 0-2801,3 10-88,2 5 32,4-7 32,-3 7-8,2 8 8,-4-4-8,5 2 0,-1-3-8,-1 4 24,1-9-72,-5 2-2857,3-3 945</inkml:trace>
  <inkml:trace contextRef="#ctx0" brushRef="#br0" timeOffset="14062.472">2444 3555 8906,'9'3'1928,"10"-3"937,2-2-2521,5-7-32,9-10 24,9-3 24,-2 1-104,10-9-56,-2 15-88,-5-7-248,-10 3-288,-11 0-2696,-13 15 575</inkml:trace>
  <inkml:trace contextRef="#ctx0" brushRef="#br0" timeOffset="14512.036">2696 3540 10946,'-75'83'3901,"67"-70"-3853,1 0-1,0 0 1,2 1-1,-1 0 1,2 0-1,0 0 1,0 0-1,1 1 0,1-1 1,1 1-1,0 0 1,0 0-1,2-1 1,0 1-1,1 3-47,-2-16 2,0 0-1,0-1 1,0 1-1,0 0 1,0 0-1,0-1 1,0 1-1,1 0 1,-1-1-1,1 1 1,-1 0-1,1-1 0,-1 1 1,1 0-1,0-1 1,0 1-1,0-1 1,0 0-1,0 1 1,0-1-1,1 0 1,-1 0-1,0 1 1,1-1-1,-1 0 1,0 0-1,1 0 1,0-1-1,-1 1 1,1 0-1,-1-1 0,1 1 1,0-1-1,-1 1 1,1-1-1,0 0 1,0 1-1,0-1-1,165 17 155,-163-15-155,0 1 0,0-1 1,0 1-1,-1 0 0,1 0 0,0 0 1,-1 0-1,0 0 0,0 1 0,0 0 0,0 0 1,-1-1-1,1 1 0,-1 1 0,0-1 1,0 0-1,-1 1 0,1-1 0,-1 0 0,1 5 0,2 3-1,0-2 4,-1-1 0,0 1 0,-1 0 0,0 0 0,0 0 0,-1 0 0,-1 0 0,1 0 0,-2 0 0,1 1-3,-24 30 71,17-33 46,0 1-1,0-1 1,-1-1 0,0 1-1,-1-1 1,1-1-1,-1 1 1,0-2 0,-1 1-1,0-1 1,1-1-1,-2 0 1,1 0 0,0-1-1,-1 0 1,1-1 0,-1 0-1,-5 0-116,13-2 40,0 0 0,1 0-1,-1 0 1,0 0 0,1 0-1,-1-1 1,0 0 0,1 1 0,-1-1-1,1 0 1,-1 0 0,1-1-1,-1 1 1,1 0 0,0-1 0,0 1-1,-1-1 1,1 0 0,0 0-1,1 0 1,-1 0 0,0 0 0,1 0-1,-1 0 1,1-1 0,-1 1-1,1 0 1,0-1 0,0 1 0,0-1-1,0 0 1,1 1 0,-1-1-1,1 1 1,0-1 0,-1 0 0,1 0-1,0 1 1,1-1 0,-1 0-1,0 1 1,1-1 0,-1 0-1,1 1 1,1-3-40,63-158 89,-50 131-79,29-56 33,3 2-1,28-35-42,-55 93 12,-16 24-4,0 0 0,-1-1 0,1 0-1,-1 0 1,0 1 0,0-2 0,-1 1-1,0 0 1,0-1 0,0 1 0,1-5-8,-4 7 5,-1 0 0,1 1 0,0-1 0,-1 0 0,0 0 1,0 1-1,1-1 0,-1 1 0,-1 0 0,1 0 0,0-1 0,-1 1 1,1 1-1,-1-1 0,1 0 0,-1 1 0,0-1 0,0 1 1,1 0-1,-1 0 0,0 0 0,0 0 0,0 0 0,-1 1 1,1-1-1,0 1 0,0 0 0,0 0 0,0 0 0,-3 1-5,-10-1-1,0 1-1,0 1 0,0 0 0,0 1 0,1 1 1,-1 0-1,1 2 0,0-1 0,0 2 1,1 0-1,0 0 0,-4 4 2,5 5-1584,28-16-1932</inkml:trace>
  <inkml:trace contextRef="#ctx0" brushRef="#br0" timeOffset="15279.683">3365 3167 7490,'1'-2'-7,"3"-13"3761,-8 16-40,-138 274-1793,45-79-1221,45-141-376,51-56-407,-1 1 0,0 0 1,0 0-1,1-1 0,-1 1 1,1-1-1,-1 0 0,0 1 0,1-1 1,-1 0-1,1 0 0,-1 0 1,1 0-1,0 0 0,0 0 0,-1 0 1,1-1-1,0 1 0,0 0 1,0-1-1,0 1 0,0 0 0,0-1 1,1 0-1,-1 1 0,0-1 83,-1-2-315,-18-25-2755,-1-4-120</inkml:trace>
  <inkml:trace contextRef="#ctx0" brushRef="#br0" timeOffset="15506.433">2948 3285 8170,'6'-3'2360,"2"9"465,4 5-2217,14 7-288,6 3-112,12 8 72,-2-2 56,13 5-8,-5-5-104,6 2-40,-8-8-64,7 1-56,-13-7-8,1 1-8,-14-3-392,-9-9-2864,-13-2 807</inkml:trace>
  <inkml:trace contextRef="#ctx0" brushRef="#br0" timeOffset="16037.627">3490 2755 8410,'29'-13'4309,"24"16"-3552,-37 1-713,0 1-1,-1 1 1,0 1-1,0 0 1,-1 1 0,0 1-1,0 0 1,-1 1-1,0 0 1,-1 1-1,0 0 1,10 13-44,-7-7 36,-1 0 0,0 1 0,-1 1 0,-1 0 0,-1 0 0,-1 1-1,0 1 1,-2-1 0,0 2 0,-2-1 0,0 1 0,-1 0 0,-1 0 0,-1 0 0,-2 1 0,0 21-36,-5 6 115,-2 0 0,-2-1 0,-2 1 0,-2-2 0,-6 12-115,-19 47-165,-4-2 0,-39 67 165,11-44-2408,3-18 167</inkml:trace>
  <inkml:trace contextRef="#ctx0" brushRef="#br0" timeOffset="29942.031">379 5145 2008,'-33'9'6574,"61"-6"-4564,-4-9-1902,-1 0 0,1-2 0,-1-1 0,-1 0 0,1-2 0,6-5-108,20-8 125,241-120 166,12-5-223,-22 0-27,-22 15-19,-100 65 158,-111 50 334,-34 14 160,-16 10 498,-55 24-164,-1-2 1,-48 14-1009,17-7 136,-199 78-54,160-74-66,55-18-19,0 3 1,2 3-1,-50 27 3,62-21 19,2 3 0,2 2 1,-5 7-20,29-12-59,33-31 50,-1 0 1,0 0 0,1 0-1,-1 0 1,1 0-1,-1 0 1,1 0-1,-1-1 1,1 1 0,0 0-1,0 0 1,-1-1-1,1 1 1,0 0-1,0-1 1,-1 1 0,1-1-1,0 1 1,0-1-1,0 0 1,0 1 0,0-1-1,0 0 1,0 0-1,0 1 1,0-1-1,0 0 1,0 0 0,0 0-1,0 0 1,0 0-1,0 0 1,0-1-1,0 1 1,0 0 0,0 0-1,0-1 1,0 1-1,0-1 1,-1 1-1,1-1 1,0 1 0,0-1-1,0 0 9,117-47-249,232-146-546,135-91-412,-430 253 1172,0 2 0,3 3 0,18-5 35,-64 28 22,0 0 97,-17 3 178,-13 4-230,0 0 0,1 2 0,-1 0 0,1 2 0,0-1 0,0 2 0,1 0 0,0 1 0,-14 11-67,-269 192 75,158-114-815,-63 29 740,102-71-2427,22-12 38</inkml:trace>
  <inkml:trace contextRef="#ctx0" brushRef="#br0" timeOffset="65917.845">783 6617 14483,'45'6'152,"1"0"64,33-43-120,-31 15-32,-1 7 0,-15 5-8,37-15-272,-28 14-784,-28 20-2025,-31 5 145</inkml:trace>
  <inkml:trace contextRef="#ctx0" brushRef="#br0" timeOffset="66321.84">558 7052 7426,'-18'18'2504,"8"2"257,20-11-1993,22-9-392,9-10-248,29-15 8,10-10 0,17-6 16,0 0-56,10 1 48,-24 12 392,10-8-3424,-21-2 1319</inkml:trace>
  <inkml:trace contextRef="#ctx0" brushRef="#br0" timeOffset="69053.492">587 6741 5857,'-7'-8'6860,"22"-1"-5478,-2 3-1225,90-48-59,3 5-1,1 4 0,89-23-97,-105 36 68,-92 32-63,1 0 0,-1 0-1,0 0 1,1 0 0,-1 0-1,1 0 1,-1-1 0,0 1-1,1 0 1,-1 0 0,1 0-1,-1-1 1,1 1 0,-1 0-1,1-1 1,-1 1-1,1 0 1,-1-1 0,1 1-1,-1-1 1,1 1 0,0 0-1,-1-1 1,1 1 0,0-1-1,-1 1 1,1-1 0,0 0-1,0 1 1,-1-1-1,1 1 1,0-1 0,0 1-1,0-1 1,0 0 0,0 1-1,0-1 1,0 1 0,0-1-1,0 0 1,0 1 0,0-1-1,0 1 1,0-1 0,1 0-1,-1 1 1,0-1-1,0 1 1,1-1 0,-1 1-1,0-1 1,1 1 0,-1-1-1,0 1 1,1-1 0,-1 1-1,1 0 1,-1-1 0,1 1-1,-1 0 1,1-1 0,-1 1-1,1 0 1,0-1-5,-11 3 22,0 0 1,0 0 0,0 1-1,0 0 1,1 1 0,-1 0-1,1 1 1,0 0 0,-4 3-23,-1 0 17,-241 146 133,209-127-134,23-15-10,0 2 0,1 0-1,1 1 1,0 2 0,1 0-1,-1 3-5,46-21-140,42-32 122,-2-4 0,29-21 18,57-33-6,-109 78-68,-54 26 16,-96 53 119,-232 124 31,229-142-187,126-53-3031,1-7 711</inkml:trace>
  <inkml:trace contextRef="#ctx0" brushRef="#br0" timeOffset="72963.935">1983 6268 7338,'2'-5'303,"-1"0"0,0 0 1,0 0-1,-1 0 1,1 0-1,-1 0 1,0 1-1,-1-1 1,1 0-1,-1 0 1,0 0-1,0 0 1,0 0-1,-1 0 0,1 1 1,-1-1-1,-1 1 1,1-1-1,0 1 1,-1 0-1,0 0 1,-1-2-304,2 6 15,0-1-1,1 0 1,-1 1 0,0 0 0,0-1 0,1 1 0,-1 0 0,0 0 0,0 0 0,0 0 0,1 0-1,-1 0 1,0 0 0,0 1 0,1-1 0,-1 1 0,0-1 0,1 1 0,-1 0 0,0 0 0,1-1 0,-1 1-1,1 0 1,0 0 0,-1 1 0,1-1 0,0 0 0,-1 0 0,1 1 0,0-1 0,0 1 0,0-1-1,0 1 1,0-1 0,1 1 0,-1-1 0,0 1 0,1 0 0,-1 0-15,-7 9 25,-14 15 1,4-8 45,1 1 0,1 1 0,1 0 0,1 0 0,1 2-1,0 0 1,2 0 0,1 1 0,0 1 0,2-1 0,0 1 0,0 9-71,7-30 8,0-1 0,1 0 0,-1 1 0,0-1 0,1 1 0,-1-1 0,1 0 0,0 1 0,0-1 0,0 1 0,0-1 0,0 1 0,1-1 0,-1 1 0,1-1 0,0 1 0,-1-1 0,1 0 0,0 1 0,0-1 0,1 0 0,-1 0 0,0 0 0,1 0 0,-1 0 1,1 0-1,0 0 0,0 0 0,-1-1 0,1 1 0,0-1 0,1 1 0,-1-1 0,0 0 0,0 0 0,0 0 0,1 0 0,-1 0 0,0 0 0,1-1 0,0 1-8,2-3 16,-1 1 0,1-1 0,-1 0 0,0 0 0,0 0-1,0 0 1,0-1 0,0 0 0,0 0 0,-1 0 0,1 0 0,2-4-16,-4 5 10,14-15 32,-2-1 0,0 0 0,-1-1-1,0 0 1,-2-1 0,-1 0 0,0-1-1,-1 0 1,-2-1 0,5-17-42,7-61 181,-23 91-40,-1 31-90,4-9-52,1 0 0,0 0-1,1-1 1,0 1-1,1 0 1,0-1 0,1 1-1,2 4 2,-4-13 3,1 1-1,0-1 1,0 0-1,0 0 0,1 0 1,0 0-1,-1 0 1,1 0-1,0-1 0,1 1 1,-1-1-1,1 0 1,0 0-1,-1 0 0,1-1 1,0 1-1,1-1 1,-1 0-1,0 0 0,1 0 1,-1-1-1,1 1 1,-1-1-1,1 0-2,5 0-20,1 0 0,-1-1 1,0 0-1,0 0 0,1-1 0,-1-1 1,0 1-1,0-2 0,0 1 0,0-1 1,9-5 19,56-37-4057,-52 21 980</inkml:trace>
  <inkml:trace contextRef="#ctx0" brushRef="#br0" timeOffset="73383.315">2455 6001 6425,'0'0'103,"0"0"-1,0 1 0,0-1 1,0 0-1,0 0 0,0 1 1,0-1-1,0 0 0,0 0 1,0 1-1,0-1 0,0 0 1,0 0-1,0 1 0,0-1 1,0 0-1,0 0 0,1 1 1,-1-1-1,0 0 0,0 0 1,0 0-1,0 1 0,1-1 1,-1 0-1,0 0 0,0 0 1,0 1-1,1-1 0,-1 0 1,0 0-1,0 0 0,1 0 1,-1 0-1,0 0 0,0 0 1,1 0-1,-1 1 0,0-1 1,0 0-1,1 0 0,-1 0 1,0 0-1,0 0 0,1 0 1,-1-1-1,0 1 0,1 0 1,-1 0-1,0 0 0,0 0 1,1 0-1,-1 0 0,0 0 1,0 0-1,0-1 0,1 1 1,-1 0-1,0 0 0,0 0 1,0-1-1,1 1-102,-10 28 306,-31 72 424,-6-3-1,-9 10-729,-28 14 279,82-119-285,0 0 0,0-1 0,0 1 0,0-1 0,0 1 0,0-1 0,0 1 0,0-1 0,-1 0 0,1 1 0,-1-1 0,1 0 0,-1 0 0,1 0 0,-1 0 1,0 0-1,1-1 0,-1 1 0,0 0 0,0-1 0,1 1 0,-1-1 0,0 0 0,0 1 0,0-1 0,0 0 0,1 0 0,-1 0 0,0-1 0,0 1 0,0 0 0,0-1 0,1 1 0,-1-1 0,0 1 0,0-1 0,1 0 0,-1 0 1,1 0-1,-1 0 0,0 0 0,1 0 0,0 0 0,-1-1 0,0 0 6,-2-12-1072,1 1-1,1-1 1,0-1 0,1 1 0,0 0 0,1 0 0,0 0 0,2 0-1,-1 0 1,2 0 0,0-2 1072,-1 3-992,0-2 544,6-37 2158,6 2 4822,-2 44-2618,13 26-3264,-15-9-426,40 26-296,1-2 0,2-3 1,2-1-1,14 3 72,-24-14-2290,-5-4 127</inkml:trace>
  <inkml:trace contextRef="#ctx0" brushRef="#br0" timeOffset="73876.321">2774 5320 8866,'2'4'4790,"2"6"-3829,5 10-1178,44 164 735,123 381 74,-88-284 47,-83-254-466,-5-24-147,0 0-1,0 0 1,0 0-1,1 0 1,0 0-1,-1 0 1,1 0-1,0-1 1,0 1-1,1 0 1,-1-1-1,0 1 0,1 0 1,0-1-1,0 0 1,-1 1-1,1-1 1,1 0-1,1 2-25,2-5 80,-15-5-2190,-11 1 113</inkml:trace>
  <inkml:trace contextRef="#ctx0" brushRef="#br0" timeOffset="74655.368">3320 6972 5217,'9'-60'7056,"-9"59"-6964,0 0 0,1 0 0,-1 0-1,0-1 1,0 1 0,-1 0 0,1 0 0,0 0 0,0-1 0,0 1-1,-1 0 1,1 0 0,-1 0 0,1 0 0,-1 0 0,1 0 0,-1 0-1,0 0 1,1 0 0,-1 0 0,0 0 0,0 0 0,0 0 0,0 0-1,0 1 1,0-1 0,0 0 0,0 1 0,0-1 0,0 1 0,0-1-1,0 1 1,0-1 0,-1 1 0,1 0 0,0-1 0,0 1 0,0 0-1,-1 0 1,1 0 0,0 0 0,0 0 0,0 0 0,-1 1 0,1-1-1,0 0 1,-1 1-92,-5 3 56,-1 0 1,0 1-1,1 0 0,0 1 0,0 0 1,1 0-1,-1 0 0,1 1 0,1-1 0,-1 2 1,1-1-1,0 0 0,1 1 0,0 0 1,0 0-1,1 0 0,0 1 0,0-1 0,0 5-56,-1-1 45,0 0 0,0 0-1,1 1 1,1-1-1,0 1 1,1 0-1,0 0 1,1-1 0,1 1-1,-1 0 1,2-1-1,0 2-44,-1-11 10,0-1 0,0 1 0,1 0 0,-1-1 0,1 0 0,-1 1 0,1-1 0,0 0 0,0 1 0,0-1 0,0 0 0,0-1 0,0 1 0,0 0 0,1 0 0,-1-1 0,1 0 0,-1 1 0,1-1 0,0 0 0,-1 0 0,1 0 0,0-1 0,0 1 0,-1-1 0,1 1 0,0-1 0,0 0 0,0 0 0,0 0 0,0-1 0,-1 1 0,1-1 0,0 1 0,0-1 0,-1 0 0,1 0 0,0 0 0,-1-1 0,1 1 0,-1-1 0,1 1 0,-1-1 0,0 0 0,0 1 0,0-1 0,1-1-10,4-2 56,0 0 0,-1 0 0,1 0 0,-1-1 0,0 0 0,-1 0 0,1-1 0,-1 0 0,-1 0 0,1 0 1,-1 0-1,0-1 0,-1 1 0,0-1 0,0 0 0,0 0 0,-1 0 0,-1-1 0,1 1 0,-1 0 0,-1-1 0,1 1 1,-1-1-1,-1 1 0,0 0 0,0-1 0,-1 1 0,0 0 0,0 0 0,0 0 0,-1 0 0,-1 0 0,1 0 0,-1 1 1,-1 0-1,1 0 0,-1 0 0,-2-2-56,-28-10-60,19 22-1423,9 16-3294,13 3 873</inkml:trace>
  <inkml:trace contextRef="#ctx0" brushRef="#br0" timeOffset="75315.869">2570 4743 4753,'42'-116'10272,"-69"251"-9379,-9 98-14,35-233-878,4 67 421,-3-65-408,1-1-1,-1 1 1,1-1 0,-1 1-1,1-1 1,-1 1 0,1-1-1,0 0 1,0 1 0,0-1-1,0 0 1,0 1 0,0-1-1,0 0 1,0 0 0,0 0-1,0 0 1,1 0 0,-1 0-1,0 0 1,1-1 0,-1 1-1,1 0 1,-1-1 0,1 1-1,-1-1 1,1 1 0,-1-1-1,1 0 1,0 0 0,-1 0-1,1 0 1,-1 0 0,1 0-1,0 0 1,-1 0 0,1-1-1,-1 1 1,2-1-14,20-5 3,0-1 0,-1-1 0,0-1 0,0-1 0,0-1 0,-2-1 0,1-1 0,-2 0 0,10-10-3,-2-6-978,-9-26-4798,-18 23 1808</inkml:trace>
  <inkml:trace contextRef="#ctx0" brushRef="#br0" timeOffset="75709.492">2842 4707 4961,'-5'9'3457,"-1"7"-721,2 16-311,2 11-2297,1 8 56,2 2-8,4 10 64,-2-9-40,4 5 56,4-9-104,7 2-3072,-1-19 991</inkml:trace>
  <inkml:trace contextRef="#ctx0" brushRef="#br0" timeOffset="77284.081">3418 5740 6793,'-8'-5'1453,"-23"0"4225,63 8-4335,-3-8-1266,-1-2 0,1-1 0,-1-1 0,-1-1 0,5-4-77,-12 6 38,154-70 174,-172 77-207,6-2 18,0-1 1,-1 0-1,0 0 0,1-1 1,-1 0-1,-1 0 1,1-1-1,-1 0 0,0 0 1,5-7-24,-11 13-36,0 0 0,0 0 0,0-1 0,0 1 0,0 0 0,0-1-1,1 1 1,-1 0 0,0-1 0,0 1 0,-1 0 0,1 0 0,0-1 0,0 1 0,0 0 0,0-1 0,0 1 0,0 0 0,0-1 0,0 1 0,0 0 0,-1 0 0,1-1 0,0 1 0,0 0 0,0 0 0,-1-1 0,1 1-1,0 0 1,0 0 0,-1 0 0,1 0 0,0-1 0,0 1 0,-1 0 0,1 0 0,0 0 0,-1 0 0,1 0 0,0 0 0,0 0 0,-1 0 0,1 0 0,0 0 0,-1 0 0,1 0 0,0 0 0,-1 0 0,1 0-1,0 0 1,0 0 0,-1 0 0,1 0 0,0 0 0,-1 0 0,1 0 0,0 1 0,0-1 0,-1 0 0,1 0 0,0 0 0,0 1 0,-1-1 0,1 0 0,0 0 0,0 0 0,0 1 0,-1-1 0,1 0 36,-6 1-765,-23 2-1698</inkml:trace>
  <inkml:trace contextRef="#ctx0" brushRef="#br0" timeOffset="37588.022">5673 1346 4457,'-1'-326'10469,"-1"313"-9800,-1 21-170,-4 36-344,2 1 1,2 0-1,2 0 1,2 0-1,2-1 0,4 20-155,-6-57 10,0 0-1,0 0 1,0 1-1,1-1 1,0 0-1,1 0 1,0-1-1,0 1 0,0-1 1,1 1-1,1 0-9,-4-6 5,0 0-1,1-1 1,-1 1-1,1-1 1,-1 1-1,1-1 1,-1 1-1,1-1 1,-1 0-1,1 0 1,-1 0-1,1 0 1,-1 0-1,1 0 1,-1 0-1,1 0 1,0-1-1,-1 1 1,1 0-1,-1-1 1,0 0-1,1 1 1,-1-1-1,1 0 0,-1 0 1,0 1-1,0-1 1,1 0-1,-1 0 1,0-1-1,0 1 1,0 0-1,0-1-4,144-144 366,-78 54-1149,-61 66-3393,-10 20 901</inkml:trace>
  <inkml:trace contextRef="#ctx0" brushRef="#br0" timeOffset="37832.848">5854 1165 8098,'-3'-1'1976,"7"2"617,4 5-2265,5 11-232,1 6 16,3 15 0,-4-3 56,1 9-8,0-6 0,1 0-104,3-5-2785,-4-4 897</inkml:trace>
  <inkml:trace contextRef="#ctx0" brushRef="#br0" timeOffset="17431.997">4430 3089 5889,'1'-3'481,"0"0"0,-1-1 0,0 1 0,0 0 0,0-1 0,0 1-1,0 0 1,-1-1 0,1 1 0,-1 0 0,0 0 0,0-1 0,0 1 0,0 0 0,-2-2-481,2 3 113,-1-1 1,1 1 0,-1 0 0,1 0 0,-1 0 0,0 0 0,0 1 0,0-1-1,0 0 1,0 1 0,0-1 0,0 1 0,-1 0 0,1 0 0,0 0 0,-1 0 0,1 0-1,-1 0 1,1 1 0,-1-1 0,1 1 0,-1 0 0,0 0 0,1 0 0,-1 0-1,1 0 1,-1 0 0,1 1 0,-1-1 0,1 1 0,-2 0-114,-97 58 669,52 2-623,47-60-43,0 1 0,1 0-1,-1 0 1,0 0 0,1 0 0,-1 0 0,1 0 0,0 0 0,-1 0 0,1 1 0,0-1 0,1 0 0,-1 1-1,0-1 1,1 1 0,-1-1 0,1 1 0,0-1 0,-1 1 0,1-1 0,1 1 0,-1-1 0,0 1 0,1-1-1,-1 1 1,1-1 0,-1 1 0,1-1 0,0 0 0,0 1 0,1-1 0,-1 0 0,1 2-3,1-3 5,-1-1 0,0 0-1,0 1 1,0-1 0,0 0 0,0 0 0,1 0 0,-1-1 0,0 1 0,0-1 0,0 1 0,0-1-1,0 1 1,0-1 0,0 0 0,0 0 0,0 0 0,0 0 0,1-2-5,-2 3 4,18-13 36,-1 0 1,0-2-1,-2 0 1,1 0-1,-2-2 1,0 0-1,-1-1 0,-1 0 1,0-1-1,3-9-40,7-8 42,-2-1-1,-2-1 0,-1-1 1,8-30-42,17-61 128,-43 130-127,0 0 0,-1 0 0,1 1 0,0-1 0,0 0 0,-1 0 0,1 0 1,0 1-1,-1-1 0,1 0 0,0 0 0,-1 0 0,1 0 0,0 1 0,-1-1 1,1 0-1,0 0 0,-1 0 0,1 0 0,-1 0 0,1 0 0,0 0 0,-1 0 1,1 0-1,0 0 0,-1 0 0,1-1 0,0 1 0,-1 0 0,1 0 0,0 0 1,-1 0-1,1-1 0,0 1 0,-1 0 0,1 0 0,0 0 0,0-1 1,-1 1-1,1 0 0,0 0 0,0-1 0,-1 1 0,1 0 0,0-1-1,-9 17-5,1 0-1,1 0 0,0 1 1,1 0-1,1 0 1,1 1-1,0 0 0,1-1 1,1 1-1,1 0 6,0 2 25,0-1 0,2 1 0,0-1-1,1 1 1,1-1 0,1 0 0,1 0-1,3 9-24,-5-21-3,-1 1 0,1-1-1,0 0 1,1-1 0,0 1-1,0 0 1,0-1 0,1 0-1,0 0 1,0-1 0,0 1-1,1-1 1,0 0 0,0 0-1,0-1 1,1 0 0,-1 0-1,1 0 1,0-1 0,0 0-1,0 0 1,0-1 0,1 0 3,53-3-4025,-39-8 953</inkml:trace>
  <inkml:trace contextRef="#ctx0" brushRef="#br0" timeOffset="17717.682">4977 2711 4313,'1'0'363,"1"-1"-1,-1 1 1,1 0 0,0-1-1,-1 1 1,1 0 0,0 0-1,-1 0 1,1 0 0,0 0-1,-1 0 1,1 1 0,0-1-1,-1 1 1,1-1 0,-1 1 0,1-1-1,-1 1 1,1 0 0,-1 0-1,1 0 1,-1 0 0,1 0-363,9 18 1143,-10-6-1014,0-1 0,-1 1 0,-1-1 0,0 1 0,-1-1 0,0 1 0,-1-1 0,0 0 0,-1 0 0,0 0 0,-1 0 0,0-1 0,-5 8-129,3-4 114,-132 257 1359,139-270-1479,0-1 0,-1 0 0,1 0-1,0 0 1,0 0 0,0 0-1,-1 0 1,1 0 0,0 0 0,-1 0-1,1 0 1,-1-1 0,1 1 0,-1 0-1,0 0 1,1 0 0,-1 0 0,0-1-1,0 1 1,1 0 0,-1-1 0,0 1-1,0-1 1,0 1 0,0-1-1,0 1 1,0-1 0,0 1 0,0-1-1,0 0 1,0 1 0,0-1 0,0 0-1,0 0 1,0 0 0,0 0 0,0 0-1,0 0 1,0 0 0,0 0 0,0-1-1,0 1 1,0 0 0,0-1-1,0 1 1,0 0 0,0-1 0,0 0-1,0 1 1,0-1 0,1 1 0,-1-1-1,0 0 1,0 1 0,1-1 0,-1 0 6,-50-66-7071,34 25 3119</inkml:trace>
  <inkml:trace contextRef="#ctx0" brushRef="#br0" timeOffset="18053.715">4722 2969 5513,'6'2'2873,"7"7"-233,4 6-927,12 2-1225,6-8-192,10 3-8,2-1-88,10 1-48,-7 0-40,1 14-144,-5 4-2817,-4 0 937</inkml:trace>
  <inkml:trace contextRef="#ctx0" brushRef="#br0" timeOffset="18637.395">5350 2761 5833,'0'5'3009,"1"-5"-185,5 0-967,7-3-1129,12-2-32,9-5-152,16-4-8,4-4-159,6 1-73,-7 4-176,1-6-32,-17 7-88,-5 5-536,-13 2 311,-13-1-3183,-12 11 615</inkml:trace>
  <inkml:trace contextRef="#ctx0" brushRef="#br0" timeOffset="18914.112">5335 2921 6089,'-5'12'2793,"11"-8"-169,17-5-983,9-10-1321,24-2 48,9-7 24,16-16 16,-4 1-120,10-2-48,-18 5-280,-2 4-2968</inkml:trace>
  <inkml:trace contextRef="#ctx0" brushRef="#br0" timeOffset="35968.86">6125 1645 13731,'-44'85'448,"28"-49"-406,0-3 9,1 1-1,2 1 1,1 0-1,1 1 1,-2 20-51,15 42 74,1-70-63,7 44 12,4 0 1,22 69-24,-30-123 4,-4-6 0,1-1 0,0 0 0,1 0 1,1 0-1,-1-1 0,2 0 1,-1 0-1,2 0 0,-1 0 0,4 2-4,-1-4 10,0 0-1,0-1 1,0 0-1,1-1 1,0 0-1,1-1 0,-1 0 1,1 0-1,3 0-9,55 28 9,-54-26-14,-1 1 1,0 0-1,-1 1 1,0 1-1,0 0 0,-1 1 1,0 0-1,-1 1 1,0 0-1,-1 1 1,-1 0-1,4 6 5,-7 1 27,-1 0-1,-1 1 1,0-1 0,-2 1 0,0 0-1,-1 0 1,-1 0 0,-1-1-1,-2 8-26,3-20 127,-1 1 0,0 0 0,0-1 1,0 1-1,-1 0 0,-1-1 0,1 0 0,-1 1 0,-1-1 0,0 0 0,0-1 0,0 1 0,-1-1 1,0 0-1,0 0 0,-1 0 0,0-1 0,0 1 0,-1-2 0,1 1 0,-1-1 0,-1 0 0,-1 1-127,2-2 67,7-4-67,-1 1 1,1 0-1,-1-1 0,0 1 0,1-1 0,-1 1 0,0-1 0,0 1 0,1-1 0,-1 1 0,0-1 0,0 0 0,0 0 0,1 1 0,-1-1 0,0 0 0,0 0 0,0 0 0,0 0 0,0 0 0,0 0 0,0 0 0,1 0 0,-1 0 0,0 0 0,0 0 0,0-1 0,0 1 0,1 0 0,-1-1 0,0 1 0,0 0 0,0-1 0,1 1 0,-1-1 0,0 1 0,1-1 0,-1 0 0,0 1 0,0-1 0,13-11-4400,0 10 1024</inkml:trace>
  <inkml:trace contextRef="#ctx0" brushRef="#br0" timeOffset="39384.128">6470 2282 3745,'-7'-163'7188,"1"123"-5773,6 40-1393,0 1-1,0-1 1,0 0-1,0 1 1,0-1 0,0 1-1,0-1 1,0 0-1,0 1 1,-1-1-1,1 0 1,0 1 0,0-1-1,0 0 1,-1 1-1,1-1 1,0 0 0,0 1-1,-1-1 1,1 0-1,0 0 1,-1 1 0,1-1-1,0 0 1,-1 0-1,1 0 1,0 0-1,-1 1 1,1-1 0,0 0-1,-1 0 1,1 0-1,-1 0 1,1 0 0,0 0-1,-1 0 1,1 0-1,-1 0 1,1 0 0,0 0-1,-1 0 1,1 0-1,0 0 1,-1 0-1,1-1 1,0 1 0,-1 0-1,1 0 1,0 0-1,-1-1 1,1 1 0,0 0-1,-1 0 1,1-1-1,0 1 1,0 0 0,-1 0-1,1-1 1,0 1-1,0 0 1,-1-1 0,1 1-1,0 0 1,0-1-1,0 1 1,0-1-1,0 1 1,0 0 0,0-1-22,-20 120 585,9 55-404,10-159-157,0-1-1,1 1 0,1-1 0,0 1 1,1-1-1,0 1 0,1-1 0,1 0 1,0 0-1,1 0 0,1-1 0,0 0 1,1 0-1,6 10-23,-12-21 8,1 0-1,-1 0 1,0-1 0,1 1 0,0 0 0,-1 0-1,1-1 1,0 1 0,0-1 0,0 1-1,0-1 1,0 0 0,0 0 0,0 0-1,0 0 1,1 0 0,-1 0 0,0-1 0,0 1-1,1-1 1,-1 1 0,1-1 0,-1 0-1,0 0 1,1 0 0,-1 0 0,0-1 0,1 1-1,-1-1 1,0 1 0,1-1 0,-1 0-1,0 0 1,0 0 0,0 0 0,1 0 0,-1 0-1,0-1 1,-1 1 0,1-1 0,0 1-1,0-1 1,-1 0 0,1 0 0,-1 0 0,1 0-1,0-1-7,9-18 86,-1 1 0,-1-2-1,-1 1 1,0-1 0,-2-1-1,-1 1 1,-1-1-1,0 0 1,-2 0-86,4-17 225,-2 0 0,-2 1 0,-2-1-1,-1 0 1,-5-19-225,-3 12 362,9 47-354,0 1 0,-1 0 0,1-1 0,0 1 0,0 0 0,0-1 0,-1 1 0,1 0 0,0-1 0,-1 1 0,1 0 0,-1-1 0,1 1 0,-1-1 0,1 1 0,-1-1 0,1 1 0,-1-1 0,1 1 0,-1-1 0,0 0 0,1 1 0,-1-1 0,0 0 0,1 1 0,-1-1 0,0 0 0,1 0 0,-1 0 0,0 0 0,1 0 0,-1 0 0,0 0 0,0 0 0,1 0 1,-1 0-1,0 0 0,0 0 0,1 0 0,-1 0 0,0-1 0,1 1 0,-1 0 0,0-1 0,1 1 0,-1 0 0,1-1 0,-1 1 0,0-1 0,1 1 0,-1-1 0,1 1 0,-1-1 0,1 1 0,0-1 0,-1 1 0,1-1 0,-1 0 0,1 1 0,0-1 0,0 0 0,-1 1 0,1-1 0,0 0 0,0 1 0,0-1 0,0 0 0,0 0-8,-6 35 20,2 0 0,2 1 0,1-1 0,3 31-20,-1-36 3,14 168 37,10-117 1,-24-78-45,1 1 1,-1-1-1,1 0 1,-1 0-1,1 0 0,0 0 1,0 0-1,0 0 0,0-1 1,0 1-1,0-1 0,1 1 1,-1-1-1,0 0 0,1 0 1,-1 0-1,1 0 0,-1 0 1,1 0-1,0-1 0,-1 0 1,1 1-1,0-1 0,-1 0 1,1 0-1,0 0 1,0-1 3,1 0-136,1 0 0,0-1 0,-1 1 0,1-1 0,-1-1 0,0 1 0,1 0 0,-1-1 0,0 0 0,0 0 0,-1 0 0,1-1 0,-1 1 0,0-1 0,1 0 0,-1 0 136,27-43-3280</inkml:trace>
  <inkml:trace contextRef="#ctx0" brushRef="#br0" timeOffset="40311.074">7342 1884 4153,'-9'-4'1840,"-5"-1"-1840,4 13-152</inkml:trace>
  <inkml:trace contextRef="#ctx0" brushRef="#br0" timeOffset="46528.078">7083 2029 6713,'1'-5'413,"0"1"0,0-1 0,0 1 0,0-1 0,-1 1 0,0-1 0,0 1 0,0-1 0,0 1 0,-1-1 0,0 0-1,0 1 1,0 0 0,0-1 0,-1 1 0,1 0 0,-1 0 0,0-1 0,-1 1 0,1 1 0,-1-1 0,0 0 0,1 1 0,-2-1-413,2 3 31,1 1 1,-1-1 0,0 1-1,1-1 1,-1 1 0,0 0-1,0 0 1,1 0 0,-1 0 0,0 0-1,0 0 1,0 0 0,1 1-1,-1-1 1,0 0 0,1 1-1,-1 0 1,0-1 0,1 1 0,-1 0-1,1 0 1,-1 0 0,1 0-1,-1 0 1,1 0 0,0 0 0,-1 1-1,1-1 1,0 0 0,-1 2-32,-28 42 103,30-44-100,-3 3 6,1 1 0,0-1 0,0 1 0,0 0 0,0 0-1,1 0 1,0 0 0,0 0 0,0 0 0,1 0 0,0 0 0,0 5-9,7 97 37,6-52-76,-13-55 39,0-1 0,0 1 0,0 0 0,0 0 0,0 0-1,0-1 1,1 1 0,-1 0 0,0 0 0,0 0 0,0 0-1,0 0 1,0-1 0,1 1 0,-1 0 0,0 0 0,0 0-1,0 0 1,1 0 0,-1 0 0,0 0 0,0 0 0,0 0-1,1 0 1,-1 0 0,0 0 0,0 0 0,0 0 0,1 0-1,-1 0 1,0 0 0,0 0 0,0 0 0,1 0 0,-1 0-1,0 0 1,0 0 0,0 0 0,1 0 0,-1 0 0,0 0-1,0 0 1,0 1 0,0-1 0,1 0 0,-1 0 0,0 0-1,0 0 1,23-115-1,-11 71 32,17-142 93,-30 147-86,0 1-1,-3-1 1,-1 1 0,-6-19-38,4 41 77,4 35-48,4 14-35,1 0-1,2-1 1,1 1-1,1-1 1,2 0-1,1 0 1,7 16 6,-12-38 12,0-1-1,1 1 1,-1-1 0,2 1-1,-1-1 1,1-1 0,1 1-1,0-1 1,0 0 0,0-1 0,1 0-1,0 0 1,3 2-12,-9-8 3,1 0 1,-1 0-1,0 0 0,1 0 0,-1 0 1,1 0-1,-1-1 0,1 1 1,-1-1-1,1 0 0,-1 1 1,1-1-1,-1-1 0,1 1 0,0 0 1,-1 0-1,1-1 0,-1 0 1,1 1-1,-1-1 0,0 0 1,1 0-1,-1 0 0,0-1 0,2 0-3,11-23-4728,-12 15 1448</inkml:trace>
  <inkml:trace contextRef="#ctx0" brushRef="#br0" timeOffset="46912.865">7444 1636 9378,'1'-6'2385,"-4"15"751,0 13-2728,0 22-80,0 5-160,-3 10 24,1-4-64,-2 4 8,1-20-56,-2 2 1,1-15-1,-1-2 8,0-13-24,-2-5-152,-1-7-369,-4-4-2887,1-7 679</inkml:trace>
  <inkml:trace contextRef="#ctx0" brushRef="#br0" timeOffset="46913.865">7268 1872 8706,'6'8'1928,"7"3"833,9 1-2529,6-2-40,6-4-24,11 5 24,1-3-48,4-5-24,-8-2-40,2-2-160,-3-2-2448,2 3-377,-7-17-840</inkml:trace>
  <inkml:trace contextRef="#ctx0" brushRef="#br0" timeOffset="47949.482">8111 728 6929,'1'-9'1132,"-1"0"-1,0-1 0,0 1 0,-1 0 0,-1-1 0,1 1 0,-1 0 0,-1 0 0,0 0 0,-3-7-1131,-27-14 969,31 30-952,-1-1-1,1 0 0,0 1 0,0 0 0,-1-1 0,1 1 1,0 0-1,0 0 0,-1 0 0,1 1 0,0-1 0,0 0 1,0 1-1,-1 0 0,1-1 0,0 1 0,0 0 0,0 0 1,0 0-1,0 0 0,0 1 0,0-1 0,1 0 0,-1 1 1,0-1-1,1 1 0,-1 0 0,1 0 0,-1-1 0,0 3-16,-31 62 22,25-46-15,1 1 0,1 1-1,1-1 1,1 1 0,0 0-1,2 0 1,1 0 0,0 0-1,2 1 1,1-1 0,0 0-1,2 0 1,0-1 0,1 1-1,2-1 1,0 0 0,1 0-1,1-1 1,1 0 0,12 18-7,-9-23 0,1-1 1,0 0-1,1-1 1,0 0-1,1-2 1,1 1-1,0-2 1,0 0-1,1-2 1,0 1-1,0-2 1,1-1-1,0 0 1,0-1-1,0-1 1,9 0-1,-16-1 0,-4-2 0,1 0 0,-1 0 0,0 1 1,0 1-1,0-1 0,0 1 0,0 1 0,0-1 1,-1 1-1,1 1 0,-1-1 0,0 1 1,-1 0-1,1 1 0,-1 0 0,0 0 0,-1 0 1,5 7-1,-3 2-1,0 1 0,-2 0 0,0 0 0,0 1 1,-2-1-1,0 1 0,-1 0 0,-1 0 0,0 0 0,-1 0 1,-1 0-1,-1 0 0,0 0 0,-1 0 0,-1-1 1,0 1-1,-2-1 0,-3 9 1,3-14 57,1 0 0,-2 0 0,1-1 0,-2 1 0,1-2 0,-1 1 1,-1-1-1,1 0 0,-1-1 0,-1 0 0,0 0 0,0-1 0,-1 0 0,1-1 0,-1 0 0,-8 2-57,12-6-2017,19-6-1627,11-17-221</inkml:trace>
  <inkml:trace contextRef="#ctx0" brushRef="#br0" timeOffset="49011.751">8482 2364 7978,'-3'-24'6524,"-6"39"-4832,-38 239-508,46-252-1176,0 1 1,0-1-1,0 1 0,0 0 0,0-1 0,0 1 0,1 0 0,0 0 0,-1 0 0,1-1 0,0 1 0,0 0 0,1 0 0,-1 0 0,0-1 1,1 1-1,0 0 0,0 0 0,0-1 0,0 1 0,0-1 0,0 1 0,0-1 0,1 1 0,0-1 0,-1 0 0,1 0 0,0 1 0,0-1 0,0-1 1,0 1-1,1 0 0,-1 0 0,0-1 0,1 1 0,-1-1 0,1 0 0,-1 0 0,2 1-8,9-3 101,0 1 1,0-2-1,0 0 1,0 0-1,-1-1 0,1 0 1,-1-1-1,0-1 0,0 0 1,0-1-1,-1 0 0,11-8-101,-14 8 96,0 0-1,0 0 0,-1-1 1,0-1-1,0 1 1,-1-1-1,0 0 0,0 0 1,-1-1-1,0 0 0,-1 0 1,1 0-1,-2 0 0,0-1 1,0 0-1,0 1 0,-1-1 1,-1 0-1,0 0 0,0-4-95,1-9 128,-1 0-1,0 1 0,-2-1 0,-1 0 1,-5-19-128,-32-93 382,14 89-264,24 46-116,0-1 0,1 1 0,-1-1 0,1 1 0,-1-1 0,0 1 0,1-1 0,-1 1 0,0 0 0,0-1 0,1 1 0,-1 0 0,0 0 0,0 0 0,1-1 0,-1 1 0,0 0 0,0 0 0,1 0 0,-1 0 0,0 0 0,0 0 0,0 1 0,1-1 1,-1 0-1,0 0 0,0 0 0,1 1 0,-1-1 0,0 1 0,1-1 0,-1 0 0,0 1 0,1-1 0,-1 1 0,1-1 0,-1 1 0,0-1 0,1 1 0,-1 0-2,-49 109 73,14 9-833,29-102-153,5-28-3727,5-42 328</inkml:trace>
  <inkml:trace contextRef="#ctx0" brushRef="#br0" timeOffset="49843.881">7512 117 4921,'2'-21'6620,"1"-2"-3577,3-38-351,-6 114-2550,3-1 0,2 1 1,2-1-1,10 33-142,-15-80 5,-2 1 1,1-1-1,0 1 0,1-1 0,-1 0 0,1 0 1,0 1-1,1-1 0,-1 0 0,1-1 0,0 1 0,0 0 1,0-1-1,1 0 0,0 0 0,0 0 0,0 0 1,0 0-6,0-4 8,-1 0 0,0 0 0,1 0 0,-1 0 0,1-1 0,-1 0 0,0 1 0,0-1 0,1 0 0,-1-1 0,0 1 0,0-1 0,0 1 0,0-1 0,0 0 0,-1 0 1,1 0-1,-1 0 0,1-1 0,-1 1 0,0-1 0,1 1 0,0-3-8,6-3-63,-1 0 0,1-2 0,-1 1 1,-1-1-1,0 0 0,0 0 0,-1-1 0,0 0 0,-1 0 1,0 0-1,-1-1 0,0 1 0,-1-1 0,0 0 0,-1 0 1,0 0-1,-1-1 0,0-8 63,-22-23-2278,21 43 2217,-1 0 0,1 0 0,-1 0 0,0 0 0,1 0 0,-1 0 0,0 0 0,0 1 0,0-1 1,0 0-1,1 1 0,-1-1 0,0 0 0,0 1 0,0-1 0,0 1 0,-1 0 0,1-1 0,0 1 0,0 0 0,0 0 0,0-1 0,0 1 0,0 0 0,0 0 0,-1 0 1,1 1-1,0-1 0,0 0 0,0 0 0,0 0 0,0 1 0,0-1 0,0 1 0,0-1 0,0 1 0,0-1 0,0 1 0,0 0 0,0-1 61,-3 5 45,0-1-1,1 1 1,0 0-1,0 0 1,0 0-1,1 1 1,-1-1-1,1 1 1,0-1-1,1 1 1,0-1-1,-1 1 1,2 0-1,-1 0 1,1 0-1,0 0 1,0-1-1,0 1 1,1 0-1,0 0 1,0 0-1,1-1 1,0 1-1,-1-1 1,2 1-1,-1-1 1,1 0-1,0 2-44,6 21 207,8 37 20,31 89 739,11-65-3937,-33-68 765</inkml:trace>
  <inkml:trace contextRef="#ctx0" brushRef="#br0" timeOffset="60053.292">7668 1625 8546,'-6'-6'2336,"0"0"889,6 3-2361,0 0 48,-3 0-159,6 0-89,2 3-280,4-8-88,1 2-184,9-11-32,3 4-8,4-8 0,-3 1-40,6-1 32,-5 5-168,0-2-3185,-1 11-400,-6 2-1096</inkml:trace>
  <inkml:trace contextRef="#ctx0" brushRef="#br0" timeOffset="61183.498">8315 446 8178,'-11'-10'2688,"8"3"449,3 4-1905,1 8-704,4 13-104,7 23 105,2 6-473,3 12-8,5 8 8,4-6 8,-5-17 8,4-2-8,-7-14 0,-3-6-144,-6-5-328,0 3-489,-6-1-2551,2 6 367</inkml:trace>
  <inkml:trace contextRef="#ctx0" brushRef="#br0" timeOffset="61707.74">8371 1120 7082,'-3'0'2912,"7"-6"1,8-6-1353,5-4-1328,7-11 8,4 1-40,8-7-8,-1 1-80,4-1-40,-5 4 16,-4 2 360,-9 8-3560,-11 7 1359</inkml:trace>
  <inkml:trace contextRef="#ctx0" brushRef="#br0" timeOffset="62236.823">8557 1208 9250,'-16'8'6813,"9"22"-6498,6-24-312,1 1 0,-1-1 0,2 0 0,-1 1 0,1-1 0,0 0 0,0 0 0,0 1 0,1-1 0,0 0 0,0-1 0,1 1 0,0 0 0,0 0 0,0-1 0,1 0 0,-1 0-1,1 0 1,1 0 0,-1 0 0,1-1 0,-1 0 0,1 0 0,0 0 0,1-1 0,-1 1 0,1-1-3,195 32 98,-197-34-100,-1 1 1,1 0 0,-1 0 0,1 1-1,-1-1 1,0 1 0,0-1 0,0 1 0,0 0-1,-1 0 1,1 1 0,-1-1 0,0 0 0,0 1-1,0-1 1,0 1 0,0 0 0,-1 0 0,0-1-1,0 1 1,0 0 0,0 0 0,-1 0 0,1 0-1,-1 0 1,0 1 0,0 0 1,0 3 29,-1 0-1,0 0 1,0 0 0,0 0-1,-1-1 1,0 1 0,-1 0-1,0-1 1,0 0 0,-1 1-1,1-1 1,-1-1 0,-4 6-29,-2-1 193,-1-1 0,0-1 1,0 1-1,0-2 0,-1 0 1,-1 0-1,-11 5-193,21-11 31,1 0 0,-1 0 0,0 0 1,1 0-1,-1 0 0,0-1 0,0 0 0,0 1 0,0-1 0,0 0 0,0-1 0,0 1 0,-1 0 0,1-1 0,0 0 0,0 0 0,-1 0 1,1 0-1,0 0 0,0-1 0,0 1 0,-1-1 0,1 0 0,0 0 0,0 0 0,0 0 0,0-1 0,0 1 0,1-1 0,-1 0 0,0 0 1,1 0-1,-1 0 0,1 0 0,0 0 0,0-1 0,0 1 0,0-1 0,0 1 0,0-1 0,0 0 0,1 0 0,0 0 0,-1 0 0,1 0 1,0 0-1,0-1-31,1-13 11,0-1 0,0 1 0,2 0 1,0-1-1,1 1 0,1 0 1,0 1-1,2-1 0,0 1 0,0 0 1,1 0-1,1 0 0,5-4-11,28-73 58,-40 90-53,1 1 0,-1 0 1,0-1-1,0 1 0,0-1 1,0 0-1,0 1 1,0-1-1,-1 0 0,1 0 1,-1 1-1,0-1 0,0 0 1,0 0-1,0 1 1,0-1-1,-1 0 0,0 0 1,1 1-1,-1-1 0,0 0 1,0 1-1,0-1 0,0 1 1,-1-1-1,1 1 1,-1 0-1,1-1 0,-1 1 1,0 0-1,0 0 0,0 0 1,0 0-1,0 1 1,0-1-1,-1 1 0,0-1-5,-2 1-70,0 0 0,0 1 0,0-1 0,0 1 0,1 0 0,-1 1 0,0-1 0,0 1 0,0 0 0,0 0 0,0 1 0,1 0 0,-1-1 0,1 1 1,-1 1-1,1-1 0,0 1 0,0-1 0,0 1 0,0 1 0,0-1 0,0 0 0,0 2 70,5-3-3390,5 0-177</inkml:trace>
  <inkml:trace contextRef="#ctx0" brushRef="#br0" timeOffset="63718.316">8856 542 8570,'1'-2'278,"2"-9"3690,-3 17-860,-1 10-2922,-7 218 980,-28-5-1000,21-129 1,13-91-641,0-20-729,-1-1-474,-7-14-839</inkml:trace>
  <inkml:trace contextRef="#ctx0" brushRef="#br0" timeOffset="64101.912">8609 709 9514,'-3'-3'2513,"3"9"655,6 1-2720,11 10-208,2-2-160,15 8 8,-1-3 0,13 1 8,2-6-24,8-4 9,-9-5-25,11-6-153,-12-3-327,-1-2-2856,-7 2 671</inkml:trace>
  <inkml:trace contextRef="#ctx0" brushRef="#br0" timeOffset="64792.519">9199 311 8498,'0'-1'144,"0"0"0,0 0 1,-1 0-1,1 0 0,0 1 0,-1-1 1,1 0-1,-1 0 0,1 0 0,-1 0 1,1 1-1,-1-1 0,0 0 0,1 1 1,-1-1-1,0 0 0,0 1 0,1-1 1,-1 1-1,0-1 0,0 1 0,0-1 1,0 1-1,1 0 0,-1-1 0,0 1 1,0 0-1,0 0 0,0 0 0,0 0 1,0 0-145,-43 22 1572,30-5-1488,1 0 1,1 1 0,0 0-1,1 1 1,1 0-1,1 1 1,1 0-1,0 0 1,2 1 0,0 0-1,2 0 1,0 1-1,1-1 1,1 6-85,1-19 35,-1 0-1,1 1 0,1-1 1,0 1-1,0-1 1,0 0-1,1 1 1,0-1-1,1 0 1,0 1-1,0-1 1,1 0-1,0-1 1,0 2-35,-1-8 8,0 0 0,0 1 0,0-1 1,0 0-1,-1 0 0,1 0 0,1 0 0,-1 0 1,0-1-1,0 1 0,0-1 0,0 1 0,0-1 1,1 0-1,-1 0 0,0 0 0,0 0 0,0 0 1,1-1-1,-1 1 0,0 0 0,0-1 0,0 0 1,0 1-1,0-1 0,0 0 0,0 0 0,0 0 1,0-1-1,0 1 0,0 0 0,-1-1 0,1 1 1,-1-1-1,1 1 0,-1-1 0,1 0 0,-1 0 1,0 1-1,1-2-8,13-13 34,0 0 0,-1-1 0,-1-1 0,0 0 0,-1-1-1,-1 0 1,-1-1 0,-1 0 0,1-6-34,5-8 40,-1 0-1,-2-1 1,-1 0-1,-2-1 1,-2 0-1,-1-1 1,-2 0-1,-1 0 1,-2 1 0,-1-1-1,-4-14-39,-22-39 451,26 90-438,1 1-1,-1 0 1,0 0 0,0 0 0,0 0-1,0 0 1,-1 0 0,1 0 0,0 0-1,0 0 1,-1-1 0,1 1 0,0 0 0,-1 0-1,1 0 1,-1 0 0,1-1 0,-1 1-1,1 0 1,-1-1 0,1 1 0,-1 0-1,0-1 1,1 1 0,-1-1 0,0 1-1,0-1 1,1 1 0,-1-1 0,0 1 0,0-1-1,0 0 1,0 1 0,0-1 0,0 0-1,1 0 1,-1 0 0,0 0 0,0 0-1,0 0 1,0 0 0,0 0 0,0 0-1,0 0 1,0 0 0,1-1 0,-1 1 0,0 0-1,0-1 1,0 1 0,0 0 0,1-1-1,-1 1 1,0-1 0,0 1 0,1-1-1,-1 0 1,0 1 0,1-1 0,-1 0-1,1 1 1,-1-1 0,1 0 0,-1 0 0,1 0-1,-1 1 1,1-1 0,0 0 0,-1 0-1,1-1-12,-11 38 57,2 0 1,1 0-1,2 1 0,1-1 0,3 1 0,0 0 0,4 26-57,-3-51 5,1 1 0,0-1 0,1 0 0,1 1 0,0-1 0,1 0 0,0 0 0,0 0 0,2-1 0,-1 1 0,1-1 0,1 0 0,0 0 0,1-1 0,4 6-5,-10-15-43,0 1 1,1-1-1,0 1 0,-1-1 1,1 1-1,0-1 0,0 0 1,0 0-1,0 0 0,0 0 1,0 0-1,0-1 0,0 1 1,0-1-1,0 1 0,0-1 0,0 1 1,0-1-1,1 0 0,-1 0 1,0 0-1,0-1 0,0 1 1,0 0-1,1-1 0,-1 0 1,1 0 42,22-29-4110,-19 1 478</inkml:trace>
  <inkml:trace contextRef="#ctx0" brushRef="#br0" timeOffset="64793.519">9569 30 5801,'0'-9'3785,"-1"18"-704,-5 8-705,-2 18-1968,-4 7-264,-5 19 72,1 1 8,-1 14-8,3-9-39,1 1-25,1-15-80,2-10-24,0-20 0,1-8-32,-2-15-208,-3-8-113,-1-1-3047,-3-12 767</inkml:trace>
  <inkml:trace contextRef="#ctx0" brushRef="#br0" timeOffset="65044.738">9266 250 7074,'3'-9'3112,"9"6"-63,3 2-1609,14 4-840,6 1-336,12 4-24,-3 1-56,15 3-24,-7 2-64,12 1-3320,-10-1 1127</inkml:trace>
  <inkml:trace contextRef="#ctx0" brushRef="#br0" timeOffset="100925.928">8641 3157 1848,'-5'10'3209,"18"-23"-1397,39-54-206,-4 6-1057,-2-3-1,-2-2 0,-4-2 1,-2-3-549,126-255 273,62-117-174,-125 238-76,40-29 11,15-22-2,-130 219 8,-26 37-31,-1 0-1,1 0 0,0 0 0,0 0 0,0 0 0,0 0 1,-1 0-1,1 0 0,0 0 0,0 0 0,0 0 1,0 0-1,-1 0 0,1 0 0,0 0 0,0 0 1,0-1-1,0 1 0,0 0 0,-1 0 0,1 0 0,0 0 1,0 0-1,0 0 0,0-1 0,0 1 0,0 0 1,0 0-1,0 0 0,0 0 0,0 0 0,0-1 0,-1 1 1,1 0-1,0 0 0,0 0 0,0 0 0,0-1 1,0 1-1,0 0 0,0 0 0,0 0 0,1 0 0,-1-1 1,0 1-1,0 0-8,-16 11 258,-1 6-248,1 1-1,0 1 1,1 0-1,2 1 1,0 1-1,1 0 1,1 1-1,-2 6-9,5-13-5,-42 86-56,-107 194-3,129-248 82,2 0 0,2 2 0,-5 18-18,-124 338 131,141-371-115,7-16-5,-1 0 0,-1-1 0,-1 0 0,0 0 0,-1-1 0,-1 0 0,-4 4-11,-61 43 184,62-54-121,26-18 12,-3 1-42,-5 5-24,0-1 1,0 0-1,-1 0 0,0 0 0,0-1 0,0 1 1,0-1-1,-1 0 0,0 0 0,0 0 0,2-5-9,100-251 131,37-65-79,-59 153-31,79-74-18,122-173 14,-246 371-43,-59 92-126,-14 7 111,-122 201-76,8 24-84,112-208 151,3 1 0,-24 66 50,52-120-1,-223 491 3,217-477 0,-14 32-17,-2-1 0,-2-1 1,-15 18 14,-140 246-3446,134-234 1102</inkml:trace>
  <inkml:trace contextRef="#ctx0" brushRef="#br0" timeOffset="36666.689">6491 3468 4137,'-2'-1'301,"1"0"1,0-1-1,-1 1 1,0 0-1,1 0 1,-1 0-1,0 0 1,1 0-1,-1 0 1,0 1-1,0-1 1,0 1-1,0-1 1,0 1-1,0-1 1,0 1-1,0 0 1,1 0-1,-1 0 1,0 0-1,0 1 0,0-1 1,0 0-1,0 1 1,0-1-1,0 1 1,0 0-1,0 0 1,1-1-1,-1 1 1,0 0-1,-1 2-301,-3 7 58,-1 0-1,2 1 0,0-1 0,0 2 1,1-1-1,0 0 0,1 1 1,0-1-1,1 1 0,0 0 0,1 0 1,0 0-1,1 4-57,0-10 6,-1 2 1,-2 16 30,1 0-1,1 1 0,1-1 1,1 0-1,2 0 0,4 22-36,-7-45 3,0 0-1,-1 0 0,1 0 0,0 0 0,0 0 0,0 0 1,0 0-1,0-1 0,1 1 0,-1 0 0,0 0 0,0 0 1,0 0-1,1 0 0,-1-1 0,1 1 0,-1 0 0,0 0 0,1 0 1,0-1-1,-1 1 0,1 0 0,-1-1 0,1 1 0,0 0 1,-1-1-1,1 1 0,0-1 0,0 1 0,-1-1 0,1 0 0,0 1 1,0-1-1,0 0 0,0 1 0,-1-1 0,1 0 0,0 0 1,0 0-1,0 0 0,0 0 0,0 0 0,0 0 0,0 0 1,0 0-1,-1 0 0,1 0 0,0-1 0,0 1 0,0 0 0,0-1 1,0 1-1,-1 0 0,1-1 0,0 1 0,0-1 0,-1 1 1,1-1-1,0 0 0,-1 1-2,17-23 50,0 0 0,-2 0-1,-1-2 1,7-16-50,-10 19 64,-3 7-13,56-134 636,-63 147-664,1 0-1,-1 0 0,0-1 0,0 1 1,0-1-1,-1 1 0,1-1 0,-1 1 1,1-1-1,-1 0 0,0 1 0,0-1 1,0 0-1,0 1 0,0-1 0,-1 1 1,1-1-1,-1 0 0,1 1 0,-1-1 1,0 1-1,0 0 0,0-1 0,-1 1 1,1 0-1,0-1 0,-1 1 0,0 0 1,1 0-1,-1 0 0,0 1 0,0-1 1,0 0-1,0 1 0,0-1 0,-1 1 1,1 0-1,0-1 0,-1 1 0,1 0 1,-1 1-1,1-1 0,-1 0 0,-2 0-22,0 2-64,0 1-1,0-1 0,0 1 1,0-1-1,0 2 0,0-1 1,0 0-1,1 1 0,-1 0 0,1 0 1,-1 0-1,1 1 0,0-1 1,1 1-1,-1 0 0,1 0 1,-1 1-1,1-1 0,0 1 1,-1 2 64,5 3-2813,11-8-77</inkml:trace>
  <inkml:trace contextRef="#ctx0" brushRef="#br0" timeOffset="144932.226">5204 4347 8378,'2'-10'646,"1"0"1,0 0-1,1 0 1,0 0-1,0 1 0,1-1 1,0 1-1,1 0 1,0 1-1,5-7-646,-8 12 18,-1 0 0,1-1 0,0 1 0,1 0 0,-1 1 0,0-1 0,1 0 0,-1 1 0,1 0 1,0 0-1,0 0 0,0 0 0,0 1 0,0-1 0,0 1 0,0 0 0,1 0 0,-1 1 0,0-1 0,1 1 0,-1 0 0,0 0 0,1 1 0,-1-1 0,0 1 0,4 1-18,-6-1-1,0 0-1,0 0 0,0 0 1,0 0-1,0 0 0,0 0 0,0 1 1,0-1-1,-1 1 0,1 0 1,0-1-1,-1 1 0,1 0 1,-1 0-1,0 0 0,0 0 1,0 0-1,0 0 0,0 0 1,0 1-1,0-1 0,-1 0 1,1 0-1,-1 1 0,0-1 1,0 0-1,1 1 0,-1-1 1,-1 0-1,1 1 0,0-1 0,-1 2 2,-23 74 197,-91 126 1529,128-228-749,-6 14-997,0 1-1,1 0 0,1 0 1,-1 1-1,1 0 0,1 0 1,-1 1-1,1 0 0,0 1 1,1 0-1,0 1 0,-1 0 1,2 1-1,-1 0 0,0 0 1,1 1-1,0 1 0,0 0 1,0 1-1,0 0 1,0 0-1,0 2 0,0-1 1,-1 2-1,1-1 0,0 2 1,0-1-1,-1 2 0,1-1 1,-1 2-1,0-1 0,0 2 1,7 4 20,22 25-2897,-8 1 169</inkml:trace>
  <inkml:trace contextRef="#ctx0" brushRef="#br0" timeOffset="142679.799">4172 5312 7074,'5'-2'4977,"17"-19"-3686,7-23-839,-1-1 0,-3-1 0,-1-1 0,-3-1 0,2-10-452,-13 29 180,-1 0 0,-1 0 0,-1-1-1,-2 0 1,-1-1 0,-1 1 0,-2-1 0,-1-7-180,1 31 364,2 25-263,5 46-86,2-1-1,3 0 1,3 0-1,2-2 0,13 25-14,-13-49 31,-17-36-87,0-1 1,0 0-1,-1 1 1,1-1-1,0 0 0,0 0 1,-1 1-1,1-1 0,0 0 1,0 0-1,0 0 1,-1 0-1,1 0 0,0 0 1,0 0-1,0-1 1,-1 1-1,1 0 0,0 0 1,0 0-1,0-1 0,-1 1 1,1-1-1,0 1 1,-1 0-1,1-1 0,0 1 1,-1-1-1,1 1 0,-1-1 1,1 0-1,-1 1 1,1-1-1,-1 0 0,1 1 1,-1-1-1,1 0 0,-1 1 1,0-1-1,0 0 1,1 0-1,-1 0 0,0 1 1,0-1-1,0 0 0,0 0 56,1-1-576,8-16-1935</inkml:trace>
  <inkml:trace contextRef="#ctx0" brushRef="#br0" timeOffset="143054.383">4288 5520 7162,'17'3'7859,"42"-20"-7105,-7-13-538,-1-2-1,-2-2 0,-2-3 0,-1-2 0,-2-1 0,-2-3 0,-1-2-215,-39 44 3,90-92-246,-92 93 207,0 1-1,0-1 1,0 0-1,0 0 1,0 1-1,0-1 1,0 0-1,0 0 1,1 0 0,-1 1-1,0-1 1,0 0-1,0 0 1,0 0-1,0 1 1,1-1 0,-1 0-1,0 0 1,0 0-1,0 0 1,0 1-1,1-1 1,-1 0 0,0 0-1,0 0 1,1 0-1,-1 0 1,0 0-1,0 0 1,0 0 0,1 0-1,-1 1 1,0-1-1,0 0 1,1 0-1,-1 0 1,0 0-1,0-1 1,1 1 0,-1 0-1,0 0 1,0 0-1,1 0 1,-1 0-1,0 0 1,0 0 0,0 0-1,1 0 1,-1-1-1,0 1 1,0 0-1,0 0 1,1 0 0,-1 0-1,0-1 1,0 1-1,0 0 1,0 0-1,0 0 1,1-1 0,-1 1 36,-8 18-3246,-5 3 659</inkml:trace>
  <inkml:trace contextRef="#ctx0" brushRef="#br0" timeOffset="144366.982">5189 4852 7522,'5'-45'5178,"-3"42"-3115,-2 21-1537,-31 196 638,16-133-872,4 0 0,1 46-292,4-48 69,6-78-146,-1 0 0,1-1-1,-1 1 1,1-1-1,-1 1 1,1-1 0,-1 1-1,1-1 1,-1 1-1,0-1 1,1 1 0,-1-1-1,0 0 1,0 0-1,1 1 1,-1-1 0,0 0-1,0 0 1,1 0-1,-1 0 1,0 1 0,0-1-1,1-1 1,-1 1-1,0 0 1,0 0 0,1 0-1,-1 0 1,0 0-1,0-1 1,1 1 0,-1 0-1,0-1 1,1 1-1,-1 0 1,0-1 0,1 1-1,-1-1 1,1 1-1,-1-1 1,0 1 0,1-1-1,-1 1 1,1-1-1,0 0 1,-1 1 0,1-1-1,-1 0 1,1 1-1,0-1 1,0 0 0,-1 0-1,1 0 78,-19-21-2978</inkml:trace>
  <inkml:trace contextRef="#ctx0" brushRef="#br0" timeOffset="144367.982">4989 4886 7642,'12'15'2624,"3"4"321,2 3-1897,7 5-624,0 2-184,11 3 88,2-8-152,5 0 16,4-2-128,11-6 72,-10-4-312,2-4-2944,-13-8 943</inkml:trace>
  <inkml:trace contextRef="#ctx0" brushRef="#br0" timeOffset="146149.784">5581 3667 5825,'-9'-38'8079,"13"49"-7080,15 63-733,43 229-210,0-90 4,17-40-31,30 97 34,5 57-63,-61-169 41,0-42-164,-29-99-3200,-18-23 769</inkml:trace>
  <inkml:trace contextRef="#ctx0" brushRef="#br0" timeOffset="146759.57">6325 5295 7122,'1'1'102,"-1"-1"1,0 1 0,-1-1 0,1 1 0,0-1 0,0 1 0,0 0 0,0-1-1,0 1 1,0-1 0,-1 1 0,1-1 0,0 1 0,0-1 0,-1 0-1,1 1 1,0-1 0,-1 1 0,1-1 0,0 0 0,-1 1 0,1-1 0,-1 0-1,1 1 1,-1-1 0,1 0 0,-1 1 0,1-1 0,-1 0 0,1 0 0,-1 0-1,1 0 1,-1 1 0,1-1 0,-1 0 0,1 0 0,-1 0 0,1 0 0,-1 0-1,1 0 1,-1 0 0,0-1 0,1 1 0,-1 0 0,1 0 0,-1 0 0,1 0-1,-1-1 1,1 1 0,0 0 0,-1 0 0,1-1 0,-1 1 0,1 0 0,-1-1-1,1 1 1,0-1 0,-1 1 0,1-1 0,0 1 0,-1 0 0,1-1 0,0 1-1,0-1 1,-1 1-103,-5 18 173,1 1 0,1 1-1,0-1 1,2 1 0,0-1 0,1 4-173,0-11 57,-2 7 2,1 1 0,1-1 0,0 0 0,2 1 0,0-1 0,2 0 0,0 0 0,1 0 0,0 0 0,2-1 1,0 1-1,1-1 0,1-1 0,3 4-59,-10-18 9,0-1 0,1 0 1,-1 0-1,1 0 1,0 0-1,-1 0 0,1 0 1,0 0-1,0-1 0,0 1 1,0-1-1,1 1 1,-1-1-1,0 0 0,0 0 1,1 0-1,-1 0 0,1 0 1,-1-1-1,1 1 1,-1-1-1,1 0 0,-1 1 1,1-1-1,0 0 0,-1 0 1,1-1-1,-1 1 0,1-1 1,-1 1-1,1-1 1,-1 0-1,1 1 0,-1-2 1,0 1-1,0 0 0,2-1-9,7-6 90,-2 0 0,1 0 0,-1-1-1,-1 0 1,1 0 0,-2-1-1,1 0 1,-1 0 0,-1-1 0,0 0-1,0 0 1,-1-1 0,-1 0-1,0 1 1,3-13-90,-4 12 132,-1-1 1,0 1-1,-1 0 0,0-1 1,-1 1-1,-1-1 0,1 1 0,-2-1 1,0 1-1,0 0 0,-3-5-132,3 11 42,1 0 1,-2 0-1,1 0 0,-1 1 0,0-1 0,0 1 0,-1-1 0,1 1 0,-1 0 1,0 0-1,-1 1 0,1-1 0,-1 1 0,0 0 0,0 0 0,0 1 0,0-1 0,-1 1 1,0 0-1,1 1 0,-1-1 0,-4 0-42,4 3-47,0 0 0,0 0 0,1 0 0,-1 1 0,0 0 0,1 0 0,-1 1 0,1 0 0,0 0 0,-1 0-1,1 0 1,0 1 0,0 0 0,0 0 0,1 0 0,-1 1 0,1-1 0,-1 1 0,1 0 0,1 0 0,-1 1 0,0-1 0,1 1 0,0 0 0,0 0 0,1 0 0,-1 0 0,1 0 0,0 1 0,0-1 0,1 1 0,0-1 0,0 2 47,4 14-3301,16-14-79</inkml:trace>
  <inkml:trace contextRef="#ctx0" brushRef="#br0" timeOffset="148011.91">5541 3292 6369,'-18'-58'8326,"19"112"-7055,9 124-1122,-10-175-145,1 1 0,-1-1 0,0 0 0,1 1 0,0-1 0,-1 0 0,1 0 0,1 1 0,-1-1 0,0 0-1,1 0 1,0 0 0,-1-1 0,1 1 0,0 0 0,0-1 0,1 1 0,-1-1 0,1 1 0,-1-1 0,1 0-1,0 0 1,-1 0 0,1-1 0,0 1 0,0-1 0,0 0 0,1 1 0,1-1-4,3-2 29,0 0 0,0-1 0,0 0 0,0-1 0,-1 1 0,1-2 1,-1 1-1,0-1 0,0 0 0,0 0 0,0-1 0,-1 0 0,1 0 0,-1-1 0,-1 0 0,1 0 1,0-1-30,-2 2-169,-1 0 0,0 0 0,0 0 0,0 0 1,-1 0-1,0 0 0,0-1 0,0 1 0,-1-1 0,0 1 1,0-1-1,0 0 0,-1 1 0,1-1 0,-1 0 1,-1 0-1,1 1 0,-1-1 0,0 0 0,0 1 1,-1-1-1,0 1 0,0-1 0,0 1 0,0 0 1,-1 0-1,0 0 0,0 0 0,0 0 0,-1 1 0,0-1 169,4 6 16,0-1 0,0 0-1,0 1 1,0-1 0,-1 0-1,1 1 1,0-1-1,0 0 1,0 0 0,-1 1-1,1-1 1,0 0 0,0 0-1,-1 1 1,1-1-1,0 0 1,0 0 0,-1 0-1,1 1 1,0-1 0,-1 0-1,1 0 1,0 0 0,-1 0-1,1 0 1,0 0-1,-1 0 1,1 0 0,0 0-1,-1 0 1,1 0 0,0 0-1,-1 0 1,1 0-1,-1 0 1,1 0 0,0 0-1,-1 0 1,1 0 0,0 0-1,0-1 1,-1 1-1,1 0 1,0 0 0,-1 0-1,1-1 1,0 1 0,0 0-1,-1 0 1,1-1-1,0 1 1,0 0 0,0 0-1,-1-1 1,1 1 0,0 0-1,0-1 1,0 1-16,5 35 1066,-3-29-1238,-1 9 198,2-1 1,0 1-1,0 0 0,2-1 1,0 0-1,0 0 0,1 0 1,1-1-1,0 0 0,1 0 1,0-1-1,5 5-26,21 16-2309</inkml:trace>
  <inkml:trace contextRef="#ctx0" brushRef="#br0" timeOffset="149926.799">6570 4512 8266,'-130'-70'5089,"71"36"-3233,59 34-1842,0 0-1,-1 0 1,1 0 0,0 0-1,0-1 1,-1 1 0,1 0-1,0 0 1,0 0-1,-1 0 1,1-1 0,0 1-1,0 0 1,0 0-1,-1-1 1,1 1 0,0 0-1,0 0 1,0-1 0,0 1-1,-1 0 1,1 0-1,0-1 1,0 1 0,0 0-1,0-1 1,0 1-1,0 0 1,0-1 0,0 1-1,0 0 1,0 0-1,0-1 1,0 1 0,0 0-1,0-1 1,0 1 0,0 0-1,1-1 1,-1 1-1,0 0 1,0 0 0,0-1-1,0 1 1,1 0-1,-1 0 1,0-1 0,0 1-1,0 0 1,1 0 0,-1 0-1,0-1 1,0 1-1,1 0 1,-1 0 0,0 0-1,0 0 1,1 0-1,-1 0 1,0-1-14,26-9 174,-19 7-131,364-141 262,-217 97-1081,-165 56-4066,-20 5 1392</inkml:trace>
  <inkml:trace contextRef="#ctx0" brushRef="#br0" timeOffset="150118.867">6429 4620 6193,'-14'29'2417,"8"-11"191,10-4-1359,10-7-713,10-16 8,7-6-136,16-12 0,6-8-80,12-9-48,0-2-112,5 4-32,-9 4-64,-5 9-64,-12 8-320,6 13-2752,-17 14 759</inkml:trace>
  <inkml:trace contextRef="#ctx0" brushRef="#br0" timeOffset="150652.776">7339 4362 6745,'-14'8'5604,"20"-20"-2123,55-36-2364,-50 41-1051,1-1 0,-1 0-1,-1-1 1,0 0-1,0-1 1,-1 0-1,0 0 1,1-3-66,16-33 53,-2 0 0,-2-2 0,-3-1 0,0-3-53,11-31 53,-4-1 0,1-22-53,11-85 126,-31 127-11,-12 57-76,0 26-44,1 30-6,2 0 0,2-1 0,2 1 0,3 0 1,6 30 10,2-4 3,2 0 0,4-1 0,12 28-3,-27-91 215,1 1 1,0-1 0,0 0-1,1-1 1,1 1-1,-1-1 1,2-1 0,-1 1-1,4 2-215,15 26-1969,-8 17 1062</inkml:trace>
  <inkml:trace contextRef="#ctx0" brushRef="#br0" timeOffset="-18023.772">4279 6215 6121,'-5'15'6671,"8"-15"-3908,14-28-1850,6-27-538,-2-1 1,-3-1-1,6-33-375,-20 75 28,32-136 359,-17 103-237,-9 61-109,8 127 23,-10-64-1,5-2-1,16 55-62,-28-120 8,1 0 0,1 0 0,0 0 0,0 0 0,1-1 0,-1 0 0,2 1 0,-1-1 0,1-1 0,1 1 0,0-1 0,-1 0 0,2 0 0,3 3-8,-9-9 2,1-1 0,-1 1 0,0 0 0,0-1 0,1 1 0,-1-1 0,0 1 0,1-1 0,-1 0 0,1 0 0,-1 1 0,1-1 0,-1 0 0,0 0 0,1 0 0,-1 0 0,1-1 0,-1 1 0,0 0 0,1-1 0,-1 1 0,1-1 0,-1 1 0,0-1 0,0 1 0,1-1 0,-1 0 0,0 0 0,0 0 0,0 0 0,0 0 0,0 0 0,0 0 0,0 0 0,0 0 0,0 0 0,-1 0 0,1-1 0,0 1 0,-1 0 0,1-1 0,-1 1 0,1 0 0,-1-1 0,0 1 0,1 0 0,-1-1 0,0 1 0,0-1 0,0 1 0,0-1 0,0 1 0,0 0 0,-1-1 0,1 0-2,-21-92-670,3 25-2201,0-8 164</inkml:trace>
  <inkml:trace contextRef="#ctx0" brushRef="#br0" timeOffset="-17632.181">4672 5547 2248,'17'-94'7390,"-25"130"-3589,-9 40-2901,9-34-585,2 0 0,2 1 0,1-1 0,3 1 0,1-1 0,2 1 0,2-1 0,2 0 0,2 0 0,1-1 0,9 20-315,29 23 113,-46-81-110,0 0 1,1-1-1,-1 1 0,1 0 0,0-1 0,0 0 0,0 1 1,0-1-1,0-1 0,1 1 0,-1 0 0,0-1 0,1 1 1,-1-1-1,1 0 0,0 0 0,-1-1 0,1 1 0,0-1 1,0 0-1,-1 0 0,1 0 0,0 0 0,2-1-3,2-1 15,-1 0 0,0-1 0,1 0 0,-1 0 0,0-1 0,-1 0 0,1 0 0,-1-1 0,1 0 0,-1 0 0,-1 0 0,1-1 0,-1 1 0,0-1 0,0-1 0,0 1 0,-1-1 0,0 0 0,0-1-15,2-5 63,0 1-1,-1-1 0,0-1 1,-1 1-1,-1 0 0,0-1 0,0 0 1,-2 0-1,0 0 0,0-8-62,-1 16 76,1-1 0,-1 0-1,-1 0 1,1 1-1,-1-1 1,0 0 0,-1 1-1,1-1 1,-1 1-1,0-1 1,-1 1 0,0 0-1,0 0 1,0 0 0,-1 0-1,0 1 1,0 0-1,0-1 1,-1 1 0,1 1-1,-1-1 1,0 1-1,-3-2-75,6 5 19,0 0 0,0 1 0,0-1 0,0 1 0,0 0 0,-1 0 0,1 0 0,0 0 0,0 0-1,0 0 1,0 0 0,0 1 0,0-1 0,0 1 0,0-1 0,0 1 0,1 0 0,-1 0 0,0 0-1,0 0 1,0 0 0,1 0 0,-1 0 0,1 1 0,-1-1 0,1 1 0,-1-1 0,1 1 0,0-1-1,-1 2-18,-30 58 100,28-50-112,0 1 1,1-1-1,0 1 0,1 0 0,0 0 1,1 0-1,0 0 0,1 0 0,0 0 1,1 1-1,2 7 12,13 13 693,3-25-3872</inkml:trace>
  <inkml:trace contextRef="#ctx0" brushRef="#br0" timeOffset="-16110.019">5113 4339 2897,'23'-16'3819,"33"-14"693,-55 29-4417,0 0-1,-1 0 1,1 0 0,0 0 0,-1 0-1,1 0 1,-1 0 0,1-1 0,-1 1 0,1 0-1,-1 0 1,0 0 0,0-1 0,0 1-1,1 0 1,-1 0 0,0 0 0,0-1 0,-1 1-1,1 0 1,0 0 0,0-1 0,-1 1 0,1 0-1,0 0 1,-1 0 0,0 0 0,1 0-1,-1 0 1,1-1 0,-1 1 0,0 1 0,0-1-1,0 0 1,1 0 0,-1 0 0,0 0-1,0 0 1,0 1 0,0-1 0,-1 1 0,1-1-95,-94-9 598,-107-18-42,118 24-385,-1 3-1,1 4 0,0 3 0,-55 13-170,117-17-9,-1 2 0,1 0 0,0 1 0,0 1 0,1 2 1,0 0-1,0 1 0,0 1 0,2 0 0,-1 2 0,-9 7 9,9 3-16,1 0 0,1 1 0,1 1 0,1 1 0,1 1 0,1 0 0,1 0 0,1 1 0,2 1 0,1 0 0,1 1 0,1-1 0,0 15 16,1-19-6,1 1 0,1-1 0,1 1 0,1 0 0,2 0 0,0 2 6,0-26 24,0 0 0,0-1-1,-1 1 1,1 0 0,0 0 0,0-1-1,0 1 1,0 0 0,0 0-1,0 0 1,0-1 0,0 1 0,0 0-1,0 0 1,0-1 0,1 1 0,-1 0-1,0 0 1,0-1 0,1 1-1,-1 0 1,0-1 0,1 1 0,-1 0-1,1-1 1,-1 1 0,1-1 0,-1 1-1,1-1 1,0 1 0,-1-1-1,1 1 1,0-1 0,-1 0 0,1 1-1,0-1 1,-1 0 0,1 1 0,0-1-1,0 0 1,-1 0 0,1 0-1,0 0 1,0 0 0,-1 0 0,1 0-1,0 0 1,0 0 0,-1 0 0,1 0-1,0 0 1,0 0 0,0-1-24,33-30-891,-8-8 193</inkml:trace>
  <inkml:trace contextRef="#ctx0" brushRef="#br0" timeOffset="-15529.281">3649 4829 7138,'0'0'73,"-1"0"40,1-1 1,0 1-1,-1-1 0,1 0 0,-1 1 1,1-1-1,0 1 0,-1-1 0,1 0 1,0 1-1,0-1 0,0 0 0,-1 1 1,1-1-1,0 0 0,0 1 0,0-1 1,0 0-1,0 1 0,0-1 0,0 0 1,0 0-1,1 1 0,-1-1 0,0 0 1,0 1-1,1-1 0,-1 1 0,0-1 1,1 0-1,-1 1 0,0-1 0,1 1 1,-1-1-1,1 1 0,-1-1 0,1 1 1,-1-1-1,1 1 0,-1-1 0,1 1 1,0 0-1,-1-1 0,1 1 0,-1 0 1,1 0-1,0-1 0,-1 1 0,1 0 1,0 0-1,0 0-113,18 32 399,19 65 109,-33-85-490,9 21 57,1 0 1,1-1 0,2-1-1,1-1 1,19 23-76,-37-51 16,0 0 0,0 0 0,0 0 0,1 0 0,-1 0 0,1-1 0,-1 1 0,1 0 0,0-1-1,0 1 1,-1-1 0,1 0 0,0 1 0,0-1 0,0 0 0,1 0 0,-1 0 0,0-1 0,0 1 0,0 0 0,1-1 0,-1 0 0,0 1 0,1-1 0,-1 0 0,0 0 0,1 0 0,-1-1 0,0 1 0,1 0 0,-1-1 0,0 0 0,0 1 0,1-1 0,-1 0 0,0 0 0,0 0 0,0 0 0,0-1 0,0 1 0,-1 0 0,1-1 0,0 0 0,0 1 0,-1-1 0,1 0 0,-1 0 0,0 0-16,33-39 349,-2-2 1,-2-2 0,18-36-350,-28 44-751,-1 0-1,-3-1 1,-1-1-1,-1-1 752,10-56-2370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4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1816 3697,'-2'7'5038,"1"4"-1661,-2 6-276,4-35-107,47-79-1567,-22 48-1287,-2-1 0,-3-1 0,15-51-140,-28 61 110,-19 66-156,8 11 28,2-1 1,1 1 0,2-1-1,1 0 1,2 1 0,1-1-1,8 24 18,-2-42-876,3-20-3006,0-13 479</inkml:trace>
  <inkml:trace contextRef="#ctx0" brushRef="#br0" timeOffset="953.955">41 2116 2849,'-39'2'9384,"39"-2"-9333,0 0 0,-1 1 0,1-1 0,0 0 0,0 1 0,0-1 0,0 1-1,0-1 1,-1 0 0,1 1 0,0-1 0,0 0 0,0 1 0,0-1 0,0 1 0,0-1-1,0 0 1,0 1 0,1-1 0,-1 0 0,0 1 0,0-1 0,0 1 0,0-1 0,0 0-1,1 1 1,-1-1 0,0 0 0,0 0 0,0 1 0,1-1 0,-1 0 0,0 1 0,1-1 0,-1 0-1,0 0 1,1 0 0,-1 1 0,0-1 0,1 0 0,-1 0 0,0 0 0,1 0 0,-1 0-1,0 1 1,1-1 0,-1 0 0,0 0 0,1 0 0,-1 0 0,1 0 0,-1 0 0,0 0-1,1 0 1,-1-1 0,1 1-51,8 2 78,1-1 0,-1 0 0,1-1-1,-1 0 1,1 0 0,-1-1 0,1 0 0,-1-1-1,9-2-77,322-87 1433,-314 84-1349,-15 5-45,0-1 0,0 0 0,0-1 0,0 0 1,-1-1-1,1 0 0,-1-1 0,7-5-39,-17 11-2,0 0 1,0 0-1,0 1 0,-1-1 0,1 0 1,0 0-1,0 0 0,0 0 0,-1 0 1,1 1-1,0-1 0,0 0 0,-1 0 1,1 0-1,0 0 0,0 0 0,-1 0 1,1 0-1,0 0 0,0 0 0,-1 0 1,1 0-1,0 0 0,0 0 0,-1 0 1,1 0-1,0 0 0,0 0 0,-1-1 1,1 1-1,0 0 0,0 0 0,-1 0 1,1 0-1,0 0 0,0 0 0,0-1 1,0 1-1,-1 0 0,1 0 0,0 0 1,0-1-1,0 1 0,0 0 0,0 0 1,-1-1-1,1 1 0,0 0 0,0 0 1,0 0-1,0-1 0,0 1 0,0 0 0,0 0 1,0-1-1,0 1 0,0 0 0,0-1 1,0 1-1,0 0 0,0 0 0,0-1 1,0 1-1,0 0 0,0 0 0,1 0 1,-1-1 1,-45 24-2611,14-6 409</inkml:trace>
  <inkml:trace contextRef="#ctx0" brushRef="#br0" timeOffset="25060.774">4939 1259 8474,'1'-1'3312,"5"-8"-1180,156-305 2117,-136 270-4164,-1-1 0,-2-2 0,-3 0 0,-2-1 0,-1-1 1,-3 0-1,1-17-85,-15-37 201,-5 115-302,0 51 106,4 1 0,1-1 0,4 1 0,3-1 0,2 0 0,11 36-5,4-10 342,-23-87-390,-1 0 0,1 1 0,0-1 1,-1 0-1,1 1 0,0-1 0,0 0 0,0 0 0,1 0 1,-1 0-1,0 0 0,1 0 0,0 0 0,-1 0 0,1-1 1,0 1-1,0 0 0,0-1 0,0 0 0,0 1 1,1-1 47,18 8-1339</inkml:trace>
  <inkml:trace contextRef="#ctx0" brushRef="#br0" timeOffset="9739.605">2756 1238 3945,'-2'17'5972,"8"-23"-1843,42-83-1661,20-29-1542,-36 66-659,-2-1-1,-2-2 1,-3 0 0,-2-2-1,0-9-266,-10 13 360,-1-2-1,-4 1 0,2-44-359,-7 159-5,3 1 0,2-1 0,3-1 0,3 0 0,2-1 0,3 0 0,14 29 5,-6-25 1187,-5-11-3225,-20-40 597</inkml:trace>
  <inkml:trace contextRef="#ctx0" brushRef="#br0" timeOffset="-21905.696">964 952 9730,'-9'5'2169,"9"-4"871,13-7-2776,21-13-200,14-9 32,31-16-40,11-9 40,17-17-80,-8 1 64,7-7-72,-24 11 48,-9 5-48,-20 18 24,-15 15-272,-18 13 944,-14 11-3856,-15 10 1359</inkml:trace>
  <inkml:trace contextRef="#ctx0" brushRef="#br0" timeOffset="-21565.603">994 1253 8514,'-2'13'2072,"21"-17"785,13-8-2345,18-20-184,10-8 24,21-14-48,1-1-48,6-4-112,-11 7-48,2 1-40,-21 10-224,-2-3-2944,-18 3 935</inkml:trace>
  <inkml:trace contextRef="#ctx0" brushRef="#br0" timeOffset="-21320.075">1792 191 9394,'45'-48'6152,"46"3"-6423,-63 34 719,138-52-368,-164 63-80,9-5-2,-1 1 1,1 1-1,0 0 1,0 0-1,0 1 1,0 0-1,0 1 1,1 0-1,-1 1 1,0 1-1,1-1 1,-1 2-1,6 1 2,-15-2-2,0 0 0,0 0 0,1 0 0,-1 1 1,0-1-1,0 1 0,0-1 0,0 1 0,-1 0 0,1 0 0,0 0 0,-1 0 0,0 0 0,1 0 0,-1 0 0,0 1 0,0-1 0,0 0 0,0 1 0,0-1 0,-1 1 0,1-1 0,-1 1 0,0-1 0,1 1 0,-1-1 0,0 1 0,-1-1 0,1 3 2,-20 78 69,15-67-54,-151 447 405,135-300-315,15-103-2701</inkml:trace>
  <inkml:trace contextRef="#ctx0" brushRef="#br0" timeOffset="4305.574">901 1983 10722,'-12'15'3569,"6"-17"560,5 4-2657,-2-4-864,4 7-224,-5-7-103,4 5-177,0-3-48,0 9-192,-3-4-761,13-1-3376,-10-2 753</inkml:trace>
  <inkml:trace contextRef="#ctx0" brushRef="#br0" timeOffset="6710.841">1093 1514 4297,'0'-6'1902,"-1"-24"6155,-7 49-5273,-7 52-2451,2-17-156,3 1 0,1 0 0,4 0 0,1 1 1,4 30-178,-1-84 15,1-1 1,0 1 0,0-1-1,0 0 1,0 1 0,0-1-1,1 0 1,-1 1 0,0-1-1,1 0 1,-1 1 0,1-1-1,-1 0 1,1 0 0,0 1-1,-1-1 1,1 0 0,0 0-1,0 0 1,0 0 0,0 0-1,0 0 1,0 0-1,0 0 1,0 0 0,0-1-1,0 1 1,0 0 0,1-1-1,-1 1 1,0-1 0,1 1-1,-1-1 1,0 0 0,1 1-1,-1-1 1,0 0 0,1 0-1,-1 0 1,0 0 0,1 0-1,-1 0 1,0 0 0,1-1-1,-1 1 1,0-1 0,1 1-1,-1 0 1,0-1 0,0 0-1,1 1 1,-1-1 0,0 0-1,0 0 1,0 0 0,0 1-1,0-1 1,0 0 0,0-1-16,20-14 86,-2-2 0,0-1 0,-1 0 0,-1-1 0,3-6-86,5-5-81,19-27-1643,-20-8-5394,-23 35 2301</inkml:trace>
  <inkml:trace contextRef="#ctx0" brushRef="#br0" timeOffset="6972.977">1297 1518 8202,'2'22'2264,"-4"9"769,1 13-2337,1 14 8,0 4-192,4 8-32,4-5-232,6-9 1,4-12-177,3-13 56,-3-16-216,4-14-329,-7-5-1023,-3-25-1865,-6-10-103</inkml:trace>
  <inkml:trace contextRef="#ctx0" brushRef="#br0" timeOffset="7314.046">1325 1191 7466,'-1'-7'339,"0"1"0,1 0 1,-1 0-1,2 0 0,-1-1 1,1 1-1,-1 0 0,2 0 1,-1 0-1,1 0 1,0 0-1,0 0 0,0 0 1,1 1-1,0-1 0,0 1 1,1 0-1,-1 0 0,1 0 1,0 0-1,1 1 0,-1-1 1,1 1-1,0 0 1,0 1-1,0-1 0,0 1 1,4-2-340,-6 4 38,-1 1 0,1-1 0,-1 1 1,1-1-1,0 1 0,-1 0 0,1 0 1,0 0-1,-1 0 0,1 1 1,0-1-1,-1 1 0,1-1 0,-1 1 1,1 0-1,-1 0 0,1 0 0,-1 1 1,0-1-1,1 0 0,-1 1 0,0-1 1,0 1-1,0 0 0,0 0 0,0 0 1,-1 0-1,1 0 0,0 0 1,-1 0-1,0 1 0,1 1-38,32 79 321,-32-65-229,-1-1 0,0 0 1,-1 0-1,-1 0 0,0 1 0,-1-1 0,-1 0 0,-1 0 0,0-1 0,-2 1-92,5-10 46,-31 88 1213,32-95-1222,0-1 0,0 1 0,0 0 0,0 0-1,-1 0 1,1 0 0,0 0 0,0 0 0,0 0 0,0 0-1,0-1 1,0 1 0,-1 0 0,1 0 0,0 0 0,0 0 0,0 0-1,0 0 1,0 0-37,6-6 23,1-1 0,1 2 0,-1-1 0,1 1-1,0 0 1,0 0 0,0 1 0,1 0 0,0 1 0,0 0 0,0 0-1,0 1 1,0 0 0,8 0-23,10-5-246,66-19-5209,-49-5 1376</inkml:trace>
  <inkml:trace contextRef="#ctx0" brushRef="#br0" timeOffset="8693.875">1960 1453 5673,'32'-32'8627,"32"-3"-7386,-31 18-407,217-146 13,-237 151-1625,-14 10-2670,-6 7 558</inkml:trace>
  <inkml:trace contextRef="#ctx0" brushRef="#br0" timeOffset="8940">1970 1614 6465,'3'4'2489,"6"-4"336,6-3-1625,11-6-248,6-4-288,13-15-48,4-7-224,10-6-96,-5 5-152,3-2-88,-13 9-328,-7-1-2952,-14-3 847</inkml:trace>
  <inkml:trace contextRef="#ctx0" brushRef="#br0" timeOffset="16192.123">1712 2342 8330,'13'-71'6675,"-10"110"-4679,-8 133-1071,-13-52-671,10-79-170,2-1 1,2 1-1,1-1 0,2 6-84,1-44 14,-1 0 1,1 0-1,0 0 0,0 0 0,0 0 1,0 0-1,0 0 0,0 0 0,1 0 0,-1 0 1,0 0-1,1 0 0,0-1 0,-1 1 1,1 0-1,0 0 0,0 0 0,0-1 0,0 1 1,0-1-1,0 1 0,1-1 0,-1 1 0,1-1 1,-1 0-1,1 1 0,-1-1 0,1 0 1,-1 0-1,1 0 0,0 0 0,0-1 0,0 1 1,-1 0-1,1-1 0,0 1 0,0-1 1,0 0-1,0 1 0,0-1 0,0 0 0,0 0 1,0 0-1,2-1-14,12-4 73,0 0-1,0-1 1,-1-1 0,0 0 0,0-1-1,0-1 1,-1 0 0,0-1 0,-1 0-1,0-1 1,1-3-73,6-2 72,102-84 99,-89 57-1128,-24 8-3290,-18 9 539</inkml:trace>
  <inkml:trace contextRef="#ctx0" brushRef="#br0" timeOffset="16494.122">1933 2441 8282,'9'19'2192,"0"4"705,8 14-2089,0 1-352,2 9 176,-2-2-136,6 5-16,-6-9-223,4 3 7,-6-9-200,2 6 120,-7-11-440,10-22-3097,-8-11 992</inkml:trace>
  <inkml:trace contextRef="#ctx0" brushRef="#br0" timeOffset="17008.398">2627 2228 8106,'-42'-11'5666,"38"10"-5521,-1 0 0,1 1 1,0 0-1,0 0 0,0 0 1,-1 0-1,1 1 0,0 0 1,0 0-1,0 0 0,0 0 0,0 1 1,0-1-1,0 1 0,-1 1-145,-3 5 64,-1 1-1,2 0 1,-1 0 0,1 1-1,0 0 1,1 1-1,1-1 1,-1 1-1,2 0 1,-1 0-1,2 1 1,-1 0-1,1-1 1,0 10-64,-2-2 49,2-1 1,0 1-1,1 0 0,0-1 1,2 1-1,0 0 0,1 0 1,1-1-1,1 1 0,2 6-49,-4-23 11,0 1 0,0-1 0,0 1-1,0-1 1,0 1 0,0-1 0,1 0-1,-1 0 1,1 0 0,-1 0 0,1 0-1,0 0 1,0 0 0,0 0 0,0-1-1,0 1 1,0-1 0,1 1-1,-1-1 1,0 0 0,1 0 0,-1 0-1,1 0 1,-1-1 0,1 1 0,-1 0-1,1-1 1,-1 0 0,1 0 0,0 0-1,-1 0 1,1 0 0,0 0 0,-1-1-1,1 1 1,-1-1 0,1 0-11,5-1 37,-1-1 0,1 0 0,-1 0 1,0-1-1,0 1 0,0-2 0,0 1 1,-1-1-1,1 0 0,-1 0 0,-1-1 1,2-1-38,14-15 115,-1-1 0,-2 0 0,0-2 0,-2 0 0,-1 0 0,-1-2 0,-1 0 1,-1 0-1,-1-1 0,-2-1 0,-1 0 0,-1 0 0,-1 0 0,-2-1 1,-1-2-116,-7 1 518,-3 53-276,5-12-234,-4 19-2,2-1 0,1 1-1,1 0 1,1 0 0,2 2-6,-2-25 13,0 0 0,1 1 0,0-1 0,0 0 0,1 0 0,0 0 0,0 0 0,0 1 0,1-1 0,0-1 0,0 1 0,0 0 0,1 0 0,0-1 0,0 0 0,1 1 0,-1-1 0,1 0 0,0-1 0,0 1 0,1-1 0,-1 0 0,1 0 0,0 0 0,0 0 0,0-1 0,1 0 0,-1 0 0,1-1 0,0 1 0,-1-1 0,2 0-13,1-1-128,-1-1 0,0 0-1,1 0 1,-1-1 0,1 0-1,-1 0 1,0 0 0,0-1-1,0 0 1,0-1 0,0 0-1,0 0 1,3-2 128,44-29-1663</inkml:trace>
  <inkml:trace contextRef="#ctx0" brushRef="#br0" timeOffset="18698.381">3188 2118 6337,'-16'-2'9461,"36"-7"-6259,87-35-1775,-6-4-936,-39 6-291,-61 44-1293,-6-11-3149,5-11 534</inkml:trace>
  <inkml:trace contextRef="#ctx0" brushRef="#br0" timeOffset="23989.655">4198 1418 6049,'6'-4'2769,"7"-6"103,-3 0-1287,8 2-537,1-4-192,6-6-88,1 4-127,9-8-177,-5-3-160,5-1-168,-6 8-40,-3-5-80,-6 13 40,-5 1-704,-9 4 928,-6 4-3817,-11 1 904</inkml:trace>
  <inkml:trace contextRef="#ctx0" brushRef="#br0" timeOffset="24216.335">4241 1550 6065,'-5'6'2753,"7"-3"-25,4-1-1279,8-5-697,5-6-160,12-10 0,4-3-16,12-12-128,-2-2-128,7 2-159,-8 7-434,0-6-3031,-12 1 863</inkml:trace>
  <inkml:trace contextRef="#ctx0" brushRef="#br0" timeOffset="25797.822">3236 3120 6185,'10'8'3073,"-1"-14"-136,10-6-937,4-8-1432,12-9 0,0-3-32,18-22-144,-1-2-111,7 3-145,-6 1-72,-3 6-208,-20 24-201,-4 10-1191,-17 7-1801,-7 20-23</inkml:trace>
  <inkml:trace contextRef="#ctx0" brushRef="#br0" timeOffset="26228.609">3344 3254 2929,'-7'3'3536,"10"0"-975,3-6-17,12-3-1343,0-5-537,16-10-152,2-8-48,14-9-136,0-4-104,14-4-120,-10 10-8,1 3 1209,-12-8-4322,-15 9 1873</inkml:trace>
  <inkml:trace contextRef="#ctx0" brushRef="#br0" timeOffset="26489.692">3699 2486 7906,'16'-5'5308,"-4"-2"-4458,-3 5-831,0 1-1,0-1 1,0 1 0,0 1-1,0 0 1,0 0-1,1 1 1,-1 0-1,0 0 1,0 1-1,0 0 1,-1 1-1,1 0 1,-1 0-1,1 1 1,-1 0 0,0 0-1,0 1 1,-1 0-1,1 1 1,-1-1-1,0 2 1,-1-1-1,0 1 1,0-1-1,0 2 1,-1-1 0,0 1-1,0-1 1,0 2-1,1 4-18,-3 3 20,0 1-1,-1 0 0,0 0 1,-2 0-1,0 0 1,-1 0-1,0 0 0,-2 0 1,0 0-20,-3 21 32,-2 1-1,-2-2 1,-1 1 0,-2-1 0,-17 33-32,-9-16-2796,26-42 565</inkml:trace>
  <inkml:trace contextRef="#ctx0" brushRef="#br0" timeOffset="32761.817">4491 2460 4793,'2'-7'889,"0"0"0,-1 0-1,1 0 1,-2-1 0,1 1-1,-1 0 1,0-1 0,-1 1 0,1-1-1,-2 1 1,1 0 0,-2-3-889,2 9 83,0 0 0,0 0 0,0 0 0,0 1 0,0-1 0,0 1-1,0-1 1,0 1 0,0-1 0,-1 1 0,1-1 0,0 1 0,0 0 0,-1 0 0,1 0 0,0 0 0,0 0 0,-1 0 0,1 0 0,0 0 0,0 0-1,-1 1 1,1-1 0,0 0 0,0 1 0,0-1 0,-1 1 0,1-1 0,0 1 0,0 0 0,0-1 0,0 1 0,0 0 0,0 0 0,0 0 0,1 0-1,-1 0 1,0 0 0,0 0 0,1 0 0,-1 0 0,0 0 0,0 1-83,-3 8-2,0 0 1,1 0-1,0 0 0,0 1 0,1-1 0,0 1 1,1 0-1,0 0 0,1-1 0,0 1 1,1 0-1,1 9 2,-1-8-3,0 1-1,0-1 1,1 0 0,1 0 0,0 0 0,1 0 0,0 0-1,5 8 4,-9-19 2,0 0 0,1 0 0,-1 0 0,0 0-1,1 0 1,-1-1 0,1 1 0,-1 0-1,1 0 1,0 0 0,-1 0 0,1-1 0,0 1-1,0 0 1,-1-1 0,1 1 0,0 0-1,0-1 1,0 1 0,0-1 0,0 1 0,0-1-1,0 0 1,-1 1 0,1-1 0,0 0 0,1 0-1,-1 0 1,0 0 0,0 0 0,0 0-1,0 0 1,0 0 0,0 0 0,0 0 0,0 0-1,0-1 1,0 1 0,0 0 0,0-1-1,-1 1 1,1-1 0,1 1-2,32-41 201,-24 26-113,12-21-48,-1 0 0,-2-1 0,-1-1 1,-2-1-1,-2 0 0,-2-1 0,2-12-40,-12-15-28,4 287-399,13-123 630,-18-95-224,0 1-1,0 0 1,0-1-1,0 1 1,0 0-1,1-1 1,-1 1 0,1-1-1,0 0 1,0 0-1,0 1 1,0-1-1,0-1 1,0 1-1,0 0 1,1 0-1,-1-1 1,1 1-1,-1-1 1,1 0-1,0 0 1,-1 0-1,1 0 1,0 0-1,0-1 1,-1 1 0,1-1-1,0 1 1,0-1-1,0 0 1,2-1 21,1-1-295,0 0 1,0 0-1,0-1 0,0 0 1,-1 0-1,1-1 1,-1 0-1,0 1 1,0-2-1,-1 1 0,1 0 1,-1-1-1,0 0 1,0 0-1,0 0 1,1-5 294,40-60-3648</inkml:trace>
  <inkml:trace contextRef="#ctx0" brushRef="#br0" timeOffset="34999.873">4992 2099 7458,'-2'3'2552,"-1"-4"433,5 1-1873,-1 1-496,6-1-112,0-4-120,11 1-96,2-3-32,9-5-96,0-4 9,9 3-97,-16-2 16,-11 7-40,1 1-328,29-20 15,-9-3-3063,-9 3 719</inkml:trace>
  <inkml:trace contextRef="#ctx0" brushRef="#br0" timeOffset="35189.196">5065 2225 4977,'4'6'2817,"5"-3"-185,5-4-719,7-5-1129,4 0-160,6-9-56,3-4-128,2-5-168,-5-2-88,2-1-104,-6 6-16,7-4-1448,-2 1-1657,-5-11 65</inkml:trace>
  <inkml:trace contextRef="#ctx0" brushRef="#br0" timeOffset="-175855.368">34 3060 7650,'-14'-12'7473,"21"-18"-6196,-2 15-916,65-288 56,-59 249-385,49-266 22,-58 313-54,5-28-2,-3 30 1,0 18 4,14 116 109,14 89 430,-10-150-275,0-63-1818,11-53-3537,-22 16 2448</inkml:trace>
  <inkml:trace contextRef="#ctx0" brushRef="#br0" timeOffset="-175488.879">366 2456 4841,'17'-69'8300,"-10"90"-6399,-3 7-1770,-1 4-78,2-1 0,1 1 0,1-2 0,2 1 0,9 22-53,-16-49 5,-1-1 0,1 1 0,-1 0 0,1-1 0,0 1 0,0-1 0,1 0 0,-1 0 0,1 0 0,-1 0 0,1 0 0,0 0 0,0-1 0,1 1 0,-1-1 0,0 0 0,1 0 0,-1 0 0,1 0 0,0-1 0,-1 0 0,1 1 0,0-1 0,0-1 0,0 1 0,0 0 0,0-1 0,0 0 0,2 0-5,4-4 16,1 1-1,-2-2 0,1 1 1,0-2-1,-1 1 0,0-1 0,0 0 1,-1-1-1,0 0 0,0 0 1,0-1-1,-1 0 0,-1-1 0,1 1 1,-1-1-1,0 0 0,1-5-15,4-1 138,-1-2-1,-1 1 1,0-1-1,-1 0 1,-1-1-1,0 0 1,-2 0-1,0-1 1,-1 1-1,1-15-137,-5 31 44,1 1 0,-1-1-1,0 1 1,-1-1 0,1 1-1,0-1 1,0 1 0,-1 0 0,1-1-1,-1 1 1,1 0 0,-1-1-1,1 1 1,-1 0 0,0 0-1,0-1 1,0 1 0,0 0-1,1 0 1,-1 0 0,-1 0-1,1 0 1,0 0 0,0 0 0,0 1-1,0-1 1,-1 0 0,1 0-1,0 1 1,-1-1 0,1 1-1,0 0 1,-1-1 0,1 1-1,-1 0 1,1 0 0,-1 0-1,1 0 1,-1 0 0,1 0 0,0 0-1,-1 0 1,1 0 0,-1 1-1,1-1 1,0 1 0,-1-1-1,1 1 1,0 0 0,-1-1-1,1 1 1,0 0 0,0 0 0,0 0-1,0 0 1,0 0 0,0 0-1,-1 1-43,-8 8 35,-1 1-1,2 0 0,-1 0 0,2 1 1,0 1-1,0 0 0,1 0 0,1 0 1,0 1-1,0-1 0,2 1 1,0 1-1,0-1 0,1 1 0,1-1 1,1 1-1,0 13-34,1-23-252,0 1 1,0-1-1,1 0 1,0 0-1,0 0 1,0 0-1,1 0 1,0 0-1,0 0 1,0 0-1,0-1 1,1 1-1,0-1 1,0 0-1,0 1 0,0-1 1,1-1-1,1 3 252,32 13-3348</inkml:trace>
  <inkml:trace contextRef="#ctx0" brushRef="#br0" timeOffset="-167731.36">3862 1961 8090,'-1'3'5743,"8"-20"-3931,-3-16-1530,-2-1 0,-1 1 0,-1 0 0,-2 0 0,-1 0 0,-3-4-282,-1-25 148,-38-312 163,40 310-338,6 64 25,-1 0 0,0 0 0,0 1 0,0-1 0,0 0 0,0 0 0,0 1 0,0-1 0,0 0 0,1 0 0,-1 0 0,0 1 0,0-1 0,0 0-1,0 0 1,1 0 0,-1 0 0,0 0 0,0 1 0,1-1 0,-1 0 0,0 0 0,0 0 0,0 0 0,1 0 0,-1 0 0,0 0 0,0 0 0,1 0 0,-1 0 0,0 0 0,0 0 0,1 0 0,-1 0 0,0 0 0,0 0 0,1 0 0,-1 0-1,0 0 1,0 0 0,0 0 0,1 0 0,-1-1 0,0 1 0,0 0 0,0 0 0,1 0 0,-1 0 0,0 0 0,0-1 0,0 1 0,0 0 0,1 0 0,-1 0 0,0-1 0,0 1 0,0 0 0,0 0 0,0-1 0,0 1 0,0 0-1,0 0 3,16 22-53,82 181 192,-22-22-789,-70-166 458,-4-9-80,0 0 0,0 0 1,1 0-1,-1-1 0,1 1 0,1 0 0,-1-1 0,1 0 0,0 0 0,0 0 0,0 0 0,1-1 0,-1 0 0,1 0 0,0 0 0,5 3 272,25 0-3557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09:1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1 642 7810,'15'-25'7480,"3"-25"-7134,-12 32 406,31-98-30,-5-2 0,14-100-722,-29 122 176,-8 129-153,49 242 134,-55-257-369,20 82-475,-4-31-3090,-10-46 443</inkml:trace>
  <inkml:trace contextRef="#ctx0" brushRef="#br0" timeOffset="370.772">40 957 4321,'-5'2'3761,"4"-16"-953,5 2 9,10-8-2305,6-6-168,13-10 88,5 4-72,14-15-24,-4 5-208,13-10-8,-14 4-112,6-1 48,-12 11-32,-3 3-352,-15 11 48,-2 4-2912,-12 7 583</inkml:trace>
  <inkml:trace contextRef="#ctx0" brushRef="#br0" timeOffset="747.253">245 1023 6417,'-14'9'3877,"12"-13"744,10-15-2963,-5 12-1527,15-36 138,2 1 0,2 1 0,2 1 0,28-37-269,-47 71 9,0 0 0,1 0 0,-1 1 1,1 0-1,0 0 0,0 0 0,1 1 0,0 0 1,0 0-1,2-1-9,-7 5 1,1 1-1,-1-1 1,1 0 0,-1 0-1,1 1 1,-1 0 0,0-1 0,1 1-1,-1 0 1,0 0 0,1 0-1,-1 1 1,0-1 0,0 0 0,0 1-1,0-1 1,0 1 0,-1 0-1,1 0 1,0 0 0,-1 0 0,1 0-1,-1 0 1,0 0 0,0 0-1,0 0 1,0 1 0,0-1 0,0 0-1,0 1 1,-1-1 0,1 1-1,-1-1 1,0 1 0,0-1 0,0 1-1,0-1 1,0 0 0,0 1-1,-1-1 1,1 1-1,1 43 37,-2-1-1,-2 1 1,-2-1-1,-2 0 1,-2 0-1,-2 0 0,-1-2 1,-3 1-1,-19 39-36,12-23 54,-48 127 254,58-160-94,22-41-31,52-86-68,-61 96-117,0 0 1,1 0 0,0 1 0,0-1-1,0 0 1,0 1 0,0 0-1,1-1 1,-1 1 0,1 0 0,0 0-1,0 1 1,0-1 0,1 1 0,-1-1-1,1 1 1,-1 0 0,1 0-1,0 1 1,-1-1 0,1 1 0,0 0-1,0 0 1,0 0 0,0 0-1,0 0 1,4 1 1,-4 1-2,1 0 0,-1 0 1,1 1-1,-1-1 0,1 1 0,-1 0 0,0 1 0,0-1 1,0 1-1,0-1 0,0 1 0,0 0 0,-1 1 1,0-1-1,1 1 0,-1-1 0,0 1 0,1 2 2,20 20 4,-21-23-5,1 0 0,-1 0 0,1 0 1,-1-1-1,1 0 0,0 0 0,0 0 0,0 0 1,0 0-1,0-1 0,1 0 0,-1 0 1,0 0-1,1 0 0,-1-1 0,0 0 0,1 0 1,-1 0-1,0 0 0,1 0 0,-1-1 1,1 0-1,-1 0 0,0 0 0,0-1 0,0 1 1,0-1-1,0 0 0,3-2 1,0-5-15,0 0 1,0 0-1,-1-1 0,-1 0 1,1 0-1,-1-1 0,-1 1 1,1-3 14,-3 6-19,7-13-450,-1-1 1,-1 0-1,-1 0 0,-1 0 1,-1-1-1,-1 0 0,-1 1 0,-1-1 1,0-5 468,-13-60-3020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2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238 439 2449,'-1'-2'381,"0"0"1,0 1 0,-1-1 0,1 1 0,-1-1 0,1 1 0,-1 0 0,1-1 0,-1 1 0,0 0 0,0 0 0,1 0 0,-1 0 0,0 1 0,0-1 0,0 0-1,0 1 1,0-1 0,0 1 0,0 0 0,0 0 0,0 0 0,0 0 0,0 0 0,0 0 0,0 0 0,0 1 0,-1-1-382,-15 178 324,-55 797-240,69-937-76,-33 314 77,38-79 18,5-67-96,-29 156-75,7-155 184,8 54-116,36 182 8,-21-110-24,22 376 57,2-435-37,8 37-65,-6-10 17,-36 10 20,-27 15 34,-13 56 38,12-19 82,24-259-95,-32 303 78,21-249 11,18-156-120,-1 0-1,1-1 1,1 1 0,-1-1 0,0 1 0,0 0 0,1-1 0,-1 1 0,1 0-1,-1-1 1,1 1 0,-1-1 0,1 1 0,0-1 0,0 0 0,0 1 0,0-1-1,0 0 1,0 0 0,0 1 0,1-1 0,-1 0 0,0 0 0,0 0-1,1 0 1,-1-1 0,1 1 0,-1 0 0,1-1 0,-1 1 0,2 0-4,241 67 136,-200-54-164,2-3 1,0-2-1,0-2 1,1-1-1,0-3 0,0-2 28,245-22-29,-198 14 55,0 4 0,43 7-26,237 19 25,30-3-17,35-21-2,17-31-29,19 22 26,-6 15 10,-6-2-5,-36-22-23,-26-14 14,-290 25 5,0 6 0,28 5-4,188 35 13,-56-13 5,-43-17-24,-79-2 6,-71-1 10,1-3-1,0-4 0,0-2 1,40-11-10,202-56 16,-232 52-10,0-4-1,-2-4 1,11-8-6,-70 20 9,0-1 0,-1-1 0,-1-1 0,-1-1-1,-1-2 1,0 0 0,-2-1 0,13-18-9,26-22 48,-51 54-36,-1-1 0,0 0 0,0-1 0,-1 0 0,-1 0 1,0 0-1,0-1 0,-1 0 0,0-1 0,-1 1 0,3-9-12,76-220 368,-65 182-287,-2 1 0,-3-2-1,-2 0 1,-2-5-81,-5 12 43,-3 1 0,-2-1 0,-2 0 0,-2 0 0,-9-36-43,4 44 116,-3 1 0,-1 0 0,-15-31-116,-12-40 134,29 66-110,1 0 0,3-1-1,-1-43-23,-17-103 40,14 158-27,-2 1 0,-1 1 0,-2 0 0,-1 1 1,-14-19-14,-40-86 31,-9-65-13,57 133 18,-4 1-1,-3 2 1,-2 1-1,-4 1 1,-2 2-1,-10-8-35,-77-72 588,53 81-386,-2 4 0,-56-33-202,103 73 5,0 0 0,2-2 0,0-1 0,1-1-1,1-1 1,2-1 0,0-1 0,2-1 0,1-1-1,-7-13-4,-39-87 8,42 79-3,-1 1-1,-3 1 1,-2 1 0,-1 1-1,-3 2 1,-2 1-1,-33-32-4,54 61 0,0-1 0,1 0-1,0 0 1,1-1 0,1 0-1,1-1 1,0-1-1,-2-5 1,-8-15 5,-97-197-4,99 204-1,-2 1 0,-1 1 0,-2 1 0,-11-11 0,-4 3 3,29 28-4,0 0-1,1 0 1,-1-1-1,1 0 1,1 0-1,-1-1 1,2 0-1,-1 0 1,1 0-1,-2-6 2,2-7-11,1 0-1,1 0 1,2-1-1,0 1 0,1 0 1,1-1-1,1 1 1,1 0-1,1 0 1,0 0-1,5-9 12,-3 8-15,0-1 0,2 1 0,0 1 0,2 0-1,0 0 1,2 1 0,0 0 0,1 1 0,2 0-1,4-4 16,3 2-24,1 2-1,0 1 1,1 0-1,2 2 1,17-9 24,8-1-33,2 3 1,0 2-1,1 2 1,2 3-1,14-1 33,-21 4-7,32-10-5,0 3 0,2 4 0,0 4 0,1 3 0,12 3 12,93 6-62,-73 3 69,0-6 0,30-8-7,28-14 19,-166 23-16,1 0 0,0 0 0,-1-1 0,1 0-1,-1-1 1,0 0 0,-1 0 0,1-1 0,-1 0 0,0 0 0,-1-1 0,1 0 0,-1 0 0,-1 0-1,1-1 1,2-5-3,57-135 23,49-119-19,-111 261-3,-1 0 0,1-1 0,0 2-1,1-1 1,0 0 0,0 1 0,0-1-1,0 1 1,1 0 0,0 1 0,0-1-1,0 1 1,0 0 0,1 0 0,0 1-1,4-3 0,185-102-5,-182 99 8,0 0 0,0 0 1,-1-2-1,0 1 0,-1-1 0,0-1 1,-1 0-1,-1-1 0,1 1 0,-2-2 0,0 1 1,2-7-4,6-11 16,0-1 0,-3 0 0,-1-2 0,-1 1 0,-1-1 0,2-22-16,-12 41 60,0 0 0,-1 0 0,-1 1 0,0-1 0,-1 1 0,-1-1 0,0 1-1,0 0 1,-2 0 0,0 1 0,-1-2-60,-11-30 129,9 22-112,-2 1 0,0 0 0,-2 1-1,0 1 1,-1 0 0,-5-4-17,7 12 17,0 1 0,-1 1 0,-1-1 0,0 2-1,0 0 1,-1 1 0,0 0 0,0 1 0,0 1 0,-1 0-1,-8-1-16,3 0 10,-344-102 129,311 95-134,-72-19-25,-1 6-1,-1 6 1,-1 5 0,-59 3 20,-137 18 21,-3 10 16,-19-5-34,-12-2 1,-495 36-15,727-36 27,-225 20-57,-5 17-291,-13-4 173,21-27 210,9-20-1,17 9-36,-6 25-12,-179 16 19,2-14-17,288-24 82,-149-18-86,299 9 15,0 3-1,1 3 1,-1 3-1,1 3 0,1 3 1,-2 4-15,-312 75-328,329-87-414,14-31-2301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1:1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796 4389 7330,'-5'-1'898,"3"1"-662,1 0 1,-1 0 0,1 0 0,-1 0-1,1 0 1,0 0 0,-1-1 0,1 1-1,-1-1 1,1 1 0,0-1 0,-1 1-1,1-1 1,0 0 0,-1 0 0,1 1 0,0-1-1,0 0 1,0 0 0,0 0 0,0 0-1,0 0 1,0-1 0,0 1 0,1 0-1,-1 0 1,0-1 0,1 1 0,-1 0-1,0-1 1,1 1 0,0 0 0,-1-2-237,5-3 88,0 0 0,0 1 0,1 0 0,-1-1 0,1 2 0,1-1 0,-1 0 0,1 1 1,-1 0-1,1 0 0,0 1 0,0 0 0,2-1-88,5-3 47,5-4-39,0 2 1,1 0-1,0 1 1,0 1-1,1 1 0,0 1 1,0 0-1,0 2 1,1 0-1,-1 1 1,1 1-1,-1 1 0,9 2-8,-27-2 6,0 0 0,-1 0 1,1 0-1,-1 0 0,1 1 0,-1-1 0,1 0 0,-1 1 0,1-1 0,-1 1 0,1 0 0,-1-1 0,0 1 0,1 0 0,-1 0 0,0 0 0,1 0 0,-1 0 1,0 0-1,0 0 0,0 0 0,0 1 0,0-1 0,0 0 0,-1 1 0,1-1 0,0 0 0,-1 1 0,1-1 0,-1 1 0,1-1 0,-1 1 0,0-1 0,1 1 1,-1-1-1,0 1 0,0 0 0,0-1 0,0 1 0,0-1 0,-1 1 0,1-1 0,0 1 0,-1 1-6,-2 6 53,0 0-1,-1 0 1,0-1 0,0 1-1,-1-1 1,0 0-1,-1 0 1,1 0 0,-2 0-53,6-7 6,-231 259 1916,183-197-1354,77-63-536,-9-7-16,1 2 0,0 0 0,0 1 0,0 1 0,0 1 0,0 1 0,1 1 0,-1 0 0,0 2 0,1 0 0,-1 1 0,14 5-16,-30-5-1,1 0-1,-1 1 0,0 0 1,-1 0-1,1 0 1,-1 0-1,0 0 1,0 1-1,0-1 0,0 1 1,-1 0-1,0 0 1,0 0-1,0 0 0,0 0 1,-1 1-1,0-1 1,0 0-1,-1 1 1,1-1-1,-1 0 0,0 1 1,-1-1-1,1 1 1,-1-1-1,0 0 1,-1 0-1,-1 5 2,3-3 5,-4 7 41,0-1 0,-1 1-1,-1-1 1,0 0 0,0 0-1,-2-1 1,1 0 0,-2 0-1,1-1 1,-2 0-1,1 0 1,-1-1 0,-1 0-1,0-1 1,0-1 0,-1 1-1,0-2 1,-2 1-46,1 2 93,-2 0 0,1 0 1,-2-2-1,1 0 0,-1-1 0,0 0 1,0-1-1,-1-1 0,0-1 0,0 0 1,0-1-1,-9 0-93,24-3-17,0 1 0,1-1 0,-1 0 0,0 0 0,0 0 0,0 0-1,0 0 1,0 0 0,0 0 0,0-1 0,0 1 0,1-1 0,-1 1 0,0-1 0,0 0 0,1 0 0,-1 0 0,0 0 0,1 0 0,-1 0 0,1 0 0,-1 0 0,1-1 0,-1 1 0,1 0-1,0-1 1,0 1 0,0-1 0,0 0 0,0 1 0,0-1 0,0 0 0,1 0 0,-1 1 0,0-1 0,1 0 0,0 0 0,-1 0 0,1 0 0,0 0 0,0 0 0,0 0 0,0 0 0,0 1 0,1-1-1,-1 0 1,0 0 0,1 0 0,0 0 0,-1 0 0,1 1 0,0-1 0,0 0 0,0 1 0,0-1 0,1 0 17,2-3-433,0 0 1,1 0-1,0 0 0,0 1 0,0 0 1,0 0-1,1 1 0,0-1 1,0 1-1,0 0 0,0 1 0,0-1 1,2 1 432,24-7-3354</inkml:trace>
  <inkml:trace contextRef="#ctx0" brushRef="#br0" timeOffset="563.665">1359 5071 11394,'-13'4'3625,"2"2"608,5-1-3153,4-4-440,5-1-407,5-1-89,1-2-56,8-8-857,4 1 313,3 0-3833,-5-2 585</inkml:trace>
  <inkml:trace contextRef="#ctx0" brushRef="#br0" timeOffset="997.668">1522 4094 8226,'9'-1'523,"1"0"0,0 1 1,-1 0-1,1 1 0,0 0 0,-1 1 1,1 0-1,-1 0 0,0 1 1,0 0-1,8 4-523,-5 0 50,1 0 0,-2 1-1,1 0 1,-1 1 0,0 0 0,-1 0 0,0 2-1,-1-1 1,0 1 0,0 0 0,-1 1 0,-1 0 0,0 0-1,0 1 1,-2 0 0,1 0 0,-2 0 0,0 1 0,2 11-50,1 17 72,-3 0 1,-2 0 0,-1 1 0,-3-1 0,-1 0-1,-2 0 1,-2 0 0,-1-1 0,-3 0 0,-7 17-73,-31 77 1076,-5-3 0,-35 52-1076,69-141 587,-46 98-2700</inkml:trace>
  <inkml:trace contextRef="#ctx0" brushRef="#br0" timeOffset="4477.678">2505 5913 3961,'-12'26'8806,"42"-49"-6307,231-285-866,-224 263-1548,17-17 128,-54 63-206,0-1 0,0 1 0,0-1 0,0 0 0,0 1 0,0-1 0,1 1 0,-1-1 0,0 0 1,0 1-1,1-1 0,-1 0 0,0 1 0,1-1 0,-1 0 0,0 1 0,1-1 0,-1 0 0,0 0 0,1 1 0,-1-1 0,0 0 0,1 0 0,-1 0 0,1 0 0,-1 1 0,1-1 0,-1 0 1,0 0-1,1 0 0,-1 0 0,1 0 0,-1 0 0,1 0 0,-1 0 0,0 0 0,1 0 0,-1 0 0,1-1 0,-1 1 0,1 0 0,-1 0 0,0 0 0,1-1 0,-1 1 0,0 0 0,1 0 1,-1-1-1,1 1 0,-1 0 0,0-1 0,0 1 0,1 0 0,-1-1 0,0 1 0,0 0 0,1-1 0,-1 1 0,0 0 0,0-1 0,0 1 0,0-1 0,0 1 0,1-1 0,-1 1 0,0-1-7,-8 37 311,7-32-300,-16 59 233,-6 17 21,4 1-1,-3 40-264,22-60 142,0-61-203,0 1 0,1-1 0,-1 0 0,1 1 0,-1-1 0,1 0 0,-1 0 0,0 1 0,1-1 0,-1 0 0,1 0 0,-1 0 0,1 0 0,-1 0 0,1 0 0,-1 0 0,1 0 0,-1 0 0,1 0 0,-1 0 0,1 0 1,-1 0-1,1 0 0,-1 0 0,1 0 0,-1-1 0,1 1 0,-1 0 0,0 0 0,1 0 0,-1-1 0,1 1 0,-1 0 0,0-1 0,1 1 0,-1 0 0,0-1 0,1 1 0,-1-1 0,0 1 0,1 0 0,-1-1 0,0 1 0,0-1 0,0 1 0,1-1 0,-1 1 0,0-1 1,0 1-1,0-1 0,0 1 0,0-1 0,0 1 0,0-1 0,0 1 0,0-1 0,0 1 0,0-1 0,-1 0 61,14-29-2763</inkml:trace>
  <inkml:trace contextRef="#ctx0" brushRef="#br0" timeOffset="9577.301">4198 4547 6785,'-3'5'3129,"0"2"24,5 2-1537,2 1-760,4-1-328,11 0-143,7-3-89,11-6-136,-1-5 16,13-4-64,-5-3-216,12-6-3337,-9 3 1056</inkml:trace>
  <inkml:trace contextRef="#ctx0" brushRef="#br0" timeOffset="11445.696">4885 4195 5153,'-13'10'3826,"7"-5"31,17-12-1811,10-8-1794,0-2 1,-2 0-1,0-2 1,-1 0-1,0-2-252,3-2 83,31-32-26,-2-2-1,-3-2 0,-3-2 1,-2-2-1,23-50-56,-58 96 27,-11 21 5,-12 27 5,-4 10-10,2 2 0,1 0 0,3 2 0,1-1 0,2 1 0,3 1 0,-2 33-27,9-75 2,0-1-1,1 1 1,0 0-1,0-1 0,0 1 1,0 0-1,1-1 1,-1 1-1,1-1 0,0 1 1,0-1-1,0 1 1,1-1-1,-1 0 1,1 1-1,1 1-1,18-8-2562,-16 0 931,4-3-1399</inkml:trace>
  <inkml:trace contextRef="#ctx0" brushRef="#br0" timeOffset="11899.167">4949 4350 6665,'-13'14'2865,"5"-5"80,5 0-1537,6-3-816,3-2-224,8 0-224,11-4-24,1-8-40,21-9 8,5-4-8,7-6-16,-7-1-16,-1 6-312,-19 6-312,-3 13-2513,-18 5 433</inkml:trace>
  <inkml:trace contextRef="#ctx0" brushRef="#br0" timeOffset="12364.908">5077 4529 4857,'-13'1'8101,"3"28"-6597,7-19-1108,-1 3-339,0 1-1,1 0 1,0 0 0,1 0-1,1 0 1,0 0 0,1 0-1,0 1 1,1-1 0,1 0-1,0 0 1,1 0 0,1 0-1,0-1 1,0 1 0,2-1-1,-1 0 1,2-1 0,0 1-1,0-1 1,1-1 0,4 5-57,72 77 73,-81-88-70,0 0-1,0 0 1,0 0-1,-1 0 1,0 1-1,0-1 1,0 1-1,-1-1 1,0 1 0,0 0-1,0-1 1,-1 1-1,1 0 1,-1 0-1,-1-1 1,1 1-1,-1 0 1,0 0-1,0-1 1,-1 1 0,0-1-1,0 1 1,0-1-1,-1 0 1,-1 3-3,-3 5 15,-1-1 1,0 0 0,-1-1 0,0 0-1,-1 0 1,0-1 0,0 0 0,-1-1 0,-8 6-16,16-13 38,1 1 1,-1-1 0,1 1 0,-1-1 0,0 0 0,0 0 0,0 0 0,0-1 0,0 1 0,0-1 0,0 1 0,0-1 0,-1 0 0,1 0 0,-1-1 0,1 1 0,0-1-1,-1 1 1,1-1 0,-1 0 0,1 0 0,-1-1 0,1 1 0,-1-1 0,1 0 0,0 0 0,-1 0 0,1 0 0,0 0 0,0-1 0,0 0 0,0 1 0,0-1 0,0 0-1,0 0 1,0-1 0,1 1 0,0-1 0,-1 1 0,0-3-39,0-2 34,0 0 1,0-1-1,1 1 0,0-1 0,1 1 0,0-1 0,0 0 1,1 1-1,0-1 0,0 0 0,0 0 0,1 1 0,1-1 1,-1 0-1,1 1 0,0-1 0,1 1 0,0 0 1,1-2-35,4-10 8,1 1 1,1 0 0,1 0-1,1 2 1,0-1 0,10-9-9,116-102 19,-105 101-7,0-1-1,-2-2 1,-2-1-1,11-16-11,-10-12 45,-29 58-41,-1 0-1,0 0 0,0 0 0,0 0 1,0 0-1,0 0 0,0 0 0,-1 0 0,1 0 1,0 0-1,0 0 0,-1 0 0,1 0 1,0 0-1,-1 0 0,1 0 0,-1 1 1,0-1-1,1 0 0,-1 0 0,1 1 1,-1-1-1,0 0 0,0 1 0,1-1 1,-1 0-1,0 1 0,0-1 0,0 1 0,0 0 1,0-1-1,1 1 0,-1 0 0,0-1 1,0 1-1,0 0 0,0 0 0,0 0 1,0 0-1,0 0 0,-1 0-3,-40 2 71,22 1-237,0 1 0,0 2-1,1 0 1,0 0 0,0 2-1,1 1 1,-16 9 166,30-14-3158,12-10-19</inkml:trace>
  <inkml:trace contextRef="#ctx0" brushRef="#br0" timeOffset="14354.053">5680 4139 9090,'4'0'2488,"-3"2"553,7 13-2561,7 8-280,6 2-120,5 18-88,3-4 96,4 14-80,0-4 80,5 3-80,-4-15 72,1 6-56,-10-19 88,-5-1-304,-8-9-2920,-9-5 903</inkml:trace>
  <inkml:trace contextRef="#ctx0" brushRef="#br0" timeOffset="14591.42">5653 4576 6257,'-10'0'3473,"5"0"-280,11-1-1081,0-2-1520,12-8-208,13-6-128,23-13-119,2-11 23,20-11-88,0-1 56,6-1-3473,-23-6 1160</inkml:trace>
  <inkml:trace contextRef="#ctx0" brushRef="#br0" timeOffset="15681.492">6095 3638 5377,'0'-3'399,"0"2"-284,0-1 1,0 1-1,0 0 0,0 0 0,0 0 0,0-1 1,0 1-1,0 0 0,0 0 0,0 0 0,1-1 1,-1 1-1,0 0 0,1 0 0,-1 0 1,1 0-1,0 0 0,-1 0 0,1 0 0,0 0 1,-1 0-1,1 0 0,0 0 0,0 0 0,0 1 1,0-1-1,0 0 0,0 0 0,0 1 0,0-1 1,0 1-1,0-1 0,0 1 0,1 0 0,-1-1 1,0 1-1,0 0 0,0 0 0,1-1 0,-1 1 1,0 0-1,0 0 0,0 1 0,1-1 0,-1 0 1,0 0-116,13 9 221,-1 0 1,0 1 0,-1 0 0,0 1 0,0 0-1,8 12-221,-6-8 87,5 5-21,135 157 293,-142-160-332,-1 0 1,-1 0-1,-1 0 0,0 1 0,-1 1 1,-1 0-1,-1 0 0,-1 0 1,0 0-1,0 13-27,-5 5 58,-2 0-1,-1 0 1,-2 0 0,-2-1 0,-1 1 0,-2-2 0,-1 1-1,-2-2 1,-1 1 0,-2-2 0,-5 7-58,-7 18-63,-2-2 0,-3-1 0,-2-2 0,-3-1 0,-29 30 63,-30 21-2190,5-21 150</inkml:trace>
  <inkml:trace contextRef="#ctx0" brushRef="#br0" timeOffset="17459.924">6843 4300 5249,'14'-27'3403,"-11"23"-2954,0 0 1,-1-1 0,1 1 0,-1-1 0,0 1-1,0-1 1,-1 0 0,1 0 0,-1 0-1,0 0 1,0 0 0,-1 0 0,0 0 0,0-2-450,-1 5 121,0-1 1,0 1-1,0 0 1,0-1-1,-1 1 1,1 0-1,-1 0 1,0 0 0,0 0-1,0 0 1,0 0-1,0 1 1,0-1-1,0 0 1,0 1-1,-1 0 1,1-1 0,0 1-1,-1 0 1,1 1-1,-1-1 1,0 0-1,1 1 1,-1-1-1,1 1 1,-1 0 0,-2 0-122,-2 0 34,-1 1 0,0 0-1,1 0 1,-1 1 0,1 0 0,0 1 0,-1 0 0,1 0 0,0 0 0,1 1 0,-1 0 0,0 0 0,1 1 0,0-1 0,0 1 0,1 1 0,-1-1 0,1 1 0,0 0 0,-2 4-34,-3 4-4,0 1 0,1 0-1,1 0 1,0 1 0,1 0 0,0 0-1,2 1 1,-2 8 4,5-19 2,1 0 0,-1 0 0,2 0 0,-1 0 0,1 0 0,0 0 0,0 0 0,0 0 0,1 0 0,0 0 0,0 0 0,3 5-2,-3-9 3,1 1 0,0-1 1,0 0-1,0 0 0,0 0 0,1 0 0,-1 0 1,1-1-1,-1 1 0,1-1 0,-1 1 1,1-1-1,0 0 0,0 0 0,-1 0 0,1 0 1,0-1-1,0 1 0,0-1 0,0 0 0,0 0 1,0 0-1,0 0 0,0 0 0,0-1 0,0 1 1,-1-1-1,1 0 0,0 0 0,0 0 0,-1 0 1,1 0-1,0-1 0,-1 1 0,1-1 0,-1 0 1,2-1-4,28-16 46,-1-1 0,-1-2 0,0 0 1,-2-2-1,-1-2 0,6-7-46,10-14 45,-1-1 0,-3-2 0,-2-2 0,1-6-45,-21 31 16,-1-1 0,-2 0 0,0-1-1,-2-1 1,-2 0 0,1-3-16,-8-24 16,-11 55-35,-24 52-72,-1 27 61,3 1 0,3 1 0,-6 41 30,32-115-7,-2 2-1,0 1 0,0 0 0,1 0 0,1 0 0,-1 0 0,1 0 0,1 0 0,-1 1 0,2-1 0,-1 0 0,1 0 0,0 0 0,0 0 0,1 0 0,0 0 0,1 0 0,0 0 0,0-1 0,1 1 0,0 0 8,0-5-417,-1 0 0,1 0 0,0 0-1,-1-1 1,1 0 0,0 1 0,1-2 0,-1 1 0,0 0-1,1-1 1,-1 0 0,0 0 0,1 0 0,0 0 0,-1-1-1,4 0 418,19 1-4223</inkml:trace>
  <inkml:trace contextRef="#ctx0" brushRef="#br0" timeOffset="17786.1">7513 4051 6929,'7'-5'671,"-7"4"-552,0 0 0,1 0 0,-1 0 1,1 0-1,-1 0 0,0 0 0,1 1 0,0-1 0,-1 0 0,1 0 0,-1 1 0,1-1 0,0 0 0,0 1 0,-1-1 0,1 0 0,0 1 0,0-1 0,0 1 0,0 0 0,0-1 0,-1 1 0,1 0 0,0-1 0,0 1 0,0 0 0,0 0 0,0 0 0,0 0 0,0 0 1,0 0-1,0 0 0,0 0 0,0 0 0,0 0 0,0 1 0,0-1 0,0 0 0,0 1 0,-1-1 0,1 1 0,0-1 0,0 1 0,0-1 0,0 1 0,-1-1 0,1 1 0,0 0 0,-1-1 0,1 1 0,0 0 0,-1 0 0,1 0 0,-1-1-119,-11 69 768,-15-5-513,-3-1 0,-2-2-1,-3-1 1,-3-2 0,-14 15-255,15-20 76,-32 37 81,49-72-85,19-18-82,-1 0-1,0 0 0,0 0 0,1 0 0,-1 0 0,0 0 0,1 0 0,-1 0 0,0-1 0,1 1 0,-1 0 0,0 0 0,1 0 0,-1-1 0,0 1 0,1 0 1,-1-1-1,1 1 0,-1-1 0,1 1 0,-1-1 0,1 1 0,-1-1 0,1 1 0,-1-1 0,1 1 0,0-1 0,-1 1 0,1-1 0,0 0 0,-1 1 0,1-1 1,0 0-1,0 1 0,0-1 0,-1 0 0,1 1 0,0-1 0,0 0 0,0 0 0,0 1 0,0-2 11,0 1-70,0-78-4395,7 26 1102</inkml:trace>
  <inkml:trace contextRef="#ctx0" brushRef="#br0" timeOffset="18269.163">7302 4128 7234,'20'22'2296,"6"14"425,6 2-2009,7 12-240,1-6-248,10 5-24,1-10-88,22-1-2857,0-20 953</inkml:trace>
  <inkml:trace contextRef="#ctx0" brushRef="#br0" timeOffset="2692.112">3087 4065 5697,'4'-9'716,"-1"1"-1,-1-1 0,0 0 0,0 0 1,-1 0-1,0 1 0,0-2 1,-1 1-1,0 0 0,-1 0 0,0 0 1,0 1-1,-1-1 0,-1-4-715,1 11 73,0 0 0,0 1 0,1-1 0,-1 1-1,0-1 1,0 1 0,0 0 0,-1 0 0,1 0 0,0 0-1,0 0 1,-1 1 0,1-1 0,0 1 0,-1-1 0,1 1-1,0 0 1,-1 0 0,1 0 0,0 0 0,-1 0-1,1 0 1,-1 1 0,1-1 0,0 1 0,0 0 0,-1 0-1,1 0 1,0 0 0,0 0 0,0 0 0,0 0 0,0 1-73,-14 6 40,0 1 1,1 1-1,0 0 1,1 1 0,1 1-1,-1 0 1,2 1 0,0 0-1,0 1 1,1 0-1,1 1 1,0 0 0,1 1-1,1 0 1,-3 9-41,7-18 5,1 0 0,0 0 1,0 0-1,0 0 0,1 1 0,0-1 0,1 1 1,0 0-1,0-1 0,1 1 0,-1 0 0,2 0 1,-1-1-1,1 1 0,0 0 0,1-1 0,0 1 0,0-1 1,2 4-6,5 5 11,1 0 0,1 0 0,0-1-1,1-1 1,1 0 0,0 0 0,1-1 0,1-1 0,0-1 0,8 5-11,66 60 69,-79-63-58,0 0-1,-1 1 0,0 0 1,-1 1-1,0 0 0,-2 0 1,1 1-1,-2-1 0,0 1 0,-1 1 1,-1-1-1,0 1 0,-1-1 1,-1 1-1,-1 0 0,0-1 1,-1 1-1,-1 0 0,0-1 0,-1 1 1,-1-1-1,-1 0 0,0 0 1,-1-1-1,-1 1 0,0-1 1,-1-1-1,-1 1 0,-9 12-10,5-11 207,-1 0 0,-1 0 0,0-2 0,-1 0 0,0-1 0,-1 0 0,0-1 0,-1-1 0,-1-1-1,0-1 1,0 0 0,-15 4-207,30-11 29,1 0-1,0-1 1,-1 1-1,0-1 1,1 1-1,-1-1 1,1 0-1,-1-1 1,0 1-1,0-1 1,0 1-1,1-1 1,-1 0-1,0-1 1,0 1-1,0-1 0,1 1 1,-1-1-1,0 0 1,1-1-1,-1 1 1,1-1-1,-1 1 1,1-1-1,0 0 1,0 0-1,-1 0 1,1-1-1,1 1 1,-1-1-1,-2-2-28,4 2-77,0 1-1,1-1 1,-1 0-1,0 0 1,1 1-1,0-1 1,0 0-1,0 0 0,0 0 1,0 1-1,0-1 1,1 0-1,-1 0 1,1 0-1,0 1 1,0-1-1,0 0 1,0 1-1,0-1 1,1 1 77,27-27-6392,-11 19 1462</inkml:trace>
  <inkml:trace contextRef="#ctx0" brushRef="#br0" timeOffset="5273.744">2849 3435 6929,'4'-10'748,"0"0"-1,1 1 0,0 0 1,0 0-1,1 0 0,0 0 0,1 1 1,4-5-748,4-3 268,2 2 1,0-1 0,0 2-1,1 1 1,17-10-269,-31 20 38,0 0 0,0-1 1,0 1-1,0 1 0,0-1 0,0 1 0,1-1 1,-1 1-1,0 0 0,1 1 0,-1-1 0,1 1 1,-1 0-1,1 0 0,-1 0 0,1 1 0,-1-1 1,1 1-1,-1 0 0,0 1 0,1-1 0,-1 1 1,0 0-1,0 0 0,1 1-38,-3 0 44,0 1 0,-1 0 0,0 0-1,1-1 1,-1 1 0,0 0 0,-1 1 0,1-1 0,-1 0 0,0 0 0,0 0-1,0 0 1,-1 0 0,1 0 0,-1 0 0,0 0 0,0 0 0,0 0 0,-1 0 0,1 0-1,-1-1 1,0 1 0,0-1 0,0 1 0,-1-1 0,1 1-44,-3 5 95,-14 26 342,-3 0 0,-1-1 0,-1-1-1,-14 13-436,-41 57 1118,78-102-1099,-1-1 0,1 1 0,0 0 0,0 0 1,0 0-1,0 1 0,0-1 0,0 0 0,0 0 0,0 0 1,1 1-1,-1-1 0,0 0 0,1 1 0,-1-1 0,1 0 0,0 1 1,-1-1-1,1 1 0,0-1 0,0 1 0,0-1 0,0 1 1,0-1-1,0 1 0,0-1 0,0 1 0,1-1 0,-1 0 1,1 1-1,-1-1 0,1 1 0,-1-1 0,1 0 0,0 0 1,0 1-1,0-1 0,-1 0 0,1 0 0,0 0 0,1 1-19,11-1 23,-1 0 0,0-1-1,0 0 1,1-1 0,-1 0 0,0-1-1,9-3-22,-12 3 20,159-40-1902,-119 48-1612,-13 11-287</inkml:trace>
  <inkml:trace contextRef="#ctx0" brushRef="#br0" timeOffset="8661.429">3414 4511 8250,'-1'0'107,"1"0"-1,0 0 1,-1 0 0,1 0 0,0 0-1,0-1 1,-1 1 0,1 0 0,0 0-1,0 0 1,-1 0 0,1 0 0,0-1-1,0 1 1,-1 0 0,1 0 0,0 0-1,0-1 1,0 1 0,-1 0 0,1 0-1,0-1 1,0 1 0,0 0 0,0 0-1,-1-1 1,1 1 0,0 0 0,0-1-1,0 1 1,0 0 0,0 0 0,0-1-1,0 1 1,0 0 0,0-1 0,0 1-1,0 0 1,0-1 0,0 1 0,0 0-1,0 0 1,1-1 0,-1 1 0,0 0-1,0 0 1,0-1 0,0 1 0,0 0-1,1 0 1,-1-1 0,0 1 0,0 0-1,0 0 1,1-1 0,-1 1 0,0 0-1,0 0 1,1 0 0,-1 0 0,0 0-1,1-1 1,-1 1 0,0 0 0,1 0-107,160-181 2129,-112 132-2109,-3-1-1,-2-3 1,11-21-20,31-80 112,-97 253-124,-29 191 7,41-252-3731,6-25 906</inkml:trace>
  <inkml:trace contextRef="#ctx0" brushRef="#br0" timeOffset="8951.404">3517 4579 8346,'-6'6'2616,"4"-3"449,5-3-2313,9-1-248,7-4-200,13-2-144,8-9 24,14-5-80,-1-2-8,4-1-64,-8 7-160,-10 4-1216,-7 11-1873,-9 10 25</inkml:trace>
  <inkml:trace contextRef="#ctx0" brushRef="#br0" timeOffset="9230.584">3690 4726 5137,'3'9'7815,"21"0"-6893,-14-6-393,-8-2-498,1 0 0,-1 1 1,0-1-1,1 1 0,-1 0 0,0 0 0,0 0 1,0 0-1,0 0 0,0 0 0,-1 0 0,1 1 1,-1-1-1,1 1 0,-1-1 0,0 1 0,0-1 0,0 1 1,0 0-1,0 0 0,-1-1 0,1 1 0,-1 0 1,0 0-1,0 0 0,0 0 0,0-1 0,0 1-31,-17 79 462,5-56-209,-1 0 1,-1 0-1,-1-1 1,-2-1-1,0-1 0,-2 0 1,0-2-1,-1 0 1,-1-1-1,-17 11-253,25-19 303,35-13 199,115-58-236,-28 10-1703,-35 25-2567,-23 14 296</inkml:trace>
  <inkml:trace contextRef="#ctx0" brushRef="#br0" timeOffset="16640.407">3523 3927 3145,'-10'-54'7628,"10"53"-7553,-1 0-1,1 0 1,-1 0-1,1 1 1,-1-1-1,1 0 1,-1 0-1,0 0 1,0 1-1,1-1 1,-1 0-1,0 1 1,0-1-1,0 0 1,0 1-1,1-1 1,-1 1-1,0-1 1,0 1-1,0 0 1,0-1 0,0 1-1,0 0 1,0 0-1,0 0 1,0 0-1,0 0 1,-1 0-1,1 0 1,0 0-1,0 0 1,0 0-1,0 1 1,0-1-1,0 0 1,0 1-1,0-1 1,0 0-1,1 1 1,-1 0-1,0-1 1,0 1-1,0-1 1,0 1 0,1 0-1,-1 0 1,0-1-1,1 1 1,-1 0-1,0 0-74,-16 17 150,1 0 1,0 1-1,1 1 0,1 0 0,1 2 1,-6 14-151,-3 1 78,-7 10-22,3 1-1,3 1 1,1 1 0,2 1-1,3 1 1,2 0-1,2 1 1,3 1-1,-1 20-55,7-29 35,1 1 1,3-1-1,2 1 0,1-1 0,9 39-35,-9-67-18,1 0 0,1 0 0,0-1 0,1 1 0,0-2 0,2 1 0,0-1 0,0 0 0,2 0 1,0-1-1,0 0 0,1-1 0,1-1 0,0 1 0,1-2 0,0 0 0,4 2 18,-3-4-513,1-1 0,0 0 0,0-1 0,1 0 0,0-2 0,0 0 0,0 0 0,1-2 0,10 2 513,71 0-3343</inkml:trace>
  <inkml:trace contextRef="#ctx0" brushRef="#br0" timeOffset="21721.661">2332 7353 8402,'0'-2'2344,"15"4"569,6-4-2369,16-1-136,5-3-200,17-5 40,-1-4-56,12-2-32,-5 1-96,8 4-16,-17 3-16,-6 6-248,-18 3-120,-14 3-2776,-19 10 631</inkml:trace>
  <inkml:trace contextRef="#ctx0" brushRef="#br0" timeOffset="21939.078">2400 7562 8186,'3'0'2096,"12"-2"697,2 2-2305,16-3-64,7-4-112,13-2 40,0-2-96,11-1-64,-7 7-96,0 7-32,-15 4-16,-7 12 200,-14 8-3304,-13 0 1183</inkml:trace>
  <inkml:trace contextRef="#ctx0" brushRef="#br0" timeOffset="25941.81">4585 8812 3801,'-31'13'10341,"42"-36"-7223,137-174-1535,-44 20-1269,31-87-314,-116 228 12,-10 24-38,-5 17 10,-6 21-16,-57 218 96,5-18 32,53-207-123,11-27-1537,1-24-1742,-1-22-162</inkml:trace>
  <inkml:trace contextRef="#ctx0" brushRef="#br0" timeOffset="27522.028">5957 7087 7434,'-9'2'3120,"2"-2"113,6 0-1873,9 4-624,7 1-336,17-2-151,9-2-9,22-4-40,4-4 40,13-4-88,-7 0 0,2-2-112,-22 5 48,-9 2-392,-25 5 2968,-8 5-6208,-17 1 2711</inkml:trace>
  <inkml:trace contextRef="#ctx0" brushRef="#br0" timeOffset="30858.722">7340 6940 7162,'6'8'4672,"17"-4"-3247,-20-4-1237,38 1 199,-1-2 0,1-2 0,-1-1 0,0-2 0,20-7-387,-13 4 239,150-25 622,39 4-861,-88 22 70,-115 18-722,-24 10-2824,-14 1 542</inkml:trace>
  <inkml:trace contextRef="#ctx0" brushRef="#br0" timeOffset="31389.428">7190 7975 8338,'-1'-4'4746,"11"-10"-2736,-4 6-1622,394-523 1370,-331 441-1733,-52 77-25,-22 35 1,-35 81 257,5 1-1,-21 101-257,53-192 31,-29 192 494,31-204-536,1-1-1,0 1 0,-1 0 0,1-1 1,0 1-1,-1-1 0,1 1 0,0 0 1,0-1-1,0 1 0,-1 0 1,1-1-1,0 1 0,0 0 0,0-1 1,0 1-1,0 0 0,0-1 0,1 1 1,-1 0-1,0-1 0,0 1 1,0 0-1,1-1 0,-1 1 0,0 0 1,1-1-1,-1 1 0,0-1 1,1 1-1,-1-1 0,1 1 0,-1-1 1,1 1-1,-1-1 0,1 1 0,-1-1 1,1 0-1,-1 1 0,1-1 1,0 0-1,-1 1 0,1-1 0,0 0 1,-1 0-1,1 0 0,0 0 0,-1 0 1,1 1-1,0-1 12,27-32-3455,6-23 561</inkml:trace>
  <inkml:trace contextRef="#ctx0" brushRef="#br0" timeOffset="31718.87">8058 7262 5873,'0'5'514,"1"0"-1,-1 0 0,-1 1 1,1-1-1,-1 0 0,0 1 1,0-1-1,0 0 0,-1 0 1,0 0-1,0 0 0,-2 3-513,-159 386 3876,156-374-3756,1 1 0,1 1 1,1-1-1,0 1 0,1 10-120,3-29 11,-1 0-1,1 0 0,-1 0 1,1 1-1,0-1 0,0 0 1,0 0-1,1 0 0,-1 0 1,1 0-1,0 0 1,0 0-1,0-1 0,0 1 1,0 0-1,0 0 0,1-1 1,-1 1-1,1 0 0,0-1 1,0 0-1,0 1 1,0-1-1,0 0 0,1 0 1,-1 0-1,1 0 0,-1-1 1,1 1-1,0-1 1,-1 1-1,1-1 0,0 0 1,0 0-1,1 0-10,8 0 36,0 0 1,0-1-1,0 0 1,0 0-1,0-2 1,-1 1-1,1-2 1,0 1-1,-1-2 0,1 1 1,-1-2-1,0 1 1,0-2-1,-1 1 1,0-2-1,0 1 1,0-1-1,-1-1 1,0 1-1,0-2 0,-1 1 1,0-1-1,0 0 1,-1-1-1,0 0 1,-1 0-1,0-1 1,-1 1-1,0-1 0,-1 0 1,0-1-1,0 1 1,-1-2-37,-3 12 25,0 0 0,1 0 0,-1 0 0,0 0 0,0 0 0,0 0 0,0 0 0,0 0 0,0 0 0,0 1 0,-1-1 1,1 0-1,0 0 0,-1 0 0,1 0 0,0 0 0,-1 0 0,1 0 0,-1 1 0,1-1 0,-1 0 0,1 0 0,-1 1 0,0-1 0,1 0 0,-1 1 0,0-1 0,0 0 0,0 1 1,1-1-1,-1 1 0,0 0 0,0-1 0,0 1 0,0 0 0,0-1 0,0 1 0,0 0 0,0 0 0,0 0 0,0 0-25,-43 6 439,39-5-431,-157 64-23,157-62 196,-14 5 639,12-15-3263,7-11 705</inkml:trace>
  <inkml:trace contextRef="#ctx0" brushRef="#br0" timeOffset="29267.843">7574 6256 5897,'-4'-10'4754,"9"15"-922,6 9-3600,11 9-88,2-1-1,0-1 1,2-1 0,0-1-1,1-2 1,0-1 0,2-1-1,0-1 1,1-1-1,29 7-143,-31-8-413,-36-2-3608,-6-3 1026</inkml:trace>
  <inkml:trace contextRef="#ctx0" brushRef="#br0" timeOffset="29750.108">7533 6588 7506,'-8'4'2624,"7"-5"377,4 1-1881,8-3-544,13-8-48,5-7-184,18-9-8,7-10-64,21-13-39,-4 2-89,9-7-40,-11 8-48,-13 3 624,-14 15-4041,-28 13 1561</inkml:trace>
  <inkml:trace contextRef="#ctx0" brushRef="#br0" timeOffset="30462.19">8179 5764 5937,'50'-76'5840,"-43"67"-5470,1 0 1,1 1 0,-1 1-1,2-1 1,-1 1 0,1 1-1,0 0 1,0 0 0,0 1-1,8-3-370,-16 7 25,-1 1 0,0-1-1,0 1 1,0-1 0,1 1 0,-1-1-1,0 1 1,1 0 0,-1-1-1,0 1 1,0 0 0,1 0 0,-1 0-1,0 0 1,1 0 0,-1 0-1,0 1 1,1-1 0,-1 0-1,0 1 1,1-1 0,-1 1 0,0-1-1,0 1 1,0 0 0,0-1-1,0 1 1,1 0 0,-1 0 0,0 0-1,-1 0 1,1 0 0,0 0-1,0 0 1,0 0 0,-1 0 0,1 0-1,0 0 1,-1 0 0,1 1-1,-1-1 1,1 0 0,-1 0-1,0 1 1,0-1 0,1 0 0,-1 1-1,0-1 1,0 0 0,0 1-1,0-1 1,-1 0 0,1 1 0,0-1-1,-1 1-24,-2 12 47,-1-1-1,-1 0 0,0 0 0,0 0 1,-2-1-1,1 0 0,-7 8-46,-3 7 55,-147 265 817,163-291-861,0 0-1,1 0 0,-1 0 1,0 0-1,1 0 1,-1 0-1,1 0 0,-1 0 1,1 0-1,0 0 0,-1 0 1,1 0-1,0-1 1,0 1-1,0 0 0,-1 0 1,1-1-1,0 1 1,0 0-1,0-1 0,0 1 1,0-1-1,0 0 0,0 1 1,0-1-1,0 0 1,0 1-1,1-1 0,-1 0 1,0 0-1,0 0 1,0 0-1,0 0 0,0 0 1,0 0-1,0-1 0,0 1 1,1 0-1,-1 0 1,0-1-1,0 1 0,0-1 1,0 1-1,0-1 1,0 0-1,0 1-10,4-1 16,273-28 401,-273 28-124,31 10-1602,-34 5-19</inkml:trace>
  <inkml:trace contextRef="#ctx0" brushRef="#br0" timeOffset="23188.951">3855 6693 7122,'-8'5'1712,"5"-4"-1341,1 0 0,-1 1 1,1-1-1,-1 1 0,1 0 0,0-1 1,0 1-1,0 0 0,0 0 0,0 1 0,0-1 1,0 0-1,1 1 0,-1-1 0,1 1 0,0-1 1,-1 2-372,3-3 58,-1-1-1,1 1 1,0 0 0,0-1 0,-1 1 0,1 0 0,0-1 0,0 1 0,0-1 0,-1 1 0,1-1 0,0 1 0,0-1 0,0 0 0,0 0-1,0 1 1,0-1 0,0 0 0,0 0 0,0 0 0,0 0 0,0 0 0,0 0 0,0 0 0,0 0 0,0-1 0,0 1 0,0 0 0,0 0 0,0-1-1,0 1 1,-1-1 0,1 1 0,0-1 0,0 1 0,0-1-58,0 1 34,27-11 163,-1-2 0,0 0 0,0-2 1,-2-1-1,0 0 0,-1-2 0,-1-1 0,18-19-197,141-136 132,-99 67-64,-82 97-63,-14 25 0,-19 33 3,2 0 0,2 2 0,3 1 1,1 2-1,3 0 0,3 1 0,-5 25-8,23-77-65,-7 59 59,22-25-5011,-11-31 1751</inkml:trace>
  <inkml:trace contextRef="#ctx0" brushRef="#br0" timeOffset="23508.282">3816 7137 7578,'-9'12'2864,"10"-9"137,13-3-1737,9-3-1000,19-9-80,4-5-40,22-7-8,3-3-24,8 3 0,-9 8-56,-3 3-296,-22 8-80,-2 4-2824,-15 4 639</inkml:trace>
  <inkml:trace contextRef="#ctx0" brushRef="#br0" timeOffset="23854.357">4072 7327 7426,'3'-1'2810,"13"-4"1661,37-7-4136,-42 11-280,1 0 0,-1 1 0,0 0 0,1 1 0,-1 1 0,0-1 0,0 2 0,10 2-55,-18-3 18,1-1 0,-1 1 0,1 0 0,-1 0 0,0 0 0,1 0-1,-1 0 1,0 1 0,-1-1 0,1 1 0,0 0 0,-1 0 0,0 0 0,1 0-1,-1 0 1,0 1 0,-1-1 0,1 1 0,-1-1 0,1 1 0,-1 0 0,0-1-1,0 1 1,-1 0 0,1 0 0,-1-1 0,0 1 0,0 0 0,0 0-18,-2 16 71,-2-1 0,0 0 0,-1-1 0,0 1 0,-2-1 1,0 0-1,-1-1 0,-1 1 0,-11 14-71,-6 15 451,-2-2 0,-1-2 1,-3 0-1,-2-2 0,-1-2 0,-31 26-451,52-52 334,65-32 250,18-8-668,1 3 1,1 3-1,17-1 84,-32 14-804,12-3-4279,-35 2 1277</inkml:trace>
  <inkml:trace contextRef="#ctx0" brushRef="#br0" timeOffset="25339.994">4925 6080 7282,'5'-14'7442,"-20"78"-6773,3 1-1,-3 57-668,14-112 42,-25 360 464,6 40-170,19-362-287,-1 293 390,19-129 40,-23-216-1134,-5-11-575</inkml:trace>
  <inkml:trace contextRef="#ctx0" brushRef="#br0" timeOffset="26690.014">5090 5926 7922,'14'-58'5131,"42"-15"-3217,-48 65-1767,6-9 49,1 2-1,1 0 1,0 1-1,1 1 1,0 0 0,1 1-1,1 1 1,-1 1 0,2 0-1,7-1-195,-24 9 20,0 1 0,1-1 0,0 1 0,-1 0 0,1 0 0,0 0 0,-1 0-1,1 1 1,0-1 0,0 1 0,0 0 0,-1 0 0,1 0 0,0 1 0,0 0 0,0-1 0,-1 1-1,1 1 1,-1-1 0,1 0 0,-1 1 0,1 0 0,-1-1 0,0 2 0,1-1 0,-1 0-1,0 0 1,-1 1 0,1 0 0,0 0 0,-1-1 0,0 1 0,1 1 0,-1-1 0,0 0-1,0 2-19,-1 2 20,-1-1 0,-1 1 0,1-1 0,-1 1 0,0-1 0,0 1 0,-1-1 0,0 0 0,0 0-1,-1 1 1,1-1 0,-1-1 0,-1 1-20,-80 117 290,-152 144 993,217-246-989,19-20-288,0 0-1,0-1 1,0 1-1,0 0 1,0 0-1,0 0 0,0-1 1,0 1-1,0 0 1,1 0-1,-1-1 1,0 1-1,0 0 1,1 0-1,-1-1 1,0 1-1,1 0 1,-1-1-1,1 1 1,-1 0-1,1-1 0,-1 1 1,1-1-1,-1 1 1,1-1-1,0 1 1,-1-1-1,1 1 1,0-1-1,-1 0 1,1 1-1,0-1 1,0 0-1,-1 0 0,1 1 1,0-1-1,0 0 1,-1 0-1,1 0 1,0 0-1,0 0 1,0 0-1,-1 0 1,1 0-1,0 0 1,0-1-1,-1 1 0,1 0 1,0 0-1,0-1 1,-1 1-1,1 0 1,0-1-1,-1 1 1,1-1-1,0 1 1,-1-1-1,1 1-5,0 0 1,82-11 80,-46 5-208,0 2 0,0 1 0,36 3 127,-68 0-313,0 0-1,1 1 1,-1-1 0,0 1 0,0 0 0,0 1 0,0-1 0,0 1 0,0 0 0,-1 0 0,1 1 0,-1-1 0,1 1 0,-1 0 0,0 0 0,2 3 313,9 24-3831</inkml:trace>
  <inkml:trace contextRef="#ctx0" brushRef="#br0" timeOffset="39149.478">4389 6779 6625,'-6'-6'7921,"13"25"-6465,19 14-1076,186 246 108,-120-167-382,-67-93-336,-35-37-1870,-4 7-690,-4 1 160</inkml:trace>
  <inkml:trace contextRef="#ctx0" brushRef="#br0" timeOffset="39400.128">4441 7213 4689,'-12'3'3297,"0"-6"-417,1-2-727,11 1-881,-2-2-424,2-11-104,7-3-103,12-7-161,6-5-120,17-13-176,7 1-40,8-9-56,-2 6-192,-1-3-688,-8 18-2745,-14-11 496</inkml:trace>
  <inkml:trace contextRef="#ctx0" brushRef="#br0" timeOffset="-108312.399">9682 1314 8882,'-1'0'125,"1"1"-1,-1-1 1,1 0 0,-1 1-1,1-1 1,0 0 0,-1 1-1,1-1 1,0 0 0,0 1-1,-1-1 1,1 1 0,0-1 0,0 1-1,-1-1 1,1 1 0,0-1-1,0 1 1,0-1 0,0 1-1,0-1 1,0 1 0,0-1-1,0 1 1,0-1 0,0 1 0,0-1-1,0 1 1,0-1 0,0 1-1,1-1 1,-1 1 0,0-1-1,0 1 1,0-1 0,1 0-1,-1 1 1,0-1 0,1 1 0,-1-1-1,0 0 1,1 1 0,-1-1-1,0 0 1,1 1 0,-1-1-1,1 0 1,-1 0 0,1 1-1,-1-1 1,1 0 0,-1 0-1,1 0 1,-1 0 0,1 1-125,35 1 151,-24-2 438,21 0-340,-1-2 1,1-1 0,0-2 0,-1-1-1,6-3-249,68-11 162,-97 19-150,1-1 0,0 2 0,0 0 0,0 0 0,-1 0 0,1 1 0,0 1 0,0 0-1,-1 0 1,1 1 0,2 1-12,-24-1-6837,2-1 2895</inkml:trace>
  <inkml:trace contextRef="#ctx0" brushRef="#br0" timeOffset="-107933.652">9724 1727 9458,'-4'2'705,"3"-2"-592,1 0 1,-1 0-1,1 0 0,-1 0 1,1 0-1,0 1 1,-1-1-1,1 0 0,-1 0 1,1 0-1,-1 0 1,1 0-1,0 0 0,-1 1 1,1-1-1,-1 0 0,1 0 1,0 1-1,-1-1 1,1 0-1,0 1 0,-1-1 1,1 0-1,0 1 1,0-1-1,-1 0 0,1 1 1,0-1-1,0 1 1,0-1-1,-1 1 0,1-1 1,0 0-1,0 1 1,0-1-1,0 1 0,0-1 1,0 1-1,0-1 1,0 1-1,0-1 0,0 0 1,0 1-1,0-1 0,0 1 1,0-1-1,1 1 1,-1-1-1,0 0 0,0 1 1,0-1-1,1 1 1,-1-1-1,0 0 0,1 1 1,-1-1-1,0 0 1,1 1-114,63-4 814,130-46 37,-95 35-735,7-3-673,-86 31-3976,-12-4 1016</inkml:trace>
  <inkml:trace contextRef="#ctx0" brushRef="#br0" timeOffset="-107394.904">10338 1138 7874,'4'-37'6509,"-3"37"-6372,1 0 0,0 0-1,-1 1 1,1-1 0,-1 0 0,1 1-1,-1-1 1,1 1 0,-1 0 0,1-1 0,-1 1-1,1 0 1,-1 0 0,0 0 0,1 0-1,-1 0 1,0 0 0,0 0 0,0 1-1,0-1 1,0 0 0,0 1 0,0-1 0,-1 0-1,1 1 1,0 0-137,4 5 282,5-1-218,-1 1 0,1-2 1,0 0-1,0 0 0,1 0 0,-1-2 0,1 1 0,0-1 0,0-1 0,0 0 1,0 0-1,0-1 0,1-1 0,-1 0 0,0 0 0,0-1 0,8-2-64,-10 3 38,48-3 22,-39 0-39,1 2-1,0 1 1,-1 0 0,1 2 0,0 0 0,9 2-21,-25-3-2,-1 0 1,0-1 0,0 1 0,0 0 0,0 0 0,0 0 0,0 0 0,0 0 0,0 0 0,0 1 0,-1-1 0,1 1 0,0-1 0,-1 1 0,1 0 0,-1-1 0,0 1 0,1 0 0,-1 0 0,0 0-1,0 0 1,0 0 0,-1 0 0,1 1 0,0-1 0,-1 0 0,1 0 0,-1 0 0,0 1 0,0 0 1,-9 72-77,6-64 79,-15 70 316,-4-2 1,-3 0-1,-3-2 1,-4-1-1,-5 3-318,25-57 101,-1-1 0,0-1 0,-2 0 1,0-1-1,-6 5-101,21-25-40,0 0 1,0 1 0,0-1 0,0 1 0,0-1 0,0 0 0,0 1 0,-1-1-1,1 1 1,0-1 0,0 1 0,-1-1 0,1 1 0,0-1 0,-1 1-1,1-1 1,0 1 0,-1-1 0,1 1 0,-1 0 0,1-1 0,-1 1-1,1 0 1,-1-1 0,1 1 0,-1 0 0,1 0 0,-1-1 0,1 1-1,-1 0 1,1 0 0,-1 0 0,0 0 0,1 0 0,-1 0 0,1 0 0,-1 0-1,0 0 1,1 0 0,-1 0 0,1 0 0,-1 0 0,1 0 0,-1 1-1,1-1 1,-1 0 0,0 0 0,1 1 0,-1-1 39,7-29-3812</inkml:trace>
  <inkml:trace contextRef="#ctx0" brushRef="#br0" timeOffset="34781.06">9355 5248 8946,'80'-96'6152,"-71"87"-5984,0 1 0,0 0 1,1 1-1,0 0 1,0 0-1,1 1 1,-1 0-1,2 1 1,-1 0-1,0 1 0,1 0 1,0 1-1,0 0 1,6 0-169,-16 3 17,1-1 1,-1 1 0,0-1-1,1 1 1,-1 0-1,0 0 1,1 0 0,-1 0-1,1 1 1,-1-1 0,0 1-1,1-1 1,-1 1 0,0 0-1,0 0 1,1 0-1,-1 0 1,0 0 0,0 0-1,0 1 1,0-1 0,0 1-1,-1-1 1,1 1-1,0 0 1,-1 0 0,1 0-1,-1-1 1,0 2 0,1-1-1,-1 0 1,0 0-18,-1 5 13,0-1-1,0 0 1,0 0 0,-1 1 0,0-1 0,0 0-1,-1 0 1,0 0 0,0 0 0,0-1-1,-1 1 1,-2 4-13,-113 188 310,83-146-206,22-36-37,1 1 1,1 0-1,1 1 1,0 0-1,1 1 1,1 0-1,1 0 1,1 2-68,5-18 11,0-1 0,1 1 1,-1 0-1,1-1 0,0 1 1,0 0-1,0 0 0,0-1 1,0 1-1,1 0 0,-1-1 1,1 1-1,0 0 0,0-1 1,0 1-1,0-1 0,0 1 1,0-1-1,1 0 0,-1 1 0,1-1 1,0 0-1,0 0 0,0 0 1,0 0-1,0 0 0,0-1 1,0 1-1,0 0 0,1-1 1,-1 0-1,0 0 0,1 1 1,0-1-1,-1-1 0,1 1 1,-1 0-1,1-1 0,0 1 1,0-1-1,-1 0 0,1 0 1,1 0-12,18 0-86,0-2 1,0 0 0,0-2 0,0 0 0,-1-1 0,19-8 85,-14 6-578,59-17-2686,-7-1 14</inkml:trace>
  <inkml:trace contextRef="#ctx0" brushRef="#br0" timeOffset="32313.13">9009 5846 7298,'-5'-4'5206,"2"12"-3391,2 20-1896,1-23 462,-29 421 1309,-7-30-570,2 5-278,4-14-438,23-274-348,20-56-3798,-2-50 924</inkml:trace>
  <inkml:trace contextRef="#ctx0" brushRef="#br0" timeOffset="33949.753">8874 8342 8178,'-32'32'5777,"21"-27"-2754,14-25-2155,4 1-699,0 2-1,1-1 1,1 1-1,1 0 1,0 1-1,5-4-168,5-11 122,144-221 139,-157 241-252,16-26 10,-2-1 1,-2-1-1,-1 0 1,3-16-20,-20 50 8,-5 14 0,-5 18 0,-26 107 78,-13 122-86,44-234-2,0-5 1,1 1 1,0-1 0,2 0-1,0 1 1,1-1-1,0 1 1,3 12 0,-2-30-77,-1 1 1,1-1-1,-1 1 0,1-1 1,-1 1-1,1-1 0,-1 1 1,1-1-1,-1 0 0,1 1 1,0-1-1,-1 0 0,1 0 1,-1 1-1,1-1 0,0 0 1,-1 0-1,1 0 0,0 0 0,-1 0 1,1 0-1,0 0 0,-1 0 1,1 0-1,-1 0 0,1 0 1,0 0-1,-1-1 0,1 1 1,0 0-1,-1 0 0,1-1 1,-1 1-1,1 0 0,-1-1 1,1 1-1,0 0 0,-1-1 1,0 1-1,1-1 0,-1 1 0,1-1 1,-1 1-1,1-1 0,-1 1 1,0-1-1,0 0 0,1 1 1,-1-1-1,0 1 0,0-1 1,0 0-1,1 1 0,-1-1 1,0 0-1,0 1 0,0-1 1,0 0-1,0 1 0,0-1 0,0 0 1,-1 0 76,14-24-3380</inkml:trace>
  <inkml:trace contextRef="#ctx0" brushRef="#br0" timeOffset="40731.872">9671 6627 7834,'-6'3'2856,"9"-1"265,6-4-2113,15 4-368,5-11-392,18 1 96,5-1-144,16-6 81,-6-3-177,3 6 48,-13-1-160,-5 7 72,-14 9-72,-4 3-264,-9 4-305,-8 2-1239,-7 1-1585,-11 3-135</inkml:trace>
  <inkml:trace contextRef="#ctx0" brushRef="#br0" timeOffset="41073.079">9682 6855 7874,'1'6'2112,"11"0"761,6 0-2217,11-4 16,9-2-136,14-3 136,1-3-248,12-1 16,-4 3-255,-2 1 31,-11 3-144,0 3-1689,-12 6-1743,-9 0 55</inkml:trace>
  <inkml:trace contextRef="#ctx0" brushRef="#br0" timeOffset="45647.382">10803 6808 3273,'-15'7'12105,"23"-14"-8706,-9 11-2779,-4-3 306,5-1-922,0 0 0,0 0-1,0 1 1,-1-1 0,1 0 0,0 0-1,0 0 1,0 1 0,0-1 0,0 0 0,0 0-1,0 0 1,0 1 0,0-1 0,0 0 0,0 0-1,0 0 1,0 1 0,0-1 0,0 0-1,0 0 1,0 1 0,0-1 0,0 0 0,0 0-1,0 0 1,0 1 0,0-1 0,0 0 0,0 0-1,0 0 1,0 1 0,1-1 0,-1 0-1,0 0 1,0 0 0,0 0 0,0 1 0,1-1-1,-1 0 1,0 0 0,0 0 0,0 0-1,0 0 1,1 0 0,-1 0 0,0 0 0,0 0-1,1 1-3,7-5 223,-12 6-40,-1-2-42,16 1-109,-16-2-12,5 1 8,-2 3 31,3-4-56,-6-3 14,11 9-10,-11-11-22,34-22 43,36-37 8,-2-2 1,-3-4-1,-3-2 0,37-65-36,2 0 40,-48 72-45,-45 61-44,-8 12 30,-29 99-12,12 11 11,-3 16-4,-6 105 24,30-220 8,-1-8-3,1 1 0,1 0 0,0-1 0,0 1 1,1-1-1,0 1 0,1-1 0,0 0 0,2 4-5,1-42-462,-4-21-878,0 33-1319,-2 0-202</inkml:trace>
  <inkml:trace contextRef="#ctx0" brushRef="#br0" timeOffset="48211.492">11061 5857 5065,'21'-54'7859,"-49"71"-5317,-5 19-2354,2 0 0,1 2 0,2 1 0,-13 26-188,9-7 78,2 2-1,3 0 1,3 2 0,-8 33-78,5-2 44,5 1 0,3 0 0,0 41-44,16-102 10,1-1 0,2 0 0,1 0 0,1 0 1,7 30-11,-8-52 57,0 0 1,1 1 0,1-1-1,-1 0 1,2 0 0,-1 0-1,1-1 1,1 1 0,0-1-1,0 0 1,1-1 0,0 1-1,0-1 1,1 0 0,0 0-1,1-1 1,0 0-1,0 0 1,0-1 0,1 0-1,7 4-57,60 7-1912,-3-21 721</inkml:trace>
  <inkml:trace contextRef="#ctx0" brushRef="#br0" timeOffset="-67703.378">17696 1088 7194,'-3'-3'2144,"4"0"449,7 6-2009,10-5-128,3 1-184,17 8 48,-1-8-16,11-1-16,1-1-96,4 0-24,-8-12-80,2 8-32,-9 2-8,-3-7-240,-11-2-296,-8 8-2449,-16-6 489</inkml:trace>
  <inkml:trace contextRef="#ctx0" brushRef="#br0" timeOffset="-67435.586">17747 1185 5801,'-15'5'3121,"12"2"-393,8-1-783,4-3-1873,14-1 24,7-2-8,15-6 8,5 3 8,14-6 0,-6 6-40,3-5-696,-17 3-2201,-8-5 497</inkml:trace>
  <inkml:trace contextRef="#ctx0" brushRef="#br0" timeOffset="-67173.754">18196 797 7058,'73'-23'5356,"-60"22"-5277,1-1 0,-1 2 0,1 0 0,0 0 0,-1 1 0,1 1 1,-1 1-1,1-1 0,-1 2 0,0 0 0,0 1 0,2 1-79,-11-3 22,0-1 0,0 1 0,0 0 1,-1 0-1,1 0 0,-1 0 0,0 1 0,0 0 1,0-1-1,-1 1 0,1 0 0,-1 0 0,0 0 1,0 0-1,0 1 0,-1-1 0,1 1 0,-1-1 1,0 1-1,0-1 0,-1 1 0,1 0 0,-1-1 1,0 1-1,-1-1 0,1 1 0,-1 0 0,0-1 1,0 1-1,0-1 0,0 1 0,-1-1 0,0 0 1,0 1-23,-3 13 146,-1-1 0,-1 1 1,0-1-1,-1 0 0,-1-1 0,-1 0 1,0 0-1,-1-1 0,-1-1 1,-8 9-147,13-16-81,-65 64 430,20-27-3738,28-31 875</inkml:trace>
  <inkml:trace contextRef="#ctx0" brushRef="#br0" timeOffset="-66531.522">18741 806 8362,'-2'4'1322,"-3"5"2703,14-16-2696,198-176 422,-64 31-1418,-131 137-278,-12 15-51,0-1 0,0 1-1,0 0 1,0 0 0,-1 0 0,1 0-1,0 0 1,0 0 0,0 0 0,0 0-1,0 0 1,0 0 0,-1-1 0,1 1-1,0 0 1,0 0 0,0 0 0,0 0-1,0 0 1,0 0 0,0-1 0,0 1-1,0 0 1,0 0 0,0 0 0,0 0-1,0-1 1,0 1 0,0 0 0,0 0-1,0 0 1,0 0 0,0 0 0,0-1-1,0 1 1,0 0 0,0 0 0,0 0-4,-22 45 105,7-7-90,1 1-1,1 1 0,3 0 1,1 0-1,2 1 1,0 15-15,6-53-36,1-1 0,0 1 0,-1 0 0,1 0 1,0-1-1,0 1 0,0 0 0,1 0 0,-1-1 1,1 1-1,-1 0 0,1-1 0,0 1 0,0-1 0,0 1 1,1-1-1,-1 1 0,0-1 0,1 0 0,0 1 1,-1-1-1,1 0 0,0 0 0,0 0 0,0 0 0,0-1 1,1 1-1,-1-1 0,0 1 0,1-1 0,-1 0 1,1 0-1,-1 0 0,1 0 0,0 0 36,22-2-2896,3-6-40</inkml:trace>
  <inkml:trace contextRef="#ctx0" brushRef="#br0" timeOffset="-66213.146">18815 1086 9842,'-10'5'2137,"2"1"919,8 0-2952,8-9-16,7-1-88,14-3 72,7-5-72,8-13 104,2 6-96,2-3 32,-11-6-320,-7 9-2744,-10 8-97,-2-1-1160</inkml:trace>
  <inkml:trace contextRef="#ctx0" brushRef="#br0" timeOffset="-65892.816">18866 1150 4689,'-2'2'5454,"9"2"-2605,1-6-2736,0 1-1,0 0 0,0 1 1,0-1-1,1 2 1,-1-1-1,0 1 1,0 0-1,0 1 0,0 0 1,0 0-1,0 1 1,2 1-113,-8-3 26,0 0 0,-1 1 0,1-1-1,0 0 1,0 1 0,-1 0 0,1-1 0,0 1 0,-1 0 0,0 0 0,1 0 0,-1 0 0,0 0 0,0 0 0,0 0 0,0 0 0,-1 0-1,1 0 1,-1 0 0,1 1 0,-1-1 0,0 0 0,1 1 0,-1-1 0,0 0 0,-1 0 0,1 1 0,0-1 0,-1 0 0,1 1-26,-30 64 583,28-64-571,-27 41 368,-2-1 1,-2-2-1,-33 34-380,65-75 2,-2 3 23,0 0 1,-1 0-1,1 0 0,1 0 0,-1 1 0,0-1 0,1 1 0,-1-1 1,1 1-1,0 0 0,1 0 0,-1 0 0,1 0 0,-1 1 0,1-1 1,0 0-1,1 1 0,-1-1 0,1 0 0,0 4-25,1-6 0,1 0 0,0-1 0,0 1 0,0-1 0,0 0 0,0 1 0,0-1 0,0 0 0,0 0 0,0-1 0,0 1 0,1 0 0,-1-1 0,0 1-1,1-1 1,-1 0 0,0 1 0,1-1 0,-1 0 0,0-1 0,1 1 0,-1 0 0,0-1 0,1 1 0,-1-1 0,1 0 0,0 1 4,144-49 109,1 3-781,-94 39-3680,-39 1 961</inkml:trace>
  <inkml:trace contextRef="#ctx0" brushRef="#br0" timeOffset="-65536.451">19395 998 7554,'-8'6'3136,"4"-1"113,2 1-1817,7 0-888,6-9-336,13 5 65,6-7-177,14-10 72,3 1-104,6 2 72,-4-9-120,-4 1 64,-7 8-128,-6-2-224,-12 4-3145,-5-10 904</inkml:trace>
  <inkml:trace contextRef="#ctx0" brushRef="#br0" timeOffset="-65258.196">19415 1135 10218,'4'0'2217,"7"1"975,7 1-3040,12 3-96,5-8-56,12-5 72,0 2-80,11 1-8,-9-4 913,5 3-4066,-14-17 1601</inkml:trace>
  <inkml:trace contextRef="#ctx0" brushRef="#br0" timeOffset="-64232.591">20207 784 7098,'0'-4'9208,"30"-32"-8480,29-29-362,-15 18-260,-2-2-1,-2-1 0,-2-3 0,0-5-105,-27 29 88,-24 38-18,-3 12-69,1 0 0,1 0 0,1 2 0,0 0 0,2 0 0,1 1 1,-2 10-2,10-29-15,1 1 0,-1 0 1,1-1-1,1 1 1,-1 0-1,1 0 0,0 0 1,0 0-1,1-1 1,0 1-1,0 0 0,0 0 1,1-1-1,0 1 1,0-1-1,0 1 0,0-1 1,1 0-1,2 4 15,33 26-4502,-20-27 1209</inkml:trace>
  <inkml:trace contextRef="#ctx0" brushRef="#br0" timeOffset="-63932.053">20227 964 8994,'0'3'2112,"4"-3"753,7 6-2585,7-6-200,2-9-16,18-4-8,7-5 16,11-9 8,-3 0 0,0 5-664,-15 4-2345,-12 4 593</inkml:trace>
  <inkml:trace contextRef="#ctx0" brushRef="#br0" timeOffset="-63420.281">20307 1077 7922,'-3'0'6765,"1"14"-5681,3 8-817,-2-15-239,1 1 0,0-1 0,1 0 0,-1 1 0,1-1 0,1 0 0,0 0 0,0 0-1,0 0 1,1 0 0,0 0 0,0 0 0,0-1 0,1 0 0,2 4-28,64 35 149,-28-22-97,-38-19-56,-1 1 0,1-1 0,-1 0 0,0 1 0,-1 0 0,1 0-1,-1 0 1,0 0 0,0 0 0,-1 0 0,1 1 0,-1-1 0,0 0 0,-1 1 0,1-1-1,-1 1 1,0-1 0,0 1 0,-1-1 0,0 0 0,0 1 0,0-1 0,0 0 0,-1 2 4,-1 9 32,-1 1 0,0-1 1,-1 0-1,-1 0 1,0 0-1,-1 0 0,-1-1 1,0-1-1,-1 1 1,0-1-1,-2-1 0,1 0 1,-2 0-1,0-1 1,0 0-1,-1-1 0,-2 1-32,12-11 44,1 1 1,-1-1-1,1 0 0,-1 1 0,0-1 0,0 0 0,1-1 0,-1 1 1,0 0-1,0-1 0,0 0 0,0 1 0,1-1 0,-1 0 0,0-1 1,0 1-1,0 0 0,0-1 0,0 0 0,1 0 0,-1 1 0,0-2 1,1 1-1,-1 0 0,0 0 0,1-1 0,0 1 0,-1-1 0,1 0 1,0 0-1,0 0 0,0 0 0,0 0 0,0 0 0,0-1 0,1 1 1,-1-1-1,1 1 0,0-1 0,-1 0-44,-3-14 40,1 1-1,1-1 1,0 0-1,1 0 1,0 0-1,2 0 1,0 0 0,1 0-1,1 0 1,0 0-1,1 0 1,1 1-1,1-1 1,0 1-1,7-14-39,-9 21 3,1 0 0,-1 0-1,1 1 1,1-1-1,0 1 1,0 0-1,0 0 1,1 1 0,0 0-1,1 0 1,0 0-1,0 1 1,4-3-3,71-53 33,-80 62-29,-1-1 0,1 1 0,-1 0 1,1-1-1,-1 1 0,1-1 0,-1 0 0,1 0 0,-1 1 0,1-1 0,-1 0 0,0 0 0,1 0 0,-1 0 1,0-1-1,0 1 0,0 0 0,0 0 0,0-1 0,0 1 0,0 0 0,0-1 0,-1 1 0,1-1 0,-1 0 1,1 1-1,-1-1 0,1 1 0,-1-1 0,0 0 0,0 1 0,0-1 0,0 1 0,0-1 0,0 0 0,0 1 0,0-1 1,-1 0-1,1 1 0,-1-1 0,1 1 0,-1-1 0,0 1 0,1-1 0,-2 0-4,-4-2 2,0 1-1,0-1 0,0 2 1,0-1-1,-1 1 1,1 0-1,-1 0 1,1 1-1,-1 0 0,0 0 1,0 0-1,0 1 1,1 0-1,-1 1 1,-6 0-2,13-1-129,-1 0 1,0 0 0,0 1-1,0-1 1,0 0 0,0 0-1,0 1 1,0-1 0,0 1-1,0-1 1,1 1 0,-1-1-1,0 1 1,0-1 0,0 1-1,1 0 1,-1-1 0,0 1-1,1 0 1,-1 0 0,1-1 0,-1 1-1,1 0 1,-1 0 0,1 0-1,0 0 1,-1 0 0,1 0-1,0 0 1,0-1 0,0 1-1,-1 0 1,1 0 0,0 0-1,0 0 1,1 0 0,-1 0-1,0 0 1,0 0 0,0 0-1,0 0 129,14-5-3622</inkml:trace>
  <inkml:trace contextRef="#ctx0" brushRef="#br0" timeOffset="-62257.467">21164 760 5289,'14'-22'6228,"-22"29"-3085,-203 324-1382,90-151-770,112-168-793,6-17-270,6-28-681,-1 22 289,4-95-7466,-2 18 1296,4 31 7739,3 30 5227,-5 27-2671,3 10-3110,-7-7-270,20 20 121,2 0 0,0-1 1,2-1-1,0-2 0,1 0 0,1-2 0,1-1 1,0-1-1,1-2 0,9 2-402,-9-2-1395,-7-9 1140</inkml:trace>
  <inkml:trace contextRef="#ctx0" brushRef="#br0" timeOffset="-61277.612">19724 2388 10066,'3'2'2193,"8"-5"927,10-11-2936,17 9-96,12-4 8,15-9 24,7 8-8,16-1 8,-9-10-40,4 2-8,-18 10-32,-5-6-360,-27 9-176,-6 5-2752,-18 10 487</inkml:trace>
  <inkml:trace contextRef="#ctx0" brushRef="#br0" timeOffset="-60899.621">19876 2500 8602,'-24'7'2424,"9"0"545,10-1-2425,13-3-304,8 3-192,12-4-16,7-1-8,21-7 24,6-1 8,14-10 56,-2 2-248,10 3-2856,-16 0 895</inkml:trace>
  <inkml:trace contextRef="#ctx0" brushRef="#br0" timeOffset="-60653.894">20483 1962 9626,'3'10'7207,"23"46"-7279,-20-44 70,6 9-10,0 1 0,-2 0 1,0 1-1,-2 0 0,0 1 0,-1 0 0,-2 0 1,0 1-1,-2 4 12,-4-14 13,-2 0 0,0 0 0,-1-1 0,0 0 1,-1 0-1,0 0 0,-2 0 0,1-1 0,-2 0 0,0 0 0,0-1 0,-1 0 0,0 0 1,-1-1-1,-1 0 0,-10 8-13,-47 61-770,52-52-1971,13-10 63</inkml:trace>
  <inkml:trace contextRef="#ctx0" brushRef="#br0" timeOffset="-60252.8">21179 1971 6281,'44'-34'7825,"-70"77"-4471,-177 257-2295,182-271-1049,9-11 3,-1 0 0,0-2-1,-1 0 1,-1 0 0,-1-1 0,0-1 0,-3 2-13,18-16-24,0 1 0,0 0-1,0 0 1,0-1 0,1 1 0,-1 0 0,0-1 0,0 1 0,0-1 0,-1 1 0,1-1 0,0 1 0,0-1 0,0 0 0,0 0 0,0 1 0,0-1 0,0 0 0,-1 0-1,1 0 1,0 0 0,0 0 0,0-1 0,0 1 0,0 0 0,-1 0 0,1-1 0,0 1 0,0-1 0,0 1 0,0-1 0,0 1 0,0-1 0,0 0 0,0 1 0,1-1 0,-1 0-1,0 0 1,0 0 0,0 0 0,1 1 0,-1-1 0,0 0 0,1 0 0,-1 0 0,1-1 0,0 1 0,-1 0 0,1 0 0,0 0 0,-1 0 24,-8-70-4616,10 19 1586</inkml:trace>
  <inkml:trace contextRef="#ctx0" brushRef="#br0" timeOffset="-60046.526">20918 2021 5593,'8'-6'3153,"-2"9"-385,2 3-959,5 20-1217,7 0-280,4 7-40,5 3 8,9 2-104,5-1-8,5-5-96,-2-10 64,2 0 1465,-10-13-4634</inkml:trace>
  <inkml:trace contextRef="#ctx0" brushRef="#br0" timeOffset="-59048.381">21419 2057 9186,'2'-4'2625,"2"-1"639,7 1-2664,10-1-88,8-7-279,12-5 95,4 2-152,16-4 72,-2 0-152,3 6 48,-7 4-160,-6-2 96,-21 9-312,-6 2 224,-21 5-3505,-13 6 1000</inkml:trace>
  <inkml:trace contextRef="#ctx0" brushRef="#br0" timeOffset="-58770.949">21471 2136 9018,'12'9'2176,"3"1"745,8-1-2593,7-5-184,8-2-72,14-8 128,-1-5-72,8 0 72,-7 4-104,-7-2 2713,-13 6-5882</inkml:trace>
  <inkml:trace contextRef="#ctx0" brushRef="#br0" timeOffset="-57965.616">22222 1511 6049,'62'-195'9392,"-69"253"-7453,-2-13-1580,-3 18 56,-3-1-1,-2-1 1,-13 28-415,-58 100 619,72-125-414,17-62-197,0 0 0,0-1-1,1 1 1,-1 0 0,0-1 0,1 1 0,-1-1-1,0 1 1,1-1 0,0 0 0,-1 0 0,1 1-1,0-1 1,0 0 0,-1-1 0,1 1 0,0 0-1,0 0 1,0-1 0,0 1 0,0-1 0,0 0-1,0 1 1,0-1 0,0 0 0,0 0 0,0-1-1,0 1 1,0 0 0,0-1 0,0 1 0,0-1-1,0 1 1,1-1-8,1 0 8,24-4 6,1-1 1,-1-1-1,0-2 0,-1-1 0,25-12-14,62-42-2314,-90 29-3250,-26 17 1933</inkml:trace>
  <inkml:trace contextRef="#ctx0" brushRef="#br0" timeOffset="-57789.939">22402 1765 6513,'-13'9'3009,"2"6"8,2-4-1385,1 7-816,5 8-240,-1 7-72,-1-1-87,2 15-145,-1-3-40,-2 9-424,4-8-737</inkml:trace>
  <inkml:trace contextRef="#ctx0" brushRef="#br0" timeOffset="-104087.796">13493 791 8330,'-3'0'2616,"0"1"497,4 1-2329,7 1-240,3 0-208,11 1 32,7-1-71,15-3-1,3-6-56,11-4-56,-5-3-104,0 0-8,-20-1-208,-4 3-544,-21 2-1705,-16 11-1080,-19 4-744</inkml:trace>
  <inkml:trace contextRef="#ctx0" brushRef="#br0" timeOffset="-103815.456">13476 1058 7642,'-4'19'2840,"10"-16"137,12-1-1641,9 2-1192,16-7 72,4-4 40,16-1-8,0-5-48,0-13-232,-8 8 1601,-2-8-4770,-23 0 1937</inkml:trace>
  <inkml:trace contextRef="#ctx0" brushRef="#br0" timeOffset="-102539.448">14415 941 5993,'21'21'8126,"30"-24"-6583,-38 0-1195,87-9 806,-96 11-1138,0 1 0,1 1 0,-1-1 0,0 0 0,1 1-1,-1 0 1,0 0 0,0 1 0,1-1 0,-1 1 0,0 0 0,-1 0 0,1 0 0,0 0 0,-1 1 0,1-1 0,-1 1 0,0 0 0,1 0 0,-1 0 0,-1 1 0,1-1 0,0 1 0,-1-1 0,0 1 0,0 0 0,0 0 0,0 0 0,-1 0 0,0 0 0,1 0 0,-2 1 0,1-1 0,0 0-1,-1 1 1,0 1-16,-2 6 60,-2-1 0,1 0-1,-2 0 1,1 0 0,-1-1-1,-1 0 1,0 0 0,-1 0-1,1 0 1,-2-1-1,1-1 1,-1 1 0,-1-1-1,0 0 1,0-1 0,-9 6-60,5-2 102,-62 45 638,75-56-738,0 0 0,0 0 0,1 0 0,-1-1 0,0 1 0,0 0 0,0 0 0,1 0 0,-1 0 0,0 0 0,0 0 0,0 0 0,1 0 0,-1 0 0,0 0 0,0 0 0,1 0 0,-1 0 0,0 0 0,0 0 0,0 0 0,1 0 0,-1 0 0,0 0 0,0 0 0,1 0 0,-1 0 0,0 0 0,0 1 0,0-1 0,0 0 0,1 0 0,-1 0 0,0 0 0,0 0 0,0 1 0,0-1 0,1 0 0,-1 0 0,0 0 0,0 1 0,0-1 0,0 0 0,0 0 0,0 0 0,0 1 0,0-1 0,0 0 0,0 0 0,0 1 0,0-1 0,0 0-2,87-25-49,39-7-3360,-79 28 799</inkml:trace>
  <inkml:trace contextRef="#ctx0" brushRef="#br0" timeOffset="-102115.929">15136 646 4537,'6'0'4353,"-6"5"-1176,3 0-41,12 1-2552,-1 0-408,13-3 128,7-3-103,13-6 39,1-2-104,7-7 40,-10 0-136,-1-8-432,-16 8 2560,-12 6-5569,-11 3 2265</inkml:trace>
  <inkml:trace contextRef="#ctx0" brushRef="#br0" timeOffset="-101748.801">15840 6 9714,'6'-6'3009,"-6"9"399,0 9-2343,0 3-1017,0 14 72,-1 3-48,2 9 112,-1-1-120,3 4 64,2-5-112,-5 0-16,3-10-488,0-4 1208,0-6-4305,-9-14 1385</inkml:trace>
  <inkml:trace contextRef="#ctx0" brushRef="#br0" timeOffset="-101461.028">15714 464 9906,'6'6'2193,"11"-1"959,4 1-2944,11-7 40,3-4-104,13-7 48,-4-6-120,5-1-80,-8 3-424,-6 1-2792,-14-2 695</inkml:trace>
  <inkml:trace contextRef="#ctx0" brushRef="#br0" timeOffset="-100952.072">15899 637 9314,'-5'4'7052,"-4"11"-6374,7-11-125,-5 9-433,1 0 0,0 1 0,0 0 1,2 1-1,-1-1 0,2 1 0,0 0 0,1 0 0,1 0 0,0 0 0,1 7-120,0-15-2,0 0 0,1 1-1,1-1 1,-1 0 0,1 0-1,0 0 1,1 0 0,-1 0-1,1-1 1,1 1 0,-1-1-1,1 0 1,0 0 0,1 0 0,-1 0-1,1-1 1,1 0 0,-1 0-1,0 0 1,1-1 0,0 1-1,0-1 1,1-1 0,2 2 2,123 66 152,-130-70-156,-1 0 0,1 1 0,-1-1 0,0 1 1,1-1-1,-1 1 0,0-1 0,0 1 0,0 0 0,0 0 1,-1 0-1,1-1 0,0 1 0,-1 0 0,1 0 0,-1 0 0,0 0 1,1 0-1,-1 0 0,0 0 0,0 0 0,-1 0 0,1 0 1,0 0-1,-1 0 0,1 0 0,-1 0 0,1 0 0,-1 0 1,0-1-1,0 1 0,0 0 0,0 0 0,0-1 0,0 1 1,-1-1-1,1 1 0,0-1 0,-1 1 0,1-1 0,-1 0 1,0 0-1,1 0 0,-1 0 0,0 0 0,1 0 0,-1 0 1,0 0-1,-1-1 4,-15 9 34,0 0 0,-1-1-1,0-2 1,-1 0 0,1-1 0,-1 0 0,0-2 0,-1-1 0,0 0-34,14-1 26,0 0 0,0-1 0,0 0-1,0 0 1,0 0 0,1-1 0,-1 0 0,0 0-1,0-1 1,1 0 0,-1 0 0,0-1 0,1 0-1,0 0 1,0 0 0,0-1 0,-5-3-26,10 3 3,1 1 0,-1-1-1,0 0 1,1 1 0,0-1 0,0 0 0,0 1 0,0-1 0,1 0 0,-1 1-1,1-1 1,0 1 0,0-1 0,0 1 0,1-1 0,-1 1 0,1 0-1,0 0 1,0-1 0,0 1 0,0 0 0,1 1 0,-1-1 0,1 0-1,-1 1 1,1-1 0,2 0-3,2-6 11,31-33-9,2 1 0,2 1 1,27-17-3,35-33 12,-96 82 6,-4 5-3,0 0-1,0 0 0,0-1 0,-1 0 0,1 1 1,-1-1-1,0 0 0,0-1 0,0 1 0,-1-1 1,0 1-1,1-1 0,-2 0 0,1 1 1,0-3-15,-2 5 21,-1 0 0,0 1 0,1-1 0,-1 0 0,0 1 1,0-1-1,0 1 0,0-1 0,0 1 0,0-1 1,-1 1-1,1 0 0,0 0 0,-1-1 0,1 1 0,-1 0 1,1 0-1,-1 0 0,1 1 0,-1-1 0,0 0 1,1 1-1,-1-1 0,0 1 0,0-1 0,1 1 0,-1 0 1,0 0-1,0-1 0,0 1 0,0 1 0,1-1 1,-1 0-1,0 0-21,-10 1-13,1-1 0,-1 1 0,1 1 1,-1 0-1,1 1 0,0 0 0,0 1 0,0 0 1,0 1-1,1 0 0,-1 0 0,1 1 1,1 1-1,-1 0 0,1 0 0,0 1 0,-2 2 13,-10 8-5270,22-26 1370</inkml:trace>
  <inkml:trace contextRef="#ctx0" brushRef="#br0" timeOffset="-103284.822">14321 568 5761,'-9'0'9155,"25"-6"-7918,10-7-1060,0-1 0,-1-2-1,-1 0 1,-1-2 0,0-1 0,-1 0 0,-1-2 0,-1 0 0,-1-1-1,-1-1 1,-1-1 0,-1-1 0,8-16-177,8-22 269,-52 116-217,1 1 0,3 1 0,2 0 0,-3 36-52,9 36-336,16-113-4078,-2-13 1069</inkml:trace>
  <inkml:trace contextRef="#ctx0" brushRef="#br0" timeOffset="-102827.937">14338 734 9826,'-6'8'2361,"7"-6"807,12-2-2848,6-2-152,10 0-120,17-8 72,-2-1-64,12-4 24,-8-3-96,2-3 641,-13 8-3882,-2 3 1465</inkml:trace>
  <inkml:trace contextRef="#ctx0" brushRef="#br0" timeOffset="-105944.89">12017 912 7722,'0'-3'392,"1"0"0,0 0 0,-1 0 1,0 0-1,0 0 0,0 0 0,0 0 0,0 0 1,0 0-1,-1 1 0,0-1 0,1 0 1,-1 0-1,0 0 0,0 0 0,-1 1 1,1-1-1,-1 0-392,-34-16 1676,32 19-1644,0 0 0,0 0 0,0 0 0,0 1 0,0-1 0,0 1 1,1 0-1,-1 0 0,0 0 0,0 0 0,1 1 0,-1 0 0,1 0 0,-1 0 0,1 0 0,0 0 0,0 1 0,0-1 0,0 1 0,0 0 0,0 0 0,1 0 0,-1 0 0,1 0 0,0 0 0,0 1 1,0-1-1,1 1 0,-1 0-32,-4 10 0,0 0 1,1 0 0,1 0 0,1 1-1,0 0 1,0-1 0,1 5-1,0-1-1,1 0-1,1-1 1,1 1-1,0 0 1,1-1-1,1 1 1,1-1-1,0 0 1,1 0-1,1 0 2,81 177 126,-80-178-105,-1 0 1,0 1-1,-2 0 1,0 0-1,0 0 1,-2 0-1,0 1 1,-1-1-22,0-16-11,-1 0 0,0 0 0,0 0 1,0 0-1,0 0 0,0 0 0,0 0 1,0 0-1,-1 0 0,1-1 0,0 1 1,0 0-1,-1 0 0,1 0 0,0 0 0,-1 0 1,1-1-1,-1 1 0,1 0 0,-1 0 1,1-1-1,-1 1 0,0 0 0,1-1 0,-1 1 1,0-1-1,0 1 0,1-1 0,-1 1 1,0-1-1,0 1 0,0-1 0,0 0 1,1 1-1,-1-1 0,0 0 0,0 0 0,0 0 1,0 0-1,0 0 0,0 0 0,0 0 1,0 0-1,0 0 0,1 0 0,-1 0 1,0-1-1,0 1 0,0 0 0,0 0 0,0-1 11,-47-24-1313,18 2 862,1-1-1,1-2 1,1 0 0,1-2 0,1-1 0,-7-15 451,12 19 442,20 25-420,0 0 1,-1-1-1,1 1 0,0-1 0,0 1 0,0-1 0,0 1 1,0 0-1,0-1 0,0 1 0,0-1 0,0 1 0,0-1 0,0 1 1,0 0-1,0-1 0,0 1 0,0-1 0,1 1 0,-1-1 1,0 1-1,0 0 0,0-1 0,1 1 0,-1 0 0,0-1 1,1 1-1,-1 0 0,0-1 0,1 1 0,-1 0 0,0-1 1,1 1-1,-1 0 0,0 0 0,1 0 0,-1-1 0,1 1 0,-1 0 1,0 0-1,1 0 0,-1 0 0,1 0 0,-1 0 0,1 0 1,-1 0-1,1 0 0,-1 0 0,0 0 0,1 0 0,-1 0 1,1 0-1,-1 0 0,1 0 0,-1 1 0,0-1 0,1 0 1,-1 0-1,0 0 0,1 1 0,-1-1 0,1 0 0,-1 0 1,0 1-1,0-1 0,1 0 0,-1 1-22,16-1 85,188-54 380,-103 24-3827,-67 20 927</inkml:trace>
  <inkml:trace contextRef="#ctx0" brushRef="#br0" timeOffset="-105537.884">12356 665 9746,'-9'2'4393,"-2"15"-2981,-2 13-1301,2 0 0,1 1 0,2 1 0,1 0 0,0 9-111,0-14 26,2 1 1,2 0-1,0 0 0,2 0 1,1 0-1,1 0 0,1 0 1,4 12-27,-5-34 5,1 0 1,0-1 0,0 1-1,0-1 1,1 0 0,-1 1-1,1-1 1,0 0-1,1-1 1,-1 1 0,1-1-1,0 1 1,0-1 0,1 0-1,-1 0 1,1-1-1,0 0 1,0 0 0,0 0-1,0 0 1,1-1 0,-1 1-1,1-1-5,83 9-758,-29-21-3135,-29 2 788</inkml:trace>
  <inkml:trace contextRef="#ctx0" brushRef="#br0" timeOffset="-105152.38">12715 872 4969,'-26'35'9059,"21"32"-7735,5-36-990,-10 74-119,-32 40-174,42-143-71,-1-1-1,0 0 1,0 1 0,0-1-1,0 1 1,0-1 0,0 0-1,0 0 1,0 0 0,-1 0-1,1 0 1,0 0 0,-1 0-1,1 0 1,-1 0 0,1-1-1,-1 1 1,1 0 0,-1-1-1,0 0 1,1 1 0,-1-1-1,1 0 1,-1 0 0,0 0-1,1 0 1,-1 0 0,0 0-1,1 0 1,-1 0 0,0-1 0,1 1-1,-1-1 1,0 0 30,-52-30-5282,-12-44-3816,51 45 9920,7-1 4120,16 11 76,27 23-2733,-24-1-2135,181 22 1440,-160-19-1738,49 13 558,-36 8-3595,-35-15 852</inkml:trace>
  <inkml:trace contextRef="#ctx0" brushRef="#br0" timeOffset="-104845.567">12903 598 8666,'15'-5'4497,"13"26"-3665,-23-17-761,11 7-37,-2 1 0,0 0 0,0 1 0,-1 1 0,-1 0 0,0 1 0,-1 0 0,0 0 0,-2 2 0,0-1 0,0 1 0,-2 0 0,0 1 1,-1-1-1,-1 1 0,0 1 0,-2-1 0,0 1 0,-1-1 0,-1 1 0,0 0 0,-2 0 0,0-1 0,-2 7-34,-1-11 10,-2-1 1,0 1-1,0-1 0,-1 0 0,-1 0 0,0-1 0,0 0 1,-2-1-1,1 0 0,-1 0 0,-6 4-10,-40 37-2747,27-27 565</inkml:trace>
  <inkml:trace contextRef="#ctx0" brushRef="#br0" timeOffset="-99549.695">16746 282 6769,'17'-26'3044,"-5"8"2054,-21 46-3100,-100 176-711,-31 47-694,100-159-407,33-87-857,5-20-137,2-13-2190,-3-7-34</inkml:trace>
  <inkml:trace contextRef="#ctx0" brushRef="#br0" timeOffset="-99215.07">16493 375 8482,'13'12'2264,"1"0"657,12 8-2153,1-3-368,9 1 40,-1 3 40,9 8-112,-7-5-112,2 6-31,-6-2-498,-7 7-3039,-15-4 975</inkml:trace>
  <inkml:trace contextRef="#ctx0" brushRef="#br0" timeOffset="-93210.018">12836 2162 3369,'3'-12'1320,"-3"6"-631,2-1 1,-1 1 0,1-1-1,0 1 1,0 0 0,0 0 0,1 0-1,0 0 1,0 1 0,1-1-1,-1 1 1,1 0 0,1-1-690,-4 6 27,-1-1-1,1 1 1,-1 0 0,1 0-1,-1 0 1,1-1 0,-1 1 0,1 0-1,-1 0 1,1 0 0,-1 0-1,1 0 1,-1 0 0,1 0-1,0 0 1,-1 0 0,1 0-1,-1 0 1,1 0 0,-1 1 0,1-1-1,-1 0 1,1 0 0,-1 0-1,1 1 1,-1-1 0,1 0-1,-1 1 1,1-1 0,-1 0 0,0 1-1,1-1 1,-1 1 0,0-1-1,1 0 1,-1 1 0,0-1-1,1 1 1,-1-1 0,0 1 0,0-1-1,0 1 1,1-1 0,-1 1-1,0 0 1,0-1 0,0 1-1,0-1 1,0 1 0,0-1 0,0 1-1,0-1 1,0 1 0,0 0-1,-1-1 1,1 1 0,0-1-1,0 1 1,0-1 0,-1 1 0,1-1-1,0 1 1,-1-1 0,1 1-27,0 3 43,2 52 255,-3 0-1,-2-1 0,-3 1 0,-7 31-297,-5 42 118,-6 187-83,-3 49-2,-1-60 51,11-46 67,16-224-114,0 49 519,-4-1-1,-12 54-555,2-77 858,18-54-653,29-63-3451,-11 21 899</inkml:trace>
  <inkml:trace contextRef="#ctx0" brushRef="#br0" timeOffset="-92401.354">12363 4016 7938,'-8'-11'5394,"26"13"-3531,-14-1-2139,81 14 921,1-4 0,35-1-645,319-10 208,41 3-111,-198 18-79,-4 6-9,199 33 38,296-8-47,-450-57 9,-20-14 28,-128 10 12,0 6 0,37 11-49,24-14 1008,-159 10-193,-79-4-822,1 0 1,0-1 0,0 1-1,-1 0 1,1 0 0,0 0-1,0 0 1,-1-1 0,1 1-1,0 0 1,0 0 0,-1 0-1,1-1 1,0 1 0,0 0-1,0 0 1,0-1 0,-1 1-1,1 0 1,0-1 0,0 1-1,0 0 1,0 0 0,0-1-1,0 1 1,0 0 0,0-1-1,0 1 1,0 0 0,0-1-1,0 1 1,0 0 0,0 0-1,0-1 1,0 1 0,0 0-1,0-1 1,0 1 0,1 0-1,-1 0 1,0-1 0,0 1-1,0 0 1,0-1 0,1 1-1,-1 0 1,0 0 0,0-1 6,-30-11-4764,14 11 1167</inkml:trace>
  <inkml:trace contextRef="#ctx0" brushRef="#br0" timeOffset="-91995.334">16920 3887 9650,'-1'-5'7332,"10"10"-6380,91 15-778,183 31 9,-281-51-180,0 1 0,1-1 0,-1 1 0,0 0 1,1-1-1,-1 1 0,0 0 0,0 0 0,0 1 1,0-1-1,0 0 0,0 1 0,0-1 0,0 1 0,-1 0 1,1-1-1,0 1 0,-1 0 0,1 0 0,-1 0 1,0 0-1,0 0 0,0 0 0,0 1 0,0-1 1,0 0-1,-1 1 0,1-1 0,-1 0 0,1 1 1,-1-1-1,0 0 0,0 1 0,0-1 0,0 1 1,-1-1-1,1 0 0,-1 1-3,-4 14 89,0-1 1,-2 1-1,0-1 1,-1-1-1,-1 1 1,0-1-1,-1-1 1,0 0-1,-1 0 0,-5 2-89,8-5 74,-181 224 946,131-188-1909,15-27-2908,13-12 382</inkml:trace>
  <inkml:trace contextRef="#ctx0" brushRef="#br0" timeOffset="-91183.802">12382 2343 5433,'3'3'6345,"13"9"-4420,-9-12-1776,-1 0 0,0 0 0,1-1 0,-1 0 1,0 0-1,0-1 0,0 1 0,0-1 0,0-1 0,0 1 0,0-1 0,-1 0 1,1 0-1,-1-1 0,0 1 0,0-1 0,4-5-149,57-48 252,-4-4 1,-2-2-1,-2-3 0,-4-2 1,0-7-253,36-51 185,-54 177-164,116 139-13,-114-146 6,11 21 1667,-51-57-4150</inkml:trace>
  <inkml:trace contextRef="#ctx0" brushRef="#br0" timeOffset="-90356.561">12197 1856 3601,'11'-10'953,"-1"1"0,0-1 1,0-1-1,-1 0 0,0 0 1,-1-1-1,-1 0 0,0-1 1,0 1-1,-1-1 0,-1-1 1,3-9-954,-7 21 65,-1 1 1,1 0-1,-1-1 1,1 1-1,-1-1 1,0 1-1,1 0 1,-1-1 0,0 1-1,0-1 1,0 1-1,0-1 1,0 1-1,0-1 1,-1 1-1,1 0 1,0-1 0,-1 1-1,1-1 1,-1 1-1,0 0 1,1 0-1,-1-1 1,0 1-1,0 0 1,0 0 0,0 0-1,0 0 1,0 0-1,0 0 1,0 0-1,0 0 1,0 0-1,0 0 1,-1 1 0,1-1-1,0 0 1,-1 1-1,1-1 1,0 1-1,-1 0 1,1-1-1,-1 1 1,1 0 0,-1 0-1,1 0 1,-1 0-1,1 0 1,0 0-1,-1 0 1,0 1-66,-11 4 45,1 1 0,0 0-1,0 1 1,0 1 0,1 0 0,0 0 0,1 1 0,0 1-1,0-1 1,1 2 0,0-1 0,1 1 0,-5 8-45,-2 11-3,1-1 0,2 2 0,1 0-1,1 0 1,2 1 0,1 0 0,2 0 0,1 0 0,1 1 0,2 8 3,3 96 52,-1-130-36,0 0-1,1 0 0,0 0 1,0 0-1,0 0 0,1-1 1,0 1-1,0-1 0,1 1 1,0-1-1,0 0 0,0-1 1,1 1-1,-1-1 0,2 0 0,-1 0 1,0 0-1,2 0-15,-7-6-2,0 1 1,0 0-1,0 0 1,0 0-1,0 0 0,0 0 1,0-1-1,0 1 0,0 0 1,0 0-1,0 0 0,0 0 1,0 0-1,0-1 0,0 1 1,0 0-1,0 0 1,1 0-1,-1 0 0,0 0 1,0 0-1,0 0 0,0-1 1,0 1-1,0 0 0,1 0 1,-1 0-1,0 0 0,0 0 1,0 0-1,0 0 1,0 0-1,1 0 0,-1 0 1,0 0-1,0 0 0,0 0 1,0 0-1,0 0 0,1 0 2,-15-21-824,9 14 393,-34-54-2747,-54-81-6693,22 55 8320,17 45 10201,58 51-6256,7-4-2351,0 0 0,0-1-1,0 0 1,0-1 0,0-1 0,1 0-1,-1 0 1,1-1 0,0 0 0,-1-1-1,1-1 1,0 0 0,-1 0 0,1-1-1,-1 0 1,0-1 0,3-2-43,245-74 1183,-175 48-3445</inkml:trace>
  <inkml:trace contextRef="#ctx0" brushRef="#br0" timeOffset="-89504.227">16884 4590 4849,'-1'-2'686,"1"2"-556,-1 1 0,1-1 0,0 0 0,0 1 1,0-1-1,-1 0 0,1 0 0,0 1 0,-1-1 0,1 0 0,0 0 0,0 1 0,-1-1 0,1 0 0,0 0 0,-1 0 0,1 0 0,0 1 0,-1-1 1,1 0-1,-1 0 0,1 0 0,0 0 0,-1 0 0,1 0 0,0 0 0,-1 0 0,1 0 0,-1 0 0,1 0 0,0 0 0,-1 0 0,1-1 0,0 1 1,-1 0-1,1 0 0,0 0 0,-1 0 0,1-1 0,0 1 0,-1 0 0,1 0 0,0-1 0,0 1 0,-1 0 0,1 0 0,0-1 0,0 1 0,0 0 1,-1-1-1,1 1 0,0 0 0,0-1 0,0 1 0,0 0 0,0-1 0,0 1 0,-1-1 0,1 1 0,0 0 0,0-1 0,0 1 0,0 0 0,0-1 1,1 1-1,-1-1 0,0 1 0,0 0 0,0-1-130,29 103 1107,-3-40-932,2-1 1,3-2 0,2-1 0,3-2 0,28 33-176,-62-86 1,5 8 11,1 0 0,-1-1 1,2 0-1,-1-1 0,1 0 0,1 0 0,0 0 0,8 4-12,-31-26-2360,-12-2-734,-14-3-428</inkml:trace>
  <inkml:trace contextRef="#ctx0" brushRef="#br0" timeOffset="-89208.746">16716 4978 9210,'-2'-1'2328,"11"-1"689,20-2-2553,13-4-328,31-10 0,6-10-24,36-6 24,-4-10 48,3-19-3256,-31 4 1079</inkml:trace>
  <inkml:trace contextRef="#ctx0" brushRef="#br0" timeOffset="-86051.098">12579 2903 8290,'-1'-13'6926,"15"3"-4981,23-1-1810,20 12 10,65 14 0,9-23-9,-16-28 43,-114 36-281,-1 0 0,1 0 0,0-1 0,0 1 0,-1 0 0,1-1 0,0 1 0,-1 0 0,1-1 0,-1 1 0,1-1 1,0 1-1,-1-1 0,1 1 0,-1-1 0,1 0 0,-1 1 0,0-1 0,1 0 0,-1 1 0,0-1 0,1 0 0,-1 1 0,0-1 0,0 0 0,1 0 0,-1 1 0,0-1 0,0 0 0,0 0 0,0 1 0,0-1 0,0 0 0,0 0 0,-1 1 0,1-1 0,0 0 0,0 0 0,0 1 0,-1-1 0,1 0 0,0 1 0,-1-1 0,1 0 0,-1 1 0,1-1 0,-1 0 0,1 1 1,-1-1-1,1 1 0,-1-1 0,1 1 0,-1-1 0,0 1 102,-17-19-3721</inkml:trace>
  <inkml:trace contextRef="#ctx0" brushRef="#br0" timeOffset="-85409.366">11681 2840 8562,'0'0'115,"1"0"1,-1 0-1,0-1 1,0 1 0,0 0-1,0 0 1,0-1-1,0 1 1,0 0-1,0-1 1,0 1-1,0 0 1,0 0-1,0-1 1,0 1 0,0 0-1,0-1 1,0 1-1,0 0 1,0 0-1,0-1 1,0 1-1,0 0 1,0 0 0,-1-1-1,1 1 1,0 0-1,0 0 1,0-1-1,0 1 1,-1 0-1,1 0 1,0 0-1,0-1 1,-1 1 0,1 0-1,0 0 1,0 0-1,-1 0 1,1 0-1,0-1 1,0 1-1,-1 0 1,1 0-1,0 0 1,-1 0 0,1 0-1,0 0 1,0 0-1,-1 0 1,1 0-1,0 0 1,-1 0-1,1 0 1,0 0-1,0 0 1,-1 1 0,1-1-1,0 0 1,0 0-1,-1 0 1,1 0-1,0 0 1,0 1-1,-1-1 1,1 0-1,0 0 1,0 0 0,0 1-1,-1-1-115,13-24 706,-10 21-512,82-115 472,73-93-438,-120 169-193,-36 42-36,-1-1 0,0 1-1,1 0 1,-1 0 0,1 0 0,-1 0 0,0-1 0,1 1 0,-1 0 0,0 0 0,1 0 0,-1 0 0,1 0 0,-1 0 0,0 0 0,1 0 0,-1 0 0,1 0 0,-1 0 0,0 1 0,1-1 0,-1 0 0,0 0 0,1 0 0,-1 0-1,1 1 1,-1-1 0,0 0 0,0 0 0,1 1 0,-1-1 0,0 0 0,1 0 0,-1 1 0,0-1 0,0 0 0,0 1 0,1-1 0,-1 0 0,0 1 0,0-1 0,0 0 0,0 1 0,0-1 0,1 1 0,-1-1 0,0 0 0,0 1 0,0-1-1,0 1 1,0-1 0,0 0 0,0 1 0,-1-1 0,1 1 0,0-1 0,0 0 0,0 1 0,0-1 0,0 0 0,-1 1 1,-1 29-34,-43 221 169,49-218-208,7-43-4936,-7 1 1529</inkml:trace>
  <inkml:trace contextRef="#ctx0" brushRef="#br0" timeOffset="-85138.372">11615 3095 6513,'-13'5'2905,"7"1"-32,8 0-1265,4-6-1296,12-6 8,9-11-48,19-12 64,7-7-16,14-5 8,-5 6-80,5 2-64,-22 8-112,-5 6-176,-13 0-272,0 7-2880,-10 6 703</inkml:trace>
  <inkml:trace contextRef="#ctx0" brushRef="#br0" timeOffset="-83676.088">11716 3262 5393,'1'-17'7768,"18"-12"-7335,-14 22 213,4-5-529,-1 1-1,1 1 0,0 0 0,1 0 1,1 1-1,-1 0 0,1 1 0,1 0 0,0 1 1,0 0-1,0 1 0,0 0 0,5 0-116,-16 5 5,1 1-1,-1-1 1,0 1 0,1 0-1,-1-1 1,1 1-1,-1 0 1,1 0-1,0 0 1,-1 0 0,1 0-1,-1 1 1,1-1-1,-1 0 1,0 1-1,1-1 1,-1 1 0,1-1-1,-1 1 1,0 0-1,1-1 1,-1 1-1,0 0 1,0 0-1,1 0 1,-1 0 0,0 0-1,0 0 1,0 0-1,0 1 1,0-1-1,-1 0 1,1 0 0,0 1-1,-1-1 1,1 1-1,0-1 1,-1 0-1,0 1 1,1-1 0,-1 1-1,0-1 1,0 1-1,0-1 1,0 2-5,1 7 24,-1 1 0,0-1 0,-1 1 0,0-1 0,0 0 0,-2 1 0,1-1 0,-1 0 1,0 0-1,-1 0 0,0-1 0,-1 1 0,0-1 0,-1 0-24,-90 120 486,30-60 302,66-68-781,0-1 1,0 1 0,0 0-1,1 0 1,-1-1-1,0 1 1,0 0 0,1 0-1,-1 0 1,0-1-1,1 1 1,-1 0-1,0-1 1,1 1 0,-1 0-1,1-1 1,-1 1-1,1-1 1,0 1 0,-1-1-1,1 1 1,-1-1-1,1 1 1,0-1 0,0 0-1,-1 1 1,1-1-1,0 0 1,0 1 0,-1-1-1,1 0 1,0 0-1,0 0 1,-1 0 0,1 0-1,0 0 1,0 0-1,0 0 1,-1 0-1,1 0 1,0 0 0,0 0-1,-1-1 1,1 1-1,0 0 1,0-1 0,-1 1-1,1 0 1,0-1-8,42-3-143,87-13 288,-51-9-3696,-42 4 786</inkml:trace>
  <inkml:trace contextRef="#ctx0" brushRef="#br0" timeOffset="-77622.166">14986 3899 3641,'2'-6'7455,"-2"6"-7419,0 1 1,-1-1-1,1 0 1,0 0-1,0 1 1,0-1-1,0 0 1,0 0-1,0 1 1,0-1-1,0 0 1,0 0-1,0 1 1,0-1-1,0 0 1,0 0-1,0 1 1,0-1 0,0 0-1,0 0 1,1 1-1,-1-1 1,0 0-1,0 0 1,0 1-1,0-1 1,0 0-1,1 0 1,-1 0-1,0 1 1,0-1-1,0 0 1,1 0-1,-1 0 1,0 0-1,0 1 1,0-1 0,1 0-1,-1 0 1,0 0-1,0 0 1,1 0-1,-1 0 1,0 0-1,0 0 1,1 0-1,-1 0 1,0 0-1,1 0 1,-1 0-1,0 0 1,0 0-1,1 0 1,-1 0-1,0 0 1,0 0 0,1 0-1,-1 0 1,0 0-1,0-1 1,1 1-1,-1 0-36,3 28 245,-1-1 0,-1 1-1,-2 0 1,0 0 0,-3 7-245,-1 28 75,4 167 107,4-213 58,-3-17-221,0 0-1,0 0 0,0 0 0,0-1 1,1 1-1,-1 0 0,0 0 0,0 0 1,0 0-1,0-1 0,0 1 0,0 0 1,0 0-1,0 0 0,0-1 1,0 1-1,0 0 0,1 0 0,-1 0 1,0 0-1,0 0 0,0 0 0,0-1 1,1 1-1,-1 0 0,0 0 0,0 0 1,0 0-1,0 0 0,1 0 1,-1 0-1,0 0 0,0 0 0,0 0 1,1 0-1,-1 0 0,0 0 0,0 0 1,0 0-1,1 0 0,-1 0 0,0 0 1,0 0-1,0 0 0,0 0 1,1 0-1,-1 0 0,0 0-18,47-289 1224,-41 211-1077,-11 90-111,-10 92-47,5 1 1,4 6 10,-1-4 17,6-67 19,10-52 3,29-177 138,-29 147-132,-3 18-22,-1 0 1,-1-1-1,-1 0 1,-2 1-1,0-1 0,-1-3-23,-1 28-2,1 0 0,0 0 0,0 0 0,0 0 0,0 1 0,0-1 0,-1 0 0,1 0 0,0 0 0,0 0 0,0 0 0,0 1 0,-1-1 0,1 0 0,0 0 0,0 0 0,0 0 0,-1 0 0,1 0 0,0 0-1,0 0 1,-1 0 0,1 0 0,0 0 0,0 0 0,0 0 0,-1 0 0,1 0 0,0 0 0,0 0 0,0 0 0,-1 0 0,1 0 0,0 0 0,0-1 0,0 1 0,-1 0 0,1 0 0,0 0 0,0 0 0,0 0 0,0 0-1,-1-1 3,-18 163-134,10 33 1362,4-140-3363,-5-11 805</inkml:trace>
  <inkml:trace contextRef="#ctx0" brushRef="#br0" timeOffset="-55865.115">12734 2910 1360,'-20'-2'3902,"21"-10"-850,8 5-1218,-8 6-1727,-1 0 0,1 1 0,0-1 0,-1 0 0,1 1 0,0-1 0,-1 1 0,1-1 0,0 1 0,0-1-1,-1 1 1,1-1 0,0 1 0,0 0 0,0-1 0,0 1 0,0 0 0,-1 0 0,1 0 0,0 0 0,0 0 0,0 0-1,0 0 1,0 0 0,0 0 0,0 0 0,-1 0 0,1 1 0,0-1 0,0 0 0,0 1 0,0-1 0,-1 0 0,1 1 0,0-1-1,0 1 1,0 0-107,53 34 3060,-42-23-2846,0 0 0,0-1 0,1 0 0,0-1 0,1-1 0,11 6-214,45 33 408,-29-27-291,-2 2 1,0 2-1,-2 1 0,-1 2 1,-1 2-1,-1 1 1,23 28-118,-48-49 51,0 0 0,0-1 0,1-1 0,0 0 0,0 0 0,1-1 0,0 0 0,0-1 0,0 0 0,1-1 0,0 0 0,0-1 0,1 0 0,-1-1 0,1 0 0,10 0-51,30 2 105,-32-5-66,-1 2 0,1 0 0,0 2-1,-1 0 1,1 1 0,-1 2 0,0-1 0,0 3-39,116 73 317,-130-77-295,0 0 1,0 0-1,1 0 0,0-1 0,0 0 0,0 0 1,1-1-1,-1 0 0,1 0 0,0-1 0,2 1-22,68 16 192,-65-18-176,0 1-1,0 0 1,0 1-1,-1 1 1,1 0-1,-1 0 1,1 1-1,-2 1 1,1 0-1,0 0 1,-1 2-1,0-1 1,3 4-16,-4-1 11,0-1 0,0 0 1,1-1-1,1 0 1,-1-1-1,1 0 0,0-1 1,1-1-1,-1 0 1,1 0-1,0-1 0,0-1 1,14 2-12,-17-4 14,0 0 0,-1 1 0,1 0 1,0 1-1,-1 0 0,0 0 0,0 1 1,0 0-1,0 0 0,0 1 0,-1 1 0,0-1 1,0 1-1,-1 0 0,1 1 0,-1 0 1,-1 0-1,2 2-14,-2 1 10,1 0 0,0 0 0,0-1 0,1 0 1,1-1-1,-1 1 0,1-1 0,1-1 0,0 0 1,0 0-1,5 2-10,152 76 257,-32-27-61,-15-24-22,-38 18 86,-77-48-223,-5-4-37,-1 0 0,1 0 0,0 0 0,0 0 1,0 0-1,-1 0 0,1 0 0,0 0 0,0 0 1,-1 0-1,1 0 0,0 1 0,0-1 1,-1 0-1,1 0 0,0 0 0,0 0 0,0 0 1,0 1-1,-1-1 0,1 0 0,0 0 0,0 0 1,0 1-1,0-1 0,0 0 0,-1 0 1,1 1-1,0-1 0,0 0 0,0 0 0,0 0 1,0 1-1,0-1 0,0 0 0,0 0 1,0 1-1,0-1 0,0 0 0,-36-15-4628,5-13 1146</inkml:trace>
  <inkml:trace contextRef="#ctx0" brushRef="#br0" timeOffset="-30126.14">13056 3267 4457,'2'-13'7979,"-1"20"-5656,1 133 108,15 120-2060,-28 41 647,3-218-905,9-59-79,-1-11 597,-4-25 415,-14-33-2801,12 36-49</inkml:trace>
  <inkml:trace contextRef="#ctx0" brushRef="#br0" timeOffset="-29453.612">12954 4587 5737,'-10'37'7931,"23"-57"-5841,17-53-1391,43-84-227,-60 141-477,-4 25 6,-2 152 350,1-66-241,-3-92-1555,-3-17-1070,-3-10-365</inkml:trace>
  <inkml:trace contextRef="#ctx0" brushRef="#br0" timeOffset="-28540.934">13469 3444 6033,'-3'1'7844,"10"22"-6159,5 3-1420,-2 1 0,-1 0 0,-1 0-1,-2 0 1,0 1 0,-2 0 0,-1 0 0,-2 1 0,0-1 0,-3 14-265,2-1 131,2 0 0,1 0 0,3-1 0,6 25-131,-9-51 102,-6-21 42,-6-30-4970,7 17 1345</inkml:trace>
  <inkml:trace contextRef="#ctx0" brushRef="#br0" timeOffset="-27583.622">13438 4405 7890,'-5'-16'5941,"17"-14"-4965,-9 25-500,3-8-97,-2 3-189,0 0-1,1 1 0,0 0 1,1 0-1,0 0 0,0 1 1,1-1-1,0 1 0,1 1-189,-7 6 3,0 0 0,-1 0-1,1 1 1,0-1 0,0 1-1,0-1 1,0 1-1,0-1 1,0 1 0,0-1-1,0 1 1,1 0 0,-1 0-1,0-1 1,0 1 0,0 0-1,0 0 1,0 0-1,0 0 1,0 1 0,1-1-1,-1 0 1,0 0 0,0 1-1,0-1 1,0 0 0,0 1-1,0-1 1,0 1-1,0-1 1,0 1 0,0 0-1,0-1 1,-1 1 0,1 0-1,0 0 1,0 0 0,-1 0-1,1-1 1,0 1-1,0 1-1,17 43 2,-16-28 63,-1 1 0,-1-1 0,-1 1 0,0-1 0,-1 0 0,-1 0 0,-1 0 0,0 0 0,-1 0 0,-1-1 0,-1 0 0,0 0 0,-1 0 0,0-1 0,-2 0 0,1-1 0,-8 8-66,-17 13 948,49-36-737,-3-1-209,130-6 61,-97 12 887,-39-9-3359,-7-5 832</inkml:trace>
  <inkml:trace contextRef="#ctx0" brushRef="#br0" timeOffset="-25675.374">13032 3822 1024,'11'32'1590,"-29"115"1819,17-91 2460,3-112-1166,7-38-3464,0 4-982,3-267 1,-33 291 247,2 19-187,25-28-165,-6 75-153,0 1 0,1-1 0,-1 0 0,0 0 0,0 0 0,0 1 0,0-1-1,0 0 1,0 0 0,1 0 0,-1 0 0,0 0 0,0 1 0,0-1 0,1 0-1,-1 0 1,0 0 0,0 0 0,0 0 0,1 0 0,-1 0 0,0 0 0,0 0-1,0 0 1,1 0 0,-1 0 0,0 0 0,0 0 0,0 0 0,1 0 0,-1 0-1,0 0 1,0 0 0,1 0 0,-1 0 0,0 0 0,0 0 0,0 0 0,1 0-1,-1 0 1,0-1 0,0 1 0,0 0 0,0 0 0,1 0 0,-1 0-1,0 0 1,0-1 0,0 1 0,0 0 0,0 0 0,0 0 0,0-1 0,1 1-1,-1 0 1,0 0 0,0 0 0,0-1 0,0 1 0,0 0 0,0 0 0,0-1-1,0 1 1,35 24 96,58 6-89,15 43-14,-102-70 11,0 0 0,0-1 0,1 0 0,-1 0-1,1 0 1,-1-1 0,1 0 0,-1 0-1,1 0 1,0-1 0,-1 0 0,4-1-4,-8 1 3,34 5 82,-16 28-88,-7-9 90,-54-30 678,-34-41-706,47 13-76,21 26 25,0 0 1,-1 1-1,0 0 1,0 0 0,-1 0-1,0 1 1,0 1-1,-1-1 1,0 2-1,0-1 1,0 1 0,0 1-1,0 0 1,-2 0-9,-72-17 34,84 20-41,0 0-1,0 0 1,1 0-1,-1-1 1,0 1-1,0 0 1,0 0-1,0 0 1,0-1-1,1 1 1,-1 0-1,0 0 1,0-1-1,0 1 1,0 0-1,0 0 1,0-1-1,0 1 1,0 0-1,0 0 1,0-1-1,0 1 1,0 0-1,0 0 1,0-1 0,0 1-1,0 0 1,0 0-1,0-1 8,20 3-27,0 1 0,-1 0 1,1 2-1,-1 0 0,0 1 0,-1 1 0,1 1 0,-1 0 1,6 6 26,83 39 37,-95-41 8,-31-10 73,10-5-91,0-1-1,0 0 1,0 0 0,1-1 0,-1 0 0,1-1 0,1 0 0,-1 0 0,-3-5-27,3 5 6,-70-50 55,70 52-62,1 1-1,0-2 1,1 1 0,-1-1-1,1 0 1,0 0 0,0-1-1,0 0 1,1 0 0,0 0-1,0-1 1,0 0 1,-3 4-61,9 18-22,5-4 66,1-1 0,1 1 0,0-2 0,0 1 0,0-1 0,1 0 0,1-1-1,0 0 1,0-1 0,0 0 0,1 0 0,0-1 0,0 0 0,1-1 0,4 1 17,1 0 1,1 0-1,-1-2 1,1 0-1,0-1 1,0 0 0,1-2-1,-1 0 1,0-1 0,1-1-1,-15 1 11,-39-12 163,-8-5-709,-3 0-5437,30 14 2135</inkml:trace>
  <inkml:trace contextRef="#ctx0" brushRef="#br0" timeOffset="-25041.507">13379 3382 5017,'6'6'1288,"0"5"521,3-1-1497,8 5-32,1 2-64,8 1-96,4 1-80,4 2-1848,-2-4 647</inkml:trace>
  <inkml:trace contextRef="#ctx0" brushRef="#br0" timeOffset="46032.878">11671 6482 9650,'-9'12'6126,"38"12"-4081,-18-22-1933,0 1 0,0-2 0,0 0 0,0 0-1,0-1 1,0 0 0,0-1 0,0 0 0,0-1 0,-1 0-1,1-1 1,0 0 0,-1 0 0,3-2-112,76-15 136,-88 20-140,0-1 0,0 1-1,0 0 1,0 0 0,0 0 0,0 0 0,0 0 0,0 0 0,0 0-1,0 1 1,0-1 0,0 0 0,0 0 0,0 1 0,0-1 0,0 1-1,0-1 1,0 1 0,0-1 0,0 1 0,-1 0 0,1-1 0,0 1-1,0 0 1,-1 0 0,1-1 0,0 1 0,-1 0 0,1 0 0,-1 0-1,1 0 1,-1 0 0,0 0 0,1 0 0,-1 0 0,0 0 0,0 0-1,1 0 1,-1 0 0,0 0 0,0 0 0,0 0 0,0 0-1,0 0 1,-1 0 0,1 0 0,0 0 0,0 0 0,-1 0 0,1 1 4,2 20-4894,0-21 1314</inkml:trace>
  <inkml:trace contextRef="#ctx0" brushRef="#br0" timeOffset="46355.638">12400 5872 5361,'17'7'9629,"-17"12"-8617,-28 153 1041,-3 44-1676,32-142 47,1-71-2686,-2-4 599</inkml:trace>
  <inkml:trace contextRef="#ctx0" brushRef="#br0" timeOffset="46662.936">12065 6588 6913,'-6'6'2673,"12"-6"216,5-2-1393,2 1-856,13-5 104,11-5-72,11-4-23,4-5-201,10 2-96,-7 1-200,-5 4-56,-11 5-64,-9 2-232,-13 3-384,-11 5-2961,-9-1 632</inkml:trace>
  <inkml:trace contextRef="#ctx0" brushRef="#br0" timeOffset="46989.216">12164 6723 6601,'-1'-2'7179,"22"-9"-5446,-8 6-1461,1 1-1,-1 1 1,1 0 0,0 1 0,0 1 0,0 0 0,0 1 0,0 0 0,8 2-272,-19-2 17,0 0 0,0 0 1,0 0-1,0 1 0,0-1 0,0 1 1,-1 0-1,1 0 0,0 0 0,-1 0 1,1 0-1,0 0 0,-1 1 0,1 0 1,-1-1-1,0 1 0,0 0 1,0 0-1,0 0 0,0 0 0,0 1 1,0-1-1,0 0 0,-1 1 0,0-1 1,1 1-1,-1 0 0,0-1 0,0 1 1,0 0-1,-1 0 0,1 0 0,-1 0 1,1-1-1,-1 2-17,-2 12 45,0 1 0,-2-1 1,0 0-1,0 0 0,-1-1 0,-1 1 1,-1-1-1,0 0 0,-1-1 0,-1 0 0,-7 10-45,-7 11 320,-2-1 0,-2-1 0,0-1 0,-2-1-1,-10 6-319,36-34 34,-14 15 322,17-18-352,0-1 0,0 1 1,0 0-1,1 0 1,-1-1-1,0 1 1,0 0-1,0 0 0,1 0 1,-1 0-1,0 0 1,0-1-1,1 1 1,-1 0-1,0 0 0,1 0 1,-1 0-1,0 0 1,0 0-1,1 0 1,-1 0-1,0 0 0,1 0 1,-1 0-1,0 0 1,0 0-1,1 0 1,-1 0-1,0 0 0,1 0 1,-1 0-1,0 1 1,0-1-1,1 0 1,-1 0-1,0 0 0,0 0 1,0 1-1,1-1 1,-1 0-1,0 0 1,0 0-1,0 1 0,1-1 1,-1 0-1,0 0 1,0 1-1,0-1 1,0 0-1,0 0 0,0 1 1,0-1-1,1 0 1,-1 1-1,0-1 1,0 0-1,0 0 0,0 1 1,0-1-1,0 0-4,152-59 139,-123 48-361,101-35 202,-45 19-5291,-59 20 1381</inkml:trace>
  <inkml:trace contextRef="#ctx0" brushRef="#br0" timeOffset="47451.924">12780 5753 4553,'1'-1'335,"0"-1"0,0 1-1,0-1 1,0 1 0,0 0 0,1-1 0,-1 1 0,0 0-1,1 0 1,-1 0 0,1 0 0,0 0 0,-1 0-1,1 1 1,0-1 0,-1 0 0,1 1 0,0-1 0,0 1-1,-1 0 1,1 0 0,0-1 0,1 1-335,38 19 2307,18 56-1906,-48-42-344,0 1 0,-3 0 0,0 0 1,-2 1-1,-2 0 0,-1 0 0,-2 0 0,-1 0 0,-2 0 1,-2 0-1,0 0 0,-3-1 0,-1 1 0,-1-2 0,-3 3-57,-15 53 141,-4-1 0,-42 81-141,48-119-164,-2 0 1,-2-2-1,-3 0 1,-1-3-1,-28 29 164,-24 15-2652,2-14 23</inkml:trace>
  <inkml:trace contextRef="#ctx0" brushRef="#br0" timeOffset="58694.155">16291 6467 9354,'0'7'4480,"10"6"43,16-4-4260,0-1 0,1-2 0,-1 0 0,1-2 0,0-1 0,0-1 0,0-1 0,1-2 0,-1 0 0,0-2 0,7-2-263,54-2 51,-65 6-42,-12 0 2,1 0 0,-1 0-1,1 1 1,-1 1-1,1 0 1,-1 1 0,0 0-1,7 2-10,-18-4-8,1 0 1,-1 1-1,0-1 0,1 0 0,-1 0 0,1 1 0,-1-1 0,0 0 1,1 1-1,-1-1 0,1 0 0,-1 1 0,0-1 0,0 1 1,1-1-1,-1 0 0,0 1 0,0-1 0,1 1 0,-1-1 0,0 1 1,0-1-1,0 1 0,0-1 0,0 1 0,0-1 0,0 1 1,0-1-1,0 1 0,0-1 0,0 1 0,0-1 0,0 1 0,0-1 1,0 1-1,0-1 0,0 1 0,-1-1 0,1 0 0,0 1 1,0-1-1,-1 1 0,1-1 0,0 1 0,-1-1 0,1 0 0,-1 1 9,-10-1-4482,0-8 938</inkml:trace>
  <inkml:trace contextRef="#ctx0" brushRef="#br0" timeOffset="49036.688">13246 6597 9562,'1'5'2305,"7"1"983,4 0-2736,12 1 16,6-5-55,22-4 159,10-4-240,25-14 24,-2-1-256,7-3 24,-16 4-136,-14 2-792,-31 12-3073,-40-9 808</inkml:trace>
  <inkml:trace contextRef="#ctx0" brushRef="#br0" timeOffset="52076.433">14745 5600 5817,'-61'-82'9214,"52"74"-8936,0-1 1,0 1-1,-1 1 1,-1 0-1,1 0 1,-1 1-1,0 0 1,0 1 0,-1 1-1,1-1 1,-2 1-279,-3 0 21,-1-1 1,0 2 0,0 0-1,0 2 1,0-1 0,0 2-1,0 0 1,-6 2-22,-16 14 7,22-1-74,0 112-62,-39 379 34,46-342 153,10 149-58,2-228 31,-3 3 278,-3-1 0,-4 1-1,-4-2 1,-4 0 0,-3 0 0,-23 56-309,28-102 171,-16 66 291,30-104-451,0-1 1,-1 1-1,2-1 0,-1 1 1,0-1-1,0 0 1,0 1-1,1-1 0,-1 1 1,1-1-1,-1 0 0,1 1 1,-1-1-1,1 0 0,0 0 1,0 0-1,0 1 0,-1-1 1,1 0-1,0 0 0,0 0 1,1 0-1,-1 0 0,0-1 1,0 1-1,0 0 0,1 0 1,-1-1-1,0 1 1,1-1-1,-1 1 0,0-1 1,1 0-1,-1 1 0,1-1 1,-1 0-1,0 0 0,1 0 1,-1 0-1,1 0 0,-1 0 1,1 0-1,-1-1 0,0 1 1,1 0-1,-1-1 0,0 1 1,1-1-1,-1 0 1,0 1-1,1-2-11,181-56 260,-60 28-1040,-56 27-2588,-7 3 217</inkml:trace>
  <inkml:trace contextRef="#ctx0" brushRef="#br0" timeOffset="56403.142">15352 5599 4649,'1'-4'515,"0"-3"92,0 0 0,0 0 0,1 0 1,0 0-1,1 0 0,0 0 0,0 1 0,0 0 1,1-1-1,-1 1 0,1 1 0,1-1 0,-1 0 0,1 1 1,0 0-1,1 0 0,2-2-607,-7 8 38,1 0-1,-1 0 1,0 0 0,1 0-1,-1 0 1,0 0 0,0 0-1,0 0 1,0 0 0,0 0-1,0 1 1,0-1-1,0 0 1,-1 1 0,1-1-1,-1 1 1,1-1 0,-1 1-1,1-1 1,-1 1 0,0-1-1,1 1 1,-1-1 0,0 1-1,0 0 1,0-1 0,0 1-1,-1-1 1,1 1 0,0-1-1,-1 1 1,1-1 0,-1 1-1,0 0-37,-4 20 132,-2-1 1,0 0-1,-1 0 0,-1-1 0,-10 17-132,-6 13 101,16-29-64,-95 241 813,89-183-128,15-79-707,0 1 0,0 0 0,0-1-1,1 1 1,-1 0 0,0-1-1,0 1 1,0-1 0,1 1-1,-1 0 1,0-1 0,0 1-1,1-1 1,-1 1 0,1-1 0,-1 1-1,0-1 1,1 1 0,-1-1-1,1 1 1,-1-1 0,1 0-1,-1 1 1,1-1 0,0 0-1,-1 1 1,1-1 0,-1 0 0,1 0-1,0 0 1,-1 1 0,1-1-1,0 0 1,-1 0 0,1 0-1,-1 0 1,1 0 0,0 0 0,-1 0-1,1 0 1,0-1 0,-1 1-1,1 0 1,0 0 0,-1 0-1,1-1 1,-1 1 0,1 0-1,-1-1 1,1 1 0,-1 0 0,1-1-1,-1 1 1,1-1 0,-1 1-1,1-1 1,-1 1 0,0-1-1,1 1 1,-1-1-15,6-1 40,97-33 409,79-27-357,-149 61-2983,-44-5-4907,1-6 3048</inkml:trace>
  <inkml:trace contextRef="#ctx0" brushRef="#br0" timeOffset="56706.847">15603 5723 7386,'-6'4'6474,"1"13"-6070,4-16-185,-14 60 518,-8 23-55,5 2 0,-8 84-682,25-160 18,6 51 148,-3-60-192,0 0 0,0-1 0,0 0 0,0 1 0,0-1 0,0 0 0,0 0 0,0 0 0,1 0 0,-1-1 0,0 1 0,0 0 0,0-1 0,-1 0 0,1 1 0,0-1-1,0 0 1,0 0 0,0 0 0,-1 0 0,1 0 0,0 0 0,-1-1 0,1 1 0,-1 0 0,1-1 0,-1 0 0,0 1 0,0-1 0,0 0 0,0 1 0,1-1 26,12-21-1340</inkml:trace>
  <inkml:trace contextRef="#ctx0" brushRef="#br0" timeOffset="57139.186">14924 6509 8402,'-11'4'6772,"41"-2"-5462,246-27 220,-66 3-1231,86 10-112,-229 15-331,-104-14-4385,11 7 1464</inkml:trace>
  <inkml:trace contextRef="#ctx0" brushRef="#br0" timeOffset="57712.684">14778 7275 5849,'-10'6'8085,"57"-41"-5258,256-303 595,-258 292-3345,-45 46-78,1 0 1,0 0-1,0 0 0,0 0 0,-1 0 0,1 0 0,0 0 0,0 1 0,-1-1 1,1 0-1,0 1 0,-1-1 0,1 0 0,0 1 0,-1-1 0,1 1 0,0-1 0,-1 1 1,1 0-1,-1-1 0,1 1 0,-1-1 0,1 1 0,-1 0 0,0-1 0,1 1 1,-1 0-1,0 0 0,1-1 0,-1 1 0,0 0 0,0 0 0,0-1 0,0 1 1,0 0-1,0 0 0,0 0 0,0-1 0,0 1 0,0 0 0,0 0 0,0 0 0,0-1 1,-1 1-1,1 0 0,0 0 0,-1-1 0,1 1 0,0 0 0,-1-1 0,1 1 1,-1-1-1,1 1 1,-43 126 29,26-82-10,5-14-1,0 0-1,2 1 0,2 1 0,1-1 0,1 1 1,2 2-18,12 1-654,16-44-4671,-1-18 1484</inkml:trace>
  <inkml:trace contextRef="#ctx0" brushRef="#br0" timeOffset="58113.666">15575 6787 8490,'-1'0'139,"1"0"-1,0 0 1,0 0 0,0 0 0,0 0-1,-1 0 1,1 0 0,0 0 0,0 0-1,0-1 1,0 1 0,0 0 0,-1 0-1,1 0 1,0 0 0,0 0 0,0 0 0,0 0-1,0 0 1,-1 0 0,1 0 0,0-1-1,0 1 1,0 0 0,0 0 0,0 0-1,0 0 1,0 0 0,0-1 0,0 1-1,0 0 1,-1 0 0,1 0 0,0 0-1,0-1 1,0 1-139,-14 22 1720,12-18-1795,-31 50 546,3 2 0,2 1 0,2 1 0,-1 13-471,23-61 44,0 0-1,1-1 0,0 1 1,0 1-1,1-1 0,0 0 1,1 1-1,0-1 0,1 1 1,0-1-1,0 1 0,1-1 1,1 0-1,0 1 0,0-1 1,1 0-1,0 0 0,2 4-43,-1-11 27,0 0-1,0 0 0,0 0 1,1 0-1,-1-1 0,1 1 0,-1-1 1,1 0-1,0-1 0,0 1 1,0-1-1,-1 0 0,1 0 0,1 0 1,-1-1-1,0 0 0,0 0 0,0 0 1,0-1-1,0 1 0,0-1 1,0-1-1,0 1 0,0 0 0,-1-1 1,1 0-1,3-2-26,4 0 102,0-1 1,0 0-1,0-1 0,0 0 0,-1 0 1,0-1-1,-1-1 0,1 0 0,-2-1 1,1 1-1,-1-2 0,0 1 1,0-2-103,-8 10 28,0 0 1,0-1-1,0 1 1,0 0-1,0-1 1,-1 1 0,1 0-1,0-1 1,-1 1-1,1-1 1,-1 1 0,1-1-1,-1 0 1,0 1-1,1-1 1,-1 1-1,0-1 1,0 1 0,0-1-1,0 0 1,-1 1-1,1-1 1,0 1-1,-1-1 1,1 1 0,-1-1-1,1 1 1,-1-1-1,0 1 1,0-1 0,1 1-1,-1 0 1,0-1-1,0 1 1,0 0-1,-1 0 1,1-1-29,-56-14 636,47 16-627,0 0 0,-1 1-1,1 1 1,0 0-1,0 0 1,0 0 0,0 1-1,1 1 1,-1 0 0,1 0-1,0 1 1,0 0 0,1 1-1,-1-1 1,1 2-1,0-1 1,1 1 0,-1 0-1,2 1 1,-1 0 0,0 1-9,6-8-89,0 0 0,-1 1 0,1-1 0,0 0 1,0 1-1,0-1 0,1 1 0,-1-1 0,0 1 0,0-1 1,1 1-1,-1-1 0,1 1 0,-1-1 0,1 1 0,0 0 1,0-1-1,0 1 0,0 0 0,0 0 0,0-1 0,0 1 1,0 0-1,1-1 0,-1 1 0,1-1 0,-1 1 0,1 0 1,0-1-1,-1 1 0,1-1 0,0 0 0,1 2 89,16-4-3800,9-18-247</inkml:trace>
  <inkml:trace contextRef="#ctx0" brushRef="#br0" timeOffset="60198.676">17594 5658 7658,'-3'1'298,"0"0"0,0 1 0,0-1 0,0 1 0,0-1 0,1 1 0,-1 0 0,0 0 0,1 1 1,0-1-1,-1 0 0,1 1 0,0-1 0,0 1 0,1 0 0,-1 0 0,0 0 0,1 0 0,0 0 0,0 0 1,0 0-1,0 0 0,-1 3-298,3-6 42,-1 1 1,0 0 0,1 0 0,-1-1-1,1 1 1,-1 0 0,1-1-1,-1 1 1,1 0 0,-1-1 0,1 1-1,0-1 1,-1 1 0,1-1-1,0 1 1,-1-1 0,1 1-1,0-1 1,0 0 0,-1 1 0,1-1-1,0 0 1,0 0 0,0 0-1,0 1 1,-1-1 0,1 0 0,0 0-1,0 0 1,0 0 0,0-1-1,-1 1 1,1 0 0,0 0-1,0 0 1,0-1 0,-1 1 0,1 0-1,0-1 1,0 1 0,-1-1-1,1 1 1,0 0 0,-1-1-1,1 0 1,0 1-43,28-14 415,0-2 0,-1 0 0,0-2-1,-2-1 1,4-4-415,4-2 179,1 1-116,-1-1-1,-1-2 1,-1-2 0,-2 0 0,-1-2 0,-1-1 0,-2-2-1,11-18-62,-9-13 248,-28 65-245,0 1 0,0-1 0,0 0 0,0 1 0,0-1-1,0 0 1,-1 1 0,1-1 0,0 0 0,0 1-1,0-1 1,0 0 0,0 1 0,-1-1 0,1 0-1,0 0 1,0 1 0,0-1 0,-1 0 0,1 0-1,0 1 1,0-1 0,-1 0 0,1 0 0,0 0-1,0 0 1,-1 1 0,1-1 0,0 0 0,-1 0-1,1 0 1,0 0 0,-1 0 0,1 0 0,0 0-1,-1 0 1,1 0 0,0 0 0,-1 0 0,1 0-1,0 0 1,-1 0 0,1 0 0,0 0 0,0 0 0,-1 0-1,1-1 1,0 1 0,-1 0 0,1 0 0,0 0-1,0 0 1,-1-1 0,1 1 0,0 0 0,0 0-1,-1-1 1,1 1 0,0 0 0,0 0 0,0-1-1,-1 1 1,1 0 0,0-1 0,0 1 0,0 0-1,0 0 1,0-1-3,-74 118 54,47-69-51,3 1 0,2 1 0,-7 29-3,25-71-9,1 1 1,0-1-1,0 1 0,1 0 1,0 0-1,1 0 0,0 0 1,0 0-1,1 0 0,0 0 1,1 0-1,0 1 0,0-1 1,1 0-1,0-1 0,1 1 1,-1 0-1,2 0 9,-2-7-106,0 1-1,0-1 1,0 0 0,0 1 0,0-1 0,0-1-1,1 1 1,-1 0 0,1 0 0,0-1-1,-1 1 1,1-1 0,0 0 0,0 0 0,0 0-1,0 0 1,2 0 106,11-2-1914</inkml:trace>
  <inkml:trace contextRef="#ctx0" brushRef="#br0" timeOffset="60499.392">17350 6172 8546,'0'0'153,"0"1"1,1-1 0,-1 0-1,0 0 1,0 1 0,1-1-1,-1 0 1,0 1 0,0-1-1,1 0 1,-1 1 0,0-1-1,0 0 1,0 1 0,0-1-1,0 0 1,0 1 0,0-1-1,1 0 1,-1 1 0,0-1-1,0 0 1,0 1 0,0-1-1,-1 1 1,1-1 0,0 0-1,0 1 1,0-1 0,0 0-1,0 1 1,0-1 0,0 0-1,-1 1 1,1-1 0,0 0-1,0 1 1,-1-1 0,1 0-1,0 0 1,0 1-154,29 1 292,0-1 0,0-2 0,0 0 0,0-2 1,0-2-1,11-3-292,6 1 234,336-59 397,-213 50-438,-169 15-221,1 1 1,-1 0-1,0-1 0,0 1 0,1 0 1,-1-1-1,1 1 0,-1 0 0,0 0 0,1 0 1,-1-1-1,0 1 0,1 0 0,-1 0 1,1 0-1,-1 0 0,1 0 0,-1-1 1,0 1-1,1 0 0,-1 0 0,1 0 1,-1 0-1,1 1 0,-1-1 0,0 0 1,1 0-1,-1 0 0,1 0 0,-1 0 0,1 0 1,-1 1-1,0-1 0,1 0 0,-1 0 1,0 1-1,1-1 0,-1 0 0,0 0 1,1 1-1,-1-1 0,0 0 0,1 1 1,-1-1-1,0 0 0,0 1 0,0-1 0,1 1 1,-1-1-1,0 1 0,0-1 0,0 0 1,0 1-1,0-1 0,0 1 0,0-1 1,0 1-1,0-1 0,0 0 0,0 1 1,0-1-1,0 1 0,0-1 0,0 1 1,0-1-1,-1 1 28,-15 9-1758</inkml:trace>
  <inkml:trace contextRef="#ctx0" brushRef="#br0" timeOffset="62115.424">18470 5593 8386,'-15'-12'3659,"18"10"1043,32 8-4761,29 4 387,0-3 0,1-2 0,55-5-328,-117 0 0,169-17 218,-163 14-196,-9 4-22,-1-1 0,1 0 1,0 1-1,0-1 0,-1 0 0,1 1 0,0-1 0,0 1 1,-1-1-1,1 0 0,0 1 0,0-1 0,0 1 0,0-1 1,0 1-1,0-1 0,0 0 0,0 1 0,0-1 0,0 1 1,0-1-1,0 1 0,0-1 0,0 1 0,0-1 0,0 0 1,0 1-1,0-1 0,1 1 0,-1-1 0,0 0 0,0 1 1,0-1-1,1 1 0,-1-1 0,0 0 0,1 1 0,-1-1 1,0 0-1,1 0 0,-1 1 0,0-1 0,1 0 0,-1 0 1,1 1-1,-1-1 0,0 0 0,1 0 0,-1 0 1,1 0-1,-1 0 0,1 0 0,-1 0 0,1 0 0,-1 0 1,0 0-1,1 0 0,-1 0 0,1 0 0,-1 0 0,1 0 1,-1 0-1,1 0 0,-1 0 0,0-1 0,1 1 0,-1 0 1,1 0-1,-1-1 0,1 1 0,-30 146 65,12-60-7,4 1 0,4 0 0,4 1 0,6 70-58,2-97 29,3 0-1,3 0 0,3-1 0,2 0 1,16 40-29,34 18 77,-62-116-36,0 1 1,0-1-1,0 1 1,0-1-1,-1 1 0,1 0 1,-1-1-1,0 1 1,0 0-1,0 0 1,0 0-1,0 0 0,0 0 1,-1 0-1,0 1 1,1-1-1,-1 0 0,0 0 1,-1 0-1,1 0 1,0 0-1,-1 0 1,0 0-1,0 0 0,0 0 1,0 0-1,0 0 1,-1 0-1,1 0 0,-1-1 1,1 1-1,-1-1 1,0 1-1,0-1 1,0 0-1,-1 1-41,-10 2 260,1-1 1,0 0 0,-1 0-1,0-2 1,0 0-1,0 0 1,0-1-1,0-1 1,0 0 0,0 0-1,-6-2-260,9 1 99,-44-2 217,1-2 0,0-3 1,0-2-1,-17-8-316,32 3-260,40 8-968,18 5-2712,11 3 34</inkml:trace>
  <inkml:trace contextRef="#ctx0" brushRef="#br0" timeOffset="61025.606">17221 7072 8482,'-10'-3'4943,"22"-13"-2837,84-92 329,67-54-2435,-30 31 482,-95 88-325,-40 59-86,-36 110 26,21-73-73,1 0 0,3 2-1,2-1 1,-2 42-24,18-37-265,7-53-832,18-20-2046,6-9-74</inkml:trace>
  <inkml:trace contextRef="#ctx0" brushRef="#br0" timeOffset="61384.662">18025 6646 5713,'-85'103'7882,"15"-21"-5960,57-64-1771,1-1 0,1 2 0,0 0 1,1 0-1,2 1 0,-3 6-151,9-21 31,0 0 0,1 0 0,-1 0 0,1 0-1,0 1 1,1-1 0,-1 0 0,1 0 0,0 0 0,0 1-1,0-1 1,1 0 0,0 0 0,0 0 0,0 1 0,1-1-1,0 0 1,0-1 0,0 1 0,0 0 0,1-1 0,0 1 0,0-1-1,0 0 1,0 0 0,1 0 0,-1 0 0,3 1-31,3 0 16,0-1 0,1 0 0,0 0 1,-1-1-1,2 0 0,-1-1 0,0 0 1,0 0-1,1-1 0,-1-1 0,0 0 0,1 0 1,-1-1-1,0 0 0,1-1 0,-1 0 1,0-1-1,0 0 0,0 0 0,-1-1 0,1 0 1,-1-1-1,0 0 0,6-5-16,39-31 180,-53 39-149,0 1 0,1 0 0,-1 0 0,0-1 0,0 1 0,0-1 0,0 1 0,0-1 0,0 1 0,0-1 0,-1 0 0,1 1-1,0-1 1,-1 0 0,0 0 0,1 1 0,-1-1 0,0 0 0,0 0 0,0 0 0,0 1 0,0-1 0,0 0 0,-1 0 0,1 1 0,0-1 0,-1 0 0,0 0-1,1 1 1,-1-1 0,0 0 0,0 1 0,0-1 0,0 1 0,-1-1-31,-4-3 83,-1 0 0,1 1 0,-2 0 0,1 1 0,0-1 0,-1 1 0,1 1 0,-1 0 0,0 0 0,0 0 0,1 1 0,-1 0 0,0 0 0,0 1 0,-1 0 0,-2 1-83,-2-1 5,-1 1 0,1 0 0,0 1-1,-1 0 1,1 1 0,0 0 0,0 1-1,1 1 1,-1 0 0,1 1 0,0 0-1,1 1 1,-1 0 0,1 1-5,12-8-23,-1 0 0,1 0 0,-1 0 0,1 1 0,-1-1 0,0 0 0,1 0 0,-1 1 0,1-1 0,-1 0 0,1 0 0,-1 1 0,0-1 0,1 1 0,-1-1 0,0 0 0,1 1 0,-1-1 1,0 1-1,0-1 0,1 1 0,-1-1 0,0 1 0,0-1 0,0 1 0,0-1 0,1 1 0,-1-1 0,0 1 0,0-1 0,0 1 0,0-1 0,0 1 0,0-1 0,-1 1 0,1-1 0,0 1 0,0-1 0,0 1 0,0-1 0,0 1 0,-1-1 0,1 0 0,0 1 0,-1-1 0,1 1 0,0-1 0,-1 0 0,1 1 0,0-1 0,-1 1 0,1-1 0,0 0 0,-1 0 0,1 1 0,-1-1 1,1 0-1,-1 0 0,1 1 0,-1-1 0,1 0 23,47-6-4109,3-8 502</inkml:trace>
  <inkml:trace contextRef="#ctx0" brushRef="#br0" timeOffset="63925.716">9888 9211 10426,'-6'11'2825,"6"-10"728,15-1-2897,15-3-496,17-4-120,6-10 56,23-9-80,2 0 72,8-4-72,-10 3 56,0 12-160,-28 7-248,-11 11-2417,-23 9-824,-25 2-832</inkml:trace>
  <inkml:trace contextRef="#ctx0" brushRef="#br0" timeOffset="64195.734">9786 9559 9418,'-1'10'2489,"10"-4"647,7-3-2592,16 0-296,12-6-8,19-6-24,5-3 89,21-3-97,-7 1 8,5 5-488,-8 6-937,-16 2-2231,-26 5 79</inkml:trace>
  <inkml:trace contextRef="#ctx0" brushRef="#br0" timeOffset="65141.204">11420 8785 7698,'-15'13'4978,"10"-9"-2164,12-10-2058,160-104 1295,-114 73-1949,-1-2 0,-3-3 0,33-35-102,75-104 144,-132 138 21,-37 54 38,-34 77-57,34-60-143,-72 210 40,79-224-41,3-8-3,0-1-1,-1 0 1,2 1-1,-1 0 1,1-1-1,-1 1 1,2 0-1,-1 0 1,1 0-1,0 0 1,0 0-1,0-1 1,1 1-1,0 0 1,0 0-1,1 2 2,25 5-5079,-25-8 1571</inkml:trace>
  <inkml:trace contextRef="#ctx0" brushRef="#br0" timeOffset="65560.451">11442 9246 8058,'-3'-6'2720,"3"0"529,3 1-2225,4-2 104,7-5-335,4-2 79,9-4-248,14-5-24,5-1-352,18-2-24,1-1-208,5 1 88,-13 6-120,-4 7-240,-22 3-544,-6 1-3105,-22 5 536</inkml:trace>
  <inkml:trace contextRef="#ctx0" brushRef="#br0" timeOffset="65995.391">11601 9539 8818,'-1'1'173,"-1"-1"0,1 1 0,-1-1 0,1 1 0,0-1 0,-1 0 0,1 1 0,-1-1 0,1 0 0,-1 0 0,1 0 0,-1 0 0,1 0 0,-1-1 0,1 1 0,0 0 0,-1-1 0,1 1 0,-1-1 0,1 1 0,0-1 0,-1 0 0,1 1 0,0-1 0,0 0 0,0 0 0,-1 0 0,1 0 0,0 0 0,0 0 0,0 0 0,1 0 0,-1-1 0,0 1 0,0 0 0,1-1 0,-1 1-1,1 0 1,-1-1 0,1 1 0,-1 0 0,1-1 0,0 1 0,0-1 0,-1 1 0,1-1 0,0 1 0,1-1 0,-1 0-173,3-4 56,1-1 0,0 1 0,1 1-1,0-1 1,-1 1 0,2-1 0,-1 1-1,1 1 1,-1-1 0,1 1 0,0 0-1,1 0 1,-1 1 0,1 0 0,0 0-1,-1 0 1,1 1 0,0 0 0,1 0 0,-1 1-1,1 0-55,-3 0-1,-1 0 0,1 0 0,0 0 0,0 0 0,0 1 1,0 0-1,0 0 0,0 1 0,0-1 0,0 1 0,0 0 0,0 0 0,0 1 0,0 0 0,-1-1 0,1 1 0,-1 1 0,1-1 0,-1 1 0,0 0 0,0 0 0,0 0 0,0 0 0,-1 1 0,1-1 0,-1 1 0,0 0 0,0 0 0,0 0 0,-1 1 0,1-1 1,-1 1-1,0-1 0,-1 1 0,1 0 0,-1 0 0,0-1 0,0 1 0,0 0 0,0 0 0,-1 0 0,0 0 0,0 0 1,-7 14 33,0-1-1,-2 0 1,1 0 0,-2-1 0,-1-1-1,0 1 1,-1-2 0,0 1-1,-1-2 1,-1 0 0,-1 0 0,0-2-1,0 0 1,-1 0 0,-9 3-33,-39 33 877,2 2-1,-23 26-876,81-72 101,4-4-88,1 0 1,-1 0-1,0 0 0,0 0 1,0 0-1,0 0 0,0 0 0,1 0 1,-1 0-1,0 1 0,0-1 1,0 0-1,0 0 0,0 0 1,0 0-1,1 0 0,-1 1 1,0-1-1,0 0 0,0 0 1,0 0-1,0 0 0,0 1 1,0-1-1,0 0 0,0 0 0,0 0 1,0 0-1,0 1 0,0-1 1,0 0-1,0 0-13,6-1-5,125-37 62,-88 29-68,-11 2-69,1 1 1,0 1 0,0 1-1,0 3 1,0 0-1,18 3 80,63 26-5346,-66-5 1391</inkml:trace>
  <inkml:trace contextRef="#ctx0" brushRef="#br0" timeOffset="66860.297">12898 9258 5657,'-6'-10'3945,"6"11"-720,2 1-505,5 5-2200,7 2-55,6-4 55,16 2 24,6 6 48,13-9-160,0 1-96,2 5-176,-16-4-40,-6 2-32,-15 4-280,-2 2-3673,-15-2 1193</inkml:trace>
  <inkml:trace contextRef="#ctx0" brushRef="#br0" timeOffset="77010.194">13878 9723 5337,'-1'9'5544,"25"-25"-2061,-16 10-4057,395-278 2154,-267 191-1540,-136 94-39,0-1-1,0 0 1,1 0 0,-1 1 0,0-1-1,0 0 1,0 0 0,0 1 0,0-1-1,0 0 1,1 0 0,-1 1 0,0-1-1,0 0 1,0 0 0,0 0 0,1 1-1,-1-1 1,0 0 0,0 0 0,1 0 0,-1 0-1,0 0 1,0 0 0,1 1 0,-1-1-1,0 0 1,0 0 0,1 0 0,-1 0-1,0 0 1,1 0 0,-1 0 0,0 0-1,0 0 1,1 0 0,-1 0 0,0 0-1,0-1 1,1 1 0,-1 0 0,0 0-1,0 0 1,1 0 0,-1 0 0,0 0-1,0-1 1,1 1 0,-1 0 0,0 0-1,0 0 1,0 0 0,1-1 0,-1 1-1,-14 22 22,12-19-13,-6 8-3,-30 43 29,1 1 1,4 2-1,-22 50-35,52-100 6,-1 0 0,1 0 1,1 1-1,-1 0 0,1-1 0,1 1 0,0 0 0,0 0 1,0-1-1,1 1 0,0 0 0,0 0 0,1 0 0,0 0 1,0 0-1,3 5-6,-3-11-1,0-1 1,0 0-1,0 1 1,0-1 0,1 0-1,-1 0 1,0 0-1,1 0 1,-1 0 0,1 0-1,-1-1 1,1 1-1,0 0 1,-1-1 0,1 1-1,-1-1 1,1 0-1,0 1 1,0-1 0,-1 0-1,1 0 1,0 0-1,-1 0 1,1 0 0,0-1-1,-1 1 1,1 0-1,0-1 1,-1 1 0,1-1 0,51-21-1474,-48 20 1150,42-27-2615,4-16-371</inkml:trace>
  <inkml:trace contextRef="#ctx0" brushRef="#br0" timeOffset="77346.455">14884 9380 9314,'-79'49'5523,"68"-39"-5519,-5 2 2,0 0 1,1 1 0,1 1 0,0 1 0,0 0 0,2 0 0,0 2-1,0-1 1,2 1 0,0 1 0,1 0 0,1 0 0,1 1 0,-4 13-7,10-27 3,0 0 0,1 1 1,-1-1-1,1 0 1,0 0-1,0 0 1,1 1-1,0-1 1,0 0-1,0 0 0,0 0 1,1 0-1,-1 0 1,1 0-1,1 0 1,-1-1-1,1 1 1,0-1-1,0 0 1,0 1-1,0-1 0,1-1 1,-1 1-1,1 0 1,0-1-1,1 0 1,-1 0-1,0 0 1,3 1-4,4-1 81,-1-1 1,1 0-1,0-1 1,0 0-1,0 0 1,0-1-1,0-1 1,0 0-1,0 0 1,-1-1-1,1-1 1,0 1-1,-1-2 1,1 0-1,-1 0 1,0 0-1,4-4-81,40-27 855,-53 35-830,-1-1 1,1 1-1,0-1 0,0 1 0,-1-1 1,1 0-1,-1 1 0,1-1 0,0 0 1,-1 1-1,1-1 0,-1 0 0,0 1 1,1-1-1,-1 0 0,0 0 0,1 0 1,-1 0-1,0 1 0,0-1 0,0 0 1,1 0-1,-1 0 0,0 0 0,0 0 1,0 1-1,-1-1 0,1 0 0,0 0 1,0 0-1,0 0 0,-1 1 0,1-1 1,0 0-1,-1 0 0,1 0 0,-1 1 1,1-1-1,-1 0 0,1 1 0,-1-1 1,1 0-1,-1 1 0,0-1 0,1 1 1,-1-1-1,0 1 0,0-1-25,-41-14 628,27 13-604,0 0 0,-1 2 0,1-1 0,-1 2 0,1 0 0,-1 1 0,1 1 0,0 0 0,0 1 0,-7 3-24,-13 10-70,35-17 30,-1 0-1,0 1 1,0-1-1,1 1 1,-1-1 0,1 1-1,-1-1 1,0 1-1,1-1 1,-1 1 0,1-1-1,-1 1 1,1 0-1,-1-1 1,1 1 0,-1 0-1,1-1 1,0 1-1,0 0 1,-1-1 0,1 1-1,0 0 1,0 0-1,0 0 1,0-1 0,-1 1-1,1 0 1,0 0-1,1-1 1,-1 1 0,0 0-1,0 0 1,0 0-1,0-1 1,1 1 0,-1 0-1,0 0 1,1-1-1,-1 1 1,0 0 0,1-1-1,-1 1 1,1 0-1,-1-1 1,1 1 40,29 14-3321,14-12-249</inkml:trace>
  <inkml:trace contextRef="#ctx0" brushRef="#br0" timeOffset="75828.317">14262 8401 6929,'53'-38'4125,"37"-1"-2661,-75 33-1378,177-52 405,-162 50-448,0 1 0,0 1 0,1 1 0,0 2 0,12 1-43,-43 1 0,1 1 1,-1 0 0,1 0 0,-1-1-1,1 1 1,-1 0 0,1 0 0,-1 0-1,1 0 1,-1 0 0,1-1 0,-1 1 0,1 0-1,0 0 1,-1 0 0,1 0 0,-1 1-1,1-1 1,-1 0 0,1 0 0,-1 0 0,1 0-1,-1 1 1,1-1 0,-1 0 0,1 0-1,-1 1 1,1-1 0,-1 0 0,1 1 0,-1-1-1,1 0 1,-1 1 0,0-1 0,1 1-1,-1-1 1,0 1 0,0-1 0,1 1 0,-1-1-1,0 1 1,0-1 0,1 1 0,-1-1-1,0 1 1,0-1 0,0 1 0,0 0 0,0-1-1,0 1 1,0-1 0,0 1 0,0-1-1,0 1 1,0-1 0,-1 1 0,1 0-1,0-1 1,0 1 0,0-1 0,-1 1 0,1-1-1,-32 29 17,-47 18 92,-72 52 331,150-98-432,0-1 0,1 0-1,-1 0 1,1 0 0,-1 1-1,0-1 1,1 0-1,-1 1 1,1-1 0,-1 0-1,0 1 1,1-1 0,-1 1-1,1-1 1,0 1 0,-1-1-1,1 1 1,-1-1 0,1 1-1,0 0 1,-1-1 0,1 1-1,0-1 1,0 1 0,-1 0-1,1-1 1,0 1-1,0 0 1,0-1 0,0 1-1,0 0 1,0-1 0,0 1-1,0 0 1,0-1 0,0 1-1,0 0 1,0-1 0,1 1-1,-1 0 1,0-1 0,0 1-1,1 0 1,-1-1-1,1 1 1,-1-1 0,0 1-1,1-1 1,0 1-8,106 32 189,-57-22-145,-35-9-43,0 1 0,0 0 0,-1 1 0,1 1-1,-1 0 1,0 1 0,0 0 0,-1 1 0,1 1 0,-2 0-1,1 1 1,-1 0 0,10 10-1,-20-17-2,-1-1 1,0 1-1,0 0 0,1-1 1,-1 1-1,0 0 0,-1-1 0,1 1 1,0 0-1,0 0 0,-1 0 1,1 0-1,-1 0 0,0 0 1,1 0-1,-1 0 0,0 0 0,0 0 1,0 0-1,-1 0 0,1 0 1,0 0-1,-1 0 0,1 0 0,-1 0 1,0-1-1,0 1 0,0 0 1,1 0-1,-2 0 0,1-1 0,0 1 1,0-1-1,0 1 0,-1-1 1,0 2 1,-65 39 437,23-26 365,-1-1 0,0-3 0,-30 4-802,15-4 487,21-7-210,53-16-374,45 4-2664,-14 6 429</inkml:trace>
  <inkml:trace contextRef="#ctx0" brushRef="#br0" timeOffset="76588.891">14198 9078 4713,'-11'5'7676,"36"-3"-6210,131-27-419,247-54-411,-288 56-560,-1-4 0,64-28-76,-129 37-32,-62 28-69,-97 33-3944,57-27 1215</inkml:trace>
  <inkml:trace contextRef="#ctx0" brushRef="#br0" timeOffset="80899.203">15616 8867 6273,'22'6'2417,"3"-6"143,5 1-1263,5-2-1017,4 2 96,1-4-152,5 0 72,1-1-152,2-2 64,-2 1-152,-5-1 56,-11 5-120,-7-1 216,-9 7-3089,-19-2 1097</inkml:trace>
  <inkml:trace contextRef="#ctx0" brushRef="#br0" timeOffset="81282.611">15555 9135 5249,'-8'20'3777,"8"-17"-848,15 5-241,13-5-2592,14 0 16,16-3 24,1 0-24,67-8-120,15 1-2976,-7-7 975</inkml:trace>
  <inkml:trace contextRef="#ctx0" brushRef="#br0" timeOffset="81888.973">17407 7935 8482,'-68'-55'4804,"61"51"-4722,0 2 1,0-1-1,0 1 1,0 0-1,0 0 1,-1 1-1,1 0 1,0 1-1,-1-1 1,1 1-1,-1 1 1,1-1-1,0 1 1,-1 1-1,1-1 1,-4 2-83,2-1 9,0 1-1,0-1 1,0 1 0,0 1 0,1-1-1,-1 2 1,1-1 0,0 1 0,1 0 0,-1 1-1,1 0 1,0 0 0,0 0 0,1 1-1,-1 0 1,2 0 0,-1 1 0,1 0-1,-3 4-8,8-9 2,-1-1-1,1 1 0,0-1 1,-1 1-1,1-1 0,0 1 1,0-1-1,1 0 0,-1 1 1,0-1-1,1 1 0,0-1 1,-1 0-1,1 1 0,0-1 0,0 0 1,0 0-1,1 1 0,-1-1 1,0 0-1,1 0 0,-1 0 1,1-1-1,0 1 0,0 0 1,0-1-1,-1 1 0,3 0-1,64 32 60,135 18 27,-156-43-72,-1 2 1,0 2-1,-1 1 1,18 10-16,-60-23-3,-1-1 0,0 1 0,1-1 0,-1 1 0,0 0 0,0 0 0,1 0 0,-1 0 0,0 0 0,0 0 0,0 0 0,0 1 0,0-1 0,0 1 0,-1 0 0,1-1 0,-1 1 0,1 0 0,-1 0 0,1 0 0,-1 0 0,0 0 0,0 0 0,0 1 0,0-1 0,0 0 0,-1 0 0,1 1 0,-1-1 0,1 1 0,-1-1 0,0 0 0,0 1 0,0-1 0,0 1 0,0-1 0,-1 0 0,1 1 0,-1-1 0,1 0 0,-2 3 3,-85 72-91,34-40 148,-1-3 0,-2-2 0,-1-2-1,-2-3 1,0-3 0,-56 15-57,85-31 303,-1-2 1,1-1 0,-1-2-1,-21 0-303,15-9 886,37 6-861,-1-1-1,1 0 0,-1 0 1,1 0-1,-1 1 1,1-1-1,-1 0 1,1 0-1,-1 0 0,1 0 1,0 0-1,0 0 1,0 0-1,-1 0 1,1 0-1,0 0 0,0 0 1,0 0-1,1 0 1,-1 0-1,0 0 0,0 0 1,0 0-1,1 0 1,-1 0-1,0 1 1,1-1-1,-1 0 0,1 0 1,-1 0-1,1 0 1,0 1-1,-1-1 0,1 0 1,0 0-25,78-81 661,-28 43-629,1 2 1,3 2-1,0 3 0,2 2 0,34-11-32,56-31 50,-37 2-9,-107 69-39,-1-1-1,1 1 0,-1-1 1,1 0-1,-1 0 0,0 0 0,1 0 1,-1 0-1,0 0 0,0-1 1,-1 1-1,1 0 0,0-1 0,-1 0 1,0 1-1,1-1 0,-1 0 1,0 0-1,-1 0 0,1 1 1,0-1-1,-1 0 0,0 0 0,1 0 1,-1 0-1,0 0 0,0 0 1,-1 0-1,1 0 0,-1 0 0,0-2-1,-5-1 4,-1-1 0,0 1 0,0 0 0,-1 0 0,0 1 0,0 0 0,0 0 0,0 1 0,-1 0 0,0 1 0,0 0 0,0 0 0,0 1 0,0 0 0,0 0 0,-1 1 0,1 1 0,-5-1-4,-26-2-107,1 2 0,-1 1 0,-34 6 107,44 5-1384,36 10-2617,13-2 512</inkml:trace>
  <inkml:trace contextRef="#ctx0" brushRef="#br0" timeOffset="82434.185">18201 8198 8578,'-11'-6'2704,"10"1"473,8 4-2513,16 1-128,8-3-400,16-2 24,13-3-112,21-2 96,-2-2-104,7-1 88,-7 4-168,-2 0 2849,-16 9-6090,-14-1 2905</inkml:trace>
  <inkml:trace contextRef="#ctx0" brushRef="#br0" timeOffset="82927.684">19365 7647 9090,'40'-63'5637,"23"25"-4374,-53 34-1260,1 1 1,-1 1-1,1 0 0,0 1 1,-1 0-1,1 0 0,0 1 1,0 1-1,-1-1 0,1 2 1,0 0-1,-1 0 0,1 1 1,8 3-4,-17-6-4,0 1 1,0 0 0,0 0-1,0 0 1,0 0 0,0 0-1,-1 1 1,1-1 0,0 0-1,0 1 1,-1-1 0,1 1-1,-1 0 1,0-1-1,1 1 1,-1 0 0,0 0-1,0 0 1,0 0 0,0 0-1,0 0 1,-1 0 0,1 0-1,-1 1 1,1-1 0,-1 0-1,0 0 1,1 0 0,-1 1-1,-1-1 1,1 0-1,0 0 1,0 0 0,-1 1-1,1-1 1,-1 0 0,0 0-1,0 1 4,-49 68 26,-74 30 170,123-100-192,0-1 0,0 1 0,0 0 0,0 0 0,0 0-1,0 0 1,1 0 0,-1 0 0,0 0 0,0 0 0,1 0-1,-1 0 1,1 0 0,-1 1 0,1-1 0,-1 0 0,1 0-1,0 1 1,-1-1 0,1 0 0,0 0 0,0 1-1,0-1 1,0 0 0,0 1 0,0-1 0,1 0 0,-1 0-1,0 1 1,1-1 0,-1 0 0,0 0 0,1 1 0,0-1-1,-1 0 1,1 0 0,0 0 0,-1 0 0,1 0 0,0 0-1,0 0 1,0 0 0,0 0 0,0-1 0,0 1 0,0 0-1,0-1 1,1 1-4,61 26 142,-55-24-133,-7-3-9,14 4-4,0 0 1,0 1-1,0 0 1,0 1-1,-1 1 1,0 1-1,-1 0 1,0 0 0,0 1-1,0 1 1,-1 0-1,-1 1 1,1 1 3,-10-8-6,0 1 1,0-1-1,0 0 1,-1 1-1,1-1 1,-1 1-1,0-1 0,0 1 1,-1 0-1,1-1 1,-1 1-1,0 0 1,-1-1-1,1 1 1,-1 0-1,0-1 0,0 1 1,0-1-1,-1 1 1,1-1-1,-1 0 1,0 1-1,-3 2 6,-64 89 5,55-85 137,-2 1 0,0-2 0,0 0 0,-1-1 0,0-1 0,0 0 0,-1-1 0,0-1 0,0-1 0,-1-1 0,1 0 0,-1-1 0,0-1 0,0-1 0,0-1 0,0 0 0,-4-2-142,-62-7-1166,76 5-1836,9-3-164</inkml:trace>
  <inkml:trace contextRef="#ctx0" brushRef="#br0" timeOffset="83351.271">16817 9046 7042,'-16'0'906,"-48"12"3591,76-3-3524,46-2-570,0-2 1,0-3-1,0-2 1,0-3-1,38-7-403,444-62 587,122-27-416,-77 6-103,62-1-1063,-625 91-1707,-30 8-68</inkml:trace>
  <inkml:trace contextRef="#ctx0" brushRef="#br0" timeOffset="83777.656">17316 9732 5185,'-39'19'5459,"36"-15"-2834,18-6-1852,63-31 430,64-33-662,-4-7 1,-3-5 0,101-78-542,-224 149 11,-29 24-6,9-9-5,-25 22 17,2 2-1,0 2 1,2 0 0,2 2-1,2 1 1,1 1-1,-16 35-16,22 3 12,18-74-34,0-1 1,0 1-1,0 0 0,0-1 0,1 1 0,-1 0 0,1-1 1,-1 1-1,1-1 0,0 1 0,-1-1 0,1 1 0,0-1 1,0 1-1,0-1 0,0 0 0,0 0 0,1 1 0,-1-1 1,0 0-1,0 0 0,1 0 0,-1 0 0,1 0 0,-1-1 1,1 1-1,-1 0 0,1-1 0,-1 1 0,1-1 0,0 1 1,-1-1-1,1 0 0,0 0 0,-1 0 0,1 0 0,0 0 0,-1 0 1,1 0-1,0-1 0,-1 1 0,1 0 0,-1-1 0,1 1 1,0-1-1,-1 0 0,1 0 0,-1 0 22,61-19-2771,13-10 26</inkml:trace>
  <inkml:trace contextRef="#ctx0" brushRef="#br0" timeOffset="84097.01">18476 9425 8746,'-126'102'5063,"88"-65"-4789,1 0 0,2 3 0,-17 25-274,50-63 8,1-1 0,-1 0-1,1 1 1,-1 0 0,1-1-1,-1 1 1,1 0 0,0 0 0,0-1-1,0 1 1,0 0 0,0 0-1,0 0 1,1 0 0,-1 0 0,1 1-1,-1-1 1,1 0 0,0 0 0,0 0-1,0 0 1,0 0 0,0 1-1,0-1 1,1 0 0,-1 0 0,1 0-1,-1 0 1,1 0 0,0 0-1,0 0 1,0 0 0,0 0 0,0 0-1,0 0 1,0-1 0,1 1 0,0 0-8,7 2 32,1-1 1,-1 0 0,1-1 0,0 0 0,0 0 0,-1-1 0,1 0 0,0-1 0,0 0 0,0-1 0,0 0 0,0-1 0,0 1-1,0-2 1,-1 0 0,6-2-33,-5 3 67,0 0 1,-1-1-1,1-1 0,-1 1 0,0-2 0,0 1 1,0-1-1,0-1 0,-1 1 0,0-1 0,0-1 0,-1 1 1,1-1-1,-2-1 0,1 0 0,3-5-67,-9 12 36,-1 0 0,1 0 1,-1-1-1,0 1 0,1 0 0,-1 0 0,0 0 0,0 0 0,0-1 1,0 1-1,0 0 0,0 0 0,0 0 0,0-1 0,-1 1 0,1 0 0,0 0 1,-1 0-1,1 0 0,-1 0 0,1-1 0,-1 1 0,1 0 0,-1 0 0,0 0 1,0 1-1,1-1 0,-1 0 0,0 0 0,0 0 0,0 0 0,0 1 1,0-1-1,0 1 0,0-1 0,0 0 0,0 1 0,-1 0 0,1-1-36,-47-8 842,41 9-835,1 1 0,-1 0 0,1 0 0,-1 1-1,1 0 1,0 0 0,0 0 0,0 1 0,0 0 0,0 0-1,0 0 1,1 1 0,0 0 0,-1 0 0,2 0 0,-1 1-1,-4 4-6,8-6-86,0-3 21,1 0 0,-1 0 1,1 0-1,-1 1 0,1-1 0,0 0 0,-1 0 1,1 1-1,-1-1 0,1 0 0,0 1 0,-1-1 0,1 0 1,0 1-1,0-1 0,-1 1 0,1-1 0,0 0 1,0 1-1,0-1 0,-1 1 0,1-1 0,0 1 1,0-1-1,0 1 0,0-1 0,0 1 0,0-1 1,0 1-1,0-1 0,0 1 0,0-1 0,0 0 0,0 1 1,0-1-1,1 1 0,-1-1 0,0 1 0,0-1 1,0 1-1,1-1 0,-1 0 0,0 1 0,1-1 1,-1 0-1,0 1 0,1-1 0,-1 0 0,0 1 0,1-1 1,-1 0-1,0 1 0,1-1 0,-1 0 0,1 0 1,-1 0-1,1 0 0,-1 1 0,1-1 0,-1 0 1,1 0-1,-1 0 0,0 0 0,1 0 65,32-2-3185</inkml:trace>
  <inkml:trace contextRef="#ctx0" brushRef="#br0" timeOffset="84885.109">20269 8671 8714,'-82'2'5889,"79"-5"-5233,15-2-232,12-1-320,33-2-88,14 8-16,23-7 16,-9 1 16,12 1 0,-18 5 0,-8-3-408,-24 6 240,-6 5-3048,-35-7 679</inkml:trace>
  <inkml:trace contextRef="#ctx0" brushRef="#br0" timeOffset="85129.489">20219 8859 8626,'-17'11'2232,"17"-11"649,20 0-2505,19 0-168,18-2-152,34-11-8,6 8-16,29 1 16,-13-3-56,22 3-2889,-28-1 945</inkml:trace>
  <inkml:trace contextRef="#ctx0" brushRef="#br0" timeOffset="86339.001">21733 7595 5153,'-13'-17'8617,"0"24"-7980,0 3-602,0-1 1,1 1-1,0 1 0,1 0 0,0 1 0,0 0 1,2 1-1,-1 0 0,2 1 0,0-1 1,0 2-1,-2 6-35,9-19 2,1 1 0,-1-1 0,0 0 0,1 0 0,0 1 0,0-1 0,-1 0 0,1 0 0,0 1 0,1-1 0,-1 0 1,0 0-1,1 1 0,-1-1 0,1 0 0,0 0 0,0 0 0,0 0 0,0 0 0,0 0 0,0 0 0,0 0 0,1 0 0,-1 0 0,1-1 0,-1 1 0,1-1 1,0 1-1,-1-1 0,1 1 0,0-1 0,0 0 0,2 1-2,74 21 83,-33-18-37,0-2 1,0-1 0,34-5-47,-51 1 6,-4 0-2,-1 1-1,1 0 0,-1 2 0,0 1 0,7 2-3,-29-4-3,1 0 0,0 0 0,-1 0 0,1 1 0,-1-1 0,1 0 0,-1 1-1,1-1 1,-1 1 0,0 0 0,1-1 0,-1 1 0,0 0 0,1 0 0,-1 0 0,0 0 0,0 0-1,0 0 1,0 0 0,0 0 0,0 1 0,0-1 0,0 0 0,-1 1 0,1-1 0,0 0 0,-1 1 0,1-1-1,-1 1 1,1-1 0,-1 1 0,0-1 0,0 1 0,0-1 0,1 1 0,-2 0 0,1 0 3,-26 48-103,5-31 229,0-2 0,-1-1 0,0-1 1,-2-1-1,1-1 0,-2 0 0,0-2 0,0-1 0,-1-2 1,0 0-1,0-1 0,-1-2 0,-7 0-126,-194 32 1478,207-37-2720,15-15-2755,6 0 1258</inkml:trace>
  <inkml:trace contextRef="#ctx0" brushRef="#br0" timeOffset="86667.691">21603 7626 8554,'-6'-15'2512,"16"8"505,24-3-2369,10 1-400,24 0-168,9 4-56,16 5-8,-8 2-8,10-1 8,-16 2-40,8-1 312,-11-4-3320,-7 2 1175</inkml:trace>
  <inkml:trace contextRef="#ctx0" brushRef="#br0" timeOffset="87041.962">21323 8586 9242,'-4'2'2521,"21"-18"591,14 1-2672,29-9-192,14-3-224,34-11 16,1 0-16,24 3 8,-10 8 0,3-1 0,-22 13-112,-9 3-192,-27 1-2864,-13 4 783</inkml:trace>
  <inkml:trace contextRef="#ctx0" brushRef="#br0" timeOffset="87407.55">21232 9232 8138,'-14'12'2334,"9"-8"430,10-7-1909,13-9-603,263-200 1755,112-54-2007,-305 216 124,-88 50-117,0 0 0,0 0-1,1 1 1,-1-1 0,0 0 0,0 0-1,0 1 1,0-1 0,0 0 0,1 0-1,-1 1 1,0-1 0,0 0 0,0 0-1,1 0 1,-1 0 0,0 1 0,0-1-7,-116 109 96,90-81-85,0 1 1,3 1-1,0 1 0,2 1 1,-13 26-12,15-19 13,2 1 0,1 1 0,2 0 0,1 5-13,11-39-11,0 0 0,0 1 1,1-1-1,0 1 0,1 0 0,0-1 0,0 1 1,0-1-1,1 1 0,1 3 11,0-8-82,-1-1-1,1 0 1,0 1 0,0-1 0,0 0 0,0 0-1,1 0 1,-1-1 0,1 1 0,-1 0 0,1-1-1,-1 0 1,1 1 0,0-1 0,0 0 0,-1-1-1,1 1 1,0 0 0,0-1 0,0 1 0,0-1-1,0 0 1,0 0 0,0 0 0,0-1 0,0 1-1,0-1 1,0 1 0,-1-1 0,1 0 0,0 0-1,0 0 1,-1-1 0,1 1 0,0-1 0,-1 1-1,0-1 1,1 0 0,-1 0 82,65-44-2389</inkml:trace>
  <inkml:trace contextRef="#ctx0" brushRef="#br0" timeOffset="87659.417">22349 8808 8994,'-12'3'625,"0"2"-1,1-1 1,0 2 0,-1 0-1,2 0 1,-1 1 0,-8 6-625,1 2 165,1 1 1,1 1 0,0 0-1,1 1 1,1 0-1,0 2-165,-68 134 59,75-139-44,1 0 1,1 1-1,0 0 0,1 0 0,1 0 1,0 0-1,1 2-15,2-13 12,0 0 1,0 0-1,0 1 0,1-1 1,0 0-1,0 0 1,0 0-1,1 0 1,0 0-1,0 0 0,0 0 1,0-1-1,1 1 1,0-1-1,0 1 0,0-1 1,0 0-1,1 0 1,0 0-1,-1-1 1,1 0-1,1 1 0,-1-1 1,0-1-1,1 1 1,-1 0-1,1-1 1,0 0-1,3 0-12,5 3 27,1-1 0,-1 0 0,1-1 0,0-1 0,0 0 0,1-1 0,-1-1 0,0 0 1,0-1-1,1 0-27,87-31 388,-100 31-352,0 1 1,0 0 0,-1 0 0,1-1 0,0 1-1,-1-1 1,1 1 0,0-1 0,-1 0-1,1 0 1,-1 0 0,1 0 0,-1 0-1,1 0 1,-1 0 0,0 0 0,1 0 0,-1-1-1,0 1 1,0 0 0,0-1 0,0 1-1,0-1 1,-1 1 0,1-1 0,0 0 0,-1 1-1,1-1 1,-1 0 0,1 0 0,-1 1-1,0-1 1,0 0 0,0 0 0,0 1 0,0-1-1,0 0 1,0 0 0,0 1 0,-1-1-1,1 0 1,-1 1 0,1-1 0,-1 0-1,0 1 1,0-1 0,-1-1-37,-4-1 110,-1 0 0,0 0 0,0 0 0,-1 1 0,1 0 0,-1 0 0,0 1-1,0 0 1,1 0 0,-1 1 0,0 0 0,0 1 0,-1-1 0,0 2-110,-3-1 10,1 0-1,-1 1 1,1 0 0,0 1 0,-1 1-1,1-1 1,0 2 0,0 0-1,1 0 1,-1 1 0,-1 1-10,-11 16-999,17 5-2262</inkml:trace>
  <inkml:trace contextRef="#ctx0" brushRef="#br0" timeOffset="181103.531">4307 10785 8170,'-1'-8'3104,"-8"-1"129,10 6-1889,11 10-1112,8 4-64,10 1-232,24-1 88,6-4-56,22-5 96,8-5-72,14-3 96,-14-3-88,-8-2 16,-21 2-264,-14 3 16,-28-2-3072,-17 13 823</inkml:trace>
  <inkml:trace contextRef="#ctx0" brushRef="#br0" timeOffset="181504.987">4365 11146 8218,'-33'13'2472,"17"-1"449,13 1-2129,17-4-576,18-8-16,18-4-168,24-9 96,8-9-96,25-3 80,-3 2-80,-1 1-176,-16 9-1816,-4 6-1057,-33-3-472</inkml:trace>
  <inkml:trace contextRef="#ctx0" brushRef="#br0" timeOffset="183370.693">6195 11986 5241,'0'-1'274,"1"0"0,-1-1 0,0 1 0,0 0-1,0-1 1,0 1 0,0 0 0,0-1 0,0 1 0,0 0 0,0-1 0,0 1-1,-1 0 1,1-1 0,-1 1 0,1 0 0,-1 0 0,1-1 0,-1 1 0,0 0-1,0 0 1,1 0 0,-1 0 0,0 0 0,0 0 0,0 0 0,-1-1-274,-26 2 1462,18 6-1416,1 0 1,0 1-1,0 0 1,0 0 0,1 1-1,0 0 1,1 0-1,0 1 1,0 0-1,1 0 1,0 0 0,0 1-1,1 0 1,0 1-47,-6 10 25,0 1-1,2 0 1,0 1 0,1 0 0,2 0-1,0 0 1,2 1 0,0 0 0,0 22-25,3-43 6,0 1 1,1-1-1,-1 1 1,1-1-1,0 1 0,0-1 1,0 1-1,0-1 1,0 1-1,1-1 1,-1 1-1,1-1 1,0 1-1,0-1 1,1 0-1,-1 0 1,1 0-1,-1 1 1,1-1-1,0-1 1,0 1-1,0 0 1,1 0-1,-1-1 1,1 1-1,-1-1 1,1 0-1,0 0 1,0 0-1,0 0 1,0 0-1,0-1 1,0 1-1,0-1 1,1 0-1,-1 0 1,0 0-1,3 0-6,8-3 44,-1-1 0,1-1 1,-1 0-1,0-1 0,0 0 0,0-1 0,-1 0 0,0-1 0,0-1 0,0 0 0,-1 0 1,0-1-1,9-10-44,-4 4 88,-1-1 0,0-1 1,-1 0-1,-1-1 0,0 0 1,-2-1-1,0-1 0,-1 0 1,5-16-89,-13 34 44,0-1 0,-1 1 1,0-1-1,1 0 1,-1 0-1,0 0 0,0 0 1,0 0-1,-1 0 1,1 0-1,-1 0 0,0 0 1,0 0-1,0-1 1,0 1-1,0 0 0,-1 0 1,1 0-1,-1 0 1,0 0-1,0 0 0,0 0 1,0 0-1,-1 0 1,1 1-1,-1-1 0,1 0 1,-1 1-1,0-1 1,0 1-1,0 0 0,-1 0 1,1 0-1,0 0 1,-1 0-1,1 0 0,-1 0 1,0 1-1,0-1 1,1 1-1,-4-1-44,0 1-72,0-1 1,0 1-1,-1 1 0,1-1 1,0 1-1,0 1 0,-1-1 1,1 1-1,0 0 1,0 0-1,0 1 0,0-1 1,0 1-1,-3 2 72,2 2-3041,7-4-1</inkml:trace>
  <inkml:trace contextRef="#ctx0" brushRef="#br0" timeOffset="178911.525">1458 11527 17404,'-8'56'120,"2"-6"80,0-8 16,0-21 104,3-4-40,2-12 40,-2-5-72,1-2-8,-1 5-104,-2-7 32,-4-4-176,2 0-248,-2-11-800,-2-13-112,11-12-2825,6-5 264</inkml:trace>
  <inkml:trace contextRef="#ctx0" brushRef="#br0" timeOffset="179336.649">1525 10684 8394,'-3'1'4686,"-2"20"-3282,-42 369 626,35-245-1995,-7-1 1,-23 80-36,35-195 181,-2 0 0,-1-1-1,-1 0 1,-1 0 0,-6 7-181,9-14 815,11-56-894,7-18-4430,0 23 1531</inkml:trace>
  <inkml:trace contextRef="#ctx0" brushRef="#br0" timeOffset="179337.644">1086 10803 7122,'-36'-32'6524,"46"21"-5307,67-20-1044,2 4 1,1 3-1,1 4 0,55-6-173,-78 14 51,223-37 79,-246 40-94,-42 8-2989,-16 12-341,-16 6-591</inkml:trace>
  <inkml:trace contextRef="#ctx0" brushRef="#br0" timeOffset="179338.644">1070 11159 7050,'-22'23'2600,"13"-6"257,14-1-1705,8-6-640,21-4-128,8-6-24,25-9-56,6-7 0,18-11-88,-6 3-8,7-7-120,-16 10-8,-6 1-64,-17 13 80,-7-2 2113,-18 4-5426,-29-1 2569</inkml:trace>
  <inkml:trace contextRef="#ctx0" brushRef="#br0" timeOffset="179339.644">2497 10314 8858,'-35'24'4867,"-5"30"-4381,31-39-221,-20 29-122,2 2-1,2 0 1,2 2-1,2 1 0,2 1 1,2 0-1,3 1 1,2 1-1,2 0 0,2 0 1,3 1-1,2 0 0,2 7-142,2-44 21,0 0-1,1 0 0,1-1 0,0 1 1,1-1-1,1 0 0,5 12-20,-8-22 6,0-1 1,1 0-1,-1 1 1,1-1-1,0 0 0,0 0 1,0-1-1,0 1 1,1-1-1,0 1 0,0-1 1,-1 0-1,2 0 1,-1-1-1,0 1 0,0-1 1,1 0-1,0 0 1,-1-1-1,1 1 0,0-1 1,0 0-1,-1 0 0,1-1 1,5 1-7,3-3-187,0-1-1,0 0 1,0-1 0,-1-1 0,0 0 0,0 0-1,0-1 1,-1-1 0,1 0 0,-1 0 0,-1-1-1,0 0 1,0-1 0,0-1 0,-1 1 0,-1-2 187,45-47-3170,3-16-389</inkml:trace>
  <inkml:trace contextRef="#ctx0" brushRef="#br0" timeOffset="179340.644">2937 10674 5233,'56'-47'5919,"-55"46"-5860,-1 1-1,1-1 1,0 1 0,-1-1 0,1 1 0,0-1-1,-1 1 1,1 0 0,0-1 0,-1 1 0,1 0-1,0 0 1,0 0 0,-1 0 0,1-1 0,0 1-1,0 0 1,0 0 0,-1 1 0,1-1-1,0 0 1,0 0 0,-1 0 0,1 0 0,0 1-1,0-1 1,-1 0 0,1 1 0,0-1 0,-1 0-1,1 1 1,0-1 0,-1 1 0,1-1 0,-1 1-1,1-1 1,-1 1 0,1 0 0,-1-1 0,1 1-1,-1-1 1,0 1 0,1 0 0,-1 0 0,0-1-1,1 1 1,-1 0 0,0 0 0,0-1 0,0 1-1,0 0 1,0 0 0,0-1 0,0 1 0,0 0-1,0 0 1,0-1 0,0 1 0,0 0 0,0 0-1,-1-1 1,1 1 0,0 0 0,-1 0 0,1-1-1,0 1 1,-1 0-59,-5 23 334,-2-1 0,0 0 0,-1 0 0,-1 0-1,-2 0-333,-2 5 194,-82 156 1007,-74 101-1201,154-259 40,-14 9-3,30-35-65,-1-1-1,0 1 1,0 0-1,1 0 1,-1-1 0,0 1-1,0 0 1,1-1 0,-1 1-1,0 0 1,1-1-1,-1 1 1,0-1 0,1 1-1,-1-1 1,1 0 0,-1 1-1,1-1 1,-1 0 0,1 1-1,0-1 1,-1 0-1,1 1 1,0-1 0,-1 0-1,1 0 1,0 1 0,0-1-1,0 0 1,0 0 0,0 0-1,0 1 1,0-1-1,0 0 1,0 0 0,0 0-1,0 1 1,0-2 28,0 2-26,-3-157-8654,8 79 4225</inkml:trace>
  <inkml:trace contextRef="#ctx0" brushRef="#br0" timeOffset="179341.644">2613 10804 8306,'3'19'2016,"6"11"745,4 5-2345,12 13-128,2-5-8,12 4-88,4-8 8,10-2-96,-1-13 8,7-1-64,-8-10 48,4-5-176,-14-11-88,-2-14-2801,-1-1 769</inkml:trace>
  <inkml:trace contextRef="#ctx0" brushRef="#br0" timeOffset="180147.822">3206 10240 5465,'-2'17'6936,"35"19"-5235,-27-31-1581,92 80 37,-50-45-114,-2 1 0,-2 2 0,13 18-43,-45-46 8,-1 0 1,0 0-1,-1 1 0,-1 1 1,0 0-1,-1 0 0,-1 0 1,-1 1-1,0 0 0,-2 0 1,0 0-1,-1 1 0,0 2-8,-4 2 16,-1 0 0,-1 0-1,-1 0 1,-1 0 0,0-1-1,-2 0 1,-1 0 0,-1-1-1,-1 0 1,0 0 0,-2-1-1,0-1 1,-1 0 0,-1 0-1,-15 14-15,-127 151-2095,81-104-766,-1-21-393</inkml:trace>
  <inkml:trace contextRef="#ctx0" brushRef="#br0" timeOffset="182273.052">6418 9911 4817,'12'-29'1755,"-2"0"-1,0-1 1,-2 0-1,-2-1 1,1-12-1755,-6 40 82,0 0 1,0 0 0,-1-1 0,0 1 0,1-1 0,-1 1 0,-1 0-1,1-1 1,0 1 0,-1 0 0,0-1 0,1 1 0,-1 0-1,-1 0 1,1-1 0,0 1 0,-1 0 0,0 0 0,1 1 0,-1-1-1,0 0 1,0 0 0,-1 1 0,1 0 0,-1-1 0,1 1-1,-1 0 1,0 0 0,0 0 0,1 1 0,-1-1 0,-1 1 0,1-1-1,0 1 1,0 0 0,0 0 0,-1 0 0,1 1 0,0-1-1,-1 1 1,-1 0-83,-6 4 8,-1 0-1,1 1 1,-1 0-1,2 1 1,-1 0-1,0 1 1,1 0-1,1 0 1,-1 1-1,1 1 1,0-1-1,1 2 1,0-1-1,1 1 1,0 0-1,0 0 1,1 1-1,0 0 1,1 1-8,-11 12-3,1 0 0,2 1 0,0 1 0,2 0 0,1 0 0,1 1 0,1 0 1,1 1-1,1 0 0,2 0 0,1 0 0,1 1 0,2-1 0,0 0 0,2 1 0,1-1 0,2 0 0,0 0 0,2 0 0,7 15 3,92 142 20,-35-71-18,-47-74 1,-2 0 0,-1 2 0,-3 0 0,-1 1 0,-2 1 1,-2 1-1,-2-1 0,-2 2 0,-2 0 0,-2-1 0,-1 40-3,-7-62 140,-1 1 0,0-1 0,-2-1 0,-1 1 0,0-1 1,-2 0-1,-1-1 0,0 0 0,-1 0 0,-2-1 0,0-1 0,-1 0 0,-1-1 0,0 0 0,-1-2 0,-2 0 0,-15 13-140,28-25 63,1-1 1,-1 1-1,1-1 0,-1 1 1,0-1-1,0-1 0,0 1 1,-1-1-1,1 0 0,-1 0 1,1 0-1,-1-1 0,0 0 1,1 0-1,-1-1 0,-4 1-63,10-1-64,-1 0-1,1 0 1,-1 0-1,0 0 0,1-1 1,-1 1-1,0 0 1,1 0-1,-1 0 0,1-1 1,-1 1-1,1 0 0,-1-1 1,1 1-1,-1 0 1,1-1-1,-1 1 0,1-1 1,-1 1-1,1 0 1,0-1-1,-1 1 0,1-1 1,0 0-1,-1 1 1,1-1-1,0 1 0,-1-1 1,1 1-1,0-1 1,0 0-1,0 1 0,0-1 1,0 1-1,0-1 0,0 0 1,0 1-1,0-1 1,0 0-1,0 1 0,0-1 1,0 1-1,0-1 1,1 0-1,-1 1 0,0-1 1,1 0 64,0-6-2102,-3-16-1582</inkml:trace>
  <inkml:trace contextRef="#ctx0" brushRef="#br0" timeOffset="184522.512">5923 9237 7434,'-5'-13'1334,"2"5"3001,17 14-2696,163 123-1551,-67-44-100,37 2 108,-142-85-67,-5-1-113,0-1-1,0 0 1,0 0-1,0 0 1,0 0-1,-1 1 1,1-1-1,0 0 1,0 0-1,0 0 1,0 1-1,0-1 1,0 0-1,0 0 1,0 0-1,0 0 1,0 1-1,0-1 1,0 0-1,0 0 1,0 0-1,0 1 1,0-1-1,1 0 1,-1 0-1,0 0 1,0 0-1,0 1 1,0-1-1,0 0 1,0 0-1,0 0 1,1 0-1,-1 0 1,0 1-1,0-1 1,0 0-1,0 0 1,0 0-1,1 0 1,-1 0 0,0 0-1,0 0 1,0 0-1,1 0 85,-16 4-2659</inkml:trace>
  <inkml:trace contextRef="#ctx0" brushRef="#br0" timeOffset="184760.179">5896 9562 5233,'-15'1'2929,"10"-1"-265,11 0-1319,14-4-393,10-4-632,31-12-24,12 1-120,18-19 48,4-2-144,16-10 40,-18 5-40,-1-7-2921,-22-9 993</inkml:trace>
  <inkml:trace contextRef="#ctx0" brushRef="#br0" timeOffset="185924.138">7333 10114 4449,'1'-7'618,"1"1"65,-1-1-1,1 0 1,-1 0 0,-1 0-1,1 0 1,-1 0 0,0 0-1,-1 0 1,0 0 0,0 1-1,0-1 1,-1 0-683,0 6 60,1 0-1,-1 0 1,1 0 0,-1 0-1,1 0 1,-1 0 0,0 1-1,1-1 1,-1 1 0,0-1 0,0 1-1,0 0 1,1 0 0,-1 0-1,0 0 1,0 0 0,1 0-1,-1 0 1,0 1 0,0-1 0,0 0-1,1 1 1,-1 0 0,0-1-1,1 1 1,-1 0 0,1 0 0,-1 0-1,1 0 1,-1 0 0,1 0-1,0 0 1,-1 1 0,1-1-1,0 0 1,0 1 0,0-1 0,0 1-1,0-1 1,0 1 0,0-1-1,1 1 1,-1 0-60,-22 29 31,0 1 0,3 1 0,0 1 1,2 0-1,2 2 0,1 0 0,2 1 0,2 0 0,-3 19-31,-4 12 29,4 0 0,2 1 0,4 1-1,2 0 1,4 41-29,1-95 50,1 0 0,1 0-1,1 0 1,0-1 0,0 1-1,2 0 1,0-1 0,1 0 0,0 0-1,1 0 1,3 3-50,-10-32 183,-57-130-4542,31 95 1332</inkml:trace>
  <inkml:trace contextRef="#ctx0" brushRef="#br0" timeOffset="186197.925">6861 10613 2625,'-5'-15'3728,"-1"6"-1135,9 10-337,8 4-903,4 4-1033,14-3-120,6-1-112,24-7 104,3-4-104,16-6 64,-6 0-96,6-8-8,-19 2-112,-1-12-2657,-13-1 809</inkml:trace>
  <inkml:trace contextRef="#ctx0" brushRef="#br0" timeOffset="186797.723">7582 10059 5673,'-1'0'141,"1"-1"0,0 1 1,0 0-1,-1-1 0,1 1 0,0-1 0,-1 1 0,1 0 0,0-1 0,-1 1 1,1 0-1,-1-1 0,1 1 0,0 0 0,-1 0 0,1-1 0,-1 1 0,1 0 1,-1 0-1,1 0 0,-1-1 0,1 1 0,-1 0 0,1 0 0,-1 0 0,1 0 1,-1 0-1,1 0 0,-1 0 0,1 0 0,-1 1 0,1-1 0,-1 0 0,1 0 1,-1 0-1,1 0 0,-1 1 0,1-1 0,0 0 0,-1 0 0,1 1 0,-1-1 1,1 0-1,0 1 0,-1-1 0,1 0 0,0 1 0,-1-1 0,1 1 0,0-1 1,-1 1-1,1-1 0,0 1 0,0-1-141,-17 35 693,14-27-513,-19 42-16,3 1 0,1 0 0,3 2 0,3 0 0,1 0 0,0 21-164,9-59 15,0-1 0,1 0-1,1 1 1,0-1 0,0 1 0,2-1-1,0 0 1,0 0 0,1 0 0,1 0-1,1 0 1,0 0 0,0-1 0,2 0-1,-1 0 1,2-1 0,2 4-15,-7-13-36,0-1 0,0 1 0,1-1 0,-1 0 0,0 0 0,1 0 0,0 0 0,-1-1 0,1 1 0,0-1 0,0 0 0,0 0 0,0 0 0,0-1 1,0 0-1,0 1 0,0-1 0,0 0 0,0-1 0,0 1 0,0-1 0,0 0 0,-1 0 0,1 0 0,1-1 36,60-27-3759,-16 3 673</inkml:trace>
  <inkml:trace contextRef="#ctx0" brushRef="#br0" timeOffset="186798.723">7830 10334 5929,'2'8'2689,"-1"5"159,3 5-1415,0 8-337,1-2-408,4 1-16,3-7-288,8 3-16,-1-4-248,7 0 41,1-4-113,4-7-96,-1-7-385,5-14-2831,1-5 687</inkml:trace>
  <inkml:trace contextRef="#ctx0" brushRef="#br0" timeOffset="187056.18">8220 10264 7178,'-16'41'2776,"-16"6"217,-9 20-1489,-5 0-888,-5 10 16,8-12-288,7 7 1,18-16-225,6-3 16,12-12-96,7-9 960,5-13-4345,-4-25 1785</inkml:trace>
  <inkml:trace contextRef="#ctx0" brushRef="#br0" timeOffset="187308.025">8483 9868 9202,'1'9'1960,"5"20"881,1 11-2729,-1 16 56,0 4-40,-5 15 120,2-4-72,-1 16 56,-2-3-168,-12 17 40,-4-9-112,-20 17 88,-6-7-88,-16 9 96,-3-13-88,-22 13-3040,4-24 1023</inkml:trace>
  <inkml:trace contextRef="#ctx0" brushRef="#br0" timeOffset="188261.536">8993 10481 6777,'0'-12'883,"0"-2"15,1 0 0,-2 0-1,0 0 1,-1 1 0,0-1-1,-1 0 1,0 1 0,-4-8-898,7 20 37,-1-1 1,1 1 0,-1 0-1,1-1 1,-1 1 0,0-1-1,0 1 1,0 0-1,0 0 1,0 0 0,0 0-1,0-1 1,0 1 0,0 0-1,0 1 1,-1-1-1,1 0 1,0 0 0,-1 0-1,1 1 1,0-1-1,-1 1 1,1-1 0,-1 1-1,1 0 1,-1-1 0,1 1-1,-1 0 1,1 0-1,-1 0 1,1 0 0,-1 0-1,1 1 1,-1-1 0,1 0-1,-1 1 1,1-1-1,-1 1 1,1-1 0,-1 1-1,1 0 1,0-1 0,-1 2-38,-7 5 32,0 1 1,1 0-1,0 1 1,0 0 0,1 0-1,0 1 1,1 0-1,0 0 1,-3 7-33,4-7 3,-11 19 1,1 0 0,1 2 0,2 0 0,1 0 1,2 1-1,-4 22-4,13-51 3,-1 1 0,0 0 0,1-1 0,0 1 0,0 0-1,0-1 1,0 1 0,0 0 0,1-1 0,0 1 0,-1 0 0,1-1 0,1 1 0,-1-1 0,0 1 0,1-1-3,0-2 4,-1 0 0,0 0 1,1-1-1,-1 1 1,1 0-1,-1-1 1,1 1-1,-1-1 1,1 0-1,0 1 1,-1-1-1,1 0 0,0 0 1,-1 0-1,1 0 1,-1 0-1,1-1 1,0 1-1,-1 0 1,1-1-1,-1 1 0,1-1 1,-1 1-1,1-1 1,-1 0-1,1 0 1,-1 0-1,0 0 1,0 0-1,1 0 1,-1 0-1,0 0 0,1-1-4,0 0 7,42-31 72,-2-2 0,-2-2 0,-1-1 0,-1-3 0,15-23-79,-8 10 28,-2-1 0,-3-2 0,-3-2 0,-2-2 0,17-41-28,-40 70-6,-16 27-56,-7 20 31,-18 37-16,3 0-1,2 2 1,2 1 0,-2 13 47,11-33 14,2 0 0,1 0 0,1 1 0,2 0 0,2 0 0,1 1 0,2 20-14,2-54-2,0 1-1,0-1 0,0 0 1,0 1-1,1-1 1,0 0-1,0 1 0,0-1 1,0 0-1,0 0 0,0 0 1,1 0-1,0 0 1,0 0-1,0 0 0,0 0 1,0-1-1,0 1 0,0-1 1,1 1-1,0-1 0,-1 0 1,1 0-1,0 0 1,0-1-1,0 1 0,0-1 1,0 1-1,0-1 0,1 0 1,-1 0-1,0 0 0,1-1 1,-1 1-1,0-1 1,1 0-1,-1 0 0,3 0 3,76-23-3855,-49 2 934</inkml:trace>
  <inkml:trace contextRef="#ctx0" brushRef="#br0" timeOffset="188500.952">9496 10319 9194,'-16'24'2336,"2"3"721,8 11-2689,1 3-144,8 3-184,2-1 96,9-7-96,7-5 88,9-9-112,13-16 120,7-13-64,9-14-264,-4-16-1208,2-11-1713,-14-13-191</inkml:trace>
  <inkml:trace contextRef="#ctx0" brushRef="#br0" timeOffset="188844.114">9874 10304 5689,'-36'50'3313,"-23"24"-272,-2 8-1129,-6 21-968,8-6-496,1 19-24,20-16-240,7 10 40,8-15-168,-11 12-3248,-2-23 1063</inkml:trace>
  <inkml:trace contextRef="#ctx0" brushRef="#br0" timeOffset="192589.933">1978 5887 9018,'-1'0'123,"1"0"-39,0 0 1,-1 1-1,1-1 1,0 0-1,-1 0 0,1 0 1,0 1-1,-1-1 1,1 0-1,-1 0 0,1 0 1,0 0-1,-1 0 1,1 1-1,-1-1 1,1 0-1,0 0 0,-1 0 1,1 0-1,-1 0 1,1 0-1,0-1 0,-1 1 1,1 0-1,-1 0 1,1 0-1,0 0 0,-1 0 1,1 0-1,0-1 1,-1 1-1,1 0 0,0 0 1,-1-1-1,1 1 1,0 0-1,-1 0 0,1-1 1,0 1-1,0 0 1,-1-1-1,1 1 1,0-1-1,0 1 0,0 0 1,0-1-1,-1 1 1,1 0-1,0-1 0,0 1 1,0-1-1,0 1 1,0 0-1,0-1 0,0 1 1,0-1-1,0 1 1,0-1-1,0 1 0,0 0 1,1-1-1,-1 1 1,0 0-1,0-1-84,330-89 291,60 4-295,-270 68 3,0 6-1,109 2 2,295 28-21,52 16 64,78-31 15,50-48 5,-444 8-28,150-45-35,1466-312 124,-1383 293-94,-293 103 550,-184-2-484,0 2 0,0 0 0,0 0 0,-1 2 0,1 0 0,-1 1 1,0 0-1,11 6-96,1 15-3524,-25-11 854</inkml:trace>
  <inkml:trace contextRef="#ctx0" brushRef="#br0" timeOffset="202942.005">290 10868 4969,'39'-118'10133,"-60"231"-9464,-6 0 0,-4-2 0,-15 29-669,39-121 17,1-4 9,0 1 1,1 0 0,1 0 0,1 0-1,0 1 1,1-1 0,0 11-27,2-26 6,0 0 1,0 0-1,0 0 0,0 0 1,0 0-1,0 0 0,1 0 1,-1 0-1,0-1 0,0 1 1,1 0-1,-1 0 0,0 0 1,1 0-1,-1 0 0,1-1 1,-1 1-1,1 0 0,0 0 1,-1-1-1,1 1 0,0-1 1,-1 1-1,1 0 0,0-1 1,0 1-1,0-1 0,-1 1 1,1-1-1,0 0 0,0 1 1,0-1-1,0 0 0,0 0 1,0 0-1,0 0 0,-1 1 1,1-1-1,0 0 0,0 0 1,0-1-1,0 1 0,0 0 1,0 0-1,0 0 0,0-1 1,0 1-7,42-21 227,-39 19-215,118-89 107,-53 20-4260,-56 53 1187</inkml:trace>
  <inkml:trace contextRef="#ctx0" brushRef="#br0" timeOffset="203336.15">425 11184 8210,'-9'13'2360,"-1"9"513,1 3-2329,0 12-216,2 2-208,-1 13-32,4-4-32,7 10 8,6-2-8,4 2-184,3-16-2801,-10-14 889</inkml:trace>
  <inkml:trace contextRef="#ctx0" brushRef="#br0" timeOffset="203594.302">593 11586 10154,'-14'21'2313,"5"-7"887,6 1-2968,0-2-144,5-2-360,1-2-2864,9-16-65,0-22-1224</inkml:trace>
  <inkml:trace contextRef="#ctx0" brushRef="#br0" timeOffset="203595.302">613 10728 7610,'-1'0'110,"0"-1"1,0 0-1,0 0 0,0 1 1,0-1-1,0 0 1,1 0-1,-1 0 1,0 0-1,0 0 1,1 0-1,-1-1 1,1 1-1,-1 0 1,1 0-1,0 0 0,-1 0 1,1-1-1,0 1 1,0 0-1,0 0 1,0-1-1,0 1 1,0 0-1,0 0 1,0-1-1,0 1 0,1 0 1,-1 0-1,0 0 1,1-1-1,-1 1 1,1 0-1,-1 0 1,1 0-1,0 0 1,-1 0-1,1 0 1,0 0-1,0 0 0,0 0 1,0 0-1,0 1 1,0-1-1,0 0 1,0 1-1,0-1 1,0 0-1,0 1 1,0 0-1,1-1 1,-1 1-111,7 2 14,-1 1 0,1 0 0,-1 0 1,0 1-1,-1 0 0,1 0 0,-1 0 1,1 1-1,-1 0 0,-1 1 0,1-1 1,-1 1-1,0 0 0,0 0 0,-1 1 1,4 5-15,6 11 28,0 0 1,-1 1-1,-2 1 1,0 0-1,-2 1 1,-1 0-1,-1 1 1,-1-1-1,-1 1 1,-1 0-1,-2 0 1,-1 1-1,-1 8-28,-3 32 124,-3-1 0,-3 0 0,-3-1 0,-16 51-124,26-110-5,-16 66 733,-3 0 1,-3-1-1,-4-2 1,-13 24-729,-30 23-1262,-1-19 1194</inkml:trace>
  <inkml:trace contextRef="#ctx0" brushRef="#br0" timeOffset="210699.755">4976 13836 4465,'-15'0'4089,"6"1"-1057,6 2-207,14 6-2337,12 1-424,14 3-32,14-1-88,24-4 128,10-5-72,23-3 104,-6-2-80,4 1 88,-24-1-200,-15 1 824,-20 2 745,-15 1-4514,-29-1 2513</inkml:trace>
  <inkml:trace contextRef="#ctx0" brushRef="#br0" timeOffset="210933.534">5195 14042 7642,'-93'58'2576,"72"-29"281,21-8-2065,34-11-520,19-17-288,30 2 96,11 1-104,15-8 120,-10 7-56,10 1-2865,-25-1 969</inkml:trace>
  <inkml:trace contextRef="#ctx0" brushRef="#br0" timeOffset="207937.453">2078 13705 8690,'0'0'134,"-1"0"1,0 0 0,0 0-1,0 1 1,0-1-1,0 0 1,0 0-1,0 1 1,0-1 0,0 0-1,0 1 1,0-1-1,0 1 1,0-1-1,1 1 1,-1 0 0,0-1-1,0 1 1,1 0-1,-1-1 1,0 1-1,1 0 1,-1 0 0,1 0-1,-1 0 1,1-1-1,0 1 1,-1 0-1,1 0 1,0 0 0,-1 0-1,1 0 1,0 0-1,0 0 1,0 0-1,0 0 1,0 0 0,0 1-135,-1 1-48,-15 53 44,2 1 0,3 0-1,2 1 1,0 45 4,5-72 16,2 1-1,2-1 1,1 1 0,1 0 0,2-1 0,6 26-16,13-23 161,-23-33-149,1-1 0,0 0 1,0 0-1,0 1 0,0-1 0,0 0 1,0 0-1,0 0 0,0 0 1,0 0-1,-1 0 0,1 0 1,0 0-1,0-1 0,0 1 0,0 0 1,0 0-1,0-1 0,0 1 1,-1-1-1,1 1 0,0-1 0,0 1 1,-1-1-1,1 1 0,0-1 1,0 0-1,-1 1 0,1-1 1,-1 0-1,1 0 0,-1 1 0,1-1 1,-1 0-1,1 0 0,-1 0 1,0 0-1,1 1 0,-1-1 1,0 0-1,0 0 0,0 0-12,18-68-1688,-14 4 163</inkml:trace>
  <inkml:trace contextRef="#ctx0" brushRef="#br0" timeOffset="208185.057">2034 13742 8858,'7'-9'2312,"9"6"609,7 0-2505,16 1-272,4 0-88,18 1-72,-2-4 80,14-2-64,-10-1 80,7-1-72,-17 0 80,-4-2-96,-13 8 72,-7 0-104,-14 5-112,-10 7-296,-11 6-2529,-17 11 585</inkml:trace>
  <inkml:trace contextRef="#ctx0" brushRef="#br0" timeOffset="208474.446">2056 14066 4265,'-18'16'3513,"11"-13"-801,15-3-287,10-2-2017,17-9-216,17-2-56,24-8-72,3-2 104,15 0-88,-12 6 24,-2 5-96,-22 12 88,-10 11-176,-24 13-32,-21 16-2737,-18 7 793</inkml:trace>
  <inkml:trace contextRef="#ctx0" brushRef="#br0" timeOffset="208811.703">2115 14427 8458,'3'-4'2280,"9"-4"569,17-2-2361,9-2-312,21-5-144,6 0 64,14-3-64,-6 2 32,9 2-64,-15 3-136,-4 6-2777,-16 2 865</inkml:trace>
  <inkml:trace contextRef="#ctx0" brushRef="#br0" timeOffset="208812.703">3141 13473 8714,'0'0'3228,"0"4"-1699,-36 117-600,16-59-895,-6 9 11,4 1-1,2 1 0,4 1 0,4 0 0,1 5-44,10-71 10,1 1 0,-1 0 0,1-1 0,0 1 0,1-1 0,0 1 0,1-1 0,0 0 0,0 1 0,0-1 1,1 0-1,0 0 0,1-1 0,0 1 0,0-1 0,1 1 0,0-1 0,0 0 0,0-1 0,1 0 0,3 3-10,0-4-140,0-2 1,0 1-1,0-1 1,1 0-1,-1-1 1,1 0-1,-1-1 1,1 0-1,0 0 1,0-1-1,-1 0 1,1-1-1,0 0 1,0 0-1,-1-1 1,1-1-1,-1 1 1,0-2-1,0 1 1,2-2 139,54-27-2242</inkml:trace>
  <inkml:trace contextRef="#ctx0" brushRef="#br0" timeOffset="209252.571">4005 13593 7442,'-8'0'4577,"-6"8"-2971,13-7-1527,-19 15 188,1 2 0,1 0 0,1 1 0,0 1 0,2 1 1,-12 19-269,26-39 8,-292 469 1062,292-470-1087,1-1-1,-1 1 0,0 0 1,1 0-1,-1 0 1,1 0-1,-1-1 1,1 1-1,-1 0 0,0-1 1,1 1-1,-1 0 1,1-1-1,-1 1 0,1-1 1,0 1-1,-1 0 1,1-1-1,-1 1 1,1-1-1,0 1 0,0-1 1,-1 0-1,1 1 1,0-1-1,0 1 0,-1-1 1,1 0-1,0 1 1,0-1-1,0 1 1,0-1-1,0 0 0,0 1 1,0-1-1,0 1 1,0-1-1,0 0 0,1 1 1,-1-1-1,0 1 1,0-1-1,0 0 1,1 1-1,-1-1 0,0 1 1,1-1-1,-1 1 1,1-1 18,-1-1-150,-3-42-2580,-5-11-124</inkml:trace>
  <inkml:trace contextRef="#ctx0" brushRef="#br0" timeOffset="209562.238">3549 13728 8178,'12'0'2304,"2"12"513,10 9-2185,6 5-560,10 6-56,-2 1 80,13 5-64,2-6 72,11 3-56,-2-1-104,6-13-2817,-19-9 889</inkml:trace>
  <inkml:trace contextRef="#ctx0" brushRef="#br0" timeOffset="209957.328">4275 13258 8586,'40'-12'4854,"1"28"-4223,-19-2-631,-1 0 1,0 2-1,-1 0 0,-1 1 1,0 1-1,-1 1 0,-1 1 1,-1 0-1,-1 1 0,-1 0 1,0 2-1,-2 0 0,-1 0 1,-1 1-1,0 0 0,-1 4 0,-3 5 9,-2 0-1,-1 1 0,-2 0 1,-1-1-1,-1 1 0,-2-1 1,-1 0-1,-2 0 0,-2 0 0,0 0 1,-2-1-1,-2-1 0,-5 11-8,-3 10-43,-3 0 0,-1-1-1,-3-2 1,-2-1 0,-2-1-1,-26 30 44,-35 27-2211,4-21 172</inkml:trace>
  <inkml:trace contextRef="#ctx0" brushRef="#br0" timeOffset="204741.695">496 13786 9466,'-3'2'365,"0"0"0,0 0-1,0 0 1,1 1 0,-1 0 0,0-1-1,1 1 1,0 0 0,0 0 0,0 0 0,0 0-1,0 1 1,1-1 0,-2 3-365,-3 8 37,-3 2 7,-3 3 28,1 1 0,1 0-1,1 0 1,0 1 0,2 0-1,0 1 1,2 0 0,0 0 0,1 0-1,0 20-71,4-41 4,-1 0-1,1 0 1,0 0-1,0 1 1,0-1-1,0 0 1,0 0-1,0 0 1,0 1-1,0-1 1,1 0-1,-1 0 1,0 0-1,1 0 1,-1 1 0,1-1-1,-1 0 1,1 0-1,0 0 1,-1 0-1,1 0 1,0 0-1,0 0 1,-1-1-1,1 1 1,0 0-1,0 0 1,0 0-1,0-1 1,0 1-1,0-1 1,0 1-1,1-1 1,-1 1-1,0-1 1,0 0-1,0 1 1,0-1-1,1 0 1,-1 0-1,0 0 1,0 0-1,0 0 1,1 0-1,-1 0 1,0 0-1,0-1 1,0 1-1,1 0 1,-1-1-1,0 1 1,0-1-4,107-70 227,-89 58-212,62-35 7,-80 47-27,1 1 0,-1 0 1,0 0-1,0 0 0,0 0 0,1 0 0,-1 0 0,0 0 1,0 0-1,1 0 0,-1 0 0,0 1 0,0-1 0,0 0 1,0 1-1,0-1 0,0 1 0,1-1 0,-1 1 0,0 0 1,0 0-1,-1-1 0,1 1 0,0 0 0,0 0 1,0 0-1,0 0 0,-1 0 0,1 0 0,0 0 0,-1 0 1,1 0-1,-1 0 0,1 0 0,-1 0 0,0 1 0,1-1 1,-1 1 4,4 48-133,-7-26 224,-1 0 0,0 1-1,-2-1 1,-1-1 0,-1 1 0,-1-1 0,-1-1-1,-1 0 1,-1 0 0,-1-1 0,-1 0-1,0-2 1,-11 12-91,15-20 200,-1-1 0,0 0-1,-1 0 1,1-1 0,-2-1-1,1 0 1,-1 0 0,-1-1-1,1-1 1,-1 0 0,0-1-1,-1-1 1,1 0 0,-15 2-201,25-6 13,-1 1-1,1-1 0,0 0 0,0 0 0,-1-1 0,1 1 0,0-1 0,0 0 0,0 0 0,0 0 0,0-1 0,0 1 0,0-1 0,0 0 0,1 0 0,-1 0 0,1-1 0,-1 1 0,1-1 1,0 0-1,0 0 0,0 0 0,0 0 0,1 0 0,-1-1 0,1 1 0,0-1 0,0 0 0,0 0 0,0 1 0,1-1 0,-1 0 0,1-1 0,0 1 0,0-4-11,1-17-589,0 1 1,2-1-1,1 0 0,1 1 0,1 0 0,1-1 0,1 2 0,1-1 1,1 1-1,3-3 589,0-6-1409,23-62-2116</inkml:trace>
  <inkml:trace contextRef="#ctx0" brushRef="#br0" timeOffset="205078.338">548 13686 8322,'4'-5'2704,"2"3"337,0 6-2241,5 2-376,-4 0-240,10 1-88,0-1 80,15-4-96,7-4 56,16 1-48,-1-2-312,4 1-2992,-15 4 903</inkml:trace>
  <inkml:trace contextRef="#ctx0" brushRef="#br0" timeOffset="205312.692">878 14207 11698,'-10'22'2785,"2"-9"928,11-5-3337,5 4-280,5-3-8,9 3-688,-1 4-3113,-10 0 840</inkml:trace>
  <inkml:trace contextRef="#ctx0" brushRef="#br0" timeOffset="207293.634">1114 13458 7090,'-9'2'2927,"8"-2"-2875,1 0 0,-1 0 0,0 0 1,1 0-1,-1 0 0,1 0 0,-1 0 0,0 1 0,1-1 0,-1 0 1,1 0-1,-1 1 0,1-1 0,-1 0 0,1 1 0,-1-1 1,1 0-1,-1 1 0,1-1 0,0 1 0,-1-1 0,1 1 0,0-1 1,-1 1-1,1-1 0,0 1 0,-1 0 0,1-1 0,0 1 0,0-1 1,0 1-1,0 0 0,0-1 0,-1 1 0,1-1 0,0 1 0,0 0 1,1-1-1,-1 1 0,0-1 0,0 1 0,0 0 0,0-1 0,0 1 1,1-1-1,-1 1 0,0 0 0,1-1-52,3 27-46,1 0 1,2 0-1,0-1 1,2 0-1,1-1 1,6 11 45,4 13-82,-19-46 80,21 47-11,-2 1 1,-2 1-1,-3 0 0,-1 2 1,-4-1-1,-1 2 1,0 39 12,-12-64 121,0-1 1,-2 0 0,-2 0 0,0 0 0,-2-1 0,-1 0 0,-2-1 0,0 0 0,-2 0 0,-1-2 0,0 0 0,-15 16-122,15-21-23,-1-1 0,-1 0 0,-1-2 0,0 0 0,-2-1 0,-15 11 23,-7-5-2136,9-19 154</inkml:trace>
  <inkml:trace contextRef="#ctx0" brushRef="#br0" timeOffset="212369.188">6752 13256 3457,'67'-99'4960,"-35"12"1219,-29 77-6110,0 1 0,0-1 0,-1 1 0,0-1 0,-1 0 0,0 0 0,-1 0 0,0 0 0,0 0-1,-1 0 1,0 0 0,-1 0 0,0 1 0,-1-1 0,-1-3-69,3 12 2,0-1 0,0 1 0,-1 0 0,1-1 0,-1 1 0,1 0 0,-1 0-1,1 0 1,-1 0 0,0 0 0,1 1 0,-1-1 0,0 0 0,0 1 0,1-1 0,-1 1 0,0 0 0,0 0 0,0 0 0,0-1 0,0 2 0,1-1 0,-1 0-1,0 0 1,0 0 0,0 1 0,0-1 0,1 1 0,-1 0 0,0-1 0,1 1 0,-1 0 0,0 0 0,1 0 0,-1 0 0,1 0 0,-1 1 0,1-1 0,0 0-1,0 1 1,-1-1 0,1 1-2,-33 24-12,1 2 0,1 2 0,2 1 0,1 1 0,1 1-1,2 1 1,1 2 0,-1 7 12,16-28-5,1 1 1,0 0-1,2 1 1,0-1-1,1 2 1,0-1-1,1 1 1,2-1-1,-1 1 1,2 0-1,1 1 1,0-1-1,1 0 1,1 0-1,0 0 0,2 1 1,0-2-1,1 1 1,1 0-1,3 5 5,2 2 8,2-1-1,1-1 1,1 0-1,1-1 0,1 0 1,1-2-1,12 12-7,70 62-5,-56-55 24,-1 2 1,36 46-20,-66-72-1,-1 1 0,-1 1 1,0 0-1,-1 1 0,0-1 1,-2 2-1,0-1 0,-1 1 1,-1 0-1,3 19 1,-6-26-1,-1 0-1,0 1 1,0-1 0,-1 1-1,-1-1 1,0 0 0,0 1-1,-2-1 1,1 0 0,-2 0-1,1 0 1,-2 0 0,0-1-1,-4 9 2,-11 8 124,-2-1 0,0 0 0,-2-2 0,-1-1 0,0 0 0,-2-2 0,-1-1 0,-1-2 0,0 0 0,-1-2 0,-1-1 0,-6 0-124,-4 7 205,-10 2-32,51-25-190,1 0 1,-1 0-1,0 0 1,1-1-1,-1 1 1,0 0-1,0 0 0,1 0 1,-1 0-1,0 0 1,0 0-1,1 0 1,-1 0-1,0-1 0,0 1 1,1 0-1,-1 0 1,0 0-1,0-1 1,0 1-1,1 0 0,-1 0 1,0 0-1,0-1 1,0 1-1,0 0 0,0 0 1,1-1-1,-1 1 1,0 0-1,0 0 1,0-1-1,0 1 0,0 0 1,0-1-1,0 1 1,0 0-1,0 0 1,0-1-1,0 1 0,0 0 1,0-1-1,0 1 1,0 0-1,-1 0 0,1-1 1,0 1-1,0 0 1,0 0-1,0-1 1,0 1-1,-1 0 0,1 0 1,0 0-1,0-1 1,0 1-1,-1 0 1,1 0-1,0 0 0,0 0 1,-1-1-1,1 1 1,0 0 16,1-1-140,23-23-2753,10-8-61</inkml:trace>
  <inkml:trace contextRef="#ctx0" brushRef="#br0" timeOffset="-214199.667">6856 15043 6025,'2'-2'1245,"13"-22"5382,-15 23-6590,0 0 1,1 0-1,-1 1 1,0-1-1,0 0 1,0 0-1,0 0 1,0 0-1,0 0 1,-1 0-1,1 1 1,0-1-1,0 0 1,-1 0-1,1 0 1,0 0-1,-1 1 1,1-1-1,-1 0 1,1 0-1,-1 1 1,1-1-1,-1 0 1,1 1-1,-1-1 1,0 1-1,0-1 0,1 1 1,-1-1-1,0 1 1,0-1-1,1 1 1,-1 0-1,0-1 1,0 1-1,0 0 1,0 0-1,1 0 1,-1-1-1,0 1 1,0 0-1,0 0-37,-7 0 3,1-1 0,-1 1 0,1 1 0,-1-1 0,1 1 0,0 0 0,-1 1 0,1 0-1,0 0 1,0 1 0,0-1 0,0 2 0,0-1 0,1 1 0,-1 0 0,1 0 0,0 1 0,0-1 0,1 1-1,0 1 1,0-1 0,-4 6-3,-2 4-2,0 1 0,2 1 0,0-1 0,1 1 0,0 1 0,2-1-1,0 2 1,1-1 0,0 0 0,-1 20 2,8 63 69,-1-97-65,-1 1 0,1-1 0,1 0 0,-1 0 1,1 0-1,0 0 0,0 0 0,0 0 1,0 0-1,0-1 0,1 1 0,0-1 0,0 1 1,0-1-1,0 0 0,0 0 0,1-1 0,-1 1 1,1-1-1,0 0 0,0 1 0,1-1-4,7 0 20,0 0 0,0-2 0,0 1 0,0-1 0,0-1 0,0 0-1,0-1 1,0 0 0,-1-1 0,1 0 0,-1-1 0,1 0 0,-1 0-1,0-2 1,-1 1 0,1-1 0,-1-1 0,0 0 0,4-5-20,4 0 34,0 0 1,-1-1-1,-1-1 1,0-1-1,-1 0 1,0-1-1,-2-1 1,0 0-1,0-1 1,-2 0-1,0-1 1,-2 0-1,0-1 1,-1 0-1,6-19-34,-14 34 27,1 0 0,-1 1 0,0-1 0,0 0-1,0 1 1,-1-1 0,0 1 0,0-1 0,0 0 0,0 1 0,-1 0-1,0-1 1,1 1 0,-2 0 0,1 0 0,0 0 0,-1 0 0,0 0-1,0 1 1,0-1 0,0 1 0,-1 0 0,1 0 0,-1 0 0,0 0-1,1 0 1,-1 1 0,-1 0 0,1 0 0,0 0 0,0 0 0,-1 1-1,1 0 1,-1 0 0,1 0 0,-5 0-27,-33-7-322,0 1-1,-1 3 1,1 1-1,-24 3 323,48 0-308,-36 1-2570,6 3 59</inkml:trace>
  <inkml:trace contextRef="#ctx0" brushRef="#br0" timeOffset="-213607.178">6595 12243 7050,'-3'-50'7534,"-29"156"-7233,27-85-309,1 1 0,0 0 0,2 0 0,0 1 0,2-1 0,0 2 8,1-16 5,-1-1 1,1 1-1,0-1 0,1 1 0,0-1 1,0 0-1,0 0 0,1 0 0,0 0 0,1 0 1,-1-1-1,1 1 0,1-1 0,-1 0 1,1 0-1,0-1 0,0 0 0,1 1 1,-1-2-1,3 2-5,7 3-14,1-1-1,-1-1 1,1 0-1,1-1 1,-1-1 0,1-1-1,0 0 1,0-1 0,1-1-1,-1 0 1,0-2 0,1 0-1,4-1 15,-18 1-310,1-1-1,-1 0 1,0 1-1,1-1 0,-1-1 1,0 1-1,0-1 1,0 0-1,0 0 1,0 0-1,-1 0 1,1 0-1,-1-1 1,1 0 310,9-19-3062</inkml:trace>
  <inkml:trace contextRef="#ctx0" brushRef="#br0" timeOffset="-213318.949">6897 12472 6105,'-12'-15'2961,"-6"2"-24,7 12-1609,1 10-496,1 8-608,1 12-56,5 5-240,3 10 80,8 0-48,11 10 120,7-4-56,24 1-2897,2-19 1001</inkml:trace>
  <inkml:trace contextRef="#ctx0" brushRef="#br0" timeOffset="-211452.188">13209 13540 8666,'3'5'3863,"-9"14"-2348,2-7-1335,-17 153-262,19-131 92,1-1 1,2 1 0,1 0 0,2-1 0,1 1-1,1-1 1,2 0 0,2-1 0,1 0-1,1 0 1,1-2 0,10 15-11,-22-44 7,-1 0 22,0 0 1,0 0-1,0 1 1,0-1-1,1 0 1,-1 0 0,0 0-1,1 0 1,-1 0-1,1 0 1,0 0-1,-1 0 1,1 0 0,0 0-1,-1 0 1,1 0-1,0 0 1,0 0-1,0-1 1,0 1-1,0 0 1,0-1 0,0 1-1,0 0 1,0-1-1,0 0 1,0 1-1,0-1 1,0 0 0,0 1-1,1-1 1,-1 0-1,0 0 1,0 0-1,0 0 1,0 0-1,1 0 1,-1 0 0,0 0-1,0-1 1,0 1-1,1 0-29,45-116 2457,31-99-1428,-14 40-750,14-75-279,-57 164 61,-23 196-1023,5-3-3633,-1-62 961</inkml:trace>
  <inkml:trace contextRef="#ctx0" brushRef="#br0" timeOffset="-210907.457">13808 13869 8082,'8'-19'6850,"-22"13"-5176,2 10-1626,1 0 0,0 0 0,0 1 0,0 0-1,1 1 1,0 0 0,0 0 0,-3 4-48,-2 0-3,1 1 0,1 1 1,0 0-1,0 1 0,1 0 0,1 1 1,0 0-1,1 0 0,1 1 0,0 1 1,1 0-1,1 0 0,-2 5 3,8-18 1,0 0 0,0-1 0,0 1 0,1 0 0,-1-1 0,1 1 0,0 0 0,0 0 0,0 0 0,0-1 0,0 1-1,1 0 1,-1 0 0,1-1 0,-1 1 0,1 0 0,0-1 0,0 1 0,1 0 0,-1-1 0,0 0 0,1 1 0,-1-1 0,1 0 0,0 0 0,0 0 0,0 0 0,0 0 0,0 0 0,0 0 0,1-1 0,-1 1 0,0-1 0,1 0 0,-1 1 0,1-1 0,0 0-1,-1-1 1,1 1 0,0 0 0,-1-1 0,1 1 0,2-1-1,102-6 123,-49-3-55,-1-3 1,0-3-1,40-15-68,21-22 12,-102 46-30,-24 32-108,-3-7 137,8-12 6,0-1 0,-1 0 0,0 0 0,0 0 1,0-1-1,-1 0 0,1 1 0,-1-2 0,-1 1 0,1 0 0,0-1 0,-1 0-17,5-4 15,1 0-1,-1 0 0,1 0 0,-1 0 0,1 0 1,-1 0-1,1 0 0,0 0 0,-1 0 0,1 0 0,-1 0 1,1 0-1,-1 0 0,1 0 0,0 0 0,-1-1 1,1 1-1,-1 0 0,1 0 0,0-1 0,-1 1 0,1 0 1,0 0-1,-1-1 0,1 1 0,0 0 0,-1-1 1,1 1-1,0-1 0,0 1 0,-1 0 0,1-1 1,0 1-1,0-1 0,0 1 0,0 0 0,0-1 0,-1 1 1,1-1-1,0 1 0,0-1 0,0 1 0,0-1 1,0 1-1,0 0 0,0-1 0,1 1 0,-1-1 0,0 1 1,0-1-1,0 1 0,0 0 0,1-1 0,-1 1 1,0-1-15,3-27 171,0 1 0,2-1 0,1 1 0,1 0 0,2 1 0,0-1 0,2 1-171,-10 23 7,1-2-6,-1 1 0,1-1 0,0 1 0,0 0 0,0-1 0,0 1 0,1 0 0,0 0 0,0 1 0,0-1 1,0 0-1,0 1 0,1 0 0,0 0 0,-1 0 0,1 0 0,0 1 0,1-1 0,-1 1 0,3-1-1,89 8-181,-53 1 70,65-3-2986,-62-9 573</inkml:trace>
  <inkml:trace contextRef="#ctx0" brushRef="#br0" timeOffset="-210034.648">15003 13293 6545,'-7'-14'4916,"-23"27"-2597,-38 65-1992,43-44-323,1 1 0,2 0 0,2 2 0,1 0 0,1 1 0,-1 11-4,7-20 20,1 0 1,2 1-1,1 0 0,1 0 1,1 1-1,2 0 1,1 0-1,2 0 0,1 0 1,1 0-1,4 24-20,0-46 7,-1 0 0,1 0 0,1-1 0,-1 1 0,2-1-1,-1-1 1,1 1 0,0-1 0,0 0 0,1-1 0,0 0 0,0 0 0,1 0 0,0-1 0,0-1-1,0 1 1,0-1 0,1-1 0,-1 0 0,1 0 0,0-1 0,0 0 0,3-1-7,-5 1-305,0-1 0,-1 0 0,1-1 0,0 1 0,0-2 1,-1 1-1,1-1 0,0 0 0,-1-1 0,5-1 305,31-16-2359</inkml:trace>
  <inkml:trace contextRef="#ctx0" brushRef="#br0" timeOffset="-209785.165">15270 13699 7458,'-6'-23'2672,"1"16"217,-7 19-2089,-15 20-368,2 12-432,-14 23 56,-7-1-104,-7 15 112,12-8-72,-1-7 96,14-11-96,7-13 128,12-19-80,0-14 352,7-12-3312,-2-38 1215</inkml:trace>
  <inkml:trace contextRef="#ctx0" brushRef="#br0" timeOffset="-209447.985">14960 13781 9130,'6'0'2224,"3"9"729,6 6-2673,13 10-184,4 0-144,10 4 104,1-4-72,13 2 112,-2-9-80,7 0-104,-9-9-560,4-12-2289,-23-12 393</inkml:trace>
  <inkml:trace contextRef="#ctx0" brushRef="#br0" timeOffset="-209446.985">15482 13443 9258,'6'0'1952,"11"21"873,4 6-2809,9 17 8,-1 3-112,11 8 112,-7-3-64,-4 13 72,-9-1-72,-16 11 88,-18 3-80,-17 10 64,-12-5-32,-13 5 128,0-13 1352,7-9-4272,14-20 1960</inkml:trace>
  <inkml:trace contextRef="#ctx0" brushRef="#br0" timeOffset="-209133.672">15922 13951 8962,'-21'5'2945,"12"-5"423,9 1-2552,10 4-351,10-1-321,18 1-32,7-1-104,21 2 120,2 2-80,9 3-272,-14-1-441,-3-2-2719,-31-2 471</inkml:trace>
  <inkml:trace contextRef="#ctx0" brushRef="#br0" timeOffset="-208947.02">15930 14229 9226,'-22'3'2569,"13"-5"607,14-2-2696,13 4-112,11-3-296,22 1 72,13-4-88,21 0 112,2-2-464,16-5-2912,-11-13 863</inkml:trace>
  <inkml:trace contextRef="#ctx0" brushRef="#br0" timeOffset="-207830.007">17156 13423 5617,'16'-35'1521,"0"-2"-1,-2 1 1,-2-2 0,-2 0-1,2-14-1520,-11 47 38,0 0-1,-1 0 0,1 0 1,-1 0-1,0 0 1,0 0-1,0 0 0,-1 0 1,0 0-1,0 0 1,0 1-1,0-1 0,-1 0 1,0 1-1,0-1 1,0 1-1,-1-1 0,1 1 1,-1 0-1,0 0 1,0 0-1,-1 0 0,1 1 1,-1-1-1,0 1 1,0 0-1,0 0 0,0 0 1,0 1-1,-1-1 1,1 1-1,-1 0 0,1 1 1,-1-1-1,0 1 1,0 0-1,0 0 0,0 0 1,0 1-1,0-1 1,0 1-1,0 0 0,0 1 1,1-1-1,-1 1 1,-1 0-38,-8 5-6,1 0 0,-1 1 0,1 1 0,0 0 0,1 1 0,-1 0 0,2 1 0,0 0 0,0 1 0,0 0 0,2 1 0,-1 0 0,2 0 0,-4 7 6,1 0-10,1 0 0,1 1 0,1 0 0,1 1 0,1 0 1,0 0-1,2 0 0,0 1 0,2-1 0,0 1 0,1 0 1,2 0-1,0 1 10,3 27-10,3-1 1,1 0 0,3 0-1,2-1 1,6 11 9,166 429 92,-170-437-85,-2 0 0,-3 1 0,-2 0 0,-1 7-7,-3-29 6,-1 1 1,-2-1 0,0 0 0,-2 0-1,-2 1 1,0-1 0,-2 0-1,-1-1 1,-2 1 0,-1-1-1,-1-1 1,-1 0 0,-2 0-1,-13 22-6,-3-17 177,-1-2-1,-1-2 0,-2 0 1,0-2-1,-2-2 1,-1-1-1,-1-2 1,-1-1-1,-1-2 1,-28 9-177,-7 0 464,74-29-464,1 1 1,-1 0 0,0 0-1,0-1 1,1 1 0,-1 0 0,0-1-1,0 1 1,0-1 0,0 1-1,1 0 1,-1-1 0,0 1-1,0 0 1,0-1 0,0 1 0,0-1-1,0 1 1,0 0 0,0-1-1,0 1 1,0-1 0,0 1-1,0 0 1,-1-1 0,1 1 0,0 0-1,0-1 1,0 1 0,0-1-1,-1 1 1,1 0 0,0-1-1,0 1 1,-1 0 0,1 0 0,0-1-1,-1 1 1,1 0 0,0 0-1,-1-1 1,1 1 0,0 0-1,-1 0 1,1 0 0,0 0 0,-1-1-1,1 1 1,0 0 0,-1 0-1,1 0 1,-1 0 0,1 0-1,0 0 1,-1 0 0,1 0 0,-1 0-1,1 0 1,0 0 0,-1 0-1,1 1 0,1-4-242,13-22-567</inkml:trace>
  <inkml:trace contextRef="#ctx0" brushRef="#br0" timeOffset="-207102.317">17819 13463 6361,'-1'-5'411,"2"4"-248,-1-1 0,1 1 0,-1 0 0,0-1 0,1 1 0,-1-1 0,0 1-1,0-1 1,0 1 0,0-1 0,-1 1 0,1-1 0,0 1 0,0-1 0,-1 1 0,1-1 0,-1 1 0,0 0 0,1-1 0,-1 1 0,0 0 0,0 0 0,0-1 0,1 1 0,-1 0 0,-1 0 0,1 0-1,0 0 1,0 0 0,0 0 0,0 0 0,-1 1 0,1-1 0,0 0 0,-1 1 0,1-1 0,-1 1 0,1-1 0,0 1 0,-1 0 0,1 0 0,-1-1 0,1 1 0,-1 0 0,1 0 0,-1 1 0,1-1 0,-1 0-1,0 0-162,-6 4 1,0 0 0,1 0-1,-1 1 1,1 0 0,0 0-1,1 0 1,-1 1-1,1 0 1,0 1 0,0-1-1,1 1 1,0 0-1,-2 4 0,-21 27-3,2 0-1,1 2 1,3 1-1,1 0 1,2 2-1,-3 13 4,10-18 8,2 1 0,1 0 0,2 1 0,2 0 0,2 0-1,1 0 1,2 1 0,2-1 0,2 0 0,2 0 0,1 0 0,5 12-8,-4-27 22,0-1 0,2 0 1,0-1-1,2 0 0,0-1 0,16 20-22,-25-37-89,1 0-1,0 0 1,0 0-1,0-1 1,0 1-1,1-1 1,0-1-1,0 1 1,0 0-1,0-1 1,0 0-1,1-1 1,-1 1-1,1-1 1,0 0 0,0 0-1,0-1 1,0 1-1,0-1 1,0-1-1,1 1 90,46-10-2698,4-11-190</inkml:trace>
  <inkml:trace contextRef="#ctx0" brushRef="#br0" timeOffset="-206620.695">18338 13767 4105,'6'-9'7081,"0"2"-4328,-8 2-1817,-10 11-648,-18 20-80,-10 14-264,-16 16 80,-2 10-72,-11 15 112,11-5-72,0 3 80,14-19-72,6-8 88,13-16-88,5-11 40,12-12-344,8-8-2776,11-11 791</inkml:trace>
  <inkml:trace contextRef="#ctx0" brushRef="#br0" timeOffset="-206350.34">17896 13890 5305,'-12'-7'3705,"9"2"-744,3 7-609,10 10-2016,4 8-336,9 7 24,4 3-88,19 11 96,2-1-64,24 8 96,2-1-104,17 0 2241,-2-6-5154,4-1 2385</inkml:trace>
  <inkml:trace contextRef="#ctx0" brushRef="#br0" timeOffset="-206056.422">18656 13963 8890,'-6'-6'2440,"2"2"705,4 2-2617,7 1 56,2-2-248,15-2-40,11-1-87,20 3 63,4 1-176,8 5 3024,-6 2-6432,1-7 3112</inkml:trace>
  <inkml:trace contextRef="#ctx0" brushRef="#br0" timeOffset="-205728.208">19263 13561 8762,'-3'0'2392,"-3"3"569,0 11-2569,-6 13-176,-3 10-264,-2 10 64,2-2-72,1 11 96,3-4-80,5 9 88,6-7-72,3 4 104,0-16-72,3-5-152,-2-13-144,-4-16-2641,0-21 609</inkml:trace>
  <inkml:trace contextRef="#ctx0" brushRef="#br0" timeOffset="-205305.398">19120 13684 6017,'-1'-35'3393,"2"12"-248,5 4-985,7 7-1488,5 4-128,6-3-416,16 2-8,5 3-144,20 3 104,-1 2-104,10 4 64,-10-2-88,0 1-296,-28-1-168,-5 2-2720,-25-1 519</inkml:trace>
  <inkml:trace contextRef="#ctx0" brushRef="#br0" timeOffset="-205304.398">19180 13869 8746,'4'-1'2472,"16"-5"641,6-2-2521,16-4-160,7-3-256,13-1 24,-4 4-152,1 3 64,-12 5-240,-8 5-160,-16 5-2912,-23 8 759</inkml:trace>
  <inkml:trace contextRef="#ctx0" brushRef="#br0" timeOffset="-204915.405">19189 14203 5401,'-15'15'2969,"7"-9"-249,11 0-1143,12-3-609,9 0-472,16-10 64,10-1-168,15-1 16,-3-6-264,5-9-8,-9 5-432,-2-11-2816,-8-6 815</inkml:trace>
  <inkml:trace contextRef="#ctx0" brushRef="#br0" timeOffset="-204914.405">19879 13563 8818,'-7'-7'3172,"7"7"-3105,-1 0 0,1-1 1,0 1-1,-1 0 0,1-1 0,-1 1 1,1 0-1,0-1 0,-1 1 0,1 0 0,-1-1 1,1 1-1,-1 0 0,1 0 0,-1 0 0,1 0 1,-1 0-1,1-1 0,-1 1 0,1 0 1,-1 0-1,1 0 0,-1 0 0,0 0 0,1 1 1,-1-1-1,1 0 0,-1 0 0,1 0 0,-1 0 1,1 0-1,-1 1 0,1-1 0,0 0 1,-1 1-1,1-1 0,-1 0 0,1 0 0,0 1 1,-1-1-1,1 1 0,-1-1 0,1 0 0,0 1 1,0-1-1,-1 1 0,1-1 0,0 1 1,0-1-1,0 1 0,-1-1 0,1 1 0,0-1 1,0 1-1,0-1 0,0 1-67,-20 25 16,1 1 0,2 1 0,0 0 0,2 1 0,2 1 0,-8 22-16,16-38 3,1 0 0,1 0 0,0 1 0,0-1 0,2 1 0,0-1 0,0 1 0,1 0-1,1 0 1,1-1 0,0 1 0,1-1 0,0 1 0,1-1 0,1 0 0,1 3-3,-5-14-36,0 0 0,0 1-1,1-1 1,-1 0 0,1 0 0,0 0 0,0 0 0,0 0 0,0 0 0,0-1 0,1 1 0,-1-1-1,1 1 1,0-1 0,0 0 0,-1 0 0,1 0 0,1 0 0,-1-1 0,0 1 0,0-1 0,0 0-1,1 0 1,-1 0 0,1 0 0,-1-1 0,1 1 0,-1-1 0,3 0 36,34-12-2622,6-13-28</inkml:trace>
  <inkml:trace contextRef="#ctx0" brushRef="#br0" timeOffset="-204628.996">20269 13692 9650,'2'-13'2737,"-1"10"607,-2 8-2888,-12 12-95,-3 7-369,-18 11 40,-5 6-80,-13 12 112,7-1-88,-5 10 96,12-8-88,1 2 112,12-15-112,2-12-425,8-17 1370,4-25-4258,9-18 1377</inkml:trace>
  <inkml:trace contextRef="#ctx0" brushRef="#br0" timeOffset="-204364.823">19972 13796 9082,'7'0'2336,"1"5"641,7 7-2473,3 5-448,6 7 8,4 3-88,7 5 88,-5 0-72,9-2-72,-4-7 1256,5-11-4168,-4-10 1680</inkml:trace>
  <inkml:trace contextRef="#ctx0" brushRef="#br0" timeOffset="-204076.643">20283 13482 8050,'28'2'4360,"6"26"-3584,-22-17-611,2 0-145,-2-1-1,0 1 1,0 1 0,-1 0-1,-1 1 1,0 0 0,0 1 0,-1 0-1,-1 0 1,-1 1 0,0 0 0,-1 0-1,0 1 1,-1 0 0,-1 0-1,-1 0 1,0 0 0,-1 0 0,0 3-20,-5 4 23,0 1 0,-2-1 1,-1 0-1,0 0 0,-2 0 1,-1-1-1,0 0 0,-2-1 1,0 0-1,-1-1 0,-2 0 1,-4 4-24,-1 3 217,-1 0 1,-1-2-1,-2-1 1,0 0-1,-2-2 1,0-1-1,-2-1 1,-20 12-218,-10-3 41</inkml:trace>
  <inkml:trace contextRef="#ctx0" brushRef="#br0" timeOffset="-203762.338">20477 13399 9202,'10'6'1936,"9"15"857,5 11-2705,8 12-104,1 8 0,1 16-16,-9-1 16,-3 11-16,-10 0 24,-14 16 8,-10-12 16,-14 4 8,-12-11 24,-16-2 0,-1-19-24,-6-1-2825,4-12 937</inkml:trace>
  <inkml:trace contextRef="#ctx0" brushRef="#br0" timeOffset="212920.858">7776 13432 8394,'0'0'69,"0"0"-1,0-1 1,1 1 0,-1 0 0,0 0-1,0-1 1,0 1 0,0 0 0,0-1-1,0 1 1,0 0 0,0 0 0,0-1-1,1 1 1,-1 0 0,0-1 0,-1 1 0,1 0-1,0-1 1,0 1 0,0 0 0,0-1-1,0 1 1,0 0 0,0 0 0,0-1-1,0 1 1,-1 0 0,1-1 0,0 1-1,0 0 1,0 0 0,-1 0 0,1-1-1,0 1 1,0 0 0,0 0 0,-1 0 0,1-1-1,0 1 1,-1 0 0,1 0 0,0 0-1,0 0 1,-1 0 0,1 0 0,0 0-1,-1-1 1,1 1 0,0 0 0,-1 0-1,1 0 1,0 0 0,-1 0 0,1 1-1,0-1 1,0 0 0,-1 0 0,1 0 0,0 0-1,-1 0 1,1 0 0,0 0 0,0 1-1,-1-1 1,1 0-69,-21 18 1039,-36 58-782,3 2-1,-5 17-256,25-41 103,1-1-42,-1-2 32,2 3 1,2 0 0,-16 45-94,41-85 1,1 0 1,1 0-1,0 1 1,1-1-1,1 1 1,0 0-1,0 4-1,-2-60-3139,-1 2 685</inkml:trace>
  <inkml:trace contextRef="#ctx0" brushRef="#br0" timeOffset="213218.659">7296 13698 6817,'0'-20'2801,"0"9"48,5 10-1553,1 7-976,11 9-104,2 5-288,15 10 96,8-1-72,16 4 96,4-2-64,23-2 104,0-7-88,14 3 32,-11-4-216,4 2-2665,-22-2 785</inkml:trace>
  <inkml:trace contextRef="#ctx0" brushRef="#br0" timeOffset="213670.813">8565 13124 8426,'-1'-5'362,"1"2"-184,1 1 0,-1 0-1,0 0 1,-1-1 0,1 1 0,0 0-1,0 0 1,-1 0 0,0 0-1,1 0 1,-1-1 0,0 1 0,0 0-1,0 0 1,0 1 0,0-1 0,0 0-1,-1 0 1,1 1 0,-1-1-1,1 0 1,-1 1 0,0-1 0,1 1-1,-1 0 1,0 0 0,0 0 0,0 0-1,0 0 1,0 0 0,-2-1-178,-4 3 36,1 1 0,-1-1 1,1 1-1,-1 1 0,1-1 1,0 1-1,0 1 0,0-1 1,1 1-1,-1 0 0,1 1 1,0-1-1,0 1 0,-4 4-36,8-7 6,-13 10-7,-1 2 0,2-1 0,0 2 0,1 0 0,0 0-1,2 1 1,-1 1 0,2 0 0,0 0 0,1 1 0,1 0-1,1 1 1,0 0 0,2 0 0,0 0 0,-2 17 1,3 9-5,1 1 0,2-1 1,2 1-1,6 37 5,-3-54 6,1 0 1,1 0-1,1-1 0,1 0 1,2 0-1,1-1 0,1 0 1,1-1-1,1 0 0,2-1 1,15 19-7,50 54 162,-80-98-159,-1 1-1,1-1 0,0 1 1,-1-1-1,1 1 1,0-1-1,-1 1 0,1-1 1,0 1-1,-1 0 0,1-1 1,-1 1-1,0 0 1,1-1-1,-1 1 0,1 0 1,-1 0-1,0 0 1,0-1-1,1 1 0,-1 0 1,0 0-1,0 0 1,0-1-1,0 1 0,0 0 1,0 0-1,0 0 1,0 0-1,0-1 0,0 1 1,-1 0-1,1 0 0,0 0 1,-1-1-1,1 1 1,0 0-1,-1 0 0,1-1 1,-1 1-1,1 0 1,-1-1-1,1 1 0,-1 0 1,1-1-1,-1 1 1,0-1-1,0 1-2,-58-21-1970,9-9-838,-6-11-422</inkml:trace>
  <inkml:trace contextRef="#ctx0" brushRef="#br0" timeOffset="213971.291">8019 13695 8146,'-6'-22'2632,"7"6"409,13 10-2417,15 3-128,11 1-424,23 2-8,8 2-96,17 2 104,-5-1-88,10 5-16,-17-4-216,-11 2-2760,-19-12 775</inkml:trace>
  <inkml:trace contextRef="#ctx0" brushRef="#br0" timeOffset="214299.211">8930 13098 8370,'-34'11'4267,"3"44"-3102,26-42-1188,-13 33 31,3 0 0,1 2 1,3 0-1,2 0 0,2 1 0,0 26-8,6-55 14,0 0-1,2-1 0,0 1 0,1-1 0,1 1 1,1-1-1,1 0 0,0 0 0,2-1 0,0 1 1,7 12-14,-11-26-9,1 0-1,0 0 1,0 0 0,0 0 0,0-1 0,1 0 0,0 0 0,0 0-1,0 0 1,0-1 0,1 0 0,-1 0 0,1 0 0,0-1 0,0 1 0,0-1-1,0-1 1,0 1 0,0-1 0,0 0 0,0-1 0,4 1 9,87-12-3143,-35-6 643</inkml:trace>
  <inkml:trace contextRef="#ctx0" brushRef="#br0" timeOffset="214731.593">9499 13296 8682,'5'-17'2416,"-8"9"561,-3 20-2585,-9 16-104,-5 14-320,-13 24 80,-4 0-64,-8 13 120,-1-8-72,-1 2 96,8-18-96,1-2 88,12-18-104,3-11 96,10-15-232,3-12-2904,7-10 919</inkml:trace>
  <inkml:trace contextRef="#ctx0" brushRef="#br0" timeOffset="214732.593">9167 13499 9058,'6'9'2080,"12"0"817,8 8-2713,12 1-40,5 3-136,8 4 96,-4-7-96,15 3 112,-4-3-80,1-1 560,-4 1-3536,-3-6 1375</inkml:trace>
  <inkml:trace contextRef="#ctx0" brushRef="#br0" timeOffset="-214513.027">9824 12954 9282,'3'-12'2304,"3"11"681,11 7-2569,6 10-392,10 10 8,3 3-104,7 20 80,-2 2-88,-9 19 80,-9 3-64,-22 24 96,-18-8-72,-30 22 112,-15-8-72,-35 19 80,-3-15 2009,-34 10-5042,8-27 2361</inkml:trace>
  <inkml:trace contextRef="#ctx0" brushRef="#br0" timeOffset="-212661.288">10543 13419 8138,'0'-1'7,"-9"-15"1032,-1 0 0,0 1 0,-2 0 0,0 1 0,0 0 0,-6-3-1039,16 15 26,0 0-1,0 0 1,0 1 0,-1-1-1,1 1 1,-1 0-1,1 0 1,-1 0 0,1 0-1,-1 0 1,0 0 0,1 1-1,-1-1 1,0 1 0,1 0-1,-1 0 1,0 0-1,0 0 1,1 0 0,-1 1-1,0-1 1,0 1 0,1 0-1,-1-1 1,1 1-1,-1 1 1,1-1 0,-1 0-1,1 0 1,0 1 0,-1 0-1,1-1 1,-1 2-26,-4 3-5,1 0 0,0 1 0,1 0 1,0-1-1,0 2 0,0-1 0,1 0 0,0 1 0,0 0 1,0 1 4,0 3-6,1 1 1,0-1 0,0 1 0,1-1 0,1 1 0,0-1 0,0 1 0,2 0 0,0 0 0,1 10 5,-1-19 8,-1 1 0,1-1 0,0 0 0,0 0 0,1 0 0,-1 1 0,1-1 0,0 0 0,0-1 0,0 1 0,1 0 0,-1-1 0,1 1 0,0-1 0,0 0 0,0 0 0,0 0 0,1 0 0,-1 0 0,1-1 0,-1 1 0,1-1 0,0 0 0,0 0 0,0-1 0,0 1 0,1-1 0,-1 0 0,0 0 0,0 0 0,1-1 0,-1 1 0,2-1-8,8-1 48,0-1 1,0 0-1,0-1 0,0 0 1,0-1-1,-1 0 0,0-2 1,1 1-1,-2-1 0,1-1 1,-1-1-1,11-8-48,6-5 92,-1-2-1,-1-1 1,-1-1 0,12-17-92,-9 8 39,-1-1 0,-2-2 0,-2-1 1,-2 0-1,3-10-39,-19 37 31,0 0-1,0 0 1,-2-1 0,1 1-1,-1-1 1,-1 0 0,0-1-1,-1 1 1,0 0 0,-1-1-1,0-9-30,-1 22 3,0-1 0,0 0-1,0 0 1,0 1 0,0-1-1,-1 0 1,1 0 0,0 1-1,0-1 1,0 0 0,-1 1-1,1-1 1,0 0-1,-1 1 1,1-1 0,0 0-1,-1 1 1,1-1 0,-1 1-1,1-1 1,-1 1 0,1-1-1,-1 1 1,0-1 0,1 1-1,-1-1 1,1 1 0,-1 0-1,0-1 1,0 1 0,1 0-1,-1 0 1,0 0 0,1-1-1,-1 1 1,0 0 0,0 0-1,1 0 1,-1 0 0,0 0-1,0 0 1,1 0 0,-1 1-1,0-1 1,1 0 0,-1 0-1,0 0 1,0 1 0,1-1-3,-34 24-7,19-3-7,0-1-1,2 2 0,0 0 0,1 1 1,2 0-1,0 0 0,1 1 0,2 0 1,0 1-1,2 0 0,0 0 0,2 0 1,1 0-1,1 1 0,1-1 0,2 6 15,-3-22 21,0-1-1,1 1 1,0 0 0,1 0-1,0 0 1,0-1-1,1 1 1,0 0-1,0-1 1,1 0 0,1 1-1,-1-1 1,1 0-1,0-1 1,1 1 0,0-1-1,0 0 1,1 0-1,-1 0 1,2-1-1,-1 0 1,1 0 0,0 0-21,-1-2-92,1-1 1,-1 0-1,1 0 0,-1-1 1,1 0-1,0 0 1,0-1-1,0 1 1,0-2-1,0 1 0,0-1 1,4 0 91,35-17-1258</inkml:trace>
  <inkml:trace contextRef="#ctx0" brushRef="#br0" timeOffset="-212385.984">11346 13306 9282,'8'2'2264,"-15"2"745,1 13-2737,-6 16-120,-9 13-160,-9 16 120,-5 3-80,-9 17 104,6-9-88,3-5 88,9-16-104,8-13 104,9-22-80,4-15-272,4-18 2081,1-9-4978,-3-9 2001</inkml:trace>
  <inkml:trace contextRef="#ctx0" brushRef="#br0" timeOffset="-212006.187">11079 13329 9090,'8'-3'2152,"11"8"777,9 7-2713,17 12-48,2 2-168,9 10 80,-4 4-80,7 8 96,-7-4-56,4 14-2952,-12-4 1007</inkml:trace>
  <inkml:trace contextRef="#ctx0" brushRef="#br0" timeOffset="-202643.782">20497 13211 11090,'-13'-18'695,"7"12"-514,1 0 0,0 1-1,1-1 1,0-1 0,0 1 0,0-1-1,1 1 1,0-1 0,0 0-1,0 0 1,1-1 0,0 1 0,1 0-1,-1-1 1,2 1 0,-1-1 0,1 1-1,0-1 1,0 0 0,1 1 0,1-7-181,1 4 19,0 1 1,1 0-1,-1 0 0,2 0 1,-1 0-1,1 1 1,1-1-1,-1 1 1,1 1-1,1-1 1,0 1-1,0 0 0,0 0 1,0 1-1,1 0 1,0 1-1,1 0 1,-1 0-1,1 0 1,0 1-1,0 0 0,0 1 1,1 0-1,-1 1 1,1 0-1,0 0 1,0 1-1,-1 0 1,1 1-1,0 0 0,7 1-19,0 2-6,1 0-1,-1 1 0,0 0 0,0 1 1,0 2-1,-1-1 0,1 2 0,0 1 7,-13-7-4,1 1 0,-1-1 0,0 1 0,0 0 0,0 0 0,0 1 1,0-1-1,0 1 0,-1 0 0,0 0 0,0 0 0,0 0 0,0 0 0,-1 1 0,0-1 0,0 1 0,0 0 0,0 0 0,-1 0 0,1 0 0,-1 0 0,-1 0 0,1 0 0,-1 0 0,0 0 0,0 0 0,0 0 0,-1 0 0,1 0 0,-2 3 4,-6 12 29,-1 0 0,-1-1 0,0 0 1,-2-1-1,0 0 0,-1-1 0,0-1 0,-2 0 0,0 0 0,-1-2 0,-2 2-29,-9 10 51,19-18-30,5-6-10,0 1 1,0 0-1,0 0 0,0 0 1,0 0-1,1 0 0,-1 0 0,1 1 1,0-1-1,0 1 0,0 0 1,1-1-1,-1 1 0,1 0 1,0 0-12,1-3 4,0 1 0,1-1 0,-1 0 1,1 0-1,-1 0 0,1-1 0,0 1 1,-1 0-1,1 0 0,0 0 0,-1 0 1,1-1-1,0 1 0,0 0 0,0-1 1,0 1-1,0 0 0,0-1 0,0 1 1,0-1-1,0 0 0,0 1 0,0-1 1,0 0-1,0 0 0,0 1 0,1-1 1,-1 0-1,1 0-4,-2 0 2,171 10-608,128-19-6134,-202 0 3078</inkml:trace>
  <inkml:trace contextRef="#ctx0" brushRef="#br0" timeOffset="-201621.479">21524 13487 3025,'9'-24'1530,"-1"0"0,-2 0 0,0-1 0,-1 1 0,-1-1 0,-2 0 0,-1 0 0,0-6-1530,-1 30 29,1 0 0,-1-1 1,0 1-1,1-1 0,-1 1 1,0 0-1,0-1 0,0 1 1,0-1-1,0 1 1,-1-1-1,1 1 0,0 0 1,-1-1-1,1 1 0,0-1 1,-1 1-1,0 0 0,1-1 1,-1 1-1,0 0 1,0 0-1,0 0 0,0 0 1,0 0-1,0 0 0,0 0 1,0 0-1,0 0 0,0 0 1,0 0-1,-1 0 1,1 1-1,0-1 0,-1 1 1,1-1-1,0 1 0,-1-1 1,1 1-1,-1 0 0,1 0 1,0 0-1,-1 0 1,1 0-1,-1 0 0,1 0 1,-1 0-1,1 0 0,0 1 1,-1-1-1,1 0 0,-1 1 1,1-1-1,0 1 1,0 0-1,-1-1 0,1 1 1,0 0-1,-1 0-29,-8 7-12,1 1 0,-1-1 0,1 2 0,1-1 0,-1 1 0,2 0 0,-1 1 0,2 0 0,-1 0 0,1 1 0,-3 11 12,-14 38-32,3 2-1,3 0 1,3 1 0,2 0 0,4 1-1,2 0 1,3 1 0,3-1-1,3 1 1,4 12 32,-3-27 40,3-1 0,1 0 0,3 0-1,3-1 1,1-1 0,12 24-40,-27-72 7,0 0 1,0 0-1,1 0 1,-1-1-1,0 1 1,0 0-1,0 0 1,1 0-1,-1 0 1,0-1-1,0 1 1,1 0-1,-1 0 1,0 0-1,0 0 1,1 0-1,-1 0 1,0 0-1,0 0 1,1 0-1,-1 0 1,0 0-1,0 0 1,1 0-1,-1 0 1,0 0-1,1 0 1,-1 0-1,0 0 1,0 0-1,1 0 1,-1 0-1,0 0 1,0 0-8,-3-12-581,-2 0 1,0 0-1,0 0 1,-1 0-1,0 1 1,-1 0-1,-3-4 581,-26-36-3034</inkml:trace>
  <inkml:trace contextRef="#ctx0" brushRef="#br0" timeOffset="-201276.76">21023 13960 7994,'-9'-17'2792,"9"4"361,11 4-2249,19 0-240,12 1-368,22-1-136,7-2-72,19 4-16,-5 4-24,6 0-64,-18-2-376,3-2-2848,-22-4 783</inkml:trace>
  <inkml:trace contextRef="#ctx0" brushRef="#br0" timeOffset="-200977.142">21862 13282 9026,'-9'3'2032,"-8"14"753,-2 13-2617,-9 25-184,-2 8-24,-2 12 72,5-2 56,1 8 24,14-14 8,9 5 0,10-15-8,12-7 8,6-15-16,13-11 40,6-11-80,14-12-216,-2-16-2832,5-14 791</inkml:trace>
  <inkml:trace contextRef="#ctx0" brushRef="#br0" timeOffset="-200976.195">22313 13546 8642,'-23'17'1976,"-7"7"713,-1 8-2489,-10 15-168,2 4-32,-10 6 0,4-7 32,-2 6-8,7-9 0,7-5 16,10-11 16,5-10 1280,9-18-4064,3-17 1783</inkml:trace>
  <inkml:trace contextRef="#ctx0" brushRef="#br0" timeOffset="-200520.332">21938 13752 9602,'11'0'2169,"8"5"863,10 4-2840,14 6-40,-4 3-80,7 8-16,-1-3 8,11 4-64,-7-6-272,10-2-2800,-9-13 799</inkml:trace>
  <inkml:trace contextRef="#ctx0" brushRef="#br0" timeOffset="-200519.332">22325 13271 8058,'-3'2'2072,"18"8"569,11 9-2265,12 14-312,3 11-72,9 15-8,-5 5 24,-1 9 16,-15-5 8,-9 6 16,-22-7 0,-19 9 0,-20-5 8,-23 17 8,-4-6 48,-14 8-2801,3-20 961</inkml:trace>
  <inkml:trace contextRef="#ctx0" brushRef="#br0" timeOffset="-199949.855">22908 13742 5497,'1'-8'1243,"0"5"-820,0-1 0,-1 1 0,1-1 0,0 1 0,-1-1 0,0 0 0,0 1 0,0-1 0,0 1 0,-1-1 0,1 0 0,-1 1 0,0-1 0,0 1 0,0 0 0,-1-1 0,1 1 0,-1 0 0,0 0 0,1-1 0,-2 1-423,2 3 19,-1-1 0,1 1-1,-1 0 1,1 0 0,-1 0 0,1 0-1,-1 1 1,1-1 0,0 0-1,-1 0 1,1 1 0,-1-1 0,1 1-1,0 0 1,-1-1 0,1 1-1,0 0 1,0-1 0,-1 1 0,1 0-1,0 0 1,0 0 0,0 0-1,0 0 1,0 1 0,0-1-1,1 0 1,-1 0 0,0 1 0,1-1-1,-1 1-18,-28 48-113,22-37 125,1 2 1,1-1-1,1 1 0,0 0 0,1 0 1,0 0-1,1 0 0,1 0 0,0 1 1,2-1-1,-1 3-12,1-17 18,-1 0 0,1 0 0,-1 0 0,1 0 0,-1 0 0,1 0-1,-1 0 1,1 0 0,0 0 0,0-1 0,-1 1 0,1 0 0,0 0 0,0-1 0,0 1 0,0 0 0,0-1 0,0 1 0,0-1 0,0 1 0,0-1 0,0 0 0,0 1 0,0-1 0,0 0 0,0 0 0,0 0 0,1 0-1,-1 0 1,0 0 0,0 0 0,0 0 0,0 0 0,0 0 0,0-1 0,0 1 0,0 0 0,0-1 0,0 1 0,0-1 0,0 1 0,0-1 0,0 1 0,0-1 0,0 0 0,0 0 0,0 1 0,-1-1 0,1 0 0,0 0-1,0 0 1,-1 0 0,1 0 0,0 0-18,21-16 75,-1 0 0,0-1 0,-1-1 0,-1 0 0,-1-2 0,-1 0 0,0-1 0,-2-1 0,-1-1 0,0 0 0,-2 0 0,-1-1 0,-1-1 0,-1 0 0,-1 0 0,-1-1 0,-2 0 0,-1 0 0,1-20-75,-14-58-6,9 104 3,0 0-1,0 0 0,0 0 1,0 0-1,-1 0 1,1 0-1,0 0 0,-1 0 1,1 0-1,-1 0 0,1 1 1,-1-1-1,1 0 1,-1 0-1,1 0 0,-1 1 1,0-1-1,1 0 0,-1 1 1,0-1-1,0 0 0,0 1 1,1-1-1,-1 1 1,0 0-1,0-1 0,0 1 1,0 0-1,0-1 0,0 1 1,0 0-1,0 0 1,0 0-1,0 0 0,0 0 1,0 0-1,0 0 0,0 0 1,0 0-1,0 0 1,0 1-1,0-1 0,1 0 1,-1 1-1,0-1 0,0 0 1,0 1-1,0-1 1,0 1-1,1 0 0,-1-1 1,0 1-1,0 0 0,1-1 1,-1 1-1,1 0 0,-1 0 4,-36 47-175,24-26 147,2 1 0,0 0 1,1 0-1,2 1 0,0 0 1,1 0-1,2 1 0,0 0 1,2 0-1,1 0 1,0 11 26,3-24-4,0-1-1,1 0 0,0 1 0,0-1 0,1 0 0,1 0 0,0 0 0,0-1 1,1 1-1,0-1 0,1 0 0,0-1 0,1 1 0,0-1 0,0-1 0,1 1 0,7 5 6,-9-9-363,-1-1-1,1 0 0,0-1 0,0 0 1,0 1-1,1-2 0,-1 1 1,1-1-1,0 0 0,-1-1 0,1 1 1,2-1 363,15-2-3212</inkml:trace>
  <inkml:trace contextRef="#ctx0" brushRef="#br0" timeOffset="-199702.516">23437 13554 8050,'2'12'2440,"-5"0"361,-11 14-2001,6 10-824,-8 7 8,-1 2 32,-15 8 32,5-3 16,-8 5 32,-2-8-8,-2-2 32,10-8-8,2-4 8,7-22 0,2-16 3513,10-11-6578,2-21 3385</inkml:trace>
  <inkml:trace contextRef="#ctx0" brushRef="#br0" timeOffset="-199447.278">23140 13707 8994,'12'0'2224,"1"10"697,16 10-2489,11 4-400,11 14 0,4-3 24,13 9-56,8-10-2928,9-12 967</inkml:trace>
  <inkml:trace contextRef="#ctx0" brushRef="#br0" timeOffset="-140155.579">1197 15843 5425,'10'4'6731,"6"5"-4755,1 1-2068,13 1 108,-1-1 0,2-1 0,-1-2 0,1-1 0,0-1 0,28-1-16,2 3 8,270 56 92,-260-46 18,1-4-1,0-3 0,64 0-117,123-19 75,-1-12 0,140-33-75,-124 15 10,134-13 5,20 12-7,6 23-8,17 25 5,0 12-2,13 4-11,-10 16 23,2 17-9,1-1-16,4 6 8,-10-12-6,9-15 15,-15-14 2,14-4 6,5-1-14,17 7 24,5-6 5,15-17-14,-12-13-6,9 3 6,-6 10-11,9 9-5,4 1 9,9-8-15,-12-1-4,-5 5 20,-13 11-4,8 1-6,10-14 0,11-30 8,-8-19-6,-7-12-2,-21 15 21,-6 20-13,-20 14 1,-5 7-7,-35 0 6,-36 4 5,-50 2-13,-79-6-6,-55-1 165,75 13-159,66 14 346,-258 2-28,-8-26-134,-23-1-168,55-14-21,0-4 29,26-17 69,-5-17-61,-106 43-28,0 0-1,-1-1 1,0-1-1,-1 0 1,0 0-1,-1-1 0,0-1 1,-1 1-1,3-8-3,2 1 0,51-75 0,50-95 0,-76 121-11,-20 38 12,-2 0 1,-2-1-1,0-1 1,6-23-2,15-62 52,50-192-71,-82 293 14,10-48 15,-1-1 1,-4-1-1,-3 0 0,-2-55-10,-7 86 0,-2-1-1,-2 1 0,-1 0 1,-2 1-1,-1 0 1,-2 1-1,-1 0 0,-2 1 1,-15-24 0,10 16-2,2-1 1,2-1 0,2-1-1,1 0 1,3-1 0,1 0-1,-1-28 2,-50-239 11,4 40-4,17-72 13,-11 184 22,50 155-31,0 0-1,0 1 0,0-1 0,0 1 0,0-1 0,-1 1 0,0 0 0,0 0 0,1-1 1,-2 1-1,1 0 0,0 1 0,-1-1 0,1 0 0,-1 1 0,0-1 0,0 1 0,0 0 0,0 0 1,0 0-1,-1 0 0,1 1 0,0-1 0,-1 1 0,1 0 0,-2-1-10,-129-46 320,62 29-380,0 4-1,-1 2 1,-37 1 60,-381-49-96,387 52 138,-112-10 145,-35-16-187,92 8-18,-2 6-1,-119 3 19,25 22-25,-15 4-7,-12 14 36,-296 3-159,283-13-50,-28-1 83,-237 4 135,220-19 6,0-16 1,-8 9-15,-6 10 56,-8 9-13,2-4-36,-8 6 89,-6 0 79,-2-3-151,-5-3-219,-7-13 36,-11-15 129,-12 6 17,10 7 23,-16-5-14,1 2-113,0-3-215,-5 9 167,-1 7 179,18-8-19,21-4-136,23-11-158,18-31-79,33-23 37,18-9 233,65 27 154,-2 11-1,-8 8-50,152 29 41,-55-11 219,-2 7 1,1 5-1,-2 7 0,-85 10-260,-227 49 229,260-28-220,60-7 5,-124 2-14,97-28-107,1-6-1,1-8 1,0-6 0,-40-18 107,122 25-31,-105-15 320,-91 17 203,200 13-503,0 3-1,0 3 0,1 3 1,-38 10 11,-274 53 21,254-33-112,-106 43 91,138-43 0,-181 64-453,275-98 453,-56 20 25,-1-3 0,-1-2 0,-16-1-25,-164 15 76,55-12-82,-23 26 14,-100-3-9,-198 70 18,245-49 6,208-53-15,-317 62-7,77 21-9,203-68 11,39-13 33,1 2 1,1 3-1,0 2 1,1 3-1,1 1 1,-18 13-37,34-15 12,1 1 1,0 2-1,2 1 1,1 2-1,1 0 0,1 2 1,2 1-1,0 1 1,-13 24-13,9-3 3,2 2 1,2 1 0,3 1-1,2 1 1,3 1 0,-8 51-4,-5 61 18,-2 122-18,-6 20 59,27-194 192,4 1 0,8 87-251,34 83 331,-24-229-328,3-1 1,3 0-1,2-1 0,17 34-3,-23-67 422,1-1 0,0 0 0,2-1 1,17 19-423,2 3-1710,4 10 852</inkml:trace>
  <inkml:trace contextRef="#ctx0" brushRef="#br0" timeOffset="-110419.961">13497 3508 2016,'-7'-11'6036,"-2"-8"-2330,1 3-1853,-3 6 35,13 33-1410,0-5-349,2 57 275,2 65 334,7-1 1,26 117-739,-23-209 204,-8-79-6659,-2 5 2697</inkml:trace>
  <inkml:trace contextRef="#ctx0" brushRef="#br0" timeOffset="-109489.34">13939 3556 5097,'3'-44'9852,"3"76"-7597,-6 255-1226,8-105-457,-4-134-472,-4-47-104,0 0 12,0 0 0,-1-1 1,1 1-1,0 0 0,0 0 1,0-1-1,0 1 0,-1 0 1,1 0-1,0-1 0,0 1 1,0 0-1,1 0 0,-1-1 1,0 1-1,0 0 0,0 0 0,0-1 1,1 1-1,-1 0 0,0 0 1,1-1-1,-1 1 0,1-1 1,-1 1-1,1 0 0,-1-1 1,1 1-1,-1-1 0,1 1 1,-1-1-1,1 1 0,0-1 1,-1 1-1,1-1 0,0 0 0,-1 1 1,1-1-1,0 0 0,0 1-8,1-3 46,-10-7-20,9-49 130,11-107-86,-11 155-153,-2 32-17,-12 253 61,14-261-91,2-19 461,5-23 710,-2-10-3321,2-7 845</inkml:trace>
  <inkml:trace contextRef="#ctx0" brushRef="#br0" timeOffset="-108816.885">13983 4314 8842,'-20'-6'6999,"26"-17"-5423,-4 18-1551,1 1 0,-1 0 0,1 0 1,0 0-1,0 0 0,0 1 0,1-1 0,0 1 0,-1 0 1,1 0-1,0 0 0,0 0 0,1 1 0,-1-1 0,0 1 0,1 0 1,-1 1-1,1-1 0,0 1 0,0 0 0,4-1-25,-7 3 3,0-1 0,-1 0 0,1 1 0,0-1 0,0 1 0,0 0 0,-1 0-1,1-1 1,0 1 0,-1 0 0,1 1 0,0-1 0,-1 0 0,0 0 0,1 1 0,-1-1 0,0 1 0,1-1-1,-1 1 1,0-1 0,0 1 0,-1 0 0,1-1 0,0 1 0,0 0 0,-1 0 0,1 0 0,-1 0 0,1 1-3,2 57 221,-3-48-26,-2 0 0,0 0 1,0-1-1,-1 1 0,0-1 1,-1 0-1,0 0 1,-2 2-196,12-32 494,-4 17-500,-1-1-1,1 1 1,0 0-1,1 0 0,-1-1 1,0 2-1,0-1 1,1 0-1,0 0 1,-1 1-1,1-1 0,0 1 1,-1 0-1,1 0 1,0 0-1,0 0 1,0 1-1,0-1 0,0 1 1,0-1-1,0 1 1,0 0-1,0 0 1,0 1-1,0-1 0,0 1 1,0-1-1,0 1 1,0 0-1,0 0 1,0 0-1,-1 0 0,1 1 1,0-1-1,-1 1 1,1 0-1,-1-1 1,1 1-1,-1 0 0,0 1 1,0-1-1,0 0 1,0 1-1,0-1 1,-1 1-1,1-1 0,-1 1 1,0 0-1,1-1 1,-1 1-1,-1 0 0,1 0 1,0 0-1,-1 0 1,1 0-1,-1 0 1,0 3 6,1 0 33,-1 0 0,-1 0 0,1 0 0,-1 0 0,0 0 0,-1 0 0,1 0 0,-1 0 0,0 0 0,0-1 0,-1 1 0,0-1 0,0 1 0,0-1 0,-1 0 0,1 0 0,-5 4-33,-79 69 1074,82-74-1021,-44 24 187,47-29-311,1 1 1,0 0-1,-1-1 0,1 1 1,0-1-1,0 1 0,-1-1 1,1 1-1,0-1 1,0 0-1,0 0 0,0 0 1,0 0-1,0 0 0,0 0 1,0 0-1,0 0 0,0 0 1,0 0-1,1 0 0,-1 0 1,0-1-1,1 1 0,-1 0 1,1 0-1,0-1 0,-1 1 1,1 0-1,0-1 1,0 1-1,0 0 0,0-1 1,0 1-1,0-1 0,0 1 1,0 0-1,0-1 0,1 1 1,-1 0-1,1-1 0,-1 1 1,1 0-1,0-1 71,6-28-3846,4-1-322</inkml:trace>
  <inkml:trace contextRef="#ctx0" brushRef="#br0" timeOffset="-107884.69">13557 3438 7178,'-1'-1'228,"1"1"1,-1-1 0,0 1 0,1-1 0,-1 1 0,0-1 0,1 1 0,-1-1 0,0 1 0,0-1-1,1 1 1,-1 0 0,0-1 0,0 1 0,0 0 0,0 0 0,1 0 0,-1 0 0,0 0-1,0 0 1,0 0 0,0 0 0,0 0 0,1 0 0,-1 0 0,0 0 0,0 0 0,0 1 0,0-1-1,1 0 1,-1 1 0,0-1 0,0 1 0,1-1 0,-1 1 0,0-1 0,1 1 0,-1-1 0,1 1-1,-1 0 1,0-1 0,1 1 0,-1 0 0,1 0-229,28 23 653,79 16-491,10-16-94,-29-7 44,-79-15-96,-1-1 1,0 0-1,0 0 0,1-1 0,-1 0 1,1 0-1,-1-1 0,0 0 1,5-2-17,-13 3 15,0 1 0,0-1 1,0 0-1,0 1 0,0-1 1,0 0-1,0 1 0,0-1 1,0 0-1,0 1 1,0-1-1,0 0 0,0 1 1,0-1-1,1 0 0,-1 0 1,0 1-1,0-1 0,0 0 1,0 1-1,1-1 0,-1 0 1,0 0-1,0 1 1,0-1-1,1 0 0,-1 0 1,0 1-1,1-1 0,-1 0 1,0 0-1,0 0 0,1 0 1,-1 1-1,0-1 1,1 0-1,-1 0 0,0 0 1,1 0-1,-1 0 0,0 0 1,1 0-1,-1 0 0,0 0 1,1 0-1,-1 0 0,0 0 1,1 0-1,-1 0 1,0 0-1,1-1 0,-1 1 1,0 0-1,1 0 0,-1 0 1,0 0-1,0-1 0,1 1-15,-4 2 78,1-1 0,-1 0 0,0 0 0,1 0 0,-1 0 0,0-1-1,1 1 1,-1-1 0,0 1 0,0-1 0,0 0 0,0 0-1,1 0 1,-1-1 0,0 1 0,0-1 0,0 1 0,1-1-1,-3-1-77,-6 0 122,-128-25 407,94 16-476,-39 1-51,84 10-7,0 0 0,1 0-1,-1 0 1,0 0 0,0 0 0,1 0 0,-1 0 0,0-1-1,0 1 1,1 0 0,-1 0 0,0 0 0,0-1 0,1 1 0,-1 0-1,0 0 1,0-1 0,0 1 0,0 0 0,1 0 0,-1-1-1,0 1 1,0 0 0,0-1 0,0 1 0,0 0 0,0 0-1,0-1 1,0 1 0,0 0 0,0-1 0,0 1 0,0 0-1,0-1 1,0 1 0,0 0 0,0 0 0,0-1 0,0 1 0,0 0-1,-1-1 1,1 1 0,0 0 0,0 0 0,0-1 0,-1 1 5,108 25-217,106-17 132,-197-15 295,-42 4 43,-15 3-164,22 1-76,-1 0 1,1-2-1,-1 0 0,1-1 1,0-1-1,0-1 1,-5-2-14,-3 1-1255,40 16-3056,-10-2 1011</inkml:trace>
  <inkml:trace contextRef="#ctx0" brushRef="#br0" timeOffset="-107045.97">13147 3899 8146,'-20'8'5633,"26"-6"-5566,0 0 0,-1 0 0,1 0 0,-1 1 0,0 0 0,1 0 0,-1 0 0,-1 1 0,1-1 0,0 1 0,-1 1 0,2 1-67,3 3 71,142 122 150,-73-91 661,-130-87 2398,-95-118-2853,106 133-454,156 119-555,-96-73 593,-1 0 0,2-2 0,0 0 1,0-1-1,8 2-11,-15-5 101,-20-12 152,-7-5-1199,10-3-3411,6-6 813</inkml:trace>
  <inkml:trace contextRef="#ctx0" brushRef="#br0" timeOffset="-106206.616">13145 3488 7922,'-6'6'2745,"5"-5"-2645,0-1 0,0 1 0,1 0 0,-1-1 0,0 1 0,1 0 0,-1 0 0,0-1 0,1 1 0,-1 0 0,1 0 0,-1 0 0,1 0 0,-1 0 0,1 0 0,0-1 0,0 1 0,-1 0 0,1 0 0,0 0 0,0 0 0,0 0 0,0 0 0,0 0 0,0 0 0,0 0 0,0 0 0,1 0 0,-1 0 0,0 1-100,4 8 46,0-1 1,0 1-1,1-1 0,0 0 1,1-1-1,0 1 1,0-1-1,0 0 0,1 0 1,5 3-47,-1 1 16,14 15 11,1 0 0,2-2 0,0-1-1,2-1 1,0-2 0,1-1 0,2-1 0,10 3-27,-33-13-135,-31-12-608,7-2-36,0 0 0,0-2 0,1 1 0,0-2 0,1 0 0,-1 0 0,2-1 0,-1 0 0,-9-11 779,-98-101-2858,7 6 6405,83 93 0,48 31-3334,1 1 0,-2 0 0,1 2 0,-2 0 0,1 1 0,-2 0 0,2 3-213,193 232 461,-217-282-587,-21-25-3506,-3 2-1,-2 1 1,-26-34 3632,-21-14 2591,73 95 1790,21 25-3820,31 24-476,-3 3-1,-1 1 1,13 21-85,-31-40 808,-25-41 943,-10-4-1874,0 1 0,-1 1 0,-1 0 0,-1 0 0,0 1 0,-1 1 0,-1 0 0,-1 2 0,0 0 1,-1 0-1,-17-9 123,6 9-418,28 15 412,1-1 1,-1 0-1,1 0 1,0 0-1,-1 0 0,1 1 1,-1-1-1,1 0 1,0 0-1,-1 0 0,1 1 1,0-1-1,-1 0 0,1 1 1,0-1-1,-1 0 1,1 1-1,0-1 0,0 0 1,0 1-1,-1-1 0,1 1 1,0-1-1,0 0 1,0 1-1,0-1 0,0 1 1,0-1-1,0 1 0,-1-1 1,1 0-1,1 1 1,-1-1-1,0 1 0,0-1 1,0 1-1,0-1 0,0 0 1,0 1-1,0-1 1,0 1-1,1-1 0,-1 0 1,0 1-1,0-1 1,1 0-1,-1 1 0,0-1 1,0 0-1,1 1 0,-1-1 1,0 0-1,1 0 1,-1 1-1,1-1 0,-1 0 1,0 0-1,1 0 0,-1 1 1,1-1 5,64 80-683,97 117-204,-141-178-675,-3-3-78</inkml:trace>
  <inkml:trace contextRef="#ctx0" brushRef="#br0" timeOffset="-105882.957">13103 3685 8098,'-6'11'1872,"9"6"673,4 2-2337,12 6-160,2-1-16,14 0-56,-2-2 72,8-3-48,-10-5 64,0-5-56,-9-3 40,-4-6-144,-6-6-48,-12-6-2465,-2-3 713</inkml:trace>
  <inkml:trace contextRef="#ctx0" brushRef="#br0" timeOffset="-105540.873">13328 3864 3617,'9'23'1040,"7"-2"208,4-4-960,7-6-1464,4-13 384</inkml:trace>
  <inkml:trace contextRef="#ctx0" brushRef="#br0" timeOffset="-105266.043">13675 3739 3801,'1'3'3929,"3"10"-1193,5 10-2304,1 6 2321,10 7-2761,1 1 72,5-2-64,-2-5 64,7-6-48,-6-7 16,0-7-848,-12-2-1921,-7-16 329</inkml:trace>
  <inkml:trace contextRef="#ctx0" brushRef="#br0" timeOffset="-104858.309">13637 3558 4481,'2'11'6385,"5"13"-4496,-4-13-1863,1-1 0,0 1 1,1-1-1,0 0 0,1 0 1,0-1-1,0 1 0,1-1 1,0-1-1,1 1 0,0-1 1,0-1-1,1 1 0,0-1 1,0-1-1,0 0 0,1 0 1,0-1-1,0 0 0,1-1 1,-1 0-1,1 0 0,6 0-26,-16-4-62,0 0-1,0 1 0,0-1 0,1 0 1,-1 0-1,0 0 0,0 0 1,1-1-1,-1 1 0,0 0 1,0 0-1,1-1 0,-1 1 1,0-1-1,0 1 0,0-1 1,0 1-1,0-1 0,0 0 1,0 0-1,0 1 0,0-1 1,0 0-1,0 0 0,0 0 1,-1 0-1,1 0 0,0 0 1,-1 0-1,1 0 0,-1 0 1,1-1-1,-1 1 0,1 0 1,-1 0-1,0 0 0,1-1 1,-1 1-1,0 0 0,0 0 1,0-1 62,-13-53-4042,-47-43 508,8 46 5316,51 51-1704,1 1 1,0-1-1,0 1 0,0-1 0,0 1 1,-1-1-1,1 1 0,0-1 0,0 1 1,-1-1-1,1 1 0,-1-1 0,1 1 1,0-1-1,-1 1 0,1 0 0,-1-1 1,1 1-1,-1 0 0,1-1 0,-1 1 1,1 0-1,-1 0 0,1-1 0,-1 1 1,1 0-1,-1 0 0,1 0 0,-1 0 1,1 0-1,-1 0 0,0 0 0,1 0 1,-1 0-1,1 0 0,-1 0 0,1 0 1,-1 0-1,0 0 0,1 1 0,-1-1 1,1 0-1,-1 0 0,1 1 0,-1-1 1,1 0-1,-1 1 0,1-1 1,0 0-1,-1 1 0,1-1 0,-1 1 1,1-1-1,0 0 0,-1 1 0,1-1 1,0 1-1,0-1 0,-1 1 0,1 0 1,0-1-1,0 1 0,0-1 0,0 1 1,-1 0-79,14 39 1985,-4-22-1918,0 0 0,1 0-1,1-1 1,1 0 0,1-1-1,0-1 1,0 0 0,2-1-1,0 0 1,0-1 0,2-1-1,4 3-66,-20-14 4,-1 0 0,1 0 0,0 0 0,-1-1-1,1 1 1,0 0 0,-1 0 0,1-1-1,0 1 1,0 0 0,0-1 0,-1 1 0,1-1-1,0 1 1,0-1 0,0 0 0,0 1 0,0-1-1,0 0 1,0 1 0,0-1 0,0 0-1,0 0 1,0 0 0,0 0 0,0 0 0,0 0-1,0 0 1,0-1 0,0 1 0,0 0 0,0 0-1,0-1 1,0 1 0,0-1 0,0 1-1,0-1 1,0 1 0,0-1 0,0 1 0,-1-1-1,1 0 1,0 0 0,0 1 0,-1-1 0,1 0-1,-1 0 1,1 0 0,-1 0 0,1 0 0,-1 0-1,1 0 1,-1 1 0,0-1 0,1 0-1,-1 0 1,0-1 0,0 1 0,0 0 0,0 0-1,0 0 1,0 0-4,-2-15 35,0 1 0,-2 0 1,0 0-1,0 0 0,-1 0 0,-1 1 0,-1 0 1,-3-5-36,-2 12-58,8 28-47,5 0-217,1-1 1,0 0 0,1 1-1,2-1 1,0 0-1,1 0 1,1-1 0,5 11 321,6-6-1842</inkml:trace>
  <inkml:trace contextRef="#ctx0" brushRef="#br0" timeOffset="-104615.269">13704 3831 7106,'9'17'2984,"3"-1"-63,-1 0-1385,10-4-1464,3-6-16,10-3-80,2-3-144,3-5-2793,-5 2 865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30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7792 14 9690,'-17'7'3940,"21"-2"-2637,31-2-1337,27 1 43,0 3-1,0 3 0,-1 2 1,33 13-9,-61-17 20,102 26 75,350 79 240,8-40-293,165 24 186,-569-88-154,-1-4 0,56-6-74,183-30 69,-74 3-13,421-43 237,-513 52-221,40-5 165,38 8-237,-17 7 344,75-18-344,-253 21 57,-1 1 0,0 3 0,1 2 0,0 1 0,-1 2 1,0 3-1,16 4-57,101 25 333,-101-25-288,14 1-27,0-2 0,49-2-18,381-48-8,-329 33-12,78 10 20,-36 8 30,280-9-32,-61 22 25,-135-6 180,-208-22 1725,-144-2-6279,-3 0 961</inkml:trace>
  <inkml:trace contextRef="#ctx0" brushRef="#br0" timeOffset="-109362.027">13 50 10618,'-13'-1'4749,"30"3"-3867,169-8-956,-35-7 30,240-16 19,-336 28 21,1 2 0,-1 2-1,0 3 1,0 3 0,3 2 4,38 8 7,1-4 0,1-5 0,0-4 0,54-5-7,110-28-19,-31 1 27,135 5-8,293 25-16,-296-16-7,-12 13 30,2 29-43,-13 22 11,-7 12 17,198 17 64,-221-38-39,-15 10-13,-125-26 0,0-7 0,56-5-4,183 10 25,-195-21 75,1-10-1,72-16-99,-165 12 0,11 6 20,1 5 0,44 10-20,-115-6 5,350 44 33,-204-20-2,75-14-23,-270-14-13,108 8-9,0-5 1,102-11 8,-20-11-8,9 3 28,23 11-4,-13-6-13,-5 6 2,499-50-8,29-2 54,-704 53-47,70-6 4,1 5-1,0 4 1,80 13-8,389 39 48,-351-41-48,56-11 0,-113-8 101,118-23-101,-72 10 74,38 10-74,-247 11 1,591 3 39,-392 1-51,62-2 18,-130-5-5,300-4 6,18 2 88,-86-4 18,-214-5-94,-115 13 9,1 1 1,0 2 0,0 3 0,25 5-30,55 6 42,-96-14-40,20 2-2,-1 1 0,1 2 0,-1 3 1,12 5-1,150 20 16,-146-28-21,0-4 0,1-2 0,35-6 5,-7 1-9,209 24 41,-172-16-24,98 17-8,-54-8-10,36-2 17,-51 3-15,59 11 24,-90-16-15,138-1-25,-184-8 11,107 11 34,-99-14-37,0-3 0,19-7 16,220-14 31,-194 11-50,-39 6 6,-1-4 0,36-13 13,-66 14 9,1 2 1,0 4 0,25 1-10,103-11-5,65-8 22,277-6-34,-185 11 42,-117-1-5,-193 18 730,-38 1 755,33 3-1517,61 2-4,241 3 39,-321-6 34,-18 0-26,-3-3 756,7 10-2621,-30 17-3259,-4 1 1636</inkml:trace>
  <inkml:trace contextRef="#ctx0" brushRef="#br0" timeOffset="-108195.757">17123 152 8634,'21'-6'3828,"15"4"-2830,-12 2-1003,81 0 7,0 4 1,-1 6-1,78 16-2,121 12 9,-9-17 0,38-2 103,16-11 43,30-17 14,24-10-49,22 1-8,-13 10-2,-17 8-50,-38 11 42,-22 1 205,-74-20 481,7-12-788,-130 10 157,0 5 0,1 7 0,-1 5 0,38 12-157,-71-3 32,-17-1 5,0-4 1,1-4-1,-1-3 1,17-5-38,-55-5 40,-46 8-3354,-1 4 801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7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 5521,'12'-52'6041,"-11"81"-3840,-35 387-1085,5-70-341,27-266-790,6-87-4646,-3-11 1621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7:4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1445 201 8634,'-7'-5'303,"-2"-2"230,-1 0-1,0 1 1,0-1 0,0 2 0,-1 0-1,0 0 1,0 1 0,0 0 0,0 0-1,-6 1-532,-12 2 73,1 2 0,0 1 0,-1 1 0,1 1 0,1 2 0,-1 0-1,1 2 1,0 2 0,1 0 0,0 1 0,-12 9-73,-10 2-5,2 3 1,1 2 0,1 1-1,2 3 1,1 1-1,-22 24 5,-37 38 57,5 5 0,-77 103-57,139-158 8,3 2 1,1 1-1,3 1 1,2 1-1,1 1 1,3 1 0,-3 19-9,3 8 7,3 0 0,4 1 0,3 0 0,1 42-7,7-37-3,3-1 0,3 1 1,4-1-1,17 72 3,-9-84-1,2 0-1,3-2 1,4 0 0,2-2-1,3 0 1,4-1 1,-6-20-10,1-2 1,2-1-1,3-1 0,34 33 10,-43-48-9,2-2 0,0-1 0,2-1 1,1-2-1,0-1 0,2-1 0,0-1 0,1-2 0,0-2 0,7 1 9,-4-4-1,0-1-1,0-2 1,1-2 0,0-1-1,0-2 1,0-1 0,0-2-1,0-2 1,22-4 1,-10-3 8,0-2 0,-1-3 0,0-1 0,29-15-8,-26 8 1,0-2 1,-2-2-1,-1-3 1,-1-1 0,-1-2-1,-2-3 1,12-13-2,7-12-4,-3-2 0,-3-3 0,-2-2 0,-4-3 0,8-18 4,-8 0-8,-5-2 1,30-83 7,-34 66 11,-5-2 0,-5-1 0,-5-2 0,3-45-11,-9 26 136,-7-1 0,-5-1 0,-7-68-136,-6 133 228,-3 1-1,-4 0 1,-16-57-228,20 94 140,-1 1 1,-2-1 0,-1 1-1,-2 1 1,0 0-1,-2 1 1,-1 1-1,-1 0 1,-1 1 0,-1 1-1,-2 0 1,-3-1-141,2 5 139,-1 0 0,-1 1 1,0 1-1,-2 2 0,0 0 1,0 2-1,-2 1 0,0 1 1,0 1-1,-1 1 0,-24-3-139,17 7 49,0 2 0,-1 2 1,1 1-1,-1 2 0,1 1 0,-1 2 0,-18 5-49,-6 3-100,0 4 0,2 1 0,0 4 0,0 2 0,-18 12 100,6 2-474,1 3-1,2 3 1,2 2-1,-52 49 475,-64 78-3283,11 27 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7:5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235 590 5361,'-2'-1'6206,"22"1"-5164,165-5 471,-34-7-978,-2-5 1,65-20-536,-210 36-8,4 0-8,0 0 1,0 0-1,-1-1 0,1 1 0,0-2 0,-1 1 1,0-1-1,1-1 0,-1 1 0,0-1 0,-1 0 1,1-1-1,-1 0 0,0 0 0,0 0 0,0 0 1,4-6 15,-10 9-103,1 1 0,-1 0 0,0 0 0,1-1 0,-1 1 0,0 0 0,1-1 0,-1 1 0,0 0 0,0-1 0,0 1 0,0 0 0,-1-1 0,1 1 1,0 0-1,0 0 0,-1-1 0,1 1 0,-1 0 0,1 0 0,-1-1 0,0 1 0,1 0 0,-1 0 0,0 0 0,0 0 0,0 0 0,0 0 1,1 0-1,-2 0 0,1 0 0,0 1 0,0-1 103,-29-17-2638</inkml:trace>
  <inkml:trace contextRef="#ctx0" brushRef="#br0" timeOffset="349.974">458 36 8314,'37'-29'4925,"-31"27"-4897,-1 1 0,1 0 0,-1 0 0,1 0 1,0 1-1,-1 0 0,1 0 0,0 0 0,-1 1 0,1 0 0,0 0 1,-1 0-1,1 1 0,-1 0 0,0 0 0,0 0 0,0 1 0,0-1 1,1 1-29,-2 2 11,0-1 1,-1 0 0,1 1 0,-1 0 0,0 0 0,0 0 0,0 0 0,-1 0-1,0 1 1,0-1 0,0 1 0,-1-1 0,1 1 0,-1 0 0,-1-1-1,1 1 1,-1 0 0,0 0 0,0 0 0,-1-1 0,0 1 0,0 0-1,0-1 1,-1 1 0,0-1 0,0 1 0,0-1 0,0 0 0,-3 5-12,-23 44 123,-1 0 0,-3-2 1,-3-2-1,-1 0 0,-2-3 1,-3-1-1,-1-2 1,-13 7-124,7-4 370,-3-2 0,-1-3 0,-3-2 0,-9 3-370,45-30 217,21-7-107,68 1-66,101-3 65,89-13-109,236-41 1574,-321 26-3428,-10-6 816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7:0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1211 3268 3329,'-7'8'8513,"18"-5"-5942,20-6-2290,94 0 224,-46 5-73,-30-2-310,1 1 0,-1 3 0,1 2 0,12 4-122,-29-3 26,-8-1-15,1-1 1,-1-1 0,1-1 0,0-1 0,0-2-1,20-2-11,152-31 134,-71 33-130,-87 5 56,0-2 0,0-1 1,35-4-61,20 0 26,114 13 15,-18 5-52,-115-12 20,1-4 0,33-4-9,110 0 14,28 13-28,-232-9 14,68 1 9,-1-5-1,25-5-8,-92 6 15,1 1 0,-1 1 0,1 1 1,-1 0-1,1 1 0,-1 1 0,1 0 0,0 2-15,-9-2 130,0-1 1,0 1-1,0-1 0,1-1 0,-1 1 0,0-1 0,1-1 1,-1 0-1,0 0 0,2-1-130,4 2 1348,-13 2-1493,1-1 0,-1 1 0,1-1-1,0 1 1,0-1 0,-1 0 0,1 0 0,0 0-1,0 0 1,0 0 0,0 0 0,0-1 0,0 1 0,0-1-1,0 1 1,0-1 0,1 0 0,-1 0 0,0 0-1,0 0 1,0 0 0,1 0 145,9-11-3651,-2-13-626</inkml:trace>
  <inkml:trace contextRef="#ctx0" brushRef="#br0" timeOffset="2553.112">64 2932 7922,'-7'32'7094,"-4"37"-6812,6-40 427,-11 105 153,6 0-1,7 121-861,4-226-197,-1 35 2077,-6-21-3701,-1-23 809</inkml:trace>
  <inkml:trace contextRef="#ctx0" brushRef="#br0" timeOffset="10387.458">8462 1024 6809,'0'-13'2235,"0"3"1649,1 23-2733,-8 454 1318,12-224-2199,2 30 389,-3 11 111,-8-3-85,11-20-222,-3-21-266,4-7-122,-21 147 696,0-327 30,11-80-1582,16-18-4819,5 20 1360</inkml:trace>
  <inkml:trace contextRef="#ctx0" brushRef="#br0" timeOffset="11504.675">7942 3530 6713,'-16'-1'4668,"19"4"-1962,11 0-2477,1-1 0,-1 0 0,1-1 0,0-1 0,-1 0 0,13-2-229,0 0 120,595-30 444,-454 29-467,156-23-97,-91 7 215,10 34-60,14 1-117,24-21-18,-160-6 11,94-22-31,36-5 16,48 18 13,91 11-11,-98 1-17,138 4 6,-119 9 43,-30 34 224,-232-32-204,24 5 59,-1-4 0,72-1-129,25-17 961,102-21-961,-170 18 242,-26 1-30,87-3 293,-161 15-498,0 0-1,0 0 1,0 1 0,0-1-1,0 0 1,0 0 0,0 0-1,0 0 1,-1 0 0,1 0-1,0 0 1,0-1 0,0 1-1,0 0 1,0 0 0,0-1-1,0 1 1,-1 0 0,1-1-1,0 1 1,0-1 0,0 1-1,-1-1 1,1 0 0,0 1-1,-1-1 1,1 0 0,0 1-1,-1-1 1,1 0 0,-1 0 0,1 1-1,-1-1 1,0 0-7,-31-7 2,23 8-271,0-1 413,8 1-404,0 0-1,0-1 0,0 1 0,0 0 0,0-1 0,1 1 1,-1 0-1,0-1 0,0 1 0,0 0 0,0-1 1,0 1-1,0 0 0,0-1 0,-1 1 0,1 0 0,0-1 1,0 1-1,0 0 0,0-1 0,0 1 0,0 0 0,-1-1 1,1 1-1,0 0 0,0-1 0,0 1 0,-1 0 1,1 0-1,0-1 0,0 1 0,-1 0 0,1 0 0,0 0 1,-1-1-1,1 1 0,0 0 0,-1 0 0,1 0 0,0 0 1,-1 0-1,1 0 261,13-8-3765</inkml:trace>
  <inkml:trace contextRef="#ctx0" brushRef="#br0" timeOffset="11957.208">13951 3228 5145,'0'-9'2737,"3"-24"4559,15 31-5685,66 14-572,-55-10-1023,1 2 0,-1 0 0,0 2 0,-1 1 1,0 1-1,0 1 0,0 2 0,4 3-16,-29-12 34,0 0-1,0 0 1,0 0-1,-1 1 1,1-1-1,-1 1 1,1 0-1,-1-1 1,0 1-1,0 0 1,0 0-1,0 1 1,-1-1-1,1 0 1,-1 0-1,0 1 1,0-1-1,0 1 1,0-1-1,-1 1 1,1-1-1,-1 1 1,0 0-1,0-1 1,0 1-1,-1-1 1,1 1-1,-1-1 1,0 1-1,0-1 1,0 1-1,0-1 1,-1 0-1,1 1 1,-1-1-1,0 0 1,0 0-1,0 0 1,0 0-1,-1 0-33,-33 45 337,-2-1-1,-2-2 1,-43 37-337,49-67-3875,12-12 382</inkml:trace>
  <inkml:trace contextRef="#ctx0" brushRef="#br0" timeOffset="12727.282">7967 1179 5729,'-25'72'5998,"26"-71"-5935,-1 0 1,1 0-1,0 0 1,0 0 0,-1-1-1,1 1 1,0 0 0,0-1-1,0 1 1,0 0 0,0-1-1,0 0 1,0 1 0,0-1-1,0 1 1,0-1-1,0 0 1,0 0 0,1 0-1,-1 1 1,0-1 0,0 0-1,0 0 1,0-1 0,0 1-1,0 0 1,0 0 0,0 0-1,0-1 1,1 1-1,-1-1 1,0 1 0,0-1-1,0 1 1,-1-1 0,1 1-1,0-1 1,0 0 0,0 0-1,0 1 1,-1-1 0,1 0-1,0 0 1,-1 0 0,1 0-1,0 0 1,-1 0-64,88-111 1141,133-201 246,-11 20-976,-104 112-239,-106 180-171,0 1-1,0 0 1,0-1-1,-1 1 1,1 0-1,0-1 1,0 1-1,0-1 1,0 1-1,0 0 1,0-1-1,0 1 1,0 0-1,0-1 1,0 1 0,0-1-1,0 1 1,1 0-1,-1-1 1,0 1-1,0 0 1,0-1-1,0 1 1,0 0-1,1-1 1,-1 1-1,0 0 1,0 0-1,1-1 1,-1 1-1,0 0 1,1 0-1,-1-1 1,0 1-1,1 0 1,-1 0 0,0 0-1,1-1 1,-1 1-1,0 0 1,1 0-1,-1 0 1,0 0-1,1 0 1,-1 0-1,0 0 1,1 0-1,-1 0 1,1 0-1,-1 0 1,0 0-1,1 0 1,-1 0-1,0 0 1,1 0-1,-1 1 1,0-1 0,1 0-1,-1 0 1,0 0-1,1 0 1,-1 1-1,0-1 1,1 0-1,-1 0 1,0 1-1,0-1 1,1 0-1,-2 29 30,1-29-31,-4 43 34,1 0-1,2 1 1,2-1-1,2 0 0,2 0 1,2 0-1,11 38-32,-11-59-26,0-1 1,1 0-1,2-1 0,0 1 0,1-2 1,12 17 25,8-7-1070,2-20-2056</inkml:trace>
  <inkml:trace contextRef="#ctx0" brushRef="#br0" timeOffset="13619.096">7561 326 4393,'53'-91'5984,"-42"69"-5125,-1-1 1,-1-1 0,-1 0-1,0 0 1,-1-6-860,-2-25 1804,-5 54-1735,0 0 1,0 0-1,0-1 1,0 1-1,0 0 1,0 0-1,0 0 1,0-1-1,0 1 1,-1 0-1,1 0 1,-1 0-1,1 0 1,0 0-1,-1 0 1,0-1-1,1 1 1,-1 0-1,0 1 1,1-1-1,-1 0 1,0 0-1,0 0 1,0 0-1,0 0 1,0 1-1,0-1 1,0 1-1,0-1 1,0 0-1,0 1 1,0 0-1,0-1 1,-1 1-1,1 0 1,0-1-1,0 1 1,0 0-1,-1 0 1,1 0-1,-1 0-69,-3 2 62,1 0 0,-1 1 0,1-1 0,0 1 1,0 0-1,0 0 0,0 0 0,0 0 0,1 1 0,-1-1 0,1 1 0,0 0 0,0 0 0,1 0 0,-1 1 1,1-1-1,0 1 0,-1 3-62,2-6 10,-19 40 5,3 1-1,2 1 1,1 0-1,3 1 1,1 0 0,2 1-1,3 0 1,1 0-1,2 26-14,1-56 11,1 0 0,0 0 1,1 0-1,1 0 0,0 0 0,1-1 0,1 1 1,0-1-1,1 1 0,6 11-11,18 1 91,-29-39-571,-56-54-5227,27 22 2122</inkml:trace>
  <inkml:trace contextRef="#ctx0" brushRef="#br0" timeOffset="13873.796">7309 377 8474,'-8'-1'2544,"5"7"545,6 3-2385,6 3-216,8 0-216,15-1-48,7-2-72,21-7 8,3 2 8,22-5-3368</inkml:trace>
  <inkml:trace contextRef="#ctx0" brushRef="#br0" timeOffset="14576.135">13909 3737 10314,'0'-21'7128,"25"139"-6595,-18-94-465,11 36 34,3 0 0,3-2 0,2 0 0,3-2 0,2-1 0,33 43-102,-63-97-50,10 16 319,-20-12-1056,-36-12-4006,7 3 997</inkml:trace>
  <inkml:trace contextRef="#ctx0" brushRef="#br0" timeOffset="14845.187">13803 4322 8034,'-6'-3'3320,"7"-1"65,13-10-1672,10-3-1073,14-15 48,12-2-184,14-17 64,-3 9-200,-2-7-24,-14 10-160,-1-3 2497,-16 7-6634,-16-6 3129</inkml:trace>
  <inkml:trace contextRef="#ctx0" brushRef="#br0" timeOffset="16287.238">8218 2781 8114,'0'6'5778,"23"3"-4580,3-5-891,-1-1 1,1-2-1,0 0 1,0-1 0,0-2-1,3-1-307,7 0 198,216-8 393,-180 21-834,-71-9 145,0-1 1,-1 0-1,1 1 1,-1-1-1,1 1 0,-1-1 1,1 1-1,-1-1 0,0 1 1,1 0-1,-1-1 0,0 1 1,1 0-1,-1-1 1,0 1-1,0 0 0,1-1 1,-1 1-1,0 0 0,0-1 1,0 1-1,0 0 0,0-1 1,0 1-1,0 0 0,0 0 1,0-1-1,0 1 1,-1 0-1,1-1 0,0 1 1,0 0-1,-1-1 0,1 1 1,0-1-1,-1 1 0,1 0 1,-1-1-1,1 1 1,-1-1 97,1 1-210,-13 25-2938</inkml:trace>
  <inkml:trace contextRef="#ctx0" brushRef="#br0" timeOffset="17013.532">7262 2329 7058,'-45'11'7807,"90"-40"-5164,-8-14-2450,-2-2 1,-2-1-1,-2-2 1,6-16-194,-4 9 70,55-92 195,-97 207-111,-48 290 0,55-264-139,11-73-3906,-4-14 957</inkml:trace>
  <inkml:trace contextRef="#ctx0" brushRef="#br0" timeOffset="17485.302">6977 2709 7498,'-2'4'6188,"25"-3"-5103,13-12-830,0-2-1,0-1 1,-2-1-1,14-9-254,28-13 214,-15 9-142,2 3-1,1 3 1,0 2-1,2 4 1,39-5-72,-95 20 1,-4-1 2,1 1-1,-1 0 1,1 0-1,-1 0 1,1 1-1,0 0 1,-1 0-1,1 1 0,-1 0 1,1 0-1,-1 1 1,1 0-1,-1 0 1,6 2-3,-12-3-89,1 0 1,-1-1 0,1 1-1,-1 0 1,0-1-1,1 1 1,-1 0-1,0 0 1,0-1 0,1 1-1,-1 0 1,0 0-1,0 0 1,0 0-1,0-1 1,0 1 0,0 0-1,0 0 1,0 0-1,0-1 1,0 1-1,-1 0 1,1 0 0,0 0-1,-1-1 1,1 1-1,0 0 1,-1 0-1,1-1 1,-1 1 0,1-1-1,-1 1 1,1 0-1,-1-1 1,0 1 0,1-1-1,-1 1 1,0-1-1,1 1 1,-1-1-1,0 0 1,1 1 0,-1-1-1,0 0 1,0 1-1,0-1 1,1 0-1,-1 0 1,0 0 0,0 0-1,0 0 1,1 0-1,-1 0 1,0 0-1,0 0 1,0 0 0,0 0-1,1-1 1,-1 1 88,-25 5-3170</inkml:trace>
  <inkml:trace contextRef="#ctx0" brushRef="#br0" timeOffset="18142.81">6879 2760 7226,'0'0'208,"0"0"0,0 0 0,0 0 0,-1 0 1,1 0-1,0 0 0,-1 0 0,1 1 0,0-1 1,0 0-1,-1 0 0,1 0 0,0 0 1,0 0-1,-1 0 0,1 0 0,0 0 0,-1 0 1,1 0-1,0-1 0,0 1 0,-1 0 0,1 0 1,0 0-1,0 0 0,-1 0 0,1 0 1,0 0-1,0-1 0,0 1 0,-1 0 0,1 0 1,0 0-1,0-1 0,0 1 0,-1 0 0,1 0-208,-7 32 853,-4 44-274,3 0 1,4 0-1,3 6-579,7-29 217,-6-53-210,1 1-1,0-1 1,0 1 0,0-1-1,0 1 1,0-1 0,0 0-1,0 0 1,0 0 0,0 0-1,0 1 1,0-1-1,0 0 1,0-1 0,0 1-1,0 0 1,0 0 0,0 0-1,0-1 1,0 1 0,0 0-1,0-1 1,0 1-1,0-1 1,0 1 0,-1-1-1,1 1 1,0-1 0,0 0-1,-1 1 1,1-1 0,0 0-1,-1 0 1,1 1-1,0-1 1,-1 0 0,1 0-1,-1 0 1,0 0 0,1 0-1,-1 0 1,0 0 0,1 0-7,0-1 8,37-43 132,-20 22-90,0 1 0,2 0 0,1 2 0,0 1 0,3-1-50,-22 18-2,0 0 0,0 0-1,0 1 1,1-1-1,-1 0 1,1 1 0,-1 0-1,1-1 1,0 1 0,0 0-1,-1 0 1,1 1-1,0-1 1,0 0 0,0 1-1,0 0 1,0 0-1,0 0 1,0 0 0,0 0-1,0 0 1,0 1 0,-1 0-1,1-1 1,0 1-1,0 0 1,0 0 0,-1 1-1,1-1 1,-1 0 0,1 1-1,-1 0 1,1 0-1,-1-1 1,0 1 0,0 1-1,0-1 1,0 0 0,0 0-1,-1 1 1,1-1-1,-1 1 1,1-1 0,-1 1-1,0 0 1,1 1 2,1 8 51,-1 1 0,0-1 0,0 1 0,-2 0 0,1-1-1,-2 1 1,1 0 0,-2 0 0,0-1 0,0 1 0,-1-1 0,-1 0 0,0 0 0,0 0 0,-1 0 0,-1 0 0,0-1-1,-1 0 1,0-1 0,0 1 0,-1-1 0,-7 6-51,8-8 126,-1 0 0,0 0-1,0-1 1,-1 0 0,1-1 0,-1 1-1,-1-2 1,1 1 0,-1-2 0,0 1 0,0-1-1,-1-1 1,1 0 0,-1 0 0,0-1-1,1 0 1,-1-1 0,0 0 0,0-1-1,-3 0-125,13 0 0,-1 1 0,0-1 0,0 1 0,0-1 0,0 0 0,0 0 0,0 0 0,0 0 0,0-1 0,0 1 0,0 0 0,0-1 0,0 1 0,0-1-1,1 0 1,-1 1 0,0-1 0,0 0 0,1 0 0,-1 0 0,1 0 0,-1-1 0,1 1 0,-1 0 0,1-1 0,-1 1 0,1-1 0,0 1 0,0-1 0,0 0-1,0 1 1,0-1 0,0 0 0,1 0 0,-1 0 0,1 0 0,-1 1 0,1-1 0,-1 0 0,1 0 0,0 0 0,0 0 0,0 0 0,0 0 0,2-2-185,0 0 0,1 0 0,-1 0 0,1 0 0,-1 1 1,1-1-1,0 1 0,1 0 0,-1 0 0,0 0 0,1 0 1,0 1-1,2-2 185,12-9-1327,16-16-2560,1 2-343</inkml:trace>
  <inkml:trace contextRef="#ctx0" brushRef="#br0" timeOffset="18471.056">7298 2998 8170,'-1'6'2544,"-1"-2"561,5-1-2041,5 0-472,5-3 72,6-3-183,9-3-73,1-3-120,8-1-56,-4-1-136,2 2 16,-8 4-400,-1 1 1448,-6 7-4713,-11 4 1657</inkml:trace>
  <inkml:trace contextRef="#ctx0" brushRef="#br0" timeOffset="18851.523">7855 2805 7146,'2'-5'461,"1"0"0,-1 0 0,-1 0 0,1 0 0,-1 0 0,0 0 0,0 0 0,0-1 0,-1 1 1,0 0-1,0-1 0,0 1 0,-1 0 0,0-1 0,0 1 0,0 0 0,0 0 0,-1 0 0,0 0 0,0-1-461,0 5 58,0 0-1,0 1 0,1-1 0,-1 1 0,0-1 1,0 1-1,0 0 0,1 0 0,-1-1 0,0 1 1,0 1-1,0-1 0,0 0 0,1 0 0,-1 1 1,0-1-1,0 1 0,1-1 0,-1 1 0,0 0 0,1 0 1,-1 0-1,0 0 0,1 0 0,0 0 0,-1 0 1,1 0-1,-1 1 0,1-1 0,0 0 0,0 1 1,0-1-1,0 1 0,0-1 0,0 1 0,0 0 0,1-1 1,-1 1-1,0 0 0,1 0 0,0-1 0,-1 2-57,-18 38 37,2 1 0,2 0 0,1 2 0,3-1-1,1 5-36,5 32 72,5-79-69,0 0-1,0 0 0,1 0 0,-1 0 0,0 0 1,1 0-1,-1 0 0,1 0 0,-1 0 0,1 0 0,-1 0 1,1 0-1,0 0 0,-1 0 0,1 0 0,0-1 1,0 1-1,0 0 0,0-1 0,0 1 0,-1 0 0,1-1 1,0 1-1,0-1 0,1 0 0,-1 1 0,0-1 1,0 0-1,0 1 0,0-1 0,0 0 0,0 0 1,0 0-1,0 0 0,0 0 0,1 0 0,-1 0 0,0-1 1,0 1-1,0 0 0,0-1 0,0 1 0,0 0 1,0-1-1,0 1 0,0-1 0,0 0 0,0 1 0,0-1 1,-1 0-1,1 1 0,0-1 0,0 0 0,-1 0 1,1 0-1,0 0 0,-1 0 0,1 0 0,-1 0 1,1 0-1,-1 0-2,17-18 42,-1-1 0,-1 0-1,-1-1 1,-1 0 0,3-10-42,3-2 43,20-37 73,-2-2 0,12-40-116,-45 124-100,-14 80-94,7-71 58,0 1 0,1-1-1,1 1 1,1 0 0,1-1 0,4 22 136,8-5-3089,7-12 153</inkml:trace>
  <inkml:trace contextRef="#ctx0" brushRef="#br0" timeOffset="19860.535">10210 2608 5289,'16'-33'5847,"-16"54"-1829,-45 264-60,8 48-3958,31-232 343,-4-130-469,-5-78-7890,10 67 3192</inkml:trace>
  <inkml:trace contextRef="#ctx0" brushRef="#br0" timeOffset="20884.898">10260 2687 8562,'5'2'5434,"9"4"-4523,21-2-443,1-2 0,-1-1-1,1-2 1,0-1 0,-1-2-1,29-6-467,17-2 124,-5 3-82,0 4-1,0 2 1,1 5 0,30 5-42,252 33 104,-184-10-57,-117-22-22,-7-4 0,-9 35 139,-53 4 739,-5 13-717,3 1 0,3 1-1,2 0 1,3 1 0,2-1-1,3 1 1,2-1 0,6 30-186,-3-43 385,12-22 62,-8-6-1244,4-2-3841,1-4 798</inkml:trace>
  <inkml:trace contextRef="#ctx0" brushRef="#br0" timeOffset="21534.75">10164 3195 8138,'-3'-7'6287,"0"17"-4731,8 130-514,-1-117-987,-2 1-1,-1-1 1,-1 1 0,0 0-1,-2-1 1,-1 1-1,-1-1 1,-2 3-55,2-17-68,3-8-3401,-3-5 748</inkml:trace>
  <inkml:trace contextRef="#ctx0" brushRef="#br0" timeOffset="22920.321">10093 3926 3769,'1'-1'461,"0"0"0,0-1-1,0 1 1,-1-1 0,1 1 0,0-1 0,-1 0 0,1 1 0,-1-1 0,0 0-1,1 1 1,-1-1 0,0 0 0,0 1 0,0-1 0,0 0 0,0 1 0,-1-1-1,1 0 1,0 1 0,-1-1 0,1 1 0,-1-1 0,0 0-461,-25 14 2360,-43 54-1317,60-55-973,0 0 1,1 0-1,0 0 0,1 1 0,0 0 1,1 1-1,1-1 0,0 1 0,0 0 1,1 1-1,1-1 0,0 1 0,1-1 1,1 1-1,0 0 0,1 0 0,0 0 0,1 6-70,-1-19 3,0 0 0,0 0 0,-1 0 0,1 1 0,0-1 0,0 0 0,0 0 0,1 1 0,-1-1 0,0 0 0,0 0 0,1 1 0,-1-1 0,0 0 0,1 0 0,0 0 0,-1 0 0,1 1 0,-1-1 0,1 0 0,0 0 0,0 0 0,0-1 0,0 1 0,0 0 0,0 0 0,0 0 0,0-1 0,0 1 0,0 0 0,0-1 0,0 1 0,0-1 0,0 1 0,1-1 0,-1 0 0,0 0 0,0 1 0,1-1-1,-1 0 1,0 0 0,0 0 0,1 0 0,-1 0 0,0-1 0,0 1 0,1 0 0,-1 0 0,0-1 0,0 1 0,0-1 0,1 0-3,11-9 35,0-1 0,-1-1-1,0 0 1,-1 0 0,-1-1 0,0-1-1,-1 0 1,4-7-35,1 1 37,129-211 272,-134 214-297,-6 26 24,-8 20-5,-2-3 39,2 1-1,0 0 1,2 0-1,1 1 1,2-1-1,0 0 1,2 1-1,3 15-69,-5-41 0,0 0-1,0 0 0,1 0 1,-1 0-1,1-1 1,-1 1-1,1 0 0,0 0 1,-1 0-1,1-1 1,0 1-1,0 0 0,0-1 1,1 1-1,-1-1 1,0 1-1,1-1 0,-1 0 1,0 0-1,1 1 1,0-1-1,-1 0 0,1 0 1,0 0-1,-1-1 1,1 1-1,0 0 0,0-1 1,0 1-1,-1-1 1,1 1-1,0-1 0,0 0 1,0 0-1,0 0 1,0 0-1,0 0 1,1-1-1,74-33-4634,-27 6 1177</inkml:trace>
  <inkml:trace contextRef="#ctx0" brushRef="#br0" timeOffset="23712.168">11694 3785 8330,'-1'-27'6945,"-5"84"-3423,-22 112-2100,16-100-1044,-3 77 218,16-145-593,-1-1 0,1 0 0,0 1 0,0-1 0,0 0 0,0 0 0,-1 0 0,1 1 0,0-1 0,0 0 0,0 0 0,0 0 0,0-1 0,-1 1 0,1 0 0,0 0 0,0 0 0,0-1 0,0 1 0,-1 0 1,1-1-1,0 1 0,0-1 0,-1 1 0,1-1 0,0 1 0,-1-1 0,1 1 0,0-1 0,-1 0 0,1 1 0,-1-1 0,1 0 0,-1 1 0,1-1 0,-1 0 0,0 0 0,1 0 0,-1 1 0,0-1 0,0 0-3,1 0 9,13-15 18,1 2 1,0-1-1,0 2 1,1 0-1,1 1 1,1 1-1,-1 0 1,2 2-1,-1 0 1,12-4-28,-26 13-1,0 0 1,1 0-1,-1 0 0,0 0 1,1 0-1,-1 1 1,0 0-1,1 0 1,-1 0-1,0 1 1,0-1-1,0 1 1,0 0-1,0 0 1,0 0-1,-1 1 0,1-1 1,-1 1-1,1 0 1,-1 0-1,0 0 1,0 0-1,-1 1 1,1-1-1,-1 1 1,1 0-1,-1 0 1,0-1-1,0 1 0,-1 1 1,1-1-1,-1 0 1,0 0-1,0 0 1,-1 1-1,1-1 1,-1 1-1,0-1 1,0 0-1,0 1 1,-1-1-1,1 0 0,-1 1 1,0-1-1,0 0 1,-1 0-1,-1 3 1,-5 7 141,-1 0 1,-1 0-1,0-1 0,-1-1 0,0 0 0,-1 0 0,-1-1 0,0 0 1,0-1-1,-1-1 0,0 0 0,-5 1-141,-2 5 82,0-1 0,-1-2 0,-1 0 0,0-1 0,0-1 0,-1-1 0,0-1 0,-1-2 0,0 0 0,-11 0-82,35-5-20,-1 0 1,0-1-1,0 1 0,0-1 1,0 1-1,0-1 0,0 0 1,1 1-1,-1-1 0,0 0 1,0 0-1,0-1 0,0 1 1,0 0-1,0-1 0,0 1 1,0-1-1,0 1 0,1-1 0,-1 0 1,0 0-1,0 0 0,1 0 1,-1 0-1,1 0 0,-1 0 1,1-1-1,-1 1 0,1-1 1,0 1-1,-1-1 0,1 1 1,0-1-1,0 0 0,0 1 0,1-1 1,-1 0-1,0 0 0,0 0 1,1 1-1,0-1 0,-1 0 1,1 0-1,0 0 0,0 0 1,0 0 19,25-34-1415,29-7-2710</inkml:trace>
  <inkml:trace contextRef="#ctx0" brushRef="#br0" timeOffset="27839.838">10236 2756 2521,'-59'-35'9907,"67"37"-5909,21-3-3865,1 2-1,0 2 0,0 0 1,18 6-133,-19-4 19,0-2 0,0-1 0,1 0 0,19-4-19,-7 2-2,116-6 72,-134 3-44,0 0 1,-1 2 0,1 0-1,0 2 1,0 0 0,5 3-27,-10-1 32,1 0 1,-1-1-1,1-1 1,-1-1-1,19-2-32,15-2 67,1 2-1,-1 3 0,18 3-66,41 10 84,63-23 0,-70 11-13,-22-12 12,-63 9 90,-68-15 2189,32 10-2339,0 0 1,-1 0 0,0 2-1,0 0 1,0 1 0,-1 0-1,1 2 1,0 0 0,-1 1-1,1 1 1,-6 1-24,1-2-7,-129 25 3,101-14 37,28-8-18,-1-2 1,1 0-1,0-2 0,-1 0 0,1-2 0,0 0 0,0-2 0,0 0 0,-19-8-15,28 9 2,-107-31 12,16 25-17,67 8 0,0-2 0,0-1 1,0-2-1,-13-5 3,38 8-2,0 0-1,-1 0 1,0 2 0,0 0-1,0 0 1,1 1 0,-2 0 0,1 1-1,0 1 1,1 0 0,-1 1-1,0 0 1,0 1 0,-10 4 2,-27 15-16,40-17 13,0 0 1,0 0-1,0-1 0,0-1 0,-1 0 1,1 0-1,-1-1 0,0 0 1,-4 0 2,-9-6-52,25 6 44,1 1 0,0-1 1,0 0-1,0 1 1,0-1-1,0 0 0,0 0 1,1 0-1,-1-1 0,1 1 1,-1 0-1,1-1 0,0 0 1,0 1-1,-1-1 0,1 0 1,0-1-1,0 1 0,0 0 1,0-1-1,0 0 1,0 1-1,0-1 0,1 0 8,-4 0 0,57 6-38,0-3 0,1-2 0,18-4 38,90 2 15,170 22-20,-115-11 35,-98-12-24,-91 4-2,-12-1-1,-1 1 0,0 0 0,0 1 0,0 1 0,-1 1 0,3 1-3,-17-4-188,17 6-502,-8-1-4358,-9-7 1152</inkml:trace>
  <inkml:trace contextRef="#ctx0" brushRef="#br0" timeOffset="28675.892">10512 2784 5505,'-18'-1'7058,"14"23"-4999,12 254-739,13 12-964,-22-280-481,-4-32-526,9-44-3698,3 23 1362</inkml:trace>
  <inkml:trace contextRef="#ctx0" brushRef="#br0" timeOffset="28990.051">10624 2851 4001,'6'-32'9598,"-10"68"-7640,-4 122-569,11 103-1389,-3-30 234,2-213-270,8-29-1095,3-22-1710,0-16-33</inkml:trace>
  <inkml:trace contextRef="#ctx0" brushRef="#br0" timeOffset="29785.558">11110 2778 5993,'2'-8'6983,"-8"24"-4657,2 120-1175,3 188-651,-8-212-368,26-137-809,4-62-4765,-10 44 2358</inkml:trace>
  <inkml:trace contextRef="#ctx0" brushRef="#br0" timeOffset="30034.42">11278 2769 6977,'4'-12'5126,"-6"19"-2121,-4 17-2259,0 32-586,2 1 1,2-1-1,3 1 1,2 6-161,0-8 126,2 2 89,-1-6-640,-4-17-2875,-2-28 606</inkml:trace>
  <inkml:trace contextRef="#ctx0" brushRef="#br0" timeOffset="39490.426">10542 3602 5321,'-5'-5'3405,"-2"1"275,11 7-1942,5 7-1624,-1 0 1,0 1-1,0-1 0,-1 2 0,0-1 0,-1 1 0,2 6-114,2 2 88,6 13 16,-3-5-69,0 0 0,2 0 0,1-1-1,1-1 1,2-1 0,0-1 0,1 0 0,2-2 0,6 6-35,80 14 537,-103-39-499,0 1 0,0 0 1,0 1-1,0-1 0,-1 1 0,0-1 0,0 2 0,0-1 0,-1 0 1,1 1-1,-1-1 0,-1 1 0,1 0 0,-1 0 0,0 0 1,0 0-1,-1 0 0,1 1-38,-1-1-104,2 3 1506,4-21-305,15-49-647,36-88-205,79-184-78,-116 279-119,-31 88-2852,8-16 625</inkml:trace>
  <inkml:trace contextRef="#ctx0" brushRef="#br0" timeOffset="39774.924">10918 4419 4465,'3'7'8120,"9"34"-7749,-7-10-184,0-1 1,-2 1-1,-1 0 0,-2 0 0,-1-1 1,-1 1-1,-2 0 0,0-1 1,-3 0-1,0 0 0,-2 0 0,-1-1 1,-2 0-1,-9 16-187,-1-8 220,-2-1-1,-1-1 1,-2-2-1,-1 0 1,-11 7-220,10-15 159,-3-2 1,0-1 0,0-2 0,-2-1 0,-1-1 0,0-3 0,-1 0-1,-1-2 1,0-2 0,0-2 0,-12 1-160,45-9 13,-477 127 320,372-106-297,0-6 1,-28-2-37,29-3 8,41-3 1,-45 6 23,0-5 0,0-4-1,-84-9-31,72-13 144,0-5-1,-45-18-143,116 27 6,-1 1-21,0-2 0,1-3 1,1-2-1,-12-8 15,-359-207 140,278 149-174,5-6 1,-108-92 33,8-10-75,190 145 90,2-1-1,2-3 0,-25-38-14,-126-179 4,6 22 35,12-37-62,13-29-58,6-45-18,111 234 63,-19-84 36,2-50-9,0-66 9,25 57 10,20 150 9,-4 0-1,-5 2 0,-20-40-18,39 120 12,-1 1 0,-1 1 0,-2 0 0,-2 0 0,-1 2 0,-19-26-12,21 35 9,-2 0 0,0 1-1,-1 1 1,-2 0 0,0 2 0,-1 0-1,-8-4-8,-150-66-58,102 53 40,-47-8 10,87 35 7,-1 2-1,0 2 0,0 1 1,0 2-1,0 2 0,0 2 1,0 1-1,1 2 0,0 1 1,0 3-1,-6 3 2,-48 6 26,91-18-26,-34 6 9,-1 0-1,0-3 0,0-1 1,-13-1-9,-208-16 40,-278 35-18,289-8-16,10 17-12,-140 8 2,349-35 8,1-2-1,-1 0 0,0-2 1,0 0-1,0-2 0,-16-5-3,-326-31-4,155-26 44,203 61-40,-62-19 9,49 16-15,0 0 0,0-2 0,1 0 0,0-2 0,-19-12 6,-64-58 25,89 70-21,0 0 0,-1 1 0,0 1 0,0 1-1,-1 0 1,-19-4-4,-54-24 32,86 32-28,-1 1 0,0-1 0,-1 1 0,1 1-1,0 0 1,-1 0 0,0 0 0,1 1 0,-1 0 0,-1 0-4,-32 6 1,37-6-5,1 1 1,0 1-1,0-1 0,0 0 0,0 1 1,0 0-1,0-1 0,0 1 0,0 0 0,0 1 1,0-1-1,0 0 0,1 1 0,-1 0 1,0 0-1,1-1 0,-1 1 0,1 1 1,0-1-1,0 0 0,0 1 0,0-1 0,0 1 4,-8 5-876,-1-9-3714,5-2 1085</inkml:trace>
  <inkml:trace contextRef="#ctx0" brushRef="#br0" timeOffset="39775.924">422 456 2641,'-5'9'766,"1"0"1,0 0 0,0 0 0,1 1 0,0-1 0,1 1-1,0 0 1,0-1 0,1 4-767,2-12 87,-1 1 0,1-1 0,-1 0 0,1 0 0,0 1 0,0-1-1,-1 0 1,1 0 0,0 0 0,0 0 0,0 0 0,0 0 0,0-1 0,1 1 0,-1 0 0,0 0 0,0-1 0,0 1-1,1-1 1,-1 1 0,0-1 0,1 1 0,-1-1 0,0 0 0,1 0 0,-1 0 0,1 0 0,-1 0 0,0 0 0,1 0-1,-1 0 1,0 0 0,1 0 0,-1-1 0,0 1 0,1-1 0,-1 1 0,0-1 0,0 0 0,1 1 0,-1-1 0,0 0-1,0 0 1,0 1 0,0-1 0,1-1-87,39-91 958,-26 48-771,-2-1 0,-3 0 0,-1-1-1,-2 0 1,-3-1 0,-1-40-187,-2 30 199,0 57-198,0-1 0,0 1 0,0 0-1,0 0 1,1 0 0,-1 0 0,0 0 0,0 1 0,1-1 0,-1 0-1,1 0 1,-1 1 0,1-1 0,-1 1 0,1 0 0,-1-1 0,1 1-1,-1 0 1,1 0 0,0 0 0,-1 0 0,1 0 0,-1 0-1,1 0 1,-1 0 0,1 1 0,-1-1 0,1 1 0,-1-1 0,1 1-1,-1 0 1,1-1 0,-1 1 0,0 0 0,1 0 0,-1 0 0,0 0-1,0 0 1,1 1-1,2 0 0,75 35-48,170 67-574,-118-67-2036</inkml:trace>
  <inkml:trace contextRef="#ctx0" brushRef="#br0" timeOffset="48155.082">4878 6924 7586,'-6'21'5639,"6"14"-5159,1-19-10,-2 49 39,1 84 1405,18 144-1914,2-212 227,-20-81-221,0 0 0,0 0 0,0-1 1,0 1-1,0 0 0,0 0 0,0 0 0,0-1 0,0 1 1,0 0-1,0 0 0,0 0 0,0-1 0,0 1 1,0 0-1,0 0 0,0 0 0,0-1 0,0 1 0,0 0 1,0 0-1,0 0 0,0-1 0,0 1 0,1 0 0,-1 0 1,0 0-1,0 0 0,0 0 0,0-1 0,0 1 0,1 0 1,-1 0-1,0 0 0,0 0 0,0 0 0,1 0 0,-1 0 1,0 0-1,0 0 0,0 0 0,0 0 0,1-1-6,-49-136-4790,27 81 1652</inkml:trace>
  <inkml:trace contextRef="#ctx0" brushRef="#br0" timeOffset="48437.628">4761 6988 6217,'8'-18'2761,"1"9"24,8 1-1129,5 5-944,9-1 72,5-1-176,11-3 48,2 1-263,10-5 7,-6-2-264,-3-3 32,-9-11-144,-3 3 96,-15 1-112,-2 3-144,-12 3-416,-9 13-2913,-9 6 616</inkml:trace>
  <inkml:trace contextRef="#ctx0" brushRef="#br0" timeOffset="48744.329">4902 7191 4369,'5'14'3033,"1"-9"-401,11-4-215,7-5-1649,17-7 184,6-10-320,17-8 8,-8-2-264,5-2-32,-14 3-264,-8 5-288,-15 13-56,-8 18-2960,-18 11 655</inkml:trace>
  <inkml:trace contextRef="#ctx0" brushRef="#br0" timeOffset="48745.329">4887 7631 6681,'-12'28'2553,"6"-6"296,9-9-1705,11 0-360,5-7-328,13-7 128,9-8-232,17-3 0,3-7-176,2-11-40,-5 4-320,-2-13-944,-10 1-2113,1-15 225</inkml:trace>
  <inkml:trace contextRef="#ctx0" brushRef="#br0" timeOffset="49009.503">5561 6672 4913,'-6'-4'7379,"-1"14"-5644,-5 15-1541,1 1-1,0 0 1,3 1 0,0 0-1,1 0 1,2 1-1,1 0 1,1 0 0,1 0-1,2 0 1,0 0 0,2 0-1,2 0 1,0 0 0,2 2-194,-2-15 31,0 0 0,0-1 0,2 1 0,0-1 0,0-1 0,1 1 0,1-1-31,-5-8 4,-1-1 1,1 0-1,1 0 0,-1-1 1,0 1-1,1-1 0,0 1 1,0-1-1,0 0 0,0 0 1,0-1-1,1 0 1,-1 1-1,1-1 0,0-1 1,-1 1-1,1-1 0,0 0 1,0 0-1,0 0 0,0 0 1,0-1-1,3 0-4,4-1-178,0-1 1,-1 0-1,1 0 0,-1-1 0,0-1 1,0 0-1,0 0 0,0-1 0,8-6 178,-4 2-856,-1 0-1,0-2 1,0 1-1,-1-2 1,-1 0-1,5-6 857,26-39-3244</inkml:trace>
  <inkml:trace contextRef="#ctx0" brushRef="#br0" timeOffset="49325.389">6160 6641 6329,'9'-14'3329,"-10"11"-192,-7 10-1065,-4 9-1392,-12 17-24,-2 13-367,-13 23 119,-1 7-176,2 15 88,6-6-176,5-4 56,10-27-152,2-14-48,3-22-376,0-20-56,0-19-3177,6-26 736</inkml:trace>
  <inkml:trace contextRef="#ctx0" brushRef="#br0" timeOffset="49326.389">5902 6754 8578,'12'9'2120,"1"16"841,5 4-2529,11 1 48,2-1-168,9 1 40,4-15-200,8-9 64,-8-6-264,3-13 336,-13-15-3432,-6-8 1151</inkml:trace>
  <inkml:trace contextRef="#ctx0" brushRef="#br0" timeOffset="49563.978">6310 6516 9194,'-1'2'2272,"2"5"769,3 1-2705,5 6-40,3 2-160,7 5 72,1 1-96,8 8 64,-3-1-152,0 3 56,-12 15-96,-8 13 48,-13 6-80,-22 16 64,-11 4-56,-17 2 3313,1-6-6458,0-14 3273</inkml:trace>
  <inkml:trace contextRef="#ctx0" brushRef="#br0" timeOffset="50223.25">6599 6707 8658,'10'2'2144,"12"-5"857,5-3-2505,17-3-8,9-5-136,15-7 48,-1 4-216,10-4 24,-13 1-168,-5 5 48,-21 3-104,-12-2 120,-20 16-3328,-27 5 1103</inkml:trace>
  <inkml:trace contextRef="#ctx0" brushRef="#br0" timeOffset="50495.2">6708 6899 8546,'15'4'2096,"16"1"833,9-10-2553,20-4 72,3-5-168,15-15-8,-5 2-176,2-2 704,-9 7-3840,-6 5 1455</inkml:trace>
  <inkml:trace contextRef="#ctx0" brushRef="#br0" timeOffset="50992.107">7650 5994 4569,'5'-10'814,"0"0"100,0 0 0,0 0 1,-1-1-1,-1 1 0,0-1 0,0 0 0,-1 0 1,0 0-1,-1 0 0,0 0 0,-1-9-914,0 18 87,-1 1-1,1 0 1,-1-1-1,1 1 0,-1 0 1,0-1-1,0 1 1,1 0-1,-1 0 1,0-1-1,0 1 0,0 0 1,0 0-1,0 0 1,0 0-1,-1 0 1,1 1-1,0-1 1,0 0-1,-1 0 0,1 1 1,0-1-1,-1 1 1,1-1-1,-1 1 1,1 0-1,-1-1 0,1 1 1,0 0-1,-1 0 1,1 0-1,-1 0 1,1 0-1,-1 1 0,1-1 1,-1 0-1,1 1 1,-1-1-87,-59 22 612,38-10-597,1 1-1,1 1 1,0 1-1,0 1 1,2 0-1,0 2 1,1 0-1,0 1 1,2 1-1,1 1 1,0 0-1,1 1 1,-9 21-15,14-25 5,0 0 0,2 0 1,0 0-1,2 1 1,0 0-1,1 0 1,0 0-1,2 1 1,0 0-1,1-1 1,2 1-1,0-1 1,0 1-1,2-1 0,1 1 1,0-1-1,1 0 1,5 9-6,-1-12 2,0-1 0,2 0 1,0 0-1,0-1 0,1-1 1,1 0-1,0-1 0,1 0 1,1-1-1,-1 0 0,2-2 0,-1 1 1,1-2-1,12 4-2,63 43 19,-79-46-14,0 0 1,0 1 0,-1 0 0,-1 1 0,1 0 0,-2 1 0,0 0 0,0 0 0,-1 1 0,-1 0 0,6 13-6,-4 0-10,-2 1 0,-1-1 1,-1 1-1,-1 0 0,-1 0 0,-2 1 1,0-1-1,-2 0 0,-1 0 1,-6 26 9,5-27 46,-2-1 1,-1 1 0,-1-1 0,-1 0 0,-2-1 0,0 1 0,-1-2 0,-2 0 0,0 0 0,-1-1-1,-2-1 1,-10 12-47,23-29 31,-1 0 0,1 1 0,-1-1 0,0-1 0,0 1 0,-1 0 0,1-1 0,-1 0 0,1 0 0,-1 0 0,0-1 0,0 0 0,0 1 0,-1-2 0,1 1 0,0-1 0,-1 0 0,-4 1-31,9-2-133,-1 0 1,1 0-1,-1-1 1,1 1-1,-1 0 1,1-1 0,0 1-1,-1-1 1,1 1-1,0-1 1,-1 0-1,1 1 1,0-1-1,0 0 1,0 0-1,-1 0 1,1 0 0,0 0-1,0 0 1,0 0-1,1-1 1,-1 1-1,0 0 1,0 0-1,1-1 1,-1 1-1,1 0 1,-1-1-1,1 1 1,-1-1 0,1 0 132,-6-33-3157</inkml:trace>
  <inkml:trace contextRef="#ctx0" brushRef="#br0" timeOffset="52688.448">8095 6260 5705,'17'-17'4707,"-17"17"-4644,1-1-1,-1 1 0,0 0 1,1 0-1,-1 0 1,1 0-1,-1 0 0,0 0 1,1 0-1,-1 0 1,1 1-1,-1-1 0,0 0 1,1 0-1,-1 0 0,1 0 1,-1 0-1,0 1 1,1-1-1,-1 0 0,0 0 1,1 1-1,-1-1 1,0 0-1,1 1 0,-1-1 1,0 0-1,0 0 0,0 1 1,1-1-1,-1 1 1,0-1-1,0 0 0,0 1 1,0-1-1,1 0 1,-1 1-1,0-1 0,0 1 1,0-1-1,0 1 1,0-1-1,0 0 0,0 1 1,0-1-1,0 1 0,0-1 1,-1 0-1,1 1 1,0-1-1,0 1 0,0-1 1,0 0-1,-1 1 1,1-1-1,0 0 0,0 1-62,-3 37 236,-2 0 0,-1-1 0,-1 1 1,-3-1-1,-1-1 0,-1 0 0,-2 0 0,-9 13-236,-79 140 374,101-187-370,-26 27 62,19-32-421,-3-51-4029,11 12 1144</inkml:trace>
  <inkml:trace contextRef="#ctx0" brushRef="#br0" timeOffset="52922.426">7978 6443 6257,'14'12'2457,"1"7"167,4 2-1287,4 0-881,5-3 0,-3-2-120,10-1-40,-1-6-128,7 0-32,-2-5-128,7-7 1432,-2-10-4344,0-25 1856</inkml:trace>
  <inkml:trace contextRef="#ctx0" brushRef="#br0" timeOffset="53300.402">8591 5921 8874,'-3'0'213,"0"0"0,1-1 1,-1 1-1,0 0 0,0 0 1,1 1-1,-1-1 0,0 0 1,0 1-1,1 0 0,-1-1 0,0 1 1,1 0-1,-1 1 0,1-1 1,-1 0-1,1 1 0,0-1 1,0 1-1,0 0 0,-1 0 0,1 0 1,1 0-1,-1 0 0,0 0 1,1 0-1,-1 1 0,1-1 1,-1 0-1,1 2-213,-35 80 526,30-67-438,2 0-1,0 0 0,0 1 0,2-1 0,0 1 0,2 0 0,-1 0 0,2-1 1,1 2-88,1 4 39,1 1 1,2-1 0,0 0-1,2 0 1,0-1 0,1 0-1,2 0 1,0-1 0,1 0-1,1-1 1,1-1 0,1 0-1,0-1 1,2-1 0,0 0-1,18 13-39,-11 2-22,-24-31-6,0 0 0,0 0-1,0 0 1,0 0 0,0-1-1,0 1 1,0 0-1,0 0 1,0 0 0,0 0-1,0-1 1,-1 1 0,1 0-1,0 0 1,0 0-1,-1-1 1,1 1 0,-1 0-1,1-1 1,-1 1 0,1 0-1,-1-1 1,1 1 0,-1 0-1,1-1 1,-1 1-1,0-1 1,0 1 0,1-1-1,-1 1 1,0-1 0,1 0-1,-1 1 1,0-1-1,0 0 1,0 0 0,0 0-1,1 1 1,-1-1 0,0 0-1,0 0 1,0 0 0,0 0-1,1 0 1,-1 0-1,0-1 29,-9 0-447,0 0 0,1-1 0,-1-1 0,1 0 0,-1 0 0,1 0 0,0-1-1,0-1 1,1 0 0,-1 0 0,1 0 0,0-1 0,-3-4 447,10 9-40,-13-9-53,1-1-1,0 0 0,1-1 0,0 0 1,1-1-1,-6-9 94,7 8 810,1 0 0,1-1 0,0-1 0,1 1-1,0-1 1,-1-7-810,8 22 65,-1 0-1,1 0 0,0 0 0,-1 0 0,1 0 0,0 0 0,0 0 0,0 0 0,0 0 1,-1 0-1,2 1 0,-1-1 0,0 0 0,0 0 0,0 0 0,0 0 0,0 0 1,1 0-1,-1 0 0,0 0 0,1 0 0,-1 0 0,1 1 0,-1-1 0,1 0 0,-1 0 1,1 1-1,0-1 0,-1 0 0,1 0 0,0 1 0,0-1 0,-1 1 0,1-1 1,0 1-1,0-1 0,0 1 0,0 0 0,0-1 0,-1 1 0,1 0 0,0 0 0,0-1 1,0 1-1,0 0 0,0 0 0,0 0 0,0 0 0,0 0 0,0 0 0,0 1 1,1-1-65,0-1-62,28-4-23,0-2 0,0-2 0,-1-1-1,0 0 1,19-12 85,-33 14-755,-1-1 0,1 0 0,-2-1 0,1 0 0,-1-2 0,11-11 755,12-21-3323</inkml:trace>
  <inkml:trace contextRef="#ctx0" brushRef="#br0" timeOffset="53571.732">8820 5865 5913,'-3'-1'3185,"-5"7"-280,-2 12-1129,-5 15-1080,1 11-304,0 11 16,5 1-48,3 11 0,9-5-88,6 5-47,6-11-97,8-4-40,1-21-48,13-15 0,1-25-256,7-23 1776,4-12-4921,2-14 1993</inkml:trace>
  <inkml:trace contextRef="#ctx0" brushRef="#br0" timeOffset="53913.378">9237 5899 5193,'-7'12'3785,"-4"15"-656,-4 10-409,-9 14-1864,-1 5-224,-3 17 33,-1-3-169,6 9-112,8-17-184,0-4-72,5-27-80,4-6-168,-1-28-336,-4-20-1257,5-6-1959,-12-18-113</inkml:trace>
  <inkml:trace contextRef="#ctx0" brushRef="#br0" timeOffset="53914.378">8882 6070 8082,'15'8'2312,"2"7"561,12 5-2065,7-2-456,16 2 40,-2-8-88,17-5-24,-5-8-96,6-8-400,-13-7 1104,-2-3-4016,-21-7 1375</inkml:trace>
  <inkml:trace contextRef="#ctx0" brushRef="#br0" timeOffset="54114.784">9412 5657 9690,'6'8'2289,"6"6"831,6 2-2784,8 9-64,6 5 0,7 8 80,2 0-23,2 12 15,-5 1-136,-6 10-64,-16-2-88,-11 20 0,-13-3-16,-19 23 8,-13-11 8,-16 3 2056,-7-14-5625,-7-12 2561</inkml:trace>
  <inkml:trace contextRef="#ctx0" brushRef="#br0" timeOffset="62430.246">10231 2878 3089,'-1'-54'6026,"-2"132"-1853,0 18-4273,-2-45 1027,-3-29-851,1 1 1,1 0-1,2 0 1,0 1-1,1-1 0,1 17-76,1-24 26,-24 304 574,26-289-253,4-61-707,-2 10-2075,-4 0 158</inkml:trace>
  <inkml:trace contextRef="#ctx0" brushRef="#br0" timeOffset="63676.238">11770 2819 4289,'0'0'94,"0"1"1,0-1-1,0 0 0,0 1 0,0-1 1,0 1-1,0-1 0,0 1 1,0-1-1,0 1 0,-1-1 1,1 0-1,0 1 0,0-1 1,0 1-1,0-1 0,-1 0 0,1 1 1,0-1-1,0 1 0,-1-1 1,1 0-1,0 1 0,-1-1 1,1 0-1,0 0 0,-1 1 1,1-1-1,0 0 0,-1 0 0,1 1 1,-1-1-1,1 0 0,0 0 1,-1 0-1,1 0 0,-1 0 1,1 0-1,-1 0 0,1 0 1,-1 0-1,1 0 0,-1 0 0,1 0 1,0 0-1,-1 0 0,1 0 1,-1 0-1,1 0 0,-1 0 1,1-1-1,0 1 0,-1 0 1,1 0-1,0 0 0,-1-1 1,1 1-1,-1 0 0,1-1 0,0 1 1,0 0-1,-1-1 0,1 1 1,0 0-1,0-1 0,-1 1 1,1-1-95,-32 134 1668,25-95-1479,-2 33 28,2 0-1,3 1 1,4 6-217,-1-46 79,-2 1 0,-1-1 0,-1 1 0,-9 30-79,7-26 403,5-30 3,2-15 6,8-87 66,12-122-266,4-44-57,-31 216 2,-4 68-1,-2 87-132,2 141 28,16-181-12,0-71-35,12-74-11,-4 18 53,-4-1 0,-1 0-1,-3 0 1,-3 0 0,-2 0 0,-3-3-47,0 41 7,2 20-7,1 0 0,0 0 1,0 0-1,0 0 0,0 0 1,0 0-1,0 0 1,-1 0-1,1 0 0,0 1 1,0-1-1,0 0 0,0 0 1,0 0-1,-1 0 0,1 0 1,0 0-1,0 0 0,0 0 1,0 0-1,-1 0 0,1 0 1,0 0-1,0 0 0,0 0 1,0 0-1,0 0 0,-1 0 1,1 0-1,0-1 0,0 1 1,0 0-1,0 0 0,0 0 1,-1 0-1,1 0 0,0 0 1,0 0-1,0 0 0,0-1 1,0 1-1,0 0 0,0 0 1,0 0-1,-1 0 0,1 0 0,-4 18 10,-4 35-11,1 0 0,4 0 0,1 1 1,3-1-1,2 1 0,5 15 1,8-18-3322,-6-42 821</inkml:trace>
  <inkml:trace contextRef="#ctx0" brushRef="#br0" timeOffset="64937.29">10202 3949 2465,'17'-50'6385,"-18"50"-6266,1-1-1,-1 0 1,1 1 0,-1-1-1,1 0 1,-1 1 0,1-1 0,-1 0-1,0 1 1,1-1 0,-1 1-1,0-1 1,1 1 0,-1 0-1,0-1 1,0 1 0,0 0 0,1-1-1,-1 1 1,0 0 0,0 0-1,0 0 1,0-1 0,1 1-1,-1 0 1,0 0 0,0 1 0,0-1-1,0 0 1,1 0 0,-1 0-1,0 0 1,0 1 0,0-1-1,1 0 1,-1 1 0,0-1 0,0 1-1,1-1 1,-1 1 0,0 0-119,-3 0 173,-10 1-133,1 0 1,0 1 0,0 1-1,0 0 1,0 1 0,1 1-1,-1 0 1,1 0 0,1 1-1,-1 0 1,1 1 0,1 1-1,0 0 1,0 0 0,0 1-1,1 0 1,1 1 0,-1-1-1,2 2 1,0-1 0,0 1-1,-1 5-40,5-13 4,1 1 0,0 0 0,0 0 0,0 0 0,1 0 0,0 0 0,0 0 0,0 0 0,0 0 0,1 0 0,0 1 0,0-1 0,0 0 0,1 0 0,0 1 0,0-1 0,0 0 0,0 0 0,1 0 0,0 0 0,0-1 0,0 1-1,1 0 1,-1-1 0,1 1 0,0-1 0,1 0 0,-1 0 0,1 0 0,2 1-4,-1-2-1,0-1-1,1 0 0,-1 0 1,1-1-1,0 1 1,0-1-1,-1 0 1,1-1-1,0 0 1,0 0-1,0 0 0,0 0 1,0-1-1,-1 0 1,1 0-1,0-1 1,-1 1-1,1-1 0,-1-1 1,1 1-1,-1-1 1,0 0-1,0 0 1,0 0-1,0-1 1,-1 1-1,0-1 0,1-1 1,-1 1 1,14-14 20,0-2-1,0 0 1,-2-1 0,-1 0 0,-1-2 0,0 1 0,-2-2-1,-1 0 1,0 0 0,-2-1 0,-1 0 0,-1 0-1,-1-1 1,1-18-20,-11 33 51,-7 35-46,1 14-18,1 1 0,2 0-1,1 1 1,3 0 0,1-1-1,2 22 14,0-48 35,1-1 0,0 1 0,1-1 0,1 0 0,0 0 0,0 0 0,1 0 0,3 5-35,18 14 700,11-23-2932</inkml:trace>
  <inkml:trace contextRef="#ctx0" brushRef="#br0" timeOffset="76131.841">6958 5481 8002,'-12'-42'4238,"24"67"-3621,18 83-652,-5 2 0,6 75 35,32 305 156,-24 46 41,-29 208 222,-5-536-319,0-82-1587,-6-115-986,-10-17-217</inkml:trace>
  <inkml:trace contextRef="#ctx0" brushRef="#br0" timeOffset="76991.501">7078 5961 7266,'48'-82'5465,"16"40"-5313,159-79-255,-44 47 24,67-15 79,-34 14-2,170-84 10,-208 69 22,58-46-30,145-90 18,-340 206-19,1 2 0,1 2 0,0 1 0,2 2 0,-1 1 0,1 3 1,1 1-1,0 2 0,31 0 1,-46 5-18,0 1 1,-1 2 0,1 0-1,-1 2 1,25 6 17,-40-4-7,0 1-1,0 0 1,0 1-1,-1 0 0,0 0 1,-1 1-1,0 1 1,0-1-1,-1 1 1,0 1-1,-1 0 1,0 0-1,0 0 1,-1 1-1,-1 0 1,0 0-1,-1 0 1,2 10 7,-5-20 2,201 587 472,-77-289-331,61 132-52,-100-207-52,-80-213-28,1 0 1,0 0 0,0-1 0,1-1 0,0 1 0,1-1 0,0 0 0,1-1-1,0 0 1,1-1 0,5 4-12,-15-11 6,0-1-1,0 0 0,0 1 0,0-1 1,0 1-1,-1-1 0,1 1 1,0 0-1,0-1 0,-1 1 1,1 0-1,0 0 0,-1-1 0,1 1 1,0 0-1,-1 0 0,0 0 1,1 0-1,-1-1 0,1 1 1,-1 0-1,0 0 0,0 0 1,1 0-1,-1 0 0,0 0 0,0 0 1,0 0-1,0 0 0,0 0 1,0 0-1,-1 0 0,1 0 1,0 0-1,0 0 0,-1 0 1,1 0-1,0 0 0,-1 0 0,1 0 1,-1-1-1,1 1 0,-1 0 1,0 0-1,1 0 0,-2 0-5,-104 65 770,-115 77 619,104-84-939,-3-4 0,-3-7 0,-42 9-450,114-40 51,-475 159 234,-83 21-24,32-45 52,57-39-115,174-36-140,334-74-73,2 0-28,-1-1 0,1 0 0,-1 0 0,0-1 0,0 0 0,0-1 0,1-1 0,-3 0 43,14 1-12,-1 0 0,0 0 0,1-1-1,-1 1 1,0-1 0,0 1 0,1 0 0,-1-1 0,0 1 0,0-1 0,0 1 0,1 0 0,-1-1-1,0 1 1,0-1 0,0 1 0,0-1 0,0 1 0,0-1 0,0 1 0,0-1 0,0 1 0,0 0-1,0-1 1,0 1 0,0-1 0,-1 1 0,1-1 0,0 1 0,0-1 0,0 1 0,-1 0 0,1-1-1,0 1 1,0 0 0,-1-1 0,1 1 0,0 0 0,-1-1 0,1 1 0,0 0 0,-1-1 0,1 1-1,-1 0 1,1 0 0,0 0 0,-1-1 0,1 1 0,-1 0 0,1 0 0,-1 0 0,1 0-1,-1 0 1,1 0 0,0 0 0,-1 0 0,1 0 0,-1 0 0,1 0 0,-1 0 0,1 0 0,-1 0-1,1 0 1,-1 1 0,1-1 0,0 0 0,-1 0 0,1 1 12,36-8-2711,19-11 140</inkml:trace>
  <inkml:trace contextRef="#ctx0" brushRef="#br0" timeOffset="83911.322">10166 2708 3985,'-1'-1'121,"1"1"1,0-1-1,-1 1 1,1-1-1,-1 1 1,1-1-1,-1 1 1,1-1-1,-1 1 1,1 0-1,-1-1 1,0 1 0,1 0-1,-1 0 1,0-1-1,1 1 1,-1 0-1,0 0 1,1 0-1,-1 0 1,0 0-1,1 0 1,-1 0-1,0 0 1,1 0-1,-1 0 1,0 0-1,1 0 1,-1 0-1,0 0 1,1 1-1,-1-1 1,1 0-1,-1 1 1,0-1-1,1 0 1,-1 1-1,1-1 1,-1 1-1,1-1 1,-1 1-1,1-1 1,-1 1-1,1-1 1,0 1-1,-1-1-121,-9 35 2238,9-33-2251,-16 216 1589,19-132-1474,2 0-1,5-1 1,3 1 0,12 33-102,-14-73 26,-2 1 0,-2-1 0,-2 1 0,-2 1-26,-22 216 97,21-233-13,-1-20-154,0-17-571,-1-20-1602,1-10 44</inkml:trace>
  <inkml:trace contextRef="#ctx0" brushRef="#br0" timeOffset="85047.264">11779 2612 3929,'-19'87'6109,"7"0"-3492,5 177-1950,12-134-572,1 38 70,-13 126-165,3-205 49,18-142-22,-3-30-6,-4 0 0,-4 0-1,-3-1 1,-9-60-21,2 4-53,-1-44-365,-21-102 418,20 227 50,-2 88-60,-21 286 40,26-108-1441,10-147-971,1-14-180</inkml:trace>
  <inkml:trace contextRef="#ctx0" brushRef="#br0" timeOffset="85652.323">10318 2417 4241,'-13'10'1824,"-5"13"129,0 12-1153,-2 24-88,2 8-288,4 25 88,2 5-168,5 26 24,7-7-176,7 16 0,5-19-464,1 10-2016,-4-29 576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8:3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10906,'-50'16'4894,"5"-3"-3966,23-6-671,-1-1 1,0-2 0,0 0-1,0-1 1,0-1-1,-1-1 1,1-1 0,-1-1-1,1-1 1,-14-4-258,-84-2-79,119 8 4,0 0 0,1 0 0,-1 0 0,0 1 0,1-1-1,-1 1 1,0-1 0,1 1 0,-1 0 0,0-1-1,1 1 1,-1 0 0,1 0 0,0 0 0,-1 0-1,1 0 1,0 0 0,-1 1 0,1-1 0,0 0 0,0 1-1,0 0 76,2 21-4450,8-14 1259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8:3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73 10530,'-30'-10'3009,"-7"-4"888,1 2-2993,-10 4 40,7 4-312,-2 1-24,8 0-264,-1 3-39,11-2-225,4 1 48,4 1-128,2-2 56,6 1-136,-1 1-641,4-2-695,10-4-2857,3 1 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8:3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80 3017,'-6'-73'8655,"5"72"-8602,0 1-1,1-1 1,-1 0 0,0 1 0,0-1 0,1 1 0,-1-1-1,0 1 1,0 0 0,0-1 0,0 1 0,0 0-1,1 0 1,-1 0 0,0-1 0,0 1 0,0 0-1,0 0 1,0 0 0,0 0 0,0 1 0,0-1 0,0 0-1,1 0 1,-1 0 0,0 1 0,0-1 0,0 0-1,0 1 1,0-1 0,1 1 0,-1-1 0,0 1-1,1 0 1,-1-1 0,0 1 0,1 0 0,-1-1 0,0 1-1,1 0 1,-1-1 0,1 2-53,-4 0 104,-8 8-58,-1 1-1,2 0 1,0 0 0,0 1 0,1 0 0,1 1 0,0 0 0,0 1 0,2 0-1,-1 0 1,2 1 0,0 0 0,1 0 0,0 0 0,-2 15-46,1 10 16,2 0 1,1 0-1,2 0 1,2 1-1,2-1 0,1 0 1,3 0-1,0 0 1,3-1-1,1 0 1,2-1-1,3 1-16,2 11 7,13 33 22,-3 0-1,3 35-28,-25-91 2,-1 1 0,-2 0-1,0 0 1,-2 0 0,-1 0 0,-2-1 0,0 1-1,-2 0 1,-5 17-2,-4-3 90,-2-1 0,-1-1 0,-2 0 0,-2-1 0,-8 10-90,6-15 421,-1 0 1,-2-1 0,0-1 0,-3-2 0,0 0-1,-2-2 1,-29 21-422,48-40 208,0-1 1,-1-1-1,1 1 0,-1-2 0,-1 1 1,1-2-1,-1 0 0,0 0 0,0-1 1,-1-1-1,1 0 0,-1-1 0,0-1 1,-7 1-209,17-3 17,1 1 0,-1-1 0,0 1 0,0-1 0,0 0 0,1-1 0,-1 1 0,0-1 0,1 1 0,-1-1 0,1 0 0,0 0 0,0-1 0,0 1 0,0-1 0,0 0 0,0 1 0,1-1 0,-1 0 0,1 0 0,0-1 0,0 1 0,0-1 1,0 1-1,0-1 0,1 1 0,0-1 0,0 0 0,0 0 0,0 1 0,0-5-17,0-1-243,0 0 0,1 0 0,0-1 0,1 1 1,0 0-1,0 0 0,1 0 0,0 0 0,1 0 0,0 0 1,0 0-1,1 1 0,2-4 243,29-38-3901,11 4-492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8:3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84 835 6433,'3'15'3353,"-7"-1"-368,-5 13-977,-2 14-1872,-3 15-80,2 0 72,-2 10-40,5-6 40,3 6-72,3-19 40,0 0-72,3-19 40,2-8-48,-4-17 48,2-15-360,-1-17-72,1-22-2768,1-10 567</inkml:trace>
  <inkml:trace contextRef="#ctx0" brushRef="#br0" timeOffset="185.022">30 864 8602,'6'3'2064,"7"4"825,2 6-2417,10-4-96,2 1 0,5 2-112,1-4-48,5-5-112,-4-3 32,4-8-96,-8 2 64,-6 2-88,-6 1 32,-6 3-400,-8 4-1120,-3 5-1697,-6 5-135</inkml:trace>
  <inkml:trace contextRef="#ctx0" brushRef="#br0" timeOffset="493.914">155 1108 9298,'-1'0'2216,"1"0"785,6 0-2625,6 0-88,3 0-8,10-4-64,-1-3 56,9-3-128,-1-2-16,6-3-176,-11 2-128,5 4 408,-15 3-3464,0 15 1143</inkml:trace>
  <inkml:trace contextRef="#ctx0" brushRef="#br0" timeOffset="785.545">77 1407 7106,'-14'36'3208,"-3"-5"-135,11-16-1497,6 3-1208,8-9-200,11-1-24,9-8 80,10-6-64,3-9 72,6-4-79,-8-8-25,5-8-553,-7 3 169,7-13-3072,-8-1 615</inkml:trace>
  <inkml:trace contextRef="#ctx0" brushRef="#br0" timeOffset="1133.015">638 855 5801,'19'-38'5943,"-18"38"-5909,-1 0 0,0 0 0,1 0 0,-1 0-1,0 0 1,1 0 0,-1 0 0,1 0 0,-1 0 0,0 0 0,1 0 0,-1 1 0,0-1 0,1 0 0,-1 0-1,0 0 1,1 1 0,-1-1 0,0 0 0,1 0 0,-1 1 0,0-1 0,0 0 0,0 0 0,1 1 0,-1-1 0,0 0-1,0 1 1,0-1 0,1 0 0,-1 1 0,0-1 0,0 1 0,0-1 0,0 0 0,0 1 0,0-1 0,0 0 0,0 1-1,0-1 1,0 1 0,0-1 0,0 0 0,0 1 0,0-1 0,-1 0 0,1 1 0,0-1 0,0 1 0,0-1 0,0 0-1,-1 1 1,1-1 0,0 0 0,0 0 0,-1 1 0,1-1 0,0 0 0,0 0 0,-1 1 0,1-1 0,0 0-1,-1 0 1,1 0 0,-1 1-34,-12 39 749,0-5-465,1-1 0,2 2 1,2-1-1,1 1 0,1 1 0,2-1 0,2 1 0,2 24-284,0-58 8,0 1 0,0 0 0,0-1-1,0 1 1,1-1 0,-1 1 0,1-1 0,0 1-1,0-1 1,1 0 0,-1 1 0,1-1 0,-1 0-1,1 0 1,0 0 0,0 0 0,0 0-1,1-1 1,-1 1 0,1-1 0,-1 1 0,1-1-1,0 0 1,0 0 0,0 0 0,0 0-1,0-1 1,1 1 0,-1-1 0,0 0 0,1 0-1,-1 0 1,1 0 0,-1-1 0,1 1 0,-1-1-1,3 0-7,4-3-184,0-1-1,0 0 0,0-1 0,0 0 0,-1-1 1,0 0-1,0 0 0,0-1 0,-1 0 0,0-1 1,0 0-1,-1 0 0,0 0 0,4-8 185,23-29-2958,-3-8 7</inkml:trace>
  <inkml:trace contextRef="#ctx0" brushRef="#br0" timeOffset="1134.015">937 938 8002,'3'2'2464,"-6"5"617,-2 13-2105,1 13-176,-5 5-120,-7 14-151,-2 4-121,-3 8-168,0-11-80,-3 1-120,7-10 40,3-6-88,2-16 72,1-10-328,4-8-272,2-29-2977,-1-15 616</inkml:trace>
  <inkml:trace contextRef="#ctx0" brushRef="#br0" timeOffset="1524.972">753 1032 8658,'15'18'5935,"-7"-5"-5111,-2-6-826,0-1 0,0 1 1,0-1-1,1 0 0,0-1 1,0 0-1,1 0 0,-1 0 1,1-1-1,0 0 0,0-1 1,1 0-1,-1 0 1,1-1-1,-1 0 0,1 0 1,0-1-1,0 0 0,0-1 1,-1 0-1,1 0 0,0-1 1,0 0-1,0 0 0,-1-1 1,1 0-1,0-1 0,-1 0 1,0 0-1,0-1 0,0 0 1,0 0-1,-1-1 1,1 0-1,-1 0 0,0-1 1,-1 0-1,2-2 2,1-4-703,-2-1 0,1 0 0,-2 0 1,1-1-1,-2 0 0,0 0 0,-1 0 0,0 0 1,-1-1-1,-1 0 0,0 1 0,-1-1 0,0 0 1,-1 0-1,-1 0 0,-1 0 0,0 1 0,-2-6 703,4 17 141,0 2 190,-1-1 0,1 0 1,0 0-1,0 0 0,-1 1 0,1-1 1,-1 0-1,1 1 0,-1-1 1,0 0-1,1 1 0,-1-1 0,0 1 1,0-1-1,0 1 0,-1-1 1,1 1-1,0 0 0,0 0 0,-1 0 1,1-1-1,-1 1 0,1 1 1,-1-1-1,1 0 0,-2 0-331,2 2 151,0 0 0,0 0-1,0 0 1,0 0 0,0 1-1,0-1 1,0 1 0,1-1 0,-1 0-1,0 1 1,1-1 0,-1 1-1,1-1 1,0 1 0,-1-1 0,1 1-1,0 0 1,0-1 0,0 1-1,0-1 1,0 1 0,1-1 0,-1 2-151,0 1 245,1 10 57,0 0 1,1-1-1,0 1 1,2-1-1,-1 1 1,2-1-1,3 10-302,16 59 243,-22-56-230,-1 1 0,-1 0 1,-1 0-1,-1 0 0,-2 0 0,-1 0 0,-1-1 0,-8 23-13,2-12-292,-2 0 0,-1-1 0,-1 0 0,-3-2 0,-19 30 292,-15 2-2977,0-18-194</inkml:trace>
  <inkml:trace contextRef="#ctx0" brushRef="#br0" timeOffset="2361.013">1290 535 9466,'-13'-2'4689,"13"19"-3876,0-13-938,36 214 411,-22-154-258,-4 2-1,-2-1 1,-2 1-1,-4 0-27,-4-24 17,-1-1 0,-2 0 0,-2 0 0,-2-1 0,-1 0 0,-4 6-17,-2 1 47,-2-1 0,-2 0 0,-1-1 0,-3-1 0,-1-2 0,-24 30-47,23-46-626,11-21-1863,9-18 119</inkml:trace>
  <inkml:trace contextRef="#ctx0" brushRef="#br0" timeOffset="2734.765">1366 110 9026,'6'-10'572,"-1"0"1,2 1-1,-1-1 1,1 2-1,1-1 1,-1 1-1,1 0 1,1 0-1,2 0-572,-8 5 57,0 1 1,1 0-1,-1 0 0,1 0 1,0 0-1,0 0 0,-1 1 1,1 0-1,0 0 0,0 0 1,0 0-1,0 0 0,0 1 1,1 0-1,-1 0 0,0 0 1,0 0-1,0 1 0,0 0 1,0 0-1,0 0 0,0 0 1,0 0-1,0 1 0,-1 0 1,4 1-58,0 3 62,0 1 1,-1 0-1,0-1 1,0 2-1,-1-1 1,1 1-1,-2 0 1,1 0 0,-1 0-1,-1 0 1,1 1-1,-1 0 1,-1 0-1,1 0 1,-2 0-1,1 0 1,-1 0-1,-1 0 1,0 2-63,-1 30 109,-2-1-1,-2 1 1,-1-1-1,-3 0 1,-1 0-1,-2-1 1,-1 0 0,-2-1-1,-2-1 1,-7 9-109,-6 23 172,12-1 9,19-66-214,0 0 0,1 0 0,-1-1 0,0 1 0,0-1 0,1 1 0,-1-1 0,1 1 0,0-1 0,-1 0 0,1 0 0,0 0 0,0 0 0,-1 0 0,1 0 0,0 0 0,0 0 0,0-1 0,0 1 0,0-1 0,0 0 0,0 1 0,0-1 0,0 0 0,0 0 0,1 0 0,-1-1 0,0 1 0,0 0 0,0-1 0,0 1 0,0-1 0,0 0 0,-1 0 0,1 0 0,0 0 0,0 0 0,1-1 33,53-18-3024,16-15-64</inkml:trace>
  <inkml:trace contextRef="#ctx0" brushRef="#br0" timeOffset="4172.189">2070 1022 9178,'19'-24'575,"-11"16"-337,0-1 0,-1-1 0,0 0 1,0 0-1,-1 0 0,-1-1 0,1 0 0,-2 0 1,1 0-1,-2 0 0,1-1 0,-2 0 0,2-8-238,-3 8 73,-1-1 0,0 1-1,-1-1 1,0 1-1,-1-1 1,-1 1-1,0 0 1,0 0-1,-1 0 1,-4-8-73,8 20 5,-1-1 0,1 0 0,-1 0 0,1 1 0,-1-1 0,1 1 0,-1-1 0,1 0 0,-1 1 0,0-1 0,1 1 0,-1-1 0,0 1 0,0-1 0,1 1 0,-1 0 0,0-1 0,0 1 0,0 0 0,1 0 0,-1 0 0,0-1 0,0 1 0,0 0 0,0 0 0,1 0 1,-1 0-1,0 0 0,0 1 0,0-1 0,0 0 0,1 0 0,-1 0 0,0 1 0,0-1 0,0 0 0,1 1 0,-1-1 0,0 1 0,1-1 0,-1 1 0,0-1 0,1 1 0,-1 0 0,1-1 0,-1 1 0,0 0-5,-26 19 2432,25-19-2076,-1-5 775,6-27 463,-3 31-1595,-2 2 370,3-5-290,9-8 93,-8 2-148,-2-39 152,-1 48-166,1-1 1,-1 1-1,0 0 1,0-1-1,0 1 1,1 0-1,-1 0 1,0 0-1,0 0 1,0 0-1,0 0 1,0 0-1,1 0 1,-1 0 0,0 0-1,0 0 1,0 1-1,0-1 1,1 0-1,-1 1 1,0-1-1,0 0 1,1 1-1,-1-1 1,0 1-1,1-1 1,-1 1-1,0-1 1,1 1-1,-1 0 1,1-1-1,-1 2-10,-8 7 20,0 1-1,0 0 1,2 0-1,-1 1 1,1 0-1,1 0 1,0 1-1,-4 11-19,8-18 5,-20 46 9,2 0-1,3 2 0,2 0 1,3 1-1,1 1 0,-1 47-13,1 63 96,10 104-96,1-260 6,1 21 20,-1 0 0,-1-1 0,-2 1 0,-1-1 0,-5 21-26,9-49-5,-1 0 0,1 0-1,0 0 1,0 0-1,-1 0 1,1 0-1,-1 0 1,1 0 0,-1 0-1,1 0 1,-1 0-1,1-1 1,-1 1-1,0 0 1,0 0-1,1 0 1,-1-1 0,0 1-1,0 0 1,0-1-1,0 1 1,0-1-1,0 1 1,0-1 0,0 0-1,0 1 1,0-1-1,0 0 1,0 0-1,0 1 1,0-1-1,0 0 1,0 0 0,0 0-1,0 0 1,0 0-1,0-1 1,0 1-1,0 0 1,-1 0 0,1-1-1,0 1 1,0-1-1,1 1 1,-1-1-1,0 1 1,0-1-1,-1 0 7,-40-36-1465,35 28 992,1-2 0,0 1 0,0-1 0,1 1 0,0-2 0,1 1-1,1 0 1,0-1 472,-18-59-2920</inkml:trace>
  <inkml:trace contextRef="#ctx0" brushRef="#br0" timeOffset="4430.892">1614 1272 8906,'9'-6'2112,"12"0"769,9 1-2521,8-2-176,5-1 24,11-6-104,1 1 40,10-10-56,-1-4-128,7-16-880,-4-4-2057,3-27 257</inkml:trace>
  <inkml:trace contextRef="#ctx0" brushRef="#br0" timeOffset="4765.971">2380 589 8930,'-26'19'4586,"0"25"-2370,20-34-2035,-18 43 152,3 1 1,2 0 0,2 1-1,2 1 1,3 1-1,0 22-333,7-46 77,2 0-1,2-1 0,1 1 1,1 0-1,1 0 0,2 0 1,2-1-1,1 0 0,11 31-76,-18-62-30,-1 1-1,1-1 0,0 0 0,0 0 0,0 0 1,0 0-1,0 0 0,0 0 0,0 0 0,1 0 0,-1 0 1,0 0-1,1 0 0,-1 0 0,0 0 0,1 0 1,-1 0-1,1 0 0,0 0 0,-1 0 0,1 0 1,0-1-1,-1 1 0,1 0 0,0 0 0,0-1 1,0 1-1,0-1 0,-1 1 0,1 0 0,0-1 1,0 0-1,0 1 0,0-1 0,0 0 0,0 1 1,1-1-1,-1 0 0,0 0 0,0 0 0,0 0 1,0 0-1,0 0 0,0 0 0,0 0 0,0 0 1,0-1-1,0 1 0,0 0 0,0-1 0,0 1 1,0-1-1,0 1 0,0-1 0,0 1 0,0-1 1,0 0-1,-1 1 0,1-1 0,0 0 0,0 0 1,0 0 30,23-38-3168,4-15-170</inkml:trace>
  <inkml:trace contextRef="#ctx0" brushRef="#br0" timeOffset="5045.383">2560 953 8930,'15'3'5611,"-9"28"-4546,-8-7-840,0 0 1,-2 0-1,-1 0 1,0-1-1,-2 0 0,-9 22-225,8-22 94,-20 56 93,-3-1 0,-3-2 0,-18 25-187,46-90 14,4-6-11,-1 1 0,0-1 0,0 0 0,-1 0-1,1 0 1,-1-1 0,0 1 0,0-1 0,-1 0-1,1 0 1,-1-1 0,-2 3-3,5-6-118,0 0 0,1 0 0,-1-1 1,0 1-1,0 0 0,1-1 0,-1 1 0,1-1 0,-1 1 0,0-1 0,1 0 0,-1 0 1,1 0-1,-1 1 0,1-1 0,0-1 0,-1 1 0,1 0 0,0 0 0,0 0 1,0-1-1,0 1 0,0-1 0,0 1 0,0-1 0,0 1 0,1-1 0,-1 1 0,1-1 1,-1 0-1,1 1 0,-1-1 0,1 0 0,0 1 0,0-1 0,0 0 0,0 1 0,0-2 118,-5-44-3187</inkml:trace>
  <inkml:trace contextRef="#ctx0" brushRef="#br0" timeOffset="5046.383">2312 1195 7922,'6'-2'2328,"6"7"505,3 2-2073,9 7-336,0-2-56,13 8-96,-7-4 16,10 1-128,-4-6-48,4-4-72,-9-7 40,6-12-304,-8-6-80,-7-20-2824,-2-11 647</inkml:trace>
  <inkml:trace contextRef="#ctx0" brushRef="#br0" timeOffset="5473.899">2680 720 9290,'-3'9'674,"0"0"1,1 0-1,0 0 1,1 1-1,0-1 1,0 1-1,1 0 1,0-1-1,2 9-674,2 8 171,2 1 0,1-1-1,1 0 1,10 20-171,12 37 671,-23-57-643,-2 1 0,0 0 0,-1 0-1,-2 0 1,-1 0 0,-1 0 0,-1 1-1,-2-1 1,0 0 0,-2 0 0,-1-1-1,-1 0 1,-2 0 0,0 0 0,-2-1-1,-4 8-27,10-23 12,0 0 1,-1 0-1,0 0 0,-1-1 0,0 0 0,0 0 0,-1-1 0,0 0 0,-1 0 0,1-1 1,-2 0-1,-8 5-12,17-11-15,0 0 0,0-1 0,0 1 0,0-1 1,0 1-1,0-1 0,0 1 0,0-1 0,0 0 0,0 1 1,-1-1-1,1 0 0,0 0 0,0 0 0,0 0 0,0 0 0,0 0 1,-1 0-1,1-1 0,0 1 0,0 0 0,0 0 0,0-1 1,0 1-1,0-1 0,0 1 0,0-1 0,0 1 0,0-1 1,0 0-1,0 0 0,0 0 15,-9-23-1058</inkml:trace>
  <inkml:trace contextRef="#ctx0" brushRef="#br0" timeOffset="5792.683">3025 1340 8786,'-28'4'4944,"-8"22"-4350,28-19-240,-6 5-182,0 2 0,1-1 0,1 2 1,0 0-1,1 0 0,1 1 0,0 0 1,1 1-1,1 0 0,1 1 0,0-1 0,1 1 1,1 1-1,1-1 0,-1 10-172,0-5 124,3-12-52,-1 0 1,1 0-1,1 0 1,0 1-1,1-1 1,0 0 0,1 1-1,1 7-72,-1-18 7,0-1 0,-1 1 1,1-1-1,0 1 0,0-1 0,0 0 0,0 1 0,0-1 0,0 0 1,0 0-1,0 0 0,0 1 0,0-1 0,1 0 0,-1-1 0,0 1 1,0 0-1,0 0 0,0 0 0,0-1 0,0 1 0,0 0 0,0-1 1,0 1-1,-1-1 0,1 1 0,0-1 0,0 1 0,0-1 0,0 0 0,-1 1 1,1-1-1,0 0 0,0 0 0,-1 0 0,1 1 0,-1-1 0,1 0 1,-1 0-1,1 0 0,-1 0 0,0 0 0,1 0 0,-1 0-7,2-1 16,21-27 0,-1 0 0,-2-2 0,-1 0 0,-1-1 1,-2-1-1,-1 0 0,9-33-16,-2 4-275,-3-2 0,-3 0 0,-3 0 0,-2-2 0,-1-25 275,-14 80 36,-3 36 51,-4 38 118,3 1 0,3-1 1,2 1-1,4 0 1,2-1-1,3 1 0,3 1-205,-7-49-33,20 62-705,-22-77 635,1-1 0,-1 0 0,1 1 0,-1-1 0,0 0-1,1 0 1,-1 0 0,1 1 0,-1-1 0,1 0 0,-1 0-1,1 0 1,0 0 0,-1 0 0,1 0 0,-1 0 0,1 0-1,-1 0 1,1 0 0,-1 0 0,1 0 0,-1-1-1,1 1 1,-1 0 0,1 0 0,-1 0 0,1-1 0,-1 1-1,0 0 1,1-1 0,-1 1 0,1 0 0,-1-1 0,0 1-1,1 0 1,-1-1 0,0 1 0,1-1 0,-1 1 0,0-1-1,0 1 1,1-1 0,-1 1 0,0-1 103,11-24-3521</inkml:trace>
  <inkml:trace contextRef="#ctx0" brushRef="#br0" timeOffset="6110.818">3348 1378 6889,'11'-4'1389,"-9"3"-1234,0 0 1,0-1-1,0 1 0,0 0 0,0 0 1,0 0-1,0 0 0,0 1 0,0-1 1,0 1-1,1-1 0,-1 1 0,0 0 1,0 0-1,1 0 0,-1 0 0,0 0 0,1 0 1,-1 1-1,0-1 0,0 1 0,0-1 1,1 1-1,-1 0 0,0 0 0,0 0 1,0 0-1,0 0 0,-1 1 0,1-1 1,0 0-1,0 1 0,-1 0 0,1-1-155,-1 7 204,1 0-1,-2 0 0,1 0 1,-1 0-1,0 0 0,-1-1 1,0 1-1,0 0 0,-1 0 1,0 0-1,0-1 0,-3 7-203,2-5 138,-94 234 1209,42-115-1220,31-79-350,23-49 148,1 0 0,-1 1 0,1-1 0,-1 0 0,1 0-1,-1 0 1,1 0 0,-1 0 0,1 0 0,-1 0 0,1 0 0,-1 0 0,1 0 0,-1 0 0,1 0 0,-1-1-1,1 1 1,-1 0 0,1 0 0,-1 0 0,1-1 0,-1 1 0,1 0 0,-1-1 0,1 1 0,-1 0 0,1-1-1,0 1 1,-1-1 0,1 1 0,0 0 0,0-1 0,-1 1 0,1-1 0,0 1 0,0-1 0,-1 1-1,1-1 1,0 1 0,0-1 0,0 1 0,0-1 0,0 1 0,0-1 0,0 1 0,0-1 0,0 1 0,0-1-1,0 0 1,0 1 0,0-1 0,0 1 75,-5-31-3006</inkml:trace>
  <inkml:trace contextRef="#ctx0" brushRef="#br0" timeOffset="6111.818">3242 1408 10578,'7'29'2369,"13"5"935,6 1-2991,13 6-305,2-8 80,12 8-88,-4-6 72,18 6-441,-2-9-2951,8-7 863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8:3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93 376 7442,'-9'-21'5586,"21"42"-3640,105 143-1867,65 136 11,-178-294-109,-1-4-2,1 1-1,-1 0 1,0 0 0,-1 1 0,1-1 0,0 1-1,-1-1 1,0 1 0,0 0 0,0 0 0,0 0-1,-1 0 1,1 0 0,-1 0 0,0 0 0,0 0-1,-1 1 1,1-1 0,-1 0 0,0 1 0,0-1-1,-1 0 1,1 1 0,-1-1 0,0 0 0,0 0 0,0 0-1,0 0 1,-1 0 0,0 0 0,0 0 0,0 0-1,-2 3 22,-60 39-4966,13-25 1501</inkml:trace>
  <inkml:trace contextRef="#ctx0" brushRef="#br0" timeOffset="273.227">5 998 8514,'-4'-8'2440,"5"-7"529,11-2-2385,14-7-280,9-11-152,17-18-128,-1 1 56,12-10-88,-6 4 72,7 2-304,-14 12-8,6 3-2793,-13 17 681</inkml:trace>
  <inkml:trace contextRef="#ctx0" brushRef="#br0" timeOffset="490.623">638 705 8370,'2'3'2208,"8"-5"641,4-2-2249,6-7-256,4-1-16,12-5-88,-1-4 8,11 0-144,-5 1-16,3 0-96,-13 7-112,0 5 136,-2 7-3072,1 4 911</inkml:trace>
  <inkml:trace contextRef="#ctx0" brushRef="#br0" timeOffset="2640.183">210 22 8274,'2'-17'2328,"-10"13"553,-6 17-2337,-11 28-216,-7 17-152,-9 29-120,7 7 48,4 27-48,15-1 72,12 19-72,14-5 48,14 18-80,7-17 32,15-2-240,2-28 48,14-20-2896,-3-55 783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8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359 271 4833,'13'-42'929,"-4"15"2608,-16 68-1704,-10 75-1651,5 1 1,4 40-183,-6 285 547,-15 50-211,8-325-109,-36 134-227,-64 208 737,77-286-473,-6 125 107,54-183 74,-4-159-409,-1 0-1,2 0 1,-1-1-1,1 1 1,0 0 0,0-1-1,0 1 1,1 0-1,0-1 1,0 0-1,1 1 1,-1-1-1,1 0 1,0 0-1,0 0 1,1-1-1,0 1 1,-1-1-1,2 0 1,-1 0-1,0 0 1,1-1-1,-1 1 1,1-1-1,0 0 1,0-1-1,1 1 1,-1-1-1,0 0 1,3 1-36,7-3 21,0-1 1,0 0-1,-1-1 1,1-1-1,0 0 1,-1-1-1,3-1-21,14-4 7,96-21 49,2 5-1,107-6-55,198-16-13,213-14 34,-242 53-34,17-10 13,6-10 8,0-24 14,19-4-51,-12 4 66,-19-8-30,-48 12 20,-217 39-20,0 7 0,62 11-7,199 30 28,-306-35 26,-97-6-27,-1-1 1,0 0 0,0-1-1,0 0 1,0 0 0,0 0-1,-1-1 1,0 0 0,0-1-1,0 0 1,1-2-28,0 2 45,16-17 25,-1 0 1,-2-2-1,0 0 1,10-18-71,5-13 26,-3-1 1,-2-2-1,-3-1 1,-2-1-1,-4-1 1,-2-1-1,-2-1 1,6-55-27,-5 9-14,-4 0 1,-6 0 0,-4-20 13,-5 21-5,-4 0 0,-19-103 5,-17 3 68,-19-38-68,49 194 1,2 0-1,2 0 0,2-25 0,-3-23-150,37 31 71,-29 67 84,-1-1 0,1 1 0,-1 0 0,1-1 0,-1 1 0,0 0 0,0-1 0,-1 1-1,1 0 1,-1-1 0,0 1 0,0 0 0,0 0 0,0-1 0,0 1 0,-1 0 0,1 0 0,-1 1 0,0-1 0,0 0 0,0 0-1,0 1 1,0-1 0,-1 1 0,1 0 0,-2-2-5,-80-43 555,78 45-496,-67-24 69,0 3 1,-2 3 0,0 4 0,-1 3 0,-1 3-1,-23 3-128,5-3 75,-177-15 50,-213-34-17,171 44-115,-4 26 14,7-7-14,-36-16 23,-58 5-32,239 15 29,-108 22-13,248-26 5,-470 71 9,64-18 49,280-49-32,-85-8-31,-135-25-66,3-16-4556,231 22 1321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32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2633 1549 8858,'-1'0'2280,"4"4"649,6 0-2593,12 1-48,9-1-136,16-4 88,5-7-8,25-12 24,0 0-80,14-6-40,-15 6-80,1 3-216,-23 10-304,-15 6-2728,-27 5 599</inkml:trace>
  <inkml:trace contextRef="#ctx0" brushRef="#br0" timeOffset="213.48">2748 1795 8738,'-10'8'2280,"11"-4"633,13 1-2561,13 3-112,10-1-192,14-11 24,7 2-16,18-6 24,-2 2-32,16-3 3569,-1 12-6578,-7-4 3369</inkml:trace>
  <inkml:trace contextRef="#ctx0" brushRef="#br0" timeOffset="-2228.616">1271 920 5585,'-11'-39'6369,"11"35"-6116,-1 1 1,1-1-1,0 0 1,0 1-1,0-1 0,0 0 1,0 1-1,1-1 1,0 0-1,0 1 1,0-1-1,0 1 1,0 0-1,1-1 0,1-1-253,-1 24 842,-91 297-695,89-315-145,-1 0 0,0 1 0,1-1 1,-1 0-1,1 1 0,-1-1 0,1 1 0,-1-1 0,1 0 0,0 1 0,-1-1 0,1 1 0,0-1 0,0 1 1,0-1-1,0 1 0,1-1 0,-1 1 0,0-1 0,1 1 0,-1-1 0,1 1 0,-1-1 0,1 0 0,-1 1 1,1-1-1,0 0 0,0 0 0,0 1 0,0-1 0,0 0 0,0 0 0,0 0 0,0 0 0,0 0 0,0 0 0,1-1 1,-1 1-3,48-30 109,-9-7-53,-2-3 0,-1 0-1,10-18-55,87-91 33,-109 131-72,-25 16 36,1 1 0,-1 0 1,0-1-1,0 1 0,1 0 1,-1 0-1,0-1 0,1 1 0,-1 0 1,0 0-1,1 0 0,-1-1 1,0 1-1,1 0 0,-1 0 1,1 0-1,-1 0 0,0 0 0,1 0 1,-1 0-1,1 0 0,-1 0 1,0 0-1,1 0 0,-1 0 1,1 0-1,-1 0 0,0 0 0,1 0 1,-1 0-1,0 0 0,1 1 1,-1-1-1,1 0 0,-1 0 0,0 0 1,0 1-1,1-1 0,-1 0 1,0 1-1,1-1 0,-1 0 1,0 0-1,0 1 0,1-1 0,-1 0 1,0 1-1,0-1 0,0 1 1,0-1-1,1 0 0,-1 1 1,0-1-1,0 0 0,0 1 0,0-1 1,0 1-1,0-1 0,0 1 3,-34 141-158,27-116 171,3-10-3,-1 0-1,2 0 1,0 0 0,1 0 0,1 1 0,0-1 0,1 0 0,1 3-10,-1-18-119,0 0 1,1 1-1,-1-1 1,0 0-1,1 1 1,-1-1-1,1 0 1,0 0-1,-1 0 1,1 0 0,0 0-1,0 0 1,0 0-1,-1 0 1,1 0-1,0 0 1,0 0-1,0 0 1,1 0-1,-1-1 1,0 1-1,0 0 1,0-1 0,0 1-1,1-1 1,-1 0-1,0 1 1,1-1-1,-1 0 119,12 1-2582</inkml:trace>
  <inkml:trace contextRef="#ctx0" brushRef="#br0" timeOffset="-1521.267">1128 1730 4281,'-12'47'7305,"-12"20"-5878,3-8-1058,4-2-65,3 0 1,3 0 0,2 1 0,3 0 0,2 1 0,3 3-305,10 0 1008,-8-62-963,0 1-1,1 0 1,-1-1-1,0 0 1,1 1 0,-1-1-1,0 0 1,1 0-1,-1 1 1,1-1-1,-1 0 1,0-1-1,1 1 1,-1 0-1,0 0 1,1 0-1,-1-1 1,1 1-1,-1-1 1,0 1-1,0-1 1,1 0-1,-1 1 1,0-1-1,0 0 1,0 0-1,0 0 1,0 0-1,0 0 1,0 0-1,0 0 1,0 0-1,0 0 1,-1 0-1,1-1 1,0 1-1,-1 0-44,3-2 82,213-234 1410,-87 90-1417,-80 104-92,-55 63-1172,-49 30-9576,34-39 6182</inkml:trace>
  <inkml:trace contextRef="#ctx0" brushRef="#br0" timeOffset="-1175.659">1302 2097 4833,'-3'15'2793,"8"7"-193,-2 2-1224,6 2-311,-1-2-649,8 5-136,-5-3-152,10-4-16,2-6-64,9-4 56,0-8 936,12-30-3760,-6-15 1591</inkml:trace>
  <inkml:trace contextRef="#ctx0" brushRef="#br0" timeOffset="-900.123">1940 756 5049,'3'8'8836,"26"51"-8894,-9-26 43,-2 0 1,-2 1-1,-1 1 0,-1 0 1,-2 1-1,-2 0 0,-1 1 1,-2 0-1,-1 0 0,-2 1 1,-2 3 14,-5 15 2,-2 0 0,-3-1 0,-3 0 1,-2 0-1,-2-1 0,-3 0 0,-1-2 1,-4 0-1,-1-2 0,-3 0 0,-1-2 1,-3-1-1,-8 7-2,-29 35 68,-4-3 0,-3-3 0,-24 16-68,78-79-241,-1 0 1,-1-2-1,-1-1 0,0 0 0,-16 6 241,27-16-513,-1-2-1,0 1 0,0-2 1,-1 1-1,0-2 0,1 0 0,-8 0 514,-61-2-3138</inkml:trace>
  <inkml:trace contextRef="#ctx0" brushRef="#br0" timeOffset="-592.796">882 742 8474,'-25'3'4385,"2"18"-3288,8 0-1040,1 0 0,1 1 0,1 0-1,0 1 1,-6 23-57,9-26 8,-32 78-2,4 2-1,4 1 1,5 2 0,5 1-1,4 0 1,-2 69-6,18-122 4,3 0 0,2 0 0,2 0 0,2 0 0,3-1 0,2 0 0,5 12-4,-9-36 16,1-1 1,2 0 0,0-1 0,1 0-1,2 0 1,0-1 0,1-1 0,2 0-1,0-1 1,1-1 0,11 9-17,46 26-2027,7-12 362</inkml:trace>
  <inkml:trace contextRef="#ctx0" brushRef="#br0" timeOffset="1111.976">5053 509 5473,'6'-4'886,"-5"2"-563,0 1 0,1 0 0,-1-1-1,1 1 1,-1 0 0,1 0 0,0 0-1,-1 0 1,1 1 0,0-1 0,-1 0-1,1 1 1,0-1 0,0 1 0,0-1 0,0 1-1,0 0 1,-1 0 0,1 0 0,0 0-1,0 0 1,0 0 0,0 1 0,1-1-323,-12 40 450,-52 91-119,50-105-270,5-13-26,0 0-1,1 1 1,0-1 0,1 1-1,1 0 1,0 0-1,0 0 1,2 0-1,0 0 1,0 0 0,2 6-35,-1-18 11,0-1 0,0 1 0,0-1 1,0 1-1,0-1 0,1 1 0,-1-1 0,1 1 1,-1-1-1,1 0 0,-1 1 0,1-1 1,0 0-1,-1 0 0,1 1 0,0-1 1,0 0-1,0 0 0,0 0 0,0 0 0,0 0 1,1 0-1,-1 0 0,0 0 0,0-1 1,1 1-1,-1 0 0,0-1 0,1 1 1,-1-1-1,1 1 0,-1-1 0,0 0 1,1 0-1,-1 0 0,1 1 0,-1-1 0,1-1 1,-1 1-1,1 0 0,-1 0 0,1 0 1,-1-1-1,1 1 0,-1-1-11,9-3 61,-1-1 0,-1 0 0,1 0-1,-1-1 1,0 0 0,0 0 0,0-1 0,-1 0-1,0-1 1,5-6-61,9-9 92,195-198 218,-146 172-336,-69 49 23,-1 0 0,0-1 1,1 1-1,-1 0 0,1 0 0,-1-1 0,0 1 0,1 0 0,-1 0 0,1 0 1,-1 0-1,1 0 0,-1-1 0,1 1 0,-1 0 0,0 0 0,1 0 0,-1 0 0,1 0 1,-1 0-1,1 1 0,-1-1 0,1 0 0,-1 0 0,1 0 0,-1 0 0,0 0 0,1 1 1,-1-1-1,1 0 0,-1 0 0,0 1 0,1-1 0,-1 0 0,0 0 0,1 1 1,-1-1-1,0 1 0,1-1 0,-1 0 0,0 1 0,0-1 0,1 1 0,-1-1 0,0 0 1,0 1-1,0-1 0,0 1 0,0-1 0,0 1 0,0-1 0,0 1 0,0-1 0,0 0 1,0 1-1,0-1 0,0 1 3,-8 29-100,7-27 95,-43 97-67,32-77 102,0 0 1,2 1-1,1 0 0,1 0 0,1 1 0,1 0 0,2 1 0,-1 10-30,5-37-11,1 1 0,-1 0 0,1-1 0,-1 1 0,1 0-1,-1-1 1,1 1 0,0 0 0,-1 0 0,1-1 0,-1 1 0,1 0-1,0 0 1,-1 0 0,1 0 0,-1 0 0,1 0 0,0 0 0,-1 0 0,1 0-1,0 0 1,-1 0 0,1 0 0,-1 0 0,1 1 0,0-1 0,-1 0-1,1 0 1,-1 1 0,1-1 0,-1 0 0,1 1 0,-1-1 0,1 1-1,-1-1 1,1 0 0,-1 1 0,0-1 0,1 1 0,-1-1 0,0 1 0,1 0-1,-1-1 1,0 1 0,0-1 0,1 1 0,-1-1 0,0 1 0,0 0-1,0-1 1,0 1 0,0 0 0,0-1 0,0 1 0,0-1 0,0 1-1,0 0 1,0-1 0,0 1 0,-1 0 11,23-31-2683,5-11 118</inkml:trace>
  <inkml:trace contextRef="#ctx0" brushRef="#br0" timeOffset="2271.73">3944 1551 7906,'-1'2'173,"1"-1"-94,-1-1-1,1 1 0,-1-1 1,1 1-1,0-1 0,-1 1 1,1 0-1,0-1 0,-1 1 1,1 0-1,0-1 0,0 1 1,0 0-1,-1-1 0,1 1 1,0 0-1,0 0 0,0-1 1,0 1-1,0 0 0,1-1 1,-1 1-1,0 0 0,0-1 1,0 1-1,1 0 0,-1-1 1,0 1-1,0 0 0,1-1 1,-1 1-1,1 0 0,-1-1 1,1 1-1,-1-1 0,1 1 0,-1-1 1,1 1-1,-1-1 0,1 0 1,-1 1-1,1-1 0,0 0 1,-1 1-1,1-1 0,0 0 1,-1 0-1,1 1 0,0-1 1,-1 0-1,1 0 0,0 0 1,0 0-1,-1 0 0,1 0 1,0 0-1,0 0-78,109-3 1151,244-65-864,-194 32-230,371-63 52,-17 26-81,-47 19 40,4-12 311,-266 36-35,-202 31-764,-12 1-728,-19 4-296</inkml:trace>
  <inkml:trace contextRef="#ctx0" brushRef="#br0" timeOffset="5017.637">4046 2065 6537,'-6'43'7564,"-13"40"-8410,14-65 1423,-68 241-37,37-104 271,36-155-784,0 0 0,0-1 0,1 1 0,-1 0 1,1 0-1,-1 0 0,0-1 0,1 1 0,-1 0 0,0 0 0,1 0 0,-1 0 0,1 0 0,-1 0 0,0 0 0,1 0 0,-1 0 0,1 0 0,-1 0 0,0 0 0,1 0 1,-1 0-1,0 0 0,1 0 0,-1 0 0,1 1 0,-1-1 0,0 0 0,1 0 0,-1 0 0,0 1 0,1-1 0,-1 0 0,0 0 0,0 1 0,1-1 0,-1 0 0,0 1 0,0-1 1,1 0-1,-1 1 0,0-1 0,0 0 0,0 1 0,0-1-27,152-199 1368,76-71-1533,-213 238-3908,-24 26 952</inkml:trace>
  <inkml:trace contextRef="#ctx0" brushRef="#br0" timeOffset="5304.061">4123 2379 5897,'6'11'2321,"5"4"231,1 3-1575,0 4-233,2-3-320,2 9-184,0-6-96,0 3-80,2-7 32,-1-4-128,0-10-2625,-2-5 865</inkml:trace>
  <inkml:trace contextRef="#ctx0" brushRef="#br0" timeOffset="5554.221">4662 1774 9394,'-3'-3'2369,"0"8"639,1 1-2696,-1 10-240,-2 6-96,-4 8-16,3 3 104,2 2 3465,8-8-6530,5-2 3361</inkml:trace>
  <inkml:trace contextRef="#ctx0" brushRef="#br0" timeOffset="5856.9">4610 2398 8610,'-9'10'2056,"-2"1"713,5-4-2505,3 0-112,8-6-64,-1 2-96,5-3 848,16-3-3632,-1 0 1423</inkml:trace>
  <inkml:trace contextRef="#ctx0" brushRef="#br0" timeOffset="6186.694">5127 1600 8178,'-6'-4'4516,"-1"18"-3423,4-5-996,-32 53 123,-70 145 248,15 88 90,58-115-253,30-165-267,1 1 0,1-1-1,0 1 1,1-1 0,1 0-1,0 1 1,1-1 0,1 0-1,1 3-37,-3-12-34,1 0 0,-1 0-1,1 0 1,0 0-1,1-1 1,-1 0-1,1 0 1,0 0-1,0 0 1,1 0 0,-1-1-1,1 1 1,0-1-1,0-1 1,1 1-1,-1-1 1,1 0-1,-1 0 1,1 0-1,0-1 1,0 0 0,5 1 34,34-1-2549,7-9 3</inkml:trace>
  <inkml:trace contextRef="#ctx0" brushRef="#br0" timeOffset="7318.285">5276 2026 7722,'2'-1'4684,"1"10"-3647,-17 124 318,-33 73 154,47-206-1497,-1 0-1,1 0 1,0 1 0,0-1-1,-1 0 1,1 0-1,0 0 1,0 1-1,-1-1 1,1 0-1,0 0 1,0 1-1,0-1 1,0 0-1,-1 1 1,1-1-1,0 0 1,0 1-1,0-1 1,0 0-1,0 0 1,0 1-1,0-1 1,0 0-1,0 1 1,0-1-1,0 0 1,0 1-1,0-1 1,0 0-1,0 1 1,0-1-1,0 0 1,0 1-1,0-1 1,1 0-1,-1 1 1,0-1-1,0 0 1,0 0-1,1 1 1,-1-1-1,0 0 1,0 0-1,1 1 1,-1-1-1,0 0 1,0 0-1,1 0 1,-1 0-1,0 1 1,1-1-1,-1 0 1,0 0-1,0 0 1,1 0-1,-1 0 1,0 0-1,1 0 1,-1 0-1,0 0 1,1 0-1,-1 0 1,0 0-1,1 0 1,-1 0-12,20-14 506,-18 12-502,47-44 262,-1-3 0,-3-2-1,13-21-265,-7 8 67,-3 19-77,-47 45 5,-1-1 1,1 1 0,-1 0-1,1-1 1,-1 1 0,1 0 0,-1-1-1,1 1 1,-1 0 0,1 0 0,-1 0-1,1 0 1,-1-1 0,1 1-1,-1 0 1,1 0 0,0 0 0,-1 0-1,1 0 1,-1 0 0,1 0-1,-1 1 1,1-1 0,0 0 0,-1 0-1,1 0 1,-1 0 0,1 1-1,-1-1 1,1 0 0,-1 1 0,1-1-1,-1 0 1,0 1 0,1-1-1,-1 0 1,1 1 0,-1-1 0,0 1-1,1-1 1,-1 1 0,0-1 0,0 1-1,1-1 1,-1 1 0,0-1-1,0 1 1,0-1 0,1 1 0,-1-1-1,0 1 5,0 34-145,-1-28 127,-39 238 36,38-219-307,13-34-3902,-3-20 1006</inkml:trace>
  <inkml:trace contextRef="#ctx0" brushRef="#br0" timeOffset="7662.464">5783 2115 8282,'-9'14'2416,"9"-5"481,6 0-2297,3-6-312,6 0-152,15-1 16,5-7 16,15-4-16,1 0-8,5-6-56,-12 1-8,-6 2-432,-16 0-352,-8 1-2377,-17 2 273</inkml:trace>
  <inkml:trace contextRef="#ctx0" brushRef="#br0" timeOffset="8082.297">6366 1627 8426,'8'-4'1655,"5"1"3038,-6 17-4361,-3 2-274,-1 0-1,0 1 1,-2-1 0,0 0 0,-1 1 0,-1 10-58,1-7 73,-4 35 187,-2 0-1,-3 0 1,-1-1-1,-4 0 1,-12 31-260,5 8 826,21-93-812,1 1 0,-1-1 0,0 0 1,1 1-1,-1-1 0,0 0 0,1 0 0,-1 1 0,0-1 0,1 0 0,-1 0 0,1 0 0,-1 1 0,0-1 0,1 0 0,-1 0 0,1 0 0,-1 0 0,0 0 0,1 0 0,-1 0 0,1 0 0,-1 0 0,1 0 0,-1 0 0,0 0 0,1 0 0,-1 0 0,1 0 0,-1 0 0,0-1 0,1 1 0,-1 0 0,1 0 0,-1-1 0,0 1 0,1 0 0,-1 0 0,0-1 0,1 1 0,-1 0 0,0-1 0,0 1 0,1 0 0,-1-1 0,0 1 0,0 0 0,0-1 0,1 1-14,74-95 978,80-96-1014,27-12 36,-134 148-2071,-46 49-1266,-14 17-100</inkml:trace>
  <inkml:trace contextRef="#ctx0" brushRef="#br0" timeOffset="8487.929">6551 1977 7506,'-2'20'2360,"7"3"537,1-5-2025,3 3-192,1-4-200,6-3-104,0-4-120,3 1-96,-1-7 8,0-2-560,2-8-2712,-2-6-49,-6-3-1416</inkml:trace>
  <inkml:trace contextRef="#ctx0" brushRef="#br0" timeOffset="9126.368">6884 1433 5833,'-6'-5'1849,"-1"-4"-1849,-1 4-721</inkml:trace>
  <inkml:trace contextRef="#ctx0" brushRef="#br0" timeOffset="9849.051">6895 1439 7626,'8'10'4710,"-3"-4"-4229,32 43 315,43 73-1,-72-104-731,-2 1-1,0 0 1,-1 0-1,0 0 1,-2 1-1,-1-1 1,0 1-1,-1 0 1,-1 0-1,-1 0 1,-1 0-1,-1-1 0,0 1 1,-2-1-1,0 0 1,-1 0-1,-1 0 1,-1-1-1,0 0 1,-1 0-1,-1-1 1,-7 9-64,3-3 45,-1-1 0,0 0-1,-2-1 1,-1-1 0,0 0 0,-1-1 0,-1-1 0,-1-1 0,-12 7-45,33-24-69,-1 1 1,1-1 0,-1 1-1,1-1 1,-1 1 0,1-1-1,-1 1 1,0-1-1,1 0 1,-1 1 0,1-1-1,-1 0 1,0 1 0,1-1-1,-1 0 1,0 0 0,0 0-1,1 0 1,-1 0-1,0 1 1,1-1 0,-1-1-1,0 1 1,1 0 0,-1 0-1,0 0 1,0 0-1,1 0 1,-1-1 0,0 1-1,1 0 1,-1 0 0,1-1-1,-1 1 1,0-1 0,1 1-1,-1 0 1,1-1-1,-1 1 1,1-1 0,-1 0-1,1 1 1,-1-1 0,1 1-1,0-1 1,-1 0 0,1 1-1,0-1 1,-1 0 68,1-24-2545</inkml:trace>
  <inkml:trace contextRef="#ctx0" brushRef="#br0" timeOffset="10205.315">7314 1158 9642,'-5'-6'2865,"4"4"551,1 10-2687,4 7-465,5 13-192,5 6-88,0 18-24,-1 4 56,0 18-32,-10-5 56,-8 7-48,-6-16 48,-7 3-168,-3-21-344,-3 0-2945,7-11 720</inkml:trace>
  <inkml:trace contextRef="#ctx0" brushRef="#br0" timeOffset="10445.297">7262 2055 8882,'-6'26'2384,"3"1"665,2-1-2537,4-4-208,0-6-136,0-7-56,0-11 3393,7-19-6578,-1-3 3361</inkml:trace>
  <inkml:trace contextRef="#ctx0" brushRef="#br0" timeOffset="1439.679">6001 11 6841,'32'-10'6229,"-31"10"-6175,0 0-1,0 1 1,0-1-1,0 0 0,1 1 1,-1-1-1,0 1 1,-1-1-1,1 1 0,0-1 1,0 1-1,0 0 1,0-1-1,0 1 0,0 0 1,-1 0-1,1 0 1,0 0-1,-1-1 0,1 1 1,-1 0-1,1 0 1,-1 0-1,1 0 1,-1 0-1,0 1 0,1-1 1,-1 0-1,0 0-53,1 12 87,0-1 0,-1 1-1,-1-1 1,0 1 0,0-1 0,-2 0 0,1 1-1,-1-1 1,-1 0 0,0 0 0,-1-1 0,0 1-1,-2 1-86,-132 275 546,126-240-458,27-38-2664,-11-10 1930,15 1-1799</inkml:trace>
  <inkml:trace contextRef="#ctx0" brushRef="#br0" timeOffset="1701.542">5809 730 6777,'-2'20'1993,"7"1"495,-1-3-1935,-1 4-25,-1-10-224,-1-5-88,-1-4 8,12-10-2785,-1-10 921</inkml:trace>
  <inkml:trace contextRef="#ctx0" brushRef="#br0" timeOffset="18170.111">5926 656 2008,'41'-29'5890,"-1"-46"-4354,-32 58-1125,83-240 290,-84 236-653,-1 0-1,-1-1 1,-1 0 0,-1 1-1,-1-1 1,0-8-48,-3 30 14,1 0 0,0 0 0,0 1 0,0-1 1,-1 0-1,1 0 0,0 0 0,-1 0 0,1 1 0,0-1 1,0 0-1,-1 0 0,1 0 0,0 0 0,-1 0 0,1 0 1,0 0-1,0 0 0,-1 0 0,1 0 0,0 0 1,-1 0-1,1 0 0,0 0 0,-1 0 0,1 0 0,0 0 1,0-1-1,-1 1 0,1 0 0,0 0 0,0 0 1,-1 0-1,1 0 0,0-1 0,0 1 0,-1 0 0,1 0 1,0-1-1,0 1 0,0 0 0,-1 0 0,1-1 0,0 1 1,0 0-1,0 0 0,0-1 0,0 1 0,0 0 1,0-1-1,0 1 0,-1 0 0,1 0 0,0-1 0,0 1 1,0 0-1,0-1 0,1 1 0,-1 0 0,0-1 1,0 1-1,0 0 0,0 0 0,0-1 0,0 1-14,-14 21 544,-86 177 39,61-106-280,104-264 129,-25 78-360,-10 9-17,-35 119-3,-23 46 102,-3-1 1,-3-2 0,-42 67-155,68-132 242,17-30-98,2-4-72,56-177 122,-60 184-205,-6 24 4,-6 28 9,-7 5 21,-2-2 0,-2 0 0,-2 0 1,-13 21-24,-1 3 34,25-48 50,68-134-11,-32 65-90,8-14-173,-16 20-3012,-16 30 707</inkml:trace>
  <inkml:trace contextRef="#ctx0" brushRef="#br0" timeOffset="23970.582">1598 3842 8114,'-14'-23'6106,"-14"20"-3973,-30 22-1398,49-14-711,1 0 0,-1 1 0,1 1 0,0-1 0,0 1 0,1 1 0,0 0 0,0-1 0,1 2 0,0-1 0,0 1 0,1 0 0,0 0 0,1 1 0,-3 8-24,-3 9-3,2 1 0,2 0 0,0 1 0,2-1 0,0 3 3,4-27 2,-1 0 1,0-1-1,1 1 1,-1-1 0,1 1 0,0-1-1,0 1 1,0-1 0,0 1 0,0-1 0,1 1-1,0-1 1,0 1 0,0-1 0,0 1 0,0-1-1,0 0 1,1 0 0,0 0 0,1 2-3,31-18 130,-19 0-96,-2-1-1,0 0 0,-1-1 0,0 0 1,-1-1-1,-1 0 0,7-14-33,2-3 17,60-88 24,-79 121-43,0 1 0,0-1 0,0 1 0,0-1 0,0 1 0,1 0 1,-1-1-1,0 1 0,0-1 0,1 1 0,-1-1 0,0 1 0,1-1 0,-1 1 0,0-1 0,1 0 0,-1 1 0,1-1 0,-1 0 0,1 1 0,-1-1 0,1 0 0,-1 1 0,1-1 0,-1 0 1,1 0-1,-1 1 0,1-1 0,0 0 0,-1 0 0,1 0 0,-1 0 0,1 0 0,-1 0 0,1 0 0,0 0 0,-1 0 0,1 0 0,-1 0 0,1 0 0,-1-1 0,1 1 0,0 0 0,-1 0 1,1-1-1,-1 1 0,1 0 0,-1-1 0,1 1 0,-1 0 0,0-1 0,1 1 0,-1-1 0,1 1 0,-1 0 0,0-1 0,1 1 0,-1-1 0,0 1 0,0-1 0,1 0 0,-1 1 0,0-1 2,4 86-86,-5-69 102,2 0-1,-1 0 0,2 1 0,0-1 1,1 0-1,4 10-15,-7-25 4,0 0 0,0 0 1,0 0-1,1 0 0,-1 0 1,0-1-1,1 1 0,-1 0 1,1 0-1,-1-1 0,1 1 1,0 0-1,-1 0 0,1-1 1,0 1-1,-1-1 0,1 1 0,0-1 1,-1 1-1,1-1 0,0 1 1,0-1-1,0 0 0,0 1 1,-1-1-1,1 0 0,0 0 1,0 0-1,0 1 0,0-1 1,0 0-1,0 0 0,0 0 1,-1 0-1,1-1 0,0 1 1,0 0-1,0 0 0,0-1 0,0 1 1,0 0-1,-1-1 0,1 1 1,0 0-1,0-1 0,-1 0 1,1 1-1,0-1 0,0 0-4,37-35 174,-34 31-160,132-154 271,-135 157-288,-1 1 0,1-1-1,0 1 1,0 0 0,0-1 0,-1 1 0,1 0 0,0 0-1,1 0 1,-1 0 0,0 0 0,0 0 0,0 0-1,1 0 1,-1 0 0,0 1 0,1-1 0,-1 0 0,0 1-1,1-1 1,-1 1 0,1 0 0,-1-1 0,1 1-1,-1 0 1,1 0 0,-1 0 0,1 0 0,-1 0 0,1 0-1,-1 1 1,1-1 0,-1 0 0,1 1 0,-1-1-1,1 1 1,-1-1 0,1 1 0,-1 0 0,0 0 0,0-1-1,1 1 1,-1 0 0,0 0 0,0 0 0,0 1 0,0-1-1,0 0 1,0 0 0,0 0 0,0 1 0,0 1 3,44 156 25,-45-159-16,1 1 0,0-1 0,0 1 0,-1-1 0,1 0 0,0 1 0,0-1 0,0 0 0,0 0 0,0 1 0,-1-1 0,1 0 0,0 0 0,0 0 0,0 0 0,0 0 0,0 0 0,0-1 0,-1 1 0,1 0 0,0 0 0,0-1 0,0 1 0,0 0 0,-1-1 0,1 1 0,0-1 0,0 1 0,-1-1 0,1 1 0,0-1 0,-1 1 0,1-1 0,-1 0 0,1 1-1,-1-1 1,1 0 0,-1 0 0,1 1 0,-1-1 0,0 0 0,1 0 0,-1 0 0,0 0 0,1 0-9,-1 0 8,38-50 232,-22 28-216,0 1 0,2 1 1,0 0-1,2 2 0,1-2-24,-19 20-3,-1 0-1,0 0 1,0 0-1,0 0 0,0 0 1,1 0-1,-1 0 0,0 1 1,1-1-1,-1 0 1,1 1-1,-1-1 0,1 1 1,-1-1-1,1 1 1,-1 0-1,1 0 0,-1 0 1,1 0-1,0 0 0,-1 0 1,1 0-1,-1 0 1,1 0-1,-1 1 0,1-1 1,-1 1-1,1-1 1,-1 1-1,1 0 0,-1-1 1,0 1-1,1 0 0,-1 0 1,0 0-1,0 0 1,0 0-1,1 0 0,-1 0 1,0 1-1,-1-1 1,1 0-1,0 1 0,0-1 1,0 1 3,4 5-23,-5-5 22,1 0 1,-1-1-1,1 1 0,0 0 1,0-1-1,-1 1 0,1-1 1,0 1-1,0-1 1,1 1-1,-1-1 0,0 0 1,0 1-1,1-1 0,-1 0 1,0 0-1,1 0 0,0 0 1,-1 0-1,1-1 0,-1 1 1,1 0-1,0-1 0,-1 1 1,1-1-1,0 1 0,0-1 1,-1 0-1,1 0 1,0 0-1,0 0 0,0 0 1,-1 0-1,1 0 0,0-1 1,0 1-1,-1-1 0,1 1 1,0-1-1,-1 1 0,1-1 1,0 0-1,0-1 1,136-139-9739,-137 140 9761,-1 0 1,1 0 0,0 0-1,-1 1 1,1-1 0,0 0 0,-1 0-1,1 1 1,0-1 0,0 1-1,0-1 1,0 1 0,0-1-1,-1 1 1,1-1 0,0 1 0,0 0-1,0-1 1,0 1 0,0 0-1,0 0 1,0 0 0,0 0-1,0 0 1,0 0 0,0 0 0,1 0-1,-1 0 1,0 0 0,-1 1-1,1-1 1,0 0 0,0 1-1,0-1 1,0 1 0,0-1 0,0 1-1,0-1 1,0 1 0,-1 0-1,1-1 1,0 1 0,0 0-1,-1 0 1,1-1 0,-1 1 0,1 0-1,-1 0 1,1 0 0,-1 0-1,1 0 1,-1 0 0,0 0 0,1 0-1,-1 0 1,0 1-23,7 61 3027,-8-16-2447,-1-24-537,2 0 0,1 0 0,1 0 0,0 0 0,3 7-43,-5-30-76,0 0 1,0 1-1,0-1 1,0 1-1,0-1 1,0 1-1,0-1 0,0 1 1,0-1-1,0 0 1,0 1-1,0-1 1,1 1-1,-1-1 1,0 1-1,0-1 1,0 0-1,0 1 1,1-1-1,-1 1 1,0-1-1,0 0 1,1 1-1,-1-1 0,0 0 1,1 0-1,-1 1 1,0-1-1,1 0 1,-1 0-1,1 1 1,-1-1-1,0 0 1,1 0-1,-1 0 1,1 0-1,-1 1 1,1-1-1,-1 0 0,1 0 1,-1 0-1,0 0 1,1 0-1,-1 0 1,1 0-1,-1 0 1,1 0-1,-1-1 1,1 1-1,-1 0 1,0 0-1,1 0 1,-1 0-1,1-1 1,-1 1-1,0 0 0,1 0 1,-1-1-1,0 1 1,1 0-1,-1-1 1,0 1-1,1 0 1,-1-1-1,0 1 1,0-1 75,7-11-3056</inkml:trace>
  <inkml:trace contextRef="#ctx0" brushRef="#br0" timeOffset="24477.303">2547 3906 6497,'26'-49'6452,"-16"39"-5057,-10 45-956,5 90-41,22 163 748,-42-175-277,15-114-827,0 1 0,0-1 0,-1 1 0,1-1 1,0 1-1,0-1 0,0 1 0,-1-1 0,1 1 0,0-1 1,-1 1-1,1-1 0,0 1 0,-1 0 0,1-1 0,-1 1 1,1-1-1,-1 1 0,1 0 0,0-1 0,-1 1 1,0 0-1,1 0 0,-1 0 0,1-1 0,-1 1 0,1 0 1,-1 0-1,1 0 0,-1 0 0,1 0 0,-1 0 0,0 0 1,1 0-1,-1 0 0,1 0 0,-1 0 0,1 0 1,-1 0-1,1 1 0,-1-1 0,1 0 0,-1 0 0,1 1 1,-1-1-1,1 0 0,-1 1 0,1-1 0,-1 0 0,1 1 1,-1-1-1,1 0 0,0 1 0,-1-1 0,1 1 1,0 0-43,-6-41 175,1 0 0,3 0 0,1 0 0,2 0 0,1 0 1,3 0-1,4-20-175,-6 41 42,30-152-85,-30 160 35,0 1 0,1 0-1,0 0 1,1 0 0,0 1 0,1 0-1,-1 0 1,2 0 0,4-6 8,-8 12-7,0 1-1,0-1 1,0 0-1,0 1 1,1 0-1,-1-1 1,1 1-1,-1 1 1,1-1-1,0 0 1,0 1-1,0 0 1,0 0-1,0 0 1,0 0-1,0 1 1,0-1-1,0 1 1,0 0-1,0 1 1,0-1-1,0 1 1,0-1-1,0 1 1,2 1 7,-2-1-7,1 1 0,-1 0 0,0 0 0,0 0 0,0 0 0,0 1 0,0 0 0,0 0 0,-1 0 0,1 0 0,-1 0 0,0 1 0,0-1 0,0 1 0,0 0 0,-1 0 0,1 0 0,-1 0 0,0 0 0,-1 1 0,1-1 0,-1 1 0,1-1 0,-1 1 0,-1-1 0,1 1 0,-1 0 0,0-1 0,0 1 0,0 0 0,0 0 0,-1-1 0,0 1 0,0-1 0,0 1 0,-1-1 0,1 1 0,-1-1 0,0 0 0,0 0 0,-2 3 7,-4 10 9,-1-1 0,0-1 0,-1 0 0,-1 0 0,0-1 0,-1 0 0,-1-1 0,-11 9-9,23-20-11,0 0 0,0-1 0,0 1 0,-1-1 0,1 1 0,-1-1 0,1 0 0,-1 1 0,1-1 0,-1 0 0,0 0 0,0 0 0,1 0 0,-1-1 0,0 1 0,0 0 0,0-1 0,0 0 0,0 1 0,0-1 0,0 0 0,0 0 0,0 0 0,0 0 0,0 0 0,0 0 0,0-1 0,0 1 0,0-1 0,0 1 0,0-1 0,1 0 0,-1 1 0,0-1 0,0 0 0,1 0 0,-1-1 0,0 1 0,1 0 0,-1 0 0,1-1 0,0 1 0,-1-1 0,1 1 0,0-1 0,0 0 0,-1-1 11,1-5-399,0-1 1,0 1 0,0 0-1,1-1 1,1 1 0,-1 0-1,1-1 1,1 1-1,0 0 1,0 0 0,0 0-1,1 0 1,2-4 398,19-37-3273</inkml:trace>
  <inkml:trace contextRef="#ctx0" brushRef="#br0" timeOffset="24732.171">3005 3363 8906,'6'4'2392,"-8"17"721,-4 10-2457,-7 19-48,-6 3-80,1 14 97,2-5-57,3 2-80,9-14-176,7 0-80,0-17-120,4-4-64,1-12-8,1-7-936,-3-10-2809,-4-6 608</inkml:trace>
  <inkml:trace contextRef="#ctx0" brushRef="#br0" timeOffset="25031.914">3140 3763 5569,'15'7'2199,"-11"-4"-1904,0-1 1,0 0-1,0 0 1,0 0-1,1-1 0,-1 1 1,0-1-1,1 0 0,-1 0 1,1-1-1,-1 1 1,1-1-1,0 0 0,-1 0 1,1 0-1,-1-1 0,1 0 1,-1 0-1,1 0 1,-1 0-1,2-2-295,12-8 285,-1-2 0,0 0 1,-1-1-1,-1-1 0,-1 0 0,0-1 1,0 0-1,-2-1 0,1-3-285,11-24 466,-23 43-452,-1 1 0,1-1 0,-1 0 0,1 1 0,-1-1 1,0 0-1,1 0 0,-1 1 0,0-1 0,0 0 0,0 0 1,1 0-1,-1 1 0,0-1 0,0 0 0,0 0 0,0 0 1,0 0-1,0 1 0,-1-1 0,1 0 0,0 0 0,0 1 1,-1-1-1,1 0 0,0 0 0,-1 1 0,1-1 0,-1 0 1,1 0-1,-1 1 0,1-1 0,-1 1 0,1-1 0,-1 1 0,1-1 1,-1 1-1,0-1 0,0 1 0,1-1 0,-1 1 0,0 0 1,1-1-1,-1 1 0,0 0 0,0 0 0,0-1 0,1 1 1,-1 0-1,-1 0-14,-2 1 29,-1 0 0,1 1 1,-1-1-1,1 1 1,0 0-1,0 0 0,0 0 1,0 1-1,0 0 0,0-1 1,0 1-1,1 1 0,-1-1 1,1 0-1,0 1 0,0 0 1,1-1-1,-2 3-29,2-4 5,-15 21 53,1 1 0,1 1 0,1 0 0,1 1 0,2 0 0,0 1 0,2 0 0,-5 23-58,11-40 31,1 0-1,0 0 1,1 0 0,0 0-1,0 0 1,1 0-1,0 0 1,1 0-1,0 0 1,1 0-1,1 5-30,-2-13-1,0-1 0,0 1-1,0 0 1,0-1 0,1 1-1,-1-1 1,0 1 0,1-1-1,-1 0 1,1 0 0,-1 1-1,1-1 1,0 0 0,-1-1-1,1 1 1,0 0 0,0 0-1,0-1 1,0 1 0,0-1-1,-1 1 1,1-1 0,0 0-1,0 0 1,0 0 0,0 0-1,0 0 1,0 0 0,0-1-1,0 1 1,0 0 0,0-1-1,0 0 1,-1 1 0,1-1-1,0 0 1,0 0 0,-1 0-1,1 0 1,-1 0 0,1-1-1,-1 1 1,2-2 1,101-68-4382,-47 29 1050</inkml:trace>
  <inkml:trace contextRef="#ctx0" brushRef="#br0" timeOffset="22073.358">105 4044 8642,'-7'13'2256,"-1"10"681,2 9-2505,0 15-88,0 0-152,0 6-64,7-7-40,-2 2-16,4-7-32,0 5-16,5-8 16,-4-6 8,-1-13 8,-1-16-352,-4-13-2736,-5-18 791</inkml:trace>
  <inkml:trace contextRef="#ctx0" brushRef="#br0" timeOffset="22355.747">81 3922 8906,'12'-1'2312,"-3"1"721,3 1-2569,5-1-40,7-4-144,8-5-8,5 0-32,14-11-56,1 0-48,10-4-48,-7 0-7,4-4-346,-11 10 2810,-20 11-5834,-27 10 2569</inkml:trace>
  <inkml:trace contextRef="#ctx0" brushRef="#br0" timeOffset="22651.024">177 4252 7906,'-9'10'2648,"7"-7"385,7-4-2193,13-4-176,9 1-328,16-10-96,5-3-72,16-5-32,-8-1-64,2 2-24,-13 7-104,-18 8-3160,-24 3 1023</inkml:trace>
  <inkml:trace contextRef="#ctx0" brushRef="#br0" timeOffset="22652.024">140 4531 6041,'-6'9'2913,"21"-9"-80,0-6-1113,14-9-1240,8-5-136,11-12-104,2 2-128,5-7-3008,-14 9 951</inkml:trace>
  <inkml:trace contextRef="#ctx0" brushRef="#br0" timeOffset="22911.328">932 3933 5633,'2'12'3089,"-7"12"-289,-8 24-751,-6 5-1593,-6 12-64,-3-3-80,1 0-64,3-19-96,2-1-64,9-10-24,-2-5-16,2-10 32,4-9-240,0-11-2912,-11-11 919</inkml:trace>
  <inkml:trace contextRef="#ctx0" brushRef="#br0" timeOffset="23225.855">652 4094 7930,'16'14'2192,"-4"-2"649,0 1-2161,7 9-256,6 0-72,12-2-48,-2-5-112,16-4-32,-1-4-56,7 0 8,-12-3-240,2-8-2912,-17-3 911</inkml:trace>
  <inkml:trace contextRef="#ctx0" brushRef="#br0" timeOffset="31412.556">1950 5594 10282,'-6'5'3233,"8"4"536,5 5-2929,7-7-208,7 2-416,16-6-8,2-10-72,16-14 16,5 1-48,15-12 8,-10 5-432,-6-2 2969,-25 21-6602,-22 13 2801</inkml:trace>
  <inkml:trace contextRef="#ctx0" brushRef="#br0" timeOffset="31629.648">2020 5833 9514,'0'12'2665,"3"-2"655,9-4-2704,14-6-151,9-9-241,18-10-8,11-7-48,18-6-88,-5 3 3048,-4 9-6576,-23 2 3160</inkml:trace>
  <inkml:trace contextRef="#ctx0" brushRef="#br0" timeOffset="29351.886">425 5268 5657,'-13'5'8762,"18"-12"-4000,202-82-4183,-153 59-577,-42 23 6,1-1 1,-1 2-1,1 0 0,0 0 1,1 1-1,0 1 0,11-3-8,-24 7-1,0 1 0,0-1 0,0 1 0,1-1 0,-1 1 0,0 0 0,0-1 0,0 1 0,0 0 0,0 0 0,0 0 0,0 0 0,-1 0 0,1 0 0,0 0 0,0 0 0,-1 0 0,1 0 0,0 0 1,-1 0-1,0 0 0,1 1 0,-1-1 0,1 0 0,-1 0 0,0 1 0,0-1 0,0 0 0,0 0 0,0 1 0,0-1 0,0 0 0,0 1 0,-1-1 0,1 0 0,0 0 0,-1 0 0,1 1 0,-1-1 0,1 0 0,-1 0 0,1 0 0,-1 0 0,0 0 0,0 0 0,0 1 1,-43 189-4,14 18 243,20-19 102,10-190-339,-1 10 36,1 0 0,0 0 1,0 1-1,1-1 0,0-1 1,1 1-1,0 0 0,1 0 1,0 1-39,-18-91-1505,14 76 1207,0 0 0,-1 0 0,1 0 0,-1 0-1,0 1 1,0-1 0,0 1 0,-1-1 0,1 1-1,-1 0 1,0 0 0,0 0 0,0 0 0,0 0-1,-1 0 299,-30-18-3430</inkml:trace>
  <inkml:trace contextRef="#ctx0" brushRef="#br0" timeOffset="29669.441">460 5473 8794,'-3'-1'2616,"3"2"593,5-4-2481,13 2 112,5-1-263,13 0 7,5-5-72,17-2-96,-5-2-208,15-7-56,-7-2-80,3 5 24,-16-2-112,-7 8-1408,-21-1-2337,-11-2 200</inkml:trace>
  <inkml:trace contextRef="#ctx0" brushRef="#br0" timeOffset="30331.549">735 6203 8794,'-1'-7'7440,"19"-1"-5788,25 1-1714,-41 8 70,1-1 1,-1 1-1,0 0 1,1 0 0,-1-1-1,0 1 1,0 1-1,0-1 1,0 0-1,0 1 1,0-1 0,0 1-1,0-1 1,0 1-1,-1 0 1,1 0-1,-1 0 1,1-1-1,-1 2 1,0-1 0,0 0-1,0 0 1,0 0-1,0 1 1,0-1-1,-1 0 1,1 1 0,-1-1-1,1 2-8,0 71 164,-1-73-156,1 32 101,34-45-3,-32 10-108,1 0 0,0 0 1,0 0-1,-1 0 1,1 1-1,0-1 0,0 1 1,0 0-1,0 0 1,0 1-1,0-1 0,-1 1 1,1 0-1,0 0 1,0 0-1,-1 0 0,1 1 1,-1-1-1,1 1 1,-1 0-1,0 0 0,1 0 1,-1 1-1,0-1 1,0 1-1,-1 0 0,1 0 1,-1 0-1,1 0 1,1 3 1,2 4-11,0 0 1,-1 0 0,0 1 0,0-1 0,-2 1 0,1 0 0,-1 0 0,-1 0-1,0 1 1,0 0 10,0-3 75,0 0 0,-1 0 0,0 0 0,-1 0 0,1 1 0,-2-1 0,1 0 0,-1 0 0,-1 0 0,0 0 0,0 0 0,-1 0 0,0-1 0,0 1 0,-1-1 0,0 0 0,0 0 0,-1 0 0,0 0 0,-1-1 0,-1 2-75,-2-1 204,0 1 0,0-1 0,-1-1 0,0 0 0,-1 0 0,0-1 0,0 0 0,0-1 0,0-1 0,-1 1 0,0-2 0,0 0 0,0 0 0,0-1 0,-3 0-204,10-2-24,0-1 1,0 0 0,0 0 0,0 0 0,0 0 0,1-1 0,-1 0 0,1 0 0,-1 0-1,1 0 1,0-1 0,-1 0 0,1 0 0,1 0 0,-1 0 0,0-1 0,1 1-1,0-1 1,0 0 0,0 0 0,0 0 0,0 0 0,1-1 0,-2-3 23,4 4-558,-1 0-1,1 0 1,0 0 0,0 0 0,1 0 0,-1 0-1,1 0 1,0 0 0,0 0 0,0 0 0,1 0-1,-1 0 1,1 0 0,2-3 558,1-6-1815,15-32-3606</inkml:trace>
  <inkml:trace contextRef="#ctx0" brushRef="#br0" timeOffset="30670.207">1123 5164 8938,'9'8'5299,"0"1"-3676,11 12-1114,9 3 18,-10-9-430,-1 1 0,0 0 0,-1 1 0,-1 1 0,-1 1 0,0 0-1,6 12-96,-4 7 33,-1 0-1,-3 1 0,0 1 0,-3 0 0,-1 0 0,-3 1 1,-1 0-1,-1 0 0,-3 30-32,-3-19 48,-1-1 1,-3 0-1,-6 16-48,4-26 14,-2 0-1,-2 0 1,-2-1-1,-1 0 1,-2-1-1,-2-1 1,-1-1-1,-5 3-13,-3 5 282,-3-2-1,-1-2 1,-2 0 0,-3-2-282,-41 31-1942,10-29 507</inkml:trace>
  <inkml:trace contextRef="#ctx0" brushRef="#br0" timeOffset="31044.429">58 5355 6897,'14'-27'5410,"-17"30"-2712,-10 23-1974,-7 74-283,4 14-302,4 1 0,6 0 0,4 0 0,6 5-139,3-39 71,3-1 0,4 0-1,22 69-70,44 59 94,-71-189-169,1-1 1,1-1 0,0 1 0,2-2 0,0 0 0,6 7 74,61 38-3245,-19-31 497</inkml:trace>
  <inkml:trace contextRef="#ctx0" brushRef="#br0" timeOffset="32954.938">3413 4416 5505,'8'9'8318,"36"22"-7401,-28-28-840,1-1-1,-1-1 1,0 0-1,1-2 1,-1 1-1,0-2 0,1 0 1,-1-1-1,0-1 1,-1 0-1,1-1 1,-1-1-1,6-3-76,201-114 188,-189 112-183,-32 11-5,0 1 0,0-1 0,0 0 0,0 1 0,-1-1 0,1 1 0,0-1 0,0 1 0,-1-1 0,1 1 0,0 0 0,-1-1 0,1 1 0,-1 0 0,1-1 0,-1 1 0,1 0 0,-1 0 0,1 0 0,-1-1 0,0 1 0,1 0 0,-1 0 0,0 0 0,0 0-1,0 0 1,0 0 0,0-1 0,0 1 0,0 0 0,0 0 0,0 0 0,0 0 0,0 0 0,-1 0 0,1 0 0,0-1 0,-1 1 0,-27 138 145,21-102-78,-14 81 616,5 0 0,-1 118-683,17-236-57,1 1 1,-1-1-1,0 0 1,0 0-1,0 1 1,0-1-1,0 0 1,1 1-1,-1-1 1,0 0 0,0 1-1,0-1 1,0 0-1,0 1 1,0-1-1,0 0 1,0 1-1,0-1 1,0 0-1,0 0 1,0 1-1,0-1 1,-1 0-1,1 1 1,0-1-1,0 0 1,0 1 0,0-1-1,0 0 1,-1 0-1,1 1 1,0-1-1,0 0 1,-1 0-1,1 1 1,0-1-1,0 0 1,-1 0-1,1 0 1,0 0-1,0 1 1,-1-1-1,1 0 1,0 0-1,-1 0 1,1 0 0,0 0-1,-1 0 1,1 0-1,0 0 1,-1 0-1,1 0 1,0 0-1,-1 0 1,1 0-1,0 0 1,-1 0-1,1 0 1,0 0-1,0 0 1,-1 0-1,1-1 1,0 1 0,-1 0-1,1 0 1,0 0-1,0-1 1,-1 1-1,1 0 57,-5-2-947,-15-6-2135</inkml:trace>
  <inkml:trace contextRef="#ctx0" brushRef="#br0" timeOffset="33345.49">3701 4699 6585,'12'22'3225,"0"-16"-240,1-6-1305,11-11-1296,8-6-256,13-10-56,4-2-16,10-7 0,-1 8-8,2-2-264,-8 4-2816,-5 0 879</inkml:trace>
  <inkml:trace contextRef="#ctx0" brushRef="#br0" timeOffset="33346.49">4352 3833 10162,'-3'9'2425,"-3"9"855,1 7-2936,1 12-95,1 6-121,4 7 0,5-3-24,7 2-32,3-7-32,9-1-601,-4-12-2823,-3-2 743</inkml:trace>
  <inkml:trace contextRef="#ctx0" brushRef="#br0" timeOffset="33659.789">4522 4708 6673,'-1'40'3505,"-1"-23"-80,-1-7-1025,0-5-1463,6-5-49,-3-5-368,2-5-112,-2-6-592,-2-2-3529,-1-5 969</inkml:trace>
  <inkml:trace contextRef="#ctx0" brushRef="#br0" timeOffset="34026.442">3329 5453 8354,'3'2'238,"0"-1"0,0 1 1,0-1-1,0 0 0,0 0 1,0 0-1,0-1 0,0 1 1,1-1-1,-1 1 0,0-1 1,0 0-1,0 0 0,1-1 1,-1 1-1,0-1 0,0 0 1,0 1-1,0-1 0,0 0 0,3-2-238,6 0 17,399-109 535,46-5-353,-36 4-111,-239 55-459,92-45 371,-241 91-2237,-8 10 153</inkml:trace>
  <inkml:trace contextRef="#ctx0" brushRef="#br0" timeOffset="35966.114">3144 6379 9186,'-8'-21'7267,"32"-17"-6914,-21 33 70,3-4-370,0 0 0,1 1 0,0-1 0,0 2 0,1-1 0,-1 1 0,2 0 0,-1 0 0,1 1 0,0 0 0,0 1 0,1 0 0,0 0 0,0 1 0,0 1 0,5-2-53,-12 5 0,0-1-1,0 1 0,0 0 1,0 1-1,0-1 1,0 0-1,0 1 1,0 0-1,0-1 0,-1 1 1,1 1-1,0-1 1,0 0-1,-1 1 0,1-1 1,-1 1-1,1 0 1,-1-1-1,0 1 1,1 0-1,-1 1 0,0-1 1,-1 0-1,1 1 1,0-1-1,-1 1 1,1-1-1,-1 1 0,0 0 1,0 0-1,0-1 1,2 6 5,-1-1 0,0 1 0,0 0-1,-1-1 1,0 1 0,-1 0 0,0 0 0,0 0-1,0-1 1,-1 1 0,-1 5-5,-1-2 32,1 0 1,-2 0 0,1 0-1,-2-1 1,1 1-1,-1-1 1,-1 0 0,0-1-1,-1 1-32,-8 0 167,21-2-64,1-4-106,0 1 0,0 0 1,-1 0-1,0 0 0,0 1 0,0 0 1,0 0-1,-1 1 0,0 0 1,0-1-1,-1 2 0,0-1 0,0 0 1,-1 1-1,1 0 0,-2 0 1,1 0-1,-1 0 0,-1 0 0,1 0 1,-1 1-1,-1-1 0,1 0 1,-2 1-1,1-1 0,-1 0 0,0 1 1,-1-1-1,0 0 0,0 0 1,-1 2 2,0-4 83,0 0 0,-1 1 0,0-1 1,0-1-1,0 1 0,-1-1 1,0 1-1,0-1 0,0-1 0,0 1 1,-1-1-1,0 0 0,0 0 0,0 0 1,0-1-1,-1 0 0,1-1 1,-1 1-1,0-1 0,1 0 0,-1-1 1,0 1-1,0-2 0,0 1 0,0-1 1,0 0-1,-1 0 0,1-1 1,0 0-1,0 0 0,0 0 0,1-1 1,-1 0-1,-5-3-83,10 3-189,-1 0 0,1-1 0,0 1 0,0-1 0,1 1 0,-1-1 0,0 0 0,1 0 0,0 0 0,-1 0 0,1 0 0,1 0 0,-1 0 0,0 0 0,1 0 0,-1 0 0,1 0 0,0 0 0,0-1 0,0 1 0,0 0 0,1 0 0,0 0 0,-1 0 0,1 0 189,-1-1-440,5-48-2758</inkml:trace>
  <inkml:trace contextRef="#ctx0" brushRef="#br0" timeOffset="36219.03">3542 5922 8738,'1'21'2392,"-2"-5"601,1 3-2361,0 3-472,0-3-56,1-1-8,2-4 1857,-1-3-4970,1-2 2313</inkml:trace>
  <inkml:trace contextRef="#ctx0" brushRef="#br0" timeOffset="36558.788">3663 6474 7914,'-6'41'2400,"0"-3"633,5-9-2217,2-8-72,4-10-248,-2-6-80,3-4-160,1-7-64,-1-5-63,-1-5-426,-2-9 425,-11-20-3400,-4 4 847</inkml:trace>
  <inkml:trace contextRef="#ctx0" brushRef="#br0" timeOffset="36819.611">3974 5573 8082,'2'-48'5484,"-5"45"-3469,-2 21-1485,3-12-398,-38 263 599,30-189-517,4 0 0,4-1-1,3 1 1,9 62-214,-8-128 41,0-1 0,1 1 0,1-1 0,0 1 0,1-1 0,1 0 0,4 8-41,-8-17-7,0-1-1,0 0 1,0 0 0,1 0-1,-1 0 1,1 0 0,-1 0 0,1-1-1,0 1 1,0-1 0,0 0 0,0 1-1,1-2 1,-1 1 0,1 0 0,-1-1-1,1 1 1,-1-1 0,1 0 0,0 0-1,-1-1 1,1 1 0,0-1-1,0 0 1,0 0 0,-1 0 0,1 0-1,0-1 1,3 0 7,47-22-4155,-31 5 887</inkml:trace>
  <inkml:trace contextRef="#ctx0" brushRef="#br0" timeOffset="41562.65">5188 5249 4169,'-3'3'9672,"8"6"-5894,25 24-4444,-27-30 1359,22 22-464,62 79 243,-74-81-431,-2 1 1,0 0 0,-2 1 0,0 0 0,-2 0-1,-1 1 1,-1 0 0,-1 0 0,-1 0-1,-2 0 1,0 1 0,-2-1 0,-1 0 0,-1 0-1,-1 0 1,-1 0 0,-1 0 0,-2-1 0,0 0-1,-2 0 1,-10 17-42,14-30-43,-2 0-1,1-1 1,-2 0-1,1 0 1,-2 0 0,1-1-1,-1-1 1,-1 0-1,0 0 1,0-1 0,-4 2 43,-4-4-1094,9-12-2604,8-7-63</inkml:trace>
  <inkml:trace contextRef="#ctx0" brushRef="#br0" timeOffset="41841.875">5578 4974 9578,'11'-5'2833,"-1"11"767,1 8-2663,3 9-209,1 9-256,-2 15-72,0 1-216,-1 13-40,0-11-80,-3 6 24,3-13 56,-3 1-928,-6 0-3033,-13 4 800</inkml:trace>
  <inkml:trace contextRef="#ctx0" brushRef="#br0" timeOffset="42056.049">5780 5742 9810,'0'18'3193,"1"5"664,4-4-2833,-4 3-136,1-7-440,-1-3-176,-2-8-928,-8-4-3233,-8-6 809</inkml:trace>
  <inkml:trace contextRef="#ctx0" brushRef="#br0" timeOffset="42396.76">5980 4602 10202,'-4'2'3585,"1"-1"376,6-4-2881,9 0-272,4-3-536,16-8-160,9-4-24,17 0-32,0-2 8,11-1-496,-9 6-456,-6 4-3153,-17 8 408</inkml:trace>
  <inkml:trace contextRef="#ctx0" brushRef="#br0" timeOffset="42703.325">5997 4887 8370,'-9'5'3280,"9"-2"265,10 0-2208,15-11-297,14-5-512,26-2-144,11-14-152,21-21-32,2-3-944,6-13-3009</inkml:trace>
  <inkml:trace contextRef="#ctx0" brushRef="#br0" timeOffset="53704.944">4000 5723 5281,'-15'-21'11046,"66"-11"-10072,-3-3-856,-37 25-109,0 1 1,0 0-1,1 1 1,1 1-1,-1 0 1,1 0-1,0 1 1,0 1-1,1 0 1,0 1-1,0 0 1,0 1-1,7 0-9,92 6 111,-85-13 78,-36 28 761,-27 61-525,3 2 1,4 1-1,3 1 1,-5 44-426,-20 175 281,46-289-230,1-2 62,9-17-30,-3 2-90,-1-1 0,1 1-1,1 0 1,-1 0 0,1 0 0,-1 0 0,1 1-1,0 0 1,0 0 0,1 0 0,-1 0 0,1 0 0,-1 1-1,1 0 1,0 0 0,4-1 7,-6 2-549,1 0 0,0-1 0,-1 1 0,1-1 0,-1 1 0,0-1 0,1 0 0,-1-1 0,0 1-1,0 0 1,0-1 0,-1 0 0,1 0 0,-1 1 0,1-2 0,-1 1 0,0 0 0,0 0 0,-1-1 0,1 1 0,0-1 549,-1-8-2936</inkml:trace>
  <inkml:trace contextRef="#ctx0" brushRef="#br0" timeOffset="54440.884">4097 6033 6929,'-12'-6'4862,"5"1"-95,18 5-3014,0 0-1668,-1-1 1,1 0-1,-1-1 1,1 0 0,-1-1-1,0 0 1,0-1 0,0 0-1,-1 0 1,3-3-86,182-105 314,-133 79 165,-54 31-217,-7 3-192,0-1 0,0 0 0,0 0 0,0 0 0,0 0 0,0 0 0,0 0 0,0 0 0,0 1 0,0-1 0,1 0 0,-1 0 0,0 0 0,0 0-70,-5 10-1126,-2 2-3605,5-11 1245</inkml:trace>
  <inkml:trace contextRef="#ctx0" brushRef="#br0" timeOffset="54911.82">4574 5972 8506,'-15'6'5118,"24"-3"-2106,-4-4-2897,1-1 1,-1 0 0,1 0-1,-1 0 1,0-1-1,0 1 1,0-1 0,0 0-1,-1-1 1,1 1 0,-1-1-1,0 0 1,0 0 0,0 0-1,0-1-115,0 0 54,78-67 199,-48 68-1525,-26 2-1510,2-3 226</inkml:trace>
  <inkml:trace contextRef="#ctx0" brushRef="#br0" timeOffset="55568.532">4722 5555 8786,'10'-68'4965,"-3"56"-4738,0 0 0,0 0 0,1 0 0,1 1 0,0 0 0,0 1 0,1 0 0,0 1 0,1 0 0,6-4-227,-12 9 192,1-1 1,0 1 0,1 0-1,-1 0 1,1 1-1,-1-1 1,1 2 0,0-1-1,0 1 1,0 0-1,1 0 1,-1 1 0,0 0-1,1 0 1,-1 1-1,1 0 1,-1 0 0,1 1-1,5 1-192,-12-1 48,0 0 0,0 0 0,-1 0 0,1 0 0,-1 0-1,1 0 1,-1 0 0,1 0 0,-1 0 0,1 1 0,-1-1 0,0 0 0,0 0-1,0 0 1,0 1 0,0-1 0,0 0 0,0 0 0,0 0 0,0 1 0,0-1-1,-1 0 1,1 0 0,0 0 0,-1 0 0,1 1 0,-1-1 0,1 0 0,-1 0-1,0 0 1,1 0 0,-1 0-48,-1 3 122,-34 104 859,9 49-758,27-155-223,1-1 0,0 1 0,0-1 0,0 0 0,0 0 0,0 1 0,1-1 0,-1 0 0,0 0 0,0 0 0,1 0 0,-1 0 0,1-1 0,-1 1 0,1 0 0,-1-1 0,1 1 0,-1-1 0,1 1 0,0-1 0,-1 0 0,1 0 0,-1 1 0,1-1 0,0 0 0,-1-1 0,1 1 0,0 0 0,-1 0 0,1-1 0,1 0 0,14 3-1,-8 0-1,0 0 0,0 1 0,0 0 0,-1 0 0,1 1 0,-1 0 0,0 1 1,0 0-1,0 0 0,-1 0 0,0 1 0,0 1 0,0-1 0,-1 1 0,0 0 0,0 0 0,-1 1 0,0 0 0,0 0 1,0 0-1,-1 0 0,-1 1 0,1 1 2,0 11 6,-1 0 0,0 0 0,-2 1 0,0-1 1,-2 1-1,0-1 0,-2 1 0,0-1-6,2-16 20,-1 1 0,0-1 0,0 0 0,0 0 0,-1 0 0,1-1 0,-1 1 0,0-1 0,-1 1 0,1-1 0,-1 0 0,0 0 0,0-1 0,0 1-1,0-1 1,-1 0 0,1 0 0,-1 0 0,0 0 0,0-1-20,-104 38 503,105-39-513,0 1-1,-1-1 1,1 0 0,0-1 0,0 1 0,0-1 0,-1 0-1,1 0 1,0 0 0,0 0 0,0-1 0,-1 0 0,1 0-1,0 0 1,0 0 0,0-1 0,0 1 0,1-1 0,-1 0-1,0 0 1,-1-2 10,3 2-186,1 1 0,0-1 0,-1 1 0,1-1 1,0 0-1,0 1 0,0-1 0,0 0 0,1 0 0,-1 0 0,0 0 0,1 0 0,-1 0 0,1 0 0,0 0 0,0 0 0,0 0 0,0 0 0,0 0 0,0 0 0,0 0 0,1-1 186,-1-7-1030,1-41-2828</inkml:trace>
  <inkml:trace contextRef="#ctx0" brushRef="#br0" timeOffset="84614.555">6359 4108 6617,'-7'44'6514,"12"-73"-3920,157-502-1549,-156 517-1055,-5 31-17,-4 46 3,0-8 38,3 0 0,2 0 1,5 26-15,20 38 90,-27-119-133,0 1-1,0-1 0,1 1 0,-1-1 1,0 0-1,0 1 0,1-1 0,-1 1 1,0-1-1,1 0 0,-1 1 0,0-1 1,1 0-1,-1 0 0,1 1 0,-1-1 1,0 0-1,1 0 0,-1 1 0,1-1 1,-1 0-1,1 0 0,-1 0 1,1 0-1,-1 0 0,1 0 0,-1 0 1,0 0-1,1 0 0,-1 0 0,1 0 1,-1 0-1,1 0 0,-1 0 0,1 0 1,-1 0-1,1-1 0,-1 1 0,0 0 1,1 0-1,-1-1 0,1 1 0,-1 0 1,0 0-1,1-1 0,-1 1 1,0 0-1,1-1 0,-1 1 0,0-1 1,1 1-1,-1 0 0,0-1 0,0 1 1,0-1-1,1 1 0,-1 0 0,0-1 1,0 1-1,0-1 0,0 1 0,0-1 1,0 1-1,0-1 0,0 1 1,0-1-1,0 1 0,0-1 0,0 0 44,1-1-280,16-30-2206</inkml:trace>
  <inkml:trace contextRef="#ctx0" brushRef="#br0" timeOffset="84896.551">6745 3743 9634,'-2'2'2785,"1"-1"847,1-1-2759,1 2-145,-1-2-280,5 0-120,-2-2-224,5 1-576,-2-4-208,6 2-3017,-3 0 408</inkml:trace>
  <inkml:trace contextRef="#ctx0" brushRef="#br0" timeOffset="85228.786">6818 3414 8538,'30'-53'5241,"-23"44"-5081,0 1-1,1 0 0,0 0 1,1 0-1,-1 1 0,1 1 0,1-1 1,-1 2-1,1-1 0,0 1 0,6-2-159,-13 6 12,-1 0 0,1 0-1,0 1 1,-1-1 0,1 0-1,0 1 1,-1 0 0,1 0-1,0 0 1,0 0 0,-1 0-1,1 0 1,0 1 0,0-1-1,-1 1 1,1-1 0,-1 1-1,1 0 1,0 0 0,-1 1-1,0-1 1,1 0 0,-1 1-1,0 0 1,0-1 0,0 1-1,0 0 1,0 0 0,0 0-1,0 0 1,-1 0 0,1 1-1,-1-1 1,1 1 0,-1-1-1,0 1 1,0-1 0,0 1-1,0-1 1,-1 1 0,1 0-1,-1-1 1,1 1 0,-1 0-1,0 0 1,0-1 0,0 1-1,-1 2-11,-1 29 127,-1-1 0,-1 1-1,-2-1 1,-1-1 0,-2 1-1,-3 4-126,-11 50 725,22-85-716,0 0-1,0 0 1,1 0 0,-1 0 0,0 0 0,1 0 0,0 1-1,0-1 1,-1 0 0,1 0 0,1 0 0,-1 1 0,0-1-1,0 0 1,1 0 0,-1 0 0,1 0 0,0 0-1,0 0 1,-1 0 0,1 0 0,1 0 0,-1 0 0,0 0-1,0 0 1,1-1 0,-1 1 0,1 0 0,-1-1 0,1 1-1,0-1 1,0 0 0,-1 0 0,1 1 0,0-1 0,0-1-1,0 1 1,0 0 0,0 0 0,1-1 0,-1 1 0,0-1-1,0 1 1,0-1 0,0 0 0,1 0 0,-1 0-1,0 0 1,0-1 0,2 1-9,58-33-853,-33 21-508</inkml:trace>
  <inkml:trace contextRef="#ctx0" brushRef="#br0" timeOffset="85495.074">7287 3484 7226,'-2'5'3416,"2"-5"57,0-2-1297,0 8-1207,2-6-177,-1 0-328,2 2-144,0-2-160,3-6-944,3-1-640,5-11-2361,0-14-312</inkml:trace>
  <inkml:trace contextRef="#ctx0" brushRef="#br0" timeOffset="85929.432">7707 3376 7666,'-3'6'3064,"3"-3"241,-2-4-1849,-1 4-832,5-3-167,-2-2-321,7-7-424,1 0 3512,15-14-6577,-4-4 3017</inkml:trace>
  <inkml:trace contextRef="#ctx0" brushRef="#br0" timeOffset="86212.981">7821 3438 7466,'-3'7'2464,"0"-9"393,3 2-1897,6-2-560,-5-2-80,4-7-240,8-4-2937,6-3 913</inkml:trace>
  <inkml:trace contextRef="#ctx0" brushRef="#br0" timeOffset="86213.981">7965 3350 4721,'0'3'3113,"0"-1"-393,0-2-935,0 0-841,0 3-584,0-4 232,1-7-3313,8-6 1129</inkml:trace>
  <inkml:trace contextRef="#ctx0" brushRef="#br0" timeOffset="86648.931">8124 2753 7250,'-6'-3'6914,"8"17"-4804,-1-13-2073,-1 0 0,0 0-1,1 0 1,-1 0 0,1 0 0,0 0-1,-1 0 1,1 0 0,0 0 0,0 0 0,-1 0-1,1 0 1,0-1 0,0 1 0,0 0-1,0 0 1,0-1 0,0 1 0,0-1-1,0 1 1,0-1 0,0 0 0,1 1-1,-1-1 1,0 0 0,0 0 0,0 1 0,0-1-1,1 0 1,-1 0 0,0 0 0,0-1-1,0 1 1,0 0 0,1 0 0,-1-1-1,0 1 1,0-1 0,0 1 0,0-1-37,46-25 150,-44 23-117,39-29 72,-1-3 0,-2-2 0,16-20-105,11-11 64,-36 42-88,-30 27 21,-1-1 0,1 0 1,0 1-1,-1-1 0,1 0 0,0 1 1,0-1-1,-1 1 0,1-1 1,0 1-1,0-1 0,0 1 1,-1-1-1,1 1 0,0-1 1,0 1-1,0-1 0,0 1 1,0-1-1,0 1 0,0-1 0,0 1 1,0-1-1,0 1 0,1-1 1,-1 0-1,0 1 0,0-1 1,0 1-1,0-1 0,1 1 1,-1-1-1,0 1 0,1-1 1,-1 0-1,0 1 0,1-1 0,-1 0 1,0 1-1,1-1 0,-1 0 1,0 1-1,1-1 0,-1 0 1,1 0-1,-1 1 0,1-1 1,-1 0-1,1 0 0,-1 0 1,1 0-1,-1 0 0,1 0 0,-1 0 1,1 0-1,-1 0 0,1 0 1,-1 0-1,1 0 0,-1 0 1,1 0-1,-1 0 0,1 0 1,-1-1 2,-76 254-231,60-181 346,4 0 1,2 1 0,2 47-116,8-113 2,-1 5 0,0 1-1,1 0 1,1 0 0,0 0-1,1 0 1,0-1 0,1 1 0,2 4-2,3-23-3925,-3-5 937</inkml:trace>
  <inkml:trace contextRef="#ctx0" brushRef="#br0" timeOffset="87035.514">8183 3001 9162,'9'-3'2352,"3"2"745,8-4-2593,11-5-120,-1 1-144,8-2-24,-2 2-72,4-6 32,-8 6-328,7-13-3080,-12 0 1015</inkml:trace>
  <inkml:trace contextRef="#ctx0" brushRef="#br0" timeOffset="87768.451">6578 4405 8290,'-9'-4'4396,"22"-2"-1894,-6 4-2982,549-183 1721,-184 20-1153,18-8-43,-53 25-10,59-19 1176,-239 107 505,-152 57-1200,-18 3-826,-11-1-3325,-1-11-479,-5-7-970</inkml:trace>
  <inkml:trace contextRef="#ctx0" brushRef="#br0" timeOffset="88576.735">6493 5441 5089,'-36'60'6116,"31"-45"-3449,18-31-1893,72-140-184,-8-4 0,3-24-590,-71 172 20,-11 40 33,1-12-34,-1 48 44,4-1 0,2 0 0,10 46-63,-13-103-217,7 25 486,6-29-3768,-5-8 961</inkml:trace>
  <inkml:trace contextRef="#ctx0" brushRef="#br0" timeOffset="88772.611">6862 5221 8506,'-2'6'2768,"1"-4"609,-2 2-2185,1-2-391,2 2-153,-3 1-336,3 0-320,0-2-440,0-13-3105,-6 1 736</inkml:trace>
  <inkml:trace contextRef="#ctx0" brushRef="#br0" timeOffset="89144.275">6959 4941 4313,'7'-21'2172,"-4"8"-805,1 1 0,1-1 0,0 1-1,1 0 1,0 1 0,1-1 0,4-4-1367,-11 15 20,1 1 1,-1-1 0,1 0-1,-1 1 1,1-1 0,-1 1-1,1-1 1,0 1 0,-1-1-1,1 1 1,0-1 0,-1 1-1,1-1 1,0 1-1,-1 0 1,1-1 0,0 1-1,0 0 1,0 0 0,-1 0-1,1 0 1,0-1 0,0 1-1,0 0 1,-1 0 0,1 0-1,0 1 1,0-1 0,0 0-1,-1 0 1,1 0-1,0 1 1,0-1 0,0 0-1,-1 1 1,1-1 0,0 0-1,-1 1 1,1-1 0,0 1-1,-1 0 1,1-1 0,-1 1-1,1-1 1,-1 1 0,1 0-1,-1-1 1,1 1-1,-1 0 1,0-1 0,1 1-1,-1 0 1,0 0 0,0 0-1,1-1 1,-1 1-21,3 12 9,-1-1-1,-1 0 1,1 0-1,-2 1 1,0-1-1,0 1 1,-1-1-1,-2 10-8,2-15 8,-4 141 143,5-141-144,0 0 0,0 0 1,1 0-1,0 1 0,0-1 1,1 0-1,0-1 0,0 1 1,1 0-1,0-1 0,0 1 1,0-1-1,1 0 0,0 0 1,0 0-1,3 2-7,-5-6-3,0-1 0,0 0 0,0 0 0,0 0 1,0 0-1,0-1 0,0 1 0,1 0 0,-1-1 0,0 0 0,1 1 0,-1-1 0,0 0 0,0 0 0,1-1 1,-1 1-1,0 0 0,1-1 0,-1 1 0,0-1 0,0 0 0,0 1 0,0-1 0,0 0 0,1-1 0,-2 1 1,1 0-1,0 0 0,0-1 0,0 1 0,0-1 3,52-54 463,-30 27-2747,-4 4 485</inkml:trace>
  <inkml:trace contextRef="#ctx0" brushRef="#br0" timeOffset="89533.483">7297 4962 4441,'-4'-9'4905,"-2"9"-1056,1 0 80,2 0-2545,0 1-584,1 4-216,2-2-408,3-5-88,0 8-136,4-13-744,0-5 2865,8-4-6098,-4-9 2224</inkml:trace>
  <inkml:trace contextRef="#ctx0" brushRef="#br0" timeOffset="89952.06">7306 4727 6049,'39'-78'7414,"-32"67"-7125,1 0-1,1 1 1,0 0 0,0 0-1,1 1 1,0 0 0,0 1 0,8-4-289,-17 11 20,1-1 0,-1 1 0,1 0 0,-1-1 0,1 1 0,-1 0 0,1 0 0,-1 0 1,1 0-1,0 1 0,0-1 0,-1 0 0,1 1 0,0-1 0,0 1 0,0 0 0,0 0 0,0-1 1,0 1-1,-1 0 0,1 1 0,0-1 0,0 0 0,0 0 0,0 1 0,0-1 0,-1 1 0,1 0 0,0-1 1,0 1-1,-1 0 0,1 0 0,-1 0 0,1 0 0,-1 1 0,1-1 0,-1 0 0,1 0 0,-1 1 1,0-1-1,0 1 0,0-1 0,0 1 0,1 1-20,2 10 99,-1 0 0,-1 0 0,0 1 0,0-1 0,-1 1 0,-1-1 0,0 1 0,-1-1 1,-1 1-1,0-1 0,-3 10-99,-2 26 1228,8-48-1207,0-1 0,0 1 0,-1 0 0,1 0 0,0 0 0,0 0 0,0-1 0,0 1 0,0 0-1,0-1 1,0 1 0,0-1 0,1 1 0,-1-1 0,0 1 0,0-1 0,0 0 0,1 0 0,-1 0 0,0 1 0,0-1 0,0 0 0,1 0 0,-1-1 0,0 1 0,0 0 0,1 0 0,-1-1 0,0 1 0,0 0 0,0-1 0,0 0 0,0 1 0,0-1 0,1 0-21,10-1 43,3 1-39,-9-1-4,-1 1-1,0 0 1,1 0 0,-1 1-1,1-1 1,-1 1 0,1 0-1,-1 1 1,1 0 0,-1-1 0,0 1-1,1 1 1,-1-1 0,0 1-1,0 0 1,0 0 0,0 1-1,0 0 1,0-1 0,-1 2-1,1-1 1,-1 0 0,0 1 0,0 0-1,1 0 1,-2 5 30,0 0 0,-1 0 0,0-1 0,0 1 0,-1 1 0,0-1-1,-1 0 1,0 0 0,0 0 0,-1 0 0,0 0 0,0 0 0,-1 0 0,0 0-1,-1 0 1,0 0 0,-1-1 0,1 0 0,-2 0 0,1 0 0,-1 0 0,0 0-1,-1-1 1,1 0 0,-2 0 0,1-1 0,-1 1 0,0-1 0,0-1 0,0 1 0,-1-1-1,-1 0-29,5-3 9,0 0-1,0 0 0,0 0 0,0-1 0,0 1 0,0-1 0,0 0 0,0 0 0,0-1 0,-1 1 0,1-1 1,0 0-1,0 0 0,-5-1-8,9 1-3,-1 0 0,1-1 0,-1 1 1,0-1-1,1 1 0,-1 0 0,1-1 1,-1 1-1,1-1 0,-1 1 0,1-1 1,-1 1-1,1-1 0,0 0 0,-1 1 1,1-1-1,0 0 0,-1 1 0,1-1 1,0 1-1,0-1 0,0 0 0,-1 0 1,1 1-1,0-1 0,0 0 0,0 1 0,0-1 1,0 0-1,0 1 0,1-1 0,-1 0 1,0 0-1,0 1 0,0-1 0,1 0 1,-1 1-1,0-1 0,1 1 0,-1-1 1,0 0-1,1 1 0,0-1 3,1-6-1811,1-12-177</inkml:trace>
  <inkml:trace contextRef="#ctx0" brushRef="#br0" timeOffset="91052.605">7937 4214 8762,'-16'7'6906,"4"26"-6306,12-31-452,-5 28-109,3 1 0,0-1 0,2 1 0,1 0 0,2-1 0,1 0 0,1 1 0,4 7-39,-3-9 12,1-1 0,2 0 0,1 0 0,1-1 1,1 0-1,6 7-12,-14-26 3,0-1 1,0 1 0,1-1-1,0-1 1,1 1-1,0-1 1,0 0-1,0 0 1,1 0-1,-1-1 1,1 0-1,1-1 1,-1 1-1,1-1 1,-1-1-1,1 1 1,7 1-4,-13-4-41,1-1 1,-1 1-1,1 0 1,0-1-1,-1 1 1,1-1-1,0 0 0,-1 0 1,1 0-1,0 0 1,-1 0-1,1-1 1,-1 1-1,1-1 0,0 0 1,-1 0-1,1 0 1,-1 0-1,0 0 1,1 0-1,-1-1 0,0 1 1,0-1-1,0 1 1,0-1-1,0 0 1,0 0-1,0 0 0,-1 0 1,1 0-1,0-1 41,7-35-1544</inkml:trace>
  <inkml:trace contextRef="#ctx0" brushRef="#br0" timeOffset="91544.581">8209 4517 7290,'-13'42'8712,"44"-101"-5656,-4 9-2997,57-133 171,-66 149-208,-15 77-54,-7 195 120,9-216-585,12-24-3460,5-15 749</inkml:trace>
  <inkml:trace contextRef="#ctx0" brushRef="#br0" timeOffset="91963.569">8566 4373 10178,'-3'6'3217,"0"-3"696,3-3-2809,-2-1-208,2 2-368,0-1-176,3-1-176,-1 1-112,1 0-280,0-3-1024,3-3-2833,1 3 368</inkml:trace>
  <inkml:trace contextRef="#ctx0" brushRef="#br0" timeOffset="92470.074">8641 4176 4953,'19'-21'8102,"6"-5"-4808,-22 22-3203,0 1 0,1-1 0,-1 1-1,1 0 1,0 0 0,0 1 0,0-1-1,0 1 1,1 0 0,-1 0 0,1 0-1,-1 1 1,1-1 0,0 1-1,-1 0 1,2 1-91,-4 1 27,1 0-1,0 0 0,-1 0 1,1 0-1,-1 1 1,1-1-1,-1 1 0,0 0 1,0 0-1,0 0 1,0 0-1,0 0 1,0 0-1,0 0 0,-1 1 1,1-1-1,-1 1 1,0-1-1,1 1 0,-1-1 1,0 1-1,-1 0 1,1-1-1,0 1 0,-1 0 1,0 0-1,1 0 1,-1 0-1,0-1 1,0 1-1,-1 0 0,1 0 1,-1 0-1,1 0 1,-1-1-1,-1 4-26,-41 173 924,43-178-913,-1 0-1,0 0 1,1 1-1,0-1 0,-1 0 1,1 0-1,0 1 1,-1-1-1,1 0 1,0 1-1,0-1 0,0 0 1,0 1-1,1-1 1,-1 0-1,0 1 1,0-1-1,1 0 0,-1 1 1,1-1-1,-1 0 1,1 0-1,0 0 1,-1 1-1,1-1 0,0 0 1,0 0-1,0 0 1,-1 0-1,1 0 1,0 0-1,1-1 1,-1 1-1,0 0 0,0 0 1,0-1-1,0 1 1,1-1-1,-1 1 1,0-1-1,0 1 0,1-1 1,-1 0-1,0 0 1,1 0-1,-1 0 1,0 1-1,1-2 0,-1 1 1,0 0-1,1 0-10,21-8-1278,-14-4-3274,-8 0 608</inkml:trace>
  <inkml:trace contextRef="#ctx0" brushRef="#br0" timeOffset="92738.451">8968 4193 9538,'-3'4'3129,"6"-1"688,-8-1-2657,7-2-224,1 3-416,1-8-136,-4 5-272,6 3-8,2-4-144,-5-2-952,1-3 1376,13-23-4305,-5-8 865</inkml:trace>
  <inkml:trace contextRef="#ctx0" brushRef="#br0" timeOffset="93814.957">9065 3871 5673,'0'-2'13316,"13"0"-12258,-15-9-458,2 11-531,0 6-93,-1-4 82,-2 7-1243,6-5-3383,-15-15 3855,12 10 876,-1 0-1,1 0 1,0 0 0,0 0-1,-1 0 1,1 0-1,0 0 1,0-1-1,0 1 1,0 0-1,0 0 1,1 0 0,-1 0-1,0 0 1,1 0-1,-1 0 1,0 0-1,1 0 1,-1 0-1,1 0 1,-1 0 0,1 0-1,0 0 1,-1 0-1,1 0 1,0 1-1,0-1 1,0 0-1,0 0 1,-1 1 0,1-1-1,0 1 1,0-1-1,0 1 1,0-1-1,1 0-162,5-3 26,-1-1-1,1 1 1,0 0-1,0 1 0,0 0 1,0 0-1,1 0 1,-1 1-1,1 0 1,0 1-1,-1-1 0,1 2 1,0-1-1,0 1 1,0 0-1,6 1-25,-12 1 1,1 0 0,-1 0 0,1 0-1,-1 0 1,0 0 0,0 0 0,0 1 0,0-1 0,-1 1-1,1-1 1,-1 1 0,1 0 0,-1 0 0,0-1 0,0 1-1,0 0 1,-1 0 0,1 0 0,-1 0 0,1 0 0,-1 0-1,0 1 1,0-1 0,0 0 0,-1 0 0,1 0 0,-1 0-1,0 0 1,1 0 0,-1 0 0,-1-1 0,1 1 0,0 0-1,-2 2 0,2 0 1,-78 220 201,68-203-114,9-17 94,11-18-16,-4 7-155,-2-1-5,1 1 0,0 0 0,0 0 0,1 1 0,-1-1 0,1 1-1,1 0 1,-1 1 0,1-1 0,0 1 0,0 0 0,0 0 0,6-2-6,-8 6-1,1 0 1,-1 1-1,0 0 0,0 0 1,0 0-1,0 0 1,0 1-1,0 0 0,0 0 1,-1 0-1,1 0 0,-1 0 1,1 1-1,-1-1 1,0 1-1,0 0 0,0 0 1,0 0-1,0 0 0,-1 1 1,0-1-1,1 1 1,7 8-3,29 36 5,-38-47-1,1 1 0,-1 0 0,1-1 1,-1 1-1,0 0 0,0 0 0,0 0 0,0 0 0,0 0 0,0 0 0,0 0 0,-1 0 0,1 1 0,-1-1 1,1 0-1,-1 0 0,0 1 0,0-1 0,0 0 0,0 0 0,0 1 0,-1-1 0,1 0 0,-1 0 0,1 0 0,-1 0 1,0 1-1,0-1 0,0 0 0,0 0 0,0-1 0,0 1 0,-1 0 0,1 0 0,0 0 0,-1-1 0,0 1 1,0 0-2,-105 71 577,103-72-557,1 1-1,0-1 1,-1 0 0,1-1-1,-1 1 1,0-1 0,1 1-1,-1-1 1,1 0 0,-1 0-1,1 0 1,-1-1 0,1 0-1,-1 1 1,1-1 0,-1 0-1,1 0 1,-1-1 0,1 1 0,0-1-1,0 0 1,-2-1-20,-7-30-2455,25 11-3503,-2 5 1726</inkml:trace>
  <inkml:trace contextRef="#ctx0" brushRef="#br0" timeOffset="94115.049">9421 3979 8586,'6'1'3353,"-1"-7"559,-1 1-2183,3-1-297,-4 2-440,-3-1-232,1 4-391,-1-2-161,0 1-136,-1 1-312,-1 2-433,-1-5 2426,2-1-6034,-9-5 2360</inkml:trace>
  <inkml:trace contextRef="#ctx0" brushRef="#br0" timeOffset="94446.226">9582 3540 1984,'28'-51'13766,"-25"66"-11564,-1 6-1961,-2 1 0,0 0 0,-2 0 0,0-1-1,-4 17-240,3-17 92,-31 184 290,34-200-373,-1-1 1,1 1-1,0 0 1,0-1-1,0 1 1,1-1-1,0 1 1,0-1 0,0 1-1,0-1 1,1 0-1,-1 0 1,1 1-1,0-1 1,0 0-1,1 0 1,-1-1 0,2 2-10,26-23 186,24-34-1006,-15 20-4146,-18 19 1134</inkml:trace>
  <inkml:trace contextRef="#ctx0" brushRef="#br0" timeOffset="94880.179">9754 3710 8818,'-5'5'2880,"2"2"505,-2 4-2481,1 9-231,2 7-337,2 0-184,3 11-80,7 3-40,-1-8-24,3 1-88,0-2-296,-3-20-3081,5-11 832</inkml:trace>
  <inkml:trace contextRef="#ctx0" brushRef="#br0" timeOffset="95143.809">9837 3334 9770,'-1'4'2481,"4"5"695,4 8-2824,5 9-192,5 12-120,7 6 24,1-2 40,2 17 0,-6-2 24,-6 12-55,-13 12-9,-13 36 0,-16-2 24,-25 22 2160,-1-10-5545,-35 14 2593</inkml:trace>
  <inkml:trace contextRef="#ctx0" brushRef="#br0" timeOffset="97089.615">6616 5469 8042,'-7'4'699,"5"-4"-562,0 1 1,0-1-1,0 1 1,0 0-1,0-1 1,1 1-1,-1 0 1,0 0-1,0 0 1,1 1-1,-1-1 1,1 0-1,-1 1 1,1-1-1,0 1 1,-1-1-1,1 1 1,0-1-1,0 1 1,0 0-1,0 0 0,0-1 1,1 1-1,-1 0 1,0 0-1,1 0 1,-1 0-1,1 0 1,0 0-1,0 0 1,0 0-1,0 0 1,0 0-1,0 0 1,0 0-1,1 0 1,-1 0-1,1 0 1,-1 0-1,1 0 1,0 0-1,0 0-137,1 0 10,-1 0-1,1 0 1,0 0-1,-1 0 0,1-1 1,0 1-1,0-1 1,0 1-1,0-1 1,0 0-1,0 0 1,1 1-1,-1-2 1,0 1-1,1 0 1,-1 0-1,0-1 1,1 1-1,-1-1 1,1 0-1,-1 0 0,1 0 1,-1 0-1,1 0 1,-1 0-1,0-1 1,1 1-1,-1-1 1,0 0-1,1 0 1,0 0-10,74-41 187,-67 36-158,146-125 280,-83 60-188,-3-2 0,-3-3 0,17-31-121,8-26 86,-5-4 0,15-44-86,-34 57 54,-35 74-2,-89 100-3298,27-25 711</inkml:trace>
  <inkml:trace contextRef="#ctx0" brushRef="#br0" timeOffset="98187.303">6416 4252 5953,'0'14'5339,"24"-3"-4380,-16-12-872,-1-1 1,0 0-1,0 0 1,0 0 0,0-1-1,0 0 1,-1 0-1,1-1 1,-1 0 0,0 0-1,0 0 1,0-1 0,4-5-88,28-23 262,-1-3 0,-2 0 0,-2-3 0,4-8-262,4-3 160,243-299 340,-171 204-171,27-54-329,-87 116 247,-44 54 6,-32 33 42,-42 55-602,32-13-3099,23-28 619</inkml:trace>
  <inkml:trace contextRef="#ctx0" brushRef="#br0" timeOffset="100615.162">7161 3179 8538,'-16'-12'6760,"31"4"-6280,90-22 134,-102 29-610,0 1-1,0 0 1,0 0 0,0 0-1,0 0 1,0 0 0,0 0-1,0 1 1,0-1-1,0 1 1,0 0 0,0 0-1,0 0 1,0 1 0,0-1-1,-1 1 1,1-1-1,0 1 1,-1 0 0,0 0-1,1 0 1,-1 0 0,0 0-1,0 1 1,0-1 0,0 1-1,-1-1 1,1 1-1,-1 0 1,1 0 0,-1-1-1,0 1 1,0 0 0,0 0-4,-3 64 213,-3-24 112,6-42-312,-1 0 0,1 0 0,0 0 0,0 0 0,-1 0 0,1 0-1,0-1 1,0 1 0,0 0 0,0 0 0,0-1 0,0 1 0,0-1 0,0 1 0,0-1-1,0 1 1,1-1 0,-1 0 0,0 1 0,0-1 0,0 0 0,0 0 0,1 0-1,-1 0 1,0 0 0,0 0 0,0 0 0,1 0 0,-1-1-13,23 5 21,-18 2-21,1 0 1,-1 1-1,0-1 0,-1 1 0,0 0 1,0 0-1,0 1 0,-1-1 1,0 1-1,-1 0 0,1 0 0,-1 1 1,-1-1-1,0 1 0,0-1 1,-1 1-1,0 0 0,0-1 0,-1 6 0,2-3 0,0 7 2,1-7 8,-1-1 0,-1 1 0,0 0 0,-1-1 1,0 1-1,0 0 0,-1 0 0,-2 5-10,1-11 92,-1 0 1,1 0-1,-1 0 1,-1-1-1,1 1 0,-1-1 1,1 0-1,-1 0 0,-1 0 1,1 0-1,0-1 1,-3 2-93,-5 4 253,8-5-160,0 0 0,0 0 1,-1 0-1,0 0 0,0-1 1,0 0-1,0 0 1,0 0-1,0-1 0,-1 0 1,0 0-1,1 0 0,-1-1 1,0 0-1,1 0 0,-1 0 1,0-1-1,0 1 0,0-2 1,0 1-1,0 0 0,0-1 1,1 0-1,-2-1-93,6 2-25,1-1-1,-1 1 1,1 0-1,-1 0 1,1-1-1,0 1 1,-1 0-1,1-1 1,-1 1-1,1-1 0,0 1 1,-1-1-1,1 1 1,0-1-1,-1 1 1,1-1-1,0 1 1,0-1-1,-1 1 1,1-1-1,0 1 1,0-1-1,0 1 1,0-1-1,0 0 1,0 1-1,0-1 1,0 1-1,0-1 1,0 1-1,0-1 1,0 0-1,0 1 1,1-1-1,-1 1 1,0-1-1,0 1 0,1-1 1,-1 1-1,0-1 1,0 1-1,1-1 1,-1 1-1,1 0 1,-1-1-1,0 1 1,1-1-1,-1 1 1,1 0-1,-1-1 1,1 1-1,-1 0 1,1 0-1,-1-1 1,1 1-1,0 0 26,4-6-574,19-23-3064,6-8-378</inkml:trace>
  <inkml:trace contextRef="#ctx0" brushRef="#br0" timeOffset="101369.676">7470 3141 5249,'4'-18'2141,"-5"14"-1836,1 1 1,0-1-1,1 0 1,-1 1-1,1-1 1,0 1-1,0-1 1,0 1-1,0-1 1,0 1-1,1 0 1,-1-1-1,1 1 1,0 0-1,0 0 1,0 0-1,1 0 1,-1 1-1,1-1 1,0 1-1,-1-1 1,1 1-1,0 0 1,3-2-306,-4 5 46,1 0 1,-1-1 0,0 1 0,0 0-1,1 0 1,-1 0 0,0 1-1,0-1 1,0 0 0,0 1-1,0-1 1,-1 1 0,1 0-1,0 0 1,-1 0 0,1-1-1,-1 1 1,1 1 0,-1-1-1,0 0 1,0 0 0,0 0-1,0 1 1,-1-1 0,1 0-1,-1 1 1,1 0-47,4 16 68,-2 1-1,0-1 1,-1 1-1,-1 0 1,0 0-1,-2 7-67,0-7 41,1 0 0,1 0-1,0 0 1,2-1 0,0 1 0,6 15-41,-9-33 16,1 1 0,0-1 1,0 0-1,0 1 0,0-1 1,0 0-1,1 0 1,-1 0-1,1 0 0,-1 0 1,1 0-1,0 0 1,0 0-1,0-1 0,0 1 1,0-1-1,0 1 0,0-1 1,0 0-1,0 0 1,1 0-1,-1 0 0,1 0 1,-1-1-1,0 1 1,1-1-1,-1 1 0,1-1 1,-1 0-1,1 0 0,-1 0 1,1 0-1,-1-1 1,1 1-1,-1-1 0,1 1 1,-1-1-1,1 0 1,-1 0-1,0 0 0,0 0 1,2-1-17,-1 0 22,4-2-90,1 0 1,-2 0-1,1 0 0,0-1 1,-1 0-1,0-1 0,0 1 1,-1-1-1,0 0 0,0 0 1,0-1-1,1-2 68,5-17-2712,2-1 120</inkml:trace>
  <inkml:trace contextRef="#ctx0" brushRef="#br0" timeOffset="101717.964">7746 3232 8058,'-1'2'2432,"-1"2"489,1 4-2265,4 8-192,-3 6-240,6 13-32,0 4-48,6 5-24,0-3-40,12 0-192,4-14-2936,8-16 903</inkml:trace>
  <inkml:trace contextRef="#ctx0" brushRef="#br0" timeOffset="102418.598">9591 4240 8482,'-4'7'6098,"8"-17"-3511,9-20-1099,96-186 687,54-71-1948,-126 213-193,-4-1 0,-4-2 1,-2-1-1,1-21-34,-27 93 106,0 5-100,0 1 1,0-1 0,-1 0 0,1 1 0,-1-1 0,1 0 0,-1 0 0,1 0 0,-1 1 0,1-1 0,-1 0 0,0 0-1,1 0 1,-1 0 0,0 0 0,0 0 0,0 0 0,0 0 0,0 0 0,0 0 0,0 0 0,0 1 0,0-1 0,0 0-1,0 0 1,-1 0 0,1 0 0,0 0 0,-1 0 0,1 0 0,0 1 0,-1-1 0,1 0 0,-1 0 0,0 0 0,1 1-1,-1-1 1,0 0 0,1 1 0,-1-1 0,0 1 0,0-1 0,1 0 0,-1 1 0,0 0 0,0-1 0,0 1-7,-19 9-2742,-5 5 535</inkml:trace>
  <inkml:trace contextRef="#ctx0" brushRef="#br0" timeOffset="103201.126">7816 2904 6049,'-5'-9'2905,"-2"6"-48,1 12-1217,-5 8-1048,-2 26-136,3 10-224,-5 21-40,0 3-32,-3 33-32,3-10-16,-7 15-48,9-12-8,-2 3 40,6-30-296,12-17-2896,-11-36 935</inkml:trace>
  <inkml:trace contextRef="#ctx0" brushRef="#br0" timeOffset="104551.474">1647 8257 9082,'15'-12'2008,"15"-9"849,10 0-2657,19-7-120,2 2-32,8 1-8,-3 6-32,2 1 32,-13 5 32,-4 7 1184,-13 9-4128,-12 10 1824</inkml:trace>
  <inkml:trace contextRef="#ctx0" brushRef="#br0" timeOffset="104816.654">1884 8523 9290,'4'19'1904,"10"-9"929,9-6-2753,17-8-16,11-7-8,17-13 24,8-2-16,25-11 24,7 1-360,16-8-2601,-16 5 785</inkml:trace>
  <inkml:trace contextRef="#ctx0" brushRef="#br0" timeOffset="105995.453">3223 7276 7322,'0'3'5239,"6"10"-3685,-3-7-910,11 45 444,12 22-602,-22-71-476,0 1-1,-1-1 1,1-1 0,0 1-1,1-1 1,-1 1 0,0-1 0,0 0-1,0-1 1,1 1 0,-1-1-1,0 0 1,1 0 0,-1 0 0,0-1-1,1 1 1,-1-1 0,0 0-1,0 0 1,1-1 0,-1 1 0,0-1-1,0 0 1,-1 0 0,1 0-1,0 0 1,-1-1 0,1 0-10,39-19 64,-24 12-46,1 0-1,0 1 1,0 1-1,1 1 1,19-4-18,-39 10-3,1 0 0,-1 1 0,1-1-1,-1 1 1,1-1 0,-1 1 0,1 0 0,0-1 0,-1 1 0,1 0 0,0 0-1,-1 0 1,1 1 0,-1-1 0,1 0 0,0 0 0,-1 1 0,1-1 0,-1 1-1,1 0 1,-1-1 0,1 1 0,-1 0 0,0 0 0,1 0 0,-1 0 0,0 0 0,0 0-1,1 0 1,-1 0 0,0 0 0,0 1 0,0-1 0,-1 0 0,1 1 0,0-1-1,0 1 1,-1-1 0,1 1 0,-1-1 0,1 1 0,-1 0 0,0-1 0,1 1-1,-1-1 1,0 1 0,0 1 3,-2 11 16,0-1-1,-1 1 0,0-1 1,-1 0-1,0 0 0,-1 0 1,-1-1-1,-3 7-15,-2 5 91,-8 19 397,-1 0 1,-3-1 0,-1-1-1,-2-2 1,-15 17-489,39-53 33,1 0 1,-1-1-1,1 0 1,-1 1-1,0-1 1,0 0-1,0 0 1,0 0-1,-1 0 1,1 0-1,0 0 1,-1-1-1,1 1 1,-1-1-1,0 1 1,1-1-1,-1 0 1,0 0-1,0-1 1,0 1-1,0 0 1,0-1-1,0 0 1,0 0-1,1 0 1,-1 0-1,0 0 1,0 0-1,0-1 1,0 1-1,0-1 1,0 0-1,0 0-33,-3-6-390,-1 0 1,2 0-1,-1 0 0,1 0 0,0-1 0,1 0 0,0 0 0,0 0 0,1-1 0,0 1 0,0-1 0,1 0 0,0-1 390,-1 2-900,-11-33-3029</inkml:trace>
  <inkml:trace contextRef="#ctx0" brushRef="#br0" timeOffset="106302.754">3285 7273 8122,'7'-8'2640,"5"2"489,10 0-2017,7 0-616,11-5-56,-1-6-216,13-4-64,-4-2 25,10-1-3178,-20-3-288,-8 1-840</inkml:trace>
  <inkml:trace contextRef="#ctx0" brushRef="#br0" timeOffset="106774.007">4131 7247 5321,'9'6'3273,"4"-9"-120,-4 0-897,1-3-1024,-3 0-424,-5 4-183,1 4-329,-3-4-688,-2-1-1145,2-8-1880,2-11-287</inkml:trace>
  <inkml:trace contextRef="#ctx0" brushRef="#br0" timeOffset="106775.007">4474 6864 8170,'-15'4'4890,"-5"13"-2557,15-11-1995,-9 11-175,1 0-1,1 1 1,1 0-1,0 1 1,1 0-1,1 0 1,1 1-1,1 1 1,1-1-1,1 1 1,0 0-1,1 8-162,2-19 13,1 1 0,0 0 0,1 0 0,0 0-1,1 0 1,0 0 0,1 0 0,0 0 0,1-1 0,3 8-13,-5-13 6,1-1 0,0 0 0,0 0 0,1 0 0,-1 0 0,1 0 1,0-1-1,0 1 0,0-1 0,1 0 0,-1 0 0,1 0 0,0 0 0,0 0 0,0-1 1,0 0-1,0 0 0,0 0 0,0 0 0,1 0 0,-1-1 0,1 0 0,-1 0 0,1 0 1,3-1-7,0 1 14,-1-2 0,1 1 0,-1-1 0,0 0 0,1-1 0,-1 1 0,0-1 0,0-1 0,0 1 0,0-1 0,-1-1 0,1 1 0,-1-1 0,0 0 0,0-1 0,0 1 0,0-1 0,-1 0 0,0-1 1,0 1-1,0-1 0,-1 0 0,0 0 0,0-1 0,0 1 0,-1-1 0,0 0 0,0 0-14,-2 5 43,0-1 0,0 1 1,0 0-1,0-1 0,0 1 0,-1-1 0,1 1 1,-1-1-1,1 1 0,-1-1 0,0 1 1,0-1-1,0 0 0,-1 1 0,1-1 0,0 1 1,-1-1-1,0 1 0,0 0 0,1-1 1,-1 1-1,-1-1 0,1 1 0,0 0 0,0 0 1,-1 0-1,0 0 0,1 0 0,-1 0 1,0 0-1,0 1 0,0-1 0,0 0 0,0 1 1,0 0-1,0-1 0,-1 1 0,1 0 1,0 0-1,-1 0 0,1 1 0,-1-1 0,1 1 1,-1-1-44,-1 2 8,1-1 1,0 1 0,0 0 0,0 0 0,0 0-1,0 1 1,1-1 0,-1 1 0,0-1 0,1 1-1,-1 0 1,1 0 0,-1 0 0,1 0 0,0 1-1,0-1 1,0 1 0,0-1 0,0 1 0,1 0-1,-1 0 1,1-1 0,0 1 0,0 0 0,-1 3-9,-7 11-776,16-21-4510,8-18 1256</inkml:trace>
  <inkml:trace contextRef="#ctx0" brushRef="#br0" timeOffset="107079.431">4689 6755 8586,'1'5'6158,"18"6"-5041,-19-10-992,8 0-46,0 1 0,0-1 0,0-1 0,0 0 0,0 0 1,1 0-1,-1-1 0,0 0 0,0-1 0,0 1 0,0-2 0,-1 1 0,1-1 0,-1 0 0,1-1 0,-1 0 0,0 0 1,0 0-1,5-5-79,-11 8 3,41-26 56,-2-2 0,0-1 0,8-12-59,17-12 57,-65 54-56,1 0-1,-1 0 0,0 0 0,1 0 0,-1 0 0,1 0 0,-1 0 0,0 0 0,1 0 0,-1 0 1,0 0-1,1 0 0,-1 0 0,1 0 0,-1 1 0,0-1 0,1 0 0,-1 0 0,0 0 1,1 1-1,-1-1 0,0 0 0,0 0 0,1 1 0,-1-1 0,0 0 0,0 1 0,0-1 0,1 0 1,-1 1-1,0-1 0,0 0 0,0 1 0,0-1 0,0 0 0,1 1 0,-1-1 0,0 0 0,0 1 1,0-1-1,0 1 0,0-1 0,0 0 0,0 1 0,0-1 0,-1 1 0,1-1 0,0 0 1,0 1-1,0-1 0,0 0 0,0 1 0,-1-1 0,1 0 0,0 1 0,0-1 0,-1 0 0,1 0 1,0 1-1,0-1 0,-1 0 0,1 0 0,0 1 0,-1-1 0,1 0 0,-38 133 68,19-44 145,4 1 0,4 1 0,1 84-213,6-155-963,-11-25-2867,-5-11 425</inkml:trace>
  <inkml:trace contextRef="#ctx0" brushRef="#br0" timeOffset="107324.989">4807 6996 8778,'0'-4'2832,"6"-2"401,14-5-2361,10-1-552,17-6-208,8 0-80,6-2-112,-4 3 2665,16 7-5834,-17 8 2737</inkml:trace>
  <inkml:trace contextRef="#ctx0" brushRef="#br0" timeOffset="107634.857">3307 8224 9002,'10'-5'2288,"28"-7"729,34-17-2369,20-9-376,37-18 120,8 0-40,34-18-8,-2 9-103,28-11-65,-12 10-96,23 0-16,-31 16-16,10-4 8,-43 15-72,-3-3-408,-41 4 1488,-3-6-4465,-40-8 1561</inkml:trace>
  <inkml:trace contextRef="#ctx0" brushRef="#br0" timeOffset="108791.201">3671 8621 6657,'-3'3'369,"0"1"-1,0-1 0,1 0 1,-1 1-1,1-1 0,0 1 1,0 0-1,0 0 0,1 0 1,-1 0-1,1 0 0,0 0 0,0 0 1,1 0-1,-1 0 0,1 1 1,0-1-1,0 0 0,0 0 1,0 1-1,1-1 0,0 0 1,1 4-369,-1-7 48,1-1 1,-1 1 0,0-1 0,1 1-1,-1-1 1,1 1 0,-1-1 0,1 0-1,-1 0 1,1 0 0,-1 0 0,1 0-1,-1 0 1,1 0 0,-1 0 0,0-1 0,1 1-1,-1 0 1,1-1 0,-1 1 0,0-1-1,1 0 1,-1 1 0,0-1 0,1 0-1,-1 0 1,0 0 0,0 0 0,0 0-1,0 0 1,0 0 0,0 0 0,0-1-1,0 1 1,0 0 0,-1 0-49,1 0 20,27-28 100,-2-1 0,0-2 0,-3 0 0,0-2 1,-3 0-1,0-1 0,6-19-120,50-124 121,-89 244-44,8-9-54,2 0 0,3 1 0,2-1 0,3 0 0,2-1 0,3 5-23,-7-47-27,0 0-1,1 0 1,0 0-1,1-1 1,0 1 0,1-1-1,2 2 28,-7-13-160,-1-1-1,1 0 1,0 1-1,0-1 1,0 0 0,0 1-1,1-1 1,-1 0-1,0 0 1,0 0-1,1 0 1,-1 0-1,1 0 1,-1-1 0,0 1-1,1 0 1,0-1-1,-1 1 1,1-1-1,-1 1 1,1-1-1,0 0 1,1 0 160,14-1-2925</inkml:trace>
  <inkml:trace contextRef="#ctx0" brushRef="#br0" timeOffset="109345.775">4375 8301 9282,'-12'-2'5972,"27"-5"-3869,3-1-1840,105-33-9,-120 41-250,0-1-1,0 1 1,0 0-1,0 0 0,0 1 1,0-1-1,0 1 0,0-1 1,0 1-1,0 0 1,0 0-1,-1 0 0,1 1 1,0-1-1,-1 1 0,1-1 1,0 1-1,-1 0 1,0 0-1,1 0 0,-1 0 1,0 0-1,0 1 0,0-1 1,-1 1-1,1-1 0,-1 1 1,1-1-1,-1 1 1,0 0-1,0 0 0,0 0 1,0 0-1,0 0 0,-1 0 1,1 0-4,0 8 16,-1-1 0,0 1 1,0-1-1,-1 0 0,0 1 1,-1-1-1,0 0 0,-1 0 0,-3 8-16,-2 12 50,-4 13 58,6-24 38,1-1 0,1 1 0,0 0 0,2 0 0,0 0 0,1 7-146,1-24 12,1-1 0,0 1 0,0 0 0,0 0 0,0-1 0,0 1 0,1-1 0,-1 1-1,0-1 1,1 1 0,-1-1 0,1 0 0,0 0 0,-1 0 0,1 0 0,0 0 0,0 0 0,-1 0 0,1 0 0,0-1 0,0 1 0,0-1 0,0 1-1,0-1 1,0 0 0,0 0 0,0 0 0,0 0 0,0 0 0,0 0 0,0-1 0,0 1 0,0 0 0,0-1 0,0 0 0,-1 1 0,3-2-12,123-44 982,-82 17-3093,-7-4 482</inkml:trace>
  <inkml:trace contextRef="#ctx0" brushRef="#br0" timeOffset="109952.336">5000 8033 9130,'0'-2'282,"0"0"-1,0 0 1,0 0 0,0 0-1,0 0 1,0 0 0,1 0-1,-1 0 1,1 0 0,-1 1-1,1-1 1,0 0 0,0 0-1,0 1 1,0-1 0,0 0-1,0 1 1,0-1 0,0 1 0,1-1-1,-1 1 1,1 0 0,-1 0-1,1-1 1,-1 1 0,1 0-1,0 0 1,1 0-282,8-4 203,1 0-1,0 1 1,0 0 0,0 1 0,0 1-1,0 0 1,1 0 0,-1 1-1,1 1 1,-1 0 0,10 2-203,-19-2 11,0 0 0,0 0 0,0 1-1,-1-1 1,1 1 0,0 0 0,0 0 0,-1 0 0,1 0 0,0 1 0,-1-1 0,0 1 0,1-1 0,-1 1-1,0 0 1,1 0 0,-1 0 0,0 0 0,-1 0 0,1 1 0,0-1 0,-1 1 0,1-1 0,-1 1 0,0-1-1,0 1 1,0 0 0,0-1 0,0 1 0,0 0 0,-1 3-11,2 4 23,-2 0-1,1 0 1,-1 0-1,-1 0 1,0 0-1,-1 0 1,1 0 0,-4 7-23,-26 74 573,59-108-242,-20 10-325,1 0 0,0 0 1,0 1-1,0 1 1,0-1-1,1 2 0,0-1 1,0 1-1,0 1 0,1 0 1,-1 0-1,1 1 0,0 0 1,0 1-1,-1 0 1,1 1-1,0 0 0,0 1 1,0 0-1,0 1 0,-1 0 1,9 3-7,-7-1-5,-4-2 1,-2 0 1,1 1 0,0 0 0,0 0 0,-1 0 0,1 1-1,-1 0 1,0 0 0,-1 1 0,1 0 0,2 3 3,-7-6 9,-1 1 1,0 0-1,0 0 0,0 0 1,0 0-1,0 0 1,-1 0-1,1-1 1,-1 1-1,0 0 0,0 0 1,0-1-1,0 1 1,0 0-1,0-1 1,-1 1-1,1-1 0,-1 0 1,0 1-1,0-1 1,0 0-1,0 0 1,0 0-1,0 0 0,0-1 1,-2 2-10,1 0 20,-26 26 151,-1-2-1,-1 0 0,-1-3 1,-2 0-1,-3-1-170,-4-6-384,37-27-1128,16-11-2252,4-7-260</inkml:trace>
  <inkml:trace contextRef="#ctx0" brushRef="#br0" timeOffset="110851.781">4674 7977 5905,'0'-1'124,"0"0"-1,0 1 1,0-1-1,0 1 1,0-1-1,1 1 1,-1 0-1,0-1 0,0 1 1,0-1-1,1 1 1,-1-1-1,0 1 1,1-1-1,-1 1 1,0 0-1,1-1 1,-1 1-1,1 0 1,-1-1-1,0 1 1,1 0-1,-1 0 0,1-1 1,-1 1-1,1 0 1,-1 0-1,1 0 1,-1 0-1,1 0 1,-1-1-1,1 1 1,-1 0-1,1 0 1,-1 0-1,1 0 1,-1 0-1,1 1 0,-1-1 1,1 0-1,-1 0 1,1 0-1,-1 0 1,1 1-1,-1-1 1,1 0-1,-1 0 1,0 1-1,1-1 1,-1 0-1,1 1 1,-1-1-1,0 0 0,1 1 1,-1-1-1,0 1 1,1-1-1,-1 0 1,0 1-1,0-1 1,1 1-1,-1-1-123,72 24 1203,77 23 1251,126 61-2454,-194-70 49,-20-8-198,1-2 0,1-4 1,15 3 148,-76-27-61,1 1-260,0 0 0,0 0 0,0 0 0,0 0 0,0-1 0,0 1 0,0-1 0,0 0 0,0 0 0,0 0 0,0 0 0,0 0 0,0-1 0,1 0 0,-1 1-1,0-2 322,4-8-3940</inkml:trace>
  <inkml:trace contextRef="#ctx0" brushRef="#br0" timeOffset="111497.238">4135 6896 6145,'0'-1'2841,"6"4"-16,5 1-1433,10 7-520,5 6-384,13 7 56,8 5-120,13 6-56,-3-2-160,5 3-56,-8-1-72,5 2-216,-17-4 977,10-9-4106,-11-15 1505</inkml:trace>
  <inkml:trace contextRef="#ctx0" brushRef="#br0" timeOffset="112103.595">4226 8115 7674,'23'6'2088,"16"15"673,7 6-2105,13 16-208,0 4-80,11 9-40,-8-3-152,11 5-24,-2-14-64,17-6 544,-13-26-3568,10-24 1383</inkml:trace>
  <inkml:trace contextRef="#ctx0" brushRef="#br0" timeOffset="112713.375">5841 7180 5089,'10'-2'3145,"11"-1"-161,1-3-1111,11-6-305,0 0-632,11-2-15,2-1-305,13-1-112,-1-1-232,12-3-88,-10 0-96,-4 1-496,-16 4 3304,-19 5-6528,-32 6 2799</inkml:trace>
  <inkml:trace contextRef="#ctx0" brushRef="#br0" timeOffset="113168.841">5930 7389 9370,'-14'9'2328,"14"-7"769,14 1-2641,12-12-240,9-2-56,21-5 0,6-10-40,19-14 40,-4 2-296,17-9-3048,-14-4 967</inkml:trace>
  <inkml:trace contextRef="#ctx0" brushRef="#br0" timeOffset="113399.31">6528 6336 9618,'73'-64'6794,"55"-3"-5245,-111 60-1445,0 0 0,1 1 0,-1 1 0,1 1 0,0 1 0,0 0 0,0 1 0,0 1 0,2 0-104,-17 1 8,0 0 1,0 0-1,0 0 0,-1 0 0,1 0 0,0 0 0,0 1 0,0 0 0,-1-1 0,1 1 0,0 0 0,-1 0 0,1 0 0,-1 1 0,1-1 0,-1 1 1,1-1-1,-1 1 0,0 0 0,0 0 0,0 0 0,0 0 0,0 0 0,-1 0 0,1 1 0,0-1 0,-1 0 0,0 1 0,1 0 0,-1-1 0,0 1 1,-1-1-1,1 1 0,0 0 0,-1 0 0,1 0 0,-1-1 0,0 1 0,0 0 0,0 1-8,-4 12 39,0 1 0,-1-1 0,-1-1 0,0 1 0,-1-1 0,-1 0-1,-1 0 1,0-1 0,-5 6-39,2-2 56,-88 134 570,89-128-448,11-24-174,0 1 0,0 0 0,1 0 0,-1-1 0,0 1 0,1 0 0,-1-1 0,1 1 1,-1 0-1,0-1 0,1 1 0,0-1 0,-1 1 0,1-1 0,-1 1 0,1-1 0,-1 1 0,1-1 0,0 0 0,-1 1 1,1-1-1,0 0 0,0 1 0,-1-1 0,1 0 0,0 0 0,-1 0 0,1 0 0,0 0 0,0 0 0,0 0 1,-1 0-1,1 0 0,0 0 0,0 0 0,-1 0 0,1 0 0,0-1 0,-1 1 0,1 0 0,0-1 0,-1 1 1,1 0-1,0-1 0,-1 1 0,1-1 0,-1 1 0,1-1 0,0 1 0,-1-1 0,1 1 0,-1-1-4,4 0 12,47-17 48,-32 11-50,1 0-1,-1 1 1,1 1-1,1 1 1,15-1-10,-27 7-7,1 0 0,-1 1 1,1 0-1,-1 1 0,0 0 1,0 0-1,-1 1 0,1 0 1,-1 1-1,0 0 0,0 0 1,-1 0-1,0 1 0,0 0 1,-1 1-1,1-1 0,-2 1 1,1 0-1,-1 1 0,3 6 7,-5-10 0,0 1 0,0 0 0,0 0 0,-1 0 0,0 0 1,0 1-1,0-1 0,-1 1 0,0-1 0,0 1 0,-1-1 0,0 1 0,0 0 0,0-1 0,-1 1 0,0-1 0,-1 1 0,1-1 0,-1 0 0,0 1 0,-1 1 0,-6 12 58,-1-1 1,0 0 0,-2-1-1,0 0 1,-1 0-1,0-2-58,5-4 42,-1-1-1,0-1 1,0 0-1,-1 0 1,0 0-1,-1-2 1,0 1-1,0-1 1,-1-1-1,0 0 0,0-1 1,-2 1-42,12-7-26,1 1 0,-1 0 0,0-1 0,1 0 0,-1 1 0,0-1 0,1 0 0,-1 0 0,0 0 0,1 0 0,-1 0 0,0 0 0,1 0 0,-1 0 0,0-1 0,1 1 0,-1-1 0,1 1 0,-1-1 0,1 0 0,-1 0 0,1 0 0,-1 1 0,1-1 0,0-1 0,-1 1 0,1 0 0,0 0 0,0 0 0,0-1 0,0 1 0,0 0 0,0-1 0,0 1 0,0-1 0,1 1 0,-1-1 0,1 1 0,-1-1 0,1 0 0,-1 1 0,1-1 26,7-70-3626,4 28 565</inkml:trace>
  <inkml:trace contextRef="#ctx0" brushRef="#br0" timeOffset="113792.541">7308 6080 8722,'18'-32'8090,"7"37"-5802,-19 3-2204,-1 0 1,1 0-1,-1 0 0,-1 1 0,1 0 0,-2 0 1,1 0-1,-1 0 0,0 0 0,-1 1 1,0 4-85,2 1 59,1 4-19,-5-13-28,1 0-1,-1 0 0,1 1 1,1-1-1,-1 0 1,1 0-1,0 0 0,1 0 1,-1-1-1,1 1 1,0 0-1,1-1 0,-1 0 1,1 0-1,0 0 1,1 0-1,-1-1 0,1 0 1,-1 0-1,1 0 0,1 0 1,-1-1-1,0 0 1,1 0-1,4 2-11,2-4 13,-1-1-1,0-1 1,1 0 0,-1 0-1,0-1 1,0-1-1,0 0 1,0 0 0,0-1-1,5-3-12,52-14 17,-66 20-22,1 0 1,-1 1 0,1-1-1,-1 1 1,1-1-1,-1 1 1,1 0 0,0 0-1,-1 0 1,1 0-1,-1 0 1,1 0 0,-1 1-1,1-1 1,-1 1-1,1 0 1,-1 0 0,1 0-1,-1 0 1,0 0-1,1 0 1,-1 1 0,0-1-1,0 1 1,0 0-1,0-1 1,-1 1 0,1 0-1,0 0 1,-1 0-1,1 0 1,-1 1 0,0-1-1,1 0 1,-1 1-1,0-1 1,0 1 4,-2 9 2,0 1 0,-1-1 0,0 0 0,0 0 0,-2 0 0,1 0 0,-2-1 0,1 1 0,-2-1 0,1 0 0,-2-1 0,1 1 0,-1-1 0,-2 1-2,1 3 57,0 0-1,0-1 1,-1 0 0,-1-1-1,0 0 1,-1-1 0,0 0-1,-1 0 1,0-1-1,0-1 1,-1 0 0,-1 0-1,1-2 1,-1 1 0,-1-2-1,1 0 1,-12 3-57,20-9-71,0 1 0,0-1 0,0 0 1,0-1-1,1 0 0,-1 0 0,0 0 0,0 0 0,1-1 1,-1 0-1,0 0 0,1-1 0,0 1 0,0-1 0,0 0 0,0-1 1,-1 0 70,-1-2-526,0 0 0,1 0 1,0 0-1,0-1 0,1 0 0,0 0 1,0 0-1,1-1 0,0 0 1,-3-6 525,-14-51-4383</inkml:trace>
  <inkml:trace contextRef="#ctx0" brushRef="#br0" timeOffset="113974.204">7324 6088 6857,'8'-10'4073,"4"4"-408,14-7-1032,7-2-1873,23-17-224,4-6-328,23-23-256,11-9-744,14-18-2969</inkml:trace>
  <inkml:trace contextRef="#ctx0" brushRef="#br0" timeOffset="126952.991">714 4937 8090,'-67'-8'4304,"62"9"-4237,1 0-1,-1 0 1,0 0 0,1 0-1,-1 1 1,1 0 0,0 0-1,0 0 1,0 1-1,0-1 1,0 1 0,0 0-1,-2 3-66,-35 33 78,1 1 0,3 3 0,1 1 0,3 1 0,-20 36-78,42-60 41,2 1 1,0 1 0,2-1-1,0 1 1,1 1-1,2-1 1,0 1 0,2 0-1,0 22-41,-1 6 15,3 0 0,2 0-1,2 0 1,4 6-15,-7-41 6,1 1 0,1-1 0,1 0 0,1-1 0,0 1 0,1-1 0,0 0 0,1 0 0,1-1 0,1 0 0,0 0-1,1-1 1,1 0 0,0-1 0,6 5-6,-2-6 10,0 0 1,1-1-1,1-1 0,0 0 0,0-1 0,0-1 0,1-1 0,1-1 0,-1 0 1,1-1-1,0-1 0,0-1 0,0-1 0,1 0 0,-1-2 0,0 0 0,8-1-10,-11-3 16,-1-1 0,0 0 0,0-1 0,0-1 0,-1 0 0,0-1 0,0-1 0,-1 0 0,0 0 0,0-2 0,-1 1 0,-1-2 0,1 1 0,-2-1-1,0-1 1,-1 0 0,0-1 0,0 0 0,-2 0 0,3-6-16,9-21 156,-1-1 0,-2-1 0,-2 0-1,-2-1 1,-2 0 0,3-33-156,-3 26 193,-3-1 0,-1 0 0,-3-1 0,-2 1 0,-3 0 0,-1-1 0,-4-3-193,1 21 131,-2-1 0,-2 1 0,-1 0 0,-1 1 0,-3-1-131,10 23 96,-1 0 0,0 0-1,-1 1 1,0 0 0,-1 0 0,0 1 0,-1 0 0,0 1-1,0 0 1,-1 0 0,-1 0 0,1 2 0,-1-1 0,0 1-1,-12-4-95,17 7 29,-1 0 0,0 1 0,0-1 0,0 2 0,-1-1 0,1 1 0,-1 0 0,1 1 0,-1 0 0,0 0 0,1 0 0,-1 1 0,0 0 0,1 1 0,-1 0 0,0 0 0,1 1 0,-1-1 0,1 2 0,0-1 0,-1 1 0,1 0 0,-4 3-29,-3 5-153,1 1-1,0 1 1,1 0-1,1 0 1,0 1-1,0 0 1,2 1-1,0 1 1,-3 5 153,-63 135-3293,-6 32-43</inkml:trace>
  <inkml:trace contextRef="#ctx0" brushRef="#br0" timeOffset="137317.641">906 5998 4657,'-28'-23'7563,"-33"12"-5285,21 6-1367,33 4-840,0 1 0,0 0 0,0 0 0,1 0 0,-1 1 1,0 0-1,0 0 0,0 1 0,1 0 0,-1 0 0,1 1 0,-1 0 1,1 0-1,0 0 0,0 1 0,0 0 0,1 0 0,-1 0 0,1 1 1,-2 2-72,-12 7 17,12-8-14,0 0-1,0 0 1,1 0 0,0 1-1,1 0 1,-1 1 0,1-1-1,0 1 1,1 0 0,0 0-1,0 1 1,1-1 0,0 1 0,1 0-1,0 0 1,0-1 0,1 1-1,0 1 1,0-1 0,1 0-1,0 0 1,1 3-3,2 22-14,2 1 0,1-1-1,2 0 1,1 0 0,4 5 14,112 306-57,-122-335 58,0 0 0,0-1 1,1 1-1,0-1 0,1 0 1,-1-1-1,2 1 0,-1-1 1,1 0-1,1 0 0,0 0 1,2 1-2,-6-7 3,0-1 0,1 0 0,-1 0 0,0 0 0,1 0 1,-1 0-1,1-1 0,-1 1 0,1-1 0,0 0 0,-1 0 1,1-1-1,-1 1 0,1-1 0,-1 1 0,1-1 0,-1 0 0,0-1 1,1 1-1,-1 0 0,0-1 0,0 0 0,1 0-3,66-51 70,-52 36-58,1 1 13,-1-1 1,-1 0-1,0-2 1,-2 0-1,0 0 1,-1-1-1,-1-1 1,-1-1 0,-1 0-1,7-17-25,-13 25 77,0-1 0,0 0 0,-1 0 0,-1 0 1,-1 0-1,0 0 0,-1 0 0,-1-1 0,0 1 0,-1 0 0,-1-1 0,0 1 0,-1 0 0,0 0 0,-1 0 1,-4-7-78,-6-4 200,-1 0 0,-1 1 0,-1 1 0,-2 1 1,-6-7-201,17 21 15,-1 0 0,0 0 1,-1 1-1,0 0 1,0 1-1,-1 0 1,0 1-1,0 0 0,-1 0 1,1 1-1,-1 1 1,0 0-1,-11-2-15,19 5-48,0 0 1,0 0-1,0 1 0,0-1 0,0 1 0,0 0 0,0 0 1,0 1-1,0-1 0,0 1 0,0 0 0,0 0 0,1 0 1,-1 0-1,0 1 0,0-1 0,1 1 0,-1 0 0,1 0 1,0 0-1,-1 1 0,1-1 0,0 1 0,0 0 1,1 0-1,-1 0 0,1 0 0,-1 0 0,0 3 48,-22 45-3250,-11 7-6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9:0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33 8890,'-1'-3'168,"-6"-19"1993,5 15-713,1 12-97,29 339-1202,-9 115-117,-21 23-16,-3-385 7,-4 1 0,-5-1 0,-10 26-23,-9-23-60,32-99-21,1 0 0,0 0-1,-1 1 1,1-1 0,-1 0-1,0 0 1,1 0 0,-1 1-1,0-1 1,0 0 0,1 0-1,-1 0 1,0 0-1,0-1 1,0 1 0,0 0-1,-1 0 1,1 0 0,0-1-1,0 1 1,0-1 0,-1 1-1,1-1 1,0 1 0,0-1-1,-1 0 1,1 0 0,0 1-1,-1-1 1,1 0-1,0 0 1,-1 0 0,1 0-1,0-1 1,-2 1 81,-14-16-2199</inkml:trace>
  <inkml:trace contextRef="#ctx0" brushRef="#br0" timeOffset="306.229">1 1271 5113,'4'60'778,"3"0"0,2-1-1,3 0 1,3-1 0,2 0-1,3 1-777,0-6 268,2-1 1,3-2-1,1 0 0,3-2 0,26 33-268,-44-65 55,1-2 0,1 1 1,1-1-1,0-1 0,0-1 1,1 0-1,1-1 0,0 0 0,0-1 1,1-1-1,0-1 0,1 0 1,0-1-1,0-1 0,1-1-55,-7-2 22,1-1-1,-1-1 1,1 0-1,0 0 0,0-1 1,-1-1-1,1 0 1,0 0-1,-1-2 0,1 0 1,-1 0-1,0-1 1,0 0-1,0-1 1,1-1-22,21-16 48,-1 0 1,-1-3 0,-2 0-1,0-2 1,-1-2 0,-2 0-1,-1-2 1,-2-1 0,-1 0-1,17-33-48,71-126 222,-8-6-2380,27-84 2158,-17-7-1771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9:0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9 139 488,'2'-30'490,"-9"51"-145,4 13 1778,4-53 1617,-1 11-3411,1-13-112,-1 7 66,1-1-1,0 1 1,1 0-1,1 0 1,0 0 0,1 1-1,1-5-282,2 44 2065,5 287-828,39 273-1156,-29-252-39,-17-186 36,17 85-78,-5-120 98,26 228 74,-26-125-132,15-9 57,-1-16 41,-7-48 76,3 140-214,-13-104 195,-14-54 98,7-23 158,-9 18-247,9 30-176,-7-150-42,0 1 0,0-1 0,-1 1 0,1-1 0,0 0 0,0 1 0,0-1 0,0 1 0,1-1 0,-1 0 0,0 1 0,0-1-1,0 1 1,0-1 0,0 0 0,0 1 0,1-1 0,-1 0 0,0 1 0,0-1 0,1 0 0,-1 1 0,0-1 0,0 0 0,1 1 0,-1-1 0,0 0 0,1 0 0,-1 1-1,0-1 1,1 0 0,-1 0 0,0 0 0,1 0 0,-1 0 0,1 1 0,-1-1 0,0 0 0,1 0 0,-1 0 0,1 0 0,-1 0 0,0 0 0,1 0 0,-1 0 0,1 0 0,-1 0-1,0-1 1,1 1 0,-1 0 0,0 0 0,1 0 0,-1 0 0,1-1 0,-1 1 0,0 0 0,1 0 0,-1-1 14,19-21-3159,-15 16 2218,12-17-2205</inkml:trace>
  <inkml:trace contextRef="#ctx0" brushRef="#br0" timeOffset="959.936">719 125 3265,'29'-63'7252,"-30"102"-5142,3 31-1914,3 0 0,3-1 0,14 59-196,7 49 156,2 118-1,19 178 119,-23-109 8,-5-127-69,0 15-113,31 382 11,-22-181-85,-6-170 225,-17-184-200,-8-99-53,0 0 1,0-1-1,1 1 1,-1 0-1,0 0 1,0 0-1,0 0 1,1 0-1,-1 0 1,0 0-1,0 0 0,1 0 1,-1 0-1,0 0 1,0 0-1,1 0 1,-1 0-1,0 0 1,0 0-1,1 0 1,-1 0-1,0 0 1,0 0-1,1 0 1,-1 0-1,0 0 1,0 0-1,0 0 1,1 1-1,-1-1 0,0 0 1,0 0-1,0 0 1,1 0-1,-1 1 1,0-1-1,0 0 1,0 0-1,0 0 1,0 1-1,1-1 2,7-39-3071,-1 0 741</inkml:trace>
  <inkml:trace contextRef="#ctx0" brushRef="#br0" timeOffset="1888.95">1414 146 3521,'14'-64'6704,"-14"64"-6661,0 1 1,0-1-1,0 0 1,1 0-1,-1 1 0,0-1 1,0 0-1,0 0 1,1 0-1,-1 0 1,0 1-1,0-1 0,1 0 1,-1 0-1,0 0 1,0 0-1,1 0 1,-1 0-1,0 0 0,1 0 1,-1 0-1,0 0 1,0 0-1,1 0 1,-1 0-1,0 0 0,1 0 1,-1 0-1,0 0 1,0 0-1,1 0 1,-1 0-1,0 0 1,0-1-1,1 1 0,-1 0 1,0 0-1,0 0 1,1 0-1,-1-1 1,0 1-1,0 0 0,0 0 1,1 0-1,-1-1 1,0 1-1,0 0 1,0 0-1,0-1 0,0 1 1,0 0-1,0 0 1,1-1-1,-1 1 1,0 0-1,0-1 0,0 1 1,0 0-1,0 0 1,0-1-1,0 1 1,0 0-1,0-1-43,7 24 655,8 86-328,-1-15-172,-2-9 100,-3 0 0,-3 85-255,-4-84 46,24 490 102,-7-295-99,0 12-1,-17 38-22,3-153 5,9-1 0,10 19-31,15 66 34,-12 17-4,-6-9-6,-17-171 60,5 0 0,21 86-84,5 40 115,-39-370-4128,5 74 1366</inkml:trace>
  <inkml:trace contextRef="#ctx0" brushRef="#br0" timeOffset="2714.561">1887 168 3409,'18'-114'7661,"-19"137"-5844,-5 66-1195,4-1 1,5 21-623,-2-104 15,50 635 555,-14-250-541,-10-80-19,-1-11 28,3-10 45,-16-192-41,85 510 212,-68-413-37,-8 13 12,-12-139-179,12 150 115,-20-153-1936,2-57-979,4-3-145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9:0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980 4184 4537,'-7'-7'517,"0"0"-1,-1 0 1,0 1 0,0 0 0,-1 0-1,1 1 1,-1 0 0,0 0-1,-1 1 1,1 0 0,-5 0-517,2 1 234,-1 0 0,1 1 0,-1 1 0,0 0 0,1 0 0,-1 2 0,0-1 0,-5 2-234,-12 4 51,1 1 0,0 1 0,0 2 0,1 1 1,1 0-1,-1 3 0,-7 5-51,-7 5 78,0 3 1,2 0 0,2 3-1,-5 6-78,19-14 23,0 2 0,2 0 0,1 2 0,1 0 0,1 1 0,1 1-1,-9 21-22,3 1 4,3 1-1,1 0 1,3 2-1,3 0 1,-6 41-4,10-39 9,3 0 0,3 0-1,2 0 1,2 0 0,3 0 0,5 21-9,-1-28 12,3 1-1,1-2 0,3 1 1,2-2-1,2 0 1,2-1-1,2 0-11,-6-15 2,2-2-1,0 0 1,2-1-1,1-1 1,1 0-1,1-2 0,2-1 1,0-1-1,18 11-1,-19-15-3,1-2 0,1 0 0,1-2 0,0-1 0,0-1-1,1-2 1,1 0 0,0-2 0,0-1 0,0-2-1,1 0 1,0-2 0,3-1 3,-5-4 3,1-1 1,-1-1-1,0-1 0,-1-1 1,1-2-1,-1 0 0,-1-2 1,0-1-1,0-2 0,10-6-3,-8 1 11,-1 0 0,-1-2-1,-1-1 1,-1-1 0,-1-1-1,15-19-10,1-5 46,-2-1 0,-2-2-1,-3-2 1,-1-1-1,-3-1 1,10-30-46,-8 10 170,-3-1 1,-3-2-1,-3 0 1,-4-1-1,-2-9-170,-9 26 231,-2-1 0,-3 1 1,-5-38-232,2 72 80,-1 0 1,0 0 0,-2 0 0,-2 1-1,0 0 1,-1 0 0,-2 1 0,0 0 0,-2 0-1,-1 1 1,-1 1 0,-1 0 0,-1 1-1,-16-18-80,13 24 8,0 2-1,-1 0 0,0 2 1,-1 0-1,0 1 0,-1 1 0,0 1 1,-1 1-1,0 1 0,0 1 1,0 1-1,-1 1 0,-16 0-7,4-1-900,-1 2 0,1 2 0,-1 2-1,-1 1 901,-53 7-2739</inkml:trace>
  <inkml:trace contextRef="#ctx0" brushRef="#br0" timeOffset="10380.398">921 3610 9490,'-43'-4'5708,"42"4"-5665,1-1 1,0 1-1,-1-1 1,1 1-1,0-1 1,-1 0-1,1 1 0,0-1 1,0 0-1,0 1 1,0-1-1,-1 0 1,1 1-1,0-1 0,0 0 1,0 1-1,0-1 1,1 0-1,-1 1 1,0-1-1,0 1 0,0-1 1,0 0-1,1 1 1,-1-1-1,0 0 1,1 1-1,-1-1 0,0 1 1,1-1-1,-1 1 1,1-1-1,-1 1 1,1-1-1,-1 1 1,1-1-1,-1 1 0,1 0 1,-1-1-1,1 1 1,0 0-1,-1-1-43,2-1 154,487-565 1297,-470 543-1451,29-34-4,1 2-1,4 1 0,25-17 5,-62 59-361,-11 9-489,-12 11-1182,-14 14-1319,-18 17-218</inkml:trace>
  <inkml:trace contextRef="#ctx0" brushRef="#br0" timeOffset="10985.435">1088 3671 9338,'0'11'2112,"6"-13"961,13-11-2537,22-24 32,8-11 96,22-21-55,5-5-65,18-17-208,-12 11-152,6-2-128,-20 16 40,-4 6-848,-18 20-1649,-2 8-1232,-19 13-936</inkml:trace>
  <inkml:trace contextRef="#ctx0" brushRef="#br0" timeOffset="12370.354">2291 1611 3865,'6'-88'5025,"-4"-1"0,-6-49-5025,5 136 64,-1 1 1,1-1 0,-1 0-1,0 0 1,0 0-1,0 0 1,0 0-1,0 0 1,-1 0-1,1 0 1,0 0-1,-1 0 1,0 0-1,1 1 1,-1-1-1,0 0 1,0 0-1,0 1 1,0-1-1,0 0 1,0 1-1,-1-1 1,1 1-1,0 0 1,-1-1-1,1 1 1,-1 0-1,1 0 1,-1 0 0,0 0-1,0 0 1,1 0-1,-1 0 1,0 1-1,0-1 1,0 1-1,0-1 1,0 1-1,0 0 1,0 0-1,0-1 1,1 1-1,-1 1 1,0-1-1,-1 0-64,-5 4 46,0 1 0,0-1 0,1 1 0,0 1 0,0-1 0,1 1 0,-1 0 0,1 1 0,0 0 0,1 0 0,0 0 0,0 0 0,1 1 0,-1 0 0,-2 7-46,-1 8-8,0-1 1,2 1 0,0 0 0,2 1-1,1-1 1,0 1 0,2 0 0,1 0-1,1-1 1,0 1 0,3 6 7,-3-7-4,2 0-1,0 0 1,2-1 0,0 1 0,1-1 0,2 0-1,0-1 1,1 1 0,1-2 0,1 1 0,1-2 0,1 1-1,0-2 1,2 0 0,7 8 4,129 109-37,-96-80 46,-3 2 0,-3 3 1,-2 1-1,33 59-9,-62-91 4,-2 1-1,-1 0 1,-2 1 0,-1 1 0,-1 0-1,2 15-3,-10-33 82,0 1-1,-1-1 0,-1 0 1,0 1-1,-1-1 0,-1 1 0,0-1 1,-1 1-1,0-1 0,-1 0 1,-1 0-1,0 0 0,-1 0 0,0-1 1,-1 0-1,-3 4-81,1-5 221,1 0 0,-2 0 0,0-1 0,0 0 0,-1 0 0,0-1 0,-1-1 0,-4 4-221,12-11 35,0 0 0,0 1 0,0-1-1,-1 0 1,1-1 0,-1 1 0,1 0 0,-1-1 0,0 0 0,1 0 0,-1 0 0,0 0-1,0-1 1,0 0 0,1 1 0,-1-1 0,0-1 0,0 1 0,0 0 0,0-1 0,1 0-1,-1 0 1,0 0 0,1 0 0,-1-1 0,1 1 0,-1-1 0,1 0 0,0 0 0,-1 0-1,1-1 1,0 1 0,-1-2-35,1 0-116,-1 0-1,1 0 1,-1 0 0,1 0-1,0-1 1,0 1-1,1-1 1,0 0-1,0 0 1,0 0 0,0 0-1,1 0 1,-1 0-1,1-3 117,8-45-7788,1 36 2801</inkml:trace>
  <inkml:trace contextRef="#ctx0" brushRef="#br0" timeOffset="13469.967">2842 3234 8986,'-7'1'1592,"-25"4"3558,28-4-4994,0 0 0,-1 0-1,1 1 1,0-1-1,-1 1 1,1 0 0,0 0-1,0 1 1,1-1-1,-1 1 1,0 0 0,1 0-1,0 0 1,0 0 0,-2 3-156,-1 4 86,0 2 0,1-1 1,0 0-1,1 1 1,0 0-1,1 0 0,1 0 1,-1 0-1,2 1 1,0-1-1,0 0 0,2 1 1,-1-1-1,3 11-86,-4-16 11,1 0 1,0 0-1,0 0 0,1 0 0,0 0 1,0 0-1,0 0 0,1 0 0,0-1 1,0 1-1,1 0 0,0-1 0,0 0 1,1 0-1,-1 0 0,1 0 0,1 0 1,-1-1-1,1 0 0,0 0 0,0 0 1,0-1-1,1 1 0,0-1 0,-1 0 1,2-1-1,-1 0 0,0 0 0,1 0 1,0 0-12,0-2 13,0-1 0,1 0 0,-1 0 0,0 0 0,0-1 0,0 0 0,0 0 0,1 0 0,-2-1 0,1-1 0,0 1 0,0-1 0,-1 0 0,1 0 0,-1-1 0,0 0 0,0 0 0,0-1 0,-1 1 0,2-2-13,6-7 96,0-1 0,0 0 1,-1-1-1,-1 0 0,-1 0 0,0-2 0,2-4-96,-7 15 67,-1 0-1,-1-1 1,1 1 0,-1-1-1,0 0 1,0 1 0,-1-1 0,0 0-1,0-1 1,-1 1 0,0 0-1,0 0 1,-1-1 0,1 1-1,-2 0 1,1-1 0,-1 1-1,0 0 1,-1 0 0,1-1-1,-2-1-66,-3 2-13,0 1 0,0-1-1,-1 2 1,0-1-1,0 1 1,0 0 0,0 0-1,-1 1 1,0 0-1,0 0 1,0 1 0,0 0-1,-1 0 1,1 1-1,-1 0 1,1 1 0,-1 0-1,0 0 1,0 1 0,0 0-1,1 0 1,-1 1-1,0 0 1,-6 2 13,13-2-276,0-1 1,0 1-1,0-1 1,-1 0-1,1 1 0,0-1 1,0 0-1,0 0 1,0-1-1,0 1 0,0 0 1,0-1-1,0 1 1,0-1-1,0 0 0,0 1 1,0-1-1,0 0 1,0 0-1,0-1 276,-15-16-4107</inkml:trace>
  <inkml:trace contextRef="#ctx0" brushRef="#br0" timeOffset="14621.24">1493 788 9178,'3'-3'5834,"15"9"-5747,-15-5 345,105 54 692,-85-41-1049,1-2 1,-1 0-1,2-1 1,-1-2-1,2 0 1,8 0-76,-30-8-44,1 0 0,0 0 0,0 0 0,0-1 0,-1 1 0,1-1 0,0-1 0,0 1 0,0-1 0,-1 0 0,1 0 0,0 0 0,-1 0 0,1-1 0,-1 0-1,1 0 1,-1 0 0,0-1 0,0 1 0,0-1 0,0 0 0,0 0 0,-1 0 0,1-1 0,-1 1 0,0-1 0,0 0 0,0 0 0,0 0 0,-1 0 0,1-2 44,7-33-2915,-4-11-215</inkml:trace>
  <inkml:trace contextRef="#ctx0" brushRef="#br0" timeOffset="15868.513">1913 494 8274,'2'30'2464,"-2"11"617,1 17-2033,4 1-504,-1 8 72,1-6-135,2 10-81,1-12-176,7 3-40,2-9-112,4 2-296,0-17-400,-3 4-2857,-5-11 568</inkml:trace>
  <inkml:trace contextRef="#ctx0" brushRef="#br0" timeOffset="15869.513">1723 840 6545,'0'0'193,"1"1"-1,-1-1 1,0 0-1,0 1 1,0-1-1,0 0 0,0 0 1,0 1-1,0-1 1,0 0-1,0 1 1,0-1-1,0 0 0,0 1 1,-1-1-1,1 0 1,0 1-1,0-1 1,0 0-1,0 0 0,0 1 1,-1-1-1,1 0 1,0 1-1,0-1 1,0 0-1,-1 0 0,1 0 1,0 1-1,0-1 1,-1 0-1,1 0 1,0 0-1,-1 0 0,1 1 1,0-1-1,-1 0 1,1 0-1,0 0 1,0 0-1,-1 0 0,1 0 1,0 0-1,-1 0 1,1 0-1,0 0 1,-1 0-1,1 0-192,17 7 333,1-1 0,0-1 0,0-1 0,0 0 0,1-1 0,-1-1 0,1-1 0,0-1 0,12-1-333,152-18 585,-69 0-358,-30-1-111,-81 19-222,0 0 0,1 0 0,-1 1 0,1 0 1,0-1-1,-1 1 0,1 0 0,-1 0 0,1 1 0,-1-1 0,1 1 1,-1 0-1,1 0 0,-1 0 0,0 0 0,2 1 106,3 8-3458</inkml:trace>
  <inkml:trace contextRef="#ctx0" brushRef="#br0" timeOffset="16952.886">3166 1080 8402,'-3'-23'885,"0"1"542,0 0-1,-2 0 1,0 1-1,-1-1 1,-6-11-1427,12 31 54,0 1 1,-1 0-1,1-1 1,0 1-1,0 0 1,-1-1 0,1 1-1,-1 0 1,1-1-1,-1 1 1,1 0-1,-1 0 1,0 0 0,0 0-1,0 0 1,1-1-1,-1 1 1,0 1-1,0-1 1,0 0 0,-1 0-1,1 0 1,0 0-1,0 1 1,0-1-1,-1 1 1,1-1 0,0 1-1,0-1 1,-1 1-1,1 0 1,0-1-1,-1 1 1,1 0 0,-1 0-1,1 0 1,0 0-1,-1 0 1,1 0-1,0 1 1,-1-1 0,1 0-1,0 1 1,-1-1-1,1 1 1,0-1 0,0 1-1,0 0 1,-1 0-1,1-1 1,0 1-1,0 0 1,0 0 0,0 0-1,0 0 1,0 0-1,1 0 1,-1 0-1,0 1 1,0-1 0,1 0-1,-1 0 1,1 0-1,-1 1-54,-4 12 31,1 0-1,0 0 1,0 1-1,2-1 1,0 1 0,0-1-1,2 1 1,0 0-1,0 0 1,1 1-31,5 42-21,1-1 0,4 0 0,1 0 0,5 5 21,2 1-15,3 0 1,3-1 0,3-2-1,12 19 15,-28-56 10,1 0-1,1-1 0,1-1 1,1 0-1,1-1 0,0-1 1,2 0-1,0-1 0,1-1 1,1-1-1,0-1 0,4 0-9,123 55 110,-158-78-2783,-68-28-3398,18 5 2207</inkml:trace>
  <inkml:trace contextRef="#ctx0" brushRef="#br0" timeOffset="17887.455">3074 1608 9458,'-21'-25'2713,"7"12"799,9 8-2727,11 1-161,5-2-248,13-8-144,5 3-192,18-1-16,2 0-8,11-3 32,-5 12-120,4-17-424,-12-6-3065,-10-6 744</inkml:trace>
  <inkml:trace contextRef="#ctx0" brushRef="#br0" timeOffset="17888.455">3506 653 6473,'5'25'4081,"-20"8"-720,1 17-504,5 2-2649,9 33 56,-2 1 0,10 19 24,7-10-104,8 10-32,-3-25-80,7-4-8,5-20-32,4-8 16,-7-21 48,7-14-488,-2-11-368,-2-2-2921,-8-17 368</inkml:trace>
  <inkml:trace contextRef="#ctx0" brushRef="#br0" timeOffset="17889.455">3785 987 10794,'-9'11'2505,"5"10"960,4 5-3129,7 10-216,7 1-48,7-2 8,3-5-24,8-6 0,0-13-24,3-8-8,-5-6 0,1-12-320,-10-17-360,-6-12-2849,-9-5 520</inkml:trace>
  <inkml:trace contextRef="#ctx0" brushRef="#br0" timeOffset="17890.455">4034 802 7858,'0'33'2984,"-1"5"353,2 15-1745,2 2-775,3 18-41,-1-12-296,8 8-136,6-16-184,5-1-48,3-16-72,10-13-488,-7-17-224,-3-12-128,-1-12-2913,0-20 680</inkml:trace>
  <inkml:trace contextRef="#ctx0" brushRef="#br0" timeOffset="17891.455">4075 473 9114,'0'0'234,"0"0"0,0 0-1,-1 0 1,1 1 0,0-1 0,0 0 0,-1 0-1,1 0 1,0 0 0,0 0 0,-1 0 0,1 0-1,0 0 1,0 0 0,-1 0 0,1 0 0,0 0-1,0 0 1,-1 0 0,1 0 0,0 0 0,0 0-1,-1 0 1,1 0 0,0 0 0,0 0 0,-1 0-1,1 0 1,0 0 0,0-1 0,0 1 0,-1 0-234,113 202 709,-57-114-688,-20-35 2,-3 0-1,-2 3 1,16 40-23,-39-78 10,-1-1 0,-1 1 0,0 0 0,-1 0 0,-1 0 0,-1 0 0,-1 1 0,0-1-1,-1 1 1,-1-1 0,-1 1 0,-1-1 0,0 0 0,-5 14-10,-55 105-2897,44-98 416</inkml:trace>
  <inkml:trace contextRef="#ctx0" brushRef="#br0" timeOffset="18342.766">4732 631 6321,'1'-6'431,"-1"1"0,0-1-1,0 1 1,0 0-1,0-1 1,-1 1 0,0-1-1,0 1 1,-1 0-1,1 0 1,-1 0 0,0 0-1,-1 0 1,1 0-1,-1 0 1,0 1 0,0-1-1,0 1 1,-1 0-1,1 0 1,-1 0 0,0 0-1,0 1 1,-1 0-1,-1-2-430,3 4 108,0-1-1,-1 1 0,1-1 1,0 1-1,-1 0 0,1 0 1,-1 1-1,0-1 0,1 1 1,-1-1-1,1 1 1,-1 0-1,0 1 0,1-1 1,-1 1-1,1-1 0,-1 1 1,1 0-1,-1 0 0,1 1 1,-1-1-1,1 1 0,0-1 1,0 1-1,0 0 0,0 0 1,0 1-1,0-1-107,-4 5 56,0 0 0,1 0 0,0 0 0,0 1 0,0 0 0,1 0 0,0 1 0,1-1 0,0 1 0,0 1-56,-4 10 21,2 0 0,0 0-1,1 0 1,1 0 0,1 1-1,1 0 1,1-1 0,0 1-1,2 0 1,2 15-21,-3-33 4,0 0 0,0 0 0,0 0 1,0 0-1,0 0 0,1 0 0,0 0 0,-1 0 0,1-1 0,0 1 0,1 0 0,-1 0 0,0-1 0,1 1 1,-1-1-1,1 1 0,0-1 0,0 0 0,0 1 0,0-1 0,0 0 0,0 0 0,1-1 0,-1 1 1,1 0-1,-1-1 0,1 1 0,0-1 0,-1 0 0,1 0 0,0 0 0,0 0 0,0-1 0,0 1 0,0-1 1,0 0-1,0 1 0,0-1 0,0-1 0,-1 1 0,1 0 0,3-1-4,1-3 11,0 0 1,0 0-1,-1-1 0,1 0 0,-1 0 1,0-1-1,-1 1 0,1-1 0,-1 0 0,0-1 1,0 1-1,1-5-11,82-156 147,-70 125-127,-2-2 0,-2 0 1,-2-1-1,-2 0 1,-2 0-1,0-12-20,-4 2 35,-1 1 0,-4-1-1,-5-49-34,4 94 6,-15-54-4,10 72-42,-4 131-199,10-114 220,8 232-1,-6-236 27,2 0 0,0 0 0,1 0 0,1 0 0,2-1 0,0 1 0,0-2 0,6 9-7,-10-24-33,-1 0 1,1 0 0,0-1 0,0 1 0,0-1 0,0 0-1,0 0 1,1 0 0,0-1 0,-1 1 0,1-1 0,0 0 0,0 0-1,0 0 1,1 0 0,-1-1 0,0 0 0,0 1 0,1-2 0,-1 1-1,1 0 1,-1-1 0,1 0 0,-1 0 0,1 0 0,-1-1-1,1 0 1,-1 1 0,1-2 0,0 1 32,4-1-678,-1-1 0,1 0 0,-1-1 0,0 0 0,0 0 0,0 0 0,0-1 0,-1 0 0,1-2 678,18-19-4104</inkml:trace>
  <inkml:trace contextRef="#ctx0" brushRef="#br0" timeOffset="18622.015">5265 1 9906,'4'27'2329,"-2"25"1015,1 5-2808,-5 18 49,-1 2 23,0 13 32,-4-13-168,2 13-56,1-18-232,-1-3-72,0-25-40,-2-14-400,-4-27-448,-10-15-3057,0-18 480</inkml:trace>
  <inkml:trace contextRef="#ctx0" brushRef="#br0" timeOffset="18916.441">5039 339 6241,'16'6'3345,"7"6"-216,13 4-857,5-7-1784,19 4-24,0-3-192,13 2-55,0 1-498,13 6-2983,-16 6 887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9:3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2670 4889,'15'-34'6877,"42"11"-6185,-26 14-361,-16 2-269,-1-2-1,1 1 0,-1-2 0,-1 0 1,0-1-1,7-7-61,8-7 74,231-180 335,-184 138-135,3 4-1,24-11-273,104-67 355,-193 134-352,76-42 29,-2-3-1,22-20-31,227-174 70,-145 96 20,101-56 224,-62 44-81,-39 68-181,-106 33 28,-36 20-18,1 2-1,2 2 0,23-10-61,127-68 50,36-44 75,-99 84-98,-32 19 18,22-41 659,-75 52-132,-44 24-542,-10 21-104,1 0 1,-1-1 0,0 1 0,0 0-1,1 0 1,-1 0 0,0-1 0,1 1-1,-1 0 1,0 0 0,0-1 0,0 1-1,1 0 1,-1 0 0,0-1 0,0 1-1,0 0 1,0-1 0,1 1 0,-1 0-1,0-1 1,0 1 0,0 0 0,0-1-1,0 1 1,0 0 0,0-1 0,0 1-1,0 0 1,0-1 0,0 1 0,0 0-1,0-1 1,0 1 0,0 0 0,-1-1-1,1 1 1,0 0 0,0-1 0,0 1-1,0 0 1,-1 0 0,1-1 0,0 1-1,0 0 1,-1 0 0,1-1-1,0 1 1,0 0 0,-1 0 0,1 0-1,0-1 1,0 1 0,-1 0 0,1 0-1,-1 0 74,-16-13-2911</inkml:trace>
  <inkml:trace contextRef="#ctx0" brushRef="#br0" timeOffset="7834.952">3677 169 4513,'-13'-7'7069,"15"16"-5029,-1-8-2030,-1-1 0,1 0 0,0 1 1,-1-1-1,1 1 0,-1-1 0,1 0 1,-1 1-1,1-1 0,0 0 0,-1 0 1,1 1-1,0-1 0,-1 0 0,1 0 1,0 0-1,-1 0 0,1 0 0,0 0 1,0 0-1,-1 0 0,1 0 0,0 0 1,-1-1-1,1 1 0,0 0 0,-1 0 1,1-1-1,-1 1 0,1 0 0,0-1 1,-1 1-1,1 0 0,-1-1 0,1 1 1,-1-1-1,1 1 0,-1-1 0,1 1 1,-1-1-1,0 1 0,1-1 0,-1 0 1,0 1-1,1-1 0,-1 0 0,0 1 1,0-1-1,0 0 0,1 1 0,-1-1-10,12-35 134,-1-78 160,-16 103-188,45 176 403,-27-140-298,-13-26-206,0 1 0,0 0 0,0-1 0,0 1 0,0 0 0,0-1 0,0 1 0,0 0 0,0-1 0,0 1 0,0 0 0,1-1 0,-1 1 0,0 0 0,0 0 0,0-1 0,1 1 0,-1 0 0,0 0 0,0-1 0,1 1 0,-1 0 0,0 0 0,0 0 0,1-1 0,-1 1 0,0 0 0,1 0 0,-1 0 0,0 0 0,1 0 0,-1 0 0,0 0 0,1 0 0,-1 0 0,0 0 0,1 0 0,-1 0 0,0 0 0,1 0 0,-1 0 0,0 0 0,1 0 0,-1 0 0,0 0 0,1 0 0,-1 0 0,0 1 0,0-1 0,1 0 0,-1 0 0,0 0 0,0 1 0,1-1 0,-1 0 0,0 0 0,0 1 0,1-1 0,-1 0 0,0 0 0,0 1 0,0-1 0,0 0 0,1 1 0,-1-1 0,0 0 0,0 1 0,0-1 0,0 1-5,3-17 53,-1 1-1,-1 0 1,0-1-1,-1 1 1,0 0-1,-1-1 1,-1 1-1,-1 0 0,-1-4-52,-4-2-79,8 22 57,0-1 1,0 0 0,0 0 0,1 1 0,-1-1 0,0 0 0,0 0 0,0 1 0,0-1 0,0 0 0,0 0-1,0 1 1,0-1 0,0 0 0,0 0 0,0 1 0,0-1 0,0 0 0,-1 0 0,1 1 0,0-1-1,0 0 1,0 0 0,0 0 0,0 1 0,0-1 0,-1 0 0,1 0 0,0 0 0,0 1 0,0-1 0,0 0-1,-1 0 1,1 0 0,0 0 0,0 0 0,-1 1 0,1-1 0,0 0 0,0 0 0,0 0 0,-1 0-1,1 0 1,0 0 0,0 0 0,-1 0 0,1 0 0,0 0 0,0 0 0,-1 0 0,1 0 0,0 0 0,0 0-1,-1 0 1,1 0 0,0 0 0,0 0 0,-1-1 0,1 1 0,0 0 21,0 28-2702,9 9-152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9:4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4873,'0'-32'5110,"3"44"-3944,11 94-692,-4 0 1,-5 1-1,-4-1 1,-7 22-475,4-85 274,-3 1-1,-1-1 1,-2-1 0,-2 1-274,2-24 358,2-22 145,-1-31 57,-6-226 31,7 2-542,8 81-18,1 156-41,-3 21 8,0 0 0,0 1-1,0-1 1,1 0 0,-1 0-1,0 0 1,0 0-1,0 0 1,0 1 0,0-1-1,0 0 1,0 0 0,0 0-1,1 0 1,-1 0 0,0 0-1,0 0 1,0 1 0,0-1-1,0 0 1,1 0 0,-1 0-1,0 0 1,0 0 0,0 0-1,0 0 1,0 0 0,1 0-1,-1 0 1,0 0 0,0 0-1,0 0 1,0 0 0,1 0-1,-1 0 1,0 0 0,0 0-1,0 0 1,0 0-1,1 0 1,-1 0 0,0 0-1,0-1 3,6 41-37,-2 0-1,-2 0 0,-1 0 0,-3 12 38,0 4 17,-10 156 63,7-167-43,4-35-22,4-29 3,7-206 102,5-72-41,-10 291-197,0 28 13,10 121-371,-3 120 476,-10-199-388,-2 33-2102,-14-11 147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19:5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570 259 3337,'-8'-21'756,"0"1"0,-1 0-1,0 1 1,-2 0 0,0 0 0,-2 1 0,0 1 0,0 0 0,-2 1 0,0 0 0,-1 1-756,11 11 104,0-1 1,0 2 0,0-1-1,0 0 1,-1 1 0,1 0-1,-1 0 1,0 1 0,0 0-1,0 0 1,0 0-1,0 1 1,-1 0 0,1 0-1,0 0 1,-1 1 0,1 0-1,0 0 1,-1 1 0,1-1-1,0 1 1,0 1-1,-1-1 1,1 1 0,0 0-1,-1 2-104,-9 7 34,0 1 0,1 0 0,1 1 0,0 1 0,1 0 0,0 1 0,1 1 0,1 0 0,1 0 0,0 1 0,1 0 0,1 1 0,0 0 0,1 0 0,-3 18-34,-11 30 153,4 0 1,2 1-1,3 0 0,-1 57-153,10-76 91,2-1-1,3 0 1,1 0-1,3 0 1,1 0-1,3-1 1,1 0-1,15 35-90,-21-66-1,1 1 0,0-2-1,1 1 1,0-1-1,1 0 1,1 0 0,0-1-1,1 0 1,0-1-1,1 0 1,1-1 0,0 0-1,0-1 1,1 0-1,0-1 1,1 0-1,4 2 2,-7-9 7,0 0-1,0-1 0,0 0 0,0-1 0,-1 0 0,1 0 0,0-1 0,0-1 0,0 0 0,-1 0 0,1-1 1,-1-1-1,1 0 0,-1 0 0,0-1 0,-1 0 0,1 0 0,-1-1 0,0-1 0,-1 1 0,1-1 0,-1-1 1,4-4-8,3-3 11,0-1 0,-1 0-1,-1-1 1,0 0-1,-2-1 1,0 0-1,0-1 1,-2 0 0,0-1-1,-2 0 1,0 0-1,3-16-9,3-27 32,-3 0-1,-2-1 1,-4 0-1,-2 0 1,-3-7-32,-24-189 124,19 225-94,-1 1 0,-2 1 1,-2 0-1,-12-29-30,16 48 17,1 1 0,-2-1 0,0 1 1,0 1-1,-2 0 0,1 0 0,-1 1 0,-1 0-17,6 7-11,1 1 1,-1 0-1,0 0 0,0 1 0,0-1 0,0 1 0,0 0 0,0 0 1,-1 1-1,1-1 0,-1 1 0,1 1 0,-1-1 0,1 1 0,-1 0 1,1 0-1,-1 0 0,0 1 0,1 0 0,-1 0 0,1 0 0,0 1 1,-1 0-1,1 0 0,0 0 0,0 1 0,0 0 0,0 0 0,1 0 1,-1 0-1,1 1 0,0-1 0,0 1 0,0 0 0,0 1 11,-7 6-388,1 0-1,0 1 1,0 0-1,2 0 1,-1 1-1,2 0 1,-1 1-1,2-1 1,0 1-1,-2 9 389,-28 79-2931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0:4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17 222 7858,'-16'-8'6348,"23"15"-4871,6 1-1390,0-1-1,1 0 1,0 0-1,1-1 0,-1-1 1,1 0-1,0-2 1,0 1-1,0-2 1,1 0-1,-1-1 0,1 0 1,-1-1-1,1-1 1,10-2-87,383-66 168,-381 68-158,-1 1 0,0 1 0,0 2 0,0 1 0,-1 1 0,1 1 0,23 9-10,73 14 44,-65-22-17,1-2 0,-1-3 0,1-2 0,28-6-27,169 0 135,-256 6-134,74 4 139,0-3-1,0-3 0,-1-4 1,28-6-140,201-42 1874,-237 43-1385,-60 5 209,-33-9-6369,10-1 1691</inkml:trace>
  <inkml:trace contextRef="#ctx0" brushRef="#br0" timeOffset="9647.02">128 153 5865,'-8'-4'2416,"2"8"915,0 6-1432,6-10-1876,0 0 0,0 0 0,1 0 0,-1 0 0,0 0 0,1 0 0,-1 0 0,0 0 0,0 0 0,1 1 0,-1-1 1,0 0-1,0 0 0,1 0 0,-1 0 0,0 0 0,0 1 0,1-1 0,-1 0 0,0 0 0,0 0 0,0 1 0,0-1 1,1 0-1,-1 0 0,0 1 0,0-1 0,0 0 0,0 0 0,0 1 0,0-1 0,1 0 0,-1 0 0,0 1 0,0-1 1,0 0-1,0 1 0,0-1 0,0 0 0,0 0 0,0 1 0,0-1 0,-1 0 0,1 1 0,0-1 0,0 0 1,0 0-1,0 1 0,0-1 0,0 0 0,0 0 0,-1 1 0,1-1 0,0 0 0,0 0 0,0 0 0,-1 1 0,1-1 1,0 0-24,52-11 493,124-35 541,69-3-1034,-148 32 205,30-5-47,2 5 0,21 4-158,8 14 207,0 7 1,14 8-208,102-8 784,-255-4-698,-1 1-1,0 1 1,0 1 0,0 0 0,0 2-1,12 8-84,79 31 121,-88-43-101,0 0 0,0-2-1,1 0 1,-1-1-1,1-2 1,-1 0 0,1-1-1,-1-1 1,11-3-21,111-12 297,-114 26 133,-67 5-5486,11-11 1476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1:1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4 233 7514,'-4'-32'4937,"27"7"-3853,-13 20-966,1 0 0,-1 0 0,1 1 0,0 0 0,-1 1 0,2 0 0,-1 1 0,0 1 1,0-1-1,7 1-118,5-1 150,184-4 570,48 22-408,33 3-180,-17 3 0,-44-12 80,63 21 238,-188-23-364,-99-8-250,-1 1 0,1-1 0,0 0-1,0-1 1,0 1 0,-1 0 0,1-1 0,0 0-1,-1 1 1,1-1 0,0 0 0,-1-1 0,1 1-1,-1 0 1,1-1 0,-1 1 0,0-1 0,0 0-1,1 0 1,-1 1 0,0-2 0,-1 1 0,1 0-1,1-2 165,9-13-2855</inkml:trace>
  <inkml:trace contextRef="#ctx0" brushRef="#br0" timeOffset="40331.538">250 5 4689,'-52'-4'8507,"60"15"-7736,16 5-651,1-1-1,1-2 1,1 0 0,22 7-120,-16-6 102,80 22 197,92-28 169,-33-12-203,-75 3-182,1-5-1,15-5-82,304-77 450,-395 84-420,-1 1-1,1 1 0,0 1 0,0 0 0,0 2 0,9 2-29,30 8 711,-41 0 620,-18-25-2865,-13-7-1693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1:3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565 712 3929,'2'-1'324,"-1"0"1,1-1 0,-1 1-1,1-1 1,-1 1-1,1-1 1,-1 0-1,0 1 1,1-1-1,-1 0 1,0 0 0,0 0-1,-1 0 1,1 0-1,0 0 1,-1 0-1,1 0 1,-1 0-1,0 0 1,1 0 0,-1 0-1,0-1 1,0 1-1,-1 0 1,1 0-1,0 0 1,-1 0-1,1 0 1,-1 0 0,1 0-1,-1 0 1,0 0-1,0 0 1,0 0-1,0 0 1,-1 0-1,1 1 1,0-1 0,-1 1-1,1-1 1,-1 0-325,-1 0 65,0 0 1,-1 0-1,1 1 0,-1-1 1,1 1-1,-1-1 1,0 1-1,1 0 1,-1 0-1,0 1 1,0-1-1,0 1 0,0 0 1,1 0-1,-1 0 1,0 0-1,0 1 1,0 0-1,0 0 0,1 0 1,-1 0-1,0 0 1,1 1-1,-1-1 1,1 1-1,0 0 1,-1 0-1,1 1 0,-1 0-65,-7 6-37,0 1 0,0 0 1,1 1-1,0 0 0,1 1 0,0 0 0,-2 5 37,-2 5-13,1 1 0,1 1 0,1 0 0,0 0 0,2 1 1,1 0-1,1 0 0,2 0 0,0 1 0,1 0 0,2 1 13,0 56-25,4 1-1,12 65 26,2 78 11,-30-65 415,12-162-418,1 1 1,0-1-1,-1 1 1,1 0-1,0-1 1,-1 1-1,1-1 0,-1 1 1,1-1-1,-1 1 1,1-1-1,-1 0 1,1 1-1,-1-1 1,1 0-1,-1 1 1,1-1-1,-1 0 1,0 1-1,1-1 0,-1 0 1,0 0-1,1 0 1,-1 0-1,0 0 1,1 0-1,-1 0 1,0 0-1,1 0 1,-1 0-1,0 0 1,1 0-1,-1 0 0,0-1 1,1 1-1,-1 0 1,1 0-1,-1-1 1,0 1-1,1 0 1,-1-1-1,1 1 1,-1-1-1,1 1 1,-1-1-1,1 1 1,0-1-1,-1 1 0,1-1 1,-1 1-1,1-1 1,0 1-1,-1-1 1,1 0-1,0 1 1,0-1-1,0 1 1,0-1-1,-1 0 1,1 1-1,0-1 0,0 0-8,-3-3-4,-123-141-4676,55 44-2407,42 53 2808</inkml:trace>
  <inkml:trace contextRef="#ctx0" brushRef="#br0" timeOffset="309.269">0 1348 3769,'2'-3'3473,"1"3"-745,1 0-111,1 0-1777,9 1-208,2-2-160,10 1-80,3-2-16,12-2-128,1-2-48,10-3-120,1 1 16,6-1-96,-6 0 32,1-3-608,-15 2-2592,-12-5 647</inkml:trace>
  <inkml:trace contextRef="#ctx0" brushRef="#br0" timeOffset="548.556">883 615 6457,'18'-21'5504,"-13"19"-3220,-7 13-1515,-52 127 210,36-88-790,2 1 0,2 1 1,2 1-1,2-1 1,3 2-1,3-1 0,1 20-189,2-60 26,1-1 0,0 0 0,1 0 0,0 0 0,1 0 0,0 0 0,1 0 0,1 0 0,-1-1 0,2 1 0,0-1 0,0 0 0,1-1 0,4 6-26,-8-13-51,1 0 0,0 0-1,0-1 1,0 0-1,0 0 1,0 1-1,0-2 1,1 1-1,-1 0 1,0-1-1,1 1 1,0-1-1,-1 0 1,1 0-1,0-1 1,-1 1 0,1-1-1,0 0 1,2 0 51,0 0-411,0-1 1,-1 0-1,1 0 1,-1 0 0,1-1-1,-1 0 1,1 0-1,-1 0 1,0-1 0,0 0-1,0 0 1,1-1 410,27-21-3498</inkml:trace>
  <inkml:trace contextRef="#ctx0" brushRef="#br0" timeOffset="1229.165">1440 852 7546,'17'-2'5223,"-12"19"-3396,-11 29-1743,5-41 334,-5 20-190,-1 0 0,-1-1 1,-1 0-1,-1-1 0,-7 10-228,8-13 110,-11 18 105,-1 0 0,-1-2 0,-2 0 0,-2-2 0,-1 0-1,-17 14-214,3-14 186,39-34-229,0 0 0,0 0 0,0 0 0,0-1 0,0 1 0,0 0 0,0-1 0,1 0 0,-1 1 0,0-1 1,0 0-1,1 0 0,-1 0 0,0 0 0,1 0 0,-1 0 0,1 0 0,-1-1 0,1 1 0,0-1 0,-1 1 0,1-1 0,0 1 0,0-1 1,0 0-1,0 1 0,1-1 0,-1 0 0,0 0 0,1 0 0,-1 1 0,1-1 0,0 0 0,-1 0 0,1 0 0,0 0 0,0-1 43,0 2-41,-13-73-5413,14 32 1844</inkml:trace>
  <inkml:trace contextRef="#ctx0" brushRef="#br0" timeOffset="1455.623">1137 1034 7986,'3'-2'2464,"1"-1"481,7 5-2161,6 4-288,2 4-160,12 4-80,-1 4 0,10 5-104,-4 0 16,5 0-104,-5-1 24,5 3-80,-7-10 64,1 1-248,-7-8-168,0-8-2880,-7-5 703</inkml:trace>
  <inkml:trace contextRef="#ctx0" brushRef="#br0" timeOffset="1703.215">1571 618 7490,'13'2'698,"1"0"0,-1 0 0,1 2 0,-1-1 0,0 2 0,0 0 0,-1 0 0,0 1 0,2 2-698,3 3 146,0 0 0,-1 1 0,0 1 0,-2 1 0,1 0 0,-1 1 0,-1 0 1,-1 1-1,0 0 0,-2 1 0,1 1 0,-2 0 0,0 0 0,-2 0 0,3 8-146,-6-11 43,-1 0 0,0 0-1,-1 0 1,-1 1 0,0-1-1,-1 1 1,-1-1 0,-1 0-1,0 0 1,0 1-1,-2-1 1,-2 7-43,-6 15 39,-3 0 0,0 0-1,-3-1 1,-5 7-39,-8 7-630,-2-1-1,-3-1 1,-1-2-1,-2-2 1,-14 10 630,-46 31-3480,-10-12-701</inkml:trace>
  <inkml:trace contextRef="#ctx0" brushRef="#br0" timeOffset="28498.985">2325 1079 6993,'-4'-2'6552,"16"5"-5622,40 1-604,1-2 0,-1-2-1,29-5-325,-75 4 19,274-27 255,-82 5-101,-222 40-3820,2 3 962</inkml:trace>
  <inkml:trace contextRef="#ctx0" brushRef="#br0" timeOffset="28845.51">2558 1280 6633,'-9'12'2489,"6"-2"216,8 1-1505,4 0-640,9-1-72,5-2-80,10-4 48,-1-1-104,15-6-16,-1-1-80,4-2-64,-5 0-112,5 4-8,-12 5-32,-1 8-152,-11-1-152,-5 6-2992,-14-7 799</inkml:trace>
  <inkml:trace contextRef="#ctx0" brushRef="#br0" timeOffset="30590.342">4127 595 3841,'-30'35'10855,"59"-48"-9170,134-126-1225,-98 84-393,16-12 27,-4-3 0,6-12-94,-36 28 38,-24 26-5,2 0 0,0 2 0,2 1 0,7-4-33,-33 28 6,-1 0 0,1 0-1,-1 1 1,1-1-1,0 0 1,-1 0-1,1 0 1,0 1 0,0-1-1,-1 0 1,1 1-1,0-1 1,0 1-1,0-1 1,0 1 0,0-1-1,0 1 1,-1-1-1,1 1 1,0 0-1,0 0 1,0-1 0,0 1-1,1 0 1,-1 0-1,0 0 1,0 0-1,0 0 1,0 0 0,0 1-1,0-1 1,0 0-1,0 0 1,0 1-1,0-1 1,-1 1 0,1-1-1,0 1 1,0-1-1,0 1 1,0-1-1,0 1 1,-1 0 0,1-1-1,0 1 1,-1 0-1,1 0 1,0 0-1,-1-1 1,1 2-6,2 18 52,-2 0 0,0 0-1,-1 0 1,-1 0 0,-1 0 0,-1 0-1,0 0 1,-4 8-52,7-26 2,-36 139 164,-8 65 4,48-152-64,-3-53-134,0-1 1,0 1-1,0 0 1,0 0-1,0-1 1,0 1-1,0-1 1,0 1-1,0-1 0,0 0 1,1 1-1,-1-1 1,0 0-1,0 0 1,0 0-1,1 1 1,-1-2-1,0 1 1,0 0-1,0 0 1,1 0-1,-1 0 1,0-1-1,0 1 1,0 0-1,0-1 1,1 1-1,-1-1 1,0 0-1,0 1 1,0-1-1,0 0 1,0 0-1,0 1 1,-1-1-1,1 0 1,0 0-1,0 0 1,-1 0-1,1 0 1,0-1 27,4-1-266,20-19-2752,-1-4-195</inkml:trace>
  <inkml:trace contextRef="#ctx0" brushRef="#br0" timeOffset="31207.112">3322 1157 4377,'-26'10'7245,"40"7"-5108,0-12-2069,0-1 0,1 0 0,-1-1 0,1 0 0,0-1 1,0-1-1,-1-1 0,12 0-68,3 0 83,379 2 403,297-41-486,-323 10 77,-227 22 79,115 10-156,-248-2 148,-1 2-1,0 0 1,1 2 0,-1 0 0,15 7-148,-5-9-3112,-28-5 701</inkml:trace>
  <inkml:trace contextRef="#ctx0" brushRef="#br0" timeOffset="32412.979">3489 1595 7386,'-63'-2'5564,"4"26"-4064,-39 56-1268,87-68-171,1 1 0,0 0 0,1 1 1,0 0-1,1 0 0,1 1 0,0-1 0,1 2 1,1-1-1,0 1 0,1 0 0,1 0 0,0 0 1,1 0-1,1 0 0,0 1 0,1-1 0,2 10-61,-2-23 13,0-1 0,0 1 0,0 0-1,1-1 1,-1 1 0,1 0-1,-1-1 1,1 1 0,0 0-1,0-1 1,0 1 0,1-1 0,-1 0-1,0 1 1,1-1 0,0 0-1,-1 0 1,1 0 0,0 0 0,0 0-1,0 0 1,0-1 0,0 1-1,1 0 1,-1-1 0,0 0 0,1 0-1,-1 0 1,1 0 0,0 0-1,-1 0 1,1 0 0,0-1-1,-1 0-12,6-2 40,-1-1-1,0 1 0,0-2 0,0 1 1,0-1-1,0 0 0,-1-1 0,0 1 0,0-1 1,0-1-1,0 1 0,-1-1 0,0 0 0,0 0 1,2-5-40,21-23 141,-3-2 1,-1-1-1,-2 0 1,-1-2 0,-1-3-142,-16 36 28,-1 0 0,0 0 0,-1 0 0,1 0 1,-1 0-1,0 0 0,-1-1 0,1 1 0,-1-1 1,0 1-1,-1-1 0,0 1 0,0-1 0,0 0 1,-1 1-1,0-1 0,0 1 0,-1-1 0,1 1 1,-2 0-1,1 0 0,-1-1-28,0 5 13,1 0 0,-1 1 0,0-1 0,0 1 0,0 0-1,-1-1 1,1 2 0,0-1 0,0 0 0,-1 0 0,1 1 0,0 0 0,-1 0 0,1 0 0,0 0 0,-1 0 0,1 1 0,0-1-1,0 1 1,-1 0 0,1 0 0,0 0 0,0 0 0,0 1 0,0-1 0,0 1 0,0 0 0,1 0 0,-1 0 0,0 0 0,1 0-1,0 1 1,-1-1 0,1 1 0,0 0 0,0-1 0,1 1 0,-1 0 0,0 0-13,-1 3-49,-1 0 0,1 0 0,0 0 0,1 1 0,-1-1 0,1 1 0,0 0 0,1-1 0,0 1 0,0 0 0,0 0 0,1 0 0,0 0 0,1 4 49,16 57-3674,0-37 856</inkml:trace>
  <inkml:trace contextRef="#ctx0" brushRef="#br0" timeOffset="32702.621">3586 2040 7434,'-3'22'2552,"1"1"385,-1 11-1633,-1-4-784,-3 9 72,-2-1-264,2 3-8,1-10-240,1 5 32,4-13-104,2-10-80,-1-8-208,3-10-672,-1-14-2313,4-15 377</inkml:trace>
  <inkml:trace contextRef="#ctx0" brushRef="#br0" timeOffset="33011.09">3803 1591 6553,'1'-2'213,"-2"2"-116,1-1 0,0 1-1,0 0 1,0-1 0,0 1 0,0-1 0,0 1-1,0-1 1,0 1 0,0-1 0,0 1-1,0 0 1,0-1 0,0 1 0,0-1 0,0 1-1,0-1 1,1 1 0,-1 0 0,0-1-1,0 1 1,0-1 0,1 1 0,-1 0 0,0-1-1,1 1 1,-1 0 0,0-1 0,1 1-1,-1 0 1,0 0 0,1-1 0,-1 1 0,0 0-1,1 0 1,-1 0 0,1-1 0,-1 1-1,0 0 1,1 0 0,-1 0 0,1 0 0,-1 0-1,1 0 1,-1 0 0,1 0 0,-1 0-1,0 0 1,1 0 0,-1 0 0,1 0 0,-1 0-1,1 0 1,-1 1 0,0-1 0,1 0-1,-1 0 1,1 0 0,-1 1 0,0-1 0,1 0-1,-1 1 1,0-1 0,1 0 0,-1 1-1,0-1-96,-55 213 3664,54-212-3649,0 1-1,1 0 1,-1 0 0,1 0-1,-1 0 1,1 0 0,0 0-1,0 0 1,-1 0 0,2 0-1,-1 0 1,0 0 0,0 0-1,0 0 1,1 0 0,-1-1-1,1 1 1,0 0 0,0 0-1,-1 0 1,1 0 0,0-1-1,0 1 1,1-1 0,-1 1-1,0 0 1,0-1 0,1 0-1,-1 1 1,1-1 0,-1 0-1,1 0 1,0 0 0,-1 0-1,1 0 1,0 0 0,0 0-1,0-1 1,0 1 0,0-1-1,-1 1 1,1-1 0,2 1-15,65-21 234,-63 17-223,0 0 0,0 1 0,0-1 1,1 1-1,-1 1 0,1-1 0,-1 1 0,1 0 0,-1 1 0,1-1 0,0 1 0,0 1 0,-1-1 1,1 1-1,-1 0 0,3 1-11,-7-1-4,0 0 1,0 0 0,-1 0-1,1 0 1,0 1-1,-1-1 1,1 1-1,-1-1 1,1 1 0,-1-1-1,0 1 1,1 0-1,-1-1 1,0 1-1,0 0 1,0 0 0,-1 0-1,1 0 1,0 0-1,-1 0 1,1 0-1,-1 0 1,0 0 0,0 0-1,1 0 1,-1 0-1,-1 0 1,1 1 0,0 0 3,-16 65-1,11-53 59,4-4 44,-2 0-1,0 0 0,0 0 0,0-1 0,-2 1 0,1-1 0,-1 0 0,-1 0 0,0-1 0,0 1 1,-1-2-1,0 1 0,0 0 0,-1-1 0,0-1 0,0 1 0,-1-2 0,0 1 0,-1-1 0,1 0 1,-6 2-102,10-7 3,0 0 1,1 0 0,-1 0 0,0 0 0,0-1-1,1 0 1,-1 0 0,0 0 0,0-1 0,1 0-1,-1 0 1,0 0 0,1 0 0,-1 0 0,1-1-1,-1 0 1,1 0 0,0 0 0,0-1 0,0 0-1,0 1 1,0-1 0,0 0 0,1-1 0,-2-1-4,-1-2-537,0 0 1,1 0 0,0 0 0,0-1 0,0 0 0,1 1 0,1-2-1,-1 1 1,1 0 0,1-1 0,-1 1 0,2-1 0,-2-6 536,1-30-3905</inkml:trace>
  <inkml:trace contextRef="#ctx0" brushRef="#br0" timeOffset="33318.992">3835 1666 8082,'6'-4'2416,"3"4"665,-2 0-2241,10 1-48,-6 4-264,10-4 8,-1 1-271,4-1-9,0-1-224,9-3 80,-4-1-72,6-10-528,-4 2 1416,3-9-4297,-8 0 1305</inkml:trace>
  <inkml:trace contextRef="#ctx0" brushRef="#br0" timeOffset="33802.472">4229 1545 7498,'27'6'5678,"-10"18"-3551,-3 40-2098,-11-46 482,0-5-489,0 1 0,1-1 0,1 0 0,0 0 0,1 0 0,0-1-1,1 0 1,1 0 0,-1-1 0,4 3-22,14 13 39,-21-24-38,0 1 0,0-1 1,-1 1-1,1 0 0,-1 0 1,0 0-1,0 0 0,0 1 1,0-1-1,-1 1 0,0-1 1,0 1-1,0 0 0,0 0 1,-1 0-1,0 0 0,0 0 1,0 1-2,-5 10 25,-1-1 0,0 0 1,-1 0-1,0 0 0,-2-1 1,1 0-1,-2 0 0,0-1 1,0 0-1,-2-1 1,-8 9-26,13-12 125,-1-1 1,-1 0 0,0-1 0,0 1 0,0-1 0,-1-1 0,0 0-1,0 0 1,-1-1 0,0 0 0,0 0 0,0-1 0,-1 0-126,8-4 33,-1 0 1,1 0 0,0-1-1,-1 1 1,1 0-1,0-1 1,0 0 0,-1 0-1,1 0 1,0 0-1,0-1 1,0 1-1,0-1 1,0 0 0,1 0-1,-1 0 1,0 0-1,1 0 1,0 0 0,-1-1-1,1 1 1,0-1-1,0 0 1,0 1-1,1-1 1,-1 0 0,1 0-1,-1 0 1,1 0-1,0-1 1,0 1 0,1 0-1,-1 0 1,1-1-1,-1 1 1,1 0 0,0-1-1,0 1 1,0 0-1,1 0 1,-1-1-1,1 1 1,0 0 0,0 0-1,0-1 1,0 1-1,1 0 1,-1 0 0,2-2-34,10-20 12,2 1 0,0 0 0,1 1 0,2 0 0,0 2 0,1 0 0,1 1 0,1 1 0,1 1 1,1 1-1,0 0 0,7-1-12,3-7 5,-10 9 13,-6 4 3,0 0 0,0-1 0,-2-1 0,0-1 0,0 0 0,8-12-21,-22 26 15,0 1-1,0-1 1,0 0 0,0 1-1,0-1 1,0 0-1,0 0 1,0 0 0,0 0-1,-1 0 1,1 0-1,0 0 1,-1 0 0,1 0-1,-1-1 1,1 1-1,-1 0 1,1 0 0,-1 0-1,0-1 1,0 1-1,0 0 1,1 0 0,-1-1-1,0 1 1,-1 0-1,1 0 1,0-1 0,0 1-1,0 0 1,-1 0-1,1-1 1,-1 1-1,1 0 1,-1 0 0,1 0-1,-1 0 1,0 0-1,1 0 1,-1 0 0,0 0-1,0 0 1,0 0-1,0 0 1,0 0 0,0 1-1,0-1 1,0 0-1,0 1 1,0-1 0,0 0-1,0 1 1,-2-1-15,-16-1 99,0 1 1,0 0-1,0 1 1,0 1-1,0 1 1,0 1-1,0 1-99,18-4 1,-11 1-27,0 0 0,0 1 0,1 0 0,-1 1 0,1 1 0,-1-1-1,1 2 1,0 0 0,1 0 0,-1 1 0,1 0 0,-7 6 26,16-10-78,0-1 1,0 0-1,0 0 0,1 1 1,-1-1-1,0 0 0,1 1 1,-1-1-1,1 0 1,0 1-1,-1-1 0,1 1 1,0-1-1,0 1 0,0-1 1,0 1-1,0-1 1,0 1-1,1-1 0,-1 0 1,0 1-1,1-1 0,-1 1 1,1-1-1,0 0 1,-1 1-1,1-1 0,0 0 1,0 1 77,10 16-1987</inkml:trace>
  <inkml:trace contextRef="#ctx0" brushRef="#br0" timeOffset="34476.068">4610 1953 8322,'0'-1'2456,"3"5"609,3 1-2337,2 5-96,7-2-256,12 3 64,6-4-216,11-2 25,-1-7-193,4-2 32,-9-5-80,-5-7-40,-9 1-425,-8-6-2863,-12 4 727</inkml:trace>
  <inkml:trace contextRef="#ctx0" brushRef="#br0" timeOffset="34939.045">5177 1691 7130,'14'-16'1289,"29"-49"5563,-65 75-4799,9 3-1972,2 0 0,-1 1 0,2 0 0,0 1 0,1 0 0,0 1 0,1-1 0,0 5-81,-4 9 33,2 1 0,2 0 0,0 0 0,-2 25-33,8 27 67,2-79-57,1 0-1,-1 0 0,1 0 1,-1 0-1,1 0 1,0 0-1,0 0 1,0 0-1,1 0 0,-1 0 1,1-1-1,-1 1 1,1 0-1,0-1 1,0 0-1,0 1 0,0-1 1,0 0-1,1 0 1,-1 0-1,1 0 1,-1-1-1,4 2-9,0-3 33,0 0 0,0-1 0,0 1 0,0-2 0,0 1 0,0-1 0,0 0 0,0 0 0,0 0 0,0-1 0,-1 0 1,0 0-1,1 0 0,-1-1 0,0 0 0,-1 0 0,1 0 0,-1 0 0,0-1 0,0 0 0,0 0 0,0 0 0,1-5-33,7-6 146,-1-1-1,0-1 1,-2 0 0,0 0-1,-1-1 1,-1 0 0,0-1-1,-2 1 1,2-13-146,-5 27 25,-1-1 1,1 1-1,-1-1 1,0 1-1,-1-1 1,0 1-1,1-1 0,-2 1 1,1-1-1,-1 1 1,1-1-1,-1 1 1,-1-1-1,1 1 0,-1 0 1,0-1-1,0 1 1,-1 0-1,0 0 1,0 1-1,0-1 0,0 0 1,0 1-1,-1 0 1,0 0-1,0 0 1,0 0-1,-1 1 0,1 0 1,-3-2-26,3 5-46,0 0 0,1 0 0,-1 0 0,0 1 0,1-1 0,-1 1 0,0 0 0,1 0 0,-1 0 0,1 1 0,0-1 0,-1 1 0,1 0 0,0 0 0,0 0 0,0 0 0,0 1 0,0-1 0,1 1 0,-1-1 0,1 1 0,-1 0 0,1 0 0,0 0 0,0 1 0,1-1 0,-1 0 0,1 1 0,-1-1 0,1 1 0,0-1 0,0 2 46,1-3-66,-17 62-5598,19-34 1454</inkml:trace>
  <inkml:trace contextRef="#ctx0" brushRef="#br0" timeOffset="35188.006">5387 1977 5393,'-5'8'3721,"10"7"-584,-1 9-657,2 10-1624,-3 2-392,0 11 57,-1-4-225,1-4 8,-2-7-216,2 3 16,1-12-96,-1-7-120,-2-3-392,-2-12-2953,1 1 688</inkml:trace>
  <inkml:trace contextRef="#ctx0" brushRef="#br0" timeOffset="35682.854">5613 1622 8394,'5'-11'6007,"-3"15"-3587,-4 23-2018,1-22-67,-4 83 346,5-86-676,1 0 1,0 0 0,0-1 0,0 1 0,0 0-1,0-1 1,0 1 0,0-1 0,0 1 0,1-1-1,-1 0 1,0 0 0,1 1 0,-1-1 0,1 0 0,0 0-1,-1-1 1,1 1 0,0 0 0,0 0 0,-1-1-1,1 1 1,0-1 0,0 1 0,0-1 0,0 0-1,-1 0 1,1 0 0,0 0 0,0 0 0,0 0-1,0-1 1,0 1 0,-1-1 0,1 1 0,0-1-1,0 1 1,0-1-6,3 0 9,39-6 51,-32 5-38,0 0 0,1 0 0,-1 1 0,0 0-1,0 1 1,1 1 0,-1 0 0,2 1-22,-11-1-7,-1-1 0,0 1 1,1 0-1,-1 0 0,0 0 0,0 0 1,0 0-1,0 0 0,0 0 1,0 1-1,0-1 0,0 1 0,0 0 1,-1-1-1,1 1 0,-1 0 1,1 0-1,-1 0 0,0 0 0,1 0 1,-1 0-1,0 1 0,0-1 1,-1 0-1,1 1 0,0-1 0,-1 0 1,0 1-1,1-1 0,-1 0 1,0 1-1,0 1 7,-20 77-84,14-68 234,0 0-1,0-1 1,-2 0-1,1-1 1,-1 1-1,-1-2 1,0 1 0,-1-1-1,0 0 1,0-1-1,-1 0 1,0-1-1,-4 2-149,13-9 33,-1 1-1,1-1 0,0 0 1,-1 0-1,1 0 0,-1 0 1,0 0-1,1-1 0,-1 1 1,0-1-1,1 0 0,-1 1 1,0-1-1,0-1 0,1 1 1,-1 0-1,0-1 0,1 1 1,-1-1-1,0 0 1,1 1-1,-1-1 0,1-1 1,-1 1-1,1 0 0,0-1 1,-1 1-1,0-2-32,-5-4-137,1-1-1,0 1 1,0-1 0,1 0 0,0-1 0,0 0-1,1 0 1,1 0 0,-1 0 0,1-1 0,1 1 0,-1-3 137,-13-75-5212,15 39 1354</inkml:trace>
  <inkml:trace contextRef="#ctx0" brushRef="#br0" timeOffset="35984.674">5639 1566 7738,'-2'0'3024,"2"-3"257,0 3-2017,6 0-320,0 0-463,11 3 47,3-3-216,10 2 8,2-2-240,7 0 64,-2-2-128,1-1-192,-10-6-488,1 11-2937,-3-2 568</inkml:trace>
  <inkml:trace contextRef="#ctx0" brushRef="#br0" timeOffset="36529.325">6083 1545 8162,'13'46'7935,"-20"31"-7507,2-46 283,4-25-672,-1 1-4,1-1-1,0 1 1,1 0 0,-1 0-1,1 0 1,0-1 0,1 1-1,0 0 1,0 0-1,0-1 1,1 1 0,0-1-1,0 1 1,1 0-35,-1-6 7,0 0-1,0 0 1,0 0 0,0 0 0,0 0-1,0-1 1,0 1 0,0-1 0,0 0-1,1 1 1,-1-1 0,0 0 0,0 0-1,0 0 1,0 0 0,1-1 0,-1 1-1,0-1 1,0 1 0,0-1-1,0 0 1,0 0 0,0 0 0,0 0-1,0 0 1,-1 0 0,1 0 0,0 0-1,-1-1 1,2-1-7,4 0 21,1-2-10,65-27 39,-71 32-56,1-1 1,-1 0 0,1 1-1,-1 0 1,1-1 0,0 1-1,-1 0 1,1 1 0,0-1-1,-1 0 1,1 1 0,-1-1-1,1 1 1,-1 0 0,1 0-1,-1 0 1,1 0 0,-1 0-1,0 1 1,0-1 0,1 1-1,-1-1 1,0 1 0,-1 0-1,1 0 1,0 0 0,0 0-1,0 0 6,0 4 3,-1-1 0,1 1 0,-1 0 0,0-1 0,0 1 0,-1 0-1,0 0 1,0 0 0,0 0 0,-1-1 0,0 1 0,0 0 0,0 0-1,-1-1 1,0 1 0,0-1 0,0 1 0,0-1 0,-1 0-1,0 0 1,0 0 0,-3 3-3,-1 4 128,-1 0-1,0 0 1,-1 0 0,0-1-1,-1-1 1,0 1 0,0-2-1,-1 1 1,-1-1 0,1-1-1,-1 0 1,-1-1 0,1 0-1,-10 2-127,18-8 7,0 0-1,0 0 1,-1 0-1,1-1 1,0 0-1,-1 0 0,1 0 1,0 0-1,-1-1 1,1 0-1,0 0 1,0 0-1,-1 0 1,1-1-1,0 1 1,0-1-1,0 0 0,1-1 1,-1 1-1,1 0 1,-1-1-1,1 0 1,0 0-1,0 0 1,0 0-1,0-1 1,0 1-1,1-1 1,-1 1-1,1-1 0,0 0 1,-1-4-7,-2-2-300,1 0-1,1 0 1,0-1 0,0 1-1,1-1 1,0 0 0,1 0-1,0 0 1,0 0 0,2-3 300,19-109-7685,-6 83 3735</inkml:trace>
  <inkml:trace contextRef="#ctx0" brushRef="#br0" timeOffset="36876.397">6086 1586 4785,'11'-11'3129,"-1"-1"-233,-2 8-1111,1-1-217,2-1-776,1 3 24,0 2-320,8-6-63,2 9-241,6-1 8,-2-2-192,4-1 72,-7 5-184,1-7 88,-4-4-3433,4-1 1048</inkml:trace>
  <inkml:trace contextRef="#ctx0" brushRef="#br0" timeOffset="37064.419">6628 1340 5313,'2'8'8386,"-7"16"-6848,-60 136 1194,55-135-2598,2 1-1,2 1 1,0-1 0,1 1-1,2 0 1,1 0 0,1 0-1,1 1 1,1-1-1,4 16-133,-5-39 9,1 0 0,-1 0 0,1 0 0,0 0 0,0-1 0,0 1 0,1 0 0,-1-1 0,1 1 0,0-1 0,0 1 0,0-1 0,0 0 0,1 0 0,-1 0 0,1 0 0,0 0 0,-1-1 0,1 1 0,1-1 0,-1 0 0,0 1 0,1-2 0,-1 1 0,1 0 0,-1-1 0,1 1 0,0-1 0,2 0-9,5-2 21,-1 0 1,1-1-1,0 0 1,-1 0-1,0-1 1,1-1-1,-1 0 1,-1 0-1,1-1 1,-1 0-1,1-1 1,-2 0 0,1 0-1,0-1 1,-1 0-1,-1-1 1,1 0-1,-1 0 1,-1 0-1,5-7-21,12-28 108,-22 42-97,-1 0 0,1 0 0,-1 0-1,1 0 1,-1 0 0,0 0-1,1-1 1,-1 1 0,0 0-1,0 0 1,0-1 0,0 1 0,0 0-1,0 0 1,0 0 0,0-1-1,-1 1 1,1 0 0,0 0-1,-1 0 1,1 0 0,-1-1 0,1 1-1,-1 0 1,1 0 0,-1 0-1,0 0 1,0 0 0,0 0 0,1 1-1,-1-1 1,0 0 0,0 0-1,0 1 1,0-1 0,0 0-1,-1 0-10,-7 0 41,0 0 0,0 1 0,0 0 0,0 0 0,0 0 0,0 2-1,0-1 1,1 1 0,-1 0 0,0 1 0,1 0 0,-1 0 0,1 1 0,0 0-1,0 0 1,0 1 0,-2 2-41,-26 25 1107,37-14-3785,8-9 762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2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72 120 6561,'1'5'5932,"7"10"-5477,-4-8-113,16 26-95,1-1 0,2-1 0,1-1 0,2-1 1,0-1-1,2-2 0,30 23-247,15 17 155,42 38 21,-90-68-49,-25-36-128,0 1 1,1-1-1,-1 1 0,0 0 1,0-1-1,0 1 1,1 0-1,-1-1 0,0 1 1,0 0-1,0 0 1,0-1-1,0 1 0,0 0 1,0-1-1,-1 1 1,1 0-1,0-1 0,0 1 1,0 0-1,-1-1 1,1 1-1,0 0 0,-1-1 1,1 1-1,-1-1 1,1 1-1,0-1 0,-1 1 1,1-1-1,-1 1 0,0-1 1,1 1-1,-1-1 1,1 1-1,-1-1 0,0 0 1,1 0-1,-1 1 1,0-1-1,1 0 0,-1 0 1,0 0-1,1 1 1,-1-1-1,0 0 0,1 0 1,-1 0-1,0 0 1,1 0-1,-1-1 0,0 1 1,0 0-1,1 0 1,-1 0-1,0-1 0,1 1 1,-33-12-3336,2 3 751</inkml:trace>
  <inkml:trace contextRef="#ctx0" brushRef="#br0" timeOffset="309.397">3 610 6769,'-3'-7'2913,"15"-7"96,10-6-1417,13-13-888,6-8-136,21-14-72,0-1-79,12-15-137,-8 4-56,2-1-128,-12 10-8,-4 5-176,-17 18-392,-2 14-2969,-12 10 752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36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467 571 3881,'-5'-5'223,"-1"1"1,1 0-1,-1 0 1,0 0-1,0 1 1,-1 0-1,1 0 1,-1 0-1,1 1 1,-1 0-1,0 0 1,0 1-1,0 0 1,0 0-1,0 1 1,0 0-1,0 0 1,0 0-1,0 1 1,1 0-1,-1 1 1,0-1-1,0 1 1,1 1-1,-1-1 1,1 1-1,-4 2-223,-16 17 120,1 2-1,2 1 1,0 0-1,2 2 1,0 0-1,2 2 1,1 0-120,4-6 28,0 0 1,2 1 0,1 1-1,0-1 1,2 2 0,1-1-1,1 1 1,1 1 0,1-1-1,2 1 1,0 0 0,2 10-29,0-3 4,2-1 0,1 1 0,1-1 0,2 0 0,1 0 0,2 0 0,1-1 0,2 0 0,1-1 0,1 0 0,12 18-4,-22-44 22,0 1 1,1-1 0,-1 1 0,1-1-1,1 0 1,-1-1 0,1 1 0,-1-1-1,1 0 1,0 0 0,1 0 0,-1 0-1,1-1 1,0 0 0,-1-1-1,1 1 1,1-1 0,-1 0 0,0 0-1,0-1 1,7 1-23,-4-3 56,0 0-1,-1 0 1,1 0 0,-1-2-1,1 1 1,-1-1-1,0 0 1,1 0 0,-2-1-1,1-1 1,0 1-1,-1-1 1,0 0 0,0-1-1,5-4-55,4-6 157,1 0 0,-2-2 0,0 0 0,-2 0 0,5-9-157,6-16 200,-3 0-1,-2-1 0,-1-1 1,-3 0-1,-2-1 1,-1-1-1,-3 0 1,-1-1-1,-3 0 1,-2 0-1,-3-38-199,0 74 31,0 1 1,-1 0-1,0 0 0,-1 0 1,-1 0-1,1 0 0,-2 1 1,-2-8-32,5 16-9,0 0 0,0 0 0,1 0 0,-1 0 0,-1 0 0,1 0 0,0 0 0,0 0 0,-1 0 0,1 1 0,-1-1 0,1 1 0,-1-1 0,0 1 0,1 0 0,-1-1 0,0 1 1,0 0-1,0 0 0,0 0 0,0 0 0,0 1 0,0-1 0,-1 1 0,1-1 0,0 1 0,0 0 0,0 0 0,-1-1 0,1 2 0,0-1 0,0 0 0,0 0 0,-1 1 0,0 0 9,-63 58-3850,22-3 1039</inkml:trace>
  <inkml:trace contextRef="#ctx0" brushRef="#br0" timeOffset="1311.123">1036 657 4553,'-3'-2'208,"1"-1"0,-1 1 1,0 0-1,0 0 0,0 0 0,0 1 1,0-1-1,0 1 0,-1-1 0,1 1 1,0 0-1,-1 0 0,1 1 0,-1-1 0,1 1 1,-1-1-1,1 1 0,-1 0 0,1 1 1,-1-1-1,1 0 0,-1 1 0,1 0 1,-1 0-1,1 0 0,0 0 0,-1 1 1,-1 1-209,-10 9 70,2 0 0,0 1 0,0 0 0,1 2 0,1-1 0,1 1 0,0 1 0,0 0 0,2 0 0,0 1 0,1 0 0,1 0 0,-4 17-70,-20 65 3,4 2-1,5 1 0,-2 46-2,20-131-1,-5 38 10,2 0 0,2 0 1,3 40-10,1-91 9,0 0 0,0 0 0,0 0 0,1 0-1,-1 0 1,1 0 0,0 0 0,0 0 0,1 0 0,-1 0 0,1-1 0,0 1 0,0-1 0,0 1 0,0-1 0,1 0 0,-1 0 0,1 0 0,0 0 0,0 0 0,0 0 0,0-1 0,0 0-1,1 1-8,4 0 34,0 0 0,0-1 0,0 0 0,0 0 0,1-1 0,-1 0-1,0 0 1,1-1 0,-1 0 0,0-1 0,1 0 0,-1 0 0,0-1-1,0 0 1,1 0 0,-2-1 0,4-1-34,9-4 84,0-2 0,0 0 0,-1-1 0,0-2 1,-1 1-1,1-4-84,3-1 122,-2-1 1,0-1 0,-1-1 0,-1 0 0,-1-2-1,-1 0 1,-1-1 0,0 0 0,-2-1-1,-1-1 1,-1 0 0,-1 0 0,-2-1 0,0-1-1,-1 1 1,2-28-123,-5 25 309,-2-1 0,0 0 0,-2 0 0,-2 0 0,0 0 0,-2 0 0,-7-21-309,8 37 84,-1 0 1,-1 0-1,0 1 0,-1 0 0,0 0 1,-1 1-1,0-1 0,-1 2 0,-1-1 1,0 1-1,0 0 0,-1 1 1,0 0-1,-1 1 0,0 0 0,-1 0 1,-5-2-85,12 7-52,0 0 0,0 1 0,-1 0 1,0 0-1,1 0 0,-1 0 0,0 1 1,0 0-1,0 0 0,-1 1 0,1 0 1,0 0-1,-1 0 0,1 1 0,0-1 1,-1 2-1,1-1 0,0 1 0,-1 0 1,1 0-1,0 1 0,0 0 0,0 0 1,0 0-1,-5 3 52,-25 40-3042,5 15-67</inkml:trace>
  <inkml:trace contextRef="#ctx0" brushRef="#br0" timeOffset="3033.497">1969 389 4393,'-5'-1'224,"-2"-2"120,0 1 0,0 1 0,0 0 0,-1 0 0,1 0 0,0 1 0,-1 0 0,1 0 1,-1 1-1,1 0 0,0 0 0,0 1 0,-2 0-344,-14 9 220,1 1 1,0 0-1,1 2 1,0 0-1,-4 6-220,15-13 138,-10 12-16,2 0 0,0 1 0,1 0 0,1 2 0,1 0 1,0 1-1,2 0 0,1 1 0,-2 8-122,0-4-3,-20 40 7,3 2-1,3 1 0,4 1 0,2 1 0,2 10-3,16-67 16,0 0-1,1 0 0,1 0 0,0 0 1,2 0-1,0 1 0,0-1 1,2 0-1,0 0 0,0 0 0,2 0 1,0 0-1,1 0 0,0-1 0,1 0 1,1 0-1,1-1 0,3 6-15,19 19 73,2-2 0,1-2-1,1-1 1,2-1 0,2-2-1,0-2 1,2-1 0,25 11-73,-4-5 125,1-3 1,1-3 0,2-3 0,0-2-1,2-3 1,0-3 0,1-4 0,0-2-1,1-3 1,59-1-126,154-17 468,42-15-48,-9-17-176,-39-21-59,-13-3-77,-8 10-47,314-75 315,-528 123-209,-1-2 0,-1-2 0,0-2 0,-1-1 0,0-2 0,-2-2-1,0-1 1,-1-2 0,-1-1 0,-1-2 0,-1-1 0,3-6-167,-28 24 91,-1 0 1,1-1-1,-2 0 0,1 0 1,-1-1-1,-1 0 0,0 1 0,0-1 1,-1-1-1,0 1 0,-1 0 1,0-1-1,-1 1 0,0-1 0,0 0 1,-1-4-92,-2-16 157,-1 0 0,-2 0 1,0 1-1,-2 0 0,-3-4-157,-13-33 243,-3 2 1,-3 1-1,-3 1 0,-2 2 0,-3 2 0,-20-23-243,30 43 49,-1 1 0,-1 1 0,-2 1 0,-2 2 1,-30-24-50,32 36 6,-1 2 0,0 1 1,-1 1-1,-1 2 1,-19-6-7,-35-8 8,-1 3 1,-1 4 0,-67-7-9,-47-2-14,-62 4 14,157 22-38,0 5 1,0 5 0,-29 7 37,56-2-230,1 3 1,-80 23 229,49-2-470,1 6 1,3 4-1,1 5 1,0 5 469,-9 15-935,4 6-1,-55 47 936,102-69-905,3 2-1,2 3 1,2 3 0,3 2 0,-4 12 905,-81 126-2993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2:3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294 498 4737,'0'-1'173,"1"0"1,-1 0-1,0 0 0,1 0 1,-1-1-1,0 1 0,0 0 1,0 0-1,1 0 0,-1-1 1,-1 1-1,1 0 0,0 0 1,0 0-1,0-1 1,-1 1-1,1 0 0,0 0 1,-1 0-1,1 0 0,-1 0 1,1 0-1,-1 0 0,0 0 1,0 0-1,1 0 0,-1 0 1,0 0-1,0 0 0,0 0 1,0 1-1,0-1 0,0 0 1,0 1-1,0-1 0,0 1 1,0-1-1,0 1 0,0-1 1,-1 1-1,1 0 0,0 0 1,0-1-1,0 1 0,-1 0 1,1 0-1,0 0 0,0 0 1,0 1-174,-7-1 100,0 1 0,0 0-1,0 0 1,0 1 0,0 0 0,0 0 0,1 1 0,-1 0 0,1 0 0,0 1 0,0 0-1,0 0 1,1 1 0,-1 0 0,1 0 0,0 0 0,1 1 0,-1 0 0,-1 2-100,-8 11 102,1 0 1,1 1 0,0 0-1,2 1 1,-9 20-103,15-32 49,0 0 1,0 1-1,1-1 0,0 1 1,1 0-1,0 0 0,1 0 1,0 0-1,0 0 0,1 1 1,1-1-1,0 1 0,0-1 1,1 0-1,0 1 1,1-1-1,2 8-49,-2-15 18,1 0 0,0 0 0,0-1 0,0 1-1,0-1 1,0 1 0,1-1 0,-1 0 0,1-1 0,-1 1 0,1-1 0,0 1 0,-1-1 0,1 0 0,0 0 0,0-1 0,0 1 0,0-1-1,0 0 1,0 0 0,0 0 0,0 0 0,0-1 0,0 0 0,-1 0 0,1 0 0,0 0 0,0 0 0,-1-1 0,1 0 0,0 1-1,-1-1 1,0-1 0,1 0-18,8-3 72,-1 0 0,1-2 0,-2 1 0,1-1 0,-1-1 0,0 0 0,-1 0 0,0-1 0,-1-1 0,0 1 0,0-1 0,-1-1-72,-3 6 64,0 0 0,-1 0 0,1 0 0,-2-1 0,1 0 0,-1 1-1,0-1 1,0 0 0,-1 0 0,0 0 0,0 0 0,0 0 0,-1 0 0,0-1 0,-1 1 0,0 0 0,0 0 0,0 0-1,-1 0 1,0 0 0,0 1 0,-3-7-64,-29-19 381,33 31-387,0 1 1,1 0 0,-1-1-1,0 1 1,0-1 0,0 1-1,0 0 1,0 0 0,0-1-1,0 1 1,0 0 0,0 0-1,0 0 1,1 0 0,-1 0-1,0 0 1,0 1 0,0-1-1,0 0 1,0 0 0,0 1-1,0-1 1,0 0-1,0 1 1,1-1 0,-1 1-1,0-1 1,0 1 0,1 0-1,-1-1 1,0 1 0,1 0-1,-1-1 1,0 1 0,1 0-1,-1 0 1,1-1 0,-1 1-1,1 0 1,0 0 0,-1 0-1,1 0 1,0 0 0,-1 0-1,1 0 1,0 0 5,0 0-190,1 1 1,-1-1-1,0 0 1,1 0-1,-1 0 0,1 0 1,0 1-1,-1-1 1,1 0-1,0 0 1,-1 0-1,1 0 0,0-1 1,0 1-1,0 0 1,0 0-1,0 0 1,0-1-1,0 1 0,0 0 1,0-1-1,0 1 1,1-1-1,-1 1 1,0-1-1,0 0 0,0 1 1,1-1-1,-1 0 1,0 0-1,0 0 1,1 0-1,-1 0 0,0 0 1,0 0-1,1-1 1,-1 1-1,0 0 1,0-1-1,0 1 0,1-1 1,-1 1-1,0-1 1,0 1-1,0-1 1,0 0-1,0 0 190,27-11-4496</inkml:trace>
  <inkml:trace contextRef="#ctx0" brushRef="#br0" timeOffset="1112.219">530 107 6433,'-2'34'6484,"-1"-14"-5506,-19 209 111,6-69-70,5 66-1019,17-148 499,-27-366 2163,18 233-2670,36 90-316,-30-29 316,2-1 0,-1 0 0,0-1 0,1 1 0,0-1 0,0 0 0,0 0 0,1 0 0,0-1 0,-1 0 0,1 0 0,0 0 0,0-1 0,0 1 0,1-2 0,-1 1 0,1-1 0,-1 0 0,1 0 0,2-1 8,2-1 3,-1-1-1,0-1 1,0 0 0,0 0 0,0-1-1,-1 0 1,1-1 0,-1 0-1,0 0 1,-1-1 0,1 0 0,-1-1-1,0 0 1,0-1-3,93-113 130,-89 106-111,-2 0 1,0 0-1,0-1 0,-2 0 0,0-1 1,-1 0-1,0 0 0,-1-1 1,-2 0-1,1 1 0,0-13-19,-5 29 3,0 0 0,1-1 0,-1 1-1,0 0 1,0-1 0,0 1 0,1-1 0,-2 1-1,1 0 1,0-1 0,0 1 0,0 0 0,-1-1 0,1 1-1,0-1 1,-1 1 0,1 0 0,-1 0 0,0-1-1,1 1 1,-1 0 0,0 0 0,0 0 0,0 0 0,0 0-1,0 0 1,0 0 0,0 0 0,0 0 0,0 0-1,0 1 1,-1-1 0,1 0 0,0 1 0,0-1 0,-1 1-1,1-1 1,0 1 0,-1 0 0,1-1 0,-1 1-1,1 0 1,0 0 0,-2 0-3,-4 5 0,0 0 1,1 1-1,-1-1 1,1 1-1,0 1 0,1-1 1,-1 1-1,1 0 0,1 0 1,-1 0-1,1 1 1,0 0-1,-1 4 0,-2 2-2,-17 32 0,2 0 0,2 2 1,2 0-1,-11 50 2,26-87-2,1 1 0,0-1 0,0 1 0,1 0 0,0-1 0,1 1 0,1 0 0,0-1 0,0 1-1,1-1 1,1 2 2,-3-11 2,1 0-1,-1 0 1,1 0 0,-1 0-1,1 0 1,0-1-1,0 1 1,0 0-1,0 0 1,0-1-1,0 1 1,0-1-1,1 1 1,-1-1-1,1 1 1,-1-1-1,1 0 1,-1 0-1,1 0 1,0 0 0,0 0-1,-1 0 1,1 0-1,0 0 1,0-1-1,0 1 1,0-1-1,0 1 1,0-1-1,0 0 1,0 0-1,0 0 1,0 0-1,0 0 1,0 0-1,0-1 1,0 1 0,0 0-1,-1-1 1,1 0-1,2 0-1,53-29 156,-58 43-168,-1-11 9,1 0 0,0 0 1,0 1-1,0-1 0,1 0 0,-1 0 0,0 1 0,1-1 0,0 0 1,-1 1-1,1-1 0,0 1 0,0-1 0,0 0 0,1 1 0,-1-1 0,0 0 1,1 1-1,0-1 0,-1 0 0,1 1 0,0-1 0,0 0 0,1 0 1,-1 0-1,0 0 0,1 0 0,-1 0 0,1 0 0,-1-1 0,1 1 1,0 0-1,0-1 0,0 1 0,0-1 0,0 0 0,0 0 0,0 0 1,0 0-1,0 0 0,1 0 0,-1 0 0,0-1 0,1 1 0,-1-1 1,0 0-1,1 0 0,1 0 3,5-2-3,0-1 0,0 0 0,0 0 1,-1-1-1,1-1 0,-1 1 0,0-1 0,0-1 1,-1 1-1,1-1 0,1-3 3,-9 9 0,17-14 9,-2-1 0,0-1 1,0 0-1,-2-1 0,0 0 0,-1-1 0,2-6-9,-10 18 6,0 0 0,0 0 0,-1 0-1,0-1 1,0 0 0,-1 1 0,0-1 0,0 0 0,0 0-1,-1 0 1,0 0 0,0-1 0,-1 1 0,0 0 0,0 0-1,-2-7-5,2 13 0,-1-1-1,0 0 1,1 1-1,-1-1 1,0 1-1,0-1 1,0 1-1,0-1 1,0 1-1,-1 0 1,1-1-1,0 1 1,0 0-1,-1 0 1,1 0-1,-1 0 1,1 0-1,-1 0 1,0 0-1,1 1 1,-1-1-1,0 0 0,1 1 1,-1 0-1,0-1 1,1 1-1,-1 0 1,0 0-1,0 0 1,0 0-1,1 0 1,-1 0-1,0 1 1,0-1-1,1 0 1,-3 1 0,-56 30-51,45-18 47,0 1 1,1 0-1,1 1 0,0 1 0,1 0 1,1 1-1,1 0 0,0 0 0,1 1 1,1 0-1,0 3 4,-9 54 1,18-73-1,0 0 1,0 0-1,0 0 0,0-1 1,0 1-1,0 0 0,1-1 0,-1 1 1,0-1-1,1 1 0,-1-1 1,1 0-1,0 1 0,-1-1 1,1 0-1,0 0 0,0 0 0,0 0 1,0-1-1,-1 1 0,1-1 1,0 1-1,0-1 0,1 1 1,-1-1-1,0 0 0,0 0 0,0 0 1,0 0-1,0 0 0,0-1 1,0 1-1,0-1 0,0 1 1,0-1-1,1 0 0,120-28 68,-101 22-59,0 0 0,1 2 0,0 0 0,0 2 1,0 1-1,0 0 0,8 2-9,-28 0 0,1 0 0,0 0 0,-1 1 0,1-1 0,0 1 0,-1 0 0,1 0 0,-1 0 0,0 1 0,1-1 0,-1 1 1,0 0-1,0 0 0,0 0 0,0 0 0,0 1 0,0-1 0,0 1 0,-1-1 0,0 1 0,1 0 0,-1 0 0,2 3 0,-4-5 3,0-1 0,0 1 0,1-1 0,-1 0 0,0 1 0,1-1 0,-1 0 0,0 1 0,1-1 0,-1 0 0,0 1 0,1-1 0,-1 0-1,1 0 1,-1 1 0,0-1 0,1 0 0,-1 0 0,1 0 0,-1 0 0,1 0 0,-1 1 0,1-1 0,-1 0 0,1 0 0,-1 0 0,1 0 0,-1-1 0,0 1 0,1 0 0,-1 0 0,1 0 0,-1 0-1,1 0 1,-1 0 0,1-1 0,-1 1 0,0 0 0,1 0 0,-1-1 0,1 1 0,-1 0 0,0-1 0,1 1 0,-1 0 0,0-1 0,0 1 0,1-1 0,-1 1 0,0 0 0,0-1 0,1 1 0,-1-1 0,0 1-1,0-1 1,0 1 0,0 0 0,0-1 0,0 1 0,0-1-3,13-33 186,-7-4-7,-1 0 0,-3 0 0,-1 0 0,-3-31-179,-18 9 424,31 60-449,133 14-1083,-47-16-3783,-48-1 1194</inkml:trace>
  <inkml:trace contextRef="#ctx0" brushRef="#br0" timeOffset="2302.261">1602 539 9114,'-8'-37'5365,"27"5"-3685,-8 23-1582,1 0-1,0 1 1,1 0-1,-1 1 0,1 0 1,1 1-1,-1 0 0,1 1 1,0 1-1,0 1 0,0-1 1,1 2-1,0 0-97,-12 1 1,0 0 0,0 0 0,0 0 0,1 1 0,-1-1 0,0 1 0,1-1 0,-1 1 0,0 0 0,1 1 0,-1-1 0,0 0 0,1 1 0,-1 0 0,0 0 0,0 0 0,0 0 0,0 0 0,0 1 0,0-1 0,0 1 0,0 0 0,0 0 0,-1 0 0,1 0 0,-1 0 0,1 1 0,-1-1 0,0 1 0,0 0 0,0-1 0,0 1 0,-1 0 0,1 0 0,-1 0 0,0 0 0,0 0 0,0 1 0,0-1 0,0 3-1,-3 15 2,-1-1 0,-1 1 0,-1-1 0,-1 0 0,-1 0 0,0 0 0,-6 7-2,-32 115 233,44-140-227,1-1 1,-1 0 0,1 1-1,-1-1 1,1 1-1,0-1 1,0 1-1,0-1 1,0 1 0,0-1-1,0 1 1,0-1-1,0 1 1,0-1-1,1 1 1,-1-1 0,1 0-1,-1 1 1,1-1-1,-1 1 1,1-1-1,0 0 1,0 0 0,0 1-1,0-1 1,0 0-1,0 0 1,0 0-1,0 0 1,0 0 0,0 0-1,0 0 1,1 0-1,-1-1 1,0 1 0,1 0-1,-1-1 1,0 1-1,1-1 1,-1 0-1,1 1 1,-1-1 0,1 0-1,-1 0 1,1 0-1,-1 0 1,1 0-1,-1 0 1,1 0 0,-1-1-1,1 1 1,-1 0-1,1-1 1,-1 1-1,0-1 1,1 0 0,-1 1-1,1-1-6,17-10 32,1-1-1,-2 0 0,0-1 1,0-1-1,-1-1 1,-1 0-1,0-1 0,-1-1 1,-1-1-1,-1 0 1,8-14-32,52-91 157,-67 101-96,-6 22-60,0 1 1,0-1-1,0 0 0,0 0 1,0 1-1,0-1 1,0 0-1,0 1 0,0-1 1,0 0-1,0 0 0,0 1 1,-1-1-1,1 0 1,0 0-1,0 1 0,0-1 1,0 0-1,-1 0 1,1 1-1,0-1 0,0 0 1,0 0-1,-1 0 0,1 1 1,0-1-1,0 0 1,-1 0-1,1 0 0,0 0 1,0 0-1,-1 0 0,1 0 1,0 1-1,0-1 1,-1 0-1,1 0 0,0 0 1,-1 0-1,1 0 0,0 0 1,0 0-1,-1 0 1,1 0-1,0-1 0,-1 1 1,1 0-1,0 0 0,0 0 1,-1 0-1,1 0 1,0 0-1,0-1 0,-1 1 1,1 0-1,0 0 1,0 0-1,0 0 0,-1-1 1,1 1-1,0 0 0,0 0 1,0-1-1,0 1 1,-1 0-1,1 0 0,0-1 1,0 1-1,0 0-1,-7 9 6,1 1 0,0 0-1,1 1 1,0-1 0,0 1 0,1 0-1,0 0 1,1 1 0,1-1 0,0 1 0,0 0-1,1 2-5,-1-6 4,2 0-1,-1 0 0,1 1 0,0-1 0,1 0 1,0 1-1,0-1 0,1 0 0,0 0 1,0 0-1,1 0 0,3 7-3,-4-13 7,1 0 0,-1 0 0,1 0 0,0 0-1,0-1 1,-1 1 0,1-1 0,0 0 0,0 0 0,0 0 0,1 0 0,-1 0 0,0-1-1,0 1 1,0-1 0,1 0 0,-1 0 0,0 0 0,0 0 0,0-1 0,1 1-1,-1-1 1,0 0 0,0 0 0,0 0 0,0 0 0,0-1 0,0 1 0,-1-1 0,1 0-1,0 0 1,-1 0 0,1 0 0,-1 0 0,0 0 0,1-1 0,-1 0-7,14-8 34,-1-2 0,0 1 0,-1-2 0,-1 0 0,0-1 1,0 0-1,-2-1 0,0 0 0,-1-1 0,-1 0 0,0-1 0,-1 1 1,-1-2-1,-1 1 0,3-16-34,-8 30 11,0 0-1,-1 1 1,0-1 0,0 0-1,0 0 1,0 0 0,0 1-1,-1-1 1,0 0 0,0 0-1,0 1 1,0-1 0,0 1-1,-1-1 1,0 1 0,-1-4-11,2 7 1,0 0 0,0 0 1,0 0-1,0 0 1,0 0-1,0 1 1,1-1-1,-1 0 1,0 0-1,0 0 0,0 1 1,0-1-1,1 1 1,-1-1-1,0 0 1,0 1-1,1-1 1,-1 1-1,0 0 0,1-1 1,-1 1-1,0-1 1,1 1-1,-1 0 1,1 0-1,-1-1 1,1 1-1,0 0 0,-1 0 1,1-1-1,0 1 1,-1 0-1,1 0 1,0 0-1,0 0 1,0 0-2,-11 52-39,10-52 39,1 0 0,0 1 1,0-1-1,0 0 0,1 0 0,-1 0 0,0 0 0,0 0 1,1 1-1,-1-1 0,0 0 0,1 0 0,-1 0 1,1 0-1,-1 0 0,1 0 0,0 0 0,0 0 0,-1 0 1,1 0-1,0-1 0,0 1 0,0 0 0,0 0 1,0-1-1,0 1 0,0-1 0,0 1 0,0-1 0,0 1 1,0-1-1,0 1 0,0-1 0,0 0 0,1 0 0,-1 0 1,0 1-1,0-1 0,0 0 0,0-1 0,1 1 1,-1 0-1,0 0 0,0 0 0,15-5 12,-1 0 0,-1-1 1,1 0-1,-1-1 0,0-1 0,0 0 1,-1-1-1,0 0 0,-1-1 0,0-1 1,8-8-13,-18 17 3,4-4 1,1 1 0,-2-1 0,1 0-1,-1 0 1,1 0 0,-2-1 0,1 0-1,-1 0 1,3-6-4,-22 70-160,4-19 133,1 0 0,3 1 0,1 0 0,-1 35 27,6-71 3,1-1 0,-1 1 1,1 0-1,0-1 0,-1 1 0,2 0 0,-1-1 1,0 1-1,0 0 0,1-1 0,-1 1 1,1 0-1,0-1 0,0 1 0,0-1 0,0 1 1,0-1-1,1 0 0,-1 1 0,1-1 1,0 0-1,-1 0 0,1 0 0,0 0 0,0 0 1,0-1-1,0 1 0,1 0 0,-1-1 1,0 0-1,1 0 0,-1 1 0,1-1 0,-1-1 1,1 1-1,-1 0 0,1-1 0,0 1 0,-1-1 1,1 0-1,2 1-3,29-19-1049,-11-34-6264,-21 17 2365</inkml:trace>
  <inkml:trace contextRef="#ctx0" brushRef="#br0" timeOffset="2745.366">2661 1 8530,'-8'6'3297,"3"1"167,1 4-2087,2 4-793,2 3-304,8 7-152,0-3 0,2 0-72,7-3-296,9-1-3265,7-2-40,5-4-1408</inkml:trace>
  <inkml:trace contextRef="#ctx0" brushRef="#br0" timeOffset="3001.325">3034 233 4633,'-22'20'7716,"-17"2"-4572,15-10-2284,-131 83 1138,136-79-1877,20-16-121,-1-1 1,0 1 0,0 0-1,1 0 1,-1-1-1,0 1 1,1 0-1,-1 0 1,1-1-1,-1 1 1,0 0-1,1 0 1,-1 0-1,0 0 1,1 0-1,-1 0 1,1-1-1,-1 1 1,0 0-1,1 0 1,-1 0-1,1 0 1,-1 0-1,1 0 1,-1 1-1,0-1 1,1 0-1,-1 0 1,0 0 0,1 0-1,-1 0 1,1 1-1,-1-1 1,0 0-1,1 0 1,-1 1-1,0-1 1,1 0-1,-1 0 1,0 1-1,0-1 1,1 0-1,-1 1 1,0-1-1,0 0 1,0 1-1,1-1 1,-1 1-1,0-1 1,0 0-1,0 1 1,0-1-1,0 1 1,0-1 0,0 0-1,0 1 1,0-1-1,0 1 1,0-1-1,0 0 1,0 1-1,0-1 1,0 1-1,0-1 1,0 0-1,-1 1 0,3-1 1,58-7-169,-36 3 37,0 1 1,0 1-1,0 1 1,0 1-1,1 2 1,-1 0-1,2 2 131,78 30-254,-100-32 255,-1 0-1,1 0 0,-1 0 0,1 0 0,-1 0 1,0 1-1,0-1 0,0 1 0,-1 0 1,1 0-1,0 0 0,-1 0 0,0 1 0,0-1 1,0 1-1,0-1 0,0 1 0,-1 0 0,0-1 1,0 1-1,0 0 0,0 0 0,0 0 1,-1 0-1,0 0 0,1 1 0,-4 9 147,0-1-1,-1 0 1,0 0 0,-1-1 0,0 1-1,-1-1 1,-1 0 0,0 0-1,0-1 1,-1 0 0,0 0-1,-1-1 1,-1 0 0,1 0-1,-1-1 1,-1-1 0,0 0 0,0 0-1,-10 4-146,13-7 114,1-1 0,-1-1-1,1 1 1,-1-1 0,0-1-1,0 0 1,-1 0 0,1 0-1,0-1 1,-1 0-1,1-1 1,-8 0-114,11 0-89,1-1 1,0 1-1,0-1 0,0 0 0,0 0 1,0 0-1,0-1 0,1 1 0,-1-1 1,0 0-1,1 0 0,-1-1 0,1 1 1,0 0-1,-1-1 0,1 0 0,0 0 1,1 0-1,-1 0 0,1-1 1,-1 1-1,1 0 0,0-1 0,0 0 1,0 0-1,1 1 0,-1-4 89,-4-34-3803,11-2-476</inkml:trace>
  <inkml:trace contextRef="#ctx0" brushRef="#br0" timeOffset="3238.41">3360 401 8082,'39'7'6579,"8"0"-3948,-39-8-2510,0-1 0,0 0-1,0 0 1,0-1 0,0 0 0,-1-1 0,1 1 0,-1-1 0,0-1 0,0 1 0,0-1 0,-1-1 0,0 1-1,0-1 1,0 0 0,0 0 0,-1-1 0,0 0 0,-1 0 0,0 0 0,0 0 0,0 0 0,-1-1 0,3-7-121,-6 13 10,1 0 0,0 0 1,-1 0-1,1 1 0,-1-1 1,0 0-1,0 0 0,0 0 1,0 0-1,0 0 0,0 0 1,0 0-1,-1 0 0,1 0 1,-1 1-1,1-1 1,-1 0-1,0 0 0,0 0 1,0 1-1,0-1 0,0 0 1,0 1-1,0-1 0,0 1 1,-1 0-1,1-1 0,0 1 1,-1 0-1,0 0 0,1-1 1,-1 1-1,0 0-10,-5-1 9,-1 1 0,0-1-1,0 1 1,0 1 0,0-1-1,0 1 1,0 1 0,0 0 0,0 0-1,0 0 1,0 1 0,1 0 0,-1 1-1,1-1 1,-1 1 0,1 1 0,0 0-1,0 0 1,0 0 0,1 1 0,-1 0-1,1 0 1,0 0 0,1 1-1,-1 0 1,1 0 0,0 0 0,1 1-1,0 0 1,0 0 0,0 0 0,1 0-1,0 0 1,0 1 0,1 0 0,0-1-1,0 1 1,1 0 0,0 0-1,0 1-8,0-1 3,1-1 0,0 1 0,0 0 0,0-1-1,1 1 1,0-1 0,1 1 0,0-1-1,0 0 1,0 1 0,1-1 0,0 0-1,1-1 1,0 1 0,0 0 0,0-1-1,0 0 1,1 0 0,0 0 0,0-1-1,1 0 1,0 0 0,0 0 0,0-1 0,0 1-1,1-2 1,-1 1 0,4 1-3,16 4-48,-1-1 0,2 0 0,-1-2 0,1-2 0,0 0 0,0-1 0,0-2 0,11-1 48,2-2-1267,0-1 0,-1-3 0,0-1 0,5-2 1267,50-16-3836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2:4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14 139 8274,'-2'0'615,"-9"-3"4081,16 2-2508,10-1-2111,209-57 727,-154 37-719,1 3 1,69-8-86,-129 25-262,37-1-79,-30 18-2893,-20 5 400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2:4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7666,'3'17'2976,"1"-6"41,13-4-1777,10-1-1008,8 2-168,18-13-72,6-4 80,16-6-72,-2 0 80,10-5-56,-15 4 3465,-9-6-6578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3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38 528 5793,'-37'41'7845,"37"-41"-7814,0 0 1,0 1-1,0-1 1,0 0-1,0 1 1,0-1 0,0 0-1,0 1 1,1-1-1,-1 0 1,0 0-1,0 1 1,0-1 0,0 0-1,1 0 1,-1 1-1,0-1 1,0 0-1,1 0 1,-1 1 0,0-1-1,0 0 1,1 0-1,-1 0 1,0 0-1,1 1 1,-1-1-1,0 0 1,0 0 0,1 0-1,-1 0 1,0 0-1,1 0 1,-1 0-1,0 0 1,1 0 0,-1 0-1,0 0 1,1 0-1,-1 0 1,0 0-1,1 0 1,-1 0 0,0-1-1,1 1 1,-1 0-1,0 0 1,0 0-1,1 0 1,-1-1 0,0 1-1,0 0 1,1 0-1,-1 0 1,0-1-1,0 1 1,0 0 0,1 0-1,-1-1 1,0 1-1,0 0 1,0-1-1,0 1 1,0 0 0,1-1-1,-1 1 1,0 0-1,0 0 1,0-1-1,0 1-31,33-23 534,-1-1-1,-1-2 0,21-23-533,-16 16 193,42-46-38,-3-2 1,-4-4 0,-3-5-156,-4 11 33,-64 80-33,1-1-1,-1 0 1,1 0-1,-1 0 1,1 0 0,-1 0-1,1 0 1,0 1 0,-1-1-1,0 0 1,1 0 0,-1 1-1,1-1 1,-1 0-1,1 1 1,-1-1 0,1 1-1,-1-1 1,0 0 0,1 1-1,-1-1 1,0 1 0,0-1-1,1 1 1,-1-1-1,0 1 1,0-1 0,0 1-1,1-1 1,-1 1 0,0-1-1,0 1 1,0 0 0,0-1-1,0 1 1,0-1-1,0 1 1,0-1 0,0 1-1,0-1 1,-1 1 0,1-1-1,0 1 1,0-1 0,0 1-1,-1-1 1,1 1-1,0-1 1,-1 1 0,1-1-1,0 1 1,-1-1 0,1 1-1,-1-1 1,1 0 0,-1 1-1,1 2 2,-61 400 643,70-325-491,-1-71-932,-2-12-2488,0-1 263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3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5849,'0'2'7147,"36"8"-6431,43-2-277,-1-3-1,1-4 1,5-3-439,23 0 165,234-1-17,323 16 744,-480-21 381,-62-6-318,-72 2-221,-59 10-436,-41-13-5175,23-12 1375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3:0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255 199 4689,'0'-16'6635,"-16"12"-3974,-20 11-1652,-35 57-546,54-44-456,0 2 1,2 0 0,0 1 0,2 0 0,0 1-1,1 3-7,7-17 11,0 0 0,1 0 1,1 1-1,0-1 0,0 1 0,1 0 0,0 0 0,1 0 0,0 0 0,1 0 0,0 0 0,1 0 0,1 4-11,-2-13 6,1 1 0,0-1-1,0 1 1,0-1 0,0 1-1,0-1 1,0 0-1,1 0 1,-1 0 0,1 0-1,-1 0 1,1 0 0,0 0-1,0 0 1,0-1 0,0 1-1,0-1 1,0 1 0,0-1-1,1 0 1,-1 0-1,0 0 1,1 0 0,-1 0-1,1 0 1,-1-1 0,1 1-1,-1-1 1,1 0 0,-1 0-1,2 0-5,79-14 179,-68 9-122,0 0 0,0-1 1,-1 0-1,0-1 0,0-1 0,-1 0 1,0-1-1,-1-1 0,0 0 1,0 0-1,-1-1 0,0 0 0,-1-1 1,0-1-1,-1 1 0,0-1 1,-1-1-1,-1 0 0,0 0 0,-1 0 1,0-1-58,-5 12 41,0 0 1,1 1 0,-1-1 0,-1 0 0,1 0 0,0 0-1,-1 0 1,1 0 0,-1 0 0,0 0 0,0 0 0,0 0-1,-1-1 1,1 1 0,-1 0 0,1 0 0,-1 1-1,0-1 1,0 0 0,-1 0 0,1 0 0,0 1 0,-1-1-1,0 0 1,1 1 0,-1-1 0,0 1 0,0 0-1,-1 0 1,1 0 0,0 0 0,-1 0 0,1 0 0,-1 1-1,0-1 1,1 1 0,-1 0 0,0-1 0,0 1-1,0 1 1,0-1 0,-2 0-42,-4 3-17,0 1 0,1 0 0,-1 1 1,0 0-1,1 0 0,0 1 0,0 0 0,0 0 0,1 1 0,0 0 1,0 0-1,0 1 0,1 0 0,0 0 0,0 1 0,1-1 0,-3 5 17,-11 46-4646,14-33 1101</inkml:trace>
  <inkml:trace contextRef="#ctx0" brushRef="#br0" timeOffset="4346.015">663 569 6049,'6'-27'8471,"-6"23"-3552,2 4-4862,-1-1-41,-7 19 6,-24 236-18,24-188 133,21-97-1152,-3-31-3410,-5 25 920</inkml:trace>
  <inkml:trace contextRef="#ctx0" brushRef="#br0" timeOffset="4775.968">1024 244 6137,'-1'-55'7217,"-21"73"-5097,6 2-1997,-1 0 1,2 2-1,1-1 0,1 2 1,0 0-1,2 0 0,1 1 1,1 1-1,1-1 1,1 2-1,1-1 0,-2 23-123,7-46 13,1 0-1,0 1 0,0-1 1,0 1-1,0-1 1,0 0-1,0 1 0,0-1 1,1 0-1,0 1 1,-1-1-1,1 0 0,0 1 1,0-1-1,0 0 0,0 0 1,0 0-1,1 0 1,-1 0-1,1 0 0,-1 0 1,1-1-1,0 1 1,0 0-1,-1-1 0,1 1 1,0-1-1,1 0 0,-1 0 1,0 0-1,0 0 1,0 0-1,1 0 0,-1 0 1,0-1-1,1 1 1,-1-1-1,0 0 0,1 0 1,-1 0-1,1 0 0,0 0-12,7-4 54,-1-1-1,1 0 1,-1 0-1,0-1 1,-1 0-1,1-1 1,-1 0-1,-1 0 1,1-1-1,-1 0 1,0 0-1,-1-1 1,0 0-1,0 0 1,-1 0-1,0-1 1,3-8-54,-4 11 51,1 0-1,-1 0 1,0 0 0,-1 0 0,0-1-1,0 1 1,0-1 0,-1 0 0,0 0-1,-1 0 1,0 0 0,0 0-1,-1 0 1,0-1 0,0 1 0,0 0-1,-1 0 1,-1 0 0,0 0 0,0 0-1,0 0 1,-1 0 0,0 1-1,0-1 1,-3-2-51,5 9 3,0 0 0,0-1 0,0 1 0,0 0 0,0 0 0,0 0 0,-1 0 0,1 1 0,0-1 0,0 0 0,-1 0 0,1 1 0,-1-1 0,1 1 0,-1-1 0,1 1 0,-1 0 0,1 0 0,-1-1 0,1 1-1,-1 0 1,1 0 0,-1 0 0,1 1 0,-1-1 0,1 0 0,-1 1 0,1-1 0,-1 1 0,1-1 0,0 1 0,-1-1 0,1 1 0,0 0 0,-1 0 0,1 0 0,0 0 0,0 0 0,-1 0-3,-37 51-745,7 43-7012,35-62 3276</inkml:trace>
  <inkml:trace contextRef="#ctx0" brushRef="#br0" timeOffset="5497.25">1274 261 7634,'11'-33'6854,"14"19"-4844,-20 14-1992,-1 0 0,1 0 0,-1 0-1,1 1 1,-1-1 0,1 1 0,-1 0 0,1 1 0,-1-1 0,0 1 0,0 0-1,1 0 1,2 2-18,-3-1 44,1 0-1,-1 1 0,0 0 0,0 0 1,0 0-1,-1 0 0,1 0 0,-1 1 1,0-1-1,0 1 0,-1 0 1,0 0-1,0 0 0,0 0 0,0 1 1,-1-1-1,1 0 0,-1 1 1,-1-1-1,1 1 0,-1-1 0,0 1 1,0-1-1,-1 1 0,1-1 0,-1 1 1,-1-1-1,1 0 0,-1 1 1,0-1-1,-1 2-43,-7 17 364,-1 0 0,-2-1-1,0-1 1,-1 0 0,-2 0 0,-16 17-364,7 0 859,52-28-724,6-14-172,1-1 1,-1-1-1,0-2 1,-1-2-1,0 0 0,0-3 1,-1 0-1,6-5 37,45-17-4753,-68 30 883,-3 3-173</inkml:trace>
  <inkml:trace contextRef="#ctx0" brushRef="#br0" timeOffset="5872.756">1801 53 6785,'45'-52'8208,"-46"52"-8167,1 0 0,0 0 0,0 0 1,0 1-1,0-1 0,0 0 1,0 0-1,0 1 0,0-1 1,0 0-1,0 0 0,0 1 1,0-1-1,0 0 0,0 0 1,0 1-1,0-1 0,0 0 1,1 0-1,-1 1 0,0-1 1,0 0-1,0 0 0,0 0 0,0 1 1,1-1-1,-1 0 0,0 0 1,0 0-1,0 0 0,0 1 1,1-1-1,-1 0 0,0 0 1,0 0-1,1 0 0,-1 0 1,0 0-1,0 0 0,0 0 1,1 0-1,-1 0 0,0 0 0,0 1 1,1-1-1,-1 0 0,0-1 1,0 1-1,1 0 0,-1 0 1,0 0-1,0 0 0,1 0-41,-61 146 1279,41-103-1123,2 2 0,2 0 0,2 1-1,2 0 1,1 10-156,9-54 9,0 1-1,0-1 0,1 0 1,0 0-1,-1 0 1,1 1-1,0-1 0,0 0 1,0 1-1,0-1 1,1 0-1,-1 0 0,0 1 1,1-1-1,0 0 1,-1 0-1,1 0 0,0 0 1,0 0-1,0 0 1,1 0-1,-1 0 0,0 0 1,1 0-1,-1-1 1,1 1-1,0-1 0,-1 1 1,1-1-1,0 1 1,0-1-1,0 0 0,0 0 1,0 0-1,0 0 1,0 0-1,0-1 0,1 1 1,-1-1-1,0 1 1,0-1-1,1 0 0,-1 0 1,0 0-1,0 0 1,1 0-1,-1 0 0,0-1 1,0 1-1,1-1-8,9-2-126,0 0 1,0-1-1,0-1 0,0 0 1,-1-1-1,1 0 0,-2 0 0,5-5 126,44-42-4715,-32 12 898</inkml:trace>
  <inkml:trace contextRef="#ctx0" brushRef="#br0" timeOffset="5873.756">2022 138 6321,'-4'14'2881,"-1"7"48,-2 17-1161,-1 4-1080,-6 13-56,2-1-56,-1 7-176,2-9-95,3 7-137,4-9-24,2 0-3489,1-9 1168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3:1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8074,'1'-1'196,"0"1"1,0-1 0,0 1 0,1 0-1,-1 0 1,0-1 0,1 1 0,-1 0-1,0 0 1,0 0 0,1 0 0,-1 1-1,0-1 1,1 0 0,-1 0-1,0 1 1,0-1 0,0 1 0,1-1-1,-1 1 1,0 0 0,0-1 0,0 1-1,0 0 1,0 0 0,0 0-1,0 0 1,0 0 0,0 0-197,5 4-215,90 95 707,-77-81-440,1 0 0,1-2 0,0-1 0,1-1 0,1 0 0,18 8-52,-33-20 5,0 1 0,-1 0 0,1 0-1,-1 1 1,0 0 0,0 0-1,-1 0 1,1 1 0,-1 0 0,-1 0-1,1 1 1,-1 0 0,0 0-5,-4-6-95,-1 0 1,1 0-1,-1 0 1,1 1-1,-1-1 1,0 0-1,1 0 1,-1 0-1,0 0 1,0 1-1,0-1 1,0 0-1,0 0 1,0 0-1,0 1 1,0-1-1,-1 0 1,1 0-1,0 0 1,-1 0-1,1 0 1,-1 1-1,1-1 1,-1 0-1,0 0 1,1 0-1,-1 0 1,0-1-1,1 1 0,-2 1 95,-10 9-2160</inkml:trace>
  <inkml:trace contextRef="#ctx0" brushRef="#br0" timeOffset="269.28">49 408 8514,'0'-1'2152,"5"-1"729,-1 1-2361,8-5-40,2-5 0,13-3-40,-2-1 0,13-5-152,3-1-55,7-5-161,-4 4 16,9-19-96,-9-6-168,2-13-1457,-14 3-1672,-11-7-135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4:3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7114,'16'-2'5642,"9"0"-3865,59-7-1790,169-26 752,-181 26-644,0 3 0,66 4-95,3 13 34,-47 10-56,-93-21-30,0 0-1,-1 0 1,1 0 0,0-1 0,0 1 0,0 0 0,0 0 0,0 0-1,0 0 1,0 0 0,0 1 0,0-1 0,0 0 0,0 0 0,0 1 0,0-1-1,-1 0 1,1 1 0,0-1 0,0 1 0,0-1 0,0 1 0,-1 0 0,1-1-1,0 1 1,-1 0 0,1-1 0,0 1 0,-1 0 0,1 0 0,-1-1 0,1 1-1,-1 0 1,0 0 0,1 0 0,-1 0 0,0 0 0,0 0 0,1 0 0,-1 0-1,0 0 1,0 0 0,0-1 0,0 1 0,0 0 0,0 0 0,0 0-1,-1 0 1,1 0 0,0 0 0,-1 0 0,1 0 0,0 0 0,-1 0 0,1-1-1,-1 1 1,1 0 52,-26 16-3027,-14 8-442</inkml:trace>
  <inkml:trace contextRef="#ctx0" brushRef="#br0" timeOffset="320.144">127 579 7522,'-22'3'2520,"16"0"233,19 1-1817,9 4-752,18-4 0,10-2-96,24-4 144,7-2-104,7-1 56,-3 2-120,1 5 48,-19-1-104,-7 4-264,-9-1 56,-1-7-2769,-14-4 633</inkml:trace>
  <inkml:trace contextRef="#ctx0" brushRef="#br0" timeOffset="657.31">764 19 8938,'14'-16'4621,"13"14"-3378,-21 2-1246,37-1 29,0 3 0,0 1 0,0 2 0,0 2 0,-1 2 0,0 2-1,-1 1 1,0 3 0,-1 1 0,-1 2 0,0 1 0,11 9-26,-36-18-7,-1-1-1,0 2 1,0-1 0,-1 2 0,0 0-1,-1 0 1,-1 1 0,0 0 0,7 12 7,-15-21 3,0 1 1,0-1 0,-1 1 0,1-1 0,-1 1 0,0 0 0,0 0 0,0-1 0,-1 1 0,0 0 0,0 0 0,0 0 0,0 0 0,-1-1 0,0 1 0,0 0 0,0 0 0,0-1-1,-1 1 1,0-1 0,-1 3-4,-61 82 493,55-79-412,-80 85 995,-3-4 1,-49 33-1077,58-51 60,-76 89-4058,80-81 396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5:1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10210,'3'1'2497,"14"1"807,19 1-2968,14 1-231,28 4-129,1-3 88,18-1-64,-3 2 96,7-3-72,-17-1-16,-1 1 56,-27-2-3377,-25-5 1080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5:1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4985,'-15'-1'3897,"15"4"-904,18 0-161,17-1-2616,30 1-72,31-3 184,-49 0-56,2 0-288,155 7-3128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31:1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5117 1657 7450,'-100'25'3777,"85"-21"-3602,1 1-1,0 1 1,0 0-1,1 1 0,0 0 1,0 1-1,1 1 1,-12 9-175,-39 39 482,-10 55-354,3 41 213,48-112-148,2 2 1,1 0 0,2 1 0,3 1-1,1 0 1,2 1 0,-1 18-194,5 0 34,3 0 1,2 1-1,3-1 1,3 1-1,3-1 1,8 30-35,3-8 4,5 0 0,2-2 0,5-1 0,4 2-4,-16-48 15,1-1 1,2-1-1,1 0 1,2-2 0,1-1-1,2-1 1,1-1 0,1-1-1,2-2 1,0-1-1,2-1 1,1-2 0,1-2-1,5 2-15,159 67 91,80 19-91,-48-38 72,6-27-60,76-10 132,201 38 63,-438-62-170,0-3 0,1-4-1,-1-3 1,1-4 0,-1-3 0,25-7-37,95-22 69,129-33 33,-268 51-117,-2-2 0,0-3 0,-2-3 0,0-1 0,29-22 15,-42 21-30,0-2-1,-2-2 1,-1-1-1,-1-1 1,-3-3-1,0 0 1,13-24 30,-21 19 19,-2-1 1,-2-2-1,-2 0 1,-2-1-1,-2 0 0,-2-1 1,4-33-20,14-44 24,-25 103-21,-2 0 1,0 0-1,-2-1 1,0 1-1,-1-1 1,-2 0-1,0 1 1,-1-1-1,-1 1 1,-1 0-1,-1-1 1,-1 2-1,-4-11-3,-86-213 4,6 70 32,-10 54 347,88 108-296,4 3-22,-1 1 1,0 0 0,0 0 0,0 1 0,-1 0 0,0 1 0,0 0 0,-1 1-1,1 0 1,-9-2-66,-129-44 208,126 41-211,1 0-1,0 0 1,1-2-1,1-1 0,-16-13 4,17 14-11,-18-17 20,2-2 0,1-1 0,-24-29-10,2 1 7,2 3 21,-63-59 101,91 97-28,-1 1 0,0 2 0,-2 1 0,0 1 0,0 1 0,-1 1 0,-1 2 0,-23-5-100,-360-98 263,277 88 19,0 6 0,-1 6 0,-1 6 0,0 6 1,-126 16-283,-102 42 169,289-43-248,1 3 0,0 3 0,1 4 0,-44 22 79,15 3-1346,3 5-1,2 5 1,3 4 0,-22 22 1346,-71 58-3584</inkml:trace>
  <inkml:trace contextRef="#ctx0" brushRef="#br0" timeOffset="10781.952">16134 1047 3249,'-19'64'8095,"19"-64"-8053,0 0 1,0 0 0,0 0-1,0 0 1,1 0-1,-1 0 1,0 0 0,0-1-1,0 1 1,1 0-1,-1 0 1,0 0 0,0 0-1,0 0 1,1 0-1,-1 0 1,0 1 0,0-1-1,0 0 1,1 0 0,-1 0-1,0 0 1,0 0-1,0 0 1,0 0 0,1 0-1,-1 0 1,0 1-1,0-1 1,0 0 0,0 0-1,0 0 1,1 0-1,-1 0 1,0 1 0,0-1-1,0 0 1,0 0-1,0 0 1,0 0 0,0 1-1,0-1 1,0 0-1,0 0 1,0 0 0,0 1-1,0-1 1,0 0 0,0 0-1,0 0 1,0 1-1,0-1 1,0 0-43,17-14 241,-16 12-156,156-166 909,-2-43-755,-15 30 366,-145 196 118,-11 11-631,2 2-1,1 0 1,1 0 0,2 1 0,1 1 0,1-1-1,1 1 1,2 1 0,1-1 0,1 1-1,1 25-91,2-54-157,0 0 0,0 1 0,1-1 0,-1 0 0,0 0 0,1 0-1,-1 0 1,1 0 0,0 0 0,-1 0 0,1 0 0,0 0 0,0-1-1,0 1 1,1 0 0,-1 0 0,0-1 0,1 1 0,-1-1 0,1 1-1,-1-1 1,1 0 0,0 1 0,0-1 157,15-9-2805</inkml:trace>
  <inkml:trace contextRef="#ctx0" brushRef="#br0" timeOffset="11673.508">15416 1801 4545,'-27'129'7510,"29"-105"-6870,8-26-207,34-82 42,7-11-303,-19 34-23,2 1-1,32-41-148,56-53 208,-122 154-204,0 1 0,-1-1-1,1 0 1,0 0-1,0 0 1,-1 1-1,1-1 1,0 0 0,-1 0-1,1 1 1,0-1-1,0 0 1,0 1 0,-1-1-1,1 0 1,0 1-1,0-1 1,0 0-1,0 1 1,0-1 0,0 0-1,-1 1 1,1-1-1,0 0 1,0 1 0,0-1-1,0 0 1,0 1-1,0-1 1,1 1-1,-1-1 1,0 0 0,0 1-1,0-1 1,0 0-1,0 1 1,0-1 0,1 0-1,-1 1 1,0-1-1,0 0 1,0 0-1,1 1 1,-1-1 0,0 0-1,0 0 1,1 1-1,-1-1 1,0 0 0,1 0-1,-1 0 1,0 1-1,1-1 1,-1 0-1,0 0 1,1 0 0,-1 0-1,0 0 1,1 0-1,-1 0 1,0 0 0,1 0-1,-1 0 1,1 0-4,-35 180 341,26-111-288,3 0 0,3 0 0,3 20-53,-1-72-117,0-14 46,-1-1 0,0 1-1,1-1 1,-1 1 0,1-1 0,-1 1-1,1-1 1,0 1 0,0-1-1,1 1 1,-1 0 0,0-1-1,1 1 1,0-1 0,-1 1 0,1-1-1,0 0 1,0 1 0,1-1-1,-1 0 1,0 0 0,1 1 0,-1-1-1,1 0 1,0-1 0,-1 1-1,1 0 1,0 0 0,0-1-1,1 1 1,-1-1 0,0 0 0,0 1-1,1-1 1,-1 0 0,2 0 71,25 0-2109</inkml:trace>
  <inkml:trace contextRef="#ctx0" brushRef="#br0" timeOffset="12197.322">16311 1438 4609,'0'0'152,"-1"0"0,1 0 0,-1 0-1,1 0 1,-1 0 0,1 0 0,-1-1 0,1 1 0,-1 0 0,1 0-1,-1-1 1,1 1 0,0 0 0,-1-1 0,1 1 0,0 0 0,-1-1-1,1 1 1,0 0 0,-1-1 0,1 1 0,0-1 0,-1 1-1,1-1 1,0 1 0,0-1 0,0 1 0,0-1 0,-1 1 0,1-1-1,0 1 1,0-1 0,0 1 0,0-1 0,0 1 0,0-1 0,0 1-1,0-1 1,0 1 0,1-1 0,-1 1 0,0-1 0,0 1 0,0-1-1,1 1 1,-1 0 0,0-1 0,0 1 0,1-1 0,-1 1 0,0 0-1,1-1 1,-1 1 0,0-1 0,1 1 0,-1 0 0,1-1-152,30-16 767,-16 11-758,0 0-1,1 1 1,-1 1-1,1 0 1,0 1-1,0 1 0,0 0 1,0 1-1,3 1-8,-18 0 4,1 0 0,-1 0 0,1 0-1,-1 0 1,1 0 0,-1 1 0,1-1 0,-1 0-1,1 1 1,-1-1 0,1 1 0,-1-1 0,0 1-1,1 0 1,-1 0 0,0 0 0,0-1-1,0 1 1,0 0 0,1 0 0,-1 1 0,0-1-1,-1 0 1,1 0 0,0 0 0,0 1-1,0-1 1,-1 0 0,1 1 0,-1-1 0,1 1-1,-1-1 1,1 1 0,-1-1 0,0 0 0,0 1-1,0-1 1,0 1 0,0-1 0,0 1-1,0-1 1,0 1 0,-1-1 0,1 1 0,-1-1-1,1 1 1,-1-1 0,1 0 0,-1 1-1,0-1 1,1 0 0,-1 1 0,0-1 0,0 0-1,-1 0-3,-88 137 435,-3 29 135,91-161-534,0 1 1,0 0-1,0 0 1,1 0-1,0 0 1,1 0-1,0 0 1,0 0-1,0 0 1,1 4-37,0-4 23,-1-2-7,0-3-12,-1-1 0,1 0 0,0 1 0,0-1 0,0 1 0,0-1 0,0 1 0,0-1 0,0 0 0,0 1 1,0-1-1,1 1 0,-1-1 0,1 0 0,-1 1 0,1-1 0,-1 0 0,1 0 0,0 1 0,0-1 0,-1 0 0,1 0 0,0 0 0,0 0 0,0 0 0,0 0 1,1 0-1,-1 0 0,0 0 0,0-1 0,0 1 0,1 0 0,-1-1 0,0 1 0,1-1 0,-1 1 0,0-1 0,1 0 0,-1 0 0,1 1 0,0-1-4,5-1 8,1 0-1,-1-1 0,1 0 1,-1 0-1,0 0 0,0-1 0,0 0 1,0 0-1,0-1 0,-1 0 1,0 0-1,0 0 0,0-1 1,0 0-1,0 0 0,-1-1 0,0 1 1,0-1-1,1-3-7,-2 4-17,1-1-18,0-1 0,1 1 0,0 0 0,0 1 0,0-1 0,1 1 0,0 0 0,0 1 0,0-1 0,0 1 0,1 1 1,-1 0-1,1 0 0,0 0 0,5 0 35,42-1-2528,-11 13 145</inkml:trace>
  <inkml:trace contextRef="#ctx0" brushRef="#br0" timeOffset="13354.106">14890 3041 8434,'8'-24'3643,"13"-9"-2568,-11 19-948,49-72 3,264-412 149,-315 486-280,-10 23 20,-34 98 109,4 2 0,-17 113-128,46-129 84,4-92-207,-1 0 0,1 0 0,0 0 1,-1 0-1,1-1 0,1 1 0,-1 0 1,0-1-1,1 1 0,-1-1 0,1 1 1,0-1-1,0 0 0,0 1 0,0-1 1,0 0-1,1 0 0,-1-1 0,0 1 1,1 0-1,0-1 123,27 12-2002</inkml:trace>
  <inkml:trace contextRef="#ctx0" brushRef="#br0" timeOffset="14017.576">15941 2361 8386,'2'-10'490,"0"1"-1,1 0 1,0 0 0,1 0 0,0 0 0,0 0 0,1 1-1,0 0 1,1-1-490,-2 4 58,1-1 0,0 1-1,0-1 1,0 2 0,1-1 0,0 0-1,0 1 1,0 0 0,0 1-1,1-1 1,-1 1 0,4-1-58,-7 3 3,1-1 1,-1 1-1,1 0 1,0 0-1,-1 0 1,1 0-1,0 1 1,0 0 0,-1-1-1,1 1 1,0 1-1,0-1 1,-1 0-1,1 1 1,0 0-1,0 0 1,-1 0-1,1 0 1,-1 1-1,1-1 1,-1 1-1,0 0 1,1 0-1,-1 0 1,0 0-1,0 1 1,-1-1-1,1 1 1,0 0-1,-1 0 1,0 0-1,1 0 1,-1 1-4,0 3 12,1 1 0,-2 0 0,1 0-1,-1 0 1,0 0 0,-1 1 0,0-1 0,0 0 0,0 0 0,-1 0 0,-1 0 0,1 0-1,-1 0 1,-1 0 0,-2 5-12,-58 109 565,58-114-451,0 0-1,0 0 1,-1-1 0,0 0 0,0 0 0,-1 0 0,0-1 0,0 0 0,0-1-1,-1 1 1,0-1 0,0-1 0,-4 3-114,25-29 456,-5 19-460,0 0 0,0 0 0,0 1 0,0 0 0,1 0 1,-1 1-1,0 0 0,1 0 0,-1 1 0,1 0 0,-1 1 0,0 0 0,1 0 0,-1 1 0,0 0 0,0 0 0,0 1 0,0 0 0,0 0 1,0 1-1,-1 0 0,0 0 0,0 1 0,0 0 0,0 0 0,-1 1 0,0-1 0,0 2 0,0-1 0,-1 0 0,0 1 0,0 0 0,-1 0 1,0 1-1,0-1 0,-1 1 0,0 0 0,1 4 4,-3-7 15,-1 0 1,0 0-1,0 0 0,0 0 1,0 0-1,-1 1 1,0-1-1,0-1 0,0 1 1,-1 0-1,0 0 0,0 0 1,0-1-1,0 1 1,-1-1-1,0 0 0,0 1 1,0-1-1,0-1 1,0 1-1,-2 1-15,-90 60 1366,70-51-917,-132 74 1256,154-86-1671,0 0-15,0 0 0,0 0 0,0-1 1,0 1-1,-1-1 0,1 0 0,0 0 1,-1 0-1,1 0 0,0 0 0,-1-1 1,1 0-1,-1 0 0,1 0 0,-1 0 1,-3 0-20,7-2-36,-1 1 1,1-1-1,0 0 1,-1 1-1,1-1 1,0 1-1,0-1 0,0 0 1,0 1-1,0-1 1,0 0-1,0 1 1,1-1-1,-1 1 1,1-1-1,-1 1 1,1-1-1,-1 1 1,1-1-1,0 1 1,0-1-1,0 1 1,0 0-1,0-1 0,0 1 1,0 0-1,0 0 1,0 0-1,1 0 1,-1 0-1,1 0 36,-1 0-37,66-76-3993,-24 23 748</inkml:trace>
  <inkml:trace contextRef="#ctx0" brushRef="#br0" timeOffset="14582.253">16826 2224 8850,'-3'-19'5892,"21"11"-3836,102 17-1613,-118-9-445,-1 0 1,0 0-1,1 0 0,-1 1 0,0-1 1,1 1-1,-1-1 0,0 1 1,0-1-1,1 1 0,-1 0 0,0 0 1,0-1-1,0 1 0,0 0 1,0 0-1,0 0 0,0 0 1,0 1-1,-1-1 0,1 0 0,0 0 1,0 0-1,-1 1 0,1-1 1,-1 0-1,1 0 0,-1 1 0,0-1 1,0 0-1,1 1 0,-1-1 1,0 1-1,0-1 0,0 0 0,0 1 1,-1-1-1,1 0 0,0 1 1,-1-1-1,1 1 0,-1-1 2,-19 62 57,-42 34 185,62-96-236,-1-1-4,0 0 1,1 1 0,-1-1-1,1 0 1,-1 0-1,0 1 1,1-1 0,-1 0-1,1 1 1,-1-1-1,1 1 1,-1-1-1,1 0 1,-1 1 0,1-1-1,0 1 1,-1-1-1,1 1 1,0 0 0,-1-1-1,1 1 1,0-1-1,0 1 1,0 0-1,-1-1 1,1 1 0,0-1-1,0 1 1,0 0-1,0-1 1,0 1 0,0 0-1,0-1 1,0 1-1,0-1 1,0 1-1,1 0 1,-1-1 0,0 1-1,0 0 1,1-1-1,-1 1 1,0-1 0,1 1-1,-1-1 1,0 1-1,1-1 1,-1 1-1,1-1 1,-1 1 0,1-1-1,-1 0 1,1 1-1,-1-1 1,1 0 0,-1 1-1,1-1-2,211-31 148,-209 31-151,-1 0-1,1 0 1,-1 0-1,0 1 1,1-1-1,-1 1 1,0 0-1,0-1 1,1 1 0,-1 0-1,0 1 1,0-1-1,0 0 1,0 0-1,0 1 1,0-1-1,-1 1 1,1 0-1,0 0 1,-1-1 0,1 1-1,-1 0 1,0 0-1,0 0 1,0 1-1,0-1 1,0 0-1,0 0 1,0 0-1,-1 1 1,1-1 0,-1 0-1,1 1 1,-1-1-1,0 1 1,0-1-1,0 0 1,-1 1-1,1 0 4,-1 8-3,-1-1 0,0 0-1,0 0 1,-1 0 0,-1 0-1,1-1 1,-1 1 0,-4 4 3,-9 15 315,-1 0 1,-1-2-1,-1 0 0,-2-2 1,-1 0-1,-21 18-315,41-40 53,0 1 0,-1-1 0,1 0 0,-1 0 0,0 0 0,0 0 0,0 0 0,0-1 0,0 0 0,-1 0 0,1 0 0,-1 0 0,1-1 0,-1 0 0,1 0 0,-1 0 0,0 0 0,0-1 0,1 0 0,-1 0 0,0 0 0,0 0 0,0-1 0,1 0 0,-1 0 0,0 0 0,1-1 0,-1 1-1,-3-3-52,7 2-87,0 1 0,1 0 0,-1 0 0,1-1 0,-1 1 0,1-1 0,0 1 0,-1-1 0,1 1 0,0 0 0,0-1 0,0 1 0,0-1 0,0 1 0,0-1 0,1 1 0,-1-1 0,0 1 0,1 0 0,-1-1 0,1 1 0,0-1 0,-1 1 0,1 0 0,0 0 0,0 0 0,0-1 0,-1 1 0,1 0 0,0 0 0,1 0 0,-1 0 0,0 0 0,0 0 0,0 1 0,1-1 0,-1 0 0,0 1 0,1-1 0,0 0 87,29-22-3433,11-1 120</inkml:trace>
  <inkml:trace contextRef="#ctx0" brushRef="#br0" timeOffset="15004.478">17595 2552 8770,'-30'36'5498,"29"-28"-3519,15-23-1240,174-257 148,23-10-711,-175 235-125,-56 73-49,1 0-1,1 1 1,1 1 0,1 0 0,2 1-1,1 1 1,1 0 0,2 1 0,1 0-1,1 0 1,2 1 0,1 0 0,0 20-2,10 43-354,22-39-3472,-8-42 813</inkml:trace>
  <inkml:trace contextRef="#ctx0" brushRef="#br0" timeOffset="15688.692">14255 4080 7642,'-23'25'4441,"23"-25"-4418,0 1 0,0-1 0,1 1 0,-1-1 0,0 1 0,0-1 0,0 1 0,0-1 0,1 1 0,-1-1 0,0 0 0,1 1 0,-1-1 0,0 1 0,1-1 0,-1 0 0,0 1 0,1-1 0,-1 0 0,1 1 0,-1-1 0,1 0 0,-1 0 0,1 1 0,-1-1 0,1 0 0,-1 0 0,1 0 0,-1 0 0,1 0 0,-1 0 0,1 0 0,-1 0 0,1 0 1,-1 0-1,1 0 0,-1 0 0,1 0 0,-1 0 0,1 0 0,-1 0 0,1 0 0,-1-1 0,1 1 0,-1 0 0,1 0 0,-1-1 0,1 1 0,-1 0 0,0-1 0,1 1 0,-1-1 0,0 1 0,1 0 0,-1-1 0,0 1 0,1-1 0,-1 1 0,0-1 0,0 1-23,79-69 255,-10-16-50,-4-4 0,45-82-205,21-31 162,-97 157-129,-11 32 31,-24 45 26,-48 151 188,27-110-131,3 1 0,3 0-1,3 2 1,0 39-147,13-108 207,0-1 0,0 1 0,0 0 0,0-1 0,1 1 0,0 0 0,1-1 0,-1 1 0,1-1 0,1 0 0,-1 0-1,2 3-206,16 6-1417,2-30 1139</inkml:trace>
  <inkml:trace contextRef="#ctx0" brushRef="#br0" timeOffset="16789.95">16631 3314 6177,'-43'44'6507,"5"6"-3567,20-21-2559,1 0 1,1 1 0,2 0-1,-5 17-381,12-30 57,0 0 0,2 0 0,0 1-1,0 0 1,2 0 0,0 0-1,2 1 1,0-1 0,0 0 0,2 1-1,0-1 1,2 0 0,3 16-57,-5-30 5,0 0-1,1-1 1,0 1 0,0-1-1,0 1 1,0-1 0,0 0 0,1 0-1,-1 0 1,1 0 0,0 0-1,0 0 1,0-1 0,0 0 0,0 1-1,1-1 1,-1 0 0,1-1-1,-1 1 1,1 0 0,0-1 0,0 0-1,0 0 1,-1 0 0,1-1-1,0 1 1,0-1 0,0 0-1,0 0 1,0 0 0,0-1 0,0 1-1,0-1 1,0 0 0,0 0-1,-1 0 1,1-1 0,0 1 0,-1-1-1,1 0 1,-1 0 0,0 0-1,1 0 1,-1-1 0,1 0-5,6-4 29,0 0 0,-1 0 0,0-1 0,0 0 0,0-1 0,-1 0 0,-1 0 1,0-1-1,0 0 0,0 0 0,-2 0 0,1-1 0,-1 0 0,-1 0 0,0 0 0,0-1 0,-1 1 0,-1-1 0,0 0 1,0 0-1,-1-2-29,-1 12 15,1 0-1,-1 1 1,0-1 0,0 0 0,0 1 0,0-1 0,0 0 0,-1 1-1,1-1 1,0 0 0,-1 1 0,0-1 0,1 0 0,-1 1 0,0-1-1,1 1 1,-1-1 0,0 1 0,0 0 0,0-1 0,0 1 0,-1 0 0,1 0-1,0-1 1,0 1 0,-1 0 0,1 0 0,-1 1 0,1-1 0,-1 0-1,1 0 1,-1 1 0,1-1 0,-1 1 0,0-1 0,1 1 0,-1 0-1,0-1 1,1 1 0,-1 0 0,0 0 0,0 0 0,1 1 0,-1-1-1,0 0 1,1 1 0,-1-1 0,0 1 0,1-1 0,-1 1 0,1 0 0,-1 0-1,1-1 1,-1 1 0,0 1-15,-4 3-65,0 1 1,0 0-1,0 0 0,1 1 0,0-1 1,0 1-1,0 0 0,1 1 0,0-1 0,1 1 1,0 0-1,0-1 0,0 2 0,1-1 1,0 0-1,1 0 0,0 0 0,0 1 0,1-1 1,0 1-1,1 6 65,12 8-3370,7-11-106</inkml:trace>
  <inkml:trace contextRef="#ctx0" brushRef="#br0" timeOffset="17703.045">17316 3156 6297,'0'-6'753,"1"2"-116,0 0 1,0 0-1,-1 0 1,0 1-1,0-1 0,0 0 1,0 0-1,0 0 1,-1 0-1,0 1 1,0-1-1,0 0 1,0 1-1,-1-2-637,1 5 88,-1 1-1,1 0 1,-1 0-1,1 0 1,0 0 0,-1 0-1,1 0 1,0 0-1,0 0 1,0 0 0,0 1-1,0-1 1,0 1-1,0-1 1,0 0-1,0 1 1,1-1 0,-1 1-1,0 0 1,1-1-1,0 1 1,-1-1 0,1 1-88,-1 1 94,-13 37-38,2 0 0,1 1 0,3 0 0,0 7-56,6-38 8,1 0-7,-5 15 2,2 1 0,2-1 0,0 1 1,1 0-1,3 18-3,-3-42 0,1 1 0,0 0 0,0 0-1,0 0 1,1 0 0,-1 0 0,1-1 0,-1 1 0,1 0 0,0 0-1,0-1 1,0 1 0,1 0 0,-1-1 0,1 1 0,-1-1 0,1 0 0,0 1-1,0-1 1,0 0 0,0 0 0,0 0 0,0-1 0,1 1 0,-1 0 0,0-1-1,1 1 1,0-1 0,-1 0 0,1 0 0,0 0 0,4-1 8,0-1 0,1 0 0,-1 0 1,0-1-1,0 0 0,0 0 0,-1 0 0,1-1 0,-1 0 1,1-1-1,-1 1 0,0-1 0,0 0 0,1-1-8,5-3 23,-4 3-62,10-6-76,1-1 0,-2-1 0,0 0 0,0-1 0,9-11 115,-22 20-421,1-1-1,-1 1 0,0-1 0,-1 0 1,0 0-1,1 0 0,-2 0 1,1-1-1,-1 1 0,0-1 0,0 1 1,0-8 421,-3-33-3789</inkml:trace>
  <inkml:trace contextRef="#ctx0" brushRef="#br0" timeOffset="17968.668">17513 3257 8186,'-5'26'2368,"-2"0"633,1 10-2137,6 4-392,1 8-80,-1-5-96,8 10-128,2-4-72,7 1-64,4-8-3184,13-7 1063</inkml:trace>
  <inkml:trace contextRef="#ctx0" brushRef="#br0" timeOffset="16235.991">15472 3433 6561,'11'-23'3937,"-8"16"-710,-8 20-1821,-5 12-942,-14 30-167,3 2 0,2 0 0,2 1 0,4 1 0,-7 60-297,19-115 1,1 2 2,-1 0 1,0 1-1,1-1 1,1 0-1,-1 1 1,1-1-1,0 0 1,0 1-1,1-1 0,-1 0 1,2 0-1,-1 1-3,-1-6 2,0 0-1,-1 0 1,1 0-1,0 0 1,0 0-1,0 0 1,0 0-1,0 0 1,0 0-1,0 0 1,0-1-1,1 1 1,-1 0-1,0-1 1,0 1-1,1-1 1,-1 1-1,0-1 1,0 0-1,1 1 1,-1-1-1,0 0 1,1 0-1,-1 0 1,1 0-1,-1 0 1,0 0-1,1 0 1,-1-1-1,0 1 1,1 0-1,-1-1 1,0 1-1,0-1 1,1 0-1,-1 1 1,0-1-1,0 0 1,0 0-1,0 0-1,21-13 28,0-2 0,-2-1 0,0 0 0,-1-2 0,16-19-28,-29 31-5,137-164-2491,-115 132-640,-9 12-347</inkml:trace>
  <inkml:trace contextRef="#ctx0" brushRef="#br0" timeOffset="16550.326">15723 3657 5217,'-14'53'2993,"-1"-5"-153,4 10-1095,1-8-737,10 5-432,0-13-304,12 4-120,1-13-192,18-9-2928,5-19 959</inkml:trace>
  <inkml:trace contextRef="#ctx0" brushRef="#br0" timeOffset="19271.307">13887 5136 4985,'-48'90'7440,"49"-89"-7422,-1-1 0,0 1 0,0-1 0,0 1-1,1-1 1,-1 1 0,0-1 0,0 1 0,1-1-1,-1 1 1,1-1 0,-1 0 0,0 1 0,1-1-1,-1 0 1,1 1 0,-1-1 0,1 0 0,-1 1-1,1-1 1,-1 0 0,1 0 0,-1 0 0,1 1-1,-1-1 1,1 0 0,-1 0 0,1 0 0,-1 0-1,1 0 1,0 0 0,-1 0 0,1 0 0,-1 0-1,1 0 1,-1 0 0,1-1 0,-1 1 0,1 0-1,-1 0 1,1 0 0,-1-1 0,1 1 0,-1 0-1,1-1 1,-1 1 0,1 0 0,-1-1 0,0 1-1,1-1 1,-1 1 0,0 0 0,1-1 0,-1 1-1,0-1 1,1 1 0,-1-1 0,0 1 0,0-1-1,0 0 1,0 1 0,1-1 0,-1 1 0,0-1-1,0 1 1,0-1-18,41-44 134,-1-2-1,-3-1 1,-1-4-134,-2 5 65,143-178 136,-109 155-134,-67 69-66,-1 1 1,0-1-1,1 1 1,-1 0-1,1-1 0,-1 1 1,1-1-1,-1 1 1,1 0-1,-1-1 1,1 1-1,-1 0 0,1 0 1,0-1-1,-1 1 1,1 0-1,0 0 1,-1 0-1,1 0 1,-1 0-1,1 0 0,0 0 1,-1 0-1,1 0 1,0 0-1,-1 0 1,1 0-1,-1 0 1,1 1-1,0-1 0,-1 0 1,1 0-1,-1 1 1,1-1-1,-1 0 1,1 1-1,-1-1 1,1 1-1,-1-1 0,1 1 1,-1-1-1,1 0 1,-1 1-1,0 0 1,1-1-1,-1 1 1,0-1-2,4 33 49,-29 117 61,10-87-76,-40 234 67,53-283-71,1 1 0,0-1 0,2 1 0,0-1 0,0 1 0,1-1 0,1 0 0,0 1 0,1-1 0,1-1 0,3 8-30,4-1-591</inkml:trace>
  <inkml:trace contextRef="#ctx0" brushRef="#br0" timeOffset="25157.148">16905 4923 6081,'-10'20'8213,"62"-122"-6809,-28 52-1277,-1-1-1,-2-1 1,-3-1-1,-3-1 1,-1-1-1,-3 0 1,2-36-127,-13 31 374,-4 62-150,-29 126 139,-3 106-356,27-47 3,9-184-35,0 0 0,0 1 0,0-1-1,1 0 1,-1 0 0,1 0 0,0 0-1,0 0 1,0 0 0,0 0 0,0 0-1,1 0 1,-1 0 0,1 0 0,0-1-1,0 1 1,0-1 25,-1-1-117,0-1 0,0 1 1,1-1-1,-1 0 0,0 1 0,0-1 0,1 0 1,-1 0-1,0 0 0,1 0 0,-1 0 0,0 0 1,0-1-1,1 1 0,-1 0 0,0-1 0,1 1 0,-1-1 1,0 1-1,0-1 0,0 1 0,0-1 0,0 0 1,0 0-1,0 1 0,0-1 0,0 0 0,0 0 1,0 0-1,0-1 117,3-1-588,28-23-2579</inkml:trace>
  <inkml:trace contextRef="#ctx0" brushRef="#br0" timeOffset="25606.741">17420 4341 7098,'-13'-16'6936,"-15"36"-4417,-14 67-1639,27-50-850,2 1 1,2 0-1,1 1 1,3 0-1,0 1 0,3 0 1,1-1-1,2 1 0,2 3-30,15 34 38,-16-75-36,1 0-1,-1 0 1,1-1 0,0 1 0,0 0 0,0 0 0,-1-1 0,2 1 0,-1 0 0,0-1 0,0 1 0,0-1 0,1 0 0,-1 1 0,0-1 0,1 0-1,0 0 1,-1 0 0,1 0 0,0 0 0,-1 0 0,1 0 0,0-1 0,0 1 0,-1-1 0,1 1 0,0-1 0,0 0 0,0 0 0,0 1 0,0-1 0,0 0-1,0-1 1,0 1 0,-1 0 0,1-1 0,0 1 0,2-1-2,7-6 28,0 0 0,0 0 0,-1-2 0,1 1 0,-2-1-1,1 0 1,-1-1 0,-1 0 0,0-1 0,0 1 0,0-3-28,6-8 55,0-1-1,-1 0 1,-1-1 0,-1 0-1,-2-1 1,0-1 0,-1 1-1,-2-2-54,-1 10 22,-1 0 0,0-1 0,-2 1 0,0-1 0,-1 0-1,0 0 1,-2 0 0,0 1 0,-1-1 0,0 0 0,-1 1 0,-1-1-1,-6-13-21,10 28-33,-1 0-1,0 0 0,0 0 1,1 1-1,-1-1 0,0 1 1,0-1-1,0 0 0,-1 1 0,1 0 1,0-1-1,-1 1 0,1 0 1,0-1-1,-1 1 0,0 0 1,1 0-1,-1 0 0,0 1 1,1-1-1,-1 0 0,0 0 1,0 1-1,0 0 0,1-1 1,-1 1-1,0 0 0,0 0 0,0 0 1,0 0-1,0 0 0,0 0 1,1 0-1,-1 1 0,0-1 1,0 1-1,0-1 0,0 1 1,1 0-1,-1-1 0,0 1 1,1 0-1,-1 0 0,1 1 0,-1-1 1,1 0-1,-1 0 0,1 1 1,0-1-1,-1 1 34,-47 81-4736,32-38 1553</inkml:trace>
  <inkml:trace contextRef="#ctx0" brushRef="#br0" timeOffset="24406.049">15847 5107 9538,'-33'178'7006,"53"-230"-5989,37-78-590,81-215-170,-102 197-77,-53 237-176,-24 191-10,49-191-50,-8-88 7,1 0 0,-1 0 0,1 0 0,0 0 0,-1 0 0,1 0 1,0 0-1,0 0 0,0 0 0,-1 0 0,1-1 0,0 1 0,0 0 0,0-1 1,1 1-1,-1-1 0,0 1 0,0-1 0,0 1 0,0-1 0,0 0 1,1 1-1,-1-1 0,0 0 0,0 0 0,0 0 0,1 0 0,-1 0 0,0 0 1,0 0-1,0-1 0,0 1 0,1 0 0,-1-1 0,0 1 0,0-1 0,0 1 1,0-1-1,0 1 0,0-1 0,0 0 0,0 0 0,0 1 0,0-1 1,0 0-1,-1 0 0,1 0 0,0 0 0,0 0 0,-1 0 0,1 0 0,-1 0 1,1 0-1,-1 0 0,1-1 0,-1 1 49,28-36-3302,0-10-416</inkml:trace>
  <inkml:trace contextRef="#ctx0" brushRef="#br0" timeOffset="24679.5">16308 4641 6529,'3'30'5913,"-15"15"-4406,4-20-1053,-21 139 170,28-156-602,-1 0-1,2 0 1,-1 0 0,1 0-1,0 0 1,1 1 0,0-1-1,0 0 1,1 0-1,0 0 1,1-1 0,-1 1-1,1 0 1,4 6-22,-6-13 4,-1 1 1,1-1 0,-1 0-1,1 0 1,-1 0-1,1 1 1,0-1-1,-1 0 1,1 0-1,0 0 1,0 0-1,0 0 1,0 0-1,0-1 1,0 1-1,0 0 1,0 0-1,0-1 1,1 1 0,-1-1-1,0 1 1,0-1-1,0 1 1,1-1-1,-1 0 1,0 1-1,1-1 1,-1 0-1,0 0 1,1 0-1,-1 0 1,0 0-1,1-1 1,-1 1-1,0 0 1,0 0 0,1-1-1,-1 1 1,0-1-1,0 1 1,0-1-1,1 0 1,-1 1-1,0-1 1,0 0-1,0 0 1,0 0-1,0 0-4,5-5 42,0-1-1,0 0 1,-1-1-1,0 1 1,0-1-1,-1 0 1,0 0-1,0-1 1,-1 1-1,1-6-41,3-4 77,0 6 17,-1 0 0,-1-1-1,0 0 1,-1 0-1,0 0 1,-1 0 0,-1 0-1,0-1 1,-1 1-1,0-1 1,-1 1 0,0-1-1,-1 0 1,-1 1-1,0 0 1,-3-8-94,5 19-25,-1 1 0,1 0 0,-1 0 0,1 0 0,-1-1 0,0 1 0,1 0 0,-1 0 0,0 0 0,0 0 0,0 0 0,0 0 0,0 1 0,0-1 0,0 0 0,0 0 0,0 1 0,0-1 0,0 0-1,-1 1 1,1-1 0,0 1 0,0 0 0,-1-1 0,1 1 0,0 0 0,-1 0 0,1 0 0,0 0 0,-1 0 0,1 0 0,0 0 0,0 0 0,-1 1 0,1-1 0,0 0 0,0 1 0,-1-1 0,0 1 25,-2 7-3029,7 0-109</inkml:trace>
  <inkml:trace contextRef="#ctx0" brushRef="#br0" timeOffset="20407.58">15076 5010 3937,'-57'43'8074,"64"-60"-6426,83-149-1319,-32 49 43,-117 393-104,47-152-228,21-100-220,10-27-2688,5-19 594</inkml:trace>
  <inkml:trace contextRef="#ctx0" brushRef="#br0" timeOffset="20719.424">15336 4810 7682,'-33'87'5507,"30"-75"-5499,1-1 0,1 1 0,0 0 0,0-1 0,1 1 0,1 0 0,0 0 0,1-1 0,0 1 0,0-1 0,2 1 0,-1-1-1,1 0 1,1 0 0,0-1 0,0 1 0,5 5-8,-8-13 3,-1-1-1,0 0 1,1 0-1,-1 0 1,1 0-1,0 0 1,-1 0-1,1-1 1,0 1-1,0-1 1,0 1-1,0-1 1,1 1-1,-1-1 1,0 0-1,0 0 1,1 0-1,-1-1 1,1 1-1,-1-1 1,1 1-1,-1-1 1,1 0-1,-1 1 1,1-1-1,-1-1 1,1 1-1,-1 0 1,1-1-1,-1 1 1,1-1-1,-1 0 1,0 1-1,1-1 1,-1-1-1,0 1 1,0 0-1,1 0 1,-1-1-1,0 0-2,7-7 125,-2-1 0,1 0 1,-2 0-1,1-1 0,-1 0 0,-1 0 0,0 0 0,-1-1 0,0 0 1,0 0-1,-2 0 0,1 0 0,-1 0 0,-1 0 0,0-1 0,-1 1 1,-1-1-1,0-3-125,1 13 68,0 0 0,0 0 0,0 0 0,0 0 0,0 0 0,-1 1 0,1-1 0,-1 0 0,0 0 0,0 0 0,0 1 0,0-1 0,-1 0 0,1 1 0,-1-1 0,0 1 0,1 0 0,-1 0 0,0-1 0,0 1 0,0 0 0,-1 0 0,1 1 0,0-1 0,-1 0 0,1 1 0,-1 0 0,0-1 0,1 1 0,-1 0-68,1 2-43,0 0 0,1 0-1,-1 0 1,1 1 0,0-1 0,-1 0 0,1 1-1,0-1 1,0 1 0,0-1 0,0 1 0,0 0-1,0-1 1,0 1 0,1 0 0,-1 0 0,1-1-1,-1 1 1,1 0 0,0 0 0,0 0 0,-1 0-1,1 0 1,0-1 0,1 1 0,-1 0-1,0 0 1,0 0 0,1 0 0,0 0 0,-1-1-1,1 1 1,0 0 0,-1-1 0,2 2 43,10 19-2997,1-6-161</inkml:trace>
  <inkml:trace contextRef="#ctx0" brushRef="#br0" timeOffset="23746.674">15114 4772 3817,'17'-78'7631,"-9"68"-5001,-4 29-1813,-2 24-500,-1 0-1,-2 0 0,-3 0 1,-6 36-317,8-35 196,25-50-16,11-19-50,-28 19-124,0 1 0,1-1 0,-1 1 1,1 0-1,0 1 0,1-1 0,-1 1 1,1 1-1,0 0 0,0 0 0,0 0 1,0 1-1,0 0 0,1 1 0,-1 0 1,0 0-1,5 0-6,-8 5-13,1-1 0,0 1 0,-1-1 0,0 2 0,0-1 0,0 0 0,0 1 0,-1 0 0,1 0 0,-1 1 0,-1-1 0,1 1 1,-1-1-1,0 1 0,0 0 0,-1 1 0,1-1 0,-1 0 0,-1 1 0,1-1 0,-1 1 13,4 10 57,-1 0-1,0 1 1,-2-1 0,0 0 0,0 1-1,-2 0 1,0-1 0,-1 1-1,-1-1 1,-2 11-57,1-18 163,1-1-1,-1 1 1,-1-1 0,0 1 0,0-1-1,-1 0 1,0-1 0,0 1-1,-1-1 1,0 0 0,0 0-1,-1-1 1,0 0 0,-1 0-1,1-1 1,-1 1 0,-1-2-1,1 1 1,-3 0-163,-5 1 141,0-1 0,0-1 0,0 0-1,-1-2 1,0 1 0,1-2 0,-1 0 0,0-1 0,0-1 0,0-1 0,-4-1-141,19 2-16,0 0 1,0 0 0,0-1-1,0 1 1,0-1-1,0 0 1,0 1 0,0-1-1,1 0 1,-1 0 0,0 0-1,1-1 1,-1 1-1,0 0 1,1-1 0,0 1-1,-1 0 1,1-1 0,0 0-1,0 1 1,0-1-1,0 0 1,0 0 0,0 1-1,0-1 1,0 0 0,1 0-1,-1 0 1,1 0-1,-1-1 16,-1-63-2237,2 62 2023,8-50-3517,8-10-180</inkml:trace>
  <inkml:trace contextRef="#ctx0" brushRef="#br0" timeOffset="23988.801">15176 4772 7810,'-16'-11'3376,"7"13"329,-1-2-1776,6-2-849,5 1-344,7-1-216,7-6-368,11-1-112,9 0-40,12-6-40,0 1 32,8-7 24,-1 0 72,5 3-840,-9 4 2736,-9-9-5848,-25 7 2015</inkml:trace>
  <inkml:trace contextRef="#ctx0" brushRef="#br0" timeOffset="18438.645">18032 3490 6745,'-4'57'5948,"5"-56"-5909,0 0 0,0 0 0,0 0 0,0 0-1,1-1 1,-1 1 0,0 0 0,0-1 0,1 1 0,-1 0-1,0-1 1,1 0 0,-1 1 0,1-1 0,-1 0-1,1 0 1,-1 1 0,1-1 0,-1 0 0,1-1-1,-1 1 1,0 0 0,1 0 0,-1-1 0,1 1 0,-1 0-1,0-1 1,1 0 0,-1 1 0,0-1 0,1 0-1,-1 0 1,0 1 0,0-1 0,0 0 0,0 0 0,0 0-1,1-2-38,33-22 161,-2-3-1,0-1 1,-2-1-1,-2-2 1,0-1 0,-3-1-1,0-1 1,15-30-161,3-6 299,-3-1 0,-3-2 0,-2-3-299,-26 45 394,-29 74-228,3 0 1,1 2 0,-9 42-167,16-57 21,-8 27-77,1-1 1,4 2-1,1 0 0,3 0 0,1 58 56,6-107-263,0 0-1,1 0 0,0 0 0,1 0 1,-1 0-1,1-1 0,1 1 0,0 0 1,0-1-1,0 0 0,1 0 0,0 0 1,4 6 263,21 9-2740</inkml:trace>
  <inkml:trace contextRef="#ctx0" brushRef="#br0" timeOffset="26741.838">17982 4224 6097,'15'-45'5539,"-10"43"-2850,-6 19-2247,-39 196 494,39-212-934,0 0 0,1 0 0,-1 0-1,1 0 1,-1 0 0,1 0 0,0 0-1,-1 0 1,1 0 0,0 0 0,0 0 0,0 0-1,-1 0 1,1 1 0,0-1 0,1 0-1,-1 0 1,0 0 0,0 0 0,0 0-1,1 0 1,-1 0 0,1 0 0,-1 0-1,1 0 1,-1 0 0,1 0 0,-1 0-1,1 0 1,0 0 0,-1 0 0,1 0 0,0 0-1,0-1 1,0 1 0,0 0 0,0-1-1,0 1 1,0-1 0,0 1 0,0-1-1,0 1 1,0-1 0,0 0 0,0 1-1,0-1 1,0 0 0,0 0 0,1 0-1,-1 0 1,0 0 0,0 0 0,0 0 0,0 0-1,0-1 1,1 1-2,184-123 156,-184 122-159,-1 0-1,0 1 1,1-1 0,-1 0-1,1 1 1,-1-1 0,1 1-1,0 0 1,-1-1 0,1 1-1,-1 0 1,1 0 0,0 0-1,-1 0 1,1 0 0,-1 1-1,1-1 1,0 0 0,-1 1-1,1-1 1,-1 1 0,1-1-1,-1 1 1,0 0 0,1 0-1,-1 0 1,0 0 0,1 0-1,-1 0 1,0 0 0,0 0-1,0 0 1,0 0 0,0 1-1,0-1 1,0 0 3,13 57-111,-14-33 183,-1 1-1,-2 0 0,0-1 0,-1 0 1,-2 1-1,-1-2 0,-7 20-71,10-33 187,0 1 0,-1-1 0,0 0 0,-1 0 0,0-1 0,-1 1 0,0-1 0,-1-1 0,0 1 0,0-1 0,-1-1 0,0 0 0,-1 0 0,1-1 0,-2 0 0,1 0-1,-1-1 1,0-1 0,0 0 0,0 0 0,-11 2-187,15-7-66,1 0 0,0-1-1,0 0 1,0 0 0,0-1-1,0 1 1,0-1-1,0-1 1,0 1 0,1-1-1,-1 0 1,1 0 0,0 0-1,0-1 1,0 0 0,0 0-1,1 0 1,-1-1-1,1 0 1,0 0 0,1 0-1,-1 0 1,1 0 0,0 0-1,0-1 1,1 0 0,-1 0-1,1 1 1,0-5 66,0 3-597,0 0 0,1 0-1,-1-1 1,2 1 0,-1-1 0,1 1 0,0-1-1,1 1 1,0 0 0,0-1 597,6-40-3830</inkml:trace>
  <inkml:trace contextRef="#ctx0" brushRef="#br0" timeOffset="27002.288">18150 4156 10850,'-3'-3'3249,"0"1"824,0 1-3073,6-2-304,2 3-320,11-6-160,6-4-80,16-9 2305,10-15-6530,8-19 3089</inkml:trace>
  <inkml:trace contextRef="#ctx0" brushRef="#br0" timeOffset="27484.825">18586 4737 8442,'-4'3'4447,"17"-14"-3212,27-36-854,-2-2 0,-2-2-1,19-37-380,-29 46 112,186-326 383,-89 116-227,-106 217-156,-11 25 22,-7 20-9,-1-1-69,-28 129 258,2-9-163,-9 113-151,37-240-5,-2 15-74,0-1 0,2 1 0,-1 0 0,2 0 0,1 0 0,0-1 1,3 10 78,16 10-2673,3-29 208</inkml:trace>
  <inkml:trace contextRef="#ctx0" brushRef="#br0" timeOffset="12739.321">17076 1579 4913,'-9'29'4765,"27"-43"-1782,100-106-1807,-89 95-1010,-2 0-1,-1-2 0,-1-1 0,-2-1 0,-1-2 1,-1 0-1,3-8-165,-15 15 375,-16 34 78,-8 25-226,5-16-180,0 0 1,1 1-1,2 0 1,0 0-1,1 1 1,0 0-1,2 0 1,1 0-1,1 1 1,0-1-1,2 1 1,0-1-1,4 20-47,11 7 700,3-1-3127</inkml:trace>
  <inkml:trace contextRef="#ctx0" brushRef="#br0" timeOffset="29094.378">18112 490 7450,'-9'-8'2312,"-11"4"481,-5 11-1905,-4 3-544,-15 9-32,-5 15-144,-17 34-72,-6 14-48,-17 23-8,5 2-24,-7 4 16,17-29 8,12-18 0,28-29 8,19-29-128,21-34-416,14-20-2425,7-20 537</inkml:trace>
  <inkml:trace contextRef="#ctx0" brushRef="#br0" timeOffset="29421.518">17469 580 7898,'0'0'133,"0"0"1,0 0-1,1 0 1,-1 1-1,0-1 0,0 0 1,0 0-1,0 1 1,0-1-1,0 0 1,0 0-1,0 1 1,0-1-1,0 0 0,0 0 1,0 1-1,0-1 1,0 0-1,0 1 1,0-1-1,0 0 1,0 0-1,0 1 1,0-1-1,0 0 0,0 0 1,0 1-1,0-1 1,-1 0-1,1 0 1,0 0-1,0 1 1,0-1-1,-1 0-133,17 6-64,-14-5 74,-1 0 1,1-1-1,-1 1 1,0 0-1,1 0 1,-1 0-1,0 0 1,0 0-1,1 0 1,-1 0 0,0 0-1,0 1 1,0-1-1,0 0 1,0 1-1,-1-1 1,1 0-1,0 1 1,-1-1-1,1 1 1,-1-1 0,1 1-1,-1 0 1,0-1-1,0 1 1,0-1-1,1 1 1,-2 0-1,1-1 1,0 1-1,0 0-10,-4 19 92,-2 0 1,0-1-1,-1 0 0,-1 0 0,0 0 0,-2-1 0,-1 2-92,10-20 4,-48 85 126,-4-3 1,-30 35-131,22-32 45,10 0 22,50-85-67,1 1-1,0-1 1,0 0 0,0 1 0,0-1-1,0 1 1,0-1 0,0 0 0,0 1-1,0-1 1,1 1 0,-1-1-1,1 0 1,-1 1 0,1-1 0,0 0-1,-1 0 1,1 0 0,0 1 0,0-1-1,0 0 1,-1 0 0,1 0 0,1 0-1,-1 0 1,0 0 0,0-1-1,0 1 1,0 0 0,1 0 0,-1-1-1,0 1 1,0-1 0,1 1 0,-1-1-1,1 0 1,-1 1 0,0-1 0,1 0-1,-1 0 1,1 0 0,-1 0-1,0 0 1,1 0 0,-1-1 0,1 1-1,-1 0 1,0-1 0,1 1 0,-1-1-1,0 1 1,0-1 0,1 0 0,-1 1-1,1-2 1,128-33-2,173-62-354,-189 67-1766,-14 2 164</inkml:trace>
  <inkml:trace contextRef="#ctx0" brushRef="#br0" timeOffset="30183.763">18686 787 9250,'3'19'2320,"-9"14"689,0 11-2617,0 14-360,1 5-80,-1 10 80,1-3-56,7-8-80,4-10-208,0-13-2665,-1-13 681</inkml:trace>
  <inkml:trace contextRef="#ctx0" brushRef="#br0" timeOffset="30683.065">18428 1018 8370,'-71'-97'2255,"69"91"-2107,-1 1 1,1-1-1,1 0 1,-1 0-1,1 0 1,0 0-1,0 0 1,1 0-1,0 0 1,0 0-1,0-1 1,1 1-1,0 0 1,0 0-1,1 0 1,-1 1-1,1-1 1,0 0-1,1 0 0,0 1 1,0-2-149,5-8 18,1 0 1,0 0-1,1 1 0,0 0 1,1 1-1,1 0 1,0 1-1,1 0 0,0 1 1,0 0-1,1 1 0,1 1 1,0 0-1,0 1 0,1 0 1,0 2-1,0 0 1,0 0-1,1 2 0,0 0 1,0 1-1,0 0 0,0 2 1,0 0-1,1 1 1,-1 0-1,0 2 0,0 0 1,0 1-1,0 0 0,8 4-18,-22-6 2,0 0 0,0 0-1,0 1 1,0-1-1,0 0 1,-1 1-1,1 0 1,0 0-1,-1 0 1,1 0 0,-1 0-1,0 1 1,0-1-1,1 1 1,-2-1-1,1 1 1,0 0 0,0 0-1,-1-1 1,0 1-1,1 0 1,-1 1-1,0-1 1,-1 0-1,1 0 1,-1 0 0,1 0-1,-1 1 1,0-1-1,0 0 1,0 1-1,0-1 1,-1 0 0,0 0-1,0 2-1,-1 8 107,-1 0 0,0 0 0,-1-1 0,-1 1 0,0-1 0,-1-1 0,0 1 0,0-1 0,-1 0 0,-7 8-107,4-3 325,-12 17 61,-1-2 1,-1-1-1,-1 0 1,-14 10-387,-22 17 536,99-86-364,-29 23-182,0 0 0,0 1-1,0 1 1,1-1 0,-1 1 0,1 1 0,0 0-1,0 0 1,1 1 0,-1 1 0,0 0 0,1 0 0,-1 0-1,0 2 1,1-1 0,-1 1 0,1 1 0,-1 0 0,0 0-1,0 1 1,0 0 0,0 1 0,-1 0 0,5 3 10,-10-3-13,0 0 1,0 0-1,0 0 1,0 0-1,-1 1 1,0-1-1,0 1 1,0 0-1,-1 0 1,0 0 0,1 0-1,-2 1 1,1-1-1,-1 1 1,0-1-1,0 1 1,0-1-1,-1 1 1,1-1-1,-2 4 13,1 4 7,-1 0 0,0-1-1,-2 1 1,1-1 0,-1 1-1,-1-1 1,0 0 0,-5 10-7,3-10 93,-1-1 0,0 0 1,0 0-1,-1 0 0,0-1 0,-1 0 1,0 0-1,-1-1 0,0-1 0,-1 1 1,1-2-1,-1 1 0,-1-2 1,0 1-1,0-2 0,-7 4-93,-14 4 292,1-1 1,-2-1-1,1-2 1,-1-1-1,-1-2 0,1-1 1,-1-2-1,-4-1-292,-15-13 175,54 11-185,-1 0-1,1 0 1,-1 0 0,1 0-1,0 0 1,-1 0-1,1 0 1,-1 0 0,1 0-1,0 0 1,-1 0 0,1 0-1,0-1 1,-1 1 0,1 0-1,0 0 1,-1 0 0,1-1-1,0 1 1,-1 0 0,1 0-1,0-1 1,-1 1 0,1 0-1,0-1 1,0 1-1,0 0 1,-1-1 0,1 1-1,0 0 1,0-1 0,0 1-1,0-1 1,0 1 0,0 0-1,-1-1 1,1 1 0,0-1-1,0 1 1,0 0 0,0-1-1,1 1 1,-1-1-1,0 1 1,0 0 0,0-1-1,0 1 1,0-1 0,0 1-1,1 0 1,-1-1 0,0 1-1,0 0 1,0-1 0,1 1-1,-1 0 1,0 0 0,0-1-1,1 1 1,-1 0 0,0 0-1,1-1 1,-1 1-1,0 0 1,1 0 0,-1 0-1,1-1 1,-1 1 10,27-11-1459,48-14-4136,-31 5 1701</inkml:trace>
  <inkml:trace contextRef="#ctx0" brushRef="#br0" timeOffset="30882.118">19115 933 9338,'-4'9'2393,"2"3"679,2 13-2512,-1 0-472,1 18 16,3-2-32,0-2 40,3-7-80,0-2 72,0-16-72,-2-8 40,-1-12-288,1-23-2944,-3-1 863</inkml:trace>
  <inkml:trace contextRef="#ctx0" brushRef="#br0" timeOffset="31234.726">19118 607 9042,'-12'-3'2817,"3"12"479,0 9-2312,7 0-719,2 7-41,6 0-168,10 3-64,3-9-545,7-5-2767,-5-6 663</inkml:trace>
  <inkml:trace contextRef="#ctx0" brushRef="#br0" timeOffset="31722.797">19361 935 6041,'-10'17'7115,"1"-1"-6191,-32 31 324,31-37-1087,-1 0 0,2 1 0,0 0 0,0 1 0,1 0 0,0 0 0,1 1 0,0 0 0,1 0 1,1 1-1,-2 6-161,7-19 0,-1 0 1,1 0 0,-1 0 0,1-1-1,0 1 1,0 0 0,0 0 0,-1 0 0,1 0-1,0-1 1,0 1 0,0 0 0,0 0-1,0 0 1,0 0 0,1 0 0,-1-1-1,0 1 1,0 0 0,1 0 0,-1 0-1,0-1 1,1 1 0,-1 0 0,1 0-1,-1-1 1,1 1 0,-1 0 0,1-1 0,-1 1-1,1 0 1,0-1 0,-1 1 0,1-1-1,0 1 1,-1-1 0,1 0 0,0 1-1,0-1 1,0 0 0,-1 1 0,1-1-1,0 0 1,0 0 0,0 0 0,0 0-1,0 0 1,-1 0 0,1 0 0,0 0 0,0 0-1,0 0 1,0 0 0,0 0 0,-1-1-1,1 1 1,0 0 0,0-1 0,0 1-1,-1 0 1,1-1 0,0 1 0,-1-1-1,1 0 1,0 1 0,-1-1 0,1 1-1,-1-1 1,1 0 0,0 0-1,12-10 34,0-1 0,0-1 1,-1 0-1,-1-1 0,0 0 0,-1 0 1,-1-1-1,0 0 0,-1-1 0,0 0 1,-1 0-1,0-5-34,-7 20 0,0 0 1,0 0 0,0 1-1,0-1 1,0 0-1,0 0 1,0 0 0,0 0-1,1 1 1,-1-1-1,0 0 1,1 0-1,-1 0 1,0 1 0,1-1-1,-1 0 1,1 0-1,-1 1 1,1-1 0,-1 1-1,1-1 1,0 0-1,-1 1 1,1-1 0,0 1-1,0-1 1,-1 1-1,1 0 1,0-1 0,0 1-1,0 0 1,-1-1-1,1 1 1,0 0 0,0 0-1,0 0 1,0 0-1,-1 0 1,1 0 0,0 0-1,0 0 1,0 0-1,0 0 1,0 0 0,-1 1-1,1-1 1,1 1-1,13 0 32,-12 0-35,-1 0 0,1 1 0,-1-1 1,0 1-1,1 0 0,-1 0 0,0 0 0,0 0 1,0 0-1,-1 0 0,1 0 0,0 1 0,-1-1 1,1 1-1,-1-1 0,0 1 0,0 0 0,0-1 1,0 1-1,-1 0 0,1 0 0,-1-1 1,1 1-1,-1 0 0,0 0 0,0 0 0,0 0 1,0-1-1,-1 1 0,1 0 0,-1 0 0,0 1 3,-10 35 52,20-52-30,126-148 87,-135 160-111,1 0 0,-1 1 0,1-1 0,-1 0 0,1 0 0,0 1 0,-1-1-1,1 0 1,0 1 0,0-1 0,-1 1 0,1-1 0,0 1 0,0-1 0,0 1 0,0 0 0,0-1 0,-1 1 0,1 0-1,0 0 1,0-1 0,0 1 0,0 0 0,0 0 0,0 0 0,0 0 0,0 0 0,0 1 0,0-1 0,0 0 0,0 0-1,-1 1 1,1-1 0,0 0 0,0 1 0,0-1 0,0 1 0,0-1 0,-1 1 0,1-1 0,0 1 0,-1 0 0,1-1-1,0 1 1,-1 0 0,1 0 0,-1-1 0,1 1 2,1 4 4,0 0 0,0 0 0,-1 0 0,1 0-1,-1 0 1,0 0 0,0 0 0,-1 0 0,0 1 0,0-1-1,0 0 1,-1 0 0,1 1 0,-1-1 0,0 0 0,-1 0 0,1 0-1,-1 0 1,0 0 0,0-1 0,-1 1-4,-12 73 219,35-81-2485,1-13 202</inkml:trace>
  <inkml:trace contextRef="#ctx0" brushRef="#br0" timeOffset="33370.811">19373 995 2833,'23'-45'8345,"-23"45"-8292,0 0 0,0 1 0,0-1 0,0 0 0,0 0 0,0 1 0,0-1 0,0 0 0,0 0 0,0 1 0,0-1-1,0 0 1,1 0 0,-1 0 0,0 1 0,0-1 0,0 0 0,0 0 0,0 0 0,1 0 0,-1 1 0,0-1 0,0 0 0,0 0-1,1 0 1,-1 0 0,0 0 0,0 0 0,0 0 0,1 1 0,-1-1 0,0 0 0,0 0 0,1 0 0,-1 0 0,0 0 0,0 0-1,0 0 1,1 0 0,-1 0 0,0 0 0,0 0 0,1 0 0,-1 0 0,0-1 0,0 1 0,0 0 0,1 0 0,-1 0 0,0 0-1,0 0 1,0 0 0,1 0 0,-1-1 0,0 1 0,0 0 0,0 0 0,0 0 0,1 0 0,-1-1 0,0 1 0,0 0-1,0 0 1,0-1 0,0 1-53,5 18 603,-4 265 1492,0-284-2086,-1 1 1,0-1-1,1 1 1,-1-1-1,1 1 1,-1-1-1,1 1 1,-1-1 0,1 1-1,-1 0 1,1-1-1,-1 1 1,1 0-1,-1-1 1,1 1-1,0 0 1,-1 0-1,1 0 1,0 0 0,-1-1-1,1 1 1,-1 0-1,1 0 1,0 0-1,-1 0 1,1 0-1,0 1 1,-1-1-1,1 0 1,0 0 0,-1 0-1,1 0 1,-1 1-1,1-1 1,0 0-1,-1 1 1,1-1-1,-1 0 1,1 1-1,-1-1 1,1 1-1,-1-1 1,0 1 0,1-1-1,-1 1 1,1-1-1,-1 1 1,0-1-1,1 1 1,-1-1-1,0 1 1,0 0-1,0-1 1,1 1 0,-1 0-1,0-1 1,0 1-1,0 0-9,138-203 678,-29 43-460,-81 117-191,-26 60-72,-47 128 127,-3 17 321,49-163-402,-1 1 1,1-1-1,0 0 1,-1 1-1,1-1 0,0 0 1,-1 0-1,1 0 1,0 1-1,-1-1 0,1 0 1,0 0-1,0 0 1,-1 0-1,1 0 0,0 0 1,-1-1-1,1 1 0,0 0 1,0 0-1,-1 0 1,1-1-1,0 1 0,-1 0 1,1-1-1,0 1 1,-1 0-1,1-1 0,-1 1 1,1-1-1,-1 1 1,1-1-1,-1 1 0,1-1 1,-1 0-1,1 1 0,-1-1 1,0 1-1,1-1 1,-1 0-1,0 1 0,0-1 1,1 0-1,-1 0 1,0 1-1,0-1 0,0 0 1,0 0-2,53-70-4580,-38 51 1263</inkml:trace>
  <inkml:trace contextRef="#ctx0" brushRef="#br0" timeOffset="34285.871">19847 921 6929,'43'-59'7086,"-112"135"-3871,59-65-3153,1 1 0,0 1-1,1-1 1,1 2 0,0-1-1,0 1 1,2 0 0,0 0-1,0 0 1,1 1 0,1 0 0,-1 8-62,4-21 5,-1-1 1,1 1-1,0-1 1,-1 1-1,1-1 1,0 1-1,0-1 1,0 1-1,0-1 1,0 1 0,0-1-1,0 1 1,1-1-1,-1 1 1,1-1-1,-1 1 1,1-1-1,-1 0 1,1 1 0,0-1-1,0 0 1,-1 1-1,1-1 1,0 0-1,0 0 1,0 0-1,1 0 1,-1 0 0,0 0-1,0 0 1,0 0-1,1 0 1,-1-1-1,0 1 1,1 0-1,-1-1 1,1 1 0,-1-1-1,1 0 1,-1 1-1,1-1 1,-1 0-1,1 0 1,-1 0-1,1 0 1,-1 0-1,1 0 1,-1-1 0,2 1-6,9-8 48,0-2-1,0 1 1,-1-1 0,0-1 0,-1 0 0,0 0 0,-1-1 0,0 0 0,-1-1 0,6-12-48,-7 15 19,79-165 221,-87 174-242,1 1-1,0-1 1,0 0 0,0 1-1,0-1 1,0 0-1,0 1 1,0-1-1,0 0 1,1 1-1,-1-1 1,0 0-1,0 1 1,0-1-1,1 0 1,-1 1 0,0-1-1,1 0 1,-1 1-1,1-1 1,-1 1-1,1-1 1,-1 1-1,1-1 1,-1 1-1,1-1 1,-1 1-1,1 0 1,-1-1 0,1 1-1,0 0 1,-1-1-1,1 1 1,0 0-1,-1 0 1,1 0-1,0-1 1,-1 1-1,1 0 1,0 0-1,-1 0 1,1 0-1,0 0 1,-1 0 0,1 1-1,0-1 1,0 0-1,-1 0 1,1 0-1,-1 1 1,1-1-1,0 0 1,-1 1-1,1-1 1,0 0-1,-1 1 1,1-1 0,-1 1-1,1-1 3,3 13-34,0-1 1,0 1-1,-1 0 0,-1 0 1,0 0-1,-1 0 0,0 13 34,0-16 4,-8 70 124,33-94-23,42-47-22,-22 3-10,-43 75-195,-4 54 12,1-71 110,0 1 0,0 0 0,0 0-1,1 0 1,-1 0 0,0 0 0,1 0 0,-1 0-1,0-1 1,1 1 0,-1 0 0,1 0 0,-1 0-1,1-1 1,0 1 0,-1 0 0,1-1-1,0 1 1,-1-1 0,1 1 0,0-1 0,0 1-1,-1-1 1,1 1 0,0-1 0,0 1-1,0-1 1,0 0 0,0 0 0,-1 0 0,1 1-1,0-1 1,0 0 0,0 0 0,0 0 0,0 0-1,0 0 1,0-1 0,0 1 0,0 0-1,-1 0 1,2-1 0,40-18-3,-35 15 7,7-4 14,0-2-1,-1 1 1,0-1-1,-1-1 1,0 0-1,-1-1 1,0 0 0,-1-1-1,0 0 1,-1-1-1,-1 0 1,0 0-1,0-1 1,-1-2-18,-1-2 13,-22 38-60,-31 89 43,47-108 5,1-1-1,-1 1 1,1 0-1,0 0 1,-1-1-1,1 1 1,-1 0-1,1 0 1,-1 0-1,1 0 0,0 0 1,-1 0-1,1 0 1,0 0-1,-1 0 1,1 0-1,-1 0 1,1 0-1,0 0 1,-1 0-1,1 1 0,-1-1 1,1 0-1,-1 0 1,1 1-1,-1-1 1,1 0-1,-1 1 1,1-1-1,-1 1 1,1-1-1,-1 0 1,1 1-1,-1-1 0,0 1 1,1-1-1,-1 1 1,0-1-1,1 1 1,-1 0-1,0-1 1,0 1-1,0-1 1,1 1-1,-1 0 0,0-1 1,0 1-1,0-1 1,0 1-1,0 0 1,0-1-1,0 1 1,0-1-1,-1 1 1,1 0-1,0-1 1,0 1-1,0-1 0,-1 1 1,1-1-1,0 1 0,139-190 231,-140 215-342,-42 148 55,42-174 56,1 1-1,-1 0 0,1 0 1,-1 0-1,1 0 0,0-1 1,-1 1-1,1 0 0,0 0 1,0 0-1,-1 0 0,1 0 1,0 0-1,0 0 0,0 0 1,0-1-1,0 1 0,1 0 1,-1 0-1,0 0 0,0 0 1,0 0-1,1 0 0,-1 0 1,1-1-1,-1 1 0,1 0 1,-1 0-1,1-1 0,-1 1 1,1 0-1,-1 0 0,1-1 1,0 1-1,-1-1 0,1 1 1,0-1-1,0 1 0,0-1 1,-1 1-1,1-1 0,0 1 1,0-1-1,0 0 0,0 0 1,0 0-1,0 1 0,0-1 1,-1 0-1,1 0 0,0 0 1,1 0 0,30-37-1714,-12 0-1556,-1-14-203</inkml:trace>
  <inkml:trace contextRef="#ctx0" brushRef="#br0" timeOffset="34657.297">20572 561 7354,'-18'5'3088,"4"12"49,3-1-1729,8 1-944,6-3-336,8-4 32,4-7-280,6 0 392,7-4-3432,-4-2 1127</inkml:trace>
  <inkml:trace contextRef="#ctx0" brushRef="#br0" timeOffset="35038.512">20830 675 5833,'-26'42'6280,"26"-41"-6260,0-1-1,0 1 1,0-1-1,0 1 0,0-1 1,0 1-1,0-1 1,0 1-1,0-1 1,0 1-1,0-1 0,-1 0 1,1 1-1,0-1 1,0 1-1,0-1 1,-1 0-1,1 1 0,0-1 1,-1 1-1,1-1 1,0 0-1,-1 1 1,1-1-1,0 0 1,-1 0-1,1 1 0,-1-1 1,1 0-1,-1 0 1,1 0-1,0 1 1,-1-1-1,1 0 0,-1 0 1,1 0-1,-1 0 1,1 0-1,-1 0 1,1 0-1,-1 0 0,1 0 1,-1 0-1,1 0 1,0 0-1,-1-1 1,1 1-1,-1 0 0,1 0 1,-1 0-1,1-1 1,0 1-1,-1 0 1,1 0-1,-1-1 1,1 1-21,-10 4 3070,-49 64-971,-31 110-1985,89-177-109,0 0-1,1 0 1,-1 1-1,0-1 1,1 0-1,-1 0 1,1 1-1,0-1 1,-1 0-1,1 1 1,0-1-1,0 0 1,0 1-1,0-1 1,0 0-1,0 1 1,0-1-1,0 0 1,0 1-1,1-1 1,-1 0-1,0 1 1,1-1-1,-1 0 1,1 0-1,0 0 1,-1 1-1,1-1 1,0 0-1,0 0 1,0 0-1,0 0 1,0 0-1,0 0 1,0-1-1,0 1 1,0 0-1,0 0 1,0-1-1,1 1-3,52-19 76,-43 11-57,0-1 0,-1 0-1,0 0 1,0-1-1,-1 0 1,0-1-1,-1 0 1,1 0 0,2-7-19,-2 5 15,15-23 39,-1-1 0,-1-2 0,-3 0 0,2-8-54,-7 0 95,-15 46-93,1 0-1,0-1 1,0 1 0,-1-1 0,1 1-1,0-1 1,0 1 0,-1-1 0,1 1-1,0 0 1,-1-1 0,1 1 0,0 0-1,-1-1 1,1 1 0,-1 0 0,1 0 0,-1-1-1,1 1 1,-1 0 0,1 0 0,-1 0-1,1 0 1,-1-1 0,1 1 0,-1 0-1,1 0 1,-1 0 0,1 0 0,-1 0 0,1 0-1,-1 0 1,1 1 0,-1-1 0,1 0-1,-1 0 1,1 0 0,0 0 0,-1 1-1,1-1 1,-1 0 0,1 0 0,-1 1-1,1-1 1,0 0 0,-1 1 0,1-1 0,0 0-1,-1 1 1,1-1 0,0 1 0,-1-1-1,1 1 1,0-1 0,0 0 0,0 1-1,-1-1 1,1 1 0,0-1 0,0 1-1,0-1 1,0 1 0,0-1 0,0 1 0,0-1-1,0 1 1,0-1 0,0 1-2,-14 18 28,1 0 0,1 1-1,1 0 1,1 1 0,0 0 0,2 1 0,0 0 0,2 0 0,0 1 0,-2 21-28,8-42 3,-1 0 0,1-1 0,-1 1 0,1 0 0,0 0 0,0-1 0,0 1 0,0 0 1,0 0-1,0-1 0,0 1 0,1 0 0,-1-1 0,0 1 0,1 0 0,0-1 0,-1 1 1,1 0-1,0-1 0,0 1 0,0-1 0,0 0 0,0 1 0,0-1 0,0 0 0,0 1 1,1-1-1,-1 0 0,0 0 0,1 0 0,-1 0 0,1 0 0,-1-1 0,1 1 0,0 0 1,-1-1-1,1 1 0,0-1 0,-1 1 0,1-1 0,0 0 0,-1 0 0,1 0 0,0 0 1,0 0-4,8-4-180,0-2 1,0 1-1,0-1 1,-1-1 0,0 0-1,0 0 1,-1-1-1,0 0 1,0 0 0,-1-1-1,0 1 1,-1-2-1,2-2 180,2-1-556,30-41-2927,-3 0-417</inkml:trace>
  <inkml:trace contextRef="#ctx0" brushRef="#br0" timeOffset="35344.395">21038 742 7650,'-19'32'1830,"6"-13"-431,1 1-1,1 1 1,1 0-1,1 1 1,-5 18-1399,13-40 17,1 0 0,0 1 0,-1-1 0,1 0 1,0 1-1,-1-1 0,1 1 0,0-1 0,0 0 0,0 1 1,-1-1-1,1 1 0,0-1 0,0 1 0,0-1 0,0 0 0,0 1 1,0-1-1,0 1 0,0-1 0,0 1 0,0-1 0,0 1 1,0-1-1,0 0 0,0 1 0,0-1 0,0 1 0,0-1 0,1 1 1,-1-1-1,0 0 0,0 1 0,1-1 0,-1 1 0,0-1 0,0 0 1,1 1-1,-1-1 0,0 0 0,1 0 0,-1 1 0,1-1 1,-1 0-1,0 0 0,1 1 0,-1-1 0,1 0 0,-1 0 0,1 0 1,-1 0-1,0 0 0,1 0 0,-1 0 0,1 0 0,-1 0 1,1 0-1,-1 0 0,1 0-17,25-15 347,163-156 35,-146 129-321,-28 27-46,19-17 44,-1-2 0,-2-2 0,16-25-59,-41 55 11,-1-2 0,-1 1 0,1-1 0,-1 1 0,-1-1 0,1 0 0,-1 0 1,-1-1-1,1 1 0,-1-1 0,-1 1 0,0-1 0,0 0 0,-1 1 0,0-10-11,0 17 3,0 0-1,0 0 0,0 0 1,0-1-1,0 1 0,-1 0 0,1 0 1,0 0-1,-1 0 0,1 0 1,0 0-1,-1 0 0,0-1 1,1 2-1,-1-1 0,1 0 0,-1 0 1,0 0-1,0 0 0,0 0 1,1 0-1,-1 1 0,0-1 1,0 0-1,0 1 0,0-1 1,0 1-1,0-1 0,-1 1 0,1-1 1,0 1-1,0 0 0,0 0 1,-1-1-3,-41 19 57,-109 103 127,138-110-162,8-8-6,-1 1-1,1-1 1,1 1 0,-1 1 0,0-1 0,1 1 0,0 0-1,0 1 1,0-1 0,1 1 0,0 0 0,0 0 0,0 0-1,1 0 1,0 1 0,0-1 0,1 1 0,-1 0 0,2 0-1,-1 0 1,1 0 0,0 0 0,0 7-16,2-7-32,1 0 0,0 0 0,0 0 1,1 0-1,0 0 0,0-1 0,0 1 1,1-1-1,0 0 0,1 0 0,-1 0 0,1-1 1,0 1-1,0-1 0,1 0 0,-1-1 0,1 1 1,0-1-1,1-1 0,-1 1 0,0-1 1,1 0-1,0 0 0,0-1 0,0 0 0,0 0 1,0 0-1,0-1 0,1 0 0,4-1 32,47-1-3119,1-2 88</inkml:trace>
  <inkml:trace contextRef="#ctx0" brushRef="#br0" timeOffset="36899.784">19059 2021 5737,'7'-43'8699,"-12"16"-7729,-22 20 610,18 8-1281,-7 5 9,9 5-200,-24 18 163,25-26-264,0 0 1,0 0-1,0 1 0,0-1 1,0 1-1,1 0 0,0 1 1,0-1-1,0 1 0,0 0 1,1 1-1,0-1 0,0 1 1,0-1-1,1 1 0,0 0 1,0 1-1,0-1 0,1 0 1,-2 7-8,1-2-3,-1 0 1,1 0-1,1 1 1,0-1 0,1 1-1,0 0 1,1-1-1,0 1 1,1 0 0,1 8 2,-1-18-2,-1-1 0,1 1 1,0 0-1,-1 0 1,1 0-1,0-1 0,0 1 1,1 0-1,-1-1 1,0 1-1,0-1 0,1 1 1,-1-1-1,1 0 0,-1 1 1,1-1-1,0 0 1,-1 0-1,1 0 0,0 0 1,0-1-1,0 1 1,0 0-1,0-1 0,0 0 1,-1 1-1,1-1 1,0 0-1,0 0 0,0 0 1,0 0-1,0 0 1,0 0-1,0-1 0,1 1 2,74-22-491,-68 18 354,89-40-4128,-55 26 1050</inkml:trace>
  <inkml:trace contextRef="#ctx0" brushRef="#br0" timeOffset="37257.426">19247 2098 6169,'-1'-1'882,"-6"-11"5081,-13 7-3127,14 7-2710,0 0 1,0 1-1,0 0 1,0 0-1,1 0 0,-1 0 1,1 1-1,0 0 0,0 0 1,0 1-1,0-1 1,1 1-1,0 0 0,0 0 1,0 1-1,1-1 1,-1 2-127,2-5 4,1-1 0,0 0 0,0 0 0,0 0 0,0 1 0,0-1 0,1 0 0,-1 1 0,0-1 0,1 1 0,-1-1 0,1 1 0,-1-1 0,1 1 1,0 0-1,-1-1 0,1 1 0,0-1 0,0 1 0,0-1 0,1 1 0,-1 0 0,0-1 0,0 1 0,1-1 0,-1 1 0,1-1 0,0 1 0,-1-1 1,1 1-1,0-1 0,0 0 0,0 1 0,0-1 0,0 0 0,0 0 0,0 0 0,0 1 0,0-1 0,1 0 0,-1 0-4,47-5 52,69-32 126,-106 33-153,-1 0 0,0 0 1,0-1-1,0-1 0,-1 0 1,1 0-1,-1-1 0,0 0 1,-1-1-1,1 1 0,3-6-25,-12 12 13,1-1-1,0 1 1,-1-1-1,1 1 1,-1-1-1,1 0 1,-1 1-1,1-1 1,-1 0-1,0 1 1,1-1-1,-1 0 1,0 0-1,1 1 1,-1-1-1,0 0 1,0 0-1,0 0 1,0 1-1,1-1 1,-1 0-1,0 0 1,-1 0-1,1 1 1,0-1-1,0 0 1,0 0-1,0 0 1,-1 1-1,1-1 1,0 0-1,-1 0 1,1 1-1,0-1 1,-1 0-1,1 1 1,-1-1-1,1 0 1,-1 1-1,0-1 0,1 1 1,-1-1-1,0 1 1,1-1-1,-1 1 1,0-1-1,1 1 1,-1 0-1,0-1 1,0 1-1,1 0 1,-1 0-1,0 0 1,0-1-1,0 1 1,1 0-1,-1 0 1,0 0-1,0 0 1,0 1-13,-90 8 512,60-4-379,27 3-1574,12-6-174</inkml:trace>
  <inkml:trace contextRef="#ctx0" brushRef="#br0" timeOffset="37822.42">19505 2132 4337,'1'-1'265,"0"0"0,-1 0 0,1 0 1,0 0-1,-1 0 0,1 1 0,-1-1 0,1 0 0,-1-1 1,1 1-1,-1 0 0,0 0 0,1 0 0,-1 0 0,0 0 1,0 0-1,0 0 0,0 0 0,0-1 0,0 1 0,0 0 1,0 0-1,0 0 0,-1 0 0,1 0 0,0 0 0,-1 0 0,1 0 1,-1 0-1,1 0 0,-1 0 0,0 0 0,1 0 0,-1 0 1,0 0-1,1 0 0,-1 1 0,0-1 0,0 0 0,0 1 1,0-1-1,0 0 0,0 1 0,0-1 0,0 1 0,0 0 1,0-1-266,-32 31 1520,30-25-1495,1 0 0,-1 0 0,1 1 0,0-1 0,1 1 0,-1-1 0,1 1 0,0 0 0,1-1 0,-1 1 0,1 0 0,0 0-25,0-4 3,0 0 0,0 0-1,0 0 1,0-1 0,1 1-1,-1 0 1,0 0 0,1 0-1,-1 0 1,1-1 0,0 1-1,-1 0 1,1 0-1,0-1 1,0 1 0,0-1-1,0 1 1,0-1 0,1 1-1,-1-1 1,0 0 0,1 1-1,-1-1 1,1 0 0,-1 0-1,1 0 1,0 0 0,-1 0-1,1-1 1,0 1 0,0 0-1,-1-1 1,1 0 0,0 1-1,0-1 1,0 0 0,1 0-3,2-1 19,1 0 1,-1-1 0,0 0 0,1 0-1,-1-1 1,0 0 0,0 0 0,0 0-1,-1 0 1,1-1 0,-1 1 0,0-1-1,0 0 1,0 0 0,0-1 0,0-1-20,26-38 240,-29 43-231,-1 0 0,1-1 0,-1 1 0,1 0 0,-1 0 0,1-1 1,-1 1-1,0 0 0,1-1 0,-1 1 0,0 0 0,0-1 0,0 1 0,0 0 1,0-1-1,0 1 0,-1 0 0,1-1 0,0 1 0,-1 0 0,1-1 0,-1 1 0,1 0 1,-1 0-1,1 0 0,-1-1 0,0 1 0,0 0 0,0 0 0,0 0 0,1 0 0,-1 0 1,-1 0-1,1 1 0,0-1 0,0 0-9,-1-1-29,0 1 1,0 0 0,0 0-1,0-1 1,0 1-1,0 1 1,0-1 0,0 0-1,-1 0 1,1 1-1,0-1 1,0 1-1,-1 0 1,1 0 0,0 0-1,0 0 1,-1 0-1,1 0 1,0 0 0,-1 1-1,1-1 1,0 1-1,0 0 1,0 0-1,0 0 1,0 0 0,0 0-1,0 0 1,0 0-1,0 0 1,0 1 0,0-1-1,1 1 1,-1 0-1,1-1 1,-1 1-1,1 0 1,0 0 0,-2 2 28,9 19-5116,7-17 1259</inkml:trace>
  <inkml:trace contextRef="#ctx0" brushRef="#br0" timeOffset="38366.977">19514 2159 5593,'8'1'7607,"43"-2"-5996,-46 0-1494,0 0-1,0-1 0,1 0 1,-1 0-1,-1 0 1,1-1-1,0 1 1,0-1-1,-1-1 0,0 1 1,0 0-1,0-1 1,0 0-1,0 0 0,-1 0 1,1-1-1,-1 1 1,0-1-1,-1 0 1,1 1-1,-1-1 0,0 0 1,0-1-1,0 1 1,-1 0-1,0 0 1,0-2-117,-1 5 30,0 1 0,-1-1 1,0 0-1,1 0 0,-1 0 1,0 1-1,0-1 0,0 0 1,0 1-1,0-1 0,0 1 1,0-1-1,0 1 0,-1-1 1,1 1-1,0 0 0,-1 0 1,0 0-1,1 0 0,-1 0 1,1 0-1,-1 0 0,0 0 1,0 1-1,0-1 1,1 0-1,-1 1 0,0 0 1,0-1-1,0 1 0,0 0 1,0 0-1,0 0 0,0 0 1,1 1-1,-1-1 0,0 0 1,0 1-1,0-1 0,0 1 1,1 0-1,-1 0 0,0-1 1,1 1-1,-1 0 0,0 1 1,1-1-1,-1 0 0,0 1-30,-5 5 3,0 0-1,0 1 1,0 0-1,1 0 1,0 1-1,1 0 1,0 0-1,0 0 1,1 0-1,0 1 1,1 0-1,0 0 1,0 0-1,1 0 1,0 2-3,2-10-1,-1 0 0,1-1-1,0 1 1,0-1 0,0 1 0,0 0 0,0-1 0,0 1 0,0-1 0,0 1-1,1 0 1,-1-1 0,1 1 0,-1-1 0,1 1 0,0-1 0,-1 1 0,1-1 0,0 0-1,0 1 1,0-1 0,0 0 0,0 0 0,0 1 0,0-1 0,1 0 0,-1 0-1,0 0 1,1 0 0,-1-1 0,1 1 0,-1 0 0,0-1 0,1 1 0,0-1-1,-1 1 1,1-1 0,-1 0 0,1 1 0,0-1 0,-1 0 0,1 0 0,-1 0 0,2-1 0,7 0-88,-1-1 0,1-1-1,0 0 1,-1 0 0,0-1-1,1 0 1,-1 0-1,-1-1 1,1 0 0,3-3 89,44-42-4286,-30 17 726</inkml:trace>
  <inkml:trace contextRef="#ctx0" brushRef="#br0" timeOffset="39511.225">19942 1646 5249,'23'-143'7390,"-22"141"-7286,-1-1 0,0 1 1,0 0-1,0-1 0,0 1 1,0 0-1,0 0 0,-1-1 1,1 1-1,-1 0 1,0 0-1,1 0 0,-1 0 1,0 0-1,0-1 0,0 2 1,-1-1-1,1 0 0,0 0 1,-1 0-1,1 1 0,-1-1 1,0 0-1,1 1 0,-1 0 1,0-1-1,0 1 0,0 0 1,0 0-1,0 0 1,0 0-1,0 0 0,-1 1 1,1-1-1,0 1 0,0-1 1,-1 1-1,1 0 0,0 0 1,0 0-1,-1 0 0,1 0 1,0 0-1,0 1 0,-1-1 1,1 1-1,0 0 0,0-1 1,0 1-1,0 0 1,0 0-1,0 0 0,-2 2-104,-22 42 123,23-36-110,-28 151 59,19-57-42,4 1 0,5 3-30,3-90 5,0-6 2,0 1-1,0 0 0,1 0 0,1-1 0,0 1 0,0 0 0,5 9-6,30 62 58,11 43-14,-34 23 46,-14-149-86,0 0 0,-1 1 0,1-1 0,0 1-1,-1-1 1,1 0 0,0 1 0,-1-1 0,1 0 0,-1 1-1,1-1 1,-1 0 0,1 0 0,-1 0 0,1 1-1,-1-1 1,1 0 0,-1 0 0,1 0 0,-1 0 0,1 0-1,-1 0 1,1 0 0,-1 0 0,1 0 0,-1 0-1,1 0 1,-1 0 0,1 0 0,-1 0 0,1-1 0,-1 1-1,1 0 1,0 0 0,-1 0 0,1-1 0,-1 1-1,1 0 1,-1-1 0,1 1 0,0 0 0,-1-1 0,1 1-1,0-1 1,-1 1 0,1 0 0,0-1 0,0 1-1,-1-1 1,1 1 0,0-1 0,0 1 0,0-1 0,0 1-1,0-1 1,-1 1 0,1-1 0,0 1 0,0-1-1,0 1 1,0-1 0,1 1 0,-1-1 0,0 1-4,-2-3 5,-79-142-17,68 119-13,8 15 23,0 0 0,0 1 0,-1-1 0,-1 1 0,0 1 0,0-1 1,-1 1-1,0 0 0,-1 1 0,-8-7 2,17 15 0,1 0-1,-1-1 1,0 1 0,0 0 0,1 0 0,-1 0 0,0-1-1,0 1 1,0 0 0,1 0 0,-1 0 0,0-1 0,0 1-1,0 0 1,1 0 0,-1-1 0,0 1 0,0 0 0,0-1 0,0 1-1,0 0 1,0-1 0,0 1 0,0 0 0,0 0 0,0-1-1,0 1 1,0 0 0,0-1 0,0 1 0,0 0 0,0-1-1,0 1 1,0 0 0,0 0 0,0-1 0,0 1 0,-1 0 0,1-1-1,0 1 1,0 0 0,0 0 0,0-1 0,-1 1 0,1 0-1,0 0 1,0 0 0,-1-1 0,1 1 0,0 0 0,0 0-1,-1 0 1,1 0 0,0 0 0,-1 0 0,1-1 0,0 1 0,0 0-1,-1 0 1,1 0 0,0 0 0,-1 0 0,1 0 0,0 0-1,-1 0 1,1 0 0,0 0 0,-1 0 0,1 0 0,0 1 0,25-2-101,-16 1 91,195-28-1406,-183 23-1687,-5-2-85</inkml:trace>
  <inkml:trace contextRef="#ctx0" brushRef="#br0" timeOffset="40082.972">19994 1432 9178,'-13'0'5502,"8"26"-3988,13 73-1288,18 224 60,-9-139-39,-14-160-198,2 0-1,0-1 1,1 0 0,2 0-1,0 0 1,1-1 0,2-1-1,6 12-48,-16-31 0,-1-3 3,1 1 0,-1-1 1,0 1-1,0-1 0,1 1 1,-1 0-1,0-1 0,0 1 1,1 0-1,-1-1 0,1 1 1,-1 0-1,0-1 0,1 1 1,-1 0-1,0-1 0,1 1 0,-1 0 1,1 0-1,-1 0 0,1 0 1,-1-1-1,1 1 0,-1 0 1,1 0-1,-1 0 0,1 0 1,-1 0-1,1 0 0,-1 0 1,0 0-1,1 0 0,-1 0 1,1 1-1,-1-1 0,1 0 1,-1 0-1,1 0 0,-1 1 1,1-1-1,-1 0 0,0 0 1,1 1-1,-1-1 0,0 0 1,1 1-1,-1-1 0,0 0 1,1 1-1,-1-1 0,0 1 0,0-1 1,1 0-1,-1 1 0,0-1 1,0 1-1,0-1 0,0 1 1,1-1-1,-1 1 0,0-1 1,0 1-1,0-1 0,0 0 1,0 1-1,0 0-3,4-20 57,0 1 1,0-1-1,-2 0 0,-1 0 0,0 0 0,-1 0 1,-2-10-58,2 23 9,0 0-4,0-7 15,-1 0 1,0 0-1,0 1 0,-1-1 1,-1 0-1,0 1 1,-4-10-21,7 23-2,0-1 1,0 0 0,0 0 0,0 0 0,0 0-1,0 0 1,0 0 0,0 1 0,-1-1 0,1 0-1,0 0 1,0 0 0,0 0 0,0 0 0,0 0-1,0 0 1,-1 0 0,1 0 0,0 0 0,0 0-1,0 0 1,0 0 0,0 0 0,-1 0 0,1 0 0,0 0-1,0 0 1,0 0 0,0 0 0,0 0 0,-1 0-1,1 0 1,0 0 0,0 0 0,0 0 0,0 0 1,2 19-32,21 72 48,-22-90-14,0 1 0,0-1 0,-1 0 0,1 0-1,0 1 1,1-1 0,-1 0 0,0 0 0,0 0 0,0 0 0,1 0 0,-1 0 0,1 0 0,-1-1 0,0 1 0,1 0 0,-1-1-1,1 1 1,-1-1 0,1 0 0,0 1 0,-1-1 0,1 0 0,-1 0 0,1 0 0,0 0 0,-1 0 0,1 0 0,-1-1 0,1 1-1,0-1 1,-1 1 0,1-1 0,-1 1 0,0-1 0,1 0 0,-1 1 0,1-1 0,-1 0 0,0 0 0,1-1-2,47-44 172,-44 39-144,0 2 4,-1 0 0,1-1 0,-1 0 1,-1 0-1,1 0 0,-1-1 0,0 1 1,-1-1-1,1 1 0,0-7-32,-3 13 1,-1 0-1,1 0 1,-1 0-1,0 0 1,1 0-1,-1 0 1,1 0 0,-1 0-1,1 0 1,-1 0-1,0 0 1,1 0-1,-1 0 1,1 1-1,-1-1 1,1 0-1,-1 0 1,1 1-1,-1-1 1,1 0-1,-1 1 1,1-1-1,-1 1 1,1-1-1,0 0 1,-1 1 0,1-1-1,0 1 1,-1-1-1,1 1 1,0-1-1,0 1 1,-1-1-1,1 1 1,0-1-1,0 1 1,0 0-1,0-1 1,0 1-1,0-1 1,0 1-1,0-1 1,0 2-1,-3 6-14,1 0 0,0 1 0,0-1 1,1 1-1,0-1 0,1 1 0,0 0 0,0-1 0,1 1 0,0 2 14,-1-11-76,0-1-1,0 1 0,0 0 1,0-1-1,0 1 0,0 0 1,0-1-1,0 1 0,0-1 1,0 1-1,0 0 1,0-1-1,1 1 0,-1 0 1,0-1-1,0 1 0,0 0 1,0 0-1,1-1 0,-1 1 1,0 0-1,0-1 0,1 1 1,-1 0-1,0 0 0,0 0 1,1-1-1,-1 1 1,0 0-1,1 0 0,-1 0 1,0 0-1,0-1 0,1 1 1,-1 0-1,0 0 0,1 0 1,-1 0-1,1 0 0,-1 0 1,0 0-1,1 0 0,-1 0 1,0 0-1,1 0 0,-1 0 1,0 0-1,1 0 1,-1 1-1,0-1 0,1 0 1,-1 0-1,0 0 0,0 0 1,1 1-1,-1-1 0,0 0 1,1 0-1,-1 0 0,0 1 1,0-1-1,1 0 0,-1 1 1,0-1-1,0 0 77,1 0-189,9-18-3351</inkml:trace>
  <inkml:trace contextRef="#ctx0" brushRef="#br0" timeOffset="40423.789">20197 1446 8826,'6'0'7009,"20"-2"-5736,38-2-1735,-37 3 505,-4 0-9,0 0 1,0 1 0,0 1 0,-1 2-1,20 4-34,-40-7-2,0 1-1,-1 0 1,1 0-1,-1 0 1,1 1-1,-1-1 1,0 0-1,1 0 1,-1 1-1,0-1 1,0 1-1,0-1 1,0 1-1,0 0 1,0-1-1,-1 1 1,1 0-1,0-1 1,-1 1-1,1 0 1,-1 0-1,0 0 1,0-1-1,1 1 1,-1 0-1,0 0 1,-1 0-1,1 0 1,0-1-1,0 1 1,-1 0-1,1 0 1,-1 0-1,0-1 1,1 1-1,-1 0 1,0-1-1,0 1 1,0-1-1,0 1 1,-2 0 2,2 3-4,-42 114-79,-47 172 120,32-118 425,58-172-456,-1-1 1,1 1 0,-1 0 0,1-1 0,-1 1 0,1 0-1,0-1 1,-1 1 0,1 0 0,0-1 0,0 1 0,-1 0-1,1 0 1,0-1 0,0 1 0,0 0 0,0 0-1,0 0 1,0-1 0,0 1 0,0 0 0,0 0 0,0-1-1,1 1 1,-1 0 0,0-1 0,1 1 0,-1 0 0,0 0-1,1-1 1,-1 1 0,0-1 0,1 1 0,-1 0-1,1-1 1,0 1 0,-1-1 0,1 1 0,-1-1 0,1 1-1,0-1 1,-1 0 0,1 1 0,0-1 0,-1 0-1,1 1 1,0-1 0,0 0 0,-1 0 0,1 0 0,0 0-1,0 0 1,-1 0 0,1 0 0,0 0 0,0 0 0,-1 0-1,1 0 1,0 0 0,0 0 0,-1-1 0,1 1-1,0 0 1,0-1-7,50-19 120,-51 20-118,180-86 140,-179 85-244,16-6-644,-11 1-2504,-12 3 206</inkml:trace>
  <inkml:trace contextRef="#ctx0" brushRef="#br0" timeOffset="40827.416">20540 1937 4737,'52'-193'9663,"-53"193"-9590,1 0-1,-1 0 1,1 0-1,0 0 0,-1 1 1,1-1-1,-1 0 0,1 0 1,-1 0-1,1 0 0,-1 0 1,1 0-1,0 0 1,-1-1-1,1 1 0,-1 0 1,1 0-1,-1 0 0,1 0 1,0 0-1,-1-1 0,1 1 1,-1 0-1,1 0 1,0-1-1,-1 1 0,1 0 1,0-1-1,-1 1 0,1 0 1,0-1-1,0 1 1,-1-1-1,1 1 0,0 0 1,0-1-1,0 1 0,0-1 1,-1 1-1,1 0 0,0-1 1,0 1-1,0-1 1,0 1-1,0-1 0,0 1 1,0-1-1,0 1 0,0 0 1,0-1-1,0 1 0,1-1 1,-1 1-1,0-1 1,0 1-1,0 0 0,1-1 1,-1 1-1,0-1-72,-7 5 490,5-3-451,-1 0 0,1 1 0,0-1 0,-1 1 0,1 0 0,0 0 0,0 0 0,0 0 0,0 0 0,1 0 0,-1 0 0,0 1 0,1-1 0,0 1 0,0-1 0,-1 1 0,1-1 0,1 1 0,-1 1-39,-5 10 91,-74 161 136,32-81-155,44-88-64,0 0-1,1 1 1,-1-1-1,1 1 1,1 0 0,-1 0-1,1 0 1,0 0-1,1 0 1,0 0-8,2-5 0,0 0 0,0 0 0,0 0 0,1 0 0,-1 0 0,1-1 0,-1 1 0,1 0 0,0-1 0,0 0 0,0 1 0,-1-1 0,1 0 0,0 0 0,1 0 0,-1 0 0,0 0 0,0-1 0,0 1 0,0-1 0,1 1 0,-1-1 0,0 0 0,0 0 0,1 0 0,-1 0 0,0 0 0,1 0 0,-1-1 0,0 1 0,0-1 0,0 0 0,1 1 0,-1-1 0,0 0 0,1-1 0,15-2-46,-1-1 0,0-1 0,0 0 0,-1-1 0,0-1 0,0 0 0,0-1 0,-1-1 0,-1 0 0,2-2 46,3-17-2501,-7-28 906</inkml:trace>
  <inkml:trace contextRef="#ctx0" brushRef="#br0" timeOffset="41093.883">20707 1661 8618,'-2'2'4824,"3"14"-3109,-1-1-1350,26 297 525,-22-265-482,-1-21-383,2-26-658,-4 4-2600,0 1 400</inkml:trace>
  <inkml:trace contextRef="#ctx0" brushRef="#br0" timeOffset="42067.143">20815 1792 5345,'0'-22'1090,"0"3"391,1 10 3319,4 220-1663,-1-161-2653,-3-48-463,0-1 1,-1 1-1,1-1 1,0 1-1,0-1 0,0 0 1,0 0-1,0 0 1,0 1-1,0-1 1,1 0-1,-1 0 1,0 0-1,0-1 0,1 1 1,-1 0-1,1 0 1,-1-1-1,1 1 1,-1-1-1,1 1 1,-1-1-1,1 0 0,-1 0 1,1 1-1,-1-1 1,1 0-1,0 0 1,-1 0-1,1-1 0,-1 1 1,1 0-1,-1-1 1,1 1-1,-1-1 1,1 1-1,-1-1 1,1 0-1,-1 0 0,0 1 1,1-1-1,-1 0 1,0 0-1,0 0 1,1 0-1,-1-1 1,0 1-1,0 0 0,0 0 1,-1-1-1,1 1 1,0-1-22,64-130 134,75-233 108,-127 314-162,-22 53-84,-39 45 19,36-27-8,2 0 0,0 1 0,1 1 0,1-1 0,-4 21-7,6-21 9,-15 48 95,3 0 0,3 2 1,2 7-105,11-26 104,2-51-101,0 0 0,0-1 1,1 1-1,-1-1 0,0 1 0,0 0 0,1-1 1,-1 1-1,1-1 0,-1 1 0,0-1 1,1 1-1,-1-1 0,1 1 0,-1-1 0,1 0 1,0 1-1,-1-1 0,1 0 0,-1 1 1,1-1-1,0 0 0,-1 0 0,1 1 0,-1-1 1,1 0-1,0 0 0,-1 0 0,1 0 0,0 0 1,-1 0-1,1 0 0,0 0 0,-1 0 1,1 0-1,0-1 0,-1 1 0,1 0 0,0 0 1,-1-1-1,1 1 0,-1 0 0,1-1 1,0 1-4,4-2 11,-1 1-6,1 0 0,-1-1 0,0 0 0,1 0 0,-1 0 0,0-1 0,-1 1 0,1-1 1,0 0-1,-1 0 0,1 0 0,-1 0 0,0-1 0,0 0 0,0 1 0,-1-1 0,1 0 0,1-3-5,1 0 5,37-60 52,-3-1-1,-3-1 0,-3-3 1,-1-6-57,13-24 6,-44 100-2,0 1-10,0 1 0,-1-1 0,1 1 0,-1-1 1,1 0-1,0 1 0,-1-1 0,1 0 0,-1 1 0,1-1 1,-1 0-1,0 0 0,1 0 0,-1 1 0,0-1 0,0 0 0,1 0 1,-1 0-1,0 0 0,0 0 0,0 1 0,0-1 0,0 0 1,0 0-1,0 0 0,0 0 0,-1 0 0,1 1 0,0-1 1,0 0-1,-1 0 0,1 0 0,-1 0 0,1 1 0,0-1 0,-1 0 1,1 1-1,-1-1 0,0 0 0,1 1 0,-1-1 0,0 1 1,1-1-1,-1 0 0,0 1 0,1 0 0,-1-1 0,0 1 0,0-1 1,0 1-1,1 0 0,-1 0 0,0 0 0,0-1 6,1 1-2,0 0 0,0-1 0,0 1 0,0 0 0,0 0 0,0-1 0,0 1 0,0 0 0,0 0 0,0-1 0,0 1 0,-1 0 0,1-1 0,0 1 0,0 0 0,0 0 0,0-1 0,0 1 0,0 0 0,-1 0 0,1 0 0,0-1 0,0 1 0,0 0 0,-1 0 0,1 0 0,0-1 0,0 1 0,-1 0 0,1 0 0,0 0 0,0 0 0,-1 0 0,1 0 0,0-1 0,0 1 0,-1 0 0,1 0 0,0 0 0,-1 0 0,1 0 0,0 0 0,0 0 0,-1 0 0,1 0 0,0 0 0,0 1 0,-1-1 0,1 0 0,0 0 0,-1 0-1,1 0 1,0 0 0,0 0 2,25-15-22,-17 10 21,-5 3 7,-1 1-1,0-1 0,0 1 1,1-1-1,-1 0 1,0 0-1,-1 0 0,1 0 1,0-1-1,0 1 0,-1 0 1,0-1-1,1 1 1,-1-1-1,0 1 0,0-1 1,0 0-1,-1 1 1,1-1-1,-1 0 0,1 0 1,-1 1-1,0-1 0,0 0 1,0 0-1,0 0 1,-1 1-1,1-2-5,0 4-1,-1-1-1,1 1 1,0-1 0,0 1-1,-1 0 1,1-1 0,0 1-1,0-1 1,-1 1 0,1 0-1,0-1 1,-1 1 0,1 0-1,-1-1 1,1 1 0,-1 0-1,1 0 1,0 0 0,-1-1-1,1 1 1,-1 0 0,1 0 0,-1 0-1,1 0 1,-1 0 0,1 0-1,-1 0 1,1 0 0,-1 0-1,1 0 1,-1 0 0,1 0-1,-1 0 1,1 0 0,-1 0-1,1 0 1,0 0 0,-1 1-1,1-1 1,-1 0 0,1 0-1,-1 1 1,1-1 0,0 0-1,-1 1 1,1-1 0,0 0-1,-1 1 1,1-1 0,0 1-1,-1-1 1,1 0 0,0 1-1,0-1 1,0 1 0,-1-1 1,-18 27-92,18-26 90,-4 8 1,1 0-1,0 1 1,0 0 0,1-1 0,0 1 0,0 0-1,1 1 1,1-1 0,0 0 0,0 1-1,1-1 1,0 0 0,1 1 0,2 9 1,18 140 22,26 71 32,-34-189-52,-13-43-1,0 1 0,0 0-1,0-1 1,1 1 0,-1 0-1,0 0 1,0-1 0,0 1-1,0 0 1,1 0 0,-1-1 0,0 1-1,0 0 1,0 0 0,1-1-1,-1 1 1,0 0 0,0 0-1,1 0 1,-1 0 0,0 0-1,1-1 1,-1 1 0,0 0 0,0 0-1,1 0 1,-1 0 0,0 0-1,1 0 1,-1 0 0,0 0-1,1 0 1,-1 0 0,0 0-1,0 0 1,1 0 0,-1 0-1,0 0 1,1 0 0,-1 1 0,0-1-1,0 0 1,1 0 0,-1 0-1,0 0 1,0 1 0,1-1-1,-1 0 1,0 0 0,0 0-1,1 1 1,-1-1 0,0 0 0,0 0-1,0 1 1,0-1 0,0 0-1,1 1 1,-1-1 0,0 0-1,-1-56 57,-3 0 1,-1 1-1,-7-21-57,8 51 8,-27-125 34,29 143-16,-1-1 0,1 1 0,-2 0 0,1 0 0,-1 0 0,0 0 0,0 1 0,0 0 0,-1-1 0,0 2 0,-1-1 0,1 0 0,-1 1 0,0 0 0,0 1 0,-1-1 0,1 1 0,-1 0 0,0 1 0,-4-2-26,159 15 143,-119-10-589,1-2 0,-1-1-1,-1-1 1,1-1 0,12-5 446,2-3-2018</inkml:trace>
  <inkml:trace contextRef="#ctx0" brushRef="#br0" timeOffset="42306.841">21585 1340 8978,'-47'13'6657,"-12"28"-3664,58-40-2983,1-1 1,-1 1-1,0 0 0,0 0 0,0 0 1,1 0-1,-1 0 0,0 0 0,1 0 1,-1 0-1,1 0 0,-1 1 0,1-1 1,0 0-1,-1 0 0,1 0 0,0 0 1,0 1-1,0-1 0,0 0 1,0 0-1,0 0 0,0 1 0,0-1 1,1 0-1,-1 0 0,0 0 0,1 0 1,-1 1-1,1-1 0,-1 0 0,1 0 1,0 0-1,-1 0 0,1 0 0,0 0 1,0 0-1,0-1 0,-1 1 1,1 0-1,0 0 0,0-1 0,0 1 1,0 0-1,0-1 0,1 1-10,10 2 3,0-1 1,0-1-1,0 0 0,0 0 1,0-1-1,0-1 0,0 0 1,0-1-1,6-1-3,49-4 74,-14 12-23,-54-1-43,-40 29 84,-53 57 239,72-67-224,1 1 1,1 1-1,1 0 1,1 2-1,-5 10-107,-31 46 235,51-77-219,0-1 0,-1 1 1,0-1-1,1 0 0,-2 0 0,1 0 1,-1 0-1,1-1 0,-1 0 0,0 0 1,-1 0-1,1-1 0,-1 1 0,0-1 1,0-1-1,0 1 0,0-1 1,0 0-1,0 0 0,-3 0-16,6-2-17,-1 0 0,0-1 0,1 1 0,-1-1 0,1 0 0,-1 0 0,1 0 0,-1 0 0,1-1 0,-1 1 0,1-1-1,0 0 1,0 0 0,0 0 0,0 0 0,0 0 0,0-1 0,1 0 0,-1 1 0,1-1 0,0 0 0,0 0 0,0 0 0,0 0 0,0-1 0,1 1 0,-1 0 0,1-1 0,0 1-1,-1-4 18,-4-6-273,-34-76-3217</inkml:trace>
  <inkml:trace contextRef="#ctx0" brushRef="#br0" timeOffset="42520.27">21000 1194 11482,'-14'-5'3681,"6"2"664,8 2-2993,6-2-863,10-3-33,3 0-1032</inkml:trace>
  <inkml:trace contextRef="#ctx0" brushRef="#br0" timeOffset="44889.398">19150 2904 7570,'-13'-8'3224,"18"3"265,1 3-3824,253-93 679,217-118-90,-363 159-151,6-6 146,2 5 0,2 5 0,2 6 0,3 5 0,37-3-249,63 3 316,-143 16-45,-29 16 606,-51 13 760,-14 12-3860</inkml:trace>
  <inkml:trace contextRef="#ctx0" brushRef="#br0" timeOffset="50909.528">16584 473 10106,'-357'16'3134,"129"5"-3099,193-16-17,0 1-1,0 2 1,0 1 0,-14 7-18,-16 8 75,1 3 0,1 2 1,2 3-1,-45 32-75,-276 190 404,38 3-240,262-191-164,3 4 1,3 3-1,-1 8 0,-84 120-26,9 7 0,-17 47 26,147-222-5,-239 385 41,152-229 31,-6 37-67,60-106 18,6 3 1,-10 48-19,22-41 0,6 2 0,0 41 0,5 41 39,7 19-39,16-150-11,4 0 0,3-1 1,10 53 10,-2-59-6,3-1 0,4 0 0,17 40 6,-24-78-6,2-2 0,2 0 0,1 0-1,2-2 1,0 0 0,3-1-1,20 23 7,-12-23-2,1-2 0,1 0 0,2-2-1,1-2 1,1-1 0,1-2-1,12 5 3,10 0-4,1-2 0,2-2 0,0-3-1,1-3 1,30 3 4,401 76 37,46 16 18,56 4-32,52 22-21,37 17 18,-491-120-33,45-3 13,-164-24-1,2-4 1,-1-3-1,0-4 0,0-3 1,0-3-1,51-14 1,-59 6 11,-2-4 0,0-2 0,-2-3 0,0-3 0,-2-2-1,42-30-10,-55 28 18,-1-3-1,-2-2 0,-2-1 0,-1-3 0,-3-1 0,-1-2 0,20-32-17,-2-5 32,-3-2-1,-5-2 0,-3-2 1,6-25-32,-7 5 21,-5-2 0,-5-1-1,4-35-20,-17 40 106,-4-1-1,-5 0 1,-2-53-106,-9 67 219,-5 0 0,-3-1 0,-4 2 0,-9-26-219,-18-50 496,-7 1 0,-15-19-496,-162-383 304,216 557-301,-56-129 62,-58-94-65,11 67 135,0 17 23,-103-200 210,3 37-43,95 162-169,93 132-125,1 1 0,-2 0 1,0 2-1,-21-12-31,-30-18-51,-2 3 1,-2 4-1,-2 3 0,-1 3 1,-20-2 50,-96-11-689,112 35-470,-1 3 0,0 3 0,0 5-1,-66 8 1160,-129 25-3263</inkml:trace>
  <inkml:trace contextRef="#ctx0" brushRef="#br0" timeOffset="129504.718">1318 728 4481,'0'-6'576,"2"0"0,-1 0-1,0 0 1,1 0 0,0 0 0,1 0-1,-1 0 1,1 0 0,0 1 0,1 0 0,-1-1-1,1 1 1,0 1 0,0-1 0,1 0 0,3-2-576,-7 8 37,0 0 0,1 0 0,-1-1 0,0 1 1,0 0-1,0 0 0,0 0 0,0 1 0,0-1 1,0 0-1,0 0 0,0 0 0,0 1 1,-1-1-1,1 0 0,-1 1 0,1-1 0,-1 0 1,1 1-1,-1-1 0,0 1 0,1-1 0,-1 1 1,0-1-1,0 1 0,0-1 0,0 1 0,-1-1 1,1 1-1,0 0-37,-6 276 692,1-205-563,6-46-39,-1-27-87,0 1-1,1-1 1,-1 0 0,0 0-1,0 1 1,1-1 0,-1 0 0,0 0-1,1 1 1,-1-1 0,0 0-1,0 0 1,1 0 0,-1 1 0,1-1-1,-1 0 1,0 0 0,1 0-1,-1 0 1,0 0 0,1 0-1,-1 0 1,0 0 0,1 0 0,-1 0-1,1 0 1,-1 0 0,0 0-1,1 0 1,-1 0 0,0 0 0,1-1-1,-1 1 1,0 0 0,1 0-1,-1 0 1,0-1 0,1 1 0,-1 0-1,0 0 1,0-1 0,1 1-1,-1 0 1,0 0 0,0-1-1,1 1 1,-1 0 0,0-1 0,0 1-1,0 0 1,0-1 0,0 1-1,1 0 1,-1-1 0,0 1 0,0 0-1,0-1 1,0 1 0,0-1-3,275-317 438,-228 279-530,-46 39 87,0 0-1,0 1 1,1-1-1,-1 1 1,0-1-1,0 1 1,0-1-1,0 1 0,0 0 1,0-1-1,0 1 1,0 0-1,0 0 1,-1 0-1,1-1 0,0 1 1,0 0-1,-1 0 1,1 0-1,0 1 1,-1-1-1,1 0 0,-1 0 1,0 0-1,1 0 1,-1 0-1,0 1 1,0-1-1,0 0 6,4 16-15,-2 1 0,-1-1 0,0 1-1,-1 0 1,0-1 0,-2 1 0,0-1 0,-1 1 0,-1-1-1,-1 1 16,2-1 3,-39 138 183,28-93 137,33-105-3625,6-4 780</inkml:trace>
  <inkml:trace contextRef="#ctx0" brushRef="#br0" timeOffset="129771.561">2155 212 8786,'2'-7'2184,"-2"8"785,0 1-2569,-2 8-112,2 10-120,-3 7-32,2 7-88,-4 14 0,-2-2-8,-3 2 16,-2-4-24,-1 7 16,2-10 32,-3 3 2241,5-11-5362,-1-7 2569</inkml:trace>
  <inkml:trace contextRef="#ctx0" brushRef="#br0" timeOffset="130048.951">2139 1051 8850,'-11'16'2200,"0"0"761,5 6-2497,0-12-264,3 1-8,2-2-208,2-8-2944,-2-4 935</inkml:trace>
  <inkml:trace contextRef="#ctx0" brushRef="#br0" timeOffset="130474.023">2594 763 9882,'-12'14'2465,"10"-17"743,8 1-2848,14-4-216,7 0-120,19-6-16,5 0 8,16 0 0,1 3-8,7 3-8,-15 1 8,1 3-192,-15 2-256,-10 8-2784,-15-3 647</inkml:trace>
  <inkml:trace contextRef="#ctx0" brushRef="#br0" timeOffset="130733.14">2744 980 8210,'-2'18'2536,"4"-13"369,16 2-2017,8-7-888,18 2 24,4-10 8,19-5 72,-5-4 1641,16-15-4658,-14-3 2137</inkml:trace>
  <inkml:trace contextRef="#ctx0" brushRef="#br0" timeOffset="138601.403">3509 956 7370,'0'0'97,"0"-1"1,0 1-1,0 0 1,0 0 0,0-1-1,0 1 1,0 0 0,0-1-1,0 1 1,0 0 0,0 0-1,0-1 1,0 1 0,0 0-1,0 0 1,0-1-1,0 1 1,0 0 0,0 0-1,0-1 1,-1 1 0,1 0-1,0 0 1,0-1 0,0 1-1,0 0 1,-1 0-1,1 0 1,0-1 0,0 1-1,0 0 1,-1 0 0,1 0-1,0 0 1,0-1 0,-1 1-1,1 0 1,0 0-1,0 0 1,-1 0 0,1 0-1,0 0 1,0 0 0,-1 0-1,1 0 1,0 0 0,-1 0-1,1 0 1,0 0 0,0 0-1,-1 0 1,1 0-1,0 0 1,0 0 0,-1 0-1,1 1 1,0-1 0,0 0-1,-1 0 1,1 0 0,0 0-1,0 0 1,0 1-1,-1-1 1,1 0-98,13-21 814,-12 19-848,119-159 710,70-68-676,-107 132 101,-25 36-81,-58 60-21,0 1 0,0 0 1,0-1-1,0 1 0,1 0 1,-1 0-1,0-1 0,0 1 1,0 0-1,0-1 1,1 1-1,-1 0 0,0 0 1,0-1-1,1 1 0,-1 0 1,0 0-1,0 0 0,1-1 1,-1 1-1,0 0 0,1 0 1,-1 0-1,0 0 1,1 0-1,-1 0 0,0 0 1,1-1-1,-1 1 0,0 0 1,1 0-1,-1 0 0,0 0 1,1 0-1,-1 0 1,0 1-1,0-1 0,1 0 1,-1 0-1,0 0 0,1 0 1,-1 0-1,0 0 0,1 1 1,-1-1-1,0 0 0,0 0 1,1 0-1,-1 1 1,0-1-1,0 0 0,1 0 1,-1 1-1,0-1 0,0 0 1,0 0-1,0 1 0,1-1 1,-1 0-1,0 1 0,0-1 1,0 0-1,0 1 1,0-1 0,-5 23-15,-75 180 223,72-173-172,1 0 1,2 1-1,0 0 0,3 0 1,0 0-1,3 22-36,9-4 424,-10-48-465,0 0 0,0 0 0,0-1 0,1 1 0,-1 0-1,0 0 1,0 0 0,1 0 0,-1-1 0,1 1 0,-1 0 0,0 0 0,1 0 0,-1-1 0,1 1 0,0 0 0,-1-1 0,1 1-1,0-1 1,-1 1 0,1 0 0,0-1 0,-1 0 0,1 1 0,0-1 0,0 1 0,0-1 0,0 0 0,-1 0 0,1 1 0,0-1 0,0 0-1,0 0 1,0 0 0,0 0 0,0 0 0,-1 0 0,1 0 0,0 0 0,0 0 0,0-1 0,0 1 0,0 0 0,-1 0 0,1-1-1,0 1 1,0-1 0,0 1 0,-1-1 0,1 1 0,0-1 0,0 0 41,12-17-1716</inkml:trace>
  <inkml:trace contextRef="#ctx0" brushRef="#br0" timeOffset="138874.835">4196 464 10170,'85'-26'2569,"-61"80"767,-6-7-2871,-12-2-353,-18-13-72,34-32-64,-15-5-321,13-1-2999</inkml:trace>
  <inkml:trace contextRef="#ctx0" brushRef="#br0" timeOffset="139297.968">4786 246 7218,'54'-71'4366,"-50"67"-4288,0 0 1,1 0 0,-1 1-1,1 0 1,0 0 0,0 0-1,0 0 1,0 1 0,0-1-1,1 2 1,-1-1-1,1 0 1,-1 1 0,1 0-1,0 0 1,-1 1 0,1 0-79,-3-1 11,0 1 0,0 0 0,0 0 0,0 1 0,0-1 0,0 0 0,-1 1 0,1 0 0,0 0 0,0 0 0,-1 0 0,1 0 1,0 0-1,-1 1 0,1-1 0,-1 1 0,0 0 0,1-1 0,-1 1 0,0 0 0,0 1 0,0-1 0,-1 0 0,1 0 0,0 1 0,-1-1 0,0 1 1,1 0-1,-1-1 0,0 1 0,0 0 0,0 2-11,-1 10 131,0 0 1,-1 0-1,-1-1 1,-1 1-1,0 0 1,0-1-1,-2 0 0,0 0 1,0 0-1,-1 0 1,-1-1-1,0 0 1,-1 0-1,-5 6-131,-97 132 896,104-145-876,1 1-1,0-1 1,0 2 0,1-1-1,0 0 1,0 1-1,0 0 1,1 0-1,1 0 1,-1 0-1,1 2-19,3-6 5,0 0 0,0-1 0,0 1 0,1 0 0,0 0 1,0-1-1,0 1 0,0-1 0,0 0 0,1 0 0,-1 0 0,1 0 0,0 0 0,0 0 0,0-1 0,0 1 0,1-1 0,-1 0 0,1 0 0,-1 0 1,2 0-6,16 13-116,-15-12-111,0 0 0,0 0 0,0-1 1,1 1-1,-1-1 0,1-1 0,-1 1 1,1-1-1,0 0 0,0-1 0,0 0 0,-1 0 1,1 0-1,0-1 0,0 0 0,-1 0 0,1-1 1,0 1-1,4-3 227,40-10-2586</inkml:trace>
  <inkml:trace contextRef="#ctx0" brushRef="#br0" timeOffset="139630.435">5401 349 11586,'27'30'3553,"2"-7"-1752,-6-5-1209,-5-6-352,-27-6-72,12-4-112,-5 4-16,4 0-24,-1 3-112,8-3-392,2 2-3121,0-5 792</inkml:trace>
  <inkml:trace contextRef="#ctx0" brushRef="#br0" timeOffset="140148.29">5866 130 8290,'67'-42'4672,"-63"40"-4587,0 0 1,0 0 0,1 1 0,-1 0-1,0 0 1,1 0 0,-1 1 0,1-1-1,-1 1 1,1 0 0,-1 0 0,1 1-1,-1-1 1,1 1 0,-1 0 0,3 1-86,-5-1 14,0 1 1,0 0 0,0 0-1,0-1 1,0 1 0,-1 0-1,1 0 1,-1 1-1,1-1 1,-1 0 0,0 0-1,1 1 1,-1-1 0,-1 1-1,1-1 1,0 1-1,-1-1 1,1 1 0,-1 0-1,1-1 1,-1 1 0,0 0-1,0-1 1,-1 1-1,1-1 1,-1 1 0,1 0-1,-1-1 1,0 1 0,0-1-1,0 1 1,0-1 0,0 0-1,-1 2-14,-12 32 276,-1-1-1,-1-1 1,-2-1 0,-2 0-1,0-1 1,-25 27-276,-39 41 1089,94-98-899,47-17 26,-47 11-204,1 0-1,0 1 1,0 1 0,1-1 0,-1 2-1,0 0 1,1 0 0,-1 1-1,1 1 1,0 0-12,-8 0-6,0 0 1,0 1-1,0 0 0,0 0 0,0 0 0,-1 1 0,1-1 0,-1 1 1,0 0-1,0 0 0,0 0 0,0 0 0,0 0 0,-1 1 0,1-1 1,-1 1-1,0 0 0,0-1 0,0 1 0,-1 0 0,1 0 1,-1 1-1,0-1 0,0 0 0,0 0 0,-1 0 0,0 1 0,1-1 1,-2 0-1,1 1 0,0-1 0,-1 0 0,0 0 0,0 0 0,0 1 1,0-1-1,-1 0 0,1 0 0,-1-1 0,0 1 0,-1 0 1,1-1-1,0 1 0,-2 0 6,-82 56 615,-49 7 441,99-66-795,35-1-325,1 0 0,-1 0 1,0 0-1,1 0 0,-1 0 1,0-1-1,1 1 0,-1 0 0,1 0 1,-1-1-1,1 1 0,-1 0 1,0-1-1,1 1 0,-1 0 1,1-1-1,-1 1 0,1-1 1,0 1-1,-1-1 0,1 1 0,0-1 1,-1 0-1,1 1 0,0-1 1,-1 1-1,1-1 0,0 0 1,0 1-1,0-1 0,0 0 0,0 1 1,-1-1-1,1 0 0,0 1 1,0-1-1,1 1 0,-1-1 1,0 0-1,0 1 0,0-1 0,0 0 1,1 1-1,-1-1 0,0 1 1,0-1-1,1 0 0,-1 1 1,0-1-1,1 1 0,-1-1 1,1 1 63,11-15-3633</inkml:trace>
  <inkml:trace contextRef="#ctx0" brushRef="#br0" timeOffset="140430.353">6366 469 9754,'1'1'2193,"-1"1"1055,3-5-2800,-1 4-96,1-1 0,1 5-79,1-4-145,1 5-128,3-6 3216,6 3-6568</inkml:trace>
  <inkml:trace contextRef="#ctx0" brushRef="#br0" timeOffset="141331.36">7409 473 14267,'26'23'3833,"-9"-9"-3217,-9-14-304,-7 3-264,11-6-48,6 3 48,10-6-680,-6-3 3393,15-8-6570</inkml:trace>
  <inkml:trace contextRef="#ctx0" brushRef="#br0" timeOffset="141582.762">8271 526 13667,'79'90'6305,"-77"-79"-7385,-4-16-3049,7-10 312</inkml:trace>
  <inkml:trace contextRef="#ctx0" brushRef="#br0" timeOffset="141780.33">8666 602 9266,'0'-3'2561,"7"5"591,-5-1-2624,4-8-504,2 7 648,20 1-3824</inkml:trace>
  <inkml:trace contextRef="#ctx0" brushRef="#br0" timeOffset="142063.763">9036 610 10898,'2'0'3561,"-1"1"264,8-1-2945,14 2-1264,6-7-3433</inkml:trace>
  <inkml:trace contextRef="#ctx0" brushRef="#br0" timeOffset="142064.763">9518 636 9042,'0'1'2889,"8"-7"391,7 2-2416,6-10-1240,5 5-2856,0-3 615</inkml:trace>
  <inkml:trace contextRef="#ctx0" brushRef="#br0" timeOffset="143090.857">10089 281 5225,'-18'61'6976,"-12"25"-5797,29-84-1161,-3 7 121,-1 0 0,2 0 0,-1 1-1,1-1 1,1 1 0,0 0 0,0 0-1,1 0 1,0 0 0,0 0 0,2 9-139,0-17 15,0 0 1,1 0 0,-1 0 0,1 0 0,0 0 0,-1-1 0,1 1 0,0-1 0,0 1 0,0-1 0,0 0-1,0 0 1,0 0 0,0 0 0,0 0 0,1 0 0,-1 0 0,0-1 0,1 1 0,-1-1 0,0 0-1,1 0 1,-1 0 0,0 0 0,1 0 0,-1 0 0,0 0 0,1-1 0,-1 1 0,0-1 0,1 0 0,-1 0-1,0 0 1,0 0 0,0 0 0,0 0 0,0 0 0,0-1 0,0 1 0,0-1 0,-1 0 0,2 0-16,216-126 514,-135 88-427,-81 39-82,-2 0-3,0 0-1,0 0 1,-1 0 0,1 1-1,0-1 1,0 1 0,0-1-1,0 0 1,0 1 0,0-1-1,0 1 1,0 0 0,0-1-1,0 1 1,0 0 0,0 0-1,1 0 1,-1 0-1,0 0 1,0 0 0,0 0-1,0 0 1,0 0 0,0 0-1,0 0 1,0 1 0,0-1-1,0 0 1,0 1 0,0-1-1,0 1 1,0-1 0,0 1-1,0 0 1,0-1 0,0 1-1,0 0 1,-1 0 0,1 0-1,0-1 1,-1 1 0,1 0-1,0 0 1,-1 0-1,1 0 1,-1 0 0,1 1-2,-6 84 358,0-64-271,5-17-74,-4 13 38,1 0 1,1-1 0,1 1 0,0 0-1,2 0 1,0 3-52,1-13-884,-6-6-2042</inkml:trace>
  <inkml:trace contextRef="#ctx0" brushRef="#br0" timeOffset="143567.175">9863 434 9602,'-8'-2'3089,"1"1"680,2 4-2689,-1-6-304,0 3-360,3 3-120,3 3-216,8-1-1424,2-5-2465</inkml:trace>
  <inkml:trace contextRef="#ctx0" brushRef="#br0" timeOffset="140761.248">6854 15 10290,'0'-4'316,"1"-7"2819,-2 19-651,-1 4-3015,-37 148 1011,-64 143 643,97-246-1009,7-55-108,-1-1 0,0 1-1,0-1 1,1 1 0,-1-1-1,1 1 1,-1-1 0,1 0-1,0 1 1,-1-1 0,1 0-1,0 0 1,0 0 0,0 1-1,0-1 1,0 0 0,0 0-1,0 0 1,1 0 0,-1-1-1,0 1 1,0 0 0,1 0-1,-1-1 1,0 1 0,1-1-1,-1 1 1,1-1 0,-1 0-1,1 1 1,-1-1 0,0 0-1,1 0 1,-1 0 0,1 0-1,-1 0 1,1-1-6,9 0-18,0-2 0,-1 0 0,1 0 0,-1-1 0,0 0 0,0-1 0,0 0 0,0-1 0,3-2 18,36-19-3031,-16 17 598</inkml:trace>
  <inkml:trace contextRef="#ctx0" brushRef="#br0" timeOffset="141038.508">7020 472 5953,'-5'12'2945,"0"9"-128,2 0-1177,-6 10-1072,0 8-248,-1 5-72,0-3-112,4-3-48,6-8 0,11-14-3024,7-18 1007</inkml:trace>
  <inkml:trace contextRef="#ctx0" brushRef="#br0" timeOffset="-174387.717">914 6776 7194,'-8'-24'5190,"8"24"-5151,1-1 0,-1 0 0,1 1 0,0-1 0,-1 0 0,1 1 0,0-1 0,0 1 0,-1-1 0,1 1 0,0 0 0,0-1 0,0 1 0,0 0 0,0-1 0,-1 1 0,1 0 0,0 0 0,0 0 1,0 0-1,0 0 0,0 0 0,0 0 0,0 0 0,0 0 0,-1 0 0,1 1 0,0-1 0,0 0 0,0 0 0,0 1 0,0-1 0,-1 1 0,1-1 0,0 1 0,0 0-39,1-1 107,190 48-122,-68-12 0,284 34 57,-214-42-38,35 17-4,-99-13 10,-37-6 5,1-4-1,1-4 1,1-4-1,0-4 1,83-4-15,288-49 15,-440 39-9,1 1 0,0 2 0,-1 0 1,1 2-1,-1 1 0,1 2 1,-1 0-1,0 2 0,0 1 0,23 9-6,43 29 100,-71-32-46,1-1-1,0-2 0,1 0 0,0-1 0,1-1 0,0-2 1,0 0-1,13 0-53,-31-6 140,-6 0-62,0 0 0,-1 0 1,1-1-1,0 1 0,0 0 0,0 0 1,0 0-1,0 0 0,-1 0 1,1 0-1,0 1 0,0-1 0,0 0 1,0 0-1,0 1 0,-1-1 1,1 0-1,0 1 0,0-1 1,-1 1-1,1-1 0,0 1 0,-1-1 1,1 1-1,0-1 0,-1 1 1,1 0-1,-1-1 0,1 1 0,-1 0 1,1 0-1,-1-1 0,1 1 1,-1 0-1,0 0 0,0 0 0,1 0-78,1-6 1213,0 18-266,-5 22-3657</inkml:trace>
  <inkml:trace contextRef="#ctx0" brushRef="#br0" timeOffset="-149886.475">9654 7403 3753,'-29'-10'5716,"-30"-5"-4032,-93-5 562,116 15-2025,1 1 1,-1 2 0,0 1-1,0 2 1,-5 2-222,23-2 13,-446 51 908,424-49-775,0 2 1,1 2-1,0 1 1,1 2-1,-1 2 1,2 1-1,0 2 1,-11 8-147,29-11-6,1 2 0,0 0 0,1 0 0,1 2 0,0 0 0,1 1 0,1 1 0,0 0 0,2 1 0,-3 5 6,-60 108 33,44-74-24,2 0-1,3 2 1,0 10-9,20-45-1,2 0 0,0 1 0,2-1 1,1 1-1,1 0 0,1-1 1,1 1-1,2-1 0,2 12 1,-5-35 0,56 246-3,-32-154 11,-16-58-1,2-1-1,1 0 0,2-1 0,1 0 1,2-1-1,1-1 0,2 1-6,-8-16 7,1-1-1,0 0 1,1 0 0,1-2-1,0 1 1,1-2-1,0 0 1,1-1-1,0-1 1,1-1-1,1 0 1,0-1 0,3 0-7,285 87 54,-285-89-54,0 0 0,1-2 0,0-1 0,0-1 0,0 0 0,0-2 0,1-1 0,-1-1 0,0 0 0,16-5 0,-11 0 5,-1-2 0,0 0 1,-1-2-1,0-1 0,0-1 0,-1-1 0,-1-2 0,0 0 0,-1-1 0,-1-2 0,-1 0 0,0-1 0,-1-1 0,-1-1 1,-1-1-1,-1-1-5,96-174 220,-11-55-24,-21-22-92,-62 177 6,-4 0 1,-3-21-111,-7 82 218,-1-1 0,-3 1 0,0-1 0,-3 0 0,-1 1 0,-1-1-1,-2 1 1,-2 0 0,-1 0 0,-4-5-218,3 26 104,-1 0 1,-1 0-1,0 1 0,-1 0 0,0 2 1,-1-1-1,-1 1 0,0 1 0,0 1 1,-1 0-1,-1 1 0,1 1 0,-1 0 1,-1 2-1,1-1 0,-1 2 0,0 1 1,-5-1-105,-17-3-371,-1 2 1,1 2-1,-1 1 1,0 3 0,0 1-1,0 1 1,1 3-1,-4 2 371,-65 13-3810</inkml:trace>
  <inkml:trace contextRef="#ctx0" brushRef="#br0" timeOffset="55582.202">6173 5022 2040,'-4'-3'182,"-1"0"0,1 1 0,-1-1 0,1 1 0,-1 0 0,0 1 0,0-1 0,0 1 0,0 0 0,0 0 0,0 0 0,0 1 0,0 0 0,-1 0 0,1 0 0,0 1 0,0-1 0,0 1 0,0 0 0,0 1 0,0-1 0,0 1 0,1 0 0,-1 0 0,0 1 0,1-1 0,0 1 0,-4 3-182,-7 0 543,-10 5 149,7-5-504,0 0 1,0 2-1,1 0 1,0 1 0,1 1-1,0 0 1,0 1-1,1 1 1,0 0 0,1 1-1,1 1 1,0 0-1,-3 6-188,-4 16 93,1 0-1,2 1 1,2 1-1,-4 17-92,17-50 2,-39 123 110,6 2 0,5 1-1,5 9-111,1 133 303,26-220-259,3-1 0,1 0-1,3 0 1,2 0 0,3-2 0,1 1 0,3-2 0,7 10-44,-20-44 28,1-1 0,1 0 0,0 0 0,1 0 0,1-1 0,0 0 0,0-1 0,1 0 0,1-1 0,0 0 0,1 0 0,4 2-28,11 8 24,0 0 0,1-3 1,2 0-1,-1-2 1,2 0-1,0-3 0,29 9-24,43 5 51,1-4 0,17-3-51,-101-19 10,1-1 0,-1-1 1,0 0-1,1-1 1,-1-2-1,0 0 0,0-1 1,-1-1-1,15-6-10,26-7 17,40-10 11,-85 24-15,-1-2-1,1 0 0,-2 0 1,1-1-1,-1-1 0,0 0 1,-1-1-1,0 0 0,0-1 1,-1-1-1,-1 0 0,5-7-12,89-135 80,-30 2-18,-52 79 28,-4-2-1,-3 0 1,2-41-90,-14 95 19,-1 0 0,-1 0 0,-1 1-1,0-1 1,-2 0 0,0 0 0,-1 0 0,-2 1-1,0 0 1,-2-3-19,-17-62 123,2 0 0,5-2 0,-1-39-123,7 55 5,9 53 21,-1 1 0,-1-1 0,-1 1 0,0 0 1,-1 0-1,-1 1 0,0-1 0,-2 2 0,0-1 1,0 1-1,-4-4-26,-27-39 190,34 47-117,0 0 0,0 0-1,-1 1 1,-1 0-1,0 0 1,0 0-1,-1 1 1,0 1 0,0-1-1,-1 1 1,0 1-1,-1 0 1,1 0-1,-1 1 1,-1 1-1,1 0 1,-3-1-73,-22 2 61,-1 1 1,1 2-1,0 2 1,0 1-1,-1 2 1,1 1-1,1 2 1,0 1-1,0 2 0,0 2 1,1 1-1,1 1 1,0 2-1,-14 10-61,-89 38-177,129-60 212,3-2-285,-1 1-1,0-1 1,-1 0 0,1 0-1,0 0 1,0-1 0,-1 0-1,1 0 1,-1 0 0,1-1-1,-1 1 1,1-1 0,-5-1 249,-27-20-2510</inkml:trace>
  <inkml:trace contextRef="#ctx0" brushRef="#br0" timeOffset="-169882.167">6252 4911 8162,'-98'37'4190,"83"-29"-4065,-1 0-1,2 1 1,-1 0 0,1 1 0,1 1-1,0 0 1,0 1 0,-1 2-125,-17 28 0,2 2 1,2 0-1,2 2 1,2 0-1,1 2 1,3 0-1,0 11 0,18-57 1,-104 338 33,84-263-16,5 2 0,2 0 0,5 1 0,2 0 0,5 80-18,4-118 7,1 0 0,3-1 0,1 0 0,2 0-1,2-1 1,1 0 0,2-1 0,2-1 0,2 0 0,1-1-1,2-1 1,11 14-7,-12-24-2,1-1-1,1-1 1,2 0-1,0-2 1,1-1-1,1-1 1,1-1-1,8 3 3,-17-10 0,1-1 0,1 0-1,0-1 1,0-2 0,1 0-1,0-1 1,0-1 0,1-1-1,0 0 1,0-2 0,0-1-1,0-1 1,0 0 0,1-2-1,-1-1 1,0 0 0,0-2-1,0 0 1,-1-2 0,6-2 0,-9-1 7,0 0 1,-1-2 0,0 0-1,0-1 1,-1-1 0,-1 0-1,0-1 1,-1-1 0,3-4-8,27-42 75,-3-3 0,-2-1 0,-3-1-1,-4-3 1,-2 0 0,-3-2 0,9-45-75,-4 9 183,-4-2 1,9-81-184,-25 103 230,-4 0-1,-4 0 1,-5-65-230,-1 125 184,0-1 0,-2 1-1,-2 0 1,0 0 0,-2 0-1,0 1 1,-7-12-184,10 26 122,-1 0-1,-1 1 1,0-1-1,0 1 1,-1 1-1,-1-1 1,0 1-1,0 1 1,-1 0-1,0 0 1,0 1-1,-1 0 1,0 1-1,-1 0 1,1 0-1,-7-1-121,-5 1 44,-1 1 1,0 1-1,0 1 0,-1 1 0,1 1 0,-1 1 0,1 2 0,-1 0 0,1 2 0,0 0 1,-1 2-1,-21 6-44,-3 2-80,0 2 0,1 2 0,1 2 0,1 2 1,0 2-1,2 1 0,-11 11 80,-61 47-2893</inkml:trace>
  <inkml:trace contextRef="#ctx0" brushRef="#br0" timeOffset="-167624.993">7639 5333 3977,'-67'-1'5401,"-31"25"-3838,86-20-1487,-1 1 0,1 1 1,0 0-1,1 0 0,-1 1 0,1 0 0,1 1 1,0 1-1,0 0 0,0 0 0,1 0 0,0 1 1,1 1-1,-4 6-76,-27 41 84,3 0 0,3 2 1,2 2-1,3 1 0,-5 24-84,25-65-11,1 1 0,2 0 0,0 1 0,2-1 0,0 1 0,2 0 0,0 0 0,2-1 0,1 1 0,0 0 0,2-1 0,1 1 0,1-1 0,0 0 0,2-1 0,1 0 0,0 0 0,2 0 0,1-2 0,0 1 0,1-2 0,2 1 0,0-2 0,6 6 11,-1-5-16,1-1 0,0-1 0,1-1 0,1-1 0,0-1 0,1 0 0,0-2 0,1-1 0,1-2 0,12 4 16,7-3 35,0-1-1,1-2 0,1-3 0,-1-1 1,0-3-1,1-1 0,0-3-34,-35 5 16,-1-1-1,1-1 1,-1 0-1,0-1 0,0 0 1,0-1-1,0 0 1,0 0-1,0-1 0,-1-1 1,0 0-1,0 0 1,0-1-1,0 0 1,-1-1-1,3-3-15,-4-1 29,0 0 1,-1 0-1,0-1 0,-1 0 0,-1 0 1,0-1-1,0 0 0,-1 0 0,-1 0 1,0 0-1,-1 0 0,-1-1 0,0 1 1,0-1-1,-2-8-29,2-43 249,-3 1 0,-2-1 0,-4 1 0,-2 0-249,2 17 199,-3 0 0,-1 1 1,-3 1-1,-1 0 0,-16-29-199,21 52 43,-1 1 1,-1 0-1,-1 0 0,0 1 0,-2 1 1,0 0-1,-1 2 0,-1 0 0,-1 0 0,0 2 1,-1 0-1,-1 2-43,12 7-54,0 1 0,0 1 0,-1 0 0,0 0 0,0 1 0,0 0 0,0 0 0,0 2 0,-1-1 0,1 1 0,-1 0 0,1 1 0,-1 1 0,1-1 0,-1 2 0,1-1 0,0 1 0,0 1 0,0 0 0,0 1 0,0-1 0,0 2 0,1-1 0,0 2 0,0-1 0,0 1 0,1 0 0,0 1 0,0 0 0,-5 6 54,-57 55-2662,3 2-168</inkml:trace>
  <inkml:trace contextRef="#ctx0" brushRef="#br0" timeOffset="-161729.134">11843 5453 6905,'17'-14'2068,"-16"14"-2026,1 0 1,-1-1-1,1 1 1,-1-1-1,1 1 0,-1-1 1,0 0-1,1 1 1,-1-1-1,0 0 1,0 0-1,1 0 0,-1 0 1,0 0-1,0 0 1,0 0-1,0-1 0,-1 1 1,1 0-1,0 0 1,0-1-1,-1 1 1,1-1-1,-1 1 0,1 0 1,-1-1-1,0 1 1,1-1-1,-1 1 1,0-1-1,0 1 0,0-1 1,0 1-1,0-1 1,0 1-1,-1-1 1,1 1-1,0-1 0,-1 1 1,1-1-1,-1 1 1,0-1-1,1 1 1,-1 0-1,0 0 0,0-1 1,0 1-1,0 0 1,-1-1-43,-9-8 68,-1 1-1,-1 0 1,0 1 0,0 1 0,0 0 0,-1 0 0,0 1-1,-1 1 1,1 1 0,-1 0 0,0 0 0,0 2 0,0 0-1,0 1 1,-10 0-68,-114-11 744,-339-64 323,433 69-972,-36-5 198,-2 4-1,-35 2-292,-104 10 533,3 7 168,-183-16-701,322-2 31,0 4-1,0 3 1,1 4 0,-79 14-31,-89 37 45,100-17-129,-4 13 12,43-15 0,5 12 91,-237 119 81,263-130-94,51-27-6,1 2 1,1 1-1,0 1 1,1 0-1,0 2 1,1 1-1,-2 3 0,22-17-6,-1 0 0,1-1 0,0 1 0,0 0 0,0 0 0,0 0 0,0 1 0,1-1 0,-1 0 0,1 1 0,0-1 0,0 1 0,0-1 0,1 1 0,-1-1 0,1 1 0,0 0 0,0-1 0,0 1 0,0-1 0,1 1-1,-1 0 1,1-1 0,0 1 0,0-1 0,0 0 0,1 1 6,62 196-173,-59-180 170,0-1-1,1-1 1,2 1 0,-1-1-1,2 0 1,1-1 0,0 0-1,1 0 1,0-1 0,9 8 3,113 118 62,-117-120-68,0-1 1,1-1-1,1-1 0,1 0 0,1-2 0,0 0 0,1-1 1,10 5 5,30 15-19,-16-8 12,1-2-1,1-2 1,1-2 0,38 11 7,29-2 18,1-5 1,29-1-19,12-1-37,-25-19 40,0-5 0,90-14-3,-163 9-8,362-35 39,-291 29-65,-1-5 0,86-24 34,-161 27 10,41-10 4,0 4 0,1 5 0,71-2-14,-127 15 1,93-1 21,132-21-22,-202 13 2,0-2 1,-1-3 0,24-11-3,-63 18 1,-1-1 1,1-2-1,-1 0 1,-1-1-1,0-1 1,-1-1-1,0-1 0,-2 0 1,1-2-1,6-8-1,-7 5 16,-1-2-1,-1 0 1,-1 0-1,0-2 1,-2 0-1,-1 0 1,-1-1-1,-1 0 1,-1-1-1,-1-1 1,-1 1-1,-2-1 1,2-24-16,-7 36 32,-1 1 1,-1-1-1,0 1 1,0-1-1,-2 1 0,0 0 1,0 0-1,-3-3-32,-11-39 65,0-17-29,12 39-26,-1 0 1,-3 1-1,0 0 0,-2 0 0,-2 1 1,0 1-1,-2 0 0,-2 1 0,-1 1 0,-2-1-10,2 9 53,0 1-1,-2 0 0,0 2 0,-2 0 1,0 1-1,-17-9-52,26 20-30,0-1 1,0 2-1,-1 0 0,0 1 0,0 0 1,0 1-1,0 1 0,0 0 1,0 1-1,-1 1 0,1 0 1,0 2-1,0-1 0,-1 2 1,1 0-1,1 0 0,-1 2 1,0 0-1,1 0 0,0 1 1,0 1-1,1 1 0,0 0 1,-5 4 29,-119 83-2802,-34 34 5</inkml:trace>
  <inkml:trace contextRef="#ctx0" brushRef="#br0" timeOffset="-148492.512">7555 5811 7226,'-56'-37'5366,"49"35"-5300,-1-1-1,1 1 0,-1 0 1,1 0-1,-1 1 0,0 0 1,0 1-1,0-1 0,0 2 1,0-1-1,-5 2-65,-12 2 154,1 1 0,0 2 0,0 0 0,1 1 0,0 2 0,1 0 0,0 2 1,0 0-1,1 1 0,1 1 0,-15 14-154,12-10 149,10-10-106,1 1 0,0 0 0,0 1 0,1 1 0,0 0 0,1 0 1,0 1-1,1 0 0,0 1 0,1 0 0,0 0 0,1 0 0,0 1 0,2 1 0,-2 5-43,5 6 1,1 1 0,2 0 0,1 0 1,1 0-1,1-1 0,1 1 0,2-1 0,0 0 1,2-1-1,7 15-1,-10-22-1,0-1 1,2 1 0,0-1 0,1 0-1,1-1 1,1 0 0,0-1 0,0 0-1,2-1 1,0 0 0,1-1 0,0 0-1,0-1 1,2-1 0,3 2 0,-14-10 7,1 0 0,0 0 1,0 0-1,0-1 1,1 0-1,-1 0 0,1-1 1,-1 0-1,1 0 0,-1 0 1,1-1-1,-1 0 1,1 0-1,0 0 0,-1-1 1,1 0-1,-1-1 0,1 1 1,2-3-8,7 0 19,0-2 0,-1 0 0,0-1 0,0 0 1,0-1-1,-1-1 0,0 0 0,2-3-19,0-2 43,0-2-1,-1 0 0,0 0 1,-1-1-1,-1-1 1,-1 0-1,-1-1 1,0-1-1,-1 1 1,-1-2-1,-1 1 1,4-20-43,0 4 275,-3 0 1,0-1 0,-3-1 0,-1 1 0,-2-1 0,-1 0 0,-2 0 0,-2 0 0,-1 0 0,-2 1 0,-2-1 0,-10-33-276,13 54 96,-1 2 0,0-1 0,-1 0 0,-1 1 0,0 0 1,-1 1-1,0 0 0,-1 0 0,-1 1 0,-1 0 0,1 0 0,-2 1 0,0 1 0,0 0 0,-1 0 1,-3 0-97,6 7-15,0 1 0,0 0 1,-1 0-1,1 2 0,-1-1 1,0 1-1,1 1 0,-1-1 1,0 2-1,1 0 0,-1 0 1,0 1-1,1 0 0,-1 1 1,1 0-1,0 1 0,-5 2 15,1-1-381,0 2 0,1 0 0,-1 0 1,1 1-1,1 1 0,-1 0 0,2 1 0,-1 0 0,1 1 0,1 0 0,0 1 0,0 0 0,1 0 0,1 1 0,0 0 1,-3 10 380,-44 92-3979</inkml:trace>
  <inkml:trace contextRef="#ctx0" brushRef="#br0" timeOffset="-81086.845">735 5069 8762,'-25'40'4473,"4"26"-3209,20-28-1278,2 1 0,2 0-1,1-1 1,3 10 14,-2-15-10,21 154-27,0 184 37,-27-245 79,-17 125-79,-40 74 180,56-321-179,1 0 1,-1 0-1,1 0 0,0 0 1,0 0-1,0 1 1,0-1-1,1 0 1,0 0-1,0 1 0,0-1 1,0 0-1,1 0 1,0 1-1,0-1 0,0 0 1,0 0-1,1 0 1,-1 0-1,1 0 0,0-1 1,0 1-1,0 0 1,1-1-1,-1 1 1,1-1-1,0 0 0,0 0 1,0 0-1,0 0 1,1-1-1,-1 1 0,1-1 1,1 1-2,198 45-14,-118-25-24,1-4 0,1-3 0,0-4 0,1-4 0,0-4 0,51-5 38,204-36 30,33 14 20,16 31-40,5 9 0,-2 9-2,-29 24 4,-10 6-13,-5-1 26,116-7-50,-127-24 34,77 15-7,-154-16 4,193-1-19,74-17-24,-113-3 57,26 2-15,12-17-105,14-18 16,-8-34 99,1-19-31,-18 27 56,-23 39 12,-35 18-32,148-34 8,-394 19-21,1 7 0,102 8-7,-35 9 31,-182-10-31,17 1-8,1-2-1,-1-2 1,1-2 0,11-4 8,-47 8 1,0-1 1,0 0 0,-1-1-1,1 0 1,-1 0 0,0-1 0,0 1-1,0-1 1,-1-1 0,0 0-1,0 1 1,0-2 0,-1 1-1,1-1 1,-2 0 0,1 0-1,-1 0 1,0-1 0,2-6-2,6-15 47,-2-2 0,-1 1 1,-1-1-1,1-19-47,-7 38-5,82-552 90,-56 417-90,2-3 40,8-139-35,-37 280 15,1 0 0,-2 0 0,1 0 0,-1 1 0,0-1 0,-1 0 0,0 0 0,-1 0 0,0 1 0,0-1 0,-1 0 0,0 1 0,0 0 0,-1 0 0,0 0 0,0 0 0,-1 1 0,0-1 0,0 1 0,-2-1-15,-138-82 933,-48-30-925,97 80-47,-2 5 0,-1 3 0,-2 5 0,0 5 0,-2 4-1,-73-3 40,-164-20 87,-19-4 117,-22-2-160,-31 0-149,-40 12 57,-45 1 32,-23 7 74,-19 18-59,-3 17-52,-22 12-7,-13 6 97,-19 19 14,-14 4 41,-10 13-66,14-8 10,-10-6-22,21-3 19,-7 15-32,29 11 45,46-18 87,307-42 66,-23-10-199,-136-12 160,188 15-510,76 27-3550,80-11 947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5:0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1517 8522,'-12'0'4149,"3"27"-2860,9-25-1289,-10 43 27,3 1-1,1-1 1,3 1-1,1 0 1,3 0-1,2 0 1,1 0-1,4 8-26,28 196 190,-36-249-199,1 0 0,-1 0 0,0 0 0,1 0 1,-1 0-1,0 0 0,1 0 0,-1 0 0,0 0 0,0 0 1,0 0-1,0 0 0,0 0 0,0 0 0,0 0 0,0 0 1,-1 0-1,1 0 0,0 0 0,-1 0 0,1 0 0,-1 0 1,1 0-1,-1 0 0,1 0 0,-1 0 0,1 0 0,-1-1 1,0 1-1,0 0 0,1 0 0,-1-1 0,0 1 0,0 0 0,0-1 1,0 1-1,0-1 0,0 1 0,0-1 0,0 0 0,0 1 1,0-1-1,0 0 0,0 0 0,0 0 0,0 0 0,0 0 1,0 0-1,0 0 0,0 0 0,0 0 0,0 0 0,0 0 1,0-1-1,0 1 0,0 0 9,-13-7-729,0 1 0,1-2 0,0 1 1,1-2-1,0 0 0,0 0 0,0-1 0,1-1 729,-6-4-1044,-48-43-2963</inkml:trace>
  <inkml:trace contextRef="#ctx0" brushRef="#br0" timeOffset="350.83">44 1805 6017,'-6'-10'428,"0"0"-1,1-1 0,0 0 0,0 1 1,2-2-1,-1 1 0,1 0 0,1-1 1,0 1-1,1-1 0,0 0 1,0 1-1,2-1 0,-1 0 0,1 1 1,1-1-1,0 0 0,1 0-427,2 1 35,1-1-1,0 1 1,1 0 0,0 1-1,0 0 1,1 0-1,0 0 1,1 1-1,0 1 1,1-1 0,-1 1-1,2 1 1,-1 0-1,1 1 1,0-1-1,7-1-34,8-4 41,1 2-1,-1 1 1,1 2-1,1 0 1,-1 2-1,1 0 0,3 2-40,0 0-10,0 2 0,1 0 0,-1 2-1,0 2 1,0 1 0,0 1-1,0 1 1,-1 2 0,0 1-1,-1 2 1,21 10 10,-43-18-13,0 1 0,-1 0-1,1 0 1,-1 1 0,0 0 0,-1 0 0,1 0-1,-1 1 1,0 0 0,0 0 0,1 3 13,-4-4 14,-1 0 0,0 1 0,0-1 1,0 0-1,-1 0 0,1 1 0,-2-1 1,1 0-1,0 1 0,-1-1 0,0 0 1,0 0-1,-1 0 0,1 0 0,-1 0 1,0 0-1,-1 0 0,1 0 0,-1-1 1,0 1-1,0-1 0,0 0 0,0 0 0,-1 0 1,0 0-1,0 0 0,0-1 0,0 0 1,-1 0-1,1 0 0,-1 0-14,-11 10 136,-1 0-1,-1-1 1,0 0-1,0-2 1,-1 0 0,-1-1-1,1-1 1,-1-1-1,-1 0 1,1-2 0,-1-1-1,0 0 1,0-1-1,0-1 1,-16-2-136,-4-13-637,41 12 526,-1 1-1,1-1 0,-1 0 0,1 0 1,0 0-1,-1 1 0,1-1 1,0 0-1,0 0 0,-1 0 0,1 0 1,0 0-1,0 1 0,0-1 1,0 0-1,0 0 0,0 0 0,0 0 1,1 0-1,-1 0 0,0 1 1,0-1-1,1 0 0,-1 0 0,0 0 1,1 1-1,-1-1 0,1 0 1,-1 0-1,1 1 0,-1-1 0,1 0 112,30-38-3075</inkml:trace>
  <inkml:trace contextRef="#ctx0" brushRef="#br0" timeOffset="771.288">1220 1210 8410,'2'-51'4878,"-2"51"-4858,0 0 0,0 0 0,0 1 0,0-1 0,0 0-1,0 0 1,0 1 0,-1-1 0,1 0 0,0 0 0,0 0 0,0 1 0,0-1 0,0 0-1,-1 0 1,1 0 0,0 1 0,0-1 0,0 0 0,-1 0 0,1 0 0,0 0 0,0 0-1,0 0 1,-1 0 0,1 1 0,0-1 0,0 0 0,-1 0 0,1 0 0,0 0-1,0 0 1,-1 0 0,1 0 0,0 0 0,0 0 0,-1 0 0,1 0 0,0 0 0,0 0-1,-1-1 1,1 1 0,0 0 0,0 0 0,0 0 0,-1 0 0,1 0 0,0 0-1,0-1 1,0 1 0,-1 0 0,1 0 0,0 0 0,0 0 0,0-1 0,0 1 0,-1 0-1,1 0 1,0 0 0,0-1 0,0 1 0,0 0 0,0 0 0,0-1 0,0 1 0,0 0-1,0 0-19,-13 18 68,-83 140 185,43-56 57,-33 91-310,73-160 35,1 1 0,1 1 0,3 0 0,0 0 0,3 1-1,0 0 1,3 0-35,1-27 14,0 0-1,1 0 1,0 0-1,1 0 1,-1 0 0,2 0-1,-1 0 1,2 0-1,-1 0 1,1-1-1,0 1 1,1-1-1,0 0 1,0 0-1,0 0 1,1-1 0,1 1-1,-1-1 1,1 0-1,0-1 1,1 0-1,0 0 1,0 0-1,0-1 1,0 1-1,1-1-13,5 0-357,-1 0 0,0 0 0,1-1 0,0-1 0,0 0 0,0-1 0,0 0-1,0-1 1,7 0 357,67-7-2455</inkml:trace>
  <inkml:trace contextRef="#ctx0" brushRef="#br0" timeOffset="1174.948">1995 1369 7306,'0'0'79,"0"0"1,-1 1 0,1-1 0,0 0 0,0 0 0,0 0 0,-1 0 0,1 0 0,0 0 0,0 0 0,0 0 0,-1 0 0,1 0 0,0 0-1,0 0 1,0-1 0,-1 1 0,1 0 0,0 0 0,0 0 0,0 0 0,0 0 0,-1 0 0,1 0 0,0 0 0,0-1 0,0 1-1,0 0 1,0 0 0,-1 0 0,1 0 0,0-1 0,0 1 0,0 0 0,0 0 0,0 0 0,0-1 0,0 1 0,0 0 0,0 0 0,0 0-1,0-1 1,0 1 0,0 0 0,0 0 0,0 0 0,0-1 0,0 1 0,0 0 0,0 0 0,0 0 0,0-1 0,0 1 0,0 0 0,0 0-1,0 0 1,0 0 0,0-1 0,0 1-80,-15 15 1358,-83 127-657,-64 107 27,-115 126 549,256-349-1026,10-48-373,13-55-3093,2 26 506</inkml:trace>
  <inkml:trace contextRef="#ctx0" brushRef="#br0" timeOffset="1476.591">1409 1595 8322,'5'-6'2328,"6"6"529,13 6-2289,11 7-400,16 6-88,5 4-56,14 10 8,0 4-8,15 5 8,-6-2 8,13 5 72,-11-8 176,-2 5-3184,-29-12 1199</inkml:trace>
  <inkml:trace contextRef="#ctx0" brushRef="#br0" timeOffset="1927.257">2971 1251 5465,'55'-59'7612,"-56"59"-7572,1 1-1,0-1 0,0 0 1,0 1-1,-1-1 0,1 0 1,0 1-1,0-1 0,-1 0 0,1 1 1,0-1-1,0 0 0,-1 0 1,1 0-1,0 1 0,-1-1 1,1 0-1,0 0 0,-1 0 0,1 0 1,-1 1-1,1-1 0,0 0 1,-1 0-1,1 0 0,0 0 1,-1 0-1,1 0 0,-1 0 0,1 0 1,0 0-1,-1 0 0,1-1 1,-1 1-1,1 0 0,0 0 1,-1 0-1,1 0 0,0 0 0,-1-1 1,1 1-1,0 0 0,-1 0 1,1-1-1,0 1 0,0 0 0,-1 0 1,1-1-1,0 1 0,0 0 1,-1-1-1,1 1 0,0 0 1,0-1-1,0 1 0,0 0 0,0-1 1,0 1-1,-1-1 0,1 1 1,0 0-1,0-1-39,-124 83 465,4 5 1,-22 25-466,112-87 57,2 1 0,0 1 0,2 1 0,1 1 0,1 2 0,2 0 0,-2 7-57,22-37 5,1 0 0,0 0 0,0 1 0,0-1 0,1 0 0,-1 1 0,0-1 0,0 0 0,1 1 1,-1-1-1,0 1 0,1-1 0,0 1 0,-1-1 0,1 1 0,0-1 0,0 1 0,0-1 0,0 1 0,0 0 1,0-1-1,0 1 0,0-1 0,1 1 0,-1-1 0,1 1 0,-1-1 0,1 1 0,0-1 0,-1 0 1,1 1-1,0-1 0,0 0 0,0 1 0,0-1 0,0 0 0,0 0 0,0 0 0,0 0 0,1 0 0,-1 0 1,0 0-1,1-1 0,-1 1 0,0 0 0,1-1 0,-1 1 0,1-1 0,-1 1 0,2-1-5,16 5 26,0-2-1,1 0 1,-1-1-1,1-1 1,0 0-1,13-3-25,-19 2 9,42-1 8,38-2-82,0 5-1,33 7 66,-106-6-642,1 0 0,-1 2-1,0 1 1,0 1 0,0 0-1,5 5 643,32 20-2954</inkml:trace>
  <inkml:trace contextRef="#ctx0" brushRef="#br0" timeOffset="-3582.782">936 245 6009,'20'-14'2385,"-15"11"-2152,0 1 0,0-1-1,0 0 1,0 0 0,-1-1 0,1 0 0,-1 0-1,0 0 1,0 0 0,-1 0 0,1-1 0,-1 1-1,0-1 1,0 0 0,-1 0 0,1 0 0,-1-1-1,0 1 1,-1 0 0,1-1 0,0-4-233,-2 3 101,0-1 0,0 0-1,-1 1 1,0-1 0,0 1 0,-1-1 0,0 1 0,0 0 0,-1 0-1,0 0 1,0 0 0,0 0 0,-1 0 0,0 1 0,-1 0 0,-1-2-101,2 6 27,0 1 0,0-1 1,0 1-1,0 0 1,-1 0-1,1 1 0,0-1 1,-1 1-1,1 0 1,-1 0-1,1 0 0,0 1 1,-1 0-1,1-1 1,0 2-1,-1-1 1,1 0-1,0 1 0,0 0 1,0 0-1,0 0-27,3-2 1,-15 8 0,-1-1 0,2 2 1,-1 0-1,1 1 1,1 0-1,0 1 1,0 1-1,1 1 0,1-1 1,0 2-1,0 0 1,2 0-1,0 1 0,0 0 1,1 1-1,1 0 1,-4 13-2,9-21-1,1-1 1,1 0 0,-1 1-1,1-1 1,0 1 0,1-1-1,0 1 1,0-1-1,1 1 1,-1-1 0,2 1-1,-1-1 1,1 2 0,-1-6 3,1 0 0,-1 1 0,0-1 1,1 0-1,0 0 0,0 0 0,0 0 0,0-1 0,0 1 1,1 0-1,-1-1 0,1 0 0,-1 1 0,1-1 0,0 0 0,0 0 1,0-1-1,0 1 0,0-1 0,0 1 0,1-1 0,-1 0 0,0 0 1,1 0-1,-1-1 0,1 1 0,-1-1 0,1 0 0,-1 0-3,11-1 20,-1-1 1,0-1-1,1 0 0,-1-1 0,-1 0 0,1-1 0,0 0 0,-1-1 0,0 0 1,-1-1-1,9-7-20,-4 3 27,0 0 0,-2-1 0,1 0 0,-2-1 0,1-1 0,-2 0 0,0-1 0,-1 0 0,0-1 0,-1 0 0,3-9-27,4-47 103,-17 70-103,0 0-1,0 0 1,0 1 0,0-1-1,0 0 1,0 0 0,-1 0 0,1 1-1,0-1 1,-1 0 0,0 1-1,1-1 1,-1 0 0,0 1 0,0-1-1,0 1 1,0-1 0,0 1-1,0-1 1,0 1 0,0 0 0,-1 0-1,1 0 1,-1-1 0,1 1 0,-1 1-1,1-1 1,-1 0 0,1 0-1,-1 0 1,0 1 0,1-1 0,-1 1-1,0-1 1,0 1 0,1 0-1,-1 0 1,0 0 0,-2 0 0,1 0-206,-1 0 0,1 1 0,-1-1 0,1 1 0,0 0 0,-1 0 1,1 0-1,0 0 0,-1 1 0,1-1 0,0 1 0,0 0 0,0 0 0,1 0 0,-1 0 1,0 0-1,1 1 0,-1-1 0,1 1 0,-1 1 206,-7 20-2810</inkml:trace>
  <inkml:trace contextRef="#ctx0" brushRef="#br0" timeOffset="-3324.623">1277 347 7017,'-19'35'1841,"2"6"639,6 6-2007,5-3-73,2 4-112,8-8-32,8-2-112,4-10 80,19 3-2793,-2-16 945</inkml:trace>
  <inkml:trace contextRef="#ctx0" brushRef="#br0" timeOffset="-516.51">690 213 6673,'38'0'3513,"18"20"-3239,-44-15-180,22 9-66,-2 0-1,1 3 1,-2 1-1,0 1 1,-1 1-1,-1 2 1,-1 1-1,10 13-27,52 69 1825,-82-97-990,-11-16-246,-13-19 90,4 7-586,-1 1-1,-1 1 1,-1 0 0,0 1-1,-2 0 1,0 2 0,0 0 0,-2 1-1,1 0 1,-2 2 0,0 0 0,0 1-1,-14-4-92,30 13 0,0 0 0,0 1-1,0-1 1,0 1-1,-1 0 1,1 0 0,0 1-1,0-1 1,-1 1-1,1 0 1,-1 0 0,1 0-1,0 1 1,-1-1-1,1 1 1,0 0 0,0 1-1,0-1 1,0 1-1,0-1 1,0 1 0,0 0-1,0 1 1,1-1-1,-1 1 1,1-1 0,0 1-1,-1 0 1,1 1-1,0 0 1,1 0-6,-1 0-1,2 0 0,-1 1 1,0-1-1,1 1 0,0-1 0,0 1 1,0 0-1,1-1 0,-1 1 1,1 0-1,0 0 0,1-1 1,-1 1-1,1 0 0,0-1 0,0 1 1,0-1-1,1 1 0,0-1 1,0 1-1,0-1 0,0 0 0,0 0 1,1 0-1,2 2 7,1 2-4,0-1 0,1 1 0,0-2 0,0 1 0,0-1 1,1 0-1,0 0 0,0-1 0,1-1 0,0 1 0,-1-1 0,10 3 4,-2-3 17,-1 0 1,1-1-1,0-1 0,-1 0 0,1-2 1,0 1-1,0-2 0,0 0 0,0-1 1,0 0-1,-1-2 0,1 0 0,-1 0 1,0-1-1,0-1 0,-1-1 0,0 0 1,9-6-18,-20 11 6,0-1 1,0 0-1,0 0 0,0 0 1,0 0-1,-1-1 1,1 1-1,-1-1 0,0 0 1,0 1-1,0-1 1,-1 0-1,0 0 0,1 0 1,-1 0-1,0 0 1,-1 0-1,1 0 0,-1-1 1,0 1-1,0 0 1,0 0-1,0 0 0,-1-1 1,0 1-1,0 0 1,0 0-1,0 0 0,0 0 1,-1 0-1,0 0 1,0 1-1,0-1 0,0 1 1,-1-1-1,1 1 1,-1 0-1,0 0 0,0 0 1,0 0-1,0 0 1,-1 1-1,1-1 0,-1 1 1,-1-1-7,-10-5-1,-1 0 0,0 1 0,-1 1 0,1 1 0,-1 0 0,-1 1 0,1 1 0,0 0 0,-1 2 0,1 0 0,-1 1 0,0 0 0,1 2 0,-1 0 0,1 1 0,-14 4 1,27-7-105,1 0 0,-1 1 0,0-1 1,0 1-1,1 0 0,-1 0 0,0 1 0,1-1 0,-1 1 1,1-1-1,0 1 0,0 0 0,-1 1 0,1-1 1,1 0-1,-1 1 0,0 0 0,0-1 0,1 1 1,0 0-1,0 1 0,-1-1 0,2 0 0,-1 0 0,0 1 1,1-1-1,-1 1 0,1 0 0,0-1 0,1 1 1,-1 0-1,0 1 105,4 30-2453</inkml:trace>
  <inkml:trace contextRef="#ctx0" brushRef="#br0" timeOffset="5619.433">2336 1994 8866,'-3'-4'2024,"5"4"737,9 4-2529,13 1-192,5-2-56,16 0 40,10-6 80,19-2-88,-3 1 64,14 4 8,-10-2-24,-1 8-88,-19 4 88,-8 5-64,-17 0 8,-6 2-800,-11-2-2057,-6-2 385</inkml:trace>
  <inkml:trace contextRef="#ctx0" brushRef="#br0" timeOffset="6640.661">3603 1328 7410,'-1'-3'377,"0"0"1,0-1-1,-1 1 1,0 0-1,1 0 1,-1 0 0,0 0-1,-1 0 1,1 1-1,0-1 1,-1 0 0,1 1-1,-1 0 1,0 0-1,0 0 1,-2-1-378,-53-10 1730,44 14-1700,1 1 0,0 0-1,0 0 1,1 2 0,-1 0 0,1 0 0,-1 1-1,-7 5-29,4-2 3,0 1 1,1 1-1,1 0 0,0 1 0,0 1 0,1 0 0,0 1 0,1 0 1,1 1-1,0 0 0,1 1 0,1 0 0,0 1 0,-1 2-3,8-13 3,-1-1-1,1 1 1,0 0-1,0-1 1,0 1-1,0 0 0,1 0 1,0 0-1,0 1 1,0-1-1,1 0 1,0 0-1,0 0 1,0 1-1,0-1 0,1 0 1,0 0-1,1 4-2,1-1 28,1 0 1,0 0-1,0-1 0,0 1 0,1-1 0,0 0 0,1 0 0,-1-1 0,1 0 0,1 0 1,-1 0-1,6 3-28,-4-3 32,1 0 0,0-1 0,0 0 0,1-1 0,-1 0 0,1 0-1,0-1 1,0 0 0,1-1 0,-1 0 0,0-1 0,1 0 0,-1-1 0,0 0 0,1 0 0,-1-1 0,1 0 0,-1-1 0,0 0 0,0-1 0,0 0 0,0-1 0,0 0 0,-1 0 0,0-1 0,1 0 0,-2-1 0,1 0 0,-1 0 0,0-1 0,4-4-32,0-1 72,0 0 1,-1 0-1,0-1 1,-2 0-1,1-1 1,-2 0-1,1 0 1,-2-1-1,0 0 1,-1 0-1,2-9-72,-7 21 19,0-1 0,0 0-1,0 1 1,0-1 0,-1 0 0,1 0-1,-1 0 1,0 0 0,-1 0 0,1 1-1,0-1 1,-1 0 0,0 0 0,0 1-1,0-1 1,-1 0 0,1 1 0,-1-1-1,0 1 1,1-1 0,-2 1 0,1 0-1,0 0 1,-1 0 0,1 0 0,-1 0-1,0 1 1,0-1 0,0 1 0,0 0-1,0 0 1,-1 0 0,0 0-19,-1 1-26,-1 0-1,0 1 1,1 0 0,-1 0-1,1 0 1,-1 1 0,1-1-1,-1 1 1,1 1 0,-1-1-1,1 1 1,0 0 0,0 0-1,-1 0 1,2 1 0,-1 0-1,0 0 1,0 0 0,1 1 0,0-1-1,0 1 1,0 0 0,0 0-1,0 1 27,0-1-348,0 1 0,1 0 0,-1 0 0,1 0 0,0 1 0,0-1 0,1 1 0,0 0 0,0 0 0,0-1 0,0 1 0,1 0 0,0 1 0,1-1 348,2 36-3354</inkml:trace>
  <inkml:trace contextRef="#ctx0" brushRef="#br0" timeOffset="6950.959">3832 1649 5145,'-10'25'2969,"-8"13"-345,-4 0-959,-2 15-953,3-1-344,1-1-96,7-13 16,2-1-96,8-16 8,4-4-104,5-14 88,13-12-232,8-13-544,15-19-2361,2-13 449</inkml:trace>
  <inkml:trace contextRef="#ctx0" brushRef="#br0" timeOffset="7210.255">4122 1251 6089,'0'0'107,"0"0"0,-1 0 0,1 0 0,0 0 0,-1 0 0,1 0 0,0 0 0,-1 0 0,1-1 0,0 1 0,-1 0 0,1 0 0,0 0 0,-1 0 0,1 0 0,0-1 0,0 1 0,-1 0 0,1 0 0,0-1-1,0 1 1,0 0 0,-1 0 0,1-1 0,0 1 0,0 0 0,0-1 0,0 1 0,-1 0 0,1-1 0,0 1 0,0 0 0,0-1 0,0 1 0,0 0 0,0-1 0,0 1 0,0 0 0,0-1 0,0 1 0,0 0 0,0-1 0,0 1 0,0 0 0,1 0-1,-1-1 1,0 1 0,0 0 0,0-1 0,0 1 0,1 0 0,-1-1 0,0 1 0,0 0 0,0 0 0,1 0 0,-1-1 0,0 1 0,0 0 0,1 0 0,-1 0 0,0-1 0,1 1 0,-1 0 0,0 0-107,-26 20 2459,11-7-2321,5-5-69,0-1 0,1 2 0,0-1 0,0 1 0,1 1 0,0-1 0,1 1 0,0 1 0,0 0 0,1-1 0,1 2 1,-1 2-70,6-11 9,1 0 1,-1 0 0,1 0 0,0 0 0,0 0 0,0 0-1,0 0 1,1 0 0,-1 0 0,1 0 0,0-1 0,0 1 0,0-1-1,0 1 1,0-1 0,0 0 0,1 1 0,-1-1 0,1-1 0,0 1-1,-1 0 1,1-1 0,0 1 0,0-1 0,0 0 0,0 0 0,0 0-1,0 0 1,0 0 0,1-1 0,-1 0 0,0 1 0,0-1 0,0 0-1,1-1 1,0 1-10,91 9 152,-71-8-121,1 1 0,0 2 0,-1 0 0,1 1 0,11 5-31,-33-9-5,-1-1 0,1 1-1,0 0 1,-1 0 0,1 0 0,0 0 0,-1 0-1,0 1 1,1-1 0,-1 1 0,0 0 0,0 0-1,1 0 1,-1 0 0,-1 0 0,1 0 0,0 0-1,-1 0 1,1 1 0,-1-1 0,1 1 0,-1-1-1,0 1 1,0 0 0,0-1 0,-1 1 0,1 0-1,-1-1 1,1 1 0,-1 0 0,0 0 0,0 0 0,0-1-1,-1 1 1,1 0 0,0 0 0,-1 0 0,0-1-1,0 3 6,-7 10 35,1 0 0,-2-1 0,0 1 0,0-2 0,-1 0 0,-1 0 0,0 0 0,-1-2 0,-1 1 0,1-2 0,-2 0 0,1 0 0,-1-1 0,-16 7-35,19-9 100,-1-1-1,0 0 1,-1 0 0,1-2 0,-1 1 0,0-2-1,0 0 1,-1 0 0,1-1 0,-1-1 0,1 0 0,-1-1-1,-10-1-99,19 0-15,1 0 0,-1 0 0,1-1-1,0 1 1,-1-1 0,1 0 0,0-1-1,0 1 1,0-1 0,1 0 0,-1 1-1,0-2 1,1 1 0,0 0 0,0-1-1,0 1 1,0-1 0,1 0 0,-1 0-1,1 0 1,0 0 0,0-1 0,0 1-1,1-2 16,-3-6-567,1 0-1,1 0 1,0 0-1,0-1 1,1 1-1,1-1 1,0 1-1,2-6 568,8-60-3541</inkml:trace>
  <inkml:trace contextRef="#ctx0" brushRef="#br0" timeOffset="7660.259">4118 1180 9354,'6'-2'2248,"3"2"745,5 2-2689,5 2-176,4-2-40,12-1-80,3 1 88,6-2-32,0-5-88,17 13-3032,-11-8 991</inkml:trace>
  <inkml:trace contextRef="#ctx0" brushRef="#br0" timeOffset="8011.459">5016 1045 7017,'-1'-1'147,"1"0"0,-1 0-1,0 0 1,0 0-1,0 0 1,1 0 0,-1 0-1,0 1 1,0-1-1,0 0 1,0 1 0,0-1-1,0 1 1,-1-1-1,1 1 1,0-1-1,0 1 1,0 0 0,0 0-1,0-1 1,-1 1-1,1 0 1,0 0 0,0 0-1,0 0 1,-1 0-1,1 1 1,0-1-1,0 0 1,0 1 0,0-1-1,-1 0 1,1 1-1,0-1 1,0 1 0,0 0-1,0-1 1,0 1-1,0 0 1,0 0-1,1-1 1,-1 1 0,0 0-1,0 0 1,1 0-1,-1 0 1,0 0-147,-30 22 141,1 1-1,1 2 1,1 0 0,1 2-1,2 1 1,1 1 0,1 2 0,-1 4-141,13-17 52,0 1 0,2 0 1,0 1-1,2-1 1,0 2-1,1-1 0,2 1 1,0-1-1,1 1 1,1 2-53,0-16 20,1 0-1,0 0 1,1 0 0,-1-1 0,1 1 0,1 0 0,0 0-1,0 0 1,0 0 0,1 0 0,0-1 0,1 1 0,0-1-1,0 0 1,0 0 0,1 0 0,0 0 0,1 0 0,-1-1 0,1 0-1,1 0 1,-1 0 0,1 0 0,0-1 0,4 3-20,-1-5 47,-1-1 0,1 1 0,0-2 0,0 1 0,0-2 0,0 1 0,1-1 0,-1 0 0,0-1 0,0 0 0,0 0 0,0-1 0,0 0 0,-1-1 0,1 0 0,0 0 0,-1-1 0,0 0 0,0-1 0,0 1 0,-1-2 0,1 1 0,-1-1 0,0 0 0,-1 0 0,0-1 0,0 0 0,0 0 0,0-2-47,-3 5 51,-1 1 0,0-1-1,0 0 1,0-1 0,0 1 0,-1 0 0,1 0 0,-1-1 0,0 1 0,-1-1 0,1 1 0,-1-1-1,0 1 1,0-1 0,0 1 0,0-1 0,-1 1 0,0 0 0,0-1 0,0 1 0,-1 0 0,1-1-1,-1 1 1,0 0 0,0 0 0,-1 0 0,1 1 0,-1-1 0,0 0 0,-2-2-51,-4 1 8,1 0-1,-1 0 1,0 1 0,-1 0 0,1 1-1,-1 0 1,0 1 0,0 0 0,0 0 0,0 1-1,0 0 1,0 0 0,0 2 0,0-1 0,0 1-1,0 0 1,0 1 0,0 0 0,1 1-1,-1 0 1,1 1 0,-1 0 0,1 0 0,0 1-1,-5 3-7,12-6-110,-1-1-1,1 0 1,-1 1-1,1-1 1,0 1-1,0 0 1,0 0-1,0 0 1,0 0-1,0 0 1,0 0-1,1 0 0,-1 1 1,1-1-1,-1 1 1,1-1-1,0 1 1,0-1-1,0 1 1,1 0-1,-1 0 1,0-1-1,1 1 1,0 0-1,0 0 0,0 0 111,12 10-3252,11-13 11</inkml:trace>
  <inkml:trace contextRef="#ctx0" brushRef="#br0" timeOffset="8401.469">5336 1022 8274,'2'-5'467,"-3"5"-363,1-1 0,0 0 0,0 1 1,0-1-1,0 1 0,-1-1 0,1 0 1,0 1-1,0-1 0,0 0 0,0 1 1,1-1-1,-1 1 0,0-1 0,0 0 1,0 1-1,0-1 0,1 1 0,-1-1 1,0 0-1,0 1 0,1-1 1,-1 1-1,1-1 0,-1 1 0,0-1 1,1 1-1,-1-1 0,1 1 0,-1 0 1,1-1-1,-1 1 0,1 0 0,-1-1 1,1 1-1,0 0 0,-1 0 0,1-1 1,-1 1-1,1 0 0,0 0 0,-1 0 1,1 0-1,0 0 0,-1 0 1,1 0-1,-1 0 0,1 0 0,0 0 1,-1 0-1,1 0 0,0 1 0,-1-1 1,1 0-1,-1 0 0,1 1-104,1 6 25,0 0 0,0 0 0,-1 0 0,0 0 0,0 0 0,-1 0 0,0 0-1,0 0 1,-1 0 0,0 1 0,0-1 0,-1 0 0,1 0 0,-2-1 0,1 1 0,-3 5-25,-51 102 516,-40 47 258,59-103-316,2 1 0,3 2 0,-12 37-458,43-97 11,1 0 0,0 0 0,0 0 0,0 0 0,0 0 0,0 0-1,0 0 1,0 0 0,1 0 0,-1 0 0,0 0 0,0 0 0,1 0 0,-1 0-1,1 0 1,-1 0 0,1-1 0,-1 1 0,1 0 0,0 0 0,-1 0-1,1-1 1,0 1 0,-1 0 0,1-1 0,0 1 0,0 0 0,0-1 0,0 1-1,0-1 1,0 0 0,-1 1 0,1-1 0,0 0 0,0 1 0,0-1-1,0 0 1,0 0 0,0 0 0,0 0 0,0 0 0,0 0 0,0 0-1,0 0 1,0 0 0,0-1 0,0 1 0,0 0 0,0-1 0,0 1 0,0-1-1,0 1 1,0-1 0,0 1 0,0-1 0,-1 1 0,1-1 0,0 0-11,6 0 18,377-82-1307,-263 44-3766,-67 17 1614</inkml:trace>
  <inkml:trace contextRef="#ctx0" brushRef="#br0" timeOffset="8739.738">5673 738 9698,'7'0'1635,"44"10"1879,-31 1-3513,1 1-1,-2 2 1,0 0-1,0 0 1,-1 2 0,-1 1-1,-1 0 1,0 1-1,-1 0 1,-1 1-1,-1 1 1,-1 0-1,-1 1 1,0 0 0,-2 1-1,0 0 1,-2 1-1,0-1 1,0 9-1,-4-5 30,-2-1 0,-1 1-1,-1 0 1,-1-1 0,-1 1 0,-1-1 0,-1 0 0,-2 0 0,0 0 0,-2-1-1,-1 0 1,0-1 0,-2 0 0,-1 0 0,-14 19-30,-24 37 398,-3-1 1,-4-4-1,-33 33-398,-94 82 273,105-123-716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1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1086 6529,'-23'-22'5284,"52"23"-2946,130 5-1260,-139-7-993,375-32 374,165 35-413,-316-31 6,-208 26 15,0 2-1,1 1 0,-1 2 1,1 1-1,-1 2 0,-1 2 0,10 3-66,-7-3 131,-27-6-36,1 1-1,-1 0 0,0 1 1,-1 0-1,1 0 1,0 1-1,-1 1 1,0 0-1,0 0 0,6 5-94,-1 15-3844,-6-15 1008</inkml:trace>
  <inkml:trace contextRef="#ctx0" brushRef="#br0" timeOffset="42785.178">571 939 4873,'-2'0'291,"1"0"-161,0 0-1,0-1 1,0 1-1,0 0 1,0-1-1,0 1 1,0 0-1,0 0 1,0 0-1,0 0 1,0 0-1,0 0 1,0 0-1,0 0 1,0 0-1,0 1 1,0-1-1,0 0 1,1 1-1,-1-1 1,0 0 0,0 1-1,0 0 1,0-1-1,0 1 1,1-1-1,-1 1 1,0 0-1,0-1 1,1 1-1,-1 0 1,0 0-1,1 0 1,-1-1-1,1 1 1,-1 0-1,1 0 1,0 0-1,-1 0 1,1 0-1,0 0 1,0 0 0,0 0-1,-1 0 1,1 0-1,0 0 1,0 0-1,0 0 1,1 0-1,-1 0 1,0 0-1,0 0 1,0 0-1,1 0 1,-1 0-1,1 0-129,3 3 35,1 0-1,-1-1 1,1 1-1,0-1 0,1 0 1,-1 0-1,0-1 1,1 1-1,0-1 1,-1-1-1,1 1 1,0-1-1,0 0 0,0 0 1,0 0-1,0-1 1,0 0-1,0-1 1,0 1-1,0-1 0,0 0 1,2-1-35,172-18 180,106-3-97,-42 36-25,78-5-38,-157 6 27,-57 11 190,-103-24-211,0 0 0,0 0-1,0 0 1,0-1-1,0 0 1,1 0 0,-1 0-1,0 0 1,0-1 0,0 0-1,0 0 1,0-1-1,0 1 1,0-1-26,20-1-2681,-15-1 605</inkml:trace>
  <inkml:trace contextRef="#ctx0" brushRef="#br0" timeOffset="-138853.098">2050 76 14251,'-35'-30'703,"27"25"-580,0 0 1,0 1-1,0 0 0,0 0 1,-1 1-1,1 0 1,-1 1-1,0 0 0,0 0 1,1 1-1,-1 0 1,-1 0-1,1 1 0,0 0 1,0 1-1,0 0 1,-4 1-124,-13 0 76,-181-3 987,141-7-991,-1 4 0,1 2 1,-55 7-73,-7 5 56,77-9-47,0 3 0,1 2 0,-1 1 1,2 4-1,-1 1 0,1 2 0,-7 6-9,37-10-4,2 1 0,-1 1 0,1 0 0,1 1 0,0 1 0,-7 9 4,6-7-5,-34 28-6,-3-1 0,-1-3 1,-3-2-1,-18 7 11,-110 75-12,69-4 80,95-99-104,20-11 21,1-1-1,1 0 1,-1 0 0,1 1-1,0-1 1,0 0 0,0 1-1,1-1 1,0 0-1,0 0 1,0 0 0,1 1-1,0-1 1,0-1 0,0 2 15,5 15-51,55 184 9,-59-195 41,0 0 0,0-1 0,1 1 0,0 0 0,0-1 0,1 0 0,1 0 0,-1 0 0,1-1 1,1 0-1,2 2 1,16 11-5,2-1 1,0-1 0,2-2 0,0-1 0,0-1 0,1-1 0,1-2 0,1-1 0,28 6 4,-19-3-2,135 39-13,-135-45 11,1-2 0,0-2-1,0-1 1,28-3 4,62-3-15,-36 0 27,-1-3 0,0-5 0,0-4-12,-33 8-8,1 4 1,51 3 7,71-4 1,18-26 12,-15-23-164,-149 33 87,-1-2 0,-1-2 0,0-2-1,-3-1 1,0-1 0,-1-2 0,10-15 64,-39 41 0,3-2 9,0 0 0,-1 0 0,0-1-1,0 0 1,-1 0 0,0 0 0,0 0 0,0-1 0,-1 0-1,0 0 1,-1 0 0,0-1 0,0 1 0,-1-2-9,11-51-88,-3 0 1,-3 0-1,-2-1 1,-4 0-1,-2-13 88,0 64 71,0 1 0,-1-1 0,0 1-1,-1 0 1,0 0 0,-1 0 0,0 0-1,-1 1 1,1-1 0,-2 1 0,1 0-1,-2 1 1,1-1 0,-1 1 0,0 1-1,0-1 1,-1 1 0,0 0 0,-9-5-71,-24-14 228,-1 1 1,-2 2 0,0 2-1,-1 2 1,-1 2 0,-36-7-229,-189-32 195,-43 28-635,247 28-939,1 2 1,-1 3 0,1 3-1,-30 9 1379,-33 13-3510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2:2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2239 4649,'0'-1'393,"0"-1"1,0 0-1,0 1 0,-1-1 1,1 0-1,0 1 0,-1-1 1,1 0-1,-1 1 0,1-1 0,-1 1 1,0-1-1,0 1 0,0 0 1,0-1-1,0 1 0,0 0 1,0-1-1,0 1 0,0 0 1,0 0-1,-2-1-393,-36-8 2707,24 11-2605,0 0-1,0 1 1,1 1 0,-1 1 0,1 0 0,0 0 0,0 2 0,0 0-1,1 0 1,0 1 0,0 1 0,1 0 0,0 1 0,0 0-1,1 1 1,0 0 0,1 1 0,0 0 0,-7 11-102,11-14 3,0 0 1,1 0-1,0 0 1,0 0-1,1 1 1,0 0-1,1 0 1,0 0-1,0 0 1,1 0-1,0 1 1,1-1-1,0 1 1,0-1-1,1 1 1,0 0-1,1-1 1,0 1-1,0-1 1,1 1-1,1-1 1,-1 0-1,2 0 1,1 4-4,-1-9 7,-1-1-1,1 0 1,0 0 0,1-1-1,-1 1 1,0-1 0,1 0 0,-1 0-1,1 0 1,0-1 0,0 0-1,-1 0 1,1 0 0,0 0 0,0-1-1,0 0 1,0 0 0,0 0-1,0 0 1,0-1 0,0 0 0,-1 0-1,1 0 1,0-1 0,0 1-1,-1-1 1,1 0 0,-1-1 0,0 1-1,1-1-6,20-9 40,-1-1 0,-1-1 0,0-1 0,-1-1 0,0-1 0,-2-1-1,0-1 1,-1-1 0,-1 0 0,0-1 0,1-6-40,-15 22 10,0 0 0,0 0 0,-1 0 0,1 0-1,-2-1 1,1 1 0,0-1 0,-1 0 0,0 0 0,-1 0 0,1 0 0,-1 0-1,0 0 1,-1 0 0,1 0 0,-1-1 0,0-1-10,-1 7 2,1 0 0,-1-1 1,1 1-1,-1 0 0,1 0 0,-1-1 0,0 1 0,0 0 0,1 0 1,-1 0-1,0 0 0,0 0 0,0 0 0,0 0 0,0 0 1,-1 0-1,1 0 0,0 0 0,0 1 0,0-1 0,-1 1 1,1-1-1,0 1 0,-1-1 0,1 1 0,-1 0 0,1 0 1,0-1-1,-1 1 0,1 0 0,-1 0 0,1 0 0,0 1 1,-1-1-1,1 0 0,0 0 0,-1 1-2,-48 21-13,39-13-66,1 0 0,0 0 1,1 1-1,0 1 0,0-1 1,1 1-1,1 1 0,0 0 0,-2 3 79,-18 74-4023,26-45 1182</inkml:trace>
  <inkml:trace contextRef="#ctx0" brushRef="#br0" timeOffset="273.455">542 2515 7754,'-6'56'5399,"7"-38"-5118,-1 269 2476,-12-242-2618,12-45-244,-1-1-1,0 1 1,0-1-1,1 1 1,-1-1 0,0 1-1,0-1 1,1 1-1,-1-1 1,1 0-1,-1 1 1,1-1 0,-1 0-1,1 0 1,-1 1-1,1-1 1,-1 0-1,1 0 1,0 0 0,0 0-1,-1 1 1,1-1-1,0 0 1,0 0-1,0 0 1,0 0-1,0 0 1,0 0 0,0 1-1,0-1 1,0 0-1,0 0 1,1 0-1,-1 0 1,0 0 105,0-27-2726</inkml:trace>
  <inkml:trace contextRef="#ctx0" brushRef="#br0" timeOffset="836.554">798 2201 5745,'10'-25'8591,"-12"34"-5329,-5 17-2545,-1-2-328,5-19-372,0 0 0,1 0 0,0 0 0,0 1 0,0-1 0,0 1 0,1-1 0,0 1 0,0 0 0,1-1 0,0 1 0,0 0 0,0 0 0,0 0 0,1-1 0,0 1 0,0 0 0,1-1 0,0 1 0,0-1 0,1 2-17,1-5 4,0 1 0,0-1 0,0-1 0,0 1-1,0-1 1,1 1 0,-1-1 0,1 0 0,-1-1 0,1 1-1,-1-1 1,1 0 0,-1 0 0,1 0 0,-1-1-1,1 1 1,2-2-4,6 1 13,51-6 19,-51 4-25,-1 1 0,1 1-1,0 0 1,0 1 0,-1 0 0,1 1 0,0 0-1,5 2-6,-17-3-1,1 1-1,-1-1 0,1 0 1,0 1-1,-1-1 0,1 1 1,-1 0-1,1 0 0,-1-1 1,1 1-1,-1 0 0,0 0 1,1 0-1,-1 1 0,0-1 1,0 0-1,0 0 0,0 1 0,0-1 1,0 0-1,0 1 0,0-1 1,-1 1-1,1-1 0,0 1 1,-1 0-1,0-1 0,1 1 1,-1 0-1,0-1 0,0 1 1,0 0-1,0-1 0,0 1 1,0 0-1,0-1 0,0 1 1,-1-1-1,1 1 0,-1 0 0,1-1 1,-1 1-1,0-1 0,1 1 1,-1-1-1,-1 1 2,-8 16 34,-1 0-1,-1-2 1,-1 1 0,-1-2-1,0 0 1,-1 0 0,0-1-1,-1-1 1,-17 10-34,24-16 84,1-1 0,-2-1 1,1 1-1,-1-1 0,1-1 0,-1 0 1,0-1-1,-1 1 0,1-2 1,-1 0-1,-3 1-84,9-3-5,1 0 0,-1 0 1,0 0-1,1 0 0,-1-1 0,1 1 1,-1-1-1,0 0 0,1-1 0,-1 1 1,1-1-1,0 0 0,0 0 0,0 0 1,0-1-1,0 1 0,0-1 0,0 0 1,1 0-1,-1-1 0,1 1 0,0-1 1,0 1-1,1-1 0,-1 0 0,1 0 1,-1-1 4,1 0-327,0 1 0,0 0 0,0-1 0,1 1 0,0-1 0,0 0 0,0 1 0,0-1 0,1 0 0,0 1 0,0-1 0,0 0 0,1 0 0,-1 1 0,1-1 0,1-1 327,7-27-3416</inkml:trace>
  <inkml:trace contextRef="#ctx0" brushRef="#br0" timeOffset="1223.521">792 2104 8082,'-3'-7'2808,"4"2"465,2 6-2177,5-1-320,3 2-271,7 1-89,3 0-176,11-1-48,0-1-64,10-2-32,1-1-56,4-4 24,-8 0-120,-5-2-648,-12-1-369,3 0-2479,-15 3 55</inkml:trace>
  <inkml:trace contextRef="#ctx0" brushRef="#br0" timeOffset="1492.533">1240 1987 6537,'6'6'5536,"-6"13"-3355,-1-15-1775,-35 283 3703,36-287-4107,0 1 1,-1 0 1,1-1-1,0 1 0,-1 0 1,1 0-1,0-1 1,0 1-1,0 0 0,-1 0 1,1-1-1,0 1 1,0 0-1,0 0 0,0-1 1,0 1-1,0 0 0,0 0 1,1-1-1,-1 1 1,0 0-1,0 0 0,1-1 1,-1 1-1,0 0 1,1-1-1,-1 1 0,0 0 1,1-1-1,-1 1 0,1-1 1,-1 1-1,1 0 1,0-1-1,-1 0 0,1 1 1,-1-1-1,1 1 1,0-1-1,0 0 0,-1 1 1,1-1-1,0 0 1,-1 0-1,1 1 0,0-1 1,0 0-1,-1 0 0,1 0 1,0 0-1,0 0 1,-1 0-1,1 0 0,0 0 1,0 0-1,0-1 1,-1 1-1,1 0 0,0 0 1,0-1-4,69-44 161,-61 37-150,1 1-1,0 0 1,0 0-1,1 1 1,-1 0-1,2 1 1,-1 0-1,0 1 1,1 1 0,0-1-1,1 1-10,-11 3-3,1 0-1,-1 0 1,0 0 0,0 0-1,1 0 1,-1 0 0,0 0-1,0 1 1,0-1 0,1 1-1,-1 0 1,0 0-1,0 0 1,0 0 0,0 0-1,0 0 1,0 0 0,-1 0-1,1 1 1,0-1 0,-1 1-1,1-1 1,-1 1-1,1 0 1,-1 0 0,0 0-1,0-1 1,1 1 0,-1 0-1,-1 0 1,1 1 0,0-1-1,0 0 1,-1 0 0,1 0-1,-1 0 1,0 1 3,-4 84-53,0-73 124,-1 0 1,-1-1 0,0 1 0,0-1-1,-2 0 1,0-1 0,0 0-1,-1 0 1,0-1 0,-1 0-1,-1-1 1,0 0 0,0 0 0,0-1-1,-1-1 1,-1 0 0,-12 6-72,21-11-16,0-1 1,-1 0 0,1 0-1,-1 0 1,0 0 0,1-1-1,-1 0 1,0 0 0,0 0 0,0 0-1,0-1 1,0 0 0,0 0-1,1 0 1,-1-1 0,0 0-1,0 0 1,0 0 0,0 0-1,1-1 1,-1 0 0,1 0-1,-1 0 1,1 0 0,0-1 0,0 1-1,0-1 1,0 0 0,0-1 15,-2-1-554,0-1 0,0 0 0,1 0 1,0-1-1,1 0 0,-1 0 0,1 0 1,0 0-1,1 0 0,0-1 0,0 0 1,0 0-1,1 1 0,-1-7 554,-8-43-4379</inkml:trace>
  <inkml:trace contextRef="#ctx0" brushRef="#br0" timeOffset="1987.968">1258 1954 8490,'7'-5'2672,"-1"7"553,8 2-2017,3 1-624,4 1 9,5 2-145,6-2-88,1-2-168,3-1-64,-1-1-48,-1-5-496,-8-2 2392,-2 2-5577,-11 2 2185</inkml:trace>
  <inkml:trace contextRef="#ctx0" brushRef="#br0" timeOffset="2240.384">1889 1813 8986,'-8'15'6557,"-5"23"-6098,11-32 16,-47 137 1194,24-75-967,2 0 0,-8 51-702,30-112 15,-1 0 1,1 0 0,0 1 0,0-1 0,0 0 0,1 1 0,1-1 0,-1 1 0,1-1 0,0 0 0,1 0 0,0 1 0,0-1 0,0 0 0,1-1 0,0 1 0,1 0-1,-1-1 1,1 0 0,1 1 0,1 1-16,0-4 12,0-1 0,0 0-1,0 0 1,0 0-1,0-1 1,1 0 0,0 0-1,-1 0 1,1-1 0,0 0-1,0 0 1,0-1-1,-1 0 1,1 0 0,0-1-1,0 0 1,0 0 0,2-1-12,1 0 24,0-1 0,0-1 0,0 0 0,-1 0 0,1-1 1,-1 0-1,0-1 0,-1 0 0,7-5-24,-13 9 18,0 1 1,0 0-1,0-1 1,0 1-1,0-1 1,0 0-1,-1 1 1,1-1-1,0 0 1,-1 0-1,0 0 1,1 0-1,-1-1 0,0 1 1,0 0-1,0 0 1,0-1-1,-1 1 1,1-1-1,-1 1 1,1 0-1,-1-1 1,0 1-1,0-1 1,0 1-1,0-1 0,-1 1 1,1-1-1,0 1 1,-1 0-1,0-1 1,0 1-1,0 0 1,0-1-1,0 1 1,0 0-1,0 0 1,-1-1-20,-2-1 27,-1 1-1,1 0 0,-1 0 1,0 0-1,0 0 0,0 1 1,0-1-1,0 1 0,0 1 0,-1-1 1,1 1-1,-1 0 0,1 0 1,-1 0-1,1 1 0,-1 0 1,0 0-1,1 0 0,-1 1 0,1 0 1,-1 0-1,1 0 0,-1 1 1,1 0-1,0 0 0,0 0 1,0 1-1,0 0 0,-3 1-25,4-1-177,0 0 0,0 1 0,0-1 0,0 1 0,0-1 0,1 1 0,0 0 0,0 0-1,0 1 1,0-1 0,1 1 0,-1-1 0,1 3 177,-2 9-3797,10-10-328</inkml:trace>
  <inkml:trace contextRef="#ctx0" brushRef="#br0" timeOffset="3241.672">2726 1913 8186,'6'-10'782,"0"0"0,0 0 1,1 0-1,1 1 0,-1 0 1,1 1-1,1 0 0,-1 0 0,1 1 1,3-2-783,-12 9 26,0 0 1,0-1 0,0 1 0,0-1-1,1 1 1,-1-1 0,0 1 0,0 0-1,0-1 1,1 1 0,-1 0-1,0-1 1,0 1 0,1 0 0,-1-1-1,0 1 1,1 0 0,-1 0 0,0-1-1,1 1 1,-1 0 0,0 0-1,1 0 1,-1-1 0,1 1 0,-1 0-1,0 0 1,1 0 0,-1 0 0,1 0-1,-1 0 1,0 0 0,1 0-1,-1 0 1,1 0 0,-1 0 0,1 0-1,-1 0 1,0 0 0,1 0 0,-1 0-1,1 1 1,-1-1 0,0 0 0,1 0-1,-1 0 1,0 1 0,1-1-1,-1 0 1,0 1 0,1-1 0,-1 0-1,0 0 1,0 1 0,1-1 0,-1 1-1,0-1 1,0 0 0,0 1-1,1-1 1,-1 0 0,0 1 0,0-1-1,0 1-26,-9 29 564,-19 23-371,-1-1 0,-3-2 1,-33 41-194,-139 166 836,126-187 497,93-74-1059,19-9-242,0 1 1,0 2 0,1 2-1,0 1 1,1 2-1,-1 1 1,9 1-33,60 12-2518,-88-3-1229,-10 4-376</inkml:trace>
  <inkml:trace contextRef="#ctx0" brushRef="#br0" timeOffset="3558.861">2239 2679 9354,'-1'11'2304,"12"-5"833,13 0-2713,17-3 40,10-6-104,19-8 153,1-2-153,14-6 48,-10 4-248,5 6 24,-15 9-160,-1 8-1729,-29 8-1847,-20 1 31</inkml:trace>
  <inkml:trace contextRef="#ctx0" brushRef="#br0" timeOffset="5112.733">3214 2027 8898,'-21'-24'5420,"44"38"-3839,162 184-1563,-148-160 7,2 0 0,1-3 1,2-1-1,37 21-25,-10-15 39,-69-40-114,0 0 0,0 0 1,-1 0-1,1 0 0,0 0 1,0 0-1,0 0 0,0 1 1,0-1-1,0 0 0,0 0 1,0 0-1,0 0 0,0 0 1,0 1-1,0-1 0,0 0 0,0 0 1,0 0-1,0 0 0,0 1 1,0-1-1,0 0 0,0 0 1,0 0-1,0 0 0,0 0 1,0 1-1,0-1 0,0 0 1,0 0-1,0 0 0,0 0 1,0 0-1,0 0 0,0 1 1,1-1-1,-1 0 0,0 0 75,-19-2-2358</inkml:trace>
  <inkml:trace contextRef="#ctx0" brushRef="#br0" timeOffset="5432.98">3180 2488 8674,'-7'-3'2480,"4"-2"665,9 1-2521,10-11-96,12-2-224,19-12-96,10-10-96,25-14-8,5-1-48,5-11 0,-11 9 8,4-3-544,-19 18-2784,-9 6 775</inkml:trace>
  <inkml:trace contextRef="#ctx0" brushRef="#br0" timeOffset="6055.727">4561 1861 8794,'76'-48'6865,"-67"50"-5953,-17 15-562,-32 36 83,-3-1-1,-2-2 1,-17 13-433,9-8 200,-108 112 734,143-144-658,18-22-273,0-1 0,0 1 0,0-1 0,0 1 0,0-1 0,0 0 0,1 1 0,-1-1 0,0 1 0,0-1 0,0 1 0,0-1 0,1 0 0,-1 1 0,0-1 0,0 0 0,1 1 0,-1-1 0,0 0 0,1 1 0,-1-1 0,0 0 0,1 1 0,-1-1 0,1 0 0,-1 0 0,0 0 0,1 1 0,-1-1 0,1 0 0,-1 0 0,0 0 0,1 0 0,-1 0 0,1 0 0,-1 0 0,1 0 0,-1 0 0,1 0 0,-1 0 0,0 0 0,1 0 0,-1 0 0,1 0 0,-1-1 0,1 1 0,-1 0 0,0 0 0,1 0 0,-1-1 0,1 1 0,-1 0 0,0 0 0,1-1 0,-1 1 0,0 0 0,1-1-3,141-32 89,-96 20-76,2 2 0,-1 2 0,1 3 1,19 0-14,-62 6-37,0-1-68,0 0 0,1 1 0,-1 0 0,0 0 1,0 1-1,1 0 0,-1-1 0,0 2 0,0-1 0,0 1 0,0-1 0,0 1 0,0 1 0,0-1 0,-1 1 1,1 0 104,-4-2-183,0 0 1,0 0 0,-1 0 0,1 0 0,-1 1 0,1-1 0,-1 0 0,0 0 0,1 1-1,-1-1 1,0 0 0,0 0 0,0 1 0,0-1 0,0 0 0,0 1 0,0-1 0,0 0-1,-1 0 1,1 1 0,0-1 0,-1 0 0,1 0 0,-1 0 0,1 1 0,-1-1 0,0 0 182,-11 14-3548</inkml:trace>
  <inkml:trace contextRef="#ctx0" brushRef="#br0" timeOffset="6292.614">4186 2496 8618,'2'7'1968,"11"4"769,7-2-2457,16 5 32,2-8 56,20-3 104,1-8-8,14-4-32,-8 1-184,7 4-56,-21 5-504,-8 15-2888,-24 5 855</inkml:trace>
  <inkml:trace contextRef="#ctx0" brushRef="#br0" timeOffset="7159.157">5288 2012 6833,'20'-90'9442,"-21"89"-9356,1-1 0,-1 1-1,0-1 1,0 1 0,0-1-1,0 1 1,-1 0-1,1 0 1,0 0 0,0 0-1,-1 0 1,1 0-1,-1 0 1,1 0 0,-1 0-1,1 1 1,-1-1 0,1 0-1,-1 1 1,0-1-1,1 1 1,-1 0 0,0 0-1,1 0 1,-1 0-1,0 0 1,1 0 0,-1 0-1,0 0 1,1 0-1,-1 1 1,0-1 0,1 1-1,-1-1 1,1 1 0,-1 0-1,1 0 1,-1 0-1,1-1 1,-1 1 0,1 1-86,-14 6 24,1 1 1,0 0 0,0 1 0,1 1 0,0 0 0,1 1 0,0 0 0,1 1 0,1 0 0,0 1 0,0 0 0,2 1 0,0 0 0,0 0 0,1 0 0,1 1 0,1 0-1,0 1 1,1-1 0,0 11-25,2-22-2,0 1 0,1 0-1,0 0 1,0-1-1,0 1 1,1 0 0,0 0-1,0 0 1,0 0-1,1-1 1,0 1 0,0 0-1,1 0 1,-1-1 0,1 1-1,0-1 1,1 1-1,-1-1 1,1 0 0,0 0-1,1 0 1,-1 0-1,1-1 1,0 0 0,0 1-1,0-1 1,1 0 0,-1-1-1,1 1 1,0-1-1,0 0 1,0 0 0,2 0 2,1-3 2,0 1 1,0-1-1,0-1 1,0 0-1,0 0 1,0 0-1,0-1 1,0 0-1,0-1 0,0 0 1,-1 0-1,1 0 1,-1-1-1,3-2-2,-5 3 2,33-18 21,-1-1 1,-1-2 0,-1-1-1,-2-2 1,0-2 0,-2-1-1,-1-1 1,6-10-24,36-73 105,-71 112-100,1 0-1,-1 0 1,0-1-1,1 1 1,-1 0-1,0-1 1,0 1-1,-1-1 1,1 1 0,0-1-1,-1 0 1,0 1-1,1-1 1,-1 0-1,0 1 1,0-1-1,-1 1 1,1-1-1,-1 0 1,1 1-1,-1-1 1,0 1-1,0-1 1,0 1-1,0-1 1,0 1-1,0 0 1,-1 0-1,1-1 1,-1 1-1,0 0 1,0 0-1,1 0 1,-3 0-5,-5-1-32,-1 1 1,0 0-1,1 1 1,-1 0-1,0 1 1,0 0 0,0 1-1,0 0 1,1 0-1,-1 1 1,0 0-1,1 1 1,-1 0-1,1 0 1,0 1-1,0 0 1,1 1-1,-1 0 1,1 0 0,0 1-1,0 0 1,-5 5 31,-53 67-1842,41-16-2238,18-16 446</inkml:trace>
  <inkml:trace contextRef="#ctx0" brushRef="#br0" timeOffset="7468.33">5700 2242 9450,'-6'18'2353,"3"11"911,-3 3-2568,-1 20-264,-3-1 33,-3 2-113,5-10-96,2-1-144,5-17 24,1-4-584,6-12-216,0-15-2849,15-9 368</inkml:trace>
  <inkml:trace contextRef="#ctx0" brushRef="#br0" timeOffset="7922.048">6102 1752 7650,'25'-34'5629,"-29"46"-3302,-57 78-816,-49 87-197,91-121-965,18-54-343,1-1 1,0 0-1,0 0 1,0 0-1,0 0 1,0 0-1,0 1 1,0-1-1,1 0 1,-1 0-1,0 0 1,1 0-1,-1 0 1,1 0-1,-1 0 1,1 0-1,-1 0 1,1 0-1,0 0 1,-1 0-1,1 0 1,0 0-1,0 0 1,0 0-1,-1-1 1,1 1-1,0 0 1,0-1-1,0 1 1,0-1 0,0 1-1,1-1 1,-1 1-1,0-1 1,0 0-1,0 0 1,0 1-1,0-1 1,0 0-1,1 0 1,-1 0-1,0 0 1,0 0-1,0-1 1,0 1-1,1 0 1,-1 0-1,0-1 1,0 1-7,150-44 241,-136 40-222,4-3-10,0 1 0,1 1 0,0 1 0,0 0 0,0 2 0,1 0 0,-1 2 0,14 0-9,-32 0-5,1 0 0,-1 1 1,0-1-1,1 0 0,-1 1 0,0-1 1,1 1-1,-1 0 0,0 0 0,0 0 1,0 0-1,1 0 0,-1 1 0,0-1 1,-1 0-1,1 1 0,0 0 0,0-1 1,-1 1-1,1 0 0,-1 0 0,1 0 1,-1 0-1,0 0 0,0 0 0,0 0 1,0 1-1,0-1 0,0 0 0,-1 0 1,1 1-1,-1-1 0,1 1 0,-1-1 1,0 0-1,0 1 0,0-1 0,0 1 1,-1-1-1,1 0 0,-1 1 5,-36 74-37,23-55 74,2-4 64,0 0 1,-1 0-1,-1-2 0,-1 1 0,0-2 0,-1 0 1,-1-1-1,0-1 0,-1 0 0,0-1 0,-1-1 0,0-1 1,-1-1-1,0 0 0,-1-2 0,1 0 0,-3-1-101,13-4 32,0 0-1,0 0 0,-1-2 1,1 1-1,0-1 0,0-1 1,0 1-1,-6-3-31,12 3-144,1-1 0,0 0 1,-1 0-1,1 0 0,0 0 0,0-1 0,0 1 0,0-1 1,0 0-1,0 0 0,0 0 0,0 0 0,1 0 1,-1-1-1,1 1 0,0-1 0,0 0 0,0 0 0,0 1 1,0-1-1,0 0 0,1-1 0,-1 1 0,1 0 1,0 0-1,0-3 144,-4-41-2689</inkml:trace>
  <inkml:trace contextRef="#ctx0" brushRef="#br0" timeOffset="8294.816">6010 1817 9042,'24'-19'3009,"5"5"615,15 9-2327,4-1-521,6-1-192,-6-1-216,7 11-224,-7-3-32,4-1-400,-4 7-136,-5 6-3393,-17-23 776</inkml:trace>
  <inkml:trace contextRef="#ctx0" brushRef="#br0" timeOffset="11752.918">6967 1857 6449,'-1'-60'5819,"1"58"-5718,0 1 0,-1-1 1,1 1-1,0-1 0,0 1 1,-1 0-1,1-1 0,-1 1 0,0-1 1,1 1-1,-1 0 0,0-1 1,0 1-1,0 0 0,1 0 0,-1 0 1,-1 0-1,1 0 0,0 0 1,0 0-1,0 0 0,0 0 0,-1 0 1,1 0-1,0 1 0,-1-1 1,1 1-1,-1-1 0,1 1 0,-1-1 1,1 1-1,-1 0 0,1 0 1,-1 0-1,1 0 0,-1 0 0,0 0-101,-38 29 623,29-21-611,1 1 1,0 0-1,0 0 0,1 1 0,1 0 1,0 1-1,0 0 0,1 1 0,0-1 1,1 1-1,0 0 0,1 1 0,1-1 1,0 1-1,0 0 0,1 0 0,0 9-12,3-16 0,1 1-1,0-1 0,1 1 1,0-1-1,0 0 1,0 0-1,0 1 1,1-1-1,0-1 0,0 1 1,1 0-1,0-1 1,0 0-1,0 0 0,0 0 1,1 0-1,4 3 1,93 60 82,-74-54-57,-20-12-24,1 1-1,-1 0 1,0 0-1,0 1 1,0 0-1,0 0 1,-1 1-1,0 0 1,0 0-1,0 1 1,-1 0-1,1 0 1,-2 1-1,1 0 1,-1 0-1,0 0 0,0 0 1,0 1-1,-1 0 1,-1 0-1,1 0 1,-1 0-1,0 4 0,-4 0-3,0 1 0,-1-1-1,-1 1 1,0-1-1,-1 0 1,0 0 0,-1 0-1,0-1 1,-1 1 0,0-1-1,-1-1 1,0 1-1,-1-1 1,0 0 0,-7 6 3,1 1 139,-1 0 1,0-2 0,-1 0 0,0 0 0,-1-2 0,-1 0 0,0-1 0,-1 0 0,-8 2-140,23-12 66,-1 1 1,1-2-1,0 1 0,-1 0 1,0-1-1,1 0 1,-1 0-1,0 0 1,1 0-1,-1-1 1,0 0-1,0 0 1,1 0-1,-1-1 1,0 1-1,0-1 1,1 0-1,-1 0 1,1-1-1,-1 0 1,1 0-1,-1 0 1,1 0-1,0 0 1,0-1-1,0 0 1,0 0-1,1 0 0,-1 0 1,1 0-1,0-1 1,0 0-1,0 1 1,0-1-1,1 0 1,-1-1-1,1 1 1,0 0-1,0-1 1,0-1-67,0-3 19,1 0 1,-1 0-1,1-1 1,1 1 0,0 0-1,0-1 1,1 1-1,0 0 1,0 0-1,1-1 1,0 1-1,1 0 1,0 1 0,1-1-1,0 0 1,0 1-1,1-1-19,93-131 179,-41 79-188,3 2 1,2 3-1,65-45 9,-118 94 8,3-2-3,0 0 0,0-1 0,-1 0 1,-1-1-1,0 0 0,0 0 0,2-6-5,-11 16 1,0-1 1,0 1-1,0-1 0,0 1 1,0-1-1,-1 0 0,1 1 0,-1-1 1,1 0-1,-1 1 0,0-1 0,1 0 1,-1 0-1,0 1 0,0-1 0,0 0 1,0 0-1,-1 0 0,1 1 1,0-1-1,-1 0 0,1 1 0,-1-1 1,0 0-1,1 1 0,-1-1 0,0 1 1,0-1-1,0 1 0,0-1 0,0 1 1,-1 0-1,1-1 0,0 1 0,0 0 1,-1 0-1,1 0 0,-1 0 1,1 0-1,-1 0 0,0 1 0,1-1 1,-1 0-1,0 1-1,-83-21 5,74 19-3,-103-2-616,43 26-3821,28 4 865</inkml:trace>
  <inkml:trace contextRef="#ctx0" brushRef="#br0" timeOffset="14995.715">9686 2027 4713,'1'-3'429,"1"0"0,-1 0 0,-1 0 0,1 0 0,0 0 0,-1 0 0,1 0 0,-1 0 0,0 0 0,0-1 0,0 1 0,-1 0 0,1 0 0,-1 0 0,1 0 0,-1 0 0,0 0 0,0 0-1,-1-2-428,0 2 178,0 0 0,0 1 0,-1-1 0,1 0 0,0 0 0,-1 1 0,0 0 0,1-1-1,-1 1 1,0 0 0,0 0 0,-1 1 0,1-1 0,0 1 0,0-1 0,-1 1-1,0 0-177,-2 0 53,0-1-1,0 1 1,0 1-1,0-1 1,0 1-1,0 0 1,0 0-1,0 1 1,-1 0-1,1 0 1,0 0-1,0 1 1,1 0-1,-1 0 1,0 0-1,1 1 1,-1 0-1,1 0 1,0 0-1,0 1 1,0 0-1,0 0 1,1 0-1,-1 0 1,0 2-53,-6 6-6,1 1 1,1 0-1,0 0 1,1 0-1,0 1 1,1 0-1,0 1 1,2 0-1,-3 8 6,3-6-9,0 1 0,2 0 1,0 0-1,1 1 0,1-1 0,0 1 0,1-1 0,2 0 0,0 1 0,0-1 9,-1-13 0,0 0 0,0-1 0,0 1 0,1-1 0,0 1 0,-1-1 0,2 0 0,-1 0 0,0 1 0,1-2 0,0 1 1,0 0-1,0 0 0,0-1 0,0 0 0,1 0 0,0 0 0,-1 0 0,1 0 0,0-1 0,1 1 0,-1-1 0,0 0 0,1-1 0,-1 1 0,1-1 0,-1 0 0,5 1 0,10-1 40,0-2 0,0 0 0,0-1 0,0-1 0,0 0 0,0-2 0,-1 0 0,0-1 0,0-1 0,0 0 0,-1-2-1,-1 0 1,1-1 0,-1 0 0,-1-2 0,0 1 0,0-3-40,-5 7 90,-1-2 0,0 1 1,0-1-1,-1 0 0,0-1 0,-1 0 0,0 0 0,-1-1 0,0 1 0,-1-1 1,0-1-1,0 1 0,-1-1 0,-1 0 0,0 0 0,-1 0 0,0 0-90,-2 7 33,-1 0-1,0 0 1,0 0-1,0 0 1,0 0-1,-1 1 1,0-1-1,0 0 1,0 1-1,-1-1 0,1 1 1,-1 0-1,0 0 1,0 0-1,0 0 1,-1 1-1,0-1 1,1 1-1,-1 0 1,0 0-1,-1 0 1,1 0-1,-1 1-32,-7-5-109,-1 1-1,0 0 1,0 1 0,-1 0-1,1 1 1,-1 0 0,-6 1 109,18 2-233,0 0 1,0 1-1,-1-1 1,1 1-1,0 0 1,0 0-1,0 0 1,-1 0 0,1 0-1,0 0 1,0 0-1,0 1 1,0-1-1,-1 1 1,1 0-1,0 0 1,0 0-1,0 0 1,0 0-1,0 0 1,1 0-1,-3 2 233,-5 14-3930</inkml:trace>
  <inkml:trace contextRef="#ctx0" brushRef="#br0" timeOffset="120386.631">6911 1468 8874,'-8'-3'5650,"11"10"-3457,12 12-1730,-3-12-425,1 0 1,-1 0-1,1-2 1,0 0-1,0 0 1,1-1 0,-1-1-1,1 0 1,0-1-1,0 0 1,1-1-39,64 4 203,1-3 1,54-7-204,-89 3 61,249-13 230,26-4-85,-8 8 12,-186 9-157,442-23 104,-371 7-95,-95 0 757,-111 18 845,-25 8-4506,11-1-993,-3 5-420</inkml:trace>
  <inkml:trace contextRef="#ctx0" brushRef="#br0" timeOffset="-204759.922">8705 124 10370,'-1'0'50,"-66"-48"4696,-6 10-3733,56 31-1034,0 0 0,-1 2 0,1 0 0,-1 0 0,-1 2 0,1 0-1,-12 1 22,-156 24-144,102-7 159,-73 0 574,0-6-1,-51-9-588,179 0 178,1 0-77,-1 0 0,1 2 0,0 1 0,0 2 0,0 0 0,1 2 0,0 1 0,-3 2-101,-7 9-13,2 1-1,0 1 1,1 3-1,2 0 1,0 2 0,2 2-1,1 1 1,1 1-1,1 1 1,2 1-1,1 1 1,2 2-1,-2 6 14,-6 12-28,2 3 0,3 0 0,2 1 0,3 1-1,2 2 1,-4 28 28,16-63-10,1 0-1,1 0 1,1 1-1,1-1 1,2 1-1,0-1 1,4 22 10,5-8-6,2-1-1,1 1 1,2-2 0,2 0 0,1-1-1,2-1 1,1 0 0,1-2 0,14 15 6,-1-8-2,1-1 0,2-1 1,2-2-1,1-2 0,2-2 1,1-1-1,2-2 0,0-3 1,2-1-1,1-3 0,0-1 0,2-3 1,0-2-1,1-2 0,47 7 2,-49-11-4,0-2 0,1-1-1,0-3 1,1-2-1,-1-3 1,17-3 4,14-6 30,-1-4 0,0-3 0,74-27-30,-69 15 53,-2-3-1,0-5 1,25-17-53,-50 19 44,-2-1 0,-1-4 0,-2-1 0,8-12-44,-5 1 43,-3-3-1,-2-2 1,5-12-43,-39 49 23,-2-1 1,0 0-1,-1-1 1,-1-1-1,-2 0 1,0-1-1,-1 0 0,-1 0 1,-2-1-1,0 0 1,-2-1-1,1-9-23,-5 10 38,0-1 0,-2 1 0,-1-1 0,-1 1 0,-1 0 0,-1 0 0,-2 0 0,0 1 0,-10-22-38,1 13 43,-2 1 0,-2 0 0,0 2 0,-2 0 0,-1 1 1,-2 2-1,0 0 0,-2 2 0,-1 1 0,-1 1 0,-21-13-43,17 13-43,-2 2 0,0 1 0,-1 1 0,0 2 0,-2 2 0,0 1 0,-1 2 0,0 2 0,0 2 0,-1 1 0,-5 1 43,-11 1-339,1 2 0,-1 3 0,0 2 0,1 3 0,-1 2 0,1 2 0,-5 4 339,-218 75-3302,-2 28-209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3:4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3258 5684 7810,'-5'-5'393,"0"0"0,0 1 0,-1-1 0,0 1 0,1 0 0,-2 1 0,1-1 0,0 1 0,-1 1 0,1-1 0,-1 1 0,0 0 0,1 1-1,-1-1 1,0 1 0,0 1 0,0-1 0,-5 1-393,2 1 59,-1 0 0,1 1 0,0 0 0,0 0-1,0 1 1,0 0 0,0 1 0,1 0 0,-1 1 0,1 0-1,0 1 1,1-1 0,-1 2 0,1-1 0,0 1-1,1 0 1,0 1 0,0-1 0,0 2-59,-4 8 29,1 0 0,1 0 0,0 1 0,2 0-1,0 0 1,1 1 0,0 0 0,2 0 0,0 0 0,0 19-29,14 55 242,-9-91-232,0 1 0,-1-1 0,1 0 0,0 0 1,0 1-1,0-1 0,1 0 0,-1 0 0,0 0 1,1 0-1,-1 0 0,1-1 0,0 1 0,0 0 1,0-1-1,-1 1 0,1-1 0,1 0 0,-1 0 1,0 1-1,0-1 0,0-1 0,1 1 0,-1 0 1,0 0-1,1-1 0,-1 0 0,0 1 0,1-1 1,-1 0-1,1 0 0,1 0-10,1-1 34,1-1 0,-1 1 0,0-1 1,0 1-1,0-1 0,0-1 0,-1 1 0,1-1 0,-1 0 0,1 0 0,-1 0 0,0-1 1,0 1-1,1-3-34,7-8 110,-1 0 0,-1-1 1,-1 0-1,0-1 0,0 0 1,-2-1-1,0 1 0,-1-1 1,-1-1-1,0 1 0,-1-1 1,-1 0-1,-1 0 0,-1 0 1,0-13-111,-1 26 21,0 2-9,0 0 0,0 0 0,0-1 0,0 1-1,0 0 1,-1 0 0,1 0 0,-1 0 0,0 0 0,0 0 0,0 0-1,0 0 1,-1 0 0,1 0 0,-1 0 0,0 1 0,0-1-1,-1-1-11,1 4-7,1 1 0,-1-1 0,1 1-1,-1-1 1,1 1 0,-1 0 0,1-1-1,-1 1 1,1 0 0,0 0-1,-1 0 1,1 0 0,0 0 0,0 0-1,0 1 1,0-1 0,0 0-1,0 1 1,0-1 0,0 0 0,0 1-1,1-1 1,-1 1 0,1-1 0,-1 1-1,1-1 1,-1 1 0,1 1 7,-1-2-23,-18 103-5248,20-65 1673</inkml:trace>
  <inkml:trace contextRef="#ctx0" brushRef="#br0" timeOffset="240.507">3322 6006 8138,'-5'35'2072,"-7"6"849,-2 1-2353,1 4 16,-2-7-168,2 5 8,6-8-272,4 1 8,4-10-160,2-7-320,3-12-432,5-16-2321,-3-9 265</inkml:trace>
  <inkml:trace contextRef="#ctx0" brushRef="#br0" timeOffset="581.339">3499 5558 8978,'-10'11'5284,"0"6"-4908,0 1-1,1 0 1,1 0 0,1 1 0,0 0 0,1 0 0,-1 12-376,6 24 280,1-53-275,1-1-1,0 1 1,0-1 0,0 0-1,0 1 1,0-1-1,0 0 1,0 0 0,0 0-1,0 0 1,0 0 0,1 0-1,-1 0 1,0 0-1,1-1 1,-1 1 0,1 0-1,-1-1 1,1 1 0,-1-1-1,1 0 1,-1 1-1,1-1 1,-1 0 0,1 0-1,0 0 1,-1 0 0,1 0-1,-1 0 1,1-1-1,-1 1 1,1 0 0,-1-1-1,1 1 1,-1-1 0,1 0-1,-1 1 1,1-1-1,-1 0 1,0 0 0,0 0-1,1 0 1,-1 0-1,0 0 1,0 0 0,0-1-1,0 1-4,16-8 17,108-46 125,-123 55-145,0-1 0,0 0-1,0 1 1,-1-1 0,1 1 0,0 0-1,0 0 1,0-1 0,0 1 0,0 1-1,0-1 1,0 0 0,0 0 0,0 1-1,0-1 1,0 1 0,0 0 0,0-1-1,-1 1 1,1 0 0,0 0 0,-1 0-1,1 0 1,0 0 0,-1 1 0,1-1-1,-1 0 1,0 1 0,1-1 0,-1 1-1,0 0 1,0-1 0,0 1 0,0 0-1,0-1 1,0 1 0,-1 0 0,1 0-1,-1 0 1,1 0 0,-1 0 0,0 0-1,1 0 1,-1 0 0,0 0 0,0 0-1,-1 0 1,1 0 0,0 0 0,-1-1-1,1 1 1,-1 0 0,1 0 0,-1 0-1,-1 1 4,-3 16 65,-1-1 0,-1-1 0,0 1 0,-1-1 0,-1-1 0,-1 1 0,0-1 0,-1-1 0,-1 0 0,0-1 0,-1 0 0,-1-1 0,-13 10-65,22-17 40,0-1 1,-1 0 0,1 0-1,-1-1 1,0 0 0,-1 0-1,1 0 1,-1-1 0,0 0-1,0 0 1,1-1 0,-2 0-1,1 0 1,0 0 0,0-1-1,-1 0 1,1-1 0,0 0-1,-1 0 1,-4-1-41,9-1-191,0 0-1,0-1 0,0 1 1,0-1-1,0 0 1,1 0-1,0 0 1,-1 0-1,1-1 0,0 1 1,0-1-1,1 1 1,-1-1-1,1 1 1,0-1-1,0 0 1,0 0-1,0 0 0,1 1 1,-1-3 191,1 3-295,-9-43-2564</inkml:trace>
  <inkml:trace contextRef="#ctx0" brushRef="#br0" timeOffset="938.266">3486 5525 8562,'7'-8'2280,"-1"7"625,3 1-2265,5 1-520,4 2 72,4-1-152,11 1 48,-3 0-88,4-6-416,1 1-2569,-4 4 697</inkml:trace>
  <inkml:trace contextRef="#ctx0" brushRef="#br0" timeOffset="1269.434">3816 5476 8810,'-25'41'3664,"-35"76"-772,59-116-2883,1 1 1,-1-1-1,0 1 0,1-1 0,-1 1 1,1 0-1,-1-1 0,1 1 0,0 0 1,-1-1-1,1 1 0,0 0 1,0-1-1,1 1 0,-1 0 0,0 0 1,0-1-1,1 1 0,-1-1 1,1 1-1,0 0 0,-1-1 0,1 1 1,0-1-1,0 1 0,0-1 1,0 0-1,0 1 0,0-1 0,0 0 1,0 0-1,1 0 0,-1 1 1,0-1-1,1-1 0,-1 1 0,1 0 1,-1 0-1,1 0 0,-1-1 0,1 1 1,0-1-1,-1 0 0,1 1 1,0-1-1,-1 0 0,1 0 0,0 0 1,0 0-10,11-2 1,0-1 1,0-1 0,0 0 0,-1 0 0,0-1-1,1-1 1,-2 0 0,7-5-2,38-17 84,-53 27-78,-2-1-6,0 1-1,0 0 1,1 0-1,-1 0 1,0 0-1,0 1 0,1-1 1,-1 0-1,0 0 1,1 1-1,-1-1 1,1 1-1,-1-1 1,1 1-1,-1 0 1,1 0-1,-1-1 1,1 1-1,-1 0 0,1 0 1,-1 0-1,1 1 1,-1-1-1,1 0 1,-1 1-1,1-1 1,-1 1-1,1-1 1,-1 1-1,0-1 1,1 1-1,-1 0 0,0 0 1,1 0-1,-1 0 1,0 0-1,0 0 1,0 0-1,0 0 1,0 0-1,0 1 1,0-1-1,0 1 1,-2 8 13,-1-1-1,0 1 1,-1 0 0,0-1-1,0 1 1,-1-1 0,0 0-1,-1 0 1,0-1-1,0 1-12,0 0 39,-15 28 347,-2-1 0,-2 0-1,-1-2 1,-1-1 0,-2-1-1,-17 15-385,44-47 8,-1 3-7,1-1 1,-1 0-1,1 0 0,-1 0 1,1-1-1,-1 1 1,0 0-1,0-1 1,0 1-1,0-1 0,0 0 1,-1 1-1,1-1 1,0 0-1,0 0 1,-1-1-1,1 1 1,-1 0-1,1-1 0,0 0 1,-1 1-1,1-1 1,-1 0-1,1 0 1,-1 0-1,1-1 0,-1 1 1,1 0-1,-1-1 1,1 0-1,0 0 1,-3 0-2,1-7-537,0 0 1,1 0-1,0 0 1,0 0-1,1 0 1,0-1-1,0 1 1,1-1-1,0 1 1,1-1-1,0-1 537,-2-41-3803</inkml:trace>
  <inkml:trace contextRef="#ctx0" brushRef="#br0" timeOffset="1646.832">3759 5461 6929,'12'-6'2857,"0"1"136,5 2-1337,4-3-1240,5 5 32,3-1-264,7 8-8,2-9-160,4 2-32,-2-5-304,4 0-2792,-2-11 751</inkml:trace>
  <inkml:trace contextRef="#ctx0" brushRef="#br0" timeOffset="1647.832">4281 5300 6129,'-21'34'3315,"-48"81"2432,55-92-5578,1 1 1,2 0-1,0 1 1,2 0 0,0 1-1,2 0 1,1 0-1,1 0 1,1 1-1,0 13-169,4-34 14,-1 1 0,1-1-1,0 1 1,0-1 0,1 1 0,0-1-1,0 1 1,0-1 0,1 0 0,0 1-1,0-1 1,1 0 0,0 0-1,0-1 1,0 1 0,1-1 0,0 1-1,0-1 1,0 0 0,0 0 0,1-1-1,0 0 1,0 1 0,2 0-14,-2-4 6,0 0-1,0 0 1,0-1 0,0 0 0,1 1 0,-1-2 0,0 1 0,0-1-1,0 0 1,0 0 0,0 0 0,0 0 0,0-1 0,0 0 0,0 0 0,-1-1-1,1 1 1,-1-1 0,1 0 0,0-1-6,8-4 39,1 0 1,-2-2-1,1 1 1,-1-2-1,-1 1 0,0-1 1,0-1-1,-1 0 1,-1-1-1,0 0 0,0 0 1,-2-1-1,2-3-39,-8 16 15,-1 0-1,1 0 0,-1-1 1,1 1-1,-1 0 0,0 0 1,1 0-1,-1 0 1,0-1-1,0 1 0,0 0 1,0 0-1,0-1 1,0 1-1,0 0 0,0 0 1,0 0-1,-1-1 1,1 1-1,-1 0 0,1 0 1,0 0-1,-1 0 1,0 0-1,1 0 0,-1 0 1,0 0-1,1 0 0,-1 0 1,0 0-1,0 0 1,0 0-1,0 0 0,0 1 1,0-1-1,0 0 1,0 1-1,0-1 0,0 1 1,0-1-1,-1 1 1,1 0-1,0-1 0,0 1 1,0 0-1,-1 0 0,1 0-14,-60 8 440,49-4-441,0 1 0,1 0 0,-1 1 0,1 0 0,1 1 0,-1 0 0,1 1 0,0 0 0,0 1 0,-4 6 1,14-15-2,-1 0-131,0 1 1,1-1-1,-1 1 1,0-1 0,0 1-1,1 0 1,-1 0-1,1-1 1,-1 1 0,0 0-1,1 0 1,0 0-1,-1-1 1,1 1 0,-1 0-1,1 0 1,0 0-1,0 0 1,0 0 0,-1 0-1,1 0 1,0 0-1,0 0 1,0 0 0,0-1-1,1 1 1,-1 0-1,0 0 1,0 0 0,0 0-1,1 0 1,-1 0-1,0 0 1,1 0 132,16 2-3349</inkml:trace>
  <inkml:trace contextRef="#ctx0" brushRef="#br0" timeOffset="3448.714">6456 5701 7218,'0'-2'281,"0"1"0,-1-1 1,1 1-1,-1-1 0,1 1 1,-1 0-1,0-1 0,1 1 1,-1 0-1,0 0 1,0-1-1,0 1 0,0 0 1,0 0-1,0 0 0,0 0 1,-1 0-1,1 0 1,0 0-1,0 1 0,-1-1 1,1 0-1,-1 1 0,0-1-281,-36 15 2033,27-3-1913,0 1-1,0 0 0,2 0 1,-1 1-1,1 0 1,1 1-1,1 0 0,0 0 1,0 1-1,2-1 0,0 2 1,0-1-1,1 0 0,0 12-119,1-20 30,2 1-1,-1-1 0,1 1 0,0 0 1,0-1-1,1 1 0,0 0 0,0 0 0,1-1 1,0 1-1,1 0 0,-1-1 0,1 1 0,1-1 1,0 0-1,0 0 0,0 0 0,1 0 0,0 0 1,0 0-1,5 4-29,-6-9 13,1-1 0,-1 0 1,1 1-1,0-2 0,-1 1 0,1 0 1,0-1-1,0 1 0,0-1 0,0 0 1,-1-1-1,1 1 0,0-1 0,0 1 1,0-1-1,-1 0 0,1-1 0,-1 1 1,1 0-1,-1-1 0,1 0 0,-1 0 0,0 0 1,0 0-1,0-1 0,0 1 0,0-1 1,0 0-14,11-10 48,0-1 0,-1-1 0,0 0 0,-2-1 0,1 0 1,-2-1-1,0 0 0,-1 0 0,-1-2-48,-2 7 34,0-1-1,-1 1 1,0-1 0,-1 0-1,0-1 1,-2 1-1,1 0 1,-1-1 0,-1 0-1,-1 1 1,0-1 0,0 0-1,-2 1 1,0-5-34,2 17 1,0-1 0,0 1 0,0-1 1,0 1-1,-1-1 0,1 1 0,0 0 0,-1-1 0,1 1 1,-1-1-1,1 1 0,-1 0 0,0-1 0,0 1 0,0 0 1,1 0-1,-1-1 0,0 1 0,0 0 0,-1 0 0,1 0 1,0 0-1,0 0 0,0 1 0,-1-1 0,1 0 0,0 1 1,-1-1-1,1 0 0,-1 1 0,1 0 0,0-1 1,-1 1-1,1 0 0,-1 0 0,1 0 0,-1 0 0,1 0 1,-1 0-1,1 0 0,-1 0-1,-4 5-20,1 0 1,0 1-1,0 0 1,0-1-1,1 1 1,0 1-1,0-1 0,0 1 1,1 0-1,0-1 1,-1 6 19,0-4-27,-32 97-1295,32-35-3494,14-42 995</inkml:trace>
  <inkml:trace contextRef="#ctx0" brushRef="#br0" timeOffset="3731.587">6684 5960 8138,'-4'43'2456,"0"4"633,-8 3-2105,3 0-392,-4 3-128,8-14-128,2-4-176,6-6-80,3-12-544,3-14-8,3-23-2800,8-12 455</inkml:trace>
  <inkml:trace contextRef="#ctx0" brushRef="#br0" timeOffset="3995.738">6933 5519 7930,'14'-23'5488,"-18"23"-4203,-44 84 33,38-66-1220,0 1 1,1 0 0,2 1 0,0 0-1,1 0 1,0 1 0,-1 17-99,7-36 4,-1-1 0,1 0 0,0 0 0,0 0 1,0 0-1,0 0 0,0 1 0,0-1 0,0 0 1,0 0-1,0 0 0,0 0 0,1 0 1,-1 1-1,0-1 0,1 0 0,-1 0 0,1 0 1,-1 0-1,1 0 0,0 0 0,-1 0 0,1 0 1,0 0-1,0-1 0,0 1 0,0 0 0,-1 0 1,1-1-1,0 1 0,0 0 0,0-1 1,0 1-1,1-1 0,-1 0 0,0 1 0,0-1 1,0 0-1,0 1 0,1-1-4,45-9 56,8-11 5,-41 13-45,2 1-1,-1 0 0,0 2 1,1 0-1,0 0 0,0 2 1,0 0-1,0 0 1,2 2-16,-15 0-4,-1 0 0,1 0 0,0 1 1,0-1-1,0 1 0,0 0 1,-1 0-1,1 0 0,0 0 0,-1 0 1,1 0-1,-1 1 0,1-1 0,-1 1 1,0 0-1,0 0 0,0 0 0,0 0 1,0 0-1,0 0 0,0 0 0,-1 1 1,1-1-1,-1 1 0,1-1 1,-1 1-1,0 0 0,0-1 0,0 1 1,-1 0-1,1 0 0,-1 0 0,1-1 1,-1 1-1,0 2 4,-1 8 117,0 0 0,-1-1 0,-1 1 1,0-1-1,0 1 0,-1-1 0,-1 0 0,0-1 0,0 1 0,-2-1 0,1 0 1,-1 0-1,-1-1 0,0 0 0,0 0 0,-1-1 0,0 0 0,-1 0 1,0-1-1,0-1 0,-1 0 0,0 0 0,0-1 0,0 0 0,-1-1 1,0 0-1,0-1 0,0 0 0,-1-1 0,-2 0-117,10-2-151,0-1 0,-1 1 0,1-1 0,-1 0 0,1-1-1,-1 1 1,1-1 0,-1 0 0,1 0 0,0-1 0,0 1 0,0-1 0,0-1 0,0 1 0,0 0 0,0-1-1,0 0 1,1-1 0,0 1 0,0 0 0,0-1 0,0 0 0,0 0 0,1 0 0,-1-1 0,1 1-1,0-1 153,-13-43-3770,8-2-380</inkml:trace>
  <inkml:trace contextRef="#ctx0" brushRef="#br0" timeOffset="4307.105">6828 5543 8746,'14'-9'2504,"3"1"841,4 2-2345,9 0-280,-1 0-79,7 0-193,-1 5-232,8-3-136,-5 3 8,3-5 2912,-6 13-6528,-11-2 3168</inkml:trace>
  <inkml:trace contextRef="#ctx0" brushRef="#br0" timeOffset="4743.653">7538 5472 8426,'6'-4'1573,"13"-9"2260,-19 13-3789,0 0 0,0 0 0,-1 1 0,1-1 0,0 0 0,0 0 1,0 0-1,0 0 0,0 1 0,0-1 0,0 0 0,0 0 0,0 0 0,0 1 0,0-1 0,0 0 0,0 0 1,0 0-1,0 1 0,0-1 0,0 0 0,0 0 0,0 0 0,0 1 0,0-1 0,0 0 0,0 0 1,0 0-1,0 0 0,0 1 0,0-1 0,0 0 0,1 0 0,-1 0 0,0 0 0,0 1 0,0-1 0,0 0 1,1 0-1,-1 0 0,0 0 0,0 0 0,0 0 0,0 0 0,1 1 0,-1-1 0,0 0 0,0 0 1,0 0-1,1 0 0,-1 0 0,0 0-44,-27 70 1225,22-62-1170,2 0-1,-1 1 0,1-1 1,1 1-1,0-1 0,0 1 1,0 0-1,1 0 0,0 0 1,1-1-1,0 1 0,1 0 1,0 0-1,0 0 0,0 0 1,1-1-1,1 1 0,0-1 1,0 1-1,0-1 0,1 0 1,0 0-1,5 6-54,23 22 86,37 54 41,-66-85-127,-1 0-1,0 0 1,0 1-1,0-1 1,-1 1-1,0-1 0,0 1 1,0-1-1,-1 1 1,0 0-1,0-1 1,0 1-1,0 0 0,-1-1 1,0 1-1,-1-1 1,1 1-1,-1-1 1,0 2 0,-2 1 27,-1 1-1,0-1 1,0 0 0,0 0 0,-1-1 0,0 1 0,-1-1-1,1-1 1,-1 1 0,-1-1 0,1-1 0,-1 1 0,0-1 0,0 0-1,-1-1 1,0 0 0,1 0 0,-1-1 0,0 0 0,-1-1 0,0 0-27,4 0 44,-1-1 0,1 0 0,-1 0 0,1 0 1,-1-1-1,1 0 0,-1-1 0,1 1 0,-1-1 1,1 0-1,-1-1 0,1 0 0,0 0 0,0 0 0,0-1 1,0 0-1,0 0 0,1 0 0,-1-1 0,1 1 1,0-1-1,0-1 0,0 1 0,0-1 0,1 0 1,0 0-1,0 0 0,0-1 0,1 1 0,-1-3-44,0 0 0,1 0-1,0 0 0,1-1 1,0 1-1,0-1 1,1 0-1,0 1 0,0-1 1,1 0-1,0 0 0,1 1 1,0-1-1,0 0 0,1 1 1,0-1-1,1 1 1,0 0-1,0-1 0,0 1 1,1 1-1,1-1 0,3-5 1,3-4 8,0 1-1,1 1 0,1 0 0,1 1 0,0 0 0,1 1 1,0 0-1,1 1 0,13-6-7,37-20 24,73-50 13,-138 88-31,0-1 0,0 0-1,1 0 1,-1 0-1,0 1 1,0-1-1,0 0 1,0 0-1,0 0 1,0-1 0,-1 1-1,1 0 1,0 0-1,0 0 1,-1-1-1,1 1 1,-1 0-1,1-1 1,-1 1 0,0 0-1,1-1 1,-1 1-1,0 0 1,0-1-1,0 1 1,0-1-1,0 1 1,0 0 0,-1-1-1,1 1 1,0-1-1,-1 1 1,1 0-1,-1-1 1,1 1-1,-1 0 1,0 0 0,1-1-1,-1 1 1,0 0-1,0 0 1,0 0-1,0 0 1,0 0-1,0 0 1,0 0 0,0 1-1,0-1 1,0 0-1,-1 0 1,1 1-1,0-1 1,-1 1-1,1-1-4,-118-43 271,76 33-503,39 9-167,-39-15 871,31 3-3118,4-6 312</inkml:trace>
  <inkml:trace contextRef="#ctx0" brushRef="#br0" timeOffset="-11453.627">2337 1040 4049,'0'0'113,"1"0"-1,-1 0 1,0 0 0,0 0 0,1 0-1,-1 0 1,0 0 0,0 0 0,1 0-1,-1 0 1,0 0 0,0 0 0,1 0-1,-1 0 1,0 0 0,0 0 0,1 0-1,-1 0 1,0 0 0,0 0 0,1 0-1,-1 0 1,0-1 0,0 1 0,0 0-1,1 0 1,-1 0 0,0 0 0,0-1-1,0 1 1,0 0 0,1 0 0,-1 0-1,0-1 1,0 1 0,0 0 0,0 0-1,0-1 1,0 1 0,0 0 0,0 0 0,1-1-1,-1 1 1,0 0 0,0 0 0,0-1-113,0 28 1758,0-22-1915,-30 261 2539,-9 261-2049,25-309-159,14 179-174,11-128 76,-13 57-76,-11 26 44,24 332 74,-12-630 17,-2 0-1,-2 0 0,-5 13-134,-29 174 794,7-91-562,22-111-128,21-42-3128,2-13 705</inkml:trace>
  <inkml:trace contextRef="#ctx0" brushRef="#br0" timeOffset="-10033.173">1361 4624 7001,'7'-2'5326,"11"5"-5512,-14-3 566,68 10-261,1-4 0,56-2-119,-35-2 54,217 6-12,37-17-9,14-18 62,-7 3 85,8 4-131,34 1-41,29 11 9,-22 22 26,-7 9 32,3-3-38,19-24-102,-14-12 114,2-3 22,-18-5 89,-15-2 168,-34 11 44,272 33 224,-314-12-78,-305-8-652,0 1 1,1-1 0,-1 0-1,1-1 1,0 1-1,0-1 1,0-1 0,0 1-1,0-1 1,1 0 0,-1 0-1,1-1 1,-4-4 133,-7-70-1946,9 24 1727,-33-46 4007,41 100-3748,-1 0-1,1 1 1,0-1 0,-1 0-1,1 0 1,0 1 0,0-1-1,0 1 1,-1-1 0,1 1-1,0-1 1,0 1 0,0-1-1,0 1 1,0 0-1,0-1 1,0 1 0,0 0-1,0 0 1,0 0 0,0 0-1,0 0 1,0 0 0,0 0-1,0 0 1,0 0 0,0 0-1,0 1 1,0-1 0,0 0-1,0 1 1,0-1 0,0 1-40,2-1 69,224 34 12,-176-30-66,-29-4-11,0 2-1,0 0 1,-1 1 0,1 2-1,-1 0 1,0 1 0,0 1-1,0 1 1,4 3-4,-22-9 0,0 0 0,1 0 0,-1 1 0,0-1 0,0 1-1,-1 0 1,1 0 0,0 0 0,-1 0 0,0 0 0,0 1 0,0-1 0,0 1 0,0-1 0,-1 1 0,0 0 0,1-1-1,-1 1 1,-1 0 0,1 0 0,0 0 0,-1 0 0,0 0 0,0 0 0,0 0 0,-1 0 0,1 0 0,-1 2 0,-2 8 24,-1-1 1,0 0 0,-1 0 0,0 0 0,-1 0 0,-1-1 0,-3 5-25,-19 23 158,-1-2-1,-2-1 1,-1-1-1,-2-2 1,-1-2-1,-2-1 1,-1-2-1,-3-1-157,-78 48 511,69-33-1838,29-29-103</inkml:trace>
  <inkml:trace contextRef="#ctx0" brushRef="#br0" timeOffset="-9246.502">1864 1219 7626,'-19'0'2894,"12"0"-1175,14-2-1133,14-5-443,-1-1-1,0-1 1,-1-1-1,0 0 0,0-1 1,-1-1-1,0-1 1,-2-1-1,1 0 1,-2-1-1,0-1 0,0 0 1,-2-1-1,4-7-142,-11 17 18,226-288 203,-218 279-167,-1 0 0,-1-1 0,-1-1 1,-1 1-1,0-2 0,-1 1 0,-1-1 0,2-10-54,-8 5 427,3 42-238,72 166-373,-50-89 191,-19-64-392,1 0-1,2 0 0,1-1 0,7 11 386,14 12-2849</inkml:trace>
  <inkml:trace contextRef="#ctx0" brushRef="#br0" timeOffset="-8099.151">1264 304 8010,'-4'-13'1475,"3"8"-1021,-1 0 0,0 0 0,0 0 0,0 0-1,0 0 1,-1 1 0,1-1 0,-1 1 0,-1-1 0,1 1 0,-1 0 0,1 0 0,-3-1-454,4 4 31,0 1 1,0 0-1,1 1 0,-1-1 1,0 0-1,1 0 0,-1 1 1,0-1-1,1 1 0,-1-1 1,0 1-1,1 0 0,-1 0 0,1 0 1,-1 0-1,1 0 0,0 0 1,-1 0-1,1 0 0,0 0 1,0 1-1,0-1 0,0 0 1,0 1-1,0-1 0,0 1 1,0-1-1,1 1 0,-1 0 1,0-1-1,1 1 0,-1 0 1,1-1-1,0 1 0,0 0 1,0 0-1,0-1 0,0 1 1,0 0-1,0 0-31,-1 2 34,-8 34-32,3 1 0,1 0 0,1 0-1,3 0 1,2 22-2,22 194-4,-5-112 50,-16-130-33,-1 0 1,0 0-1,-1 1 1,0-1-1,-1 0 0,-1 0 1,0 0-1,0 0 1,-2 2-14,3-15-5,0 1-1,0 0 1,0 0-1,0 0 1,0-1-1,0 1 1,0 0 0,0-1-1,0 1 1,0-1-1,0 1 1,0-1-1,0 0 1,-1 0 0,1 1-1,0-1 1,0 0-1,0 0 1,0 0-1,-1 0 1,1 0 0,0 0-1,0 0 1,0-1-1,-1 1 1,1 0-1,0-1 1,0 1 0,0-1-1,0 1 1,0-1-1,0 0 1,0 1-1,0-1 1,0 0 0,0 0-1,0 1 1,0-1-1,1 0 1,-1 0-1,0 0 1,1 0 0,-1 0 5,-14-15-230,0 0 1,1-1 0,1 0 0,1-1-1,1 0 1,0-1 0,1 0-1,1-1 1,1 0 0,1 0 0,-2-12 229,8 29-13,-7-18 62,1-1 0,1 0 1,2 0-1,0 0 0,1-1 0,0-10-49,4 31 21,-1 1 0,1-1 0,0 0 0,-1 1 0,1-1 0,0 1 0,0-1 0,0 1 0,0-1 0,0 1 0,0-1 0,1 1 0,-1 0 0,0 0 0,1 0 0,-1 0 0,1 0 0,-1 0-1,1 0 1,0 0 0,-1 1 0,1-1 0,0 0 0,-1 1 0,1-1 0,0 1 0,0 0 0,0 0 0,-1 0 0,1 0 0,0 0 0,0 0 0,-1 0 0,1 0 0,0 1 0,0-1 0,-1 1-1,2 0-20,3-1 2,40 2-267,91-5 624,-55-28-4343,-60 14 1242</inkml:trace>
  <inkml:trace contextRef="#ctx0" brushRef="#br0" timeOffset="-7889.343">1516 55 6505,'-10'21'2393,"-7"14"167,-3 18-1415,-1 5-889,-9 18 72,5-6-48,6 7 24,8-13-64,6 1-40,10-19-88,3-2-16,2-16-40,7-5-24,-6-14-80,13-4-208,-4-8-1176,11-14-1481,4-1-80</inkml:trace>
  <inkml:trace contextRef="#ctx0" brushRef="#br0" timeOffset="-7578.161">1839 167 7642,'-4'13'2392,"-10"8"385,-5 23-1889,-6 7-680,-11 21 32,-4-1-16,-2 3 8,5-14-32,4-3-32,9-20-80,9-9-8,6-12-16,6-12-64,-2-11-200,3-10-944,-4-10-864,5-7-1065,-4-14-816</inkml:trace>
  <inkml:trace contextRef="#ctx0" brushRef="#br0" timeOffset="-7154.55">1509 315 6465,'10'22'1817,"7"7"463,7 8-1656,5-1-392,12 0 32,-1-5-55,8-7-33,1-6-56,5-4 16,-8-10-160,-2 3-2417,-15-9 777</inkml:trace>
  <inkml:trace contextRef="#ctx0" brushRef="#br0" timeOffset="-7153.55">1905 1 5217,'18'1'2321,"-1"13"-105,10 7-888,5 8-1216,-2 9 160,-9 1 65,-4 17 55,-14 3-24,-14 19-48,-11-1-128,-18 20-48,-11-6-56,-25 13 312,0-15-3049,-15-12 1105</inkml:trace>
  <inkml:trace contextRef="#ctx0" brushRef="#br0" timeOffset="-1437.24">4088 3772 8202,'-6'23'6426,"-3"34"-6070,6-35 351,-12 128 338,7 1 0,6 0-1,8 14-1044,13 83-317,-9-217-4220,-5-33 1056</inkml:trace>
  <inkml:trace contextRef="#ctx0" brushRef="#br0" timeOffset="2710.138">6863 4185 8650,'1'1'4312,"1"8"-3142,-10 117 757,-12 60-653,6 171-1274,14-349 139,0 1 76,-1-1 0,2 0 1,-1 0-1,1 1 0,1-1 1,-1 0-1,2 0 0,-1 0 0,3 6-215,3-5-1873,0-7 973</inkml:trace>
  <inkml:trace contextRef="#ctx0" brushRef="#br0" timeOffset="7491.862">1997 3381 3537,'-4'-2'1399,"5"1"-1224,-1 1 0,0 0 0,0 0 0,0 0 0,1-1 0,-1 1 0,0 0 0,0 0 0,0-1 0,0 1 0,0 0 0,1-1 0,-1 1 0,0 0 0,0-1 0,0 1 0,0 0 0,0 0 0,0-1 0,0 1 0,0 0 0,0-1 0,0 1 0,0 0 0,0-1 0,0 1 0,0 0 0,0-1 0,-1 1 0,1 0 0,0 0 0,0-1 0,0 1 0,0 0 0,-1 0 0,1-1 0,0 1 0,0 0 0,0 0 0,-1-1 1,1 1-1,0 0 0,0 0 0,-1 0 0,1 0 0,0-1 0,-1 1 0,1 0 0,0 0 0,0 0 0,-1 0-175,332-43 2868,-109 36-2678,-182 1-49,-56 1 917,-71 8-769,0 4 0,0 4 0,1 3 0,0 4 1,2 4-1,1 3 0,-21 13-289,96-36 16,-10 5-19,48-6-5,175-40-23,29-2 121,-130 46-55,-98-5-15,-14-3 14,-10-2-19,0 2 0,-1 0 0,1 1 0,-1 0 0,0 2 0,1 0 0,-1 1 0,1 1 0,-1 1 0,1 1 0,0 0 0,0 1 0,0 1-1,1 1 1,-4 2-15,-38 15-1787,78-34-1684,18-13-165</inkml:trace>
  <inkml:trace contextRef="#ctx0" brushRef="#br0" timeOffset="8558.414">706 3121 4105,'-20'0'1637,"2"0"-288,0-1 0,0-1 1,0 0-1,1-1 0,-1-1 1,-7-3-1350,26 7 51,-1 0 0,1 0 0,-1-1 0,1 1 0,-1 0 0,1 0 0,-1 0 0,1 0 0,-1 0 0,0 0 1,1-1-1,-1 1 0,1 0 0,-1 0 0,1-1 0,-1 1 0,0 0 0,1-1 0,-1 1 0,0 0 0,1-1 0,-1 1 1,0-1-1,1 1 0,-1 0 0,0-1 0,0 1 0,1-1 0,-1 1 0,0-1 0,0 1 0,0-1 0,0 1 0,0-1 1,0 1-1,0-1 0,0 1 0,0-1 0,0 1 0,0-1 0,0 1 0,0-1 0,0 1 0,0-1 0,0 1 1,-1-1-1,1 1 0,0 0 0,0-1 0,-1 1 0,1-1 0,0 1 0,0 0 0,-1-1 0,1 1 0,-1-1 0,1 1 1,0 0-1,-1 0 0,1-1 0,-1 1 0,1 0 0,0 0 0,-1-1-51,11-5 153,49-36 302,-3-3 0,-1-2 0,-3-3 0,26-32-455,-43 41 50,-1-1 0,-3-1-1,11-22-49,-37 57 14,4-6 21,0 0 1,0 0 0,-2-1-1,1 0 1,-2 0 0,0-1-1,-1 0 1,0-4-36,-24 47 344,3 9-339,1 1 1,2 0-1,2 1 0,1 0 0,3 0 1,0 1-1,3 0 0,1 1 0,2-1 0,2 0 1,4 29-6,5-27-1652,0-16-2242,-2-7 16</inkml:trace>
  <inkml:trace contextRef="#ctx0" brushRef="#br0" timeOffset="8846.041">406 3502 9146,'7'-1'2192,"13"-5"857,10-5-2585,22-7 48,7-3-48,24-11 185,-2-3-169,13-2-8,-12 3-288,6-1 0,-21 10-176,-1 6 64,-17 5-64,-10 5-360,-16 6-328,-8 4-889,-13 4-2032,-8 9 89</inkml:trace>
  <inkml:trace contextRef="#ctx0" brushRef="#br0" timeOffset="9686.574">310 3785 6137,'-49'16'6998,"25"13"-5519,7-4-1272,2 1 0,1 0 0,1 1 0,2 0 0,-1 5-207,8-21 62,1-1 1,0 1-1,0-1 0,2 1 1,-1 0-1,1 0 1,1 0-1,0 0 0,0 0 1,1 0-1,1 0 1,0 0-1,0-1 0,1 1 1,2 5-63,-4-14 21,0 0 0,0 0 0,0 0 1,0-1-1,0 1 0,0 0 0,1 0 0,-1-1 0,0 1 1,1-1-1,0 1 0,-1-1 0,1 0 0,0 0 0,-1 1 0,1-1 1,0 0-1,0-1 0,0 1 0,0 0 0,0-1 0,0 1 1,0-1-1,0 1 0,0-1 0,1 0 0,-1 0 0,0 0 1,0 0-1,0 0 0,0 0 0,0-1 0,0 1 0,0-1 1,0 0-1,0 1 0,0-1 0,0 0 0,0 0 0,0 0 1,0 0-1,0-1-21,70-56 621,-58 41-515,0-1 0,-1 0 1,-1 0-1,-1-2 1,0 1-1,-1-2 1,-2 1-1,0-1 1,-1 0-1,-1-1 1,-1 0-1,1-9-106,-5 25 27,-1 1 1,1-1-1,-1 1 0,0-1 0,0 1 1,0-1-1,-1 1 0,0-1 1,0 1-1,0-1 0,-1 1 0,1 0 1,-1 0-1,-1 0 0,1 0 0,-1 0 1,0 0-1,0 0-27,1 4 4,0 0 1,0 0 0,0 0-1,0 1 1,-1-1-1,1 0 1,0 1-1,0 0 1,0-1-1,-1 1 1,1 0 0,0 0-1,0 0 1,-1 1-1,1-1 1,0 1-1,0-1 1,0 1-1,0-1 1,-1 1-1,1 0 1,0 0 0,0 0-1,1 0 1,-1 1-1,0-1 1,0 0-1,0 1 1,1-1-1,-1 1 1,1 0 0,-1 0-1,1-1 1,0 2-5,-9 9-70,1 0 1,0 1 0,1 0 0,0 1 0,1 0 0,1 0 0,-5 15 69,-4 54-1633,14-80 1445,1 0 1,0 0-1,0 0 0,0 0 1,0 0-1,1 0 0,-1 0 1,1 0-1,0 0 0,0 0 1,0 0-1,0-1 0,0 1 1,0 0-1,1-1 0,-1 1 0,1-1 1,0 1-1,0-1 188,21 13-2388</inkml:trace>
  <inkml:trace contextRef="#ctx0" brushRef="#br0" timeOffset="9988.913">560 4199 9002,'-10'36'2400,"-4"7"753,0-4-2649,4 2-64,1-8-248,3-8 16,4-9-272,5-5-176,2-14-1416,4-9-1513,0-6-191</inkml:trace>
  <inkml:trace contextRef="#ctx0" brushRef="#br0" timeOffset="10299.187">827 3703 4217,'1'-2'240,"-1"1"1,0-1-1,0 1 0,-1 0 1,1-1-1,0 1 0,0-1 1,-1 1-1,1 0 0,-1-1 1,1 1-1,-1 0 0,1-1 1,-1 1-1,0 0 0,0 0 1,0 0-1,1 0 1,-1 0-1,0 0 0,0 0 1,-1 0-1,1 0 0,0 0 1,0 0-1,0 1 0,-1-1 1,1 0-1,0 1 0,0-1 1,-1 1-1,1 0 0,-1-1 1,1 1-1,0 0 0,-1 0 1,1 0-1,-1 0 0,1 0 1,0 0-1,-1 0 1,1 0-1,-1 1 0,1-1 1,-2 1-241,-2 2 98,0 0 0,0 1 0,0-1 0,0 1 0,0 0 0,1 1 1,0-1-1,0 1 0,0 0 0,0 0 0,1 0 0,0 0 1,0 1-99,-7 8 160,0 2-24,-1 1 0,2 0 0,0 1 0,1 0 1,1 0-1,1 0 0,1 1 0,0 0 0,1 0 0,1 1 0,1-1 0,1 0 1,0 1-137,1-16 17,-1 0 0,1-1 0,0 1 0,0 0 1,1-1-1,-1 1 0,1 0 0,0-1 1,0 1-1,0-1 0,0 1 0,0-1 0,1 1 1,0-1-1,0 0 0,0 0 0,0 0 1,0 0-1,0 0 0,1 0 0,-1-1 0,1 1 1,0-1-1,0 0 0,0 0 0,0 0 1,0 0-1,1 0 0,-1-1 0,0 1 0,1-1 1,-1 0-1,1 0 0,3 1-17,1-6 28,1 1-1,-1-1 0,0 0 1,0-1-1,0 0 1,-1 0-1,1-1 1,-1 0-1,-1 0 1,1 0-1,-1-1 1,0 0-1,-1 0 1,1-1-1,-1 0 1,-1 0-1,0 0 1,1-1-28,-5 9 1,9-16 44,-1 1 1,0-1-1,-1 0 1,-1 0-1,-1-1 0,0 0 1,-1 0-1,-1 0 0,1-15-45,-3 30-34,0-1-1,-1 0 1,1 0 0,-1 1-1,0-1 1,0 0-1,0 0 1,0 0 0,-1 1-1,1-1 1,-1 0-1,1 0 1,-1 1 0,0-1-1,0 1 1,0-1-1,0 1 1,-1-1 0,1 1-1,-1-1 1,1 1 0,-1 0-1,0 0 1,0 0-1,0 0 1,0 0 0,0 1-1,-1-1 1,1 0-1,0 1 1,-1 0 0,1 0-1,-1-1 1,0 1-1,1 1 1,-1-1 0,0 0-1,1 1 1,-1-1-1,0 1 1,0 0 0,1 0-1,-3 0 35,-1 3-543,0 0 0,0 0-1,1 1 1,-1 0 0,1 0-1,0 0 1,0 0 0,0 1 0,1 0-1,0 0 1,-1 0 0,2 1-1,-2 1 544,-18 23-3584</inkml:trace>
  <inkml:trace contextRef="#ctx0" brushRef="#br0" timeOffset="10585.241">917 3728 8826,'23'-48'7186,"7"29"-5405,-28 19-1756,-1 0-1,1 0 1,0 0-1,-1 0 1,1 0-1,-1 1 1,1-1-1,-1 0 1,1 1-1,-1 0 1,1-1-1,-1 1 1,1 0-1,-1 0 1,0 0-1,0-1 1,1 2-1,-1-1 1,0 0-1,0 0 1,0 0-1,0 0 1,0 1-1,0-1 1,0 0-1,-1 1 1,1-1-1,0 1 1,-1-1-1,1 1 1,-1-1-1,0 1 1,1-1-1,-1 1 1,0-1-1,0 1 1,0 0-1,0-1 1,0 1-1,0-1 1,-1 1-1,1-1 1,0 1-1,-1-1 1,1 1-1,-2 1-24,-4 33 187,-1-1 0,-2 0 0,-2 0 0,-1-1 0,-7 10-187,-21 66 697,19-34 24,21-75-715,1 1 0,-1-1 0,1 0 0,0 1 0,-1-1 0,1 0 0,0 0 1,0 1-1,0-1 0,0 0 0,0 0 0,0 0 0,0 0 0,0 0 0,1-1 1,-1 1-1,0 0 0,0 0 0,1-1 0,-1 1 0,0-1 0,1 1 1,-1-1-1,1 0 0,-1 1 0,1-1 0,-1 0 0,1 0 0,-1 0 0,1 0 1,-1 0-1,1 0 0,-1-1 0,0 1 0,1 0 0,-1-1 0,1 1 0,-1-1 1,0 1-1,1-1 0,-1 0 0,0 0 0,0 0 0,1 1 0,-1-1 0,0 0 1,0-1-7,12-3-169,0-1 0,0-1 1,0 0-1,-1-1 1,0-1-1,0 0 0,-1 0 1,8-9 168,39-55-5942,-37 37 1818</inkml:trace>
  <inkml:trace contextRef="#ctx0" brushRef="#br0" timeOffset="10889.155">1176 3574 7858,'8'-6'6815,"-4"17"-5633,-1 2-770,-2 0 0,1 1 0,-2-1 0,0 0 0,0 0 0,-1 0 0,-1 4-412,0-1 333,-2 22 191,1 91 380,3-128-915,-1 0-1,1 0 0,0 0 0,0 0 0,0 0 0,1 1 0,-1-1 0,0 0 0,0 0 1,0 0-1,1 0 0,-1 0 0,1 0 0,-1 0 0,1 0 0,-1 0 0,1-1 1,-1 1-1,1 0 0,0 0 0,0 0 0,-1-1 0,1 1 0,0 0 0,0 0 1,0-1-1,0 1 0,0-1 0,0 1 0,0-1 0,0 0 0,0 1 0,0-1 1,0 0-1,0 1 0,0-1 0,0 0 0,0 0 0,0 0 0,0 0 0,0 0 0,0 0 1,0 0-1,0-1 0,0 1 0,0 0 0,0-1 0,0 1 0,0 0 0,0-1 1,0 1-1,0-1 0,0 1 0,0-1 0,0 0 0,0 1 0,-1-1 0,1 0 1,0 0-1,0 0 0,-1 0 0,1 1 0,-1-1 0,1 0 0,0-1 12,58-107-4881,-45 66 1933</inkml:trace>
  <inkml:trace contextRef="#ctx0" brushRef="#br0" timeOffset="11147.637">1357 3648 8402,'-9'41'3136,"-6"9"369,-7 15-1856,3 0-921,-1 8-48,8-12-352,7-3 56,11-19-760,10-21-3329,0-27 1009</inkml:trace>
  <inkml:trace contextRef="#ctx0" brushRef="#br0" timeOffset="12832.936">4090 3261 8530,'-3'-3'911,"-3"-7"4641,19 8-4806,467-16 649,-402 13-1360,0-4 1,-1-3-1,21-8-35,10 3 140,0 3 0,90 3-140,-41-1 237,-105 6-135,-1 2-1,1 3 1,0 2 0,0 1-1,24 7-101,-47-4 135,0-1-1,0-2 1,0-1-1,0-1 1,0-1-1,0-2 1,-1-1-1,15-4-134,25-7 314,52-11 82,1 4 0,103-3-396,-24 36 227,-105-16-67,-79-1 161,-48 34-514,39 5-353,-65 565 674,39-473-52,5-38 147,3 0 1,2 57-224,5-9 167,-6 1 0,-9 18-167,5 13 584,14-177-1911,1-24-4879,3 5 1628</inkml:trace>
  <inkml:trace contextRef="#ctx0" brushRef="#br0" timeOffset="13601.751">4132 3361 5241,'25'-82'8487,"-27"69"-5062,-24 106-1998,13-17-1289,4 1 0,3 0 0,3 0 0,6 41-138,-3-62 28,8 190 72,-6-82-50,-8 1 0,-9 25-50,14-141-1626,10-42-1664,5-16-168</inkml:trace>
  <inkml:trace contextRef="#ctx0" brushRef="#br0" timeOffset="43086.368">4795 3387 3593,'6'-28'5806,"3"-11"-2434,-5 21-1773,-9 27-1530,1 0 0,0 0 0,0 1 0,1 0 0,1 0 0,-1 0 0,2 0 0,-1 0 0,1 1 0,1-1 0,0 0 0,0 0 0,1 3-69,10 65 102,-4-25-79,-1 0 0,-3 0 0,-3 33-23,-3-26 162,2 0 0,3 0 1,9 51-163,-10-106 18,15 107 700,3 111-718,-10 36 1020,-10-196-284,-10 53-318,9-106-408,3-13-1051,3-13-2081,1-7-22</inkml:trace>
  <inkml:trace contextRef="#ctx0" brushRef="#br0" timeOffset="43894.742">4727 5054 2401,'-4'2'5326,"3"2"-3616,-5 6-1408,-28 0 3318,-16 13-826,38-11-2578,0-1 0,1 1 0,0 1 0,1 0 0,0 0 0,1 1 0,1 0 0,-3 8-216,3 40 87,8-60-84,0-1 1,0 0 0,0 1 0,0-1-1,0 1 1,0-1 0,1 1 0,-1-1-1,0 0 1,1 1 0,-1-1-1,1 0 1,0 1 0,-1-1 0,1 0-1,0 0 1,0 0 0,0 0 0,0 1-1,0-1 1,0 0 0,0-1 0,0 1-1,0 0 1,0 0 0,1 0-1,-1-1 1,0 1 0,0 0 0,1-1-1,-1 1 1,0-1 0,1 0 0,-1 0-1,1 1 1,-1-1 0,1 0-1,-1 0 1,2 0-4,38-30 302,-28 12-180,0 0 0,-1-1 0,-1-1 0,-1 0 0,0 0 1,-2-1-1,-1 0 0,0-1 0,-1 1 0,1-15-122,-9 2 554,1 33-541,1 1 0,0-1 0,-1 0 0,1 1-1,-1-1 1,1 1 0,-1 0 0,1-1 0,-1 1-1,0-1 1,1 1 0,-1 0 0,1-1-1,-1 1 1,0 0 0,1 0 0,-1-1 0,0 1-1,1 0 1,-1 0 0,0 0 0,1 0-1,-1 0 1,0 0 0,1 0 0,-1 0 0,0 0-1,1 0 1,-1 1 0,0-1 0,1 0 0,-1 0-1,0 1 1,1-1 0,-1 0 0,1 1-1,-1-1 1,0 0 0,1 1 0,-1-1 0,1 1-1,-1-1 1,1 1 0,0-1 0,-1 1-13,-8 6-26,1 0 0,0 1-1,0-1 1,1 2 0,-1-1 0,2 1 0,0 0 0,0 0 0,0 1 0,1-1 0,1 1 0,-1 1-1,2-1 1,-3 10 26,10 16-1265,6-26-2027,2-6 132</inkml:trace>
  <inkml:trace contextRef="#ctx0" brushRef="#br0" timeOffset="44357.762">4757 5290 7866,'2'1'2304,"-4"2"569,5 0-2265,2 8-88,1 2-280,-3 10 40,3 2-160,-2 5 40,-1-1-136,1 0 80,-3-10-112,-1-4 80,2-4-96,-4-9-200,2-9-664,8-21-2129,4-12 249</inkml:trace>
  <inkml:trace contextRef="#ctx0" brushRef="#br0" timeOffset="45057.428">4927 4995 6089,'-16'-1'8439,"2"32"-6592,10-21-1420,1-4-353,0 0 0,0 0 0,1 0-1,0 1 1,0-1 0,0 0 0,1 1-1,0 0 1,0-1 0,0 1 0,1 0-1,0-1 1,0 1 0,1 0 0,0 0 0,1 5-74,1-11 7,-1 1 0,0-1 0,0 1 0,0-1 0,1 0 0,-1 0 0,1 1 0,-1-2 1,1 1-1,-1 0 0,1-1 0,0 1 0,-1-1 0,1 1 0,0-1 0,-1 0 0,1-1 1,0 1-1,-1 0 0,1-1 0,-1 1 0,1-1 0,0 0 0,-1 0 0,1 0 0,-1 0 1,2-1-8,36-13 93,-30 11-82,-1 0 0,1 0 0,0 1 0,0 0 0,0 1 1,0 0-1,0 1 0,1 0 0,3 0-11,-12 2-5,-1-1 1,1 0-1,0 1 1,-1-1-1,1 1 0,-1-1 1,1 1-1,-1 0 1,0 0-1,1 0 0,-1 0 1,0 0-1,1 0 1,-1 0-1,0 0 0,0 0 1,0 0-1,0 1 1,0-1-1,0 0 0,0 1 1,-1-1-1,1 1 1,0-1-1,-1 1 0,1-1 1,-1 1-1,1-1 1,-1 1-1,0 0 0,0-1 1,0 1-1,0 1 5,-6 55-60,4-46 188,-1 0 0,0-1 0,0 1-1,-1-1 1,-1 0 0,0 0 0,0 0 0,-1 0 0,-1-1 0,0 0 0,0 0-1,-1-1 1,0 0 0,0 0 0,-1-1 0,0 0 0,-1-1 0,-2 2-128,8-8-1,0 0 0,0 1 0,0-2 0,0 1 1,0 0-1,0-1 0,0 0 0,0 0 0,0 0 0,0-1 1,0 1-1,0-1 0,0 0 0,0 0 0,0 0 0,1 0 1,-1-1-1,0 0 0,1 0 0,-1 0 0,1 0 0,-1 0 1,1-1-1,0 1 0,0-1 0,0 0 0,1 0 0,-2-1 1,0 0-492,0-1 0,0 0 0,0 0-1,1-1 1,-1 1 0,1-1-1,1 0 1,-1 0 0,1 0 0,0 0-1,-1-2 493,0-33-3969</inkml:trace>
  <inkml:trace contextRef="#ctx0" brushRef="#br0" timeOffset="45058.428">4923 4947 9922,'-5'-8'3081,"0"-2"840,4-3-2841,2 7-24,2 5-416,4-2-96,3 0-376,10 7 8,4-7-216,11-1 80,1-1-80,11 5-536,-3-6-496,7 5-3017,-7-4 248</inkml:trace>
  <inkml:trace contextRef="#ctx0" brushRef="#br0" timeOffset="45319.37">5346 4900 8378,'-14'61'5764,"1"1"-4086,-18 75-1385,21-100-158,4-20-16,1 1 1,1 1-1,1-1 1,0 1-1,1-1 1,1 1-120,1-18 23,-1 0 1,1 0-1,0 0 0,0 0 1,-1 0-1,1 0 1,0 0-1,0 0 0,0-1 1,0 1-1,0 0 0,1 0 1,-1 0-1,0 0 1,0 0-1,0 0 0,1 0 1,-1 0-1,1 0 1,-1-1-1,0 1 0,1 0 1,0 0-1,-1 0 0,1-1 1,-1 1-1,1 0 1,0-1-1,-1 1 0,1-1 1,0 1-1,0-1 0,0 1 1,-1-1-1,1 1 1,0-1-1,0 0 0,0 1 1,0-1-1,0 0 0,0 0 1,0 0-1,0 0 1,0 1-1,-1-2 0,1 1 1,0 0-1,0 0 0,0 0 1,0 0-1,0 0-23,66-73 771,-57 59-722,27-53 286,-38 67-312,1-1 1,-1 0-1,1 0 0,0 0 1,-1 1-1,1-1 0,-1 0 1,0 1-1,1-1 0,-1 1 1,0-1-1,1 0 0,-1 1 0,0 0 1,0-1-1,1 1 0,-1-1 1,0 1-1,0 0 0,0-1 1,1 1-1,-1 0 0,0 0 1,0 0-1,0 0 0,0 0 0,0 0 1,0 0-1,1 0 0,-1 0 1,0 0-1,0 0 0,0 1 1,0-1-1,0 0 0,1 0 1,-1 1-1,0-1 0,0 1 1,1-1-1,-1 1 0,0-1 0,0 1 1,1-1-1,-1 1 0,1 0 1,-1-1-1,0 2-23,-10 5 30,0 1 1,0 1-1,1 0 0,0 1 0,1 0 1,0 0-1,0 1 0,1 0 0,1 0 1,-5 10-31,-6 20 160,28-37 699,17-18-3481,17-14 687</inkml:trace>
  <inkml:trace contextRef="#ctx0" brushRef="#br0" timeOffset="55118.926">4030 3904 8114,'-3'0'4339,"1"-3"-2676,43-39-341,60-41-433,88-54-889,6-4 113,-42 29-87,-115 88-287,-38 24 229,0 0 0,0 1 0,-1-1 1,1 0-1,0 0 0,0 0 0,0 1 0,-1-1 0,1 0 1,0 0-1,0 0 0,0 1 0,0-1 0,-1 0 1,1 0-1,0 1 0,0-1 0,0 0 0,0 1 0,0-1 1,0 0-1,0 0 0,0 1 0,0-1 0,0 0 1,0 1-1,0-1 0,0 0 0,0 0 0,0 1 0,0-1 1,0 0-1,0 1 0,0-1 0,0 0 0,1 0 1,-1 1-1,0-1 0,0 0 0,0 0 0,0 1 1,1-1-1,-1 0 0,0 0 0,0 0 0,0 0 0,1 1 1,-1-1-1,0 0 0,0 0 0,1 0 0,-1 0 1,0 0-1,1 1 0,-1-1 0,0 0 0,0 0 0,1 0 1,-1 0-1,0 0 0,1 0 0,-1 0 0,0 0 1,0 0-1,1 0 0,-1 0 0,0-1 0,1 1 0,-1 0 1,0 0 31,-17 15-2973,-8 0-326</inkml:trace>
  <inkml:trace contextRef="#ctx0" brushRef="#br0" timeOffset="55446.572">4008 4247 7554,'-6'5'2216,"3"-5"609,9-2-2209,7-7-80,8-11-216,22-22 48,13-7-208,21-19 88,5 0-144,16-2 40,-12 15-160,-6 2 88,-20 17-88,-7 3-64,-18 13-288,-10 3-2641,-5 14 673</inkml:trace>
  <inkml:trace contextRef="#ctx0" brushRef="#br0" timeOffset="55980.61">4085 4385 7234,'-14'5'2312,"10"-4"649,2-2-2009,13-13-152,6-2-288,27-13-8,10-6-352,30-20 16,4-1-136,12-8 80,-15 11-128,-2 0 104,-24 21-312,-7 8-168,-19 9-2792,-1 7 631</inkml:trace>
  <inkml:trace contextRef="#ctx0" brushRef="#br0" timeOffset="55981.61">4300 4520 8186,'-1'0'2112,"9"-6"721,4 0-2385,10-9-24,10-5-128,18-10 56,6-2-144,10-7 56,-7 4-152,6 0 40,-15 8-144,-1 1 80,-10 11-320,2-8-2832,-12 3 863</inkml:trace>
  <inkml:trace contextRef="#ctx0" brushRef="#br0" timeOffset="91622.273">486 6614 6169,'0'-6'345,"-1"0"-1,1 0 1,-2 0-1,1 0 1,0 0-1,-1 1 1,0-1-1,0 0 0,-1 1 1,0-1-1,0 1 1,0 0-1,0 0 1,-1 0-1,0 1 1,0-1-1,0 1 0,-1 0 1,1 0-1,-1 0 1,-2 0-345,0 0 30,0 1 0,0 0 0,-1 1 0,1-1 0,-1 1 0,0 1 0,1 0 0,-1 0 0,0 0 0,0 1-1,0 0 1,0 1 0,1 0 0,-1 0 0,0 0 0,0 1 0,1 0 0,-1 1 0,1 0 0,0 0 0,0 0 0,0 1 0,0 0 0,1 1 0,-1-1 0,1 1 0,0 0 0,0 1 0,1 0 0,0-1 0,0 2 0,-1 1-30,-4 5 9,1 0 0,0 1 1,1 0-1,0 0 0,1 1 1,1 0-1,0 1 0,1-1 1,0 4-10,1-4 9,0 1 1,1-1-1,1 1 1,0 0-1,1-1 0,1 1 1,1 0-1,0 0 1,1-1-1,0 1 1,1-1-1,1 1 0,3 8-9,-4-20 10,-1 0 0,1 0 0,0 0-1,0 0 1,1 0 0,-1 0 0,1-1-1,-1 0 1,1 0 0,0 0 0,0 0-1,1 0 1,-1-1 0,1 0 0,-1 0-1,1 0 1,0 0 0,-1-1 0,1 0-1,0 0 1,0 0 0,0 0 0,0-1-1,0 0 1,0 0 0,0 0 0,0-1-1,0 0 1,0 0 0,0 0 0,-1 0 0,6-3-10,12-1 45,-1-2 1,1 0 0,-1-2 0,0 0 0,-1-2 0,0 0 0,17-14-46,-26 18 46,-1-1 1,0 0 0,-1-1-1,0 0 1,-1 0-1,0-1 1,0 0-1,-1-1 1,0 1-1,2-5-46,-8 11 24,1 0 0,0 0-1,-1 0 1,0 1-1,0-1 1,0 0 0,0-1-1,-1 1 1,1 0 0,-1 0-1,0 0 1,0 0 0,-1 0-1,1 0 1,-1 0-1,0 0 1,0 0 0,0 0-1,-1 0 1,1 0 0,-1 0-1,0 1 1,0-1-1,0 1 1,-1-1 0,1 1-1,-1 0 1,0 0 0,0 0-1,0 0 1,0 1 0,-3-2-24,-3-2 33,0 0 0,0 1 0,-1 0 0,0 1 0,0 0 0,0 0 0,0 1 1,-1 1-1,1-1 0,-1 2 0,1 0 0,-1 0 0,0 1 0,0 0 1,1 0-1,-3 2-33,8-2-145,-1 1 0,1 0 0,-1 0 1,1 0-1,-1 1 0,1-1 0,0 1 0,0 1 1,0-1-1,0 1 0,0 0 0,0 0 0,1 0 1,0 1-1,-1-1 0,1 1 0,0 0 1,1 1-1,-1-1 0,1 0 0,0 1 0,0 0 1,0 0-1,1 0 0,0 0 0,0 0 0,0 0 1,0 1-1,1-1 0,0 1 0,0 4 145,2 39-2967</inkml:trace>
  <inkml:trace contextRef="#ctx0" brushRef="#br0" timeOffset="91865.607">829 6949 9066,'1'-19'2312,"4"7"641,-5 10-2633,-2 13-192,-2 8-96,-4 13-136,-7 6 120,2 17-48,-1-2 88,8 14-48,4-4 96,11 6 3481,-9-9-6514,-12-5 3361</inkml:trace>
  <inkml:trace contextRef="#ctx0" brushRef="#br0" timeOffset="92703.381">1465 6638 5753,'5'-43'5558,"-5"40"-5525,1 1-1,-1-1 1,0 1-1,-1 0 1,1-1 0,0 1-1,-1-1 1,1 1-1,-1 0 1,0-1 0,0 1-1,0 0 1,0 0-1,0-1 1,0 1 0,0 0-1,-1 0 1,1 0-1,-1 1 1,0-1 0,1 0-1,-1 0 1,0 1-1,0-1 1,0 1 0,0 0-1,0 0 1,-1 0-1,1 0 1,0 0 0,0 0-1,-1 0 1,1 1 0,0-1-1,-1 1 1,1-1-1,-3 1-32,-11 2 36,0 1-1,1 0 1,-1 1-1,1 1 1,0 0-1,0 1 0,1 1 1,-1 0-1,1 1 1,1 1-1,0 0 1,0 0-1,1 2 0,-3 2-35,2-2 23,0 1-1,1 1 1,0 0-1,1 0 1,0 1-1,-4 9-22,13-19 9,0-1-1,1 1 1,-1 0-1,1 0 1,0 0-1,0 0 1,0 0-1,0 0 1,1 0-1,-1 0 1,1 0-1,0 0 1,0 0-1,1 0 1,-1 0-1,1 0 1,0 0-1,0 0 1,0 0-1,1 0 1,-1-1-1,1 1 1,0 0-1,0-1 1,0 1-1,1-1 1,-1 0-1,1 0 1,0 0-1,0 0 1,0 0-1,0-1 1,0 1-1,0-1 1,1 0-1,-1 0 1,1 0-1,0 0 1,0-1-1,0 1-8,11 3 26,0-1-1,0-1 1,0 0 0,1-1-1,-1-1 1,0 0-1,1-1 1,-1-1 0,0-1-1,1 0 1,-1 0-1,5-3-25,17-4 105,-2-3 0,1 0-1,-2-2 1,19-11-105,-43 21 80,-1 0 0,1 0 0,-1-1 0,0 0 0,-1-1 0,1 1 0,-1-2 0,-1 1 1,1-1-1,-1-1 0,0 1 0,0-1 0,-1 0 0,0-1 0,-1 1 0,0-1 0,0 0 0,2-8-80,-6 15 19,-1 0 0,0 0-1,0 0 1,0 0-1,-1 0 1,1 0-1,0 0 1,-1 0 0,1 1-1,-1-1 1,0 0-1,0 0 1,1 0 0,-1 1-1,0-1 1,-1 1-1,1-1 1,0 1-1,0-1 1,-1 1 0,1-1-1,0 1 1,-1 0-1,0 0 1,1 0 0,-1 0-1,0 0 1,1 0-1,-1 0 1,0 0 0,0 1-1,0-1 1,1 1-1,-1 0 1,0-1-1,0 1 1,-1 0-19,-77-1 151,60 5-540,-1 0-1,1 2 0,1 0 1,-1 1-1,1 1 1,0 1-1,1 1 1,0 0-1,-12 10 390,-42 34-2650</inkml:trace>
  <inkml:trace contextRef="#ctx0" brushRef="#br0" timeOffset="94381.692">2225 6525 4929,'-15'-40'8274,"13"37"-8202,0 2-1,-1-1 1,1 0-1,-1 0 1,0 1-1,1-1 1,-1 1-1,0 0 1,0 0-1,0 0 1,0 0-1,0 0 1,0 1 0,0 0-1,0-1 1,0 1-1,-1 0 1,1 0-1,0 1 1,-2-1-72,-21 6 8,0 0 0,1 2 0,-1 1 0,1 1 0,1 0 0,0 2 1,1 1-1,0 1 0,1 1 0,0 1 0,2 1 0,-7 8-8,13-14-5,1 1 0,1 1 0,0 1-1,0-1 1,2 2 0,-1 0 0,2 0 0,0 0-1,0 4 6,8-17 2,0 1-1,0-1 0,0 1 0,0-1 0,1 1 0,-1-1 1,1 1-1,-1 0 0,1-1 0,0 1 0,0 0 0,0 0 1,0-1-1,1 1 0,-1 0 0,1-1 0,0 1 0,0-1 0,0 1 1,0-1-1,0 1 0,0-1 0,1 0 0,-1 1 0,1-1 1,-1 0-1,1 0 0,0 0 0,0 0 0,0 0 0,0-1 1,0 1-1,0 0 0,1-1 0,-1 0 0,0 0 0,1 1 0,-1-1 1,1-1-1,0 1 0,-1 0 0,1 0-1,10 2 24,0 0 0,0-1-1,0 0 1,0-1 0,0 0-1,0-1 1,8-1-24,79-24 307,-74 16-247,-1-2 0,0 0-1,0-1 1,-1-1 0,-1-2 0,0 0 0,12-12-60,-33 26 8,0-1 5,1 1 1,-1-1 0,1 0 0,-1 0 0,0 0 0,0 0 0,0 0-1,0-1 1,0 1 0,0 0 0,-1-1 0,1 1 0,-1-1-1,1 0 1,-1 0 0,0 1 0,0-1 0,-1 0 0,1 0 0,0 0-1,-1 0 1,0 0 0,0 0 0,0 0 0,0 0 0,0-3-14,-4 2-2,0 0-1,0 0 1,-1 0 0,1 0 0,-1 1 0,0 0 0,0 0 0,0 0-1,0 0 1,0 1 0,0 0 0,-1 0 0,1 0 0,-1 1-1,0-1 1,1 2 0,-1-1 0,0 0 0,0 1 0,0 0 0,1 1-1,-1-1 1,0 1 0,0 0 0,1 1 0,-4 0 2,-31 19-3644,30-10 817</inkml:trace>
  <inkml:trace contextRef="#ctx0" brushRef="#br0" timeOffset="94686.481">2477 6544 4721,'6'-13'1082,"0"0"-1,1 0 1,1 1-1,0 0 1,0 0-1,1 1 1,10-10-1082,-40 54 1719,-1-5-1684,1 2 0,1 1 1,2 1-1,1 0 0,1 1 0,2 1 1,-2 13-36,14-44 9,1 0 1,0-1 0,-1 1-1,1 0 1,1 0 0,-1 0-1,0 0 1,1 0-1,-1 0 1,1 0 0,0 0-1,0 1 1,0-1 0,1 0-1,-1 0 1,1 0 0,0 0-1,-1 0 1,1 0-1,1 0 1,-1-1 0,0 1-1,1 0 1,-1-1 0,1 1-1,0 0 1,0-1 0,0 0-1,0 0 1,0 1-1,3 0-9,6 1 46,0-2 0,1 1 0,0-2-1,-1 1 1,1-2 0,0 1 0,0-2-1,-1 1 1,1-2 0,0 0 0,-1 0-1,1-1 1,8-3-46,-16 5-196,0 0 0,0 0 0,0 0-1,0-1 1,0 1 0,0-1 0,-1 0-1,1 0 1,0 0 0,-1-1 0,0 1-1,0-1 1,1 0 0,-2 0 0,1 0-1,0 0 1,-1-1 0,1 1 0,-1-1-1,1-1 197,3-21-2792</inkml:trace>
  <inkml:trace contextRef="#ctx0" brushRef="#br0" timeOffset="95085.417">2659 6623 4569,'-8'-3'3489,"-4"6"-769,0 8-575,0 12-1585,0 2-456,-2 10-72,0 0-16,1 9 8,-1-3 0,0 14 88,-1-7 464,0 2-3313,1-15 1329</inkml:trace>
  <inkml:trace contextRef="#ctx0" brushRef="#br0" timeOffset="97108.648">14 7300 2793,'-14'3'5836,"14"11"-4370,17 15-971,-12-25-412,0-1 0,1-1-1,-1 1 1,0-1 0,1 0-1,0 0 1,-1-1 0,1 0-1,0 0 1,0 0 0,0 0-1,0-1 1,-1 0 0,1-1-1,0 1 1,0-1 0,5-1-83,13 0 173,174-9 515,139-14-302,118-10-237,30 6-77,-58-3 288,-105 18 394,45 20-55,-339-9 105,-47 10-1140,-15-6-2376,-11-9 41</inkml:trace>
  <inkml:trace contextRef="#ctx0" brushRef="#br0" timeOffset="99214.882">404 7734 7634,'-28'-53'5567,"26"51"-5520,0 1 1,1-1-1,-1 1 1,0-1-1,1 1 1,-1 0-1,0 0 1,0 0-1,0 0 1,0 0-1,0 1 1,0-1-1,0 0 0,0 1 1,-1 0-1,1-1 1,0 1-1,0 0 1,0 0-1,-1 0 1,1 0-1,0 1 1,0-1-1,0 1 1,0-1-1,-1 1-47,-6 4-2,0 0 0,1 0 1,0 1-1,0 0 0,1 1 0,-1 0 0,1 0 0,1 0 0,-1 1 1,1 0-1,1 0 0,-1 1 0,1-1 0,1 1 0,0 1 0,0-1 1,1 0-1,0 1 0,0-1 0,1 1 0,1 0 0,-1 0 0,1 3 2,23 49-20,-9-46 111,-6-9-70,1 0 0,-1-1-1,1 1 1,0-1 0,1-1 0,-1 0 0,1 0-1,0-1 1,1 0 0,-1 0 0,1-1-1,6 1-20,-4-2 34,1 0 0,-1-1 0,1-1-1,-1 0 1,1-1 0,-1 0-1,1-1 1,-1-1 0,0 0 0,0 0-1,0-1 1,0-1 0,-1 0-1,0 0 1,0-1 0,0-1 0,0 0-1,-1 0 1,-1-1 0,1 0-1,-1-1 1,0 0 0,-1 0 0,0-1-1,0-2-33,-1 4 108,-1-1 1,0 0-1,0-1 0,-1 1 0,0-1 0,-1 0 0,0-1 0,1-4-108,-4 12 38,0 0 1,-1 0-1,1 0 0,-1 0 0,0 0 1,0 0-1,0 0 0,0 0 1,0 0-1,-1-1 0,1 1 0,-1 0 1,0 0-1,0 0 0,0 0 0,0 1 1,-1-1-1,1 0 0,-1 0 1,0 1-1,1-1 0,-1 1 0,0-1 1,-1 1-1,1 0 0,0 0 0,-1 0 1,1 0-1,-1 0 0,1 1 0,-2-1-38,-2-1 17,1 1-1,-1 0 1,0 0-1,0 0 0,0 1 1,0 0-1,-1 0 0,1 0 1,0 1-1,0 0 0,-1 1 1,1-1-1,0 1 1,0 0-1,0 0 0,0 1 1,0 0-1,0 0 0,-4 2-16,-2 2-3,0-1 0,1 2 0,0 0 0,0 0 0,0 1 0,1 0 0,0 0 0,-8 10 3,11-10-86,0 1 1,1 0-1,0 0 0,0 0 1,1 1-1,0 0 0,0 0 1,1 0-1,-2 10 86,4-14-371,1 1-1,0-1 1,1 0-1,-1 0 1,1 1-1,0-1 1,1 0-1,-1 1 1,1-1 0,0 0-1,2 3 372,16 34-3362</inkml:trace>
  <inkml:trace contextRef="#ctx0" brushRef="#br0" timeOffset="99595.345">808 7963 7506,'-20'36'1856,"-4"2"625,-2 12-2121,6 0-224,0 1-40,13-11 88,8 4-64,10-10 72,9-7 64,6-9-2793,-1-12 969</inkml:trace>
  <inkml:trace contextRef="#ctx0" brushRef="#br0" timeOffset="100022.373">1257 7770 4489,'-5'-36'6854,"-24"19"-4217,-46 22-1760,66-2-873,0 1 0,1 0 0,-1 0 1,1 1-1,0 0 0,0 0 0,1 1 1,0 0-1,0 0 0,0 1 0,1 0 1,0 0-1,0 0 0,0 1 1,1 0-1,1 0 0,-1 1 0,1-1 1,1 1-1,-1 0 0,2 0 0,-1 0 1,1 0-1,0 0 0,1 1 0,0-1 1,1 0-1,0 1 0,0-1 1,1 4-5,0-9 5,0 0 1,0-1-1,0 1 1,1 0-1,-1 0 1,1-1-1,0 1 1,0-1-1,0 1 1,1-1-1,-1 0 1,1 0-1,0 0 1,-1 0-1,1 0 1,1-1-1,-1 1 1,0-1-1,1 0 1,-1 0-1,1 0 1,-1 0 0,1-1-1,0 0 1,0 1-1,0-1 1,0-1-1,0 1 1,0 0-1,0-1 1,0 0-1,2 0-5,10 0 44,0-1-1,0-1 0,0 0 1,0-2-1,0 1 0,-1-2 1,8-3-44,-8 3 79,0-1 0,0 0 0,-1-1 0,0-1 0,0 0 0,0-1 0,-2-1 0,1 0 0,-1 0 0,0-1 0,-1-1 0,-1 0 0,1-1 0,-2 1 0,0-2 0,-1 0 0,0 0 0,-1 0 0,0-1 0,2-8-79,-8 20 22,1 0 1,-1 0-1,0 0 1,0-1-1,0 1 0,0 0 1,0-1-1,-1 1 1,0 0-1,1-1 0,-1 1 1,0 0-1,-1-1 0,1 1 1,-1-1-1,1 1 1,-1 0-1,0 0 0,0-1 1,0 1-1,-1 0 1,1 0-1,-1 0 0,0 0 1,0 0-1,0 1 1,0-1-1,0 1 0,0-1 1,-1 1-1,1 0 1,-1-1-1,0 2 0,0-1 1,0 0-1,0 0 0,0 1 1,0-1-1,0 1 1,0 0-1,0 0 0,-1 0 1,-1 0-23,-2 1-36,-1 0 1,1 0-1,0 1 0,-1 0 1,1 0-1,0 1 0,0 0 1,0 0-1,0 0 0,0 1 1,0 0-1,1 0 0,-3 2 36,6-2-313,-1-1 1,1 1-1,-1-1 0,1 1 0,0 0 0,0 0 1,1 1-1,-1-1 0,0 0 0,1 1 0,0 0 1,0 0-1,0-1 0,0 1 0,1 1 313,-5 21-3346</inkml:trace>
  <inkml:trace contextRef="#ctx0" brushRef="#br0" timeOffset="100380.572">1639 7682 7090,'4'-5'501,"0"-1"0,0 1 0,0-1 0,0 1 0,1 1 0,0-1 0,0 1 0,1 0 1,-1 0-1,1 0 0,-1 1 0,5-2-501,2 0 54,0 1 0,0 0 1,0 1-1,0 0 0,1 1 1,-1 0-1,1 1 0,0 1 1,-1 0-1,1 1 0,0 0 1,-1 1-1,1 0 0,-1 1 1,11 4-55,-20-7-3,0 1 1,0 0 0,0 0 0,0 0 0,0 1 0,0-1-1,0 1 1,0-1 0,0 1 0,-1 0 0,1 0 0,-1 1-1,1-1 1,-1 0 0,0 1 0,0-1 0,0 1-1,0 0 1,-1 0 0,1-1 0,-1 1 0,1 0 0,-1 0-1,0 1 1,0-1 0,0 0 0,-1 0 0,1 0-1,-1 1 1,0-1 2,-3 11 47,-2-1 1,1 0-1,-2 0 0,0 0 0,0-1 0,-1 0 0,-1 0 1,0-1-1,0 0 0,-1 0 0,0-1 0,-1 0 0,-1-1 0,-9 7-47,-3 6 280,0-2 0,-2 0-1,-1-2 1,0-1 0,-1 0-1,-17 6-279,5-6 703,84-25 157,78-25-1738,1 5 0,17 3 878,-104 20-3078,-10-5-71</inkml:trace>
  <inkml:trace contextRef="#ctx0" brushRef="#br0" timeOffset="102110.988">2308 7512 3849,'16'-68'9459,"-12"60"-8151,-8 14-694,-6 14-507,-69 116-111,4 9 352,60-90 254,33-53-321,317-69 88,-275 46-3228,-49 8 355</inkml:trace>
  <inkml:trace contextRef="#ctx0" brushRef="#br0" timeOffset="102471.683">2492 7570 9090,'-5'3'1968,"1"8"817,-1 5-2633,-1 6-160,2 8 56,-2 9-88,-1 2 88,3 16-80,1 8 96,-5 3-72,2-6 120,0 8-2945,0-18 1009</inkml:trace>
  <inkml:trace contextRef="#ctx0" brushRef="#br0" timeOffset="103039.039">3206 7336 7210,'-12'-4'2472,"3"2"217,8 7-1873,8-1-560,4-1-144,19 2-72,25-11 256,1 0 40,68-11-184,15-4-104,0-2-48,-7 5-2889,-95 9 929</inkml:trace>
  <inkml:trace contextRef="#ctx0" brushRef="#br0" timeOffset="103427.619">3166 7538 8666,'10'-1'2000,"22"-2"737,12 0-2441,26-5-240,10-4 40,20 0-56,-6 1 56,11 2-88,-14 7 72,-4 10-240,-22 4-2625,-6-1 825</inkml:trace>
  <inkml:trace contextRef="#ctx0" brushRef="#br0" timeOffset="104508.022">4334 7072 4129,'1'-4'9217,"25"-23"-7444,166-102-631,-145 102-1119,0-2-1,-1-3 1,-2-1-1,-2-2 1,-1-2-1,-2-2 0,-1-1 1,5-12-23,-35 42 25,-1 0 0,-1-1 0,0 0-1,0 0 1,-1 0 0,-1-1 0,0 1 0,-1-1 0,2-8-25,-6 21 1,1-1 0,-1 1 0,1-1 0,-1 1 0,1-1-1,-1 1 1,1-1 0,-1 1 0,0-1 0,1 0 0,-1 1 0,0-1 0,1 0 0,-1 1 0,0-1 0,0 0 0,1 0 0,-1 0 0,0 0-1,0 0 1,1 0 0,-1 0 0,0 0 0,0 0 0,1 0 0,-1 0 0,0-1 0,1 1 0,-1 0 0,0 0 0,0-1 0,1 1 0,-1 0 0,1-1-1,-1 1 1,0-1 0,1 1 0,-1-1 0,1 1 0,-1-1 0,1 1 0,-1-1 0,1 1 0,-1-1 0,1 0 0,0 1 0,-1-1 0,1 0-1,0 1 1,0-1 0,-1 0 0,1 0 0,0 1 0,0-1 0,0 0 0,0 0 0,0 1 0,0-1 0,0 0 0,0 0 0,0 1 0,1-1-1,-1 0 1,0 1 0,0-1 0,1 0-1,-12 13-14,0 1-1,1 1 0,1 0 0,0 0 1,1 1-1,0 0 0,2 1 0,-2 3 15,4-9-11,-20 43-18,3 1-1,2 1 1,2 3 29,14-48-8,2-1 0,-1 1 1,1-1-1,0 1 0,1 0 1,0 0-1,0-1 0,1 1 0,1 0 1,0-1-1,0 1 0,1-1 0,0 0 1,0 0-1,2 2 8,38 40-3609,-20-37 907</inkml:trace>
  <inkml:trace contextRef="#ctx0" brushRef="#br0" timeOffset="104822.524">4159 7292 7738,'-4'-4'2336,"10"-4"377,11 7-2121,20-4-304,9-5-128,28-3-48,5-5 88,20-5-64,-1 4 48,16-7-112,-21 6 24,1 4-88,-20 0 72,-10 4-72,-23 8 56,-6-2-584,-17 3-2409,-16 3 617</inkml:trace>
  <inkml:trace contextRef="#ctx0" brushRef="#br0" timeOffset="105203.932">4813 7339 6729,'-49'10'5484,"-16"29"-4544,52-30-741,-9 4-119,2 2-1,0 0 1,1 2-1,0 0 1,1 0 0,2 2-1,-1 0 1,2 1-1,1 1 1,0 0-1,2 1 1,0 1 0,2-1-1,0 2 1,-5 19-80,13-36 14,1 0 0,-1 0 0,1 0 0,0 0 0,0 0 0,1 0-1,0 0 1,1 0 0,-1 0 0,1 0 0,1 0 0,-1 0 0,1 0 0,0 0 0,1-1 0,-1 1 0,1-1 0,1 0 0,-1 1 0,1-1 0,0-1 0,1 1 0,-1-1 0,1 1 0,0-1 0,0-1 0,1 1 0,0-1-1,-1 0 1,1 0 0,1-1 0,-1 1 0,0-1 0,1-1 0,0 1 0,-1-1 0,1 0 0,0-1 0,0 0 0,0 0 0,1 0-14,4-3 91,0 0 0,0 0 0,0-1 0,0 0 0,-1-1 0,1-1 0,-1 0 0,0 0 0,-1-1 0,1 0 0,-1-1 0,0 0 0,-1-1 0,0 0 0,0 0 0,0-1-1,-1 0 1,-1-1 0,0 0 0,0 0 0,-1 0 0,0-1 0,0-2-91,-4 11 39,-1 0 0,1 0 1,-1-1-1,0 1 0,0-1 0,0 1 0,0-1 0,-1 1 0,1-1 0,-1 0 0,0 1 0,1-1 0,-1 0 0,0 1 0,-1-1 0,1 0 0,0 1 0,-1-1 0,1 0 0,-1 1 1,0-1-1,0 1 0,0-1 0,0 1 0,0 0 0,-1-1 0,1 1 0,-1 0 0,0 0 0,1 0 0,-1 0 0,0 0 0,0 0 0,0 1 0,0-1 0,-1 1 0,1-1 0,0 1 1,-1 0-1,1 0 0,0 0 0,-3-1-39,-5-1 3,1 1 1,-1 0 0,0 1 0,0 0-1,1 0 1,-1 1 0,0 1 0,0-1-1,0 2 1,1-1 0,-1 1 0,0 1-1,1-1 1,0 2 0,0-1 0,0 1-1,0 1 1,0 0 0,1 0 0,0 0-1,0 1 1,0 1 0,1-1 0,0 1-1,-2 3-3,4-5-328,0 1 0,1 0 0,0 0 0,0 1 0,1-1 0,0 1 0,0-1 0,0 1 0,1 0-1,0 0 1,0 1 0,0-1 0,1 4 328,3 26-3181</inkml:trace>
  <inkml:trace contextRef="#ctx0" brushRef="#br0" timeOffset="107337.315">5806 7119 7058,'-55'-52'8163,"54"51"-8120,1 0 1,0 0-1,0 0 1,0 0-1,0 0 1,0 1-1,0-1 1,0 0 0,0 0-1,1 0 1,-1 0-1,0 0 1,0 0-1,1 1 1,-1-1-1,1 0 1,-1 0 0,0 0-1,1 1 1,0-1-1,-1 0 1,1 1-1,-1-1 1,1 0-1,0 1 1,-1-1 0,1 1-1,0-1 1,0 1-1,-1-1 1,1 1-1,0 0 1,0-1-1,0 1 1,0 0-44,2-2 69,108-52 391,-72 36-441,1 1 0,0 2-1,1 2 1,42-7-19,-80 19-5,0 0 1,0 0-1,0 0 0,0 0 1,1 1-1,-1 0 0,0-1 1,0 1-1,0 1 0,1-1 0,-1 0 1,0 1-1,0-1 0,0 1 1,0 0-1,0 0 0,0 0 1,0 1-1,0-1 0,0 1 1,-1-1-1,1 1 0,-1 0 0,1 0 1,-1 0-1,1 0 0,-1 1 1,0-1-1,0 1 0,0-1 1,0 3 4,1 3-18,-1 0 0,0 1-1,0-1 1,-1 1 0,0-1 0,0 1 0,-1-1 0,-1 1 0,0 8 18,0 11-29,0-14 29,9 87 15,-8-98-12,1-1-1,0 1 1,0 0-1,0 0 1,0-1-1,1 1 0,-1 0 1,1-1-1,-1 0 1,1 1-1,0-1 1,0 0-1,0 0 1,0 0-1,0 0 1,1 0-1,-1 0 1,0-1-1,1 1 1,0-1-1,-1 1 1,1-1-1,0 0 1,-1 0-1,1-1 1,0 1-1,0 0 0,0-1 1,0 0-1,0 0 1,0 0-1,0 0-2,13-2 1,0 0 0,-1-1 0,1-1 1,-1-1-1,0 0 0,0-1 0,-1-1 0,0 0 0,0-1 0,-1 0 0,1-1 0,-2-1 0,1 0 0,0-2-1,16-30-2127,-35 13-3069,-20 13 823</inkml:trace>
  <inkml:trace contextRef="#ctx0" brushRef="#br0" timeOffset="107733.599">5672 7541 5377,'-61'17'7030,"95"-36"-4194,-12 7-2761,2 1-1,-1 1 0,1 1 1,1 1-1,-1 2 1,1 0-1,1 1 0,-1 2 1,15-1-75,81 15 32,-114-10-27,0 1 1,0 0-1,-1 0 0,1 0 1,0 1-1,-1 0 1,0 1-1,0-1 0,0 1 1,0 1-1,0-1 1,-1 1-1,0 0 1,0 0-1,0 0 0,0 1 1,1 2-6,-4-6 10,1 1 1,0-1 0,0 1-1,1-1 1,-1 0 0,0-1-1,1 1 1,-1 0 0,1-1-1,0 0 1,-1 0 0,1 0-1,0 0 1,0-1 0,0 1-1,-1-1 1,1 0 0,0 0-1,0 0 1,0-1 0,0 0-1,-1 1 1,1-1 0,0 0-1,-1-1 1,2 1-11,117-27 240,-70 14-69,2 3-1,-1 2 0,16 1-170,-14 16-1052,-25-7-134</inkml:trace>
  <inkml:trace contextRef="#ctx0" brushRef="#br0" timeOffset="126278.186">6939 7515 10482,'-73'38'3144,"73"-38"-3125,0-1 0,1 1 1,-1-1-1,0 1 0,0-1 0,0 1 1,0-1-1,1 1 0,-1-1 1,0 0-1,0 1 0,0-1 1,0 1-1,0-1 0,0 1 1,-1-1-1,1 0 0,0 1 1,0-1-1,0 1 0,0-1 0,-1 1 1,1-1-1,0 1 0,-1-1 1,1 1-1,0-1 0,-1 1 1,1-1-1,0 1 0,-1 0 1,1-1-1,-1 1 0,1 0 1,-1-1-1,1 1 0,-1 0 1,1 0-1,-1-1 0,1 1 0,-1 0 1,1 0-1,-1 0 0,0 0 1,1 0-1,-1 0 0,1 0 1,-1 0-1,1 0 0,-1 0 1,0 0-1,1 0 0,-1 0 1,1 0-1,-1 0 0,0 1-19,81-82 258,9-3-208,-4-3 0,-4-5 0,-3-3 0,-5-3 1,-5-3-1,6-21-50,-57 91 25,-10 19-45,-14 30-33,-55 140 117,7 3 0,-18 99-64,66-233 42,4-19-25,0 0 1,1 0-1,0 0 1,1 0-1,0 0 0,0 1 1,1-1-1,0 0 1,1 7-18,-1-14-18,0 0-1,1 0 1,-1 0 0,1 0 0,-1 0 0,1 0 0,-1 0 0,1 0 0,0-1-1,-1 1 1,1 0 0,0 0 0,0-1 0,-1 1 0,1 0 0,0-1 0,0 1-1,0-1 1,0 1 0,0-1 0,0 0 0,0 1 0,0-1 0,0 0 0,0 0-1,0 0 1,0 1 0,0-1 0,0 0 0,0 0 0,0-1 0,0 1 0,0 0-1,0 0 1,0 0 0,0-1 0,0 1 0,0 0 0,0-1 0,0 1 0,0-1 0,0 1-1,0-1 1,-1 0 0,1 1 0,0-1 0,0 0 0,-1 0 0,1 1 0,0-1-1,-1 0 1,1 0 0,-1 0 0,1 0 0,-1 0 0,1 0 18,31-32-2563,11-25-10</inkml:trace>
  <inkml:trace contextRef="#ctx0" brushRef="#br0" timeOffset="126620.313">7828 6764 8898,'-25'34'4421,"-3"13"-4253,3 1 1,2 2 0,2 0-1,2 1 1,2 1-1,3 1 1,-2 18-169,14-55 25,1 0 0,0 0 1,1 0-1,0 0 0,2 0 0,0 0 0,1 1-25,-2-12 13,0 0 0,0 0 0,1 0 1,-1 0-1,1 0 0,1-1 0,-1 1 0,1-1 0,-1 1 0,1-1 0,0 0 0,1 0 0,-1-1 0,1 1 1,0 0-1,0-1 0,0 0 0,0 0 0,0 0 0,1-1 0,-1 1 0,1-1 0,0 0 0,0-1 0,0 1 1,0-1-1,0 0 0,0 0 0,0 0 0,0-1 0,0 1 0,0-1 0,0-1 0,0 1 0,1-1 0,-1 0 1,0 0-1,0 0 0,-1-1 0,1 0 0,0 0 0,0 0 0,-1 0 0,2-2-13,-2 2 66,1-1-1,-1 0 1,0 0-1,-1-1 0,1 1 1,-1-1-1,1 0 1,-1 0-1,0 0 1,0 0-1,-1-1 0,1 1 1,-1-1-1,0 0 1,-1 1-1,1-1 1,-1 0-1,1 0 1,-2 0-1,1 0 0,0 0 1,-1 0-1,0 0 1,0 0-1,-1-1 1,1 1-1,-1 0 0,0 0 1,0 1-1,-1-2-65,1 5 18,0-1 0,0 1 0,0 0 0,0 0-1,-1 0 1,1 0 0,0 0 0,0 0 0,-1 0 0,1 1-1,-1-1 1,1 0 0,-1 1 0,1-1 0,-1 1 0,1-1-1,-1 1 1,1 0 0,-1 0 0,1 0 0,-1 0 0,0 0-1,1 0 1,-1 0 0,1 0 0,-1 1 0,1-1 0,-1 1-1,1-1 1,-1 1 0,1-1 0,-1 1 0,1 0 0,0 0-1,-1 0 1,1 0-18,-51 36 46,50-35-43,-36 52-112,38-52 95,-1-1-1,1 1 0,0-1 0,-1 1 0,1-1 1,0 1-1,0-1 0,0 1 0,0-1 1,1 1-1,-1-1 0,0 1 0,1-1 0,-1 0 1,1 1-1,-1-1 0,1 1 0,-1-1 1,1 0-1,0 0 0,0 1 0,0-1 1,0 0-1,0 0 0,0 0 0,0 0 0,0 0 1,0 0-1,0 0 0,1 0 0,-1 0 1,0-1-1,1 1 0,-1-1 0,1 1 0,-1-1 1,0 1-1,1-1 0,-1 0 0,1 1 1,-1-1-1,1 0 0,-1 0 0,2 0 15,48-3-2674,11-16 133</inkml:trace>
  <inkml:trace contextRef="#ctx0" brushRef="#br0" timeOffset="127060.144">8180 7292 5489,'21'-1'1705,"-2"13"175,-7 15-1376,-9 16 104,-6 5-24,-6 16 48,-5-2 145,0 8-201,2-9-240,3-4-176,6-16 0,3-7-88,5-27-2705,2-22 913</inkml:trace>
  <inkml:trace contextRef="#ctx0" brushRef="#br0" timeOffset="127478.212">8609 6802 9282,'-6'3'437,"-1"1"-1,0 0 1,1 0-1,-1 0 1,1 0-1,0 1 1,1 0-1,-1 1 1,1-1-1,0 1 1,-2 3-437,-4 7 38,1 0-1,0 0 1,2 1-1,0 1 1,0-1 0,-2 13-38,3-11 5,1 0 0,1 1 1,1 0-1,1-1 0,0 2 1,1-1-1,2 0 0,0 0 1,1 0-1,0 0 0,2 0 1,1 0-1,0 0 0,7 15-5,-9-30 4,0 0 0,0 0 0,1 0-1,0 0 1,0-1 0,0 1 0,0-1 0,1 0-1,0 0 1,-1 0 0,2-1 0,-1 1-1,0-1 1,1 0 0,-1 0 0,1 0-1,0-1 1,0 0 0,0 0 0,0 0-1,0-1 1,1 1 0,-1-1 0,1 0-1,-1-1 1,0 1 0,1-1 0,4-1-4,2 2 57,0-1 1,0-1-1,1 0 1,-1-1 0,0 0-1,0-1 1,0 0-1,-1-1 1,1 0-1,-1-1 1,0-1-1,0 1 1,0-2 0,-1 1-1,0-2 1,-1 1-1,1-1 1,-1-1-1,-1 1 1,1-1-1,-2-1 1,1 0 0,-1 0-1,-1 0 1,2-4-58,-8 13 39,1 0 0,0 0 1,-1-1-1,1 1 0,0 0 1,-1-1-1,0 1 0,1-1 1,-1 1-1,0 0 0,0-1 1,1 1-1,-1-1 0,0 1 1,-1-1-1,1 1 0,0-1 1,0 1-1,-1 0 0,1-1 1,0 1-1,-1-1 0,0 1 1,1 0-1,-1 0 0,0-1 1,1 1-1,-1 0 0,0 0 1,0 0-1,0 0 0,0 0 1,0 0-1,0 0 0,-1 0 1,1 0-1,0 0 0,0 1 1,-1-1-1,1 0 0,0 1 1,-1-1-1,1 1 0,0 0 1,-1-1-1,1 1 0,-1 0 1,1 0-1,-1 0 0,1 0 1,-1 0-1,1 0 0,0 0 1,-1 1-1,1-1 0,-1 0 1,1 1-1,0-1 0,-1 1-39,-14 5 47,0 1 0,1 0 0,0 1 1,0 1-1,1 0 0,1 1 0,-1 0 0,1 1 0,1 0 0,-6 8-47,-38 46 44,55-64-46,0-1 0,1 1 0,-1-1 0,0 0-1,0 1 1,1 0 0,-1-1 0,0 1 0,1-1 0,-1 1 0,1 0 0,-1-1 0,1 1 0,-1 0-1,1 0 1,-1-1 0,1 1 0,0 0 0,0 0 0,-1 0 0,1-1 0,0 1 0,0 0-1,0 0 1,0 0 0,0 0 0,0 0 0,0 0 0,0-1 0,0 1 0,0 0 0,0 0-1,1 0 1,-1 0 0,0-1 0,1 1 0,-1 0 0,0 0 0,1-1 0,-1 1 0,1 0 0,-1 0-1,1-1 1,0 1 0,-1-1 0,1 1 0,0 0 0,-1-1 0,1 1 0,0-1 0,-1 0-1,1 1 1,0-1 0,0 0 0,0 1 0,0-1 0,-1 0 0,1 0 0,0 0 0,0 0-1,0 1 1,0-1 2,71-25-1849,-18-20-1373,-1-11-266</inkml:trace>
  <inkml:trace contextRef="#ctx0" brushRef="#br0" timeOffset="127798.358">8241 6601 7154,'-20'-10'2984,"5"0"185,6-1-1505,7 7-968,11-1-248,14 1-135,26-9-209,14 1-72,28-7-80,10 2 112,23 2-80,-10 3 104,6 4-441,-20 3 297,-9-4-3288,-30-4 823</inkml:trace>
  <inkml:trace contextRef="#ctx0" brushRef="#br0" timeOffset="128738.794">10036 6520 6297,'-9'4'6284,"-78"117"-4036,14-3-2000,-166 292 481,192-300-406,51-101-275,9-23-163,51-136-1400,-48 101 1040,-1-1 1,-3 0-1,-2 0 0,2-45 475,-5 26 501,-2 0 0,-4 0 0,-5-44-501,3 99 149,1 8-46,0 0-1,-1 1 1,1-1-1,-1 0 1,0 0-1,0 1 0,-1-1 1,0 1-1,0-1 1,0 1-1,-1 0 1,1 0-1,-1 0 1,-1 0-1,1 0 0,-4-3-102,3 6 70,-1-1-1,0 1 1,-1 1-1,1-1 1,0 1-1,0 0 1,-1 0-1,1 0 1,0 1-1,-1-1 1,1 2-1,-1-1 1,1 0-1,-1 1 1,1 0-1,0 0 1,0 1-1,-1 0 1,1-1-1,0 2 1,1-1-1,-1 1 1,0-1-1,1 1 1,-1 0-1,-2 3-69,-3 0 0,-1 0-1,2 1 0,-1 0 1,1 1-1,0 0 0,0 0 1,1 1-1,0 0 0,1 0 1,0 1-1,1 0 0,-1 0 1,2 1-1,0 0 0,0 0 1,1 0-1,0 0 0,0 3 1,4-12-2,0 1-1,-1-1 0,1 1 1,0-1-1,1 1 1,-1-1-1,0 1 0,1-1 1,-1 0-1,1 1 0,0-1 1,0 1-1,0-1 0,0 0 1,0 0-1,0 0 0,1 0 1,-1 0-1,1 0 0,-1 0 1,1 0-1,0 0 0,0-1 1,0 1-1,0-1 0,0 1 1,0-1-1,0 0 0,0 0 1,0 1-1,3-1 3,2 1 2,-1 0-1,1-1 1,0 0-1,0 0 1,0 0 0,0-1-1,0 0 1,0-1-1,0 1 1,5-2-2,0 0 16,-1 0 0,0 0 0,0-1 0,0-1 0,0 0 0,0 0 0,-1-1 1,0 0-1,0-1 0,0 0 0,0-1 0,-1 0 0,-1 0 0,1-1 0,-1 0 0,0 0 1,-1-1-1,0 0 0,0-1 0,-1 1 0,0-1 0,-1 0 0,0-1 0,-1 1 0,0-1 0,0 0 1,-1-2-17,-3 9 0,0-1 0,-1 1 1,1-1-1,-1 1 0,0 0 1,0-1-1,-1 1 0,1 0 1,-1 0-1,0 0 0,0 0 1,0 0-1,-1 0 0,0 1 1,1-1-1,-1 1 1,0 0-1,-1-1 0,1 1 1,0 1-1,-1-1 0,0 0 1,1 1-1,-1 0 0,0 0 1,0 0-1,-1 0 0,1 1 1,0 0-1,0 0 0,-1 0 1,1 0-1,-1 0 1,0 1-1,-6-2-65,-1 0 0,1 1 0,0 1 0,-1 0 0,1 0 0,0 1 0,-1 1 0,1-1 0,0 2 0,0 0 0,0 0 0,1 1 0,-1 0 1,1 1-1,0 0 0,0 1 0,-2 1 65,4-1-413,0 1-1,0-1 1,1 1 0,0 0 0,0 1 0,1 0 0,0 0 0,0 0 0,1 1-1,0 0 1,0 0 0,-1 5 413,-9 36-3179</inkml:trace>
  <inkml:trace contextRef="#ctx0" brushRef="#br0" timeOffset="129093.103">10125 7095 8330,'-45'28'5502,"-10"7"-4955,38-23-467,1 1 0,0 1 0,0 0 0,2 1 1,0 0-1,1 1 0,0 1 0,1 0 0,1 1 0,1 0 0,0 0 0,2 1 0,0 0 1,1 1-1,-3 15-80,9-32 10,0 0 1,0 1-1,0-1 1,1 0-1,-1 1 1,1-1-1,0 0 1,0 1 0,1-1-1,-1 1 1,1-1-1,-1 0 1,1 1-1,0-1 1,0 0-1,1 0 1,-1 0-1,0 0 1,1 0-1,0 0 1,0 0 0,0 0-1,0-1 1,0 1-1,1-1 1,-1 1-1,1-1 1,-1 0-1,1 0 1,0 0-1,0-1 1,0 1 0,0 0-1,0-1 1,0 0-1,1 0 1,-1 0-1,0 0 1,1-1-1,-1 1 1,0-1-1,3 0-10,14-3 81,-1-2 0,0-1-1,-1 0 1,1-1-1,-1-1 1,-1-1 0,1 0-1,-2-1 1,1-1-1,-1-1 1,-1 0 0,0-1-1,-1-1 1,0 0-1,-1-1 1,4-7-81,-10 15 69,0 0 1,-1-1-1,1 1 0,-2-2 1,1 1-1,-1-1 0,0 1 1,-1-1-1,0-1 1,-1 1-1,0 0 0,0-1 1,-1 0-1,0 1 0,0-1 1,-1 0-1,-1 0 0,0 0 1,0 0-1,-1 0 0,-1-7-69,0 14-38,-1 0-1,1 0 1,-1 0 0,1 0-1,-1 0 1,0 1-1,0-1 1,0 1-1,0 0 1,-1 0 0,1 0-1,-1 0 1,1 1-1,-1-1 1,0 1-1,1 0 1,-1 0 0,0 0-1,0 1 1,0-1-1,0 1 1,0 0-1,1 0 1,-1 0 0,0 1-1,0-1 1,0 1-1,0 0 1,1 0-1,-1 0 1,0 1 0,1-1-1,-1 1 1,1 0-1,-1 0 1,1 0-1,0 0 1,-3 3 38,-36 25-3251,2 3-117</inkml:trace>
  <inkml:trace contextRef="#ctx0" brushRef="#br0" timeOffset="150578.23">4425 6280 4889,'-31'3'6149,"-1"37"-4753,31-39-1387,-13 29 117,1 2 1,2 0-1,1 0 0,1 1 1,2 0-1,2 1 1,0-1-1,3 1 0,0 0 1,3 9-127,-4 324 225,-4 93-177,-33-97-36,26-275 125,-4 0-1,-3-2 1,-10 18-137,-21 24 1625,48-121-1109,3-7-344,14-9 154,25-5-233,-24 8-81,1 1-1,-1 1 1,1 0 0,0 0-1,0 2 1,0-1 0,14 1-12,10 6 1,0 2 0,0 1-1,0 2 1,-1 1 0,22 11-1,55 13 2,-90-27-15,0-2 0,1-1-1,0-2 1,-1 0 0,1-1-1,0-2 1,10-2 13,10-2 11,0-2 0,0-2 0,34-13-11,-79 22 8,-1 0 1,0 0-1,1 0 0,-1 0 0,1 0 0,-1 0 0,1 0 1,-1 0-1,1 0 0,-1 0 0,1 0 0,-1 0 0,1 0 1,-1 0-1,1 0 0,-1 0 0,1-1 0,-1 1 0,1 0 1,-1 0-1,0-1 0,1 1 0,-1 0 0,1-1 0,-1 1 1,0 0-1,1-1 0,-1 1 0,0-1 0,0 1 0,1 0 1,-1-1-1,0 1 0,0-1 0,0 1 0,1-1 0,-1 1 0,0-1 1,0 1-1,0-1 0,0 1 0,0-1 0,0 1 0,0-1 1,0 1-1,0-1 0,0 1 0,0-1 0,0 1 0,-1-1 1,1 1-1,0-1 0,0 1 0,0 0 0,-1-1 0,1 1 1,0-1-1,0 1 0,-1-1 0,1 1 0,-1 0 0,1-1 1,0 1-1,-1 0 0,1 0 0,0-1 0,-1 1-8,5-41 59,78-316-21,-16-9 8,-38 162-24,13-218 38,-33 246 18,-10-57-78,-3 54-9,-2 131 93,-26 42-27,6-6-2,0 0-22,0 2-1,-1 0 1,0 2-1,-19-3-32,-34 1 109,-1 3 0,-55 5-109,-36-3 76,136 2-65,20 1-17,0 0 1,0 1 0,1 1-1,-1 0 1,0 2-1,0 0 1,0 0 0,1 2-1,-15 4 6,-3 24-1287,27 14-5674,7-33 2417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9:0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3929 3513 9058,'-11'3'4338,"19"-2"-3276,22-2-1268,34-5 214,102 0 518,102 55 1010,-173-25-1472,0 4-1,67 32-63,-93-37 20,1-4 0,1-3 0,30 1-20,-86-14 1,119 18 7,0-5 0,92-3-8,5-13-13,105-27 30,-118 9 1,-68 7 23,142-30-41,-61 20 1227,-208 19-1068,0 0 1,0-1-1,-1-2 1,1 0-1,7-4-159,25-15 76,-40 17-72,0 0 0,-1-2 0,0 0 0,-1 0-1,0-2 1,10-9-4,-16 14 0,15-13-38,-1-1 0,0-1 0,-2 0 0,-1-2 1,0 0-1,-2-1 0,-1-1 0,-1-1 0,-1 0 0,-1 0 0,-1-1 0,5-24 38,80-441 56,-48 337-33,-35 24-20,-12 80-22,8-32 19,4 1 0,3 0 1,25-75-1,-2 9 0,-22 65-42,-4 1 0,3-84 42,-10-70 46,-20 212-17,-15 2-21,-116-37 43,-70-50-7,174 93-30,0 2 0,-1 1 0,0 3 0,-1 1 0,0 2 1,0 2-1,-1 2 0,-9 1-14,-102-10 99,-82-21-99,208 29 1,-79-17 54,2-5 0,-7-7-55,-5-1 47,-71-11 220,-90-6-267,-193 8 417,441 40-465,1-2-1,0-1 0,0-1 0,0-2 0,1-1 0,-26-12 49,-4-4-19,-1 4-1,-56-14 20,79 26 6,20 4 1,-1 1-1,1 0 1,-1 2 0,-1 0-1,1 1 1,-16 1-7,33 1 1,-1-1-21,0 1 0,0 0 0,-1 0 0,1 0 0,0 0 0,0 0 0,0 0 0,0 1-1,0-1 1,0 1 0,0-1 0,0 1 0,0 0 0,0 0 0,0 0 0,0 0 0,0 0-1,1 0 1,-1 1 0,0-1 0,1 1 0,-1-1 0,1 1 0,-1-1 0,1 1 0,0 0 0,0 0-1,0 0 1,-1 0 20,-61 111-968,-29 19 915,7 5 1,-1 15 52,50-73 1,4 2 1,3 0-1,3 3 1,5 0 0,2 0-1,-1 44-1,0 30 7,7 0 0,6 0 0,12 108-7,4-105 16,-7 1 0,-7-1 0,-23 141-16,19-253-62,-3 14-117,3 0 0,2 1 0,3-1 0,4 28 179,1-66-2809,-4-18 96</inkml:trace>
  <inkml:trace contextRef="#ctx0" brushRef="#br0" timeOffset="17510.995">4750 765 1168,'-98'75'1628,"2"3"0,5 5 1,3 4-1,-5 13-1628,19-22 475,56-60-442,1 2 0,1 0 1,1 1-1,1 0 0,1 2 0,1-1 0,1 1 0,1 1 0,1 0 0,1 0 0,1 1 0,1 0 0,-1 15-33,-3 67-3,4 1 0,6-1 0,9 64 3,-3-22 2,-1 129 13,0 11 60,3-207 105,3 0 0,17 64-180,-12-86 318,2-1 0,3 0 1,2-2-1,10 14-318,20 20 429,3-2 0,4-3 0,11 5-429,8 4 39,4-3 1,54 42-40,-105-106-2,2-2 0,0-1 0,2-2 0,1-1 0,1-2 0,0-2 0,1-1 0,1-2 0,1-2 0,33 6 2,-9-6 21,0-3-1,1-3 0,0-3 0,0-3 0,0-3 0,33-6-20,-2-5 41,-2-3 0,13-8-41,219-73 109,-5-7-42,9-21-193,-24-20 145,-13 6 149,-19 0-87,-212 105-100,-1-3-1,-3-3 1,9-10 19,-46 33-20,-1-2 1,-1 0-1,0-1 1,-2-1 0,0-1-1,-2-1 1,0 0-1,-1-1 1,9-23 19,-8 6 5,-1-1 0,-3-1 0,-1 0 0,-2-1 0,3-40-5,-9 31 86,-1 1 1,-3 0-1,-3-1 0,-1 1 0,-4-5-86,-56-287 801,-19 5-135,46 227-266,-45-93-400,41 118 59,-5 2 1,-23-29-60,-136-199 32,134 213 51,-4 3 0,-40-35-83,5 20 994,-98-77-994,170 158 252,0 1 1,-2 2-1,-1 2 1,-2 1-1,0 3 1,-22-8-253,3 10 223,0 1 1,-1 4-1,-1 2 1,-21 1-224,-297-17 265,248 22-208,0 7 1,-17 7-58,100 0 0,0 1 1,1 3 0,0 2-1,-31 13 0,40-10-107,1 1 0,0 2-1,2 2 1,0 2-1,1 1 1,-23 21 107,26-16-404,1 1 0,1 1 0,-16 21 404,-109 160-3107,-4 40-153</inkml:trace>
  <inkml:trace contextRef="#ctx0" brushRef="#br0" timeOffset="24600.049">10781 3413 5305,'81'-36'3163,"114"-27"-3177,155-29 12,94 9 26,-371 73 40,0 4 0,1 3-1,-1 3 1,1 3-1,0 4 1,46 10-64,205 70 467,-4-3-309,-6-43 80,-60-33 68,-210-7 99,0 3-1,0 1 0,0 3 0,-1 1 0,20 8-404,88 20 970,-53-24-3282,-48-9 560</inkml:trace>
  <inkml:trace contextRef="#ctx0" brushRef="#br0" timeOffset="27893.877">16775 3369 5841,'0'5'4787,"17"5"-4506,23 8-286,0-2-1,1-2 1,1-1 0,0-3-1,1-1 1,0-2 0,0-2-1,1-2 1,13-2 5,324 28 143,20 24-5,-25-41-107,-189-9 92,176 25-123,287 67 89,-470-67-50,198 29 43,-194-19 21,83 10 19,-172-39-11,1-5 1,0-4 0,0-4-1,24-7-111,436-66 170,-283 30 0,-209 38-125,-1-3-1,0-2 0,0-4 1,4-4-45,30-17 1284,-19-1-1212,53-35-17,97-74-55,-195 128-1,-1-1 0,-2-2 1,0-1-1,-2-1 0,0-2 1,-2 0-1,-1-2 0,-2-1 1,-1 0-1,5-11 1,-4-12 18,-1-1-1,-3 0 1,-2-1-1,-3-1 1,-3-1-1,1-17-17,76-425 60,-30 221-31,-16 80 54,2-76-83,-34 194 6,-1 12-2,-2-1 1,-4-1-1,-3 1-4,1 64 4,-1 0-1,-1-1 1,0 1 0,1 0 0,-2 0-1,1 0 1,-1 0 0,0 0-1,0 0 1,0 1 0,-1-1-1,0 0 1,0 1 0,-1 0-1,1 0 1,-1 0 0,0 0 0,-1 1-1,1 0 1,-1-1 0,0 2-1,0-1 1,0 0 0,0 1-1,0 0 1,-5-1-4,-25-9 32,0 2 0,-1 2 0,0 1 0,-4 1-32,-13-3-9,-55-7-52,0 6 0,-54 2 61,101 6 6,-178-9 48,-103-24-4,62-1-21,-43 7-33,-46 14-68,-47 18 39,-28 13 110,-25 20 23,-17 8 172,-4 3 318,43 11-206,32 19-338,48 17-23,-188 83-16,198-86-35,354-90 23,0 0-1,-1 1 1,1-1 0,0 1 0,0-1 0,0 1 0,0 0 0,0 0 0,0 1-1,0-1 1,0 1 0,0-1 0,0 1 0,1 0 0,-1 0 0,1 0 0,-1 0-1,1 1 1,0-1 0,0 1 0,0-1 0,0 1 0,0 0 0,1 0 0,-1 0-1,0 2 6,-11 252-136,-37 178 74,3-135 92,-10 17-46,-17-3 24,49-204-4,5 0-1,5 3-3,11-74-12,2-1 0,2 0 0,1 1 0,2-1 0,2 0 0,1 0 0,9 27 12,-13-58-169,0 0 0,0-1 0,0 1 0,1 0-1,0-1 1,1 1 0,0-1 0,0 0 0,0 0 0,0-1 0,1 1 0,0-1-1,0 0 1,1 0 0,-1-1 0,5 3 169,19-7-3109,-9-26-533</inkml:trace>
  <inkml:trace contextRef="#ctx0" brushRef="#br0" timeOffset="43456.649">8704 3430 6553,'-3'-4'6327,"7"5"-4851,49-2-1466,-1 3-1,1 3 0,40 8-9,116 15 36,-91-22 38,0 6-1,0 4-73,299 31 197,-196-26-131,1-3-7,158-9-59,-247-10 3,112-1 27,27-14-30,333-11 37,-473 14-13,-2-5 0,56-18-24,19-3 50,607-116 106,-699 134-100,1 5 0,0 5 1,43 5-57,48-10 556,-59 29-443,-62-2 49,-44-12 569,-11-3-625,83-40-86,-99 38-27,0 1 1,0-1-1,0-1 0,-1 0 0,0-1 0,-1 0 0,0-1 1,0 0-1,-1-1 0,0 0 0,-1-1 0,0 0 0,0 0 0,-1-1 1,2-5 6,16-43-1,-2-1 0,-4-2 0,-1 0 1,3-37 0,-17 79 3,48-261 34,2 6-155,-12-3 0,-1-171 118,-40 421 18,-2 0 0,0 1 1,-2-1-1,-2 0 0,0 1 0,-4-7-18,3 14 9,-30-72 130,30 88-82,0 1 0,-1 1 0,0-1 0,1 1 0,-1 0 0,0 0 0,-1 0 0,1 1 0,0 0 0,-1 1 0,1-1 0,-7 0-57,7 1 8,-84-20 65,-133-23 71,-453-19 350,333 24-483,-188 7-11,-356-8-886,547 23 873,-11 29 8,1 17 35,17-3-32,-5-6 4,7-14-7,8-14-66,46-16-222,223 16 238,0 2 1,0 2-1,0 3 1,-1 2-1,1 3 1,0 2-1,0 2 1,1 3-1,-46 15 55,84-20-9,0 0-1,1 1 1,-1 1-1,1 0 1,1 1-1,0 0 0,0 1 1,1 1-1,0 0 1,1 0-1,0 1 1,1 1-1,0 0 1,1 0-1,0 1 1,1 0-1,1 0 1,0 1-1,1 0 0,1 0 1,0 0-1,1 1 1,1 0-1,0 0 1,1 0-1,1 3 10,4 48-49,2-1 1,11 47 48,-6-44-14,-7-52 11,13 82-24,-5 1 1,-4 1 0,-4-1-1,-9 91 27,-3-124-31,-3-1 1,-3 0-1,-18 46 31,-54 129 41,81-227-39,3-6-41,0-1 0,0 1-1,0 0 1,1-1 0,0 1-1,1 0 1,-1 1 0,2-1-1,-1 0 1,1 0 0,0 0-1,1 0 1,1 8 39,32 62-3101,-14-34 718</inkml:trace>
  <inkml:trace contextRef="#ctx0" brushRef="#br0" timeOffset="46274.881">8248 3506 9370,'-31'5'4305,"-17"-3"-3537,-7 1-1148,-47 16 494,2 5 0,0 3 0,-56 27-114,146-51 26,-70 20 143,0-4 1,-2-4-1,0-3 1,-62 0-170,-263-17 500,24 19 660,267-5-885,0-5 1,-67-7-276,7-7 148,-64 7 105,31 6-166,89-1-22,-100 16-65,48-2 49,67-8-18,-55 4 175,-71-7-206,-396 4 194,442 6-42,-134 4 52,259-20-155,-554-20 161,451 7-273,-281-55 113,108 29-42,-117 2 21,321 38-20,0-6-1,-72-15-8,-329-72-201,433 68 137,99 24 50,-1 1 0,1-1 0,0 0 0,0 1-1,0-1 1,0 0 0,0 0 0,0 0 0,0 0 0,0 0 0,0 0 0,1 0 0,-1 0 0,0 0-1,1-1 1,-1 1 0,0 0 0,1 0 0,0-1 0,-1 1 0,1 0 0,0-1 0,-1 1-1,1 0 1,0-1 0,0 1 0,0 0 0,0-1 0,1 1 0,-1 0 0,0-1 0,1 1 0,-1 0-1,0-1 1,1 1 0,-1 0 0,1 0 0,0-1 14,2-12-41,4-25 0,-2 0 0,-2 0 0,-2 0 0,-1-1 0,-2 1 0,-2 0 0,-5-22 41,-3-25 0,3-1 0,4 0 0,5-23 0,-1 48 0,4-11-17,4 0 0,3 0 1,3 1-1,7-17 17,-14 61-12,60-206-111,-12 63-647,70-144 770,-2 84 2,-28 93 10,-50 69-13,-36 54-5,-1 1 0,2 0 0,0 1 0,1 0 0,0 0 1,1 1-1,0 0 0,1 1 0,0 0 0,1 1 1,0 0-1,0 1 0,10-4 6,17 0-48,-1 2 1,2 1-1,-1 3 1,1 1-1,0 2 1,0 1-1,35 4 48,-65-2-8,679-23-485,-416 29 449,113 28 43,117 36 1,-198-17 5,8 1-23,-10 7 51,10 3-36,11-34 27,2-14-40,-7-9 24,181 3-25,-48-13 32,-204-13-45,-46-11 44,83 4 4,-187 14-1,68-1-96,23 33 68,48 17 79,-220-35-50,0 1-318,1-1 0,-1 0 1,1-1-1,-1-2 0,1 0 0,0 0 1,0-2-1,-1 0 0,1-1 0,0-1 1,16-6 299,38-32-2521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27:1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3620 6321,'-11'-3'7018,"-26"38"-4586,29-15-2249,1 0 0,1 1 0,1 0 1,1 1-1,-1 11-183,-2 10 58,-29 148 251,21-74 191,4 17-135,6-1 0,7 10-365,33 126 133,-27-168-82,-4 0 0,-5 0-1,-5 6-50,45-100 247,213 7-294,-156-10 44,0 4 0,55 14 3,-39 5 23,96 38-23,-105-31-1,2-4 0,34 3 1,145 13-8,3 4 11,16-1-7,10 8 12,10-5-16,15 2 9,8 7-12,1-7 21,-16-24-54,-6-38-3,278-55 62,-539 57-23,-2-2 1,1-3-1,24-9 8,-79 18-15,1-1 0,-1 1 0,-1-1 0,1-1 0,0 0 0,-1 0 0,0 0 0,0-1 0,0 0 0,0 0 0,-1 0 0,0-1 0,0 0 0,0-1 0,-1 1 1,0-1-1,0 0 0,2-6 15,9-21-174,-2-1 1,-2 0 0,-1-1 0,-1 0-1,-2 0 1,-2-1 0,0-12 173,5-263-101,-11 226 62,3-231 94,-1 180-16,6 0-1,7 1 1,6-8-39,-11 97 2,-6 35-3,-1 1 1,-1-1 0,0 0-1,-1 0 1,0 0-1,0 0 1,-2 0 0,0-8 0,-1 17 13,0-1 1,0 1 0,-1 0 0,1 0-1,-1 1 1,1-1 0,-1 1 0,0-1-1,0 1 1,0 0 0,0 0 0,-1 0-1,1 0 1,0 1 0,-1-1 0,1 1-1,-1 0 1,0 0 0,1 0 0,-1 1-1,0-1 1,0 1 0,1 0 0,-1 0-1,-1 0-13,-4-1 30,-100-2 202,-114-3-173,-584-32 1084,494 30-414,-49-9-522,-16-24-300,-36 4 82,-16 32 128,-24 26-7,27 10-105,35-24 27,33-14-76,14 15 207,-12 14 323,246-16-1012,110-6 432,-1 0 1,1 0 0,0 0-1,0 0 1,-1 0 0,1 0-1,0 0 1,0-1-1,-1 1 1,1 0 0,0-1-1,0 1 1,0-1 0,0 1-1,0-1 1,0 0 0,0 1-1,0-1 1,0 0 0,0 0-1,0 0 1,0 1 0,0-1-1,1 0 1,-1 0-1,0 0 1,1-1 0,-1 1-1,1 0 1,-1 0 0,1 0-1,-1 0 1,1 0 0,0-1-1,0 1 1,-1 0 0,1 0-1,0-1 1,0 1 0,0 0-1,0 0 1,1-1-1,-1 1 1,0 0 0,0 0-1,1 0 1,-1 0 0,1-1-1,-1 1 1,1 0 0,-1 0-1,1 0 94,15-57-3693</inkml:trace>
  <inkml:trace contextRef="#ctx0" brushRef="#br0" timeOffset="2492.7">1186 3560 7034,'-112'44'6670,"63"-20"-6605,1 3 0,1 1 0,-12 12-65,24-12 3,1 1-1,1 1 1,2 2 0,1 1-1,-3 7-2,18-16 9,1 0 0,1 2 0,2-1 0,0 1-1,1 1 1,2 0 0,1 0 0,1 1 0,1-1-1,0 15-8,0-3 14,2 1-1,2 0 0,1 0 1,2 0-1,1 0 0,3-1 1,8 33-14,9 11-8,4-1 0,4-1 0,37 71 8,-30-73-9,3-1 1,3-2 0,4-2-1,9 6 9,-41-59-10,0 0 0,2-1-1,1 0 1,0-2 0,1 0-1,1-1 1,0-2 0,3 1 10,-10-8 0,0 0 1,1-2 0,-1 0 0,1 0-1,1-1 1,-1-1 0,1-1 0,-1 0-1,1-1 1,0 0 0,0-2 0,0 0-1,0 0 1,0-2 0,0 0 0,-1-1-1,1 0 1,-1-1 0,1-1 0,-1 0-1,-1-2 1,1 1 0,-1-2 0,0 0-1,5-4 0,4-9 19,0 0-1,-2-2 0,0-1 1,-2 0-1,0-1 0,-2-1 1,-1-1-1,-1-1 0,-1 0 1,-1 0-1,-2-2 0,5-20-18,9-33 91,-3-2 0,-4 0-1,4-56-90,-9 29 174,-4 0-1,-5-1 1,-6 0-1,-14-105-173,7 145 146,-3 0-1,-3 1 1,-3 0 0,-11-20-146,-33-56 420,53 128-328,-2 1 0,0 0 0,-1 1 0,0 0 0,-2 1 1,0 0-1,-1 1-92,7 9 38,1 0 0,-1 1 1,0 0-1,0 1 1,-1-1-1,0 2 0,0-1 1,0 1-1,0 1 0,-1-1 1,1 2-1,-1-1 1,0 1-1,0 1 0,1 0 1,-3 0-39,-7 2-22,0 1 0,1 0 0,-1 2 1,1 0-1,0 1 0,0 0 0,0 2 1,1 0-1,0 1 0,0 1 0,1 0 1,0 1-1,-1 2 22,-67 52-1084,2 3 0,3 4 0,4 3 0,3 3 0,-52 74 1084,-74 96-3163</inkml:trace>
  <inkml:trace contextRef="#ctx0" brushRef="#br0" timeOffset="9117.268">2535 3942 6713,'-57'45'4573,"-18"35"-4094,73-76-403,-20 24 243,2 2 0,2 0 1,0 2-1,2 0 0,2 0 0,1 2 0,-8 28-319,-26 173 503,43-207-477,-36 161 120,26-117 72,2 0 0,0 54-218,13-103 70,2 1-1,0-1 1,2 0 0,0 0 0,2 0-1,0-1 1,8 14-70,-10-19 5,2 1-1,0-1 1,1-1-1,1 1 1,0-2 0,2 1-1,-1-1 1,2-1-1,0 0 1,1 0 0,3 2-5,-8-8-8,0 0 0,0-1 0,1 1 0,0-2 0,0 1 0,1-1 1,0-1-1,0 0 0,0 0 0,0-1 0,1 0 0,0-1 0,-1 0 0,1-1 1,1 0-1,-1-1 0,0 0 0,0-1 0,0 0 0,1 0 0,9-3 8,-3-5 18,-1-1 0,1-1 0,-2 0-1,1-1 1,-2-1 0,1-1 0,-2 0-1,1-1 1,-2 0 0,0-1 0,-1-1-1,0 0 1,0-2-18,10-20 22,0 0 1,-3-1-1,-1-2 1,-2 1-1,1-11-22,45-182 36,-54 182 10,-2-1 1,-2 0-1,-3 0 0,-1 0 1,-3 0-1,-3 1 0,-1-1 1,-11-36-47,15 75 11,-5-34 115,-2 1-1,-2-1 1,-3 2-1,-4-9-125,14 42 53,0 1 0,-1 0 0,0 0 0,0 0 0,-1 1 0,-1 0 0,0 1 1,0-1-1,0 1 0,-1 1 0,-1 0 0,0 0 0,0 1 0,0 0 0,-1 1 0,0 0 0,0 0 0,-9-2-53,14 6-163,-1 0 1,1 1-1,-1 0 0,1 0 1,0 1-1,-1-1 0,1 2 1,-1-1-1,1 1 0,-1-1 0,1 2 1,-1-1-1,1 1 0,0 0 1,0 0-1,0 1 0,0 0 1,0 0-1,1 0 0,-1 1 0,1-1 1,0 1-1,0 1 0,0-1 1,1 1-1,-1 0 163,-60 69-3105</inkml:trace>
  <inkml:trace contextRef="#ctx0" brushRef="#br0" timeOffset="15293.943">4031 3796 5937,'-141'85'5545,"-19"57"-4536,147-131-983,1 1 0,0 0 0,1 0 0,1 1 0,0 1 0,0 0 0,1 1 1,1-1-1,1 1 0,0 1 0,0 0 0,-3 15-26,-6 32 69,3 0 0,2 0 0,3 1 0,3 0 0,2 0-1,7 62-68,0-66 98,2 0 0,3 0-1,3-1 1,2-1 0,2 0-1,4-1 1,1-1-1,3-1 1,3-1 0,8 9-98,111 125 204,-145-187-204,178 177-6,-161-163-5,1-1 0,1-1 0,0 0 0,1-1 0,1-2 0,-1 0 0,2-1-1,-1-1 1,13 2 11,-17-6-4,1-1-1,0-1 0,0 0 0,1-2 0,-1 0 1,0-1-1,0-1 0,0 0 0,0-2 1,-1 0-1,1-1 0,-1-1 0,0-1 0,-1-1 1,1 0-1,-2-1 0,6-4 5,11-12 6,0-1 0,-2-2 1,-1-1-1,-1-1 0,-2-1 0,-1-2 0,-2-1 0,0-2-6,13-19 52,-3-2-1,-2-1 0,21-55-51,24-88 434,16-85-434,-86 265 42,10-39 107,-3 0-1,-1-1 1,-4 0 0,-2-1 0,-4 0 0,-1 0-1,-5-24-148,3 74 83,-1 0-1,0-1 0,-1 1 0,0 0 1,-1 0-1,0 0 0,-1 1 1,0-1-1,-1 1 0,-1 0 0,1 0 1,-2 1-1,-3-6-82,-11-5 137,-1 1 1,-1 1-1,-1 1 0,0 1 0,-1 1 1,-1 1-1,0 2 0,-1 0 1,-1 2-138,22 8 10,-50-21 35,-1 3 0,-1 2 1,-1 3-1,0 2 0,-4 2-45,18 5-231,-1 2 0,0 2 0,0 2 0,0 2 0,0 3 0,0 1 0,0 2 0,1 2 0,-35 12 231,-112 49-3175,-3 28-122</inkml:trace>
  <inkml:trace contextRef="#ctx0" brushRef="#br0" timeOffset="28831.526">259 10768 8258,'-34'-18'5189,"31"12"-5168,0 1 0,0-1 0,0 0 0,1 0 0,0 0 0,0 0-1,1 0 1,0-1 0,0 1 0,0 0 0,1-1 0,0 1 0,0-1-21,0-92 61,5 0 1,9-33-62,-14 129 0,48-393 64,13 143-13,-35 162-32,102-274 24,-70 10-12,-29 153 30,4-57 444,-31 245-493,1 0 0,0 1-1,2-1 1,-1 1 0,1 0-1,1 0 1,2-1-12,-6 11 9,1 1 0,0 0 1,0 0-1,0 1 1,0-1-1,1 0 0,-1 1 1,0 0-1,0 0 0,1 0 1,-1 0-1,1 1 0,-1-1 1,1 1-1,-1 0 0,1 0 1,-1 0-1,4 1-9,15-3 9,167-18 28,-109 14-43,0-3-1,42-13 7,414-114 38,-332 83-58,45 0 20,227 0 1,-219 9 12,3-21-13,3-15 15,-3 8 2,14 19 105,15 8-22,6 7-92,82-1-6,205-1-4,-398 31 2,99-3-4,-28-1 32,134-23-24,-271 23 12,-1-6 0,34-13-16,-139 30 15,-8 0-9,-1 0 1,1 1 0,0 0 0,-1 0-1,1 0 1,0 1 0,0-1 0,-1 1 0,1 0-1,0 0 1,0 0 0,0 0 0,0 1-1,-1 0 1,1 0 0,0 0 0,-1 0 0,1 0-1,-1 1 1,1-1 0,-1 1 0,4 2-7,11 23 93,-1 0 0,-1 2 0,-1-1 0,-2 2 1,-1 0-1,-1 1 0,-2 0 0,0 0 0,-3 1 1,0 1-94,-4-25 7,131 652 77,-71-309 49,7 26 0,-47-271-97,5-2 0,25 59-36,69 96 56,-106-237 78,-25-5 796,9-12-923,0 1-1,-1 0 1,1-1-1,-1 1 1,0-1-1,-1 0 0,1 0 1,-1 1-1,0-2 1,0 1-1,-1 0 0,1-1 1,-1 1-1,0-1 1,0 0-1,-1 0 0,1-1 1,-1 1-1,0-1 1,-4 2-7,-28 12 25,0-3 1,-1-1 0,-1-2 0,0-1 0,-25 2-26,-45 12 48,-135 44 8,164-48-25,0 4 1,1 4 0,-15 10-32,-173 97 72,45-40-48,-382 68 60,371-95-66,-51 2-18,-119 10-6,-128 13 67,265-52 119,-441 18-55,248-43-122,-337-22 112,504 1-110,6-1-16,8 9 42,17 8-10,11-14-18,-153 0-674,305 5-915,35-7-2812,34-1 1255</inkml:trace>
  <inkml:trace contextRef="#ctx0" brushRef="#br0" timeOffset="36716.922">4313 8075 6569,'-24'8'1580,"1"-1"-1038,1 2-1,0 0 1,0 1-1,1 1 1,-15 10-542,-4 6 27,-1-1-1,-1-2 1,-38 15-27,-265 94 2495,244-90-1769,23-9-708,1 4 0,1 2 1,3 4-1,2 3 1,-21 21-19,60-42 8,1 2 0,1 2 0,1 0 0,-11 18-8,-96 168 32,126-194-35,1 1 1,2 1-1,0-1 0,2 1 1,0 0-1,2 1 1,0-1-1,2 1 1,0-1-1,2 1 0,1-1 1,1 1-1,1-1 1,3 7 2,-1 3 22,3-1 0,0 1 0,2-2 0,2 1 0,1-2 0,1 0 0,1 0 0,2-2 0,2 0 0,0 0-22,15 13 1,2-1 1,1-2 0,37 29-2,55 55 11,-54-38 17,-45-47-24,1-1 0,2-2 1,1-1-1,1-2 0,2-1 1,2-2-1,0-2 0,2-1 0,7 1-4,14-6 35,0-2-1,1-3 0,0-3 0,2-2 1,-1-4-1,14-2-34,28 1 6,1-6 0,0-4 0,41-9-6,79-9 50,312-16-6,-75 3-35,-237 10-17,11-13 8,-201 30 2,0-1 0,-1-2-1,0-2 1,-1-1 0,-1-2-1,0-2 1,23-15-2,-10 2-11,-1-2-1,-2-2 1,19-21 11,-12 5-55,-1-2 0,-3-2 0,10-19 55,-41 49-43,-1-1-1,-2-1 0,0 0 0,-2-1 0,-1 0 0,-1-1 0,-1 0 0,3-22 44,2-31-41,-4-1 0,-1-43 41,-6 77 59,-2-1 0,-3 1 0,-2 0 0,-2 0-1,-2 0 1,-2 1 0,-4-7-59,-15-28 101,-4 2 0,-3 0-1,-4 3 1,-3 1 0,-4 2-1,-54-66-100,-25-4 1226,-51 17-1327,146 103 99,-1 1 1,-1 2 0,-1 2-1,-1 0 1,-1 3 0,-16-6 1,-5 9 149,-1 2 0,-1 3 1,0 2-1,0 3 1,-1 3-1,1 2 1,0 3-1,0 3 1,-11 3-150,-44 2-5,-215 30 35,-51 18 40,-33 14-96,325-51-100,0 3 0,2 4 0,-74 37 126,77-21-486,1 3 0,3 3 0,-56 51 486,14-12-2947</inkml:trace>
  <inkml:trace contextRef="#ctx0" brushRef="#br0" timeOffset="48350.07">8819 8043 8410,'0'0'148,"0"0"-1,1 0 1,-1 0 0,0 0-1,0 0 1,0 0 0,0 0 0,1-1-1,-1 1 1,0 0 0,0 0 0,0 0-1,0 0 1,0 0 0,1-1 0,-1 1-1,0 0 1,0 0 0,0 0-1,0 0 1,0-1 0,0 1 0,0 0-1,0 0 1,0 0 0,0-1 0,0 1-1,0 0 1,0 0 0,0 0 0,0 0-1,0-1 1,0 1 0,0 0-148,19 0 45,324-4 179,-245-7-109,-10 1 317,1 3-1,31 5-431,875 1 1282,-978 1-1274,314 4 24,14 11-48,36 5 80,24 0 64,35-19-41,16-21-41,-20 4-3,-29 10-34,-11 0 30,-34-11-53,-10 6 24,-20-3 16,-17 13 102,-19-3 101,7-1-82,-26-11-127,-8 8-6,-22 4-10,-9-9 51,85-2 256,-127-13 520,-189 28-833,3-7 1592,-10 30-7179,-3 1 2165</inkml:trace>
  <inkml:trace contextRef="#ctx0" brushRef="#br0" timeOffset="50819.076">10585 3661 6289,'-22'-78'4041,"21"75"-3930,1 0 0,-1 0-1,-1 0 1,1 0 0,0 0 0,-1 0-1,1 0 1,-1 1 0,0-1 0,0 1-1,0-1 1,0 1 0,-1 0 0,1 0-1,-1 0 1,1 0 0,-1 0 0,0 0-1,1 1 1,-1-1 0,0 1 0,0 0-1,0 0 1,-2-1-111,4 18 184,-4 53-74,15 491 56,-7-337-52,-11 22-114,-33 199 370,-22 51 233,-6 70-56,19-14-275,23-50-84,2-27 141,-9 23 93,0-20-241,11 61 261,8-217 791,9-372-3072,-4-10-1196,-4-26-102</inkml:trace>
  <inkml:trace contextRef="#ctx0" brushRef="#br0" timeOffset="51552.87">10009 3567 3601,'-16'20'1010,"1"1"1,1 0-1,1 1 1,1 1-1,0 0 1,2 0-1,1 3-1010,7-23 71,0 0 0,1 0 0,-1 1 0,1-1 0,0 1 0,0-1 0,0 1 0,1-1 0,-1 1 0,1 0 0,0-1 0,0 1 0,0 0 0,0-1 0,1 1 0,-1 0 0,1-1 0,0 1 0,0-1 0,0 1 0,1-1 0,-1 0 0,1 1 0,0-1 0,0 0 0,0 0 0,0 0 0,1 0 0,-1-1-1,1 1 1,0-1 0,0 1-71,0-3 14,1 0 0,-1 0 0,0-1 0,0 1 0,1-1 0,-1 0 0,0 0 0,0 0 0,0 0 0,0 0 0,0-1 0,0 0 0,-1 1 0,1-1 0,0 0 0,-1 0 0,1-1 0,-1 1 0,0 0 0,0-1 0,0 1 0,0-1 0,0 0 0,-1 0-14,4-2 23,35-46 144,-2-2 0,-3-1 1,13-28-168,151-275 593,-195 350-551,1 1 0,-1-1-1,1 1 1,0 0 0,0 0 0,1 0-1,-1 1 1,2 0 0,-1 0 0,0 0-1,1 1 1,0 0 0,3-1-42,-8 5 7,1 0 0,-1 0 1,1 0-1,-1 1 0,0-1 1,0 1-1,1 0 0,-1 0 1,0 0-1,0 0 0,0 0 0,0 0 1,0 0-1,0 1 0,0-1 1,0 1-1,0-1 0,-1 1 0,1 0 1,-1 0-1,1-1 0,-1 1 1,0 0-1,1 0 0,-1 1 1,0-1-1,0 0 0,-1 0 0,1 0 1,0 1-1,-1-1 0,0 0 1,1 1-1,-1 0-7,34 93 94,74 175 47,-93-242-164,0-1 0,2 0 0,1-2 0,1 0 0,1 0 1,1-2-1,25 21 23,-4-9-118</inkml:trace>
  <inkml:trace contextRef="#ctx0" brushRef="#br0" timeOffset="52865.149">9350 3278 3665,'-7'-15'1831,"6"11"-1492,0 0 1,0 1-1,0-1 1,-1 0-1,1 1 1,-1-1-1,0 1 0,0-1 1,-1 1-1,1 0 1,-1 0-1,1 0 1,-1 0-1,0 1 1,0-1-1,0 1 1,-1 0-1,1 0 1,0 0-1,-1 0 1,0 0-1,-3-1-339,-36 5 374,40 0-359,0 1 1,0-1-1,1 1 0,-1 0 1,0 0-1,1 0 1,0 0-1,-1 0 1,1 0-1,1 0 1,-1 1-1,0-1 1,1 1-1,0 0 1,-1-1-1,1 1 1,1 0-1,-1-1 1,1 1-1,-1 0 1,1 3-16,-6 60 50,3 1 0,3 0 0,3 0-1,2 0 1,5 6-50,30 158 63,-36-214-9,1 0 1,1 0-1,0-1 0,1 0 0,1 0 1,1 0-1,2 1-54,-13-12 415,-13-17-355,3-3-377,1 0 1,1 0-1,0-1 0,1-1 1,1 1-1,-2-7 317,3 8-359,-82-153-1450,87 165 1881,2 1-41,-1 1-1,1 0 0,-1-1 0,1 1 1,-1-1-1,0 1 0,1-1 0,0 0 1,-1 1-1,1-1 0,-1 1 0,1-1 0,0 0 1,-1 1-1,1-1 0,0 0 0,0 1 1,0-1-1,-1 0 0,1 1 0,0-1 1,0 0-1,0 0 0,0 1 0,0-1 1,0 0-1,0 1 0,0-1 0,1 0 0,-1 0 1,0 1-1,0-1 0,1 0 0,-1 1 1,0-1-1,1 1 0,-1-1 0,0 0 1,1 1-1,-1-1 0,1 1 0,-1-1 1,1 1-1,0-1 0,-1 1 0,1-1 0,-1 1 1,1 0-1,0-1 0,-1 1 0,1 0 1,0-1-31,127-48 258,-40 21-45,12-6-3518,-77 19 1054</inkml:trace>
  <inkml:trace contextRef="#ctx0" brushRef="#br0" timeOffset="53153.522">9479 3164 10154,'-17'12'2217,"2"5"919,6 5-3008,6 15-112,3 4-40,5 10 8,4-5 8,6 4 0,0-15 0,6 0 8,4-11-32,-1 3-272,-3-13-120,5-3-1048,-6-2-1657,1-18 113</inkml:trace>
  <inkml:trace contextRef="#ctx0" brushRef="#br0" timeOffset="53587.364">9884 3080 8394,'-6'6'1912,"-4"14"737,-1 4-2441,-10 26-88,1 7-64,-7 14 8,1-1 0,-1 1 0,8-18 0,-2-7 0,7-18 0,5-6 8,0-13-32,2 0 72,1-11-2873,-1-8 969</inkml:trace>
  <inkml:trace contextRef="#ctx0" brushRef="#br0" timeOffset="53588.36">9690 3252 8722,'9'1'2648,"-7"2"441,4 3-2393,6 7-456,11-1-208,4 6-32,3 2-96,11-7-192,-6-7-96,-5-6-992,-2-13-1705,5-22 233</inkml:trace>
  <inkml:trace contextRef="#ctx0" brushRef="#br0" timeOffset="54859.244">9983 2916 8770,'-8'22'2184,"5"-3"673,5 0-2497,10 6-272,3-2-72,8 12-8,0-6 0,7 7-8,-6 8 8,-4 11 8,-8-3 0,-9 8 0,-10 4 0,-13-8 0,-3-12 0,-13 14-16,1-10 408</inkml:trace>
  <inkml:trace contextRef="#ctx0" brushRef="#br0" timeOffset="55137.763">17694 7579 5097,'-21'-21'6771,"31"28"-3706,17 6-3093,-8-4 96,57 26-47,0-4 1,2-3 0,2-3 0,0-4-1,1-3 1,44 2-22,-107-18 1,-13-2 5,-1 0 0,1 1 0,0 0 0,0-1 0,0 1 0,-1 1 0,1-1 0,0 1 0,-1 0 0,1 0 0,-1 0 0,0 1 1,0-1-1,2 3-6,-5-4 10,-1 0 0,0 0 0,0 0 0,0 1 0,0-1 1,0 0-1,0 0 0,0 0 0,-1 0 0,1 1 0,0-1 1,0 0-1,-1 0 0,1 0 0,-1 0 0,1 0 0,-1 0 0,0 0 1,1 0-1,-1 0 0,0 0 0,0 0 0,1 0 0,-1-1 1,0 1-1,0 0 0,0-1 0,0 1 0,0 0 0,0-1-10,0 1 5,-173 145 903,84-76-604,-42 33 574,-41 47-878,146-118-4,44-35-539,24-36-2970,-16 6 691</inkml:trace>
  <inkml:trace contextRef="#ctx0" brushRef="#br0" timeOffset="55583.304">17688 8633 10058,'0'1'2792,"7"8"-165,20 20-2754,173 152 60,-15-37 109,-180-140-133,-2-2 28,0 1-1,0 0 1,0 0-1,0 0 1,-1 0 0,1 0-1,-1 1 1,0-1 0,0 1-1,0 0 1,0-1-1,-1 1 1,1 0 0,-1 0-1,0 0 1,0 0-1,-1 0 1,1 0 0,-1 0-1,0 1 1,0-1 63,-6 40-2667,-16 6-151</inkml:trace>
  <inkml:trace contextRef="#ctx0" brushRef="#br0" timeOffset="55584.304">17732 9190 9418,'10'-15'2008,"22"-14"889,15-10-2825,26-23-32,7-8-64,22-14 80,-11 2-40,6 5-56,-18 19-2865,-9-5 921</inkml:trace>
  <inkml:trace contextRef="#ctx0" brushRef="#br0" timeOffset="58656.902">9294 7808 6937,'-10'3'3891,"15"-1"-1741,5 1-2321,13 6 177,0-1 1,1 0 0,-1-2-1,1-1 1,1-1 0,-1-1-1,3-1-6,180 27 119,-80-5-130,-103-23 17,-1-1 0,1 0 0,-1-2 0,0-1-1,0 0 1,13-5-6,32-4 80,23-5-15,44 15-38,-104 5-27,-1-1-1,1-2 1,-1-1 0,0-2-1,0 0 1,0-2-1,20-7 1,-2-5 7,-1-2-1,-1-1 0,13-11-6,97-42 100,4 7-60,126-91-84,-42-1 268,-209 136-184,0-1-1,-2-1 1,0-2-1,-2-1 1,4-7-40,18-21 1,41-44 210,5 3-1,48-31-210,-107 97 19,-1-2 0,-2-2 0,-1-2 0,12-16-19,161-233 6,-18 26 79,-151 203-2,-2-3-1,-3 0 1,-2-3 0,3-14-83,-9 17 49,-8 17-35,0 1 0,3 2 0,2 0 0,13-17-14,122-150 11,71-183 6,-182 319 0,36-68 2,-55 67 113,16-146 168,-35 152-236,3 1 0,18-54-64,-25 102 3,1 0 0,0 1 0,1 0 0,1 1 1,0-1-1,1 2 0,10-12-3,-8 10 1,21-27-1,2 1-1,2 1 1,1 2-1,2 2 1,1 2 0,2 1-1,20-9 1,75-34 6,-97 51-8,2 2 1,0 2 0,42-14 1,-11 5-16,-28 12 3,1 2 1,1 2-1,20-2 13,41-13 26,-80 24-26,1 0 1,-1 3 0,1 0 0,-1 2 0,1 1-1,0 1 1,-1 2 0,0 1 0,0 1-1,0 1 1,-1 2 0,8 3-1,103 56-11,-10 37 59,-105-83-61,-1 0 0,-1 2 0,-1 0 0,-2 2 0,0 0 0,12 24 13,-19-27 8,1 0 1,2 0 0,0-2-1,1 0 1,2 0 0,0-2-1,0 0 1,2-1 0,1-1-1,4 2-8,-16-14 1,0 1 0,0 0-1,-1 0 1,1 1 0,-2 0-1,1 1 1,-1 0 0,0 0-1,0 0 1,-1 1 0,-1 0-1,6 9 0,34 99-68,10 141 54,-15-124 68,11-66-26,-32-48-25,-7-8 0,-1 0-1,0 0 1,-1 2 0,0-1-1,-1 1 1,0 0 0,-1 1-1,5 14-2,124 303 34,-70-171 113,10 56-147,16 42 94,44 101-30,-86-228-29,6-2-1,21 26-34,-49-99 27,56 102 66,7-3-1,11 3-92,-27-60 88,3-3 0,5-3-1,64 53-87,-93-96 25,1-2 0,3-2 0,2-3 0,1-3 1,37 16-26,-70-41 13,2-2 0,0 0 1,1-2-1,0-2 0,0-1 1,1-1-1,0-2 0,0-1 1,27-1-14,135-2 66,6-7 54,-95 15 6,-81-8 395,-52 5 563,-51 14-4866,27-7 906</inkml:trace>
  <inkml:trace contextRef="#ctx0" brushRef="#br0" timeOffset="59870.88">14773 2655 3857,'-21'-141'2982,"21"141"-2970,1 0 0,-1 0 0,0 1 0,0-1 0,1 0 0,-1 0 0,0 0 0,0 0 0,1 0 0,-1 1 0,0-1 1,1 0-1,-1 0 0,0 0 0,1 0 0,-1 0 0,0 0 0,0 0 0,1 0 0,-1 0 0,0 0 0,1 0 0,-1 0 0,0 0 0,1-1 0,-1 1 0,0 0 0,0 0 1,1 0-1,-1 0 0,0 0 0,0-1 0,1 1 0,-1 0 0,0 0 0,0 0 0,1-1 0,-1 1 0,0 0 0,0 0 0,0-1 0,0 1 0,0 0 0,1-1 0,-1 1 1,0 0-1,0 0 0,0-1 0,0 1 0,0 0 0,0-1 0,0 1 0,0 0 0,0-1 0,0 1 0,0 0 0,0-1 0,0 1 0,0 0 0,0 0 0,0-1 0,0 1 1,-1 0-1,1-1 0,0 1 0,0 0 0,0 0 0,0-1 0,-1 1 0,1 0-12,6 265 3293,-13 630-647,-4-446-2052,18-9-78,-21 1-55,-16 70-176,29-338-133,19 153-152,33 127 211,-32-247 137,-9 53-348,-12-12 516,-14 372-72,29-189-268,-4-261 17,-8 1-1,-7 0 1,-7 0-1,-8-2 1,-17 54-193,27-175 75,-34 212 426,43-243-464,1-1 0,1 0 0,0 1 0,1-1 0,0 0-1,2 0 1,-1 1 0,2-1 0,2 7-37,-5-22-7,-1 0 0,0-1 1,0 1-1,0 0 0,0 0 0,1 0 0,-1-1 0,0 1 1,0 0-1,1 0 0,-1 0 0,0 0 0,0-1 0,1 1 0,-1 0 1,0 0-1,0 0 0,1 0 0,-1 0 0,0 0 0,0 0 1,1 0-1,-1 0 0,0 0 0,1 0 0,-1 0 0,0 0 1,0 0-1,1 0 0,-1 0 0,0 0 0,1 0 0,-1 0 0,0 0 1,0 1-1,1-1 0,-1 0 0,0 0 0,0 0 0,0 0 1,1 1-1,-1-1 0,0 0 0,0 0 0,0 0 0,1 1 1,-1-1-1,0 0 0,0 0 0,0 1 0,0-1 0,0 0 1,0 1-1,0-1 0,0 0 0,1 0 0,-1 1 0,0-1 0,0 0 1,0 1 6,5-32-1494,-4 26 1118,2-42-2920,-3-15-226</inkml:trace>
  <inkml:trace contextRef="#ctx0" brushRef="#br0" timeOffset="62243.564">14096 10850 8082,'-6'6'3667,"15"-5"-2342,15-9-1290,-13 0 91,-1 0 0,1 0 0,-1-1 0,-1-1-1,0 1 1,0-2 0,-1 1 0,0-1-1,-1 0 1,0-1 0,-1 0 0,4-9-126,-10 21 1,142-327 774,40-72-444,-167 377-207,-14 23-117,-1-1 1,1 0-1,-1 1 0,1-1 1,-1 0-1,1 1 1,-1-1-1,1 0 0,-1 1 1,0-1-1,1 1 0,-1-1 1,0 1-1,1-1 0,-1 1 1,0-1-1,0 1 0,1-1 1,-1 1-1,0-1 1,0 1-1,0 0 0,0-1 1,0 1-1,0-1 0,0 1 1,0-1-1,0 1 0,0 0 1,0-1-1,0 1 0,0-1 1,0 1-1,-1-1 1,1 1-1,0-1 0,0 1 1,-1-1-1,1 1 0,0-1 1,-1 1-1,1-1 0,0 1 1,-1-1-1,1 1 0,-1-1 1,1 0-1,-1 1-7,1-1 0,-15 46 253,3 1-1,1 0 1,2 1-1,0 25-252,9-72 5,1 33 259,-1-34-260,0 1-1,0-1 1,0 1 0,0-1 0,0 1 0,0-1 0,0 1 0,0-1 0,1 1-1,-1-1 1,0 1 0,0-1 0,0 0 0,1 1 0,-1-1 0,0 0 0,1 1 0,-1-1-1,0 1 1,1-1 0,-1 0 0,0 0 0,1 1 0,-1-1 0,1 0 0,-1 0-1,1 1 1,-1-1 0,0 0 0,1 0 0,-1 0 0,1 0 0,-1 0 0,1 0 0,-1 0-1,1 0 1,-1 0 0,1 0 0,-1 0 0,1 0 0,-1 0 0,1 0 0,-1 0-1,1 0 1,-1-1 0,0 1 0,1 0 0,-1 0 0,1 0 0,-1-1 0,1 1 0,-1 0-1,0-1 1,1 1 0,-1 0 0,0-1 0,1 1 0,-1 0 0,0-1 0,0 1-1,1-1-3,42-53 99,104-228 139,-85 172-116,-27 71-36,-34 40-85,0-1 1,0 0 0,0 0 0,-1 1 0,1-1-1,0 1 1,0-1 0,-1 0 0,1 1 0,0-1 0,-1 1-1,1 0 1,-1-1 0,1 1 0,0-1 0,-1 1 0,1 0-1,-1 0 1,0-1 0,1 1 0,-1 0 0,0 0-1,1-1 1,-1 1 0,0 0 0,0 0 0,1 0 0,-1 0-1,0-1 1,0 1 0,0 0 0,0 0 0,0 0-1,-1 0 1,1 0 0,0-1 0,0 1 0,0 0 0,-1 0-1,1 0 1,0-1 0,-1 1 0,1 0 0,-1 0-1,1-1 1,-1 1 0,1 0 0,-1-1-2,1 1 2,-43 338 714,50-257-446,-7-80-263,1 1 1,0 0-1,0 0 1,0 0-1,0-1 1,0 1-1,0-1 1,1 1-1,-1-1 1,1 1-1,0-1 1,0 0-1,0 0 0,0 0 1,0 0-1,0 0 1,1 0-1,-1 0 1,0-1-1,1 1 1,0-1-1,-1 0 1,1 0-1,0 0 1,-1 0-1,4 0-7,-3-1-4,0 0-1,0 0 1,0 0-1,0 0 1,1-1 0,-1 0-1,0 1 1,0-1-1,0 0 1,0-1-1,0 1 1,-1 0-1,1-1 1,0 0 0,-1 0-1,1 1 1,-1-1-1,3-3 5,34-25-3137</inkml:trace>
  <inkml:trace contextRef="#ctx0" brushRef="#br0" timeOffset="69888.935">9309 7963 2192,'59'-6'2606,"19"-4"-1193,-60 6-1175,0 1 1,1 0-1,-1 1 0,1 1 1,-1 1-1,1 1 1,-1 0-1,0 1 0,3 2-238,16 3 506,1-2-1,0-1 0,0-2 0,20-2-505,38-16 213,-10 5-105,-40 14 20,-4 0-4,0-2-1,0-1 0,0-2 1,13-4-124,64-20 82,19-12-31,-92 23-29,0-1 0,-1-2 0,-1-2 0,-1-3-1,31-20-21,-28 13 14,20-13 39,-2-2 0,34-33-53,36-47 255,60 10-59,-119 75-69,-51 28-80,-2-2-1,1 0 1,-2-1 0,0-1-1,-1-1 1,0-1 0,11-14-47,113-120 52,50-21-18,-170 149-31,1 2-1,0 1 0,1 1 0,2 1 0,2 0-2,-14 8 3,-1-1 0,0 0 0,-1-2 0,0 1 0,-1-2 0,0 0 0,-2 0 0,6-9-3,75-94-3,174-165 5,-25 45 11,-212 198-3,-2-1-1,-1-1 1,11-28-10,-28 53 2,27-46-15,4 1 0,41-49 13,64-48 14,-123 130-13,-1-1-1,-1-1 1,-2-1 0,-1 0 0,1-9-1,144-256 21,-143 251-10,-13 29-11,0 0-1,2 0 1,0 0 0,0 1 0,2 0-1,0 1 1,1 0 0,0 0 0,1 1-1,1 1 1,8-7 0,-17 16 0,1-1 0,-1 1 0,-1-1 0,1 0 0,0 0 0,-1 0 0,0 0 0,0-1 0,-1 1 0,0-1 0,0 1 0,0-1 1,0 0-1,-1-2 0,6-12 8,56-179-9,-5 77-2,-51 113 4,0-1 0,1 1 0,0 0 0,1 1 0,0 0 0,0 0 0,1 1 0,-1 0 0,2 0 0,-1 1 0,1 1 0,0 0 0,0 0 0,0 1 0,1 1 0,6-2-1,68-31-13,80-70 146,-149 98-127,0-1 0,-1 0 0,0-1 0,-1-1 0,0 0 0,-1-1 0,0-1 0,2-4-6,9-7 6,1 0 0,0 2-1,2 0 1,1 2-1,0 1 1,16-6-6,84-34 2,-111 50 1,0 1-1,1 1 1,0 1-1,0 0 1,18-2-3,-11 2 2,32-7 11,67-20 73,20 21 381,-80 19-263,-22 19 109,6-14-177,-8 0-128,-11 12 75,18 50 139,28 52-136,-9-30-18,36 17 112,-55-70 16,-41-38-189,-1 0-1,1 0 0,-1 1 0,0 0 0,0 0 0,0 0 0,-1 1 0,0 0 1,0 0-1,-1 0 0,3 6-6,29 105 48,-3 80 49,5-24-21,-7-127-48,-3 9 49,-3 2-1,-3 0 1,-2 1-1,3 20-76,11 30 336,-28-89-297,24 72 60,4-1 0,15 24-99,102 178 17,-91-194 15,5-2 0,6 1-32,-13-16 43,-4 3 0,39 82-43,47 77 281,-27-108-138,-85-106-128,-1 1-1,-1 2 1,21 34-15,55 142 128,-79-153-26,4 0 0,1-2 0,3-1 0,20 24-102,22 10 40,4-4-1,24 16-39,3 4 52,-69-67-19,2-2 0,1-2 1,39 25-34,31-7 401,-41-22-5685,-67-25 1889</inkml:trace>
  <inkml:trace contextRef="#ctx0" brushRef="#br0" timeOffset="70766.887">15968 2489 4369,'-76'9'6037,"74"-9"-5985,1 1 1,-1-1-1,0 0 0,0 0 0,0 1 1,1-1-1,-1 1 0,0 0 0,0-1 0,1 1 1,-1 0-1,0 0 0,1 0 0,-1 0 1,1 0-1,0 0 0,-1 1 0,1-1 0,0 0 1,-1 1-1,1-1 0,0 1 0,0-1 1,0 1-1,1 0 0,-1-1 0,0 1 0,1 0 1,-1 0-1,1-1 0,-1 2-52,-3 5 167,-12 33 483,2 0 0,2 1 0,-4 28-650,11-47 225,-8 18 742,14-41-954,-1-1 0,0 1 0,0 0 1,0 0-1,0 0 0,1 0 0,-1 0 0,0 0 1,0 0-1,0 0 0,0 0 0,1 0 0,-1 0 0,0 0 1,0 0-1,0 0 0,0 0 0,1 0 0,-1 0 1,0 0-1,0 0 0,0 0 0,0 0 0,1 0 0,-1 0 1,0 0-1,0 0 0,0 0 0,0 1 0,1-1 1,-1 0-1,0 0 0,0 0 0,0 0 0,0 0 0,0 0 1,0 1-1,0-1 0,1 0 0,-1 0 0,0 0 1,0 0-1,0 1 0,0-1 0,0 0 0,0 0 0,0 0 1,0 0-1,0 1 0,0-1 0,0 0 0,0 0 1,0 0-1,0 0 0,0 1-13,15-23 296,48-117 454,54-84 96,100-236-102,-119 210-624,95-250-43,-157 405-90,-26 66-14,-13 33-38,-6 12 7,-92 210-3659,65-134-134,-4-1-276</inkml:trace>
  <inkml:trace contextRef="#ctx0" brushRef="#br0" timeOffset="71115.623">15650 2115 9362,'-28'15'4668,"44"3"-3725,-8-10-895,-2 1 1,1-1 0,-1 2 0,0-1-1,-1 1 1,0-1 0,0 2 0,-1-1 0,-1 0-1,1 1 1,-2 0 0,1 0-49,17 157 148,12 350-7,-31-502-130,1-1-1,0 1 1,2-1-1,-1 0 1,2 0-1,4 11-10,-7-23 2,0-1 1,0 1-1,0 0 1,1-1-1,-1 0 0,1 0 1,-1 0-1,1 0 0,0 0 1,0 0-1,-1-1 0,1 1 1,1-1-1,-1 0 0,0 0 1,0 0-1,0 0 1,1 0-1,-1-1 0,0 0 1,0 1-1,1-1 0,-1 0 1,0-1-1,1 1 0,-1-1 1,0 1-1,0-1 1,1 0-1,-1 0 0,0 0 1,0-1-1,0 1 0,2-2-2,1 1-1,9-2 15,0-1 0,0-1 0,-1 0 0,0-1 1,0-1-1,-1 0 0,0-1 0,0 0 0,-1-1 0,0 0 0,0-1 1,-2 0-1,9-11-14,61-92 62,96-170 97,-39 62-3672,-78 129 930</inkml:trace>
  <inkml:trace contextRef="#ctx0" brushRef="#br0" timeOffset="71619.985">14706 777 2505,'-24'-6'536,"4"2"-48,3-1-1240,2 0 47</inkml:trace>
  <inkml:trace contextRef="#ctx0" brushRef="#br0" timeOffset="72054.099">14621 627 2361,'62'-156'9426,"-62"155"-9349,1 0 0,0-1 1,-1 1-1,0-1 1,1 1-1,-1-1 1,0 1-1,0 0 1,0-1-1,0 1 0,0-1 1,0 1-1,0-1 1,0 1-1,-1-1 1,1 1-1,0 0 1,-1-1-1,1 1 1,-1 0-1,0-1 0,1 1 1,-1 0-1,0 0 1,0-1-1,0 1 1,0 0-1,0 0 1,0 0-1,0 0 1,0 0-1,0 1 0,-1-1 1,1 0-1,0 0 1,0 1-1,-1-1 1,1 1-1,0-1 1,-1 1-1,1 0 1,-1-1-1,1 1 0,-1 0 1,1 0-1,-1 0 1,1 0-1,0 0 1,-1 0-1,1 0 1,-1 1-1,0-1-77,-7 3 45,1 1 0,0 0 0,0 0 0,0 0 0,0 1 0,1 0 0,-1 0 0,2 1 0,-1 0 0,0 1 0,1-1 0,0 1 0,1 0 0,0 1 0,0-1 0,-2 5-45,-6 8 25,1 1 0,1 0-1,1 1 1,1 0 0,1 1-1,0 0 1,2 0 0,1 1-1,1 0 1,1-1 0,1 1-1,1 1-24,1-20 7,0 0-1,0 1 0,1-1 1,0 0-1,0 0 0,0 0 1,1 0-1,-1 0 1,1 0-1,0 0 0,1 0 1,-1 0-1,3 2-6,-3-6 2,1 0 1,-1 0-1,1 0 0,-1 0 1,1-1-1,0 1 1,-1-1-1,1 0 0,0 1 1,-1-1-1,1 0 0,0-1 1,-1 1-1,1 0 1,0-1-1,-1 0 0,1 1 1,-1-1-1,1 0 1,-1 0-1,1-1 0,-1 1 1,0 0-1,1-1 0,-1 0 1,0 1-1,0-1 1,0 0-1,0 0 0,-1 0 1,1 0-1,0 0 0,-1 0 1,0-1-1,1 1 1,-1-1-1,0 0-2,28-38 53,-1-2 0,-3 0 0,-2-1 0,4-14-53,9-19 39,-4-1-1,-4-2 1,-2 0 0,-2-14-39,-23 82-15,-5 25 0,-14 59 26,4 0-1,3 0 0,3 1 0,3 0 0,3 14-10,20 50 96,-17-132-93,0-1 0,0 1-1,0-1 1,0 1 0,1-1 0,0 1 0,0-1-1,0 0 1,0 0 0,1 0 0,-1 0 0,1 0-1,0-1 1,0 1 0,0-1 0,1 0 0,-1 1-1,1-2 1,0 1 0,0 0 0,0-1-3,-2-2-122,0 0 1,0 0-1,1-1 1,-1 1-1,0-1 1,0 0-1,0 1 1,-1-1-1,1 0 1,0 0 0,0 0-1,0 0 1,-1-1-1,1 1 1,0 0-1,-1-1 1,1 1-1,-1-1 1,0 1-1,1-1 1,-1 0-1,0 0 1,0 1-1,0-1 1,0 0-1,-1 0 1,1 0-1,0 0 1,-1 0 0,1 0-1,-1 0 1,0 0-1,0-1 1,0 1-1,0 0 122,4-42-3058</inkml:trace>
  <inkml:trace contextRef="#ctx0" brushRef="#br0" timeOffset="72679.652">14843 583 5409,'62'-12'5117,"-48"5"-4677,0 0 0,0-1 1,-1 0-1,0-2 0,0 1 1,-1-1-1,0-1 0,0-2-440,-9 11 94,0-1-1,0 1 0,0-1 0,-1 0 0,1 0 1,-1 0-1,0-1 0,0 1 0,0-1 1,0 1-1,-1-1 0,1 1 0,-1-1 1,0 0-1,0 0 0,0 0 0,-1 1 1,1-1-1,-1 0 0,0 0 0,0 0 0,0-3-93,-1 5 35,0 1 0,0-1 1,0 0-1,0 1 0,-1-1 0,1 0 0,0 1 0,0-1 0,-1 1 0,1 0 0,-1 0 0,0-1 0,1 1 0,-1 0 0,0 0 0,0 1 0,1-1 0,-1 0 0,0 0 0,0 1 0,0-1 0,0 1 0,0 0 0,0 0 0,0 0 0,0 0 0,0 0 0,0 0 0,0 0 0,0 0 0,0 1 0,0-1 0,0 1 0,0-1 0,1 1 0,-1 0 0,0 0 0,0 0-35,-6 5 15,1 0 0,0 0 0,0 1 0,0 0-1,1 0 1,0 1 0,1 0 0,0 0 0,0 0-1,0 1 1,1-1 0,1 1 0,-1 0-1,1 0 1,1 0 0,0 1 0,0 1-15,-2-1 20,-3 12 14,1 0-1,0-1 0,2 2 0,1-1 0,0 0 1,2 1-1,0-1 0,2 1 0,1 8-33,-2-29 3,1 0-1,-1 0 0,1 0 1,-1 0-1,1 0 1,0 0-1,-1 0 1,1-1-1,0 1 1,0 0-1,1 0 0,-1-1 1,0 1-1,1 0 1,-1-1-1,0 1 1,1-1-1,0 0 0,-1 0 1,1 1-1,0-1 1,0 0-1,0 0 1,-1-1-1,1 1 0,0 0 1,0-1-1,0 1 1,0-1-1,0 1 1,1-1-1,-1 0 0,0 0 1,0 0-1,0 0 1,0 0-1,0-1 1,0 1-1,0 0 1,0-1-1,0 0 0,0 1 1,0-1-1,0 0 1,0 0-1,-1 0 1,1 0-1,0-1 0,-1 1 1,1 0-1,-1-1 1,1 1-1,-1-1 1,0 0-1,1 1 0,-1-1 1,0 0-3,23-23 32,-1-1 1,-1-1-1,-2-1 0,0-1 1,-2-1-1,-2 0 0,10-24-32,-22 46 7,27-57 51,-24 61-65,-7 23-17,-6 20-4,4-28 32,0 0 0,0 0 0,1 1-1,1-1 1,-1 0 0,2 0 0,0 1 0,0-1 0,1 1-4,-1-11 0,-1 0 1,0 0 0,0-1 0,1 1-1,-1 0 1,1 0 0,-1 0 0,1-1-1,-1 1 1,1 0 0,-1 0 0,1-1-1,0 1 1,-1-1 0,1 1 0,0 0-1,0-1 1,-1 1 0,1-1 0,0 0-1,0 1 1,0-1 0,0 0 0,0 1-1,-1-1 1,1 0 0,0 0 0,0 0-1,0 0 1,0 0 0,0 0 0,0 0-1,0 0 1,0 0 0,0 0 0,-1-1-1,1 1 1,0 0 0,0-1 0,0 1 0,0 0-1,-1-1 1,1 1 0,0-1 0,0 1-1,-1-1 1,1 0-1,40-32 17,91-142 187,-132 174-205,0 0-1,0 0 1,0 0 0,0 1 0,0-1 0,0 0 0,1 0 0,-1 1 0,0-1 0,0 0-1,1 1 1,-1-1 0,1 0 0,-1 1 0,1-1 0,-1 0 0,1 1 0,-1-1 0,1 1 0,-1-1-1,1 1 1,0-1 0,-1 1 0,1-1 0,0 1 0,-1 0 0,1-1 0,0 1 0,-1 0-1,1 0 1,0 0 0,0-1 0,0 1 0,-1 0 0,1 0 0,0 0 0,0 0 0,-1 0 0,1 0-1,0 1 1,0-1 0,-1 0 0,1 0 0,0 0 0,0 1 0,-1-1 0,1 0 0,0 1-1,-1-1 1,1 1 0,0-1 0,-1 1 0,1-1 0,-1 1 0,1-1 0,-1 1 0,1 0 0,-1-1-1,1 1 1,-1 0 0,0-1 0,1 1 0,-1 0 0,0-1 0,1 1 0,-1 0 0,0 0-1,0-1 1,0 1 0,0 0 1,15 76-7,-13-61 25,0-1-1,1 1 0,1-1 1,1 0-1,0 0 1,5 11-18,-9-25-28,-1 1 1,1-1 0,0 1-1,-1-1 1,1 1 0,0-1-1,0 0 1,0 0 0,0 1-1,0-1 1,0 0 0,0 0-1,0 0 1,0 0 0,1 0-1,-1 0 1,0-1 0,1 1-1,-1 0 1,1-1 0,-1 1-1,1 0 1,-1-1 0,1 0-1,-1 1 1,1-1-1,-1 0 1,1 0 0,-1 0-1,1 0 1,0 0 0,-1 0-1,1-1 1,-1 1 0,1 0-1,-1-1 1,1 1 0,-1-1-1,0 0 1,1 1 0,-1-1-1,1 0 1,-1 0 0,0 0-1,0 0 1,0 0 0,1 0-1,-1 0 1,0 0 0,0-1 27,40-63-4500,-20 20 1246</inkml:trace>
  <inkml:trace contextRef="#ctx0" brushRef="#br0" timeOffset="73025.988">15616 304 5417,'-21'19'7869,"-4"21"-6502,15-23-929,4-7-352,0-1 1,1 2-1,0-1 0,1 0 0,0 1 0,0 0 1,1 0-1,0 6-86,3-16 2,0 0 0,0 1 0,0-1 0,0 0 0,0 0-1,0 0 1,0 1 0,0-1 0,1 0 0,-1 0 0,0 0 0,1 0 0,-1 0 0,1 0 0,0 1 0,-1-1 0,1 0 0,0-1 0,-1 1 0,1 0 0,0 0 0,0 0 0,0 0 0,0-1 0,0 1 0,0 0 0,0-1 0,0 1 0,0-1 0,0 1 0,0-1 0,1 1 0,-1-1-1,0 0 1,0 0 0,0 1 0,0-1 0,1 0 0,-1 0 0,0 0 0,0 0 0,1-1-2,54-7-36,-51 7 42,7-3-28,1 1 1,-1 1 0,1 0-1,0 1 1,0 0 0,-1 1-1,1 0 1,0 1 0,0 0 21,-11 0-7,0-1-1,0 1 1,0-1 0,0 1 0,0 0 0,0 0 0,0 0-1,0 0 1,-1 0 0,1 0 0,0 0 0,-1 1 0,1-1-1,-1 1 1,1-1 0,-1 1 0,0-1 0,0 1 0,1 0-1,-1 0 1,-1-1 0,1 1 0,0 0 0,0 0 0,-1 0-1,1 0 1,-1 0 0,1 0 0,-1 0 0,0 0 0,0 0-1,0 0 1,0 0 0,0 1 0,0-1 0,-1 0 0,1 0 0,-1 1 7,-32 72 398,24-62-4,-1 0-1,-1 0 0,0-1 0,0 0 0,-1 0 0,-1-2 0,0 0 1,0 0-1,-1-1 0,-10 5-393,23-14 1,1 1 1,-1-1-1,1 1 0,-1-1 1,0 0-1,0 0 1,1 1-1,-1-1 0,0 0 1,1 0-1,-1 0 1,0 0-1,0 0 0,1 0 1,-1 0-1,0 0 1,0 0-1,1 0 0,-1 0 1,0 0-1,0 0 1,1-1-1,-1 1 0,0 0 1,1 0-1,-1-1 0,0 1 1,1-1-1,-1 1 1,0-1-1,1 1 0,-1-1 1,1 1-1,-1-1 1,1 1-1,-1-1 0,1 1 1,0-1-1,-1 0 1,1 1-1,0-1 0,-1 0 1,1 0-1,0 1 1,0-1-1,0 0 0,-1 1 1,1-1-1,0 0-1,1-40-2298,8 17-1220,3 2-383</inkml:trace>
  <inkml:trace contextRef="#ctx0" brushRef="#br0" timeOffset="73407.656">15882 364 8442,'1'-1'2840,"-5"10"393,-5 6-2001,0 6-752,-3 13 9,2 2-225,3 7 32,4-1-168,4-4 32,7-9-128,6-6 56,-1-10-80,2-11-104,5-10-272,-2-16-352,1-11-2041,-4-19-776,-6-10-656</inkml:trace>
  <inkml:trace contextRef="#ctx0" brushRef="#br0" timeOffset="74116.95">16043 0 9530,'-41'90'5843,"31"8"-4531,12-67-1270,1 0 1,2 0-1,1-1 1,1 0-1,5 11-42,47 119 195,-59-160-192,0 0 0,0 0 0,-1 0 0,1 0 0,0 0 0,0 0 0,0 0 0,-1 0 0,1 0 0,0 0 0,0 0 0,-1 0 0,1 0 0,0 0 0,0 0 0,0 0 0,-1 1 0,1-1 0,0 0 0,0 0 0,0 0 0,-1 0 0,1 0 0,0 1 0,0-1 0,0 0 0,0 0 0,-1 0 0,1 0 0,0 1 0,0-1 0,0 0 0,0 0 0,0 0 0,0 1 0,0-1 0,0 0 0,0 0 0,0 1 0,0-1 0,0 0 0,0 0 0,0 0 0,0 1 0,0-1 0,0 0 0,0 0 0,0 1 0,0-1 0,0 0 0,0 0-3,-15-19 28,-72-173-519,80 179 486,0-3-18,20 21-7,-7 0 29,0 1 0,0-1 0,1 0 1,0 0-1,0-1 0,0 0 1,0 0-1,1-1 0,0 0 0,-1 0 1,1-1-1,0 0 0,0 0 1,1-1-1,-1 0 0,0 0 0,0-1 1,0 0-1,1-1 0,-1 1 0,0-2 1,0 1-1,0-1 0,0 0 1,0-1-1,4-2 1,-7 1 16,0-1 0,0 0 0,-1 0 0,1 0 0,-1-1-1,-1 1 1,1-1 0,-1 0 0,0 0 0,0-1 0,-1 1 0,1 0 0,-2-1 0,1 1 0,-1-1 0,1-4-16,-6 103 153,4-89-148,0 0 0,0-1-1,0 1 1,0 0 0,0-1 0,1 1 0,-1 0-1,1-1 1,0 1 0,0-1 0,0 1 0,0-1-1,0 1 1,1-1 0,-1 0 0,1 0-1,-1 0 1,1 0 0,0 0 0,0 0 0,0 0-1,0 0 1,0-1 0,0 1 0,0-1 0,1 1-1,-1-1 1,1 0 0,-1 0 0,1 0-1,-1 0 1,1 0 0,-1-1 0,1 1 0,0-1-1,-1 0 1,1 0 0,0 0 0,1 0-5,3-3 15,1 0-1,-1-1 1,1 0 0,-1 0 0,-1-1 0,1 0-1,-1 0 1,1 0 0,-1-1 0,-1 0 0,1 0-1,-1-1 1,0 1 0,-1-1 0,0 0 0,0 0-1,0-1 1,-1 1 0,0-1 0,1-2-15,18-75 101,-26 80-49,-2 21-17,3-10-29,1 0 0,0 1 0,0-1 0,0 1 0,1-1 0,0 1-1,0 0 1,1 0 0,0-1 0,0 1 0,0 0 0,1-1 0,0 1 0,0 0 0,1-1 0,0 1 0,0-1 0,0 0 0,1 1 0,0-1 0,0 0 0,1-1 0,0 1 0,0-1 0,0 1 0,3 1-6,1-2 2,1 0 1,0-1-1,0 0 1,1-1-1,-1 0 1,1-1-1,0 1 1,-1-2-1,6 1-2,-5-1 2,0 0 1,0 1-1,0 1 1,0 0-1,-1 0 0,1 0 1,-1 1-1,0 1 1,7 4-3,-8-1 1,1 1 0,-1 0 0,-1 0 0,0 1 0,0 0 1,-1 0-1,0 1 0,-1-1 0,0 1 0,-1 1 0,0-1 1,0 1-1,-1-1 0,-1 1 0,0 0 0,-1 0 0,0 0 1,-1 0-1,0 0 0,-1 0 0,0 0 0,-1 0 0,0 0 0,-4 7 0,4-10 73,0-1 1,-2 0-1,1 0 1,-1-1-1,0 1 1,0-1 0,-1 1-1,0-1 1,0-1-1,-1 1 1,1-1-1,-2 0 1,-4 4-75,8-8 46,0 0-1,1 0 1,-1 0 0,-1 0-1,1-1 1,0 1 0,0-1 0,-1 0-1,1 0 1,0 0 0,-1 0-1,1-1 1,-1 1 0,1-1-1,-1 0 1,1 0 0,-1 0 0,1 0-1,-1-1 1,1 0 0,-1 1-1,1-1 1,0 0 0,-1-1-1,1 1 1,0-1 0,0 1 0,0-1-1,0 0 1,0 0 0,0 0-1,0-1 1,1 1 0,-3-3-46,-5-8 19,0-1 0,1 0-1,1 0 1,0-1 0,0 0 0,2-1 0,0 1 0,1-1 0,0-1 0,2 1 0,-1-1-1,2 1 1,1-1 0,0 0 0,1 0 0,0 1 0,1-1 0,2-5-19,-2 13-90,1 0 1,-1 0 0,1 0-1,1 0 1,0 0 0,0 0-1,1 1 1,0 0 0,0-1-1,1 1 1,0 1 0,0-1-1,1 1 1,0 0 0,1 0-1,4-4 90,-10 10-227,1 0 0,-1 0 0,0 0-1,0 0 1,0 0 0,0-1 0,0 1-1,0 0 1,0-1 0,0 1 0,0-1 0,-1 1-1,1-1 1,-1 1 0,1-1 0,-1 0-1,1 1 1,-1-1 0,0 0 0,0 1 0,0-1-1,0 0 1,0 1 0,-1-2 227,-4-26-4045</inkml:trace>
  <inkml:trace contextRef="#ctx0" brushRef="#br0" timeOffset="74353.408">15454 91 11058,'-11'2'2873,"1"-4"752,16-2-3129,15-4-392,11-2-336,11-4-3401,2-1 1153</inkml:trace>
  <inkml:trace contextRef="#ctx0" brushRef="#br0" timeOffset="76108.123">16886 1173 8066,'6'-23'2717,"-3"19"-2570,-1 1 0,0-1 0,-1 0 0,1 0 0,-1-1 0,0 1-1,0 0 1,0 0 0,0-1 0,-1 1 0,1-1 0,-1 1 0,-1 0 0,1-1-1,0 1 1,-1 0 0,0-1 0,0 1 0,0 0 0,-1 0 0,1 0 0,-1 0-1,0 0 1,0 0 0,-1 0 0,1 1 0,-1-1 0,0 1 0,0 0 0,0-1-1,0 1 1,-3-2-147,5 4 11,0 0 0,0 0 0,0 0 0,0 0 0,0 0 0,0 1 1,-1-1-1,1 0 0,0 1 0,0-1 0,0 0 0,-1 1 0,1 0 0,0-1 0,-1 1 0,1 0 0,0-1 0,-1 1 0,1 0 0,-1 0 0,1 0 0,0 0 0,-1 1 0,1-1 0,0 0 0,-1 1 0,1-1 0,0 0 0,-1 1 0,1 0 0,0-1 0,0 1 0,0 0 0,-1-1 0,1 1 0,0 0 0,0 0 0,0 0 0,0 0 1,0 0-1,1 0 0,-1 0 0,0 0 0,0 1 0,1-1 0,-1 0 0,1 0 0,-1 2-11,5 44-56,3 1 0,2-1 1,7 19 55,-1 0 17,18 65 221,6-2-1,5-2 1,33 60-238,-60-141 1325,-25-52-191,-107-197 190,-22-86-1269,127 273-99,10 16 41,0 0-1,0 0 1,1 0 0,-1 1 0,0-1 0,0 0 0,0 0 0,0 0 0,0 1-1,0-1 1,0 0 0,0 0 0,0 0 0,0 1 0,0-1 0,0 0 0,0 0 0,0 0-1,0 1 1,0-1 0,0 0 0,0 0 0,0 1 0,0-1 0,0 0 0,0 0-1,0 0 1,0 1 0,0-1 0,0 0 0,0 0 0,0 0 0,-1 0 0,1 1 0,0-1-1,0 0 1,0 0 0,0 0 0,-1 0 0,1 0 0,0 1 0,0-1 0,0 0-1,0 0 1,-1 0 0,1 0 0,0 0 0,0 0 0,-1 0 0,1 0 0,0 0-1,0 0 1,0 0 0,-1 0 0,1 0 0,0 0 0,0 0 0,0 0 0,-1 0 0,1 0-1,0 0 1,0 0 0,0 0 0,-1 0 0,1 0 3,3 8-29,0 1 1,0-1-1,1 0 0,0 0 1,1 0-1,0 0 0,0-1 1,1 0-1,-1 0 0,1 0 1,1-1-1,2 3 29,-5-6-2,-1 1 0,1-1 0,0 0 0,0 0 0,0 0 0,1-1-1,-1 1 1,1-1 0,-1 0 0,1-1 0,0 1 0,0-1 0,-1 0 0,1 0 0,0 0 0,0-1 0,0 1 0,0-1 0,0-1 0,0 1 0,0-1 0,0 1 0,0-2 0,0 1-1,0 0 1,-1-1 0,1 0 0,0 0 0,-1 0 0,0-1 0,1 1 0,-1-1 0,0 0 0,0 0 0,3-4 2,1-6 19,1 0 1,-2 0-1,0-1 0,0 0 1,-1 0-1,-1 0 0,0-1 1,-1 0-1,-1 0 0,0 0 1,-1-1-1,-1 1 0,0 0 1,-1-3-20,-4-33 81,-1 44-92,3 20-43,2 0 38,1 0 0,0 1 0,1-1 1,0 0-1,1 0 0,1 0 0,0-1 1,1 1-1,0-1 0,1 0 0,4 6 16,-8-15 2,1 0-1,-1 0 1,1 0-1,-1 0 1,1-1 0,0 1-1,0-1 1,0 0-1,0 0 1,0 0-1,1 0 1,-1-1-1,1 0 1,-1 1 0,1-1-1,-1 0 1,1 0-1,0-1 1,0 1-1,-1-1 1,1 0-1,0 0 1,0 0-1,-1 0 1,1-1 0,0 0-1,-1 1 1,1-1-1,0-1 1,-1 1-1,0 0 1,1-1-1,-1 0 1,0 0 0,1 0-1,-1 0 1,0 0-1,-1-1 1,1 1-1,0-1 1,-1 0-1,1 1 1,0-3-2,9-7 22,-1-1 1,-1 0-1,0 0 1,-1-1-1,0 0 1,-1-1-1,-1 0 1,0 0-1,-1-1 0,-1 0 1,0 0-1,-1 0-22,18 51-128,-21-32 128,0 1 0,0-1 0,0 0 0,1 0 0,-1 0 0,1 0 0,0 0-1,0 0 1,0 0 0,0 0 0,1-1 0,-1 1 0,1-1 0,-1 0 0,1 1 0,0-1-1,0 0 1,0-1 0,0 1 0,0-1 0,0 1 0,1-1 0,-1 0 0,1 0 0,7-3 13,-1-1 0,0 0 0,-1-1 1,1 0-1,0 0 0,-1-1 1,0 0-1,4-4-13,7-3 40,7-5 82,-13 7-1466,2 1-4363,-5 3 2022</inkml:trace>
  <inkml:trace contextRef="#ctx0" brushRef="#br0" timeOffset="76415.853">17780 961 9586,'-30'15'5313,"-7"23"-4403,35-36-809,-8 10 20,0 1 0,1-1 1,0 2-1,1-1 0,1 1 0,0 0 0,1 1 0,0 0 1,1 0-1,1 0 0,1 0 0,0 1 0,0-1 0,1 12-121,2-23 3,1-1-1,-1 0 0,1 1 1,0-1-1,0 0 0,0 0 1,0 0-1,0 1 0,1-1 1,-1 0-1,1-1 0,0 1 1,0 0-1,0 0 0,0-1 1,0 1-1,1-1 0,-1 0 1,1 0-1,0 0 0,-1 0 1,1 0-1,0 0 0,0-1 1,0 1-1,1-1 0,-1 0 1,0 0-1,0 0 0,1-1 1,-1 1-1,0-1 0,1 1 1,-1-1-1,0 0 0,1-1 0,-1 1 1,0 0-1,1-1 0,-1 0 1,0 0-1,0 0 0,1 0 1,-1 0-1,0-1 0,0 1 1,2-3-3,8-3-407,-2 0 1,1-2 0,-1 1 0,0-1-1,-1-1 1,0 1 0,0-2-1,-1 0 1,-1 0 0,0 0-1,0-1 1,5-12 406,13-30-3150</inkml:trace>
  <inkml:trace contextRef="#ctx0" brushRef="#br0" timeOffset="77120.528">17844 513 6977,'-17'-6'6586,"21"19"-6193,122 291 1052,-24-52 570,-141-288-399,-73-29-1519,105 61-86,4 2-13,-1 0 0,1 0 0,0 0 0,0 0-1,0-1 1,0 1 0,0-1 0,1 0 0,-1 0 0,1 0 0,0 0-1,0 0 1,0-1 0,0 1 0,0-1 0,1 1 0,-1-1-1,1-1 3,2 5-5,-1-1-1,1 0 0,0 1 0,0-1 0,-1 1 1,1-1-1,0 1 0,0-1 0,0 1 1,0 0-1,-1-1 0,1 1 0,0 0 0,0 0 1,0 0-1,0-1 0,0 1 0,0 0 0,0 0 1,0 0-1,0 1 0,0-1 0,0 0 0,0 0 1,0 0-1,-1 1 0,1-1 0,0 0 1,0 1-1,0-1 0,0 1 0,0 0 6,0-1-12,25 8-65,-11-3 69,0 0 0,0-1-1,0-1 1,1 0 0,-1-1-1,1-1 1,-1 0 0,1-1-1,-1 0 1,13-3 8,-25 2 7,-1 0 1,1 0-1,-1 0 0,0-1 0,1 1 1,-1-1-1,0 1 0,0-1 0,0 0 1,0 1-1,0-1 0,-1 0 0,1 0 1,-1-1-1,1 1 0,-1 0 0,0 0 1,1-1-1,-1 1 0,0-1 0,-1 1 1,1-1-1,0 1 0,-1-1 0,1 0 1,-1 1-1,0-1 0,0 1 0,0-3-7,-8-77 295,-4 42-33,12 40-261,-1 0 1,1 0 0,0 0-1,-1 0 1,1 0-1,0 0 1,-1 0-1,1 0 1,0 0 0,-1 0-1,1 0 1,0 0-1,-1 0 1,1 0-1,0 0 1,-1 0 0,1 0-1,0 0 1,0 1-1,-1-1 1,1 0-1,0 0 1,-1 0 0,1 0-1,0 1 1,0-1-1,0 0 1,-1 0-1,1 1 1,0-1 0,0 0-1,0 0 1,-1 1-1,1-1 1,0 0-1,0 1 1,0-1 0,0 0-1,0 1 1,0-1-1,0 0 1,0 1-1,0-1 1,0 0 0,0 1-1,0-1 1,0 0-1,0 1 1,0-1-1,0 0 1,0 0 0,0 1-1,0-1 1,0 0-1,1 1 1,-1-1-2,18 103-40,-16-95 40,-1 1 0,1 0 0,1-1 1,0 1-1,0-1 0,0 0 0,1 0 0,0 0 0,1 0 1,0-1-1,0 0 0,1 0 0,-1 0 0,2-1 0,-1 0 1,1 0-1,-1 0 0,2-1 0,-1 0 0,0 0 0,1-1 1,0 0-1,3 1 0,-11-5-16,1 1 0,0 0 0,0-1 0,0 1 0,0-1 1,-1 1-1,1-1 0,0 0 0,0 1 0,0-1 0,0 0 0,0 0 0,0 1 1,0-1-1,0 0 0,0 0 0,0 0 0,0 0 0,0-1 0,0 1 0,0 0 0,0 0 1,0 0-1,0-1 0,0 1 0,0-1 0,0 1 0,-1 0 0,1-1 0,0 0 1,0 1-1,0-1 0,-1 1 0,1-1 0,0 0 0,0 0 0,-1 1 0,1-1 1,-1 0-1,1 0 0,-1 0 0,1 0 0,-1 0 0,0 1 0,1-1 0,-1 0 0,0 0 1,0 0-1,1 0 0,-1 0 0,0 0 0,0 0 0,0 0 0,0-1 16,-5-55-4729,1 14 1011</inkml:trace>
  <inkml:trace contextRef="#ctx0" brushRef="#br0" timeOffset="77465.653">18162 427 10434,'-12'0'2689,"5"3"784,1 9-3025,6 1-264,0 1-216,6 1 80,6 2-96,11-2-96,-2-1-480,11 7-2793,-5-3 616</inkml:trace>
  <inkml:trace contextRef="#ctx0" brushRef="#br0" timeOffset="77972.356">18434 653 9242,'-10'-8'3327,"9"7"-3213,1 1-1,0-1 0,-1 0 1,0 1-1,1-1 0,-1 0 1,1 1-1,-1-1 0,0 1 1,1-1-1,-1 1 0,0-1 1,0 1-1,0 0 0,1-1 1,-1 1-1,0 0 0,0 0 1,0-1-1,1 1 0,-1 0 0,0 0 1,0 0-1,0 0 0,0 0 1,0 0-1,1 0 0,-1 1 1,0-1-1,0 0 0,0 0 1,0 1-1,1-1 0,-1 0 1,0 1-1,0-1 0,1 1 1,-1-1-1,0 1 0,1-1 1,-1 1-114,-4 6 85,0 1 0,1-1 0,0 1 1,0 0-1,1 0 0,0 0 0,1 0 1,0 1-1,-1 2-85,0 1 68,-1 0 10,0 0-1,1 1 1,0-1 0,1 0 0,1 1 0,0 0 0,0-1 0,1 1 0,1 0 0,0-1 0,1 1 0,0-1 0,1 1 0,0-1 0,2 1-78,-3-11 6,0 0 0,0 0 1,0 0-1,1 0 0,-1-1 0,1 1 0,-1-1 0,1 0 1,0 0-1,-1 0 0,1 0 0,0 0 0,0-1 0,-1 1 0,1-1 1,0 0-1,0 0 0,0 0 0,0 0 0,-1 0 0,1 0 1,0-1-1,0 1 0,0-1 0,-1 0 0,1 0 0,0 0 0,-1 0 1,1-1-1,-1 1 0,1-1 0,-1 1 0,0-1 0,1 0 1,-1 0-1,0 0 0,0 0 0,-1 0 0,1-1-6,15-13 33,-2-1 1,0 0-1,-1-1 0,-1-1 0,0 0 0,-2-1 0,0 0 1,4-12-34,-6 15 33,-2 0 0,1 0 0,-2 0 0,0-1 0,-2 0 0,3-17-33,-18 58 62,8-11-47,1 0 1,0 0 0,1 1 0,1-1 0,-1 1-1,2-1 1,0 1 0,0-1 0,1 1-1,1-1 1,0 0 0,4 10-16,-6-20 5,0 0-1,0 0 1,0-1 0,-1 1 0,2 0-1,-1 0 1,0-1 0,0 1 0,0-1-1,1 1 1,-1-1 0,1 0 0,-1 1-1,1-1 1,0 0 0,-1 0 0,1 0-1,0 0 1,0 0 0,0-1 0,0 1-1,0 0 1,0-1 0,0 1 0,0-1-1,0 0 1,0 0 0,0 0 0,0 0-1,0 0 1,0 0 0,0 0 0,0-1-1,0 1 1,0-1 0,-1 0 0,2 1-5,2-3 14,1 0 0,-1 0 0,0 0 1,0-1-1,0 0 0,0 0 0,-1 0 0,1 0 1,-1-1-1,0 0 0,1-2-14,3-5 31,-1-1 1,-1 0-1,1-1 1,-2 0-1,0 0 1,2-12-32,-4 15 43,-7 109 512,4-97-554,0 0 1,0 0-1,0 0 1,1 0-1,-1-1 1,0 1-1,1 0 1,-1 0 0,1 0-1,-1 0 1,1-1-1,-1 1 1,1 0-1,-1 0 1,1-1-1,0 1 1,-1-1-1,1 1 1,0 0-1,0-1 1,0 1-1,-1-1 1,1 0-1,0 1 1,0-1-1,0 0 1,0 1-1,0-1 1,0 0-1,0 0 1,0 0-1,-1 0 1,1 0-1,0 0 1,0 0-1,0 0 1,0 0-1,0 0 1,0-1 0,0 1-1,0 0 1,0-1-1,-1 1 1,1 0-1,0-1 1,0 1-1,0-1-1,38-28 32,-28 19-16,-1 0 0,0-1 0,-1-1 1,-1 0-1,0 0 0,0 0 0,-1-1 1,-1 0-1,0 0 0,1-5-16,-5 3 2,-7 16-29,-8 25-85,11 32-1452,18-23-5491,-2-26 1846</inkml:trace>
  <inkml:trace contextRef="#ctx0" brushRef="#br0" timeOffset="79097.735">16888 2473 10330,'-13'4'5748,"47"-9"-5170,110-36-540,-26-1 28,-31-2 46,-3-4 1,43-33-113,220-155 124,66-66 159,150-85-43,-530 365-228,6-4 14,0 2 1,1 1 0,30-11-27,-55 27-18,1 0 1,0 1-1,1 1 1,-1 1-1,1 0 1,0 1-1,16-1 18,-29 8-1000,-17 13-1931,-11 4-33</inkml:trace>
  <inkml:trace contextRef="#ctx0" brushRef="#br0" timeOffset="102156.879">6117 7535 8642,'-45'-1'2785,"-52"-3"495,-1-15-3423,-156-85-1484,104 59 1694,17 11 467,-2 7 0,-1 5 0,-52 2-534,135 17 436,0 3 0,1 3 0,-1 2 0,-21 5-436,8 0 120,1 2 0,0 4 0,-2 3-120,-1 5-263,1 3-1,1 3 1,1 3 0,2 3-1,2 3 1,-52 42 263,24-6-162,3 4 0,-15 23 162,-147 168-87,194-206 157,3 3 0,-35 59-70,-56 146 18,110-191 6,4 1 0,4 1 0,3 2 0,4 0 0,4 1 1,3 0-1,4 1 0,5 58-24,2-82 68,3 0 0,3-1 1,2 1-1,3-2 0,5 11-68,21 43 44,4-1-1,6-2 1,4-2-1,6-3 1,9 7-44,-31-55 23,2-1 1,3-2-1,26 26-23,-15-27 8,2-3-1,2-2 0,2-3 1,43 27-8,-57-46-14,2-2 1,1-2 0,0-2-1,2-2 1,1-2 0,42 9 13,-23-14-15,0-3 0,1-4 0,0-2 0,0-3 0,2-3 15,354-33 11,-223 10-5,50-19-6,-140 21-44,-1-5 0,-1-5 0,22-14 44,-59 16-67,-1-4 0,-1-3 0,-2-3-1,-2-4 1,46-39 67,-46 23-42,-4-2 1,-2-4-1,34-49 42,6-13 6,-7-5-1,-5-4 1,-1-13-6,-8-2-41,-7-2 0,48-154 41,-70 144-72,-8-2-1,16-129 73,-58 284 0,23-136 147,1-90-147,-21 138 258,-5 1 0,-4-1-1,-4 0 1,-11-37-258,10 95 233,-2 0 0,-1 1 0,-3 0-1,-1 1 1,-16-28-233,17 42 128,-1 1 0,-1 1-1,-1 1 1,-1 0 0,-1 2-1,-1 0 1,-1 1 0,-23-15-128,-10-4 58,-3 3 0,-1 3 0,-1 2 0,-2 3 0,-1 2 0,-1 4 0,0 2 0,-2 3 1,0 3-1,-1 2 0,-47 0-58,-185-2-251,128 22-182,2 8-1,0 7 1,-99 29 433,-37 21-2236,4 14 0,-99 50 2236,-181 101-2998</inkml:trace>
  <inkml:trace contextRef="#ctx0" brushRef="#br0" timeOffset="-40858.992">6126 7667 3473,'-32'-15'4420,"-19"18"-2988,41-2-1236,1 0 1,-1-1 0,0 0 0,1-1-1,-1 0 1,1 0 0,-1-1 0,1 0-1,-1-1 1,1 0 0,0 0 0,-4-3-197,-37-11 350,-33-3 163,-2 3 1,0 3-1,-85-1-513,35 8 468,-58-2 239,-62 11-707,90 8 430,1 7-1,-133 33-429,227-30 135,1 3-1,1 2 1,-13 10-135,39-17 61,-217 113 349,186-84-402,50-31-9,1 0 1,0 2-1,1 0 0,1 1 1,1 2-1,1 0 0,0 0 1,-1 7 0,12-18 0,-8 8 10,2 1 0,0 1 0,1 0 0,1 1 0,1 0 0,1 0 0,1 1 0,1 0 0,0 2-10,1 46-1,2 0-1,4 1 0,3-1 1,3 0-1,12 54 2,-4-14 59,-3-34 31,4-1 0,3 0 1,21 54-91,17 95 136,-51-191-112,1-1 1,1 0 0,2 0-1,1 0 1,2-1 0,1-1-1,1 0 1,2 0 0,1-2-1,1 0 1,1-1 0,2 0-25,227 266 54,-229-270-48,2-1-1,0-1 0,2-2 1,0 0-1,1-1 0,25 14-5,24 18 32,-59-38-29,0-2 1,1 0-1,1 0 0,0-1 1,0-1-1,14 4-3,-4-3 0,36 11 18,1-2 0,0-3 0,20 0-18,245 48 21,-246-57-10,0-4-1,0-3 1,0-3 0,63-13-11,-53-4 31,-1-3 0,19-10-31,-48 14 10,63-27 4,-1-5 1,-4-5 0,-1-5-1,92-68-14,-155 96 19,-9 7-14,-1-1 1,-1-3-1,-2-2 0,-1-1 1,-2-2-1,-1-2 0,4-9-5,-19 11 13,-2-2 0,-1 0-1,-2-1 1,-2-1-1,-2-1 1,3-13-13,7-15 23,5-11 4,-3-1-1,-4-1 1,-3-1 0,-4-1 0,-3 0-1,-4-1 1,-3-42-27,-9 85 21,-2 0 0,-1 0 0,-3 1 0,-1 0 0,-1 0 0,-3 1 0,-1 1 0,-2 1 0,-2 0 0,-1 1 0,-2 1 0,-3 0-21,-1 0 86,-3 1-1,-1 1 1,-1 1-1,-2 2 1,-1 1-1,-2 2 1,0 2 0,-7-2-86,-67-38 199,-4 6 1,-26-7-200,-16-1 247,-67-17-247,-211-51 100,-48 8-291,-41 27-2309,327 66-889,5-1-168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2:2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15 251 8578,'-14'-5'5452,"197"-24"-5454,-112 19 10,0 2-1,0 4 0,0 3 1,36 5-8,17 3 0,-1-4 1,1-7-1,55-10 0,361-56 81,-230 44 11,-8 26-9,622 25 201,-845-20 61,0-3 0,-1-4 0,1-3 0,18-6-345,-14-5 146,-1-4 0,-1-3 0,1-4-146,-38 6 1301,-46 27 298,-4 16-6593,-4-11 1153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2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11 469 9746,'-10'-5'2387,"10"3"734,17-3-2906,170-78-57,-155 66-84,2 0 1,0 2-1,1 2 0,1 1 0,26-4-74,51 0 55,0 6-1,21 4-54,153 7 32,27 10 261,-113-2-29,-108-3-191,70 14 136,-36-30 241,0-36 818,-65 31 432,-61 20 103,4 15-7939,-6 0 1972</inkml:trace>
  <inkml:trace contextRef="#ctx0" brushRef="#br0" timeOffset="50041.994">554 185 8194,'22'-5'4636,"10"9"-3269,-9 0-1434,24-3 79,0-2 0,0-2-1,-1-2 1,1-2 0,-1-2 0,10-5-12,-15 5 26,435-95 1393,-319 67 1126,-157 37-2526,-1 0 0,1 1 0,0-1 0,0 0 0,-1 0 0,1 0 0,0 0 0,-1 0 0,1 0 0,0 1 0,0-1 0,-1 0 0,1 0 0,0 1 0,0-1 0,-1 0 0,1 0 0,0 1 0,0-1 0,0 0 0,0 0 0,-1 1 0,1-1 0,0 0 0,0 1 0,0-1 0,0 0 0,0 1 0,0-1 0,0 0 0,0 0 0,0 1 0,0-1 0,0 0 0,0 1 0,0-1 0,0 0 0,0 1 0,0-1 0,0 0 0,0 1 0,1-1 0,-1 0 0,0 0 0,0 1 0,0-1 0,0 0 0,1 1 0,-1-1 0,0 0 0,0 0 0,1 0 0,-1 1 0,0-1 0,0 0 0,1 0 0,-1 0 0,0 0 0,1 1 0,-1-1 0,0 0 0,1 0 0,-1 0 0,0 0-19,-26 28-4863,-5 2 1257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3:2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15 420 7482,'0'0'78,"1"-1"0,-1 1 0,0 0 1,0-1-1,1 1 0,-1-1 1,0 1-1,0 0 0,0-1 1,0 1-1,0-1 0,1 1 0,-1-1 1,0 1-1,0-1 0,0 1 1,0-1-1,0 1 0,-1-1 1,1 1-1,0 0 0,0-1 0,0 1 1,0-1-1,0 1 0,-1-1 1,1 1-1,0 0 0,0-1 1,-1 1-1,1-1 0,0 1 0,-1 0 1,1-1-1,0 1 0,-1 0 1,1 0-1,0-1 0,-1 1 1,1 0-1,-1 0 0,1-1 0,0 1 1,-1 0-1,1 0 0,-1 0 1,1 0-1,-1 0 0,1 0 1,-1 0-1,1 0 0,-1 0 0,1 0 1,0 0-1,-1 0 0,1 0 1,-1 0-1,1 0 0,-1 0 1,1 0-1,-1 1 0,1-1 0,0 0 1,-1 0-1,1 1 0,-1-1-78,7-6 7,1 0 0,0 0 0,0 1 0,0 0 0,0 0 0,1 1 0,0 0 0,0 0 0,0 1 0,0 0 0,1 0 0,-1 1 0,1 0 0,-1 1 0,9-1-7,133 5-31,-127-1 44,320 20 139,-206-19-133,593-5 21,-68-18 57,-2-4 8,-376 27-67,-1 12 0,147 32-38,-153-10 3,13-5-14,-4-9 15,15-14 11,-1-17-30,105-15 35,59-26-20,-192 22 19,-13 23-21,9 8 11,690 20 4,-302 6-16,-308-10 0,279 0 8,-11-25 11,-445 7 80,137 19-96,-40 5 364,-63-25-288,-71-19-87,-28 14 42,-4 0-18,265-26-7,-67 17 32,-85 14-44,-24-10 12,125-14 18,-159 13-25,44-1 2,37 20 11,-86 26-21,93 21 42,-193-44-38,84 10 6,155-8 5,-213-24 2,-28 10 0,-1 2 1,1 2-1,14 5-8,174-2-36,-136-3 29,-1-6 1,32-6 6,275-6-3,284-19 19,-304 20-35,317-41 15,195 43 22,-780 14-36,0-6 1,-1-4 0,95-19 17,45-26-84,-110 34-2781,-94 18 674</inkml:trace>
  <inkml:trace contextRef="#ctx0" brushRef="#br0" timeOffset="13476.739">14056 1391 8306,'18'21'1952,"-13"14"689,-2 18-2377,-3 4-240,1 18-40,-1-6 72,0 1-48,2-11 56,4 0-48,-5-18 32,2-6-24,-1-11 24,-1-9-168,-1-10 0,-4-7-2569,-13-1 697</inkml:trace>
  <inkml:trace contextRef="#ctx0" brushRef="#br0" timeOffset="13831.351">13731 1657 8458,'-3'-11'2592,"3"5"425,15 6-2289,14 3-544,23 0-184,11 3-8,27 0-24,3-3 64,20 2 24,-8-1-240,0-8-2816,-25-8 879</inkml:trace>
  <inkml:trace contextRef="#ctx0" brushRef="#br0" timeOffset="11990.619">10813 1390 5449,'14'-17'1133,"-1"-1"0,-1 1 1,0-2-1,-1 0 0,-2 0 0,4-11-1133,-5-4 993,-8 33-975,0 0 1,0 1 0,0-1 0,0 1-1,0-1 1,0 0 0,-1 1-1,1-1 1,0 1 0,0-1-1,0 1 1,-1-1 0,1 1 0,0-1-1,0 1 1,-1-1 0,1 1-1,0-1 1,-1 1 0,1-1 0,-1 1-1,1-1 1,-1 1 0,1 0-1,-1-1 1,1 1 0,-1 0 0,1 0-1,-1-1 1,1 1 0,-1 0-1,1 0 1,-1 0 0,1 0 0,-1-1-1,0 1 1,1 0 0,-1 0-1,1 0 1,-1 0 0,0 0 0,1 1-1,-1-1 1,1 0 0,-1 0-1,1 0 1,-1 0 0,1 1 0,-1-1-1,0 0 1,1 0 0,-1 1-1,1-1-18,-6 4 23,0 0 0,0 0-1,1 0 1,0 1 0,0-1-1,0 1 1,0 0 0,1 1-1,0-1 1,0 1 0,0 0-1,1 0 1,0 0 0,-1 3-23,-11 24-9,2 1 0,2 1 0,1 0 0,1 1 1,2 0-1,2 0 0,1 0 0,2 1 0,2-1 0,1 1 0,2 6 9,6 47-8,4 0-1,11 34 9,-5-31 20,9 42 193,33 96-213,-85-264 589,-274-389-324,277 382-261,63 36-69,11 7 40,0-3 0,-1-3 0,1-1 0,47-12 25,-4-15-3020,-52 7 649</inkml:trace>
  <inkml:trace contextRef="#ctx0" brushRef="#br0" timeOffset="12249.954">11273 1211 9346,'-6'-9'2160,"-9"12"769,1 19-2713,2 12-208,-3 19-64,1 6 48,8 23-16,6-3 32,8 15-24,6-14 48,4 5-24,0-19 24,6-7-24,-3-23-16,10 1-264,-2-16-480,-1-8-2185,-2-5 329</inkml:trace>
  <inkml:trace contextRef="#ctx0" brushRef="#br0" timeOffset="12520.71">11894 1510 6841,'1'1'203,"1"1"0,-1-1-1,0 1 1,0 0-1,0 0 1,0-1-1,0 1 1,0 0-1,0 0 1,-1 0-1,1 0 1,-1 0-1,1 0 1,-1 1 0,0-1-1,0 0 1,0 0-1,0 0 1,0 0-1,0 0 1,-1 0-1,1 0 1,-1 0-1,1 0 1,-2 2-203,1 5 87,-10 46 81,-2-1 0,-2 0 0,-3-1 0,-1-1 0,-4-1 0,-1-1 0,-21 30-168,42-75 15,1-1 8,0 1 1,0-1-1,-1 0 0,0 0 1,0 0-1,0 0 0,0 0 1,-1 0-1,1-1 0,-1 0 1,0 0-1,-4 3-23,6-6-41,1 0-1,-1-1 1,0 1-1,1 0 1,-1-1 0,1 1-1,-1-1 1,1 1 0,-1-1-1,1 0 1,-1 1 0,1-1-1,-1 0 1,1 0 0,0 0-1,0 0 1,-1 0-1,1 0 1,0-1 0,0 1-1,0 0 1,0-1 0,1 1-1,-1-1 1,0 1 0,0 0-1,1-1 1,-1 0 0,1 1-1,-1-1 1,1 0 41,-1 0-302,-14-34-2295,5-8-324</inkml:trace>
  <inkml:trace contextRef="#ctx0" brushRef="#br0" timeOffset="12941.74">11546 1648 8170,'5'9'1744,"4"4"745,9 7-2369,14 7-184,3-1 48,20 8-40,4-1 64,12 0-40,-7-4 96,7-2-24,-13-7 128,-1-3-2657,-13-6 921</inkml:trace>
  <inkml:trace contextRef="#ctx0" brushRef="#br0" timeOffset="13233.442">12229 1136 5073,'24'-23'5373,"14"20"-3681,35 25-1809,-47-9 71,0 1-1,-1 2 0,0 0 1,-2 2-1,0 0 0,-1 2 1,0 0-1,-2 2 0,2 3 47,-9-10 7,1 0 0,-2 1 0,-1 1 0,0 0 0,-1 1 0,0 0 0,-2 0 0,0 1 0,-1 0 0,-1 0 0,-1 1 0,0 0 0,-2 0 0,0 0 0,-1 0 0,-2 0 0,0 1 0,0-1 1,-2 0-8,-3 6 81,-1 0 0,-1 0 1,-1 0-1,-1-1 0,-1-1 1,-1 1-1,-2-2 0,-4 7-81,-12 13-509,-1-1 0,-2-1 0,-2-2 0,-26 22 509,29-31-1851</inkml:trace>
  <inkml:trace contextRef="#ctx0" brushRef="#br0" timeOffset="14899.017">15808 1147 3433,'84'-61'9324,"-97"56"-6984,-48 19-2127,0 3 0,2 3 0,0 2 0,-23 15-213,-37 29 52,113-62-54,0 0 0,1 0 1,0 1-1,0 0 1,0 0-1,1 0 1,0 1-1,0 0 1,0-1-1,0 1 0,1 1 1,0-1-1,0 0 1,1 1-1,0-1 1,0 1-1,-1 7 2,3-10-2,0 0 0,0 0 1,0 0-1,0 0 0,1 0 0,0 0 0,-1 0 0,1 0 1,1 0-1,-1 0 0,1 0 0,-1-1 0,1 1 0,0-1 1,0 1-1,1-1 0,-1 1 0,1-1 0,0 0 0,0 0 1,0-1-1,0 1 0,0-1 0,0 1 0,1-1 1,-1 0-1,1 0 0,0 0 0,-1-1 0,1 1 0,4 0 2,8 3 8,1 0 1,0-2-1,1 0 0,-1-1 0,0 0 0,17-2-8,-11 1 31,-1-2 0,0 0 0,1-2 0,-1 0-1,0-2 1,0 0 0,6-4-31,-28 9 13,0 0 1,0 0-1,0-1 0,0 1 0,0 0 1,0 0-1,0-1 0,0 1 0,0 0 0,0 0 1,0-1-1,0 1 0,0 0 0,0 0 1,0 0-1,0-1 0,0 1 0,0 0 1,0 0-1,0-1 0,0 1 0,0 0 1,0 0-1,0-1 0,0 1 0,1 0 1,-1 0-1,0 0 0,0 0 0,0-1 0,0 1 1,1 0-1,-1 0 0,0 0 0,0 0 1,0 0-1,1-1 0,-1 1 0,0 0 1,0 0-1,1 0 0,-1 0-13,-23 0 418,-11 6-264,1 1 0,0 1 0,0 2 1,1 1-1,1 2 0,-15 9-154,36-19 20,0 0 0,0 1 0,1 1 0,0 0 0,0 0 0,0 1 0,1 0-1,0 0 1,0 1 0,0 0 0,1 1 0,0-1 0,1 1 0,-1 1 0,2-1 0,-1 1 0,1 0-1,0 0 1,1 1 0,0-1 0,1 1 0,0 0 0,0 0 0,1 0 0,0 1 0,1 6-20,1-12-1,1 0 1,0 1 0,0-1 0,0 0-1,1 0 1,0 0 0,0 0 0,0 0-1,0 0 1,1 0 0,0-1 0,0 1-1,0-1 1,1 0 0,-1 0 0,1 0-1,0 0 1,0-1 0,1 0 0,-1 1-1,1-2 1,-1 1 0,1 0 0,0-1-1,0 0 1,0 0 0,5 1 0,9 2 5,0 0 0,0-2-1,0 0 1,1-1 0,-1-1 0,1-1 0,-1 0 0,13-3-5,-9 2-165,0 0 1,1-2 0,-1 0-1,0-2 1,-1 0 0,1-2 0,-1 0-1,0-2 1,-1 0 0,0-2 164,39-30-3197,-4-6-256</inkml:trace>
  <inkml:trace contextRef="#ctx0" brushRef="#br0" timeOffset="16540.414">15990 907 4697,'-132'-27'4186,"109"25"-3979,0 2-1,0 1 1,1 1-1,-1 1 1,0 1-1,1 1 1,-19 7-207,14-3-37,0 2 0,0 2 0,1 0 0,1 1 1,0 2-1,1 1 0,1 0 0,0 2 0,2 0 0,0 2 0,1 0 0,1 2 1,1 0-1,1 1 0,1 0 0,1 1 0,-5 14 37,-5 8-35,2 1 1,2 1-1,2 1 1,2 1-1,3 1 1,1 0-1,3 0 0,3 1 1,1 0-1,3 1 1,3-1-1,1 0 0,3 1 1,3-1-1,8 33 35,-9-65 19,0-1 0,2 0-1,1-1 1,0 0 0,1 0-1,1-1 1,6 7-19,-12-16 18,1-1 0,0 0-1,0-1 1,1 1 0,0-1 0,0 0-1,1-1 1,-1 0 0,1 0 0,1-1 0,-1 0-1,1 0 1,0-1 0,0 0 0,1-1-1,-1 0 1,1 0 0,-1-1 0,1 0 0,0-1-1,8 1-17,4-5 111,1 0-1,-1-1 0,0-2 0,0 0 0,0-1 0,-1-1 0,0-1 0,-1-1 1,0-1-1,0-1 0,-1 0 0,7-8-110,14-9 345,-1-3 0,-1-1 1,-2-2-1,-2-1 0,-1-2 0,-1-1 1,8-18-346,2-8 603,-2-2 1,-4-1 0,-2-2 0,22-69-604,-40 89 288,-3-1 0,-1 0 0,-3-1 0,-1-14-288,-6 47 65,0 0 1,-2 0-1,0 0 1,-1 0-1,-1 0 1,-1 0-1,-1 1 1,0-1-1,-2 1 1,-2-7-66,4 17-13,1 0 1,-1 1-1,-1-1 1,0 1-1,0-1 1,0 2-1,-1-1 1,0 0-1,0 1 1,-1 0-1,1 1 0,-1-1 1,-1 1-1,1 1 1,-1-1-1,0 1 1,0 1-1,0-1 1,0 2-1,0-1 1,-1 1-1,0 0 1,1 0-1,-1 1 1,0 1-1,1-1 1,-1 1-1,-5 1 13,-25 6-488,1 2 1,0 2-1,0 1 0,1 2 0,1 1 1,0 2-1,2 2 0,0 1 0,-20 16 488,27-20-610,-144 89-2429</inkml:trace>
  <inkml:trace contextRef="#ctx0" brushRef="#br0" timeOffset="18091.618">16218 2153 8850,'1'-1'125,"-1"1"0,1-1 0,-1 1 0,1 0 0,0-1 1,-1 1-1,1 0 0,0 0 0,-1-1 0,1 1 0,0 0 0,0 0 0,-1 0 0,1 0 0,0 0 1,0 0-1,-1 0 0,1 0 0,0 0 0,-1 0 0,1 0 0,0 0 0,0 0 0,-1 1 1,1-1-1,0 0 0,-1 1 0,1-1 0,0 0 0,-1 1 0,1-1 0,-1 1 0,1-1 0,-1 1 1,1-1-1,-1 1 0,1-1 0,-1 1 0,1 0 0,-1-1 0,0 1 0,1 0-125,5 3-52,253 164 54,32-10 36,-101-79 17,-122-58 42,-112-21-3225,6-5 806</inkml:trace>
  <inkml:trace contextRef="#ctx0" brushRef="#br0" timeOffset="18514.557">16180 2547 5889,'-1'2'111,"-1"-1"0,1 0 0,0 0-1,0 1 1,-1-1 0,1 1 0,0-1 0,0 1 0,1 0-1,-1-1 1,0 1 0,0 0 0,1-1 0,-1 1-1,1 0 1,0 0 0,-1 0 0,1-1 0,0 1-1,0 0 1,0 0 0,0 0 0,0 0 0,1-1-1,-1 1 1,1 0 0,-1 0 0,1 0 0,-1-1 0,1 1-1,0 0 1,0-1 0,0 1 0,1 0-111,7 14 322,0-2 1,1 0-1,0 0 1,2 0-1,-1-2 1,2 1-1,-1-2 0,2 1 1,-1-2-1,5 3-322,-18-13 48,1 0-1,-1 1 0,0-1 1,0 1-1,1-1 1,-1 0-1,0 1 0,1-1 1,-1 0-1,0 0 0,1 1 1,-1-1-1,1 0 0,-1 0 1,0 1-1,1-1 1,-1 0-1,1 0 0,-1 0 1,1 0-1,-1 0 0,0 1 1,1-1-1,-1 0 0,1 0 1,-1 0-1,1 0 0,-1-1 1,1 1-1,-1 0 1,0 0-1,1 0 0,-1 0 1,1 0-1,-1 0 0,1-1 1,-1 1-1,0 0 0,1 0 1,-1-1-1,0 1 0,1 0 1,-1-1-1,0 1 1,1 0-1,-1-1 0,0 1 1,1 0-1,-1-1 0,0 1 1,0-1-1,1 1-47,-4-30 2138,-22-65-1015,-4 2-1,-4 1 0,-37-71-1122,-8-24 190,-4-38-152,80 218-36,1 6-6,0 0 0,0 0 0,0 0 0,1 0 0,-1 0 0,0 0 0,1 0 0,-1 0 0,1 0 0,-1-1 0,1 1 0,-1 0 0,1 0 0,0 0 0,-1-1 0,1 1 0,0 0 0,0-1 0,0 1 1,0 0-1,0-1 0,1 1 0,-1 0 0,0 0 0,0-1 0,1 1 0,-1 0 0,1 0 0,-1 0 0,1 0 0,0-1 0,-1 1 0,1 0 0,0 0 0,0 0 0,0 0 0,0 0 0,0 1 0,0-1 0,0 0 0,0 0 0,0 1 0,0-1 0,0 0 0,1 1 4,23 3-68,0 1 0,-1 1 0,1 2 0,-1 0 0,0 2 0,9 4 68,11 4-36,232 98-28,-3-7-2701,-231-92 436,15 5-1262</inkml:trace>
  <inkml:trace contextRef="#ctx0" brushRef="#br0" timeOffset="20627.541">16063 942 3377,'-20'-6'1542,"-81"-20"3346,79 22-4432,0 0 1,0 1 0,0 2-1,0 0 1,-1 1 0,1 1-457,-1 3 44,0 0 1,0 1 0,0 1-1,1 2 1,0 0 0,0 1-1,1 1 1,0 1 0,1 1-1,0 1 1,1 0 0,1 2-1,-11 10-44,-12 14-5,1 3-1,3 1 0,1 1 1,2 2-1,1 4 6,3-6-20,2 1-1,2 1 1,2 1 0,3 1 0,1 1 0,2 1-1,3 0 1,2 1 0,2 1 0,2 0-1,3 1 1,2-1 0,2 2 20,4-30-15,0 0 1,1-1-1,2 1 1,0-1-1,2 0 1,0-1-1,1 1 0,2-1 1,0-1-1,1 0 1,1 0-1,1-1 1,1-1-1,1 0 0,8 7 15,-13-17 13,0 0 0,1-1 0,0 0-1,0-1 1,1 0 0,-1-1 0,2-1-1,-1 1 1,0-2 0,1 0 0,0 0-1,0-1 1,0-1 0,0 0 0,1-1-1,-1-1 1,0 0 0,1 0-1,-1-1 1,0-1 0,0 0 0,0-1-1,0-1 1,0 0 0,-1 0 0,1-1-1,9-6-12,23-11 185,-1-2 0,-2-1 0,0-3 0,-2-1 0,-1-2 0,-1-2-185,26-27 493,-2-4-1,-3-2 1,14-25-493,135-196 1332,-200 274-1269,22-29 281,-2-1 1,-1-1-1,7-21-344,-31 59 66,0-1 0,1 1-1,-2-1 1,1 0 0,-1 1 0,0-1-1,-1 0 1,1-1 0,-1 1 0,-1 0-1,1 0 1,-1 0 0,-1 0-1,1-1 1,-1 1 0,0 0 0,-1 0-1,0 0 1,0 0 0,0 1 0,-1-1-1,0 0 1,-1 1 0,-3-6-66,-6 0 53,-1 0 1,0 2-1,0 0 1,-1 0-1,0 1 1,-1 1-1,0 1 0,0 0 1,-15-4-54,30 11 0,-63-24 27,-1 3 0,-1 3-1,-1 3 1,-59-5-27,102 17-168,-1 0 0,1 2 0,0 1 0,-1 1 0,1 1 0,0 1 0,0 2 0,0 0 0,1 1 0,-1 1 0,-7 5 168,-71 42-3441,2 14-195</inkml:trace>
  <inkml:trace contextRef="#ctx0" brushRef="#br0" timeOffset="19262.917">17989 1529 7586,'-8'-2'472,"1"0"1,0 1-1,0 0 0,-1 0 1,1 0-1,-1 1 1,1 0-1,-1 1 1,1 0-1,-1 0 1,1 0-1,-1 1-472,-49 35 768,47-28-749,1 0 0,1 1 0,0 1 0,0-1 0,1 2 0,0-1 0,1 0 0,0 1 0,1 0 0,0 1 0,1-1 0,1 1 0,-1 0 1,2 0-1,0 0 0,1 0 0,0 0 0,1 0 0,0 0 0,1 1 0,1-1 0,0 0 0,1 0 0,0-1 0,1 1 0,0-1 0,1 1 0,0-1 0,2 2-19,-5-11 10,0 0 1,0 0-1,1 0 0,-1 0 0,1 0 0,-1 0 1,1-1-1,0 1 0,0-1 0,0 0 1,0 0-1,0 0 0,1 0 0,-1 0 0,0-1 1,1 1-1,0-1 0,-1 0 0,1 0 1,0 0-1,-1-1 0,1 1 0,0-1 0,0 0 1,0 0-1,-1-1 0,1 1 0,0-1 1,0 1-1,-1-1 0,1 0 0,-1-1 1,1 1-11,19-12 144,-1 0 0,-1-1 0,-1-1 0,0-1 1,-1-1-1,0 0 0,-2-2 0,0 0 1,-1-1-1,-1 0 0,-1-2 0,0 1 0,-2-2 1,8-20-145,-8 19 218,-2-1 0,-1 1 1,0-2-1,-2 1 0,-1-1 1,-1-1-1,-1-4-218,-1-3 372,-4 34-368,1 1 0,0-1 1,-1 0-1,1 0 0,0 0 0,0 0 0,-1 1 0,1-1 1,0 0-1,-1 0 0,1 0 0,0 0 0,-1 0 0,1 0 0,0 0 1,-1 0-1,1 0 0,0 0 0,-1 0 0,1 0 0,0 0 1,-1 0-1,1 0 0,0 0 0,-1-1 0,1 1 0,0 0 1,0 0-1,-1 0 0,1 0 0,0-1 0,-1 1 0,1 0 1,0 0-1,0 0 0,0-1 0,-1 1 0,1 0 0,0-1 1,0 1-1,0 0 0,-1 0 0,1-1 0,0 1 0,0 0 1,0-1-1,0 1 0,0 0 0,0-1-4,-6 16-29,0 0 1,1 0-1,1 1 1,0 0-1,1-1 0,1 1 1,0 3 28,0-3-11,-2 4 10,1 0-1,1 0 0,0 0 1,2 0-1,0 1 0,1-1 1,2 0-1,0 0 0,1 0 1,0 0-1,2-1 0,1 0 1,0 0-1,1 0 0,1-1 1,9 13 1,-14-26-67,0 0 0,1-1 1,0 0-1,0 0 1,0 0-1,0-1 1,0 1-1,1-1 0,0 0 1,-1-1-1,1 0 1,0 0-1,0 0 0,1 0 1,-1-1-1,0 0 1,0 0-1,1-1 0,-1 0 1,1 0-1,4-1 67,-6 0-354,0 0 0,0 0 0,0 0 1,1-1-1,-1 0 0,-1 0 0,1 0 0,0-1 0,0 0 0,-1 0 0,0 0 0,1 0 0,-1 0 0,0-1 1,-1 0-1,1 0 0,0-1 354,30-54-4471</inkml:trace>
  <inkml:trace contextRef="#ctx0" brushRef="#br0" timeOffset="19717.981">18948 1250 7306,'18'-41'5554,"-19"40"-5499,1 1 0,-1-1 0,1 0 0,0 1 0,-1-1 0,1 1 0,-1-1 0,1 1 0,-1-1 0,0 1 0,1-1 0,-1 1 0,1-1 0,-1 1 0,0 0 0,1-1 0,-1 1 0,0 0 0,1 0 0,-1-1 0,0 1 0,0 0 0,1 0 1,-1 0-1,0 0 0,0 0 0,1 0 0,-1 0 0,0 0 0,0 0 0,1 0 0,-1 1 0,0-1 0,0 0 0,1 0 0,-1 1 0,0-1 0,1 0 0,-1 1 0,0-1 0,0 1-55,1-1 11,-18 7 119,0 0 0,1 1-1,0 1 1,1 1 0,-1 1 0,2 0-1,-3 2-129,9-6 31,-16 11-7,1 0 1,0 2-1,2 1 0,0 1 0,2 0 1,0 2-1,1 0 0,2 1 1,0 1-1,-9 22-24,12 22 17,16-68-19,0 0 0,-1 0-1,1 0 1,0 0 0,0 0-1,0 0 1,0-1 0,0 1 0,0-1-1,0 1 1,1-1 0,-1 0-1,1 0 1,-1 0 0,1 0-1,-1 0 1,1-1 0,-1 1 0,1-1-1,0 1 1,-1-1 0,1 0-1,0 0 1,-1 0 0,1-1 0,0 1-1,-1-1 1,1 1 0,-1-1-1,1 0 1,-1 0 0,3-1 2,441-115-671,-436 115 663,-1 0 0,1 1 0,0 0 0,0 1 0,0 0 0,-1 0 0,1 1 0,8 2 8,-16-3-5,-1 1 1,0-1-1,1 0 0,-1 1 1,0-1-1,1 1 1,-1 0-1,0-1 0,0 1 1,0 0-1,1 0 0,-1 0 1,0 0-1,0 0 1,0 0-1,0 0 0,-1 0 1,1 0-1,0 0 0,0 0 1,-1 1-1,1-1 1,0 0-1,-1 0 0,0 1 1,1-1-1,-1 1 0,0-1 1,1 0-1,-1 1 1,0-1-1,0 1 0,0-1 1,0 0-1,-1 1 0,1-1 1,0 1-1,0-1 0,-1 1 5,-32 54-104,11-33 131,-2-2 0,0-1 0,-1 0 0,-2-2 0,1-1 0,-11 3-27,-16 8-54,-1-3-1,-1-3 0,-41 11 55,7-5-2422,2-6 127</inkml:trace>
  <inkml:trace contextRef="#ctx0" brushRef="#br0" timeOffset="27097.556">4133 221 5377,'-38'-49'3837,"29"35"-3607,0 0 0,-1 0-1,-1 1 1,0 1 0,0 0-1,-2 0 1,1 1 0,-1 1 0,-1 0-1,0 0 1,0 2 0,-1 0 0,0 0-1,0 2 1,-1-1-230,-7 5 54,-1 2 1,0 0-1,0 1 0,0 1 0,1 1 1,-1 1-1,1 2 0,0 0 1,0 1-1,1 1 0,0 2 0,1 0 1,-1 1-1,-4 5-54,-90 35 54,69-36-29,0-3 1,-1-1-1,0-3 1,-13 0-26,-116 23 171,147-24-152,-1 2 1,1 2-1,1 0 1,0 2 0,1 1-1,0 2 1,1 0-1,1 2 1,0 1-1,2 1 1,-6 7-20,3-1-6,2 1 1,1 1 0,1 1-1,1 1 1,2 0 0,1 2-1,1 1 1,2 0 0,2 1-1,1 0 1,-7 28 5,4 26-4,4 1 1,4 0-1,4 0 0,3 1 0,9 57 4,-7-121-1,1 0 1,1 0-1,1 0 0,1 0 0,2-1 0,0 0 0,2 0 0,0-1 0,4 4 1,-3-12 2,0 1-1,2-2 1,0 1-1,0-2 1,2 1-1,0-2 1,0 0 0,1 0-1,1-2 1,0 0-1,0-1 1,1 0-1,1-1 1,9 3-2,27 8 6,1-1 0,1-3 1,0-3-1,21 1-6,80 10 47,149 3-47,-117-22 2,111-15-2,235-37 27,34-15 33,3 3 11,-73-16-33,-360 45-31,121-44-7,-232 66 4,-1-2 0,0 0 0,0-2 0,-1-2 0,-1 0 0,0-1 0,-1-2 0,-1 0 0,0-2-4,-13 10 29,-1 0 1,-1 0-1,1-1 0,-2 0 0,1 0 1,-1-1-1,-1 0 0,0 0 1,0 0-1,-1-1 0,-1 0 0,0 0 1,-1 0-1,0 0 0,-1-1 0,0 0 1,-1 1-1,0-1 0,-1 0 1,0 1-1,-2-8-29,-7-11 131,-2 0 0,-1 1 0,-2 0 0,0 1 0,-2 1 0,-1 0 0,-2 1 0,0 1 0,-2 1 0,0 1 0,-2 0 0,-1 2 0,-1 1 0,-5-3-131,-25-19 157,-3 2 1,-1 3 0,-2 2-1,-15-4-157,-91-48 221,-3 8 0,-96-28-221,207 89-12,0 4 0,-1 1 0,0 4 0,-1 1 0,-45 2 12,-26 6-4,-1 5 1,-106 20 3,125-8-193,1 6 0,2 4 0,0 5 0,-10 10 193,-37 21-4540,-68 42 4540,22-9-3287</inkml:trace>
  <inkml:trace contextRef="#ctx0" brushRef="#br0" timeOffset="31195.53">18090 778 1800,'-4'-5'813,"0"0"0,0 0-1,0 1 1,-1 0 0,0-1-1,0 2 1,0-1 0,-1 0-1,1 1 1,-1 0 0,1 0-1,-5 0-812,6 1 114,1 1-1,-1 0 0,0 0 1,0 0-1,-1 0 1,1 1-1,0 0 0,0-1 1,0 2-1,0-1 1,0 0-1,0 1 0,0 0 1,0 0-1,0 0 1,0 0-1,0 1 0,0-1 1,1 1-1,-1 0-113,-6 7 24,0 1-1,1 0 1,1 0-1,0 1 1,0 0-1,1 1 1,0-1-1,1 1 1,0 1-1,1-1 1,1 1-1,0 0 1,0 0-1,1 0 1,1 0-1,0 1 1,1-1-1,1 7-23,-3-6 12,2 0 0,0 0 0,0 1 1,2-1-1,-1 0 0,2 1 0,0-1 0,1 0 0,0 0 0,1 0 0,5 11-12,-8-23 14,1 0-1,-1 0 0,1 0 0,-1-1 0,1 1 0,0 0 0,-1-1 0,1 0 0,0 1 0,0-1 1,0 0-1,0 0 0,1 0 0,-1 0 0,0 0 0,0-1 0,1 1 0,-1-1 0,0 1 0,1-1 1,-1 0-1,0 0 0,1 0 0,-1 0 0,0 0 0,1 0 0,-1-1 0,0 1 0,0-1 0,1 0 1,-1 0-1,0 0 0,0 0 0,0 0 0,0 0 0,0 0 0,0-1 0,0 1 0,0-1 0,-1 1 1,1-1-1,0 0 0,-1 0 0,0 0 0,1 1 0,-1-1 0,0-1 0,0 1 0,0 0 0,0 0 1,0-1-14,9-15 155,-1-1 1,-1 0-1,0-1 1,-2 0-1,0 0 1,-2-1-1,0 1 1,-1-1-1,-1 0 1,-1 0 0,0-3-156,-1 11 92,0 1 0,-1 0 1,-1 0-1,0 0 1,0 0-1,-1 0 0,0 0 1,-1 0-1,-1 1 1,0 0-1,0 0 0,-1 0 1,-1 1-1,-2-5-92,8 15 3,1-1 1,0 0-1,-1 1 0,1-1 1,0 0-1,-1 1 0,1-1 1,-1 1-1,1-1 0,-1 1 0,1-1 1,-1 1-1,1-1 0,-1 1 1,0 0-1,1-1 0,-1 1 1,0 0-1,1 0 0,-1-1 0,0 1 1,1 0-1,-1 0 0,0 0 1,1 0-1,-1 0 0,0 0 1,0 0-1,1 0 0,-1 0 0,0 0 1,1 0-1,-1 0 0,0 0 1,1 1-1,-1-1-3,1 1-6,0 0-1,1 0 1,-1 1 0,1-1 0,-1 0-1,1 0 1,0 0 0,-1 0-1,1 0 1,0 0 0,0 0 0,-1 0-1,1 0 1,0 0 0,0-1 0,0 1-1,0 0 1,0-1 0,1 1-1,-1 0 1,0-1 0,0 0 0,0 1-1,0-1 1,1 1 0,-1-1 0,0 0-1,0 0 1,1 0 6,4 2-6,23 7-555,0-1 1,1-1-1,0-2 1,0-1-1,1-2 0,22 0 561,-3-5-2621</inkml:trace>
  <inkml:trace contextRef="#ctx0" brushRef="#br0" timeOffset="31951.005">18333 475 5337,'-1'-13'841,"1"-2"209,-1 1 0,-1 0-1,0-1 1,0 1-1,-2 0 1,0 0 0,-4-9-1050,8 22 20,0 1 0,0-1 0,0 1 1,0-1-1,0 1 0,0-1 0,0 1 1,0-1-1,0 1 0,0-1 0,0 1 0,-1-1 1,1 1-1,0-1 0,0 1 0,-1-1 1,1 1-1,0-1 0,0 1 0,-1 0 1,1-1-1,0 1 0,-1-1 0,1 1 1,-1 0-1,1-1 0,0 1 0,-1 0 1,1 0-1,-1-1 0,1 1 0,-1 0 1,1 0-1,-1 0 0,1 0 0,-1-1 1,1 1-1,-1 0 0,1 0 0,-1 0 1,1 0-1,-1 0 0,1 0 0,-1 0 1,1 1-1,-1-1 0,1 0 0,-1 0 1,1 0-1,-1 0 0,1 1 0,-1-1 1,1 0-1,-1 0 0,1 1 0,0-1 0,-1 0 1,1 1-1,-1-1 0,1 1 0,0-1 1,-1 0-1,1 1-20,-10 34 141,9-12-151,1-1-1,1 1 1,1-1 0,1 1-1,0-1 1,2 0 0,1 0-1,1 0 1,5 11 10,94 186-26,-58-129 33,26 72 237,-77-156 807,-9-22 12,-44-71-258,-5 2-1,-26-27-804,43 62-176,53 59 152,0 0 0,1-1-1,0 0 1,1-1 0,-1 0 0,1-1-1,1 0 1,-1 0 0,1-1 0,0-1-1,0 0 1,1-1 0,-1 0-1,1-1 1,1 0 24,-8-2-51,1 1-1,0-1 0,0 0 0,-1 0 1,1-1-1,0 0 0,0 0 1,-1-1-1,1 0 0,-1 0 1,0 0-1,1-1 0,-1 0 1,0 0-1,-1-1 0,1 1 1,-1-1-1,1-1 0,-1 1 1,1-2 50,-1 0-424,0 0-1,0 0 1,0-1-1,-1 1 1,0-1-1,-1 0 1,1 0-1,-1-1 1,0 1-1,-1-1 1,0 0 425,7-34-2893</inkml:trace>
  <inkml:trace contextRef="#ctx0" brushRef="#br0" timeOffset="32586.566">18553 212 8074,'17'134'4386,"-3"-90"-4378,2 0 0,1-1 1,3-1-1,1-1 0,17 24-8,-28-47 39,1-1 0,0-1-1,1 0 1,0-1 0,2 0-1,0-1 1,11 9-39,-25-23 7,0-1-1,0 1 1,0 0-1,0 0 1,0-1-1,0 1 1,0 0 0,0 0-1,0-1 1,0 1-1,1 0 1,-1 0-1,0-1 1,0 1-1,0 0 1,0 0 0,0 0-1,1-1 1,-1 1-1,0 0 1,0 0-1,0 0 1,1 0-1,-1-1 1,0 1 0,0 0-1,1 0 1,-1 0-1,0 0 1,0 0-1,1 0 1,-1 0-1,0 0 1,0 0 0,1 0-1,-1 0 1,0 0-1,0 0 1,1 0-1,-1 0 1,0 0-1,1 0 1,-1 0 0,0 0-1,0 0 1,0 0-1,1 0 1,-1 0-1,0 1 1,0-1-1,1 0 1,-1 0 0,0 0-1,0 0 1,0 1-1,1-1 1,-1 0-1,0 0 1,0 0-1,0 1 1,0-1 0,0 0-1,1 0 1,-1 1-1,0-1 1,0 0-1,0 0 1,0 1-1,0-1-6,-7-22 512,-4 2-398,-2 1-1,0 0 0,0 1 1,-2 0-1,0 2 0,-1-1 1,-13-9-114,4 3 41,-15-16 44,40 39-82,0 0-1,0 0 1,0 0-1,0 0 1,0 0-1,-1 0 1,1 1-1,0-1 1,0 0-1,0 0 1,0 0-1,0 0 1,0 0-1,-1 0 1,1 0-1,0 0 0,0 0 1,0 0-1,0 0 1,0 0-1,-1 0 1,1 0-1,0 0 1,0 0-1,0 0 1,0 0-3,11 16-6,-3-7 10,1 0 0,0 0-1,0-1 1,1 0 0,0-1 0,0 0-1,1-1 1,0 0 0,0-1 0,0 0-1,1 0 1,0-1 0,0-1 0,0 0 0,0-1-1,0 0 1,1-1 0,-1 0 0,0-1-1,1 0 1,-1-1 0,0 0 0,1-1-1,-1-1 1,0 0 0,0 0 0,0-1-1,-1-1 1,0 0 0,0 0 0,0-2-1,0 1 1,6-6-4,-12 8 42,-1-1 0,1 1 0,-1-1-1,0 0 1,0 0 0,-1-1 0,1 1-1,-1-1 1,0 1 0,-1-1 0,0 0 0,0 0-1,0-1 1,0 1 0,-1 0 0,0 0 0,0-1-1,-1 1 1,0 0 0,0-1 0,-1 1-1,1-1 1,-1 1 0,0 0 0,-1 0 0,0-1-1,0 1 1,0 0 0,-1 1 0,0-1 0,0 0-1,0 1 1,-2-3-42,4 7 11,1 0 1,-1 1-1,0-1 0,1 0 1,-1 0-1,0 0 0,0 0 0,0 0 1,1 1-1,-1-1 0,0 0 0,0 1 1,0-1-1,0 1 0,0-1 1,0 1-1,0-1 0,-1 1 0,1 0 1,0 0-1,0-1 0,0 1 1,0 0-1,0 0 0,-1 0 0,1 0 1,0 0-1,0 1 0,0-1 0,0 0 1,0 0-1,0 1 0,0-1 1,-1 1-1,1-1 0,0 1 0,0-1 1,0 1-1,1-1 0,-1 1 1,0 0-1,0 0 0,0 0 0,0-1 1,1 1-1,-1 0 0,0 0 0,1 0 1,-1 0-1,1 0 0,-1 0 1,1 0-12,-18 58 0,17-55-2,1 0 0,-1-1 0,1 1 0,0 0 0,0-1 0,0 1 0,0 0 1,1 0-1,-1-1 0,1 1 0,0 0 0,0-1 0,0 1 0,1-1 0,-1 1 0,1-1 0,0 0 0,0 0 0,0 0 0,0 0 1,1 0-1,-1 0 0,1 0 0,0-1 0,0 1 0,0-1 0,0 0 0,0 0 0,0 0 0,0 0 0,1-1 0,-1 1 1,1-1-1,0 0 2,4-1 10,0-1 1,0 0 0,0 0-1,0-1 1,0 0 0,0-1-1,-1 0 1,1 0 0,6-4-11,23-14 36,-2-1 0,-1-2 0,-1-2 0,0-1 0,-3-1 1,0-2-1,-2-1 0,7-11-36,-35 42-1,0 0 0,0-1-1,1 1 1,-1 0 0,0-1 0,0 1 0,0 0 0,1 0 0,-1-1-1,0 1 1,0 0 0,1 0 0,-1-1 0,0 1 0,0 0-1,1 0 1,-1 0 0,0-1 0,1 1 0,-1 0 0,0 0-1,1 0 1,-1 0 0,0 0 0,1 0 0,-1 0 0,0 0-1,1 0 1,-1 0 0,0 0 0,1 0 0,-1 0 0,0 0-1,1 0 1,-1 0 0,0 0 0,1 0 0,-1 1 0,0-1-1,1 0 1,-1 0 0,0 0 0,0 0 0,1 1 0,-1-1-1,0 0 1,0 0 0,1 1 0,-1-1 0,0 0 0,0 0-1,0 1 1,1-1 0,-1 0 0,0 1 0,0-1 0,0 0-1,0 1 1,0-1 0,0 0 0,0 1 1,6 28-107,-5-19 93,2 8-25,19 68 22,-21-83 19,0 0 1,1-1 0,-1 1 0,1 0 0,-1-1 0,1 1 0,0-1 0,0 0 0,0 0 0,0 1 0,1-1 0,-1 0 0,0-1 0,1 1 0,-1 0 0,1-1 0,0 0-1,0 1 1,-1-1 0,1 0 0,0 0 0,0-1 0,0 1 0,0 0 0,0-1 0,3 0-3,1 0-182,0-1-1,1 0 1,-1-1-1,0 1 1,-1-1-1,1 0 1,0-1-1,0 0 1,-1 0 0,0-1-1,0 1 1,0-1-1,0 0 1,0-1-1,1-1 183,16-23-2293</inkml:trace>
  <inkml:trace contextRef="#ctx0" brushRef="#br0" timeOffset="33305.572">19433 971 8218,'-7'-9'1562,"6"6"-1310,0 0-1,0 1 0,-1 0 0,1-1 0,-1 1 0,1 0 0,-1 0 0,0-1 0,0 2 1,0-1-1,0 0 0,-1 0 0,1 1 0,0-1 0,-1 1 0,1-1 0,-1 1 0,1 0 1,-1 0-1,0 0 0,1 1 0,-1-1 0,0 1 0,0-1 0,0 1 0,1 0 0,-1 0 1,-1 0-252,-6 6 99,1-1 0,0 2 0,0-1 0,1 1 0,0 1 0,0-1 0,0 1 0,1 1 0,1-1 0,-1 1 0,1 1 0,1-1 0,0 1 1,-3 7-100,4-11 11,0 0 0,1 1 0,0-1 0,0 1 0,1-1 0,-1 1 0,1 0 0,1 0 0,0 0 0,0 0 0,0 0 0,0 0 0,1 0 0,1 0 0,-1 0 0,1 1-11,2-5 7,-1-1 0,1 1 1,-1-1-1,1 0 1,0 0-1,0 0 1,0 0-1,0-1 0,0 1 1,0-1-1,1 0 1,-1 1-1,0-2 0,1 1 1,-1 0-1,1-1 1,-1 1-1,1-1 0,-1 0 1,1 0-1,-1-1 1,0 1-1,1-1 1,-1 1-1,3-2-7,201-46 153,-203 48-166,0-1 0,0 1 1,0 0-1,0 0 0,0 0 0,0 1 0,-1-1 0,1 1 0,0 0 0,0 0 0,-1 0 0,1 1 0,0-1 0,-1 1 0,0 0 1,1 0-1,-1 0 0,0 0 0,0 1 0,0-1 0,0 1 0,0 0 0,-1 0 0,1 0 0,-1 0 0,0 0 0,0 0 0,0 1 0,0-1 1,-1 1-1,1 0 0,-1-1 0,0 1 0,0 0 0,0 0 0,-1-1 0,1 1 0,-1 0 0,0 1 13,-6 9-11,0 0 0,0 0 0,-1-1 0,-1 0 0,-1-1 0,0 0 0,0 0 0,-1-1 0,0 0 0,-1 0 0,0-2 1,-1 1-1,-3 0 11,-1 3 79,0-1 0,-1-1 1,0-1-1,-1 0 1,-1-1-1,1-1 1,-1-1-1,0 0 0,-1-2-79,20-4-3,-1-1 0,1 0 0,0 1 0,0-1 0,0 0 0,-1 0 0,1 1-1,0-1 1,0 0 0,-1 0 0,1 1 0,0-1 0,-1 0 0,1 0 0,0 0 0,-1 1-1,1-1 1,0 0 0,-1 0 0,1 0 0,0 0 0,-1 0 0,1 0 0,-1 0 0,1 0-1,0 0 1,-1 0 0,1 0 0,0 0 0,-1 0 0,1 0 0,0 0 0,-1 0 0,1 0-1,0 0 1,-1-1 0,1 1 0,0 0 0,-1 0 0,1 0 0,0-1 0,-1 1-1,1 0 1,0 0 0,0-1 0,-1 1 0,1 0 0,0-1 0,0 1 0,0 0 0,-1 0-1,1-1 1,0 1 0,0 0 0,0-1 0,0 1 0,0-1 0,0 1 0,0 0 0,0-1-1,0 1 1,0 0 0,0-1 0,0 1 0,0 0 0,0-1 0,0 1 0,0-1 3,22-22-1558,12-4-1694,8-7-250</inkml:trace>
  <inkml:trace contextRef="#ctx0" brushRef="#br0" timeOffset="34180.042">19793 894 9650,'-39'35'5048,"2"37"-4041,31-60-962,-1 5-8,1-1 0,0 1 0,1 0 1,1 0-1,1 1 0,0 0 0,1 2-37,1-18 13,1 1-1,-1 0 1,1 0-1,0 0 0,0 0 1,0-1-1,0 1 1,1 0-1,-1 0 1,1 0-1,0-1 1,0 1-1,0 0 1,0-1-1,0 1 1,0-1-1,1 1 1,-1-1-1,1 0 1,-1 1-1,1-1 1,0 0-1,0 0 1,0 0-1,0 0 1,1-1-1,-1 1 1,0-1-1,1 1 1,-1-1-1,1 0 0,0 0 1,-1 0-1,1 0 1,0 0-1,-1-1 1,1 1-1,0-1 1,1 1-13,6-4 24,1 0 0,-1 0 0,-1-1 0,1 0-1,-1-1 1,1 0 0,-1 0 0,-1-1 0,1 0 0,-1-1 0,0 0 0,0 0 0,-1 0 0,0-1 0,0-1 0,-1 1 0,2-5-24,11-12 44,-2-1 0,-1 0 0,-1-1 0,-2-1 1,0-1-1,-2 0 0,6-24-44,-14 35 101,-17 43 134,11-17-228,0 0 0,0 0 0,0 0 0,1 1 0,1-1 0,-1 1 0,1-1 0,1 1 0,-1 0 0,2 0 0,-1-1 0,1 1 0,0-1 0,1 1 0,0-1 0,2 7-7,-3-14 5,0 1 0,1-1 0,-1 1 0,0-1 0,0 1 0,1-1 0,-1 0 0,1 1 0,-1-1 0,1 0 0,-1 0 1,1 0-1,0-1 0,0 1 0,-1 0 0,1 0 0,0-1 0,0 1 0,0-1 0,0 0 0,-1 0 0,1 1 0,0-1 0,0 0 0,0-1 0,0 1 0,0 0 0,0 0 0,0-1 0,-1 1 0,2-1-5,59-29 171,-25 6-108,-2-1 0,-1-2 0,-1-1-1,-1-2 1,-2-1 0,20-26-63,-39 44-8,-10 24-21,-18 120 34,16-130-2,1 0 0,0 0-1,0-1 1,0 1 0,0 0-1,0 0 1,0 0 0,1 0 0,-1-1-1,0 1 1,0 0 0,1 0-1,-1 0 1,0-1 0,1 1-1,-1 0 1,0 0 0,1-1-1,-1 1 1,1 0 0,0-1 0,-1 1-1,1-1 1,-1 1 0,1-1-1,0 1 1,0-1 0,-1 1-1,1-1 1,0 1 0,0-1 0,-1 0-1,1 0 1,0 1 0,0-1-1,0 0 1,0 0 0,-1 0-1,1 0 1,0 0 0,0 0 0,0 0-1,0 0 1,-1 0 0,1 0-3,37-20 178,-11-4-101,-1-1-1,-1-1 1,-1-2 0,-2 0-1,17-27-76,-30 41 3,-20 43-87,10-23 82,0-1 0,0 1 0,1 0 0,0 0 0,0 0 0,1 0 0,-1 0 0,1-1 0,1 1 0,-1 0 0,1-1 1,1 5 1,-2-8 1,0 0 1,0 0 0,1 0-1,-1 0 1,0 0 0,1-1-1,0 1 1,-1 0 0,1-1-1,0 1 1,-1-1 0,1 1-1,0-1 1,0 0 0,0 0-1,1 0 1,-1 0 0,0 0 0,0-1-1,0 1 1,1 0 0,-1-1-1,0 0 1,0 0 0,1 1-1,-1-1 1,0-1 0,1 1-1,-1 0 1,0 0 0,1-1-1,1 0-1,18-6 33,0 0-1,-1-1 1,0-2-1,-1 0 1,0-1-1,10-8-32,-28 19-51,-1 0-1,0 0 1,0 0-1,0 0 0,0-1 1,0 1-1,0 0 1,1-1-1,-1 1 1,0-1-1,0 0 1,0 1-1,-1-1 1,1 0-1,0 1 1,0-1-1,0 0 1,0 0-1,-1 0 1,1 0-1,0 0 1,-1 0-1,1 0 1,-1 0-1,1 0 1,-1 0-1,1 0 0,-1 0 1,0 0-1,1 0 1,-1 0-1,0-1 1,0 1-1,0 0 1,0 0-1,0 0 1,0 0-1,0-1 1,-1 1-1,1 0 1,0 0-1,-1 0 1,1 0-1,-1 0 1,1 0-1,-1 0 1,1 0-1,-1 0 1,0 0 51,1 0-229,-1 0 1,0 0-1,0 1 1,0-1-1,1 0 1,-1 0-1,0 0 1,1 0 0,-1 0-1,1 0 1,-1 0-1,1 0 1,0 0-1,-1 0 1,1 0-1,0 0 1,0-1-1,0 1 1,0 0 0,0 0-1,0 0 1,0 0-1,0 0 1,0 0-1,0 0 1,1-1-1,-1 1 1,0 0 0,1 0-1,-1 0 1,1 0-1,-1 0 1,1 0-1,0 0 1,-1 0-1,1 0 229,29-39-4159,-25 35 4009,2-4 1107,0 1-1,0 0 1,1 0-1,0 1 1,0 0-1,0 1 1,1 0 0,0 0-1,1 1 1,-1 0-1,1 0 1,5 0-957,-11 3 78,1-1 1,-1 1-1,1-1 1,-1 1 0,0-1-1,0-1 1,0 1-1,-1 0 1,1-1 0,-1 0-1,0 0 1,0 0-1,0 0 1,0 0 0,-1-1-1,1 1 1,-1-1-1,0 0 1,-1 0-1,1 1 1,-1-1 0,0 0-1,0 0 1,-1 0-1,1 0 1,-1 0 0,0-1-1,-1 1 1,1-2-79,-1 5 31,0 0 1,0 0-1,-1 0 0,1 0 1,0 0-1,-1 1 0,1-1 1,-1 0-1,0 0 1,0 1-1,1-1 0,-1 1 1,0 0-1,0 0 0,0-1 1,0 1-1,-1 1 1,1-1-1,0 0 0,0 0 1,0 1-1,-1-1 0,1 1 1,0 0-1,-1 0 0,1 0 1,0 0-1,-1 0 1,1 0-1,0 0 0,-1 1 1,1-1-1,0 1 0,0 0 1,-1 0-1,1 0 1,0 0-1,0 0 0,0 0 1,0 0-1,0 1 0,0 0-31,-11 5-5,2 1 0,-1 1-1,1-1 1,0 2-1,1-1 1,0 2 0,0-1-1,2 1 1,-1 1-1,1 0 1,1 0-1,0 0 1,0 1 0,2 0-1,-1 0 1,-2 14 5,6-23 1,0 0 0,1 0-1,0 0 1,0 0 0,0 0 0,0 0 0,1 1 0,-1-1 0,1 0 0,0 0 0,1 0-1,-1 1 1,1-1 0,-1 0 0,1 0 0,0 0 0,1 0 0,-1 0 0,1 0 0,0 0-1,0-1 1,0 1 0,0 0 0,1-1 0,-1 0 0,1 1 0,0-1 0,0 0 0,0-1-1,0 1 1,1 0 0,-1-1 0,1 0 0,-1 0 0,1 0 0,0 0 0,0 0 0,0-1-1,2 1 0,6-1-82,-1-1 0,0 0 0,0 0 0,0-1 0,0 0 0,1-1 0,-1-1 0,-1 1 0,1-2 0,0 0 0,-1 0 0,10-6 82,69-43-3462,-46 14-176,2-11-297</inkml:trace>
  <inkml:trace contextRef="#ctx0" brushRef="#br0" timeOffset="34486.716">21337 349 3945,'2'-15'7193,"-13"19"-4012,-20 21-2223,9-5-845,1 1 0,1 1 0,1 0 0,1 2 1,1 0-1,1 1 0,1 1 0,1 0-113,3 42 290,12-66-280,0 0 0,0 0 0,0 0 0,0 0 0,1 0 0,-1 0 0,1 0 0,-1 0 0,1 0 0,0-1 0,-1 1 0,1-1 0,0 1 0,0-1 0,0 0 0,0 0 0,1 0 0,-1 0 0,0 0 0,0 0 1,1-1-1,-1 1 0,0-1 0,1 1 0,-1-1 0,0 0 0,1 0 0,-1 0 0,0 0 0,1 0 0,-1-1 0,1 1 0,-1-1 0,0 1 0,0-1 0,1 0 0,-1 0 0,0 0 0,0 0 0,0-1 1,0 1-1,0 0 0,1-2-10,14-7 43,-1 0-1,0-2 1,-1 0 0,-1-1 0,1 0 0,-2-1 0,0 0 0,-1-1 0,0-1 0,-1 0-1,-1-1 1,3-6-43,0 2 26,-1-1-1,-1-1 0,-1 0 0,-1 0 0,-1-1 0,-1 0 0,-1 0 0,-1-1 1,-1 0-1,-1 1 0,-2-2 0,0 1 0,-2-14-25,-18-29 173,18 68-171,0-1-1,0 0 0,0 1 1,-1-1-1,1 1 0,0 0 1,0-1-1,-1 1 1,1 0-1,0 0 0,-1-1 1,1 1-1,0 0 0,-1 1 1,1-1-1,0 0 0,-1 0 1,1 0-1,0 1 0,0-1 1,-1 1-1,1-1 0,0 1 1,0-1-1,0 1 0,-1 0 1,1 0-1,0-1 0,0 1 1,0 0-1,0 0 0,1 0 1,-1 0-1,0 0 0,0 0 1,0 0-1,1 1 0,-1-1 1,1 0-1,-1 0 0,1 1 1,-1-1-1,1 0 0,0 0 1,0 1-1,-1 0-1,-3 8 1,0 1 1,0-1 0,1 1-1,0 0 1,1 0 0,0 0-1,1 0 1,0 0-1,1 0 1,0 0 0,1 0-1,0 0 1,0 0 0,1 0-1,1 0 1,0 0-1,1-1 1,0 1 0,2 3-2,13 25-632,1-1 0,2-1 0,2 0 0,10 9 632,-13-16-1561,14 21-1255</inkml:trace>
  <inkml:trace contextRef="#ctx0" brushRef="#br0" timeOffset="35231.987">17857 2450 8554,'10'-60'5421,"-10"60"-5402,0-1 1,1 1-1,-1-1 1,1 1-1,-1-1 1,0 1-1,1 0 1,-1-1-1,1 1 1,-1 0-1,1-1 1,-1 1-1,1 0 1,-1 0-1,1 0 1,-1-1-1,1 1 1,-1 0-1,1 0 1,0 0-1,-1 0 1,1 0-1,-1 0 1,1 0-1,-1 0 1,1 0-1,0 0 1,-1 0-1,1 0 1,-1 1-1,1-1 1,-1 0-1,1 0 1,-1 1-1,1-1 1,-1 0-1,1 0 1,-1 1-1,1-1 1,-1 1-1,0-1 1,1 0-1,-1 1 1,0-1-1,1 1 1,-1-1-1,0 1 1,1-1-1,-1 1 1,0-1-1,0 1 1,0-1-1,1 1 1,-1 0-1,0-1 1,0 1-1,0-1 1,0 1-1,0-1 1,0 1-1,0-1 1,0 1-1,0 0 1,-1-1-1,1 1 1,0-1-1,0 1 1,0 0-20,47 141-236,35 51 293,58 60 178,-144-243-52,-14-19-73,-156-101 171,147 90-75,1-2 0,1 0 0,1-2 0,1 0 0,1-2-1,-13-20-205,34 45 23,0 0 1,0 0-1,0 0 0,0 0 0,0 0 0,0 0 0,0 0 0,1 0 0,-1 0 1,1 0-1,-1 0 0,1 0 0,-1-1 0,1 1 0,-1 0 0,1 0 0,0-1 1,0 1-1,0 0 0,0-1 0,0 1 0,0 0 0,0 0 0,0-1 0,0 1 1,1 0-1,-1-1 0,0 1 0,1 0 0,-1 0 0,1 0 0,-1 0 1,1-1-1,0 1 0,0 0 0,-1 0 0,1 0 0,0 0 0,0 0 0,0 1 1,0-1-1,0 0 0,0 0 0,1 0-23,14-4 10,-1 0 1,2 0-1,-1 2 0,0 0 1,1 1-1,0 1 1,12 0-11,-5 0-12,27-2-278,156-19-4271,-154 10 1401</inkml:trace>
  <inkml:trace contextRef="#ctx0" brushRef="#br0" timeOffset="35560.15">18382 2414 8138,'-43'-14'5892,"3"37"-4180,0 54-1383,36-65-299,0 1 0,1-1-1,1 1 1,0 0-1,0 0 1,1 0-1,1 0 1,0 0-1,1 0 1,0 1-30,0-9 15,0 1-1,0-1 1,0 0-1,1 0 1,0 1-1,0-1 1,0 0 0,1-1-1,-1 1 1,1 0-1,1-1 1,-1 1 0,0-1-1,1 0 1,0 0-1,0-1 1,0 1-1,0-1 1,1 0 0,-1 0-1,1 0 1,0 0-1,0-1 1,4 2-15,-2-2 35,0 0 0,0-1 1,-1 0-1,1 0 0,0 0 1,0-1-1,0 0 0,0 0 0,0-1 1,0 0-1,0 0 0,-1-1 0,1 1 1,0-1-1,-1-1 0,1 0 0,-1 0 1,0 0-1,0 0 0,0-1 1,0 0-1,-1 0 0,0-1 0,1 1 1,-2-1-1,1-1 0,0 1 0,-1 0 1,0-1-1,0 0 0,-1 0 0,0 0 1,0 0-1,0-1 0,-1 1 1,2-7-36,0-1 144,-1 0 1,0 0 0,-1-1 0,0 1 0,-1 0 0,-1-1 0,0-3-145,0 13 28,-1 0 1,1-1 0,-1 1-1,0 0 1,-1-1-1,1 1 1,-1 0-1,0 0 1,0 0 0,0 1-1,-1-1 1,0 0-1,0 1 1,0 0-1,0-1 1,-1 1-1,0 1 1,1-1 0,-2 0-1,-2-1-28,5 3-41,-1 1-1,1 0 0,0 0 1,-1 0-1,1 0 0,-1 0 1,1 1-1,-1-1 1,1 1-1,-1 0 0,1-1 1,-1 1-1,0 0 0,1 1 1,-1-1-1,1 0 0,-1 1 1,1-1-1,-1 1 1,1 0-1,-1 0 0,1 0 1,0 0-1,-1 0 0,1 1 1,0-1-1,0 1 1,0-1-1,0 1 0,0 0 1,0 0-1,0-1 0,1 2 1,-1-1-1,1 0 1,0 0-1,-1 0 0,1 1 1,0-1-1,0 0 0,0 1 1,1-1-1,-1 1 0,0-1 1,1 1-1,0 0 1,0-1-1,0 1 0,0-1 1,0 1-1,0 2 42,11 17-2929,13 7 324</inkml:trace>
  <inkml:trace contextRef="#ctx0" brushRef="#br0" timeOffset="35921.969">18816 2012 5057,'-29'9'6381,"25"-4"-6033,0 0 0,1 0 0,-1 0 0,1 0 0,1 1 0,-1 0 1,1-1-1,0 1 0,0 0 0,0 0 0,1 3-348,0-6 308,-3 11-271,0-1-1,1 0 1,1 1 0,0 0-1,1-1 1,1 1-1,0 0 1,1 0-1,0-1 1,1 1-1,0-1 1,1 1 0,1-1-1,0 0 1,1 0-1,0 0 1,1-1-1,0 0 1,1 0-1,1 0 1,0-1 0,5 6-37,-7-14 15,1 1 0,-1-1 0,1-1 0,0 1 0,0-1 0,-1 0 0,2-1 0,-1 1 0,0-1 0,0-1 0,0 1 0,0-1 0,1-1 0,-1 1 0,0-1 0,0 0 0,0-1 0,0 0 0,0 0 0,0-1 0,-1 1 0,1-1 0,-1-1 1,1 1-1,4-5-15,3 0 30,0 0 0,0-1 0,-1-1 0,-1 0 0,1-1 0,-2 0 0,1-1 0,-2 0 0,0-1 0,3-3-30,-9-5 14,-83 174 26,72-142 70,0-1 0,-1 0 1,0 0-1,-1-1 0,0 0 0,0-1 0,-1 0 0,0 0 0,-1-1 0,0 0 0,-1 0-110,-5 2 242,14-6-209,0 0 0,-1-1 0,1 0 0,-1 0 0,0 0 0,0-1 0,0 1 0,0-1 0,0 0 0,0 0 0,0 0 0,0 0 0,0-1 0,0 1 0,0-1 0,-1-1 0,-1 1-33,5 0-41,0-1-1,0 1 1,0-1-1,0 0 1,0 1-1,0-1 1,0 0-1,0 1 1,1-1-1,-1 0 1,0 0-1,0 0 1,1 0-1,-1 0 1,0 0-1,1 0 1,-1 0-1,1 0 1,0 0-1,-1 0 1,1 0-1,0 0 1,-1 0-1,1-1 1,0 1-1,0 0 1,0 0-1,0 0 1,0 0-1,0 0 1,1-1 0,-1 1-1,0 0 1,0 0-1,1 0 1,-1 0-1,1 0 1,-1 0 41,23-44-4037,4 5 464</inkml:trace>
  <inkml:trace contextRef="#ctx0" brushRef="#br0" timeOffset="36320.634">19321 2124 9226,'17'30'4938,"12"-25"-3452,32-32-801,-43 14-588,-1-1-1,0 0 1,-1-1-1,0-1 1,-1 0-1,-1-2 0,0 1 1,-2-2-1,0 1 1,6-15-97,-16 30 22,0 0 0,0-1 1,0 1-1,0 0 0,-1-1 0,0 1 1,1-1-1,-1 1 0,0-1 0,-1 1 1,1-1-1,-1 0 0,0 1 1,0-1-1,0 0 0,0 1 0,0-1 1,-1 0-1,0 1 0,0-1 1,0 1-1,0-1 0,0 1 0,-1-1 1,1 1-1,-1 0 0,0 0 1,0-1-1,0 1 0,-1 1 0,1-1 1,-1 0-1,1 1 0,-3-3-22,0 4 11,1-1 0,-1 1 0,1 0 0,-1 0 0,1 1 0,-1-1 0,0 1-1,1 0 1,-1 0 0,0 1 0,1-1 0,-1 1 0,1 0 0,-1 1 0,1-1 0,0 1 0,-1-1 0,1 1-1,0 0 1,0 1 0,0-1 0,0 1 0,-1 1-11,-78 78-68,75-71 62,0 1 0,1 0 1,1 0-1,-1 1 0,2-1 0,0 2 1,0-1-1,1 0 0,-1 11 6,4-19 0,0 1-1,1-1 0,-1 0 1,1 0-1,0 1 0,0-1 1,1 0-1,0 0 1,0 0-1,0 1 0,0-1 1,1 0-1,0 0 0,0-1 1,0 1-1,1 0 1,0-1-1,-1 1 0,2-1 1,-1 0-1,0 0 0,1 0 1,0-1-1,0 1 1,0-1-1,3 3 1,1-2 3,-1-1 0,1 0 0,-1 0 0,1 0 0,0-1 0,0 0 0,0-1 0,0 0 0,1 0 0,-1-1 0,0 0 0,4 0-3,25-5-130,0-1 0,-1-2 0,1-1 0,-1-2 0,-1-2 0,0-1 0,-1-2 0,-1-1 0,0-1 0,0-3 130,23-9-1763,-3 0-499</inkml:trace>
  <inkml:trace contextRef="#ctx0" brushRef="#br0" timeOffset="37180.574">17411 3578 7362,'-1'0'94,"1"0"1,0 0 0,0 0 0,0 0 0,0 1 0,-1-1-1,1 0 1,0 0 0,0 0 0,0 0 0,-1 0 0,1 0-1,0 1 1,0-1 0,0 0 0,-1 0 0,1 0 0,0 0-1,0 0 1,-1 0 0,1 0 0,0 0 0,0 0 0,-1 0-1,1 0 1,0 0 0,0 0 0,0 0 0,-1 0 0,1 0-1,0-1 1,0 1 0,-1 0 0,1 0 0,0 0 0,0 0 0,0 0-1,-1 0 1,1-1 0,0 1 0,0 0 0,0 0 0,0 0-1,0-1 1,-1 1 0,1 0 0,0 0 0,0 0 0,0-1-1,0 1 1,0 0 0,0 0 0,0-1-95,3 27 1561,-2-22-1812,4 23 422,1-1 0,1 0 1,1 0-1,1 0 0,1-1 1,2-1-1,0 0 1,2 0-1,0-1 0,2-1 1,0 0-1,11 9-171,-26-30 54,0 1 0,0 0-1,1 0 1,-1 0 0,0-1 0,1 1-1,0 0 1,-1-1 0,1 1-1,0-1 1,0 0 0,-1 0 0,1 0-1,0 0 1,0 0 0,1 0 0,-1 0-1,0-1 1,0 1 0,0-1 0,0 1-1,1-1 1,-1 0 0,0 0 0,0 0-1,0 0 1,1 0 0,-1-1 0,0 1-1,0-1 1,0 1 0,0-1 0,1 0-1,-1 0 1,0 0 0,0 0 0,-1 0-1,1 0 1,0 0 0,1-2-54,9-18 332,0-1 1,-2-1-1,-1 1 0,-1-2 1,-1 1-1,-1-1 0,1-6-332,-5 21 41,13-65 86,-2 0 0,-4-1 0,-3-13-127,-4 65-20,-3 24 18,1-1 0,0 0-1,0 0 1,0 1 0,-1-1-1,1 0 1,0 1-1,0-1 1,0 0 0,0 1-1,0-1 1,0 0 0,0 1-1,0-1 1,0 0 0,0 1-1,0-1 1,0 0-1,0 1 1,0-1 0,0 0-1,0 0 1,0 1 0,0-1-1,0 0 1,0 1-1,0-1 1,1 0 0,-1 1-1,0-1 1,0 0 0,0 0-1,1 1 1,-1-1-1,0 0 1,0 0 0,1 0-1,-1 1 1,0-1 0,0 0-1,1 0 1,-1 0 0,0 0-1,1 1 1,-1-1-1,0 0 1,1 0 0,-1 0-1,0 0 1,1 0 0,-1 0-1,0 0 1,0 0-1,1 0 1,-1 0 0,0 0-1,1 0 1,-1 0 0,0 0-1,1 0 1,-1-1 0,0 1-1,1 0 1,-1 0-1,0 0 1,0 0 0,1-1 2,87 281-194,-87-273 199,1-1 0,1 0 0,-1 0 0,1 0 0,0 0 0,1-1 0,-1 1 0,1-1 0,0 0 0,0 0 0,1 0 0,-1-1 0,1 1 0,0-1-1,0 0 1,1 0 0,3 1-5,-6-5 3,1 0-1,-1 0 0,0 0 0,1-1 1,-1 1-1,0-1 0,0 0 0,1 0 1,-1 0-1,0 0 0,0 0 0,0-1 1,0 0-1,0 1 0,-1-1 0,1 0 1,0 0-1,-1-1 0,2 0-2,2 15-5668,0-4 2275</inkml:trace>
  <inkml:trace contextRef="#ctx0" brushRef="#br0" timeOffset="38179.112">18200 3587 5713,'-22'-27'5346,"19"-36"-4234,3 46-655,-8-128 3116,-8 127-2000,-3 42-1003,10 2-564,1 0 0,1 0 1,1 1-1,1 0 0,2 0 0,1 0 0,0 0 1,2 1-1,3 18-6,-3-37 8,1 0 0,0 0 0,0 1 0,1-1 0,0 0 0,1-1 0,-1 1 0,2 0 0,-1-1 0,1 0 0,1 1 0,-1-2 0,1 1 0,1 0 0,0-1 0,0 0 0,0 0 0,0-1 0,1 0-8,-4-5 9,-1 0 0,1 0 1,-1 0-1,1 0 0,-1 0 1,1-1-1,-1 1 0,1-1 0,0 0 1,-1 0-1,1 0 0,0 0 0,-1 0 1,1 0-1,-1-1 0,1 1 0,0-1 1,-1 0-1,1 0 0,-1 0 1,0 0-1,1 0 0,-1-1 0,0 1 1,0-1-1,1 1 0,-1-1 0,0-1-9,45-59 268,-42 48-222,-1 0 1,0 0-1,0 0 1,-1 0-1,-1 0 1,-1-1-1,0 1 1,0-1-1,-2 1 1,0-1-1,0 1 0,-2-1 1,1 1-1,-2 0 1,0 0-1,-1 0 1,0 1-1,-1-1 1,0 1-1,-2-1-46,-26-19 67,33 32-68,0 0-1,0 1 0,1-1 1,-1 1-1,0-1 1,0 1-1,0 0 0,1-1 1,-1 1-1,0 0 1,0-1-1,0 1 1,0 0-1,0 0 0,0 0 1,0 0-1,1 0 1,-1 0-1,0 0 0,0 0 1,0 0-1,0 1 1,0-1-1,0 0 0,0 0 1,1 1-1,-1-1 1,0 1-1,0-1 0,0 1 1,1-1-1,-1 1 1,0-1-1,1 1 0,-1 0 1,0-1-1,1 1 1,-1 0-1,1 0 0,-1-1 1,1 1-1,-1 0 1,1 0-1,0 0 1,-1-1-1,1 1 0,0 1 2,-3 58-89,3-59 89,1 0-1,-1 1 1,0-1-1,1 0 1,0 1-1,-1-1 1,1 0-1,0 0 1,0 0-1,-1 1 1,1-1-1,0 0 1,0 0-1,0 0 1,0 0-1,0-1 1,1 1-1,-1 0 1,0 0-1,0-1 1,1 1-1,-1 0 1,0-1-1,1 0 1,-1 1-1,0-1 1,1 0-1,-1 1 1,1-1-1,-1 0 1,0 0-1,1 0 1,-1 0-1,1-1 1,-1 1-1,0 0 1,1-1-1,-1 1 1,0 0-1,1-1 1,-1 0 0,18-7 16,-1-1 0,-1-1 0,0 0 0,0-1-1,-1-1 1,-1-1 0,8-7-16,33-26 26,-42 36-17,-11 6-10,-1 1-1,1 1 0,0-1 0,0 0 0,1 1 0,-1-1 0,0 1 0,1 0 0,0 0 1,-1 0-1,1 1 0,0-1 0,0 1 0,0 0 0,0 0 0,0 0 0,0 1 1,0-1-1,0 1 0,0 0 0,0 0 0,0 0 0,0 1 0,3 0 2,-4 2-7,0 0 0,0 0-1,-1 1 1,0-1-1,1 1 1,-1-1 0,-1 1-1,1 0 1,0-1-1,-1 1 1,0 0 0,0 0-1,0 0 1,0 0 0,-1 3 7,-1 144-79,2-139 167,8-26-12,-4 4-65,83-167 191,-46 76-194,-39 141-272,-4-26 248,0-2-2,1 0 1,0 1-1,0-1 0,1 0 1,1 1-1,0-1 1,1 0-1,2 7 18,-5-18 1,1-1 1,-1 1-1,0-1 0,1 1 1,-1 0-1,1-1 1,-1 1-1,1-1 0,-1 1 1,1-1-1,0 1 1,-1-1-1,1 0 0,0 1 1,-1-1-1,1 0 1,0 0-1,-1 1 0,1-1 1,0 0-1,0 0 1,-1 0-1,1 0 0,0 0 1,0 0-1,-1 0 1,1 0-1,0 0 0,-1 0 1,1 0-1,0 0 1,0-1-1,-1 1 0,1 0 1,0 0-1,-1-1 1,1 1-1,0-1 0,-1 1 1,1 0-1,-1-1 1,1 1-1,-1-1 0,1 0-1,30-26 92,-27 24-84,146-190 116,-130 258-341,-18-64 220,1 0 0,-1 0 0,0 0 0,1-1-1,-1 1 1,1 0 0,-1-1 0,1 0 0,-1 1 0,1-1 0,-1 0 0,1 0 0,-1-1 0,1 1 0,-1 0-1,0-1 1,1 0 0,-1 1 0,1-1 0,-1 0 0,0 0 0,0 0 0,1-1 0,-1 1 0,0 0 0,0-1 0,0 1-1,-1-1 1,1 0 0,0 0 0,0 0-3,7-5-7,69-29-2389,-54 30-1048,-1 8-328</inkml:trace>
  <inkml:trace contextRef="#ctx0" brushRef="#br0" timeOffset="38577.562">19483 2858 8018,'-24'-2'6277,"-25"40"-4865,32-19-1230,2 1 1,0 1-1,1 0 0,1 1 0,1 0 0,1 1 0,-4 14-182,14-35 15,-9 38 238,10-40-247,0 1 1,0 0-1,-1-1 1,1 1-1,0 0 0,0-1 1,0 1-1,0 0 0,0 0 1,0-1-1,0 1 1,0 0-1,0-1 0,0 1 1,1 0-1,-1-1 0,0 1 1,0 0-1,1-1 0,-1 1 1,0 0-1,1-1 1,-1 1-1,0-1 0,1 1 1,-1 0-1,1-1 0,-1 1 1,1-1-1,0 0 1,-1 1-1,1-1 0,-1 1 1,1-1-1,0 0 0,-1 0 1,1 1-1,0-1 0,-1 0 1,1 0-1,0 0 1,-1 1-1,1-1 0,0 0 1,0 0-1,-1 0 0,1 0 1,0-1-7,5-1 29,0 0-1,-1-1 1,0 0 0,1 0 0,-1 0 0,0 0 0,0-1 0,0 0 0,-1 0-1,0-1 1,0 1 0,0-1 0,0 0 0,2-4-29,7-7 28,-2-2 1,0 1-1,-1-2 1,0 1-1,-2-2 0,0 1 1,-1-1-1,-1 0 1,-1 0-1,-1 0 0,-1-1 1,-1 0-1,0 0-28,-7-13-10,5 33 9,0 1 0,0-1-1,0 1 1,0-1-1,0 1 1,-1-1 0,1 1-1,0-1 1,0 1-1,0 0 1,-1-1-1,1 1 1,0-1 0,0 1-1,-1 0 1,1-1-1,0 1 1,-1 0 0,1-1-1,0 1 1,-1 0-1,1 0 1,-1-1-1,1 1 1,0 0 0,-1 0-1,1 0 1,-1-1-1,1 1 1,-1 0 0,1 0-1,-1 0 1,1 0-1,-1 0 1,1 0-1,-1 0 1,1 0 0,0 0-1,-1 0 1,1 0-1,-1 0 1,1 1 0,-1-1-1,1 0 1,-1 0-1,1 0 1,0 1-1,-1-1 1,1 0 0,-1 0-1,1 1 1,0-1-1,-1 0 1,1 1 0,0-1-1,-1 0 1,1 1-1,0-1 2,-6 10-16,1-1 1,0 1-1,0 0 0,1 1 0,0-1 0,1 1 0,0-1 0,1 1 1,0 0-1,1 0 0,0 0 0,0 0 0,2 0 0,-1 0 1,1 0-1,1 0 0,1 5 16,-3-11 6,0 0 0,1 0 1,-1 0-1,1 0 0,1 0 1,-1 0-1,0 0 0,1-1 1,0 1-1,0-1 0,1 1 0,-1-1 1,1 0-1,0 0 0,0 0 1,0 0-1,1 0 0,-1-1 1,1 0-1,0 1 0,0-1 1,1 0-7,2-1-16,1 0 0,-1-1 0,1 0 0,0 0 0,0-1 0,-1 0 0,1 0 0,0-1 0,0 0 0,-1 0 0,1-1 0,0 0 0,-1 0 0,0-1 0,1 0 0,-1 0 0,1-2 16,69-45-3649,-40 8 665</inkml:trace>
  <inkml:trace contextRef="#ctx0" brushRef="#br0" timeOffset="39811.656">19553 2511 7962,'7'4'4090,"3"14"-2982,-8-13-922,90 222 623,-45-97-123,-9-60-45,-38-69-623,1 0 0,-1 0 0,1-1 0,-1 1 0,1 0 0,-1 0 1,1-1-1,0 1 0,-1 0 0,1-1 0,0 1 0,-1-1 0,1 1 0,0-1 0,0 1 0,0-1 0,0 1 0,-1-1 0,1 0 1,0 0-1,0 1 0,0-1 0,0 0 0,0 0 0,0 0 0,0 0 0,0 0 0,0 0 0,-1 0 0,1 0 0,0 0 0,0-1 1,0 1-1,0 0 0,0-1 0,0 1 0,0 0 0,-1-1 0,1 1 0,0-1 0,0 1 0,-1-1 0,1 0 0,0 1 0,-1-1 0,1 0 1,0 1-1,-1-1 0,1 0 0,-1 0 0,1 1 0,-1-1 0,0 0 0,1 0-18,21-53 560,-20 49-533,10-36 166,-2 0 1,-2-1-1,-2 0 0,-1-3-193,-3 23 20,-1 0-1,0 0 0,-2-1 0,0 1 0,-2 0 1,0 0-1,-2 0 0,0 0 0,-1 0 1,-8-16-20,13 34-5,-1 1 0,1 0 0,0 0 0,-1 0 0,0 0 0,0 0 0,0 0 0,0 1 1,0-1-1,0 1 0,-1-1 0,1 1 0,-1 0 0,0 0 0,-1-1 5,3 3-5,0 1 1,1-1-1,-1 0 0,0 1 0,0-1 1,1 0-1,-1 1 0,0-1 0,0 1 1,1-1-1,-1 1 0,1-1 0,-1 1 1,0 0-1,1-1 0,-1 1 0,1 0 1,-1-1-1,1 1 0,0 0 0,-1 0 1,1-1-1,0 1 0,-1 0 0,1 0 1,0 0-1,0-1 0,0 1 0,0 0 1,0 0-1,0 0 0,0 0 0,0 0 1,0-1-1,0 1 0,0 0 0,0 0 1,1 0 4,-1 0-7,0 26-35,1 0-1,1 0 0,2 0 1,0-1-1,2 1 0,1-1 1,9 19 42,-14-37 6,1-1 0,1 0 0,-1 1 0,1-1 0,1-1 1,-1 1-1,1-1 0,0 0 0,0 0 0,7 5-6,-10-9 4,1 0-1,-1 0 1,1 0 0,0 0-1,-1-1 1,1 0-1,0 1 1,0-1 0,0 0-1,0 0 1,0-1 0,0 1-1,0-1 1,0 1-1,1-1 1,-1 0 0,0 0-1,0 0 1,0-1-1,0 1 1,0-1 0,0 0-1,0 0 1,0 0 0,0 0-1,0 0 1,0 0-1,2-2-3,3-3 10,0-1-1,0 0 0,0 0 1,-1-1-1,0 0 0,-1 0 0,1 0 1,-2-1-1,1 0 0,-1 0 1,0 0-1,-1-1 0,0 0 0,-1 0 1,0 0-1,-1 0 0,0 0 1,0 0-1,-1-1 0,0 1 0,-1-1 1,0 1-1,-1-1 0,0 1 1,0 0-1,-1-1 0,-1 1 1,-1-3-11,4 12-6,0 1-1,1-1 1,-1 1-1,0-1 0,0 1 1,0-1-1,0 1 1,0-1-1,0 1 0,0-1 1,0 1-1,0-1 1,0 1-1,0-1 0,0 1 1,-1-1-1,1 1 1,0-1-1,0 1 0,0-1 1,-1 1-1,1 0 1,0-1-1,0 1 0,-1-1 1,1 1-1,0 0 1,-1-1-1,1 1 0,-1 0 1,1-1-1,0 1 1,-1 0-1,1 0 0,-1-1 1,1 1-1,-1 0 1,1 0-1,-1 0 0,1-1 1,-1 1-1,1 0 1,-1 0-1,1 0 0,-1 0 1,1 0-1,-1 0 1,1 0-1,-1 0 0,1 1 1,-1-1-1,1 0 1,-1 0-1,1 0 0,0 0 1,-1 1-1,1-1 0,-1 0 1,1 0-1,-1 1 1,1-1-1,0 0 0,-1 1 1,1-1-1,0 0 1,-1 1-1,1 0 8,0 7-28,0 0-1,0 0 1,1 0 0,1 1-1,-1-1 1,1 0-1,1 0 1,-1 0 0,1-1-1,1 1 1,-1-1 0,1 0-1,1 0 1,-1 0 0,4 4 28,-5-7-63,0 0 1,1-1 0,-1 1 0,1 0 0,-1-1 0,1 0 0,0 0 0,0 0 0,1-1 0,-1 1 0,1-1 0,-1 0 0,1 0 0,0 0 0,-1-1 0,1 0-1,0 0 1,0 0 0,0 0 0,0-1 0,0 0 0,0 0 0,0 0 0,0-1 0,0 1 0,3-2 62,-1-1-238,0 0-1,0-1 1,-1 1-1,1-1 1,-1-1 0,0 1-1,0-1 1,0 0 0,-1-1-1,1 1 1,-1-1-1,-1 0 1,1 0 0,-1-1-1,0 1 1,0-1 0,-1 0-1,0 0 1,0 0-1,-1-1 1,0 1 0,0 0-1,-1-1 1,0 0 0,0 1-1,0-1 1,-1 0-1,-1 1 1,1-1 0,-1 1-1,-1-5 239,2 10 90,0 0 0,0 0 0,0 0 0,-1 0 0,1 0-1,-1 1 1,1-1 0,-1 0 0,1 0 0,-1 0 0,0 1-1,0-1 1,0 0 0,0 1 0,0-1 0,0 1 0,-1-1-1,1 1 1,0-1 0,-1 1 0,1 0 0,-1 0 0,1 0-1,-1 0 1,0 0 0,1 0 0,-1 0 0,0 0 0,0 1-1,0-1 1,1 1 0,-1-1 0,0 1 0,0 0 0,0 0-1,0 0 1,0 0 0,0 0 0,0 0 0,0 0 0,0 1-1,1-1 1,-1 1 0,0-1 0,0 1 0,0 0 0,1-1-1,-1 1 1,0 0 0,1 0 0,-1 1 0,1-1 0,-1 0-1,1 0 1,-1 1 0,1-1 0,0 1 0,-1 0-90,0 2 41,0 1 1,0 0 0,0 0-1,0 0 1,1 0 0,0 0-1,0 0 1,1 0 0,-1 0-1,1 0 1,0 0-1,0 0 1,1 1 0,-1-1-1,1 0 1,0 0 0,1 0-1,-1 0 1,1-1-1,0 1 1,0 0 0,1-1-1,-1 1 1,1-1 0,0 0-1,0 1 1,1-2 0,-1 1-1,1 0 1,0-1-1,-1 1 1,5 1-42,172 67 307,-167-65-305,0 0 1,0 0 0,0 1-1,-1 0 1,0 1 0,-1 1-1,0 0 1,0 0 0,-1 1-1,-1 1 1,0-1 0,0 2-1,6 11-1,-13-15 12,0 1 0,-1-1 1,0 1-1,-1-1 1,0 1-1,0-1 0,-1 1 1,0-1-1,-1 0 1,0 1-1,0-1 0,-1 0 1,0 0-1,-1 0 1,0-1-1,0 1 1,-5 5-14,9-12 52,0-1 1,-1 1-1,1 0 1,-1-1-1,1 1 1,-1 0-1,0-1 1,1 1-1,-1-1 1,0 1-1,0-1 1,0 1-1,-1-1 1,1 0-1,0 1 1,0-1-1,-1 0 1,1 0-1,-1 0 1,1 0-1,-1 0 1,1 0-1,-1-1 1,1 1-1,-1 0 1,0-1-1,0 1 1,1-1-1,-1 0 1,0 1-1,0-1 1,1 0-1,-1 0 1,0 0-1,0 0 1,1-1-1,-1 1 1,0 0-1,0-1 1,1 1-1,-1-1 1,0 0-1,1 0-52,-6-7 184,1-1-1,0 0 1,0 0-1,1 0 1,1-1 0,-1 1-1,2-1 1,-1-1-1,1 1 1,1 0-1,0-1 1,0 1-1,1-7-183,-3-11 46,1-1-1,2 1 0,1-1 1,1 1-1,4-15-45,-5 34-13,1 0-1,1 0 1,-1 1 0,2-1-1,-1 1 1,1-1 0,0 1 0,1 0-1,0 0 1,0 0 0,1 0-1,0 1 1,0 0 0,1 0 0,0 0-1,0 1 1,0 0 0,1 0-1,0 0 1,0 1 0,0 0 0,1 1-1,0-1 1,0 1 0,0 1-1,0 0 1,1 0 0,3 0 13,31-4-699,-33 6 121,0 0-1,1-1 1,-1 0-1,0 0 1,0-1-1,0-1 1,-1 0-1,9-4 579,12-17-3546</inkml:trace>
  <inkml:trace contextRef="#ctx0" brushRef="#br0" timeOffset="51335.401">18960 3993 6273,'-4'-37'6017,"4"35"-5913,-1 0 0,1 0 1,-1 0-1,0 0 1,0 0-1,0 0 0,0 0 1,0 0-1,0 0 1,-1 1-1,1-1 0,0 1 1,-1-1-1,0 1 1,1-1-1,-1 1 0,0 0 1,0-1-1,0 1 1,1 0-1,-1 0 0,0 1 1,0-1-1,-2 0-104,1 0 38,0 0 1,-1 0-1,1 1 0,0-1 0,-1 1 0,1 0 1,-1 0-1,1 0 0,-1 1 0,1-1 1,-1 1-1,1 0 0,0 0 0,0 0 0,-1 0 1,1 0-1,0 1 0,0 0 0,0-1 0,0 1 1,0 0-1,1 0 0,-1 1 0,0-1 1,1 1-1,0-1 0,0 1 0,0 0 0,0-1 1,-2 4-39,-3 6 33,1 0 1,0 1-1,0 0 1,1 0 0,1 0-1,0 0 1,1 3-34,0-5 40,0 0 1,1 0 0,0 0-1,1 0 1,0 0 0,1 0 0,0 0-1,1 0 1,0 0 0,1 0-1,0 0 1,1 0 0,0 0-1,1 0-40,-4-10 8,1 1 1,-1-1-1,1 0 0,-1 0 0,1 0 0,0 0 1,0 0-1,-1 0 0,1 0 0,0 0 0,0 0 0,0 0 1,0-1-1,0 1 0,0 0 0,0-1 0,0 1 1,0 0-1,0-1 0,1 1 0,-1-1 0,0 0 0,0 1 1,0-1-1,1 0 0,-1 0 0,0 0 0,0 0 1,1 0-1,-1 0 0,0 0 0,0 0 0,1 0 0,-1-1 1,0 1-1,0 0 0,0-1 0,1 1 0,-1-1 1,0 1-1,0-1 0,0 0 0,0 1 0,0-1 0,0 0 1,0 0-1,0 0 0,0-1-8,42-50 221,-18 9-130,-2-2 1,-2 0-1,-3-2 1,-1 0-1,8-37-91,-15 39 57,-1-1 1,-2 0-1,-1-21-57,-6-52 4,-6 98-2,-1 29-26,-4 41 4,11-17 78,1 0 0,2 0 1,1 0-1,1 0 1,2-1-1,5 17-58,46 111 207,-52-146-186,-6-9-13,1 0 0,1-1-1,-1 1 1,0-1-1,1 1 1,0-1-1,0 1 1,0-1-1,0 0 1,0 0-1,1 0 1,-1 0-1,1-1 1,0 1-1,0-1 1,0 1-1,0-1 1,0 0-1,1 0 1,1 0-8,-2-2 15,1 0 1,-1 0-1,1-1 1,-1 0-1,1 0 0,-1 0 1,1 0-1,-1 0 1,0-1-1,0 0 1,0 1-1,0-1 0,0 0 1,0 0-1,0-1 1,-1 1-1,1-1 1,-1 1-1,1-1 0,-1 0 1,0 0-1,0 0 1,0 0-1,-1 0 0,2-2-15,4-7 40,-1 0-1,1 0 0,-2-1 0,0 0 0,0 0 1,-2 0-1,1 0 0,-2-1 0,1 0 0,-2 1 1,0-1-1,-1 0 0,0 1 0,-1-1 1,-1-6-40,-10-14 161,0 64-41,12-13-117,0 0 1,1 0-1,1 0 0,0 0 1,1 0-1,1 0 0,1-1 1,0 1-1,1-1 0,1-1 1,0 1-1,8 10-3,-14-22 1,1 0 1,0 0-1,0 0 1,0 0-1,0-1 0,1 1 1,0-1-1,-1 0 1,1 0-1,0 0 1,1 0-1,-1 0 0,0 0 1,1-1-1,0 0 1,-1 0-1,1 0 1,0 0-1,0 0 0,0-1 1,0 0-1,0 0 1,1 0-1,-1 0 1,0-1-1,0 1 0,1-1 1,-1 0-1,1-1-1,-3-1-109,0 0 0,0 0 0,-1 0 0,1-1 0,-1 1 0,0-1 0,0 1 0,0-1 0,0 1 0,0-1 0,0 1 0,-1-1-1,1 0 1,-1 1 0,0-1 0,0 0 0,0 0 0,0 1 0,0-1 0,-1 0 0,1 1 0,-1-1 0,0 0 0,1 1 0,-1-1 0,-1 1 0,1-1 109,-6-20-2253</inkml:trace>
  <inkml:trace contextRef="#ctx0" brushRef="#br0" timeOffset="51642.358">19245 3596 9762,'-9'-18'2865,"-2"7"904,2 3-2657,3 7-328,6 2-176,-1 2-200,2 0-280,7 8-128,1 0 24,1 2-152,2-1-264,10 10-728,-1-9 536,2-2-3313,1 0 680</inkml:trace>
  <inkml:trace contextRef="#ctx0" brushRef="#br0" timeOffset="52186.111">19482 3622 6449,'0'-1'141,"0"1"-1,0 0 0,1 0 0,-1 0 0,0 0 0,0-1 0,1 1 1,-1 0-1,0 0 0,0-1 0,0 1 0,0 0 0,1 0 1,-1-1-1,0 1 0,0 0 0,0 0 0,0-1 0,0 1 0,0 0 1,0-1-1,0 1 0,0 0 0,0-1 0,0 1 0,0 0 1,0 0-1,0-1 0,0 1 0,0 0 0,0-1 0,0 1 1,0 0-1,0-1 0,0 1 0,0 0 0,-1 0 0,1-1 0,0 1 1,0 0-1,0 0 0,0-1 0,-1 1 0,1 0 0,0 0 1,0 0-1,-1 0 0,1-1 0,0 1 0,0 0 0,-1 0 0,1 0 1,0 0-1,-1 0 0,1 0 0,0-1 0,0 1 0,-1 0 1,1 0-1,0 0 0,-1 0 0,1 0 0,0 0 0,-1 0 1,1 0-1,0 1-140,-17 2 1620,7 3-1465,-1 0-1,1 1 1,0 0 0,1 0 0,0 1 0,0 1-1,0-1 1,1 1 0,1 1 0,-1 0 0,2 0-1,-2 2-154,6-10 2,1 0 0,0 0-1,-1 0 1,1-1 0,0 1-1,0 0 1,0 1-1,1-1 1,-1 0 0,0 0-1,1 0 1,-1 0 0,1 1-1,0-1 1,0 0 0,0 0-1,0 1 1,0-1-1,0 0 1,0 0 0,1 0-1,-1 1 1,1-1 0,0 0-1,0 0 1,-1 0 0,1 0-1,1 0 1,-1 0-1,0 0 1,0 0 0,1-1-1,-1 1 1,1 0 0,-1-1-1,1 1 1,0-1-1,0 0 1,0 1 0,0-1-1,-1 0 1,1 0 0,1 0-1,-1-1 1,0 1 0,0 0-1,0-1 1,0 1-1,2-1-1,100-26 15,-85 20-9,0 1 0,1 1 0,-1 1 0,1 1 0,0 1 0,11 1-6,-30-1-5,0 1 0,1 0 0,-1 0 0,0 0 0,1 0 0,-1 1 0,0-1 0,1 0 0,-1 0 0,0 1 0,0-1 0,0 1 0,1-1 0,-1 1 0,0-1 0,0 1 0,0 0 0,0 0 0,0 0 0,0-1 0,0 1 0,0 0 0,0 0 0,0 0 0,-1 0 0,1 0 0,0 1 0,-1-1 0,1 0 0,-1 0 0,1 0 0,-1 1 0,1-1 0,-1 0 0,0 0 0,0 1 0,0-1 0,1 0 0,-1 1 0,0-1 0,-1 0 0,1 1 0,0-1 0,0 0 0,-1 1 5,-29 53-78,15-39 196,0-1-1,-1 0 1,-1-1-1,0-1 1,-1 0 0,-1-2-1,1 0 1,-3 0-118,20-11-72,1 0 1,-1 0 0,1 0-1,-1-1 1,0 1 0,1 0 0,-1 0-1,1 0 1,-1 0 0,1 0 0,-1-1-1,0 1 1,1 0 0,-1-1-1,1 1 1,-1 0 0,1-1 0,-1 1-1,1 0 1,0-1 0,-1 1-1,1-1 1,-1 1 0,1-1 0,0 1-1,-1-1 1,1 1 0,0-1 0,0 0-1,0 1 1,-1-1 0,1 1-1,0-1 1,0 1 0,0-1 0,0 0-1,0 1 1,0-1 0,0 0-1,0 1 1,0-1 0,0 1 0,0-1-1,0 0 1,1 1 0,-1-1-1,0 1 1,0-1 0,1 1 0,-1-1-1,0 1 1,1-1 0,-1 1 0,0-1-1,1 1 1,-1-1 0,1 1-1,-1 0 1,1-1 0,-1 1 0,1 0-1,-1-1 1,1 1 0,-1 0-1,1-1 72,0-1-874,6-15-2554</inkml:trace>
  <inkml:trace contextRef="#ctx0" brushRef="#br0" timeOffset="52751.482">19501 3283 8602,'-16'-1'5194,"16"25"-4238,58 209 1353,-39-164-1681,4-1-1,2-2 1,22 40-628,-25-64 545,-7-62 330,-2-13-726,-1-1 0,-2 0-1,-1 0 1,-2-1 0,-1-5-149,11-47 74,-3 54-70,5 50-150,35 92 45,7 17 186,-61-126-75,1 0-1,0 0 0,-1 0 0,1 0 0,0 0 0,-1 0 0,1-1 1,-1 1-1,1 0 0,0-1 0,-1 1 0,1 0 0,-1-1 0,1 1 0,-1-1 1,1 1-1,-1-1 0,1 1 0,-1-1 0,1 1 0,-1-1 0,0 1 0,1-1 1,-1 0-1,0 1 0,1-1 0,-1 1 0,0-1 0,0 0 0,0 1 1,0-1-1,0 0 0,1 1 0,-1-1 0,0 0 0,-1 0 0,1 1 0,0-1 1,0 0-1,0 1 0,0-1 0,0 1 0,-1-1 0,1 0 0,0 1 1,-1-1-1,1 0 0,0 1 0,-1-1 0,1 1 0,-1-1-9,1-1 24,0-16 31,-1 0 0,-1 0 0,-1 0 0,0 1 1,-1-1-1,-1 1 0,-1 0 0,0 0 0,-1 1 0,-1 0 0,-1 0 0,-3-4-55,12 21-1,0-1 1,0 0-1,0 1 0,1-1 0,-1 0 0,0 1 0,0-1 0,0 0 0,-1 1 0,1-1 0,0 0 0,0 1 0,0-1 0,0 0 1,0 1-1,0-1 0,0 0 0,-1 1 0,1-1 0,0 0 0,0 0 0,0 1 0,-1-1 0,1 0 0,0 0 0,0 1 1,-1-1-1,1 0 0,0 0 0,0 0 0,-1 1 0,1-1 0,0 0 0,-1 0 0,1 0 0,0 0 0,-1 0 0,1 0 0,0 0 1,-1 0-1,1 0 0,0 0 0,-1 0 0,1 0 0,0 0 0,-1 0 0,1 0 0,0 0 0,-1 0 0,1 0 0,0 0 0,-1 0 1,1 0-1,0-1 0,0 1 1,1 9-8,2-1 1,-1 0-1,1 0 0,0 0 1,1 0-1,0-1 1,0 1-1,1-1 0,0 0 1,0 0-1,0-1 1,1 1-1,0-1 0,1 0 1,-1-1-1,1 0 1,0 0-1,0 0 0,1-1 1,-1 0 7,-5-3 0,1 0 0,-1 0 1,0 0-1,0-1 0,0 1 1,1-1-1,-1 0 0,0 0 1,1 1-1,-1-1 0,0-1 1,1 1-1,-1 0 0,0-1 1,1 1-1,-1-1 0,0 1 0,0-1 1,0 0-1,0 0 0,0 0 1,0 0-1,0-1 0,0 1 1,0-1-1,0 1 0,0-1 1,-1 1-1,1-1 0,-1 0 1,1 0-1,-1 0 0,0 0 1,1 0-1,24-80 162,-24 73-147,-2 0 0,1 1 0,-1-1 0,-1 0 0,1 1 0,-1-1 0,-1 1 0,0-1 0,0 1-1,-1 0 1,0 0 0,0 0 0,0 0 0,-1 0 0,-5-6-15,9 14 0,0 0-1,0 0 1,0 1 0,0-1 0,0 0-1,0 1 1,-1-1 0,1 0-1,0 0 1,0 0 0,0 1-1,0-1 1,0 0 0,-1 0-1,1 0 1,0 1 0,0-1-1,0 0 1,-1 0 0,1 0-1,0 0 1,0 1 0,-1-1-1,1 0 1,0 0 0,0 0-1,-1 0 1,1 0 0,0 0 0,0 0-1,-1 0 1,1 0 0,0 0-1,0 0 1,-1 0 0,1 0-1,0 0 1,0 0 0,-1 0-1,1 0 1,0 0 0,0 0-1,-1 0 1,1-1 0,0 1-1,0 0 1,-1 0 0,1 0-1,0 0 1,0-1 0,0 1-1,-1 0 1,1 0 0,0 0 0,0-1-1,0 1 1,0 0 0,0 0-1,-1 0 1,1-1 0,0 1-1,0 0 1,0 0 0,0-1-1,0 1 1,0 0 0,0-1-1,0 1 1,1 20-66,0-7 61,0-1-1,2 1 0,-1 0 1,2-1-1,0 0 1,0 0-1,1 0 1,0 0-1,1-1 1,1 0-1,0 0 1,0-1-1,1 0 0,0 0 1,1 0-1,0-1 1,0-1-1,1 1 1,7 3 5,-14-10-45,0-1 0,1 0 0,-1 0 0,0 0 0,0 0 0,1-1 0,-1 1 0,0-1 0,1 0 0,-1 0 0,1 0 0,-1 0 0,0-1 0,1 1-1,-1-1 1,0 0 0,0 0 0,0 0 0,1 0 0,-1-1 0,2-1 45,-3 2-146,-1 0 1,0 0-1,0 0 0,0-1 0,0 1 0,0 0 0,0-1 0,0 1 0,0-1 0,-1 1 0,1-1 0,-1 1 0,1-1 0,-1 0 0,1 1 0,-1-1 0,0 1 0,0-1 0,0 0 0,0 1 0,0-1 1,0 0-1,0 1 0,0-1 0,-1 0 0,1 1 0,-1-1 0,1 1 0,-1-1 0,0 0 146,-12-29-2362</inkml:trace>
  <inkml:trace contextRef="#ctx0" brushRef="#br0" timeOffset="53054.67">19897 3148 9354,'-7'-10'3145,"2"5"760,2 3-2529,0 2-288,2 0-304,4 5-320,-3 0-288,0 4-168,4 0 40,4 6-1224,-5-3-2497,7 8-400,6-2-1880</inkml:trace>
  <inkml:trace contextRef="#ctx0" brushRef="#br0" timeOffset="53539.517">20001 2993 8962,'-1'-15'6847,"12"44"-5150,7 21-1425,2-1-1,1-1 0,3-1 0,2-1 1,7 6-272,-27-43 34,0 0-1,1 0 1,0-1 0,1 0 0,0-1 0,0 1-1,0-2 1,1 1 0,0-1 0,1 0 0,6 2-34,-13-7 15,0-1 1,0 0-1,0-1 1,0 1-1,1 0 1,-1-1-1,0 0 1,0 0-1,0 0 1,0 0-1,0 0 1,0 0 0,-1-1-1,1 1 1,0-1-1,-1 0 1,1 0-1,-1 0 1,0 0-1,1-1 1,-1 1-1,0 0 1,0-1-1,-1 0 1,1 1-1,0-1 1,-1 0-1,0 0 1,1 0-1,-1 0 1,-1 0-1,1 0 1,0 0-1,0-1-15,13-24 77,-12 27-80,1 0-1,-1 0 1,0 1 0,0-1 0,1 0-1,-1 1 1,1 0 0,-1-1-1,0 1 1,1 0 0,-1 0 0,1 0-1,-1 1 1,0-1 0,1 0 0,-1 1-1,0 0 1,1-1 0,-1 1-1,0 0 1,0 0 0,0 0 0,0 1-1,0-1 1,0 0 0,0 1-1,0 0 1,0-1 0,0 1 0,-1 0-1,1 0 1,-1 0 0,0 0 0,1 0-1,-1 0 4,5 3-4,0 1-5,0 0 0,-1 0 0,0 1-1,0-1 1,0 1 0,0 0 0,-1 0 0,-1 1-1,1-1 1,-1 1 0,2 8 9,-5-10 47,0 0-1,-1 0 1,0 0 0,0 0 0,0-1 0,-1 1-1,0 0 1,0 0 0,0-1 0,-1 0 0,0 1-1,0-1 1,0 0 0,0 0 0,-1-1 0,0 1-1,0-1 1,0 0 0,-1 0 0,1 0 0,-1 0-1,0-1 1,-2 1-47,0 1 67,0-1 0,-1 1-1,0-2 1,0 1 0,0-1 0,0-1 0,0 1 0,-1-1-1,1-1 1,-1 1 0,1-2 0,-1 1 0,0-1-1,1 0 1,-1-1 0,0 0 0,1 0 0,-1-1-1,1 0 1,0-1 0,0 0 0,-4-1-67,11 3-33,0 1 1,0 0-1,-1-1 0,1 1 1,0 0-1,0-1 1,0 1-1,0-1 1,0 0-1,1 1 1,-1-1-1,0 0 0,0 1 1,0-1-1,0 0 1,1 0-1,-1 0 1,0 0-1,1 0 0,-1 0 1,1 0-1,-1 0 1,1 0-1,0 0 1,-1 0-1,1 0 0,0 0 1,-1 0-1,1 0 1,0 0-1,0 0 1,0 0-1,0-1 1,0 1-1,0 0 0,1 0 1,-1 0-1,0 0 1,1 0-1,-1 0 1,0 0-1,1 0 0,-1 0 1,1 0-1,0 0 1,-1 0-1,1 0 1,0 0 32,42-35-3449,-40 34 3258,26-17-3308,9-3 246</inkml:trace>
  <inkml:trace contextRef="#ctx0" brushRef="#br0" timeOffset="53938.45">20579 3125 6897,'-10'-18'8377,"3"30"-7352,4-2-869,0 0 0,1 0 0,0 0 0,1 0 0,0 1 0,0-1 0,1 1 0,0-1 0,1 1-1,1-1 1,-1 0 0,2 1 0,-1-1 0,1 0 0,1-1 0,0 1 0,0 0 0,1-1 0,0 0-1,1 0-155,-5-7 10,0 0 0,1-1 0,-1 1 0,0-1 0,1 1-1,-1-1 1,1 1 0,-1-1 0,1 0 0,0 0 0,0 0-1,-1 0 1,1 0 0,0 0 0,0-1 0,0 1-1,0 0 1,0-1 0,0 0 0,0 1 0,0-1 0,0 0-1,0 0 1,0 0 0,0 0 0,0-1 0,0 1-1,0 0 1,0-1 0,0 0 0,0 1 0,0-1 0,0 0-1,0 0 1,0 0 0,-1 0 0,1 0 0,0 0-1,-1-1 1,1 1 0,-1-1 0,1 1 0,-1-1 0,1 0-10,5-6 22,-1 0 0,0-1 0,0 1 0,-1-1 0,0-1 0,0 1 0,-1-1 0,0 1 0,-1-1 0,0 0 0,-1 0 0,0-1 0,0 1 0,-1 0 0,0-1 0,-1 1 0,-1 0 0,1-1 0,-1 1 0,-1-1 0,0 1 0,-1 0 0,0 0 0,0 0 0,-1 1 0,0-1 0,-3-2-22,8 12-2,-1 0 0,0 1 0,0-1-1,0 1 1,0-1 0,0 0 0,0 1-1,0-1 1,0 1 0,0-1-1,0 0 1,0 1 0,0-1 0,0 1-1,0-1 1,0 0 0,0 1 0,0-1-1,-1 1 1,1-1 0,0 0 0,0 1-1,0-1 1,-1 0 0,1 1 0,0-1-1,0 0 1,-1 1 0,1-1-1,0 0 1,-1 0 0,1 1 0,0-1-1,-1 0 1,1 0 0,-1 0 0,1 0-1,0 1 1,-1-1 0,1 0 0,-1 0-1,1 0 1,0 0 0,-1 0 0,1 0-1,-1 0 1,1 0 0,0 0-1,-1 0 1,1 0 0,-1 0 0,1 0-1,0-1 1,-1 1 0,1 0 0,-1 0-1,1 0 1,0-1 0,-1 1 0,1 0-1,0 0 1,-1-1 0,1 1 0,0 0-1,0 0 1,-1-1 2,2 10-8,0 0-1,1 0 1,0 0 0,0 0-1,1 0 1,0 0-1,0-1 1,1 0 0,0 0-1,1 0 1,0 0 0,0 0-1,0-1 1,1 0-1,0 0 1,1-1 0,-1 1-1,3 0 9,-7-5-10,1-1 0,-1 1 0,1 0 0,-1-1 0,1 0 0,-1 0 0,1 0 0,0 0-1,-1 0 1,1 0 0,0-1 0,0 1 0,0-1 0,0 0 0,-1 0 0,1 0 0,0 0 0,0 0 0,0-1-1,0 1 1,-1-1 0,1 0 0,0 1 0,0-1 0,-1-1 0,1 1 0,-1 0 0,1-1 0,-1 1 0,0-1-1,1 0 1,-1 0 0,0 0 0,0 0 0,0 0 0,0 0 0,1-2 10,3-8-525,-1 0 0,0-1 1,0 0-1,-1 1 0,-1-1 0,0-1 1,-1 1-1,0 0 0,-1-1 0,0 1 1,-1-1-1,-1 1 0,0 0 1,-1-1-1,-1 1 0,0 0 0,-1-2 525,-12-50-3128</inkml:trace>
  <inkml:trace contextRef="#ctx0" brushRef="#br0" timeOffset="54502.14">20774 2626 8634,'-3'10'4442,"6"9"-2853,-2-15-1372,53 128 787,-43-111-913,155 283 283,-160-295-314,27 26 858,-34-38-202,-104-137 1835,34 53-2523,63 81-122,23 28-44,-8-14 129,1 0-1,0 0 0,0-1 1,1 0-1,-1-1 0,1 0 1,1 0-1,-1-1 0,1 0 1,0-1-1,0 0 0,0-1 0,1 0 1,-1 0-1,1-1 0,0-1 1,0 1-1,0-2 0,0 0 10,-4-2 12,0-2-1,0 1 0,-1-1 1,1 0-1,-1 0 1,0 0-1,-1-1 0,1 0 1,-1 0-1,0-1 0,0 1 1,0-1-1,-1 0 0,0 0 1,0-1-1,0 1 1,-1-1-1,0 0 0,-1 0 1,1 0-1,-1 0 0,-1-1 1,1 1-1,-1 0 1,0-1-1,-1 1 0,0-1 1,0 1-1,-1-1 0,0 1 1,0 0-1,-1-1 0,1 1 1,-2 0-1,1 0 1,-1 0-1,0 0 0,0 1 1,-1-1-1,-1-1-11,4 6 3,0 0 0,0 1 0,0-1 1,0 1-1,0-1 0,0 1 0,0-1 0,-1 1 0,1-1 0,0 1 1,-1 0-1,0 0 0,1 0 0,-1 0 0,1 0 0,-1 0 0,0 0 1,0 1-1,1-1 0,-1 0 0,0 1 0,0 0 0,0-1 0,0 1 0,0 0 1,0 0-1,0 0 0,1 0 0,-1 0 0,0 1 0,0-1 0,0 0 1,0 1-1,0 0 0,1-1 0,-1 1 0,-1 0-3,-1 9-4,0-1-1,1 0 1,0 1-1,0 0 1,1-1-1,0 1 1,1 0 0,0 0-1,1 0 1,0 0-1,0 0 1,3 10 4,-4-7-3,2 0-1,0 0 1,0 0 0,1 0 0,1 0 0,0 0 0,1-1-1,0 1 1,1-1 0,0 0 0,1 0 0,0-1 0,1 0-1,0 0 1,1 0 0,6 5 3,-9-13 7,0-1 0,0 0 0,0 0 0,0-1 0,0 1 1,1-1-1,-1 0 0,1-1 0,-1 1 0,0-1 0,1 0 0,-1-1 0,1 1 0,-1-1 0,0 0 0,1 0 0,-1-1 0,0 0 1,0 0-1,0 0 0,0 0 0,0-1 0,-1 0 0,1 0 0,-1 0 0,3-3-7,-2 1-66,-1 0 0,0-1 0,0 1 0,-1-1 0,1 0 0,-1 0 0,-1 0 0,1-1 0,-1 1 0,0-1 0,-1 1 0,1-1 0,-1 0 0,-1 1 0,1-1 0,-1 0 0,0-2 66,-6-74-4175,6 75 3368,-5-31-3082</inkml:trace>
  <inkml:trace contextRef="#ctx0" brushRef="#br0" timeOffset="54950.582">21462 2617 6513,'-1'-2'329,"0"1"-1,0-1 0,0 0 1,0 1-1,0-1 1,-1 0-1,1 1 0,0 0 1,-1-1-1,1 1 0,-1 0 1,0 0-1,1 0 0,-1 0 1,0 0-1,1 0 0,-1 0 1,0 0-1,0 1 1,0-1-1,-1 1-328,0-1 136,-1 1 0,1 0 0,-1 0 0,1 0 1,-1 0-1,1 1 0,0 0 0,-1-1 0,1 1 0,0 0 0,-1 1 0,1-1 1,0 0-1,0 1 0,0 0 0,0 0 0,0 0 0,1 0 0,-2 1-136,-5 8 139,0 0 0,1 1-1,1 0 1,0 0-1,0 1 1,1 0 0,1 0-1,0 0 1,1 1 0,1-1-1,0 1 1,0 0-1,2 0 1,0 0 0,0 1-1,1 3-138,14 57 739,-13-72-709,-1-1 0,1 1 1,1-1-1,-1 1 0,0-1 1,0 0-1,1 0 0,0 1 1,-1-1-1,1 0 0,0 0 1,0-1-1,0 1 0,0 0 1,0-1-1,0 1 0,1-1 1,-1 1-1,0-1 0,1 0 1,-1 0-1,1 0 0,-1-1 1,1 1-1,0 0 0,0-1-30,1 0 34,0-1 0,0 0 0,-1 0-1,1 0 1,0 0 0,0-1 0,-1 1 0,1-1-1,-1 0 1,1 0 0,-1 0 0,0-1-1,0 1 1,0-1 0,0 0 0,-1 1 0,1-1-1,0-2-33,14-16 56,-1-1 1,-1 0-1,0-2 0,-2 1 0,-1-2 0,-1 0 0,-2 0 0,0-1 0,-1 0 0,-2 0 1,-1-1-1,0 0 0,-3 0 0,1-20-56,-3 21 17,-1-1 1,-2 0-1,0 1 1,-2-1-1,0 1 1,-2 1 0,-7-19-18,10 34 4,1 0 0,-1 0 0,-1 0 0,1 1 0,-2 0 0,1 0 0,-1 0 0,-7-7-4,12 15-1,0 0 1,0 0-1,0 0 1,0 0-1,0 0 1,0 0-1,-1 0 1,1 1 0,0-1-1,0 0 1,-1 1-1,1-1 1,-1 1-1,1-1 1,-1 1 0,1 0-1,0 0 1,-1 0-1,1 0 1,-1 0-1,1 0 1,-1 0-1,1 0 1,-1 0 0,1 0-1,-1 1 1,1-1-1,0 1 1,-1-1-1,1 1 1,0 0 0,-1-1-1,1 1 1,0 0-1,0 0 1,0 0-1,-1 0 1,1 0-1,0 0 1,0 0 0,1 0-1,-1 1 1,0-1-1,0 0 1,0 0-1,1 1 1,-1-1 0,1 0-1,-1 1 1,1-1-1,0 1 1,-1-1-1,1 1 1,0-1-1,0 1 1,0-1 0,0 1-1,0 1 1,-4 10-4,1 0 0,0 1 0,0-1 1,2 1-1,0 0 0,0-1 0,1 1 0,1 0 0,0 0 0,1-1 0,0 1 0,1 0 0,1-1 0,0 0 0,1 0 1,0 0-1,1-1 0,0 0 0,5 6 4,7 10 7,1-1 0,1-1 0,1-1 0,2-1 0,0-1 0,2-1 0,17 12-7,-35-28-304,54 33 941,-32-34-2952,-19-6 263</inkml:trace>
  <inkml:trace contextRef="#ctx0" brushRef="#br0" timeOffset="55686.04">20066 4055 4001,'-7'10'1215,"4"-6"-641,0-1 0,1 1 0,0 0 0,-1-1 0,1 1 0,0 0 0,1 0 0,-1 0 0,1 1-1,0-1 1,0 0 0,0 1 0,0 2-574,1-6 57,1-1 0,-1 1 0,0 0 0,1 0-1,-1-1 1,1 1 0,-1 0 0,1-1-1,0 1 1,-1-1 0,1 1 0,-1-1 0,1 1-1,0-1 1,0 1 0,-1-1 0,1 1 0,0-1-1,0 0 1,0 1 0,-1-1 0,1 0 0,0 0-1,0 0 1,0 0 0,0 0 0,-1 0 0,1 0-1,0 0 1,0 0 0,0 0 0,0 0-1,-1 0 1,1-1 0,0 1 0,0 0-57,89-28 1260,-33 2-879,-2-3 0,-1-2 0,19-15-381,-28 18 112,385-265 299,15-36-270,-2-12 874,-418 322-916,-1 0 10,0 1 0,1 1 0,0 1 0,2 2 0,8-3-109,-35 16 0,1 0 0,-1 1-1,1-1 1,-1 1 0,1-1 0,-1 1 0,1-1-1,-1 1 1,1 0 0,0-1 0,-1 1-1,1 0 1,-1-1 0,1 1 0,0 0-1,-1 0 1,1-1 0,0 1 0,0 0-1,-1 0 1,1 0 0,0 0 0,-1 0 0,1 0-1,0 0 1,0 0 0,-1 0 0,1 0-1,0 1 1,-1-1 0,1 0 0,0 0-1,-1 1 1,1-1 0,0 0 0,-1 1-1,1-1 1,-1 1 0,1-1 0,-1 0 0,1 1-1,-1 0 1,1-1 0,-1 1 0,1-1-1,-1 1 1,0-1 0,1 1 0,-1 0-1,0-1 1,0 1 0,1 0 0,-1-1 0,0 1-1,0 0 1,0 0 0,0-1 0,0 1-1,0 0 1,0-1 0,0 1 0,0 0-1,0-1 1,0 1 0,0 0 0,-1 0-1,1-1 1,0 1 0,-5 8 2,0 0 0,0-1-1,-1 1 1,0-1 0,0-1-1,-1 1 1,0-1 0,-7 5-2,3-1 2,-84 71 42,-3-4 0,-3-5 0,-3-4 0,-9-2-44,-29 23-5,-250 151 40,269-169-32,33-21 17,2 4-1,-41 36-19,86-51-14,41-33-45,13-11-18,156-96-686,221-153-866,47-55 1053,-231 161 610,-145 99-112,-38 23-62,-21 25 134,0 0 0,0-1 0,0 1 0,0-1 0,0 1 0,-1-1 0,1 1 0,0 0-1,0-1 1,0 1 0,0-1 0,-1 1 0,1 0 0,0-1 0,0 1 0,-1-1 0,1 1 0,0 0 0,-1 0 0,1-1-1,0 1 1,-1 0 0,1 0 0,-1-1 0,1 1 0,0 0 0,-1 0 0,1 0 0,-1-1 0,1 1 0,-1 0 0,1 0-1,0 0 1,-1 0 0,1 0 0,-1 0 0,1 0 0,-1 0 0,1 0 0,-1 0 0,1 0 0,0 1 0,-1-1-1,1 0 1,-1 0 0,1 0 0,0 0 0,-1 1 0,1-1 0,-1 0 0,1 0 0,0 1 0,-1-1 0,1 0 0,0 1-1,-1-1 1,1 1 6,-21 5-136,0 1-1,1 2 0,0 0 0,0 1 0,1 0 0,0 3 137,2-4-136,-115 76-1404,-41 41-1254,-8 21-88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1:2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3097,'5'14'6228,"2"21"-6019,-7-31 78,1-4-236,-1 1 1,1 0 0,0-1-1,-1 1 1,1 0-1,-1-1 1,1 1 0,0-1-1,0 1 1,-1-1-1,1 1 1,0-1 0,0 0-1,0 1 1,-1-1-1,1 0 1,0 0 0,0 1-1,0-1 1,0 0 0,0 0-1,0 0 1,-1 0-1,1 0 1,0 0 0,0 0-1,0-1 1,0 1-1,0 0 1,0 0 0,-1-1-1,1 1 1,0-1-1,0 1 1,0-1-52,8 0 174,88 2 656,-2-1-346,43 4-171,-4-10 365,6-7-300,79-1 231,-65 10-140,92 10-393,-159 2-11,0-4 1,27-4-66,50 9 24,238 9-22,162 24 24,-75-39 58,-272-4-47,365 3 16,-370-3-53,-6-12 10,143 4 3,117-11 56,81 44 119,80-16-162,-413-3-4,71-8-4,96-9-20,-164 15 12,166-18-4,211-3 9,-393 22 119,178 28-134,-197-14 113,168 4-69,-73-10-25,4-3-38,11 7 40,-1 8-18,12 3 26,16-12-19,12-8 19,-7-6-13,-8-7 61,-2-5 173,-8-1 144,68-9 60,-27 16-22,-186-5-555,-159 10 56,-1 0 1,1 0-1,-1 0 0,0 0 0,1 1 1,-1-1-1,0 0 0,1 1 0,-1-1 0,0 1 1,1-1-1,-1 1 0,0 0 0,0-1 1,1 1-1,-1 0 0,0 0 0,0 0 1,0 0-1,0 0 0,0 0 0,0 0 0,0 0 1,-1 0-1,1 0 0,0 1 0,-1-1 1,1 0-1,-1 0 0,1 1 0,-1-1 0,1 0 1,-1 1-1,0-1 0,0 1 0,0-1 1,0 0-1,0 1 0,0-1 0,0 1 0,0-1 1,-1 1 66,-7 27-2286</inkml:trace>
  <inkml:trace contextRef="#ctx0" brushRef="#br0" timeOffset="31896.878">2539 4234 9018,'5'-2'5705,"19"-5"-5626,-13 6-78,-1 1 0,1 0 1,0 0-1,-1 1 0,1 0 0,-1 1 0,1 0 1,-1 1-1,1 0 0,-1 1 0,-1 0 1,1 0-1,4 3-1,54 31 169,-30-25-105,0-3 0,0-1 0,1-2-1,1-2 1,-1-1 0,0-2 0,12-2-64,83 1 26,-1-6 1,0-6-1,-1-5 0,37-14-26,108-24 82,110 0-82,-239 45 134,2 8 0,-2 6 1,1 6-1,72 18-134,21 20 111,21 13 46,28 4-86,25-19-51,24-2-11,21-11 5,11-15-14,-2-5 6,9 13 12,-12-6-9,-5-19-9,-31-14 23,416-3 10,-517 1-9,239-40 69,-308 39-47,-141 10 551,-15-12 475,10-25-1308,-7 17 71,21-90-201,-20 36 354,-6 61-3,0 1 0,-1 0 1,-1-1-1,0 0 0,-2 1 0,0-1 1,-1 1-1,0-1 0,-4-8 15,-48-94-48,47 105-38,1 0 0,0 0 0,0-1-1,2 1 1,0-1 0,0-8 86,-1 0-128,-11-40 1,-2 2 1,-2 0 0,-4-1 126,-22-56-150,45 113 149,0 1-1,-1 0 0,0 0 0,0 0 0,0 0 0,-1 0 0,1 0 1,-1 1-1,-1-1 0,1 1 0,0 0 0,-1 0 0,0 0 0,0 0 0,-1 0 2,-1 0 3,1 1 0,-1 0 0,0 0 0,0 0-1,0 0 1,-1 1 0,1 0 0,-1 1 0,1-1-1,-1 1 1,-2 0-3,-142-31-545,-208 3 518,213 17 23,-47 3-19,49 8 19,-79 24 32,66-14-61,4-12-55,-117-10 91,52 10 47,-129-9-62,156-3 28,41-1 63,-141 4-79,88 6-4,-121 1 0,-178-32 4,237 10 33,-139 8-33,-47 23 15,70-1-28,308 0 25,-162-2-6,15-7-3,-285-11-16,312 7 3,-64-16 10,142 13 19,22 1 56,36 4-43,0 1 1,-1 4-1,0 1 1,0 4-1,-43 6-32,91-7 1,0 1 0,0 0 0,0 1 0,1 0-1,-1 0 1,0 1 0,1 1 0,0-1-1,0 1 1,1 1 0,-1 0 0,0 1-1,-95 118-6,-14 51-4,65-73 57,4 2 0,5 3 0,5 1 0,-1 21-47,35-115-24,1 1-1,1 0 1,1 0 0,0 0-1,0 0 1,2 0 0,0 0 0,1 0-1,1 0 1,0 0 0,1 0-1,1-1 1,0 1 0,1-1 0,1 0-1,0 0 1,1-1 0,1 1-1,0-2 1,1 1 0,0-1 0,1 0-1,1-1 1,2 2 24,4 0-2837,-11-14-6</inkml:trace>
  <inkml:trace contextRef="#ctx0" brushRef="#br0" timeOffset="53374.77">532 3126 8874,'-42'-3'5370,"106"-16"-5340,-35 18-19,0 1 0,0 2 0,0 0 0,0 2 0,-1 2 0,1 0 0,6 4-11,13 2 13,78 21 39,71 1 15,3-13 72,52-8-139,747 38 76,-976-51-66,554 32 736,-303-3-578,121-13 289,-305-14-57,-1-3-1,0-5 0,33-7-399,-20 0 308,-70 6-1612,-38 8-1697,-1-10-141</inkml:trace>
  <inkml:trace contextRef="#ctx0" brushRef="#br0" timeOffset="61146.904">280 4231 7994,'-11'-1'5961,"128"8"-5698,196 3-268,-158-9 2,-1 7-1,-1 7 1,27 10 3,130 50 40,-247-58 23,1-3-1,0-2 1,1-4 0,0-2-1,0-3 1,0-2 0,1-4-1,44-8-62,-98 9 48,0-1 0,-1 0-1,1-1 1,-1 0 0,0 0-1,0-1 1,0-1 0,-1 0-1,0 0 1,0-1 0,0-1-48,-2 1-2034,-6-3 449</inkml:trace>
  <inkml:trace contextRef="#ctx0" brushRef="#br0" timeOffset="70202.751">2556 4111 7746,'-7'1'1202,"8"-1"-1131,-1 0 1,0 1 0,1-1 0,-1 0 0,0 1 0,1-1-1,-1 0 1,0 1 0,0-1 0,0 1 0,1-1 0,-1 0-1,0 1 1,0-1 0,0 1 0,0-1 0,0 0-1,0 1 1,0-1 0,0 1 0,0-1 0,0 1 0,0-1-1,0 0 1,0 1 0,0-1 0,0 1 0,0-1-1,-1 1 1,1-1 0,0 0 0,0 1 0,0-1 0,-1 0-1,1 1 1,0-1 0,0 0 0,-1 1 0,1-1 0,0 0-1,-1 1 1,1-1 0,0 0 0,-1 0 0,1 0-1,-1 1 1,1-1 0,0 0 0,-1 0 0,1 0 0,-1 0-1,1 0 1,0 1 0,-1-1 0,1 0 0,-1 0-1,1 0-71,16 10 18,1 0 0,0 0-1,1-2 1,0 0 0,0-1-1,1-1 1,0 0 0,16 2-18,-9-2 10,329 81 46,-230-68-56,1-5-1,0-6 0,78-7 1,74 4-1,50 11 17,3-2-7,-239-6-13,-2 5 0,35 11 4,-71-10-5,68 18 17,0-6 1,2-5-1,7-5-12,237-8 45,-16-15 3,385-18 914,-465 11-693,356-40-169,-339 46-87,-3 12 35,-25-5-29,450-18 41,-409 43 90,-198-12 14,314 27 334,-314-55-279,-102 15-208,1 1-1,0-1 1,0 0-1,0 0 1,-1 0-1,1 0 1,0 0-1,-1-1 1,1 1 0,-1-1-1,1 0 1,-1 1-1,0-1 1,0 0-1,0 0 1,0-1-1,0 1 1,0 0 0,-1-1-1,1 1 1,-1-1-1,0 0 1,1 0-11,19-92 114,24-322-27,-28 66-31,-17 320-42,-1-1 0,-1 0 0,-1 1 1,-2-1-1,-1 1 0,-2 0 0,-3-5-14,-24-59 81,30 84-10,5 11-69,0-1 1,0 1-1,0-1 1,0 1-1,0-1 1,0 1 0,0-1-1,-1 0 1,1 1-1,0-1 1,0 1-1,0-1 1,-1 1-1,1-1 1,0 1-1,-1-1 1,1 1-1,0 0 1,-1-1-1,1 1 1,0-1-1,-1 1 1,1 0-1,-1-1 1,1 1-1,-1 0 1,1 0 0,-1-1-1,1 1 1,-1 0-1,1 0 1,-1 0-1,1-1 1,-1 1-1,1 0 1,-1 0-1,1 0 1,-1 0-1,0 0 1,1 0-1,-1 0 1,1 0-1,-1 1 1,1-1-1,-1 0 1,0 0-3,-46 12 39,29-9-22,0 0 0,0-1 1,1-1-1,-1-1 1,0 0-1,0-1 0,-6-2-17,-66-1 37,-262 8 478,-19 4-462,156-20 99,-195-5 50,153 7-111,-84-28-26,101-9-34,91 21-78,-1 7 1,0 6 0,-1 7 0,0 7 0,-8 6 46,-43 2 157,-97-12-157,145-6 66,0 6 1,0 7-1,-23 10-66,-81 26 16,-105 11-5,-263 0-11,74-47 5,216-9-4,109-14-6,17-5 65,-21-13-60,223 36 3,-43-8-2,0 2 0,-1 2 0,1 3 0,-2 2-1,51 0-4,0 0 1,0 0 0,0 0-1,0 0 1,0 1 0,1-1-1,-1 0 1,0 1 0,0 0-1,0-1 1,1 1 0,-1 0-1,0 0 1,0 0 0,1 0-1,-1 0 1,1 0 0,-1 0-1,1 1 1,0-1 0,-1 0-1,1 1 1,0 0 0,0-1-1,0 1 1,0-1 0,0 1-1,0 0 1,1 0 0,-1-1-1,1 1 1,-1 0 0,1 0-1,-1 0 1,1 0 0,0 0-1,0 0 1,0 0 0,0-1-1,0 1 1,1 0 0,-1 0-1,0 0 1,1 1 3,-14 205-156,-1 33 92,21-34 87,6-78-15,-2-3-14,5 0 1,21 70 5,8-93-933,2-48-2898,-10-25 581</inkml:trace>
  <inkml:trace contextRef="#ctx0" brushRef="#br0" timeOffset="103325.239">392 3277 7586,'61'6'4320,"31"-4"-4588,-46-2 570,141-3-259,43-18-5,147-34 34,-204 25 96,79 0-168,91 28 456,25 17 50,27-1-314,8-19-69,0-39 7,-48-8-52,-209 39 506,1 6 0,-1 7 0,107 15-584,-171-7 705,-91-1-935,-9-8-2356,-34-7 113</inkml:trace>
  <inkml:trace contextRef="#ctx0" brushRef="#br0" timeOffset="107232.822">3199 4348 5001,'18'29'4063,"19"22"-511,-28-44-3554,0 0-1,1-1 0,-1 0 1,1 0-1,0-1 1,1-1-1,-1 0 1,1 0-1,0-1 1,0 0-1,0-1 1,1 0-1,-1-1 1,2 0 2,165-8 33,-140 4-14,594-53 141,-208 35-77,-73 26-6,26 14-18,29-9-38,12-17 93,32-18 305,24 10-3,34 44-268,8 23-122,21-16 13,-34-28-12,-54-25 115,-73-5 613,17-7 826,-70 13-40,-312 15-1515,0 1 1,0 1-1,0 0 0,0 0 0,0 1 0,0 1 0,0 0 1,8 3-27,4 22-3711,-16 1 910</inkml:trace>
  <inkml:trace contextRef="#ctx0" brushRef="#br0" timeOffset="115515.887">2099 3277 4905,'0'-1'80,"0"1"0,0 0 0,0-1-1,0 1 1,0 0 0,0-1 0,0 1 0,0 0 0,0-1-1,0 1 1,0 0 0,0 0 0,0-1 0,-1 1-1,1 0 1,0-1 0,0 1 0,0 0 0,0 0 0,-1-1-1,1 1 1,0 0 0,0 0 0,0 0 0,-1-1 0,1 1-1,0 0 1,0 0 0,-1 0 0,1-1 0,0 1 0,-1 0-1,1 0 1,0 0 0,0 0 0,-1 0 0,1 0 0,0 0-1,-1 0 1,1 0 0,0 0 0,-1 0 0,1 0 0,0 0-1,-1 0 1,1 0 0,0 0 0,0 0 0,-1 0 0,1 0-1,0 1 1,-1-1 0,1 0 0,0 0 0,0 0 0,-1 0-1,1 1 1,0-1 0,0 0 0,-1 0 0,1 1 0,0-1-1,0 0 1,0 0 0,0 1 0,-1-1 0,1 0-1,0 0 1,0 1-80,-12-22 447,-73 18 2299,-244 9-1446,234-10-808,0 3 0,-52 9-492,-47 21 414,1 9 1,2 8-1,-107 44-414,227-65 68,0 2 0,-33 20-68,89-40-6,1 0-1,-1 1 1,1 1-1,1 0 1,0 1-1,0 0 1,1 1-1,0 1 1,1 0-1,0 0 1,1 1-1,0 0 1,1 1-1,-6 14 7,12-22-2,1 1 0,0 0 1,0 0-1,1 0 0,0 1 0,0-1 0,0 0 0,1 0 0,0 1 0,1-1 0,0 0 0,0 0 0,0 1 0,1-1 0,0 0 0,0-1 0,1 1 0,0 0 1,0-1-1,1 1 2,90 118-41,-73-102 26,238 256-4,-209-237 4,2-2-1,1-2 1,2-3 0,2-2 0,1-3-1,1-2 1,2-3 0,0-2-1,1-4 1,2-1 0,36 3 15,-7-6 1,1-3 1,42-2-2,-78-9-18,0-1 0,-1-3 1,1-3-1,18-5 18,36-14-156,91-34 156,-152 42-26,-2-1-1,-1-3 1,0-3 0,37-24 26,-43 21-30,-1-2 0,-1-2 1,-2-2-1,33-37 30,-53 51-4,-1-1 0,-1-1 0,0-1 0,-2 0 0,-1-1 0,-1 0 0,-1-1 1,0 0-1,-2-1 0,-1 0 0,-2-1 0,0 1 0,-1-1 0,-2 0 0,0-8 4,-1 7 15,0-1 0,-3 1 0,0-1 0,-1 1-1,-2-1 1,-1 1 0,-1 0 0,-1 1 0,-2-1 0,0 1 0,-2 1-1,-1 0 1,0 1 0,-2 0 0,-1 1 0,-1 0 0,-1 1-1,-1 1 1,-1 1 0,0 0 0,-2 2 0,0 0-15,-7-2 76,-2 2 0,0 0-1,-1 2 1,-1 1 0,0 2 0,-1 1 0,-13-1-76,-33-9 163,-1 3 1,-2 4-1,-12 3-163,15 4-59,-1 5-1,1 2 1,-71 10 59,101-4-384,0 2 1,0 3 0,1 1-1,-41 16 384,-68 46-2958,-8 24-28</inkml:trace>
  <inkml:trace contextRef="#ctx0" brushRef="#br0" timeOffset="188790.372">313 913 8298,'-56'-76'5408,"54"76"-5404,0 0 1,-1 0-1,1 0 1,0 1 0,0-1-1,-1 0 1,1 1-1,0 0 1,0-1 0,-1 1-1,1 0 1,0 0 0,0 0-1,0 0 1,0 1-1,0-1 1,0 1 0,1-1-1,-1 1 1,0-1-1,1 1 1,-1 0 0,1 0-1,0 0 1,-1 0-1,1 0 1,0 0 0,0 0-1,0 0 1,1 0 0,-1 1-1,0-1 1,1 0-1,0 0 1,-1 2-5,-5 18-1,1 1 0,0 0 1,2-1-1,1 1 0,0 0 0,2 1 1,2 15 0,34 428 25,-4 106 28,-10 18 82,-22-8 486,-2-93 84,-20 70-496,13-507-153,39-73 47,12-65-110,-24 31 24,-2-2 1,-3 0-1,0-14-17,32-227-435,-4-123 435,-25 124-393,-9-170-3613,-20-21 4006,-11 171-6044,-42-179 6044,27 276-58,-40-108 3958,67 284-2586,-2 1 0,-1 1 0,-3 0 0,-10-16-1314,13 32 753,15 25-739,0 1 0,0-1 0,0 0 0,0 0-1,0 1 1,1-1 0,-1 0 0,0 1 0,0-1 0,0 0 0,0 1-1,0-1 1,0 0 0,0 0 0,0 1 0,0-1 0,0 0 0,0 1-1,0-1 1,0 0 0,-1 1 0,1-1 0,0 0 0,0 1 0,0-1 0,0 0-1,0 0 1,-1 1 0,1-1 0,0 0 0,0 0 0,0 1 0,-1-1-1,1 0 1,0 0 0,0 0 0,-1 1 0,1-1 0,0 0 0,-1 0-1,1 0 1,0 0 0,0 0 0,-1 0 0,1 1 0,0-1 0,-1 0-1,1 0 1,0 0 0,-1 0 0,1 0 0,0 0 0,-1 0 0,1 0-1,0-1 1,-1 1-14,33 214 227,36 332-204,-2 164-857,-31 9-487,-18 29 1171,-39 67 178,-37-88-3933,39-523 1267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1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112 261 19652,'-83'159'611,"77"-145"-574,1 0 1,1 0-1,0 1 0,1-1 1,0 1-1,1-1 0,1 1 1,0 0-1,1 0 0,1 0 1,0 0-1,1-1 0,2 6-37,-4-17 2,1-1 0,0 1 0,-1-1-1,1 1 1,0-1 0,0 0 0,0 1-1,1-1 1,-1 0 0,0 0 0,1 0-1,-1 0 1,1 0 0,0 0 0,0 0-1,0 0 1,0-1 0,0 1 0,0-1-1,0 0 1,1 1 0,-1-1 0,0 0-1,1 0 1,-1 0 0,1-1 0,-1 1-1,1-1 1,-1 1 0,1-1 0,-1 0-1,1 0 1,-1 0 0,1 0 0,0 0-1,-1-1 1,1 1 0,-1-1 0,1 0-1,-1 0 1,0 1 0,2-2-2,4-4 12,0 1 0,0-2 0,-1 1 0,0-1 0,0 0 0,-1-1 0,0 1 0,0-1 0,0-1 0,-1 1 0,-1-1 0,1 0-12,9-15 45,-1-2 1,-2 1-1,0-2 0,-2 1 1,0-2-1,-2 1 0,-1-1 1,1-20-46,-7 34 16,-2 18-23,-4 26-5,5-22 12,-5 21 14,1 0 0,2 0 0,1 1 1,1 0-1,1 0 0,2-1 0,1 1 0,2 4-14,28 33 80,-30-93-2538,1-1-1158,6-4-291</inkml:trace>
  <inkml:trace contextRef="#ctx0" brushRef="#br0" timeOffset="254.924">415 15 7754,'17'-15'6130,"3"21"-4992,-9 1-989,0 0 0,-1 0-1,0 1 1,0 0 0,0 1 0,-1 0 0,-1 1 0,1 0 0,-1 0 0,-1 0-1,0 1 1,-1 1 0,0-1 0,0 1 0,-2 0 0,1 0 0,-1 0-1,-1 1 1,0-1 0,-1 1 0,0 0 0,-1 0 0,-1 0 0,0 8-149,-3 22 81,-1 0 1,-2 0 0,-2 0 0,-1-1 0,-3-1 0,-1 0-1,-2 0 1,-2-2 0,-2 0 0,-1-1 0,-23 32-82,-53 91-987,43-88-261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6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3930 17276 6097,'-8'16'2204,"-5"7"1334,15-29-1258,99-255-772,0-38-1508,-36 85 0,-64 214 0,-1 0 0,0 0 0,0 1-1,0-1 1,0 0 0,1 0-1,-1 0 1,0 0 0,0 0 0,0 0-1,1 1 1,-1-1 0,0 0 0,0 0-1,1 0 1,-1 0 0,0 0-1,0 0 1,0 0 0,1 0 0,-1 0-1,0 0 1,0 0 0,1 0 0,-1 0-1,0 0 1,0 0 0,0 0-1,1-1 1,-1 1 0,0 0 0,0 0-1,0 0 1,1 0 0,-1 0 0,0 0-1,0-1 1,0 1 0,0 0-1,1 0 1,-1 0 0,0 0 0,0-1-1,0 1 1,0 0 0,0 0 0,0 0-1,0-1 1,1 1 0,-1 0-1,0 0 1,0-1 0,0 1 0,0 0-1,0 0 1,0-1 0,3 22 50,-4 90 262,0-82-201,0 0 0,2 0 1,1-1-1,1 1 0,1 0 0,6 15-111,-10-42 7,0-1 0,0 0 0,0 0-1,0 0 1,0 1 0,1-1 0,-1 0 0,0 0 0,1 0 0,-1 0 0,1 1 0,0-1 0,-1 0-1,1 0 1,0 0 0,-1 0 0,1 0 0,0-1 0,0 1 0,0 0 0,0 0 0,0 0 0,0-1-1,0 1 1,0 0 0,0-1 0,0 1 0,0-1 0,0 0 0,1 1 0,-1-1 0,0 0 0,0 0-1,0 1 1,1-1 0,-1 0 0,0 0 0,0 0 0,1-1 0,-1 1 0,0 0 0,0 0 0,0-1-1,0 1 1,1 0 0,-1-1 0,0 1 0,0-1 0,0 0 0,0 1 0,0-1 0,0 0-7,11-12 37,-1 0-1,-1-1 1,-1 0 0,0-1 0,0 1 0,-2-2 0,0 1 0,0-1 0,-2 0 0,0-1 0,0-1-37,-3 12 4,60-223 68,-62 229-73,0 0-1,0 0 0,0 0 1,0 1-1,0-1 0,0 0 1,0 0-1,0 0 0,0 0 1,0 1-1,0-1 0,0 0 1,0 0-1,0 0 0,1 0 1,-1 1-1,0-1 0,0 0 1,0 0-1,0 0 0,0 0 0,1 0 1,-1 0-1,0 0 0,0 1 1,0-1-1,0 0 0,1 0 1,-1 0-1,0 0 0,0 0 1,0 0-1,0 0 0,1 0 1,-1 0-1,0 0 0,0 0 1,0 0-1,1 0 0,-1 0 1,0 0-1,0 0 0,0 0 1,0 0-1,1 0 0,-1 0 1,0-1-1,0 1 0,0 0 1,0 0-1,1 0 0,-1 0 2,3 23-78,-2 8 36,1 0 0,2 0-1,1 0 1,1 0 0,2-1 0,10 27 42,-18-55-120,1 0 1,-1 0 0,1 0-1,0 0 1,0 0-1,0-1 1,0 1 0,0 0-1,0-1 1,0 1 0,0-1-1,1 1 1,-1-1 0,1 0-1,-1 1 1,1-1 0,-1 0-1,1 0 1,0 0-1,-1 0 1,1 0 0,0-1-1,0 1 1,0 0 0,0-1-1,0 1 1,0-1 0,0 0-1,0 0 1,-1 0 0,1 0-1,2 0 120,28-14-2906</inkml:trace>
  <inkml:trace contextRef="#ctx0" brushRef="#br0" timeOffset="794.3">4749 16586 8594,'-6'4'2632,"0"1"689,6-4-2481,3 2-64,3-1-311,10-5 31,6-3-256,12-6 80,7-4-136,4 0 48,-1-1-184,0 2 64,-10 3-120,-6 3 80,-5 4-72,-6 4-728,0-1-2953,-4 5 728</inkml:trace>
  <inkml:trace contextRef="#ctx0" brushRef="#br0" timeOffset="1507.096">5068 16282 7666,'-2'-3'392,"-1"-1"0,1 0 0,0 0 1,1 0-1,-1 0 0,1-1 0,0 1 0,0 0 1,0-1-1,0 1 0,1-1 0,0 1 0,0 0 1,0-1-393,1-5 116,1 0 1,0 0 0,0 0-1,1 1 1,1-1-1,-1 1 1,1 0 0,1 0-1,0 0 1,0 1-1,1-1 1,0 1 0,0 1-1,1-1 1,2-1-117,-3 3 37,0 1 1,1-1-1,0 1 0,0 1 1,0-1-1,0 1 0,0 0 1,1 1-1,0 0 1,0 0-1,0 1 0,0-1 1,0 2-1,0-1 0,1 1 1,-1 1-1,0 0 1,1 0-1,-1 0 0,0 1 1,1 0-1,-1 1 0,0 0 1,0 0-1,0 1 1,0 0-1,0 0 0,-1 0 1,0 1-1,1 1 1,-1-1-1,-1 1 0,1 0 1,-1 1-1,0 0 0,0 0 1,0 0-1,-1 0 1,1 1-39,-2 6 102,0 0-1,-1-1 0,0 1 0,-1 0 0,-1 1 0,0-1 1,0 0-1,-1 0 0,-1 0 0,0 1 0,-1-1 0,-1 0 1,0 0-1,0-1 0,-1 1 0,-1-1 0,0 0 0,-1 0 1,-1 1-101,-95 186 1037,87-171-877,-36 95 508,50-121-662,1 0 0,-1 1 0,0-1 0,1 0 0,-1 1 0,1-1 0,0 1 0,0-1-1,0 1 1,0-1 0,0 1 0,1-1 0,-1 0 0,1 1 0,-1-1 0,1 1 0,0-1 0,0 0 0,0 0-1,0 1 1,1-1 0,-1 0 0,0 0 0,1 0 0,0 0 0,-1-1 0,1 1 0,0 0 0,0-1-1,0 1 1,0-1 0,0 0 0,0 1 0,0-1 0,1 0 0,-1 0 0,0-1 0,1 1 0,-1 0 0,0-1-1,1 1 1,-1-1 0,1 0 0,-1 0 0,1 0 0,-1 0 0,1 0 0,-1-1 0,1 1-6,16-3 13,0-1 0,-1 0 1,0-2-1,0 0 0,0-1 1,-1-1-1,0 0 0,0-1 1,-1-1-1,0-1 0,-1 0 1,0-1-1,-1 0 0,4-5-13,26-47 118,-43 62-98,0 0 1,0 1-1,0-1 0,0 0 0,-1 0 1,1 0-1,-1 0 0,0 0 0,1 0 1,-1 0-1,0 0 0,0 0 0,0 0 0,0 0 1,-1 0-1,1 0 0,-1 0 0,1 0 1,-1 1-1,1-1 0,-1 0 0,0 0 1,0 0-1,0 1 0,0-1 0,0 0 1,0 1-1,-1-1 0,1 1 0,0-1 1,-1 1-1,0 0 0,1 0 0,-1-1 1,1 1-1,-1 0 0,0 0 0,0 1-20,-4-3 45,-1 1 0,0 1 0,1-1-1,-1 1 1,0 0 0,0 1 0,1 0-1,-1 0 1,0 0 0,0 1 0,0 0-1,1 0 1,-1 0 0,0 1 0,1 0-1,0 1 1,-1 0 0,1 0 0,0 0 0,0 0-1,1 1 1,-1 0 0,0 1-45,5-5-40,0 1 0,0-1 0,0 0 0,0 1 0,1-1 0,-1 0 0,0 1 0,0-1 0,1 1 0,-1-1 0,0 1 0,1-1 0,-1 1 0,1 0 0,-1-1 0,1 1 0,-1 0 0,1 0 0,-1-1 0,1 1 0,-1 0 0,1 0 0,0 0 0,0-1 0,-1 1 0,1 0 0,0 0 0,0 0 0,0 0 0,0 0 0,0-1 0,0 1 0,0 0 0,0 0 0,0 0 0,1 0 0,-1 0 0,0-1 0,0 1 0,1 0 0,-1 0 0,1 0 0,-1-1 0,1 1 0,-1 0 0,1-1 0,-1 1 0,1 0 0,-1-1 0,1 1 0,0-1 0,-1 1 0,1-1 0,0 1 0,0-1 0,0 1 0,-1-1 0,1 0 0,0 1 0,0-1 0,0 0 0,-1 0 1,1 0-1,0 0 0,0 0 0,0 0 0,0 0 0,0 0 0,0 0 0,0 0 40,25-7-4036,4-5-492</inkml:trace>
  <inkml:trace contextRef="#ctx0" brushRef="#br0" timeOffset="-110902.721">635 2926 6441,'-2'0'301,"-35"-2"6480,35 2-6730,1 1 0,0-1-1,-1 1 1,1 0-1,0-1 1,0 1 0,0 0-1,0 0 1,0 0-1,0 0 1,0 0 0,0 0-1,0 0 1,0 0 0,0 0-1,1 0 1,-1 0-1,0 1 1,1-1 0,-1 0-1,1 0 1,0 1-1,-1-1 1,1 0 0,0 1-1,0-1 1,-1 0 0,1 1-51,-1 161-151,2 170 235,-28 183-84,8-187 28,15 12-9,-4 25-22,-14 14 3,-13 26-16,5-4 57,-6 32-58,-7 50 4,-5 42 49,-14 11 40,-7 0-56,14-11 17,29-9 6,8 13 39,-2 48 101,3 20-8,3-5-158,11-28-5,-2-6 0,0-16 29,-1-27-49,18-86 34,4-22-2,-17-396-24,1 0 0,0 0 0,1 0 0,0 0 0,1-1 0,1 1 0,-1 0 0,2 0 0,0-1 0,0 0 0,1 0 1,0 0-1,1 0 0,0-1 0,1 0 0,0 0 0,1-1 0,-1 0 0,3 1 0,132 57 101,-105-48-88,0-3 0,2 0-1,0-3 1,0-1-1,1-2 1,1-2-1,19 1-12,121 0 6,84-9-6,-150-1 1,568 14 0,272-7-5,-393-38-30,31 18 75,45 30-37,16-3 8,13 15-48,-29 1-195,-410-33-438,168-27 669,187-58-336,-43 17 314,-339 56 68,76 9-46,141 18 18,-255-5 29,83-10-47,-156-6 151,-1-4 0,0-4-1,59-20-150,-139 36 8,1-1-1,-1 1 0,0-2 0,0 1 1,0-1-1,0-1 0,0 1 1,-1-2-1,0 1 0,0-1 0,0 0 1,-1-1-1,0 0-7,158-182-20,-71 103-10,8-6-43,-4-4 0,37-51 73,-98 96-167,-1-1 0,-3-1 1,7-20 166,96-200-368,-5 10 349,-10 16 27,-74 119 11,-6-1 0,18-99-19,-36 134-5,58-256 19,-20-30-61,-28-26 18,-17-35 67,-5-2 166,20-9 75,32-13-159,20-17-116,3-4 11,-27-52-30,-31-1 22,1 6-12,3 37 19,-8 7-11,-19-7 16,-29-14-38,-28 26 39,-18 26-25,-2 38 10,55 311-5,-5 1 0,-5 1 1,-4 1-1,-5 1 0,-17-26 0,32 88 7,-2 0-1,-3 2 0,0 0 1,-3 2-1,-13-13-6,3 5-43,-2 2-1,-2 2 1,-2 1 0,-2 3-1,-1 2 1,-38-22 43,46 37-136,-1 1-1,-2 2 1,-42-14 136,-10 10-64,0 3 1,-2 4-1,0 5 1,-83 1 63,14 0 28,-235-20 116,-58 1 47,-40-9-52,-66 21-109,-48 35 46,-50 11-72,-18-2-70,-30-15-9,-23 17 80,-13 2-13,22-9 48,6-25 75,75-20 436,402 11-319,0 11 0,-1 10 0,2 11 0,-64 20-232,122 17-5067,167-51 4183,-57 21-2810</inkml:trace>
  <inkml:trace contextRef="#ctx0" brushRef="#br0" timeOffset="-97460.379">13801 12627 552,'-18'-11'181,"26"5"373,28 4 3327,19 7-3313,45-20-447,-19-2-97,-2 2 2,-60 9-17,0 1 0,0 2 0,0 0 0,0 1 0,1 0 0,-1 2 1,0 0-1,1 1 0,-1 2 0,0-1 0,0 2 0,0 1 0,8 3-9,208 60 50,-226-64-48,1 0 0,0-1 1,0 0-1,0 0 1,1-1-1,-1-1 0,1 0 1,-1 0-1,1-1 0,-1 0 1,1-1-1,-1 0 1,1-1-1,3-1-2,36-11 4,1 2 1,0 2-1,0 3 0,1 1 0,14 3-4,136-17-6,-177 16 1,0-2 1,0-1-1,-1 0 1,0-2-1,0-1 1,18-11 4,201-74 39,103-33-21,-1 21 37,-307 95-51,-1-1 0,-1-3 1,-1 0-1,0-3 0,-1-1 0,21-16-4,191-146 528,-167 120-444,-3-3 0,-3-4 0,-2-3-1,7-16-83,22-40 46,-2 16 46,-49 56-55,-4-3 1,-1-2 0,10-23-38,-47 72 3,171-293 1422,-76 122-483,-44 84-808,44-107-134,-29 16 52,-40 97 99,4 1-1,5 2 0,17-24-150,47-64 90,92-207-52,-176 348-37,130-217 45,-9-13-46,-85 141 60,6 3-1,6 3 1,4 3 0,66-76-60,120-78 59,-148 160-69,-50 48 66,3 4-1,2 2 1,37-21-56,-3 17 61,4 4 0,1 4 1,3 5-1,63-16-61,345-130 71,-116 51-25,-369 131-9,1 1-1,0 2 0,0 1 0,1 1 0,0 2 0,0 1 0,0 2 0,1 1 0,-1 2 1,0 2-1,0 0 0,4 3-36,-5 3 14,71 5 101,-100-14-109,-1-1-1,1 1 1,0 0-1,0 0 1,-1 1-1,1-1 1,0 1-1,-1 0 1,1 0 0,0 0-1,-1 0 1,1 0-1,-1 1 1,0 0-1,0 0 1,1 0-1,-1 0 1,0 0-1,-1 1 1,2 0-6,131 96-539,-121-89-744,-15-10-177,-10-2 1226,-75 12 441,53-5 127,-1-2 0,0-1 0,0-2 0,0-1 0,0-2 0,0-1 0,0-2-1,-4-2-333,22 4 73,-1 1 1,-1 0-1,1 1 0,0 1 0,-1 1 0,1 0 0,0 1 0,-1 1 0,1 1 0,0 0 0,0 1 0,1 1 0,-1 1 0,-6 3-73,23-8-3,-1-1-1,1 1 1,0-1 0,0 1-1,-1-1 1,1 1-1,0 0 1,0-1-1,0 1 1,0-1-1,0 1 1,0-1 0,0 1-1,0 0 1,0-1-1,0 1 1,0-1-1,0 1 1,1-1-1,-1 1 1,0 0 0,0-1-1,1 1 1,-1-1-1,0 1 1,1-1-1,-1 1 1,0-1-1,1 0 1,-1 1 0,0-1-1,1 1 1,-1-1-1,1 0 1,-1 1-1,1-1 1,-1 0-1,1 0 1,-1 1 0,1-1-1,0 0 1,-1 0-1,1 0 1,-1 0-1,1 1 1,-1-1-1,1 0 1,0 0 0,-1 0-1,1 0 1,-1-1-1,1 1 1,0 0-1,-1 0 1,1 0 3,33 7 40,0-1 0,0-2 1,1-2-1,-1-1 0,1-1 0,-1-2 0,22-4-40,45-8 11,-69 8-8,1 2-1,-1 1 1,1 1 0,0 2-1,0 1 1,9 3-3,87 15 9,-126-12-46,-21-3 47,15-3-8,-205 46 230,181-44-216,0 0-1,0-2 1,0-1 0,-1-2-1,-23-3-15,-44-2 31,-48-1 4,132 15-145,29 5 3,9-5 107,0 0 0,1-2 0,0-1 0,0-1-1,1-1 1,-1-2 0,0 0 0,0-2 0,0-2 0,3-1 0,-19 4-9,376-73-45,-369 68 42,-55 11 44,-357 77 212,154-63-144,199-12-126,39-6 21,1 0 1,0-1-1,-1 1 0,1-1 0,0 1 0,-1-1 0,1 1 0,0 0 0,0-1 0,-1 1 0,1 0 0,0-1 0,0 1 0,0 0 0,0-1 0,0 1 0,0 0 0,0-1 0,0 1 0,0 0 0,0-1 1,0 1-1,0 0 0,1-1 0,-1 1 0,0-1 0,0 1 0,1 0 0,-1-1 0,0 1 0,1-1 0,-1 1 0,1-1 0,-1 1 0,1-1 0,-1 1 0,1-1 0,-1 1 0,1-1 0,-1 0 0,1 1 1,0-1-1,-1 0 0,1 1 0,-1-1 0,1 0 0,0 0 0,-1 0 0,1 0 0,0 0 0,-1 1 0,1-1 5,14 5-21,-1 1 0,1-2 0,0 0 0,0 0 0,1-2 0,-1 0 0,0-1 0,1 0 0,4-1 21,16-1-192,0-1 0,0-1 0,-1-2 1,1-2-1,-1-1 0,-1-2 0,0-1 0,0-2 1,-1-1-1,28-17 192,-59 30 4,4-2 52,0 0 1,0 0-1,0-1 1,0 0-1,-1 0 1,1 0-1,-1-1 1,0 1 0,-1-1-1,1 0 1,-1-1-1,0 1 1,0-1-57,-4 4 54,0-1-1,-1 1 1,1-1 0,-1 1 0,1 0 0,-1-1-1,0 1 1,0-1 0,0 1 0,0 0 0,0 0 0,0 0-1,-1 0 1,1 0 0,-1 0 0,1 0 0,-1 0-1,0 0 1,0 1 0,0-1 0,0 1 0,0-1 0,0 1-1,0 0 1,0 0 0,0 0 0,-1 0 0,1 0-1,-1 0 1,1 1 0,0-1 0,-1 1 0,1 0-1,-3 0-53,-25-5 63,1 1 0,-1 2 0,0 1-1,0 1 1,0 2 0,0 1-1,1 1 1,-26 7-63,18-5-84,0 2 0,0 1 0,0 1 0,2 3 0,-1 0 0,2 3 1,0 0-1,0 3 0,2 0 0,0 2 0,2 2 0,0 1 0,-4 6 84,12 0-2354,13 1-78</inkml:trace>
  <inkml:trace contextRef="#ctx0" brushRef="#br0" timeOffset="-95434.125">13430 6554 8562,'-4'-1'547,"-10"-3"2830,15 11-1807,-1-7-1567,14 15 10,0-2-1,1 1 1,1-2 0,0 0 0,0-1 0,1-1-1,1 0 1,0-1 0,0-1 0,0-1 0,1 0-1,8 0-12,312 3 158,-325-8-150,1 0 7,1 1-1,0 0 1,-1 1 0,1 1 0,-1 0 0,12 7-15,-28-11 12,1 1 1,-1-1-1,1 0 1,-1 0-1,1 0 0,-1 0 1,0 1-1,0-1 0,0 0 1,1 0-1,-1 0 0,0-1 1,0 1-1,0 0 1,0 0-1,-1 0 0,1-1 1,0 1-1,0-1 0,0 1 1,-1-1-1,1 1 1,0-1-1,0 0 0,-1 1 1,1-1-1,0 0 0,-1 0 1,1 0-13,0 0 4,-27 7 168,0-2 1,-1-1 0,0-1-1,0-2 1,0 0-1,1-2 1,-1-1 0,0-2-1,0-1 1,-24-7-173,-90-9 501,88 20-420,101 6-270,13-10 32,0-2 1,0-3-1,0-2 1,-2-3-1,0-3 0,-1-2 1,49-24 156,-70 25 21,-35 19-18,0-1 1,1 1-1,-1-1 0,0 1 1,0-1-1,0 1 0,0 0 1,0-1-1,0 1 0,-1-1 1,1 1-1,0-1 1,0 1-1,0-1 0,0 1 1,0 0-1,-1-1 0,1 1 1,0-1-1,0 1 0,-1 0 1,1-1-1,0 1 0,-1 0 1,1-1-1,0 1 0,-1 0 1,1 0-1,-1-1 0,1 1 1,0 0-1,-1 0 0,1-1 1,-1 1-1,1 0 0,-1 0 1,1 0-1,0 0 0,-1 0 1,1 0-1,-1 0 0,1 0 1,-1 0-1,1 0 1,-1 0-1,1 0 0,-1 0 1,1 0-1,0 0 0,-1 1 1,1-1-1,-1 0 0,1 0 1,0 0-1,-1 1 0,0-1-3,-1 0 10,-18 1-200,0 1 0,0 0-1,0 2 1,0 0 0,1 1-1,0 2 1,0-1 0,0 2-1,-1 2 191,-23 7-2261,-13 2-506</inkml:trace>
  <inkml:trace contextRef="#ctx0" brushRef="#br0" timeOffset="-94712.616">13677 6114 7146,'-81'-16'5544,"68"11"-5491,-1 1 0,0 1 0,0 0 0,0 1 0,-1 0 1,1 1-1,0 1 0,-1 0 0,1 1 0,0 1 0,0 0 0,-1 1 1,2 0-1,-1 1 0,-9 4-53,-16 15-11,2 0-1,1 3 1,0 1 0,-22 23 11,38-28 95,2 0 1,0 2 0,1 0 0,1 1 0,1 1 0,2 0 0,0 1 0,2 0 0,1 1 0,1 0 0,2 0 0,0 1 0,2 0 0,1 0 0,1 29-96,-2-12-2,3 1 1,2 0 0,2 0-1,2 0 1,2 0 0,2-1-1,2 3 2,-4-25-2,2-1 0,0 1 0,1-1 0,1-1 0,1 1 0,1-2 0,1 0 0,1 0 0,1-1 0,1-1 0,0-1 0,2 0 0,0-1 0,3 1 2,-12-11 6,0-1 1,0 0-1,1 0 0,0-1 0,1 0 1,-1-1-1,1 0 0,-1-1 0,1 0 0,0 0 1,0-1-1,1-1 0,-1 0 0,0-1 1,0 0-1,1 0 0,-1-1 0,0-1 0,0 0 1,0 0-1,0-1 0,0 0 0,-1-1 1,10-5-7,22-15 63,-1-2 0,-1-1 0,-2-3 0,0 0 0,-3-3 1,0-1-1,-2-1 0,12-20-63,-26 35 95,-1-1 0,-1-1 0,0 0-1,-2-1 1,-1-1 0,-1 0 0,-1-1 0,-1 0 0,-1-1 0,-1 0-1,-2-1 1,0 0 0,-2 0 0,-1 0 0,-1-5-95,-2 15 69,-1-1 0,-1 1 0,0 0 0,-1 0-1,-1 0 1,-1 0 0,0 0 0,-1 0 0,-1 1 0,-1 0 0,0 0 0,-1 1 0,0 0 0,-1 0 0,-1 1-1,-1 0 1,0 1 0,0 0 0,-2 1 0,1 0 0,-3-1-69,-15-6 80,-1 1 1,0 1-1,-1 2 0,-1 2 0,0 0 1,0 2-1,-2 2 0,1 1 1,-19-1-81,26 3 41,1 2-1,-1 0 1,0 2 0,0 1 0,0 1 0,0 2 0,1 0-1,-23 6-40,41-7-5,1 1 0,-1 0 0,0 0 0,1 1 0,-1 0 0,1 0 0,0 1 0,0 0 0,0 0 0,1 1 0,0-1-1,-1 1 1,2 1 0,-1-1 0,0 1 0,-1 3 5,0 5-43,-1 0 0,2 1 0,0 0-1,1 1 1,0-1 0,1 1 0,1 0-1,0 0 1,1 0 0,1 2 43,-10 97-3077</inkml:trace>
  <inkml:trace contextRef="#ctx0" brushRef="#br0" timeOffset="-91857.229">19449 14005 8714,'-180'-24'5060,"-107"3"-5068,283 21-14,-563-20-131,385 20 353,-69 1 767,-199-28-967,44-35 416,-16 5-101,-7 15-186,-12 12-120,18 15 118,3-11 213,-7 8-168,267 22-163,-103 18-9,-125 43-8,-89 30-9,145-19 10,36 7-1,207-55-2,1 4 0,2 3 0,1 4 0,2 4 0,-19 16 10,91-51-11,1-1 1,-1 2 0,1-1-1,1 1 1,0 1 0,0-1-1,1 2 1,-5 7 10,10-14-3,0 1 1,1-1-1,0 1 1,0 0-1,1-1 0,-1 1 1,1 0-1,0 0 1,0 0-1,0 0 0,1 1 1,0-1-1,0 0 1,0 0-1,1 0 0,0 0 1,0 0-1,0 0 1,0 0-1,1 0 0,0 0 1,2 3 2,61 70-27,-62-75 26,40 32-39,0-3 0,3-1 1,0-2-1,2-2 0,28 10 40,25 8-82,2-4 0,29 3 82,287 78-56,49-7 44,76-22-25,-257-62 43,42-12-6,326-15-6,-10-32-254,1-13 20,-39-8 210,-29 11 32,-42 27 20,-16 21-14,-8 1-5,8-14 1,-25-15-11,-36 8 14,-26 13-6,19-13-1,-25-20-5,-196 4 20,-3-9-1,107-36-14,-277 56-6,-2-2-1,0-3 0,-1-2 1,24-15 6,-66 30-4,-1 0 1,1 0 0,-1-2 0,-1 1 0,0-1 0,0-1 0,0 0 0,-2 0 0,1-1-1,-1-1 1,-1 1 0,7-13 3,-13 17 18,0-1 1,-1 1-1,1-1 0,-2 0 0,1 0 0,-1 0 1,0 1-1,0-1 0,-1 0 0,0 0 0,-1 1 1,0-1-1,0 0 0,-1 1 0,1 0 0,-1 0 1,-1 0-1,0 0 0,0 0 0,0 0 0,-1 1 1,0 0-1,0 0 0,0 0 0,-1 1 0,0 0 1,0 0-1,0 0 0,-1 1 0,1 0 0,-7-3-18,-189-103-130,-21 16 145,-5 10 1,-3 10-1,-37 1-15,-181-29 340,223 67-152,-51 6-188,269 28 0,-591-35 11,-76 27 4,-87 33 5,-65 9-106,-163 27-1177,618-37-178</inkml:trace>
  <inkml:trace contextRef="#ctx0" brushRef="#br0" timeOffset="-75083.296">8845 3642 4337,'-21'-59'7748,"19"58"-7675,1-1 0,0 1 0,0 0 0,-1 0 0,1 1 0,0-1 0,-1 0-1,1 0 1,-1 1 0,1-1 0,-1 1 0,1-1 0,-1 1 0,1-1 0,-1 1 0,0 0 0,1 0 0,-1 0 0,1 0 0,-1 0 0,0 0 0,1 1-1,-1-1 1,1 0 0,-2 1-73,0 1 18,-1 1 1,0 0-1,1 0 0,-1 0 0,1 1 0,0-1 0,0 1 0,0-1 1,1 1-1,-1 0 0,1 0 0,0 0 0,0 0 0,0 1 0,1-1 1,-1 1-1,1-1 0,0 1 0,1-1 0,-1 1 0,1-1 0,0 1 1,0 0-1,0-1 0,0 2-18,0 3 9,-3 15-1,2 0 0,0 0 0,2 0 0,1 1-1,0-1 1,2 0 0,1-1 0,1 1 0,1-1 0,1 0 0,5 11-8,-11-30 2,-1 0 0,1 0 1,-1 0-1,1 0 0,1-1 0,-1 1 1,0 0-1,1-1 0,0 1 1,0-1-1,0 0 0,0 0 0,0 0 1,1-1-1,-1 1 0,1-1 0,-1 0 1,1 1-1,0-2 0,0 1 1,0 0-1,0-1 0,1 0 0,0 0-2,4-4 17,-1 0 0,0-1 0,1-1 0,-1 1 0,-1-1 0,1-1 0,-1 0 0,0 1 0,0-2 0,0 1 0,-1-1 0,0 0 0,-1-1 0,0 1 0,0-1 0,0 0 0,-1 0 0,0-1 0,-1 1 0,1-1 0,-2 0 0,1 0-17,4-8 128,-1 0-1,0-1 1,-2 1 0,0-1 0,0 0-1,-2 0 1,0 0 0,-1 0 0,-1-1-1,-2-13-127,1 28 74,1-1 0,-1 0 0,0 1-1,-1-1 1,1 1 0,-1 0 0,0-1 0,0 1-1,0 0 1,0 0 0,-1 0 0,0 1-1,1-1 1,-2 0 0,1 1 0,0 0-1,-1 0 1,1 0 0,-1 0 0,0 0-1,0 1 1,0 0 0,0 0 0,0 0-1,-1 0 1,1 1 0,-1-1 0,1 1-1,-1 0 1,1 0 0,-1 1 0,0 0 0,1-1-1,-1 2 1,1-1 0,-1 0 0,0 1-1,1 0 1,-5 1-74,-69 45-499,50-20-2574,20-20 1588,-6 6-1888</inkml:trace>
  <inkml:trace contextRef="#ctx0" brushRef="#br0" timeOffset="-74247.738">8829 4097 5217,'0'-1'226,"-1"0"-1,0 0 0,0 0 1,1 0-1,-1 0 1,0 1-1,0-1 1,0 0-1,0 0 0,0 1 1,0-1-1,0 0 1,0 1-1,-1-1 1,1 1-1,0-1 1,0 1-1,0 0 0,-1 0 1,1-1-1,0 1 1,0 0-1,-1 0 1,1 0-1,0 0 0,0 0 1,-2 1-226,-50 23 1310,50-22-1136,-13 9-106,1 2 1,1-1-1,0 2 1,0 0-1,2 1 1,0 0-1,0 1 0,2 0 1,0 1-1,0 0 1,2 0-1,0 1 1,-2 11-69,3-8 15,2 1 1,1-1 0,0 1 0,2 0 0,0 0 0,1 0 0,2 0 0,0 0 0,2 0 0,0 0 0,1 0-1,1-1 1,1 0 0,7 15-16,-12-31 2,0 0-1,1 0 1,0-1-1,0 1 1,0-1-1,0 1 1,1-1-1,0 0 0,0 0 1,0 0-1,0 0 1,0 0-1,1-1 1,0 0-1,0 1 1,0-1-1,0-1 1,0 1-1,0 0 1,1-1-1,-1 0 0,1 0 1,0-1-1,0 1 1,0-1-1,-1 0 1,1 0-1,0-1 1,0 1-1,0-1 1,5-1-2,-1-1 9,-1 0 0,1-1 1,-1 0-1,0 0 1,0-1-1,0 0 0,0-1 1,-1 0-1,0 0 1,0 0-1,0-1 0,-1 0 1,0-1-1,0 1 0,4-7-9,66-113 232,-61 93-62,-2-1 0,-1 0-1,-2 0 1,-1-1 0,4-36-170,-11 64 56,-1 0-1,-1 0 1,1 0 0,-1 0-1,0 0 1,-1 0-1,0 1 1,0-1-1,0 0 1,-1 0-1,0 1 1,-1-4-56,2 8 13,0 1 0,0-1-1,0 0 1,0 1 0,0-1 0,-1 1-1,1-1 1,0 1 0,-1 0 0,1-1-1,-1 1 1,1 0 0,-1 0 0,0 0-1,1 0 1,-1 1 0,0-1 0,0 0 0,0 1-1,1-1 1,-1 1 0,0-1 0,0 1-1,0 0 1,0 0 0,0 0 0,0 0-1,0 0 1,0 0 0,1 1 0,-1-1-1,0 1 1,0-1 0,0 1 0,0 0-1,1-1 1,-2 2-13,-66 41-2428,58-36 957,-19 15-1326</inkml:trace>
  <inkml:trace contextRef="#ctx0" brushRef="#br0" timeOffset="-72930.224">5956 4763 3377,'-30'-51'6901,"28"49"-6763,-1-1 1,0 1-1,1 0 1,-1 0-1,0 0 1,0 0-1,0 0 1,0 1-1,-1 0 1,1-1-1,0 1 1,-1 0-1,1 1 1,0-1-1,-1 0 0,1 1 1,-1 0-1,1 0 1,-1 0-1,1 0 1,-1 1-1,1-1 1,-2 1-139,-74 42 476,39-11-424,1 3-1,2 1 1,2 1 0,1 3 0,-20 31-52,34-44 12,1 1 0,1 1 1,2 0-1,1 1 0,2 1 1,0 0-1,2 1 0,-4 24-12,12-41-2,0 0-1,1 1 0,0-1 0,1 1 0,1-1 1,1 1-1,0 0 0,1-1 0,1 1 0,0-1 1,1 0-1,1 0 0,0 0 0,1-1 0,0 0 0,2 0 1,-1 0-1,2-1 0,6 8 3,-6-10-7,1 0 1,0-1-1,1 0 0,0-1 0,0 0 1,1-1-1,1 0 0,-1-1 0,1-1 1,0 1-1,0-2 0,1 0 1,0-1-1,0 0 0,0-1 0,0-1 1,0 0-1,1 0 0,-1-2 0,0 0 1,11-1 6,-2-2 6,1-1 1,-1 0 0,0-2 0,0 0-1,0-2 1,-1-1 0,0 0 0,-1-2-1,0 0 1,0-2 0,-1 0 0,-1-1-1,-1-1 1,0-1 0,0 0 0,3-6-7,-16 17 7,0 0 1,0-1 0,0 1 0,0-1-1,-1 0 1,0 0 0,-1-1 0,1 1-1,-1-1 1,0 0 0,-1 0-1,1 0 1,-2 0 0,1 0 0,-1 0-1,0 0 1,0-1 0,-1 1 0,0-1-1,0 1 1,-1 0 0,1-1-1,-2 1 1,1 0 0,-1 0 0,0 0-1,-1 0 1,0 0 0,-1-3-8,-1 6-156,1-1 0,-1 1 0,1 0 1,-1 1-1,0-1 0,0 1 0,-1 0 0,1 0 1,-1 1-1,1-1 0,-1 1 0,0 0 0,0 1 1,0-1-1,0 1 0,0 1 0,-6-1 156,-57-3-2087</inkml:trace>
  <inkml:trace contextRef="#ctx0" brushRef="#br0" timeOffset="-71858.089">5997 4706 3033,'-5'-8'326,"1"1"1,-1 0 0,0 1 0,-1-1 0,0 1-1,0 0 1,0 0 0,-1 1 0,0 0 0,0 0-1,0 0 1,0 1 0,-1 0 0,0 1-1,1-1 1,-1 1 0,-1 1 0,1 0 0,0 0-1,-1 1 1,1 0 0,-1 0 0,1 1 0,-1 0-1,1 0 1,-7 2-327,-2 4 58,0 2-1,1 0 0,0 1 1,1 0-1,-1 2 1,2-1-1,0 2 0,0 0 1,1 1-1,0 0 1,1 1-1,1 0 1,0 1-1,1 0 0,1 0 1,0 1-1,1 1 1,0 2-58,-2 4-20,1 1 0,1-1 0,1 1 0,1 1 0,1 0 0,1-1 0,1 1 0,2 1 20,1 33-42,2 0 1,3-1 0,3 1-1,2-2 1,11 30 41,-16-63-1,2-1 0,1 1-1,0-1 1,2-1 0,1 0 0,0 0 0,2-1 0,7 9 1,-16-25 6,0 1 0,0-1 0,0 0 1,1 0-1,0 0 0,0-1 0,0 1 1,0-1-1,1-1 0,0 1 0,-1-1 0,1 0 1,1 0-1,-1-1 0,0 1 0,1-1 1,-1-1-1,1 1 0,-1-1 0,1-1 1,0 1-1,0-1 0,-1 0 0,1 0 1,0-1-1,-1 0 0,1 0 0,3-2-6,3-2 33,-1-1-1,-1-1 1,1 1-1,-1-2 1,0 0-1,0 0 1,-1-1-1,-1 0 1,1-1 0,-1 0-1,-1 0 1,0-1-1,0 0 1,-1 0-1,2-6-32,11-23 139,-1 0 1,-2-2-1,11-42-139,-12 32 131,-2-1 0,-2-1 1,-3 0-1,-2 0 0,-1-38-131,-4 69 37,-1-1-1,-2 1 1,0-1-1,-2 1 1,0 0-1,-2 0 1,0 0 0,-2 0-1,0 1 1,-2 0-1,0 0 1,-2 1 0,0 0-1,-3-2-36,11 19-27,0 1-1,1-1 1,-2 1-1,1-1 1,0 1-1,-1 0 1,1 0-1,-1 1 1,0-1-1,0 1 1,0 0-1,0 0 1,0 0-1,-1 0 1,1 1-1,-1 0 1,1 0-1,-1 0 1,1 0-1,-1 1 1,1-1-1,-1 1 1,0 1-1,1-1 1,-1 1-1,1-1 1,-1 1-1,1 0 1,-1 1-1,1-1 1,-1 1 27,-41 28-2375,-2 12 17</inkml:trace>
  <inkml:trace contextRef="#ctx0" brushRef="#br0" timeOffset="-68368.561">8385 3451 4929,'-2'-1'174,"0"1"0,0 0 0,0-1 0,0 1 0,0 0 0,0 0 0,0 0 0,0 0 0,0 1 1,0-1-1,0 0 0,0 1 0,0-1 0,0 1 0,0 0 0,0 0 0,0 0 0,1 0 0,-1 0 0,0 0 0,1 0 0,-1 0 0,1 1 0,-1-1 0,1 1 0,-1-1 0,1 1 0,0-1 0,0 1 0,0 0 0,-1 1-174,-27 62 346,28-63-299,-7 26 8,2 1-1,1 0 1,1 0-1,1 0 1,1 1-1,2-1 1,1 1-1,2-1 1,0 0 0,2 0-1,2 0 1,2 6-55,36 65 57,-43-97-48,-1-1-1,1 0 1,0 0 0,-1 0-1,1 0 1,0 0-1,0-1 1,0 1 0,0 0-1,1-1 1,-1 0-1,0 1 1,1-1 0,-1 0-1,1 0 1,-1 0-1,1-1 1,-1 1 0,1-1-1,0 1 1,-1-1-1,1 0 1,0 0 0,-1 0-1,1 0 1,0 0-1,-1-1 1,1 1 0,-1-1-1,1 0 1,-1 0-1,1 0 1,-1 0 0,1 0-1,-1 0 1,0-1 0,0 1-1,1-1 1,-1 0-1,0 1 1,0-1 0,1-2-9,16-19 149,-1-1 0,-1-1 0,-1-1 0,-1 0 0,-2-1 0,8-21-149,-1 4 179,-3-1 0,-1-1 0,-2 0 0,-3-1 0,2-20-179,-9 45 52,-1-1 0,-1 0-1,-1 0 1,-1 1 0,-1-1 0,-1 0-1,-1 0 1,0 1 0,-2 0 0,-2-3-52,6 21 12,0 1 1,0-1-1,0 0 1,0 1-1,-1-1 1,1 1 0,-1-1-1,0 1 1,0 0-1,-1 0 1,1 0-1,0 0 1,-1 0-1,0 0 1,0 1 0,0-1-1,0 1 1,0 0-1,0 0 1,-1 0-1,1 0 1,-1 0-1,1 1 1,-1 0-1,1 0 1,-1 0 0,0 0-1,0 0 1,0 1-1,1 0 1,-1-1-1,0 1 1,0 1-1,-2-1-12,-6 6 4,0 0-1,0 1 0,1 0 0,0 1 0,0 0 1,1 1-1,0 0 0,1 0 0,0 1 0,0 0 0,1 1 1,0 0-1,1 0 0,0 1 0,1-1 0,0 2 1,1-1-1,-2 9-3,-5 5-216,2 0 0,1 1 0,0 0 0,3 1 0,-2 11 216,-2 65-2516</inkml:trace>
  <inkml:trace contextRef="#ctx0" brushRef="#br0" timeOffset="-59332.971">6340 6120 3873,'-8'17'3149,"8"-10"-3023,4 171 292,3 259 1203,-1-83-1097,-2 117-248,-10 67 99,-13 13 547,5-8 81,18 15-579,7 16-178,10-18 137,-3-32-223,-17-26-106,-18-40-18,-4 316 118,-6-387 1,26-378-161,-11 25-28,11-34 25,0 0 0,0-1 0,0 1 0,0 0-1,0-1 1,0 1 0,0-1 0,0 1 0,0-1 0,0 1 0,1-1 0,-1 0 0,0 1-1,0-1 1,1 0 0,-1 0 0,0 1 0,1-1 0,-1 0 0,1 0 0,-1 0 0,1 0 0,-1 0-1,1 0 1,0 0 0,-1 0 0,1 0 0,0 0 0,0 0 0,0-1 9,-1-1-54,-24-63-3125,13 35 796</inkml:trace>
  <inkml:trace contextRef="#ctx0" brushRef="#br0" timeOffset="-56426.103">9266 3343 4161,'-24'-23'1970,"7"7"-941,0 0-1,-1 1 0,0 0 1,-2 2-1,-13-8-1028,12 11 285,-1 0 0,0 1 1,-1 2-1,0 0 0,0 1 0,0 2 1,-8-1-286,-168-2 410,86 12-233,34-2-19,0 3 1,0 3-1,-35 11-158,78-12 8,6-2-7,1 0 1,-1 2-1,1 1 0,0 1 0,1 2 0,0 1 1,1 1-1,1 1 0,0 1 0,-7 8-1,12-6-3,1 2-1,1 0 0,1 2 1,0 0-1,2 0 0,1 2 1,1 0-1,1 0 0,0 2 1,3-1-1,0 1 0,-2 10 4,8-15 0,1 1-1,0-1 1,2 1-1,0-1 1,2 1-1,0 0 1,1-1-1,2 0 0,0 1 1,1-1-1,1-1 1,2 3 0,0 1-2,1-1 0,1 0 0,1 0 0,1-1 1,1-1-1,0 0 0,2 0 0,1-2 0,0 0 0,1-1 0,1 0 1,1-2-1,1 0 0,0-1 0,1-1 0,0-1 0,1-1 1,0-1-1,1-1 0,1 0 0,7 0 2,21 1 3,0-2 1,1-2-1,1-3 0,-1-2 1,1-2-1,-1-3 0,0-2 1,1-3-4,16-3 34,-2-2 0,0-4 0,46-19-34,193-91 63,-256 103-43,-1-3 0,-1-1 0,-2-3 0,-1-1-1,-1-3 1,-2-1 0,-2-3 0,-1-1 0,-2-2 0,20-29-20,-46 56 69,0 0 1,-1-1-1,-1-1 0,-1 1 1,0-2-1,-2 1 1,1-1-1,-2 0 0,-1 0 1,0-1-1,-1 0 1,-1 0-1,-1 0 1,0 0-1,-2 0 0,0 0 1,-1-1-1,-1 1 1,-1 0-1,-1 1 0,0-1 1,-4-7-70,1 14 95,-1 0 1,0 1-1,-1 1 1,0-1-1,-1 1 1,0 1-1,-1 0 1,0 0-1,0 1 1,-1 0 0,0 1-1,0 1 1,-1 0-1,0 0 1,0 1-1,-12-2-95,-12-5 103,-1 1 0,0 2 1,0 2-1,-1 1 0,-1 2-103,20 2 27,-84-8 37,-1 15 1,-116 2 10,-107 26-19,118 1-259,181-28-283,1 1-1,0 2 1,0 1-1,1 1 1,0 1-1,1 1 1,0 1-1,1 2 1,-7 6 486,-55 44-2993</inkml:trace>
  <inkml:trace contextRef="#ctx0" brushRef="#br0" timeOffset="-53786.809">15055 1985 8418,'11'-32'5314,"-33"43"-3321,-15 26-1751,1 1 0,2 2 1,-11 20-243,7-1 31,2 2 0,3 2 0,3 1 0,0 7-31,-8 26-16,21-68-451,16-29 401,1 0 0,-1 0 0,0 0-1,1 0 1,-1 0 0,0 0 0,1 0-1,-1 0 1,1 0 0,-1 0 0,0-1 0,1 1-1,-1 0 1,1-1 0,-1 1 0,1 0-1,-1-1 1,1 1 0,-1 0 0,1-1 0,-1 1-1,1-1 1,-1 1 0,1-1 0,0 1-1,-1-1 1,1 1 0,0-1 0,0 1-1,-1-1 1,1 0 0,0 1 0,0-1 0,0 1-1,0-1 1,-1 0 0,1 1 0,0-1-1,0 1 1,0-1 0,1 0 0,-1 1-1,0-1 1,0 0 0,0 1 0,0-1 66,-7-44-2645</inkml:trace>
  <inkml:trace contextRef="#ctx0" brushRef="#br0" timeOffset="-53476.119">14636 2098 6969,'0'3'2513,"15"9"160,0 1-1681,10 4-784,2 0-168,9 13 64,-4 1-72,14-3 72,-1 1-88,11 3 48,-1-20-48,10-6 16,-15-7-728,9-7-2049,-10-19 425</inkml:trace>
  <inkml:trace contextRef="#ctx0" brushRef="#br0" timeOffset="-53132.879">15407 2095 8194,'-3'-2'3585,"9"4"-185,4 4-1439,4-5-2001,10 4 32,4-1-32,7-1 64,1-4-56,9-4-16,-4-1-320,8-6-3033,-11-9 864</inkml:trace>
  <inkml:trace contextRef="#ctx0" brushRef="#br0" timeOffset="-52786.803">15933 2547 9018,'-2'-3'4343,"6"-14"-3337,-3 15-1041,85-306 725,-72 263-645,11-27 26,-3-1 1,-4-1-1,-3-1 1,6-73-72,-20 129 71,-1 27 59,-1 25-45,-2 42 52,4 0 0,7 48-137,-8-122 8,-1 1 0,1 0-1,-1 0 1,1 0 0,0-1 0,0 1 0,0 0 0,0 0 0,0 0 0,1 0 0,-1 0-1,0-1 1,1 1 0,-1 0 0,1 0 0,0-1 0,0 1 0,-1 0 0,1-1 0,0 1-1,1-1 1,-1 1 0,0-1 0,0 1 0,0-1 0,1 0 0,-1 0 0,1 0 0,-1 0 0,1 0-1,-1 0 1,1 0 0,0 0 0,0 0 0,-1-1 0,1 1 0,0-1 0,0 1 0,0-1-1,-1 0 1,1 0 0,0 0 0,0 0 0,0 0 0,0 0 0,-1 0 0,1-1 0,0 1-1,0-1-7,67-55 191,-41 14-159,-1-1-1,-3-1 0,-1-2 1,-2 0-1,-3-2 0,-1 0 1,-3 0-1,6-35-31,-5-10 11,-12 112-38,0 231-9,6-116 52,-9-127-19,0-3-10,0 1-1,0-1 1,1 1 0,-1-1-1,1 0 1,0 1 0,1-1-1,-1 0 1,0 0 0,1 0-1,0 0 1,0 0 0,1 0 0,0 1 13,-2-4-94,0-1 1,0 1 0,0 0-1,0-1 1,0 1 0,0-1 0,0 1-1,0-1 1,0 1 0,1-1-1,-1 0 1,0 1 0,0-1 0,1 0-1,-1 0 1,0 0 0,0 0-1,0 0 1,1 0 0,-1-1 0,0 1-1,0 0 1,1-1 0,-1 1-1,0 0 1,0-1 0,0 0 0,0 1-1,0-1 1,0 0 0,0 1-1,0-1 1,0 0 0,0 0 0,0 0-1,0 0 1,-1 0 0,1 0-1,0-1 94,31-34-2747</inkml:trace>
  <inkml:trace contextRef="#ctx0" brushRef="#br0" timeOffset="-52451.631">16722 1230 9402,'0'6'4313,"9"9"-3812,63 82-377,-61-82-60,-1 1-1,0-1 1,-1 2-1,-1-1 1,-1 1-1,-1 0 1,0 1-1,-1 0 1,0 0-1,-1 8-63,-2-1 55,-2 0 1,0 0-1,-2 0 0,0 0 1,-2 0-1,-1 0 0,-1-1 0,-1 0 1,-1 0-1,-1-1 0,-9 17-55,-3-1-206,-1-2-1,-2 0 1,-1-1-1,-2-1 1,-1-2-1,-12 10 207,-32 26-2774</inkml:trace>
  <inkml:trace contextRef="#ctx0" brushRef="#br0" timeOffset="-52055.69">14369 1976 9274,'-2'-1'250,"-1"1"1,1-1-1,0 1 1,-1-1-1,1 1 1,-1 0-1,1 0 1,0 0-1,-1 0 1,1 0-1,-1 0 1,1 1-1,0-1 1,-1 1-1,1 0 1,0 0-1,0 0 1,-2 0-251,-49 50 562,45-42-468,-3 6-80,0 1-1,1 0 1,0 0-1,1 1 1,1 0-1,1 1 1,-4 15-14,-13 37 31,3 1 1,4 1 0,2 1-1,3 8-31,6-34 31,1 0-1,3 0 0,2 1 0,2-1 1,2 2-31,-3-36 2,1-1-1,0 1 1,1-1 0,0 0 0,0 0 0,2 0 0,-1 0 0,2-1 0,-1 1 0,2-1 0,-1-1 0,1 1 0,1-1-1,0 0 1,0-1 0,1 0 0,0-1 0,1 1 0,0-2 0,0 1 0,1-1 0,1 0-2,3-1-51,0 0 0,1-1 0,-1-1 0,1 0 0,0-2 1,0 1-1,0-2 0,0 0 0,0-1 0,0-1 0,0 0 0,6-2 51,20-4-885,1-3-1,-1-1 1,-1-2-1,8-5 886,100-41-2707</inkml:trace>
  <inkml:trace contextRef="#ctx0" brushRef="#br0" timeOffset="-51516.323">16769 916 6281,'2'-10'519,"-1"0"-1,1 0 0,1 0 0,0 1 0,0-1 1,1 1-1,0 0 0,1 0 0,0 0 0,0 0 1,1 1-1,0 0 0,1 0 0,6-6-518,0 3 103,1 0 0,0 1-1,0 1 1,1 0 0,0 1-1,1 0 1,-1 1 0,2 1-1,-1 1 1,1 0 0,-1 1-1,1 1 1,0 0 0,0 2 0,1 0-103,-16 1 17,0-1 0,-1 1 0,1 1 0,0-1 0,-1 0 0,1 0 0,-1 0 0,1 1 0,0-1 1,-1 1-1,1-1 0,-1 1 0,1 0 0,-1 0 0,0 0 0,1 0 0,-1-1 0,0 2 1,1-1-1,-1 0 0,0 0 0,0 0 0,0 1 0,0-1 0,0 0 0,0 1 0,-1-1 0,1 1 1,0-1-1,-1 1 0,1-1 0,-1 1 0,1-1 0,-1 2-17,-4 55 419,-10-10-231,-2 1 1,-2-2-1,-2-1 1,-1 0-1,-12 13-188,27-47 38,-99 182 559,104-193-593,0-1 0,0 1 0,0 0 0,1 0 0,-1 0 0,0 0 0,0 0 0,0 1 0,1-1 0,-1 0 0,1 0 0,-1 0 0,1 1 0,-1-1 0,1 0 0,0 1 0,0-1 0,-1 0 0,1 0 0,0 1 0,0-1 0,0 0 0,1 1 0,-1-1 0,0 0 0,0 1 0,1-1 0,-1 0 0,0 0 0,1 1 0,0-1 0,-1 0 0,1 0 0,0 0 0,-1 0 0,1 0 0,0 0 0,0 0 0,0 0 0,0 0 0,0 0 0,0 0 0,0 0-1,0-1 1,0 1 0,1 0 0,-1-1 0,0 1 0,0-1 0,1 0 0,-1 1 0,0-1 0,1 0 0,-1 0 0,0 1 0,1-1 0,-1 0-4,11-1 7,-1-1 1,1 0-1,-1 0 0,1-1 1,-1 0-1,0-1 0,0-1 1,0 0-8,-8 4 1,67-32-533,0-3 0,54-38 532,5-3-3193,-21 19 143</inkml:trace>
  <inkml:trace contextRef="#ctx0" brushRef="#br0" timeOffset="-49316.071">17875 1518 8234,'0'0'135,"-1"-1"0,0 0 1,0 1-1,1-1 0,-1 0 1,0 1-1,1-1 0,-1 0 1,0 0-1,1 0 0,-1 1 1,1-1-1,0 0 1,-1 0-1,1 0 0,0 0 1,-1 0-1,1 0 0,0 0 1,0 0-1,0 0 0,0 0 1,0 0-1,0 0 0,0 0 1,0 0-1,0 0 0,1 0 1,-1 0-1,0 1 0,1-1 1,-1 0-1,0 0 0,1 0 1,-1 0-1,1 0 0,0 0-135,34-24 690,-29 22-671,64-30 116,2 3 0,1 3 0,1 3 0,1 4 0,66-9-135,-65 12 21,25-3 198,-93 14-2275,-13-5 385</inkml:trace>
  <inkml:trace contextRef="#ctx0" brushRef="#br0" timeOffset="-48950.619">18027 1084 7826,'-54'-31'5293,"53"31"-5280,0 0 1,0 0-1,0 0 0,0 0 1,0 1-1,0-1 1,0 0-1,0 0 1,0 1-1,0-1 0,0 1 1,0-1-1,0 1 1,0-1-1,0 1 1,0-1-1,1 1 0,-1 0 1,0 0-1,0-1 1,1 1-1,-1 0 1,0 0-1,1 0 0,-1 0 1,1 0-1,-1 0 1,1 1-14,-3 1 27,-142 206 507,-68 61 198,163-207-526,3 3 0,2 2 0,4 1-1,-17 44-205,57-112 1,0 0-1,0 0 0,0 0 1,0 1-1,0-1 0,0 0 1,1 0-1,-1 0 0,0 1 1,1-1-1,0 0 0,-1 1 1,1-1-1,-1 1 0,1-1 1,0 0-1,0 1 0,0-1 1,0 1-1,0-1 0,0 0 1,0 1-1,1-1 0,-1 1 1,0-1-1,1 0 0,-1 1 1,1-1-1,0 0 0,-1 0 1,1 1-1,0-1 0,0 0 0,0 0 1,-1 0-1,1 0 0,0 0 1,1 0-1,-1 0 0,0 0 1,0 0-1,0-1 0,0 1 1,1 0-1,-1-1 0,0 1 1,1-1-1,-1 1 0,0-1 1,1 0-1,-1 0 0,1 1 1,-1-1-1,0 0 0,1 0 1,-1 0-1,1-1 0,-1 1 1,0 0-1,1 0 0,-1-1 0,44-3 19,0-2-1,-1-2 0,0-1 1,12-7-19,45-13 33,-2-5 0,36-20-33,199-89-3871,-234 104 1109</inkml:trace>
  <inkml:trace contextRef="#ctx0" brushRef="#br0" timeOffset="-48284.599">19444 878 6041,'1'-2'166,"-1"0"0,0 0-1,0 1 1,1-1 0,-1 0-1,0 0 1,0 0 0,-1 0-1,1 0 1,0 1 0,-1-1-1,1 0 1,-1 0-1,1 1 1,-1-1 0,0 0-1,0 1 1,0-1 0,0 1-1,0-1 1,0 1 0,0-1-1,-1 1 1,1 0 0,0-1-1,-1 1 1,1 0 0,-1 0-1,1 0 1,-1 0 0,0 0-1,1 1 1,-1-1 0,0 0-1,0 1 1,1-1 0,-1 1-1,0 0 1,0-1 0,0 1-1,0 0 1,1 0 0,-1 0-1,0 1 1,0-1-1,0 0 1,0 1 0,1-1-1,-1 1 1,0-1 0,1 1-166,-26 10 113,1 1 0,1 1 0,0 1 0,1 2 0,1 0 0,0 1 0,1 2 0,1 0 0,0 2-113,12-12 10,-1 0-1,2 1 0,-1 0 0,1 1 1,1 0-1,0 0 0,0 0 1,1 1-1,-1 4-9,6-12 0,-1 0 1,1 0-1,0 0 1,0 0-1,1 0 0,-1 0 1,1 0-1,0 0 1,0 0-1,0 0 1,1 1-1,-1-1 0,1 0 1,0 0-1,0 0 1,0 0-1,1 0 0,-1-1 1,1 1-1,0 0 1,0-1-1,1 1 0,-1-1 1,1 1-1,-1-1 1,1 0-1,0 0 1,0-1-1,0 1 0,3 1 0,11 6-4,0 0 0,0-2 0,1 0-1,0-1 1,1-1 0,-1 0 0,1-2-1,0 0 1,15 1 4,-15-3-11,0 1 0,0 1 1,-1 1-1,1 0 0,-1 2 0,0 0 0,-1 0 0,0 2 0,0 0 1,1 3 10,-16-11-5,0 0 1,0 0 0,-1 1 0,1-1-1,-1 1 1,1-1 0,-1 1-1,0-1 1,0 1 0,1 0 0,-1 0-1,0-1 1,0 1 0,-1 0-1,1 0 1,0 0 0,-1 0 0,1 0-1,-1 0 1,1 0 0,-1 0-1,0 0 1,0 0 0,0 0 0,0 1-1,-1-1 1,1 0 0,0 0-1,-1 0 1,1 0 0,-1 0 0,0 0-1,0 0 1,0-1 0,0 1-1,0 0 1,0 0 0,0-1 0,0 1-1,-1 0 1,1-1 0,-1 0-1,1 1 1,-1-1 0,0 0 0,1 1-1,-3-1 5,-18 15 121,-1-1-1,-1-1 0,0-2 0,-1 0 1,0-1-1,-18 4-120,-119 33 1075,101-42-843,60-6-250,1 0 1,0 0 0,-1 0-1,1 0 1,-1 0-1,1-1 1,-1 1 0,1 0-1,0 0 1,-1 0 0,1-1-1,-1 1 1,1 0-1,0-1 1,-1 1 0,1 0-1,0-1 1,0 1-1,-1 0 1,1-1 0,0 1-1,0-1 1,-1 1 0,1 0-1,0-1 1,0 1-1,0-1 1,0 1 0,0-1-1,0 1 1,0-1 0,0 1-1,0-1 1,0 1-1,0 0 1,0-1 0,0 1-1,0-1 1,0 1-1,0-1 1,0 1 0,1-1-1,-1 1 1,0 0 0,0-1-1,1 1 1,-1-1-1,0 1 1,0 0 0,1-1-1,-1 1 1,0 0 0,1 0-1,-1-1 1,0 1-1,1 0 1,-1 0 0,1-1-1,-1 1 1,1 0 0,-1 0-1,0 0 1,1 0 17,62-70-5035,-12 16 1515</inkml:trace>
  <inkml:trace contextRef="#ctx0" brushRef="#br0" timeOffset="-47229.111">19739 929 7770,'-14'6'4809,"-4"18"-3550,18-24-1239,-9 16 18,0 1 0,1 0 0,1 0 1,1 0-1,0 1 0,1 0 0,1 0 1,1 0-1,1 1 0,0-1 1,1 1-1,1 0 0,1 0-38,-1-18 2,-1 0-1,1 1 1,0-1 0,0 0 0,0 1-1,0-1 1,0 0 0,1 1 0,-1-1-1,0 1 1,0-1 0,1 0-1,-1 0 1,1 1 0,0-1 0,-1 0-1,1 0 1,0 0 0,-1 1-1,1-1 1,0 0 0,0 0 0,0 0-1,0 0 1,0-1 0,0 1-1,0 0 1,1 0 0,-1-1 0,0 1-1,0 0 1,0-1 0,1 1-1,-1-1 1,0 0 0,1 1 0,-1-1-1,0 0 1,1 0 0,-1 0-1,1 0 1,-1 0 0,0 0 0,1 0-1,-1 0 1,0-1 0,1 1-1,-1-1 1,1 0-2,63-62 132,-57 53-117,28-40 43,-1-2 1,-3-1-1,-2-1 0,-3-2 1,5-20-59,-37 125-84,-5 22 186,4 1 0,2 0 0,3 1 0,4-1 1,11 67-103,22 5 144,-22-97-121,-3 0 1,-1 1-1,0 27-23,-9-60 5,0 0 1,-1 0-1,-1 0 0,-1 0 0,0 0 1,0 0-1,-2-1 0,0 0 0,-1 1 1,0-1-1,-1-1 0,0 1 0,-5 6-5,8-15 49,-1 0-1,1-1 1,-1 1-1,0-1 1,0 0-1,0 0 1,-1-1-1,1 1 1,-1-1-1,0 0 1,0 0-1,0 0 1,0-1-1,-1 0 1,1 0-1,-1 0 1,0 0-49,3-1 56,0-1 0,0 0 1,0 1-1,0-1 0,-1 0 1,1 0-1,0 0 1,0-1-1,0 1 0,0-1 1,0 0-1,1 0 1,-1 0-1,0 0 0,0 0 1,0 0-1,1-1 0,-1 0 1,1 1-1,-1-1 1,1 0-1,0 0 0,-1 0 1,1-1-1,0 1 1,1 0-1,-1-1 0,0 1 1,1-1-1,-1 0 1,1 1-1,0-1-56,-3-8 54,1 0 0,0 0 0,1 0-1,0 0 1,1-1 0,1 1 0,-1 0 0,2-1 0,-1 1 0,2-4-54,-1 6 12,8-72-71,3 0 0,4 2 0,3-1 0,4 2 0,17-36 59,-29 80-15,2 1 0,1 0 0,2 1 0,1 0 0,1 1 0,2 2 0,1 0 0,1 0 1,1 2-1,8-5 15,-24 26-14,0 1 0,1-1 0,0 1 0,0 1 1,0-1-1,1 2 0,-1-1 0,1 1 1,8-2 13,-15 4-10,0 0 0,0 1 0,1-1 0,-1 1 0,0-1 0,0 1 0,1 0 0,-1 0 0,0 0 0,1 0 0,-1 0 0,0 1 0,1-1 0,-1 1 0,0-1 1,0 1-1,0 0 0,0 0 0,1 0 0,-1 0 0,0 0 0,-1 0 0,1 1 0,0-1 0,0 1 0,0-1 0,-1 1 0,1 0 0,-1 0 0,1-1 0,-1 1 0,0 0 1,0 0-1,0 0 0,0 1 0,0-1 0,0 0 0,-1 0 0,1 0 0,-1 1 0,1-1 0,-1 0 0,0 1 0,0 1 10,2 31-25,-2 1 1,-2 0-1,-1-1 0,-2 4 25,-5 106 30,22-89-38,-12-55 8,1-1-1,-1 0 1,0 1 0,1-1 0,-1 1 0,1-1-1,-1 0 1,0 1 0,1-1 0,-1 0 0,1 1-1,-1-1 1,1 0 0,-1 0 0,1 0 0,0 1-1,-1-1 1,1 0 0,-1 0 0,1 0 0,-1 0 0,1 0-1,-1 0 1,1 0 0,0 0 0,-1 0 0,1 0-1,-1 0 1,1-1 0,-1 1 0,1 0 0,-1 0-1,1 0 1,-1-1 0,1 1 0,-1 0 0,1-1-1,-1 1 1,1 0 0,-1-1 0,0 1 0,1-1-1,-1 1 1,1-1 0,1 0 1,5-5 2,0 0 0,0 0-1,-1-1 1,1 1 0,-2-1 0,1-1 0,-1 1 0,0-1 0,0 0-1,-1 0 1,0-1-3,13-22 18,107-182 34,-71 129-133,-53 83 74,1 0 0,-1 1 1,1-1-1,-1 0 0,1 1 0,-1-1 1,1 1-1,0-1 0,-1 1 1,1-1-1,0 1 0,-1-1 0,1 1 1,0 0-1,-1-1 0,1 1 0,0 0 1,0-1-1,0 1 0,-1 0 1,1 0-1,0 0 0,0 0 0,0 0 1,-1 0-1,1 0 0,0 0 1,0 0-1,0 0 0,-1 1 0,1-1 1,0 0-1,0 0 0,-1 1 0,1-1 1,0 1-1,-1-1 0,1 0 1,0 1-1,-1-1 0,1 1 0,0 0 1,-1-1-1,1 1 0,-1-1 1,1 1-1,-1 0 0,0-1 0,1 1 7,16 39-218,-16-35 204,44 145-62,-45-148 78,1 0-1,0 1 0,0-1 0,0 0 1,0 0-1,0 0 0,1 0 0,-1 0 0,0 0 1,1 0-1,0-1 0,-1 1 0,1-1 1,0 1-1,0-1 0,0 1 0,0-1 1,0 0-1,0 0 0,0 0 0,0 0 1,0 0-1,1 0 0,-1-1 0,0 1 1,1-1-1,-1 0 0,0 0 0,3 1-1,6-5 16,0-1 0,-1 0-1,0 0 1,1-1 0,-2 0-1,1 0 1,-1-1 0,0-1-1,0 0 1,-1 0 0,0 0-1,-1-1 1,0 0 0,0-1-1,-1 1 1,5-10-16,28-33 44,-39 52-46,0-1-1,1 0 1,-1 0-1,1 0 1,-1 0-1,1 0 1,-1 1 0,1-1-1,-1 0 1,1 1-1,0-1 1,-1 0 0,1 1-1,0-1 1,0 1-1,-1-1 1,1 1-1,0-1 1,0 1 0,0-1-1,0 1 1,0 0-1,0 0 1,0-1-1,0 1 1,-1 0 0,1 0-1,0 0 1,0 0-1,0 0 1,0 0-1,0 0 1,0 1 0,0-1-1,0 0 1,0 0-1,0 1 1,0-1-1,-1 1 1,1-1 0,0 1-1,0-1 1,0 1-1,-1-1 1,1 1-1,0-1 1,-1 1 0,1 0-1,0 0 3,17 46-104,-17-42 106,7 27-23,-8-24 16,1-1 0,0 0 1,1 0-1,0 0 0,0 0 1,1 0-1,-1-1 0,1 1 1,1-1-1,-1 1 0,1-1 0,0 0 1,1 0-1,0-1 0,-1 0 1,4 3 4,-6-7-174,0 0 0,1 1 0,-1-2 0,0 1 0,0 0 1,1 0-1,-1-1 0,0 1 0,1-1 0,-1 0 0,1 1 0,-1-1 1,0 0-1,1-1 0,-1 1 0,1 0 0,-1-1 0,0 1 0,1-1 1,-1 0-1,0 0 0,2 0 174,23-17-2869</inkml:trace>
  <inkml:trace contextRef="#ctx0" brushRef="#br0" timeOffset="-46820.799">21338 911 5793,'-3'0'160,"-1"-1"0,1 0 1,0 0-1,0 0 0,0-1 0,0 1 0,0-1 0,0 1 0,1-1 0,-1 0 0,1 0 0,-1 0 1,1-1-1,-1 1 0,1 0 0,0-1 0,0 0 0,0 1 0,1-1 0,-1-1-160,9 64 4169,-13 42-4087,2-60 360,3-24-377,5 104 277,-4-121-338,0-1-1,0 1 1,0 0 0,0 0-1,0 0 1,0-1 0,0 1-1,1 0 1,-1 0 0,0-1-1,1 1 1,-1 0 0,0 0-1,1-1 1,-1 1 0,1 0-1,-1-1 1,1 1 0,-1-1-1,1 1 1,-1-1 0,1 1-1,0-1 1,-1 1 0,1-1-1,0 1 1,-1-1 0,1 0-1,0 1 1,0-1 0,-1 0-1,1 0 1,0 0 0,0 0-1,-1 1 1,1-1 0,0 0-1,0 0 1,0 0 0,-1-1-1,1 1 1,0 0 0,0 0-1,0 0 1,-1 0 0,1-1-4,30-24 115,-12-1-77,0-1-1,-2-1 1,-1 0-1,-1-2 1,3-11-38,-13 32-4,77-193-468,-58 158 96,-18 54 303,-9 110 199,1 25 525,1-143-635,1 1 1,-1-1-1,1 1 0,0-1 1,0 1-1,0-1 0,0 1 1,0-1-1,1 0 0,-1 1 1,1-1-1,0 1 0,-1-1 1,1 0-1,0 0 0,0 1 1,1-1-1,-1 0 0,0 0 0,1 0 1,-1 0-1,1 0 0,0-1 1,-1 1-1,1 0 0,0-1 1,0 1-1,0-1 0,0 0 1,0 1-1,1-1 0,-1 0 1,0-1-1,1 1 0,-1 0 1,0 0-1,1-1 0,1 1-16,8-6 11,-1 1 0,0-2 0,1 1 0,-2-2 0,1 1 0,-1-1 0,0-1 0,0 0-1,-1 0 1,0-1 0,-1 0 0,0-1 0,0 0 0,-1 0 0,0-1 0,2-5-11,-7 13-13,8-7-240,-15 27 118,-6 10-10,-2 5-191,0 1 1,3 1-1,0-1 1,2 5 335,7-13-2565,9-15-178</inkml:trace>
  <inkml:trace contextRef="#ctx0" brushRef="#br0" timeOffset="-46174.939">21553 1169 5593,'0'0'182,"1"-1"-1,-1 1 1,0 0-1,0-1 0,1 1 1,-1 0-1,0-1 1,0 1-1,0 0 1,0-1-1,0 1 1,0-1-1,0 1 1,0 0-1,0-1 1,0 1-1,0-1 0,0 1 1,0 0-1,0-1 1,0 1-1,0-1 1,0 1-1,0 0 1,0-1-1,0 1 1,-1 0-1,1-1 1,0 1-1,0 0 0,-1-1 1,1 1-1,0 0 1,0-1-1,-1 1 1,1 0-1,0 0 1,-1-1-1,1 1 1,0 0-1,-1 0 0,1 0 1,0-1-1,-1 1 1,1 0-1,0 0 1,-1 0-1,1 0 1,-1 0-1,1 0-181,5-7-396,28-35 933,137-156 41,-169 197-578,0 0-2,0-1-1,0 1 0,0-1 1,0 1-1,0-1 0,0 1 0,0 0 1,0 0-1,1-1 0,-1 1 1,1 0-1,-1 0 0,1 0 1,-1 1-1,1-1 0,-1 0 1,1 0-1,0 1 0,0-1 1,-1 1-1,1 0 0,0-1 1,0 1-1,-1 0 0,1 0 0,0 0 1,0 0-1,-1 0 0,1 1 1,0-1-1,0 1 0,-1-1 1,1 1-1,0-1 0,-1 1 1,1 0-1,0 0 3,0 6 0,0-1 1,-1 1-1,1 0 1,-1 0-1,-1 0 0,1 0 1,-1 0-1,0 0 1,-1 0-1,-1 6 0,1 9 28,0-15-17,8 130 190,5-118 58,-4-23-2530,1-14 460</inkml:trace>
  <inkml:trace contextRef="#ctx0" brushRef="#br0" timeOffset="-45742.337">22036 931 6321,'1'-7'7174,"24"6"-7059,-16 1 331,-2 1-413,0-1-1,0 0 0,0 0 1,0-1-1,0 0 1,-1 0-1,1-1 0,0 1 1,0-2-1,-1 1 0,1-1 1,-1 0-1,0 0 1,0 0-1,0-1 0,0 0 1,0-1-1,-1 1 0,0-1 1,0 0-1,0 0 0,-1 0 1,1-1-1,-1 0 1,-1 0-1,1 0 0,-1 0 1,0 0-1,0-1 0,-1 0 1,0 1-1,0-1 1,0 0-33,-18-39 120,16 45-117,-1 0-1,1 0 1,-1 1-1,0-1 1,0 0 0,1 1-1,-1-1 1,0 0 0,0 1-1,0-1 1,1 1 0,-1-1-1,0 1 1,0 0-1,0-1 1,0 1 0,0 0-1,0 0 1,0-1 0,0 1-1,0 0 1,0 0-1,0 0 1,0 0 0,0 0-1,0 1 1,0-1 0,0 0-1,0 0 1,0 1 0,0-1-1,0 0 1,0 1-1,1-1 1,-1 1 0,0-1-1,0 1 1,0 0 0,1-1-1,-1 1 1,0 0-1,1-1 1,-1 1 0,0 0-1,1 0 1,-1 0 0,1-1-1,-1 2-2,-11 16 46,2 1 0,0 0-1,0 1 1,2 0-1,1 0 1,0 1 0,1 0-1,2 0 1,0 1-1,1 5-45,1-20 25,0 0-1,1 0 1,0 0-1,1 0 1,-1 0-1,2 1 1,-1-1-1,1 0 1,0 0-1,0 0 1,1 0-1,0 0 1,0 0-1,0-1 0,1 1 1,0-1-1,1 1 1,-1-1-1,1 0 1,3 3-25,-5-8 2,0 0 1,0 0 0,0 0-1,0 0 1,0 0-1,0-1 1,0 1 0,1 0-1,-1-1 1,0 0 0,0 0-1,0 0 1,1 0-1,-1 0 1,0 0 0,0 0-1,1-1 1,-1 1-1,0-1 1,0 1 0,0-1-1,0 0 1,0 0-1,0 0 1,0 0 0,0 0-1,0-1 1,0 1 0,0-1-1,0 0-2,48-52-453,26-65-4445,-40 43 1544</inkml:trace>
  <inkml:trace contextRef="#ctx0" brushRef="#br0" timeOffset="-45124.939">22477 436 5985,'-33'118'6450,"6"59"-4225,26-166-2143,1 0-1,0 0 1,0 0-1,1 0 1,1 0-1,0 0 1,0 0-1,3 7-81,-3-14 13,-1-1 0,0 0 0,1 1 0,0-1-1,0 0 1,0 0 0,0-1 0,0 1 0,1 0 0,-1-1 0,1 1-1,-1-1 1,1 0 0,0 0 0,0 0 0,0 0 0,0 0 0,1-1-1,-1 1 1,0-1 0,1 0 0,-1 0 0,1 0 0,-1-1 0,1 1-1,-1-1 1,3 0-13,-2 0 6,0 0 0,0 0-1,0 0 1,0 0 0,1 0-1,-1 1 1,0 0 0,0 0-1,0 0 1,0 1 0,-1-1-1,1 1 1,0 0 0,0 0 0,-1 0-1,1 0 1,-1 1 0,0-1-1,0 1 1,0 0 0,0 0-1,0 0 1,-1 1 0,1-1-1,-1 0 1,0 1 0,0 0-1,0-1 1,-1 1 0,1 0-1,0 3-5,0 5 14,-2-11-14,0 1 1,-1-1 0,1 1 0,0-1-1,0 0 1,0 1 0,0-1 0,0 1-1,0-1 1,0 0 0,0 1 0,1-1-1,-1 1 1,0-1 0,1 0 0,-1 1-1,1-1 1,0 0 0,-1 0 0,1 1-1,0-1 1,0 0 0,0 0 0,0 0-1,0 0 1,0 0 0,0 0 0,0 0-1,0-1 1,0 1 0,0 0 0,1 0-1,-1-1 1,0 1 0,1-1 0,-1 1-1,0-1 1,1 0 0,-1 1 0,1-1-1,-1 0 1,0 0 0,1 0 0,-1 0-1,1 0 1,-1-1 0,0 1 0,1 0-1,-1 0 1,1-1-1,5-3 6,-1-1 0,1 0-1,-1 0 1,-1 0 0,1-1-1,-1 0 1,0 0 0,0 0 0,0-1-1,1-3-5,2-2 14,6-8 12,-2-2 1,0 0-1,-1 0 1,-1-1-1,-1-1 0,0-5-26,-5 13-12,-14 53 16,7-18 42,1 0-1,1 0 0,1 0 0,1 0 0,0 0 0,3 8-45,-4-26 5,0 1 0,0-1 1,0 0-1,0 0 0,0 1 0,0-1 0,1 0 0,-1 0 0,0 0 0,1 1 1,-1-1-1,1 0 0,0 0 0,-1 0 0,1 0 0,0 0 0,0 0 1,0 0-1,-1 0 0,1 0 0,0-1 0,0 1 0,0 0 0,0 0 0,1-1 1,-1 1-1,0-1 0,0 1 0,0-1 0,0 1 0,1-1 0,-1 0 1,0 0-1,0 1 0,1-1 0,-1 0 0,0 0 0,0 0 0,1 0 0,-1-1 1,0 1-1,0 0 0,1 0 0,-1-1 0,0 1 0,0-1 0,0 1 1,0-1-1,0 1 0,1-1 0,-1 0 0,0 0 0,0 1-5,13-14 34,0-1 1,-1 0-1,-1 0 0,0-1 0,-1-1 1,-1 0-1,0-1 0,-1 0 0,2-8-34,-9 22 2,3-9-19,-10 26 2,-32 166-3,44-138-2,-7-41-2,1 1 0,-1-1 1,1 1-1,-1 0 1,1-1-1,-1 1 1,1-1-1,-1 1 1,1-1-1,-1 1 1,1-1-1,-1 0 1,1 1-1,0-1 0,-1 0 1,1 1-1,0-1 1,-1 0-1,1 0 1,0 0-1,0 1 1,-1-1-1,1 0 1,0 0-1,-1 0 1,1 0-1,0 0 0,0 0 1,-1-1-1,1 1 1,0 0-1,-1 0 1,1 0-1,0-1 1,0 1-1,-1 0 1,1-1-1,-1 1 0,1-1 1,0 1-1,-1 0 1,1-1-1,-1 1 1,1-1-1,-1 0 1,1 1-1,-1-1 1,0 1-1,1-1 22,45-62-5715,-19 17 1829</inkml:trace>
  <inkml:trace contextRef="#ctx0" brushRef="#br0" timeOffset="-44785.201">23004 412 8866,'-23'24'2512,"6"-2"625,5 5-2361,5-3-496,2 3-56,6-8-96,9-1-48,3-3-56,7-7-336,4-1-32,11 2-2864,-5-4 615</inkml:trace>
  <inkml:trace contextRef="#ctx0" brushRef="#br0" timeOffset="-44567.583">23322 723 8442,'3'-1'5751,"-11"2"-4909,-3 4-725,1 0-1,0 1 1,1 1-1,-1-1 1,1 1-1,1 1 0,-1 0 1,1 0-1,1 1 1,-1-1-1,1 2 1,1-1-1,0 1 1,0 0-1,0 2-116,5-10 5,-1 0 0,1 0 0,-1 0 0,1 0 0,0 0 0,0 0 0,0 0-1,0 1 1,1-1 0,-1 0 0,0 1 0,1-1 0,0 0 0,-1 1 0,1-1 0,0 1 0,0-1-1,0 1 1,1-1 0,-1 0 0,1 1 0,-1-1 0,1 0 0,0 1 0,0-1 0,0 0 0,0 0-1,0 0 1,0 0 0,1 0 0,-1 0 0,1 0 0,-1 0 0,1 0 0,0-1 0,0 1 0,0-1-1,-1 1 1,2-1 0,-1 0 0,0 1 0,0-1 0,0 0 0,0-1 0,1 1 0,-1 0-5,12 0-23,0 0 1,0-1-1,0 0 1,0-1-1,0-1 1,0 0-1,0-1 1,-1-1-1,1 0 1,-1 0 0,0-1-1,0-1 1,10-6 22,55-25-3310,-40 25 682</inkml:trace>
  <inkml:trace contextRef="#ctx0" brushRef="#br0" timeOffset="-43312.624">24550 186 8578,'-1'-10'557,"0"-1"0,0 1 1,-1 0-1,0 0 0,-1 0 1,0 0-1,0 0 0,-1 1 1,-3-5-558,5 11 83,0-1 0,0 1-1,-1 0 1,0-1 0,1 1 0,-1 0 0,0 1 0,-1-1 0,1 0 0,0 1 0,-1 0-1,1 0 1,-1 0 0,0 0 0,0 0 0,0 1 0,1 0 0,-1 0 0,-1 0 0,1 0-1,0 0 1,0 1 0,0 0 0,0 0 0,-2 0-83,-3 1 36,0 1 0,1-1 0,-1 2-1,0-1 1,1 1 0,-1 0 0,1 1 0,0 0 0,0 0 0,0 1-1,1 0 1,0 1 0,0-1 0,0 1 0,1 0 0,-1 1 0,-4 6-36,-2 4-6,0 0 0,2 1 1,0 0-1,1 0 1,0 1-1,2 1 1,-1 3 5,-6 30-5,3-1 1,3 2 0,1-1-1,3 1 1,3 0 0,1 0-1,3 0 1,3 0 0,2 0-1,2-1 1,2 0 0,17 45 4,69 239 134,-84-291-84,-14-47-37,1 1-1,0 0 1,0 0 0,0 0 0,-1 0 0,1 0 0,0 0-1,-1 0 1,1-1 0,0 1 0,0 0 0,-1 0 0,1 0-1,0 0 1,0 0 0,-1 0 0,1 0 0,0 0-1,0 1 1,-1-1 0,1 0 0,0 0 0,-1 0 0,1 0-1,0 0 1,0 0 0,0 0 0,-1 1 0,1-1 0,0 0-1,0 0 1,0 0 0,-1 1 0,1-1 0,0 0-1,0 0 1,0 0 0,0 1 0,-1-1-13,-8-22 159,0 0 1,1-1-1,1 0 1,1 0-1,1-1 1,1 0-1,1-11-159,-9-87 106,6 0-1,6-69-105,0 186-3,4-26-41,-4 31 41,0 0 0,0-1 0,0 1 0,0-1 0,1 1 0,-1 0 0,0-1 1,0 1-1,0 0 0,1 0 0,-1-1 0,0 1 0,1 0 0,-1-1 0,0 1 0,0 0 0,1 0 0,-1 0 0,1-1 0,-1 1 0,0 0 0,1 0 0,-1 0 0,0 0 0,1 0 0,-1 0 0,1 0 0,-1-1 0,0 1 0,1 0 0,-1 0 0,0 1 0,1-1 0,-1 0 0,1 0 0,-1 0 0,0 0 1,1 0-1,-1 0 0,0 0 0,1 1 0,-1-1 0,0 0 0,1 0 0,-1 0 0,0 1 0,1-1 0,-1 0 0,0 1 0,0-1 0,1 0 0,-1 0 0,0 1 0,0-1 0,1 0 0,-1 1 0,0-1 0,0 1 3,14 12-72,-5-2 63,1 0-1,1 0 1,0-1-1,0-1 1,1 0-1,0-1 1,0 0-1,1 0 1,0-1-1,0-1 1,1-1-1,0 0 1,0 0-1,0-1 1,1-1-1,9 1 10,-12-5 14,-1 0 1,1-1-1,0 0 0,-1-1 0,1 0 1,-1-1-1,0 0 0,0-1 1,0 0-1,-1-1 0,1 0 0,-2 0 1,1-1-1,-1-1 0,0 1 0,0-2 1,-1 1-1,0-1 0,0 0 0,-1-1 1,-1 0-1,1 0 0,0-3-14,-2 5 11,6-8 12,-4 26-5,-4 11-20,-4-18 11,1 1 0,1 0 0,-1 0 0,0-1 0,1 1 1,0 0-1,-1-1 0,1 1 0,1-1 0,-1 1 0,1-1 0,-1 1 1,1-1-1,0 0 0,0 0 0,0 0 0,1 0 0,-1 0 0,1 0 1,-1-1-1,1 1 0,3 1-9,2-2 17,0-1 0,0 0 0,0 0 0,1-1 0,-1 0 0,0 0 0,1-1-1,-1 0 1,0-1 0,0 0 0,0 0 0,0-1 0,0 1 0,0-2 0,-1 1 0,1-1 0,-1 0 0,0-1 0,3-2-17,-7 5 5,181-121 224,-183 122-231,-1 0-1,1 0 1,0-1 0,0 1-1,0 0 1,0 0 0,0 1-1,0-1 1,0 0-1,0 0 1,0 0 0,0 1-1,1-1 1,-1 0 0,0 1-1,0-1 1,1 1 0,-1 0-1,0-1 1,1 1 0,-1 0-1,0 0 1,1 0-1,-1 0 1,1 0 0,-1 0-1,0 0 1,1 0 0,-1 1-1,0-1 1,1 0 0,-1 1-1,0-1 1,0 1 0,1 0-1,-1-1 1,0 1-1,0 0 1,0 0 0,0-1-1,0 1 1,0 0 0,0 0-1,0 0 1,0 0 0,0 1-1,-1-1 1,1 0 0,0 0-1,-1 0 1,1 1-1,-1-1 1,1 0 0,-1 1-1,0-1 1,1 1 2,8 33-137,-9-29 88,1 0 0,-1 0 0,2-1 0,-1 1 0,0 0 0,1-1 1,0 0-1,1 1 0,-1-1 0,1 0 0,0 0 0,0 0 0,0-1 0,1 1 0,0-1 0,0 1 0,0-1 0,0-1 0,1 1 0,-1 0 0,1-1 0,0 0 0,3 1 49,14 2-3169,-5-6-49</inkml:trace>
  <inkml:trace contextRef="#ctx0" brushRef="#br0" timeOffset="-42881.775">25764 512 6097,'3'-10'679,"0"4"-126,-1 0 1,1 0-1,-1 0 1,-1-1-1,1 1 1,-1-1-1,0 1 1,0-1-1,-1 1 1,0-1-1,0 1 1,-1-1-1,0 1 0,-1-6-553,1 10 69,1 1 0,-1 0 0,0 0 0,0-1-1,0 1 1,1 0 0,-1 0 0,-1 0-1,1 0 1,0 0 0,0 0 0,0 0-1,0 1 1,-1-1 0,1 0 0,0 0 0,-1 1-1,1-1 1,0 1 0,-1 0 0,1-1-1,-1 1 1,1 0 0,-1 0 0,1 0 0,0 0-1,-1 0 1,1 0 0,-1 0 0,1 0-1,-1 1 1,1-1 0,-1 1 0,1-1 0,0 1-1,-1 0-68,-48 26 634,36-14-576,1 1 0,0 1 0,1 0 0,0 1 0,2 0 0,0 1 0,0 0-1,2 0 1,0 1 0,-3 12-58,-12 67 168,22-95-163,1 1 0,-1-1 0,1 0 0,0 1-1,0-1 1,0 1 0,0-1 0,0 0 0,0 1 0,1-1 0,-1 1-1,1-1 1,0 0 0,0 0 0,0 1 0,0-1 0,0 0-1,0 0 1,0 0 0,1 0 0,-1 0 0,1 0 0,-1 0-1,1-1 1,0 1 0,0-1 0,-1 1 0,1-1 0,0 1-1,1-1 1,-1 0 0,0 0 0,0 0 0,0 0 0,2 0-5,6-2-24,-1 0 1,1 0-1,-1-1 1,1 0-1,-1-1 0,0 0 1,0 0-1,0-1 1,-1 0-1,1-1 1,-1 0-1,0 0 1,0-1-1,3-2 24,12-11-1097,0-1 0,-1-1 0,0-1-1,9-15 1098,28-34-3438</inkml:trace>
  <inkml:trace contextRef="#ctx0" brushRef="#br0" timeOffset="-42324.332">26026 39 9754,'-36'88'4393,"-1"48"-2901,31-108-1378,2 1-1,1 0 1,2 0 0,0 1-1,2-1 1,1 0-1,1 0 1,2 0-1,1 0 1,1-1 0,1 0-1,2 0 1,3 3-114,-13-30 4,0 0 0,0-1-1,0 1 1,0-1 0,0 1 0,0 0 0,0-1 0,0 1 0,0-1 0,1 1 0,-1 0 0,0-1 0,0 1 0,1-1 0,-1 1 0,0-1 0,1 1 0,-1-1 0,1 1-1,-1-1 1,0 0 0,1 1 0,-1-1 0,1 1 0,-1-1 0,1 0 0,-1 0 0,1 1 0,0-1 0,-1 0 0,1 0 0,-1 1 0,1-1 0,-1 0 0,1 0-1,0 0 1,-1 0 0,1 0 0,0 0 0,-1 0 0,1 0 0,-1 0 0,1 0 0,0-1-4,14-101 375,-4-115-134,-11 227-236,-1 0-1,2 0 1,-1 0-1,1-1 0,1 1 1,0 0-1,0-1 1,1 1-1,0-1 1,1 0-1,0 0 1,0 0-1,1 0 1,0-1-1,0 0 1,1 0-1,0 0 0,1-1 1,0 1-1,0-2 1,0 1-1,1-1 1,0 0-1,0-1 1,1 0-1,2 1-4,-5-4 4,1 0 0,0 0 0,-1-1 0,1 0 0,0-1 0,0 0 0,0 0 0,0 0 0,-1-1 0,1 0 0,0 0 0,0 0 0,-1-1 1,1 0-1,-1-1 0,0 1 0,1-1 0,-1-1 0,0 1 0,-1-1 0,1 0 0,4-4-4,5-4 26,0-2 1,-1 0 0,0-1-1,-1 0 1,-1-1-1,0 0 1,0-4-27,-5 7 26,1 0 45,-9 29-28,-6 12 28,2 0 0,1-1 0,1 1 0,1 1-1,2-1 1,2 19-71,-3-44 10,2 0-1,-1-1 0,0 1 1,0 0-1,1 0 0,0-1 1,-1 1-1,1 0 0,0-1 1,1 1-1,-1-1 0,0 1 1,1-1-1,-1 1 0,1-1 1,0 0-1,-1 0 0,1 0 1,0 0-1,1 0 0,-1 0 1,0-1-1,0 1 0,1-1 1,-1 1-1,1-1 0,-1 0 1,1 0-1,-1 0 0,1 0 1,0-1-1,0 1 0,-1-1 1,1 1-1,0-1 0,0 0 1,0 0-1,-1-1 0,1 1 1,0 0-1,0-1 0,-1 0 1,1 1-1,0-1 0,1-1-9,1-1-9,0 0 0,0-1 0,0 0 1,-1 0-1,1 0 0,-1 0 0,0-1 0,0 0 0,-1 1 0,1-1 0,-1-1 0,0 1 0,0 0 0,-1-1 0,0 1 0,0-1 0,0 0 0,0-4 9,11-109-1578,-30-9-4451,-1 74 2318</inkml:trace>
  <inkml:trace contextRef="#ctx0" brushRef="#br0" timeOffset="-42034.745">26474 1 8762,'-2'7'2448,"-2"1"689,-1 4-2449,2-1-224,0-1-216,5 3 72,5 0-200,4 4 24,7-5-176,6 6 24,0-4-1568,11 10-1681,3 0 9</inkml:trace>
  <inkml:trace contextRef="#ctx0" brushRef="#br0" timeOffset="-41673.138">26726 467 8914,'-34'84'5156,"-9"28"-3288,43-110-1835,-1-1-17,0 0 0,0 0 0,1-1-1,-1 1 1,1 0 0,-1 0 0,0 0 0,1 0 0,0 0 0,-1 0 0,1 0 0,0 0 0,-1 0 0,1 0 0,0 0 0,0 0 0,0 0 0,0 0 0,0 0-1,0 0 1,0 0 0,0 0 0,0 0 0,0 0 0,1 0 0,-1 0 0,0 0 0,1 0 0,-1 0 0,1 0 0,-1-1 0,1 1 0,-1 0 0,1 0 0,0 0 0,-1 0-1,1-1 1,0 1 0,0 0 0,0-1 0,-1 1 0,1-1 0,0 1 0,0-1 0,0 1 0,0-1 0,0 0 0,0 1 0,0-1 0,0 0 0,0 0 0,1 1-16,7-4-13,1 1 0,-1-1 0,0-1 0,0 1 0,0-2 0,-1 1 1,1-1-1,-1 0 0,0-1 0,-1 0 0,0 0 0,1-1 0,1-3 13,-4 6-35,173-180-1804,-89 100 904,-88 82 936,1 1-1,-1 0 1,0 0 0,1 0 0,-1 0-1,1 0 1,-1 0 0,1 0-1,0 1 1,-1-1 0,1 1 0,0-1-1,0 1 1,-1-1 0,1 1 0,0 0-1,0 0 1,-1 0 0,1 0-1,0 0 1,0 0 0,0 1 0,-1-1-1,1 0 1,0 1 0,-1 0-1,1-1 1,0 1 0,-1 0 0,1 0-1,-1 0 1,1 0 0,-1 0 0,1 0-1,-1 0 1,0 0 0,0 1-1,1-1 1,-1 0 0,0 1 0,0-1-1,0 1 1,-1-1 0,1 1-1,0 0 1,0-1 0,-1 1 0,1 0-1,2 10 125,0 0 0,-1 0 0,0 0 0,-1 1 1,0-1-1,-1 0 0,-1 8-125,10 73 1069,-8-91-1046,0 0-1,0 0 0,0 0 1,1 0-1,-1 0 0,1 0 1,-1-1-1,1 1 0,0-1 0,-1 1 1,1-1-1,0 0 0,0 1 1,0-1-1,0 0 0,0-1 1,1 1-1,-1 0 0,0 0 1,0-1-1,0 1 0,1-1 0,-1 0 1,0 0-1,1 0 0,-1 0 1,0 0-1,0 0 0,1-1 1,-1 1-1,0-1 0,0 1 1,1-1-1,-1 0 0,0 0 0,0 0 1,0 0-1,0 0 0,0-1 1,-1 1-1,1 0 0,0-1 1,0 0-1,0 0-22,39-27 205,55-29 14,-94 57-219,1 0 0,-1 0 1,0 1-1,1-1 0,-1 1 0,1 0 1,-1-1-1,1 1 0,-1 0 0,1 1 1,-1-1-1,0 0 0,1 1 0,-1-1 0,1 1 1,-1 0-1,0 0 0,1 0 0,-1 0 1,0 0-1,0 0 0,0 0 0,0 1 1,0-1-1,0 1 0,0 0 0,-1-1 0,1 1 1,0 0-1,-1 0 0,0 0 0,1 0 1,-1 0-1,1 2 0,28 84 80,-27-75-49,19 41-3413,-4-45 822</inkml:trace>
  <inkml:trace contextRef="#ctx0" brushRef="#br0" timeOffset="-26679.6">2071 12717 2232,'-1'-26'5087,"5"27"-5089,0 0-1,-1-1 1,1 1 0,0-1-1,0 1 1,0-1 0,0 0-1,0-1 1,0 1 0,0-1-1,0 0 1,-1 0 0,1 0-1,0 0 1,0 0 0,1-2 2,0 2 7,-1 0 1,1 0-1,0 0 1,-1 0-1,1 1 1,0 0-1,-1 0 1,1 1 0,0-1-1,0 1 1,-1 0-1,1 0 1,-1 0-1,1 1 1,-1 0 0,0 0-1,4 1-7,16 7 9,48-14 24,-2 5 2,-2-5-15,-61 5-16,0-1 0,0 1 0,0-1-1,0 0 1,0-1 0,0 1 0,0-1 0,0-1 0,-1 1 0,1-1 0,1-1-4,-3 1 8,11-3 11,1 1 1,0 1-1,0 0 1,0 1 0,0 0-1,0 2 1,15 1-20,45-4 41,-43 0-37,12-3 15,4 6 28,40-14-55,-2-24 216,-27 1 1006,-21 9-735,67-13 100,-6-57 416,-19 48-858,-80 48-134,1-1 0,-1 1 0,1-1 0,-1 1 0,1 0 0,0 0-1,0 0 1,0 0 0,0 0 0,0 1 0,0 0 0,1-1-1,-1 1 1,0 0 0,2 0-3,4-1 4,-1-1 0,1-1 0,-1 0 0,0 0 0,0 0 1,-1-1-1,1 0 0,-1-1 0,0 1 0,1-3-4,58-36 26,-46 35-21,0-2 0,-1 0 1,0-2-1,-1 0 0,0-1 1,-1 0-1,0-3-5,26-25 1,18-3 7,-53 40-7,1 0 0,-1 0 0,0-1 0,-1-1 0,1 1 0,-1-1 0,-1 0 0,5-6-1,10-10 2,42-42 163,-22 1 246,44-51 5,-38 65-275,-45 44-124,0 0 0,1 0 0,0 0-1,1 1 1,-1-1 0,1 1-1,0 0 1,0 0 0,0 0 0,1 1-1,0 0 1,0 0 0,5-4-17,9-24 72,9-10-63,-28 43-5,0-1 0,0 0 0,0 0 0,0 0 0,0 1 0,1-1-1,-1 0 1,0 0 0,0 0 0,0 0 0,1 1 0,-1-1 0,0 0 0,0 0 0,0 0 0,1 0-1,-1 0 1,0 0 0,0 0 0,0 0 0,1 0 0,-1 1-4,-9 12-6,4 9 50,6-21-39,-1 0 1,0 1-1,0-1 0,0 0 1,0 1-1,-1-1 1,1 0-1,0 1 1,0-1-1,-1 0 1,1 1-1,-1-1 1,1 0-1,-1 0 1,0 0-1,1 1 1,-1-1-1,0 0 1,0 0-1,0 0 1,0 0-1,0 0 1,0 0-1,0-1 1,0 1-1,0 0 1,0 0-1,0-1 1,-1 1-1,1-1 1,-1 1-6,-28-1 64,20 14-495,-10 8-3658,-1-3 1212</inkml:trace>
  <inkml:trace contextRef="#ctx0" brushRef="#br0" timeOffset="-22509.207">2085 12831 1776,'2'-1'57,"32"-11"939,1 1-1,0 2 0,1 1 1,33-2-996,110-17 190,-161 27-86,-1 0 0,0-1 0,0-1 0,0-1-1,0-1 1,0 0 0,-1-1 0,1 0 0,-1-2-1,0 0 1,-1 0 0,0-2 0,7-5-104,8-7 568,-17 12-430,0-1-1,1 2 0,0 0 1,0 0-1,1 1 0,8-2-137,42-13 67,79-28 6,-22-26-11,25-7-38,-48 27 66,14-13-63,-31 10 632,-17 18 45,50-37-677,28-22 882,-125 72-206,10-3-374,-5 19-294,13-30-27,-11 18 16,-22 10 76,-1 12-75,5 0 11,19-33 10,11-17-12,-19 13 53,22-16-50,-15 30-22,4-9 5,0-6-4,-6 17 0,-9-3 47,13 1-21,-9-7 146,-16 24-115,1-3-62,-3 11-6,5 5-3,2-24 6,-4 10 102,6-5-22,-3-10-66,5-12 525,32-7-463,-42 11-72,37-43-4,40-31-9,-66 91 7,-1-2 0,0 0 0,-1 0 0,0-1 0,-2 0 0,0-1 0,-1 0 0,0-6-6,56-175 46,-24 73-43,3 44-10,-19 13 5,-17 34 11,22-62-9,10 16-7,4 29 27,-39 50-20,-1 0-1,0-1 0,0 1 0,0-1 1,0 1-1,-1-1 0,1 0 0,-1 1 1,0-1-1,0 0 0,0 0 0,-1 0 1,1 0-1,-1 0 0,0-3 1,7-34 1,-2 27 1,0 0 1,-1 0-1,0 0 0,-1 0 1,-1-1-1,1-13-2,6-47-6,-10 62 11,1 13-5,0 0 0,0 0 0,1 0 0,-1 0 0,0 0 0,0 0 0,0 0 0,1 0 0,-1 1 0,0-1 0,0 0 0,0 0 0,1 0 0,-1 0 0,0 0 0,0 0 0,1 0 0,-1 0 0,0 0 0,0 0 0,0-1 0,1 1 0,-1 0 0,0 0 0,0 0 0,0 0 0,1 0 0,-1 0 0,0 0 0,0 0 0,0-1 0,0 1 0,1 0 0,-1 0 0,0 0 0,0 0 0,0-1 0,0 1 0,0 0 0,0 0 0,1 0 0,-1-1 0,0 1 0,0 0 0,0 0 0,0 0 0,0-1 0,0 1 0,0 0 0,0 0 0,0 0 0,0-1 0,0 1 0,0 0 0,0 0 0,0-1 0,0 1 0,0 0 0,0 0 0,-1 0 0,1-1 0,0 1 0,0 0 0,-3 3-2448,-6-4-436,-4-3-518</inkml:trace>
  <inkml:trace contextRef="#ctx0" brushRef="#br0" timeOffset="-21326.831">5206 9474 1008,'3'-10'829,"0"-1"-1,-1 0 1,-1-1-1,0 1 1,0 0-1,-1 0 1,-1-1-1,0 1 1,0 0-1,-1 0 1,-1 0-1,0-1-828,3 11 33,-1 0 0,1 1 0,-1-1 0,1 1 0,-1-1 0,1 1 0,-1-1 0,1 1 0,-1 0 0,1-1-1,-1 1 1,0 0 0,1-1 0,-1 1 0,0 0 0,1-1 0,-1 1 0,0 0 0,1 0 0,-1 0 0,0 0 0,1 0-1,-1 0 1,0 0 0,1 0 0,-1 0 0,0 0 0,0 0 0,1 0 0,-1 1 0,0-1 0,1 0 0,-1 1 0,1-1-1,-1 0 1,0 1 0,1-1 0,-1 0 0,1 1 0,-1-1 0,1 1 0,-1-1 0,1 1 0,-1-1 0,1 1 0,0 0-1,-1-1 1,1 1 0,0-1 0,-1 1 0,1 0 0,0-1 0,0 1 0,0 0 0,-1-1 0,1 1 0,0 0 0,0-1-1,0 1 1,0 0-33,-27 45 179,3 2-1,1 1 0,-8 27-178,11 4 67,25-70 70,6-23 38,-1-3-106,-1-1-1,-1-1 1,-1 0 0,0 0-1,-2 0 1,0-1 0,-1 1-1,0-1 1,-2 0 0,0-8-69,-7 7 100,2 33-19,3-6-77,1-1 0,0 0 0,0 0 1,1 1-1,0-1 0,0 0 0,0 0 0,1-1 0,0 1 0,0 0 0,0-1 0,1 0 0,0 1-4,-1-5 6,0-1-1,-1 0 1,1 0-1,0 0 1,0 0-1,-1-1 0,1 1 1,0-1-1,-1 1 1,1-1-1,-1 0 1,1 0-1,-1 0 0,1 0 1,-1-1-1,0 1 1,1-1-1,-1 1 0,0-1 1,0 0-1,0 0 1,0 0-1,-1 0 1,1 0-1,-1 0 0,1 0 1,-1-1-1,1 1 1,-1-1-1,0 1 1,0-2-6,1 0 4,1 0 1,-1-1 0,-1 1 0,1-1 0,-1 1 0,0-1-1,0 0 1,0 1 0,0-1 0,-1 0 0,0 0 0,0 0-1,0 1 1,-1-1 0,1 0 0,-1 0 0,0 1 0,-1-1 0,-1-3-5,3 7-80,-1 1 1,1-1 0,-1 1 0,0-1 0,1 1 0,-1-1-1,0 1 1,0-1 0,0 1 0,1 0 0,-1 0 0,0-1 0,0 1-1,0 0 1,1 0 0,-1 0 0,0 0 0,0 0 0,0 0 0,0 0-1,0 0 1,1 0 0,-1 0 0,0 0 0,0 1 0,0-1 0,1 0-1,-1 1 1,0-1 0,0 0 0,1 1 0,-1-1 0,0 1-1,0-1 1,1 1 0,-1-1 0,1 1 0,-1 0 0,1-1 0,-1 1-1,1 0 1,-1 0 0,1 0 79,-5 5-2487</inkml:trace>
  <inkml:trace contextRef="#ctx0" brushRef="#br0" timeOffset="-18457.766">5223 9091 4121,'38'-105'5322,"1"-4"-4131,-31 67-863,2 0 0,2 1 0,2 0-1,1 1 1,12-20-328,-22 51 15,0 1 0,-1-1 0,0 0 0,-1 0 0,0 0 0,0-1 0,-1 1-1,-1-1 1,1 1 0,-1-1 0,-1 0 0,0-5-15,17-56 210,-12 57-189,73-148 167,-42 88-171,-17 45-13,-2-1 1,0 0-1,-2-1 0,-1-1 0,2-12-4,18-79 10,5 13 12,-8 41-18,20-24 168,6-44-124,25-46 6,-48 100 13,62-48 210,-48 75-160,28-14 51,-18 17-108,-55 52-44,-1-1-1,0 1 1,0-1-1,0 1 1,0-1-1,0 0 1,0 1-1,-1-1 1,1 0-1,-1 0 1,1 0-1,-1-1 1,0 1-1,0 0 1,0 0-1,0-1 1,0 1-1,0-3-15,23 2 59,9-13 35,-17 12 38,-14-1 30,-10-1 322,0 8-371,10-2-59,1 3-100,-8-3 4,12 15 60,-2-11 14,-6-4-83,1 0 0,0 1 0,0-1 0,0 0 1,-1 1-1,1-1 0,0 1 0,0-1 0,0 0 0,0 1 0,0-1 0,0 1 0,0-1 0,0 0 0,0 1 0,0-1 0,0 1 0,0-1 0,0 0 0,0 1 1,0-1-1,0 1 0,1-1 0,-1 0 0,0 1 0,0-1 0,0 0 0,1 1 0,-1-1 0,0 0 0,0 1 0,1-1 0,-1 0 0,0 0 0,1 1 0,-1-1 0,0 0 1,1 0-1,-1 1 0,0-1 0,1 0 0,-1 0 0,1 0 0,-1 0 0,0 0 0,1 0 0,-1 0 0,1 0 0,-1 0 0,0 0 0,1 0 0,-1 0 0,1 0 1,-1 0-1,0 0 0,1 0 0,-1 0 0,1 0 0,-1 0 0,0-1 0,1 1 51,6-3-2346</inkml:trace>
  <inkml:trace contextRef="#ctx0" brushRef="#br0" timeOffset="-16378.445">3980 8637 6001,'-8'-74'6364,"9"73"-6313,0 1 0,1 0-1,-1 0 1,0 0-1,0 0 1,0 0 0,1 0-1,-1 0 1,0 0 0,0 1-1,0-1 1,0 0 0,1 1-1,-1-1 1,0 1-1,0-1 1,0 1 0,0-1-1,0 1 1,0 0 0,0 0-1,0-1 1,-1 1 0,1 0-1,0 0 1,0 0-1,-1 0 1,1 0 0,0 0-1,-1 0 1,1 0 0,-1 1-51,1-1 37,151 163 861,171 113-633,-293-250-251,41 50-99,-70-75-83,-1-1-1,1 1 1,0 0 0,-1-1-1,1 1 1,-1 0-1,0 0 1,1-1-1,-1 1 1,0 0 0,0 0-1,0-1 1,0 1-1,-1 0 1,1 0 0,0-1-1,-1 1 1,1 0-1,-1 0 1,0-1-1,1 1 1,-1-1 0,0 1-1,0-1 1,0 1-1,0-1 1,0 1 0,-1-1 168,-12 11-3038</inkml:trace>
  <inkml:trace contextRef="#ctx0" brushRef="#br0" timeOffset="-16060.29">4226 9298 7082,'23'25'1498,"2"-2"0,0 0 0,1-2 1,26 16-1499,-41-30 113,1-1 1,0 0-1,0-1 1,1 0-1,-1 0 1,1-1 0,0-1-1,0-1 1,0 1-1,1-2 1,-1 0 0,0-1-1,10 0-113,-15-1 62,0-1 1,-1 0-1,1 0 0,-1 0 0,1-1 0,-1 0 1,0-1-1,0 0 0,0 0 0,-1 0 0,0-1 1,1 1-1,-1-2 0,-1 1 0,1-1 0,-1 0 1,0 0-1,0 0 0,-1 0 0,0-1 1,0 0-1,-1 0 0,1-2-62,9-19 202,-2-1 0,-1 0 1,-1-1-1,-2 0 0,0-4-202,3-26 228,-3 0-1,-2 0 1,-2-31-228,-23-271-125,16 327-121,-8-52-3327,6 63 571</inkml:trace>
  <inkml:trace contextRef="#ctx0" brushRef="#br0" timeOffset="-3053.272">5147 9526 3513,'1'10'6640,"-11"10"-4891,6-10-1010,-3 10-397,1 1 0,0 0 0,2 0 0,1 1 0,1-1 0,0 1 0,2 19-342,-6 180 338,3-125-57,-4-1 0,-13 57-281,0 147 605,2-142 89,13-104-598,-9 214 134,24 105 207,-18-232 115,0-63-485,2 0-1,4 0 0,4 22-66,-13 85 224,-27 100 57,34-249-285,3-16 15,-2 0 0,0 0 1,-1-1-1,-1 1 0,-1-1 0,-1 3-11,5-16 5,1 0 0,0 0 1,1 0-1,-1 0 0,1 0 0,0 0 0,0 0 0,0 0 1,1 0-1,0 0 0,0 0 0,1 2-5,2 19 13,-5-15-449,-2-34-1257,1 1-1666,-3-7-214</inkml:trace>
  <inkml:trace contextRef="#ctx0" brushRef="#br0" timeOffset="-1955.473">4868 13146 6209,'-9'3'5833,"3"6"-3296,3 28-2392,3-31 396,28 731 1502,-14-397-1862,-16-48 398,-5 106 126,15-234-434,-8-164-272,1 1-1,-1-1 1,0 1-1,0-1 1,0 1-1,0-1 1,0 1-1,0-1 1,0 1-1,0-1 1,0 1 0,0-1-1,0 1 1,-1-1-1,1 1 1,0-1-1,0 1 1,0-1-1,-1 1 1,1-1-1,0 0 1,0 1 0,-1-1-1,1 1 1,0-1-1,-1 0 1,1 1-1,-1-1 1,1 0-1,0 0 1,-1 1-1,1-1 1,-1 0-1,1 0 1,-1 1 0,1-1-1,-1 0 1,1 0-1,-1 0 1,1 0-1,-1 0 1,1 0-1,-1 0 1,1 0-1,-1 0 1,1 0 0,-1 0-1,1 0 1,-1 0-1,1 0 1,0-1-1,-1 1 1,1 0-1,-1 0 1,1 0-1,-1-1 1,1 1-1,0 0 1,-1-1 0,1 1-1,-1 0 2,-27-23-982,-12-64-2944,34 70 3047,-18-65-2703</inkml:trace>
  <inkml:trace contextRef="#ctx0" brushRef="#br0" timeOffset="-1432.203">4536 13522 8330,'-10'9'1078,"2"1"1,-1 0-1,1 0 1,1 0 0,0 1-1,0 0 1,1 0-1,0 2-1078,25-39 1233,100-209-772,-72 118-346,-5-2-1,19-97-114,-44 159-4,-16 56 2,-1 1 0,1-1 0,-1 1-1,1 0 1,-1-1 0,1 1 0,0 0-1,-1-1 1,1 1 0,0 0 0,-1 0-1,1-1 1,0 1 0,-1 0 0,1 0-1,0 0 1,-1 0 0,1 0 0,0 0-1,-1 0 1,1 0 0,0 0 0,-1 1-1,1-1 1,0 0 0,-1 0 0,1 0-1,-1 1 1,1-1 0,0 0 0,-1 1-1,1-1 1,-1 1 0,1-1 0,-1 1-1,1-1 1,-1 0 0,1 1 0,-1 0-1,0-1 1,1 1 0,-1-1 0,0 1-1,1 0 1,-1-1 0,0 1 0,0-1-1,1 1 1,-1 0 0,0-1 0,0 1-1,0 0 1,0-1 0,0 1 0,0 0-1,0 0 3,3 4-10,201 306 52,-130-205-4559,-43-79 1285</inkml:trace>
  <inkml:trace contextRef="#ctx0" brushRef="#br0" timeOffset="2848.048">7409 9433 5049,'-7'26'2665,"-2"-3"-97,1 7-999,0-1-825,4 15-240,2-6-176,5 5-128,3-5-24,5-5-104,3-18-64,2-10-152,1-13-416,1-13-2249,-1-3 513</inkml:trace>
  <inkml:trace contextRef="#ctx0" brushRef="#br0" timeOffset="3347.897">7485 9745 2353,'-33'154'7766,"23"-66"-6483,3 1-1,5 1 0,3 0-1282,36 210 378,-39-171-202,-5-1 0,-6 1-1,-6 0-175,-42 366 1767,55-475-1598,-5-30 61,9 8-204,3 1-34,-1 0 0,0 1 0,0-1 0,0 0 0,0 0 0,-1 0 0,1 1 0,0-1 0,0 0 0,0 0 0,-1 1 0,1-1 0,0 0 0,-1 0 0,1 1 0,0-1 0,-1 0 0,1 1 0,-1-1 0,1 1 0,-1-1-1,1 1 1,-1-1 0,0 1 0,1-1 0,-1 1 0,0-1 0,1 1 0,-1 0 0,0-1 0,1 1 0,-1 0 0,0 0 0,0-1 0,1 1 0,-1 0 0,0 0 0,0 0 0,0 0 0,1 0 0,-1 0 0,0 0 0,0 0 0,1 0 0,-1 1 0,0-1 0,0 0-1,1 0 1,-1 1 0,0-1 0,0 1 0,1-1 0,-1 0 0,0 1 0,1-1 0,-1 1 0,1-1 0,-1 1 0,1 0 0,-1-1 0,1 1 0,-1 0 0,1 0 8,-26 32-580,25-34 407,0 1 0,-1-1-1,1 0 1,0 0 0,0 0 0,0 0 0,0 0 0,0 0 0,0 0 0,0 0 0,0 0 0,0 0 0,1-1 0,-1 1-1,0 0 1,1-1 0,-1 1 0,1 0 0,-1-1 0,1 1 0,0-1 0,0 1 0,0-1 0,-1 1 0,1 0 0,1-1-1,-1 1 1,0-1 173,-3-35-3008</inkml:trace>
  <inkml:trace contextRef="#ctx0" brushRef="#br0" timeOffset="4236.255">7362 9490 2240,'0'-15'4653,"0"-21"1202,15-14-3992,-15 51-1855,0-1-1,0 0 1,1 1-1,-1-1 0,0 0 1,0 1-1,0-1 1,0 0-1,1 1 1,-1-1-1,0 0 1,0 0-1,1 1 1,-1-1-1,0 0 1,1 0-1,-1 0 1,0 1-1,0-1 0,1 0 1,-1 0-1,0 0 1,1 0-1,-1 0 1,0 0-1,1 1 1,-1-1-1,0 0 1,1 0-1,-1 0 1,1 0-1,-1 0 1,0 0-1,1-1 1,-1 1-1,0 0 0,1 0 1,-1 0-1,0 0 1,1 0-1,-1 0 1,0-1-1,1 1 1,-1 0-1,0 0 1,0 0-1,1-1 1,-1 1-1,0 0 1,1-1-8,3 207 1810,-6-135-1632,7 133 590,25 165-768,2 150 870,-28-414-561,3 127 43,8-5-143,-2-45 54,-9 127-263,-31 348 822,10-188-626,22-315-40,-3-140-113,-1-13-32,-1 1 0,1-1-1,-1 1 1,1-1 0,-1 1 0,0-1 0,0 1-1,0 0 1,1-1 0,-2 1 0,1-1 0,0 1 0,0-1-1,0 1 1,-1 0 0,1-1 0,-1 1 0,1-1 0,-1 1-1,0-1 1,1 0 0,-1 1 0,0-1-11,-1-2-19,1 0 0,-1 0 1,0-1-1,1 1 0,0-1 0,-1 1 1,1-1-1,0 1 0,0-1 1,0 0-1,0 0 0,0 0 0,0 1 1,0-1-1,1 0 0,-1 0 0,1 0 1,-1 0-1,1 0 0,0 0 0,0-2 19,-17-88-5157,2 26 1213</inkml:trace>
  <inkml:trace contextRef="#ctx0" brushRef="#br0" timeOffset="5411.976">7541 9036 7938,'0'2'222,"0"-3"-104,0 1-1,1 0 1,-1 0 0,1 0 0,-1 0 0,1 0-1,-1 1 1,1-1 0,-1 0 0,1 0 0,-1 0-1,1 0 1,-1 0 0,1 1 0,-1-1 0,0 0-1,1 0 1,-1 1 0,1-1 0,-1 0 0,0 1-1,1-1 1,-1 0 0,0 1 0,0-1 0,1 0-1,-1 1 1,0-1 0,0 1 0,1-1 0,-1 1-1,0-1 1,0 0 0,0 1 0,0-1 0,0 1-1,0-1 1,0 1 0,0-1 0,0 1 0,0-1-1,0 1 1,0-1 0,0 1 0,0-1 0,0 1-1,0-1 1,0 0 0,-1 1 0,1-1-1,0 1 1,0-1 0,-1 1 0,1-1 0,0 0-1,-1 1-117,66-53 827,53-61-222,-5-5 0,48-70-605,94-114 1029,-251 298-1014,5-6-37,-8 16-364,-20 29-3659,-3-8 999</inkml:trace>
  <inkml:trace contextRef="#ctx0" brushRef="#br0" timeOffset="5790.076">7585 8520 7754,'12'-23'4976,"19"2"-2728,-30 21-2212,0 0 1,-1 0-1,1 1 0,0-1 1,-1 0-1,1 1 1,-1-1-1,1 1 0,0-1 1,-1 1-1,1-1 0,-1 1 1,1-1-1,-1 1 1,0-1-1,1 1 0,-1 0 1,0-1-1,1 1 0,-1 0 1,0-1-1,0 1 1,1 0-1,-1-1 0,0 1 1,0 0-1,0 0 1,0-1-1,0 1 0,0 0 1,0 0-1,0-1 0,0 1 1,0 0-1,-1-1 1,1 1-1,0 0 0,0-1 1,-1 1-1,1 0 0,0-1 1,-1 1-1,1 0 1,-1-1-37,1 3 53,-12 51 337,-2 0 1,-3-1 0,-20 46-391,33-88 37,-51 121 254,27-70-137,3 1 0,2 1 0,3 1 1,3 0-1,-3 39-154,18-101 1,1 1 1,0-1 0,1 0 0,-1 1 0,0-1-1,1 0 1,0 1 0,-1-1 0,2 0-1,-1 1 1,0-1 0,1 1 0,-1-1 0,1 0-1,0 0 1,0 1 0,0-1 0,0 0-1,1 0 1,-1 0 0,1 0 0,0 0 0,0 0-1,0-1 1,0 1 0,1-1 0,-1 1-1,1-1 1,-1 0 0,1 0 0,0 0 0,0 0-1,0-1-1,1 0 2,1-1-1,0-1 0,0 1 0,0-1 0,0 0 1,-1 0-1,1 0 0,0-1 0,-1 1 0,1-1 1,-1 0-1,0-1 0,1 1 0,-1-1 0,0 0 1,0 0-2,6-3 0,50-37-237,-1-2-1,-3-3 0,-2-2 0,-1-2 0,12-21 238,-65 73-6,51-58-3012,-14 12-76</inkml:trace>
  <inkml:trace contextRef="#ctx0" brushRef="#br0" timeOffset="6508.152">4112 8139 6033,'0'0'58,"0"1"1,0-1-1,-1 0 0,1 0 0,0 1 1,0-1-1,0 0 0,-1 0 0,1 1 0,0-1 1,0 0-1,0 0 0,0 1 0,0-1 0,0 0 1,0 1-1,-1-1 0,1 0 0,0 1 0,0-1 1,0 0-1,0 0 0,0 1 0,0-1 0,1 0 1,-1 1-1,0-1 0,0 0 0,0 1 0,0-1 1,0 0-1,0 0 0,0 1 0,1-1 0,-1 0 1,0 0-1,0 1 0,0-1 0,1 0 0,-1 0 1,0 1-1,0-1 0,1 0 0,-1 0 0,0 0 1,0 0-1,1 0 0,-1 1 0,0-1 0,1 0 1,-1 0-1,0 0 0,0 0 0,1 0 0,-1 0 1,0 0-1,1 0 0,-1 0 0,0 0 0,1 0 1,-1 0-1,0 0 0,1 0-58,23-11 1513,-19 8-1604,415-258 924,-300 194-798,2 4 0,80-26-35,-72 43 30,1 6-1,120-20-29,296-38 27,-31 38 2,-54 35-20,-41 24 31,-346 3-16,-1 4 0,-1 2-1,1 4 1,-1 4 0,-1 2-1,-1 4 1,-1 2 0,32 18-24,-76-30 222,0 1 1,0 1 0,-2 1 0,0 2-1,0 0 1,19 20-223,-41-35 88,1 0 1,-1 0 0,0 0-1,0 1 1,0-1-1,0 1 1,-1 0-1,1-1 1,-1 1-1,1 0 1,-1 0 0,0 0-1,0 0 1,0 0-1,-1 0 1,1 0-1,-1 1 1,1-1-1,-1 0 1,0 0 0,0 0-1,-1 0 1,1 0-1,-1 1 1,1-1-1,-1 0 1,0 0-1,0 0 1,-1 0-1,1 0-88,-3 5-1733,1-4 722</inkml:trace>
  <inkml:trace contextRef="#ctx0" brushRef="#br0" timeOffset="8560.194">8585 7000 5177,'7'-12'8193,"4"38"-6148,0 20-1605,-2 0-1,-2 0 0,1 44-439,-6-69 111,22 265 961,-22-272-1031,10 96 375,-4 1 0,-5 70-416,-4-140 484,-15-60 550,-4-30-847,2-1 1,3-1-1,1 0 1,1-11-188,0 6 56,-21-77-23,34 130-21,-3-11-49,9 14-80,38 37-100,-39-31 216,1-1 0,0 1 0,1-1 0,-1 0 0,1-1 0,0 1 0,0-1 0,0-1 0,1 0 0,-1 0 0,1 0 0,0-1 0,0 0 0,-1 0 0,6 0 1,-8-3 8,-1-1 0,0 1 0,0-1 0,0 1 0,0-1-1,0-1 1,-1 1 0,1 0 0,-1-1 0,1 0 0,-1 0 0,0 0-1,0 0 1,0 0 0,0-1 0,-1 1 0,0-1 0,1 0-1,-1 1 1,0-1 0,-1 0 0,1 0 0,0-2-8,0 1 1,20-39 27,-21 44-34,0 1 0,0-1 1,0 1-1,0-1 0,0 1 0,0 0 0,0-1 1,0 1-1,-1 0 0,1 0 0,0 0 1,0 0-1,-1 0 0,1 0 0,0 0 1,-1 0-1,1 0 0,-1 0 0,1 0 0,-1 0 1,0 0-1,1 0 0,-1 0 0,0 0 1,0 1-1,0-1 0,0 0 0,0 1 6,1 0-9,6 46-48,-7-41 57,1 1 1,0-1-1,0 0 0,0 1 1,1-1-1,0 0 0,1 0 1,0 0-1,0 0 0,0 0 1,2 3-1,-4-9 0,0 0 1,0 0-1,0 0 0,0-1 1,0 1-1,0 0 0,0 0 1,0 0-1,0-1 1,1 1-1,-1-1 0,0 1 1,0-1-1,1 1 1,-1-1-1,0 0 0,1 0 1,-1 1-1,0-1 1,1 0-1,-1 0 0,0 0 1,0-1-1,1 1 0,-1 0 1,0 0-1,1-1 1,-1 1-1,0-1 0,0 1 1,1-1-1,-1 1 1,0-1-1,0 0 0,0 1 1,0-1-1,0 0 1,0 0-1,0 0 0,0-1 0,35-42 62,-30 33-43,-1-1-1,0-1 1,-1 1 0,0-1-1,-1 1 1,-1-1 0,0 0-1,0 0 1,-2 0 0,1 0-1,-2 0 1,0 0 0,0 0 0,-3-10-19,16 143-138,-11-116 137,0-1-1,0 0 1,0 1-1,0-1 1,1 0-1,-1 0 1,1 0-1,0 0 1,0 0-1,0 0 1,0 0-1,1-1 1,-1 1-1,1-1 1,-1 1-1,1-1 1,0 0-1,0 0 1,0 0-1,0-1 1,0 1-1,1-1 1,-1 0-1,0 0 1,1 0-1,-1 0 1,0 0-1,1-1 1,-1 1-1,1-1 1,-1 0-1,1 0 2,4-2 5,0 1 0,0-1 1,-1 0-1,1-1 0,-1 0 0,1 0 0,-1 0 0,0-1 0,0-1 0,-1 1 0,1-1 1,-1 0-1,0 0 0,0-1 0,0 1 0,-1-1 0,0-1 0,0 1 0,-1-1 1,4-6-6,14-15 14,75-72-11,-96 99-5,0 0 0,1 0 1,-1 0-1,1 0 0,0 0 0,-1 0 0,1 0 0,0 0 0,-1 1 1,1-1-1,0 1 0,0-1 0,-1 1 0,1 0 0,0-1 0,0 1 1,0 0-1,0 0 0,-1 0 0,1 1 0,0-1 0,0 0 0,0 1 0,-1-1 1,1 1-1,0 0 0,-1-1 0,1 1 0,0 0 0,-1 0 0,1 0 1,-1 0-1,1 1 0,-1-1 0,0 0 0,0 0 0,1 1 0,-1-1 1,0 1-1,0-1 0,0 1 0,0-1 0,0 2 2,25 77-74,-26-79 73,26 103 47,-24-105-40,0 0 1,-1-1-1,1 1 1,0-1 0,-1 1-1,1-1 1,-1 1-1,1-1 1,-1 0-1,0 0 1,0 1-1,1-1 1,-1 0-1,-1 0 1,1 0 0,0 0-1,0-1 1,-1 1-1,1 0 1,-1 0-1,0 0 1,0-1-7,34-160 179,-33 144-262,15 96 36,-16-75 48,1 0-1,-1 1 1,1-1 0,0 0-1,0 0 1,-1-1-1,1 1 1,0 0 0,1 0-1,-1 0 1,0-1-1,1 1 1,-1 0 0,0-1-1,1 1 1,0-1 0,-1 0-1,1 1 1,0-1-1,0 0 1,0 0 0,0 0-1,0 0 1,0-1-1,0 1 1,0-1 0,0 1-1,0-1 1,0 1-1,0-1 1,0 0 0,0 0-1,1 0 1,-1 0 0,0-1-1,0 1 1,0 0-1,0-1 1,0 0 0,0 1-1,0-1 1,0 0-1,0 0 1,0 0 0,0 0-1,0-1 0,13-11 13,-1-2-1,0 0 1,-1 0-1,0-1 1,-1-1 0,-1 0-1,0-3-12,-4 10 8,58-102 39,-59 141-163,-5-18 114,0 1 0,1-1 0,0 0 0,1 0-1,0 0 1,1 0 0,0 0 0,1-1 0,1 2 2,-5-10 0,0-1 1,0 1-1,0 0 0,0-1 0,1 1 1,-1-1-1,1 0 0,-1 1 1,1-1-1,-1 0 0,1 0 0,0 0 1,0 0-1,-1 0 0,1 0 0,0-1 1,0 1-1,0 0 0,0-1 0,0 0 1,0 1-1,0-1 0,0 0 0,0 0 1,0 0-1,0 0 0,0-1 0,0 1 1,0 0-1,0-1 0,0 1 0,0-1 1,-1 0-1,1 0 0,0 0 0,0 0 0,64-45 46,-56 38-42,93-102 95,-90 98-138,-16 60-17,-1-5-282,-4-57-1549,-11-82-5237,13-63-3770,6 122 11314,2-5 2908,0 2 3090,1 35-1372,5 18-3486,-1-2-1191,36 33-529,-36-39-152,-1-2 0,1 1 0,0-1 0,0 0 0,0 0 0,1-1 0,-1 1 0,0-2 0,1 1 0,0-1 0,-1 0 0,4-1 312,-2 0-292,-6 0 270,-1-1-1,0 1 1,0 0-1,1 0 0,-1 0 1,0 0-1,1 1 1,-1-1-1,0 1 1,1-1-1,-1 1 1,0 0-1,0 0 1,0 0-1,0 0 0,0 0 1,0 0-1,0 1 1,0-1-1,0 1 1,-1-1-1,1 1 1,1 1 22,41 137 1132,120 295-295,-147-356-611,-16-77-150,-1 1 0,0-1 1,0 0-1,0 0 0,0 1 0,-1-1 0,1 0 0,-1 0 1,1 1-1,-1-1 0,0 0 0,1 0 0,-1 0 0,0 0 1,-1 0-1,1 0 0,0 0 0,0-1 0,-1 1 0,1 0 1,-1-1-1,0 1 0,1-1 0,-1 1 0,0-1 0,0 0 1,0 0-1,0 0 0,0 0 0,0 0 0,0 0 0,0 0 1,-1-1-77,-1 0 111,0-1 0,0 0 0,1 1 0,-1-2 0,0 1 0,0 0 0,1-1 0,-1 0 0,1 0 0,-1 0 0,1 0 0,0 0 0,0-1 0,0 1 0,0-1 0,0 0 0,1 0 0,-1 0 0,1 0 0,0 0 0,0-1 0,0 1 0,0-1 0,1 1-111,-10-17 35,1-1 1,1 0-1,2 0 0,0-1 0,1 0 1,1 0-1,0 0 0,2-1 0,1 1 1,1-1-1,1 0 0,1 1 0,1-1 1,2-11-36,-2 25-29,0-1 1,0 0-1,1 1 0,0-1 1,0 1-1,1 0 1,1 0-1,-1 1 1,1-1-1,1 1 1,0 0-1,0 0 1,0 1-1,1 0 1,0 0-1,1 0 1,-1 1-1,1 0 1,0 1-1,1-1 1,2 1 28,45-24-5011,-32 18 1175</inkml:trace>
  <inkml:trace contextRef="#ctx0" brushRef="#br0" timeOffset="9557.853">10447 7121 8914,'-5'-1'2632,"5"-1"673,3 1-2449,8-4-159,3-2-161,10-6-152,3 0-96,8-5-152,-2 1-72,1 3-64,-4 1 96,-4 3-752,-12 3 3640,-4-5-6520,-1-7 2655</inkml:trace>
  <inkml:trace contextRef="#ctx0" brushRef="#br0" timeOffset="10130.596">10727 6715 8970,'15'30'4256,"-2"21"-2633,-6-22-1302,17 52 607,3-1 0,18 34-928,-10-35 103,-4 2 1,-3 1-1,3 30-103,-24-45 811,-7-67-786,0 1 1,0-1 0,0 0 0,0 1 0,0-1 0,0 0 0,0 1 0,0-1 0,0 0-1,0 1 1,0-1 0,0 1 0,0-1 0,0 0 0,0 1 0,0-1 0,0 0 0,0 1-1,0-1 1,0 0 0,-1 0 0,1 1 0,0-1 0,0 0 0,0 1 0,-1-1 0,1 0-1,0 0 1,0 1 0,-1-1 0,1 0 0,0 0 0,-1 0 0,1 1 0,0-1 0,-1 0-1,1 0 1,0 0 0,-1 0 0,1 0 0,0 0 0,-1 0 0,1 0 0,0 0 0,-1 0-1,1 0 1,0 0 0,-1 0 0,1 0 0,0 0 0,-1 0 0,1 0 0,0 0 0,-1 0-1,1 0 1,0 0 0,-1-1 0,1 1 0,0 0 0,-1 0 0,1 0 0,0-1 0,0 1-1,-1 0 1,1 0 0,0-1 0,0 1-26,-18-21 826,9 2-714,1-1 0,0 0 0,2 0 0,0 0 0,2-1-1,0 0 1,1 0 0,1 0 0,1-10-112,1 31 1,-20-402 63,29 319-91,-8 80 21,-1 0 0,1 1 0,0-1 0,0 0 0,0 1 0,1-1 0,-1 1 0,1-1 0,-1 1-1,1 0 1,0-1 0,-1 1 0,1 0 0,0 0 0,1 1 0,-1-1 0,0 0 0,0 1 0,1-1 0,-1 1 0,1 0 0,0-1 0,-1 1 0,1 1 0,0-1 0,-1 0 0,3 0 6,-1 1-8,1-1 1,-1 1-1,0 0 1,1 1 0,-1-1-1,0 1 1,1 0 0,-1 0-1,0 0 1,1 0 0,-1 1-1,0-1 1,0 1-1,0 0 1,-1 1 0,1-1-1,0 1 1,-1-1 0,0 1-1,1 0 1,-1 0-1,0 1 1,-1-1 0,1 1-1,-1-1 1,1 1 0,-1 0-1,0 0 1,0 0-1,-1 0 1,1 0 0,-1 0-1,0 0 1,0 1 0,0-1-1,0 4 8,-3-3 4,0-1-1,0 1 0,0-1 1,0 0-1,-1 1 1,1-1-1,-1 0 0,0-1 1,-1 1-1,1-1 1,-1 1-1,1-1 1,-1 0-1,0 0 0,0-1 1,0 1-1,-1 0-3,-9 7 5,-105 74 30,105-76-499,16-21-2370,14-17-1027,3-15-535</inkml:trace>
  <inkml:trace contextRef="#ctx0" brushRef="#br0" timeOffset="10717.216">11178 6520 8890,'-15'40'5323,"3"23"-3640,9-48-1345,-1 0-161,1 1-1,1-1 0,0 1 1,1-1-1,0 1 1,1 0-1,1-1 1,1 1-1,0-1 1,1 1-1,1-1 1,0 0-1,1 1-176,-4-15 9,-1 1-1,1 0 1,0-1 0,0 1 0,-1-1-1,1 1 1,0-1 0,0 1-1,1-1 1,-1 0 0,0 1 0,0-1-1,1 0 1,-1 0 0,1 0 0,-1 0-1,1 0 1,-1 0 0,1-1-1,-1 1 1,1 0 0,0-1 0,-1 1-1,1-1 1,0 0 0,0 1 0,-1-1-1,1 0 1,0 0 0,0 0-1,-1 0 1,1-1 0,0 1 0,0 0-1,-1-1 1,1 1 0,0-1-1,-1 0 1,1 1 0,0-1 0,-1 0-1,1 0 1,-1 0 0,0 0 0,1 0-1,-1 0 1,0-1 0,1 1-9,5-9 37,0 0 1,0 0-1,-1 0 1,-1-1-1,0 0 1,0 0 0,-1-1-1,0 1 1,-1-1-1,0 0 1,-1 0-1,-1 0 1,0 0-1,0 0 1,-1 0-1,-1 0 1,0 0 0,0 0-1,-1 0 1,-1 0-1,0 0 1,-1 1-1,0-1 1,-1 1-1,0 0 1,0 0-38,3 8 26,2 1 0,-1 1 0,1-1 1,-1 0-1,0 1 1,1-1-1,-1 1 1,0-1-1,0 1 0,0 0 1,0-1-1,0 1 1,-1 0-1,1-1 1,0 1-1,0 0 1,-1 0-1,1 0 0,-1 0 1,1 0-1,-1 1 1,1-1-1,-1 0 1,0 1-1,-1-1-26,2 2 15,1 0-1,-1 1 1,0-1-1,1 0 1,-1 1-1,0-1 1,1 0-1,0 1 1,-1-1-1,1 1 1,0-1-1,0 1 1,0-1-1,-1 1 1,2-1-1,-1 1 1,0-1-1,0 1 1,0-1-1,1 0 1,-1 1-1,1-1 1,-1 1-1,1 0-14,0 1 1,-1 1 0,1-1 0,0 1 0,0-1-1,1 1 1,-1-1 0,1 0 0,0 0 0,0 0 0,0 0 0,0 0 0,0 0-1,0 0 1,1 0 0,0-1 0,-1 0 0,1 1 0,0-1 0,0 0 0,0 0-1,0-1 1,1 1 0,-1-1 0,0 1 0,1-1 0,-1 0 0,1 0-1,-1-1 1,1 1 0,0-1 0,-1 1 0,1-1 0,-1 0 0,1-1 0,0 1-1,-1-1 1,1 1 0,-1-1 0,1 0 0,-1 0 0,1-1 0,-1 1 0,2-2-2,95-92 91,-99 94-92,0 1 0,0 0 1,0 0-1,0 0 0,1 0 0,-1 0 1,0 0-1,0 0 0,0 0 1,1 0-1,-1 0 0,0 1 0,0-1 1,0 0-1,0 1 0,0-1 0,0 1 1,0 0-1,0-1 0,0 1 1,0 0-1,0-1 0,0 1 0,0 0 1,0 0-1,0 0 0,-1 0 0,1 0 1,0 0-1,-1 0 0,1 0 1,-1 0-1,1 0 0,-1 0 0,0 0 1,1 0-1,-1 0 0,0 1 0,0-1 1,1 0-1,-1 0 0,0 0 1,0 1-1,-1-1 0,1 0 0,0 1 2,4 8-14,-4-7 16,0-1-1,0 0 0,1 0 0,-1 0 1,1 0-1,0 0 0,-1 0 0,1 0 0,0 0 1,0 0-1,1 0 0,-1 0 0,0 0 0,1-1 1,-1 1-1,0-1 0,1 1 0,0-1 1,-1 1-1,1-1 0,0 0 0,0 0 0,0 0 1,0 0-1,0 0 0,0 0 0,0 0 0,0-1 1,0 1-1,0-1 0,0 0 0,1 1 1,-1-1-1,0 0 0,0 0 0,0-1 0,0 1 1,1 0-1,-1-1 0,0 1 0,0-1 0,0 0 1,0 1-1,2-2-1,6-6 0,0-1-1,0-1 1,-1 1 0,0-2-1,0 1 1,-1-1 0,-1 0-1,0-1 1,0 0 0,-1 0-1,-1 0 1,0-1 0,0 0 0,7-76-4228,-5 45 617,1-12-58</inkml:trace>
  <inkml:trace contextRef="#ctx0" brushRef="#br0" timeOffset="11029.042">11770 5873 4681,'-41'104'11343,"35"-82"-11052,2 0 0,1 1 0,1-1 0,0 1 0,2-1 0,0 1 1,2-1-1,1 1 0,0-1 0,6 16-291,-4-21 38,2-1 0,-1-1 0,2 1 0,0-1 0,1-1 1,1 1-1,0-2 0,1 1 0,0-1 0,5 2-38,-18-31-1267,-3 8 1129,0-1 0,0 1 0,-1 0 0,0 1 0,0-1 1,-1 1-1,0 0 0,0 1 0,-1 0 0,0 0 0,0 1 0,0-1 0,-1 2 0,1-1 0,-1 1 0,-3 0 138,12 3 37,-1 1-1,1 0 1,0-1 0,-1 1-1,1-1 1,0 1 0,-1 0-1,1-1 1,-1 1 0,1 0-1,-1-1 1,1 1 0,-1 0-1,1 0 1,-1 0 0,1-1 0,-1 1-1,1 0 1,-1 0 0,1 0-1,-1 0 1,0 0 0,1 0-1,-1 0 1,1 0 0,-1 0-1,1 0 1,-1 0 0,1 1-1,-1-1 1,1 0 0,-1 0-1,1 0 1,-1 1 0,1-1-1,-1 0 1,1 1 0,-1-1-1,1 0 1,0 1 0,-1-1-1,1 0 1,-1 1 0,1-1-1,0 1 1,0-1 0,-1 1-1,1-1 1,0 1 0,0-1-1,-1 1 1,1-1 0,0 1-1,0-1 1,0 1 0,0 0-37,1 0 22,1 1 1,-1 0 0,1-1 0,-1 0-1,1 1 1,0-1 0,0 0-1,-1 0 1,1 0 0,0 0-1,0 0 1,0 0 0,0 0-1,0-1 1,0 1 0,1-1-1,-1 1 1,0-1 0,0 0-1,0 0 1,0 0 0,1 0-23,4 0-185,0-1 0,0 1 0,0-1 0,0-1 0,0 1 1,0-1-1,0 0 0,-1-1 0,1 1 0,-1-1 0,5-3 185,59-51-6551,-32 15 2102</inkml:trace>
  <inkml:trace contextRef="#ctx0" brushRef="#br0" timeOffset="11575.908">12002 6046 7730,'-24'35'7747,"20"-26"-7530,1 0 0,1 0 0,0 0 0,0 0 0,1 1 0,0-1-1,1 0 1,0 1 0,0 4-217,0-13 4,0 0 0,0 0 1,0 0-1,0 1 0,0-1 0,0 0 0,0 0 0,1 0 1,-1 0-1,0 0 0,1 0 0,-1 0 0,0 0 0,1 0 0,-1 0 1,1 0-1,0-1 0,-1 1 0,1 0 0,0 0 0,-1 0 1,1-1-1,0 1 0,0 0 0,0-1 0,0 1 0,0-1 1,-1 1-1,1-1 0,0 1 0,0-1 0,0 0 0,0 1 1,0-1-1,1 0 0,-1 0-4,43-8-33,-1 2-9,-41 7 41,0 0-1,0 0 1,0 1 0,0-1 0,0 1 0,0 0-1,0-1 1,-1 1 0,1 0 0,-1 0 0,1 0-1,-1 0 1,0 0 0,0 0 0,1 0 0,-2 1-1,1-1 1,0 0 0,0 1 0,-1-1 0,1 1-1,-1-1 1,0 0 0,0 2 1,2 5 21,-1-4 24,0 0 0,-1 0 1,1 0-1,-1 0 0,-1 0 1,1 0-1,-1 0 0,1 0 1,-2 0-1,1 0 0,0 0 0,-1 0 1,0 0-1,0-1 0,0 1 1,-1-1-1,0 1 0,0-1 1,0 0-1,0 0 0,0 0 1,-1-1-1,0 1-45,-4 4 116,-1-1 1,-1 1 0,1-1-1,-1-1 1,0 0 0,-1-1-1,1 0 1,-1 0 0,0-1-1,-1 0-116,-121 18-1076,55-22-284</inkml:trace>
  <inkml:trace contextRef="#ctx0" brushRef="#br0" timeOffset="11576.908">11201 5763 10074,'11'0'2817,"1"6"704,3-1-2737,6 10-488,-3-1-80,-1 1-160,-9 0-576,-15 9-3065,-21-5 768</inkml:trace>
  <inkml:trace contextRef="#ctx0" brushRef="#br0" timeOffset="12835.315">7497 13456 5777,'-32'6'5116,"-5"32"-4212,36-37-853,-47 69 386,4 2 1,-18 41-438,43-79 49,-170 335 243,28 3 263,15-60 278,90-188-218,5 3 0,-22 93-615,24-64 161,45-153-435,7-24-376,-3 17 429,21-95-5594,-7 25 1901</inkml:trace>
  <inkml:trace contextRef="#ctx0" brushRef="#br0" timeOffset="13444.648">7191 13497 7722,'19'3'5569,"12"-11"-5905,-24 5 801,37-15-299,-1-2 1,-1-2-1,-1-2 0,0-2 0,-2-2 1,20-19-167,50-60 156,-100 107-55,-13 21 2,3-16-93,-28 114-267,6 1-1,5 1 0,5 1 1,4 77 257,12-121-2809,-3-11-298</inkml:trace>
  <inkml:trace contextRef="#ctx0" brushRef="#br0" timeOffset="14347.666">6095 16874 6169,'2'40'6722,"12"-53"-4999,20-46-1181,-2-1-1,-3-2 1,19-60-542,-36 93 68,36-107 32,-6-3-1,-2-20-99,-38 150-10,-6 22 6,-13 61 56,3 0 0,3 0 0,1 47-52,15-52 29,-5-69-27,0 1 0,1-1-1,-1 1 1,1-1 0,-1 1 0,1-1 0,-1 1 0,1-1 0,0 1-1,-1-1 1,1 1 0,0-1 0,-1 0 0,1 1 0,0-1 0,-1 0-1,1 0 1,0 0 0,-1 0 0,1 1 0,0-1 0,0 0 0,-1 0-1,1 0 1,0 0 0,-1-1 0,1 1 0,0 0 0,0 0 0,-1 0-1,1 0 1,0-1 0,-1 1 0,1 0 0,0-1 0,-1 1 0,1-1-1,-1 1 1,1 0 0,0-1 0,-1 1 0,1-1 0,-1 0 0,0 1-1,1-1 1,-1 1 0,1-1 0,-1 0 0,0 1 0,1-1 0,-1 0-2,19-20 52,-1-1 1,-1-1-1,-1 0 1,-1-1-1,-1 0 1,-1-2 0,3-9-53,15-40 83,-4-1 0,13-61-83,-37 133-55,-6 31 31,1-1 27,-1 7 6,3-1 0,0 0 0,2 1 0,5 26-9,-7-57-19,0 1-1,1-1 1,-1 0-1,1 1 1,-1-1-1,1 0 1,0 0-1,0 1 1,0-1-1,0 0 1,0 0-1,0 0 1,1 0-1,-1 0 1,1 0-1,-1-1 1,1 1-1,0 0 1,-1-1-1,1 0 1,0 1-1,0-1 1,0 0-1,0 0 1,0 0-1,1 0 1,0 0 19,-2-1-118,1 0 0,-1 0 0,1 0 0,-1 0 0,1-1 0,-1 1 0,0 0 0,1-1 0,-1 0 1,1 1-1,-1-1 0,0 0 0,1 1 0,-1-1 0,0 0 0,0 0 0,0 0 0,0 0 0,0 0 0,0-1 1,0 1-1,0 0 0,0 0 0,0-1 0,0 1 0,-1 0 0,1-1 0,-1 1 0,1-2 118,2-2-585,17-31-2508</inkml:trace>
  <inkml:trace contextRef="#ctx0" brushRef="#br0" timeOffset="14817.403">6966 15917 8690,'-3'6'2416,"0"12"721,-1 5-2257,1 15-304,-4 7-8,4 8-111,3-4-81,5 4-192,3-17-56,4-2-128,0-15-56,-2-6-512,-5-12-105,-5-10-2839,2-12 463</inkml:trace>
  <inkml:trace contextRef="#ctx0" brushRef="#br0" timeOffset="15125.671">6795 16065 8610,'1'3'2088,"10"3"753,7-1-2417,9 1-184,2-4 8,11-2-96,1-5 16,6-1-104,-3 0-56,9-3-2984,-11-2 959</inkml:trace>
  <inkml:trace contextRef="#ctx0" brushRef="#br0" timeOffset="15394.974">7176 15686 5457,'0'-8'520,"2"0"0,-1 0-1,1 0 1,1 1 0,-1-1-1,1 1 1,1-1 0,-1 1-1,1 0 1,0 0 0,1 0-1,0 1 1,0 0 0,0 0-1,4-4-519,-2 4 88,1 0-1,-1 0 0,1 1 0,0 0 1,0 0-1,0 1 0,1 0 1,0 0-1,0 1 0,0 0 0,0 1 1,0 0-1,0 0 0,1 1 1,-1 0-1,1 1 0,-1 0 0,0 0 1,1 1-1,-1 0 0,1 1 1,-1 0-1,0 0 0,0 1 0,0 1 1,-1-1-1,1 1 0,-1 1 1,1-1-1,-2 1 0,5 4-87,-7-4 46,-1 1-1,0 0 1,0 0 0,0 1-1,-1-1 1,0 1 0,0-1-1,0 1 1,-1 0-1,0 0 1,-1 0 0,1 1-1,-1-1 1,-1 0 0,1 0-1,-1 1 1,-1-1-1,1 0 1,-1 1 0,-1-1-1,1 0 1,-1 0 0,-2 6-46,-7 26 305,-2-1 0,-1-1 1,-2 0-1,-9 13-305,-3 8 434,-31 81 766,58-137-1188,0 0 0,1 1-1,-1-1 1,1 0 0,-1 0 0,1 1 0,0-1-1,-1 0 1,1 1 0,1-1 0,-1 0 0,0 1-1,0-1 1,1 0 0,-1 1 0,1-1 0,0 0-1,0 0 1,0 0 0,0 1 0,0-1 0,0 0-1,1 0 1,-1-1 0,1 1 0,-1 0 0,1 0-1,0-1 1,-1 1 0,1-1 0,0 1 0,0-1-1,1 1-11,4 2 6,-1 0 0,1-1 0,0 0 0,0 0 0,0 0 0,1-1 0,-1 0 0,0 0 0,1-1 0,-1 0 0,1-1-1,0 1 1,-1-1 0,1-1 0,-1 1 0,1-1 0,-1-1 0,1 1 0,-1-1 0,0-1 0,1 1 0,-1-1 0,-1-1 0,1 1 0,0-1-1,-1 0 1,1-1-6,6-9 31,-1 0-1,0-1 1,-1 0-1,-1-1 1,0 0-1,-1-1 1,-1 0-1,1-4-30,-6 13 20,-1 1-1,0-1 0,0 1 1,0-1-1,-1 0 0,0 0 1,0 0-1,-1 0 0,-1-7-19,1 12 10,0 1-1,0 0 1,-1 0 0,1 0-1,-1 0 1,1 0 0,-1-1-1,0 1 1,0 0 0,0 1-1,0-1 1,0 0 0,0 0-1,0 0 1,-1 0 0,1 1-1,-1-1 1,1 1-1,-1-1 1,0 1 0,1 0-1,-1-1 1,0 1 0,0 0-1,0 0 1,0 0 0,0 1-1,0-1 1,0 0 0,0 1-1,0-1 1,0 1 0,-1 0-1,1 0 1,0 0 0,0 0-1,-2 0-9,-5 3 31,-1 0-1,1 0 1,0 1-1,0 0 0,1 0 1,-1 1-1,1 1 1,0-1-1,1 1 1,-1 0-1,1 1 0,0 0 1,1 0-1,-1 1 1,1-1-1,1 1 1,-3 5-31,-14 24 633,-1-10-3839</inkml:trace>
  <inkml:trace contextRef="#ctx0" brushRef="#br0" timeOffset="30075.553">8972 4754 2328,'-4'-1'7457,"4"2"-6712,-4 8 2722,5-10-2325,1-3-884,39-82 941,119-383-418,-119 338-437,-35 114-295,2-8 371,-18 37 91,-34 84-285,23-77-146,-17 98-282,8-17 251,4 1 0,-11 91-49,34-61 29,4-131-30,-1 0 0,1 0 0,-1 1 0,0-1 0,1 0 0,-1 0 0,1 0 0,-1 0 0,1 0-1,-1 0 1,1 0 0,-1 0 0,1 0 0,-1 0 0,1 0 0,-1 0 0,1 0 0,-1-1 0,1 1 0,-1 0 0,0 0 0,1 0 0,-1-1 0,1 1 0,-1 0 0,0-1-1,1 1 1,-1 0 0,0-1 0,1 1 0,-1 0 0,0-1 0,1 1 0,-1-1 0,0 1 0,0 0 0,0-1 0,1 1 0,-1-1 0,0 1 0,0-1 0,0 1 0,0-1-1,0 1 1,0-1 0,0 1 0,0-1 0,0 1 0,0 0 0,0-1 0,0 1 0,0-1 0,0 1 0,0-1 0,-1 1 0,1-1 0,0 1 0,0-1 0,-1 1 1,1 0-1,65-242 8,-15 45 56,1 53-14,-72 206-158,2 1-1,4 1 1,2 1 0,0 23 109,12-83-38,-2-50-7887,3-1 3290</inkml:trace>
  <inkml:trace contextRef="#ctx0" brushRef="#br0" timeOffset="30428.609">8889 4069 7842,'-52'67'6917,"61"-66"-6321,51-43-324,26-59-117,-47 47-87,100-120 99,-133 168-162,-1 1 0,1 0 0,0 0 0,0 0 0,0 1 0,1 0 0,0 0 0,-1 0 0,1 1 0,1 0 1,-1 1-1,0-1 0,1 2 0,-1-1 0,4 0-5,-9 2 5,0 1 1,-1-1 0,1 1-1,0-1 1,0 1-1,-1 0 1,1-1 0,-1 1-1,1 0 1,-1 0 0,1 0-1,-1 0 1,0 0-1,1 0 1,-1 1 0,0-1-1,0 0 1,0 1 0,0-1-1,0 1 1,0-1-1,0 1 1,0-1 0,-1 1-1,1 0 1,-1-1-1,1 1 1,-1 0 0,0 0-1,1-1 1,-1 1 0,0 0-1,0 0 1,0-1-1,0 1 1,-1 0 0,1 0-1,0-1 1,-1 1 0,1 0-1,-1-1 1,0 2-6,1 8 34,-10 177 411,2 72-152,17-192-3194,-8-51-433</inkml:trace>
  <inkml:trace contextRef="#ctx0" brushRef="#br0" timeOffset="39074.854">1184 12354 7898,'4'-2'4484,"13"0"-3892,-13 2-263,34-9-6,0-1 0,-1-2 1,0-1-1,34-18-323,-12 6 44,-36 16-138,85-47-3099,-83 34 802</inkml:trace>
  <inkml:trace contextRef="#ctx0" brushRef="#br0" timeOffset="39644.702">2046 11937 7418,'38'3'5999,"43"-26"-5686,468-258-1678,-466 230-2094,-45 24 1010</inkml:trace>
  <inkml:trace contextRef="#ctx0" brushRef="#br0" timeOffset="39645.702">3167 11406 3745,'23'-8'1736,"-1"1"25,7-2-817,-1 0-520,7-11-72,-2 5-296,8-4 32,-5-3-224,8-6-1656,-4 9 511</inkml:trace>
  <inkml:trace contextRef="#ctx0" brushRef="#br0" timeOffset="39973.377">3835 11024 3953,'61'-41'3337,"86"-66"757,63-104-3394,-174 181-1248,-2-2 0,-1-1 0,16-21 548,-29 31 381,1 1 1,2 1-1,0 1 1,1 1 0,0 1-1,10-3-381,-9 2 132,-2-1 1,0-1-1,-1-1 0,17-22-132,-22 23-1,2 0 1,0 2-1,1 0 1,0 2-1,2 0 1,13-8 0,2 5-14,-2-2 1,0-2 0,-2-1-1,-1-2 1,19-20 13,59-74-28,-2 2-3846,-58 75-714,-24 23 1906</inkml:trace>
  <inkml:trace contextRef="#ctx0" brushRef="#br0" timeOffset="40198.258">5548 9521 2985,'25'-16'1208,"3"5"168,-10-1-824,2-8-104,-5 8-184,1-3 393,-3-5-73,3 2 192,-1 3-56,4-8 48,-4 0-440,6-1-48,-6 1-200,0-1-808,-2 4-792,-1 2-681,-5 3-847</inkml:trace>
  <inkml:trace contextRef="#ctx0" brushRef="#br0" timeOffset="40433.15">5863 9169 2649,'28'-19'4968,"16"-17"-2968,-27 13-1719,-14 18-544,-1 1 1,1-1-1,0 1 0,0 0 0,1 0 0,-1 0 1,1 0-1,0 0 0,0 1 0,0 0 1,1 0-1,-1 0 0,1 0 0,0 1 0,0-1 1,-1 1-1,1 1 0,1-1 0,-1 1 0,0 0 1,1 0 262,84 2 202,69 22 2183,-142-22-3589,-3 2-6</inkml:trace>
  <inkml:trace contextRef="#ctx0" brushRef="#br0" timeOffset="40434.15">6567 9144 3497,'27'29'1648,"7"5"-16,-4-6-847,8-1-385,0-7-256,6-5 0,-8-12-368,8-2-1113,-7-4-343,1 2-544</inkml:trace>
  <inkml:trace contextRef="#ctx0" brushRef="#br0" timeOffset="40978.052">7071 9383 4137,'32'37'2784,"4"-1"-391,-5-4-1065,6 0-360,-3-8-767,7 2-41,-3-5-793,7-4-1735,-4-6 367</inkml:trace>
  <inkml:trace contextRef="#ctx0" brushRef="#br0" timeOffset="41338.607">7696 9728 6569,'73'66'4715,"-55"-48"-4481,1 0 0,0-1-1,1-1 1,1 0 0,0-2-1,1-1 1,1 0-1,18 6-233,54 2-374,-81-19 174,0-1-1,0 2 1,0 0-1,-1 1 1,1 0-1,-1 1 1,0 1 0,0 0-1,0 0 1,-1 2-1,11 7 201,-3 6 206,0 1 1,-1 1-1,-2 1 0,0 0 0,-2 1 0,0 1 0,4 13-206,-11-20 100,0 0 0,2 0-1,0-1 1,1-1-1,1 1 1,0-2 0,1 0-1,1 0 1,1-1-1,0-1 1,1 0 0,0-2-1,1 1 1,1-2-1,-1 0 1,6 0-100,87 14-3276,-92-23 2510,1 0 0,-1 2-1,-1 0 1,1 1 0,-1 1 0,0 1 0,6 3 766,-3 4 603,-2 1 1,0 0 0,-1 2 0,0 0-1,-2 0 1,0 2 0,-1 0 0,-1 1-1,0 0 1,-2 0 0,0 2-1,-2-1 1,4 14-604,13 18 191,-14-28-118,1 0 0,2-1 0,0 0 0,2-1 0,0-1 0,2-1-1,1 0-72,-9-11-411,0 0-1,1-1 0,0 0 0,0-1 0,1 0 0,0-1 0,1-1 0,-1 0 0,5 0 412,30 6-3578,42 19-1730,-69-15 6990,0 1 0,-2 2 0,0 0-1,-2 1 1,0 0 0,-1 2 0,9 14-1682,-15-21 224,12 15 31,0 0-1,2-2 1,2-1 0,0-1-1,5 2-254,-19-18-74,0-1 1,1 0-1,0-1 0,1 0 1,0-1-1,0 0 0,0-1 1,1-1-1,0 0 0,0-1 1,0-1-1,1 0 0,4-1 74,64 0-1369,-63-3 1201,-1 0-1,1 2 0,-1 1 1,1 0-1,-1 1 0,0 1 1,0 1-1,0 1 1,-1 1-1,8 4 169,18 16 936,-2 1 0,-2 2 1,30 28-937,56 41 602,-98-79-637,0-1-1,2-1 1,1-1-1,0-2 0,0-1 1,13 2 35,79 14-432,-83-22 392,-1 2-1,-1 1 0,0 2 0,36 18 41,94 82 573,-137-88-502,2-1 0,0-1 0,2-2-1,33 14-70,357 93 82,-387-110-126,2-2 1,0-2-1,0-1 1,1-2-1,1-2 1,0-2 0,7-1 43,67 0-4040,-57-5 1163</inkml:trace>
  <inkml:trace contextRef="#ctx0" brushRef="#br0" timeOffset="44516.937">912 12653 6369,'1'18'3229,"35"-13"-3273,-30-4 277,27-3 156,-1-1 0,1-2 0,-1 0-1,0-3 1,17-5-389,14-4 185,12 0-152,1 3 0,1 4 0,-1 2 0,1 5 1,0 2-1,0 4 0,52 10-33,-62-4 13,-10 0-2,0-1-1,0-4 1,1-2 0,-1-2 0,49-7-11,125-37 33,-18 7-17,-35 8 4,108-12 47,-234 36 50,-1-3 1,0-2 0,0-2 0,-1-2-1,-1-3 1,-1-1 0,0-3 0,-1-2-1,-1-1 1,22-18-118,-38 20 12,74-53 18,3 4 0,3 5 0,57-22-30,113-43 193,-149 71 34,98-63-227,-154 79 73,3 5 0,58-22-73,179-67 12,-208 81 31,100-9-27,-178 50-15,1-2 1,-1-2-1,-1 0 0,0-2 1,-1-1-1,0-1 0,-1-2 1,1-1-2,120-99 28,-39 67-27,-50 5 38,-45 64 165,81 152 197,-86-158-396,1-1 0,1 0-1,0 0 1,0-1 0,1 0-1,1-1 1,0-1 0,1 1-1,0-2 1,12 8-5,72 23-4,-81-35 7,1 1 0,-1 1 0,0 0 0,-1 1 0,0 1 0,0 1 0,-1 0 0,0 1 0,0 0 0,-1 1 0,0 1-3,139 106 18,-99-82-18,1-2 0,1-3 0,2-2 0,48 17 0,-67-28 3,-1 1 1,-1 2-1,0 1 1,0 4-4,135 78 11,182 79-22,-305-163 6,1-3-1,0-2 1,2-2 0,-1-2-1,2-3 1,15 0 5,60 13 19,303 55-30,-298-63 13,62 6 12,104 28-14,-106-13-5,2-10 0,81-2 5,-54-21 17,0 4-26,170 34 27,-145-22-36,364 31 32,-356-16-19,580 110-10,-607-94-3732,-155-32 1101</inkml:trace>
  <inkml:trace contextRef="#ctx0" brushRef="#br0" timeOffset="56224.096">26947 2439 6081,'-1'-33'2418,"0"25"-1213,0 21-529,-39 334-499,14-105 595,5 216-772,6-60 87,-13 32 71,11-246-12,6-77 8,3 0 0,6 0 1,9 81-155,-2-135 53,11 77-2607,-9-108 554</inkml:trace>
  <inkml:trace contextRef="#ctx0" brushRef="#br0" timeOffset="56763.1">26144 4909 8642,'-47'-19'4289,"48"18"-4267,-1 0-1,1 0 1,0 0 0,-1 0 0,1 0 0,0 0-1,0 0 1,0 1 0,0-1 0,-1 0 0,1 0-1,0 1 1,0-1 0,0 1 0,1-1 0,-1 1 0,0-1-1,0 1 1,0-1 0,0 1 0,0 0 0,0 0-1,1 0 1,-1 0 0,0 0 0,0 0 0,0 0-1,0 0 1,1 0 0,-1 0 0,0 1 0,0-1-22,5-1 43,303-40 1,63-10 51,32-4-82,36 3-10,-298 44-20,0 5 1,17 8 16,286 30 34,-18 11 13,-21-33 36,-48-23-55,-212-4 29,82-20-57,59 0 217,-255 36-67,-32-2-200,0-1 0,0 1-1,-1 0 1,1 0 0,0 0 0,0 0 0,-1 0 0,1 0 0,0 0 0,-1 0-1,1 0 1,0 0 0,0 0 0,-1 0 0,1 1 0,0-1 0,0 0 0,-1 0-1,1 0 1,0 0 0,0 0 0,-1 0 0,1 1 0,0-1 0,0 0 0,-1 0-1,1 0 1,0 1 0,0-1 0,0 0 0,0 0 0,-1 0 0,1 1 0,0-1-1,0 0 1,0 1 0,0-1 0,0 0 0,0 0 0,0 1 0,0-1 0,0 0 0,0 0-1,0 1 1,0-1 0,0 0 0,0 1 0,0-1 0,0 0 0,0 0 0,0 1-1,0-1 1,0 0 0,0 0 0,0 1 0,1-1 0,-1 0 0,0 0 0,0 1-1,0-1 51,-20-2-2304</inkml:trace>
  <inkml:trace contextRef="#ctx0" brushRef="#br0" timeOffset="57063.35">30350 4408 9274,'44'10'6172,"-22"-2"-6156,7-3 4,0-1 0,1-1 0,0-1 0,-1-2 0,22-3-20,-15 2 25,119 8 23,-151-8-41,-1 1 0,1 1-1,-1-1 1,1 0 0,0 1-1,-1 0 1,0 0 0,1 0-1,-1 0 1,0 0 0,1 1-1,-1 0 1,0-1 0,0 1-1,0 0 1,0 1 0,-1-1-1,1 0 1,-1 1 0,1-1-1,-1 1 1,0 0 0,0 0-1,0 0 1,0 0 0,0 0-1,-1 1 1,1-1 0,-1 0-1,0 1 1,0-1 0,-1 1-1,1-1 1,0 1 0,-1-1-1,0 3-6,-3 11 109,-2 0 0,0 0 0,0 0-1,-2-1 1,0 0 0,-1 0 0,0 0 0,-1-1-1,-9 11-108,-27 38 400,-2-2 0,-3-3 0,-3-1 0,-2-3-1,-8 3-399,-25 13-712,28-36-3145,18-19 583</inkml:trace>
  <inkml:trace contextRef="#ctx0" brushRef="#br0" timeOffset="57837.926">27958 4295 4505,'1'13'6217,"1"-1"-4378,2 12-1521,-12 171 36,-7 153 328,0 147 381,12-480-243,1-31-109,28-466 620,-20 396-1440,4-38-426,-7-87 535,-6 182-63,-1 24-16,1 16-25,-1 136-198,0 102 264,5-237 28,-2 28-21,2 0 0,2 1 0,2-1-1,1 0 1,2-1 0,9 26 31,-16-63-152,-1 0 0,1 1 0,0-1 0,0 0 0,0 0 0,0 1 0,0-1 0,1 0 0,-1 0 0,1 0 0,0 0 0,-1-1 0,1 1 0,0 0 0,0-1 0,0 1 0,0-1 0,0 0 0,0 1 0,0-1 0,1 0 0,-1 0 0,1 0 152,24-1-2739</inkml:trace>
  <inkml:trace contextRef="#ctx0" brushRef="#br0" timeOffset="58223.462">29170 4323 7730,'9'-1'1952,"-17"48"1217,4-23-2497,1 1-272,-14 105 160,-3 19-200,4 15 56,-1 30 72,17-83-416,9-22 72,2-12-128,-4-16 88,-1-35-112,2-12-448,-11-22-2224,-17-28-521,0-22-1048</inkml:trace>
  <inkml:trace contextRef="#ctx0" brushRef="#br0" timeOffset="58898.736">28020 3616 3961,'-33'-21'9973,"55"18"-8680,241-21-1330,-73 5 81,170 6-44,-29 23 87,-316-10-263,5 0 923,-39-5 906,-24 0-1469,0 2-1,-1 2 1,1 2 0,0 2-1,0 1 1,-38 10-184,55-10 53,-41 6-36,-61 11 97,0-7-1,-61-2-113,141-17-4,48 5-11,0-1 0,-1 1 1,1-1-1,0 0 0,-1 1 0,1-1 0,0 1 0,0-1 0,0 0 1,0 1-1,-1-1 0,1 1 0,0-1 0,0 0 0,0 1 1,0-1-1,0 0 0,1 1 0,-1-1 0,0 1 0,0-1 0,0 0 1,0 1-1,1-1 0,-1 1 0,0-1 0,1 0 0,-1 1 1,0-1-1,1 1 0,-1-1 0,1 1 0,-1 0 0,1-1 1,-1 1-1,1-1 0,-1 1 0,1 0 0,-1-1 0,1 1 0,-1 0 1,1 0-1,-1-1 0,1 1 0,0 0 0,-1 0 0,1 0 1,0 0-1,-1 0 0,1 0 0,-1 0 0,2 0 15,1-2-112,23-13-1116,4-1-2053</inkml:trace>
  <inkml:trace contextRef="#ctx0" brushRef="#br0" timeOffset="59275.788">27924 3538 7418,'-26'54'3891,"4"84"-2685,7-4-1070,7 0 0,5 1 0,10 75-136,29 13 64,12 107 17,-33-156 83,-6 67-164,0-134 27,-9-104-166,1 0 1,-1 0 0,1 0-1,-1-1 1,1 1 0,0 0-1,0 0 1,0 0 0,1-1-1,-1 1 1,0-1-1,1 1 1,0-1 0,0 1-1,0-1 1,0 0 0,0 0-1,0 0 1,0 0 0,3 1 138,16 2-2066</inkml:trace>
  <inkml:trace contextRef="#ctx0" brushRef="#br0" timeOffset="59695.708">29188 3629 9002,'1'9'5068,"-5"15"-4820,3-22-143,-10 92-92,23 744 202,-8-703-184,19 436-1666,-23-528-2</inkml:trace>
  <inkml:trace contextRef="#ctx0" brushRef="#br0" timeOffset="60540.768">30517 5392 9194,'-5'-1'1102,"-9"1"3831,19 13-3302,86 95-1255,-43-60-328,2-2 1,3-3-1,49 31-48,-61-53 23,-37-19-15,1-1 0,-1 1 0,0 0 0,0 0 0,0 1 0,0-1 0,-1 1 0,1 0 0,-1 0 0,1 0 0,-1 0 0,0 1 0,0-1 0,1 3-8,-5-4-38,0 0 1,1 0-1,-1 0 1,0 1-1,0-1 1,0 0-1,-1 0 1,1 0-1,0 0 0,-1-1 1,1 1-1,-1 0 1,0 0-1,0-1 1,1 1-1,-1-1 1,0 0-1,0 0 1,0 1-1,0-1 1,-1 0-1,1-1 1,0 1-1,0 0 1,-1-1-1,1 1 1,0-1-1,-1 0 0,-1 1 39,-23 4-262,0-2 0,-1 0 1,1-2-1,-1 0 0,1-2 1,-1-2-1,1 0 0,0-1 1,0-2-1,0-1 261,-39-6 725,66 13-707,-1 1-1,1-1 1,0 0 0,-1 0 0,1 0 0,0 0 0,-1 0-1,1 0 1,0 0 0,-1 0 0,1 0 0,0 0 0,-1 0-1,1 0 1,0 0 0,-1 0 0,1 0 0,0 0 0,-1 0-1,1 0 1,0-1 0,-1 1 0,1 0 0,0 0 0,-1 0-1,1-1 1,0 1 0,0 0 0,-1 0 0,1-1 0,0 1-1,0 0 1,0 0 0,-1-1 0,1 1 0,0 0 0,0-1-1,0 1 1,0 0 0,0-1 0,-1 1 0,1 0 0,0-1-1,0 1 1,0 0 0,0-1 0,0 1 0,0 0 0,0-1-1,0 1 1,0 0 0,0-1 0,1 1 0,-1 0 0,0-1-1,0 1 1,0 0 0,0-1 0,1 1-18,23-19 446,-24 19-449,223-131 209,-170 95-1238,-2-2 0,-1-2 0,20-22 1032,-6-3-2429</inkml:trace>
  <inkml:trace contextRef="#ctx0" brushRef="#br0" timeOffset="61154.04">26246 3098 5065,'97'-88'6850,"49"-38"-6373,-98 87-393,-2-2 0,-1-2 0,-3-2 0,-1-2 0,9-17-84,10-26 58,-5-3 1,-4-1-1,-4-3 1,-4-2-1,2-22-58,-20 20 414,-15 171-370,33 97-8,7-2 1,12 10-37,-13-50-304</inkml:trace>
  <inkml:trace contextRef="#ctx0" brushRef="#br0" timeOffset="64564.736">8737 12095 1736,'16'7'723,"0"1"0,0 0 0,-1 2 0,0 0 0,0 0 0,-1 2 0,-1-1 0,0 2 0,8 9-723,-3-5 687,11 14-506,2-2-1,1-2 1,1 0-1,1-3 1,2 0 0,0-3-1,1-1 1,1-1 0,16 4-181,-19-13 9,0-1 0,0-2 1,0-1-1,23 0-9,76 0 144,43 12 158,-119-9-125,124 16 444,14 3 70,245 10-192,5-25-232,-125-12-45,-88-10-48,136 0 119,-177-8 3,-177 15-268,55-9 158,1 3 1,-1 3 0,18 3-187,35 3 616,-122 0-649,1-1 0,-1 1-1,0-1 1,0 1-1,1-1 1,-1 1 0,0 0-1,0 0 1,0-1-1,0 1 1,0 0 0,0 0-1,0 0 1,0 0-1,0 1 1,0-1 0,0 0-1,-1 0 1,1 0 0,0 1-1,-1-1 1,1 0-1,-1 1 1,0-1 0,1 1 33,-10 19-4404,-14-8 896</inkml:trace>
  <inkml:trace contextRef="#ctx0" brushRef="#br0" timeOffset="75712.775">29936 4370 3513,'1'-2'2817,"-1"2"-1067,-4 16 779,-42 314-750,25-66-1324,30-173-318,-3-86-33,-3-20 32,28-259 220,-1-71-314,-46 585-58,11 117 16,12-279 97,-7-77-103,0 0-1,0-1 1,0 1 0,0 0 0,0-1-1,0 1 1,0-1 0,0 1 0,1 0-1,-1-1 1,0 1 0,0 0 0,1-1-1,-1 1 1,0-1 0,1 1 0,-1-1-1,0 1 1,1 0 0,-1-1 0,1 0-1,-1 1 1,1-1 0,-1 1 0,1-1 0,-1 0-1,1 1 1,0-1 0,-1 0 0,1 1-1,0-1 1,-1 0 0,1 0 0,-1 0-1,1 0 1,0 0 0,-1 0 0,1 0-1,0 0 1,-1 0 0,1 0 0,0 0-1,-1 0 1,1 0 0,0 0 0,-1 0-1,1-1 1,0 1 0,-1 0 0,1-1-1,-1 1 1,1 0 0,-1-1 0,1 1-1,-1-1 1,1 1 0,0-1 6,24-37-2117,4-22 173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5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17436,'297'34'-148,"-186"-28"120,0-5 0,0-5 0,25-8 28,458-73 10,-296 43 154,51 10-164,-33 18 474,44 16-474,-58 13 552,21 15-552,227 47 173,-100-7-122,-378-59-77,1-3-1,-1-4 1,1-2-1,0-4 1,54-9 26,-125 11-57,1 0 0,0 0 0,0-1 1,-1 1-1,1-1 0,-1 1 0,1-1 0,-1 0 1,1 0-1,-1 0 0,1 0 0,-1-1 0,0 1 0,1-1 1,-1 1-1,0-1 0,0 0 0,1-2 57,-9-4-3126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6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5 243 8362,'-4'27'4737,"5"-24"-4671,1 0 0,-1-1 1,1 1-1,0-1 0,0 1 0,0-1 0,0 0 0,0 1 1,1-1-1,-1 0 0,1-1 0,-1 1 0,1 0 1,0-1-1,-1 1 0,1-1 0,0 0 0,0 0 0,3 0-66,12 2 192,1-1-1,0-1 0,0-1 0,0-1 0,0 0 0,-1-2 0,1 0 0,0-1 1,-1 0-1,12-6-191,11-1 168,271-69 433,-51 46-325,30 3-72,-6 6-27,94-9 696,8 9 975,-385 25-1776,1-1 0,0 1 0,-1 0-1,1-1 1,-1 0 0,1 1 0,-1-1 0,1 0 0,-1 0 0,0 0-1,1-1 1,-1 1 0,0 0 0,0-1 0,0 0 0,0 1 0,1-2-72,-16-11-2605,7 9-257,-4-5-1185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8:1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212 567 13427,'-14'12'38,"0"1"0,1 0 0,1 1 0,0 0 0,1 1 0,0 0 0,1 1 0,1 0 0,1 1 1,0 0-1,0 1-38,-6 29 49,3 1 0,1 0-1,2 0 1,2 1 0,3 0 0,2 0 0,1 0 0,3-1 0,2 1 0,2 0 0,3-1 0,1-1 0,2 0 0,3 0 0,1-2 0,3 0 0,3 2-49,-12-22 11,1 0 0,1-1 1,2 0-1,0-1 0,1-1 1,1 0-1,2-2 0,0 0 1,1-1-1,8 6-11,-22-21 4,1 1 0,0-1-1,0 0 1,0-1 0,0 0 0,1 0-1,0 0 1,-1-1 0,1 0 0,0-1-1,0 0 1,0 0 0,0 0-1,0-1 1,0 0 0,0-1 0,0 0-1,0 0 1,-1-1 0,1 0 0,0 0-1,-1-1 1,1 0 0,-1 0 0,0 0-1,0-1 1,0-1 0,0 1-1,-1-1 1,0 0 0,0 0 0,0-1-1,0 0 1,-1 0 0,2-3-4,13-19 26,-1-2 0,-1 0 0,-2-1-1,-1-1 1,-1-1 0,-2 0 0,1-8-26,9-30 58,-4-2 0,-3 0 0,6-73-58,-11 74 84,-4-1 1,-3 0 0,-3 0-1,-3-1 1,-3 1 0,-4 1-1,-3 0 1,-12-38-85,-18 23 669,41 85-635,0-1-1,-1 0 1,1 1-1,0 0 1,-1-1-1,0 1 1,1 0-1,-1 1 1,0-1-1,0 0 1,0 1-1,0-1 1,0 1-1,0 0 1,-1 0-1,1 0 1,0 1-1,-1-1 1,1 1-1,0 0 1,-1 0-1,1 0 1,-1 0-1,1 0 1,0 1-1,-1 0 1,1 0-34,-10 4 39,0 2 1,1 0 0,0 0-1,0 1 1,1 1 0,0 0-1,0 0 1,1 1-1,1 0 1,-1 1 0,2 0-1,-7 10-39,-8 7 44,-36 43-378,30-24-3827,22-37 987</inkml:trace>
  <inkml:trace contextRef="#ctx0" brushRef="#br0" timeOffset="1256.201">516 177 4489,'-2'-5'459,"1"0"-180,0 0 1,0 0-1,0 1 1,-1-1 0,1 0-1,-1 1 1,0 0-1,0-1 1,-1 1-1,1 0 1,-1 0-1,0 0 1,0 0-1,0 1 1,-1-1-1,1 1 1,-1 0-1,0 0 1,0 0-1,0 1 1,0-1-1,0 1 1,-1 0-1,1 0 1,-1 0-1,1 1 1,-1-1-1,0 1 1,1 1 0,-2-1-280,1 2 34,-1 1 0,1 0 1,0 0-1,0 1 1,0-1-1,0 1 1,0 0-1,1 0 1,0 1-1,-1-1 1,1 1-1,0 0 0,1 0 1,-1 1-1,-2 3-34,0-1 28,-20 28 7,1 0 0,2 2 1,2 1-1,2 1 0,1 0 1,-6 22-36,-14 35 57,5 2 0,-14 69-57,27-68 55,4 2 0,5 0-1,3 27-54,4-60 31,3 0-1,4 1 0,2-1 1,3 0-1,3-1 0,3 0 0,8 16-30,-19-70 9,2 0 0,0-1 0,0 1-1,1-1 1,1 0 0,0 0-1,0-1 1,2 0 0,-1 0 0,1-1-1,0 0 1,1-1 0,1 0-1,-1 0 1,1-1 0,0-1-1,7 4-8,-10-9 4,0-1 0,0 0 0,-1 0 0,1-1 0,0 0 0,0 0 0,0-1 0,0 0 0,-1-1 0,1 1 0,0-1 0,-1-1 0,0 0 0,1 0 0,-1 0 0,0-1 0,0 0 0,-1 0 0,1 0-1,-1-1 1,0 0 0,0-1 0,-1 1 0,0-1 0,0 0 0,2-3-4,17-19 32,-2-1-1,-1-1 0,-2-1 1,4-9-32,10-19 57,-3-2 0,-2 0 0,-3-2 0,11-47-57,7-52 114,11-101-114,-41 179 22,-3 0 0,-5 0 0,-3-12-22,-2 40 65,-3 1 1,-2 0 0,-3 0-1,-3-5-65,9 50 49,-1-1 0,0 1 0,-1 1 0,0-1 0,-1 0 0,1 1 0,-2 0 0,1 0-1,-8-8-48,11 15 20,-1-1-1,0 1 0,1 0 0,-1 0 0,0 0 1,0 0-1,-1 0 0,1 1 0,0-1 1,0 1-1,-1 0 0,1 0 0,-1 0 0,1 0 1,-1 1-1,1-1 0,-1 1 0,1 0 0,-1 0 1,1 1-1,-1-1 0,1 1 0,-1-1 1,1 1-1,-1 0 0,1 0 0,0 1 0,-1-1 1,0 1-20,-7 4 6,-1 0 1,1 1 0,0 0 0,1 0 0,-1 1 0,1 1 0,-3 3-7,-3 6-673,0 0 0,0 1 0,2 0 0,0 1 0,2 1 0,-10 19 673,3 13-2873</inkml:trace>
  <inkml:trace contextRef="#ctx0" brushRef="#br0" timeOffset="3522.829">1429 77 2288,'-2'-2'541,"0"-1"-1,-1 1 0,1 0 0,-1 0 0,1 1 0,-1-1 0,0 0 0,0 1 0,0 0 1,0-1-1,0 1 0,0 1 0,0-1 0,0 0 0,0 1 0,-2-1-540,-44 16 2500,41-9-2464,-1 1 0,1 0 0,0 1 0,1 0 0,0 0 0,0 0 0,1 1 0,0 0 0,0 2-36,-8 19 46,3 0 0,0 1 0,2 1 0,1-1 0,2 1 0,1 1 0,2-1 0,1 1 0,1 17-46,0-24 22,-2 80 80,5-1 0,4 1 0,5-1 0,4 0 0,6 3-102,-13-71 31,1 0-1,3 0 0,0-1 0,3-1 1,0 0-1,3-1 0,0-1 0,2-1 1,9 9-31,-6-10 30,3-1 0,0-2 0,2 0 0,0-2 0,20 14-30,-42-36 5,1 0 0,-1 0 1,1 0-1,-1-1 0,1 1 0,0-2 0,0 1 0,0-1 0,1 0 0,-1-1 1,0 1-1,1-1 0,-1-1 0,1 0 0,-1 0 0,1 0 0,-1-1 0,1 0 1,-1 0-1,0-1 0,1 0 0,-1 0 0,0-1 0,0 0 0,6-3-5,7-10 17,0-1 0,-1 0 0,-1-1 0,0-2 0,-2 1 0,0-2 0,-1 0 0,-1-1 0,-1 0 0,-1-1 0,8-24-17,12-30 36,-3-1 0,-4-1-1,-4-1 1,-3-1 0,-3-1 0,-4-2-36,-1 7 45,-5-1-1,-2 0 1,-4-8-45,0 32 149,-2 0-1,-3 0 0,-2 1 0,-2 0 1,-3 0-1,-7-14-148,17 57 51,-1 0 1,0 0 0,0 0-1,-1 0 1,-1 1-1,0 0 1,0 0-1,0 0 1,-1 1-1,-1 0 1,1 0-1,-1 1 1,-1 0 0,1 1-1,-1-1 1,0 2-1,-1-1 1,1 1-1,-1 1 1,-6-3-52,-9 5-34,0 0 0,-1 2 0,1 1 0,0 1 0,0 1 1,0 1-1,0 1 0,1 2 0,0 0 0,0 2 0,1 0 0,-15 9 34,21-12-145,-13 7-920,0 0 0,1 2 0,0 1 0,-11 10 1065,-33 30-3174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8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52 6457,'-18'24'4460,"6"19"-2856,10-34-1398,-34 287 392,26-176-491,-40 330 417,-19 168 120,66-596-645,3 68 6,1-89-4,0-1-1,0 1 1,0-1-1,0 0 1,0 1-1,0-1 0,0 0 1,0 0-1,0 0 1,0 1-1,0-1 0,0 0 1,0 0-1,0-1 1,1 1-1,-1 0 1,0 0-1,0 0 0,0-1 1,0 1-1,0-1 1,0 1-1,0-1 1,0 1-1,0-1 0,0 1 1,-1-1-1,1 0 1,0 0-1,0 1 0,0-1 1,-1 0-1,1 0 0,4-2 10,30-18 14,117-58 46,-113 69-65,1 2 0,0 1 0,0 2 1,0 1-1,1 3 0,-1 1 0,1 2 0,-1 2 1,0 1-1,31 9-5,245 37 43,-209-44-54,0-5 1,19-6 10,228-33-26,-1-2 15,-26 32 51,-20-2-72,-229-3 32,1-3 0,-2-4-1,0-3 1,-2-4 0,16-9 0,-49 19 14,-17 7-5,0 1-1,0 1 1,0 1-1,1 1 1,0 1-1,0 2 0,1 0 1,-1 2-1,0 1 1,10 2-9,142 29 61,80 21-60,-102 4 33,-150-55-37,0 0 0,0 0 1,0 0-1,1-1 1,-1 0-1,1 0 1,-1-1-1,0 1 0,1-1 1,-1-1-1,1 1 1,-1-1-1,0 0 1,1-1-1,-1 0 0,0 0 1,0 0-1,0 0 1,0-1-1,0 0 1,-1-1-1,1 1 0,-1-1 1,0 0-1,0 0 1,-1 0-1,1-1 1,3-4 2,5-16 6,0-1 1,-2 0-1,-1-1 1,-1 0-1,-1 0 1,-2-1 0,0 0-1,-2 0 1,-1-9-7,3-2 5,38-317 112,-24 122-77,-16 137-56,-4 0 0,-5 0 0,-8-37 16,-3 66-113,15 68 112,0 0 1,0 0 0,0 0-1,1 0 1,-1 0 0,0 1-1,0-1 1,0 0 0,1 0 0,-1 1-1,0-1 1,0 0 0,1 1-1,-1-1 1,0 1 0,1-1 0,-1 1-1,0-1 1,1 1 0,-1-1-1,1 1 1,-1-1 0,1 1-1,-1 0 1,1-1 0,0 1 0,-1 0-1,1 0 1,0-1 0,-1 1-1,1 0 1,0 0 0,0 0 0,0-1-1,0 1 1,-3 4 11,-3 4 1,1 0 1,-1 0-1,0-1 1,-1 0-1,0 0 1,0 0-1,-1-1 1,0 0-1,0-1 1,-1 0-1,0 0 1,0 0-1,-6 1-12,-12 1-1,-1-2 1,1-1-1,-2-2 0,1 0 1,0-2-1,0-1 0,-1-1 0,1-2 1,-7-1 0,-282-55-76,-116-43 116,332 80 14,0 5 1,-2 4 0,-53 2-55,36 12 92,-1 5 1,-101 20-93,-241 53 101,-5-20 13,47-44 44,383-14-154,-56-3-6,0 4-1,1 4 0,-1 4 0,1 4 0,-43 15 3,81-5-515,44-16-1894,0-16 154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8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1652 1125 7746,'-13'0'5870,"13"1"-5786,0 0-1,0 0 1,0-1-1,1 1 1,-1 0-1,0 0 1,1-1-1,-1 1 0,1 0 1,-1 0-1,1-1 1,-1 1-1,1 0 1,0-1-1,-1 1 1,1-1-1,0 1 1,-1-1-1,1 1 1,0-1-1,0 0 1,-1 1-1,1-1 0,0 0 1,0 1-1,0-1 1,-1 0-1,1 0 1,0 0-1,0 0 1,0 0-1,0 0 1,-1 0-1,1 0 1,0 0-1,0 0 1,0 0-1,0 0 0,-1-1 1,2 1-84,17 3 343,53-5 596,68 26-564,51-22-194,-168-5-153,0 2-1,0 0 0,1 2 0,-1 0 0,19 5-27,152-1 90,-49-4-58,1 0-20,-139 0-12,21 2 7,1-1 0,0-2 0,-1 0 1,1-2-1,23-5-7,-30 4 4,0 1-1,-1 0 1,1 2 0,0 1-1,20 2-3,24 2 20,25-3 14,-25 0 15,-42 12 0,-5-18 167,-18 5-202,1-1 0,-1 0-1,1 0 1,-1 0-1,1 0 1,-1 0-1,1 0 1,-1-1-1,1 1 1,-1 0-1,0-1 1,1 1-1,-1-1 1,1 0-1,-1 1 1,0-1-1,1 0 1,-1 0-1,0 0 1,0 0-1,0 0 1,0 0-1,0 0 1,0 0-1,0 0 1,0 0-1,0-1 1,0 1-1,-1 0 1,1-1-14,26-52 8,-11-8 32,-3-1 0,4-58-40,2-11 31,8-15-50,-10-7 35,-13 65-17,-1 50 13,-1-1 1,-2 1-1,-4-39-12,-1 47 51,-21 24 31,-33-15 9,19 12-87,0 1 0,0 2 1,-1 2-1,1 1 0,-17 2-4,4 0 52,-382-23 82,78-3-88,342 30-66,1 0 0,-1 1 0,1 0 0,-1 1 0,1 1 0,1 0 0,-1 1 0,1 0 0,0 1 0,0 1 1,0 0-1,1 1 0,1 0 0,-9 9 20,6-8 5,-39 52 67,38-55-43,7 11-70,0 0-1,2 1 1,0-1-1,2 1 1,0 0 0,1 0-1,0 1 1,2-1-1,0 1 1,2-1 0,1 10 41,-2-1-21,0-17 13,1 101 26,-5 0 0,-19 109-18,-3-105 155,27-115-211,-1-1 1,0 0 0,0 1 0,0-1 0,0 1-1,0-1 1,1 0 0,-1 1 0,0-1 0,0 0 0,1 1-1,-1-1 1,0 0 0,0 1 0,1-1 0,-1 0-1,0 0 1,1 1 0,-1-1 0,0 0 0,1 0-1,-1 0 1,1 1 0,-1-1 0,0 0 0,1 0-1,-1 0 1,1 0 0,-1 0 0,1 0 0,-1 0 0,0 0-1,1 0 1,-1 0 0,1 0 0,-1 0 0,0 0-1,1 0 1,-1 0 0,1 0 0,-1-1 0,0 1-1,1 0 1,-1 0 0,0 0 0,1-1 0,-1 1 55,4-10-3490,-1-7-382</inkml:trace>
  <inkml:trace contextRef="#ctx0" brushRef="#br0" timeOffset="2211.154">4173 172 5849,'1'-55'7834,"-17"191"-5098,3-59-2706,-12 110 349,-31 99-379,-14 32 266,70-316-262,-2 6 6,0-1 0,1 1 0,0 0 0,0-1 0,0 1 0,1 0 0,1 0 0,-1-1 0,1 1 0,0 0 0,1-1 0,0 1 0,0-1 0,1 1 0,0-1 0,2 4-10,-2-9 1,0 0 0,0 0 0,1-1 0,-1 0 0,1 1 0,-1-1 0,1 0 0,-1 0 0,1-1 0,0 1-1,0-1 1,-1 0 0,1 0 0,0 0 0,-1 0 0,1-1 0,0 0 0,-1 1 0,1-1 0,-1-1 0,3 0-1,4 0 2,41-4 17,0 1-1,1 3 1,-1 2 0,4 2-19,17 0 23,169 10 1,-65-12-33,-28-7-8,16 14 35,-131-7-3,0-2 0,0-1 0,0-2 0,27-7-15,-47 9 3,39 2 16,-2 8 19,-1 12 53,79 27 288,-125-45-368,3 2 11,0 0-1,0-1 0,1 0 0,-1-1 1,1 1-1,0-1 0,-1 0 1,1-1-1,0 0 0,-1 0 1,1 0-1,0-1 0,-1 0 0,1 0 1,0 0-1,-1-1 0,0 0 1,1-1-1,2-1-21,4-10 39,0-2 0,-2 1 1,0-1-1,-1-1 0,-1 0 0,0 0 0,-1-1 1,-1 0-1,-1-1 0,0 1 0,-2-1 0,0 0 1,-1 0-1,0-1 0,-2-2-39,-1 21 0,29-245 111,1 9-62,22-99-24,-39 255-2,-26 47 177,12 32-179,0 1 0,-1-1 1,0 1-1,1-1 0,-1 1 0,0 0 0,1 0 0,-1 0 0,0 0 1,0 0-1,0 0 0,0 0 0,0 1 0,0-1 0,0 1 0,0-1 0,0 1 1,0 0-1,-2 0-21,2-1 30,-118-17 601,-220-6-378,277 14-251,0 3 0,-1 3-1,0 2 1,-44 6-2,27 5 50,-181 7 89,187-18-115,1 3 0,-64 10-24,2 12-126,-17 26 70,104-28 69,49-21-46,0-1 0,0 1 0,0 0 1,0 0-1,0 0 0,1-1 0,-1 1 0,0 0 0,0 0 0,0-1 0,0 1 0,0 0 0,0 0 1,0-1-1,0 1 0,0 0 0,0 0 0,0-1 0,0 1 0,0 0 0,0 0 0,0-1 1,0 1-1,0 0 0,0 0 0,0-1 0,-1 1 0,1 0 0,0 0 0,0-1 0,0 1 0,0 0 1,0 0-1,-1 0 0,1 0 0,0-1 0,0 1 0,0 0 0,-1 0 0,1 0 0,0 0 1,0 0-1,-1-1 0,1 1 0,0 0 0,0 0 0,-1 0 0,1 0 0,0 0 0,0 0 0,-1 0 1,1 0-1,0 0 0,0 0 33,13-22-2790,7-23-1148</inkml:trace>
  <inkml:trace contextRef="#ctx0" brushRef="#br0" timeOffset="6434.94">31 2612 8354,'-30'-9'5626,"51"19"-4946,147 7 1,-116-15-489,34-1 39,-1-4 1,1-3-1,73-16-231,-70 10 55,1 4-1,0 4 1,0 4-1,78 10-54,67 19 73,-115-12-31,-1-5 0,1-5 0,36-6-42,579-57 318,-589 47-259,96-20-59,323-74 60,-329 70-49,-131 31 30,-63 1 112,-42-6 2713,-3 0-2840,-1-1-1,2 0 0,-1 0 1,1 0-1,0 0 0,1 0 1,0 0-1,0 0 0,1-1 1,0-4-26,-2-15 6,-11-116-22,-6 0 0,-6 1 0,-8-5 16,24 116-4,7 18-2,-1 1 1,-1 0-1,0 0 1,-1 0-1,-1 0 1,0 1 0,-1-2 5,5 12-2,0 1 0,0-1 1,0 0-1,0 1 1,0 0-1,0 0 0,0-1 1,0 1-1,-1 0 1,1 1-1,0-1 0,-1 0 1,1 1-1,-1-1 0,1 1 1,0 0-1,-1 0 1,1 0-1,-2 0 2,-7-20 3,10 16-2,0 1 0,1 0 1,-1 1-1,0-1 1,1 1-1,-1-1 1,0 1-1,0 0 1,-1-1-1,1 1 1,0 0-1,-1 0 1,1 0-1,-1 0 1,0 0-1,0 0 1,0 0-1,0 1 1,0-1-1,0 1 1,0-1-1,0 1 1,-1 0-1,1 0 1,0 0-1,-1 0 1,-1 0-2,-47 0 22,37 1-20,0-1 0,0 0 1,0 0-1,0-2 0,0 0 0,0 0 0,-11-5-2,-26-6 17,-60-11 1,0 6-1,-1 4 0,-1 5 1,0 5-1,0 5 0,-34 7-17,21 8 31,23-2 62,-1-5-1,-70-4-92,-85-25 91,62-3-45,79 8 8,-1 5 1,-70 4-55,44 11-36,-127 21 36,55 9 5,-77-2-20,235-30-1,41-2 3,1 0 1,-1 2-1,0 0 1,1 0-1,0 2 1,0 0-1,-6 3 13,30 29-281,14 325-174,-16-109 454,-6-173-7,0-30 39,1 0 1,3 0-1,1 0 0,6 18-31,5-13 23,-3-62-198,-12 10 119,-8 10-3108</inkml:trace>
  <inkml:trace contextRef="#ctx0" brushRef="#br0" timeOffset="10985.464">2064 765 3721,'39'-217'1750,"-35"165"-1291,-3-1 0,-2 1 0,-4-15-459,-2 36 2082,7 30-2033,-1 1 0,1 0 0,-1 0 0,1 0 0,-1 0 0,1-1 0,-1 1 0,1 0 0,-1 0 0,1 0 0,-1 0 0,1 0 0,-1 0 0,1 0 0,-1 0 0,1 1 0,-1-1 0,1 0 0,-1 0 0,1 0 0,-1 0 0,1 1 1,0-1-1,-1 0 0,1 1 0,-1-1 0,1 0 0,0 1 0,-1-1 0,1 0 0,0 1 0,-1-1 0,1 0 0,0 1 0,-1-1 0,1 1 0,0-1 0,0 1 0,0-1 0,0 1 0,-1-1 0,1 1 0,0-1 0,0 1 0,0-1 0,0 1 0,0-1 1,0 1-1,0-1 0,0 1 0,0-1 0,0 1 0,1-1 0,-1 1 0,0-1 0,0 0-49,-18 58 454,2-1 0,3 2 1,-5 53-455,10-66 37,2-1 0,2 2 0,2-1 0,3 0 0,1 0 0,2 0 0,2 0 0,3 0 0,1-1 0,2 0 0,3 1-37,-13-38 5,1 0 1,0 0 0,0 0-1,1-1 1,0 1 0,0-1-1,1 0 1,0 0 0,0-1-1,0 1 1,1-1 0,0 0 0,0-1-1,1 1 1,0-1 0,0-1-1,0 1 1,0-1 0,1 0-1,-1-1 1,1 0 0,0 0-1,0 0 1,0-1 0,1-1 0,7 2-6,-9-5 5,0 1-1,-1-1 1,1 0 0,0-1 0,-1 0 0,0 0 0,0 0 0,1-1 0,-2 0 0,1 0 0,0 0 0,-1-1 0,0 1 0,0-1 0,-1-1 0,1 1 0,-1-1 0,0 0 0,0 1-1,-1-2 1,0 1 0,0 0 0,0-1 0,-1 0-5,20-49 94,-2-2-1,-3-1 1,-2 0-1,-3-1 1,-2 0 0,-3 0-1,-2-19-93,-3 63 23,-1 0 1,0 0-1,-2-1 0,1 1 1,-2 0-1,0 0 0,-1 0 1,-1 0-1,0 0 0,-1 1-23,3 31-1254,11 23-1275,11 16-78</inkml:trace>
  <inkml:trace contextRef="#ctx0" brushRef="#br0" timeOffset="11524.404">5588 228 9026,'-44'82'3778,"3"54"-2726,28-90-1074,-69 251 92,73-263-50,2 0-1,1 0 1,2 1 0,1-1-1,2 1 1,3 26-20,-2-54 3,1 0 1,0 0 0,0 0 0,1 0-1,0-1 1,0 1 0,0 0-1,1-1 1,0 0 0,0 1 0,1-1-1,0 0 1,0-1 0,1 1-4,-4-4-1,1-1 1,0 0 0,-1 0-1,1 0 1,0 0 0,0 0-1,0 0 1,-1-1-1,1 1 1,0-1 0,0 1-1,0-1 1,0 0 0,0 1-1,0-1 1,1 0 0,-1-1-1,0 1 1,0 0-1,0 0 1,0-1 0,0 1-1,-1-1 1,1 0 0,0 0-1,0 1 1,0-1 0,0 0-1,-1-1 1,1 1 0,0 0-1,-1 0 1,1-1-1,-1 1 1,0-1 0,1 1-1,-1-1 1,12-11-7,0-1 0,-1 0 0,0-1 0,-1 0 0,-1-1 0,-1 0 0,5-11 7,13-25 3,-3-1 0,-2-2 1,-2 0-1,-3-1 0,6-34-3,-11 31 52,-2-1 1,-2 0-1,-3-1 1,-3 1-1,-3-1 0,-2 0 1,-4-8-53,-9 15 165,15 53-160,0 0-1,0 0 1,0 0 0,-1 0-1,1 0 1,0 0-1,0 1 1,-1-1 0,1 0-1,0 1 1,-1-1 0,1 1-1,0 0 1,-1-1-1,1 1 1,-1 0 0,1 0-1,-1 0 1,1 0 0,0 0-1,-1 0 1,1 0-1,-1 1 1,1-1 0,-1 0-1,1 1 1,0-1 0,-1 1-1,1 0 1,0-1-1,0 1 1,-1 0 0,1 0-1,0 0 1,0 0 0,0 0-1,0 0 1,0 0-1,0 0 1,0 0 0,0 0-1,1 0 1,-1 1 0,0-1-1,0 1-4,-10 12-370,0 1 0,1 0 0,0 0 0,2 1 1,-1 0-1,-2 11 370,-1-2-681,-38 81-1608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39:1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7844 2326 9482,'0'-2'114,"1"-1"1,-1 1-1,0 0 0,1 0 0,-1 0 0,0 0 1,0 0-1,0-1 0,-1 1 0,1 0 1,0 0-1,-1 0 0,0 0 0,1 0 1,-1 0-1,0 0 0,0 0 0,0 0 1,0 0-1,0 1 0,-1-1 0,1 0 0,0 1 1,-1-1-1,1 1 0,-1-1 0,0 1 1,0 0-1,1-1 0,-1 1 0,0 0 1,0 0-1,0 1 0,0-1 0,-2 0-114,-82-25-33,-156 26 590,171-4-283,1 3 0,-56 8-274,-347 20 573,275-17-473,-345-35 36,152 2 213,-291-36 399,36-6-857,349 35 21,-13 1 101,-5 21 10,-4 21-19,-4 5 62,-673 73 12,665-53-62,13 5-3,116-20-56,-176-5 43,333-17-18,-48 3-10,33 0-8,0-3 0,0-2 0,-58-10 36,63 11 18,58 20-138,42 99 14,-40-85 119,-2 0 1,-1 1-1,-2-1 0,-1 1 1,-1 0-1,-4 9-13,-4 110 77,26 75-37,-2 55-69,-4 4 6,-3-26 60,14 191 75,-20-435-99,-2-14-16,1-1 0,0 0 0,0 1 0,0-1 0,1 1 0,-1-1 0,1 0 0,-1 1 0,1-1 0,0 0 0,1 0 0,-1 1 0,1-1 0,-1 0 0,1 0 0,0 0 0,0-1-1,0 1 1,0 0 0,2 1 3,26 18 27,0-2-1,2 0 1,0-2-1,21 7-26,-9-3-11,74 29 9,2-4 1,2-6-1,2-6 0,21 0 2,86 25 1,23 11-16,-103-37 13,1-7-1,1-7 1,1-6 0,48-6 2,79-2 15,368 0 8,-360-16-7,201-28-14,78-32-2,126-27-22,-348 58 29,8 20 0,-14-1-14,-11-5 22,-18-11 1,264-75-18,-377 66 14,-195 44-7,-1 0 0,1 0-1,-1 0 1,1 0 0,-1 0-1,0 0 1,1-1 0,-1 1-1,0-1 1,0 0 0,0 1 0,0-1-1,0 0 1,0 0 0,-1 0-1,1-1 1,-1 1 0,1 0-1,-1-1 1,0 1 0,0 0-1,0-1 1,0 1 0,0-1 0,0-1-5,3-57 56,11-37-84,94-163-158,48-222 98,-125 374 90,-5-2-1,-5 0 1,-4-2 0,-5-11-2,-7 71 8,-3-1-1,-2 1 1,-2 0 0,-3 0 0,-4-18-8,-57-248 17,61 299-8,3 5 8,-2 0 0,0 0 0,-1 0 0,0 0 0,-1 1 0,-1 0 0,-5-10-17,11 24 2,0 0-1,0 1 1,0-1 0,0 0 0,-1 0 0,1 0-1,0 1 1,0-1 0,0 0 0,-1 0 0,1 0-1,0 0 1,0 1 0,-1-1 0,1 0 0,0 0-1,0 0 1,-1 0 0,1 0 0,0 0 0,-1 0-1,1 0 1,0 0 0,0 0 0,-1 0 0,1 0-1,0 0 1,0 0 0,-1 0 0,1 0 0,0 0-1,-1 0 1,1 0 0,0 0 0,0 0 0,-1-1-1,1 1 1,0 0 0,0 0 0,0 0 0,-1 0-1,1-1 1,0 1 0,0 0 0,0 0 0,-1 0-1,1-1 1,0 1 0,0 0 0,0 0 0,0-1 0,0 1-1,0 0 1,0-1 0,-1 1 0,1 0 0,0 0-2,1 26-329,2 55-3345,-3-32 891</inkml:trace>
  <inkml:trace contextRef="#ctx0" brushRef="#br0" timeOffset="25008.009">8944 3136 8554,'35'2'5040,"20"-9"-4973,-32 4 278,229-39-175,-145 20 50,1 6-1,0 4 1,1 4 0,1 6-220,224 37 741,-186-15-584,214 19-35,39-15-24,38-16 31,17 4 90,6 14-128,-30 4-66,2-19-24,-252-16 15,46-13-16,157-30 6,-195 21 8,-2-8 0,-2-8 0,129-51-14,-303 90-6,24-8-12,-2-2 0,0-1-1,0-1 1,-2-2 0,9-7 18,-10-1-35,-1-1 1,-1-1-1,-2-2 1,-1-1-1,-1-1 1,-2 0-1,-1-2 1,-2-1-1,14-32 35,18-36-125,5 3-1,66-87 126,102-99 7,-72 84-32,103-137 3,-53 64 60,-20 26-49,-136 182 19,41-58 3,81-88-11,49-22-19,-202 219-133,-1 1 0,0-2 1,-1 0-1,-1-1 0,-1 0 0,5-10 152,-18 23-2575,-23 6 57</inkml:trace>
  <inkml:trace contextRef="#ctx0" brushRef="#br0" timeOffset="25738.618">9801 2379 9122,'-38'-39'6204,"-25"23"-5507,15 16-590,0 2 0,0 2 0,1 2 0,0 2 0,0 2 0,1 2 0,-24 10-107,-13 12 393,0 4 0,3 4 1,1 3-1,3 3 1,1 4-1,-14 17-393,68-54 16,1 2 0,0 0 0,1 1 0,1 2 0,1-1 0,0 2 0,2 0 0,0 1 0,2 1 0,0 0 0,0 3-16,6-4-87,1-1 0,1 1-1,1 0 1,1 0 0,1 1-1,1-1 1,1 0 0,0 1-1,2-1 1,1 0 0,1 0 0,0 0-1,2 0 1,1-1 0,0 0-1,1 0 1,2 0 0,0-1-1,1-1 1,1 0 0,1 0 0,0-2-1,1 1 1,1-2 0,1 0-1,8 6 88,30 19-97,1-3 0,3-2 0,0-3 0,2-2 0,13 1 97,28 15-157,3-4 0,2-5 0,11-2 157,-52-20-1052,2-2 0,-1-3-1,46 0 1053,153-9-2651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2:40:19.71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14995 2133 8666,'1'-15'3150,"1"3"182,11 24-2863,14 23-384,1-1 0,2-2 1,2 0-1,7 4-85,-6-6 27,-2 1 1,-2 2-1,-1 1 0,-1 2 1,11 21-28,6 6 26,75 105 39,-107-154-52,1 0-1,0 0 1,1-2-1,0 0 1,1 0-1,0-1 1,1-1-1,0-1 1,1 0-1,0-1 0,4 1-12,39 3 118,-126-28-5355,29 13 1931</inkml:trace>
  <inkml:trace contextRef="#ctx0" brushRef="#br0" timeOffset="285">15022 2910 7882,'-58'22'7919,"150"-64"-7079,-57 14-674,-1-2 0,-2-1 0,-1-2-1,-1-1 1,22-33-166,178-243 336,-125 199-245,-38 49-49,-67 61-153,1 0 1,0 1-1,-1-1 1,1 1 0,-1-1-1,0 0 1,1 1-1,-1-1 1,1 0 0,-1 0-1,0 1 1,0-1 0,1 0-1,-1 0 1,0 1-1,0-1 1,0 0 0,0 0-1,0 0 1,0 1-1,0-1 1,0 0 0,0 0-1,0 1 1,0-1 0,-1 0-1,1 0 1,0 1-1,-1-1 1,1 0 0,0 0-1,-1 1 1,1-1-1,-1 0 1,1 1 0,-1-1-1,1 1 1,-1-1 0,0 0 110,-9-12-3088</inkml:trace>
  <inkml:trace contextRef="#ctx0" brushRef="#br0" timeOffset="1004.605">16201 2608 6193,'-40'-4'7027,"43"-12"-5485,17-14-1418,0 1 0,3 1 0,0 0 1,2 2-1,0 1 0,2 1 0,1 1 0,14-7-124,-30 21 20,1 0-1,0 1 1,0 0-1,1 1 0,0 1 1,1 0-1,-1 1 1,1 1-1,3-1-19,-16 5 5,0-1 0,0 1 0,0 0 0,0-1-1,1 1 1,-1 0 0,0 0 0,0 1 0,0-1 0,0 0 0,0 1 0,0-1 0,0 1-1,0 0 1,0 0 0,0-1 0,0 1 0,-1 0 0,1 1 0,0-1 0,0 0-1,-1 0 1,1 1 0,-1-1 0,1 1 0,-1 0 0,0-1 0,0 1 0,0 0-1,0 0 1,0-1 0,0 1 0,0 0 0,0 0 0,-1 0 0,1 0 0,-1 0-1,1 0 1,-1 1 0,0-1 0,0 0 0,0 0 0,0 0 0,0 2-5,12 98 249,-7-52-40,2 0 0,2-1 0,11 31-209,-18-73 27,0 0 0,0 0 0,1-1 0,0 1 0,0-1 0,0 0 0,1 0 0,0 0 0,0-1 0,1 1 0,0-1 0,-1 0 0,2 0 1,-1-1-1,0 1 0,1-1 0,0 0 0,0-1 0,0 1 0,1-1 0,-1-1 0,1 1 0,-1-1 0,1 0 0,0 0 0,0-1 0,0 0 0,0 0 0,0-1 0,0 0 0,0 0 0,0-1 0,0 0 0,0 0 0,0 0 0,0-1 0,-1 0 0,1 0 0,-1-1 1,3-1-28,10-5 43,0 0 1,0-1-1,-2-1 1,1-1-1,-1 0 1,12-13-44,2-9 70,-1-2-1,-1-1 1,-3-2 0,12-22-70,2-20 109,-29 71-397,-16 16-1316,-20 22-2514,20-18 3017,-12 23-2314</inkml:trace>
  <inkml:trace contextRef="#ctx0" brushRef="#br0" timeOffset="1347.687">17151 2210 10202,'-1'-10'6123,"28"4"-6544,-17 5 894,295-29-162,-289 28-303,12-2-1,0 1 1,1 2-1,-1 0 1,0 2-1,1 1 1,17 5-8,-43-6 7,0 0 0,0 1 0,0-1 0,0 1 0,0 0 0,0 0 0,0 0 0,-1 0 0,1 1 0,-1-1 0,1 1 0,-1 0 1,0-1-1,0 1 0,0 0 0,-1 0 0,1 0 0,-1 0 0,1 1 0,-1-1 0,0 0 0,0 1 0,-1-1 0,1 0 0,-1 1 0,1-1 0,-1 1 0,0-1 0,-1 1 0,1-1 0,0 1 0,-1-1 1,0 1-1,0-1 0,-1 3-7,-38 92 449,25-69-328,-73 134 1284,-99 136-1405,158-254-214,15-16 477</inkml:trace>
  <inkml:trace contextRef="#ctx0" brushRef="#br0" timeOffset="2820.655">18459 2019 8842,'8'-14'6479,"32"-10"-6906,-35 21 895,24-12-429,0 2-1,2 0 1,-1 3 0,1 0-1,1 2 1,0 2 0,11-1-39,-39 6 3,0 0 5,0 0-1,1-1 1,-1 2-1,0-1 1,0 0-1,1 1 1,-1 0-1,0 0 1,1 0-1,-1 0 1,0 1-1,1 0 1,-1 0-1,0 0 0,0 0 1,0 1-1,0-1 1,0 1-1,0 0 1,0 1-1,-1-1 1,1 0-1,-1 1 1,1 0-1,-1 0 1,0 0-1,1 2-7,-3 3 31,0 1-1,-1-1 1,0 1-1,-1 0 1,0-1 0,0 1-1,-1-1 1,0 1-1,0-1 1,-1 0-1,0 0 1,-1 0 0,0 0-1,-3 5-30,-11 20 232,-3 0 1,0-2-1,-2 0 0,-2-1 0,0-2 0,-2 0 1,-1-2-1,-1-1 0,-11 6-232,31-22 77,1 1 0,0 0-1,0 0 1,1 1 0,0 0 0,1 0 0,0 1-1,1 0 1,0 0 0,1 0 0,1 0 0,0 1 0,0-1-1,1 1 1,1 1-77,-10 104 127,12-109-131,0 0 1,0 0-1,1 0 1,0 0-1,0 0 1,1 0-1,1 0 1,-1-1-1,1 1 1,1-1-1,-1 0 1,2-1-1,-1 1 1,1-1 0,0 0-1,0 0 1,1-1-1,0 0 1,0 0-1,0 0 1,1-1-1,0 0 1,0-1-1,0 0 1,0 0-1,1 0 1,0-1-1,0-1 1,0 1-1,0-2 1,0 1-1,0-1 1,0 0-1,5-1 4,-1 0-212,1-1 0,-1-1-1,0 0 1,0 0 0,0-2 0,-1 1-1,1-2 1,-1 1 0,0-2 0,0 0-1,0 0 1,-1-1 0,0 0-1,-1-1 1,1-1 0,-1 1 0,-1-1-1,7-9 213,-15 16-247,1 0 0,-1 0 0,0 0 0,0-1 0,0 1-1,0-1 1,0 1 0,-1 0 0,1-1 0,-1 1 0,0-1-1,1 0 1,-1 1 0,0-1 0,-1 1 0,1-1 0,0 1-1,-1-1 1,1 1 0,-1-1 0,0 1 247,-11-25-3095</inkml:trace>
  <inkml:trace contextRef="#ctx0" brushRef="#br0" timeOffset="3154.493">18298 2338 7514,'-9'-7'4576,"16"6"-1821,5 1-2658,215 5 3403,8 0-3105,-176-10-348,0-4 1,0-2-1,23-8-47,-24-2 53,-58 21-80,0 0 0,-1 0 0,1 0 1,0 0-1,0 0 0,0-1 0,-1 1 0,1 0 0,0 0 0,0 0 1,0 0-1,0 0 0,0-1 0,-1 1 0,1 0 0,0 0 1,0 0-1,0 0 0,0-1 0,0 1 0,0 0 0,0 0 0,0 0 1,0-1-1,0 1 0,-1 0 0,1 0 0,0 0 0,0-1 0,0 1 1,0 0-1,1 0 0,-1 0 0,0-1 0,0 1 0,0 0 0,0 0 1,0 0-1,0-1 0,0 1 0,0 0 0,0 0 0,0 0 0,1-1 1,-1 1-1,0 0 0,0 0 0,0 0 0,0 0 0,0 0 0,1-1 1,-1 1-1,0 0 0,0 0 0,0 0 0,1 0 0,-1 0 0,0 0 1,0 0-1,0 0 0,1 0 27,-10-6-1223,-25-16-2465,-14 14-617</inkml:trace>
  <inkml:trace contextRef="#ctx0" brushRef="#br0" timeOffset="-8858.369">3952 1323 7034,'-62'13'5754,"-97"28"-5266,114-20-234,1 2 0,1 2-1,1 2 1,-12 12-254,21-14 87,1 3-1,2 0 1,1 2-1,1 1 1,1 2-1,2 0 1,2 1-1,-4 11-86,15-18 181,1 0 0,1 1 0,1 0 0,2 1-1,1 0-180,3-8 23,1 1 0,1 0 0,1-1 0,1 1-1,1 0 1,1 0 0,4 13-23,4 43 119,-8-38-59,1 1-1,3-2 1,1 1 0,1-1 0,3 0-1,1-1 1,1-1 0,4 3-60,-3-12 8,-7-10 17,1-1 0,1 0 1,1 0-1,0-1 0,1 0 0,0-1 0,1-1 0,12 10-25,-23-22 7,3 3 16,1-1-1,-1 0 1,1 0-1,0 0 1,0 0-1,0-1 1,0 0-1,0-1 1,1 1-1,0-1 1,5 1-23,202 9 392,55-37-318,-217 23-65,0-2 0,0-2 0,0-3 0,21-6-9,-40 5 4,1 2-1,1 1 0,-1 2 0,1 1 0,9 1-3,46 5 22,62 40-28,-132-39 5,1-1 0,-1 0 0,1-2 0,-1 0 0,1-1 0,16-4 1,32 0 0,137-14 25,16 40-12,-69-24-38,90 6 14,4 7-2,-205-12-33,-1-1 0,1-2 0,-1-2 0,13-5 46,67-11 1,-105 22 0,-1 1-1,1 1 1,-1 0-1,0 1 1,0 1-1,0 0 0,0 1 1,6 3-1,68 13 0,3-17-1,143 4-3,47 31-1,-156-38 5,227 0-10,-29 32 12,-215-36-4,-8 4 1,38 14 4,53-4 13,213 10-40,-66 4 32,-85-10-16,21-21-116,-148-1 70,342 2 21,-310-6-20,-49-37 6,-105 45 54,0 0 1,-1 0-1,1-1 0,-1 1 0,0-1 1,-1 0-1,1 0 0,-1 0 0,0-1 1,0 1-1,0-1 0,-1 0 0,1-3-7,3-5 2,91-306-91,-92 311 75,1 0 0,0 0 0,1 1 0,-1 0 0,2 1 0,-1-1 0,1 1 1,0 1-1,0 0 0,1 0 0,6-4 14,18-12-230,-9 3-21,-12 11 92,-2 0-1,1-1 1,-1 0-1,0 0 1,0-1-1,-2-1 1,6-6 159,-11 9-6,0-1 0,0 1 1,-1-1-1,0 0 0,-1 1 0,1-1 1,-2 0-1,1 0 0,-1 0 0,-1 0 0,0 0 1,0 0-1,-1 0 0,-1-5 6,2 11 1,-7-49 121,-2 0 0,-2 1 0,-3 1 0,-2 0-1,-11-19-121,24 58 34,-1 0-1,-1 0 0,0 1 0,0 0 1,-1 0-1,-1 0 0,1 1 0,-2 0 1,1 1-1,-1 0 0,0 0 0,-1 1 0,-3-2-33,-30-17-185,4 11 209,-1 2 0,0 1 0,0 3 1,-23-2-25,-39-10 58,-128-21-40,-73 14-12,113 15 4,-399-35-2,362 42 0,-222 6-33,228-8 4,-354-35 27,353 36 37,1 11-1,0 9 1,-121 26-43,-13-1-6,40-20 14,-1-5 5,-103-4 3,105-3-12,304-5-4,-201 8 19,-106-11-19,0-1 377,15-8 423,32-13-397,228 20-377,-37-3 102,-1 3 0,0 4 0,-5 4-128,76-3-347,-7 1 446,4 1-4448,16-5 1093</inkml:trace>
  <inkml:trace contextRef="#ctx0" brushRef="#br0" timeOffset="5625.958">7953 2983 4657,'-80'-32'7688,"47"21"-7177,25 9-441,-23-10 105,0 2 1,-1 1 0,0 1 0,0 2-1,-10 1-175,-140-11 940,-135 8-940,68 25 953,26 26-538,3 9 1,-11 14-416,-37 27 57,246-84-37,1 0 0,0 2 0,1 0-1,0 1 1,0 1 0,2 1 0,-1 1 0,2 0 0,0 2 0,1 0 0,1 0 0,-12 18-20,9 1 0,1 0 1,2 2-1,2 0 1,1 1-1,2 0 1,1 0-1,3 1 0,1 1 1,1-1-1,3 0 1,3 38-1,2-19-4,3-1 0,3 1 0,2-1 0,11 29 4,56 158 45,22-42 15,-71-158-61,1-2 1,2-1-1,31 31 1,-31-39 0,1-1 0,1-1 0,2-2 1,1-2-1,2-1 0,0-2 0,2-2 1,0-1-1,1-3 0,16 4 0,200 55 40,15-13 15,3-21-26,-267-43-28,68 9 0,0-5 0,42-3-1,-108-2 2,65-2 15,1-3 1,65-14-18,-106 12 5,0-3 0,-1-1 0,-1-2 0,0-1 0,0-1 0,-1-3 0,24-16-5,-4-4 10,-2-3-1,-2-2 1,-3-2 0,30-36-10,-46 47 6,43-48 17,3 3 0,3 3-1,14-4-22,-67 59 14,0-2-1,-2 0 0,-1-2 1,-1 0-1,2-5-13,28-50 31,-3-2 0,25-58-31,-68 126 1,2-1 39,-1 0 0,0-1-1,-1-1 1,-1 1 0,-1-1 0,0 0 0,-1-1 0,-1 1 0,0-1 0,-2 1 0,0-1 0,0 0 0,-2 1 0,0-1-1,-3-10-38,-7-16 168,-2 1 1,-2 0-1,-1 1 1,-3 0-1,-1 2 1,-2 0-1,-1 2 1,-27-34-170,-110-105 713,121 139-629,-2 2-1,-2 1 0,-1 3 1,-6-2-84,14 12 15,-1 1 0,-1 2 1,0 2-1,-2 1 0,0 2 1,-24-4-16,1 8-78,-1 2 0,0 3 0,0 3 0,1 3 0,-1 3 1,0 2-1,1 3 0,-41 13 78,20-3-111,2 4 0,1 3-1,-76 36 113,-40 39-3176</inkml:trace>
  <inkml:trace contextRef="#ctx0" brushRef="#br0" timeOffset="44845.793">4805 2978 6985,'-67'4'4663,"-32"13"-4346,64-11-343,-152 51 532,126-39-54,1 3 0,1 3 0,1 2-1,-8 8-451,-25 16 54,-24 2 30,-108 54 8,153-66-64,54-28-14,0-1 0,0 2 0,1 0 0,1 1 0,0 1 0,1 0 0,-11 16-14,-13 13 19,35-41-19,-21 21 142,2 1 1,1 1-1,1 1 1,-12 24-143,13-10 48,2 1 0,2 1 0,2 0 0,-3 23-48,1-10 29,-4 58 130,16-76-69,2 0-1,2 0 1,1 0 0,3 11-90,-3-27 2,1-1 27,1 0 0,1 0-1,1-1 1,1 0 0,1 0 0,0-1 0,1 0 0,2 0-1,0-2 1,5 8-29,58 119 72,-63-115-53,2 0 0,0-2 1,2 0-1,1 0 0,13 15-19,-1-13 29,0-2-1,2-2 0,1 0 1,0-2-1,2-2 0,29 14-28,9 7 49,-43-24-28,1-2 1,0-1-1,1-2 0,0-1 1,1-1-1,21 3-21,58 11 37,-38-9-16,-1 3 0,-1 4 0,57 26-21,-114-43 0,44 13-6,0-3-1,0-3 1,2-2 0,5-2 6,31 7-2,-29-5-3,1-2 0,-1-4-1,8-2 6,155-12 108,67-17-108,-113 8 70,329-16-46,177 9 27,-510 22-53,355-2 23,-229-10-27,-20-26 20,-148 17-30,-46 8 13,0-5 0,37-15 3,12-12-10,-9-11 28,-109 45-24,-1-2 1,0 0 0,-1-2 0,-1 0-1,0-1 1,-2-1 0,0-1 0,-1 0-1,-2-1 1,0-1 0,-1-1 0,-1 0 0,-1 0-1,7-24 6,35-171 32,-56 67 7,-4 78 37,-4-151-68,0 73-104,5-43 29,-4 151 79,-2 1 0,-3 0 0,-12-28-12,20 56 5,-1 0-1,-1 1 1,0-1-1,-1 1 0,-1 1 1,0 0-1,-1 0 1,0 1-1,0 1 0,-2 0 1,1 0-1,-2 1 1,0 0-5,-65-32 9,-56-49-5,115 77 6,-1 1 0,-1 0-1,0 2 1,-1 1 0,0 1 0,-1 0-1,0 2 1,0 1 0,-21-3-10,-324-60 121,112 19-206,35 12 29,-171-22 4,74 41 149,-146 18-97,186 5 11,-387 23-4,375-1 103,169-11 65,2 7 0,1 4-1,0 5 1,-89 39-175,-108 70 122,258-117-832,-1-1 1,-1-4 0,-1-2 0,-20 1 709,26-6-2987,12-7 22</inkml:trace>
  <inkml:trace contextRef="#ctx0" brushRef="#br0" timeOffset="47786.829">11117 3424 2296,'-75'-16'4899,"3"-9"-4546,-65 43 3898,107-16-4028,-1 2 0,1 1 0,0 1 0,0 2 1,1 1-1,0 1 0,1 2 0,-28 14-223,26-7 143,0 0 0,0 2-1,2 1 1,1 2 0,1 0-1,1 2 1,1 0 0,1 2 0,-15 25-143,24-26 12,1-1 1,2 1 0,0 1 0,2 0 0,-4 22-13,4-15 42,2-5 9,2 1 0,2 0 0,0 1 0,3-1-1,0 0 1,2 0 0,1 0 0,4 17-51,31 214 224,-27-221-181,2-1-1,1-1 1,3 0 0,1-1-1,2 0 1,20 28-43,-28-50 3,1-1-1,0 0 0,1 0 1,0-2-1,1 1 1,1-2-1,0 0 1,1-1-1,0-1 1,1-1-1,0 0 1,0-1-1,1-1 1,10 3-3,133 25 59,1-6 0,1-7 0,65-4-59,9 3 36,-134-11-47,103-6 11,-55-9 16,143-25-16,-100 2 74,106 1-74,-195 23 3,57-1 10,155-27-13,-250 15-10,-2-2 0,0-3 1,-1-3-1,-2-3 0,50-31 10,-78 42-3,-14 7 12,0-1 0,0-1 0,-1-1 0,-1-1 0,0 0 0,-1-2 0,0 0 0,11-14-9,53-56 56,-71 75-55,-2-1-1,1-1 1,-2 0 0,1 0-1,-2-1 1,0 0 0,-1 0-1,0-1 1,-1 0 0,-1 0 0,0 0-1,-1 0 1,0-1 0,-2 1-1,0-1 1,0 0 0,-2-1-1,-1-156-24,1 158 54,-2 1 1,0-1-1,0 1 1,-1 0-1,-1 0 1,-1 1-1,0-1 0,0 1 1,-1 0-1,-1 1 1,0 0-1,-1 0 1,0 0-1,-1 1 1,0 1-1,-1 0 0,0 0 1,-11-7-31,-162-123 108,156 121-225,-28-20 156,-2 3-1,-1 2 1,-2 3-1,-6 0-38,-10 1 75,-2 2 0,0 5-1,-1 2 1,-61-5-75,-201-6-67,265 27 58,1 4 0,-1 2-1,-73 12 10,-59-2 19,-46-26-11,-4 11 0,74-4-9,-77-4 15,225 12 0,-115 11 7,119-3-24,1 1 1,-1 1-1,2 2 0,-1 2 1,-3 3 2,-80 55-3953,72-44 1120</inkml:trace>
  <inkml:trace contextRef="#ctx0" brushRef="#br0" timeOffset="56217.617">10895 3306 6577,'-56'-1'3026,"-61"3"-1477,100-1-1490,0 1 1,-1 1-1,1 0 1,0 1 0,0 1-1,0 1 1,1 1-1,0 0 1,0 1-1,1 0 1,0 1 0,1 1-1,-1 1 1,2 0-1,-7 7-59,0 4 21,1 1 1,1 1-1,2 1 0,0 0 0,1 1 1,2 1-1,1 0 0,1 1 0,1 0 0,-1 9-21,-7 35-12,3 2 0,4-1 0,-1 46 12,11-112 2,-6 56 18,2 1 0,3 0 1,3 0-1,2 0 1,4 0-1,2-1 0,5 11-20,-1-31-16,3-2 0,1 0-1,1 0 1,11 12 16,-17-32-13,1 0-1,1-1 1,1 0 0,0-1-1,2-1 1,0-1 0,1 0-1,0-1 1,2-1 0,5 3 13,30 14-13,0-2 0,2-3 1,1-3-1,21 5 13,25 7-23,1-6-1,69 10 24,269 31 87,11 1 60,-314-53-138,1-5 0,51-6-9,-116-9 20,1-4 0,0-3 0,-1-3-1,-1-3 1,17-9-20,-8-1 35,-1-5 0,-1-3 0,-2-4 0,26-17-35,-45 19 21,-1-3 1,-3-2-1,0-3 0,40-40-21,-54 43 61,-3-2 1,-1-1-1,-2-2 0,-3-2 0,-1-1 0,-1-3-61,-23 34 156,0 1 1,-1-1-1,0 0 0,-1-1 0,-1 0 0,-1 0 1,-1 0-1,0-1 0,-1 0 0,-1 1 1,0-1-1,-2 0 0,0 0 0,-1-6-156,-7-4 303,0 0 1,-1 1-1,-2 0 0,-1 1 0,-1 1 1,-1 0-1,-1 0 0,-12-13-303,9 15 190,-1 1 1,-2 1-1,0 0 0,-1 2 0,-1 0 1,-1 1-1,0 2 0,-22-11-190,-215-93 605,238 111-581,-128-48 74,-72-14-98,-69 1-895,91 38-3908,95 19 1141</inkml:trace>
  <inkml:trace contextRef="#ctx0" brushRef="#br0" timeOffset="57252.489">15787 4647 2569,'79'-55'7312,"-76"52"-7047,-1 1 0,1-1 0,-1 1-1,0-1 1,1 0 0,-1 0 0,-1 0-1,1 0 1,0 0 0,-1 0-1,1-1 1,-1 1 0,0 0 0,0-1-1,-1 1 1,1-1 0,-1 1-1,1-1 1,-1 0 0,0 1 0,0-1-1,-1 1 1,1-1 0,-1 1 0,0-3-265,-3 2 134,1-1 0,-1 1 0,0 0 0,0 0 1,0 1-1,-1-1 0,1 1 0,-1 0 0,0 0 1,0 1-1,0-1 0,0 1 0,-1 0 0,1 0 1,0 1-1,-1 0 0,1 0 0,-1 0 1,0 0-1,1 1 0,-1 0 0,-4 1-134,-5-2-1,0 2-1,0 0 0,-1 1 1,1 1-1,1 0 0,-1 1 1,0 0-1,1 2 1,0-1-1,0 2 0,1 0 1,0 0-1,0 1 0,0 1 1,1 0-1,1 1 1,-1 0-1,2 1 0,-1 0 1,1 1-1,1 0 1,0 0-1,1 1 0,1 0 1,0 0-1,0 1 0,1 0 1,-1 6 1,0-1-6,1 0 0,1 0 0,0 1 0,2-1 0,0 1 0,1 0 0,1 0 0,1 1 6,0-15-3,0 0 1,0 0-1,1 0 1,0 0-1,0 0 1,0-1-1,1 1 1,0 0-1,0 0 1,0-1-1,1 0 1,0 1-1,0-1 1,0 0-1,0 0 1,1 0-1,0-1 1,0 0 0,0 1-1,1-1 1,0-1-1,-1 1 1,1-1-1,0 1 1,1-1-1,-1-1 1,0 1-1,1-1 1,2 1 2,11-1 9,1-1 1,0 0-1,0-1 1,0-2 0,0 0-1,0-1 1,0 0-1,-1-2 1,0-1-1,0 0 1,0-1-1,-1-1 1,0-1 0,0 0-1,-1-1 1,-1-1-1,1-1 1,5-7-10,-4 5 26,-1-1 0,-1 0 1,0-2-1,-1 1 0,-1-2 1,-1 0-1,0-1 0,-2 0 1,0-1-1,-1 0 0,6-19-26,-14 35 15,0 0 0,0 0-1,-1-1 1,1 1 0,-1 0-1,0 0 1,-1-1 0,1 1-1,-1-1 1,1 1 0,-1-1-1,-1 1 1,1-1 0,-1 1-1,0 0 1,1-1 0,-2 1-1,1 0 1,-1 0 0,1-1-1,-3-1-14,-4-2-161,0 0-1,-1 1 1,0 1-1,0-1 1,-1 1-1,1 1 0,-1 0 1,-1 0-1,1 1 1,-1 1-1,1-1 1,-1 2-1,0-1 1,0 2-1,0-1 0,-1 2 1,1-1-1,0 1 1,0 1-1,0 0 1,0 1-1,-4 1 162,-18 3-3231,0 0 154</inkml:trace>
  <inkml:trace contextRef="#ctx0" brushRef="#br0" timeOffset="57724.494">15793 3863 5969,'4'-5'638,"4"-7"4796,-7 21-2204,-18 123-2380,-15 159-340,12 1 0,13 0 1,17 83-511,-6-321 3,2 0 1,2-1-1,13 44-3,-17-87-214,0 25-3514,-7-34 738</inkml:trace>
  <inkml:trace contextRef="#ctx0" brushRef="#br0" timeOffset="59226.367">16747 3982 5281,'-35'17'7168,"7"20"-5577,-42 150 127,1 74-1311,44-177-344,4 1 0,-7 61-63,19 4 78,25-52 39,-15-94-112,1-1-1,-1 0 1,1 0-1,0 0 1,0 0-1,0-1 1,1 1-1,-1 0 1,0-1-1,1 0 1,0 1-1,-1-1 1,1 0-1,0-1 1,0 1-1,0 0 1,1-1-1,-1 0 1,0 1-1,0-1 1,1 0-1,-1-1 1,1 1 0,-1-1-1,1 0 1,2 1-5,7-2-349,-1 0 0,1-1 0,0 0 0,0-1 0,-1 0 0,1-1 0,-1-1 0,0 0 0,0 0 0,-1-1 0,9-6 349,39-24-2811</inkml:trace>
  <inkml:trace contextRef="#ctx0" brushRef="#br0" timeOffset="60341.406">17023 4447 7017,'101'-40'5521,"-82"36"-5211,1 0 0,0 2 0,-1 0 0,1 1 0,0 1 0,0 1 0,3 1-310,-22-2 17,0 0 0,0 0 0,0 0 0,0 0 0,0 0 0,0 0 0,1 0 0,-1 0 0,0 1 0,0-1 0,0 0 0,0 1 0,-1-1 0,1 1 0,0-1 0,0 1 0,0-1 0,0 1 0,0 0 0,-1-1 0,1 1 0,0 0 0,0 0 0,-1-1 0,1 1 0,-1 0 0,1 0 0,-1 0 0,1 0 0,-1 0 0,1 0 0,-1 0 0,0 0 0,0 0 0,1 0 0,-1 0 0,0 0 0,0 0 0,0 0 0,0 0-1,0 0 1,0 0 0,-1 0 0,1 0 0,0 0 0,0 0 0,-1 0 0,0 1-17,-8 18 142,-1-1-1,-1 0 0,-1-1 0,-1 0 0,0-1 1,-2 0-1,0-1 0,0-1 0,-1 0 0,-1-1 1,-1-1-1,-3 1-141,-74 68 923,94-81-920,-31 37 498,31-37-492,0 0-1,1-1 1,-1 1-1,1 0 1,-1 0 0,1-1-1,-1 1 1,1 0-1,-1 0 1,1 0 0,-1 0-1,1 0 1,0-1-1,0 1 1,-1 0-1,1 0 1,0 0 0,0 0-1,0 0 1,0 0-1,0 0 1,0 0 0,1 0-1,-1 0 1,0 0-1,0 0 1,0 0 0,1-1-1,-1 1 1,1 0-1,-1 0 1,1 0 0,-1 0-1,1-1 1,-1 1-1,1 0 1,0-1-1,-1 1 1,1 0 0,0-1-1,-1 1 1,1-1-1,0 1 1,0-1 0,0 1-1,0-1 1,-1 0-1,1 1-8,10 1 11,0-1-1,-1 0 0,1-1 1,-1 0-1,1 0 0,0-1 0,-1 0 1,9-3-11,-6 2 1,28-6-72,0-3 0,0 0-1,-1-3 1,-1-2 0,0-1-1,30-19 72,-59 34 556,-19 12-2711,-14 12 364</inkml:trace>
  <inkml:trace contextRef="#ctx0" brushRef="#br0" timeOffset="60615.191">16887 4627 10194,'-2'-3'2449,"14"-1"783,13 4-2880,22-2-312,6-2 8,17-7-96,-2 3 104,9-4-72,-13 5 129,-2-2 1327,-16-4-4681,-8-6 2073</inkml:trace>
  <inkml:trace contextRef="#ctx0" brushRef="#br0" timeOffset="60849.908">17577 3890 8946,'37'42'5876,"7"31"-6382,-37-60 864,31 60-353,-3 2 0,-4 1-1,10 42-4,-4 53-28,-36-150 47,0-1-1,-2 0 1,0 1-1,-1-1 1,-2 0 0,1 0-1,-2 0 1,-1 0-1,-1-1 1,0 0-1,-1 0 1,-7 10-19,-6 8-436,-2-1 1,-1 0-1,-1-2 1,-3-1-1,-9 8 436,-26 18-2826,4-24-388</inkml:trace>
  <inkml:trace contextRef="#ctx0" brushRef="#br0" timeOffset="61456.795">19289 4262 7130,'1'-13'937,"0"9"-500,0 1-1,0 0 1,-1 0-1,0 0 1,1 0 0,-1-1-1,-1 1 1,1 0 0,0 0-1,-1 0 1,1-1 0,-1 1-1,0 0 1,0 0-1,-2-3-436,2 4 99,-1 0 0,1 0 0,-1 0-1,1 0 1,-1 0 0,0 0-1,0 0 1,0 0 0,0 1-1,0-1 1,-1 1 0,1 0-1,0-1 1,-1 1 0,1 0-1,0 0 1,-1 1 0,0-1 0,1 1-1,-1-1 1,1 1 0,-1 0-1,0-1 1,1 1 0,-1 1-1,1-1 1,-1 0 0,0 1-1,1-1 1,-1 1 0,-1 1-99,-5 1 20,1 1 0,-1 1 0,1 0 1,1 0-1,-1 1 0,1-1 0,0 2 0,0-1 1,1 1-1,-1 0 0,2 0 0,-1 1 0,1 0 1,0 0-1,0 0 0,1 0 0,-1 5-20,-10 13 14,-6 11-25,2 0-1,1 1 0,3 1 1,-2 9 11,15-45-3,0 1 1,0-1 0,0 1-1,1 0 1,0-1 0,0 1 0,0 0-1,0 0 1,1 0 0,-1-1 0,1 1-1,0 0 1,0 0 0,0 0-1,1 0 1,0 0 0,-1 0 0,1-1-1,0 1 1,1 0 0,-1-1 0,1 1-1,0-1 1,0 1 0,0-1-1,0 0 1,0 0 0,1 0 0,-1 0-1,1 0 1,0 0 0,0-1 0,0 1-1,0-1 1,0 0 0,1 0-1,1 1 3,71-5 19,-64-1-9,13-2 22,-1-1 0,-1-1 0,1-1 1,-1-1-1,0-2 0,-1 0 1,-1-1-1,0-1 0,16-13-32,-27 17 44,-1-1 0,0 0 0,-1 0-1,0 0 1,0-1 0,-1 0 0,-1-1 0,0 1-1,-1-1 1,0-1 0,0 1 0,-1-1-1,-1 1 1,0-1 0,-1 0 0,-1 0 0,0-1-1,0 1 1,-1 0 0,-1 0 0,0 0 0,-1 0-1,-1 0 1,0 0 0,0 0 0,-1 1-1,-1 0 1,0-1 0,-1 2 0,-3-6-44,7 11 1,-1 1 0,0-1 1,0 1-1,-1-1 0,1 1 1,-1 0-1,0 1 0,-1-1 0,1 1 1,-1-1-1,0 1 0,0 1 0,0-1 1,0 1-1,-1 0 0,0 0 1,1 0-1,-1 1 0,0 0 0,0 0 1,0 1-1,-1-1 0,1 1 0,-1 1 0,-1 1-134,0 0 0,0 1 0,0 0 1,1 1-1,-1 0 0,1 0 0,0 0 0,0 1 1,0 0-1,0 1 0,1 0 0,-1-1 1,1 2-1,1-1 0,-5 6 133,-75 97-6580,73-92 5211,-24 34-3255</inkml:trace>
  <inkml:trace contextRef="#ctx0" brushRef="#br0" timeOffset="61717.825">19242 3731 9266,'-16'16'5865,"8"21"-5844,7-25 346,-24 264-256,22-218-83,-6 337 92,9-332-64,2-1 1,3 1-1,3-1 0,2 0 0,9 20-56,9-30-285,3-39-2698,-4-22 498</inkml:trace>
  <inkml:trace contextRef="#ctx0" brushRef="#br0" timeOffset="62517.362">20091 3725 8802,'0'-1'101,"0"1"1,-1-1-1,1 1 1,-1-1-1,1 1 1,0 0-1,-1-1 1,1 1-1,-1 0 1,1 0-1,-1-1 1,1 1-1,-1 0 1,1 0-1,-1 0 1,1-1-1,-1 1 1,0 0-1,1 0 0,-1 0 1,1 0-1,-1 0 1,1 0-1,-1 0 1,1 0-1,-1 1 1,0-1-1,1 0 1,-1 0-1,1 0 1,-1 1-1,1-1 1,-1 0-1,1 0 1,0 1-1,-1-1 1,1 0-1,-1 1 1,1-1-1,-1 1 1,1-1-1,0 0 1,-1 1-1,1-1 0,0 1 1,0-1-1,-1 1 1,1-1-1,0 1 1,0-1-1,0 1 1,-1-1-1,1 1-101,-110 148 608,79-86-327,4 2 0,2 1-1,3 1 1,3 1-1,3 1 1,-5 48-281,12 38 558,9-149-552,1-1 0,0 1 1,1 0-1,-1 0 0,1-1 0,0 1 0,1-1 0,-1 0 0,1 0 0,0 0 0,0 0 0,1 0 0,-1 0 0,1-1 1,0 0-1,0 0 0,1 0 0,-1 0 0,1 0 0,0-1 0,0 0 0,0 0 0,0-1 0,0 1 0,1-1 0,-1 0 1,1 0-1,0-1 0,-1 0 0,1 0 0,0 0 0,0-1-6,164 14-3329,-118-20 803</inkml:trace>
  <inkml:trace contextRef="#ctx0" brushRef="#br0" timeOffset="62824.261">20607 3910 1184,'-1'0'1185,"-1"-2"-321,2 2-304,0-1-1048,0 1-64</inkml:trace>
  <inkml:trace contextRef="#ctx0" brushRef="#br0" timeOffset="63397.524">20525 4063 4001,'19'-33'5717,"8"-16"-2332,-10 15 596,-52 51-2230,-58 68-1523,14 11 141,50-60 79,13 18-436,14 89-57,2-141 43,0-1 0,0 1 0,0-1 0,0 1 0,0 0 0,0-1-1,0 1 1,0-1 0,0 1 0,1-1 0,-1 1 0,1-1 0,-1 0 0,1 1 0,0-1 0,-1 1 0,1-1 0,0 0 0,0 0 0,0 1 0,0-1-1,0 0 1,0 0 0,0 0 0,0 0 0,1 0 0,-1 0 0,0-1 0,1 1 0,-1 0 0,0-1 0,1 1 0,-1-1 0,1 1 0,-1-1 0,1 0-1,-1 1 1,1-1 0,-1 0 0,2 0 2,5 2 6,1-1 0,-1 1 0,1-2 1,-1 1-1,1-1 0,0 0 0,-1-1 0,1 0 0,-1-1 0,1 1 0,-1-2 0,1 1 0,-1-1 0,0 0 0,0-1 0,-1 0 0,1 0 0,-1-1 1,0 1-1,3-4-6,3-4-332,-1 0 1,0 0 0,0-1 0,-1-1 0,-1 0 0,-1-1 0,4-6 331,5-11-3458,-7 16-394</inkml:trace>
  <inkml:trace contextRef="#ctx0" brushRef="#br0" timeOffset="63843.487">20814 3708 7994,'4'2'4577,"53"63"-3156,-43-50-1267,-2 1 0,1 1 0,-2 0 0,-1 1 0,0 0 0,-1 0-1,-1 1 1,1 3-154,-1 14 115,0-1 0,-2 1 0,-2 0 0,-1 1 0,-3 21-115,1-33 24,-1 0-1,-2 0 0,-1-1 1,0 1-1,-2-1 1,-1 0-1,-1 0 1,-1 0-1,-1-1 1,-1 0-24,3-10 8,-1 1 0,0-1 0,-1-1 0,0 0 1,-1 0-1,0-1 0,-1 0 0,-1 0 0,-8 5-8,-190 171-3585,151-127 946</inkml:trace>
  <inkml:trace contextRef="#ctx0" brushRef="#br0" timeOffset="65533.852">23045 3465 6441,'9'-29'6010,"-52"133"-4801,-25 101-1209,53-139 153,2 0-1,3 1 1,3 4-153,-12 171 334,11 37-334,15 277 176,4 50 8,6 14 69,19-59-52,-19-33-96,-31-98-9,0-88 255,2-261 324,12-82-669,0 1 0,0 0 0,1 0 0,-1-1 1,0 1-1,0 0 0,1 0 0,-1-1 0,0 1 0,0 0 1,0-1-1,0 1 0,1 0 0,-1 0 0,0-1 0,0 1 1,0 0-1,0-1 0,0 1 0,0-1 0,0 1 0,0 0 0,0-1 1,0 1-1,0 0 0,0-1 0,0 1 0,0 0 0,0-1 1,0 1-1,0 0 0,-1-1 0,1 1 0,0 0 0,0-1 1,0 1-1,0 0 0,-1 0 0,1-1 0,0 1 0,0 0 0,-1 0 1,1-1-1,0 1 0,-1 0 0,1 0 0,0 0 0,0 0 1,-1-1-1,1 1 0,0 0 0,-1 0 0,1 0 0,0 0 1,-1 0-1,1 0 0,0 0 0,-1 0 0,1 0 0,0 0 0,-1 0 1,1 0-1,-1 0 0,1 0 0,0 0 0,-1 0 0,1 0 1,0 1-7,17-60-3689,2 13 820</inkml:trace>
  <inkml:trace contextRef="#ctx0" brushRef="#br0" timeOffset="67020.447">18565 7666 5241,'-81'26'7050,"81"-26"-6941,0 0 1,0 0-1,0-1 1,0 1-1,0 0 1,0 0-1,0 0 1,0-1-110,29-6 19,1 0 0,1 3-1,-1 0 1,1 2 0,0 1 0,0 1-19,-7 0 14,320-7 20,82-10 17,26-32-14,5-7-1,6 14-32,-358 38 4,-1 5-1,0 4 1,3 6-8,300 52-21,-289-40 45,1-5 0,84 0-24,-97-18 61,1-5 0,-1-4 1,90-21-62,347-81 261,-6 36 172,-21 45 94,13 19-397,-21-10-69,-35-11-33,-69-4 16,-222 20 25,1 7 1,16 9-70,141 19 1213,-244 0 1242,-16-36-1546,-77 16-857,-3 1-92,0 0-1,0-1 1,-1 1-1,1 0 1,0-1-1,0 1 1,0 0-1,-1-1 1,1 1-1,0 0 1,0-1-1,0 1 1,0-1 0,0 1-1,0 0 1,0-1-1,0 1 1,0-1-1,0 1 1,0 0-1,0-1 1,0 1-1,0 0 1,0-1-1,0 1 1,0-1-1,0 1 1,1 0 0,-1-1-1,0 1 1,0 0-1,0-1 1,1 1-1,-1 0 1,0-1-1,0 1 1,1 0-1,-1 0 1,0-1-1,1 1 1,-1 0-1,0 0 1,1 0 0,-1-1-1,0 1 1,1 0-1,-1 0 1,0 0-1,1 0 1,-1 0-1,1 0 1,-1 0-1,0 0 1,1 0-1,-1 0 1,1 0-1,-1 0 1,0 0 0,1 0-1,-1 0 1,1 0-1,-1 0 1,0 0-1,1 1 1,-1-1 40,-11-9-3529,-1-3-428</inkml:trace>
  <inkml:trace contextRef="#ctx0" brushRef="#br0" timeOffset="67437.401">27172 6718 10650,'-20'-6'6619,"162"48"-6492,18-8-111,-104-25-2,-1 3 0,0 2 0,0 2 1,-2 3-1,0 2 0,1 4-14,-47-22 3,0-1 1,0 1-1,-1 0 0,1 1 1,-1 0-1,0 0 0,0 0 0,-1 1 1,1 0-1,-1 0 0,0 0 1,0 1-1,-1-1 0,1 1 0,-1 0 1,-1 1-1,1-1 0,-1 0 1,0 1-1,-1 0 0,1 0 0,-1 0 1,-1 0-1,1 0 0,-1 0 1,0 1-1,-1-1 0,0 5-3,-6 5 54,0 0 0,-1 0 0,-1-1-1,0 0 1,-1 0 0,-1-1 0,-1-1 0,0 1-1,0-2 1,-2 1 0,0-2 0,0 1 0,-1-2 0,-7 5-54,-74 66 236,13-13 35,4 4 0,-43 51-271,94-90 52,16-19-707,0-1-1,-2 0 1,1-1 0,-2 0-1,0-1 1,0-1 0,-4 2 655,-27 7-3264</inkml:trace>
  <inkml:trace contextRef="#ctx0" brushRef="#br0" timeOffset="68248.198">22388 3593 6217,'4'-2'5875,"35"-21"-4657,45-42-428,-3-4 1,-3-3 0,-3-4 0,20-31-791,-31 38 248,-63 67-244,28-26 78,-1-1 0,-1-2 1,-2 0-1,-1-2 0,-1 0 1,-2-2-1,-1-1 0,-2 0 0,-2-1 1,7-25-83,20-182 248,-38 205-174,-2 43-26,53 341-96,-44-299 50,2 1 0,3-2-1,1 0 1,2 1-2,106 243 1412,-92-217-3897</inkml:trace>
  <inkml:trace contextRef="#ctx0" brushRef="#br0" timeOffset="70453.113">17841 7519 6697,'5'17'3678,"14"7"-3400,-12-16-235,1-2 1,0 1-1,1-1 1,0 0-1,0-1 1,0 0-1,0 0 0,1-1 1,0-1-1,0 1 1,0-2-1,0 1 1,0-1-1,1-1 0,-1 0 1,0 0-1,3-1-43,16-1 148,1 0-1,0-3 0,-1 0 1,0-2-1,10-3-147,161-52 449,-125 36-360,2 2 0,1 4 0,41-3-89,-35 12 38,10 1-1,0-4 0,-1-5 0,-1-3-1,40-17-36,-26-4 216,87-49-216,-156 67 135,-2-1 0,-1-1 0,0-2-1,-2-1 1,-2-2 0,-1-1 0,7-11-135,-1 4 65,148-156 408,159-143 57,-53 16-82,-231 261-222,-3-3 0,-3-2 1,-3-2-1,22-44-226,14-34 302,91-158 188,12-60-490,-124 236 27,-29 62 4,-4-2 1,18-54-32,41-150-2,-72 213 5,3 1-1,3 1 0,2 1 1,8-8-3,-11 30-9,1 2 0,2 0 0,1 2 0,28-24 9,291-269 42,-144 125 16,-170 166-33,-20 18 2,1 0 1,1 0 0,0 1-1,1 1 1,0 0 0,1 1-1,0 1 1,1 0-1,0 1 1,0 1 0,1 1-1,0 0 1,5 0-28,47-12-17,-59 14-3,0 1 0,1 1-1,-1 0 1,1 0 0,0 1 0,0 1 0,0 0-1,0 0 1,5 2 20,-15-1-2,1 0 0,-1 1-1,1 0 1,-1-1 0,0 1-1,1 0 1,-1 0 0,0 0 0,1 1-1,-1-1 1,0 0 0,0 1-1,0-1 1,0 1 0,0 0 0,-1 0-1,1 0 1,0 0 0,-1 0 0,1 0-1,-1 0 1,0 0 0,0 1-1,0-1 1,0 0 0,0 1 0,0-1-1,-1 1 1,1-1 0,-1 1-1,0 2 3,16 101 68,-5 2-1,-3 53-67,-7-76 18,3 1 1,4-1-1,9 29-18,31 174 9,-38-214-4,4-1 0,2 0 0,8 11-5,-18-64 0,2 1 0,0-1 0,1 0 1,1-1-1,1 0 0,1 1 0,22 35 10,-3 1 0,-2 2 0,-2 1 0,2 16-10,-19-48-1,10 30 0,2-1 0,2-1 0,3-1 0,2-2 0,3 1 1,142 166 12,-3 8 22,-4 10-43,-12-9 48,20 2-78,-101-155 56,4-3 1,2-3-1,4-4 0,84 49-17,-66-49 7,3-5 0,2-4-1,92 33-6,-133-66 20,1-3-1,1-3 1,0-2-1,1-4 1,0-2 0,22-3-20,109 3 59,53 3 35,8 13-94,-99-11 38,78-6-38,-118-5 9,1 4 25,-50-8 36,-72 1-40,-1 0 0,1 0 1,-1 0-1,1 0 0,-1 0 0,1 0 1,-1 0-1,1 0 0,-1 0 1,1 0-1,-1 0 0,1 0 1,-1 0-1,1 0 0,-1 0 0,0 0 1,1-1-1,-1 1 0,1 0 1,-1 0-1,1-1 0,-1 1 1,0 0-1,1-1 0,-1 1 0,0 0 1,1-1-1,-1 1 0,0-1 1,1 1-1,-1 0 0,0-1 1,0 1-1,0-1 0,1 1 0,-1-1 1,0 1-1,0-1 0,0 1 1,0-1-1,0 1 0,0 0 1,0-1-1,0 1 0,0-1-30,-16-24-1671,-26-9 532</inkml:trace>
  <inkml:trace contextRef="#ctx0" brushRef="#br0" timeOffset="72569.022">24124 2089 3345,'109'-176'10110,"-106"174"-8540,-9 18-1080,-24 44-171,-2 0 0,-3-2 0,-9 7-319,12-16 78,1 1 1,3 2 0,-9 26-79,-146 331 348,139-302-259,-23-10-65,54-75-1027,11-39-3690,5-7 1406</inkml:trace>
  <inkml:trace contextRef="#ctx0" brushRef="#br0" timeOffset="72899.381">23678 2324 6361,'13'-35'5512,"-14"35"-5368,1 0-1,0 0 1,0 0 0,0 0-1,0 0 1,0 0-1,0 0 1,0 0 0,-1 0-1,1 0 1,0 0-1,0-1 1,0 1 0,0 0-1,0 0 1,0 0-1,0 0 1,0 0-144,-12 24 496,-83 403 253,68-318-610,-5-1 0,-7 6-139,30-90 21,-1-3 31,1 0 1,2 0-1,0 0 0,1 1 1,1 0-1,1 1 0,1-1 1,1 1-1,0 13-52,2-34 6,0-1 0,0 1 0,1-1 0,-1 1 0,0 0 0,0-1 0,1 1 0,-1-1 0,1 1 0,0-1 0,-1 1 0,1-1 0,0 1 0,0-1 0,0 1 0,0-1 0,0 0 0,0 0 0,0 0 0,0 1 0,0-1 0,1 0 0,-1 0 0,0-1 0,1 1 0,-1 0 0,1 0 0,-1-1 0,1 1 0,-1-1 0,1 1 0,-1-1 0,1 0 0,0 1 0,-1-1 0,1 0 0,0 0 0,-1 0 0,1 0 0,-1-1 0,1 1 0,0 0 0,0-1-6,66-28 150,156-137 90,-176 130-467,3 3-1,1 2 1,1 2-1,33-12 228,7 14-2976</inkml:trace>
  <inkml:trace contextRef="#ctx0" brushRef="#br0" timeOffset="73644.31">22351 1867 6969,'-11'-40'5027,"7"33"-2948,-1 24-1478,-23 236 517,28-250-1111,-11 159 600,8-1-1,10 58-606,-6-205 26,0 1 1,1-1-1,1 0 0,0 0 0,1 0 0,0 0 1,1-1-1,4 7-26,32 26 148,-40-46-138,1 0 1,0 0-1,-1 0 1,1 0-1,0-1 1,-1 1 0,1-1-1,-1 1 1,1-1-1,0 1 1,-1-1-1,1 0 1,-1 0-1,0 0 1,1 0 0,-1 0-1,0 0 1,1 0-1,-1-1 1,0 1-1,0 0 1,0-1-1,0 1 1,0 0 0,-1-1-1,1 1 1,0-1-1,-1 0 1,1 1-1,-1-1 1,1 1-1,-1-1 1,0 0-1,1 0 1,-1 1 0,0-1-1,0 0 1,0 1-1,-1-1 1,1 0-1,0 1 1,-1-1-1,1 0 1,-1 1 0,1-1-1,-1 0-10,-27-131-1283,-9 44-192</inkml:trace>
  <inkml:trace contextRef="#ctx0" brushRef="#br0" timeOffset="73945.094">22023 2239 8626,'4'5'2256,"4"-8"601,12 3-2161,2 1-528,19 2 96,6-4-80,8 1 88,0 0-216,5-5 72,-13 2-80,-3-6 3441,-3-5-6610,-9-40 3361</inkml:trace>
  <inkml:trace contextRef="#ctx0" brushRef="#br0" timeOffset="74349.655">22683 1556 7186,'-11'-6'7402,"-7"21"-5073,4 4-2165,0 1-1,2 0 1,0 1 0,2 0-1,0 1 1,1 0 0,1 1 0,-2 13-164,-4 13 13,2 0 0,2 0 1,3 1-1,-1 47-13,6-83 2,1 1 1,1-1 0,0 0-1,1 0 1,0 0-1,1 0 1,1 0-1,0 0 1,1 0-1,1 0 1,0-1 0,5 10-3,-5-19 4,0 1 0,1 0 0,-1-1 0,1 0 0,0-1 0,0 1 1,1-1-1,-1 0 0,0-1 0,1 1 0,0-1 0,0-1 0,-1 1 1,1-1-1,0 0 0,0-1 0,0 0 0,0 0 0,0 0 0,0-1 1,0 0-1,0 0 0,0-1 0,0 0 0,-1 0 0,1 0 0,-1-1 1,4-2-5,1 1-263,0-1 1,-1-1 0,0 0 0,1 0-1,-2-1 1,1 0 0,-1 0 0,0-1-1,-1 0 1,0-1 0,0 0 0,-1-1-1,0 1 1,0-1 0,-1 0 0,-1-1-1,3-6 263,21-54-2678</inkml:trace>
  <inkml:trace contextRef="#ctx0" brushRef="#br0" timeOffset="74605.508">22985 1669 6801,'-8'6'2841,"-2"10"-48,-3 22-1257,3 9-1328,-7 19 112,2 2-80,-5 12 160,2-5-152,-2-7 72,7-21-192,0-12 64,7-15-160,3-14-144,-1-5-320,-1-8-2760,-4-7 607</inkml:trace>
  <inkml:trace contextRef="#ctx0" brushRef="#br0" timeOffset="74865.329">22765 1834 8490,'7'-1'2000,"5"7"801,1 7-2489,9 10-80,3 4-136,7 1 104,2-6-144,10 1 88,-1-12-208,1-17-608,-2-13-2209,-2-18 385</inkml:trace>
  <inkml:trace contextRef="#ctx0" brushRef="#br0" timeOffset="75313.708">23103 1474 8018,'-6'-15'2624,"6"11"353,2 8-2081,5 4-672,8 12-64,4 2-232,6 15 72,4 5-56,1 19 88,-7-6-88,-5 30 88,-11 7-88,-18 13 80,-12-14-40,-22 15-96,-4-30-2857</inkml:trace>
  <inkml:trace contextRef="#ctx0" brushRef="#br0" timeOffset="75824.3">27395 7927 10674,'40'-29'6194,"-1"2"-5714,-55 41-224,-7 24-56,-17 25-120,1 21 24,-5 7-96,3-12 72,0-5-88,9-19 80,2-11-136,13-21-240,0-16 208,11-11-3513,3-34 936</inkml:trace>
  <inkml:trace contextRef="#ctx0" brushRef="#br0" timeOffset="76043.749">27194 7932 8650,'15'6'2328,"-2"11"633,10 11-2297,3 10-472,6 9-80,1-1 72,13 5-88,-2-13 64,18-13-3208,-10-25 1103</inkml:trace>
  <inkml:trace contextRef="#ctx0" brushRef="#br0" timeOffset="76869.581">25088 821 7266,'1'-3'252,"-1"0"0,1 0 0,0 1 0,-1-1 0,0 0 0,0 0 0,1 1 0,-2-1 0,1 0 0,0 0 0,0 1 0,-1-1 0,0 0 0,1 0 0,-1 1 0,0-1 0,0 1 0,-1-1 0,1 1 0,-1-1 0,1 1 0,-1 0 0,1-1 0,-1 1 0,0 0 0,0 0 0,0 1 0,-1-1 0,1 0 0,0 1 0,-1-1 0,1 1 0,0 0 0,-3-1-252,-2 2 124,-1 0 0,1 1-1,-1 0 1,1 1 0,-1-1-1,1 1 1,0 1 0,0 0 0,0-1-1,0 2 1,1-1 0,-1 1 0,1 0-1,0 1 1,0-1 0,0 1-1,1 1 1,-4 3-124,-6 4 26,2 0-1,-1 2 0,2-1 1,0 1-1,0 1 0,2 0 1,0 1-1,1 0 0,0 1 1,-3 11-26,11-27-2,1-1 1,-1 0 0,0 1 0,0 0 0,1-1-1,-1 1 1,1-1 0,-1 1 0,1 0 0,0-1-1,0 1 1,0 0 0,0 0 0,0-1 0,0 1-1,0 0 1,0-1 0,1 1 0,-1 0 0,1-1-1,-1 1 1,1-1 0,-1 1 0,1 0 0,0-1-1,0 0 1,0 1 0,0-1 0,0 1 0,0-1-1,0 0 1,1 0 0,-1 0 0,0 0 0,1 0-1,-1 0 1,1 0 0,-1 0 0,1 0 0,-1-1-1,1 1 1,-1-1 0,1 1 0,0-1 0,-1 1 0,1-1-1,0 0 1,-1 0 0,3 0 1,99-23 35,-88 18-31,1 0 0,0 1 0,1 1 0,-1 0 0,1 1 0,-1 1 0,5 1-4,-18 0-8,1 0 0,-1 0 0,0 1 0,0-1 0,1 1 0,-1 0 0,0 0 1,0 0-1,0 0 0,0 1 0,0-1 0,0 1 0,-1 0 0,1 0 0,0 0 0,-1 0 1,1 0-1,-1 0 0,0 1 0,0-1 0,0 1 0,0 0 0,0-1 0,-1 1 0,1 0 1,-1 0-1,1 0 0,-1 0 0,0 0 0,-1 0 0,1 1 0,0-1 0,-1 0 1,1 4 7,-3 8-18,0 1 1,-1 0 0,0-1 0,-2 0 0,1 0 0,-2 0 0,0 0 0,-1-1 0,0 0 0,-1 0 0,-1-1 0,0 0 0,0-1 0,-2 0-1,-2 2 18,2 0 30,-1-1 0,0 0-1,-1-1 1,0 0-1,-1-1 1,0-1-1,-14 9-29,27-18-19,-1-1-1,1 1 1,0 0 0,0 0-1,0-1 1,0 1-1,0 0 1,-1-1 0,1 1-1,0-1 1,-1 0-1,1 1 1,0-1 0,-1 0-1,1 0 1,0 0 0,-1 0-1,1 0 1,0 0-1,-1 0 1,1 0 0,0 0-1,-1-1 1,1 1-1,0-1 1,-1 1 0,1-1-1,0 1 1,0-1-1,0 0 1,-1 0 0,1 1-1,0-1 1,0 0 0,0 0-1,0 0 1,1 0-1,-1 0 1,0 0 0,0-1-1,1 1 1,-1 0-1,0 0 1,1 0 0,-1-1-1,1 1 1,0 0-1,-1-1 1,1 0 19,3-75-3685,18 0 505</inkml:trace>
  <inkml:trace contextRef="#ctx0" brushRef="#br0" timeOffset="77238.978">25252 288 5033,'1'1'180,"-1"-1"-1,1 1 0,0 0 1,0 0-1,0 0 1,-1 0-1,1 0 1,0-1-1,-1 1 0,1 0 1,-1 1-1,1-1 1,-1 0-1,1 0 1,-1 0-1,0 0 0,1 0 1,-1 0-1,0 0 1,0 1-1,0-1 1,0 0-1,0 0 0,0 0 1,0 0-1,-1 1 1,1-1-1,0 0 1,-1 0-1,1 1-179,-1 2 378,-7 54 1032,-6 44-560,3-1 0,5 2 0,7 92-850,34 46 283,-35-193-170,-1-48-129,0 1 0,0 0 0,0-1 0,0 1 0,0-1 0,0 1 0,1-1 0,-1 0 0,0 1 0,0-1 0,-1 0 0,1 0 1,0 1-1,0-1 0,0 0 0,0 0 0,0 0 0,0 0 0,0-1 0,0 1 0,0 0 0,0 0 0,0-1 0,0 1 0,0 0 0,0-1 0,0 1 0,0-1 0,0 1 0,1-1 0,-1 0 0,0 1 0,0-1 1,0 0-1,1 1 0,-1-1 0,0 0 0,1 0 0,-1 0 0,1 0 0,-1 0 16,-2-2-145,-21-18-1490,0-2 0,1 0 0,2-2 0,0 0 0,-8-15 1635,-44-79 2398,52 73 1973,22 45-4316,-1 1-1,0-1 0,1 1 0,-1-1 0,1 1 1,-1-1-1,0 1 0,1-1 0,-1 1 0,1-1 0,-1 1 1,1-1-1,0 1 0,-1 0 0,1-1 0,-1 1 1,1 0-1,0 0 0,-1-1 0,1 1 0,0 0 1,-1 0-1,1 0 0,0 0 0,-1 0 0,1 0 1,0 0-1,-1 0 0,1 0 0,0 0 0,-1 0 0,1 0 1,0 1-1,-1-1 0,1 0 0,-1 0 0,1 1 1,0-1-1,-1 1-54,0-1 0,192 35 418,10 4-466,-104-32-3182,-62-17 761</inkml:trace>
  <inkml:trace contextRef="#ctx0" brushRef="#br0" timeOffset="77809.31">25516 745 8930,'-30'56'4749,"22"-37"-4429,2 0 0,0 0 0,1 1 0,1 0 0,1 0 0,0 3-320,8 28 506,-4-50-500,-1 0 1,0 0 0,1 0-1,-1 0 1,0 0-1,1 0 1,-1 0 0,1 0-1,0 0 1,-1 0 0,1 0-1,0 0 1,-1-1-1,1 1 1,0 0 0,0 0-1,0-1 1,0 1-1,0-1 1,0 1 0,0-1-1,0 1 1,0-1-1,0 1 1,0-1 0,0 0-1,0 0 1,0 0-1,0 1 1,0-1 0,0 0-1,0 0 1,0-1-1,0 1 1,1 0 0,-1 0-1,0 0 1,0-1-1,0 1 1,0 0 0,0-1-1,0 1 1,0-1-7,10-5 53,-1-1 0,1 0 0,-2 0 1,1-1-1,-1 0 0,0-1 0,-1 1 0,0-2 1,0 1-1,-1-1 0,0-1 0,-1 1 0,0-1 1,-1 0-1,0 0 0,-1-1 0,0 1 0,-1-1 1,1-6-54,-10 54 305,3-24-279,0 0 0,1-1 1,1 1-1,0 0 0,1 0 1,0 0-1,0 0 0,2 0 1,-1 0-1,3 5-26,-4-15 6,1-1 0,-1 1 1,1 0-1,0-1 0,0 1 1,-1-1-1,1 1 0,0-1 1,0 1-1,1-1 0,-1 0 1,0 1-1,0-1 0,1 0 1,-1 0-1,0 0 0,1 0 0,-1 0 1,1 0-1,-1-1 0,1 1 1,0 0-1,-1-1 0,1 1 1,0-1-1,-1 0 0,1 1 1,0-1-1,0 0 0,-1 0 1,1 0-1,0 0 0,0-1 1,-1 1-1,1 0 0,0-1 0,-1 1 1,1-1-1,0 1 0,-1-1 1,1 0-1,-1 0 0,1 0 1,-1 0-1,1 0 0,-1 0 1,0 0-1,0 0 0,1-1-6,15-11 85,-1-1-1,0 0 0,-1-1 0,-1-1 1,0 0-1,-1-1 0,-1 0 1,-1-1-1,0-1 0,6-14-84,-17 33-1,0 0-1,0 1 1,0-1 0,1 0-1,-1 0 1,0 1 0,0-1-1,0 0 1,1 0 0,-1 1-1,0-1 1,0 0-1,1 0 1,-1 0 0,0 0-1,1 1 1,-1-1 0,0 0-1,0 0 1,1 0 0,-1 0-1,0 0 1,1 0 0,-1 0-1,0 0 1,1 0 0,-1 0-1,0 0 1,1 0-1,-1 0 1,0 0 0,1 0-1,-1 0 1,0 0 0,1 0-1,-1 0 1,0 0 0,0-1-1,1 1 1,-1 0 0,0 0-1,1 0 1,-1 0 0,0-1-1,0 1 1,0 0-1,1 0 1,-1-1 0,0 1-1,0 0 1,0 0 0,1-1-1,-1 1 1,0 0 0,0-1-1,0 1 1,0 0 0,0-1-1,0 1 1,0 0 0,0-1-1,0 1 1,0 0-1,0-1 1,0 1 0,0 0-1,0-1 2,5 31-126,-4-21 107,-1-6 23,1 0 1,-1-1-1,1 1 0,0 0 1,-1 0-1,1-1 0,1 1 1,-1-1-1,0 1 0,0-1 1,1 1-1,0-1 0,-1 0 1,1 0-1,0 1 0,0-2 1,0 1-1,0 0 0,0 0 1,1 0-1,-1-1 0,1 0 1,-1 1-1,1-1 0,-1 0 1,1 0-1,0 0 0,-1 0 0,1-1 1,0 1-1,0-1 0,-1 0 1,1 0-1,0 0 0,0 0 1,0 0-1,2-1-4,76-46 223,-25-2-158,-55 49-74,0 0-1,0 0 0,1 0 1,-1 1-1,0-1 1,0 0-1,0 1 1,0-1-1,0 1 0,0-1 1,0 1-1,0 0 1,0-1-1,0 1 1,-1 0-1,1 0 0,0-1 1,0 1-1,0 0 1,-1 0-1,1 0 1,-1 0-1,1 0 0,-1 0 1,1 0-1,-1 0 1,1 0-1,-1 0 1,0 0-1,0 1 0,1-1 1,-1 0-1,0 0 1,0 0-1,0 0 1,0 0-1,0 0 0,-1 1 1,1-1-1,0 0 1,-1 0-1,1 0 1,0 0-1,-1 0 0,0 1 10,1 3-192,-1-5 95,1 1 0,0 0 0,-1-1 0,1 1 0,0-1 0,-1 1 0,1 0 0,0-1 0,0 1 0,0 0 0,-1 0 0,1-1 0,0 1 0,0 0 0,0-1-1,0 1 1,0 0 0,1 0 0,-1-1 0,0 1 0,0 0 0,0-1 0,0 1 0,1 0 0,-1-1 0,0 1 0,1 0 0,-1-1 0,1 1 0,-1-1 0,1 1 0,-1-1 0,1 1 0,-1-1 0,1 1 0,-1-1 0,1 1 0,-1-1 0,1 0 0,0 1 0,-1-1 0,1 0 0,0 1 0,-1-1 0,1 0 0,0 0 0,-1 0 0,1 0 0,0 0 0,0 0 0,-1 0 0,1 0 0,0 0 0,-1 0 97,18-9-3628</inkml:trace>
  <inkml:trace contextRef="#ctx0" brushRef="#br0" timeOffset="78171.551">26336 526 8802,'-40'57'4955,"30"-41"-4589,1 0-1,1 1 0,0 0 0,2 0 0,0 1 0,0-1 0,-1 15-365,6-30 22,0-1 1,1 1-1,-1 0 1,0-1-1,1 1 0,-1 0 1,1 0-1,0-1 1,-1 1-1,1 0 1,0 0-1,0-1 1,0 1-1,0 0 0,1 0 1,-1-1-1,0 1 1,1 0-1,-1 0 1,1-1-1,0 1 0,-1 0 1,1-1-1,0 1 1,0-1-1,0 1 1,0-1-1,0 0 1,0 1-1,1-1 0,-1 0 1,0 0-1,1 0 1,-1 0-1,1 0 1,-1 0-1,1 0 0,0 0 1,-1-1-1,1 1 1,0 0-1,-1-1 1,1 0-1,0 1 1,0-1-1,1 0-22,52-44 249,-23 8-177,-2-1 0,-1-1 0,-2-1 0,-2-1 1,-1-2-1,3-12-72,-16 31 21,-1-1 0,-1-1 0,0 0 0,-2 0 0,1-12-21,-16 42-8,-8 29 76,1 0 0,2 1 0,2 1 1,1 0-1,2 0 0,1 1 0,0 23-68,5-48 27,2 0 0,0 0 1,0-1-1,1 1 0,1 0 0,0 0 0,0 0 0,1-1 0,1 1 0,4 9-27,-7-19 25,0 1 0,0-1 0,0 0 0,1 0 0,-1-1 0,0 1 0,1 0 0,0 0 0,-1-1 0,1 1 0,0-1 0,0 1 0,0-1 0,0 0 0,0 0 0,0 0 0,0 0 0,0 0 0,0 0 0,1 0 0,-1-1 0,0 1 0,0-1 0,1 0 0,-1 0 0,0 1 0,1-2 0,-1 1 0,0 0 0,1 0 0,-1-1 0,0 1-1,0-1 1,1 0 0,-1 0 0,0 1 0,0-1 0,0-1 0,0 1 0,0 0 0,0 0 0,0-1 0,0 1 0,-1-1 0,2-1-25,22-28-2194,-1-9 892</inkml:trace>
  <inkml:trace contextRef="#ctx0" brushRef="#br0" timeOffset="78637.701">26734 491 7082,'-44'66'7580,"-9"37"-4836,52-99-2669,-1 0-1,1 0 0,0 0 0,0 0 0,1 0 0,-1 0 0,1 0 0,0 0 0,0 0 1,1 1-1,-1-1 0,1 0 0,0 0 0,0 3-74,0-6 10,0 1 0,-1-1 0,1 0 0,0 1 0,0-1 0,0 0 0,0 0 0,0 1 0,0-1 0,0 0 0,0 0 0,0 0 0,0 0 0,1 0 1,-1 0-1,0-1 0,1 1 0,-1 0 0,0-1 0,1 1 0,-1-1 0,1 1 0,-1-1 0,1 0 0,0 0 0,-1 1 0,1-1 0,-1 0 0,1 0 0,-1-1 0,1 1 0,-1 0 0,1 0 0,-1-1 0,1 1 0,-1-1 0,1 1 0,0-1-10,187-87 372,-165 79-367,-10 2-7,0 1 0,0 1-1,0 0 1,1 1 0,0 0-1,0 2 1,0-1-1,0 2 1,0 0 0,11 1 2,-24 1 16,-1 0 0,1 0 0,0 0 0,-1 0 0,1 0 0,-1 0 0,1 1 0,-1-1 0,0 0 0,1 1 0,-1-1 0,0 1 0,0 0 0,0-1 0,0 1 0,-1 0 0,1 0 0,0-1 0,-1 1 0,1 0 0,-1 0 0,1 0 0,-1 0 0,0 0 0,0 0 0,0 0 0,0-1 0,0 1 0,-1 0 0,1 0 0,0 0 0,-1 0 0,0 0 0,1 0 0,-1-1 0,0 1 0,0 0 0,0-1 0,0 1 0,0 0 0,0-1 0,-1 1-16,-5-15 1709,4-20-1180,3 32-505,-19-161 456,14 123-482,30 46-174,-8-1 141,1-1-1,-1-1 0,1 0 1,-1-1-1,1-1 0,0-1 1,0-1-1,5 0 36,44-14-2602,-43 3 510</inkml:trace>
  <inkml:trace contextRef="#ctx0" brushRef="#br0" timeOffset="79163.92">27500 393 7770,'2'-2'213,"2"-2"331,1 1 0,-1-2 0,1 1 0,-1 0 0,0-1 0,-1 0 1,1 0-1,-1 0 0,0 0 0,0 0 0,-1-1 0,0 1 0,0-1 1,0 0-1,0 0 0,-1 0 0,0 0-544,-1 4 93,-1 1 0,1-1-1,-1 0 1,1 1 0,-1-1 0,0 1 0,0-1-1,0 1 1,0 0 0,0-1 0,0 1 0,0 0-1,0 0 1,0 0 0,0-1 0,-1 1 0,1 0-1,0 1 1,-1-1 0,1 0 0,-1 0-1,1 1 1,-1-1 0,0 1 0,1-1 0,-1 1-1,1-1 1,-1 1 0,0 0 0,1 0 0,-1 0-1,0 0 1,0 0-93,-56 14 479,49-6-479,0 0 1,1 1-1,1-1 1,-1 2-1,1-1 1,1 1-1,0 0 1,0 0-1,1 1 0,0-1 1,1 1-1,0 0 1,1 1-1,0-1 1,1 1-1,0-1 1,1 3-1,0-12 5,0 0 0,0 0 0,1 1 0,-1-1 1,1 0-1,0 0 0,-1 0 0,1 1 0,0-1 0,1 0 0,-1 0 1,0 1-1,0-1 0,1 0 0,0 0 0,-1 0 0,1 0 1,0 1-1,0-1 0,0 0 0,0 0 0,0-1 0,1 1 0,-1 0 1,1 0-1,-1-1 0,1 1 0,-1-1 0,1 1 0,0-1 1,0 0-1,0 1 0,0-1 0,0 0 0,0 0 0,0 0 0,1 0-5,6-3 24,1 1 0,0-1-1,-1-1 1,1 0-1,-1 0 1,0 0-1,0-1 1,0-1 0,-1 0-1,1 0 1,-1 0-1,0-1 1,-1-1-1,1 0-23,6-3 17,28-20 71,-1-3 0,-2-1 0,9-12-88,-35 33 16,-1-1 0,0-1 0,-1 0 0,-1 0 0,-1-1 0,0 0 0,0-1 0,-2 0 0,0 0 0,-1 0 0,-1-1-16,8-81 32,-19 69-75,6 29 40,-1 1 0,1-1 0,0 1-1,-1 0 1,1-1 0,-1 1 0,1 0 0,-1 0 0,1-1-1,-1 1 1,0 0 0,1 0 0,-1 0 0,1 0-1,-1-1 1,1 1 0,-1 0 0,1 0 0,-1 0-1,0 0 1,1 1 0,-1-1 0,1 0 0,-1 0-1,1 0 1,-1 0 0,0 0 0,1 1 0,-1-1-1,1 0 1,-1 1 0,1-1 0,0 0 0,-1 1-1,1-1 1,-1 0 0,1 1 0,-1-1 0,1 1 0,0-1-1,-1 1 1,1-1 0,0 1 0,0-1 0,-1 1-1,1-1 1,0 1 0,0-1 0,0 1 0,0 0 3,-13 17-24,0 1 0,2 0 0,0 1 0,1 0 0,2 1 0,0 0 0,1 0 0,1 1 0,1 0 0,0 0 0,2 0 0,1 3 24,2 1-376,2-1 0,1 1 0,1 0 0,1-1 0,4 12 376,5 22-3899,-7-18-189</inkml:trace>
  <inkml:trace contextRef="#ctx0" brushRef="#br0" timeOffset="79826.43">24978 1725 5737,'6'-10'716,"0"1"-1,1-1 1,-1 1-1,2 1 1,-1-1-1,1 2 1,0-1-1,1 1 1,0 0-1,0 0 1,1 1-1,-1 1 1,1-1-1,8-2-715,-16 8 65,1-1-1,-1 1 1,0 0 0,1-1 0,-1 1-1,0 0 1,1 0 0,-1 1-1,0-1 1,1 0 0,-1 1-1,0-1 1,0 1 0,1 0 0,-1 0-1,0 0 1,0 0 0,0 0-1,0 0 1,0 0 0,0 1 0,-1-1-1,1 1 1,0-1 0,-1 1-1,1 0 1,-1 0 0,1 0-1,-1 0-64,29 69 622,-20-14-337,-1 0 0,-4 1 1,-1-1-1,-4 11-285,3 32 467,8-21 132,-10-78-584,-1 0 1,1 0-1,-1 0 0,1 0 0,-1 0 1,1 0-1,0 0 0,-1 0 1,1 0-1,0 0 0,0-1 0,0 1 1,0 0-1,0 0 0,0-1 1,0 1-1,0-1 0,0 1 0,0-1 1,0 1-1,0-1 0,0 0 0,0 1 1,0-1-1,1 0 0,-1 0 1,0 0-1,0 0 0,0 0 0,1 0 1,-1 0-1,0 0 0,0 0 1,0-1-1,0 1 0,0 0 0,0-1 1,1 1-1,-1-1 0,0 1 1,0-1-1,0 0 0,0 1 0,-1-1 1,1 0-1,0 0 0,0 0 1,0 0-16,12-15 77,-1 0 0,-1 0 1,0-2-1,-1 1 0,-1-1 1,-1 0-1,-1-1 0,3-9-77,-6 16 23,70-248 250,-52 166-238,-15 87-222,-6 32 50,-6 281 6,13-242 142,-8-63-12,0-1 0,0 1 0,0 0 1,1 0-1,-1-1 0,0 1 0,0 0 0,0-1 0,1 1 0,-1 0 0,0 0 1,1-1-1,-1 1 0,0-1 0,1 1 0,-1 0 0,1-1 0,-1 1 0,1-1 1,-1 1-1,1-1 0,-1 1 0,1-1 0,0 0 0,-1 1 0,1-1 1,0 0-1,-1 1 0,1-1 0,0 0 0,0 0 0,-1 0 0,1 1 0,0-1 1,-1 0-1,1 0 0,0 0 0,0 0 0,-1 0 0,1-1 0,0 1 1,0 0-1,-1 0 0,1 0 0,0-1 0,-1 1 0,1 0 0,0-1 0,-1 1 1,1 0-1,0-1 0,-1 1 0,1-1 0,-1 1 0,1-1 1,31-36-1501,-29 32 1008,22-30-3269,0-5-321</inkml:trace>
  <inkml:trace contextRef="#ctx0" brushRef="#br0" timeOffset="80885.231">25731 1634 9138,'-43'35'6450,"11"45"-5843,32-78-512,-6 16 84,1 1 0,1 0 1,1-1-1,0 1 0,2 1 0,0-1 0,1 0 0,1 0 0,2 8-179,-3-25 25,0 0-1,0 0 1,0 0-1,0 0 1,1-1-1,-1 1 1,1 0-1,-1 0 1,1 0-1,0 0 1,0 0-1,0-1 0,0 1 1,0 0-1,0-1 1,0 1-1,0-1 1,1 1-1,-1-1 1,1 0-1,-1 0 1,1 1-1,-1-1 1,1 0-1,0 0 0,0-1 1,-1 1-1,1 0 1,0 0-1,0-1 1,0 1-1,0-1 1,0 0-1,0 1 1,0-1-1,-1 0 1,1 0-1,0 0 0,0-1 1,0 1-1,0 0 1,0-1-1,0 1 1,2-2-25,10-5 80,0-2 1,0 0 0,-1 0 0,0-1-1,-1-1 1,0 0 0,-1 0-1,6-9-80,3-1 59,133-131 261,-89 98-267,-64 54-56,0 1 0,0 0 0,0 0 0,-1 0-1,1-1 1,0 1 0,0 0 0,1 0 0,-1 0 0,0 0 0,0-1-1,0 1 1,0 0 0,1 0 0,-1-1 0,0 1 0,1 0-1,-1 0 1,1-1 0,-1 1 0,0 0 0,1-1 0,0 1-1,-1 0 1,1-1 0,-1 1 0,1-1 0,0 1 0,-1-1 0,1 0-1,0 1 1,0-1 0,-1 1 0,1-1 0,0 0 0,0 0-1,-1 0 1,1 1 0,0-1 0,0 0 0,0 0 0,0 0-1,-1 0 1,1 0 0,0 0 0,0 0 0,0-1 0,-1 1 0,1 0-1,0 0 1,0-1 0,-1 1 0,1 0 0,0-1 0,0 1-1,-1-1 1,1 1 0,0-1 0,-1 1 0,1-1 0,-1 1-1,1-1 1,-1 0 0,1 1 0,-1-1 0,1 0 0,-1 0 0,1 0 3,-8 74 22,6-73-11,0 1 1,1 0-1,-1 0 0,1 0 0,-1 0 0,1 0 0,-1 0 1,1 0-1,0 0 0,-1 0 0,1 0 0,0 0 0,0 0 1,0 0-1,0 0 0,0 0 0,0 0 0,0 0 0,0 0 1,0 0-1,1 0 0,-1 0 0,0 0 0,0 0 0,1 0 1,-1 0-1,1 0 0,-1-1 0,1 1 0,-1 0 1,1 0-1,0 0 0,-1 0 0,1-1 0,0 1 0,0 0 1,0-1-1,-1 1 0,1-1 0,0 1 0,0-1 0,0 1 1,0-1-1,0 0 0,0 1 0,0-1 0,0 0 0,0 0 1,0 1-1,0-1 0,0 0 0,0 0 0,0 0 0,0-1 1,0 1-1,1 0-11,143-99 444,-130 88-422,0 0-10,2-1-1,-1 2 0,1 0 1,1 1-1,-1 1 0,19-6-11,-34 14-4,0-1-1,-1 1 0,1 0 0,0-1 0,-1 1 0,1 0 0,0 0 1,0 0-1,-1 0 0,1 0 0,0 0 0,0 1 0,-1-1 0,1 0 0,0 1 1,-1 0-1,1-1 0,0 1 0,-1 0 0,1 0 0,-1 0 0,1 0 0,-1 0 1,0 0-1,1 0 0,-1 0 0,0 1 0,0-1 0,0 0 0,0 1 0,0-1 1,0 1-1,0-1 0,0 1 0,-1 0 0,1-1 0,0 1 0,-1 0 1,0-1-1,1 1 0,-1 0 0,0 0 0,0-1 0,0 1 0,0 0 0,0 0 1,0 0-1,-1-1 0,1 1 5,0 2-10,0-2 11,-1-1 0,1 1 0,-1 0 0,1 0 0,0-1 0,0 1 0,0 0 0,0 0-1,0 0 1,0-1 0,1 1 0,-1 0 0,1-1 0,-1 1 0,1 0 0,0-1 0,-1 1 0,1 0 0,0-1 0,0 1-1,0-1 1,0 0 0,0 1 0,0-1 0,1 0 0,-1 1 0,0-1 0,1 0 0,-1 0 0,1 0 0,-1 0 0,1-1-1,-1 1 1,1 0 0,0-1 0,-1 1 0,1-1 0,0 1 0,0-1 0,-1 0 0,2 0-1,96-46 35,-72 30-238,97-63-3390,-149 104 3474,55-57 763,-29 31-634,0 0-1,0 0 1,0 0-1,0-1 1,-1 1-1,1 0 1,0-1-1,-1 1 1,1-1-1,-1 1 1,1-1-1,-1 1 0,0-1 1,1 1-1,-1-1 1,0 1-1,0-1 1,0 1-1,-1-1 1,1 1-1,0-1 1,0 1-1,-1-1 1,1 1-1,-1-1 1,1 1-1,-1 0 0,0-1 1,0 1-1,1 0 1,-1-1-10,-20 37 807,17-24-646,-1 0 1,2-1 0,0 2-1,0-1 1,1 0 0,0 1 0,1-1-1,0 4-161,1-14 15,1 0-1,-1 0 0,1 0 0,-1 0 1,1 0-1,0 0 0,-1 0 0,1 0 1,0 0-1,0-1 0,0 1 1,-1 0-1,1 0 0,0-1 0,0 1 1,0-1-1,0 1 0,0-1 0,0 1 1,0-1-1,1 1 0,-1-1 1,0 0-1,0 0 0,0 0 0,0 0 1,0 1-1,1-1 0,-1-1 1,0 1-1,0 0 0,0 0 0,0 0 1,0-1-1,0 1 0,1 0 0,-1-1 1,0 1-1,0-1 0,0 1 1,0-1-1,0 0 0,-1 1 0,1-1 1,0 0-1,0 0 0,0 0 0,0 1 1,-1-1-1,1 0 0,-1 0 1,1 0-1,0 0 0,-1-1-14,22-12-32,-2-1 0,0 0 0,0-2 0,-2-1 0,0 0-1,-1-1 1,0-1 0,-2 0 0,-1-1 0,0-1 0,-2 0 0,9-21 32,-15 27-196,0 0 1,-2-1-1,0 0 1,0 0-1,-2 0 0,0 0 1,-1-1-1,-1-13 196,0 28 77,-1 0-1,0 0 1,1 1-1,-1-1 0,-1 0 1,1 0-1,0 1 1,-1-1-1,1 1 0,-1-1 1,0 1-1,0 0 1,0-1-1,0 1 1,0 0-1,0 0 0,0 1 1,-1-1-1,1 0 1,-1 1-1,0-1 0,1 1 1,-1 0-1,0 0 1,0 0-1,1 0 0,-2 1-76,3 0-6,-1 0-1,1 1 1,-1-1-1,1 1 0,0-1 1,-1 1-1,1-1 1,0 1-1,0 0 0,-1 0 1,1 0-1,0 0 1,0 0-1,0 0 0,0 0 1,0 0-1,0 0 1,1 0-1,-1 1 1,0-1-1,0 0 0,1 0 1,-1 1-1,1-1 1,-1 1-1,1-1 0,0 0 1,-1 1 6,0 2-13,-8 20-10,2 0-1,0 0 1,2 1 0,1 0-1,0 0 1,2 8 23,0-23 5,1 1 1,0-1-1,1 1 1,0-1-1,1 1 1,0 0-1,1-1 0,0 0 1,1 1-1,0-1 1,0 0-1,1 0 0,0 0 1,1-1-1,0 0 1,6 9-6,-5-14-56,0 0 1,1 0 0,-1 0 0,1-1-1,-1 0 1,1-1 0,0 1 0,0-1-1,1 0 1,-1-1 0,0 0 0,0 0-1,1-1 1,-1 0 0,1 0 0,-1 0-1,0-1 1,1 0 0,-1-1 0,0 1-1,4-3 56,23-8-3426,-6-19-22</inkml:trace>
  <inkml:trace contextRef="#ctx0" brushRef="#br0" timeOffset="84037.487">25461 2999 7226,'43'-24'2515,"-42"22"-2351,0 1 0,0 0 0,-1-1 1,1 1-1,-1-1 0,0 1 0,1-1 0,-1 1 1,0-1-1,0 1 0,0-1 0,0 0 0,0 1 1,0-1-1,0 1 0,0-1 0,-1 1 0,1-1 1,-1 1-1,1-1 0,-1 1 0,0 0 0,1-1 1,-1 1-1,0 0 0,0-1 0,0 1 0,0 0 1,0 0-1,0 0 0,0 0 0,0 0 0,-1 0 1,1 0-1,0 0 0,-1 0 0,1 1 0,0-1 1,-1 0-1,0 1-164,-2 1 43,1 0 1,0 0-1,0 1 1,0 0-1,0-1 1,0 1-1,0 0 1,0 1-1,1-1 1,-1 0-1,1 1 1,-1-1-1,1 1 1,0 0-1,0 0 0,0 1-43,-6 5 32,4-3-11,0-1 0,0 0 0,1 1 0,-1 0 1,1 0-1,0 0 0,1 0 0,-1 0 0,1 1 1,1-1-1,-1 1 0,1-1 0,0 1 0,1 0 1,-1 0-1,1-1 0,1 1 0,-1 0 0,2 5-21,-1-11 6,-1 0 0,1 0 0,0 0 0,-1 0 0,1 0 0,0 0 0,0 0 0,0-1 0,-1 1 0,1 0 0,0 0 0,0-1 0,0 1 0,0-1 0,0 1 0,1-1 0,-1 1 0,0-1 0,0 0 0,0 1 0,0-1 0,0 0 0,1 0 0,-1 0 0,0 0 0,0 0 0,0 0 0,1 0 0,-1 0 0,0 0 0,0-1 0,0 1 0,0-1 0,0 1 0,0 0 0,0-1 0,0 0 0,0 1 0,0-1 0,0 0 0,0 1 0,0-1 0,0 0 0,0 0 0,0 0 0,-1 0 0,1 0 0,0 0 0,-1 0 0,1 0 0,-1 0 0,1 0-6,66-73 265,-51 53-227,-2-1 1,0-1-1,-2 0 1,0-1-1,-2 0 1,0-1-1,-2 0 1,-1-1 0,-1 1-1,-1-1 1,-1 0-1,-1-5-38,4-33 205,-2 0-1,-4-1 1,-3-23-205,-2 42 196,4 47-192,0-1 1,-1 0 0,1 0-1,0 0 1,0 0 0,0 0-1,0 1 1,0-1 0,-1 0-1,1 0 1,0 0 0,0 0-1,0 0 1,0 0 0,-1 0-1,1 0 1,0 0 0,0 0-1,0 0 1,-1 0 0,1 0-1,0 0 1,0 0 0,0 0-1,-1 0 1,1 0 0,0 0-1,0 0 1,0 0 0,0 0-1,-1 0 1,1 0 0,0 0-1,0 0 1,0 0 0,-1-1-5,-31 257 163,16-33-125,21-120-28,-5-101-9,1 0 0,0 0-1,0 0 1,0 0 0,0 0 0,0 0 0,0 0 0,1 0 0,-1-1 0,1 1 0,-1 0 0,1-1 0,0 1 0,-1-1 0,1 0 0,0 0 0,0 1 0,0-1 0,0-1 0,0 1 0,0 0 0,0 0 0,1-1 0,-1 1 0,0-1 0,0 1 0,0-1 0,1 0 0,-1 0 0,0 0 0,2-1-1,68-16 170,-62 14-146,-1-1 0,0 0 0,0 0 0,-1-1 0,1 0 0,-1-1 0,0 0 0,-1 0 0,1-1 0,-1 1 0,0-2 0,-1 1 0,0-1-24,4-8 20,0 0 0,-2-1 1,0 0-1,-1 0 1,-1 0-1,0-1 0,0-5-20,1-5-26,-4 29 2,-2 29 11,-2-1 0,-1 1 0,-1-1 0,-2 0 0,-3 11 13,3-14 42,4-24-52,0-1 1,1 0-1,-1 0 1,1 0-1,-1 1 1,1-1-1,-1 0 0,1 1 1,0-1-1,0 0 1,0 1-1,0-1 1,0 0-1,0 1 1,0-1-1,0 1 0,0-1 1,0 0-1,1 1 1,-1-1-1,1 0 1,-1 0-1,1 1 0,-1-1 1,1 0-1,0 0 1,0 0-1,-1 0 1,1 1-1,0-1 0,0 0 1,0-1-1,0 1 1,0 0-1,0 0 1,1 0-1,-1-1 0,0 1 1,0 0-1,0-1 1,1 1-1,-1-1 1,0 0-1,1 1 1,-1-1-1,0 0 0,1 0 1,-1 0-1,0 0 1,1 0-1,-1 0 1,1 0-1,-1 0 0,0-1 1,1 1-1,-1 0 1,0-1-1,1 0 10,17-33-4555,-15-8 1100</inkml:trace>
  <inkml:trace contextRef="#ctx0" brushRef="#br0" timeOffset="84337.351">25946 2310 9642,'-3'5'3217,"-7"4"416,-4 3-2465,4-1-832,0 48-208,3 12 0,4 13-96,4 7 64,7 4-224,-1-41-248,4-26 1528,1-31-4809,5-32 1801</inkml:trace>
  <inkml:trace contextRef="#ctx0" brushRef="#br0" timeOffset="84604.694">26104 2361 7794,'-17'289'6601,"13"-237"-6422,-12 97 702,14-110-301,28-48-185,-21 6-387,0 1 0,0-1 1,0 1-1,1 0 0,-1 1 0,0-1 0,1 1 0,0 0 0,-1 0 1,1 1-1,-1 0 0,1 0 0,0 0 0,-1 1 0,1-1 0,-1 1 0,1 1 1,-1-1-1,1 1 0,1 1-8,-4-2 17,-1 0 0,1 0 0,-1 0 1,1 1-1,-1-1 0,1 1 0,-1-1 0,0 1 1,0 0-1,0 0 0,0 0 0,0 0 0,0 0 0,-1 0 1,1 1-1,-1-1 0,1 1 0,-1-1 0,0 1 1,0-1-1,0 1 0,0 0 0,-1-1 0,1 1 0,-1 0 1,0 0-1,1 0 0,-1-1 0,0 1 0,-1 0 0,1 0 1,0 0-1,-1-1 0,0 1 0,1 0 0,-1-1 1,0 1-1,-1-1 0,1 1 0,0-1 0,-1 1 0,1-1 1,-1 1-18,-5 2 171,0 1-1,0-1 1,0 0 0,-1-1 0,1 0 0,-1 0-1,0 0 1,0-1 0,-1 0 0,1-1 0,-1 0 0,1 0-1,-1-1 1,1 0 0,-1-1 0,0 1 0,0-2-1,1 1 1,-1-1 0,0-1 0,1 1 0,-1-2 0,-1 0-171,10 3-12,1 0 0,0-1 0,-1 1 0,1-1 0,0 1 0,-1-1 0,1 1 0,-1-1 0,1 1 0,-1-1 0,1 1 0,-1-1 0,1 1 0,-1-1 0,0 0 0,1 1 0,-1-1 0,0 0 0,1 0 0,-1 1 0,0-1 0,0 0 0,0 1 1,0-1-1,0 0 0,0 0 0,0 1 0,0-1 0,0 0 0,0 0 0,0 1 0,0-1 0,0 0 0,-1 0 0,1 1 0,0-1 0,-1 0 0,1 1 0,0-1 0,-1 0 0,1 1 0,-1-1 0,1 1 0,-1-1 0,1 1 0,-1-1 0,1 1 1,-1-1-1,0 1 0,1-1 0,-1 1 0,0 0 0,1-1 0,-1 1 0,0 0 0,1 0 0,-1-1 0,0 1 0,0 0 0,0 0 12,32-8 1123,8 3-4017</inkml:trace>
  <inkml:trace contextRef="#ctx0" brushRef="#br0" timeOffset="85657.102">26329 2180 6673,'18'-77'8469,"-17"77"-8420,0 1 1,0-1-1,0 0 0,-1 1 1,1-1-1,0 1 0,-1-1 1,1 1-1,0-1 0,-1 1 1,1-1-1,0 1 0,-1 0 1,1-1-1,-1 1 0,1 0 1,-1 0-1,1-1 0,-1 1 1,0 0-1,0 0 0,1 0 1,-1-1-1,0 1 1,0 0-1,0 0 0,0 0 1,1 0-1,-1 0 0,-1-1 1,1 1-1,0 0 0,0 0 1,0 0-1,0 0-49,5 118 211,-5-117-208,-19 260 1002,11 7-1005,11-171 303,-4-95-276,1 0-1,0-1 1,0 1 0,0 0 0,0-1 0,1 1 0,-1 0 0,1-1 0,-1 1 0,1 0 0,0-1 0,0 1 0,0-1 0,0 1-1,1-1 1,-1 0 0,1 1 0,-1-1 0,1 0 0,0 0 0,0 0-27,-1-2 16,0 1-1,0-1 1,1 1 0,-1-1-1,0 0 1,1 0 0,-1 0-1,0 1 1,1-1-1,-1 0 1,1-1 0,-1 1-1,0 0 1,1 0 0,-1-1-1,0 1 1,0 0 0,1-1-1,-1 1 1,0-1-1,0 0 1,1 1 0,-1-1-1,0 0 1,0 0 0,0 0-1,0 0 1,0 0 0,0-1-17,7-5 38,-1-1 0,0-1-1,0 1 1,-1-1-1,0 0 1,-1-1-1,0 1 1,0-1-1,-1 0 1,0-1-37,26-73 81,-3-1 1,-4-1-1,-4 0 0,-1-22-81,-26 234-254,-17 243 146,30-323 113,-5-45 0,0 0 0,1-1 0,-1 1 0,0 0 1,1 0-1,-1-1 0,1 1 0,0 0 0,-1-1 0,1 1 0,-1 0 1,1-1-1,0 1 0,0-1 0,-1 1 0,1-1 0,0 1 0,0-1 1,0 0-1,-1 1 0,1-1 0,0 0 0,0 0 0,0 1 0,0-1 1,0 0-1,0 0 0,-1 0 0,1 0 0,0 0 0,0 0 0,0-1 1,0 1-1,0 0 0,0 0 0,-1-1 0,1 1 0,0 0 0,0-1 1,0 1-1,-1-1 0,1 1 0,0-1 0,-1 1 0,1-1 0,0 0 1,-1 1-1,1-1 0,0 0-5,5-4 22,1 0 0,-1 0-1,0-1 1,-1 0 0,0 0 0,1-1-1,-2 1 1,1-1 0,-1 0 0,0-1 0,-1 1-1,2-5-21,16-45 61,-3-1-1,-3 0 0,-2-1 0,-3-1 0,-3 0 1,-2-1-1,-2-24-60,-9 49 32,6 35-33,0 1 0,0 0-1,0 0 1,0-1 0,0 1 0,0 0 0,0 0 0,-1-1 0,1 1 0,0 0 0,0 0-1,0 0 1,0 0 0,-1-1 0,1 1 0,0 0 0,0 0 0,-1 0 0,1 0 0,0 0 0,0 0-1,-1-1 1,1 1 0,0 0 0,0 0 0,-1 0 0,1 0 0,0 0 0,0 0 0,-1 0-1,1 0 1,0 0 0,0 0 0,-1 0 0,1 0 0,0 1 0,0-1 0,-1 0 0,1 0 0,0 0-1,0 0 1,0 0 0,-1 0 0,1 0 0,0 1 0,0-1 0,0 0 0,-1 0 0,1 0-1,0 1 1,0-1 0,0 0 0,0 0 0,-1 0 0,1 1 0,0-1 0,0 0 0,0 0 0,0 1-1,0-1 1,0 0 0,0 0 0,0 1 0,0-1 1,-7 24-48,-5 75 5,5 2 1,3-1-1,7 38 43,12-55 4,-13-81 0,0 0 1,0 0-1,0 1 0,0-1 1,1 0-1,-1 0 0,1-1 1,-1 1-1,1-1 0,-1 1 1,1-1-1,0 0 0,0 0 0,-1 0 1,1 0-1,0 0 0,0-1 1,0 1-1,0-1 0,0 0 1,0 0-1,1 0-4,17 3 29,1 1 3,-17-4-33,0 1 1,0-1-1,1 1 1,-1 0-1,0 0 0,0 1 1,0 0-1,0 0 0,0 0 1,0 0-1,-1 1 1,1-1-1,-1 1 0,1 1 1,1 1 0,-6-4-86,0-1 0,0 1-1,0 0 1,0 0 0,-1-1 0,1 1 0,0 0 0,-1-1 0,1 1 0,0 0 0,-1-1-1,1 1 1,0 0 0,-1-1 0,1 1 0,-1-1 0,1 1 0,-1-1 0,0 1 0,1-1-1,-1 0 1,1 1 0,-1-1 0,0 1 0,1-1 0,-1 0 0,0 0 0,1 0 0,-1 1-1,0-1 1,0 0 0,1 0 0,-1 0 0,0 0 0,1 0 0,-1 0 0,0 0 0,0 0-1,1 0 1,-1-1 0,0 1 0,1 0 0,-1 0 0,0-1 0,1 1 0,-1 0 0,0-1-1,1 1 1,-1 0 0,0-1 0,1 1 0,-1-1 0,1 1 0,-1-1 0,1 0 0,0 1-1,-1-1 1,1 1 86,-17-31-3990,0-19-589</inkml:trace>
  <inkml:trace contextRef="#ctx0" brushRef="#br0" timeOffset="86092.209">26670 2159 8514,'5'3'2192,"-1"4"809,4-4-2369,-2 0-128,0-4-40,2 2-176,-1-5-40,-5 7 3193,-4-14-6578,-13-11 3321</inkml:trace>
  <inkml:trace contextRef="#ctx0" brushRef="#br0" timeOffset="86349.675">26779 1916 7946,'8'-1'5575,"8"31"-4465,-4 12-582,-3 0-1,-1 1 1,-2 0 0,-2 1-1,-2-1 1,-3 36-528,6-16 503,3-14-391,-8-48-107,0 0 0,0-1 0,0 1 0,0 0 0,0 0 0,0 0 0,1-1 1,-1 1-1,0 0 0,1 0 0,-1-1 0,1 1 0,-1 0 0,1-1 0,-1 1 0,1 0 0,-1-1 0,1 1 0,-1-1 0,1 1 1,0-1-1,-1 1 0,1-1 0,0 1 0,0-1 0,-1 0 0,1 1 0,0-1 0,0 0 0,0 0 0,-1 1 0,1-1 1,0 0-1,0 0 0,0 0 0,0 0 0,-1 0 0,2 0-5,1 0 30,0 0-17,0 0 1,-1 0-1,1-1 1,0 1 0,-1-1-1,1 1 1,-1-1-1,1 0 1,-1 0 0,1 0-1,-1 0 1,1 0-1,-1 0 1,0-1 0,0 1-1,0-1 1,0 0-1,0 1 1,0-1 0,0 0-1,0 0 1,-1 0-1,1-1 1,-1 1 0,1 0-1,-1 0 1,0-1-1,0 0-13,10-13 61,46-21 127,-56 35-194,1 1 1,-1-1-1,0 1 0,1-1 1,0 1-1,-1 0 0,1 0 0,0 0 1,0 0-1,0 0 0,-1 0 1,1 0-1,0 0 0,0 1 0,0-1 1,0 1-1,0 0 0,1-1 1,-1 1-1,0 0 0,0 0 1,0 0-1,0 1 0,0-1 0,0 0 1,0 1-1,0-1 0,0 1 1,0 0-1,0 0 0,0 0 0,0 0 1,-1 0-1,1 0 0,0 0 1,-1 0-1,1 1 0,-1-1 0,1 1 1,-1-1-1,1 1 0,-1 0 1,0-1-1,0 1 0,0 0 1,0 0-1,0 0 0,0 0 0,-1 0 1,1 2 5,17 144-158,-15 154 180,-20-206 234,16-93-215,-1 1 0,1-1 0,-1 0 0,0 0 0,0 0 0,0-1 0,-1 1 0,1 0 0,0-1-1,-1 1 1,0-1 0,0 0 0,0 0 0,0 0 0,0 0 0,0-1 0,0 1 0,0-1 0,-1 1 0,1-1-1,0-1 1,-1 1 0,-3 0-41,-8 2 128,10-1-140,1-1 0,-1 0 0,0 1-1,1-1 1,-1-1 0,0 1-1,0-1 1,0 0 0,0 0-1,0 0 1,1-1 0,-1 1 0,0-1-1,0-1 1,1 1 0,-1 0-1,0-1 1,1 0 0,0 0-1,-1-1 1,1 1 0,0-1 0,-3-2 12,12-27-2851,0 23 1901,7-20-2470,6-12 149</inkml:trace>
  <inkml:trace contextRef="#ctx0" brushRef="#br0" timeOffset="87222.379">27178 2233 5257,'1'11'5891,"-9"10"-3501,6-15-1496,-17 119 377,16-50-920,3 0 1,3 0-1,3-1 0,4 2-351,-11-74 16,1 0 0,0 0 0,0 0 0,0 0 1,0 0-1,0 0 0,0 0 0,1 0 0,-1 0 0,1-1 1,-1 1-1,1 0 0,0 0 0,-1 0 0,1-1 1,0 1-1,0 0 0,0-1 0,0 1 0,1-1 1,-1 1-1,0-1 0,1 0 0,-1 1 0,1-1 0,-1 0 1,1 0-1,0 0 0,-1 0 0,1 0 0,0-1 1,0 1-1,-1 0 0,1-1 0,0 1 0,0-1 0,0 0-16,26-32 294,32-161 285,27-126-142,-80 261-385,-16 77-324,-20 74 61,29-92 216,1 0-1,-1 0 1,1 0-1,-1 0 1,1 0-1,-1-1 0,1 1 1,-1 0-1,1 0 1,0 0-1,-1-1 1,1 1-1,0 0 1,0 0-1,0-1 1,-1 1-1,1-1 0,0 1 1,0-1-1,0 1 1,0-1-1,0 0 1,0 1-1,0-1 1,0 0-1,0 0 1,0 0-1,0 1 1,0-1-1,0 0 0,0-1 1,0 1-1,0 0 1,1 0-1,-1 0 1,0-1-1,0 1 1,0 0-1,-1-1 1,1 1-1,0-1 0,0 1 1,0-1-1,0 0-4,5-1 11,-1 0-1,1-1 1,-1 0-1,0 0 1,0 0-1,0-1 1,-1 1-1,1-1 1,-1-1-1,0 1 1,0 0-1,0-1 1,-1 0-1,3-4-10,-1 2-4,9-16-37,-2-1 1,0 0-1,-1-1 0,-2 0 1,-1-1-1,-1 0 0,-1 0 1,-1 0-1,-1-1 0,-2 0 1,0 0-1,-2-3 41,4-90-195,-8 94 182,-6 26 45,4 7-31,1 1-1,-1 0 1,1 1-1,0-1 1,1 1 0,0 0-1,1 0 1,-1 0 0,-1 10-1,3-11-7,-8 22 8,2-1 0,1 2 0,2-1 1,0 1-1,2-1 0,2 10-1,1-28 10,0 1 0,1 0 0,1 0 0,0-1 0,1 1 0,0-1 0,1 0 0,0 0 0,1 0 0,1-1-1,-1 1 1,2-1 0,0-1 0,0 1 0,1-1 0,5 5-10,10 7 856,-61-82 637,-29-51-1293,170 217-570,-100-103 378,0-1-1,0-1 0,0 1 0,1 0 0,-1-1 0,0 0 0,1 1 0,-1-1 1,1-1-1,-1 1 0,1 0 0,0-1 0,-1 0 0,1 0 0,0 0 1,-1 0-1,1-1 0,0 1 0,-1-1 0,1 0 0,-1 0 0,1 0 0,-1-1 1,0 1-1,1-1 0,-1 0 0,0 0 0,0 0 0,0 0 0,0 0 1,0-1-1,-1 1 0,1-1 0,-1 0 0,0 0 0,0 0 0,0 0 0,0 0 1,0 0-1,0 0 0,-1-1 0,0 1 0,0-1-7,0 3 0,-1 1 0,0-1 0,0 0-1,0 0 1,0 0 0,0 1 0,-1-1 0,1 0 0,0 0-1,0 0 1,0 1 0,-1-1 0,1 0 0,0 0-1,-1 1 1,1-1 0,-1 0 0,1 1 0,-1-1 0,1 0-1,-1 1 1,1-1 0,-1 1 0,0-1 0,1 1-1,-1-1 1,0 1 0,1 0 0,-1-1 0,0 1 0,0 0-1,1-1 1,-1 1 0,0 0 0,0 0 0,0 0-1,1 0 1,-1 0 0,0 0 0,0 0 0,0 0 0,1 0-1,-1 0 1,0 0 0,0 0 0,0 1 0,1-1 0,-1 0-1,0 0 1,0 1 0,1-1 0,-1 1 0,0-1-1,1 1 1,-1-1 0,1 1 0,-1-1 0,0 1 0,1-1-1,-1 1 1,1 0 0,0-1 0,-1 1 0,1 0-1,-1 0 1,1-1 0,0 2 0,-3 0-3,1 1 0,0-1-1,0 1 1,0 0 0,0 0 0,1 0-1,-1 0 1,1 1 0,0-1-1,0 0 1,0 0 0,0 1 0,1-1-1,-1 1 1,1-1 0,0 1 0,0-1-1,0 0 1,0 1 0,1-1 0,-1 1-1,1-1 1,0 0 0,0 1-1,0-1 1,1 0 0,-1 0 0,1 0-1,-1 0 1,1 0 0,0 0 0,0 0-1,1-1 1,-1 1 0,0-1 0,1 1-1,0-1 1,-1 0 0,1 0 0,0 0-1,0-1 1,0 1 0,0-1-1,0 1 1,1-1 0,-1 0 0,0 0-1,1 0 1,2 0 3,0-1-24,-1 0-59,1 1 1,0-1-1,0-1 0,0 1 1,0-1-1,0 0 0,-1 0 1,1 0-1,0-1 0,-1 0 1,1 0-1,-1-1 0,4-1 83,2-27-5217,-12 5 1412</inkml:trace>
  <inkml:trace contextRef="#ctx0" brushRef="#br0" timeOffset="87482.021">27705 1892 10858,'-2'3'2505,"4"3"920,6 4-3129,1 4-176,4 3-16,2 2-88,-1 1 72,0 0-128,-2 3-208,-3-7-480,-3 0 1384,-3-12-4169,-1 7 1472</inkml:trace>
  <inkml:trace contextRef="#ctx0" brushRef="#br0" timeOffset="87887.973">27913 2078 5177,'13'7'8533,"-22"13"-5572,5-13-3131,-9 15 614,10-18-352,0 0 0,0 1 0,0-1 0,1 1 0,-1 0 0,1-1-1,1 1 1,-1 0 0,1 0 0,-1 0 0,1 0 0,1 1 0,-1-1 0,1 5-92,1-8 35,-1-1 0,1 1 0,0 0-1,0-1 1,1 1 0,-1 0 0,0-1 0,0 0 0,1 1 0,-1-1 0,1 0-1,-1 1 1,1-1 0,-1 0 0,1 0 0,0 0 0,0-1 0,-1 1 0,1 0-1,0-1 1,0 1 0,0-1 0,0 1 0,0-1 0,0 0 0,0 0 0,0 0-1,-1 0 1,1 0 0,0 0 0,0-1 0,0 1 0,1-1-35,10-3 51,0 0 0,0-1 0,-1 0 0,1-1 0,-1 0-1,0-1 1,-1-1 0,0 0 0,0 0 0,-1-1 0,0 0 0,0-1 0,-1 0 0,0-1 0,1-2-51,-4 3 3,18-21-38,-16 29-11,-7 20-24,-20 87 87,20-104-9,-1-1 0,1 1 0,0-1 0,0 1 0,0-1 0,0 1 0,0-1 0,0 1 0,0-1 0,0 0 0,0 0-1,0 1 1,0-1 0,0 0 0,0 0 0,0 0 0,0 0 0,0 0 0,0 0 0,0 0 0,0-1 0,0 1 0,0 0 0,0-1 0,0 1 0,0 0-1,0-1 1,0 1 0,0-1 0,0 0 0,-1 1 0,1-1 0,0 0 0,0 1 0,-1-1 0,1 0 0,0 0 0,-1 1 0,1-1-8,20-14 83,-1-1 1,0-1 0,-2 0 0,1-1-1,4-8-83,-3 8-4,-15 36-78,-26 103 60,30-105-753,10-37-6189,-9-18 2013</inkml:trace>
  <inkml:trace contextRef="#ctx0" brushRef="#br0" timeOffset="90006.77">21502 5170 4009,'32'-90'9206,"-32"90"-9100,0 0 1,0 0-1,0 0 1,1 0-1,-1 0 1,0 1-1,0-1 1,0 0-1,1 0 1,-1 0-1,0 0 1,0 0-1,1 0 1,-1 0-1,0 0 1,0 0-1,1 0-106,-2 5-52,-28 227 444,7 388 386,29-336-465,48 573 552,-43-637-608,-4 88 694,-7-260 9,-2 30-470,2-69-961,1-15-3122,-2-20 585</inkml:trace>
  <inkml:trace contextRef="#ctx0" brushRef="#br0" timeOffset="90724.639">20358 6597 5993,'-90'163'4413,"-26"92"-2644,82-176-960,-142 342 1060,174-417-1853,-5 13 40,1 1-1,0 0 1,1 0 0,1 0-1,1 0 1,0 1 0,2-1-1,0 1 1,1 13-56,0-31-24,0 0 0,0 0 0,0 0 1,-1 0-1,1 0 0,0 1 0,0-1 0,1 0 0,-1 0 0,0 0 1,0 0-1,1 0 0,-1 0 0,0 0 0,1 1 0,-1-1 0,1 0 1,-1 0-1,1 0 0,0-1 0,-1 1 0,1 0 0,0 0 0,0 0 1,-1 0-1,1-1 0,0 1 0,0 0 0,0-1 0,0 1 0,0-1 1,0 1-1,0-1 0,0 1 0,0-1 0,1 0 0,-1 1 1,0-1-1,0 0 0,0 0 0,0 0 0,0 0 0,0 0 0,1 0 1,-1 0-1,0 0 0,0-1 0,0 1 0,0 0 0,0-1 0,0 1 1,0-1-1,1 0 24,20-27-2568,7-27-56</inkml:trace>
  <inkml:trace contextRef="#ctx0" brushRef="#br0" timeOffset="91042.396">20692 6453 4129,'-41'88'2016,"-12"25"273,0 3-1097,-8 11 0,7-12-416,-5 1-23,13-27-393,4-8 0,13-28-224,10-9 0,18-26-240,18-24-600,10-23-1993,25-41 353</inkml:trace>
  <inkml:trace contextRef="#ctx0" brushRef="#br0" timeOffset="91329.277">20991 6208 4273,'-42'82'1792,"-13"29"425,-4 3-1121,-13 33 48,13-9-360,-3 15-15,11-24-457,10-11 8,13-42-216,15-18 40,13-37-128,19-21 96,10-19-232,20-29-584,1-14-937,13-33-943,-2-4-649</inkml:trace>
  <inkml:trace contextRef="#ctx0" brushRef="#br0" timeOffset="91567.628">21135 6460 3737,'7'-6'4909,"-16"32"-2913,-299 700 886,307-702-2498,27-36-125,2-13-164,-1-1 0,-1-1 0,-1-2 0,-2 0 0,1-4-95,-23 31 4,185-281 143,-65 92-161,-113 182-40,-12 22 46,2-8 6,-62 154-14,0 2 175,-12 59-159,47-92-2619,20-85 566</inkml:trace>
  <inkml:trace contextRef="#ctx0" brushRef="#br0" timeOffset="92679.843">20367 8184 2793,'13'-45'9629,"-13"44"-9533,-1 0-1,1 1 0,0-1 1,-1 0-1,1 0 1,-1 0-1,1 0 1,-1 0-1,1 0 0,-1 0 1,0 1-1,1-1 1,-1 0-1,0 1 0,0-1 1,1 0-1,-1 1 1,0-1-1,0 1 0,0-1 1,0 1-1,0-1 1,0 1-1,0 0 1,0 0-1,0-1 0,0 1 1,0 0-1,0 0 1,-1 0-96,-7 1 65,0 0 0,0 1 0,0 0 0,0 0 0,0 1 0,1 0 0,-1 0 0,1 1 0,0 0 0,0 1 0,0 0 0,0 0 0,1 1 0,0 0 0,0 0 0,-5 7-65,-12 10 3,1 3 0,1 0 1,1 0-1,1 2 0,2 1 1,0 0-1,2 2 0,2-1 1,1 2-1,-8 27-3,18-50 6,0 0 1,1 1-1,0-1 0,1 1 1,0-1-1,1 1 0,0-1 0,0 1 1,1-1-1,0 4-6,-1-12 4,1 1-1,-1-1 1,1 1 0,-1-1 0,1 1-1,-1-1 1,1 0 0,0 1 0,0-1-1,0 0 1,0 1 0,0-1 0,0 0-1,0 0 1,0 0 0,0 0 0,0 0 0,1 0-1,-1 0 1,0 0 0,1-1 0,-1 1-1,1 0 1,-1-1 0,1 1 0,-1-1-1,1 0 1,-1 1 0,1-1 0,-1 0-1,1 0 1,-1 0 0,1 0 0,-1 0-1,1 0 1,0 0 0,-1-1-4,60-22 180,-17-6-69,0-2 0,-3-2 0,0-2 0,-3-1 1,-1-2-1,-1-2 0,-2-1 0,16-29-111,-21 29 63,-3-2-1,-1-1 1,-2-1 0,2-12-63,-20 47 64,-1 1 0,-1-1 0,0 1 1,0-1-1,-1 0 0,0 0 0,-1-1 0,1-4-64,-2 14 16,0 0 1,0 0-1,0 0 0,0 0 0,0-1 1,0 1-1,0 0 0,0 0 0,-1 0 1,1 0-1,0 0 0,-1-1 0,1 1 1,-1 0-1,1 0 0,-1 0 0,1 0 0,-1 0 1,0 0-1,0 0 0,1 1 0,-1-1 1,0 0-1,0 0 0,0 1 0,0-1 1,0 0-1,0 1 0,0-1 0,0 1 1,0-1-1,0 1 0,0-1 0,0 1 0,0 0 1,-1 0-1,1-1 0,0 1 0,0 0 1,0 0-1,0 0 0,-1 0 0,1 1 1,0-1-1,0 0 0,-1 1-16,-54 23 252,-18 33-616,-1 3-1555,21-35-2101,26-22 501</inkml:trace>
  <inkml:trace contextRef="#ctx0" brushRef="#br0" timeOffset="93208.462">20328 7838 3873,'0'-3'4409,"2"3"-1321,-4 7-2383,2 19 2367,-6 9-3008,-2 21 8,-2 12-128,-2 34 104,-4-3-72,6 25 112,-2-9-96,7 8 120,8-27 40,11-2-104,3-30-360,7-23-2752,2-26 623</inkml:trace>
  <inkml:trace contextRef="#ctx0" brushRef="#br0" timeOffset="93555.235">20874 7757 4073,'45'-66'8979,"-45"66"-8914,-1 0 0,1 0 0,0 1 1,0-1-1,-1 0 0,1 0 0,0 0 0,0-1 0,-1 1 0,1 0 0,0 0 1,0 0-1,-1 0 0,1 0 0,0 0 0,0 0 0,0 0 0,-1 0 0,1 0 0,0-1 1,0 1-1,0 0 0,-1 0 0,1 0 0,0 0 0,0-1 0,0 1 0,0 0 0,-1 0 1,1 0-1,0-1 0,0 1 0,0 0 0,0 0 0,0-1 0,0 1 0,0 0 1,0 0-1,0 0 0,0-1 0,0 1 0,0 0 0,0 0 0,0-1 0,0 1 0,0 0 1,0 0-1,0-1 0,0 1 0,0 0 0,0 0 0,0-1 0,1 1-65,-21 18 1147,-7 20-1087,1 0 0,2 2 0,2 1-1,1 0 1,3 2 0,1 0 0,2 1-1,2 1 1,2 0 0,-2 21-60,5-36 41,1 0 0,2 1 0,1-1 0,1 1 0,2 0 0,0-1 0,3 1 0,0 0 0,3 7-41,-1-29-6,1 0 0,0-1 0,0 1 0,1-1 0,0 0 0,0 0 0,1-1 1,0 0-1,0 0 0,1-1 0,-1 1 0,1-2 0,1 1 0,-1-1 0,1 0 0,0-1 0,0 0 0,1-1 0,-1 0 0,1 0 0,-1-1 0,1 0 0,0 0 0,0-1 0,0-1 0,0 0 0,1 0 6,-1 0-560,1 0 0,0-1 0,-1 0-1,1 0 1,-1-1 0,1-1 0,-1 1 0,8-5 560,31-14-3501</inkml:trace>
  <inkml:trace contextRef="#ctx0" brushRef="#br0" timeOffset="93905.817">21272 8068 5609,'0'-1'401,"11"-29"5574,-10 30-5873,-1-1 0,0 1 0,0 0-1,1-1 1,-1 1 0,0-1 0,0 1 0,0-1-1,1 1 1,-1-1 0,0 1 0,0 0 0,0-1 0,0 1-1,0-1 1,0 1 0,0-1 0,0 1 0,0-1 0,0 1-1,-1-1 1,1 1 0,0-1 0,0 1 0,0 0 0,0-1-1,-1 1 1,1-1 0,0 1 0,0 0 0,-1-1-1,1 1 1,0-1 0,-1 1 0,1 0 0,0 0 0,-1-1-1,1 1 1,-1 0 0,1 0 0,0-1 0,-1 1 0,1 0-1,-1 0 1,1 0 0,-1 0 0,1 0 0,-1-1 0,1 1-1,-1 0 1,1 0 0,-1 0 0,1 0 0,-1 0 0,1 1-1,0-1 1,-1 0-102,-5 2 161,1 1 0,-1 0 0,1 0-1,-1 1 1,1-1 0,0 1 0,1 0 0,-1 1-1,1-1 1,0 1 0,0 0 0,0 0-161,-6 6 101,-15 20-77,1 2 1,1 0-1,2 2 0,2 0 0,1 2 1,0 4-25,12-31 6,1 1 1,0 0-1,1 0 0,0 0 1,1 0-1,0 1 1,1-1-1,0 1 1,1 0-1,0 0 1,1-1-1,1 1 1,0 4-7,-1-14 0,1 1 1,0-1 0,0 0 0,0 0 0,0 0 0,0 0 0,0 0-1,1 0 1,-1 0 0,1 0 0,-1 0 0,1 0 0,-1-1-1,1 1 1,0-1 0,0 1 0,0-1 0,0 0 0,0 1-1,0-1 1,1 0 0,-1-1 0,0 1 0,0 0 0,1-1 0,-1 1-1,0-1 1,1 0 0,-1 1 0,2-1-1,16-2-349,-1-1-1,1-1 1,-1 0-1,0-1 1,0-2-1,-1 0 1,0 0-1,0-2 1,0 0 0,-1-1-1,-1-1 1,14-11 349,-29 21-41,111-73-3085</inkml:trace>
  <inkml:trace contextRef="#ctx0" brushRef="#br0" timeOffset="95440.059">21345 7779 7226,'-3'-19'5655,"37"51"-5594,-1 1 0,-1 3 0,16 22-61,-22-18-28,-1 1 0,-2 0 0,-2 2 0,-2 1 0,-2 0 0,-2 1 0,3 18 28,-10-33 28,-2-1 1,-1 1-1,-1 1 0,-1-1 1,-2 0-1,-1 1 0,-2-1 1,-4 30-29,-4-19-315,-1-1 1,-2-1 0,-1 0-1,-3 0 1,0-2 0,-3 0-1,-16 22 315,-41 53-1820</inkml:trace>
  <inkml:trace contextRef="#ctx0" brushRef="#br1" timeOffset="100168.425">19119 7251 8538,'0'0'107,"-1"0"1,1 0-1,0 0 1,0 0-1,0 1 1,0-1-1,-1 0 1,1 0-1,0 0 1,0 0-1,0 0 1,-1 0-1,1 0 1,0 0-1,0 0 1,-1 0-1,1 1 1,0-1-1,0 0 1,0 0-1,-1 0 1,1 0-1,0-1 1,0 1-1,-1 0 1,1 0-1,0 0 1,0 0-1,0 0 1,-1 0-1,1 0 1,0 0-1,0 0 1,0 0-1,-1-1 1,1 1-1,0 0 1,0 0-1,0 0 1,0 0-1,-1-1 1,1 1-1,0 0 1,0 0-1,0 0 1,0-1-1,0 1 1,0 0-1,0 0 1,0 0-1,-1-1 1,1 1-1,0 0 1,0 0-1,0-1-107,2 25 721,5 7-670,0 1 0,2-1-1,2-1 1,1 0 0,1 0-1,1-1 1,2-1 0,1 0-1,1-1 1,1-1 0,1-1-1,7 5-50,-1-5-2,2 0 0,0-2 0,1-2 0,9 4 2,30 18-2930,-51-33 603</inkml:trace>
  <inkml:trace contextRef="#ctx0" brushRef="#br1" timeOffset="100442.511">19721 7175 9258,'5'18'1960,"2"12"841,1 11-2681,7 12-120,-6-3 48,11-1-80,3-11 104,7-8-96,-1-10 80,9-5-144,-9-13 760,-1-13-3544,-6-10 1351</inkml:trace>
  <inkml:trace contextRef="#ctx0" brushRef="#br1" timeOffset="100741.25">20047 7047 8090,'12'50'1776,"10"22"745,0 2-2289,12 3-128,1-11 56,9 3-72,0-16 56,6-4-104,-8-10 72,-2-14-2753,-5-21 913</inkml:trace>
  <inkml:trace contextRef="#ctx0" brushRef="#br1" timeOffset="100742.25">20513 6745 5657,'-1'25'2833,"11"32"-297,10 12-823,7 17-1697,7-6 48,4 8-88,0-16 88,7 1-88,-2-14 80,5 1-72,-7-11 80,6-11-440,-9-18-2185,0-20 617</inkml:trace>
  <inkml:trace contextRef="#ctx0" brushRef="#br1" timeOffset="101053.11">20906 6226 8826,'20'35'2040,"0"37"737,2 14-2473,13 34-320,0 0 80,14 18-96,-5-20 88,10 2-80,-7-26 72,8-3-72,-11-26 88,3-8-80,-8-15 40,2-10-696,-10-20-664,-5-27-1505,-19-12-384</inkml:trace>
  <inkml:trace contextRef="#ctx0" brushRef="#br1" timeOffset="101653.446">21272 5715 7914,'12'119'4176,"44"50"-3398,103 169-699,26 44-53,-39-58 22,-128-289-76,70 123-554,-88-156 462,1 0-1,0-1 1,0 1 0,-1-1 0,1 1 0,0-1 0,0 1-1,0-1 1,1 0 0,-1 1 0,0-1 0,0 0 0,1 0 0,-1 0-1,1 0 1,-1 0 0,1 0 0,-1 0 0,1-1 0,0 1-1,-1-1 1,1 1 0,0-1 0,-1 1 0,1-1 0,0 0 0,-1 0-1,1 0 1,0 0 0,0 0 0,-1 0 0,2 0 120,11-27-2933</inkml:trace>
  <inkml:trace contextRef="#ctx0" brushRef="#br1" timeOffset="101654.446">21615 5114 8554,'19'63'1720,"19"44"841,11 21-2497,19 37-88,2-7 88,18 22-88,-8-19 88,7 23-96,-19-25 80,2 11-72,-14-27 72,-1 2-64,-11-40 80,1 0-72,-7-29 56,-3-13-2681,-6-31 897</inkml:trace>
  <inkml:trace contextRef="#ctx0" brushRef="#br1" timeOffset="102039.735">22285 4923 7154,'14'65'1816,"9"26"528,16 49-1992,14 12-320,17 37-72,6-5 105,13 31-81,-4-20 88,2 11-80,-11-29 104,3-1-88,-16-41 88,0-10-80,-12-33 72,-1-14-96,-12-33 104,-4-19-2529,-13-20 849</inkml:trace>
  <inkml:trace contextRef="#ctx0" brushRef="#br1" timeOffset="102279.182">22860 4841 9170,'17'82'1816,"19"44"905,11 21-2673,23 32-88,0-12 80,24 27-56,-7-19 64,10 22-80,-17-25 80,1 7-80,-22-37 80,0 5-72,-17-40 80,7-4-88,-11-30 88,-3-8-232,-11-30-2569,0-23 801</inkml:trace>
  <inkml:trace contextRef="#ctx0" brushRef="#br1" timeOffset="102755.216">23344 4906 6985,'16'32'2897,"-1"23"-40,18 36-1377,11 21-1480,18 43-56,4 0 96,9 31-72,-5-13 72,6 23-56,-8-32 64,10 6-72,-13-37 88,2-4-88,-10-35 80,0-6-104,-20-28-32,-3-13-2801,-7-25 865</inkml:trace>
  <inkml:trace contextRef="#ctx0" brushRef="#br1" timeOffset="102756.216">23960 5861 8098,'26'127'1944,"5"1"721,20 26-2409,7-6-56,12 5-136,-5-24 32,6 1-96,-12-30 72,3-4-80,-13-23 72,-6-12-104,-13-27-456,2-14-2209,-20-26 521</inkml:trace>
  <inkml:trace contextRef="#ctx0" brushRef="#br1" timeOffset="102757.216">24572 6625 7514,'7'96'2104,"7"12"489,3-13-2057,13 1-328,2-22-72,13-12-80,-5-30 104,8-10-2801,-4-18 953</inkml:trace>
  <inkml:trace contextRef="#ctx0" brushRef="#br1" timeOffset="103208.811">25185 7072 5433,'18'66'2705,"6"10"-241,-2-18-1031,9-2-1121,-3-15-184,8-14-72,-6-24-504,8-21-2065,-7-18 497</inkml:trace>
  <inkml:trace contextRef="#ctx0" brushRef="#br1" timeOffset="103209.808">25567 7299 7162,'5'58'2208,"4"-2"305,4-12-1945,7-14-304,4-19-232,8-25-2529,3-16 873</inkml:trace>
  <inkml:trace contextRef="#ctx0" brushRef="#br1" timeOffset="103210.808">26036 7401 8698,'3'51'2008,"2"-5"729,1-16-2497,12-22-168,15-26-72,10-29-2769,4-17 921</inkml:trace>
  <inkml:trace contextRef="#ctx0" brushRef="#br1" timeOffset="103613.808">26356 7346 7418,'3'68'4477,"-3"-67"-4457,0 0 1,1 1-1,-1-1 1,1 0-1,-1 0 1,1 0 0,0 0-1,-1 0 1,1 0-1,0 0 1,0 0-1,-1 0 1,1 0 0,0 0-1,0 0 1,0 0-1,0-1 1,1 1-1,-1 0 1,0-1 0,0 1-1,0-1 1,0 1-1,1-1 1,-1 0 0,0 1-1,0-1 1,1 0-1,-1 0 1,0 0-1,1 0 1,-1 0 0,0 0-1,0 0 1,1-1-1,-1 1 1,0 0-1,0-1 1,0 1 0,1-1-1,-1 1 1,0-1-1,0 1 1,0-1-1,0 0 1,0 0 0,0 0-1,0 1 1,0-1-1,0 0 1,0 0-1,-1 0 1,1 0 0,0 0-1,-1-1 1,1 0-21,21-20-216,-1-1-1,-2-2 1,0 0 0,5-12 216,55-69-816,-79 107 827,0 0-1,0-1 0,1 1 0,-1 0 1,0 0-1,0 0 0,0-1 0,1 1 1,-1 0-1,0 0 0,1-1 0,-1 1 1,0 0-1,1-1 0,-1 1 0,1 0 1,-1-1-1,1 1 0,0-1 0,-1 1 1,1-1-1,-1 1 0,1-1 0,0 1 1,0-1-1,-1 0 0,1 1 0,0-1 1,0 0-1,-1 0 0,1 1 0,0-1 1,0 0-1,0 0 0,-1 0 0,1 0 1,0 0-1,0 0 0,0 0 0,-1 0 1,1-1-1,0 1 0,0 0 0,-1 0 1,1-1-1,0 1 0,0 0 0,-1-1 1,1 1-1,0-1 0,-1 1 0,1-1 1,0 1-1,-1-1 0,1 1 0,-1-1 1,1 1-1,-1-1 0,1 0 0,-1 0-10,0 58 1040,-1-42-800,0 0-1,2 0 1,-1 0-1,2 0 1,0-1-1,0 1 1,2 0-1,-1-1 1,5 9-240,-7-22-2,0 1 0,0 0 1,0 0-1,0-1 1,0 1-1,1 0 0,-1-1 1,1 1-1,-1-1 0,1 0 1,-1 0-1,1 1 1,0-1-1,0 0 0,-1 0 1,1 0-1,0-1 1,0 1-1,0 0 0,0-1 1,0 1-1,0-1 0,0 0 1,0 0-1,0 0 1,0 0-1,0 0 0,0 0 1,0 0-1,0-1 1,0 1-1,0-1 0,0 1 1,0-1-1,0 0 0,0 0 1,0 0-1,0 0 2,72-48-2481,-69 46 2146,56-51-1962</inkml:trace>
  <inkml:trace contextRef="#ctx0" brushRef="#br1" timeOffset="104991.39">24115 7301 6073,'11'-27'6192,"-2"47"-5127,15 164-428,-13 227-233,-7-88-284,-3-311-142,3 67-190,3 0 1,15 67 211,-14-125-2291,8-7 114</inkml:trace>
  <inkml:trace contextRef="#ctx0" brushRef="#br1" timeOffset="105557.518">23786 7678 4529,'-16'57'6520,"17"-56"-6438,0-1-1,0 0 1,0 0 0,0 0-1,0 0 1,0 0-1,0 0 1,0 0 0,0 0-1,0-1 1,0 1-1,0 0 1,-1-1 0,1 1-1,0 0 1,0-1 0,0 1-1,0-1 1,0 1-1,-1-1 1,1 0 0,0 1-1,0-1 1,-1 0 0,1 0-1,0 1 1,-1-1-1,1 0 1,-1 0 0,1 0-1,-1 0 1,0 1 0,1-1-1,-1 0 1,0 0-1,0 0 1,1 0 0,-1 0-1,0 0-81,1-1 112,168-275 1606,-101 161-1490,35-87-228,-73 134 106,-3 0 0,-4-2 0,12-60-106,-29 96 141,-8 24-2,-4 24-25,2 6-90,0 0-1,2 1 1,0 0-1,1-1 1,1 1-1,1 3-23,-1 0 1,0-2 0,-1 32-11,2-1-1,2 0 1,2 1-1,3-1 1,1-1-1,18 50 11,-24-92-335,1-1 0,0 0 0,0 0 0,1 0 0,0 0 0,0-1 0,1 0 0,0 0 0,1 0 1,-1-1-1,7 5 335,24 13-2756</inkml:trace>
  <inkml:trace contextRef="#ctx0" brushRef="#br1" timeOffset="109187.811">23677 8807 4817,'-15'154'3880,"16"-132"-3603,0 0 0,2 0 0,0-1 0,2 1 1,4 12-278,-9-31 78,-4-51 3397,-5 67-2880,-1 5-527,1 1 0,2 1 0,0-1 0,2 1-1,1 0 1,1 1 0,1-1 0,1 0 0,2 1 0,1 7-68,-2-31 8,0-1 0,0 1 1,0-1-1,0 1 0,0-1 0,0 1 1,1-1-1,-1 0 0,1 1 0,0-1 1,0 1-1,0-1 0,0 0 0,0 0 0,0 0 1,1 0-1,-1 0 0,1 0 0,-1 0 1,1 0-1,0 0 0,0-1 0,-1 1 1,1-1-1,1 1 0,-1-1 0,0 0 1,0 0-1,0 0 0,1 0 0,-1 0 1,0 0-1,1-1 0,-1 1 0,1-1 1,-1 1-1,0-1 0,1 0 0,2 0-8,7-6 56,1 0-1,-1 0 0,0-1 0,0 0 1,-1-1-1,0-1 0,0 0 1,-1 0-1,0-1 0,0 0 0,5-9-55,11-12 95,-1-1 0,-1-1 0,-2 0 0,-2-2 0,0-2-95,-11 22 108,-1-1-1,-1 0 0,0-1 1,-1 0-1,0 0 1,-2 0-1,0-1 0,-1 0 1,-1 1-1,0-1 1,-1-4-108,-1 21 17,0 0 1,1 1-1,-1-1 1,0 0-1,0 0 1,0 1-1,0-1 0,0 0 1,0 0-1,0 0 1,0 1-1,0-1 1,0 0-1,-1 0 1,1 1-1,0-1 1,0 0-1,-1 1 1,1-1-1,0 0 0,-1 1 1,1-1-1,-1 0 1,1 1-1,-1-1 1,1 1-1,-1-1 1,1 1-1,-1-1 1,0 1-1,1-1 1,-1 1-1,0-1 1,1 1-1,-1 0 0,0-1 1,1 1-1,-1 0 1,0 0-1,0 0 1,1 0-1,-2 0-17,-30 57 339,26-42-338,0 0 0,1 0-1,0 1 1,1-1 0,1 1 0,1 0 0,0 0-1,1 0 1,0 0 0,2 0 0,0 0 0,0 0-1,2 0 1,0-1 0,3 10-1,-4-20 1,1-1 0,-1 0 0,1 0 0,0 0 0,0 0 1,0 0-1,1 0 0,-1-1 0,1 0 0,0 0 0,0 0 0,0 0 0,0 0 0,0-1 0,1 0 0,-1 0 1,1 0-1,-1 0 0,1-1 0,0 0 0,0 0 0,0 0 0,0 0 0,-1-1 0,1 0 0,0 0 1,0 0-1,0-1 0,0 0 0,0 1 0,3-3-1,5 1 16,0-2 1,-1 0-1,0 0 1,0-1-1,0 0 0,0-1 1,-1-1-1,0 0 1,0 0-1,-1-1 1,7-6-17,-11 9 49,-1-1 1,1 1 0,-1-1-1,0 0 1,-1 0-1,0-1 1,0 1 0,0-1-1,0 0 1,-1 0 0,0 0-1,-1-1 1,0 1-1,0 0 1,0-1 0,-1 0-1,0 1 1,-1-1 0,1 0-1,-2 0 1,1 1-1,-1-1 1,0 0 0,0 1-1,-1-1 1,0 1 0,-1 0-1,0-1 1,0 1 0,0 0-1,-1 0 1,0 1-1,-2-3-49,4 5-7,-1 0-1,0 0 0,0 1 0,0-1 0,0 1 0,-1 0 1,1 0-1,-1 0 0,0 1 0,1-1 0,-1 1 0,-1 0 1,1 0-1,0 0 0,-3-1 8,-9 14-1870,13 0-2385,12-3 163</inkml:trace>
  <inkml:trace contextRef="#ctx0" brushRef="#br1" timeOffset="109570.788">24411 8671 8250,'-14'-27'5149,"13"27"-5102,1 0 1,-1-1-1,1 1 1,-1 0-1,1 0 1,-1-1-1,1 1 0,-1 0 1,0 0-1,1 0 1,-1 0-1,1 0 1,-1 0-1,0 0 0,1 0 1,-1 0-1,0 0 1,1 0-1,-1 0 0,1 1 1,-1-1-1,1 0 1,-1 0-1,1 0 1,-1 1-1,0-1 0,1 0 1,0 1-1,-1-1 1,1 1-1,-1-1 0,1 1 1,-1-1-1,1 0 1,0 1-1,-1-1 1,1 1-1,0 0 0,-1-1 1,1 1-1,0-1 1,0 1-1,0-1 1,0 1-1,-1 0 0,1-1 1,0 1-1,0-1 1,0 1-1,0 0-47,-13 34 41,1 1 1,1 0-1,3 1 0,1 0 0,1 1 1,1 8-42,5-42 5,-2 10-5,-2 11 8,1 0 0,2 0 0,0 1-1,2-1 1,2 17-8,-3-39 5,0 0 1,0-1-1,0 1 0,1 0 0,-1-1 0,1 1 1,0-1-1,-1 1 0,1-1 0,0 1 0,1-1 1,-1 0-1,0 0 0,1 1 0,-1-1 0,1 0 1,-1 0-1,1 0 0,0 0 0,0-1 1,0 1-1,0 0 0,0-1 0,1 0 0,-1 1 1,0-1-1,1 0 0,-1 0 0,1 0 0,-1 0 1,1-1-1,2 1-5,6-3 29,-1 0 0,1-1 1,0 0-1,-1-1 0,0 0 0,0-1 1,0 0-1,0 0 0,-1-1 1,0-1-1,0 1 0,0-2 0,-1 1 1,1-2-30,-1 2 22,13-11 18,-1-1 0,-1 0 0,-1-1 0,-1-1 0,0-1 0,1-5-40,-9 15-16,-14 27-16,2-9 31,-14 39-27,6-21 35,2 0-1,0 1 1,1 0-1,2 1 1,1 0 0,1 0-1,0 9-6,3-34-1,1 0 0,0 0 0,0 0 1,-1 0-1,1 1 0,0-1 0,0 0 0,0 0 0,0 0 0,0 1 0,1-1 0,-1 0 0,0 0 0,0 0 0,1 0 0,-1 0 0,1 1 0,-1-1 1,1 0-1,-1 0 0,1 0 0,0 0 0,0 0 0,-1 0 0,1-1 0,0 1 0,0 0 0,0 0 0,0-1 0,0 1 0,0 0 0,0-1 0,0 1 1,0-1-1,0 1 0,0-1 0,1 0 0,-1 1 0,0-1 0,0 0 0,0 0 0,1 0 0,-1 0 0,0 0 0,0 0 0,0 0 0,0 0 0,1 0 1,-1-1-1,0 1 1,58-35-3544,-26 5 866</inkml:trace>
  <inkml:trace contextRef="#ctx0" brushRef="#br1" timeOffset="110429.829">24840 8954 8082,'-1'3'304,"-33"45"3573,29-42-3809,1 0 0,1 0 1,-1 1-1,1-1 0,0 1 0,1 0 0,-1 0 0,1 0 0,1 1 0,-1-1 0,1 0 0,1 1 0,-1-1 0,1 0 0,1 1 0,0 4-68,-1-8 15,1 0-1,-1 0 1,1 0-1,0 0 1,1 0-1,-1 0 1,1 0-1,-1 0 1,1 0-1,0-1 1,1 1 0,-1-1-1,1 0 1,-1 1-1,1-1 1,0 0-1,0-1 1,0 1-1,1 0 1,-1-1-1,1 0 1,-1 0-1,1 0 1,0 0-1,-1 0 1,1-1-1,0 0 1,0 0 0,0 0-1,1 0 1,-1 0-1,0-1 1,0 0-1,0 0 1,0 0-1,0 0 1,1-1-1,0 0-14,7-2 74,-1-2-1,0 1 1,1-1 0,-2-1-1,1 0 1,-1 0-1,1-1 1,-2-1 0,1 1-1,-1-1 1,-1-1-1,1 0 1,-1 0 0,-1-1-1,0 0 1,0 0-1,-1-1 1,0 1 0,-1-1-1,0-1 1,-1 1-1,1-6-73,-3 12 78,-1 0 0,0 0 0,0 0 0,0 0 1,-1 0-1,0-1 0,0 1 0,0 0 0,-1 0 0,0 0 0,0-1 0,0 1 0,0 0 0,-1 0 0,0 0 0,0 1 0,0-1 0,-1 0 0,0 1 0,1 0 0,-2-1 0,1 1 0,0 0 0,-1 1 0,0-1 0,0 0 0,0 1 0,0 0 0,0 0 0,-1 0 1,0 0-79,1 4 6,1 0 0,-1 0 0,1 0 1,-1 0-1,1 0 0,0 1 1,-1 0-1,1-1 0,0 1 0,0 1 1,0-1-1,0 0 0,1 1 1,-1-1-1,1 1 0,-1 0 0,1 0 1,0 0-1,0 0 0,0 0 1,1 0-1,-1 0 0,1 1 0,0-1 1,-1 1-1,2-1 0,-1 1 1,0-1-1,1 1 0,-1-1 0,1 1 1,0 0-1,0-1 0,1 1 1,-1 1-7,0-2-3,1 0 1,-1 0 0,0 0 0,1 0 0,-1 0 0,1 0 0,0-1-1,0 1 1,0 0 0,0 0 0,1-1 0,-1 1 0,1-1 0,-1 1-1,1-1 1,0 1 0,0-1 0,0 0 0,0 0 0,1 0 0,-1 0-1,0-1 1,1 1 0,0-1 0,-1 1 0,1-1 0,0 0 0,-1 0-1,1 0 1,0 0 0,0 0 0,0-1 0,1 1 2,11-3 12,0-1 0,0 0 1,0 0-1,-1-2 0,1 0 1,-1 0-1,0-2 0,-1 0 1,1 0-1,-1-1 0,-1-1 1,1 0-1,3-4-12,0-2 16,-1 0 1,0-1-1,-1 0 0,0-1 0,-2-1 1,0 0-1,-1-1 0,-1 0 1,6-15-17,23-39 16,-29 56-10,7-10 14,-1-1 0,-2-1 0,-1 0 0,-1 0 0,8-31-20,-19 59 0,0 0 0,-1-1 0,1 1 1,-1 0-1,1 0 0,-1-1 0,0 1 0,0 0 0,1 0 0,-1-1 0,0 1 0,0 0 0,0-1 0,0 1 0,0 0 0,-1-1 0,1 1 0,0 0 0,-1 0 0,1-1 0,-1 1 0,1 0 0,-1 0 1,1 0-1,-1 0 0,0 0 0,1 0 0,-1-1 0,0 2 0,0-1 0,0 0 0,0 0 0,0 0 0,0 0 0,0 1 0,0-1 0,0 0 0,-1 1 0,1-1 0,0 1 0,0-1 0,-1 1 0,1 0 1,0-1-1,0 1 0,-1 0 0,1 0 0,0 0 0,-1 0 0,1 0 0,0 0 0,-1 1 0,-6 2-7,1 1 0,-1 0 0,1 0-1,0 1 1,0 0 0,0 0 0,1 1 0,0 0 0,0 0 0,0 0 0,1 1-1,0 0 1,0 0 0,1 1 7,2-7-1,-16 25-13,1 1 1,1 0 0,2 0 0,0 2 0,2 0 0,1 0 0,-5 23 13,12-28-10,1 0 0,0 0 1,2 0-1,1 0 0,1 0 1,1 0-1,1 0 1,1 0-1,1 1 10,-3-19 1,0 0 0,0 1 0,0-1 0,1 0 0,0 0 0,0 0 0,1-1 0,-1 1 0,1-1 0,0 0 0,1 0 0,-1 0 0,1 0 0,0-1 0,0 0 0,1 0 0,-1 0 0,1-1 0,0 0 0,0 0 0,0 0 0,0-1 0,0 0 0,5 1-1,-5-3 9,0-1 0,0 0 0,0 0 0,0-1-1,0 0 1,0 0 0,-1 0 0,1-1 0,-1 0 0,0 0 0,1 0 0,-1-1 0,0 1 0,-1-1 0,1 0-1,-1-1 1,0 1 0,0-1 0,0 0 0,-1 0 0,1 0 0,-1 0 0,0-1 0,-1 1 0,2-6-9,56-108 100,-58 114-91,0 2 0,0 0 1,-1 1-1,0-1 1,1 0-1,-1 0 1,0 0-1,0 1 1,0-1-1,-1 0 1,1 0-1,-1-1 1,0 1-1,1 0 1,-1 0-1,-1 0 0,1 0 1,0 0-1,-1 0 1,0 0-1,1 0-9,-2 2 8,1 1 0,-1-1-1,1 1 1,-1 0-1,1 0 1,-1 0 0,0 0-1,1 0 1,-1 0-1,1 0 1,-1 0 0,1 1-1,-1-1 1,1 0-1,-1 1 1,1 0 0,0-1-1,-1 1 1,1 0-1,0-1 1,-1 1 0,1 0-1,0 0 1,0 0-1,0 0 1,0 0 0,0 1-1,0-1 1,0 0-1,-1 2-7,-5 7-2,0 1 0,1 0 0,0 0-1,1 1 1,0 0 0,1 0 0,0 0-1,1 0 1,0 0 0,1 1 0,0 0-1,1-1 1,1 3 2,-1-11-2,0-1-1,1 1 1,0 0-1,-1-1 1,1 1-1,1-1 1,-1 1-1,0-1 0,1 1 1,0-1-1,0 1 1,0-1-1,0 0 1,0 1-1,1-1 1,-1 0-1,1 0 1,0 0-1,0 0 1,0 0-1,1 0 1,-1-1-1,1 1 1,-1-1-1,4 2 3,1-1-278,1-1 0,1 0 0,-1-1-1,0 0 1,0 0 0,0-1-1,1 0 1,-1 0 0,0-1 0,0 0-1,1 0 1,-1-1 0,0 0-1,0-1 1,3-1 278,42-25-3012</inkml:trace>
  <inkml:trace contextRef="#ctx0" brushRef="#br1" timeOffset="111451.22">26012 8985 3273,'7'-10'962,"0"1"1,0-2-1,-1 1 1,-1 0-1,0-1 1,0 0-1,-1-1 1,0 1-1,-1-1 1,0 1-1,-1-4-962,-1 14 66,-1 0 0,0 0 0,0-1 0,0 1-1,0 0 1,0 0 0,0 0 0,0-1 0,0 1 0,-1 0-1,1 0 1,0 0 0,-1 0 0,1 0 0,-1-1 0,1 1-1,-1 0 1,0 0 0,1 0 0,-1 0 0,0 0-1,0 1 1,0-1 0,0 0 0,1 0 0,-1 0 0,0 1-1,0-1 1,-1 1 0,1-1 0,0 0 0,0 1 0,0 0-1,0-1 1,0 1 0,0 0 0,-1 0 0,1-1 0,0 1-1,0 0 1,-1 0 0,1 0 0,0 0 0,0 1-1,0-1 1,0 0 0,-1 0 0,1 1 0,0-1 0,0 1-1,0-1 1,0 1 0,0-1 0,0 1 0,0 0 0,0 0-1,0-1 1,0 1 0,0 0 0,0 0 0,1 0 0,-1 0-1,0 0 1,0 0-66,-16 17 68,0 0 0,2 1 0,0 1 0,1 0 0,1 1 0,1 0 0,-7 18-68,14-31-2,0 0 0,1 0 0,1 1 0,-1-1 0,2 1 0,-1 0 0,1 0 0,0 0 0,1 1 0,0-1 0,0 0 0,1 0 0,1 7 2,-1-14 1,1-1 0,-1 1 0,1 0 0,-1-1 0,1 1 0,0 0 0,-1-1 0,1 1 0,0-1 0,0 1 0,0-1 0,1 0 0,-1 1 0,0-1 0,0 0 0,1 0 0,-1 0 0,1 0 0,-1 0 0,1 0 0,-1 0 0,1 0 0,0-1 0,-1 1 0,1-1 0,0 1 0,-1-1 0,1 1 0,0-1 0,0 0 0,0 0 0,-1 0 0,1 0 0,0 0 0,0-1 0,-1 1 0,1 0-1,68-23 95,-51 14-55,0-1 0,0-2 0,-1 1 0,-1-2 0,0-1 0,0 0 0,10-13-40,-16 16 20,0 0 0,-2-1 0,1-1 0,-1 0 0,-1 0 0,-1 0 0,0-1 0,0 0 0,-1-1 0,0-3-20,-8 5-38,-10 25-27,8-3 48,-1 0 1,2 0-1,-1 0 0,1 1 0,1-1 0,-1 1 1,2 0-1,-1-1 0,1 1 0,1 0 1,0 0-1,0 0 0,1 0 0,1 6 17,-1-14-1,0 0 0,0 0 0,0 0 0,0-1 0,0 1-1,0 0 1,1-1 0,-1 1 0,1-1 0,-1 1 0,1-1-1,-1 0 1,1 0 0,0 1 0,0-1 0,-1 0-1,1-1 1,0 1 0,0 0 0,0 0 0,0-1 0,0 1-1,0-1 1,0 0 0,0 0 0,0 1 0,1-1 0,-1-1-1,0 1 1,0 0 0,1-1 1,62-18 52,-80 56-270,37-46 284,-15 2-44,0-1-1,0 1 0,-1-1 1,-1-1-1,1 1 0,-2-1 1,1 1-1,-1-1 0,0-1 1,-1 1-1,0 0 0,0-1 1,-1 0-1,0 1 0,-1-1 1,0 0-1,-1-6-21,2 21-5,-1 0-1,1 0 1,0 1-1,0-1 1,1-1 0,-1 1-1,1 0 1,0-1-1,0 1 1,1-1-1,-1 0 1,1 0 0,0 0-1,0 0 1,1-1-1,-1 0 1,1 0 0,-1 0-1,1 0 1,0-1-1,0 0 1,0 0 0,1 0-1,-1 0 1,0-1-1,0 0 1,1 0-1,-1-1 1,1 1 0,-1-1-1,1 0 1,-1-1-1,3 0 6,3-2 7,0-1-1,0 0 1,0-1-1,-1 0 0,1 0 1,-1-2-1,0 1 1,-1-1-1,1 0 0,6-8-6,61-79 127,-76 94-125,0-1 0,0 0 1,0 0-1,0 1 0,0-1 0,0 0 0,-1 0 1,1 0-1,0 0 0,-1 0 0,1 0 0,0 0 1,-1 0-1,1 0 0,-1 0 0,0 0 0,1 0 1,-1-1-1,0 1 0,0 0 0,0 0 0,1 0 1,-1 0-1,0-1 0,-1 1 0,1 0 0,0 0 1,0 0-1,0-1 0,-1 1 0,1 0 0,-1 0 1,1 0-1,-1 0 0,1 0 0,-1 0 0,1 0 1,-1 0-1,0 0 0,0 0 0,0 0 0,1 1 1,-1-1-1,0 0 0,0 0 0,0 1 0,0-1 1,0 0-1,0 1 0,0-1 0,0 1 0,-1 0 1,1-1-1,0 1 0,0 0 0,0 0 0,0 0 1,-1-1-1,1 1 0,0 0 0,0 1 0,0-1 0,-1 0 1,1 0-1,0 0 0,0 1 0,0-1 0,-1 1-2,-7 5-3,-1 0 0,1 1-1,1 0 1,-1 0 0,1 1-1,1 0 1,-1 1-1,2 0 1,-1 0 0,1 0-1,0 1 1,1 0-1,-1 2 4,3-9-3,1 0 0,-1 1 0,1 0 0,0-1-1,0 1 1,0 0 0,1 0 0,-1 0-1,1 0 1,0 0 0,0 0 0,0 0 0,1 1-1,-1-1 1,1 0 0,0 1 0,0-1 0,1 0-1,-1 0 1,1 0 0,0 1 0,0-1-1,1 0 1,-1 0 0,1 0 0,0 0 0,0-1-1,0 1 1,0 0 0,0-1 0,1 1 0,0-1-1,0 0 1,0 0 0,0 0 0,0 0-1,1-1 1,-1 1 0,3 0 3,77 10-767,-29-20-2999,-16-8 565</inkml:trace>
  <inkml:trace contextRef="#ctx0" brushRef="#br1" timeOffset="112138.537">27103 8827 5689,'-3'6'3225,"-2"8"-432,2 16-697,-3 3-1888,3 11-40,0-3-8,1 2-16,4-10-56,4-2-16,2-9-8,1-5 0,0-14-48,3-14-2952,-2-11 967</inkml:trace>
  <inkml:trace contextRef="#ctx0" brushRef="#br1" timeOffset="112746.181">27122 8660 8986,'-6'2'2304,"0"4"665,3 4-2537,8 4-296,4 0-80,11 5-8,5 0 0,16-3-104,-1-2 80,7-8-3016,-5-6 927</inkml:trace>
  <inkml:trace contextRef="#ctx0" brushRef="#br1" timeOffset="112747.181">27490 8704 7546,'-66'37'6711,"54"-27"-6465,0 0 0,1 0 0,1 2 0,0-1 1,0 1-1,1 1 0,1-1 0,0 1 0,0 1 0,-2 9-246,9-23 8,1 1-1,-1 0 0,1 0 0,-1 0 1,1 0-1,-1 0 0,1 0 1,0 0-1,0 0 0,-1 0 1,1-1-1,0 1 0,0 0 1,0 0-1,0 0 0,0 0 1,0 0-1,1 0 0,-1 0 0,0 0 1,0 0-1,1 0 0,-1 0 1,0 0-1,1 0 0,-1 0 1,1 0-1,-1 0 0,1-1 1,0 1-1,-1 0 0,1 0 1,0-1-1,-1 1 0,1-1 0,0 1 1,0 0-1,0-1 0,0 1 1,-1-1-1,1 0 0,0 1 1,0-1-1,0 0 0,0 1 1,0-1-1,0 0 0,0 0 1,0 0-1,0 0 0,0 0 0,0 0 1,0 0-1,0 0 0,0 0 1,0-1-1,0 1 0,0 0 1,0-1-1,0 1-7,32-5 106,-25 2-98,-1 1-1,1 0 1,0 1-1,0 0 0,0 0 1,0 1-1,0-1 0,0 2 1,0-1-1,0 1 1,0 1-1,0-1 0,0 1 1,0 1-1,-1 0 1,1 0-1,-1 0 0,0 1 1,5 2-8,-11-4 0,0-1 0,0 1 0,0 0 0,0-1 1,0 1-1,0 0 0,0-1 0,-1 1 0,1 0 0,-1 0 0,1 0 1,-1 0-1,0 0 0,0 0 0,0-1 0,0 1 0,0 0 1,0 0-1,0 0 0,-1 0 0,1 0 0,-1 0 0,1-1 1,-1 1-1,0 0 0,1 0 0,-1-1 0,0 1 0,0 0 1,0-1-1,-1 1 0,0 0 0,-46 42 399,-58 2 550,87-29-4461,19-17 782</inkml:trace>
  <inkml:trace contextRef="#ctx0" brushRef="#br1" timeOffset="114171.291">23781 10331 3593,'-14'13'2812,"2"-3"2424,22-22-2706,126-181-708,56-98-1496,-138 208-187,-52 77-78,-6 17-48,-9 132-75,35 141 30,-2-122 54,-7 105-6,-13-258-7,0-3 4,0 0 0,0 1 1,0-1-1,-1 0 0,1 0 0,-2 1 0,1-1 0,-1 0 0,0 0 0,0 0 0,-3 5-13,4-11 21,0 0 1,0 1-1,0-1 1,0 0-1,0 0 1,0 0-1,0 1 1,0-1-1,0 0 1,0 0-1,0-1 1,0 1-1,0 0 1,0 0-1,0 0 1,0-1-1,0 1 1,1-1-1,-1 1 0,0 0 1,0-1-1,0 0 1,0 1-1,0-1 1,1 1-1,-1-1 1,0 0-1,1 0 1,-1 1-1,0-1 1,1 0-1,-1 0 1,1 0-1,-1 0 1,1 0-1,-1 0 1,1 0-1,0 0-21,-12-23 49,2 0 1,1-1-1,0 1 1,2-2-1,1 1 1,1-1-1,2 0 0,0 0 1,1 0-1,2-1 1,1 1-1,1 0 1,1 0-1,1 0 0,1 0 1,2 1-1,0 0 1,3-2-50,4-15 3,2 2 0,1 0 0,2 1 0,3-1-3,-17 30-4,1 0 0,0 1 0,0 0 0,1 0 0,0 0 0,1 1 0,0 0 0,0 0 0,1 1 0,0 0 0,0 0 0,1 1 0,6-3 4,42-20 60,-59 82-300,2-42 236,0 0 0,1 0 0,0-1 1,0 1-1,1-1 0,1 1 0,0-1 1,0 0-1,1 0 0,5 8 4,-8-17 3,-1 0 0,1 0-1,0 0 1,-1 0 0,1 0-1,0 0 1,0-1 0,0 1-1,0-1 1,0 0 0,0 1-1,0-1 1,-1 0 0,1 0-1,0 0 1,0 0 0,0 0-1,0-1 1,0 1 0,0-1-1,0 1 1,0-1 0,0 0-1,-1 1 1,1-1 0,0 0-1,-1 0 1,1 0 0,0-1-1,-1 1 1,1 0-3,11-11 32,-1-1-1,-1 1 1,0-2-1,0 0 1,-2 0 0,1-1-1,0-3-31,-3 8 36,0-1 0,-1-1 0,-1 1 0,1-1 0,-2 0 0,0 0 0,0-1 0,-1 1 0,1-9-36,-5 21 1,1-1-1,0 1 1,-1-1-1,0 1 1,1 0-1,-1 0 1,1-1-1,-1 1 1,1 0-1,-1 0 1,0 0-1,1 0 1,-1 0-1,1-1 1,-1 1-1,0 0 1,1 1-1,-1-1 1,1 0-1,-1 0 1,0 0-1,1 0 1,-1 0-1,1 0 1,-1 1-1,1-1 1,-1 0-1,1 1 1,-1-1-1,1 0 1,-1 1-1,1-1 1,-1 0-1,1 1 1,-1-1-1,1 1 1,0-1-1,-1 1 1,1-1-1,0 1 1,-1-1-1,1 1 1,0-1 0,0 1-1,-1 0 1,1-1-1,0 1 1,0-1-1,0 1 1,0-1-1,0 1 1,0 0-1,0 0 0,-7 9-25,0 2 0,0-1 0,1 1 0,1 0 0,0 0 0,1 1 0,0-1 0,1 1 0,0 0-1,1 0 1,1 0 0,0 0 0,0 0 0,2 4 25,-2-15-69,1-1 0,-1 1 0,1 0-1,0-1 1,0 1 0,0 0 0,0 0-1,0-1 1,0 1 0,0 0 0,1 0-1,-1-1 1,1 1 0,-1 0 0,1-1-1,-1 1 1,1-1 0,0 1 0,0 0 0,0-1-1,0 0 1,0 1 0,0-1 0,0 0-1,1 1 1,-1-1 0,0 0 0,1 0-1,-1 0 1,1 0 0,-1 0 0,1-1-1,-1 1 1,1 0 0,0-1 0,-1 1 0,1-1-1,0 0 1,0 1 0,-1-1 0,1 0-1,0 0 1,0 0 0,-1 0 0,1 0-1,0-1 1,-1 1 0,2 0 69,30-27-3360,2-11-176</inkml:trace>
  <inkml:trace contextRef="#ctx0" brushRef="#br1" timeOffset="114480.833">25010 9707 9706,'-79'35'5232,"68"-28"-5144,0 0 0,1 1 0,0 0 0,0 0 0,1 1 0,0 1 0,1-1 0,-8 11-88,6 8 145,10-27-142,0-1 0,0 1-1,0-1 1,1 1 0,-1-1 0,0 1 0,0-1 0,1 1-1,-1-1 1,0 1 0,1-1 0,-1 0 0,0 1-1,1-1 1,-1 1 0,1-1 0,-1 0 0,1 1 0,-1-1-1,1 0 1,-1 0 0,1 1 0,-1-1 0,1 0-1,-1 0 1,1 0 0,-1 0 0,1 0 0,-1 0 0,1 0-1,-1 0 1,1 0 0,0 0 0,-1 0 0,1 0 0,-1 0-1,1 0 1,-1 0 0,1 0 0,-1-1 0,1 1-1,-1 0 1,1 0 0,-1-1 0,1 1 0,-1 0-3,2-1 6,27-7 33,0 0 1,1 2-1,-1 1 1,1 2-1,0 1 0,25 1-39,-54 1-1,0 0 0,1 0 0,-1-1 0,0 1 0,1 0 0,-1 1 0,0-1-1,0 0 1,1 0 0,-1 1 0,0-1 0,1 0 0,-1 1 0,0-1 0,0 1-1,0 0 1,0-1 0,1 1 0,-1 0 0,0 0 0,0 0 0,0 0 0,0 0-1,-1 0 1,1 0 0,0 0 0,0 0 0,-1 0 0,1 0 0,0 0 0,-1 0-1,1 1 1,-1-1 0,0 0 0,1 1 0,-1-1 0,0 0 0,0 0 0,0 1-1,0-1 1,0 0 0,0 1 0,0-1 0,0 0 0,0 1 1,-10 21 33,-1 0 1,-1-1 0,-1 0-1,-1-1 1,-1 0-1,-1-1 1,0-1-1,-2 0 1,0-2 0,-1 0-1,-16 11-33,-17 1 288,51-28-305,0-1 0,1 0 0,-1 0 0,0-1 0,0 1 0,0 0 1,0 0-1,0 0 0,1-1 0,-1 1 0,0 0 0,0-1 0,0 1 0,1 0 0,-1-1 0,0 1 0,0-1 0,1 0 0,-1 1 0,0-1 0,1 1 0,-1-1 0,1 0 0,-1 0 0,1 1 0,-1-1 0,1 0 0,0 0 0,-1 1 0,1-1 0,0 0 0,-1 0 0,1 0 1,0 0-1,0 0 0,0 1 0,0-1 0,0 0 0,0 0 0,0 0 0,0 0 0,0 0 0,1 0 0,-1 1 0,0-1 0,0 0 0,1 0 0,-1 0 0,1 0 0,-1 1 0,0-1 0,1 0 0,0 1 0,-1-1 0,1 0 0,-1 1 0,2-1 17,15-43-2780,15-4-77</inkml:trace>
  <inkml:trace contextRef="#ctx0" brushRef="#br1" timeOffset="114837.745">25570 9329 6713,'-6'-9'5558,"-8"28"-3494,-7 18-1797,1 1 0,3 1 0,1 0 0,0 6-267,10-29 34,0 0 0,2 0-1,0 0 1,0 1-1,2 0 1,0 0 0,1 0-1,0 0 1,2 0-1,0 0 1,1 0 0,0-1-1,2 1 1,0-1-1,5 15-33,6 37 200,-16-67-175,1 0-1,0 0 0,0 0 0,-1-1 0,1 1 0,0 0 0,-1 0 0,1-1 1,-1 1-1,1 0 0,-1-1 0,0 1 0,1 0 0,-1-1 0,1 1 1,-1-1-1,0 1 0,0-1 0,1 1 0,-1-1 0,0 1 0,0-1 0,1 0 1,-1 1-1,0-1 0,0 0 0,0 0 0,0 0 0,1 0 0,-1 0 1,0 0-1,0 0 0,0 0 0,0 0 0,0 0 0,1 0 0,-1 0 0,0-1 1,0 1-1,0 0 0,0-1 0,0 1-24,-9-8-2071,-10-2 584</inkml:trace>
  <inkml:trace contextRef="#ctx0" brushRef="#br1" timeOffset="115304.01">25261 9689 7050,'0'1'1619,"3"1"-1482,-1 0 0,0 0 0,1 0 0,0 0 0,-1 0 0,1-1 1,0 1-1,0-1 0,0 0 0,0 0 0,-1 0 0,2 0 0,-1-1 1,0 1-1,0-1 0,0 0 0,0 0 0,0 0 0,0 0 1,0 0-1,0-1 0,0 0 0,2 0-137,21 1 909,9 1-289,1-1 0,0-2-1,-1-1 1,0-2 0,0-1 0,0-2-1,16-6-619,-47 13-107,0-1 1,0 1-1,0-1 0,0 1 0,0-1 0,-1 0 0,1-1 0,-1 1 1,1-1-1,-1 1 0,0-1 0,0 0 0,0 0 0,0-1 0,-1 1 1,2-3 106,15-32-1638</inkml:trace>
  <inkml:trace contextRef="#ctx0" brushRef="#br1" timeOffset="115538.07">25916 9919 9426,'-6'2'5395,"10"-6"-3364,15-9-2108,-13 8 658,214-168 1007,-159 118-1480,-2-2 0,35-47-108,30-62 168,-113 143-57,-68 152-27,45-98-81,-9 19 1,3 0 0,1 1 0,3 1 1,3 0-1,-5 41-4,28 31-4013,2-79 1034</inkml:trace>
  <inkml:trace contextRef="#ctx0" brushRef="#br1" timeOffset="118977.734">21654 5691 5257,'3'-14'4741,"18"-5"-3144,-12 11-1151,153-154 1264,203-188-999,50-53-442,-322 314-207,-5-4 0,-4-4 0,62-95-62,-46 27 41,-85 137-34,-20 32 27,-29 47 28,-87 162-91,80-121-3016,37-81 764</inkml:trace>
  <inkml:trace contextRef="#ctx0" brushRef="#br2" timeOffset="121309.376">21660 5733 4217,'-25'2'3117,"25"-2"-2983,1 0 0,-1 0 0,0 0 0,1 0 0,-1 0 0,0-1 0,1 1 0,-1 0 0,0 0 0,0 0 0,1 0 0,-1-1 0,0 1 0,0 0 0,1 0 0,-1 0 0,0-1 0,0 1 0,0 0 0,0 0 0,1-1 0,-1 1 0,0 0 0,0-1 0,0 1 0,0 0 0,0 0 0,0-1 0,0 1 0,0 0 0,0-1 0,0 1 0,0 0 0,0-1 0,0 1 0,0 0 0,0-1 0,0 1 0,0 0 0,0 0 0,0-1 1,0 1-1,0 0 0,0-1 0,-1 1 0,1 0 0,0 0 0,0-1 0,0 1 0,-1 0 0,1 0 0,0-1 0,0 1 0,-1 0 0,1 0-134,7-6 83,45-41 1216,80-89-56,107-106-352,73-107-487,-145 179-325,-18 12-60,-5-26 21,-68 84-43,-1 2 28,-5-2-1,3-16-24,-16 19 19,1 38-80,-72 61-295,7 1 139,1 1 0,0 0 1,1 0-1,-1 1 0,1 0 1,0 0-1,0 0 0,0 0 1,1 1-1,0 0 0,-3 5 217,-30 57-3087,-2 5-59</inkml:trace>
  <inkml:trace contextRef="#ctx0" brushRef="#br2" timeOffset="121700.39">21651 6595 8386,'-4'-40'4403,"35"-21"-3935,-26 53-333,55-79 364,4 2 0,4 4 1,3 2-1,14-8-499,276-256 689,38-38-541,-82 96-108,-137 145-36,-154 122-164,-27 19 140,1-1 0,0 0 0,0 0 0,0 1 0,0-1 0,0 0 0,0 1 0,0-1 0,0 0 0,0 1 0,0-1 0,0 0 0,0 0 0,0 1 0,0-1 0,0 0 0,0 1 0,0-1 0,0 0 0,0 1 0,0-1 0,1 0 0,-1 0 0,0 1 0,0-1 0,0 0 0,0 0 0,1 1 0,-1-1 0,0 0 0,0 0 0,1 0 0,-1 0 0,0 1 0,0-1 0,1 0 0,-1 0 0,0 0 0,1 0 0,-1 0 0,0 0 0,0 0 0,1 1 0,-1-1 0,0 0 0,1 0 0,-1 0 0,0 0 0,0 0 0,1-1 20,-46 57-4460,9-21 1484</inkml:trace>
  <inkml:trace contextRef="#ctx0" brushRef="#br2" timeOffset="122084.44">21725 6865 9538,'1'0'85,"-1"0"0,0-1 0,1 1 0,-1 0 0,0 0 0,1-1 0,-1 1 0,0 0 0,0-1 0,0 1 0,1 0 0,-1-1 0,0 1 0,0 0 0,0-1 0,0 1 0,0-1 0,1 1 0,-1 0 1,0-1-1,0 1 0,0-1 0,0 1 0,0 0 0,0-1 0,0 1 0,-1-1 0,1 1 0,0 0 0,0-1 0,0 1 0,0-1 0,0 1 0,-1 0 0,1-1 0,0 1 0,0 0 0,0-1 0,-1 1 0,1 0 0,0 0 0,-1-1 0,1 1 0,0 0 0,-1 0 0,1-1 0,0 1 0,-1 0 0,1 0 0,0 0 0,-1 0 0,1-1 0,-1 1 0,1 0 0,0 0 0,-1 0 0,1 0 0,-1 0 0,1 0 0,0 0 0,-1 0-85,62-70 1053,294-280-725,84-96-57,17-1-197,-343 346-58,5 6-1,105-64-15,-177 129-37,-19 11-339,0 2-1,1 1 0,1 1 1,30-11 376,-33 19-2757,-10 6-142</inkml:trace>
  <inkml:trace contextRef="#ctx0" brushRef="#br2" timeOffset="122396.729">22208 6727 10722,'9'-26'5089,"19"-5"-3902,-25 28-1135,311-282 54,91-60-72,23-18 50,-109 84-78,-302 264-139,1 0 0,0 2 0,1 0 0,1 1 0,0 0 0,1 2 0,-1 1 0,2 0 0,0 2 0,18-5 133,-15 11-751,-25 2 705,0-1 0,1 0 0,-1 0 0,1 1 0,-1-1 0,1 0 0,-1 1 0,0-1-1,1 0 1,-1 1 0,0-1 0,1 0 0,-1 1 0,0-1 0,0 1 0,0-1 0,1 1 0,-1-1 0,0 1-1,0-1 1,0 1 0,0-1 0,0 1 0,0-1 0,0 1 0,0-1 0,0 1 0,0-1 0,0 1 0,0-1 0,0 1-1,0-1 1,0 1 0,0-1 0,-1 1 0,1-1 0,0 1 0,0-1 0,-1 0 0,1 1 0,0-1 0,0 1-1,-1-1 1,1 0 0,-1 1 0,1-1 0,0 0 0,-1 1 0,1-1 0,-1 0 0,1 0 0,-1 1 0,1-1-1,0 0 1,-1 0 0,1 0 0,-1 0 46,-2 3-393,-24 29-2424,-15 15-208</inkml:trace>
  <inkml:trace contextRef="#ctx0" brushRef="#br2" timeOffset="122691.976">22848 6716 10890,'6'-8'2849,"29"-35"714,75-57-3399,201-197-44,72-58-74,-35 51 0,-186 187-399,-157 113 251,1 0 0,1 0 0,-1 1 0,0-1 0,1 2 0,0-1-1,-1 1 1,1 0 0,0 0 0,0 1 0,6-1 102,-12 3-94,0-1 0,0 1 0,0 0 0,0 0 0,0 0-1,-1 0 1,1 0 0,0 0 0,-1 0 0,1 0 0,0 0 0,-1 0 0,1 0 0,-1 0-1,0 0 1,1 0 0,-1 1 0,0-1 0,0 0 0,0 0 0,0 0 0,0 1 0,0-1-1,0 0 1,0 0 0,0 0 0,0 1 0,-1-1 0,1 0 0,0 0 0,-1 0 0,1 0-1,-1 0 1,0 0 0,1 0 0,-1 0 0,0 0 0,1 0 0,-1 0 0,0 0 0,0 0-1,0 0 1,0-1 0,0 1 94,-33 47-2747</inkml:trace>
  <inkml:trace contextRef="#ctx0" brushRef="#br2" timeOffset="122978.878">22680 7152 10346,'-12'5'2902,"18"-4"-926,24-5-1514,-2-6-473,-1-1 1,0-2-1,-1 0 0,-1-2 1,0-1-1,-1 0 0,-1-2 1,16-16 10,-19 18 9,350-288 182,16-12-77,-324 263-122,-20 17-59,0 2 0,2 1 0,32-15 67,-23 22-527,-53 27 461,0 0 0,-1-1 0,1 1 0,0 0 0,0-1 0,-1 1 0,1 0 0,0-1-1,0 1 1,0 0 0,0-1 0,0 1 0,0 0 0,0-1 0,0 1 0,0 0 0,0-1 0,0 1 0,0 0-1,1-1 1,-1 1 0,0 0 0,1-1 0,-1 1 0,0 0 0,1-1 0,-1 1 0,0-1 0,1 1 0,-1-1 0,1 1-1,-1-1 1,1 1 0,-1-1 0,1 1 0,0-1 0,-1 0 0,1 1 0,0-1 0,-1 0 0,1 0 0,-1 1-1,1-1 1,0 0 0,0 0 0,-1 0 0,1 0 0,0 0 0,-1 0 0,1 0 0,0 0 0,-1 0 0,1 0 0,0 0-1,-1-1 1,1 1 0,0 0 0,-1 0 0,1-1 0,0 1 0,-1 0 0,1-1 0,0 0 66,-26 37-3030</inkml:trace>
  <inkml:trace contextRef="#ctx0" brushRef="#br2" timeOffset="123236.02">23097 7182 7794,'-100'107'5213,"98"-106"-5186,1-1 0,0 1-1,0 0 1,-1 0 0,1-1 0,0 1 0,0 0 0,0 0 0,0 0 0,0 0 0,0 0 0,1 0-1,-1 1 1,0-1 0,0 0 0,1 0 0,-1 0 0,1 1 0,-1-1 0,1 0 0,-1 1 0,1-1-1,0 1 1,0-1 0,0 0 0,0 1 0,0-1 0,0 1 0,0-1 0,0 0 0,0 1 0,1-1-1,-1 0 1,0 1 0,1-1 0,-1 0 0,1 1 0,0-1 0,-1 0 0,1 0 0,0 0 0,0 0-1,0 0 1,0 0 0,0 0 0,0 0 0,0 0 0,0 0 0,0 0 0,0 0 0,1-1 0,-1 1-1,1 0-26,4 0-1,1-1-1,-1 0 0,0 0 1,1-1-1,-1 0 0,0 0 1,1 0-1,-1 0 0,0-1 1,0 0-1,2-2 2,-1 2 8,59-26 106,-1-2 0,-1-3-1,-2-3 1,-2-2 0,21-20-114,333-257 196,-215 162-100,60-26-96,-129 104-839,-95 65-1634,-22 16 24</inkml:trace>
  <inkml:trace contextRef="#ctx0" brushRef="#br2" timeOffset="123506.659">23854 7210 7226,'-26'33'2873,"20"-12"795,31-24-3207,23-15-446,-1-1-1,0-2 1,-2-3-1,-1-1 1,-1-2-1,-1-2 1,29-27-15,-66 52 4,302-239 134,-276 220-132,8-7-9,1 1 0,2 2 0,1 2 0,45-20 3,-54 34-362,-34 11 298,-1 0 0,1 1 0,0-1 0,-1 0 0,1 0-1,0 1 1,0-1 0,-1 0 0,1 1 0,0-1 0,0 0 0,-1 1-1,1-1 1,0 0 0,0 1 0,0-1 0,0 1 0,-1-1 0,1 0-1,0 1 1,0-1 0,0 1 0,0-1 0,0 0 0,0 1 0,0-1-1,0 1 1,0-1 0,0 0 0,0 1 0,1-1 0,-1 1 0,0-1-1,0 0 1,0 1 0,0-1 0,1 0 0,-1 1 0,0-1 0,0 0-1,1 1 1,-1-1 0,0 0 0,0 1 0,1-1 0,-1 0 0,0 0-1,1 0 1,-1 1 0,1-1 0,-1 0 0,0 0 0,1 0 0,-1 0-1,0 0 1,1 1 0,-1-1 0,1 0 0,-1 0 0,1 0 0,-1 0 64,-22 25-2830</inkml:trace>
  <inkml:trace contextRef="#ctx0" brushRef="#br2" timeOffset="123900.145">24267 7179 9186,'142'-104'5028,"204"-110"-5016,-329 205-21,24-15-34,2 1 0,0 3 0,1 1 1,20-4 42,-7 19-702,-56 4 637,0 0-1,0 0 1,-1 1 0,1-1-1,0 0 1,0 1 0,0-1-1,0 1 1,-1-1 0,1 1-1,0-1 1,-1 1 0,1-1-1,0 1 1,-1 0-1,1 0 1,-1-1 0,1 1-1,-1 0 1,1 0 0,-1-1-1,1 1 1,-1 0 0,0 0-1,0 0 1,1 0-1,-1 0 1,0-1 0,0 1-1,0 0 1,0 0 0,0 0-1,0 0 1,0 0 0,0 0-1,0 0 1,0 0-1,-1-1 1,1 1 0,0 0-1,-1 0 1,1 0 0,-1 0-1,1-1 1,-1 2 65,-23 37-1446,24-38 1424,-49 56 242,-1-2 0,-3-3 0,-17 11-220,70-63 2,-116 96 2902,99-84-2335,13-9 143,20-8-428,8-6-259,-1-1 0,-1-2 1,0 0-1,0-1 0,-1-1 1,-1-1-1,-1-1 0,1-2-25,18-15 34,35-28-27,-21 20-321,-3-3 1,36-42 313,-59 52-2269,-14 7 66</inkml:trace>
  <inkml:trace contextRef="#ctx0" brushRef="#br2" timeOffset="124402.97">21543 5761 6977,'2'9'785,"-2"-6"-646,0 1-1,-1-1 1,2 0-1,-1 0 1,0 1-1,1-1 0,-1 0 1,1 0-1,0 0 1,0 0-1,0 0 1,0 0-1,1 0 1,-1 0-1,1 0 1,0 0-1,0-1 1,0 1-1,0-1 0,0 1 1,0-1-1,1 0 1,-1 0-1,1 0 1,0 0-1,-1 0 1,1-1-1,0 1 1,0-1-1,0 0 0,0 0 1,0 0-1,0 0 1,1 0-1,-1-1 1,3 1-139,2-4 100,-1 1-1,1-1 1,-1 0 0,0-1 0,0 0 0,0 0-1,0 0 1,-1-1 0,0 0 0,0 0 0,0-1-1,0 0-99,167-169 848,254-308-410,-123 125-379,-173 200-71,94-179-55,-86 92-249,-94 151-752,-90 175-447,-55 107-332,28-89-255,-2-8 117</inkml:trace>
  <inkml:trace contextRef="#ctx0" brushRef="#br2" timeOffset="124652.965">21637 5221 9426,'28'-43'1896,"39"-28"969,8-8-2881,39-33 80,1 4-72,24-7 88,-18 14-88,9-26 64,-26 19-72,0-12-48,-25 19-192,-17 4-1376,-27 51-1257,-33 45-184</inkml:trace>
  <inkml:trace contextRef="#ctx0" brushRef="#br2" timeOffset="125076.612">22067 4755 4833,'-170'144'5569,"149"-126"-4635,18-20-283,15-19-468,2 1 1,0 0 0,2 1 0,0 1 0,0 0 0,2 1 0,16-12-184,0-2 74,57-51 10,9-8-60,-13-7 45,57-86-69,-40 49 38,105-115 2,-187 229-40,0 2 0,1 0 0,0 2 0,25-14 0,-17 11-3,75-46-1554,-77 59-924,-9 5-224</inkml:trace>
  <inkml:trace contextRef="#ctx0" brushRef="#br2" timeOffset="127210.438">23159 6355 6537,'18'-18'4543,"268"-283"-2596,588-620-895,-742 787-853,5 5-1,19-3-198,-33 49 139,-96 74 172,-21 5-2893,6 3 232</inkml:trace>
  <inkml:trace contextRef="#ctx0" brushRef="#br2" timeOffset="128703.287">25397 4699 4169,'-89'47'6352,"78"-40"-5903,1 2 0,-1-1 0,2 1 0,-1 1 0,1-1-1,1 1 1,-1 1 0,2 0 0,0 0 0,-1 3-449,7-14 37,1 0-1,-1 1 1,1-1 0,-1 0 0,1 0 0,-1 1-1,1-1 1,0 0 0,-1 1 0,1-1 0,-1 0-1,1 1 1,0-1 0,0 0 0,-1 1-1,1-1 1,0 1 0,-1-1 0,1 1 0,0-1-1,0 1 1,0-1 0,0 1 0,0-1 0,-1 1-1,1-1 1,0 1 0,0-1 0,0 1-1,0-1 1,0 1 0,0-1 0,1 1 0,-1-1-1,0 1 1,0-1 0,0 0 0,0 1 0,1-1-1,-1 1 1,0-1 0,0 1 0,1-1-1,-1 1 1,0-1 0,1 0 0,-1 1 0,0-1-1,1 0 1,-1 1 0,1-1 0,-1 0 0,0 0-1,1 1 1,-1-1 0,1 0 0,-1 0-1,1 0 1,-1 0 0,1 1-37,35-40 930,157-190 212,-175 208-1109,-1-1 0,-1-1-1,-1-1 1,-1 0 0,-1 0-1,9-25-32,8-30 69,-3-1-1,-3-2 1,2-33-69,0-21 145,-23 113-65,-19 50 94,-15 124-206,-40 341 40,70-490-47,0 1 1,0 0 0,0 0-1,1 0 1,-1 0 0,1 0-1,0 0 1,-1 0 0,1 0-1,1 0 1,-1 0 0,0 0-1,1 0 1,0 0-1,-1 0 1,1-1 0,0 1-1,1 0 1,-1 0 0,0-1-1,1 1 1,-1-1 0,1 1-1,0-1 1,0 0 0,0 1-1,0-1 1,2 1 38,48 5-4648,-23-12 906</inkml:trace>
  <inkml:trace contextRef="#ctx0" brushRef="#br2" timeOffset="129087.304">25994 4448 9882,'0'-4'2857,"-2"-1"824,7 1-2665,2 1-352,11 7-200,-2-5-120,12-1-232,4 4-56,15-4-80,-3-43 40,11-1-576,-5 4-3233,-5-4 865</inkml:trace>
  <inkml:trace contextRef="#ctx0" brushRef="#br2" timeOffset="129873.14">26899 3875 7666,'2'-3'619,"15"-44"6463,-17 46-7014,0-1 0,0 1 0,0 0 0,0 0 0,0-1 1,-1 1-1,1 0 0,0 0 0,-1 0 0,1-1 0,0 1 0,-1 0 0,0 0 0,1 0 0,-1 0 0,0 0 1,1 0-1,-1 0 0,0 0 0,0 0 0,0 0 0,0 0 0,0 0 0,0 1 0,0-1 0,0 0 0,0 1 1,0-1-1,0 1 0,0-1 0,-1 1 0,1 0 0,0-1 0,0 1 0,-1 0 0,1 0 0,0 0 0,0 0 1,-1 0-69,-2-1 40,-1 1 0,1-1 1,-1 1-1,1 0 1,-1 0-1,1 1 1,-1-1-1,1 1 1,-1 0-1,1 1 1,0-1-1,-1 1 1,1-1-1,0 1 1,0 0-1,0 1 1,1-1-1,-1 1 1,0 0-1,0 1-40,-6 6-3,1 0 0,1 1 1,0 0-1,0 1 0,1 0 0,1 0 0,-2 4 3,-22 49-2,3 1-1,3 1 1,3 1 0,-6 35 2,16 5-4,11-106 6,-1 0 1,1 0-1,0 0 1,0 0-1,0 0 0,0 0 1,0 0-1,0 0 1,1 0-1,-1 0 1,1 0-1,-1 0 1,1 0-1,0 0 1,0 0-1,-1-1 0,1 1 1,1 0-1,-1 0 1,0-1-1,0 1 1,1-1-1,-1 1 1,1-1-1,-1 0 1,1 1-1,-1-1 1,1 0-1,0 0 0,0 0 1,-1 0-1,1-1 1,0 1-1,0 0 1,0-1-1,0 1 1,0-1-1,0 0 1,0 0-1,0 1 1,0-1-1,0-1 0,0 1 1,0 0-1,1-1-2,3 1 10,-1-1-1,1-1 1,-1 1-1,1-1 0,-1 0 1,0 0-1,0-1 1,0 1-1,0-1 0,0 0 1,-1-1-1,1 1 1,-1-1-1,0 0 0,0 0 1,0 0-1,0 0 1,-1-1-1,0 1 0,0-1 1,0 0-1,-1 0 1,3-5-10,-2 4 9,118-207 292,-26-8 118,-76 179-249,-16 38-153,-1 1-1,0-1 0,0 1 1,0-1-1,0 0 1,0 0-1,-1 0 0,0 0 1,0 0-1,0 0 0,0 0 1,0 0-1,-1 0 1,0-1-1,0 1 0,0 0 1,-1 0-1,1 0 1,-1 0-1,0-1 0,0 1 1,0 0-1,-1 0 1,1 1-1,-2-3-16,1 1-74,-1 0 0,0 0-1,0 0 1,0 0 0,0 0 0,-1 1-1,0-1 1,0 1 0,0 0 0,-1 0-1,1 1 1,-1-1 0,0 1 0,0 0-1,0 0 1,-1 1 0,1-1 0,0 1 0,-1 0-1,0 1 1,0-1 74,-60 3-5397,35 11 1496</inkml:trace>
  <inkml:trace contextRef="#ctx0" brushRef="#br2" timeOffset="130152.095">26864 3536 4777,'-1'-2'2308,"-6"-11"4890,-4 25-5203,-6 69-1911,4 2 0,3 0 0,3 18-84,-1 127 15,13 148 68,14-233-165,7-66-3336,-8-41 772</inkml:trace>
  <inkml:trace contextRef="#ctx0" brushRef="#br2" timeOffset="130583.176">27420 3564 7658,'3'-6'708,"0"-1"0,0 1-1,-1 0 1,1-1 0,-1 1 0,-1-1 0,1 0 0,-1 0 0,0 1 0,-1-1 0,0 0 0,0 0 0,-1-6-708,-22 10 1857,21 4-1722,-51 40 719,4 10-859,3 2 0,2 3 0,-14 25 5,49-70 4,0 0 0,1 1 0,0 0 0,1 0 0,0 1-1,1 0 1,0 0 0,1 0 0,1 1 0,0 0 0,1 0 0,0 0 0,1 0 0,1 0-1,0 1 1,1-1 0,1 0 0,0 1 0,0-1 0,2 0 0,0 0 0,2 5-4,-3-13 5,0 0 0,0-1 1,1 0-1,-1 1 0,1-1 1,1 0-1,-1 0 1,1-1-1,-1 1 0,1-1 1,1 0-1,-1 0 1,1 0-1,-1 0 0,1-1 1,0 0-1,0 0 1,1 0-1,-1 0 0,0-1 1,1 0-1,0 0 0,-1-1 1,1 1-1,0-1 1,1-1-6,4 0-89,0-1 1,-1 0 0,1-1 0,0 0 0,-1-1 0,1 0-1,-1 0 1,0-2 0,0 1 0,0-1 0,-1 0-1,0-1 1,0 0 0,0-1 0,-1 1 0,5-6 88,-5 6-247,60-47-3160,-8-2-244</inkml:trace>
  <inkml:trace contextRef="#ctx0" brushRef="#br2" timeOffset="130930.781">27676 3758 6929,'3'-5'733,"0"0"-1,-1-1 0,0 1 0,0-1 1,0 1-1,0-1 0,-1 0 0,0 1 1,0-1-1,-1 0 0,0 0 0,0 0 1,0 0-1,0 1 0,-2-4-732,2 9 49,0-1-1,0 0 1,-1 1-1,1-1 1,-1 0-1,1 1 1,0-1-1,-1 0 1,1 1-1,-1-1 1,0 1-1,1-1 1,-1 1-1,1-1 1,-1 1-1,0 0 1,1-1-1,-1 1 1,0 0-1,1-1 1,-1 1-1,0 0 1,0 0-1,1 0 1,-1 0-1,0-1 1,0 1-1,1 0 1,-1 0-1,0 1 0,0-1 1,1 0-1,-1 0 1,0 0-1,1 0 1,-1 1-1,0-1 1,0 0-1,1 0 1,-1 1-1,0-1 1,1 1-1,-1-1 1,1 1-1,-1-1 1,1 1-49,-34 25 366,33-26-362,-7 7-1,1 0 1,0 1-1,0 0 1,0 0 0,1 0-1,0 1 1,1 0-1,0 0 1,0 1-1,1-1 1,0 1-1,-1 6-3,4-15 0,1 1-1,-1 0 0,1-1 0,0 1 1,0-1-1,0 1 0,0 0 0,0-1 1,0 1-1,0 0 0,0-1 0,1 1 1,-1-1-1,1 1 0,-1-1 0,1 1 0,0-1 1,-1 1-1,1-1 0,0 1 0,0-1 1,0 0-1,0 1 0,0-1 0,0 0 1,0 0-1,1 0 0,-1 0 0,0 0 1,1 0-1,-1 0 0,0 0 0,1-1 1,-1 1-1,1-1 0,0 1 0,-1-1 1,1 1-1,-1-1 0,1 0 0,0 0 0,-1 0 2,70-5-314,-46-1-825,-1 0 0,0-1-1,-1-2 1,0-1-1,10-5 1139,11-10-3718</inkml:trace>
  <inkml:trace contextRef="#ctx0" brushRef="#br2" timeOffset="131224.261">27949 3219 9410,'5'-7'2530,"0"4"1427,2 18-3380,5 15-561,-2 0 0,-1 1 0,-2 0 0,4 32-16,-5-39 14,-2 1-1,0 0 0,-2-1 1,-1 1-1,0 0 1,-2 0-1,-1 0 1,-1-1-1,-2 1 1,0-1-1,-1 0 0,-1 0 1,-2 0-1,-8 16-13,-95 165 102,-60 75-2335,72-121 217</inkml:trace>
  <inkml:trace contextRef="#ctx0" brushRef="#br2" timeOffset="134537.889">1 6976 7410,'0'-15'4856,"28"-1"-3913,2 8-918,1 1-1,0 2 0,0 0 0,1 3 0,22 0-24,-44 2 4,216-12 80,174-34-84,-11-21-7,1 21 36,-259 41 359,129 13-388,-99 8 546,76 22-546,220 36 178,-233-47-127,78-7-51,282-23 48,17-22-1,21 31-22,4 25-9,35-10-8,23-17-7,16-9 6,-21 0-7,3-19 9,-28-19 3,-19-12 6,-57 3 15,-87 20 39,-121 17 259,20-15 1491,-215 29-430,-146 3-2022,-40 11-3638,-10-10 1796</inkml:trace>
  <inkml:trace contextRef="#ctx0" brushRef="#br2" timeOffset="146640.246">525 11001 6497,'-12'-12'5915,"-7"-3"-3860,0 1-1792,19 14-260,0 0 1,0 0-1,0-1 1,-1 1-1,1-1 1,0 1-1,0 0 1,0-1 0,0 1-1,0 0 1,0-1-1,0 1 1,0 0-1,0-1 1,0 1-1,0-1 1,0 1-1,0 0 1,0-1-1,0 1 1,0 0-1,0-1 1,0 1-1,1-1 1,-1 1-1,0 0 1,0-1-1,0 1 1,1 0-1,-1 0 1,0-1 0,0 1-1,1 0 1,-1 0-1,0-1 1,1 1-1,-1 0 1,0 0-1,1 0 1,-1-1-1,0 1 1,1 0-1,-1 0 1,0 0-1,1 0 1,-1 0-1,0 0 1,1 0-1,-1 0 1,1 0-1,-1 0 1,0 0-1,1 0 1,-1 0-1,0 0 1,1 0 0,-1 0-1,1 0 1,-1 0-1,0 1-3,33-6 104,24-9-6,-53 12-89,0 1 1,1 0-1,-1 0 0,0 0 0,1 1 1,-1 0-1,0-1 0,1 2 0,-1-1 1,0 0-1,1 1 0,-1 0 0,0 0 0,1 0 1,3 2-10,38 5 52,62-15-18,-58 2-13,0 3 1,0 1 0,35 6-22,246 55 16,0 9 4,-275-58-24,-1-3 1,1-3 0,0-2-1,0-2 1,0-3 0,28-5 3,228-31 10,35 7 1,33 36 8,35-2-27,10-19 33,-30-1 234,-61-4 151,-284 18-322,-1 3-1,1 2 1,-1 2-1,1 2 1,35 10-88,151 38 573,-194-45-521,-41-8-184,0 0 1,-1 0-1,1 0 0,-1 0 0,1 0 0,-1 1 0,1-1 0,-1 0 0,0 0 0,0 0 1,1 0-1,-1 0 0,0 0 0,0 1 0,0-1 0,0 0 0,0 0 0,0 0 0,-1 0 0,1 1 1,0-1-1,-1 0 0,1 0 0,0 0 0,-1 0 0,0 0 0,0 1 132,1 0-335,-12 33-2485</inkml:trace>
  <inkml:trace contextRef="#ctx0" brushRef="#br2" timeOffset="147654.114">2755 9422 6889,'-1'-3'265,"-25"-54"4149,24 53-4341,0 1 0,0 0 0,0 0 1,-1 0-1,1 0 0,-1 0 1,0 1-1,0-1 0,0 1 1,0-1-1,0 1 0,0 0 0,0 0 1,-1 1-1,1-1 0,-1 1 1,1 0-1,-1 0 0,0 0 1,1 0-1,-1 0 0,0 1 1,0 0-1,0 0-73,-9 1 22,0 2 1,0 0-1,1 0 1,-1 1-1,1 1 1,0 0 0,0 1-1,1 0 1,-1 1-23,-43 28 76,1 2 1,2 2-1,2 2 1,2 3-1,-23 27-76,12-14 68,16-17 13,2 2-1,2 2 1,1 1-1,3 2 1,2 2-1,-7 15-80,31-41 55,0 0 0,2 1 0,0 0-1,2 0 1,1 1 0,1-1 0,1 1 0,1 0 0,1 0-1,1 0 1,1-1 0,1 1 0,2 0 0,0-1-1,1 0 1,2-1 0,1 1 0,8 16-55,-12-26 4,0 0 0,1 0-1,1 0 1,0-1 0,0 0 0,2-1 0,-1 0-1,2 0 1,-1 0 0,2-2 0,-1 1 0,2-1 0,-1-1-1,1 0 1,1 0 0,-1-1 0,1-1 0,1 0-1,-1-1 1,1-1 0,4 1-4,8 0 17,1-2 1,0 0-1,-1-2 0,1-1 1,0-1-1,0-2 0,0 0-17,-3-1 18,-1-1-1,1 0 1,-1-2-1,0-1 1,-1 0-1,1-2 1,-2 0-1,7-5-17,6-6 81,-1-2 0,-1-1-1,0-1 1,-2-2-1,-1-1 1,-1-1-1,-2-1 1,0-2 0,-2 0-1,-2-2 1,-1 0-1,5-14-80,1 4 110,-2-1 0,-2-1-1,-2 0 1,-3-2 0,-1 0-1,-2-2 1,-2 1 0,3-38-110,-16 70 58,0-1 0,-2 1 1,0 0-1,0 0 0,-2 0 0,0 0 1,-1 0-1,0 0 0,-2 1 0,0 0 1,0 1-1,-1 0 0,-1 0 1,0 0-1,-1 1 0,-1 0 0,0 1 1,0 1-1,-1-1 0,-1 2 0,0 0 1,0 0-1,-1 1 0,0 1 1,-1 0-1,0 1 0,0 1 0,0 0 1,-1 1-1,0 1 0,0 0 0,0 2 1,0-1-1,0 2 0,-1 0 0,1 1 1,-1 1-1,1 0 0,-1 1-58,-11 3-303,1 1 0,1 1 0,-1 1 1,1 1-1,0 2 0,1 1 0,-12 8 303,-75 57-3488,11 10-298</inkml:trace>
  <inkml:trace contextRef="#ctx0" brushRef="#br2" timeOffset="149611.058">4849 9300 7338,'-4'-3'445,"0"0"1,1 0 0,-2 0 0,1 1-1,0-1 1,0 1 0,-1 0 0,1 0-1,-1 1 1,0-1 0,1 1 0,-1 0 0,-2 0-446,1 0 76,-1 1 1,1 0 0,-1 1 0,0 0 0,1-1 0,0 2 0,-1-1 0,1 1-1,0 0 1,-1 1 0,1-1 0,1 1 0,-1 0 0,0 1 0,1-1-77,-16 13 18,0 0 0,2 2 1,0 0-1,1 1 0,1 1 1,1 0-1,1 1 0,-3 6-18,-61 83 248,-129 209-99,79-89-120,94-153 31,3 2-1,4 2 1,3 0 0,-9 61-60,30-126 18,1 1 1,1-1-1,1 1 1,0 0-1,1 0 1,1-1-1,0 1 1,1 0-1,1-1 1,1 1-1,0-1 1,1 0-1,1 0 1,0-1-1,1 0 1,1 0-1,0 0 1,8 9-19,-5-12 3,0 0-1,0-1 1,1-1-1,0 0 1,1 0 0,0-1-1,0-1 1,1 0 0,0-1-1,0 0 1,1-1-1,0-1 1,0-1 0,0 0-1,1-1 1,0 0-1,-1-1 1,1-1 0,0 0-1,0-2 1,-1 1 0,1-2-1,0 0 1,-1-1-1,1-1 1,-1 0 0,0-1-1,8-4-2,21-15 30,-1-1-1,-2-2 1,0-2-1,-3-1 1,0-2-1,-2-2 1,-1-1-1,1-6-29,10-17 116,-4-2 0,-2-1 0,-2-3 0,-4 0 0,-2-3 1,-3 0-1,-4-2 0,-2-1 0,8-46-116,46-167 637,-76 279-642,0-1 0,0 1 0,0 0 0,0-1 1,-1 1-1,1-1 0,-1 1 0,-1-1 0,1 1 0,0-1 0,-1 1 0,0-1 0,0 1 1,-1-1-1,1 1 0,-1 0 0,0 0 0,0 0 0,0 0 0,0 0 0,-1 0 0,1 1 1,-1-1-1,0 1 0,0 0 0,-1 0 0,1 0 0,-1 0 0,1 0 0,-1 1 0,0-1 1,0 1-1,-2 0 5,-4 0-309,0 1 1,-1 0 0,1 0-1,0 2 1,0-1-1,-1 1 1,1 0 0,0 1-1,0 1 1,0-1 0,0 2-1,1-1 1,-3 2 308,-103 43-3009</inkml:trace>
  <inkml:trace contextRef="#ctx0" brushRef="#br2" timeOffset="161810.472">4376 3477 7322,'26'-41'1764,"-26"40"-1729,0 0 0,0 0-1,0 0 1,0 0 0,0 0 0,0 0 0,0 0 0,0 0-1,0 0 1,0 0 0,-1 0 0,1 0 0,0 0 0,-1 0-1,1 0 1,-1 1 0,1-1 0,-1 0 0,1 0-1,-1 0 1,0 0 0,1 1 0,-1-1 0,0 0 0,0 1-1,0-1 1,1 1 0,-1-1 0,0 1 0,0-1 0,0 1-1,0-1 1,0 1 0,0 0 0,0-1 0,0 1-35,-2-1 120,-6-4 82,0 1 1,-1 0-1,1 1 1,-1 0-1,1 1 0,-1 0 1,0 0-1,0 1 1,0 0-1,0 1 1,0 0-1,-6 1-202,-223 25 362,118-18-58,87-4-216,-1 2 0,1 1 1,0 1-1,1 2 0,0 1 0,-27 14-88,24-6 21,1 1-1,1 3 1,1 0-1,1 2 0,1 2 1,1 1-1,2 1 1,1 1-1,1 1 0,-4 9-20,10-14 42,2 1 0,1 0 0,1 1-1,1 1 1,1 0 0,2 1-1,1 1 1,2 0 0,0 0-1,3 1 1,-3 23-42,8-28 28,0 0-1,2 1 1,2-1 0,0 0-1,2 0 1,0 0 0,2 0-1,1-1 1,1 0 0,2-1-1,8 15-27,-12-27 1,1 0-1,0-1 1,1-1 0,1 1-1,-1-1 1,2-1-1,0 0 1,0 0-1,1-1 1,0-1-1,0 0 1,1 0 0,0-1-1,5 1 0,150 82 95,-120-60-75,2-1 1,0-3-1,2-2 0,14 3-20,120 28 192,3-7 0,1-9-1,92 2-191,-166-23 104,161 34 45,411 77-98,-397-106-43,224-7 40,-101-14 92,37-9 151,-332 1-143,96-19-148,-63 6 212,15-2-77,150-43-125,149-72 17,-438 126-28,-1 0-1,-1-2 1,0-1-1,0 0 1,-2-2-1,0-1 1,0-2 0,-2 0-1,0-1 1,-1-1-1,-1-1 1,-1 0-1,11-17 2,99-118-6,-108 133-55,-1-1 1,-1-2 0,-1 0 0,-1-1-1,-1 0 1,-1-1 0,-2-1 0,-1 0 0,-1-1-1,-2-1 1,-1 1 0,3-24 60,0 6 14,-2 0 0,-2 0 1,0-44-15,-9 81 67,0-1 0,0 1 0,-2 0 0,1 0 1,-1 0-1,-1 1 0,0-1 0,0 1 1,-1 0-1,0 1 0,-1-1 0,0 1 1,0 1-1,-4-4-67,5 5-20,-38-45-268,-2 3-1,-3 2 1,-31-23 288,-98-57-475,-28 22 451,129 78 135,-1 5-1,-1 2 1,-4 4-111,52 10 25,-256-39 45,-33 28-333,-11 15 39,-12-9 97,4-3-240,-34 15-75,-8 17 209,-6 25 161,-1 16-150,-5-5-216,29-16 268,-16 5 151,137-4 38,149-22 88,2 3 0,-34 15-107,97-26 48,0 1-1,1 1 0,0 2 0,1 0 0,0 2 0,1 1 0,1 1 1,0 2-1,2 0 0,0 1 0,-17 20-47,28-22-250,0-1 0,1 2 0,1-1 0,1 2 0,0-1 0,2 1 0,0 0 0,-3 18 250,-19 56-2713</inkml:trace>
  <inkml:trace contextRef="#ctx0" brushRef="#br2" timeOffset="165015.337">8046 5002 5641,'3'-3'290,"1"0"-1,-1 0 0,1 0 1,0 0-1,0 1 1,0-1-1,0 1 0,1 0 1,-1 1-1,0-1 1,1 1-1,0-1 0,-1 2 1,1-1-1,0 0 1,-1 1-1,1 0 0,0 0 1,-1 0-1,1 1 1,0-1-1,-1 1 0,1 0 1,0 0-1,0 1-289,11 7 159,1 1 0,-2 0 0,1 1 0,-1 1-1,-1 0 1,0 1 0,-1 1 0,-1 0 0,0 1 0,0 0 0,-2 0 0,6 12-159,-1-6 74,227 369 143,0 40-197,27 23 77,-172-312-30,111 124-67,-84-125 56,64 52-56,104 74 43,69 92 187,-336-336-114,1-2-1,1 0 0,1-1 0,1-2 0,11 5-115,35 0 1101,-61-31-799,-20 14-3878,-8 13 692</inkml:trace>
  <inkml:trace contextRef="#ctx0" brushRef="#br2" timeOffset="166316.214">12010 7627 6313,'61'-77'9818,"-100"135"-7801,-89 99-1373,-45 66-344,-42 77 7,174-251-489,40-48 107,0-1-1,0 0 0,1 1 0,-1-1 0,0 0 0,0 0 0,0 1 0,0-1 0,0 0 1,0 0-1,0 0 0,0 0 0,0 0 0,0 0 0,0-1 0,1 1 0,-1 0 0,0 0 0,0-1 1,0 1-1,0 0 0,0-1 0,0 1 0,1-1 0,-1 1 0,0-1 0,0 0 0,1 1 1,-1-1-1,0 0 0,1 1 0,-1-1 0,1 0 0,-1 0 0,1 1 0,-1-1 0,1 0 0,0 0 1,-1 0-1,1 0 0,0 0 0,0 0 0,-1 0 0,1 1 0,0-1 0,0 0 0,0 0 1,0 0-1,0 0 0,0 0 0,1 0 0,-1 0 0,0 0 0,0 0 0,1 0 76,-1-45-3654,4-12-381</inkml:trace>
  <inkml:trace contextRef="#ctx0" brushRef="#br2" timeOffset="166976.93">11532 7800 7642,'10'-14'2712,"0"4"409,5 8-2041,7 7-288,0 5-392,7 8 32,2 4-256,3 13 9,3 1-169,5 11 88,-1-3-120,9 6 96,-4-11-80,-1 1 8,-4-14-409,3-11-2919,-7-15 767</inkml:trace>
  <inkml:trace contextRef="#ctx0" brushRef="#br2" timeOffset="166977.93">12308 7836 11210,'-3'0'2753,"6"0"928,10 0-3289,18-6-56,8 3-184,25-9 136,6-2-120,18-2 72,-5 7-168,5-4 48,-20 7-144,-8 2 120,-21 2-240,-12 1-544,-17 1-400,-15 4-2777,-10 7 168</inkml:trace>
  <inkml:trace contextRef="#ctx0" brushRef="#br2" timeOffset="167252.858">12332 8111 7026,'8'4'3448,"11"-4"-215,22-4-825,17-2-1983,22-8 191,2-3-104,17-2-16,-17 4-304,0 1-488,-21 3 3144,-8 13-6528,-25 2 2783</inkml:trace>
  <inkml:trace contextRef="#ctx0" brushRef="#br2" timeOffset="169495.103">13282 7452 8610,'2'-9'535,"1"0"1,0 0-1,0 0 1,1 1-1,0-1 0,0 1 1,1 0-1,0 0 1,1 0-1,1-1-535,7-6 214,1 0 1,1 0-1,0 1 0,1 1 1,0 1-1,9-4-214,-1 2 160,0 1 0,1 1 1,0 2-1,1 1 0,0 0 0,0 2 1,4 1-162,-19 4 32,0 0 0,0 1 0,0 0-1,0 1 1,1 0 0,-1 1-1,0 0 1,2 2-31,-11-3 4,-1 0-1,1 0 1,-1 1 0,1-1 0,-1 1 0,0 0-1,0 0 1,1 0 0,-1 0 0,0 0 0,0 0-1,0 0 1,0 1 0,0-1 0,0 1 0,0 0-1,-1-1 1,1 1 0,0 0 0,-1 0 0,0 0 0,1 0-1,-1 0 1,0 0 0,0 1 0,0-1 0,0 0-1,0 0 1,-1 1 0,1-1 0,-1 1 0,0-1-1,1 0 1,-1 1 0,0-1 0,-1 1 0,1-1-1,0 1 1,-1-1 0,1 1-4,-6 16 50,-1 1-1,-1-1 1,0-1 0,-1 1-1,-1-1 1,-1-1 0,-1 0 0,-5 5-50,16-20 6,-82 110 511,50-72-64,2 2 0,2 1 1,2 1-1,-13 32-453,39-75 10,0 0-1,0 0 1,1 1 0,-1-1-1,0 0 1,1 1 0,-1-1 0,1 1-1,0-1 1,-1 1 0,1-1 0,0 1-1,0-1 1,0 0 0,0 1-1,0-1 1,0 1 0,1-1 0,-1 1-1,0-1 1,1 1 0,-1-1-1,1 0 1,-1 1 0,1-1 0,0 0-1,-1 1 1,1-1 0,0 0 0,0 0-1,0 0 1,0 0 0,0 0-1,0 0 1,0 0 0,1 0 0,-1 0-1,0 0 1,1-1 0,-1 1 0,0 0-1,1-1-9,64 8 65,-45-8-28,1-2 0,0 0 0,-1-1 0,1-1 0,-1-2 0,0 0 0,-1-1 0,1 0 0,-2-2 0,16-9-37,-33 18 16,1-1 0,-1 0 0,0 0 1,0 0-1,0 0 0,0 0 0,-1 0 1,1 0-1,0-1 0,0 1 0,-1-1 0,1 1 1,-1-1-1,1 0 0,-1 1 0,0-1 1,1 0-1,-1 0 0,0 0 0,0 0 1,-1 0-1,1 0 0,0 0 0,-1-1 1,1 1-1,-1 0 0,0 0 0,1 0 0,-1-1 1,0 1-1,0 0 0,-1 0 0,1 0 1,0-1-1,-1 1 0,1 0 0,-1 0 1,0 0-1,0 0 0,0 0 0,0 0 1,0 0-1,0 0 0,0 0 0,-1 1 0,1-1 1,-1 0-1,1 1 0,-1-1 0,0 1 1,0-1-1,0 1-16,-7-4 27,0 2 0,0-1 0,0 1 1,0 0-1,0 1 0,-1 0 0,1 1 1,-1 0-1,0 0 0,1 1 0,-1 0 0,0 1 1,1 0-1,-1 0 0,1 1 0,-1 1 0,1-1 1,0 1-1,0 1 0,-5 2-27,-18 17-1294,32-23 1175,0 0-1,0 0 1,0-1-1,1 1 1,-1 0-1,0 0 1,0 0-1,0 0 1,1-1-1,-1 1 1,0 0-1,0 0 1,1 0-1,-1 0 1,0 0-1,0 0 1,0 0-1,1 0 1,-1 0-1,0 0 0,1 0 1,-1 0-1,0 0 1,0 0-1,1 0 1,-1 0-1,0 0 1,0 0-1,0 0 1,1 0-1,-1 0 1,0 0-1,0 0 1,1 1-1,-1-1 1,0 0-1,0 0 1,0 0-1,1 0 1,-1 1-1,0-1 1,0 0-1,0 0 1,0 0-1,1 1 1,-1-1-1,0 0 1,0 0-1,0 0 0,0 1 1,0-1-1,0 0 1,0 0-1,0 1 1,0-1-1,0 0 1,0 0-1,0 1 1,0-1-1,0 0 1,0 0-1,0 1 1,0-1 119,18-13-5229</inkml:trace>
  <inkml:trace contextRef="#ctx0" brushRef="#br2" timeOffset="170678.193">14066 7267 4561,'0'-5'551,"0"0"-1,1-1 1,-1 1-1,1 0 1,0-1 0,1 1-1,-1 0 1,1 0-1,0 0 1,0 0 0,0 0-1,1 0 1,0 1-1,2-3-550,7-7 343,0 0 1,1 0-1,1 1 0,0 1 0,16-10-343,-18 13 295,-5 4-203,1-2 35,0 0 0,1 0 0,0 1 1,0 0-1,0 1 0,1 0 0,0 0 1,0 1-1,0 1 0,1-1 0,1 1-127,-10 4 21,0 0-1,0-1 1,0 1-1,0 0 1,-1 0-1,1 1 1,0-1-1,0 0 1,-1 1-1,1-1 1,-1 0-1,0 1 1,1 0-1,-1-1 1,0 1-1,0 0 1,0 0-1,0-1 1,0 1-1,0 0 1,-1 0-1,1 0 1,0 0-1,-1 0 1,0 0-1,1 0 0,-1 1 1,0-1-1,0 0 1,0 0-1,-1 0 1,1 0-1,0 0 1,-1 0-1,1 0 1,-2 2-21,-3 24 71,-2 1 0,-1-1 0,-1-1-1,-2 0 1,0 0 0,-2-1 0,-1 0 0,-1-1 0,-13 15-71,4 0 206,-13 19 148,20-35-137,1 1-1,1 1 1,1 0 0,2 1-1,0 0 1,-2 14-217,13-39 8,0 0-1,0 1 1,0-1 0,0 1 0,0-1 0,1 1 0,-1 0 0,1-1-1,-1 1 1,1-1 0,0 1 0,0 0 0,0-1 0,1 1 0,-1 0-1,1-1 1,-1 1 0,1 0 0,0-1 0,0 1 0,0-1 0,0 0-1,0 1 1,1-1 0,-1 0 0,1 0 0,-1 0 0,1 0-1,0 0 1,0 0 0,0 0 0,0 0 0,0-1 0,0 1 0,1-1-1,1 2-7,9 0 15,0-1-1,1 0 1,-1 0-1,0-1 1,0-1-1,1 0 1,5-2-15,-8 2 4,22-1 33,1-2 1,-1-1-1,0-1 0,0-2 1,-1-1-1,1-2 0,-2-1 1,0-1-1,14-9-37,-42 21-69,-1-1 1,1 1 0,-1-1-1,0 0 1,1 0-1,-1 0 1,0-1 0,0 1-1,0-1 1,1 1-1,-1-1 1,-1 1 0,1-1-1,0 0 1,0 0-1,-1 0 1,1 0 0,-1 0-1,0 0 1,1-1-1,-1 1 1,0 0 0,0-1-1,0 1 1,-1-1-1,1 1 1,-1-1 0,1 1-1,-1-1 1,0 1-1,0-1 1,0 1 0,0-1-1,0 0 1,-1 1-1,1-1 1,-1 1 0,0 0-1,0-1 1,0 1-1,0-1 1,0 1 0,0 0-1,0 0 1,-2-2 68,-29-16-3355,-7 1-61</inkml:trace>
  <inkml:trace contextRef="#ctx0" brushRef="#br2" timeOffset="170884.32">14016 7464 9050,'5'0'2384,"-1"-1"705,13-5-2417,6-2-192,16-2-8,8-4 113,11-1-97,1 3-88,6-3-168,-15 2-72,0 3-24,-12 2-240,-6 2 656,-20 3-4137,-12 3 1329</inkml:trace>
  <inkml:trace contextRef="#ctx0" brushRef="#br2" timeOffset="171266.558">15087 7061 10362,'2'1'308,"0"4"5596,-8 1-4174,-3 6-1688,0 1 0,1 0 1,1 1-1,0-1 0,1 1 0,1 1 1,0-1-1,1 1 0,0 0 0,1 0 0,1 0 1,0 0-1,1 0 0,1 1 0,0-1 1,1 0-1,1 0 0,1 1 0,0-1 1,0-1-1,2 1 0,0 0 0,0-1 0,7 11-42,35 60-597,-47-85 509,0 1 0,1-1 0,-1 1 0,0-1 0,1 1 0,-1-1 0,0 1 1,0 0-1,1-1 0,-1 1 0,0-1 0,0 1 0,0 0 0,0-1 0,0 1 0,0 0 0,0-1 0,0 1 0,0-1 0,0 1 0,0 0 0,0-1 0,0 1 1,0-1-1,-1 1 0,1 0 0,0-1 0,-1 1 0,1-1 0,0 1 0,-1-1 0,1 1 0,0-1 0,-1 1 0,1-1 0,-1 1 0,1-1 0,-1 0 0,1 1 1,-1-1-1,1 0 0,-1 1 0,0-1 0,1 0 0,-1 0 0,1 1 0,-1-1 0,0 0 0,1 0 0,-1 0 0,1 0 0,-1 0 0,0 0 0,1 0 0,-1 0 1,0 0-1,1 0 0,-1 0 0,1-1 0,-1 1 0,0 0 0,1 0 0,-1-1 0,1 1 0,-1 0 88,-23-5-3458</inkml:trace>
  <inkml:trace contextRef="#ctx0" brushRef="#br2" timeOffset="171688.525">14829 7361 9890,'0'-10'2945,"4"4"664,6 0-2689,7-1-456,15-2-200,7-1-40,19-2-144,2-1 24,12 4-488,-10 2 3264,9 1-6600,-15 1 2872</inkml:trace>
  <inkml:trace contextRef="#ctx0" brushRef="#br2" timeOffset="172027.941">15250 7927 6345,'0'2'414,"-1"23"3648,1-25-3975,0 0 0,0 0 0,0-1 0,1 1 0,-1 0 1,0 0-1,0 0 0,0-1 0,1 1 0,-1 0 0,0 0 1,0 0-1,0 0 0,1 0 0,-1-1 0,0 1 0,0 0 0,1 0 1,-1 0-1,0 0 0,0 0 0,1 0 0,-1 0 0,0 0 1,0 0-1,1 0 0,-1 0 0,0 0 0,1 0 0,-1 0 0,0 0 1,0 0-1,1 0 0,-1 0 0,0 0 0,0 1 0,1-1 1,-1 0-1,0 0 0,0 0 0,0 0 0,1 1 0,-1-1 1,0 0-1,0 0 0,0 0 0,0 1 0,1-1 0,-1 0 0,0 0 1,0 0-1,0 1 0,0-1 0,0 0 0,0 0 0,0 1 1,0-1-1,0 0 0,0 1 0,0-1 0,0 0 0,0 0 0,0 1-87,82-136 3929,-62 96-3546,144-280 416,-8-63-627,-120 294-192,-35 88 16,-1 0 0,1 0 0,0 0-1,-1 0 1,1 0 0,-1 0 0,1 1 0,-1-1 0,1 0 0,-1 0-1,1 0 1,0 0 0,-1 1 0,1-1 0,-1 0 0,0 0 0,1 1-1,-1-1 1,1 1 0,-1-1 0,1 0 0,-1 1 0,0-1 0,1 1-1,-1-1 1,0 1 0,1-1 0,-1 1 0,0-1 0,0 1 0,1-1-1,-1 1 1,0-1 0,0 1 0,0-1 0,0 1 0,0-1 0,0 1-1,0 0 1,0-1 0,0 1 0,0-1 0,0 1 0,0-1 0,0 1-1,0-1 1,-1 1 0,1-1 0,0 1 0,0 0 4,0 4-24,14 47 54,1-1-1,3 0 0,5 8-29,-22-56 3,-1-2 0,1 1-1,-1 0 1,1 0-1,0 0 1,-1 0-1,1-1 1,0 1-1,0 0 1,0 0-1,0-1 1,0 1-1,0-1 1,1 1-1,-1-1 1,1 0-1,-1 1 1,1-1-1,-1 0 1,1 0-1,-1 0 1,1 0-1,0 0 1,0 0-1,-1-1 1,1 1-1,0-1 1,2 1-3,6-5 8,0-1 0,-1 0 0,1 0-1,-1-1 1,0-1 0,0 1 0,-1-2 0,0 1 0,0-1 0,-1 0-8,14-15 23,-1-2 0,-1 0 0,-1-1 0,11-22-23,-14 34-103,-18 47-65,-1-12 156,1 1 0,1 0 0,0 0 1,2 0-1,1 0 0,0 0 0,2-1 0,1 4 12,-3-20-104,0 0 1,1-1-1,0 0 0,0 1 0,0-1 1,1 0-1,0 0 0,-1 0 0,1 0 1,1-1-1,-1 1 0,0-1 0,1 0 1,1 1 103,-2-1-464,1-1-1,0 1 1,0-1 0,0 0 0,0 0 0,0-1 0,1 1 0,-1-1 0,1 0 0,-1 0 0,1 0 0,-1-1 0,1 1 0,3-1 464,28-8-4988</inkml:trace>
  <inkml:trace contextRef="#ctx0" brushRef="#br2" timeOffset="173227.05">14494 8498 4521,'0'0'99,"0"0"0,-1 0 0,1 0 0,0 0-1,-1 0 1,1 0 0,0 0 0,0 0 0,-1 0 0,1 1 0,0-1 0,-1 0 0,1 0 0,0 0 0,0 1-1,0-1 1,-1 0 0,1 0 0,0 0 0,0 1 0,0-1 0,-1 0 0,1 0 0,0 1 0,0-1-1,0 0 1,0 1 0,0-1 0,0 0 0,0 0 0,0 1 0,-1-1 0,1 0 0,0 1 0,0-1-1,0 0 1,0 0 0,1 1 0,-1-1 0,0 0 0,0 1 0,0-1 0,0 0 0,0 1 0,0-1-1,0 0 1,0 0 0,1 1 0,-1-1 0,0 0 0,0 0 0,0 1 0,1-1 0,-1 0 0,0 0-1,0 0 1,1 0 0,-1 1 0,0-1 0,0 0 0,1 0 0,-1 0 0,0 0 0,1 0 0,-1 0 0,0 0-1,0 1 1,1-1-99,-24 23 1054,-25 15-951,0-2 0,-3-3 0,0-2 0,-3-2 0,0-2-1,-3-2-102,-347 134 1282,269-113-44,-96 16-1238,129-42 342,-1-5 0,-33-2-342,-168-11 439,0-9-53,-58 10-232,148 2-89,-4 8-37,134-9-32,1 4-1,0 3 1,0 4 0,1 4-1,1 3 1,1 4 0,2 3-1,-65 34 5,121-53-14,2 1-1,-1 1 0,1 1 1,1 1-1,0 1 0,2 0 1,-1 2-1,2 0 0,0 0 1,1 2-1,1-1 0,0 2 1,2 0-1,0 1 0,-4 13 15,14-30-98,0 0-1,1 0 1,-1 0-1,1 1 0,0-1 1,1 0-1,-1 1 1,1-1-1,0 0 0,0 1 1,0-1-1,0 1 1,1-1-1,0 3 99,13-9-2850,4-20-144</inkml:trace>
  <inkml:trace contextRef="#ctx0" brushRef="#br2" timeOffset="173568.653">10684 9185 9826,'-32'-28'5777,"20"54"-5587,-79 216-306,74-197 146,-2 0 1,-2-2 0,-2 0-1,-2-1 1,-2-1 0,-1-2-1,-2-1 1,-2-1 0,-3 1-31,-39 42 511,75-80-506,-1-1 0,1 1 0,-1 0 0,1-1 0,-1 1 0,1 0 0,-1 0 0,1 0 0,-1-1 0,1 1 0,-1 0 0,1 0 0,-1 0 0,1 0 1,-1 0-1,1 0 0,-1 0 0,1 0 0,-1 0 0,1 0 0,-1 0 0,1 0 0,-1 1 0,1-1 0,-1 0 0,1 0 0,-1 0 0,1 1 0,-1-1 1,0 0-1,1 1 0,-1-1 0,1 0 0,-1 1 0,0-1 0,1 0 0,-1 1 0,0-1 0,1 1 0,-1-1 0,0 1 0,0-1 0,0 1 1,1-1-1,-1 1 0,0-1 0,0 1 0,0-1 0,0 1 0,0-1 0,0 1 0,0-1 0,0 1 0,0-1 0,0 1 0,0-1 0,0 1 0,0-1 1,0 1-1,-1-1 0,1 1 0,0-1 0,0 1 0,0-1 0,-1 0 0,1 1 0,0-1 0,-1 1 0,1-1 0,-1 1-5,93-32 108,313-146-644,-143 47-3006,-94 44 616</inkml:trace>
  <inkml:trace contextRef="#ctx0" brushRef="#br2" timeOffset="177643.873">8346 10974 2585,'-1'0'304,"0"0"0,-1 0 1,1 0-1,0 0 0,0 0 1,-1-1-1,1 1 0,0 0 1,0-1-1,0 1 0,0-1 1,-1 1-1,1-1 0,0 0 1,0 1-1,0-1 1,0 0-1,0 0 0,0 1 1,1-1-1,-1 0 0,0 0 1,0 0-1,0 0 0,1 0 1,-1 0-1,1-1 0,-1 0-304,23-1 1409,77-4-977,-21 1-304,0 3 0,1 3 0,36 7-128,41 7 48,397-19 544,-349-4-416,-96 2-72,98 7-104,-93 4 49,0-4 1,82-13-50,104 3 34,-151 9 10,208-6-9,-217 15-15,-29-8 125,-66-6 89,-34 8 61,-52 14-676,8 1-2024,-13 9 156</inkml:trace>
  <inkml:trace contextRef="#ctx0" brushRef="#br2" timeOffset="181773.822">11423 9752 2144,'-5'-23'476,"-1"0"-1,-2 0 1,0 0-1,-1 1 0,-1 0 1,-2 1-1,0 0 1,-1 0-1,-1 2 0,0 0 1,-2 0-1,0 1 1,-1 1-1,-1 1 0,-3-1-475,-19-6 37,-1 2 0,-1 2 0,0 2 0,-2 2 0,0 2 0,0 1 0,-1 3 0,-35-3-37,-330-43-64,280 39 103,0 6 1,0 5-1,-25 7-39,-153 37-168,-45 27 54,212-37 29,-94 35 85,151-35-53,1 4 1,2 3-1,2 3 0,-37 27 53,114-65-2,-51 30-176,2 3-1,1 1 0,1 3 0,-28 30 179,68-58-33,1 0 1,0 1-1,0-1 1,1 1-1,1 1 1,0-1-1,0 1 1,1 1-1,1-1 1,0 0-1,1 1 1,0 0-1,0 5 33,-1 19-29,3 0-1,1 0 1,1 0 0,2 0-1,2-1 1,1 1 0,2-1-1,2 0 1,1-1 0,1 0-1,2-1 1,2 0 0,1-2-1,1 1 1,5 3 29,46 68 73,4-4 1,27 25-74,-63-87 50,2-1 1,1-2-1,2-2 1,1-2 0,1-2-1,2-2 1,1-1-1,1-3 1,1-2 0,1-2-1,0-2 1,2-3-1,-1-1 1,2-3-1,2-2-50,79 8 809,100 0-809,-124-16 284,1-5 0,65-13-284,255-62 1067,-29-20 6,-327 84-832,1-4 0,-2-3 0,-1-4 0,-2-3 0,0-2 1,-2-4-1,-2-3 0,15-13-241,-46 21 266,-2-2 1,-1-1 0,-2-2 0,-1-1-1,13-24-266,-22 31 124,-2-1-1,-1-1 1,-1 0-1,-2-1 1,-1-1-1,-2-1 1,-2 0-1,0 0 1,-3-1-1,-1 0 1,-1 0-1,-2 0 1,-2-1-1,-1 1 1,-3-6-124,1 20 36,-2 0 1,0 0-1,-2 1 1,0 0-1,-2 0 1,0 0-1,-1 1 1,-1 1 0,-1-1-1,0 1 1,-2 1-1,0 1 1,-1-1-1,-1 2 1,-4-4-37,2 5-12,-1 0 0,-1 1 0,0 0 0,-1 2 0,0 1 0,-1 0 0,0 1 0,-1 2 0,-16-5 12,-131-29-200,-68 26-275,-51 31-723,-71 32-1741,-8 16-131</inkml:trace>
  <inkml:trace contextRef="#ctx0" brushRef="#br2" timeOffset="186211.055">13664 9748 4129,'-1'-18'748,"-2"0"-1,0 0 1,-1 1-1,-1-1 1,0 1 0,-2 0-1,0 0-747,5 12 68,0 1-1,0-1 0,0 1 0,-1 0 1,0 0-1,0 0 0,0 0 0,-1 0 1,1 1-1,-1 0 0,0-1 0,0 1 1,0 0-1,0 1 0,0-1 0,0 1 1,-1 0-1,0 0 0,1 0 1,-1 1-1,0-1 0,0 1 0,0 0 1,1 1-1,-1-1 0,0 1 0,-4 0-67,-6 4 3,-1 0 0,1 0-1,-1 1 1,1 1-1,1 1 1,-1 0-1,1 1 1,1 1 0,-1 0-1,1 0 1,1 2-1,0-1 1,1 2-1,-9 9-2,-2 1-35,1 0 0,1 2 0,1 0 0,2 1 0,0 1 0,1 1 0,2 0 0,1 1 0,1 0 0,1 1 0,-6 28 35,2 17-35,3 0 1,3 2-1,2 31 35,5-72 9,1 0 0,2 1 0,1-1 0,2 0-1,1 0 1,10 29-9,-11-49 51,1-1-1,1 0 0,0 0 0,1 0 1,0-1-1,1 0 0,1 0 0,0-1 1,1 0-1,0-1 0,1 0 0,0-1 1,0 0-1,1 0 0,1-1 0,-1-1 1,1 0-1,1-1 0,0 0 0,0-1 1,0-1-1,0 0 0,1-1 0,0 0 0,0-2 1,0 1-1,0-2 0,1 0 0,-1-1 1,0 0-1,1-1-50,12-6 146,0 0-1,-1-1 1,0-2-1,0-1 1,-1-1-1,0-1 1,-1-2 0,-1 0-1,0-1 1,-1-2-1,-1 0 1,11-13-146,-9 8 157,0 0 1,-2-2-1,-1 0 0,-1-2 1,-1 0-1,-2-1 1,0-1-1,-2 0 0,-2-2 1,1-2-158,0-4 249,-2 0 0,-2-1 1,-1-1-1,-2 1 0,1-36-249,-6 53 118,-1 0 0,-2 0 0,0 0 1,-1 0-1,-1 0 0,-1 0 0,-1 1 0,0-1 0,-2 1 0,-1 1 1,-7-16-119,7 23 6,-1 0 0,0 0 0,-1 1 0,0 0 0,-1 1 0,0 0 0,-1 1 0,0 0 0,0 0 0,-1 2 0,0-1 0,0 2 0,-1 0 0,0 0 0,0 1 1,0 1-1,0 1 0,-1 0 0,0 0 0,0 2 0,1 0 0,-7 0-6,-9 1-595,0 0 0,0 2-1,0 1 1,1 1 0,-1 2 0,1 1 0,-1 1 595,-102 35-3168</inkml:trace>
  <inkml:trace contextRef="#ctx0" brushRef="#br2" timeOffset="191851.266">8408 9478 1160,'-1'-1'60,"0"-1"-1,-1 1 1,1 0-1,-1 0 1,1 0-1,-1 1 1,0-1-1,1 0 1,-1 0-1,0 1 1,1-1-1,-1 1 1,0 0-1,0-1 1,0 1-1,1 0 1,-1 0-1,0 0 1,0 0 0,0 1-1,1-1 1,-1 0-1,0 1 1,0-1-1,1 1 1,-1 0-1,0-1 1,1 1-1,-1 0 1,0 0-1,1 0 1,-2 1-60,-17 17 789,-11 57 278,-131 370 57,136-353-931,4 0 0,-1 32-193,-13 100 3862,8 16-3862,26-221 325,1-1 1,1 1-1,1 0 0,1 0 1,0-1-1,2 1 1,0-1-1,5 12-325,-6-19 165,-1-5-110,-1 0 0,1 0-1,1-1 1,-1 1-1,1 0 1,0-1 0,1 1-1,-1-1 1,1 0-1,0 0 1,1 0 0,0-1-1,0 0 1,0 0-1,0 0 1,1 0 0,4 2-55,9 0 34,0 0 1,1-1 0,0-1-1,1-1 1,-1-1 0,1 0-1,-1-2 1,1-1 0,0 0-1,10-2-34,420-18 144,-116 8-92,29-1-25,-5 12 2,188 29-13,-236-8 0,9-18-10,320-18 18,-314 8-3,12-18-25,136-4 43,-265 24-47,97 13 45,-243-13-11,0-3 0,0-3-1,51-18-25,56-10 159,-165 40-116,0-1-1,0 0 0,-1 0 1,1 0-1,0-1 0,-1 1 1,1-1-1,-1 0 0,0-1 1,1 1-1,-1-1 0,0 0 1,-1 0-1,1 0 1,0 0-1,-1 0 0,0-1 1,0 0-1,0 0 0,0 0 1,0 0-1,-1 0 0,0 0 1,0-1-1,0 1 0,0-1 1,-1 1-1,0-1 0,0-1-42,55-242 1207,-53 44-813,-2 129-277,-4 0 1,-2 0-1,-4 1 1,-3 0-1,-4 1 1,-2 1-1,-4 0 1,-13-26-118,-48-124 196,83 221-200,0 1 0,0-1 0,0 1 0,0-1 0,0 1 0,0-1 0,0 1 0,0-1 0,0 1 0,0-1 0,0 1 0,0-1 0,0 1 0,-1-1 0,1 1 0,0-1-1,0 1 1,-1 0 0,1-1 0,0 1 0,-1-1 0,1 1 0,0 0 0,-1-1 0,1 1 0,-1 0 0,1-1 0,0 1 0,-1 0 0,1 0 0,-1-1 0,1 1 0,-1 0 0,1 0 0,-1 0 0,1 0 0,-1 0 0,1 0 0,-1 0 0,1 0 0,-1 0 0,1 0 0,-1 0 0,1 0 0,-1 0 0,1 0-1,-1 0 1,1 0 0,-1 0 0,1 1 4,-12 21-203,11-19 212,-7 22-51,8-22 38,-1 0 0,1 0 0,-1 0-1,1-1 1,-1 1 0,0 0 0,0-1-1,0 1 1,-1-1 0,1 1 0,-1-1-1,1 1 1,-1-1 0,0 0 0,0 0-1,0 0 1,0 0 0,0 0-1,0 0 1,0-1 0,-1 1 0,1-1-1,-1 1 1,1-1 0,-2 0 4,-84 4-101,-99-3-18,25 10 109,-232 7 61,50-32-17,-24-22-52,-36-14 12,-44-14 14,11 19-19,7 31 28,-40 18-73,-103 24 22,314-6 26,-38 17 8,153-14 44,-115 38-44,-112 43-10,320-84-501,57-16-589,26-10-1951,31-33-74</inkml:trace>
  <inkml:trace contextRef="#ctx0" brushRef="#br2" timeOffset="200173.155">12027 11531 5097,'6'-27'6951,"5"56"-5846,-3 25-959,-3 0 0,-2 1 0,-3-1-1,-3 17-145,-21 118 923,1-45 209,23-144-1121,-1 1-1,1-1 1,0 1-1,-1-1 1,1 1-1,0 0 1,0-1-1,0 1 1,0-1-1,0 1 0,0 0 1,0-1-1,0 1 1,0-1-1,0 1 1,0 0-1,0-1 1,0 1-1,0-1 1,0 1-1,0-1 1,1 1-1,-1 0 0,0-1 1,1 1-1,-1-1 1,0 1-1,1-1 1,-1 1-1,0-1 1,1 0-1,-1 1 1,1-1-1,-1 1 1,1-1-1,-1 0 0,1 1 1,-1-1-1,1 0 1,-1 0-1,1 1 1,0-1-1,-1 0 1,1 0-1,-1 0 1,1 0-1,-1 0 1,1 0-1,0 0 1,-1 0-1,1 0 0,-1 0 1,1 0-1,0 0 1,-1 0-1,1 0 1,-1-1-1,1 1 1,-1 0-1,1 0 1,0-1-1,-1 1 1,1 0-1,-1-1 0,1 1 1,-1-1-1,0 1 1,1-1-11,21-36 2224,-30 13-3995,-8-4 914</inkml:trace>
  <inkml:trace contextRef="#ctx0" brushRef="#br2" timeOffset="200781.745">11674 11678 6513,'-9'-6'1428,"8"6"-1131,-1-1-1,0 0 0,1 0 0,-1 1 0,1-1 1,-1-1-1,1 1 0,-1 0 0,1 0 1,0 0-1,0-1 0,0 1 0,-1 0 0,1-1 1,0 1-1,1-1 0,-1 0 0,0 1 1,0-1-1,1 0 0,-1 1 0,1-1 0,-1 0 1,1 0-1,0 1 0,0-1 0,0-1-296,30-54 1743,24-10-1281,3 2-1,41-34-461,-87 88 24,208-198 120,-218 209-145,0 0-1,-1 0 0,1 0 0,-1 0 0,1 0 1,-1 0-1,1 0 0,-1 0 0,1 0 0,0 0 1,-1 1-1,1-1 0,-1 0 0,1 0 0,-1 1 1,1-1-1,-1 0 0,0 0 0,1 1 0,-1-1 0,1 1 1,-1-1-1,1 0 0,-1 1 0,0-1 0,1 1 1,-1-1-1,0 1 0,0-1 0,1 1 0,-1-1 1,0 1-1,0-1 0,0 1 0,0-1 0,0 1 1,0-1-1,1 1 0,-1 0 0,0-1 0,-1 1 1,1-1-1,0 1 0,0-1 0,0 1 0,0-1 1,0 1-1,0-1 0,-1 1 0,1 0 0,0-1 1,0 0-1,-1 1 0,1-1 0,0 1 0,-1-1 1,1 1-1,-1-1 0,1 0 0,0 1 0,-1-1 1,1 0-1,-1 1 0,0-1 2,1 2-3,-3 32-24,1-1 0,1 0 1,2 1-1,2 6 27,-1-2-4,-1-11 2,0 1-1,2-1 1,1 1 0,1-1 0,2 0-1,0 0 1,11 23 2,-12-40 8,1-1 1,0 1-1,1-2 1,0 1-1,0-1 1,1 0-1,0 0 1,1-1-1,-1-1 0,1 1 1,1-1-1,8 3-8,54 38-4934,-58-33 1505</inkml:trace>
  <inkml:trace contextRef="#ctx0" brushRef="#br2" timeOffset="201225.779">11977 12292 7554,'-28'-6'4195,"22"5"-1253,28 3-2334,66 2-300,24-12-99,0-5-1,7-7-208,38-4 62,189-13 53,-132 25 45,-190 16-63,-22-3-3322,-11-1 802</inkml:trace>
  <inkml:trace contextRef="#ctx0" brushRef="#br2" timeOffset="202246.378">13817 11805 3745,'96'-80'5880,"67"-7"-2456,-116 77-2923,-46 10-496,0 1 1,-1-1 0,1 1 0,-1-1 0,1 1 0,-1 0-1,1-1 1,-1 1 0,1 0 0,-1 0 0,0-1 0,1 1-1,-1 0 1,0 0 0,0 0 0,1-1 0,-1 1 0,0 0-1,0 0 1,0 0 0,0-1 0,0 1 0,0 0 0,0 0 0,0 0-1,-1 0 1,1-1 0,0 1 0,0 0 0,-1 0 0,1-1-1,-1 1 1,1 0 0,0 0 0,-1-1 0,1 1 0,-1 0-6,-13 26 53,0 0 0,-2 0 0,-1-2-1,-1 0 1,-2-1 0,0-1 0,-6 5-53,-158 178 554,182-205-544,-8 9 90,1 0-1,-1 0 0,2 1 1,-1 0-1,2 0 0,-1 1 0,1 0 1,1 0-1,0 1 0,1 0 0,1 0 1,0 0-1,0 0 0,1 2-99,3-11 18,1 0-1,-1 0 1,1 0 0,-1 0-1,1 0 1,0 0-1,1 0 1,-1 0 0,1 0-1,0-1 1,0 1-1,0 0 1,0-1 0,0 0-1,1 1 1,0-1-1,0 0 1,0 0 0,0 0-1,0-1 1,0 1-1,1-1 1,-1 0 0,1 0-1,-1 0 1,1 0-1,0-1 1,0 1 0,1-1-18,8 3 22,1 0 1,0-1 0,0 0 0,0-1 0,1-1 0,-1 0 0,12-2-23,-9 1 39,1-2 0,0 0 0,-1-2 0,1 0 0,-1 0 0,0-2 0,0 0 0,-1-1 0,0 0 0,0-1 1,0-1-1,-1-1 0,-1 0 0,7-7-39,-19 16 50,0-1 0,1 1 0,-1-1 1,0 0-1,0 0 0,0 0 0,0 0 0,0 0 1,-1 0-1,1-1 0,-1 1 0,1-1 1,-1 1-1,0-1 0,0 1 0,0-1 0,0 0 1,-1 0-1,1 1 0,-1-1 0,1 0 0,-1 0 1,0 0-1,0 1 0,-1-1 0,1 0 1,0 0-1,-1 0 0,0-2-50,-4-1 81,0 0 1,0 1-1,0-1 0,-1 1 0,0 0 1,0 1-1,0 0 0,0-1 1,-1 2-1,0-1 0,0 1 0,0 0 1,0 1-1,0-1 0,0 1 1,-1 1-1,1 0 0,-1 0 1,1 0-1,-1 1 0,0 0 0,0 0-81,0 0 0,1 1-1,-1 0 0,0 1 0,1-1 1,-1 1-1,1 1 0,-1-1 0,1 1 1,0 1-1,0-1 0,1 1 0,-1 1 0,1-1 1,-6 6 0,11-9-48,1 0 1,-1 0-1,1 0 0,-1 1 1,1-1-1,0 0 1,-1 1-1,1-1 1,0 0-1,0 0 1,0 1-1,0-1 0,0 0 1,0 1-1,1-1 1,-1 0-1,0 1 1,1-1-1,-1 0 1,1 0-1,-1 1 0,1-1 1,-1 0-1,1 0 1,0 0-1,0 0 1,-1 0-1,1 0 1,0 0-1,0 0 0,0 0 1,0 0-1,0-1 1,0 1-1,1 0 1,-1-1-1,0 1 1,0 0-1,0-1 0,1 0 1,-1 1-1,0-1 1,1 0-1,-1 0 1,0 1-1,0-1 1,1 0-1,-1 0 0,0 0 1,1-1 47,44 10-3552,19-5-250</inkml:trace>
  <inkml:trace contextRef="#ctx0" brushRef="#br2" timeOffset="202709.811">14294 11696 8922,'0'-4'241,"0"0"-1,1 0 1,-1 0 0,1 0-1,0 1 1,0-1 0,0 0-1,0 0 1,1 1 0,0-1-1,0 1 1,0-1 0,0 1 0,0 0-1,1-1 1,-1 1 0,1 1-1,0-1 1,0 0 0,0 1-1,0-1 1,0 1 0,1-1-241,8-4 45,-1 0 1,1 0 0,0 1-1,1 1 1,-1 0-1,1 0 1,0 1 0,0 1-1,0 1 1,1-1-1,-1 2 1,1 0-1,-1 1 1,1 0 0,-1 1-1,14 2-45,-22-2 9,0 1 1,-1 0-1,1 0 0,0 0 0,-1 1 0,1-1 1,-1 1-1,0 0 0,0 0 0,0 1 0,0-1 1,0 1-1,-1 0 0,0 0 0,0 0 0,0 0 1,0 0-1,-1 1 0,1-1 0,-1 1 0,0 0 1,0 0-1,-1 0 0,0 0 0,0 0 0,0 0 1,0 0-1,-1 0 0,0 0 0,0 0 1,0 1-1,-1-1 0,1 0 0,-1 0 0,0 0 1,-1 0-1,1 0 0,-1-1 0,0 1 0,-2 3-9,-8 15 159,-1 0 0,-1-1 0,-1-1 0,-1 0-1,-1-1 1,-1-1 0,0 0 0,-2-1 0,-2 0-159,-45 47 705,57-56-581,1 0 1,0 2-1,1-1 0,0 1 0,0 0 0,1 0 0,1 1 0,-3 5-124,9-14 8,0-1 1,0 0 0,0 0 0,0 0-1,0 1 1,1-1 0,-1 0-1,1 0 1,-1 0 0,1 0 0,0 0-1,0 0 1,0 0 0,0 0-1,0 0 1,0 0 0,1-1 0,-1 1-1,1 0 1,-1-1 0,1 1-1,-1-1 1,1 1 0,0-1 0,0 0-1,0 0 1,0 0 0,0 0-1,0 0 1,0 0 0,0-1 0,0 1-1,0 0 1,0-1 0,0 0-1,1 0 1,-1 1 0,0-1 0,0-1-1,0 1 1,1 0 0,-1 0-1,0-1-8,36 4 8,1-3-1,-1-1 0,0-1 0,0-2 0,0-2 0,-1-2 0,1-1 0,-2-2 0,21-9-7,-25-3-515,-33 7-2494,-8 1 487</inkml:trace>
  <inkml:trace contextRef="#ctx0" brushRef="#br2" timeOffset="202997.27">14323 11854 8970,'-8'-5'2464,"10"4"649,4 1-2529,18-2-224,11-1-104,23 3-144,5 0 24,9 0-96,-7 2 72,5 4-184,-16-3 905,-2-2-4082,-7 1 1553</inkml:trace>
  <inkml:trace contextRef="#ctx0" brushRef="#br2" timeOffset="203509.36">15467 11418 9162,'91'-22'5300,"-80"25"-4283,-24 8-782,11-10-202,-404 297 690,358-255-244,48-42-468,-1 0 0,1 0-1,0 0 1,0 0 0,0 0 0,0 0 0,0 0 0,0 0 0,0 0-1,0 0 1,0 0 0,1 0 0,-1 0 0,0 0 0,1 0-1,-1 0 1,1 0 0,-1 0 0,1 0 0,-1 0 0,1-1 0,0 1-1,-1 0 1,1 0 0,0-1 0,-1 1 0,1 0 0,0-1-1,0 1 1,0-1 0,0 1 0,0-1 0,0 1 0,0-1-1,0 0 1,0 0 0,0 1 0,0-1 0,0 0 0,0 0 0,0 0-1,0 0 1,0 0 0,0 0 0,0 0 0,0 0 0,0 0-1,0-1 1,0 1 0,0-1-11,1 2 9,17 1 31,-1-2 0,1 1 0,0-2 0,-1-1 0,1 0 0,13-4-40,-3 1 24,94-16 94,142-18-110,-200 42 854,-59 9-3113,-18 4 673</inkml:trace>
  <inkml:trace contextRef="#ctx0" brushRef="#br2" timeOffset="203830.673">15159 12086 7618,'-8'2'2712,"7"-1"569,7 2-2049,4-6-184,12-3-351,11-3 79,5-3-376,16-5 0,3 3-232,6 4 32,-5 5-184,7 4 72,-16 1-144,-1 3 1296,-19-6-4977,-14-12 2009</inkml:trace>
  <inkml:trace contextRef="#ctx0" brushRef="#br2" timeOffset="204519.282">16350 11493 4081,'80'-81'9538,"-68"83"-8264,-20 18-972,-60 91 219,-5-4 0,-7-1-521,38-50 189,-160 202 1207,200-255-1372,1-2-18,1 1 1,0-1-1,-1 0 1,1 0-1,-1 1 0,1-1 1,-1 0-1,1 0 1,-1 0-1,0 0 1,0 0-1,0 0 0,1 0 1,-1 0-1,0 0 1,0 0-1,0 0 1,0 0-1,-1-1 1,1 1-1,0 0 0,0-1 1,0 1-1,-1-1 1,1 1-1,0-1 1,0 0-1,-1 0 0,1 1 1,0-1-1,-1 0 1,1 0-1,0 0 1,-1 0-1,1 0 1,0-1-1,0 1 0,-1 0 1,1-1-1,0 1 1,0-1-1,-1 1 1,1-1-1,0 0 0,0 1 1,0-1-1,0 0 1,0 0-1,-1 0-6,-25-62-2043,6 20-40</inkml:trace>
  <inkml:trace contextRef="#ctx0" brushRef="#br2" timeOffset="204894.281">16022 11579 7009,'15'-16'2617,"5"9"192,0 14-1793,-1 6-512,6 10-312,3 13 120,0 4-144,2 7 72,2-2-168,4 5 80,-2-12-120,4 0 112,0-9-96,-3-9-80,-8-11 3513,-10-9-6522,-10-9 3169</inkml:trace>
  <inkml:trace contextRef="#ctx0" brushRef="#br2" timeOffset="205799.795">16931 12088 3889,'-2'7'602,"1"1"0,0 0 0,0 1 0,1-1 0,0 0 1,1 0-1,0 0 0,0 0 0,0 0 0,1 0 0,0-1 0,1 2-602,-2-8 111,0 0 0,-1 0-1,1 0 1,0 0-1,0 0 1,0 0 0,0 0-1,0 0 1,0 0-1,0-1 1,0 1 0,0 0-1,0-1 1,0 1-1,0-1 1,1 1-1,-1-1 1,0 0 0,0 1-1,1-1 1,-1 0-1,0 0 1,0 0 0,1 0-1,-1 0 1,0 0-1,0 0 1,1 0 0,-1 0-1,0-1 1,0 1-1,1-1 1,-1 1 0,0-1-1,0 1 1,0-1-1,0 0 1,0 1 0,0-1-1,1 0-110,47-38 1278,-43 33-1092,25-25 175,-2-2 0,0-1 0,11-21-361,-16 24 59,44-62 136,-4-2-1,50-101-194,-87 126 288,-45 99-188,-27 110-192,40-90 103,5-48-8,0 0 0,0 0 0,1 0 0,-1 1 0,0-1 0,0 0 0,1 0 0,-1 0 0,1-1 0,-1 1-1,1 0 1,-1 0 0,1 0 0,-1 0 0,1 0 0,0 0 0,-1-1 0,1 1 0,0 0 0,0-1-1,0 1 1,-1 0 0,1-1 0,0 1 0,0-1 0,0 1 0,0-1 0,0 0 0,0 0 0,0 1 0,0-1-1,0 0 1,0 0 0,0 0 0,0 0 0,1 0 0,-1 0 0,0 0 0,0 0 0,0 0 0,0-1-1,0 1 1,0 0-3,16-6 66,0-1-1,0 0 0,0-2 1,-1 0-1,0 0 0,-1-1 1,0-1-1,11-11-65,-6 7 42,-1 0 0,0-1 0,-1-1 0,-1 0 1,-1-2-1,0 0 0,-1 0 0,-2-2 0,8-14-42,-11-1 111,-18 43-105,-4 13-22,1 1-1,1 0 0,0 0 1,2 1-1,0 0 0,-2 15 17,6-21-121,0 1 1,1 1-1,1-1 0,1 0 0,0 1 1,2-1-1,-1 0 0,2 1 0,1-1 1,0 0-1,5 16 121,5 5-3279,-5-14-19</inkml:trace>
  <inkml:trace contextRef="#ctx0" brushRef="#br2" timeOffset="206919.936">14465 12719 4897,'31'-68'6352,"42"-15"-3266,-21 55-1935,-50 27-1135,0 1 0,-1-1 0,1 1 0,0 0-1,0 0 1,-1-1 0,1 1 0,0 1 0,0-1 0,-1 0 0,1 0 0,0 1 0,0-1 0,-1 1-1,1-1 1,0 1 0,-1 0 0,1 0 0,-1-1 0,1 1 0,-1 0 0,1 0 0,-1 1-1,0-1 1,1 0 0,-1 0 0,0 1 0,0-1 0,0 1 0,0-1 0,0 1 0,0-1 0,0 1-1,-1 0 1,1-1 0,0 2-16,6 63 37,-11-44 36,0 0 0,-2 0-1,-1 0 1,-1-1-1,0 0 1,-2-1 0,0 0-1,-1 0 1,-2-1-1,1-1 1,-2 0 0,-1-1-1,0 0 1,-1-1-1,0-1 1,-6 3-73,-39 37 994,61-55-984,-1 1-1,1-1 1,0 1 0,0-1 0,0 1 0,0-1 0,0 1 0,0-1 0,0 1 0,0-1 0,1 1 0,-1-1 0,0 1 0,0-1 0,0 1 0,0-1 0,1 1 0,-1-1 0,0 0 0,0 1-1,1-1 1,-1 1 0,0-1 0,1 0 0,-1 1 0,1-1 0,-1 0 0,0 1 0,1-1 0,-1 0 0,1 0 0,-1 1 0,1-1 0,-1 0 0,1 0 0,-1 0 0,1 0 0,-1 0 0,1 1 0,-1-1-1,1 0 1,-1 0 0,1 0 0,-1 0 0,1-1 0,-1 1 0,1 0 0,-1 0 0,0 0 0,1 0 0,-1 0 0,1-1 0,-1 1 0,1 0 0,-1 0 0,1-1-10,-1 1 0,44-3 90,-1-1 0,0-3-1,0-2 1,0-1-90,32-7 104,-49 12-241,53-9-146,-28 13-3125,-38 5-355,-9 5-579</inkml:trace>
  <inkml:trace contextRef="#ctx0" brushRef="#br2" timeOffset="207201.704">14298 12880 9426,'11'-7'2184,"18"0"905,12-4-2769,16 7 80,3-8-136,9 1 88,-6 5-160,8 1 49,-10-2-313,2 5-3185,-9-4 1032</inkml:trace>
  <inkml:trace contextRef="#ctx0" brushRef="#br2" timeOffset="208740.002">15632 12452 7194,'27'-23'6205,"-29"32"-5421,-128 108 140,-155 110 1139,278-217-1246,29-14-309,-7 0-498,423-97 368,-284 72-309,-154 29-96,1 0-1,-1-1 1,1 1 0,0 0-1,-1 0 1,1 0 0,-1-1-1,1 1 1,0 0 0,-1 0-1,1 0 1,0 0-1,-1 0 1,1 0 0,0 0-1,-1 0 1,1 1 0,-1-1-1,1 0 1,0 0 0,-1 0-1,1 1 1,-1-1 0,1 0-1,-1 1 1,1-1 0,-1 0-1,1 1 1,-1-1-1,1 1 1,-1-1 0,1 1-1,-1-1 1,0 1 0,1-1-1,-1 1 1,0-1 0,1 1-1,-1 0 1,0-1 0,0 1-1,0-1 1,1 1 0,-1 0-1,0-1 28,-20 21-4143,-9-5 727</inkml:trace>
  <inkml:trace contextRef="#ctx0" brushRef="#br2" timeOffset="209008.379">15257 13004 5961,'16'-6'3809,"2"3"-672,21-3-321,14-5-2552,22-3 169,4-1-81,10-3 64,-10 11-232,-2 0 136,-16 9-512,3 6-3281,-17 4 1056</inkml:trace>
  <inkml:trace contextRef="#ctx0" brushRef="#br2" timeOffset="209501.18">16647 12432 5441,'58'-58'8063,"-78"66"-5644,-59 74-1694,18-11-568,14-15 209,-2-2-1,-3-2 0,-6 1-365,43-42 146,15-11-169,-1 0 0,1 0 0,-1 0 0,0 0 0,1 0 0,-1 0 0,1 0 0,-1 0 0,1 0 0,-1 0 0,1 0 0,-1 0 1,1-1-1,-1 1 0,1 0 0,-1 0 0,1-1 0,-1 1 0,1 0 0,-1-1 0,1 1 0,-1 0 0,1-1 0,0 1 1,-1-1-1,1 1 0,0 0 0,-1-1 0,1 1 0,0-1 0,0 1 0,-1-1 0,1 1 0,0-1 0,0 0 0,0 1 1,0-1-1,0 1 0,0-1 0,0 1 0,0-1 0,0 1 0,0-1 0,0 0 0,0 1 0,0-1 0,0 1 0,0-1 0,0 1 1,1-1-1,-1 1 0,0-1 0,0 1 0,1-1 23,1-28-3013,1-8-133</inkml:trace>
  <inkml:trace contextRef="#ctx0" brushRef="#br2" timeOffset="209768.577">16424 12432 8322,'12'3'1960,"3"8"785,10 4-2401,4 4-40,-1 4-80,6 8 128,1-3-144,0 9 48,-1-5-176,7 1 104,-3-6-264,0-2-2872,-7-22 959</inkml:trace>
  <inkml:trace contextRef="#ctx0" brushRef="#br2" timeOffset="-208026.348">16693 11576 5393,'-84'24'9201,"84"-24"-9158,-1 1 1,1-1-1,-1 0 1,1 1-1,-1-1 1,1 1-1,-1-1 1,1 0-1,-1 1 0,1-1 1,-1 1-1,1 0 1,0-1-1,-1 1 1,1-1-1,0 1 1,-1 0-1,1-1 1,0 1-1,0-1 1,0 1-1,0 0 1,-1-1-1,1 1 0,0 0 1,0-1-1,0 1 1,0 0-1,1-1 1,-1 1-1,0 0 1,0-1-1,0 1 1,0 0-1,1-1 1,-1 1-1,0 0 1,1-1-1,-1 1 0,0-1 1,1 1-1,-1-1 1,1 1-1,-1-1 1,1 1-1,-1-1 1,1 0-1,-1 1 1,1-1-1,-1 1 1,1-1-1,0 0 1,-1 0-1,1 1 0,0-1 1,-1 0-1,1 0 1,-1 0-1,1 0 1,0 0-1,-1 0 1,1 0-1,0 0 1,0 0-44,13 4 55,0 0 0,0-2 1,0 1-1,1-2 0,-1 0 1,1-1-1,-1 0 0,1-1 1,-1-1-1,1 0 0,-1-1 1,4-2-56,0 2 27,121-28 327,42-6-3632,-169 36-431,-28-3-748</inkml:trace>
  <inkml:trace contextRef="#ctx0" brushRef="#br2" timeOffset="-202156.962">16995 12528 9154,'10'-13'2569,"-1"-2"551,10 5-2464,2 2-560,8 3-72,-1 2-16,9 3-8,-8-4 8,6 1 8,-2-3-8,6-2-56,-10 1-240,8-1-2848,-4 0 815</inkml:trace>
  <inkml:trace contextRef="#ctx0" brushRef="#br2" timeOffset="-201472.544">17257 12693 4705,'-39'95'8291,"52"-109"-6545,83-127 62,94-132-1402,-151 196-378,-36 63-79,-15 27 11,-2 9 48,2 2 0,0-1 1,2 1-1,0 1 0,2 0 1,0 1-1,2-1 0,1 1 0,1 0 1,0 16-9,4-41 2,-1 1 5,0 0 0,1 0 0,-1-1 0,1 1 0,0 0 0,-1 0 0,1 0 0,0 0 0,0 0 0,0 0 0,1 0 0,-1 0 0,0-1 0,1 1 0,-1 0 0,1 0 0,-1 0 0,1 0 0,0-1 0,0 1 0,0 0 0,0-1 0,0 1 0,0-1 0,0 1 0,1-1 0,-1 0 0,0 1 0,1-1 0,-1 0 0,1 0 0,0 0 0,-1 0 0,1 0 0,0 0 0,0-1 0,0 1-7,4-2 22,-1-2 0,1 1-1,-1-1 1,0 1 0,0-1 0,0-1 0,0 1 0,-1-1-1,1 0 1,-1 0 0,2-2-22,6-5 37,25-22 20,-2-1 0,-1-3 0,-2 0 0,-2-2 0,-1-1 0,-2-1 0,9-22-57,-35 61 1,4-6 0,-1 0 0,0 0 1,0 0-1,-1-1 0,0 1 0,0-1 0,-1 0 0,0 0 0,0 0 1,-1 0-1,-1 0 0,1-8-1,-2 16-2,1 0 0,0 1 1,0-1-1,-1 0 0,1 0 1,0 1-1,-1-1 0,1 0 0,-1 1 1,1-1-1,-1 1 0,1-1 1,-1 0-1,0 1 0,1-1 0,-1 1 1,1 0-1,-1-1 0,0 1 1,0-1-1,1 1 0,-1 0 0,0 0 1,1-1-1,-1 1 0,0 0 1,0 0-1,0 0 0,1 0 0,-1 0 1,0 0-1,0 0 0,0 0 1,1 0-1,-1 0 0,0 1 0,0-1 1,1 0-1,-1 0 0,0 1 1,1-1-1,-1 0 0,0 1 0,1-1 1,-1 1-1,0-1 0,1 1 1,-1-1-1,1 1 0,-1-1 0,1 1 1,-1 0-1,1-1 0,-1 1 1,1 0-1,0-1 0,-1 1 0,1 0 1,0 0-1,0-1 0,-1 1 1,1 0-1,0 0 2,-12 18-18,1 1 0,0 0 0,2 1-1,0 0 1,1 1 0,2 0 0,0 0 18,2-11-4,1-1-1,0 0 1,1 1-1,0-1 1,1 1-1,0-1 1,1 1-1,0 0 1,0 0-1,1-1 1,2 6 4,-2-14-17,0 1 1,-1-1-1,2 0 0,-1 0 1,0 0-1,0 0 0,1 0 1,-1 0-1,1 0 1,-1 0-1,1-1 0,0 1 1,0-1-1,-1 1 0,1-1 1,0 0-1,1 0 1,-1 1-1,0-1 0,0-1 1,0 1-1,1 0 0,-1-1 1,0 1-1,1-1 1,-1 1-1,0-1 0,1 0 1,1 0 16,68-11-2725,-67 10 2328,50-15-2233</inkml:trace>
  <inkml:trace contextRef="#ctx0" brushRef="#br2" timeOffset="-200106.835">16021 12174 6441,'-42'-6'6026,"47"0"-3504,48 2-2049,160-27-356,143-34-69,46-15 16,-272 48-41,96-38-23,-110 27 23,-23 8 6,1 4 0,2 3-29,-44 25-18,-51 12-166,-56 30-3276,-4-14 849</inkml:trace>
  <inkml:trace contextRef="#ctx0" brushRef="#br2" timeOffset="-199507.613">16503 12198 6681,'9'-15'4359,"13"-5"-3195,-9 10-507,55-41 1142,-46 40-1744,1 0 0,0 2 1,0 0-1,1 1 0,0 2 0,0 1 0,1 0 0,0 2 0,-1 1 0,1 1 0,0 0 0,2 3-55,-24-2-3,0-1 1,0 2 0,0-1 0,0 0-1,0 1 1,0-1 0,0 1-1,0 0 1,-1 0 0,1 0 0,0 1-1,0-1 1,-1 0 0,1 1 0,-1 0-1,1 0 1,-1-1 0,0 1 0,0 1-1,0-1 1,0 0 0,0 1-1,0-1 1,-1 1 0,1-1 0,-1 1-1,1 0 1,-1-1 0,0 1 0,0 0-1,0 0 1,-1 0 0,1 0 0,-1 0-1,0 0 1,1 0 0,-1 0-1,-1 0 1,1 0 0,0 1 2,-7 7 11,1 0 1,-2 0-1,0 0 1,0-1-1,0 0 1,-1-1-1,-1 0 1,0 0-1,0-1 1,-1 0-1,1-1 1,-2 0-1,-2 0-11,-175 126 408,157-98-211,31-35-191,1 1-1,-1 0 1,0 0-1,1 0 0,-1 0 1,1-1-1,-1 1 1,1 0-1,0 0 1,-1 0-1,1 0 1,0 0-1,0 0 0,-1 0 1,1 0-1,0 0 1,0 0-1,0 0 1,0 0-1,0 0 1,1 0-1,-1 0 0,0 0 1,0 0-1,1 0 1,-1 0-1,0 0 1,1 0-1,-1 0 0,1 0 1,0 0-1,-1 0 1,1-1-1,-1 1 1,1 0-1,0 0 1,0-1-1,-1 1 0,1-1 1,0 1-1,0 0 1,1-1-6,3 2 16,2-1 1,-1 0-1,0 0 0,0 0 1,0-1-1,0 0 0,0 0 1,1-1-1,-1 1 0,0-1 1,0-1-1,0 1 0,0-1 1,0 0-1,1-1-16,16-6 30,0 0 1,-1-2-1,0-1 0,0 0 0,-1-2 0,-1 0 0,0-1 1,1-4-31,27-40 133,-48 58-127,1 0 1,0 0-1,-1 1 0,1-1 1,-1 0-1,0 0 0,1 0 1,-1 0-1,0 0 0,1 0 1,-1 0-1,0 0 0,0 0 1,0 0-1,0 0 0,0 0 1,0 0-1,0 0 0,0 0 1,0 0-1,-1 1 0,1-1 1,0 0-1,-1 0 0,1 0 1,0 0-1,-1 0 0,1 0 1,-1 0-1,1 1 0,-1-1 1,0 0-1,1 0 0,-1 1 1,0-1-1,0 1 0,1-1 1,-1 0-1,0 1 1,0-1-1,0 1 0,0 0 1,0-1-1,0 1 0,1 0 1,-1-1-1,0 1 0,-1 0-6,-46 2 233,36 1-239,1 1-1,0-1 1,1 2-1,-1-1 1,1 1-1,0 1 1,0 0-1,0 1 1,1-1-1,0 2 1,0-1-1,1 1 1,0 1-1,0 0 1,1 0-1,1 0 1,-4 6 6,9-13-213,-1 1 0,1-1 0,0 1 0,0-1 0,1 1 0,-1 0 0,0 0 1,1-1-1,0 1 0,-1 0 0,1 0 0,0-1 0,1 1 0,-1 0 0,0 0 0,1-1 1,0 1-1,-1 0 0,2 2 213,13 17-3109</inkml:trace>
  <inkml:trace contextRef="#ctx0" brushRef="#br2" timeOffset="-198988.999">16157 13036 4681,'19'2'7333,"22"-6"-6779,-35 4-235,101-18 94,-2-5 1,19-10-414,286-76 592,17-5-418,-26-15-115,-388 124-54,1 1 0,0 0 1,0 1-1,0 1 0,1 0 0,-1 1 0,1 0 1,-1 1-1,2 1-5,-17-1-62,1 0 1,-1 1-1,1-1 0,0 0 1,-1 0-1,1 1 0,-1-1 1,1 0-1,0 1 1,0-1-1,-1 0 0,1 1 1,0-1-1,-1 1 1,1-1-1,0 0 0,0 1 1,0-1-1,0 1 0,-1-1 1,1 1-1,0-1 1,0 0-1,0 1 0,0-1 1,0 1-1,0-1 1,0 1-1,0-1 0,0 1 1,0-1-1,0 1 0,1-1 1,-1 1-1,0-1 1,0 0-1,0 1 0,1-1 1,-1 1-1,0-1 0,0 0 1,1 1-1,-1-1 1,0 0-1,1 1 0,-1-1 1,0 0-1,1 1 1,-1-1-1,1 0 0,-1 0 1,0 1-1,1-1 0,-1 0 1,1 0-1,-1 0 1,1 0-1,-1 0 0,0 0 1,1 0-1,-1 0 1,1 0-1,-1 0 0,1 0 1,-1 0-1,1 0 0,-1 0 1,1 0-1,-1 0 62,-21 7-2868</inkml:trace>
  <inkml:trace contextRef="#ctx0" brushRef="#br2" timeOffset="-198489.982">16782 13134 9010,'89'-63'4689,"-50"44"-4505,0 1-1,2 2 1,0 2 0,36-7-184,12 8 361,-88 13-358,1 0-1,-1 0 1,0 0 0,0 0-1,1 0 1,-1 1 0,0-1-1,0 0 1,0 0 0,1 1-1,-1-1 1,0 1 0,0-1-1,0 1 1,0 0-1,0-1 1,0 1 0,0 0-1,0 0 1,0 0 0,0 0-1,0-1 1,-1 1 0,1 0-1,0 0 1,-1 1-1,1-1 1,0 0 0,-1 0-1,0 0 1,1 0 0,-1 0-1,0 1 1,1-1 0,-1 0-1,0 0 1,0 1 0,0-1-1,0 0 1,0 0-1,0 1 1,0-1 0,-1 0-1,1 0 1,0 0 0,-1 1-1,1-1 1,-1 0 0,1 0-1,-1 0 1,0 1-3,-8 14 27,0 1-1,-1-1 1,-1-1 0,0 0 0,-1-1 0,0 0 0,-2-1-1,1 0 1,-2-1 0,0 0-27,-13 13 55,-52 45 186,27-26 176,3 3 0,2 1 0,-13 20-417,57-65 19,0 0 1,1 1-1,0 0 1,0 0-1,0 0 1,0 1-1,1-1 0,-1 0 1,1 1-1,0 0 1,0-1-1,1 1 1,-1 0-1,1 0 1,0 0-1,1 0 1,-1 0-1,1 0 0,0 0 1,0 0-1,1 0 1,-1 0-1,1 0 1,0 0-1,1 0 1,-1 0-1,1 0 0,0-1 1,0 1-1,0 0 1,1-1-1,0 0 1,-1 0-1,2 0 1,-1 0-1,3 3-19,6-2 16,1 0 0,0-1 0,-1 0 0,1-1 0,0 0 0,0-1 0,1-1 0,-1 0 0,0-1 0,1 0 0,-1-1 0,0-1 0,0 0 0,0-1 0,0 0 0,0-1-16,15-3 44,0-2 1,0-1-1,-1-1 0,0-1 0,21-15-44,-43 25 13,0-2-1,0 1 1,0-1-1,0 1 1,-1-1-1,1 0 1,-1-1-1,0 1 1,-1-1-1,1 0 0,-1 0 1,3-4-13,-6 7 13,1 1 0,0 0 1,0-1-1,-1 1 0,1-1 0,-1 1 0,1-1 1,-1 1-1,1-1 0,-1 1 0,0-1 1,0 1-1,0-1 0,0 0 0,0 1 1,0-1-1,0 1 0,-1-1 0,1 1 0,-1-1 1,1 1-1,-1-1 0,1 1 0,-1-1 1,0 1-1,0 0 0,1-1 0,-1 1 1,0 0-1,0 0 0,0 0 0,-1-1 0,1 1 1,0 0-1,0 1 0,-1-1 0,1 0 1,0 0-1,-1 0 0,1 1 0,-1-1 1,1 1-1,-1-1 0,0 1-13,-73-10 367,59 10-350,-1 1 1,1 1-1,0 0 0,0 1 0,0 1 0,0 0 0,1 1 0,-1 1 0,1 0 0,-10 7-17,23-12-125,0 0 1,0 0-1,1 0 0,-1 0 1,0 0-1,1 0 0,-1 0 1,1 1-1,-1-1 0,1 1 0,0-1 1,-1 1-1,1 0 0,0-1 1,0 1-1,0 0 0,1 0 1,-1 0-1,0 0 0,1 0 1,-1 0-1,1-1 0,-1 1 0,1 2 125,4 14-2476</inkml:trace>
  <inkml:trace contextRef="#ctx0" brushRef="#br2" timeOffset="-196195.599">19409 9094 3825,'0'0'0,"0"1"76,0-1 0,0 1 0,0-1 1,0 1-1,0-1 0,0 1 0,0-1 0,1 0 1,-1 1-1,0-1 0,0 1 0,1-1 1,-1 1-1,0-1 0,1 0 0,-1 1 0,0-1 1,1 0-1,-1 1 0,1-1 0,-1 0 0,1 1 1,-1-1-1,0 0 0,1 0 0,-1 0 0,1 1 1,-1-1-1,1 0 0,-1 0 0,1 0 1,-1 0-1,1 0 0,-1 0 0,1 0 0,-1 0 1,1 0-1,-1 0 0,1 0 0,-1 0 0,1 0 1,-1-1-1,1 1 0,-1 0 0,1 0 0,-1 0 1,1-1-1,-1 1 0,1 0 0,-1-1 0,0 1 1,1 0-1,-1-1 0,0 1 0,1-1 1,-1 1-1,0 0 0,1-1 0,-1 1 0,0-1 1,0 1-1,0-1 0,1 1 0,-1-1 0,0 1 1,0-1-1,0 1 0,0-1 0,0 1-76,6 13 99,-1 1 0,0 0 0,-1 1 0,0-1 1,-2 1-1,1-1 0,-2 1 0,0 0 0,-1 0 0,0 0 0,-3 14-99,-36 263 1030,19-178-797,-9 94 232,9 0 1,9 1-1,11 82-465,4-219 313,4 0 1,3 0-1,3-2 1,4 6-314,-4-12 259,-10-36-2872,-2-10 595</inkml:trace>
  <inkml:trace contextRef="#ctx0" brushRef="#br2" timeOffset="-194844.665">19410 11118 2377,'-47'50'3818,"46"-48"-3708,0 0 0,0-1 1,1 1-1,-1 0 0,1 0 0,-1-1 0,1 1 0,-1 0 0,1 0 0,0 0 0,0-1 0,0 1 0,0 0 0,0 0 0,1 0 1,-1 0-1,0-1 0,1 1 0,-1 0 0,1 0 0,0-1 0,0 1 0,-1 0 0,1-1 0,0 1 0,0-1 0,0 1 1,1-1-1,-1 0 0,0 1 0,1-1 0,-1 0 0,1 0 0,-1 0 0,1 0 0,-1 0-110,12 5 173,-1-1 0,1-1-1,0 0 1,0-1 0,0 0 0,1-1-1,-1-1 1,1 0 0,-1-1-1,3 0-172,14 1 132,83 0 127,0-4 0,21-8-259,-54 5 25,313-23 122,-16 17-110,-8 12 10,20-16 35,-19-31 137,-38-9 44,-64-1 246,-24 10 505,-276 32 253,-19 7-1082,-1 3 1,1 2 0,-1 3 0,-5 2-186,53-2-7,-35-2 75,38 2-60,0-1-1,1 1 0,-1 0 0,0 0 0,1 0 1,-1 0-1,0-1 0,1 1 0,-1 0 0,0-1 0,1 1 1,-1 0-1,1-1 0,-1 1 0,1-1 0,-1 1 1,1-1-1,-1 1 0,1-1 0,0 1 0,-1-1 0,1 0 1,0 1-1,-1-1 0,1 1 0,0-1 0,0 0 1,0 1-1,-1-1 0,1 0 0,0 1 0,0-1 0,0 0 1,0 0-1,0 1 0,0-1 0,0 0 0,0 1 1,1-1-1,-1 0 0,0 1 0,0-1 0,1 1 0,-1-1 1,0 0-1,1 1 0,-1-1 0,0 1 0,1-1 1,-1 1-1,1-1-7,17-29 54,-1-1-1,-2-1 1,-1 0 0,-1-1 0,-2-1 0,-1 0 0,-2 0 0,-1-1 0,-2 0-1,-1-3-53,-4-43 80,-4 0-1,-14-74-79,3 18 43,7 46 114,-3 0 1,-4 0-1,-9-14-157,13 60 115,2-1 0,2 0 0,2 0 0,1-40-115,4-132 43,1 214-46,0-1 1,1 0-1,-1 0 1,1 1-1,0-1 1,0 1-1,0 0 1,1 0-1,-1 0 1,1 0-1,0 0 1,0 0-1,4-2 3,-2 0-2,-1 2-231,-25 10 77,-86-7 203,0-5 0,-59-12-47,37 4-4,-60-1 26,-62 7-22,45 14-20,-65 14 20,-160 49 10,-56 29-11,453-91-4,0 2 0,1 1 0,1 2 0,-1 1 0,-21 13 5,49-23-22,1 0 1,-1 0-1,0 0 0,1 1 1,0-1-1,0 1 1,0 0-1,0 0 1,1 1-1,0-1 1,0 1-1,-1 1 22,3-5-88,1 0 0,-1 0 0,1 0 0,0 0 0,-1 0 1,1 0-1,0 0 0,0 0 0,0 1 0,0-1 0,0 0 0,0 0 0,0 0 0,0 0 0,0 0 0,0 0 1,1 0-1,-1 0 0,0 0 0,1 0 0,-1 0 0,1 0 0,-1 0 0,1 0 0,-1-1 0,1 1 1,0 0-1,-1 0 0,1 0 0,0-1 0,0 1 0,-1 0 0,1-1 0,0 1 0,0-1 0,0 1 1,0-1-1,0 1 0,0-1 0,0 0 0,0 1 0,0-1 0,0 0 0,0 0 0,0 0 0,1 0 88,36 2-3074</inkml:trace>
  <inkml:trace contextRef="#ctx0" brushRef="#br2" timeOffset="-189044.647">4902 9660 3553,'4'-7'317,"-1"0"0,0-1 0,0 1 0,-1-1 0,0 1 0,0-1 0,-1 0 0,0 0 0,0 0 0,-1 0-1,0 0 1,0 0 0,-1 0 0,0 0 0,0 1 0,-1-1 0,0 0 0,0 0 0,-1 1 0,0 0 0,0-1 0,-1 1 0,0 0 0,0 1 0,-5-6-317,6 9 35,-1-1 1,0 0-1,0 1 0,-1 0 0,1 0 0,-1 0 1,1 1-1,-1 0 0,0 0 0,0 0 0,0 0 1,0 0-1,0 1 0,0 0 0,-1 0 1,1 1-1,0 0 0,0 0 0,-1 0 0,1 0 1,0 1-1,0-1 0,-1 2 0,1-1 1,0 0-1,0 1 0,0 0 0,0 0 0,1 1 1,-1-1-1,1 1 0,-2 0-35,-21 16-15,0 1 1,2 1-1,0 1 0,1 2 0,-3 5 15,7-9 3,-41 45-41,2 2 0,-22 36 38,52-61-10,2 1 1,2 2-1,2 0 0,2 2 0,2 0 0,2 1 0,2 1 0,3 0 1,1 1-1,1 15 10,7-53 0,0 1 0,1 0 0,1 0 0,0 0 1,1 0-1,0 0 0,1 0 0,1-1 1,0 1-1,0 0 0,1 0 0,1-1 0,0 0 1,1 0-1,0 0 0,1 0 0,0-1 0,1 0 1,0 0-1,1 0 0,0-1 0,1-1 1,0 1-1,0-1 0,9 6 0,6-4 59,0-1-1,0-1 1,1-2-1,0 0 1,1-1 0,-1-2-1,1-1 1,0-1-1,0 0 1,0-3-1,0 0 1,-1-1 0,1-2-1,0 0 1,22-8-59,-11 4 128,1-3 1,-2 0 0,1-3-1,-2-1 1,0-1-1,-1-2 1,16-12-129,-21 10 159,-1-2-1,0-1 1,-2 0-1,-1-2 1,-1-1-1,-2-1 1,0-1-1,9-17-158,-13 16 178,-2-1 0,-1-1 0,-1 0 0,-2-1 0,0 0 0,-3-1-1,-1 0 1,2-19-178,-7 37 94,-1 0-1,0-1 1,-1 1 0,-1 0-1,0 0 1,-1 0-1,-1 0 1,0 0 0,-1 0-1,-1 0 1,0 0-1,-1 1 1,-1 0 0,0 0-1,-1 0 1,0 1-94,-13-11 62,-2 1 0,0 0 0,-1 2 0,-1 1 0,-1 1 0,-1 1 0,-1 1 0,0 1-1,-1 2 1,0 1 0,-12-3-62,9 0-105,1 2-1,-2 2 0,0 1 1,0 1-1,-1 1 0,0 3 0,0 0 1,-1 2-1,0 1 0,0 2 0,-4 2 106,22 1-564,1 2 0,0 0-1,0 0 1,0 1-1,0 1 1,1 1-1,0 0 1,-11 8 564,-36 25-3525</inkml:trace>
  <inkml:trace contextRef="#ctx0" brushRef="#br2" timeOffset="-180510.881">15951 9349 3137,'-37'7'5075,"29"2"-4859,-1-1 0,2 1 0,-1 0-1,1 1 1,1-1 0,0 2 0,0-1-1,1 0 1,0 1 0,-1 4-216,-1 2 190,-161 375 1471,105-221-1418,-24 113-243,-17 145 68,43-101 12,38-159 31,22-165-105,1-1 1,0 1-1,0 0 0,0-1 1,1 1-1,-1-1 1,1 1-1,-1-1 0,1 1 1,0-1-1,1 0 1,-1 1-1,1-1 0,-1 0 1,1 0-1,0 0 1,0 0-1,0 0 0,1 0 1,-1-1-1,0 1 1,1-1-1,0 0 0,0 1 1,1 0-7,37 10 43,1-1 0,0-2-1,1-2 1,0-2 0,0-2 0,28-1-43,-34-1 15,288 20 94,1-14 1,164-23-110,24-28 116,24 23 25,-14 16-132,-31 8 10,-33 16-4,-25 14 21,-41-3-40,-26-16 33,-49-5-18,-240-8-4,-1-3 0,1-4 1,-1-4-1,0-3 0,-1-3 1,-1-3-1,0-4 0,27-14-7,3-18 63,271-116 98,40-40 30,-216 145 294,-36 15-126,-153 45-315,1-1-1,-1 0 1,0-1 0,-1 0-1,1-1 1,-2-1-1,1 1 1,-1-2 0,0 1-1,-1-2 1,0 1-1,-1-1 1,0 0-1,-1-1 1,0 0 0,-1 0-1,0 0 1,-1-1-1,3-11-43,6-15 75,-2-1 0,-1-1 0,-3 0 0,-1 0 0,-2-1 0,-2 0 0,-1 0 0,-3 1 0,-5-40-75,2 54 35,-1 1 0,-2-1 0,0 1 0,-2 0-1,-1 1 1,-1 0 0,-1 1 0,-1 0 0,-1 0 0,-1 2 0,-1 0-1,-1 0 1,-1 2 0,0 0 0,-9-5-35,-14-10 233,1-2 0,2-1 0,-25-34-233,44 44-8,-2 1 0,-1 2 0,0 0 1,-2 1-1,-1 2 0,-1 0 0,-1 2 1,0 0-1,-2 2 0,0 2 0,-1 0 0,-20-6 8,11 9-41,0 2 0,-1 2-1,-1 1 1,-10 1 41,-171-11-53,-112 8 53,101 6-18,-131-11 53,-38 2-55,-67 22-40,-69 18-116,-61 12 108,29-19 92,37-24 12,15-16-59,12 15 23,79 22-1,380-14 5,-21 1-8,1 2-1,-1 4 1,-32 10 4,95-19-25,0-1-13,1 1-1,0-1 1,0 1-1,0 0 0,0 0 1,1 1-1,-1-1 1,0 1-1,0-1 1,1 1-1,-1 1 1,1-1-1,0 0 1,-1 1-1,1-1 0,0 1 1,1 0-1,-1 0 1,0 0-1,1 1 1,0-1-1,-1 1 1,1-1-1,0 2 39,13 19-2051,19-7-1150</inkml:trace>
  <inkml:trace contextRef="#ctx0" brushRef="#br2" timeOffset="-176434.188">11121 1640 8706,'-32'-22'6036,"45"11"-5828,16 2-201,0 2 0,0 1-1,0 2 1,1 0 0,-1 2 0,1 1 0,5 2-7,92 0 31,663-16-27,-402 12-12,59-1 21,49-3-33,22 2 24,-18 12 64,27 12 252,36-11-107,31-20-167,-24 8 10,-5 7 136,-6-16 74,18 9 101,1 3-211,15 0-113,20-7-38,25-17 22,-10-29-31,-25-18 25,-58 2-31,-52 0 27,-70 11-20,-25 4 45,-220 32-32,255-43 410,-379 50 1378,-77 8 112,-66 23-7307,18 3 1366</inkml:trace>
  <inkml:trace contextRef="#ctx0" brushRef="#br2" timeOffset="-158694.314">10991 13365 1568,'-57'-86'4173,"56"85"-4119,0 1-1,0 0 0,0-1 1,-1 1-1,1-1 0,0 1 1,0 0-1,0 0 0,-1 0 1,1 0-1,0 0 0,0 0 1,0 0-1,-1 0 0,1 0 1,0 1-1,0-1 0,0 0 1,0 1-1,-1-1 0,1 1 1,0-1-1,0 1 0,0 0 1,0-1-1,0 1 1,0 0-1,0 0 0,0 0 1,1-1-1,-1 1 0,0 0 1,0 0-1,1 0 0,-1 0 1,1 1-1,-1-1 0,1 0 1,-1 0-1,1 0 0,0 0 1,-1 0-1,1 1 0,0-1 1,0 0-1,0 0 0,0 1 1,0-1-1,0 1-53,-31 114-42,5 1 1,6 1-1,-1 46 42,5 0-251,5 73 251,-9 445 100,20-660-83,-3 36 64,4 1 0,1-1 0,3 0 0,3 0 0,2 0 0,3-1 0,11 31-81,-23-86 13,0 2 81,0 0 1,0-1-1,0 0 1,1 1-1,-1-1 1,1 0-1,-1 1 1,1-1-1,0 0 1,1 0-1,-1-1 1,0 1-1,1 0 1,-1-1-1,1 1 1,0-1-1,0 0 1,0 0-1,0 0 1,0 0-1,0-1 1,1 1-1,-1-1 1,1 0-95,105 12 431,0-5 1,36-4-432,-35-2 130,484 40 56,-161 18-118,65 8-72,-234-41-42,16-12 46,-6-11 64,8-12-64,247-38 79,333-53 208,-769 89-165,-1-5 0,0-3 1,-2-5-1,34-14-122,-120 36 64,0 0 0,-1 0 0,1 0 0,0-1 0,0 0-1,0 1 1,-1-2 0,1 1 0,-1 0 0,0 0 0,1-1 0,-1 0 0,0 0 0,-1 0-1,1 0 1,0 0 0,-1 0 0,0-1 0,0 1 0,0-1 0,2-3-64,51-186 1215,29 8-1111,-49 118-55,-3-2 0,-4-1-1,-2-2 1,-4 0-1,-2-2 1,2-32-49,-18 73 125,-2 1 0,0-1 0,-2 1 0,-2-1 0,-1 1 0,-1-1 0,-5-12-125,-79-206 516,22 85-534,46 80 88,18 81-86,0 0 1,0 0-1,-1 0 1,0 1-1,1-1 0,-1 1 1,-1 0-1,1 0 1,-1 0-1,1 0 1,-1 1-1,-4-3 16,-21-12-16,-2 1-1,0 1 1,-1 2-1,-19-6 17,38 15 9,-150-49 22,-3 7 0,-2 7 0,-118-10-31,256 45 1,-396-55-7,-61 18 11,-58 2-8,-13 22 10,-12 28-2,26 23-11,52 9 6,326-23-187,-79 22 187,71 5-3730,80-16 893</inkml:trace>
  <inkml:trace contextRef="#ctx0" brushRef="#br2" timeOffset="-134330.811">10997 13564 9410,'-8'-13'436,"2"0"0,-1-1 0,2 0 0,0 0 0,0 0 0,2-1-1,0 1 1,0-4-436,1 4 75,0 1-33,5 20-37,10 106 73,-12-91-62,1 44 30,4 122 98,-17 172-144,-1-237 121,-5 0 1,-6-1-1,-27 85-121,-23 8 413,-61 115-63,129-320-293,1 1-1,0 0 1,0 0 0,1 1 0,1-1 0,0 1 0,1 0 0,0-1-1,1 1 1,0 0 0,0 0-57,1-10 18,0 1 1,-1-1-1,1 0 0,0 0 1,0 0-1,0 0 0,0 0 0,1 0 1,-1 0-1,0 0 0,1 0 0,0-1 1,-1 1-1,1 0 0,0-1 0,0 0 1,0 1-1,0-1 0,0 0 1,0 0-1,0 0 0,0 0 0,0 0 1,0-1-1,1 1 0,-1-1 0,0 1 1,0-1-1,1 0 0,0 0-18,72-3 172,-75 3-172,116-20 99,104-10-10,-127 33-81,0 3-1,-1 5 1,73 18-8,-74-13 1,100 26 7,-1 8 0,42 24-8,77 21 7,-197-71-10,0-6 0,1-4 1,0-6-1,1-4 0,0-5 0,-1-5 0,0-6 0,7-5 3,380-70 15,-81 10-4,-248 54 7,2 6 1,66 7-19,-124 11-6,-42 3 15,1-3-1,0-3 1,0-4 0,-1-2 0,0-4 0,-1-3 0,61-22-9,14-39 25,-118 56 47,39-68 26,5-56-66,-54 105-10,-2 0 1,-2-2 0,-2 0-1,-1 0 1,-2-1-1,-2-1 1,-2 1-1,-2-1 1,-1 0-1,-3-1 1,-1 1 0,-4-16-23,-69-266 277,65 260-378,-3 0 0,-4 0 0,-1 1 0,-12-19 101,-23-25-36,44 100 10,0 1 0,-1-1 1,1 1-1,-2 0 0,1 1 0,-1 0 1,0 1-1,0 0 0,0 1 0,-12-4 26,-27-7-64,0 3 0,-2 1 0,1 3 0,-40-1 64,39 3-4,-358-52 82,159 19-78,-422-18 36,433 35-8,-7-2-16,-11 2-8,137 15-60,0 5 0,-20 6 56,-212 20-92,-29 13 128,-53 12-11,-38 5-46,-44 15-718,218-15-4850,-6 15 5589,69-13-3196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38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26263 198 3745,'0'-20'608,"5"-4"-472,1 3-1232,0-4-385</inkml:trace>
  <inkml:trace contextRef="#ctx0" brushRef="#br0" timeOffset="945.434">26263 70 4057,'-31'9'5128,"-12"6"-2116,4 0-2014,16-11-573,-13 10-97,-27 64 28,3 7-315,46-60-19,5-8-15,1 0 0,0 1 0,2 0 0,0 1 0,1-1 0,0 1 0,1 7-7,4-22 1,0 0 0,0 1-1,0-1 1,0 0 0,1 0-1,0 0 1,0 1 0,0-1-1,0 0 1,1 0 0,0 0-1,-1-1 1,1 1-1,1 0 1,-1-1 0,1 1-1,-1-1 1,1 0 0,0 0-1,0 0 1,0 0 0,1 0-1,-1-1 1,0 1 0,1-1-1,0 0 1,0 0-1,-1-1 1,1 1 0,0-1-1,3 1 0,8 5 15,0 1-1,-1 0 1,0 1-1,0 1 1,-1 0-1,0 1 1,7 9-15,-16-15-7,0 0 1,1 0-1,-1 0 1,1 0-1,0-1 1,0 0 0,0 0-1,1 0 1,-1-1-1,1 1 1,0-1-1,0-1 1,0 1-1,0-1 1,1 0-1,-1 0 1,1-1 0,-1 0-1,5 0 7,4-2 8,0-1-1,-1-1 1,1 0-1,-1-1 1,1 0 0,-1-1-1,-1-1 1,1 0-1,-1-1 1,0-1 0,0 0-1,-1-1 1,0 0-1,-1 0 1,0-1-1,6-7-7,56-40 46,-65 52-47,0-1 1,0-1-1,-1 1 1,0-1-1,0 0 1,-1 0-1,0-1 1,0 0-1,-1 0 0,0-1 1,0 1-1,-1-1 1,0 0-1,-1 0 1,1-3 0,-2 7 12,-1-1 1,0 1-1,0-1 1,-1 1 0,1-1-1,-1 1 1,0-1-1,-1 1 1,1-1-1,-1 1 1,0-1-1,0 1 1,-1-1-1,0 1 1,0 0 0,0 0-1,-3-4-12,-47-73 190,37 66-173,12 12 20,0 0 1,-1 1 0,1-1-1,-1 0 1,0 1-1,0 0 1,0 0-1,0 0 1,0 1-1,0-1 1,-1 1 0,0 0-1,1 0 1,-1 0-1,0 1 1,0 0-1,0 0 1,-1 0-38,-133-36 528,40 43-1316,33 13-2739,23-5 830</inkml:trace>
  <inkml:trace contextRef="#ctx0" brushRef="#br0" timeOffset="-1188.419">26571 2288 11234,'67'72'3105,"-47"-66"-2169,-11-5-776,-3-2-480,0 1 504,9 0-3296,-4-14 991</inkml:trace>
  <inkml:trace contextRef="#ctx0" brushRef="#br0" timeOffset="54678.809">26875 1588 8434,'9'-30'4474,"27"1"-3187,54 16-932,-88 13-353,1 0 1,-1 0-1,0 0 0,1 1 1,-1-1-1,1 1 0,-1-1 1,0 1-1,0 0 0,1 0 1,-1 0-1,0 0 0,0 0 1,0 1-1,0-1 0,0 1 1,-1-1-1,1 1 0,0 0 1,-1-1-1,1 1 0,-1 0 1,1 0-1,-1 0 0,0 0 1,0 0-1,0 1 0,0-1 1,0 0-1,0 0 0,-1 1 1,1-1-1,-1 0 0,0 1 0,0-1 1,0 3-3,-2 8 29,-1 1 0,0-1-1,-1 0 1,0 0 0,-1-1 0,-1 1 0,0-1 0,-1 0 0,0-1 0,-1 0 0,0 0 0,0 0-1,-1-1 1,-1 0 0,-2 1-29,-57 42 479,121-71-164,-19 4-297,-10 3 2,0 2-1,0 1 0,1 0 1,0 2-1,0 1 0,10-1-19,-28 6-4,1 0-1,-1 0 1,1 1-1,-1 0 1,1 0-1,-1 0 1,0 1-1,0 0 1,0 0-1,0 1 1,0 0-1,0 0 0,0 0 1,-1 0-1,0 1 1,0 0-1,0 0 1,0 1-1,0-1 1,0 2 4,-3-2 0,-1 0 1,0 0-1,0 1 1,0-1-1,0 0 1,-1 0 0,1 1-1,-1-1 1,0 0-1,-1 0 1,1 1-1,-1-1 1,1 0-1,-1 0 1,-1 0-1,1 0 1,0 0 0,-1 0-1,0 0 1,0 0-1,0 0 1,-1-1-1,1 1 1,-1-1-1,0 0 1,1 0-1,-2 0 1,1 0 0,-2 1-1,-6 10 49,-66 49 874,56-50-679,-2 0-1,1-2 1,-1-1 0,-1-1-1,0-1 1,0-1 0,-1-1-244,24-5-35,0-1 0,0 1 0,0 0 0,0-1 1,0 1-1,0-1 0,0 0 0,0 1 0,0-1 0,0 0 1,0 1-1,0-1 0,0 0 0,-1 0 0,1 0 0,0 0 1,0 0-1,0 0 0,0 0 0,0-1 0,0 1 0,0 0 1,-1-1-1,1 1 0,0-1 0,0 1 0,0-1 1,0 1-1,0-1 0,1 1 0,-1-1 0,0 0 0,0 0 1,0 0-1,0 1 0,1-1 0,-1 0 0,0 0 0,1 0 1,-1 0-1,1 0 0,-1 0 0,1 0 0,0 0 1,-1 0-1,1-1 0,0 1 0,0 0 0,0 0 0,-1 0 1,1 0-1,0 0 0,1-1 35,11-17-3333,3-6-301</inkml:trace>
  <inkml:trace contextRef="#ctx0" brushRef="#br0" timeOffset="53908.706">26052 1909 7802,'8'-1'1816,"-7"2"657,7-1-2145,6 0-264,5-3 56,12-6 8,11 2 40,1-3-40,7 1 16,-5-1-56,4 4 8,-11-3-40,0 1-24,-8 5-128,-6 3-2585,-13 6 809</inkml:trace>
  <inkml:trace contextRef="#ctx0" brushRef="#br0" timeOffset="54294.494">26125 2090 4809,'-7'-2'3177,"8"-5"-593,10-4-511,7 4-1801,5-4-168,10-7 32,3 3-32,10-2 0,-4 0-32,7 2 8,-6 9-48,-1 4 8,-6 8 160,-11 8-2905,-16 1 1009</inkml:trace>
  <inkml:trace contextRef="#ctx0" brushRef="#br0" timeOffset="53099.846">25327 1645 6281,'8'-50'5097,"0"96"-4131,-2 62-803,-5 1-1,-5 9-162,4-114 13,-1 1-1,1-1 1,0 1-1,0 0 0,1-1 1,-1 1-1,1-1 0,0 1 1,0-1-1,1 0 1,-1 1-1,1-1 0,0 0 1,0 0-1,0 0 1,1 0-1,-1 0 0,1-1 1,0 1-1,0-1 0,2 2-12,-3-4 3,-2 0 7,1 0 0,0 0 0,0 0 0,0 0 0,0 0 0,-1-1 0,1 1-1,0 0 1,0 0 0,0-1 0,1 1 0,-1-1 0,0 1 0,0-1 0,0 0 0,0 1 0,0-1 0,1 0 0,-1 0 0,0 0 0,0 1 0,1-1 0,-1-1 0,0 1 0,0 0 0,0 0 0,1 0 0,-1-1 0,0 1-1,0 0 1,0-1 0,0 1 0,0-1 0,0 0 0,0 1 0,0-1 0,0 0 0,0 1 0,0-1 0,0 0 0,0 0 0,0 0 0,-1 0 0,1 0 0,0 0 0,-1 0 0,1 0 0,-1 0 0,1 0 0,0-1-10,119-180 976,16-7-503,-108 156-406,-27 54-3234,-10-2 39,-4 11-666</inkml:trace>
  <inkml:trace contextRef="#ctx0" brushRef="#br0" timeOffset="53593.546">25529 1882 5993,'-6'9'1313,"4"3"511,7 0-1752,2 7-128,6 0 16,8 4 72,2-6 56,5-1 64,3-2 48,1-3 64,-5-4 32,-1 10-2200,-11-2 776</inkml:trace>
  <inkml:trace contextRef="#ctx0" brushRef="#br0" timeOffset="-91392.236">797 2888 8586,'-80'28'3765,"77"-27"-3711,1 1 1,-1-1 0,0 1 0,-1-1 0,1 0 0,0 0-1,0 0 1,0-1 0,-1 1 0,1-1 0,0 0-1,0 0 1,-1 0 0,1 0 0,0 0 0,-1-1-1,1 1 1,0-1 0,0 0 0,-1 0-55,6-5 73,91-5 22,-40 9-93,0 1 1,1 3-1,-1 3 0,20 5-2,200 33-4,-88-22-1,-89-19 14,217 31-18,14 18 42,31-10-34,24-35 29,19-26-19,-37-11 13,-39 21-12,-117 17 22,95 3 122,9 1 92,8-4-58,19 17-122,15 9-25,104 36-25,-298-42-1,108 3-15,224-17 13,49-10 34,-330-9-47,-104-5 10,-47 3 0,1 3 0,-1 3 0,18 2-10,296 37 36,-191-43-15,-73 9 6,-13-11 10,-58-1-49,-1 2 0,2 2 0,-1 1 0,15 2 12,-8 0-35,66-3 53,113-12 34,54-20 177,-173 26-194,306-23 84,-191 36-110,29-23-14,-31 11 7,-154 3 8,0 4-1,63 5-9,169-7 0,-97-2 1,111 12 7,-189-21-8,-2 10 7,-46 14-2,49-19-22,40 26 152,-42-16 47,-33-4-156,1 3-6,24-9-10,-28 14-2,152-6-4,-207 2 2,0-2-1,1-1 0,-1-1 1,12-5-6,60-9 9,-88 18-6,1 0 1,-1 2-1,1-1 0,0 2 1,-1 0-1,1 1 0,-1 0 1,5 3-4,99 13 17,-27-25-9,3 7-29,-4 5 37,-31 3-2,35-7-23,-3-8 12,50 18 11,14-2-22,44-17 2,-3 23 31,-8-1-28,95-29 3,-72 15-14,15 10 12,-26-10-12,143 9 50,-4-10-51,-67 5 8,213-19 15,15 10-17,-319-4 28,80 14-30,96-12 15,-273 12-5,1-3 1,-1-5-1,1-2 0,35-10 1,122 12 15,-121-11-35,16-1 40,34-1-17,-19 16 2,-30 16-20,23-26 25,-49 7 10,-39 3-27,-56 0 6,5 1 2,0-1 0,0 1 0,0-1-1,1 0 1,-1-1 0,0 0 0,1 0-1,-1 0 1,0 0 0,1-1 0,-1 0 0,0 0-1,6-3 0,-8 1 2,1 0 0,0 0-1,0 0 1,0 1-1,0-1 1,0 1 0,0 0-1,1 1 1,-1 0 0,1-1-1,-1 2 1,1-1 0,-1 1-1,1-1 1,0 2-1,-1-1 1,1 1 0,2 0-2,25-7-3,-15-1 15,-5 11 831,-37 4 486,3 12-3788</inkml:trace>
  <inkml:trace contextRef="#ctx0" brushRef="#br0" timeOffset="44393.365">22376 1835 3865,'6'-61'8966,"-6"61"-8898,0 0 0,0 0-1,-1 1 1,1-1 0,0 0 0,0 0 0,0 0 0,0 1 0,-1-1 0,1 0 0,0 0 0,0 0 0,-1 0-1,1 0 1,0 0 0,0 0 0,-1 1 0,1-1 0,0 0 0,0 0 0,-1 0 0,1 0 0,0 0-1,0 0 1,-1 0 0,1 0 0,0 0 0,0 0 0,-1 0 0,1-1 0,0 1 0,0 0 0,-1 0 0,1 0-1,0 0 1,0 0 0,-1 0-68,-57 168 406,54-157-395,0-1 1,1 0-1,0 1 0,1-1 1,0 1-1,1 0 1,0 0-1,1-1 0,0 3-11,0-12 3,0 0-1,-1-1 1,1 1-1,0-1 1,0 1-1,0-1 1,0 1-1,0-1 0,0 1 1,0 0-1,1-1 1,-1 1-1,0-1 1,0 1-1,0-1 1,0 1-1,1-1 0,-1 1 1,0-1-1,0 1 1,1-1-1,-1 1 1,1-1-1,-1 0 1,0 1-1,1-1 0,-1 1 1,1-1-1,-1 0 1,1 0-1,-1 1 1,1-1-1,-1 0 1,1 0-1,-1 1 1,1-1-1,-1 0 0,1 0 1,-1 0-1,1 0 1,-1 0-1,1 0 1,0 0-1,-1 0 1,1 0-1,-1 0 0,1 0 1,-1 0-1,1 0 1,-1-1-1,1 1 1,-1 0-1,1 0 1,-1 0-1,1-1-2,24-25 145,-21 22-127,36-49 121,-28 36-121,0 0 1,1 0 0,1 1-1,1 1 1,0 0 0,1 1-1,0 1 1,1 0 0,10-5-19,-25 17-6,-1 0 0,1 0 0,-1 0 0,1-1 0,-1 2 1,1-1-1,0 0 0,0 0 0,-1 0 0,1 1 1,0-1-1,0 1 0,0-1 0,-1 1 0,1 0 0,0 0 1,0 0-1,0 0 0,0 0 0,0 0 0,0 0 1,0 1-1,-1-1 0,1 1 0,0-1 0,0 1 0,0 0 1,-1 0-1,1 0 0,-1 0 0,1 0 0,0 0 1,-1 0-1,0 0 0,1 1 0,-1-1 0,0 0 0,1 1 1,-1-1-1,0 1 0,0 0 0,0-1 0,-1 1 1,1 0-1,0-1 0,0 1 0,-1 2 6,5 147 262,13-141-3118,-14-13 566</inkml:trace>
  <inkml:trace contextRef="#ctx0" brushRef="#br0" timeOffset="45490.016">23001 1820 8746,'-31'-35'8582,"38"38"-8580,0 0 1,1-1-1,-1 1 1,1-1-1,0-1 1,-1 0 0,1 0-1,0 0 1,0-1-1,0 0-2,6 0 9,21 2 4,0-3 0,0 0 0,0-3 0,27-5-13,88-17-448,-148 26 304,-1-1 0,1 1 0,0-1 0,-1 1 0,1 0 0,-1-1 0,1 1 0,0 0 0,-1 0 0,1 0 0,0 1 0,-1-1 0,1 0 0,-1 1 0,1-1 0,-1 1 0,1-1 0,-1 1 0,1-1 0,-1 1 0,1 0 0,-1 0 0,0 0 0,1 0 0,-1 0-1,0 0 1,0 0 0,0 1 0,1 0 144,-3 19-3243</inkml:trace>
  <inkml:trace contextRef="#ctx0" brushRef="#br0" timeOffset="45859.542">23060 2097 8706,'5'-6'2128,"2"-4"793,7-1-2513,9-3-72,4-1-128,5 2 24,1 1-136,5 2-8,-3 4-80,3 5 384,-4-1-3432,-15 5 1263</inkml:trace>
  <inkml:trace contextRef="#ctx0" brushRef="#br0" timeOffset="47493.56">7828 1577 8690,'-144'-66'4982,"99"42"-5102,29 17 125,1 1 0,-1 0 0,-1 1 0,1 0 0,-1 2 0,0 0-1,0 1 1,0 0 0,0 2 0,0 0 0,0 0 0,0 2 0,1 0 0,-12 4-5,-10 3 11,1 2 0,0 1 1,1 2-1,1 2 1,-32 19-12,39-19 90,1 1 0,1 2 1,0 1-1,2 1 1,-8 9-91,21-20 27,-1 1 0,2 1 0,0-1 0,0 2 0,1-1 0,1 2 0,0-1 0,0 1 0,2 0 0,0 0 0,0 1 0,2 0 0,-1 0-1,2 0 1,0 0 0,1 1 0,0 2-27,3 25-5,2 0-1,1 0 0,3-1 0,1 1 1,2-2-1,2 1 0,2-1 0,1-1 0,15 26 6,0-15-7,1-1-1,3-2 1,1-2-1,3 0 1,2-3-1,1-1 1,2-3-1,26 18 8,-35-30-4,2-1-1,0-2 0,2-2 0,0-1 0,2-2 0,0-1 0,1-3 0,0-1 0,2-2 0,-1-1 0,1-3 0,1-2 0,9 0 5,27-2 14,1-4 0,0-3 0,63-11-14,270-49 33,-37 3-25,-290 47 0,0-5-1,-2-3 1,0-4 0,75-33-8,-109 34 65,-1-3-1,-1-1 1,-2-3 0,-1-2 0,16-15-65,-46 33 132,0 0 1,-1 0-1,-1-2 0,0 0 1,-1 0-1,-1-1 0,0-1 1,3-8-133,-10 11 67,-1-1 0,0 0 0,-2 1 0,1-1 0,-2 0 0,0-1 0,-1 1 0,-1 0 0,-1 0 0,0 0 0,-1 1 0,-1-1 0,-1 1 0,0-1 0,-1 1 0,0 1 0,-2-1 0,0 1 0,0 0 0,-2 1 0,1 0 0,-2 0 0,0 1 0,-1 1 0,-3-4-67,-144-141 245,118 126-143,-2 2-1,0 2 0,-2 2 1,-1 2-1,-1 1 0,0 3 1,-39-9-102,-10-1 156,-2 5 1,-73-7-157,66 19 22,0 4 0,-101 7-22,116 6-52,1 4 1,0 4-1,0 3 0,-22 11 52,-204 80-899,225-67-1398,2 3-1,-29 22 2298,-2 2-3441</inkml:trace>
  <inkml:trace contextRef="#ctx0" brushRef="#br0" timeOffset="48762.847">23884 2025 6913,'-14'1'5728,"26"-16"-4661,254-268-409,-223 216-529,-40 62-88,-6 18-13,-18 237 146,21-243-176,0-1 1,1 1-1,0-1 1,0 0-1,0 1 0,1-1 1,0 0-1,0 0 1,0 0-1,1 0 1,0 0-1,3 4 2,12 2-2678,-3-11 559</inkml:trace>
  <inkml:trace contextRef="#ctx0" brushRef="#br0" timeOffset="49040.62">24520 1630 7362,'-3'6'475,"-37"76"3629,31-62-4021,0 1 0,1-1-1,1 2 1,1-1 0,1 1-1,1 0 1,1 0 0,1 8-83,19 54 205,-16-82-195,0 0 1,0 0 0,0 0-1,0 0 1,0 0 0,1 0 0,-1 0-1,1-1 1,-1 1 0,1 0-1,-1-1 1,1 1 0,0-1-1,0 0 1,0 0 0,0 1-1,0-1 1,0-1 0,0 1-1,0 0 1,0 0 0,0-1-1,0 1 1,1-1 0,-1 0-1,0 1 1,0-1 0,1 0-1,-1 0 1,0-1 0,0 1-1,0 0 1,1-1 0,-1 0-1,1 0-10,7-4 101,-1-1 0,1 0 0,-1-1-1,0 0 1,-1 0 0,0-1-1,0 0 1,0 0 0,-1-1-1,0 0 1,-1-1 0,0 1-1,-1-1 1,0 0 0,0-1-1,0-1-100,-3 7 81,1 1-1,-1-1 0,0 0 0,0 0 0,-1 0 0,1 0 0,-1-1 0,0 1 0,-1 0 0,1 0 0,-1-1 0,0 1 0,0 0 0,-1 0 0,1-1 0,-1 1 0,-1 0 0,1 0 0,-1 0 0,1 0 0,-3-3-80,-1 2 29,-1 1-1,1 0 1,-1 0-1,0 1 1,0-1 0,-1 1-1,1 1 1,-1-1 0,0 1-1,0 0 1,0 1 0,-7-2-29,-12-5-1118,15 3-1762,4-7-89</inkml:trace>
  <inkml:trace contextRef="#ctx0" brushRef="#br0" timeOffset="101921.929">22708 3589 3225,'-24'41'6777,"40"-46"-3329,80-86-2778,49-97-444,-74 90-212,-72 116-119,-67 199 226,55-99-85,13-117-113,0 1 0,0-1 0,0 1 0,0-1 0,0 0 0,0 1 0,0-1 0,0 1 0,0-1 0,1 1 0,-1-1 0,1 0 0,-1 1 0,1-1-1,-1 0 1,1 1 0,0-1 0,0 0 0,0 0 0,0 0 0,-1 1 0,2-1 0,-1 0 0,0 0 0,0-1 0,0 1 0,0 0 0,0 0 0,1 0 0,-1-1 0,0 1-1,1-1 1,-1 1 0,1-1 0,-1 0 0,0 1 0,1-1 77,16-2-2159</inkml:trace>
  <inkml:trace contextRef="#ctx0" brushRef="#br0" timeOffset="102284.747">23397 3173 8122,'-33'27'3751,"2"28"-3090,29-52-659,-3 8 6,0-1-1,1 1 1,1 0-1,0 0 1,0 0 0,1 0-1,0 0 1,1 1-1,0-1 1,1 1 0,0-1-1,1 1 1,0 1-8,0-10 12,0-1-1,1 1 1,-1-1 0,0 1 0,1-1 0,-1 0 0,1 1 0,0-1 0,0 0-1,0 0 1,0 0 0,0-1 0,0 1 0,0 0 0,1-1 0,-1 0-1,1 1 1,-1-1 0,1 0 0,-1 0 0,1 0 0,0-1 0,-1 1 0,1-1-1,0 1 1,0-1 0,0 0 0,-1 0 0,1 0 0,0 0 0,0-1 0,-1 1-1,1-1 1,0 1 0,-1-1 0,1 0 0,0 0 0,-1 0 0,1-1-1,1 0-11,14-9 129,-1 0-1,0-1 1,-1-1-1,0-1 0,-1 0 1,0-1-1,-2 0 0,1-1 1,-2-1-1,0 0 0,-1-1 1,2-5-129,8-19 819,-22 40-778,0 1 1,1-1 0,-1 0-1,0 1 1,0-1 0,0 1-1,0-1 1,0 1 0,-1 0 0,1-1-1,0 1 1,-1 0 0,1 0-1,0 0 1,-1 0 0,0 0-1,1 0 1,-1 0 0,0 0 0,1 1-1,-1-1 1,0 1 0,0-1-1,1 1 1,-1 0 0,0 0-1,0 0 1,0 0 0,1 0-1,-1 0 1,0 0 0,0 0 0,0 1-1,1-1 1,-1 1 0,0-1-1,0 1 1,-1 1-42,-13 2-135,0 0-1,0 2 1,0 0 0,0 1-1,1 0 1,-11 8 135,25-14-2851,4 2-9</inkml:trace>
  <inkml:trace contextRef="#ctx0" brushRef="#br0" timeOffset="102989.067">23057 3967 8378,'-11'-5'5142,"26"-4"-3493,99-19-1300,-24 13-329,-89 16-21,1 0 1,0 1-1,-1-1 1,1 1-1,-1-1 1,1 1-1,-1 0 0,0 0 1,0 0-1,0-1 1,0 1-1,0 0 0,0 0 1,0 0-1,-1 0 1,1 1-1,-1-1 1,1 0-1,-1 0 0,0 0 1,0 0-1,0 0 1,0 1-1,0-1 1,-1 0-1,1 0 0,-1 0 1,1 0-1,-1 0 1,0 0-1,1 0 1,-1 0-1,0 0 0,-1 0 1,1 0-1,0 0 1,-2 1 0,-62 102 126,65-105-125,-1 1 0,1 0 0,0 0-1,0-1 1,-1 1 0,1 0 0,0 0-1,0-1 1,0 1 0,0 0 0,0 0-1,0 0 1,0-1 0,0 1 0,1 0-1,-1 0 1,0 0 0,0-1 0,1 1-1,-1 0 1,0 0 0,1-1 0,-1 1-1,1 0 1,-1-1 0,1 1 0,-1-1-1,1 1 1,-1 0 0,1-1 0,0 1-1,-1-1 1,1 0 0,0 1 0,-1-1 0,1 1-1,0-1 1,0 0 0,-1 0 0,1 1-1,0-1 1,0 0 0,0 0-1,39 12 18,-38-11-15,101 10 30,-102-10-36,1 0 0,-1 0 0,1 0 0,-1 0 0,1 0 0,-1 1 0,0-1-1,0 0 1,0 1 0,1-1 0,-1 1 0,-1-1 0,1 1 0,0-1 0,0 1 0,0 0 0,-1-1 0,1 1 0,-1 0 0,0-1-1,1 1 1,-1 0 0,0 0 0,0 0 0,0-1 0,0 1 0,0 0 0,0 0 0,-1-1 0,1 2 3,-14 56-4,13-55 7,-5 13 49,0-1 1,-1 0-1,-1 0 0,0 0 1,-1-1-1,-1 0 1,0-1-1,-1 0 0,-1-1 1,-3 3-53,8-9 129,0-1-1,0 1 1,-1-2 0,0 1-1,0-1 1,-1 0 0,1-1 0,-1 0-1,0 0 1,0-1 0,0 0 0,-1-1-1,1 1 1,-1-2 0,1 0-1,-1 0 1,0 0 0,1-2 0,-3 1-129,10 0-15,1 0 1,-1 0-1,0 0 1,1 0 0,-1 0-1,1 0 1,-1-1-1,1 1 1,-1-1-1,1 1 1,-1-1-1,1 1 1,-1-1 0,1 0-1,0 0 1,-1 1-1,1-1 1,0 0-1,0 0 1,0-1 0,0 1-1,0 0 1,0 0-1,0 0 1,0-1-1,0 1 1,0 0 0,1-1-1,-1 1 1,0-1-1,1 1 1,-1-1-1,1 1 1,0-1 0,0 1-1,-1-1 1,1 1-1,0-1 1,0 0-1,0 1 1,1-1 0,-1 1-1,0-1 1,1-1 14,30-63-4673,-6 28 1128</inkml:trace>
  <inkml:trace contextRef="#ctx0" brushRef="#br0" timeOffset="103515.417">23789 3205 2673,'42'-38'6885,"-30"57"-5094,-5 89-663,49 286-621,-55-363-501,-1-1 0,-2 1 0,0-1 0,-2 1 0,-2-1 1,0 0-1,-2-1 0,-8 19-6,-15 29 42,-4-1 0,-23 36-42,-10 4-3863,44-71 1162</inkml:trace>
  <inkml:trace contextRef="#ctx0" brushRef="#br0" timeOffset="103905.546">22683 3255 4185,'-25'8'4801,"-8"17"-3297,17-8-1408,1 1-1,1 0 0,1 1 1,1 0-1,1 1 0,0 0 1,1 1-1,-3 11-95,-10 25 22,2 1 0,3 0-1,2 2 1,3 0 0,3 0-1,2 1 1,3 0 0,2 0 0,4 1-1,3 21-21,2-25-94,3-1-1,2 0 0,11 29 95,22 35-1761,1-11 146</inkml:trace>
  <inkml:trace contextRef="#ctx0" brushRef="#br0" timeOffset="105910.682">24778 3237 14891,'4'-5'16,"-5"8"0,-2 0 24,3 3-24,-6 7 16,-2 0-24,-1 13 0,2 4-24,-4 8 16,0-1 0,5 7 8,2-8 0,-1 2 8,7-5-88,4-8-2936,-5-13 951</inkml:trace>
  <inkml:trace contextRef="#ctx0" brushRef="#br0" timeOffset="107092.134">24417 3636 5649,'-23'20'6916,"43"-22"-5715,12-22-954,-1 0 1,-1-2 0,-1-2 0,-2 0 0,10-15-248,84-118 341,-93 105 491,-28 127-329,-7-6-491,-2 0 0,-15 53-12,21-109 3,1 1 0,0 0-1,1 0 1,0-1 0,0 1 0,1 0 0,0 0-1,1 0 1,1 1-3,-2-10 7,1-1-1,-1 1 0,1-1 1,0 1-1,-1-1 1,1 0-1,-1 1 0,1-1 1,0 0-1,-1 1 0,1-1 1,0 0-1,0 0 1,-1 0-1,1 0 0,0 0 1,0 0-1,-1 0 1,1 0-1,0 0 0,-1 0 1,1 0-1,0 0 0,0 0 1,-1 0-1,1-1 1,0 1-1,-1 0 0,1-1 1,0 1-1,-1 0 0,1-1 1,-1 1-1,1-1 1,0 1-1,-1-1 0,1 1 1,-1-1-1,0 1 1,1-1-1,-1 0 0,1 1 1,-1-1-1,0 0 0,1 1 1,-1-1-1,0 0 1,0 1-1,0-1 0,1 0 1,-1 0-1,0 1 1,0-1-1,0 0 0,0 0-6,2-3-27,8-8-2584</inkml:trace>
  <inkml:trace contextRef="#ctx0" brushRef="#br0" timeOffset="107568.671">24358 3955 6545,'22'4'5800,"23"-4"-5939,-23-1 574,11-2-283,1-2 0,-1-1 0,0-2 1,0-1-1,18-8-152,136-67 474,-179 83-488,-17 9-2416,6-5 432,-5 2-971</inkml:trace>
  <inkml:trace contextRef="#ctx0" brushRef="#br0" timeOffset="108006.992">24713 4009 7602,'-18'-1'4874,"-15"3"-2862,20 3-1967,0 1-1,0 1 1,0 0-1,1 1 1,0 1-1,1-1 0,-1 2 1,2 0-1,0 0 1,0 1-1,1 0 0,0 0 1,-5 9-45,4 0-5,1 1 0,0 1 1,2-1-1,0 1 0,2 1 0,0-1 0,1 1 1,2 0-1,0 0 0,1 0 0,2 0 1,1 13 4,-2-25-4,0 0 0,1 0 0,0 0 0,1 0 1,0 0-1,1 0 0,0 0 0,0-1 0,1 1 1,1-1-1,0 0 0,0 0 0,5 5 4,-7-12 2,0 0-1,1 0 1,-1-1-1,1 1 1,-1-1 0,1 0-1,0 0 1,0-1-1,0 1 1,0-1-1,1 0 1,-1 0-1,0 0 1,0 0 0,1-1-1,-1 1 1,0-1-1,1 0 1,-1-1-1,0 1 1,0-1-1,1 0 1,-1 0 0,0 0-1,0-1 1,0 1-1,0-1 1,0 0-1,0 0 1,-1 0-1,1-1 1,0 1 0,-1-1-1,0 0 1,0 0-1,2-2-1,7-6 59,-1-1-1,-1 0 1,0 0-1,0-1 1,-2 0-1,1-1 1,-2 0-1,0 0 1,0-1-1,-1 1 1,-1-1-1,-1-1 1,0 1 0,-1-1-1,0 1 1,-2-1-1,1-1-58,-2 13 54,0-1-1,0 0 1,-1 0-1,1 1 1,-1-1-1,0 0 1,0 1 0,0-1-1,-1 1 1,1-1-1,-1 1 1,-1 0-1,1-1 1,0 1 0,-1 0-1,0 1 1,0-1-1,0 0 1,0 1-1,-1 0 1,1 0-1,-1 0 1,0 0 0,0 0-1,0 1 1,0-1-1,0 1 1,-1 0-1,1 1 1,-1-1-1,1 1 1,-1 0 0,1 0-1,-1 0 1,0 1-1,0-1 1,-3 1-54,5 1-14,1 0 1,-1 0-1,1 0 1,-1 0-1,1 0 1,0 0-1,-1 1 1,1-1-1,0 1 1,0 0-1,0-1 0,0 1 1,0 0-1,1 0 1,-1 0-1,0 1 1,1-1-1,0 0 1,-1 1-1,1-1 1,0 1-1,0-1 1,0 1-1,1-1 1,-1 1-1,1-1 0,-1 3 14,0-3-177,1-1-1,-1 1 0,1-1 1,0 1-1,0 0 0,0-1 1,-1 1-1,1 0 0,1 0 1,-1-1-1,0 1 1,0 0-1,1-1 0,-1 1 1,1-1-1,-1 1 0,1 0 1,0-1-1,-1 1 0,1-1 1,0 0-1,0 1 0,1 0 178,11 17-3114</inkml:trace>
  <inkml:trace contextRef="#ctx0" brushRef="#br0" timeOffset="108580.08">25001 3293 5337,'2'-1'6008,"9"8"-5184,14 21-775,-2 1-1,0 1 1,-2 1-1,-2 1 1,-1 0-1,2 8-48,-11-23 4,-1 0 0,0 1 0,-1 0 0,-1 1 0,-1 0 0,-1 0 0,0 0 0,-1 0 0,-2 0 0,0 1 0,-1 11-4,-2-8 32,-1 1 0,-2-1 1,0 0-1,-2 0 0,0-1 0,-2 0 0,0 0 0,-3 2-32,-122 184 335,30-53-503,49-62-1798,2-9 214</inkml:trace>
  <inkml:trace contextRef="#ctx0" brushRef="#br0" timeOffset="109044.05">24403 3288 2336,'-3'6'4368,"-7"6"-2558,3-4-905,-25 40-663,1 2-1,3 1 1,3 1-1,1 2 1,3 0-1,2 1 1,3 1-1,2 1 1,2 0-1,4 0 1,1 1-1,3 5-241,0 38 72,4 0-1,9 57-71,-3-109 41,1 0 1,3-1-1,14 39-41,-17-65-341,1-1 1,1 0-1,1 0 0,1-1 1,0 0-1,2-1 1,2 3 340,37 38-1838</inkml:trace>
  <inkml:trace contextRef="#ctx0" brushRef="#br0" timeOffset="117293.909">25028 3072 6121,'-2'-5'452,"0"1"-1,0-1 1,0 1-1,1-1 1,-1 0-1,1 0 1,0 1 0,1-1-1,-1 0 1,1 0-1,0 0 1,0 0-1,1 0 1,-1 0-1,1-1-451,2-5 181,0 0-1,0 0 0,1 0 1,1 0-1,0 1 1,0 0-1,1 0 0,0 0 1,4-5-181,135-175 707,-83 126-645,-59 66-59,0 1 0,-1 0 0,1-1 0,-1 1 0,1 0 0,-1 1 0,0-1 0,0 0 0,0 0 0,-1 1 0,1-1 0,-1 1 0,0 0 0,0-1 0,0 1 0,0 0 0,-1 0 0,1 2-3,1 9 43,-1 0 1,0 0 0,-1 0-1,-1 0 1,0 0 0,-1 0 0,-1 0-1,0 0 1,-2 3-44,-51 86 808,4-4-4,52-98-800,0-1 1,0 0-1,0 0 0,1 1 0,-1-1 0,1 0 0,-1 0 0,1 1 0,-1-1 1,1 0-1,-1 0 0,1 0 0,0 0 0,0 0 0,0 0 0,0 0 0,-1 0 0,1 0 1,0 0-1,0-1 0,1 1 0,-1 0 0,0-1 0,0 1 0,0-1 0,0 1 1,1-1-1,-1 1 0,0-1 0,0 0 0,1 0 0,-1 0 0,0 1 0,1-1 0,0-1-4,-1 2 3,149 33 44,-140-32-43,-8-3-3,-1 1 0,1 0 0,0 0 0,-1 0 0,1 0 0,-1 0 0,1 0 0,-1 0 0,1 0 0,-1 1 0,1-1 0,0 0 0,-1 1 0,0 0 0,1-1 0,-1 1 0,1 0 0,-1 0 0,0 0 0,1-1 0,-1 1 0,0 1 0,0-1 0,0 0 0,0 0 0,0 0 0,0 1 0,0-1 0,0 0 0,-1 1 0,1-1 0,0 1 0,-1-1 0,1 1 0,-1-1 0,1 1-1,-31 19 76,-2-4 437,-1-1 1,-1-2-1,-1-1 1,-29 6-514,27-12 580,36-6-568,1-1 0,-1 0-1,0 0 1,1 0 0,-1 1 0,0-1-1,0 0 1,1 0 0,-1 0 0,0 0-1,1 0 1,-1 0 0,0 0 0,0-1 0,1 1-1,-1 0 1,0 0 0,1 0 0,-1-1-1,1 1 1,-1 0 0,0-1 0,1 1-1,-1-1 1,1 1 0,-1-1 0,1 1-1,-1-1 1,1 1 0,-1-1 0,1 1-1,-1-1 1,1 1 0,0-1 0,-1 0-1,1 1 1,0-1 0,0 0 0,-1 1 0,1-1-1,0 0 1,0 1 0,0-1 0,0 0-1,0 0 1,0 0-12,1 0-84,0-1 0,0 1 1,0-1-1,0 1 0,0 0 0,1 0 0,-1-1 0,0 1 0,1 0 1,-1 0-1,1 0 0,-1 1 0,1-1 0,-1 0 0,1 1 1,-1-1-1,1 0 0,0 1 0,0 0 0,-1-1 0,1 1 0,0 0 1,-1 0-1,2 0 84,17 0-3472</inkml:trace>
  <inkml:trace contextRef="#ctx0" brushRef="#br0" timeOffset="119873.669">25843 3204 4409,'12'-19'8027,"-22"30"-6880,-102 129-430,79-75-626,2 2 0,3 1-1,3 1 1,0 15-91,12-44 42,1 1-1,3 1 1,1 0-1,2 0 1,2 0-1,2 1 1,2 0-1,3 19-41,0-48 17,0-1 0,2 1 1,0-1-1,0 1 0,1-2 0,0 1 0,1-1 0,1 0 1,0 0-1,1-1 0,0 0 0,1 0 0,0-1 0,10 8-17,-17-16 4,0 1-1,0-1 1,1 0-1,-1 0 1,1 0-1,-1-1 1,1 1 0,0-1-1,-1 0 1,1 0-1,0 0 1,0-1-1,0 1 1,0-1-1,0 0 1,-1 0-1,1 0 1,0-1-1,0 1 1,2-1-4,3-8-3142,-8 5 724</inkml:trace>
  <inkml:trace contextRef="#ctx0" brushRef="#br0" timeOffset="120998.905">26203 3231 4017,'44'-44'10618,"-56"63"-10072,2-2-427,2 1 0,0 0 1,1 0-1,1 1 0,0 0 1,0 10-120,5-29 2,1 1 0,0 0 0,0-1 0,-1 1 1,1 0-1,0 0 0,0-1 0,0 1 0,0 0 1,0 0-1,0 0 0,0-1 0,0 1 0,0 0 0,0 0 1,1-1-1,-1 1 0,0 0 0,0-1 0,1 1 1,-1 0-1,0-1 0,1 1 0,-1 0 0,1-1 0,-1 1 1,1-1-1,-1 1 0,1-1 0,-1 1 0,1-1 0,0 1 1,-1-1-1,1 1 0,0-1 0,-1 0 0,1 1 1,0-1-1,0 0 0,-1 0 0,1 0 0,0 1 0,0-1-2,39-3 59,-24 0-34,8 1 3,83 2 32,-105 0-62,-1 1-1,1 0 1,0-1 0,-1 1-1,1 0 1,0 0 0,-1 0-1,1 0 1,-1 1 0,0-1-1,1 0 1,-1 0-1,0 1 1,0-1 0,0 1-1,0-1 1,0 1 0,0 0-1,0-1 1,0 1 0,-1 0-1,1-1 1,-1 1-1,1 0 1,-1 0 0,0 0-1,0-1 1,0 1 0,0 0-1,0 0 1,0 0 0,0 0-1,0-1 1,-1 1-1,1 1 3,-21 62 23,18-57 81,0 0-1,0 0 1,-1-1-1,0 1 1,-1-1-1,0 0 1,0 0-1,0-1 1,-1 0-1,0 0 1,0 0-1,-1 0 1,1-1-1,-1 0 1,0-1-1,-1 1 1,1-2-1,-4 2-103,-10 3 313,0-2 0,0-1 0,0-1 0,-1 0 0,1-2 0,-3 0-313,21-2-60,1 0-1,0 0 1,-1 0 0,1 0 0,0-1 0,0 1-1,0 0 1,-1-1 0,1 0 0,0 1-1,0-1 1,0 0 0,0 0 0,0 0-1,0-1 1,0 1 0,0 0 0,1-1 0,-1 1-1,0-1 1,1 0 0,-1 1 0,1-1-1,0 0 1,0 0 0,-1 0 0,1 0-1,0 0 1,1 0 0,-1 0 0,0 0 0,1-1-1,-1 1 1,1 0 0,-1 0 0,1-1-1,0 1 1,0 0 0,0 0 0,0-1-1,1 1 1,-1 0 0,1-2 60,6-27-3511,13-9-365</inkml:trace>
  <inkml:trace contextRef="#ctx0" brushRef="#br0" timeOffset="121287.122">26213 3158 7658,'-17'-3'2672,"7"1"401,4 2-1969,4 2-520,5-2-264,11-3-112,4 6-152,16 2-80,2-5 32,13 3-8,-2 1 24,7-8 16,-7-3 8,3 1 32,-12-4-208,-6-2-2280,-20-8-753</inkml:trace>
  <inkml:trace contextRef="#ctx0" brushRef="#br0" timeOffset="121638.866">26011 3841 6561,'1'4'5879,"26"-2"-4860,39-14-596,0-3 0,-1-2 0,22-11-423,59-16 185,-74 31-117,-89 7-3524,-4 12 909</inkml:trace>
  <inkml:trace contextRef="#ctx0" brushRef="#br0" timeOffset="122127.35">26353 3952 6177,'-25'3'6583,"1"6"-3300,10-2-3234,0 2 0,1-1 1,1 2-1,-1-1 0,1 2 0,1 0 1,-5 6-50,9-7 4,0 0 0,0 0 0,1 1 0,0 0 0,1 0 0,0 0 1,1 1-1,0-1 0,1 1 0,1 0 0,-1 0 0,2 1 0,0-1 1,0 0-1,1 0 0,1 1 0,0-1 0,1 6-4,-1-13 0,0 1 0,-1 0 0,2-1 0,-1 1 0,1-1 0,0 1 0,0-1 0,0 0 0,1 1 0,0-1-1,0 0 1,0-1 0,0 1 0,1-1 0,0 1 0,0-1 0,0 0 0,0-1 0,1 1 0,0-1 0,3 3 0,-4-6 5,1 1 1,-1-1-1,0 1 1,0-1-1,0-1 1,1 1-1,-1 0 1,0-1-1,0 0 1,0 0-1,0 0 1,0-1-1,0 1 0,0-1 1,0 0-1,0 0 1,-1 0-1,1-1 1,-1 1-1,1-1 1,-1 0-1,0 0 1,0 0-1,-1 0 1,1-1-1,-1 1 1,1-1-1,-1 1 1,1-4-6,3-1 72,0 0 0,-1-1 0,-1 1 0,1-1 1,-1 0-1,-1 0 0,1-1 0,-2 1 1,1-1-1,-1 1 0,-1-1 0,0 0 0,0-8-72,-1 16 36,-1 0 0,1 0-1,-1 0 1,1 0-1,-1 0 1,0 1-1,0-1 1,0 0 0,0 0-1,0 1 1,0-1-1,-1 1 1,1-1-1,0 1 1,-1 0 0,1-1-1,-1 1 1,0 0-1,1 0 1,-1 0-1,0 0 1,1 0 0,-1 0-1,0 1 1,0-1-1,0 1 1,0-1 0,0 1-1,0 0 1,0-1-1,0 1 1,0 0-1,0 0-35,-66 8 293,63-7-292,1 1 0,0 0-1,0 0 1,0 1 0,0-1-1,0 1 1,0 0 0,0 0-1,1 0 1,0 1 0,-1-1-1,1 1 1,1-1 0,-1 1-1,0 0 1,-1 4-1,3-6-121,0-1 0,0 0 0,0 1 0,1-1 1,-1 1-1,0-1 0,1 1 0,-1 0 0,1-1 0,-1 1 0,1-1 0,0 1 0,-1 0 0,1-1 1,0 1-1,0 0 0,1 0 0,-1-1 0,0 1 0,0 0 0,1-1 0,-1 1 0,1-1 0,-1 1 1,1-1-1,0 1 0,0-1 0,0 1 0,0-1 0,0 1 0,0-1 0,0 0 0,0 0 0,0 1 0,1-1 1,-1 0-1,0 0 0,2 0 121,21 7-3272</inkml:trace>
  <inkml:trace contextRef="#ctx0" brushRef="#br0" timeOffset="122589.152">26699 3244 8546,'-4'-8'5184,"15"14"-4184,1 11-987,-1 1 1,0-1-1,-1 2 0,-1 0 1,-1 0-1,0 0 0,-2 1 1,1 6-14,3 3 1,2 5 5,-1 1 0,-2 1 1,-1 0-1,-1 0 0,-3 1 1,-1 0-1,-1 26-6,-8-15 71,-2 0 0,-3 0 0,-1-1 0,-3-1 0,-1 0 0,-3-1 0,-1 0 0,-4 1-71,-91 227 220,36-119-775,41-109-1921,4-27 151</inkml:trace>
  <inkml:trace contextRef="#ctx0" brushRef="#br0" timeOffset="123634.977">26866 2581 6905,'0'0'287,"0"0"0,0 0-1,0 0 1,0 0 0,0 0-1,0-1 1,0 1-1,0 0 1,1 0 0,-1 0-1,0 0 1,0-1-1,0 1 1,0 0 0,0 0-1,0 0 1,0 0 0,0-1-1,0 1 1,0 0-1,0 0 1,0 0 0,0-1-1,0 1 1,-1 0-1,1 0 1,0 0 0,0 0-1,0-1 1,0 1 0,0 0-287,7 1-437,167-21 898,3-28-313,-167 50-71,-23 10-55,12-11-15,-48 53 75,31-15-57,1 0 0,2 1-1,2 1 1,2 1-1,-4 26-24,-43 213 57,34-217 21,24-65-75,0 1 0,0-1-1,0 1 1,0-1 0,1 1 0,-1 0 0,0-1 0,0 1 0,1-1 0,-1 1 0,0 0-1,0-1 1,1 1 0,-1 0 0,1 0 0,-1-1 0,0 1 0,1 0 0,-1 0-1,0-1 1,1 1 0,-1 0 0,1 0 0,-1 0 0,1 0 0,-1 0 0,1-1-1,-1 1 1,0 0 0,1 0 0,-1 0 0,1 0 0,-1 0 0,1 1 0,-1-1-1,1 0 1,-1 0 0,1 0 0,-1 0 0,0 0 0,1 1 0,-1-1 0,1 0 0,-1 0-1,0 1 1,1-1 0,-1 0 0,0 0 0,1 1 0,-1-1 0,0 1 0,1-1-1,-1 0 1,0 1 0,0-1 0,0 0 0,1 1 0,-1-1 0,0 1 0,0-1-1,0 1 1,0-1 0,0 1-3,6-16-1847,-6 3 11</inkml:trace>
  <inkml:trace contextRef="#ctx0" brushRef="#br0" timeOffset="123958.328">26872 3038 8026,'-12'0'2472,"8"8"489,9-1-2137,6-10-472,16 14-80,11-14-152,17-6-24,4-17-16,12 11-16,-6-14-16,4 11-40,-6-11-3072</inkml:trace>
  <inkml:trace contextRef="#ctx0" brushRef="#br0" timeOffset="151536.498">27172 3838 7754,'-9'-8'4610,"9"8"-4565,0 0 0,1 0 0,-1 0 0,0 0 0,0 0 0,1 0 0,-1 0 0,0 0 0,0 0 0,1 0 0,-1 0 0,0 0 0,0 0 0,1 0 1,-1 0-1,0-1 0,0 1 0,1 0 0,-1 0 0,0 0 0,0 0 0,1 0 0,-1-1 0,0 1 0,0 0 0,0 0 0,1 0 0,-1-1 0,0 1 0,0 0 0,0 0 0,0 0 0,0-1 0,0 1 0,1 0 0,-1 0 0,0-1 0,0 1 0,0 0 0,0-1 0,0 1 0,0 0 0,0 0 0,0-1 1,0 1-1,0 0 0,0 0 0,0-1 0,0 1 0,-1 0 0,1 0 0,0-1 0,0 1 0,0 0 0,0 0 0,0-1 0,0 1 0,-1 0 0,1 0 0,0 0 0,0-1 0,0 1 0,0 0 0,-1 0 0,1 0 0,0 0 0,0 0 0,-1-1 0,1 1-45,66-26 742,19 3-693,136-35 0,-140 44 18,-43-8-716,-50 25-2552,-7 16 795</inkml:trace>
  <inkml:trace contextRef="#ctx0" brushRef="#br0" timeOffset="151797.104">27318 3989 7026,'-15'11'2480,"5"-5"305,1-6-1593,6 0-808,11-1-48,3-4-64,5-1 80,5 0-56,13-6 64,-4 9-32,7-8-24,-4 7-176,8 2-16,-11 4-39,2-4-25,-3 4-3321</inkml:trace>
  <inkml:trace contextRef="#ctx0" brushRef="#br0" timeOffset="57639.861">28120 1852 6177,'-20'-137'3422,"6"60"136,16 614-2883,10-337-389,-10-188 248,-3-22 416,0 4-841,-2-63 150,2 0-1,3 0 1,4 1-1,2-1 1,4 1-259,33-141 24,-6 117-88,-37 91 57,-1 1 1,0-1 0,1 1-1,-1-1 1,1 1-1,-1 0 1,1-1 0,-1 1-1,1 0 1,-1 0 0,1 0-1,-1 0 1,1 1-1,-1-1 1,0 0 0,1 1-1,-1-1 1,1 1 0,-1-1-1,0 1 1,1-1 0,-1 1-1,0 0 1,0 0-1,1 0 1,-1 0 0,0 0-1,0 0 1,0 0 0,0 0-1,0 0 1,0 0-1,-1 1 1,1-1 0,0 0-1,-1 0 1,1 1 0,-1-1-1,1 1 1,-1 0 6,46 99-59,-46-91 67,0 1 0,0-1 0,-1 0 0,-1 0-1,1 0 1,-2 0 0,1-1 0,-1 1 0,-1-1-1,0 1 1,0-1 0,-1 0 0,0 0 0,0-1 0,-2 2-8,2-2 26,0 0 0,0 0-1,-1-1 1,0 0 0,0 0 0,0 0 0,-1-1 0,0 0 0,-1 0 0,1 0 0,-1-1 0,0-1 0,0 1 0,-1-1 0,0 0-26,8-4-15,-1 0 1,1-1-1,-1 1 0,1 0 0,0 0 1,-1-1-1,1 1 0,0-1 0,0 1 1,-1-1-1,1 0 0,0 0 0,0 1 1,0-1-1,0 0 0,0 0 0,0 0 1,0 0-1,0 0 0,0 0 0,0 0 1,1 0-1,-1-1 0,0 1 0,1 0 1,-1 0-1,1-1 0,-1 1 0,1 0 1,0-1-1,-1 1 0,1 0 0,0-1 1,0 1-1,0 0 0,0-1 0,0 1 1,0-1-1,0 1 0,1 0 0,-1-1 1,1 1-1,-1 0 0,1 0 0,-1-1 1,1 1-1,-1 0 0,1 0 0,0 0 1,0-1-1,0 1 15,32-69-4342,-11 32 1081</inkml:trace>
  <inkml:trace contextRef="#ctx0" brushRef="#br0" timeOffset="153649.87">28105 3336 2985,'0'10'4416,"4"-14"424,8-11-4086,62-58 211,20-9-606,-90 80-309,0 0-1,0-1 1,0 0 0,0 0-1,-1 0 1,1 0-1,-1-1 1,0 1 0,0-1-1,0 0 1,0 0-1,-1 0 1,1 0 0,-1 0-1,0 0 1,-1-1-1,1 1 1,-1-1 0,0 0-1,0 1-49,-21 71 268,15-50-239,2-9-18,0 0-1,0 1 1,1-1 0,0 1 0,1-1-1,0 1 1,0 0 0,1 0 0,0-1-1,1 1 1,0 0 0,2 8-11,-4-16-9,1-1 0,0 1 0,1 0 0,-1-1 0,0 1 0,0 0 0,0 0 0,0-1 0,0 1 0,1 0 0,-1-1 0,0 1 0,1 0 0,-1-1 0,0 1 0,1-1 0,-1 1 0,1-1 0,-1 1 1,1-1-1,-1 1 0,1-1 0,-1 1 0,1-1 0,0 1 0,-1-1 0,1 0 0,0 1 0,-1-1 0,1 0 0,0 0 0,-1 0 0,1 1 0,0-1 0,-1 0 0,1 0 0,0 0 0,0 0 0,-1 0 0,1 0 0,0 0 0,-1 0 0,1-1 1,0 1-1,0 0 0,0 0 9,2-3-2578</inkml:trace>
  <inkml:trace contextRef="#ctx0" brushRef="#br0" timeOffset="58103.429">28566 1724 8802,'-1'5'2248,"-1"-8"657,4 3-2569,13 0-136,-6-5-144,14 2 0,6 0 8,10-1 0,1 4-8,11-2-8,-7 7-16,-4 1-8,-11-2-240,-10-4-2752,-13 14 831</inkml:trace>
  <inkml:trace contextRef="#ctx0" brushRef="#br0" timeOffset="58443.542">28615 1912 9170,'-3'6'1872,"4"0"881,10 1-2721,4-3-40,14 1 40,6-5 0,4-3 16,8-6 32,1-4-16,2 0 1128,-11 7-3992,-7 0 1711</inkml:trace>
  <inkml:trace contextRef="#ctx0" brushRef="#br0" timeOffset="95487.688">29293 1660 7234,'-18'30'3405,"-24"32"-956,42-72-2098,85-94-208,-21 14 421,-3-3 0,40-85-564,-86 155 283,-27 247 110,13-191-378,13 104 37,-1-116 65,-13-21-129,1 1 0,-1-1-1,0 0 1,1 0 0,-1 0 0,1 0-1,-1 0 1,0 1 0,1-1 0,-1 0-1,1 0 1,-1 0 0,1 0-1,-1 0 1,0 0 0,1 0 0,-1 0-1,1-1 1,-1 1 0,0 0 0,1 0-1,-1 0 1,1 0 0,-1 0 0,0-1-1,1 1 1,-1 0 0,0 0 0,1-1-1,-1 1 1,0 0 0,1-1-1,-1 1 1,0 0 0,0-1 0,0 1-1,1 0 1,-1-1 0,0 1 0,0 0-1,0-1 1,0 1 0,1-1 0,-1 1-1,0 0 1,0-1 0,0 1 0,0-1-1,0 1 1,0-1 0,0 1 0,0 0-1,0-1 1,0 1 0,-1-1-1,1 1 1,0-1 12,2-20-2483,-2-11 105</inkml:trace>
  <inkml:trace contextRef="#ctx0" brushRef="#br0" timeOffset="95889.709">29305 1853 8154,'-3'2'542,"-33"17"4159,35-18-4671,1 0-1,-1-1 0,0 1 0,1 0 0,-1-1 0,1 1 1,-1 0-1,1 0 0,0-1 0,-1 1 0,1 0 1,0 0-1,-1 0 0,1 0 0,0 0 0,0-1 0,0 1 1,0 0-1,0 0 0,0 0 0,0 0 0,0 0 1,0 0-1,0 0 0,1-1 0,-1 1 0,0 0 1,0 0-1,1 0 0,-1 0 0,1-1 0,-1 1 0,1 0 1,-1 0-1,1-1 0,-1 1 0,1 0 0,0-1 1,-1 1-1,1-1 0,0 1 0,0 0-29,5 2 3,0 0 1,1 0-1,0 0 0,-1-1 1,1 0-1,0 0 0,0-1 1,0 0-1,1 0 0,-1 0 0,0-1 1,0 0-1,0-1 0,0 1 1,0-2-1,0 1 0,0-1 1,0 0-1,0 0 0,0 0 0,2-3-3,238-96 157,30-18-32,-246 112-61,-31 7-119,1 0 0,0 0 0,-1 0 0,1 0 0,-1 0 0,1 1 0,-1-1 0,1 0 0,-1 0 0,1 1 0,-1-1 0,1 0 0,-1 1 0,1-1-1,-1 1 1,0-1 0,1 1 0,-1-1 0,0 0 0,1 1 0,-1-1 0,0 1 0,1 0 0,-1-1 0,0 1 0,0-1 0,0 1 0,0-1 0,1 1 0,-1-1 0,0 1 0,0 0 0,0-1 0,0 1 0,0-1-1,-1 1 1,1 0 0,0-1 0,0 1 0,0-1 0,0 1 0,-1-1 0,1 1 0,0-1 0,0 1 0,-1-1 0,1 1 0,0-1 0,-1 1 0,1-1 0,-1 1 0,1-1 0,0 0 0,-1 1 0,1-1 55,-19 26-3049,-11 2-600</inkml:trace>
  <inkml:trace contextRef="#ctx0" brushRef="#br0" timeOffset="96414.539">29697 1965 4041,'1'-1'404,"8"-16"3557,-9 17-3866,0 0-1,-1 0 1,1 0-1,0 0 1,0 1-1,0-1 1,0 0 0,-1 0-1,1 0 1,0 0-1,0 0 1,0 0-1,0 0 1,-1 0 0,1 1-1,0-1 1,0 0-1,0 0 1,-1 0-1,1 0 1,0 0 0,0 0-1,0 0 1,-1 0-1,1 0 1,0 0-1,0 0 1,0-1 0,-1 1-1,1 0 1,0 0-1,0 0 1,0 0-1,-1 0 1,1 0 0,0 0-1,0 0 1,0-1-1,0 1 1,0 0-1,-1 0 1,1 0 0,0 0-1,0 0 1,0-1-1,0 1 1,0 0-1,0 0-94,-20 16 166,2 0-1,0 2 1,1 0-1,1 1 0,0 0 1,2 2-1,0-1 0,-5 13-165,-23 50 73,3 2 0,-3 20-73,39-98 1,-22 82 87,25-86-86,-1 0 1,1 0 0,0 0-1,0 0 1,0-1 0,1 1-1,-1 0 1,1 0 0,-1 0 0,1 0-1,0 0 1,0 0 0,0-1-1,0 1 1,1 0 0,-1-1-1,1 1 1,0-1 0,0 0-1,-1 1 1,1-1 0,1 0-1,-1 0 1,0 0 0,0-1-1,1 1 1,-1 0 0,1-1-1,0 1-2,10 2 7,-1-1 0,1 0 0,-1-1 0,1 0 0,0-1-1,0-1 1,-1 0 0,1 0 0,0-1 0,0-1-1,-1 0 1,1-1 0,-1 0 0,1-1 0,-1 0 0,0-1-1,-1-1 1,8-4-7,-10 7 59,-1-2-1,1 1 1,-1-1-1,0 0 1,0-1 0,-1 0-1,1 0 1,-1 0-1,-1-1 1,1 0 0,-1-1-1,0 0 1,-1 1-1,2-5-58,-7 10 47,0 1-1,0-1 1,0 1-1,-1-1 1,1 1-1,-1-1 1,1 1 0,-1 0-1,0-1 1,1 1-1,-1 0 1,0 0-1,0-1 1,0 1-1,0 0 1,0 0-1,0 0 1,0 0-1,0 0 1,0 0-1,-1 0 1,1 1-1,0-1 1,-1 0 0,1 1-1,0-1 1,-1 1-1,1-1 1,-1 1-1,1 0 1,-1 0-1,1-1 1,-1 1-1,1 0 1,-1 0-1,1 0 1,-1 1-1,1-1 1,-1 0-1,1 1 1,0-1 0,-1 0-1,1 1 1,-1 0-1,1-1-46,-20 2 119,-1 1 1,1 1-1,0 0 1,0 2-1,1 0 0,0 1 1,0 2-1,0 0 0,1 1 1,-1 1-120,-9 14 17,28-25-82,1 0 1,-1 1-1,1-1 1,0 0 0,-1 1-1,1-1 1,-1 1-1,1-1 1,0 1-1,-1-1 1,1 1-1,0-1 1,0 1-1,-1-1 1,1 1 0,0-1-1,0 1 1,0-1-1,0 1 1,0-1-1,0 1 1,0-1-1,0 1 1,0 0-1,0-1 1,0 1 0,0-1-1,0 1 1,0-1-1,0 1 1,0-1-1,1 1 1,-1-1-1,0 1 1,0-1-1,1 1 1,-1-1-1,0 1 1,1-1 0,-1 1-1,0-1 1,1 0-1,-1 1 1,1-1-1,-1 1 1,1-1-1,-1 0 1,1 0 0,-1 1-1,1-1 1,-1 0-1,1 0 1,-1 0-1,1 0 1,-1 1-1,1-1 1,-1 0-1,1 0 1,0 0 0,-1 0 64,29 0-2886</inkml:trace>
  <inkml:trace contextRef="#ctx0" brushRef="#br0" timeOffset="154835.292">28771 3220 7874,'-4'-1'2432,"1"-1"577,3 2-1737,0 3-488,1-4 64,-1 1-159,0-2-137,0 2-320,2-4-112,1 5-104,1-1-8,4 0-64,-2-1-608,2 1-48,2 9-2865,1-8 336</inkml:trace>
  <inkml:trace contextRef="#ctx0" brushRef="#br0" timeOffset="155425.636">29228 3008 8466,'-34'43'6319,"-78"60"-5531,82-79-602,30-23-185,0 0 0,1-1 0,-1 1-1,0-1 1,1 1 0,-1-1 0,0 1-1,1-1 1,-1 1 0,0-1-1,1 1 1,-1-1 0,1 1 0,-1-1-1,1 0 1,-1 1 0,1-1 0,-1 0-1,1 0 1,0 1 0,-1-1 0,1 0-1,-1 0 1,1 0 0,0 0 0,-1 0-1,1 0 1,-1 1 0,1-1-1,0-1 1,-1 1 0,1 0 0,0 0-1,-1 0 1,1 0 0,-1 0 0,1-1-1,-1 1 1,1 0-1,0 0-1,178-11-7,-178 11 7,1 0 0,0 0 0,-1 0 0,1 0 0,0 0 0,-1 0 0,1 1 0,-1-1 0,1 0 0,0 1 0,-1-1 0,1 1 0,-1 0 0,1-1 0,-1 1 0,1 0 0,-1 0 0,0 0 0,1 0 0,-1 0 0,0 0 0,0 0 0,0 1 0,0-1 0,0 0 0,0 1 0,0-1 0,0 0 0,-1 1 0,1-1 0,0 1 0,-1-1 0,1 1 0,-1 0 0,0-1 0,1 1 0,-1 0-1,0-1 1,0 1 0,0-1 0,0 1 0,0 0 0,-1 1 1,-1 2 18,-1 0-1,0 0 1,0 0-1,0 0 1,0-1-1,-1 1 1,1-1-1,-1 0 1,0 0-1,-1 0 1,1-1-1,-1 0 1,1 1-1,-1-1 1,0-1-1,-2 2-17,-83 63 355,76-56-319,12-8-28,-1 0 0,1-1 0,-1 1 0,0-1 0,0 0 0,1 0 0,-2 0 1,1 0-1,0-1 0,0 1 0,0-1 0,-1 0 0,1 1 0,-1-2 0,1 1 0,-1 0 0,1-1 0,-1 0 0,0 1 0,1-1 0,-1-1 1,0 1-9,2-2-146,0 1 0,0-1 1,0 0-1,0 0 0,0 0 1,0 0-1,0 0 0,1-1 1,-1 1-1,1 0 1,-1-1-1,1 1 0,0-1 1,0 1-1,0-1 0,1 0 1,-1 0-1,0 1 1,1-1-1,0 0 0,0 0 1,0 1-1,0-1 0,0-3 146,0 2-716,-2-24-2206</inkml:trace>
  <inkml:trace contextRef="#ctx0" brushRef="#br0" timeOffset="155807.04">29113 3161 8666,'0'-3'2280,"6"-6"809,6 1-2449,5-1-88,5-1-120,4 0-80,-3 0-144,4 7-80,1-2-63,-4 7-49,-1-4 16,1 10-8,-6-7 24,-1-5 32,-1-7-224,1-30-3153,-2-13 1008</inkml:trace>
  <inkml:trace contextRef="#ctx0" brushRef="#br0" timeOffset="156383.255">29594 2597 7226,'-9'4'6619,"15"-4"-4505,18-3-1939,211-72-102,-182 55 22,-63 43-94,5-14 3,1 0-1,0 0 0,0 1 0,0-1 0,2 1 0,-1 0 1,1 0-1,0 0 0,1 4-3,-2 6 3,-28 176 52,8-65 29,18-99-74,-22 77 35,15-75-675,10-51-4049,-9-9 1317</inkml:trace>
  <inkml:trace contextRef="#ctx0" brushRef="#br0" timeOffset="156688.544">29636 2977 5265,'-3'16'3641,"0"-19"-720,5 1-433,4 5-2280,9-12-88,8 1-48,11-13 8,6 1 8,8-58-8,-7 5-24,2-6-160,-7 18 512,7-3-3424</inkml:trace>
  <inkml:trace contextRef="#ctx0" brushRef="#br0" timeOffset="157924.416">28164 3733 6209,'-34'-5'6774,"134"16"-5269,-23-5-1511,0-4-1,1-4 0,39-6 7,188-42 119,108-51-18,75-38 6,-353 116-69,-134 23-22,0-1 1,0 1 0,0 0 0,-1 0 0,1 0 0,0 0 0,0 0 0,0 0 0,0 0 0,0 0 0,0 0 0,-1 0 0,1 0-1,0 1 1,0-1 0,0 0 0,0 1 0,-1-1 0,1 0 0,0 1 0,0-1 0,-1 1 0,1-1 0,0 1 0,-1 0 0,1-1-1,0 1 1,-1 0 0,1-1 0,-1 1 0,1 0 0,-1 0 0,1-1 0,-1 1 0,0 0 0,1 0 0,-1 0 0,0 0 0,0-1 0,0 1-1,0 0 1,0 0 0,0 0 0,0 0 0,0 0 0,0 0 0,0 0 0,0-1 0,0 1 0,0 0 0,-1 0 0,1 0 0,0 0-1,-1-1 1,0 2-17,-8 23-148,8-21-1872</inkml:trace>
  <inkml:trace contextRef="#ctx0" brushRef="#br0" timeOffset="159282.988">29161 3958 7954,'-53'17'4207,"-19"34"-3646,54-36-378,-16 9-61,25-18-72,0 0 0,0 0 0,0 1-1,1 0 1,0 1 0,0 0-1,1 0 1,0 1 0,-5 7-50,0 15 60,0 0 0,2 0 0,1 1 0,1 0 0,2 0 0,2 1 0,1 0 0,1 0 0,1 0-60,-1-5 15,1 0 1,1-1-1,2 1 0,0 0 1,2-1-1,3 11-15,-6-36 2,1 1 0,-1-1 1,0 0-1,1 0 0,-1 0 0,1 1 1,0-1-1,0-1 0,0 1 0,0 0 1,0 0-1,0-1 0,0 1 0,1-1 1,-1 0-1,0 0 0,1 1 0,-1-2 1,1 1-1,-1 0 0,1 0 0,0-1 0,-1 1 1,1-1-1,0 0 0,-1 0 0,1 0 1,0 0-1,-1-1 0,1 1 0,0-1-2,2 1 12,0 0 0,0-1-1,0 0 1,0 0 0,0 0-1,-1-1 1,1 0 0,0 0-1,-1 0 1,1 0 0,-1-1-1,0 1 1,1-1 0,-1 0-1,-1 0 1,4-4-12,4-12 59,0-1-1,-2-1 1,0 0 0,-2 0-1,0-1 1,-1 1 0,-2-1 0,1-5-59,14-137 604,-18 159-532,-1 0 1,0-1 0,0 1 0,0 0 0,-1 0 0,1 0-1,-1 0 1,-1 0 0,1 0 0,-1 0 0,1 0 0,-2 0-1,0-2-71,2 6 20,0 0 0,0 1 1,1-1-1,-1 0 0,0 1 1,0-1-1,0 0 1,0 1-1,0 0 0,0-1 1,-1 1-1,1-1 1,0 1-1,0 0 0,0 0 1,0 0-1,0 0 1,0 0-1,-1 0 0,1 0 1,0 0-1,0 0 1,0 0-1,0 0 0,0 1 1,0-1-1,0 1 1,-1-1-1,1 1 0,0-1 1,0 1-1,0-1 1,1 1-1,-1 0 0,0-1 1,0 1-1,0 0 1,0 0-1,1 0 0,-1 0 1,0 0-22,-2 2 45,-10 5 31,0 2-1,1 0 1,1 0-1,-1 1 1,2 1-1,-1 0 1,2 0-1,-9 13-75,-49 112 99,56-120-85,-14 40 3,21-20-69,13-40-84,12-26-359,6 7-2276,5-22 156</inkml:trace>
  <inkml:trace contextRef="#ctx0" brushRef="#br0" timeOffset="159794.688">29290 4038 8514,'-13'8'3814,"26"-10"-2634,9-9-1143,-1-2-1,-1-1 1,0 0-1,-1-2 0,0 0 1,8-10-37,11-10 289,-2-2 1,-2-1-1,12-19-289,-85 110 982,18-19-921,2 0 0,1 1 0,2 1 0,-5 16-61,20-50 27,1 0 0,-1 0 0,0 0 0,0 0-1,1 0 1,-1 0 0,0 0 0,1 0 0,-1 1 0,1-1 0,0 0 0,-1 0 0,1 1 0,0-1 0,0 0 0,0 0 0,0 1 0,0-1 0,0 0 0,0 1 0,0-1 0,0 0 0,1 0 0,-1 1 0,0-1-1,1 0 1,-1 0 0,1 0 0,0 0 0,-1 1 0,1-1 0,0 0 0,0 0 0,-1 0 0,1 0 0,0-1 0,0 1 0,0 0 0,0 0 0,0 0 0,0-1 0,1 1 0,-1 0-27,16-9-1917,3-12 737</inkml:trace>
  <inkml:trace contextRef="#ctx0" brushRef="#br0" timeOffset="160146.988">29695 3823 8530,'-19'17'5010,"3"50"-4434,15-57-581,1-1 0,1 0 0,-1 1 0,2-1 0,-1 0 0,1 0 0,1 0 0,0 0 0,0 0 0,0-1 0,3 4 5,-5-9 7,1 0-1,-1 0 1,1 0 0,0 0 0,0-1 0,0 1 0,0-1 0,1 1 0,-1-1 0,1 0 0,-1 0 0,1 0-1,0 0 1,-1 0 0,1-1 0,0 1 0,0-1 0,0 0 0,1 0 0,-1 0 0,0 0 0,0 0 0,1-1-1,-1 1 1,0-1 0,0 0 0,1 0 0,-1-1 0,0 1 0,1 0 0,-1-1 0,3-1-7,8-2 106,1-1 0,-1-1 0,0 0 0,0-1 0,-1-1 1,0 0-1,0 0 0,-1-2 0,0 1 0,-1-1 0,0-1 0,-1 0 1,0-1-1,0 0 0,-1 0 0,-1-1 0,4-7-106,-11 17 31,0 0 0,0 0-1,-1 0 1,1-1 0,-1 1 0,1 0 0,-1 0-1,0 0 1,0 0 0,0-1 0,-1 1-1,1 0 1,-1 0 0,0 0 0,0 0-1,0 0 1,0 0 0,0 0 0,-1 0 0,1 0-1,-1 0 1,0 1 0,1-1 0,-1 1-1,-1-1 1,1 1 0,0 0 0,-1 0 0,1 0-1,-1 0 1,1 0 0,-1 1 0,0-1-1,0 1 1,0-1 0,0 1 0,0 0 0,0 0-1,0 1 1,0-1 0,0 1 0,0-1-1,-1 1 1,1 0 0,0 0 0,0 0-1,0 1 1,0-1 0,-1 1 0,1 0 0,0 0-1,0 0 1,-2 1-31,-6 1 14,1 0 0,-1 1 0,0 0 0,1 0 0,0 2 0,0-1 1,1 1-1,-1 0 0,1 1 0,1 0 0,-1 1 0,1 0 0,-4 4-14,11-10-63,0-1 1,0 1-1,0-1 1,0 1-1,0 0 1,1-1-1,-1 1 1,0 0-1,1-1 1,-1 1-1,1 0 1,0 0-1,-1 0 1,1-1-1,0 1 1,0 0-1,0 0 1,0 0-1,1-1 1,-1 1-1,0 0 1,1 0-1,-1 0 63,15 0-3115</inkml:trace>
  <inkml:trace contextRef="#ctx0" brushRef="#br0" timeOffset="161119.482">30216 3637 17500,'0'0'736,"1"7"-48,-4-7-152,6-2-144,-3 0-152,3-1-120,0-3-96,3 5 32,0 2-240,4-7-752,-4 2-320,-3-1-2801,-2-13 24</inkml:trace>
  <inkml:trace contextRef="#ctx0" brushRef="#br0" timeOffset="162738.243">30718 3683 9626,'-16'-34'7196,"41"29"-6258,35 7-949,-59-3 12,0 1 0,0-1-1,0 1 1,0 0 0,0 0 0,0 0 0,-1 0-1,1-1 1,0 1 0,0 0 0,0 1-1,0-1 1,0 0 0,0 0 0,0 0 0,0 0-1,0 1 1,0-1 0,0 0 0,-1 1-1,1-1 1,0 1 0,0-1 0,0 1 0,-1-1-1,1 1 1,0 0 0,-1-1 0,1 1-1,0 0 1,-1 0 0,1-1 0,-1 1-1,1 0 1,-1 0 0,0 0 0,1 0 0,-1 0-1,0-1 1,1 1 0,-1 0 0,0 0-1,0 0 1,0 0 0,0 0 0,0 0 0,0 0-1,0 0 1,0 0 0,0 0 0,-1 0-1,1 0 1,0-1 0,0 1 0,-1 1-1,-88 101 328,89-103-329,-1 1 0,1-1 0,-1 1 0,1 0 0,-1-1 0,1 1 0,0 0 0,-1-1 0,1 1 0,0 0 1,-1-1-1,1 1 0,0 0 0,0 0 0,0-1 0,0 1 0,0 0 0,0 0 0,0-1 0,0 1 0,0 0 0,0 0 0,0-1 0,1 1 0,-1 0 0,0 0 0,0-1 1,1 1-1,-1 0 0,0-1 0,1 1 0,-1 0 0,1-1 0,-1 1 0,1-1 0,-1 1 0,1-1 0,-1 1 0,1-1 0,0 1 0,-1-1 0,1 0 0,0 1 0,-1-1 1,1 0-1,0 1 0,-1-1 0,1 0 0,0 0 0,0 0 0,-1 0 0,1 0 0,0 0 0,0 0 0,-1 0 0,1 0 0,0 0 0,0 0 1,46-1-113,68-17 38,-113 18 73,-1 0 1,1 0-1,0 0 0,-1 1 1,1-1-1,0 0 0,-1 1 1,1-1-1,-1 1 0,1-1 1,-1 1-1,1-1 0,-1 1 1,1 0-1,-1 0 0,0 0 1,1 0-1,-1 0 1,0 0-1,0 0 0,0 1 1,0-1-1,0 0 0,0 1 1,0-1-1,0 1 0,0-1 1,-1 1-1,1-1 0,0 1 1,-1-1-1,0 1 0,1-1 1,-1 1-1,0 0 0,0-1 1,0 1-1,0 0 0,0-1 1,0 1-1,-1 1 2,-20 65-25,12-52 98,-1-1 1,-1 0-1,0-1 1,-1 0-1,-1 0 1,0-2-1,-1 1 0,0-2 1,-1 0-1,0 0 1,-1-2-1,0 0 1,-11 4-74,-63 10 1448,31-27-2109,45-9-916,24-10-2001</inkml:trace>
  <inkml:trace contextRef="#ctx0" brushRef="#br0" timeOffset="161685.143">30436 3257 7234,'6'-2'6891,"4"-5"-6113,-4 2-422,14-8-39,-3 3-195,-1 0-1,-1-2 1,1 1 0,-2-2-1,0 0 1,12-14-122,-14 11 27,0-1 0,-1 0 1,0 0-1,-2-1 0,0 0 0,3-12-27,26-118 95,-37 147-95,4-16 104,-8 43-36,3-25-68,-1 2 1,-4 32 23,-1-1 1,-2 0-1,-2-1 0,-3 7-24,-51 110 35,63-149-38,1-1 0,-1 1 0,0 0 0,1-1 0,-1 1 0,1 0 0,-1 0 0,0 0 0,1-1 0,0 1 0,-1 0 0,1 0 0,0 0 0,-1 0 0,1 0 0,0 0 0,0 0 0,0 0 0,-1-1 0,1 1 0,0 0 0,1 0 0,-1 0 0,0 0 0,0 0 0,0 0 0,0 0 0,1 0 0,-1 0 0,0 0 0,1 0 0,-1-1 0,1 1 0,-1 0 0,1 0 0,-1 0 0,1-1 0,0 1 0,-1 0 0,1-1 0,0 1 0,0-1 0,-1 1 0,1 0 0,0-1 0,0 0 0,0 1 1,0-1-1,0 0 0,0 1 3,38-12-3717,-10-4 892</inkml:trace>
  <inkml:trace contextRef="#ctx0" brushRef="#br0" timeOffset="170470.811">30973 3132 3305,'-10'-28'7925,"8"27"-7777,0 1-1,0-1 0,0 1 0,0 0 0,0-1 0,1 1 0,-1 0 0,0 0 0,0 0 0,0 0 0,0 1 0,0-1 0,0 1 0,0-1 0,0 1 0,0-1 0,1 1 0,-1 0 0,0 0 0,0 0 0,1 0 0,-1 0 0,0 1-147,-93 59 1051,94-60-1051,0-1 0,0 1 0,0 0 0,0 0 0,0 0 0,0 1 0,0-1 0,0 0 0,1 0 0,-1 0 0,0 1-1,1-1 1,-1 0 0,1 1 0,-1-1 0,1 0 0,0 1 0,-1-1 0,1 1 0,0-1 0,0 1 0,0-1 0,0 0 0,0 1 0,1-1-1,-1 1 1,0-1 0,0 1 0,1-1 0,-1 0 0,1 1 0,0-1 0,-1 0 0,1 0 0,0 1 0,0-1 0,0 0 0,0 0 0,0 0-1,0 0 1,0 0 0,0 0 0,0 0 0,0 0 0,1 0 0,2 2-5,0 0 0,0 1 0,1-1-1,-1-1 1,1 1 0,-1-1 0,1 0 0,0 0 0,0 0-1,0-1 1,0 1 0,3-1 5,8-2 15,0 0-1,0-2 1,0 0 0,-1 0 0,1-2-1,-1 0 1,0-1 0,2-1-15,14-5 46,97-47 411,-126 58-399,0 0-1,0 0 0,0-1 1,-1 1-1,1-1 0,0 0 1,0 0-1,-1 1 0,1-1 1,-1 0-1,0 0 0,0 0 1,1-1-1,-1 1 0,-1 0 0,1 0 1,0-1-1,0 1 0,-1 0 1,1-1-1,-1 1 0,0 0 1,0-1-1,0 1 0,0-1 1,0 1-1,0 0 0,-1-1 1,1 1-1,-1 0 0,0-1 0,0 1 1,1 0-1,-1 0 0,-1-1 1,1 1-1,0 0 0,0 0 1,-1 0-1,0 0-57,-30-41 1078,12 45-788,-27-2-48,-7 16-162,43-17-65,-11 10 11,21-8-54,0 0 1,-1 0-1,1 0 0,0 0 1,1 0-1,-1 1 0,0-1 1,0 0-1,0 0 1,1 1-1,-1-1 0,0 0 1,1 1-1,0-1 0,-1 1 1,1-1-1,0 1 0,-1-1 1,1 1-1,0-1 0,0 0 1,0 1-1,0-1 0,1 1 1,-1-1-1,0 1 1,1-1-1,-1 1 0,1-1 1,-1 0-1,1 1 0,0-1 1,-1 0-1,1 1 0,0-1 1,0 0-1,0 0 0,0 0 1,0 0-1,0 0 0,1 0 28,22-1-3604,-13-7 838</inkml:trace>
  <inkml:trace contextRef="#ctx0" brushRef="#br0" timeOffset="171655.813">31320 2575 4417,'7'-10'7268,"0"-4"-5219,9 24-1048,3 19-859,-11 4-123,0 1 0,-3 0 0,-1 1 1,-1 5-20,2 15 8,28 219-13,-16-217-18,-16-53 37,-1 0 0,1 1 0,-1-1 0,0 0 1,0 0-1,0 0 0,0 0 0,-1 1 0,1-1 0,-1 0 1,0 0-1,-1 0 0,1 0 0,-1 0 0,0-1 0,1 1 0,-2 0 1,0 1-15,-12 31 104,-13 66 26,18-57-109,-2 0-1,-2-1 1,-2-1 0,-19 35-21,-113 192 99,143-259-72,0 0 1,-1-1 0,-1 0 0,0 0 0,0 0-1,-1-1 1,0 0 0,-1 0 0,1-1 0,-2 0-1,1-1 1,-1 0 0,-6 3-28,-91 27 232,64-23-849,18 0-3444,17-8 991</inkml:trace>
  <inkml:trace contextRef="#ctx0" brushRef="#br0" timeOffset="172478.384">30446 3002 3977,'32'-155'6883,"1"-69"-6883,-25 175 2236,-16 117-1629,-34 221-387,37-256-209,-3 0 0,0 0 0,-2-1 0,-5 8-11,-63 123 87,56-107-44,2 0 0,2 1 0,-8 53-43,18-72 12,2 1-1,2 0 1,1 0 0,2 6-12,0-29 8,0 1 0,2-1 0,0 0 1,0 1-1,2-1 0,0 0 0,1 0 1,0 0-1,2-1 0,-1 0 0,2 0 0,0 0 1,1 0-1,0-1 0,2-1 0,-1 0 1,1 0-1,8 7-8,93 44-2761,-76-43 642</inkml:trace>
  <inkml:trace contextRef="#ctx0" brushRef="#br0" timeOffset="-109429.683">28389 5557 9154,'5'-78'5114,"39"-28"-4890,-42 101-122,11-22 60,1 0 1,1 1-1,1 0 1,1 1-1,1 1 1,1 1 0,2 0-1,18-16-162,-39 39 8,1-1-1,-1 1 1,0 0-1,1-1 1,-1 1-1,0-1 1,1 1-1,-1 0 1,1-1-1,-1 1 1,0 0-1,1-1 1,-1 1-1,1 0 1,-1 0-1,1 0 1,-1-1-1,1 1 1,-1 0-1,1 0 1,-1 0-1,1 0 1,-1 0-1,1 0 1,-1 0-1,1 0 1,-1 0-1,1 0 1,-1 0 0,1 0-1,-1 0 1,1 0-1,-1 1 1,1-1-1,-1 0 1,1 0-1,-1 0 1,1 1-1,-1-1 1,1 0-1,-1 1 1,0-1-1,1 0 1,-1 1-1,0-1 1,1 1-1,-1-1 1,0 1-1,1-1 1,-1 0-1,0 1 1,0-1-1,0 1 1,1-1-1,-1 1 1,0 0-8,2 34 107,-2-28-92,-1 20 29,2 0 1,0 0-1,2 0 1,1 0-1,1 0 1,4 7-45,-9-33 15,1 1 1,-1 0 0,1 0 0,0-1-1,0 1 1,-1 0 0,1-1 0,1 1-1,-1-1 1,0 1 0,0-1 0,0 0-1,1 1 1,-1-1 0,1 0 0,-1 0-1,1 0 1,-1 0 0,1 0 0,0 0-1,0-1 1,-1 1 0,1 0 0,0-1-1,0 0 1,0 1 0,-1-1 0,1 0-1,0 0 1,0 0 0,0 0 0,0 0-1,0 0 1,-1-1 0,1 1 0,0 0-1,0-1 1,0 0 0,-1 1 0,1-1-1,0 0 1,1-1-16,12-6 124,-1 0 1,0-1-1,0 0 1,-1-1-1,0-1 1,-1 0-1,0-1 0,0 0 1,-2-1-1,8-11-124,-15 22 26,-1-1 0,1 0 1,-1 0-1,0 0 0,1 0 0,-1 0 0,-1 0 0,1-1 0,0 1 0,-1 0 0,0-1 0,0 0 0,0 1 0,0-1 0,0 1 0,-1-1 1,0 0-1,1 0 0,-2 1 0,1-4-26,-4 3-2503,0 4 390</inkml:trace>
  <inkml:trace contextRef="#ctx0" brushRef="#br0" timeOffset="-109095.144">28406 5780 7162,'-8'5'1151,"-21"11"2207,21-13-1876,11-7-447,45-49-581,-35 37-411,0 1 0,1 0 1,1 1-1,0 1 0,1 0 1,15-8-44,-30 20 1,1 0 1,-1 0 0,1 0-1,0 0 1,0 0-1,0 0 1,0 0 0,-1 1-1,1-1 1,0 1-1,0 0 1,0-1-1,0 1 1,0 0 0,0 0-1,0 0 1,0 0-1,0 1 1,0-1 0,0 1-1,0-1 1,0 1-1,0-1 1,0 1 0,-1 0-1,1 0 1,0 0-1,0 0 1,-1 0-1,1 0 1,-1 1 0,1-1-1,-1 1 1,0-1-1,1 1 1,-1-1 0,0 1-1,0-1 1,0 1-1,1 2-1,22 78 108,-24-79-102,9 59 145,-9-62-143,0 1 1,0 0-1,0 0 0,1 0 1,-1 0-1,0 0 0,0-1 1,1 1-1,-1 0 0,0 0 1,1 0-1,-1-1 0,1 1 1,-1 0-1,1-1 0,-1 1 1,1 0-1,-1-1 0,1 1 1,0-1-1,-1 1 0,1 0 1,0-1-1,0 0 0,-1 1 1,1-1-1,0 1 1,0-1-1,0 0 0,-1 0 1,1 0-1,0 1 0,0-1 1,0 0-1,0 0 0,0 0 1,-1 0-1,1 0 0,0 0 1,0-1-1,0 1 0,0 0 1,-1 0-1,1-1 0,0 1 1,1-1-9,31-25 379,51-83 406,-42 55-578,-18 48-520,-4 26-3328,-13-11 1132,5 3-1572</inkml:trace>
  <inkml:trace contextRef="#ctx0" brushRef="#br0" timeOffset="-108590.756">29057 5690 9210,'-6'5'907,"1"0"2085,10-14-1471,105-161-642,-26 6-493,-58 110-15,-2 0-1,-2-2 0,6-29-370,-19 51 340,-9 21-59,-7 28-99,-16 83-29,4 0 0,2 20-153,16-111 6,-1 2 1,-1 9 7,1-1-1,0 1 1,2-1-1,-1 1 1,2 0-1,2 7-13,-4-24-25,1 1-1,0-1 1,0 0 0,-1 0-1,1 0 1,0 0 0,0 0-1,0 1 1,0-1 0,1 0-1,-1 0 1,0 0 0,0 0-1,1 0 1,-1 0-1,1 1 1,-1-1 0,1 0-1,-1 0 1,1 0 0,0 0-1,-1-1 1,1 1 0,0 0-1,0 0 1,0 0-1,0-1 1,-1 1 0,1 0-1,0-1 1,0 1 0,0 0-1,0-1 1,1 0 0,-1 1-1,0-1 1,0 0-1,0 1 1,0-1 0,0 0-1,0 0 1,1 0 0,-1 0-1,0 0 1,0 0 0,0 0-1,0 0 1,1-1-1,-1 1 1,0 0 0,0-1-1,0 1 1,0-1 0,0 1-1,0-1 1,0 0 25,16-19-2965,2-11-145</inkml:trace>
  <inkml:trace contextRef="#ctx0" brushRef="#br0" timeOffset="-108148.043">29609 4906 8234,'-9'-4'4758,"4"13"-2527,2 0-2104,-43 151 1487,22-40-1106,23-120-505,1 1-1,-1-1 1,1 1 0,0-1 0,-1 1 0,1-1 0,0 1-1,0-1 1,0 1 0,-1-1 0,1 1 0,0 0 0,0-1-1,0 1 1,0-1 0,0 1 0,0 0 0,0-1 0,0 1-1,0-1 1,0 1 0,0 0 0,0-1 0,1 1 0,-1-1 0,0 1-1,0-1 1,1 1 0,-1 0 0,0-1 0,1 1 0,-1-1-1,0 0 1,1 1 0,-1-1 0,1 1 0,-1-1 0,1 0-1,-1 1 1,1-1 0,-1 0 0,1 1 0,-1-1 0,1 0-1,-1 0 1,1 1 0,0-1 0,-1 0 0,1 0 0,-1 0-1,1 0 1,0 0 0,-1 0 0,1 0 0,-1 0 0,1 0-3,29-21 126,-22 14-98,5-4 23,-8 6-40,0 0 0,1 1 0,0-1 1,0 1-1,0 0 0,0 1 0,0-1 1,1 1-1,0 1 0,-1-1 0,1 1 1,7-1-12,-11 3-6,0 0 1,0 1 0,0 0 0,0-1 0,0 1 0,0 0 0,0 1 0,0-1 0,0 0-1,0 1 1,-1 0 0,1-1 0,-1 1 0,1 0 0,-1 0 0,0 1 0,1-1 0,-1 0 0,-1 1-1,1-1 1,0 1 0,0 0 0,-1-1 0,0 1 0,1 1 5,25 74-38,-26-69 89,0-1 0,-1 0 0,0 1 0,0-1-1,0 0 1,-1 1 0,-1-1 0,1 0 0,-1 0 0,-1 0-1,1 0 1,-1 0 0,-1 0 0,0-1 0,0 1 0,0-1 0,-1 0-1,0 0 1,0-1 0,0 0 0,-1 0 0,0 0 0,-1 0 0,1-1-1,-1 0 1,0 0 0,0-1 0,0 0 0,-1 0 0,0-1-1,-5 2-50,10-3-28,0-1 0,-1 0 0,1 1 0,-1-1 0,1 0 0,-1 0 0,1-1-1,-1 1 1,1-1 0,-1 0 0,0 0 0,1 0 0,-1 0 0,1-1 0,-1 1-1,1-1 1,-1 0 0,1 0 0,-1 0 0,1-1 0,0 1 0,-1-1 0,1 0-1,0 0 1,0 0 0,0 0 0,1 0 0,-1-1 0,0 1 0,1-1 0,0 0 0,-1 0-1,1 0 1,0 0 28,-21-77-4937,23 30 1403</inkml:trace>
  <inkml:trace contextRef="#ctx0" brushRef="#br0" timeOffset="-107857.108">29577 4947 8434,'8'-15'2736,"1"1"633,1 3-2305,7 4-279,3 1-281,7 1-168,3 11-224,8-3-40,2 3-160,2-3-3393,-5 22 1120</inkml:trace>
  <inkml:trace contextRef="#ctx0" brushRef="#br0" timeOffset="-107412.74">29911 5319 7042,'-3'33'2240,"6"9"433,-2-5-1849,10 4-424,-4-2-168,0 1-48,0-10-88,1 3-56,-8-8 8,-2-10 8,4-9-40,-7-9-2785,11-6 937</inkml:trace>
  <inkml:trace contextRef="#ctx0" brushRef="#br0" timeOffset="-107023.345">30196 4872 8442,'0'0'110,"0"0"-1,0-1 1,-1 1 0,1-1 0,0 1-1,0 0 1,-1-1 0,1 1 0,0-1-1,0 1 1,-1 0 0,1-1 0,0 1-1,-1 0 1,1 0 0,-1-1 0,1 1-1,0 0 1,-1 0 0,1-1 0,-1 1-1,1 0 1,0 0 0,-1 0 0,1 0-1,-1 0 1,1 0 0,-1 0 0,1 0-1,-1 0 1,1 0 0,-1 0 0,1 0-1,0 0 1,-1 0 0,1 0 0,-1 0-1,1 0 1,-1 1 0,1-1 0,0 0-1,-1 0 1,1 1 0,-1-1 0,1 0-1,0 0 1,-1 1 0,1-1 0,0 0-1,-1 1 1,1-1 0,0 1 0,0-1-1,-1 0 1,1 1 0,0-1 0,0 1 0,0-1-1,0 1 1,0-1 0,-1 0 0,1 1-111,-20 30 600,12-18-565,1 0 0,1 1 0,0 0 0,1 0 1,0 0-1,1 1 0,1 0 0,0 0 0,1 0 0,1 0 0,0 0 1,1 0-1,0 2-34,1-15 2,-1 0 1,0 0-1,1-1 0,-1 1 1,1 0-1,-1 0 1,1-1-1,0 1 0,0 0 1,0-1-1,0 1 0,0-1 1,0 1-1,0-1 1,0 1-1,1-1 0,-1 0 1,0 0-1,1 1 1,-1-1-1,1 0 0,0 0 1,-1-1-1,1 1 1,0 0-1,-1 0 0,1-1 1,0 1-1,0-1 0,0 0 1,-1 0-1,1 1 1,0-1-1,0 0 0,0 0 1,0-1-1,0 1 1,-1 0-1,1-1 0,0 1 1,0-1-1,-1 1 1,2-1-3,22-8 31,71-16 44,-93 25-78,1-1 0,-1 1 1,0 0-1,1 1 0,-1-1 0,0 1 1,0-1-1,1 1 0,-1 0 1,0 0-1,0 1 0,0-1 1,0 1-1,0-1 0,0 1 0,0 0 1,-1 0-1,1 0 0,-1 0 1,1 1-1,-1-1 0,0 1 1,0-1-1,0 1 0,0 0 1,0 0-1,0 1 3,0 2 16,0 0 0,0 0 0,0 0 0,-1 0 0,0 0 0,0 1 0,-1-1-1,1 0 1,-1 1 0,-1-1 0,1 0 0,-1 0 0,0 1 0,-1-1 0,0 0 0,1 0 0,-2 0 0,1 0 0,-1-1 0,-1 3-16,-76 106 1987,78-112-1960,-68 63 1372,67-63-1427,1 0-1,-1 0 1,0-1-1,1 1 1,-1-1 0,0 1-1,0-1 1,0 0-1,0 0 1,0 0-1,0-1 1,0 1-1,0-1 1,-1 0-1,1 1 1,0-2-1,0 1 1,0 0-1,0 0 1,-1-1-1,1 0 1,0 0-1,0 0 1,0 0 0,0 0-1,0 0 1,1-1-1,-3 0 29,3-1-249,0 1 0,0 0 0,0-1 0,0 1 0,1-1 0,-1 1 0,1-1-1,-1 0 1,1 1 0,0-1 0,0 0 0,0 0 0,1 0 0,-1 0 0,1 0 0,-1 0 0,1 0 0,0-3 249,-1-35-3619</inkml:trace>
  <inkml:trace contextRef="#ctx0" brushRef="#br0" timeOffset="-107022.345">30143 4897 10874,'-5'-12'3065,"7"7"728,5 2-3161,12-2-216,6-1-272,15 5-128,8-7-8,10 4-56,-3 1-488,7 3-3249,-15 10 856</inkml:trace>
  <inkml:trace contextRef="#ctx0" brushRef="#br0" timeOffset="-106646.649">30953 4832 10290,'-9'6'2217,"-8"12"1063,-1 12-2992,-11 20-72,-4 5-7,-7 16-17,7-7-104,0 0-32,8-14-32,3-5 8,5-13-8,6-3 8,2-14-64,0-4-416,5-10-2945,13-22 784</inkml:trace>
  <inkml:trace contextRef="#ctx0" brushRef="#br0" timeOffset="-106331.047">30735 4725 9554,'-97'16'6299,"90"-15"-6221,0 1-1,1 0 1,-1 1-1,1-1 0,0 1 1,0 0-1,0 1 1,0 0-1,0-1 0,1 2 1,-1-1-1,1 1 0,1 0 1,-1 0-1,0 0 1,1 0-1,0 1 0,1 0 1,-1 0-1,0 3-77,3-7 2,0 0 0,0 0-1,0 1 1,1-1 0,-1 0 0,1 0 0,0 1-1,0-1 1,0 0 0,0 1 0,0-1 0,0 0-1,0 0 1,1 1 0,0-1 0,-1 0 0,1 0-1,0 1 1,0-1 0,0 0 0,0 0 0,0 0-1,0 0 1,1-1 0,-1 1 0,1 0 0,-1 0-1,1-1 1,0 1 0,-1-1 0,1 0 0,0 1-1,0-1 1,0 0 0,0 0 0,0 0 0,1 0-1,-1 0 1,0-1 0,0 1 0,1-1 0,-1 0-1,0 1 1,0-1 0,1 0 0,-1 0 0,0 0-1,1-1 1,-1 1 0,0 0 0,0-1 0,1 0-1,-1 1 1,0-1 0,0 0 0,0 0 0,0 0-1,0 0 1,0-1 0,1 0-2,4-1 83,1 0 0,-1 0-1,0-1 1,0 0 0,0 0 0,-1 0-1,1-1 1,-1 0 0,0-1 0,-1 1-1,1-1 1,-1 0 0,0 0 0,0-1-1,-1 1 1,0-1 0,0 0 0,1-4-83,-6 7 35,1 1 0,-1 0 0,1 0 0,-1 0 0,0 0 0,0 0 0,0 0 0,-1 0 0,1 1 0,-1-1 0,1 0 0,-1 1 0,0-1 0,0 1 0,0-1 0,0 1 0,-1 0 0,1 0 0,0 0 0,-1 0 0,0 0 0,1 1 0,-1-1 0,0 1 1,0 0-1,0 0 0,0 0 0,0 0 0,0 0 0,0 1 0,0-1 0,0 1 0,-1 0 0,1 0 0,0 0 0,0 0 0,0 1 0,0-1 0,0 1 0,0 0 0,-2 0-35,2-1-64,-1 1 0,1 0-1,-1 0 1,1 0 0,0 0 0,-1 0-1,1 1 1,0-1 0,0 1-1,0 0 1,0 0 0,0 0 0,1 0-1,-1 0 1,0 1 0,1-1 0,0 1-1,-1 0 1,1 0 0,0 0 0,1 0-1,-1 0 1,0 0 0,1 0 0,0 1-1,0-1 1,0 0 0,0 1 0,0-1-1,1 1 1,-1-1 0,1 1 0,0-1-1,0 1 1,0-1 0,1 1 0,-1-1-1,1 1 1,1 2 64,11 18-3493,5 12-149</inkml:trace>
  <inkml:trace contextRef="#ctx0" brushRef="#br0" timeOffset="-106004.779">30885 5205 9050,'-10'7'858,"1"1"-1,0 0 1,0 1-1,1-1 1,0 2-1,0-1 1,-4 9-858,4-4 140,0 1-1,1 1 0,1-1 1,0 1-1,1 0 1,0 0-1,2 1 1,-1 4-140,2-17 27,1-1 1,0 1 0,0 0 0,0-1-1,1 1 1,-1 0 0,1 0-1,0 0 1,0-1 0,0 1-1,0 0 1,1 0 0,0 0-1,-1-1 1,1 1 0,1 0-1,-1-1 1,0 1 0,1-1-1,0 1 1,0-1 0,0 0-1,0 0 1,1 0 0,-1 0 0,1 0-1,-1 0 1,1-1 0,0 1-1,0-1 1,0 0 0,1 0-1,0 1-27,8-1 53,-1-1-1,0 0 1,1 0-1,-1-2 0,1 1 1,-1-1-1,0-1 1,0 0-1,1 0 0,-1-1 1,-1-1-1,1 0 1,0 0-1,-1-1 1,0 0-1,0-1 0,3-2-52,2-3 92,0 1-1,0-2 0,-1 0 1,-1 0-1,0-2 0,-1 1 1,0-2-1,-1 0 0,-1 0 1,4-7-92,10-49 298,-23 69-290,-1 0 0,0 1 0,1-1 0,-1 0 0,0 0-1,0 0 1,0 0 0,0 0 0,-1 1 0,1-1 0,0 0 0,-1 0-1,1 0 1,-1 1 0,0-1 0,0 0 0,1 1 0,-1-1 0,0 0-1,0 1 1,-1-1 0,1 1 0,0 0 0,0-1 0,-1 1 0,1 0 0,-1 0-1,1 0 1,-1 0 0,1 0 0,-1 0 0,0 0 0,1 0 0,-1 1-1,0-1 1,0 1 0,-1-1-8,-8 1 8,0 0-1,0 1 1,0 1-1,0 0 1,0 0-1,1 1 1,-1 0-1,1 1 1,0 0-1,0 1 1,0 0-1,1 1 1,-6 4-8,-83 65-1381,67-48-288</inkml:trace>
  <inkml:trace contextRef="#ctx0" brushRef="#br0" timeOffset="175264.468">28254 7487 3249,'4'-30'8273,"-12"56"-5499,-3 36-2653,2 0-1,3 0 1,3 0-1,2 0 1,3 1-1,7 34-120,5-44 170,-29-81-5169,7-1 1730</inkml:trace>
  <inkml:trace contextRef="#ctx0" brushRef="#br0" timeOffset="175696.487">28028 7792 7266,'-8'0'2464,"4"0"377,1 0-1953,6 1-392,6-1-240,4-1-112,4-4-80,9-3-48,6-1 40,1-1-24,1 1 8,0 0-24,-2 2 16,-3 3-104,-6-4-312,3-1-2537,-7 2 641</inkml:trace>
  <inkml:trace contextRef="#ctx0" brushRef="#br0" timeOffset="176007.027">28805 6701 6521,'0'-1'125,"0"0"0,0 1 0,0-1-1,0 0 1,0 1 0,0-1 0,0 0 0,0 1-1,0-1 1,0 0 0,0 1 0,0-1-1,0 0 1,-1 1 0,1-1 0,0 1 0,0-1-1,-1 0 1,1 1 0,-1-1 0,1 1-1,0-1 1,-1 1 0,1-1 0,-1 1-1,1-1 1,-1 1 0,1 0 0,-1-1 0,0 1-1,1 0 1,-1-1 0,1 1 0,-1 0-1,0 0 1,1-1 0,-1 1 0,0 0 0,1 0-1,-1 0 1,0 0 0,1 0 0,-1 0-1,0 0 1,1 0 0,-1 0 0,0 0-1,1 0 1,-1 1 0,1-1 0,-1 0 0,0 0-1,1 1 1,-1-1 0,1 0 0,-1 1-1,0-1 1,1 1 0,-1-1-125,-4 6 161,1-1 0,-1 1 1,1 0-1,0 0 0,1 0 1,0 0-1,0 1 0,0-1 0,0 1 1,0 5-162,-5 9 29,-52 184 16,53-153-28,7-51-15,1 1-1,-1-1 0,1 0 0,0 0 1,0 1-1,-1-1 0,1 0 1,0 0-1,0 0 0,0 0 0,0 0 1,0 0-1,1 0 0,-1 0 1,0 0-1,0 0 0,1-1 0,-1 1 1,0-1-1,1 1 0,-1-1 1,0 1-1,1-1 0,-1 0 0,1 1 1,-1-1-1,1 0 0,-1 0 1,0 0-1,1 0 0,-1 0 0,1-1 1,-1 1-1,1 0 0,-1-1 1,0 1-1,1-1 0,-1 1 0,0-1 1,1 0-1,-1 0 0,0 1 1,0-1-1,1-1-1,5 0 11,-4 0-10,1 0-1,-1 1 0,1-1 0,-1 1 1,1 0-1,-1 0 0,1 0 1,0 0-1,-1 1 0,1-1 1,0 1-1,0 0 0,-1 0 0,1 0 1,0 1-1,0-1 0,-1 1 1,1 0-1,-1 0 0,1 0 0,0 1 1,-1-1-1,0 1 0,1 0 1,-1 0-1,0 0 0,0 0 0,0 0 1,0 1-1,-1-1 0,1 1 1,-1 0-1,1 0 0,-1 0 0,0 0 1,0 0-1,0 1 0,0 7 26,0 1-1,-1-1 1,0 1-1,0-1 1,-2 1-1,1 0 1,-1-1-1,-1 1 1,0-1-1,-1 0 1,0 0-1,-1 0 1,0 0-1,0 0 1,-1-1-1,-1 0 1,0 0-1,0 0 1,-1-1-1,0 0 1,-1 0-1,0 0 1,0-1-1,-1-1 1,0 1-1,0-1 1,0-1-1,-1 0 1,0 0-1,-1-1 1,1 0-1,-1-1 1,-6 2-26,13-5-47,1-1 0,0 1 0,0 0-1,0-1 1,0 0 0,-1 0 0,1 0 0,0 0 0,0-1 0,0 1 0,0-1 0,-1 0 0,1 0 0,0 0 0,0 0 0,0 0 0,0-1 47,-22-28-3689,15-7 672</inkml:trace>
  <inkml:trace contextRef="#ctx0" brushRef="#br0" timeOffset="176490.734">28623 6851 7650,'1'-8'2304,"2"-1"417,8 2-2065,8-1-440,10-3-120,8-2-88,2 4 24,5 1-32,-7 5 32,1 3-32,-10 0 48,-2 0 232,-8 3-3017,-6 3 1097</inkml:trace>
  <inkml:trace contextRef="#ctx0" brushRef="#br0" timeOffset="176786.476">28538 7640 3969,'-3'-3'3593,"7"-2"-945,1-1-311,11-6-1673,7-3-480,12-8-96,1 0 8,15-4-48,-4 1 32,4 4-48,-13 2 24,-1 8-40,-10 3 40,-9 9-24,-6-3 24,-1 7-2833,-5 7 953</inkml:trace>
  <inkml:trace contextRef="#ctx0" brushRef="#br0" timeOffset="177186.933">28838 7663 7722,'0'-3'511,"0"2"-334,0 0 1,1 0 0,-1 0-1,0 0 1,0 0 0,0 0-1,0 0 1,0 0-1,0-1 1,0 1 0,0 0-1,0 0 1,-1 0 0,1 0-1,0 0 1,-1 0 0,1 0-1,-1 0 1,1 1-1,-1-1 1,1 0 0,-1 0-1,0 0 1,1 0 0,-1 1-1,0-1 1,0 0-1,1 1 1,-1-1 0,0 0-1,0 1 1,0-1 0,0 1-1,0-1 1,0 1-1,0 0 1,0-1 0,0 1-1,0 0 1,-1 0-178,-4 4 82,-1 1 0,1 0 0,0 0 0,1 1 0,-1-1 0,1 1 0,0 0 0,1 1-1,-1-1 1,1 1 0,1 0 0,-1 0 0,-2 7-82,1-4 33,-16 32-24,2 2 0,2 0 0,1 1 0,3 0 0,1 1 0,3 1 1,-1 16-10,8-52-5,1 1 0,0-1 1,0 0-1,1 1 1,0-1-1,1 0 1,1 1-1,0-1 1,0 0-1,1 0 0,0 0 1,1 0-1,0-1 1,1 0-1,0 1 1,1-1-1,0 0 5,-3-8 2,-1 0-1,1 0 0,0 0 1,0 0-1,0-1 0,0 1 1,0-1-1,0 0 1,0 0-1,0 0 0,0 0 1,0-1-1,1 1 0,-1-1 1,0 0-1,0 0 1,1 0-1,-1 0 0,0 0 1,1-1-1,-1 0 1,0 1-1,0-1 0,0 0 1,2-1-2,71-40 111,-69 36-89,-1 1 1,0-1 0,0 0 0,-1-1 0,0 0-1,0 1 1,0-2 0,-1 1 0,0 0 0,0-1-1,-1 0 1,0 0-23,-2 5 46,0 0 0,0-1 0,0 1 0,0 0 0,-1-1 0,1 1 0,-1 0 0,0-1 0,0 1 0,0-1 0,-1 1 0,1 0 0,-1-1 0,0 1 0,0 0 0,0-1 0,0 1 0,-1 0 0,1 0 0,-1 0 0,0 0 0,0 0 0,0 1 0,0-1 0,0 0 0,0 1 0,-1 0 0,1-1 0,-1 1 0,-3-2-46,3 3-5,-1 0-1,0-1 1,0 1-1,0 0 0,0 1 1,0-1-1,0 1 1,0 0-1,0 0 1,0 0-1,0 0 1,0 1-1,0-1 1,0 1-1,0 0 0,0 0 1,0 1-1,0-1 1,1 1-1,-1 0 1,0 0-1,1 0 1,0 1-1,-1-1 0,1 1 1,0-1-1,0 1 1,1 0-1,-1 0 1,1 1-1,-1-1 1,1 0-1,0 1 1,0 0-1,0-1 0,1 1 1,-1 0-1,1 0 1,0 0-1,0 0 1,0 0-1,1 0 1,-1 2 5,2-4-183,-1 0 1,0 0 0,1 0 0,-1 0 0,1-1 0,0 1 0,0 0 0,0 0 0,-1-1-1,2 1 1,-1 0 0,0-1 0,0 1 0,0-1 0,1 1 0,-1-1 0,1 0 0,-1 1 0,1-1-1,1 1 183,18 12-2978</inkml:trace>
  <inkml:trace contextRef="#ctx0" brushRef="#br0" timeOffset="177660.273">29193 7587 10410,'-1'-3'2737,"-4"3"968,4 0-2857,2 1-368,-2-2-56,1 2-160,4 1-176,4-4-232,-2-1-376,15 0-3297,-10-1 864</inkml:trace>
  <inkml:trace contextRef="#ctx0" brushRef="#br0" timeOffset="178430.027">29440 7247 7722,'-5'9'6550,"13"-16"-5447,122-216 203,-98 166-781,-4 0 0,-2-2 0,-2-1 0,6-31-525,-19 14 807,-23 150-819,10-57 19,-18 172 98,6 90-105,22-138-130,0-84-4629,-9-58 1554</inkml:trace>
  <inkml:trace contextRef="#ctx0" brushRef="#br0" timeOffset="178876.943">29465 7537 7914,'-5'0'2504,"4"-5"409,8 2-2041,8-7-536,4-4-96,14-3-80,3-4-8,7 1-72,-4 5 8,2 3-56,-10 0 48,-6 4-232,-5 5-2896,-17-7 919</inkml:trace>
  <inkml:trace contextRef="#ctx0" brushRef="#br0" timeOffset="179194.285">29733 7570 6121,'-5'-35'7367,"5"34"-7288,0 1-1,0-1 1,-1 1 0,1-1 0,0 0 0,-1 1 0,1-1 0,0 1 0,-1-1 0,1 0 0,-1 1 0,1-1 0,0 1 0,-1 0 0,0-1 0,1 1 0,-1-1 0,1 1 0,-1 0 0,1-1-1,-1 1 1,0 0 0,1 0 0,-1-1 0,0 1 0,1 0 0,-1 0 0,0 0 0,1 0 0,-1 0 0,0 0 0,1 0 0,-1 0 0,0 0 0,1 0 0,-1 0 0,0 1 0,1-1 0,-1 0-1,0 0 1,1 1 0,-1-1 0,1 0 0,-1 1 0,1-1 0,-1 1 0,1-1 0,-1 0 0,1 1 0,-1-1 0,1 1 0,-1 0 0,1-1-79,-18 18 127,0 0 1,2 2 0,0 0-1,1 0 1,1 2-1,-5 11-127,-3 3 4,2 0 0,1 2-1,2 0 1,2 1 0,1 0 0,2 2-1,2-1 1,1 1 0,0 22-4,17 14-43,-8-75 40,1 0 0,0 0 0,0 0 0,0 0 0,0 0 1,0 0-1,1 0 0,-1 0 0,1 0 0,-1 0 0,1-1 1,-1 1-1,1-1 0,0 1 0,0-1 0,0 1 0,0-1 1,0 0-1,0 0 0,0 0 0,0 0 0,1-1 1,-1 1-1,0-1 0,0 1 0,1-1 0,-1 0 0,0 1 1,1-1-1,-1 0 0,1-1 3,10-1 9,-1-1-1,1-1 1,-1 0 0,1-1-1,-1 0 1,0-1 0,-1-1-1,0 1 1,0-2 0,0 0-1,-1 0 1,0-1 0,0 0-1,2-4-8,-7 9 47,-1 0-1,0 0 1,0 0-1,0 0 1,-1-1-1,1 0 1,-1 0-1,0 0 1,0 0-1,-1 0 1,0 0-1,0-1 1,0 1-1,1-5-46,-3 9 29,0 0 0,0 0 0,0 0 0,0 0 0,-1-1 1,1 1-1,0 0 0,0 0 0,-1 0 0,1 0 0,0 0 0,-1 0 0,1 0 0,-1 0 0,0 0 0,1 0 0,-1 0 1,0 0-1,1 0 0,-1 1 0,0-1 0,0 0 0,0 1 0,0-1 0,0 0 0,0 1 0,0-1 0,0 1 0,0-1 0,0 1 1,0 0-1,0-1 0,0 1 0,0 0 0,0 0 0,-1 0 0,1 0 0,0 0 0,-1 0-29,-45 7 326,41-3-431,-1-1 0,1 1 0,0 0 0,0 0 0,0 1 0,1 0 0,-1 0 0,1 0 0,0 1 0,-1 1 105,-19 42-4637,18-18 834</inkml:trace>
  <inkml:trace contextRef="#ctx0" brushRef="#br0" timeOffset="183561.28">29261 7603 3337,'-9'4'5251,"2"9"-1442,5 9-1823,12-84-1306,-12 66-665,0 0 0,0 0 0,1 0 1,-1 1-1,1-1 0,0 1 0,0-1 0,0 1 0,1-1 0,0 1 0,0-1 0,0 1 0,0 0 0,1-1 1,0 1-1,0 1-15,0-6-2,0 0 1,1 0-1,-1 0 0,0-1 1,0 1-1,0 0 1,0-1-1,0 1 1,1 0-1,-1-1 1,0 0-1,0 1 1,0-1-1,0 0 1,0 1-1,0-1 1,-1 0-1,1 0 1,0 0-1,0 0 1,0 0-1,-1 0 0,1 0 1,-1 0-1,1 0 1,-1 0-1,1 0 1,-1 0-1,1 0 1,-1 0-1,0-1 1,0 1-1,0 0 2,2-2-3,34-76 37,-27 48 149,-9 31-167,1-1-1,-1 1 1,0-1 0,0 1-1,0-1 1,1 0 0,-1 1 0,0-1-1,0 1 1,0-1 0,0 1-1,0-1 1,0 1 0,0-1 0,0 1-1,-1-1 1,1 0 0,0 1-1,0-1 1,0 1 0,0-1 0,-1 1-1,1-1 1,0 1 0,-1 0-1,1-1 1,0 1 0,-1-1 0,1 1-1,0-1 1,-1 1 0,1 0-1,-1-1 1,1 1 0,-1 0 0,1 0-1,-1-1 1,1 1 0,-1 0-1,1 0 1,-1 0 0,1 0 0,-1-1-1,1 1 1,-1 0 0,1 0 0,-1 0-1,0 0 1,1 0 0,-1 0-1,1 1 1,-1-1 0,1 0-16,-6 2 71,1 0 0,0 0 0,0 0 0,0 1 0,0 0 1,1 0-1,-1 0 0,1 0 0,0 1 0,0 0 0,0 0 0,-1 1-71,10-60-286,-14 52-725,-17 18-1861,-8 10-95</inkml:trace>
  <inkml:trace contextRef="#ctx0" brushRef="#br0" timeOffset="184582.988">28826 7749 4417,'-5'1'8512,"-17"12"-6582,-41 81-671,12 20-956,42-85-275,0 1-1,2 0 1,1 0 0,2 0 0,1 1-1,1 7-27,0-14 39,2-17-37,1 1 0,0 0-1,0-1 1,0 0 0,1 1-1,0-1 1,1 0 0,0 0-1,0 0 1,0 0 0,1-1 0,0 1-1,0-1 1,1 0 0,3 4-2,-6-8-1,-1 0 1,1 0 0,0-1 0,-1 1 0,1-1 0,0 1 0,0-1 0,0 0-1,0 1 1,0-1 0,0 0 0,1-1 0,-1 1 0,0 0 0,0-1-1,1 1 1,-1-1 0,0 1 0,1-1 0,-1 0 0,0 0 0,1 0 0,-1-1-1,0 1 1,1 0 0,-1-1 0,0 0 0,0 1 0,1-1 0,-1 0 0,0 0-1,0 0 1,2-1 0,59-55 18,-58 50-4,1-1 0,-2 1 1,1-1-1,-1 0 0,0 0 0,0 0 1,-1-1-1,0 1 0,-1-1 0,0 0 1,0 1-1,-1-1 0,1-9-14,-2 17 29,0-1 0,0 1-1,-1 0 1,1 0 0,0 0-1,-1 0 1,1-1 0,-1 1-1,1 0 1,-1 0 0,1 0-1,-1 0 1,0 0-1,0 0 1,1 0 0,-1 1-1,0-1 1,0 0 0,0 0-1,0 0 1,0 1 0,0-1-1,0 1 1,0-1 0,0 1-1,0-1 1,-1 1 0,1-1-1,0 1 1,0 0 0,0 0-1,0 0 1,-1 0 0,1 0-1,0 0 1,0 0 0,0 0-1,-1 0 1,1 0-29,-46 12 1189,-37 36-608,84-48-666,0 0 1,1-1 0,-1 1 0,0 0 0,0 0-1,1 0 1,-1 0 0,0 0 0,0 0 0,1 0 0,-1 0-1,0 0 1,1 0 0,-1 0 0,0 0 0,0 0 0,1 0-1,-1 0 1,0 0 0,0 0 0,1 0 0,-1 0-1,0 0 1,0 0 0,1 0 0,-1 0 0,0 0 0,0 1-1,1-1 1,-1 0 0,0 0 0,0 0 0,0 0-1,1 1 1,-1-1 0,0 0 0,0 0 0,0 0 0,0 1-1,1-1 1,-1 0 0,0 0 0,0 1 0,0-1-1,0 0 1,0 1 0,0-1 0,0 0 0,0 0 0,0 1-1,0-1 1,0 0 0,0 0 0,0 1 0,0-1 0,0 0-1,0 0 1,0 1 84,21-4-3453</inkml:trace>
  <inkml:trace contextRef="#ctx0" brushRef="#br0" timeOffset="185507.316">29668 7701 7346,'-9'6'885,"0"0"-1,1 1 1,0 1 0,0-1 0,1 1 0,0 0 0,0 1 0,-3 7-885,-61 131 690,62-127-238,6-12-425,-2 1 13,1 0 1,0 1 0,0 0-1,1 0 1,0 0-1,1 0 1,0 0 0,1 1-1,0-1 1,0 1-1,1-1 1,1 1 0,0-1-1,1 9-40,0-10 1,1 1 1,0-1-1,0 1 0,1-1 0,0 0 0,1 0 1,0-1-1,0 1 0,1-1 0,0 0 1,0-1-1,5 5-1,-10-12-1,0 1 0,1-1 0,-1 0 1,0 0-1,0 0 0,0 0 0,1 0 0,-1-1 0,0 1 1,0 0-1,0 0 0,0-1 0,0 1 0,1-1 0,-1 1 1,0-1-1,0 1 0,0-1 0,0 0 0,0 0 1,-1 1-1,1-1 0,0 0 0,0 0 0,0 0 0,-1 0 1,1 0-1,0 0 0,-1 0 0,1 0 0,-1 0 0,1 0 1,-1 0-1,0 0 0,1-1 0,-1 1 0,0-1 1,3-2 9,1-4 5,0 0 0,-1-1 0,0 1-1,0-1 1,-1 1 0,0-1-1,0 0 1,-1 0 0,0 0-1,0 0 1,-2-7-14,1 15 13,0 0-1,0 1 1,0-1 0,0 1-1,0-1 1,0 1-1,0-1 1,0 1 0,0-1-1,0 0 1,0 1 0,-1-1-1,1 1 1,0-1-1,0 1 1,-1-1 0,1 1-1,0 0 1,-1-1 0,1 1-1,-1-1 1,1 1-1,0 0 1,-1-1 0,1 1-1,-1 0 1,1-1-1,-1 1 1,1 0 0,-1 0-1,1 0 1,-1-1 0,1 1-1,-1 0 1,0 0-1,1 0 1,-1 0 0,1 0-1,-1 0 1,1 0 0,-1 0-1,1 0 1,-1 0-1,0 0 1,1 0 0,-1 1-1,1-1 1,-1 0-1,1 0 1,-1 0 0,1 1-1,-1-1 1,1 0 0,0 1-1,-1-1 1,1 1-1,-1-1 1,1 0 0,0 1-1,-1-1 1,1 1-13,-28 26 623,26-26-610,-43 55 376,31-22-1120,11-13-508</inkml:trace>
  <inkml:trace contextRef="#ctx0" brushRef="#br0" timeOffset="196202.701">28045 9166 6433,'2'-63'7170,"-4"100"-5087,6 25-1543,-1 8-258,2 1-1,15 66-281,10-23 469,-40-122-1457,-7-12-4540,12 12 2116</inkml:trace>
  <inkml:trace contextRef="#ctx0" brushRef="#br0" timeOffset="196483.298">27926 9461 6761,'-34'-24'7989,"51"17"-5698,48 4-2298,-1-4 0,0-2 0,18-6 7,16-7 416,-97 22-435,0-1 0,-1 1 1,1 0-1,-1-1 0,1 1 1,0 0-1,-1 0 0,1-1 0,0 1 1,-1 0-1,1 0 0,0 0 1,-1 0-1,1 0 0,0 0 1,-1 0-1,1 0 0,0 0 0,-1 0 1,1 0-1,0 1 0,-1-1 1,1 0-1,-1 0 0,1 1 1,0-1-1,-1 0 0,1 1 0,-1-1 1,1 1-1,-1-1 0,1 1 1,-1-1-1,1 1 0,-1-1 1,1 1-1,-1-1 0,0 1 0,1-1 1,-1 1-1,0 0 0,1-1 1,-1 1-1,0-1 0,0 1 1,0 0 18,0 12-1157</inkml:trace>
  <inkml:trace contextRef="#ctx0" brushRef="#br0" timeOffset="201324.151">28541 8886 8066,'55'-80'5506,"-55"80"-5494,0 1 0,0-1 0,0 1 0,0 0 0,1-1 0,-1 1 0,0-1 0,0 1 0,0-1 0,1 1 0,-1-1 0,0 1-1,1-1 1,-1 1 0,0-1 0,1 1 0,-1-1 0,0 0 0,1 1 0,-1-1 0,1 1 0,-1-1 0,1 0 0,-1 0 0,1 1 0,-1-1 0,1 0 0,-1 0 0,1 0-1,0 1 1,-1-1 0,1 0 0,-1 0 0,1 0 0,-1 0 0,1 0 0,0 0 0,-1 0 0,1 0 0,-1 0 0,1-1 0,0 1 0,-1 0 0,1 0 0,-1 0 0,1-1-1,-1 1 1,1 0 0,-1-1 0,1 1 0,-1 0 0,0-1 0,1 1 0,-1-1 0,1 1 0,-1 0 0,0-1 0,1 1 0,-1-1 0,0 1 0,1-1 0,-1 1 0,0-1-1,0 0 1,0 1-12,17 125 339,-17-124-336,0-1-1,0 1 1,0-1 0,0 1-1,1-1 1,-1 0 0,0 1-1,0-1 1,0 1-1,1-1 1,-1 1 0,0-1-1,1 0 1,-1 1 0,0-1-1,1 0 1,-1 1 0,0-1-1,1 0 1,-1 1-1,1-1 1,-1 0 0,0 0-1,1 1 1,-1-1 0,1 0-1,-1 0 1,1 0-1,-1 0 1,1 0 0,-1 0-1,1 1 1,-1-1 0,1 0-1,-1 0 1,1-1 0,-1 1-1,1 0 1,-1 0-1,1 0 1,-1 0 0,0 0-1,1 0 1,-1-1 0,1 1-1,-1 0 1,1 0-1,-1-1 1,0 1 0,1 0-1,-1-1 1,0 1 0,1 0-1,-1-1 1,0 1 0,1-1-1,-1 1 1,0 0-1,0-1-2,4-1 11,39-26 106,48-22 10,-88 50-129,-1 1 1,1-1-1,-1 0 1,1 1 0,-1 0-1,1 0 1,-1-1-1,0 1 1,1 1 0,-1-1-1,0 0 1,0 0-1,0 1 1,0-1 0,0 1-1,0 0 1,0 0-1,-1 0 1,1-1 0,-1 2-1,1-1 1,-1 0-1,0 0 1,1 0 0,-1 1-1,0-1 1,-1 0 0,1 1-1,0-1 1,-1 1-1,1-1 1,-1 1 0,0-1-1,0 1 1,0-1-1,0 1 1,0-1 0,-1 1-1,1-1 1,-1 1-1,1-1 1,-1 1 0,0-1-1,-1 2 2,-2 13 162,0 1-1,-2-1 1,0-1-1,-1 1 1,-1-1-1,0 0 1,-1-1-1,-1 0 1,0 0-1,-1-1 1,0 0-1,-1-1 1,-1 0-1,0-1 1,-1-1-1,0 0 1,-1-1 0,-7 4-162,21-13-9,0 1 0,-1-1 1,1 0-1,-1 1 1,1-1-1,-1 0 1,1 0-1,-1 0 1,0 0-1,0 0 1,0 0-1,1-1 1,-1 1-1,0-1 1,0 1-1,0-1 1,0 0-1,0 1 1,0-1-1,0 0 1,0 0-1,0-1 1,0 1-1,0 0 1,0-1-1,0 1 1,0-1-1,0 1 1,1-1-1,-1 0 1,0 0-1,0 0 1,1 0-1,-1 0 1,0 0-1,1-1 1,-1 1-1,1 0 1,0-1-1,-1 1 1,1-1-1,0 0 1,0 1-1,0-1 1,0 0-1,0 0 1,0 1-1,1-1 1,-1 0-1,1 0 1,-1 0-1,1 0 1,0-1 8,-5-35-1185</inkml:trace>
  <inkml:trace contextRef="#ctx0" brushRef="#br0" timeOffset="201639.345">28600 8781 7314,'-6'-8'2520,"4"4"313,1-1-2001,13 2-360,-2-1-272,19-7-88,6 0-40,9-1 0,-1 2-16,2 0 0,-5 4-8,-2 2 16,-11 1-96,-6 10-2880,-10 10 935</inkml:trace>
  <inkml:trace contextRef="#ctx0" brushRef="#br0" timeOffset="202015.229">28560 9401 6361,'-4'-3'3041,"2"3"-96,5 2-1217,0-1-1336,3 2-88,8-3-128,10-4 8,4-5-8,13-8 8,-2 0-32,4-1-16,-5 6-80,-2 0 0,-13 7 0,-5 1 3209,-6 1-6450,-9 13 3233</inkml:trace>
  <inkml:trace contextRef="#ctx0" brushRef="#br0" timeOffset="202335.234">28815 9520 8674,'-19'-1'6115,"-22"32"-5051,40-30-938,-26 33-74,1 1 0,1 1-1,2 1 1,2 1-1,1 1 1,-7 22-52,20-46-2,1 0 1,0 0 0,1 1-1,0 0 1,1 0 0,1 0-1,1 0 1,0 1 0,1-1-1,1 6 2,0-18-1,1 0-1,0-1 0,0 1 0,0-1 0,0 1 1,1-1-1,-1 0 0,1 0 0,0 1 0,0-1 0,0 0 1,1-1-1,-1 1 0,1 0 0,-1-1 0,1 1 0,0-1 1,0 0-1,0 0 0,0 0 0,0 0 0,0 0 1,1-1-1,-1 1 0,1-1 0,-1 0 0,1 0 0,-1-1 1,1 1-1,0-1 0,-1 1 0,1-1 0,0 0 0,-1-1 1,1 1-1,0-1 0,-1 1 0,4-2 2,9-1 45,0-1-1,0-1 1,-1-1 0,0 0-1,0 0 1,0-2-1,-1 0 1,0 0 0,-1-1-1,1-1 1,4-6-45,-16 15 60,0 0 0,0-1 0,-1 1 0,1-1 0,0 0 0,-1 1 0,1-1 0,-1 0 1,0 0-1,1 0 0,-1 0 0,0 0 0,0 0 0,-1-1 0,1 1 0,0 0 0,-1 0 0,1-1 0,-1 1 0,0 0 0,1-1 1,-1 1-1,0 0 0,-1-1 0,1 1 0,0 0 0,-1 0 0,1-1 0,-1 1 0,0 0 0,1 0 0,-1-1 0,0 1 0,-1 0 1,1 0-1,0 0 0,-1 1 0,1-1 0,-1 0 0,1 0 0,-1 1 0,0-1 0,0 0-60,-3-1 50,1 0-1,-1 0 0,0 0 1,1 1-1,-1 0 0,0 0 1,0 0-1,-1 0 1,1 1-1,0 0 0,0 0 1,-1 0-1,1 1 1,0 0-1,-1 0 0,1 0 1,-1 1-1,1 0 1,0 0-1,-5 1-49,-34 14-5814,53-22 1874</inkml:trace>
  <inkml:trace contextRef="#ctx0" brushRef="#br0" timeOffset="203093.866">29032 8652 7778,'6'11'4681,"-2"-7"-4507,13 25-101,-1 0-1,-2 1 0,-1 0 0,-1 1 1,0 5-73,-1-5 29,7 18 54,-2 1-1,-3 0 1,-1 2 0,-3-1 0,-2 1-1,-3 0 1,-1 1 0,-3-1-1,-6 37-82,-3-24 216,-2-1 0,-4-1 0,-5 10-216,-4 2 181,-3 0-1,-4-2 0,-37 65-180,-27-6-2960,64-99 717</inkml:trace>
  <inkml:trace contextRef="#ctx0" brushRef="#br0" timeOffset="203592.403">28569 8713 6129,'0'0'79,"0"0"0,0 0 0,0 0 0,0 0 0,0 0 0,0 1 0,0-1 0,-1 0 0,1 0 0,0 0 0,0 0 1,0 0-1,0 0 0,0 0 0,-1 1 0,1-1 0,0 0 0,0 0 0,0 0 0,0 0 0,-1 0 0,1 0 0,0 0 0,0 0 0,0 0 0,-1 0 0,1 0 0,0 0 0,0 0 0,0 0 0,0 0 0,-1 0 0,1 0 0,0 0 0,0-1 0,0 1 0,0 0 0,-1 0 0,1 0 0,0 0 0,0 0 0,0 0 0,0 0 0,0-1 0,-1 1 0,1 0 0,0 0 0,0 0 0,0 0 0,0 0 0,0-1 0,0 1 0,0 0 0,0 0 0,0 0 0,0-1 0,0 1 0,0 0 0,0 0 0,0 0-79,-13 18 1263,-18 39-1017,2 1 0,3 1 0,3 1 0,-4 23-246,5-14 22,3 1 0,3 2 0,-2 37-22,10-33 15,3 1-1,3-1 1,3 1 0,10 60-15,-5-95 14,1 1-1,2-1 1,2-1 0,2 0 0,2 0 0,1-1 0,2-1 0,2-1 0,8 10-14,-24-40-118,1-1 1,0 1 0,0-1-1,0 0 1,1 0-1,0-1 1,1 0-1,-1 0 1,1 0 0,0-1-1,1 0 1,-1 0-1,1-1 1,0 0 0,0 0-1,0-1 1,1 0-1,-1 0 1,1-1-1,0 0 1,0-1 117,29-6-1947</inkml:trace>
  <inkml:trace contextRef="#ctx0" brushRef="#br0" timeOffset="204061.419">29104 8558 7674,'9'-49'4692,"-7"45"-4551,0 0 0,1 0 1,-1 0-1,1 0 0,0 0 0,0 1 0,1 0 1,-1-1-1,1 1 0,-1 1 0,1-1 1,0 0-1,0 1 0,4-2-141,-4 1 32,0 1 1,0 0-1,0 0 1,0 0-1,0 0 1,0 1-1,1-1 1,-1 1-1,0 0 0,1 0 1,-1 1-1,1 0 1,-1-1-1,1 1 1,-1 1-1,1-1 1,-1 1-1,1 0 0,-1 0 1,1 0-1,-1 0 1,0 1-1,0-1 1,0 1-1,0 1 0,0-1 1,0 0-1,0 1 1,-1 0-1,1 0 1,-1 0-1,0 0 1,0 0-1,2 3-32,-4 1 57,1 0-1,-1 0 1,-1 0-1,0 0 1,0 0-1,0 1 1,-1-1-1,0 0 1,0 0 0,0 0-1,-1 0 1,0 0-1,-1-1 1,0 1-1,0-1 1,0 1-1,-1-1 1,0 0 0,0 1-57,-3 5-19,-102 171 774,108-182-745,0-1-1,0 1 1,0 0-1,0 0 1,0 0-1,0 0 1,0 0-1,0 0 1,0 0-1,1 0 1,-1 0-1,0 0 1,0 0-1,1 0 1,-1 1-1,1-1 1,0 0-1,-1 0 1,1 1-1,0-1 1,-1 0-1,1 1 1,0-1-1,0 0 1,0 1-1,0-1 1,1 0-1,-1 1 1,0-1-1,0 0 1,1 0-1,-1 1 1,1-1-1,-1 0 1,1 0-1,0 1 1,-1-1-1,1 0 1,0 0-1,0 0 1,0 0-1,0 0 1,0 0-1,0 0 1,0-1-1,0 1-9,78-13 147,-58 5-128,129-31-4133,-109 32 1082</inkml:trace>
  <inkml:trace contextRef="#ctx0" brushRef="#br0" timeOffset="-213276.09">29451 9266 7930,'-5'8'2960,"4"-7"121,2 4-1913,-2-3-816,2-5 80,-1 4-200,4 1 9,-3-1-89,5 1-48,-1 5-64,-1-5-16,1-1-288,1-13-3073,4-11 912</inkml:trace>
  <inkml:trace contextRef="#ctx0" brushRef="#br0" timeOffset="-212760.223">29720 9074 8738,'1'-7'5365,"20"-23"-4590,-4 5-390,13-30-162,-3 0 0,-2-2 0,-3-1 0,-2-1 0,-2-1 0,-4 0 0,6-54-223,12-51 86,-28 145-60,-2 55 2,-5 158 37,11 46-65,-8-239-1,0 18-18,0 0 1,1 0 0,1-1 0,1 1 0,0-1 0,1 1 0,1-1 0,1-1 0,0 1 0,2-1 0,6 13 18,6-17-3824,-8-14 845</inkml:trace>
  <inkml:trace contextRef="#ctx0" brushRef="#br0" timeOffset="-212418.543">29657 9362 7258,'-1'-3'2832,"2"1"17,18-2-1513,9 2-1304,19-16-32,7-2 48,18-18 8,1 1 8,6-12 16,-11 10-24,4-8 32,-21 15-176,-2 1-2833,-16 12 913</inkml:trace>
  <inkml:trace contextRef="#ctx0" brushRef="#br0" timeOffset="-212131.117">30091 9230 8666,'-57'29'4794,"44"-16"-4655,1 1 0,1 1 0,0-1 0,1 2 0,1 0 1,0 0-1,-5 16-139,7-19 41,-21 48-17,3 2 1,2 0-1,3 1 0,-4 30-24,20-83 10,0 1 0,1-1 0,1 1 0,0-1 0,0 1 0,1 0 0,1-1 0,0 1 0,0 0 0,1 0 0,1-1 0,0 1 0,1-1-1,0 1 1,0-1 0,1 0 0,1 0 0,2 3-10,-5-11 6,1 0 0,1 0 1,-1 0-1,0 0 0,1-1 0,-1 0 0,1 1 0,0-1 0,-1-1 0,1 1 1,0 0-1,0-1 0,0 0 0,1 0 0,-1 0 0,0-1 0,0 1 1,0-1-1,1 0 0,-1 0 0,0 0 0,0-1 0,1 0 0,-1 1 0,0-1 1,3-2-7,102-45 172,-99 43-129,0-1-1,0 0 1,0-1 0,-1 0-1,0-1 1,-1 0-1,1 0 1,-2-1 0,1 0-1,-1 0 1,0-1-1,-1 0 1,-1 0 0,1 0-1,-1-1 1,3-10-43,-8 19 49,1-1 1,0 1 0,0-1 0,-1 1-1,0-1 1,1 0 0,-1 1-1,0-1 1,0 0 0,-1 1-1,1-1 1,0 1 0,-1-1 0,0 0-1,1 1 1,-1-1 0,0 1-1,0-1 1,-1 1 0,1 0 0,0 0-1,-1-1 1,1 1 0,-1 0-1,0 0 1,0 0 0,0 1 0,0-1-1,0 0 1,0 1 0,0-1-1,-1 1 1,-1-1-50,-5 1 64,0 1 1,0 0-1,0 1 0,0 0 0,0 0 0,0 1 1,1 0-1,-1 1 0,1 0 0,-1 0 1,1 1-1,0 0 0,0 0 0,1 1 0,-1 0 1,1 0-1,0 1 0,0 0 0,0 1-64,0-2-68,-1 1 1,1 0-1,1 1 0,-1 0 0,1 0 0,0 0 0,1 0 0,-1 1 1,-1 5 67,3 17-2814,23-15-849</inkml:trace>
  <inkml:trace contextRef="#ctx0" brushRef="#br0" timeOffset="164631.998">27222 7487 7242,'2'-4'5302,"44"-49"-5055,-2-2-1,-3-2 1,-2-2 0,-3-1 0,2-11-247,-10 23 364,-2-1 0,-2-1 0,-2-2 0,-3 0 0,7-31-364,-21 41 1044,-14 53-286,-37 220-724,36-175-14,2 1 0,3 0-1,2 0 1,4 39-20,23 0-475,-16-65-3305,-7-14 700</inkml:trace>
  <inkml:trace contextRef="#ctx0" brushRef="#br0" timeOffset="165030.503">27136 7837 8002,'-2'6'2136,"2"-6"545,8-3-2249,15-3-256,5-5-88,13-4 16,6 2 8,9-3 8,-5 4-24,5 3-8,-6 5-40,1 1 40,-11-2 328,1-10-3232,-11-6 1215</inkml:trace>
  <inkml:trace contextRef="#ctx0" brushRef="#br0" timeOffset="165349.112">27644 7717 8890,'-2'0'276,"0"-1"0,1 1 0,-1-1 0,0 1 0,0 0 0,0 0 0,0 0 1,0 0-1,0 0 0,1 0 0,-1 0 0,0 1 0,0-1 0,0 1 0,1-1 0,-1 1 0,0 0 0,0 0 0,1 0 0,-1 0 0,1 0 1,-1 0-1,0 0-276,-48 59-81,45-52 416,-24 33-313,2 2 0,2 0-1,2 2 1,1 1 0,3 0 0,2 1-1,2 1 1,2 1 0,-2 26-22,10-48 0,1-1-1,2 1 1,1 0-1,1 0 1,1-1-1,1 1 1,1 0-1,5 12 1,-7-35-1,0 0-1,0 0 1,1 0-1,0 0 1,0-1 0,0 1-1,0 0 1,0-1-1,1 0 1,-1 1 0,1-1-1,0 0 1,0 0-1,0-1 1,1 1 0,-1-1-1,1 1 1,-1-1 0,1 0-1,0-1 1,0 1-1,0 0 1,0-1 0,0 0-1,0 0 1,0 0-1,0-1 1,0 1 0,0-1-1,0 0 1,1 0-1,-1-1 1,0 1 0,0-1-1,0 0 1,0 0-1,0 0 1,0 0 0,0-1-1,0 0 1,0 0-1,-1 0 1,2-1 1,4-2 84,0 0 0,0-1 1,-1 0-1,0-1 0,0 0 0,0 0 0,-1-1 1,0 0-1,-1 0 0,1 0 0,-2-1 0,1 0 1,-1 0-1,-1-1 0,1 1 0,-2-1 0,1 0 1,-1 0-1,-1 0 0,0-1 0,0 1 0,-1-7-84,-1 15 48,0 0 0,0 0-1,0 0 1,-1 0-1,1-1 1,0 1-1,-1 0 1,0 0-1,1 0 1,-1 0 0,0 1-1,0-1 1,0 0-1,-1 0 1,1 0-1,0 1 1,-1-1-1,1 1 1,-1-1 0,1 1-1,-1-1 1,0 1-1,1 0 1,-1 0-1,0 0 1,0 0-1,0 0 1,0 0 0,0 1-1,0-1 1,0 0-1,0 1 1,0 0-1,0-1 1,-1 1-48,-2 0 25,0 0 1,-1 1-1,1-1 1,0 1-1,0 0 0,0 0 1,0 0-1,0 1 1,1 0-1,-1 0 1,0 0-1,1 1 0,-1-1 1,-1 3-26,-34 35-790,25-9-2992,19-18-361,11-12-1000</inkml:trace>
  <inkml:trace contextRef="#ctx0" brushRef="#br0" timeOffset="87048.625">24464 7082 4857,'2'-2'6260,"5"-3"-3760,2-3-2282,221-241 946,-24 2-1046,-147 171-88,130-181 42,-160 204 484,-17 38 805,-18 16-561,-11-4-2074,3-2-1728,-2-8-64</inkml:trace>
  <inkml:trace contextRef="#ctx0" brushRef="#br0" timeOffset="88278.87">25181 6230 5249,'-2'-14'7082,"14"17"-5638,-7 1-1420,0 1 0,0 1 0,0-1 0,0 1 0,-1 0 0,0 0 0,-1 0 0,1 0 0,-1 1 0,0-1 0,1 5-24,30 49 351,98 60 118,-98-78-350,30 73 110,-43-73-202,-13-26-16,0-1 0,0 0 0,2 0 0,0 0-1,0-1 1,3 1-11,67 67 192,-10-1 150,-51-72 1437,-29-12-55,2-4-6364,-1 4 1130</inkml:trace>
  <inkml:trace contextRef="#ctx0" brushRef="#br0" timeOffset="89085.396">24506 6807 4041,'31'-50'10595,"-83"126"-9878,-16 44-300,-37 96-417,57-95 96,33-55-33,16-64-62,0-1 0,0 0 0,0 0 0,0 0-1,0 0 1,1 0 0,-1 0 0,0 0 0,0 0 0,1 0 0,-1 0 0,1-1 0,-1 1 0,0-1 0,1 1 0,-1-1 0,1 1 0,0-1 0,-1 0 0,1 0 0,-1 0-1,1 0 1,-1 0 0,1 0 0,0 0 0,-1 0 0,1-1 0,-1 1 0,1-1 0,-1 1 0,0-1 0,1 0 0,-1 1 0,1-1-1,100-35 71,-80 27-55,0 0 1,1 1-1,0 2 1,1 0-1,20-2-16,-36 7 0,1 0 0,-1 0 0,0 1 0,0 0 0,0 1-1,0 0 1,0 0 0,1 0 0,-2 1 0,1 0 0,0 1 0,0 0 0,2 1 0,-7 2 86,-5-12-802,-1-9-1870,-4-9 107</inkml:trace>
  <inkml:trace contextRef="#ctx0" brushRef="#br0" timeOffset="89890.104">25426 7038 6593,'2'2'5088,"1"6"-3814,2 4-1481,125 153 419,-110-140-115,0-2 0,1 0 0,1-2 0,19 14-97,-38-32 97,0-1 1,0 0-1,0 0 0,0 0 0,1 0 0,-1 0 0,0-1 1,1 0-1,0 0 0,-1 0 0,1 0 0,0 0 0,-1-1 1,1 1-1,0-1 0,0 0 0,-1 0 0,1-1 1,0 1-1,0-1 0,-1 0 0,1 0 0,0 0 0,-1 0 1,1-1-1,-1 1 0,0-1 0,1 0 0,-1 0 0,1-1-97,3-3 218,-1-1 0,1-1-1,-1 0 1,0 1-1,-1-2 1,0 1 0,0-1-1,-1 1 1,0-1-1,-1 0 1,0-1 0,0 1-1,-1-1 1,0 0-218,13-139 758,-15 140-714,11-136 170,-10 142-410,-6 14-3158,-5 0-435</inkml:trace>
  <inkml:trace contextRef="#ctx0" brushRef="#br0" timeOffset="93890.562">24922 5669 4177,'3'-68'8416,"2"72"-7037,2 56-1286,-4 0 0,-2 0 0,-2 1 0,-10 57-93,10-100 18,1 47 100,0-65-114,0 1 0,0-1-1,0 0 1,0 1 0,0-1-1,0 1 1,0-1 0,0 1-1,0-1 1,1 1 0,-1-1-1,0 1 1,0-1 0,0 1-1,1-1 1,-1 0 0,0 1-1,0-1 1,1 0-1,-1 1 1,0-1 0,1 1-1,-1-1 1,0 0 0,1 0-1,-1 1 1,1-1 0,-1 0-1,0 0 1,1 1 0,-1-1-1,1 0 1,-1 0 0,1 0-1,-1 0 1,1 0 0,-1 0-1,1 0 1,-1 0 0,0 0-1,1 0 1,-1 0-1,1 0 1,-1 0 0,1 0-1,-1 0 1,1 0 0,-1 0-1,1-1 1,-1 1 0,0 0-1,1 0 1,-1-1 0,1 1-1,-1 0-3,28-20 141,-21 15-134,27-27-4580,-21 21 1511</inkml:trace>
  <inkml:trace contextRef="#ctx0" brushRef="#br0" timeOffset="94563.643">24986 6064 3633,'-4'-2'7499,"18"-9"-6366,-5 10-1076,0 0-1,0 0 1,0 0-1,0 1 1,0 1-1,0-1 1,0 2-1,0-1 1,0 1-1,0 0 1,0 1-1,5 2-56,29 7 66,-35-10-56,0 0 0,0 0 0,0-1-1,0 0 1,0 0 0,0-1 0,0-1-1,1 1 1,-1-1 0,0 0 0,0-1-1,-1 0 1,1 0 0,0-1 0,-1 0-1,1 0 1,-1 0 0,0-1 0,0 0-1,0-1 1,-1 0 0,1 0 0,-1 0-1,0-1 1,-1 0 0,4-4-10,4-8 38,0 0-1,-1 0 1,-1-2 0,-1 1 0,-1-1 0,-1-1-1,-1 0 1,0 0 0,-1-3-38,2-15 835,-7 34-66,-6-43-476,6 19-222,-2 25-43,1 0 0,-1 0 0,-1 0 0,1 0 0,0 0 0,-1 1 0,0-1 0,0 1 0,0-1 0,0 1 0,-1 0 0,1-1 0,-1 1 0,0 1 0,0-1 0,0 0 0,0 1 0,-1-1-28,-8-7 104,-1 0 0,-1 2 0,1-1-1,-1 2 1,-1 0 0,1 0-1,-1 2 1,0-1 0,0 2 0,-1 0-1,0 1 1,1 1 0,-4 0-104,-86-4 353,58 12-230,16-4-43,53 16-4465,-14-9 1440</inkml:trace>
  <inkml:trace contextRef="#ctx0" brushRef="#br0" timeOffset="99378.351">26037 7459 3681,'1'-3'615,"-1"2"-453,1 1 0,0-1 1,-1 0-1,1 1 1,-1-1-1,0 0 0,1 0 1,-1 1-1,0-1 1,1 0-1,-1 0 0,0 0 1,0 1-1,1-1 1,-1 0-1,0 0 1,0 0-1,0 0 0,0 0 1,0 1-1,-1-1 1,1 0-1,0 0 0,0 0 1,0 0-1,-1 1 1,1-1-1,0 0 0,-1 0 1,1 1-1,-1-1 1,1 0-1,-1 1 1,1-1-1,-1 0 0,0 1 1,1-1-1,-1 1 1,0-1-1,1 1 0,-1-1 1,0 1-1,1-1 1,-1 1-1,0 0 0,0-1 1,0 1-1,1 0 1,-1 0-1,0 0 1,0-1-1,0 1 0,0 0 1,0 0-1,1 0-162,-9 5 100,1 0-1,0 0 0,0 1 1,1 0-1,0 0 1,0 1-1,0 0 1,1 0-1,-2 3-99,-17 25 193,2 2 0,1 0 0,2 1 0,2 0 1,0 5-194,10-24 89,1 0 1,0 1-1,1-1 1,1 1-1,1 0 1,1 1-1,1-1 1,1 1-1,0 4-89,1-21 12,0 0 0,1 0 1,-1 0-1,0-1 0,1 1 0,0 0 1,0 0-1,0-1 0,0 1 0,1-1 0,0 1 1,-1-1-1,1 1 0,0-1 0,1 0 0,-1 0 1,0 0-1,1 0 0,0-1 0,0 1 0,-1-1 1,1 1-1,1-1 0,-1 0 0,0 0 1,1 0-1,-1-1 0,1 1 0,-1-1 0,1 0 1,0 0-1,0 0-12,10 0 41,-10 0-16,0 0-1,0 0 1,0-1 0,0 1-1,1-1 1,-1 0 0,0 0-1,0-1 1,0 1-1,0-1 1,0 0 0,0 0-1,0-1 1,0 1 0,0-1-1,0 0 1,-1 0 0,1 0-1,2-2-24,0-1 92,-1-1 0,1 1 0,-1-1 1,0 0-1,-1-1 0,0 1 0,0-1 0,0 0 0,-1 0 0,0 0 0,0 0 0,-1-1 0,0 1 0,0-1 0,-1 1 0,0-1 1,0 0-1,0 0 0,-1 1 0,-1-1 0,1 0 0,-1 1 0,-1-1 0,0-3-92,2 9 20,-1 1 0,1-1 1,-1 1-1,0-1 0,1 1 0,-1-1 0,0 1 0,0-1 1,0 1-1,0 0 0,0-1 0,0 1 0,0 0 0,0 0 1,-1 0-1,1 0 0,0 0 0,-1 0 0,1 0 0,-1 0 0,1 1 1,-1-1-1,1 0 0,-1 1 0,1 0 0,-1-1 0,0 1 1,1 0-1,-1 0 0,0 0 0,1 0 0,-1 0 0,0 0 1,1 0-1,-1 0 0,0 1 0,1-1 0,-2 1-20,-61 30 144,55-24-149,-1 0 1,1 1 0,0 0 0,0 0 0,1 1 0,0 0 0,1 1 0,0 0-1,0 0 1,-2 6 4,10-16-78,-1 0 0,0-1 0,1 1 0,-1 0 1,0 1-1,1-1 0,-1 0 0,0 0 0,1 0 0,-1 0 0,0 0 0,1 0 0,-1 0 0,0 0 0,1 0 0,-1 1 0,0-1 0,1 0 0,-1 0 0,0 0 1,0 1-1,1-1 0,-1 0 0,0 0 0,0 1 0,0-1 0,1 0 0,-1 1 0,0-1 0,0 0 0,0 1 0,0-1 0,0 0 0,1 1 78,13-28-2243</inkml:trace>
  <inkml:trace contextRef="#ctx0" brushRef="#br0" timeOffset="100525.478">25752 6108 3641,'-3'7'1362,"-4"17"3735,25-28-1965,9-19-2637,-1-2 0,-2 0-1,0-1 1,8-14-495,-27 34 51,68-93 303,-3-3 0,36-76-354,-99 163 195,-40 81 40,27-50-215,-2 7-7,1-1 1,2 1 0,0 0 0,1 0 0,1 0 0,1 1 0,2-1 0,0 0 0,1 4-14,1-7-98,7 42-3910,-1-47 1083</inkml:trace>
  <inkml:trace contextRef="#ctx0" brushRef="#br0" timeOffset="100751.876">25769 6306 8330,'14'-11'3736,"9"-2"-2409,-7 5-1056,96-51 345,4 5-1,111-36-615,-165 71 163,-62 18-202,1 1 0,-1-1 0,0 0 0,0 1 1,0-1-1,0 1 0,0-1 0,0 0 0,0 1 0,0-1 1,0 1-1,0-1 0,0 1 0,0-1 0,0 0 0,-1 1 0,1-1 1,0 1-1,0-1 0,-1 1 0,1-1 0,0 1 0,-1-1 1,1 1-1,0-1 0,-1 1 0,1 0 0,-1-1 0,1 1 0,0-1 1,-1 1-1,1 0 0,-1 0 0,1-1 0,-1 1 0,0 0 1,1 0-1,-1-1 0,1 1 0,-1 0 0,0 0 39,-6-5-2176,-1-7-535</inkml:trace>
  <inkml:trace contextRef="#ctx0" brushRef="#br0" timeOffset="101242.506">26278 6285 6753,'3'-19'7115,"-4"18"-7055,1 1-1,-1-1 1,0 1-1,1 0 0,-1-1 1,1 1-1,-1 0 1,0-1-1,1 1 1,-1 0-1,0 0 0,1 0 1,-1 0-1,0 0 1,0-1-1,1 1 1,-1 0-1,0 1 1,1-1-1,-1 0 0,0 0 1,1 0-1,-1 0 1,0 0-1,1 1 1,-1-1-1,0 0 0,1 1 1,-1-1-1,0 0 1,1 1-1,-1-1 1,1 1-1,-1-1 1,1 1-1,-1-1 0,1 1-59,-17 14 100,2 1 0,0 0 0,0 1-1,2 0 1,-12 19-100,12-18-3,0 0-1,2 0 1,0 1-1,1 1 1,0 0-1,2 0 1,0 0-1,2 1 1,0 0 0,1 1-1,2-1 1,0 1-1,1 0 1,1 0-1,1 1 4,0-20-2,1-1 1,-1 1-1,1 0 0,-1 0 1,1 0-1,0-1 0,0 1 0,0 0 1,1-1-1,-1 1 0,0-1 0,1 1 1,0-1-1,0 0 0,-1 1 1,1-1-1,1 0 0,-1 0 0,0-1 1,0 1-1,1 0 0,-1-1 0,1 1 1,-1-1-1,1 0 0,0 0 1,-1 0-1,1 0 0,0 0 0,0-1 1,0 1-1,0-1 0,0 0 0,1 0 3,7 0 16,0-1 1,0-1 0,0 0 0,0 0 0,0-1-1,0 0 1,-1-1 0,0-1 0,1 1 0,-2-1 0,1-1-1,-1 0 1,1 0 0,-2-1 0,1 0 0,-1-1 0,0 0-1,0 0 1,5-9-18,-11 16 47,0-1-1,-1 1 1,1-1-1,0 0 1,-1 0-1,1 0 1,-1 0-1,1 0 1,-1 0-1,0-1 1,0 1-1,0 0 1,0-1-1,-1 1 1,1 0-1,-1-1 0,1 1 1,-1-1-1,0 1 1,0-1-1,0 1 1,0-1-1,0 1 1,-1 0-1,1-1 1,-1 1-1,1-1 1,-1 1-1,0 0 1,0-1-1,0 1 1,0 0-1,-1 0 1,1 0-1,0 0 1,-1 0-1,0 0 1,1 0-1,-1 0 1,0 1-1,0-1 1,0 1-1,0-1 1,0 1-1,0 0 0,0 0 1,-1 0-1,-1-1-46,-7 2 55,0 0 0,0 1 0,-1 1-1,1-1 1,0 2 0,0-1 0,0 2-1,1-1 1,-1 2 0,1-1 0,0 1-1,0 1 1,0 0 0,1 0 0,0 1-1,0 0 1,1 0 0,0 1 0,-1 2-55,-14 29-1214,30-29-1855,14-22-831</inkml:trace>
  <inkml:trace contextRef="#ctx0" brushRef="#br0" timeOffset="110068.265">24230 5871 5145,'1'-3'520,"0"-1"-1,0 1 1,0 0-1,0 0 1,-1-1 0,1 1-1,-1 0 1,0-1-1,0 1 1,0-1 0,-1 1-1,1 0 1,-1-1-1,0 1 1,0 0 0,0 0-1,0 0 1,0 0-1,-1-1 1,1 2-1,-1-1 1,0 0 0,-2-2-520,-5 26 1148,-40 160-1007,48-180-140,1-1 0,-1 1-1,1-1 1,0 1 0,-1-1-1,1 1 1,0-1 0,-1 1-1,1-1 1,0 1 0,0-1-1,-1 1 1,1 0 0,0-1-1,0 1 1,0-1 0,0 1-1,0 0 1,0-1 0,0 1-1,0-1 1,0 1 0,0 0 0,0-1-1,0 1 1,0-1 0,0 1-1,1 0 1,-1-1 0,0 1-1,0-1 1,1 1 0,-1-1-1,1 1 1,-1-1 0,0 1-1,1-1 1,-1 1 0,1-1-1,-1 0 1,1 1 0,-1-1-1,1 0 1,-1 1 0,1-1-1,-1 0 1,1 0 0,-1 1-1,1-1 1,0 0 0,-1 0 0,1 0-1,-1 0 1,1 0 0,0 0-1,-1 0 1,1 0 0,-1 0-1,1 0 1,0 0 0,-1 0-1,1 0 1,-1-1-1,6-3 1,0-1-1,0 0 1,0 1-1,0 0 1,1 1-1,-1-1 1,1 1 0,0 0-1,0 1 1,0 0-1,0 0 1,0 0 0,1 1-1,-1 0 1,0 1-1,1-1 1,-1 1 0,8 1-1,-11 2-5,-1 0 1,1 0 0,0 1 0,-1-1 0,0 0 0,0 1 0,0 0 0,0 0-1,-1 0 1,1 0 0,-1 0 0,0 1 0,0-1 0,-1 1 0,1-1 0,-1 1-1,0-1 1,0 1 0,0 0 0,-1 0 0,0-1 0,0 1 0,0 0-1,-1 0 1,1 0 0,-1-1 0,0 1 0,0 0 0,-1-1 0,1 1 0,-2 1 4,-3 2 39,0 0 0,-1 1 1,0-2-1,0 1 1,-1-1-1,0 0 1,0-1-1,0 0 1,-1 0-1,0-1 0,0 0 1,-1 0-1,1-1 1,-9 2-40,8-2 52,8-2-101,0-1 0,0 0 1,-1 1-1,1-1 0,0 0 1,-1-1-1,1 1 0,-1 0 1,1-1-1,-1 1 0,1-1 1,-1 0-1,0 0 0,1 0 1,-1 0-1,1 0 0,-1-1 1,1 1-1,-1-1 0,1 1 0,-1-1 1,1 0-1,-1 0 0,1 0 1,0-1-1,0 1 0,0 0 1,-1-1-1,1 1 0,0-1 1,1 0-1,-1 0 0,0 0 1,0 0-1,1 0 0,-1-1 49,-1-17-3315,2-14-298</inkml:trace>
  <inkml:trace contextRef="#ctx0" brushRef="#br0" timeOffset="110377.443">24162 5803 6545,'7'-10'8473,"20"-16"-8144,-13 13 162,5-1-427,0 0 1,0 1-1,2 1 0,-1 2 1,2-1-1,-1 2 0,1 1 1,19-4-65,-11 8-2785,-21 6 387</inkml:trace>
  <inkml:trace contextRef="#ctx0" brushRef="#br0" timeOffset="110792.449">24053 6458 6473,'-5'15'6169,"21"-14"-4557,23-15-1343,91-69 1028,-115 72-1223,190-164 393,-204 174-609,17-13 269,-15 15-3748,-4 2 1066</inkml:trace>
  <inkml:trace contextRef="#ctx0" brushRef="#br0" timeOffset="111386.313">24395 6437 3697,'4'-20'9172,"-4"20"-9118,0-1 1,0 1-1,0-1 0,0 1 0,0-1 0,-1 1 0,1 0 0,0-1 1,0 1-1,0-1 0,0 1 0,-1 0 0,1-1 0,0 1 1,0 0-1,0-1 0,-1 1 0,1 0 0,0-1 0,-1 1 1,1 0-1,0-1 0,-1 1 0,1 0 0,0 0 0,-1 0 1,1-1-1,-1 1 0,1 0 0,0 0 0,-1 0 0,1 0 0,-1 0 1,1 0-1,-1 0 0,1 0 0,0 0 0,-1 0 0,1 0 1,-1 0-1,1 0 0,0 0 0,-1 0 0,1 0 0,-1 0 1,1 0-1,-1 1 0,1-1 0,0 0 0,-1 0 0,1 0 1,0 1-1,-1-1 0,1 0 0,0 1 0,-1-1 0,1 0 1,0 1-1,0-1 0,-1 0 0,1 1 0,0-1 0,0 0 0,0 1-54,-13 11 46,1-1 0,1 2 0,0 0-1,1 0 1,0 1 0,1 0 0,1 0-1,-3 8-45,-1-2 24,6-8-23,-5 5 3,0 0 0,2 1 0,0 0 0,1 0 0,1 1 0,1 0 0,0 0 0,2 1 0,-2 10-4,6-27-1,0-1 1,-1 1-1,1-1 0,0 1 0,0-1 0,0 1 0,1-1 0,-1 1 1,1-1-1,-1 1 0,1-1 0,0 1 0,0-1 0,0 0 1,0 0-1,0 1 0,0-1 0,1 0 0,-1 0 0,1 0 0,-1 0 1,1-1-1,0 1 0,0 0 0,0-1 0,0 1 0,0-1 1,0 0-1,0 1 0,0-1 0,1 0 0,-1 0 0,0-1 1,1 1-1,-1 0 0,1-1 0,-1 1 0,1-1 0,-1 0 0,1 0 1,1 0 0,6 0 35,0-1 0,-1 0 1,1 0-1,0-1 1,-1 0-1,0-1 1,1 0-1,-1 0 1,0-1-1,-1 0 0,1-1 1,-1 0-1,0 0 1,0-1-1,0 0 1,-1 0-1,0-1 0,0 0 1,0 0-1,-1-1 1,3-4-36,-8 11 54,0-1 1,1 1 0,-1 0-1,0-1 1,0 1 0,0-1-1,-1 0 1,1 1-1,0-1 1,-1 0 0,1 1-1,-1-1 1,1 0 0,-1 1-1,0-1 1,1 0-1,-1 0 1,0 0 0,0 1-1,-1-1 1,1 0 0,0 0-1,-1 1 1,1-1 0,-1 0-1,1 0 1,-1 1-1,0-1 1,1 1 0,-1-1-1,0 0 1,0 1 0,0 0-1,-1-1 1,1 1 0,0 0-1,0-1 1,-1 1-1,1 0 1,-1 0 0,1 0-1,-1 0 1,1 0 0,-1 1-1,0-1 1,1 0-1,-1 1 1,0-1 0,1 1-1,-1 0 1,0 0 0,0-1-1,0 1 1,1 0 0,-1 0-1,0 1 1,0-1-1,0 0-54,-6 1 18,0 0 0,0 0-1,0 1 1,0 0 0,0 1-1,1-1 1,-1 1 0,1 1-1,0 0 1,0 0 0,0 0-1,0 1 1,0 0 0,1 0-1,0 0 1,0 1-1,1 0-17,-4 18-902,9-23 816,0-1 0,0 1 0,0-1 0,0 1 0,0-1 0,0 0 0,0 1 0,0-1 0,0 1 0,0-1 0,0 0 0,0 1 0,0-1 0,0 1 0,1-1 0,-1 0 0,0 1 0,0-1 0,0 1 0,1-1 0,-1 0 0,0 1 0,1-1 0,-1 0 0,0 0 0,1 1 0,-1-1 0,0 0 0,1 0 0,-1 1 0,0-1 0,1 0 0,-1 0 0,1 0 0,-1 0 0,0 0 0,1 0 0,-1 1 0,1-1 0,-1 0 0,1 0 0,-1 0 0,0 0 0,1 0 0,-1-1 0,1 1 0,-1 0 0,1 0 0,-1 0 0,0 0 0,1 0 0,-1-1 0,0 1 0,1 0 86,24-17-3872</inkml:trace>
  <inkml:trace contextRef="#ctx0" brushRef="#br0" timeOffset="121483.901">24441 7684 3337,'-32'11'11025,"40"9"-10923,0 0 0,1-1 0,1-1 0,1 0-1,1 0 1,8 10-102,-8-11 29,62 71 43,30 13 80,-79-78-101,-1 1 0,-1 0 1,-1 2-1,-1 1 0,5 11-51,97 138 155,-12-10 789,-105-157-854,-2 0-18,0-1 0,2 1-1,-1-1 1,1-1 0,0 1 0,0-1-1,1 0 1,0 0 0,6 4-72,-6-10 973,-15-14-412,3 3-923,-5-25-4124,5 3 965</inkml:trace>
  <inkml:trace contextRef="#ctx0" brushRef="#br0" timeOffset="124498.886">26013 7455 4113,'-3'-3'494,"-1"1"-1,1 0 1,-1-1 0,0 1 0,0 1 0,1-1-1,-1 1 1,0-1 0,0 1 0,0 0-1,-1 0 1,1 1 0,0-1 0,-3 1-494,-93 15 1734,96-14-1638,-8 3-37,1 0 1,-1 1-1,1 0 0,0 1 0,1 0 1,-1 1-1,1 0 0,0 1 0,1 0 1,0 0-1,0 1 0,1 0 0,-6 9-59,-5 7 20,2 0 0,1 2 0,1 0 0,-10 25-20,16-32 2,1 0 1,1 0-1,1 0 1,1 1-1,1 0 1,0 0-1,2 0 1,0 1-1,2-1 1,0 0-1,1 1 1,2-1-1,0 0 0,1 0 1,1 0-1,1 0 1,0-1-1,2 0 1,1-1-1,0 1 1,1-1-1,1-1 1,13 16-3,-16-27 11,0 0 0,0-1 0,1 0 0,-1-1 0,1 1-1,1-2 1,-1 1 0,1-2 0,0 1 0,0-1 0,0 0 0,0-1 0,0-1 0,0 1 0,1-2 0,-1 1 0,0-1-1,1-1 1,-1 0 0,0 0 0,1-1 0,-1 0 0,0-1 0,0 0 0,-1-1 0,1 0 0,-1-1 0,1 0 0,-1 0-1,-1-1 1,1 0 0,4-4-11,7-7 141,-1-1-1,-1-1 1,-1-1 0,0 0-1,-2-1 1,0-1-1,-1 0 1,-1-1-1,-2 0 1,5-12-141,-1 4 239,-1 1 0,-2-2 0,-1 0 0,-1 0 1,-2-1-1,-1 0 0,-1 0 0,-3-1 0,0 1 0,-2-33-239,-3 57 45,0 0 1,-1 0-1,0 1 0,0-1 1,-1 1-1,0 0 0,0 0 1,-1 0-1,0 0 0,-1 1 1,1 0-1,-1 0 0,-1 1 1,1-1-1,-1 1 0,0 1 1,0-1-1,-1 1 0,0 1 1,0-1-1,0 1 0,0 1 1,-1-1-1,1 1 0,-5 0-45,5 1-119,0 0 1,-1 0-1,1 1 0,-1 0 0,1 0 0,-1 1 1,1 1-1,-1-1 0,1 1 0,-1 1 0,1-1 0,0 1 1,-1 1-1,1 0 0,0 0 0,0 0 0,-2 3 119,-9 10-3240,3 7-252</inkml:trace>
  <inkml:trace contextRef="#ctx0" brushRef="#br0" timeOffset="126107.777">24260 7682 4169,'1'0'3782,"0"1"-1085,-21 31 713,-1 2-2658,13-26-642,0 0 0,0 0 0,0 1 0,1 1 1,1-1-1,0 1 0,0 0 0,0 0-110,-40 59 319,-23-6-46,-33 21 158,43-3-284,-41 32-46,-84 58 157,115-84-176,51-57 37,1-4 70,-19 5-54,25-19-71,-22 9 695,27-18-397,9-6-791,29-30-3892,-4-4 1007</inkml:trace>
  <inkml:trace contextRef="#ctx0" brushRef="#br0" timeOffset="130765.898">23283 8389 4721,'14'-24'5837,"-8"34"-4452,-7 10-1285,-1 0 1,0 1-1,-1-1 1,-1 0-1,-1-1 1,-1 1-1,-1-1 1,0 0 0,-2 0-1,-3 6-100,-137 253 954,149-278-954,-1 1 10,0 1-1,-1-1 1,1 0 0,0 1 0,0-1-1,0 1 1,1 0 0,-1-1-1,0 1 1,0 0 0,1-1 0,-1 1-1,1 0 1,0 0 0,-1-1-1,1 1 1,0 0 0,0 0 0,0 0-1,0-1 1,0 1 0,1 0-1,-1 0 1,1 0 0,-1-1 0,1 1-1,-1 0 1,1-1 0,0 1-1,0 0 1,0-1 0,0 1 0,0-1-1,0 0 1,0 1 0,0-1-1,1 0 1,-1 0 0,1 1 0,-1-1-1,1 0 1,-1 0 0,1-1-1,-1 1 1,1 0-10,124-26 145,-65 13-111,-1 3-1,1 2 0,17 3-33,-19-1-2812,-31-2 658</inkml:trace>
  <inkml:trace contextRef="#ctx0" brushRef="#br0" timeOffset="131798.441">23273 7458 5609,'-3'-8'1850,"3"7"-1734,0 0 0,0 1 1,0-1-1,0 0 1,0 0-1,0 1 1,0-1-1,-1 0 0,1 0 1,0 1-1,0-1 1,0 0-1,-1 1 0,1-1 1,0 0-1,-1 1 1,1-1-1,-1 1 1,1-1-1,0 1 0,-1-1 1,1 0-1,-1 1 1,0 0-1,1-1 0,-1 1 1,1-1-1,-1 1 1,0 0-1,1-1 0,-1 1 1,0 0-1,1 0 1,-1-1-1,0 1 1,0 0-1,1 0 0,-1 0 1,0 0-1,1 0 1,-1 0-1,0 0 0,0 0 1,1 0-1,-1 1 1,0-1-1,1 0 0,-1 0 1,0 1-1,1-1 1,-1 0-1,0 1 1,1-1-1,-1 0 0,1 1 1,-1-1-1,0 1 1,1-1-1,-1 1-116,-10 12 121,0-1-1,0 2 0,2-1 1,0 1-1,0 1 1,-4 10-121,-1 22 81,15-46-79,0 0-1,1 0 0,-1 0 1,0 0-1,0 0 0,0-1 1,1 1-1,-1 0 0,0-1 1,1 1-1,-1-1 0,1 0 1,-1 1-1,0-1 0,1 0 1,-1 0-1,1 0 0,-1 0 1,1 0-1,-1 0 0,1 0 1,-1 0-1,1-1 0,-1 1 1,0 0-1,1-1 0,-1 1 1,0-1-1,1 0 0,-1 0-1,2 1 3,27-9 24,65-7 43,-93 16-73,0 1-1,0-1 1,0 0 0,-1 1-1,1 0 1,0-1-1,0 1 1,0 0 0,-1 0-1,1 0 1,0 0-1,-1 0 1,1 0-1,-1 1 1,1-1 0,-1 0-1,0 1 1,1-1-1,-1 1 1,0 0 0,0-1-1,0 1 1,0 0-1,-1 0 1,1-1-1,0 1 1,-1 0 0,1 0-1,-1 0 1,0 0-1,1 0 1,-1 0 0,0 0-1,0 0 1,0 0-1,-1 0 4,-11 72-30,7-64 102,0 0-1,-1 0 1,0 0-1,-1-1 1,0 0 0,0-1-1,-1 1 1,0-1 0,0-1-1,-1 0 1,0 0 0,0 0-1,-1-1 1,0-1-1,0 1 1,0-2 0,-1 0-1,0 0 1,0 0 0,0-2-1,-6 2-71,16-4-80,-1 0-1,1 0 0,0 0 1,0 0-1,0 0 0,0 0 1,0 0-1,-1-1 0,1 1 1,0 0-1,0-1 1,0 1-1,0-1 0,0 1 1,0-1-1,0 1 0,0-1 1,0 0-1,1 0 0,-1 1 1,0-1-1,0 0 0,0 0 1,1 0-1,-1 0 0,1 0 1,-1 0-1,0 0 1,1 0-1,0 0 0,-1 0 1,1 0-1,0 0 0,-1 0 1,1 0-1,0-1 0,0 1 1,0 0-1,0 0 0,0 0 1,0 0-1,0 0 1,1 0-1,-1-1 0,0 1 1,1 0-1,-1 0 0,0 0 1,1-1 80,3-28-2829</inkml:trace>
  <inkml:trace contextRef="#ctx0" brushRef="#br0" timeOffset="132152.588">23116 7461 7938,'-3'-5'2272,"3"2"529,5-1-2265,6-2-192,4-2-208,9-4-40,3 0-48,8 0 0,-6 0-24,6 1 0,-6 5-8,1-3-200,0-3-2681,-11-14 817</inkml:trace>
  <inkml:trace contextRef="#ctx0" brushRef="#br0" timeOffset="132441.505">23176 8039 5905,'-3'2'800,"2"-2"-655,1 0-1,-1 0 1,0 0-1,1 0 1,-1 0 0,0 0-1,1 1 1,-1-1 0,1 0-1,-1 0 1,0 1 0,1-1-1,-1 1 1,1-1 0,-1 0-1,1 1 1,-1-1 0,1 1-1,-1-1 1,1 1 0,0-1-1,-1 1 1,1-1 0,0 1-1,-1 0 1,1-1-1,0 1 1,0-1 0,-1 1-1,1 0 1,0-1 0,0 1-1,0 0 1,0-1 0,0 1-1,0 0 1,0-1 0,0 1-1,0 0 1,0-1 0,0 1-1,1-1 1,-1 1 0,0 0-1,0-1 1,1 1-145,38-19 433,76-90-11,48-67-210,4-36-120,-103 115-3126,-43 62 736</inkml:trace>
  <inkml:trace contextRef="#ctx0" brushRef="#br0" timeOffset="132927.856">23581 7804 3617,'-16'44'6314,"5"3"-4159,-16 45-1392,-40 51-228,65-138-521,1-1 0,-1 1 0,1-1 0,0 1 0,1-1 0,-1 1 0,1 0 0,0-1 0,0 1 0,0 0 0,1-1-1,0 1 1,-1-1 0,2 1 0,-1-1 0,0 1 0,1-1 0,0 0 0,0 0 0,0 1 0,1-1 0,0 0-14,-1-3 12,1 0 0,-1-1 0,0 1 0,1 0 0,-1-1 0,1 0 0,-1 1 0,1-1 0,0 0 0,-1-1 0,1 1 0,-1 0 0,1-1 0,-1 1 0,1-1 0,-1 0 0,0 0 0,1 0 0,-1 0 0,0 0 0,1 0 1,-1-1-1,0 1 0,0-1 0,0 1 0,0-1 0,-1 0 0,1 0 0,0 0 0,-1 0 0,1 0 0,-1 0 0,0 0-12,2-1 19,5-5 48,0 0 0,-1-1 1,1 1-1,-2-2 0,0 1 0,0-1 0,0 1 0,-1-2 1,-1 1-1,0 0 0,1-3-67,-5 12 33,1 0 0,0 0 0,-1 0 1,1 0-1,-1 0 0,1 1 0,-1-1 0,1 0 0,-1 0 1,0 0-1,1 0 0,-1 0 0,0 0 0,0 0 0,0 0 1,0 0-1,0 0 0,0-1 0,0 1 0,0 0 0,0 0 1,0 0-1,-1 0 0,1 0 0,0 0 0,-1 0 0,1 1 1,-1-1-1,1 0 0,-1 0 0,1 0 0,-1 0 0,0 0 1,1 1-1,-1-1 0,0 0 0,0 1 0,0-1 0,1 0 1,-1 1-1,0-1 0,0 1 0,0-1 0,0 1 0,0 0 1,0-1-1,0 1 0,0 0 0,0 0 0,0-1 0,0 1 1,0 0-1,0 0 0,0 0 0,0 1 0,0-1 0,0 0 1,0 0-1,0 0 0,0 1 0,0-1 0,-1 1-33,-8 4 73,1 0-1,-1 1 0,1 1 1,0 0-1,0 0 0,1 0 1,0 1-1,1 1 0,-1-1 1,1 1-1,1 0 0,-2 4-72,-6 26-48,14-38-30,0-1 1,0 1-1,0 0 0,0 0 0,1 0 1,-1 0-1,0 0 0,0-1 1,1 1-1,-1 0 0,1 0 1,-1 0-1,1-1 0,-1 1 1,1 0-1,-1-1 0,1 1 0,0 0 1,-1-1-1,1 1 0,0-1 1,0 1-1,-1-1 0,1 1 1,0-1-1,0 0 0,0 1 1,0-1-1,-1 0 0,1 0 0,0 0 1,0 1-1,0-1 0,0 0 1,0 0-1,0 0 0,-1 0 1,1-1-1,0 1 0,0 0 0,0 0 1,0 0-1,0-1 0,-1 1 1,2-1 77,41-7-3617,8-8-887</inkml:trace>
  <inkml:trace contextRef="#ctx0" brushRef="#br0" timeOffset="134437.628">24748 7816 6561,'-1'-11'8430,"21"-22"-8511,-13 21 682,33-58-448,-3 7-7,-2 0 1,-4-2-1,2-13-146,-32 68 225,-7 25-218,-45 288 32,55-255-35,-4-48-83,1 1-1,0-1 1,-1 1 0,1-1-1,-1 0 1,1 1 0,0-1-1,-1 0 1,1 1 0,0-1-1,-1 0 1,1 0-1,0 1 1,-1-1 0,1 0-1,0 0 1,0 0 0,-1 0-1,1 0 1,0 0-1,0 0 1,-1 0 0,1-1-1,0 1 1,-1 0 0,1 0-1,0-1 1,-1 1 0,1 0-1,0-1 1,-1 1-1,1 0 1,-1-1 0,1 1-1,0-1 1,-1 1 0,1-1-1,-1 1 1,0-1 0,1 0-1,-1 1 1,1-1-1,-1 0 80,20-16-3311,1-4-638</inkml:trace>
  <inkml:trace contextRef="#ctx0" brushRef="#br0" timeOffset="134706.912">24728 7995 4425,'0'4'3353,"0"-5"-713,10-1-87,1-4-2233,10-9 24,4-1-72,8-7-40,-1-3-88,3 0-40,-3 6-64,1-1-120,-9 8 672,2-6-3472,-14 6 1255</inkml:trace>
  <inkml:trace contextRef="#ctx0" brushRef="#br0" timeOffset="135099.862">25010 7952 8586,'-2'5'3743,"-4"3"-2536,3-5-1016,-12 16-134,1 0 0,1 0 0,1 1 0,0 1 0,2 0 0,1 1 0,0 0 0,2 0 0,0 1 0,2 0 0,0 3-57,6 28 47,0-53-43,-1 1 0,0-1-1,1 0 1,-1 0-1,1 1 1,-1-1-1,1 0 1,0 0 0,-1 1-1,1-1 1,0 0-1,0 0 1,0 0-1,0 0 1,0 0 0,0 0-1,0 0 1,0-1-1,0 1 1,0 0 0,1-1-1,-1 1 1,0 0-1,0-1 1,1 1-1,-1-1 1,0 0 0,1 0-1,-1 1 1,0-1-1,1 0 1,-1 0-1,1 0 1,-1 0 0,0-1-1,1 1 1,0 0-4,5-2 59,-1 0 0,0-1 0,1 1 0,-1-1-1,0 0 1,-1-1 0,1 0 0,0 0 0,-1 0 0,0 0 0,0-1 0,0 0 0,-1 0 0,1 0 0,-1 0 0,0-1 0,-1 0 0,0 0 0,1 0-1,-2 0 1,2-5-59,-3 9 43,-1-1-1,0 1 1,-1-1-1,1 1 1,0-1-1,-1 1 1,1 0-1,-1-1 1,0 1-1,0-1 1,0 1-1,0 0 1,0 0-1,-1 0 1,1 0-1,0 0 1,-1 0-1,0 0 1,1 0-1,-1 0 1,0 1-1,0-1 1,0 1-1,0-1 1,0 1-1,-1 0 1,1 0-1,0 0 1,0 0-1,-1 0 1,1 0-1,-1 1 1,1-1-1,-1 1 1,1 0-1,-1 0 1,1 0-1,-1 0 1,1 0-1,0 0 1,-1 1-1,1-1 1,-1 1-1,1-1 1,-1 1-1,1 0 1,0 0-1,0 0 1,-1 1-1,1-1 1,-1 1-43,-3 2-5,0 1 1,0 0 0,1 0 0,0 0 0,0 0 0,0 1 0,1 0-1,-1 0 1,1 0 0,-2 5 4,5-10-95,1 0 0,-1 1 0,0-1 0,0 0 0,1 0-1,-1 1 1,1-1 0,-1 0 0,1 1 0,0-1 0,-1 1 0,1-1-1,0 1 1,0-1 0,0 0 0,0 1 0,0-1 0,0 1 0,1-1 0,-1 1-1,0-1 1,1 0 0,-1 1 0,1-1 0,0 0 0,-1 1 0,1-1-1,0 0 1,0 0 0,0 1 95,20 11-2400</inkml:trace>
  <inkml:trace contextRef="#ctx0" brushRef="#br0" timeOffset="135818.466">24860 8688 6977,'-6'0'2485,"6"0"-2421,0 1 0,1-1 0,-1 0 0,0 0 0,0 0 0,0 1 0,0-1-1,0 0 1,0 0 0,0 0 0,0 1 0,0-1 0,0 0 0,0 0 0,0 1 0,0-1 0,0 0 0,0 0-1,0 0 1,0 1 0,0-1 0,0 0 0,0 0 0,0 0 0,0 1 0,0-1 0,0 0 0,-1 0 0,1 0-1,0 1 1,0-1 0,0 0 0,0 0 0,0 0 0,-1 0 0,1 0 0,0 1 0,0-1 0,0 0 0,-1 0-1,1 0 1,0 0 0,0 0 0,0 0 0,-1 0 0,1 0 0,0 0 0,0 0 0,-1 0 0,1 0 0,0 0-1,0 0 1,0 0 0,-1 0 0,1 0 0,0 0 0,0 0 0,0 0 0,-1 0 0,1 0 0,0 0 0,0 0-1,0 0 1,-1 0 0,1-1-64,109 109 324,-92-93-254,68 53 294,-81-66-301,0 0 0,0 0 0,0 0 1,0 0-1,0-1 0,0 0 1,1 0-1,-1 0 0,0 0 0,1-1 1,-1 1-1,1-1 0,-1 0 0,0-1 1,1 1-1,-1-1 0,0 0 0,1 0 1,-1 0-1,0 0 0,0-1 0,0 0 1,0 0-64,9-7 242,-1-1-1,0-1 1,0 0 0,-1 0 0,-1-1 0,0 0-1,-1-1 1,0 0 0,-1-1 0,4-9-242,5-4 276,-5 7-93,0 0-1,-1-1 1,-1 0 0,-1-1 0,-1 0 0,4-16-183,-11 34 25,0 0 1,0 0-1,-1 0 0,1 0 0,-1-1 1,0 1-1,0 0 0,0 0 0,-1 0 1,0-1-1,0 1 0,0 0 1,0 0-1,0 0 0,-1 0 0,-1-3-25,1 7-45,0-1-1,0 1 1,0-1-1,0 1 1,0 0 0,0-1-1,0 1 1,0 0-1,0 1 1,0-1-1,0 0 1,0 0-1,0 1 1,1-1 0,-1 1-1,0 0 1,0-1-1,0 1 1,0 0-1,1 0 1,-1 0-1,0 0 1,1 1 0,-1-1-1,1 0 1,-1 1 45,-2 1-524,-24 11-2960,-3-9-181</inkml:trace>
  <inkml:trace contextRef="#ctx0" brushRef="#br0" timeOffset="136460.769">25307 9048 5921,'27'-81'6944,"-27"81"-6909,0 0 0,0-1 0,0 1 0,1-1 0,-1 1 0,0 0 0,0-1 0,0 1 0,0-1 0,0 1-1,0-1 1,0 1 0,0-1 0,0 1 0,-1 0 0,1-1 0,0 1 0,0-1 0,0 1 0,0 0 0,-1-1 0,1 1-1,0-1 1,0 1 0,-1 0 0,1-1 0,0 1 0,-1 0 0,1-1 0,0 1 0,-1 0 0,1 0 0,0-1 0,-1 1-1,1 0 1,-1 0 0,1 0 0,-1 0 0,1 0 0,0-1 0,-1 1 0,1 0 0,-1 0 0,1 0 0,-1 0 0,1 0-1,0 0 1,-1 0 0,1 0 0,-1 1 0,1-1 0,-1 0 0,1 0 0,0 0 0,-1 0 0,1 0 0,-1 1-1,1-1 1,0 0 0,-1 0 0,1 1 0,0-1 0,-1 0 0,1 1 0,0-1 0,-1 0 0,1 1-35,-31 21 430,30-22-398,-21 20 17,1 0-1,1 1 1,1 1-1,1 1 1,1 1-1,1 0 1,1 1-1,1 1 1,1 1-1,1-1 1,-3 17-49,12-37 4,1-1 0,0 1 1,1 0-1,-1 0 0,1 0 0,1 1 0,-1-1 1,1 0-1,0 0 0,0 0 0,1 1 1,0-1-1,0 0 0,0 0 0,1 0 1,0 0-1,1 2-4,-1-5 2,0 0 0,1 0-1,-1-1 1,1 1 0,0 0 0,0-1 0,0 1 0,0-1 0,0 0 0,0 0 0,0 0 0,1-1-1,-1 1 1,1-1 0,0 0 0,-1 0 0,1 0 0,0 0 0,-1-1 0,1 1 0,0-1-1,0 0 1,1 0-2,86-13 72,-15-25 400,-76 38-431,1 0 0,0-1 0,0 1 0,-1-1 0,1 1 0,0-1 0,-1 1 0,1-1 0,-1 0 0,1 1 0,-1-1 0,1 0 0,-1 1 0,1-1 0,-1 0 0,1 0 0,-1 1 0,0-1 0,0 0 0,1 0 0,-1 0 0,0 0 0,0 1 0,0-1 0,0 0 0,0 0 0,0 0 0,0 0 0,0 1 0,0-1 0,0 0 0,-1 0-1,1 0 1,0 0 0,-1 1 0,1-1 0,0 0 0,-1 0 0,1 1 0,-1-1 0,1 0 0,-1 1 0,1-1 0,-1 0 0,0 1 0,1-1 0,-1 1 0,0-1 0,1 1 0,-1-1 0,0 1 0,0 0 0,1-1 0,-1 1 0,0 0 0,0 0 0,0-1 0,0 1-41,-13-6 156,0-1-1,-1 2 1,1 0-1,-1 1 1,0 0-1,0 1 1,-15 0-156,24 2-79,1 1 0,-1 1 0,1-1-1,0 1 1,-1 0 0,1 0 0,0 1 0,0-1 0,0 1 0,0 0 0,0 1 0,0-1 0,0 1 0,1 0 0,-1 0 0,1 1 0,0-1 0,0 1 0,0 0 0,1 0 0,-1 0 0,1 0-1,0 1 1,0-1 0,0 1 0,1 0 0,0 0 0,0 0 0,-1 2 79,0 11-3501,9 6-221</inkml:trace>
  <inkml:trace contextRef="#ctx0" brushRef="#br0" timeOffset="136940.116">25266 8966 6425,'-15'-8'2577,"12"6"-2327,0 0 0,0 0 0,0 0 0,0 0 0,-1 1 0,1 0-1,-1-1 1,1 1 0,-1 1 0,1-1 0,-1 0 0,0 1-1,1 0 1,-1 0 0,1 0 0,-1 0 0,0 0 0,1 1 0,-4 0-250,-6 5 118,1 1 1,0 0-1,0 0 1,0 1-1,1 0 1,0 1 0,1 1-1,0-1 1,0 2-1,-3 5-118,-107 149 650,110-148-622,0 0 0,1 1 0,1-1 0,1 2 0,0-1 0,2 1 0,0 0 0,-2 16-28,5-24-1,1-1 0,0 1 1,0-1-1,1 1 0,0-1 1,1 1-1,1-1 0,-1 1 1,2-1-1,-1 0 0,1 0 1,1 0-1,0 0 0,0-1 1,1 1-1,0-1 0,1 0 1,6 7 0,-6-9-1,1 0 0,0-1-1,1 0 1,-1-1 0,1 1 0,0-2 0,1 1 0,-1-1 0,1 0 0,0-1 0,0 0 0,0 0 0,0-1 0,0 0 0,1-1-1,-1 0 1,0-1 0,1 1 0,-1-2 0,1 1 0,6-2 1,5-2 19,0 0 0,0-2 1,0 0-1,0-1 0,-1-1 0,0-1 0,-1-1 0,17-11-19,-17 8 121,-1 0 0,0-1-1,-1-1 1,-1-1 0,-1 0 0,0-1-1,-1-1 1,0 0 0,-2-1-1,0-1 1,-1-1-121,-4 8 183,-1 0 0,0 0 0,-1 0 1,-1-1-1,0 0 0,-1 0 0,0 0 0,-2 0 0,1 0 0,-1 0 1,-1-1-1,-1 1 0,0 0 0,-1-1 0,0 1 0,-1 0 0,-4-11-183,6 22 22,0-1-1,0 1 1,-1 0 0,1-1-1,-1 1 1,0 0-1,0 0 1,0 0-1,0 0 1,0 0 0,-1 0-1,1 0 1,-1 1-1,1 0 1,-1-1-1,0 1 1,0 0-1,0 0 1,-1 0 0,1 1-1,0-1 1,-1 1-1,1 0 1,-1 0-1,1 0 1,-1 0-1,1 1 1,-1-1 0,0 1-1,1 0 1,-1 0-1,0 1 1,1-1-1,-1 1 1,0-1 0,-1 2-22,-31 9 239,-16 4 277,14-12-2924,-9-10 496</inkml:trace>
  <inkml:trace contextRef="#ctx0" brushRef="#br0" timeOffset="140218.001">23285 9213 2176,'0'11'7947,"3"4"-4044,38 78-3515,175 188-303,-189-249-42,1-1 0,2-2-1,1-1 1,30 22-43,-46-38 42,20 16 41,-1 1 0,-2 2 0,0 2-1,-1 2-82,10 55 471,-60-112 2628,-4-5-7201,15 11 1065</inkml:trace>
  <inkml:trace contextRef="#ctx0" brushRef="#br0" timeOffset="140940.741">23602 10004 6849,'-5'15'5668,"27"22"-6120,-18-33 794,80 94-256,19 14 4,-96-103-18,1-1 0,0 0 1,0 0-1,0-1 0,1 0 1,0 0-1,0-1 0,1 0 1,0 0-1,0-1 0,0-1 1,1 0-1,-1 0 0,1-1 1,0 0-1,0-1 0,9 1-72,-16-4 116,0 0 1,0 1-1,1-1 0,-1-1 0,0 1 0,0-1 1,0 1-1,0-1 0,-1 0 0,1-1 0,0 1 0,-1-1 1,0 1-1,1-1 0,-1 0 0,0 0 0,0-1 0,-1 1 1,1 0-1,0-3-116,41-79 1779,-42 80-1714,4-10 86,-1 0 0,-1-1 0,-1 0 0,0 1 0,-1-1 0,0 0 1,-2-1-1,0 1 0,0 0 0,-2 0 0,0 0 0,-1 0 0,-4-13-151,-2 7 85,-2-2-3218,1-5-578,1-11-680</inkml:trace>
  <inkml:trace contextRef="#ctx0" brushRef="#br0" timeOffset="141808.676">22866 9168 3153,'30'-53'6538,"-32"72"-3433,-13 5-2872,0 0 0,-2-1 1,-1-1-1,-1 0 0,0-1 0,-2-1 0,0-2 0,-1 0 1,-10 5-234,-1 5 231,-48 38 219,14-15-187,2 4 1,2 2-1,3 3 0,3 3 1,-23 34-264,44-26 73,19-50-2,41-23-793,18-26-2580,-17-2 659</inkml:trace>
  <inkml:trace contextRef="#ctx0" brushRef="#br0" timeOffset="142309.017">22162 9574 3617,'-3'2'3881,"0"0"83,1 8-3434,-1 24-359,-1-1 0,-2-1 0,-2 1 0,0-1 0,-3 0 0,0-1 0,-2 0 0,-1-1 0,-5 5-171,-101 127 812,119-160-809,0 0 0,0 1 0,0-1 0,1 1 0,-1-1 0,1 1 0,0-1 0,0 1 0,0-1 0,0 1 0,0-1 0,1 1 0,-1-1 0,1 1 0,-1-1 0,1 1 0,0-1 0,0 0-1,0 1 1,0-1 0,1 0 0,-1 0 0,1 0 0,-1 0 0,1 0 0,0 0 0,-1 0 0,1 0 0,0-1 0,0 1 0,1 0-3,39 47 31,-39-43-30,1 0 0,0 0 0,0-1 0,0 0 0,1 1 0,0-2 0,0 1 0,0 0 0,0-1 0,1 0 0,0-1 0,0 1 0,0-1-1,0-2 4,-1-1-1,1 0 1,-1 0-1,0-1 1,1 1-1,-1-1 1,0-1-1,1 1 1,-1-1-1,0 0 1,0 0-1,0 0 1,0-1-1,-1 1 1,1-1-1,-1 0 0,1-1 1,-1 1-1,0-1-3,7-4 10,148-116-647,-99 77-1672,-6-14 62</inkml:trace>
  <inkml:trace contextRef="#ctx0" brushRef="#br0" timeOffset="143049.481">22168 8738 4193,'1'-78'9027,"1"70"-7838,-4 20-870,2 108-169,1-119-148,-1 1-1,0-1 1,0 1-1,1-1 1,-1 0 0,0 1-1,1-1 1,0 0 0,-1 1-1,1-1 1,0 0 0,-1 0-1,1 1 1,0-1 0,0 0-1,0 0 1,0 0 0,0 0-1,0 0 1,1-1 0,-1 1-1,0 0 1,0 0 0,1-1-1,-1 1 1,0-1 0,1 1-1,-1-1 1,0 1 0,1-1-1,-1 0 1,1 0 0,-1 0-1,1 0 1,-1 0-2,57-8 80,-38 3-55,-9 3-9,-7 1-16,1 0-1,-1 0 1,0 0-1,0 0 1,1 1 0,-1 0-1,0-1 1,1 2-1,-1-1 1,0 0 0,0 1-1,1 0 1,-1 0-1,0 0 1,0 1 0,0-1-1,0 1 1,0 0 0,-3 1-5,0 1 0,1-1 0,-2 1 0,1-1 0,0 1 0,-1-1 0,0 1 0,1 0 0,-2-1 0,1 1 0,0-1 0,-1 1 0,1-1 0,-1 1 0,0-1 0,0 1 0,-1-1 0,1 1 0,-1-1 0,1 0 0,-1 0 0,0 0 0,0 0 0,-1 1 5,-6 11 117,-1-1 1,0 0-1,-1 0 1,0-1-1,-2 0 0,1-1 1,-1 0-1,-1-1 1,0-1-1,0 0 1,-1-1-1,-1 0 0,1-1 1,-1-1-1,-1-1 1,1 0-1,-1-1 1,0-1-1,-1 0-117,16-3-30,1-1 0,-1 1 0,0-1-1,1 0 1,-1 1 0,0-1 0,1 0 0,-1 0 0,0 0-1,1 0 1,-1-1 0,0 1 0,1 0 0,-1-1 0,1 1-1,-1-1 1,0 1 0,1-1 0,-1 0 0,1 0 0,0 0 0,-1 1-1,1-1 1,0-1 0,-1 1 0,1 0 0,0 0 0,0 0-1,0-1 1,0 1 0,0 0 0,0-1 0,1 1 0,-1-1-1,0 1 1,1-1 0,-1 1 0,1-1 0,-1 0 0,1 1 0,0-1-1,0 0 1,0 1 0,0-3 30,4-24-2922,3-7-212</inkml:trace>
  <inkml:trace contextRef="#ctx0" brushRef="#br0" timeOffset="144136.247">22135 8628 6137,'-6'-6'3009,"6"1"-144,7 0-1169,2-5-1312,10-4-160,3-3-136,12-5-72,-1 2 24,8-4-32,2 4 40,-1 2 128,-9 1-3056,5 2 1071</inkml:trace>
  <inkml:trace contextRef="#ctx0" brushRef="#br0" timeOffset="144137.247">22085 9374 6185,'0'-4'2601,"10"-9"31,13-11-1407,9-5-809,7-21-208,7 2-72,7-7-64,-7 7 8,-4-1-24,-6 19-112,-7 2-2673,-7 9 881</inkml:trace>
  <inkml:trace contextRef="#ctx0" brushRef="#br0" timeOffset="144138.247">22411 9008 2873,'-63'102'6557,"-6"59"-3636,64-143-2745,0-7-132,1-1 0,1 1-1,0 0 1,0-1-1,1 1 1,0 1 0,1-1-1,1 0 1,0 0 0,0 0-1,1 0 1,0 1 0,1-1-1,0 0 1,1-1 0,1 5-45,-3-13 5,0 0-1,1 0 0,-1 0 1,0 0-1,1-1 0,-1 1 1,1 0-1,-1-1 0,1 1 1,0-1-1,0 1 0,0-1 1,0 0-1,0 1 0,0-1 0,0 0 1,0-1-1,0 1 0,1 0 1,-1-1-1,0 1 0,0-1 1,1 1-1,-1-1 0,0 0 1,1 0-1,-1 0 0,0-1 1,1 1-1,-1 0 0,0-1 0,0 0 1,1 1-1,-1-1 0,0 0 1,0 0-1,0 0 0,0 0 1,0-1-4,7-2 28,-1-1-1,0-1 1,-1 1 0,0-1 0,0 0 0,0-1 0,0 0 0,-1 0 0,2-3-28,-4 4 59,-1 3 10,0 0 1,-1 0-1,1 0 0,-1-1 1,0 1-1,0-1 0,0 1 0,-1-1 1,1 0-1,-1 0 0,0 1 1,0-1-1,0 0 0,-1 0 1,1 0-1,-1 0-69,-2 2 92,0 1 1,0-1-1,-1 1 1,1 0-1,-1 0 1,1 0 0,0 0-1,-1 1 1,1-1-1,-1 1 1,0-1-1,1 1 1,-1 0-1,1 0 1,-1 0-1,0 0 1,1 1-1,-1-1 1,1 0-1,-1 1 1,1 0 0,-1 0-1,1 0 1,0 0-1,-1 0 1,-1 2-93,-3 1 5,1 0 0,-1 0 0,1 1 0,0 0 0,1 1 0,-1-1 1,1 1-1,0 0 0,0 1 0,1-1 0,0 1 0,0 0 0,0 0 1,1 0-1,0 0 0,1 0 0,-1 1 0,2 0 0,-1-1 0,0 6-5,2-11-166,0 0-1,0 0 1,0 1-1,0-1 0,0 0 1,0 0-1,0 0 1,1 0-1,0 0 1,-1 0-1,1 0 0,0 0 1,0 0-1,0 0 1,0 0-1,0 0 0,0-1 1,0 1-1,1 0 1,-1-1-1,1 1 1,1 0 166,20 8-2728</inkml:trace>
  <inkml:trace contextRef="#ctx0" brushRef="#br0" timeOffset="144657.382">23714 9471 8402,'-4'-6'5478,"17"-17"-5445,-7 15 386,104-157 33,-98 147-429,36-62 225,-3-1 0,21-57-248,-58 117 235,-8 21-218,0 0-1,0 0 1,0 0-1,-1 0 1,1 0 0,0 0-1,0 0 1,0 0-1,0 0 1,0-1 0,0 1-1,-1 0 1,1 0 0,0 0-1,0 0 1,0 0-1,0 0 1,0 0 0,0 0-1,-1 0 1,1 0-1,0 0 1,0 0 0,0-1-1,0 1 1,0 0 0,0 0-1,0 0 1,0 0-1,0 0 1,0 0 0,0-1-1,-1 1 1,1 0-1,0 0-16,-10 14 191,-8 22-144,2 0 1,1 2-1,1-1 1,3 2-1,1 0 0,-1 14-47,9-46-70,0 0 0,0 0-1,1 0 1,0 1 0,0-1 0,0 1 0,1-1-1,0 0 1,1 1 0,0-1 0,0 1-1,0-1 1,1 0 0,0 0 0,0 0-1,1 0 1,0 0 0,3 4 70,3 4-2745,-2 4-62</inkml:trace>
  <inkml:trace contextRef="#ctx0" brushRef="#br0" timeOffset="146484.318">23739 9597 7474,'1'-3'1880,"8"-6"609,5 0-2137,10-5-120,6-7-104,10-5-8,-2 2-24,7-2-40,-8 5 80,-4 3-2689,-15 13 913</inkml:trace>
  <inkml:trace contextRef="#ctx0" brushRef="#br0" timeOffset="146485.318">23966 9562 7570,'-35'13'7475,"28"-7"-7412,0 1 0,1 0-1,-1 0 1,2 1 0,-1-1 0,1 1 0,0 1-1,-2 5-62,-3 5 8,1 0 1,1 1-1,1 0 0,0 0 0,2 0 0,1 1 0,0 0 0,1 0 1,2 0-1,0 1-8,0-20-1,1 0 0,-1 0 0,1 1 1,0-1-1,0 0 0,0 0 0,0 0 1,0 0-1,0 0 0,0 1 0,1-1 1,-1 0-1,1 0 0,0 0 0,0 0 1,0 0-1,0 0 0,0 0 0,0 0 1,0-1-1,0 1 0,1 0 0,-1-1 1,1 1-1,-1-1 0,1 1 0,0-1 1,-1 0-1,1 1 0,0-1 0,0 0 1,0 0-1,0-1 0,0 1 0,0 0 1,0-1-1,0 1 0,0-1 0,2 1 1,17-4 13,0 0-1,0-2 1,-1 0-1,0-1 1,0-1-1,0-1 0,4-3-12,-22 10 1,2 0 6,1-1 0,0 0 0,-1 0 0,0 0 0,1 0 0,-1-1-1,0 0 1,0 0 0,0 0 0,-1 0 0,1-1 0,-1 1 0,0-1-1,3-4-6,-6 7 21,0 0-1,0 0 0,0 0 1,0 0-1,0 0 0,0 0 1,-1 0-1,1 0 0,0 0 1,0 0-1,-1 0 0,1 0 1,-1 0-1,1 1 0,-1-1 1,1 0-1,-1 0 0,1 0 1,-1 0-1,0 1 0,0-1 1,1 0-1,-1 1 0,0-1 1,0 0-1,0 1 0,0-1 1,0 1-1,1 0 0,-1-1 1,0 1-1,0 0 0,0-1 1,0 1-1,0 0 0,0 0 1,0 0-1,0 0 0,-1 0 1,1 0-1,0 0 0,0 0 1,0 0-1,0 1 0,0-1 1,0 0-1,1 1 0,-1-1 1,0 0-1,0 1 0,0-1 1,0 1-1,0 0-20,-16 3 78,1 1 1,0 1-1,0 0 1,0 1-1,1 1 1,0 0-1,0 1 0,1 1 1,0 0-1,0 1 1,1 1-79,10 8 1674,11-23-3318,7-29 782</inkml:trace>
  <inkml:trace contextRef="#ctx0" brushRef="#br0" timeOffset="149636.412">24189 10515 4881,'3'-29'7966,"-21"27"-5944,-4 18-1924,1 0 0,1 1 1,1 1-1,0 1 1,1 1-1,1 0 1,1 1-1,0 1 1,2 0-1,1 1 0,-8 20-98,9-24 6,0 1-1,2 1 1,0 0 0,2 0-1,0 1 1,1 0-1,2 0 1,0 1-1,1-1 1,1 1-1,2 0 1,0 0-1,1 4-5,1-22 3,0-1-1,0 0 0,0 0 1,0 0-1,1 0 0,-1 0 1,1 0-1,0 0 0,0-1 1,1 1-1,-1-1 0,1 1 0,-1-1 1,1 0-1,0 0 0,0 0 1,1 0-1,-1-1 0,1 1 1,-1-1-1,1 0 0,0 0 1,0 0-1,0-1 0,0 1 1,0-1-1,0 0 0,0 0 0,0-1 1,2 1-3,5 0 22,1 0 0,0 0 0,-1-1 1,1-1-1,0 0 0,-1-1 0,1 0 0,-1-1 0,0 0 1,0-1-1,0 0 0,0 0 0,-1-2 0,1 1 1,-1-1-1,0-1 0,-1 1 0,0-2 0,0 1 1,0-1-1,-1-1 0,5-5-22,-8 8 107,-1 1 1,1-1-1,-1 0 1,0 0-1,0 0 1,-1-1-1,0 1 1,0-1-1,-1 0 1,1 1-1,-1-1 1,-1 0-1,1-1 1,-1 1-1,-1 0 1,1 0-1,-1 0 1,-1-5-108,0 9 58,0 1 1,0 0-1,-1 0 1,1-1-1,0 1 1,-1 0-1,0 0 1,1 0-1,-1 1 1,0-1-1,0 0 1,0 1-1,0-1 1,-1 1-1,1-1 1,0 1-1,-1 0 1,1 0-1,0 0 1,-1 1-1,1-1 1,-1 0-1,1 1 1,-1 0-1,0-1 1,1 1-1,-1 0 1,1 1-1,-2-1-58,-76 15 343,70-12-350,1 1 0,0 1 0,1-1 0,-1 1 0,1 1 0,0-1 0,0 2 0,1-1 0,-1 1 0,1 0 0,1 0 0,-3 5 7,8-12-96,0 1 1,1-1-1,-1 1 1,1 0-1,-1 0 1,1-1-1,-1 1 0,1 0 1,-1 0-1,1-1 1,0 1-1,-1 0 1,1 0-1,0 0 1,0 0-1,0-1 0,0 1 1,0 0-1,-1 0 1,1 0-1,1 0 1,-1 0-1,0 0 0,0 0 1,0-1-1,0 1 1,1 0-1,-1 0 1,0 0-1,1-1 0,-1 1 1,1 0-1,-1 0 1,1-1-1,-1 1 1,1 0-1,-1-1 0,1 1 1,0 0-1,-1-1 1,1 1-1,0-1 1,0 1-1,-1-1 0,1 1 1,0-1-1,0 0 1,0 1-1,-1-1 1,1 0-1,0 0 0,0 0 1,0 0-1,0 0 1,0 0-1,-1 0 1,1 0-1,0 0 0,0 0 1,0 0-1,0 0 1,0 0-1,0-1 1,-1 1-1,1 0 96,31-6-4177</inkml:trace>
  <inkml:trace contextRef="#ctx0" brushRef="#br0" timeOffset="150335.48">24169 10322 5921,'-42'-41'6450,"-14"30"-4569,46 12-1846,-1 1 0,1-1 0,0 1 0,0 1 0,0 0 0,0 1 0,1-1 0,-1 2 0,1 0 0,-8 4-35,-11 14 38,0 0 0,2 2 0,1 1 1,1 1-1,1 1 0,1 0 0,1 2 1,2 1-1,-9 21-38,12-25 12,1 2 0,1 0 0,2 0 0,1 1 0,1 1 0,1 0 0,2 0 0,2 0 0,0 1 0,1 15-12,4-36 0,1-1 1,-1 0 0,2 0-1,0 1 1,0-1-1,0 0 1,1-1 0,1 1-1,0 0 1,0-1-1,1 0 1,0 0-1,1 0 1,-1-1 0,2 1-1,5 5 0,-2-3 3,1 0-1,0-1 1,0-1-1,1 0 1,0-1-1,0 0 1,1 0-1,0-2 1,0 1 0,1-2-1,0 0 1,0 0-1,0-2 1,0 1-1,1-2 1,-1 0-1,1-1 1,-1 0-1,1-1 1,4-1-3,12-5 37,-1-1-1,0-2 1,0-1-1,-1-1 1,-1-2 0,0-1-1,0 0 1,-2-3 0,0 0-1,0-1 1,-2-2 0,-1 0-1,0-2 1,-1 0 0,-2-2-1,0 0 1,-2-1-1,0-1 1,-2-1 0,-1 0-1,9-25-36,-13 32 180,-2-1 0,-1 0-1,0 0 1,-2-1-1,0 0 1,-1 0-1,-2 0 1,0-1-1,-1 1 1,-2-1 0,0 0-1,-1 1 1,-2-1-1,-2-10-179,3 23 62,-1 1 0,-1 0 1,1-1-1,-2 1 0,1 1 0,-1-1 0,0 1 0,-1-1 0,0 2 0,0-1 0,-1 1 0,0 0 0,0 0 1,-1 0-1,0 1 0,0 1 0,0-1 0,-1 1 0,0 1 0,0 0 0,0 0 0,0 0 0,-1 1 0,1 1 1,-1 0-1,0 0 0,0 0 0,1 2 0,-1-1 0,0 1 0,0 0 0,0 1 0,0 1 0,-8 1-62,-24 5-37,1 1 0,1 3 0,-1 1 0,2 2 0,0 2 0,1 1 37,21-10-589,1 1 0,0 1 1,1 0-1,0 1 1,0 0-1,1 2 0,1-1 1,-11 14 588,-16 33-3554</inkml:trace>
  <inkml:trace contextRef="#ctx0" brushRef="#br0" timeOffset="163597.708">26386 5399 4017,'-61'-51'6023,"56"47"-5874,-1 1-1,1 0 1,-1 0 0,0 1 0,0-1-1,0 1 1,-1 0 0,1 1-1,0 0 1,-1 0 0,1 0 0,-1 1-1,1 0 1,-1 0 0,1 0-1,-1 1 1,-1 0-149,-13 7 42,0 0-1,1 1 1,0 0-1,1 2 1,0 1-1,0 0 1,1 1 0,1 1-1,-9 9-41,10-9 26,-20 16 10,1 1-1,1 2 1,2 2 0,2 1-1,1 1 1,2 1 0,2 1-1,-15 31-35,-52 146 26,5 2-18,3 31-32,-29 26 49,97-240-16,-18 38 1,4 1-1,-14 55-9,28-71 4,3 2-1,3 0 0,2 0 1,3 0-1,2 1 0,4 2-3,2 27 24,4 0 0,4 0 0,17 63-24,-22-130 5,1 1-1,1-1 1,2-1-1,0 0 0,1 0 1,12 17-5,210 331 111,-219-344-121,1-1 0,1 0 1,1-1-1,1-1 1,11 10 9,-21-26-10,-1 1 0,1-2 0,0 1 0,1-1 0,-1-1 0,1 1 0,1-1 0,-1-1 1,1 0-1,-1 0 0,1-1 0,0 0 0,0-1 0,0 0 0,1 0 0,-1-1 1,1-1 9,0 0 8,0-1 0,0-1 0,0 0 0,-1 0 0,1-1 0,-1-1 0,0 0 0,0 0 0,0 0 1,0-2-1,-1 1 0,1-1 0,-2 0 0,1-1 0,2-2-8,110-121 91,66-139-22,19-50-18,-175 262-27,-2-2 1,-2 0 0,-4-2-1,15-59-24,-18 35 53,-4-1 0,-3-1 0,-1-63-53,-8 56 92,-5 1 1,-3 0-1,-9-35-92,6 73 187,-2 1-1,-3 1 1,-3 0-1,-4-6-186,11 35 198,-2 1-1,0 0 0,-2 1 0,0 0 0,-2 1 1,0 0-1,-2 1 0,0 1 0,-1 0 0,-4-2-197,-247-196 1198,162 103-1956,47 33-3193,32 30 670</inkml:trace>
  <inkml:trace contextRef="#ctx0" brushRef="#br0" timeOffset="172652.431">24345 5633 1888,'-22'-77'975,"22"75"-920,-1-1-1,0 1 1,0-1-1,0 1 0,0-1 1,-1 1-1,1 0 1,-1-1-1,1 1 1,-1 0-1,0 0 0,0 0 1,0 0-1,0 0 1,0 1-1,0-1 1,0 1-1,-1-1 0,1 1 1,-1 0-1,1 0 1,-1 0-1,1 0 0,-1 0 1,1 0-1,-1 1 1,0 0-1,1-1 1,-1 1-1,0 0 0,0 0 1,1 0-1,-1 1 1,0-1-1,1 1 1,-1-1-1,0 1 0,1 0 1,-1 0-1,1 0 1,-1 0-1,1 1 1,0-1-1,-1 1 0,1-1 1,0 1-1,0 0 1,0 0-1,0 0 1,0 0-1,1 0 0,-1 0 1,1 0-1,-1 1 1,1-1-1,0 1 1,0-1-1,-1 3-54,-15 28 81,2 0-1,2 2 1,1-1 0,-5 23-81,13-44 14,-44 157 156,6 2-1,-11 127-169,38-183 50,-7 38-35,7 1-1,6 0 1,7 0-1,9 39-14,20 253 343,-26-419-315,1 0 0,1 0 0,1-1 0,2 1 0,1-1 0,1-1 0,1 1 0,11 20-28,26 40 70,-5 2-1,-3 1 1,-4 2 0,-4 4-70,60 233 110,0-40-6,-58-185-82,45 98-22,-26-73 42,54 119-26,-101-239-2,0 0-1,1-1 0,0 1 1,1-1-1,-1-1 0,1 1 1,1-1-1,0 0 0,0 0 1,0-1-1,1 1 0,-1-2 1,2 1-1,-1-1 0,0-1 1,2 1-14,10 3 193,0-1 1,0-1 0,1 0-1,-1-2 1,17 2-194,26 10 113,-54-13-78,-1 0-1,0 0 1,1-1-1,-1 0 1,1 0 0,0-1-1,0 0 1,0-1-1,-1 0 1,1-1-1,7 0-34,-1-3 10,0 0 0,0-1 0,-1-1 0,1 0 0,-1-1-1,-1 0 1,0-1 0,0-1 0,0 0 0,-1 0 0,0-2 0,-1 1-1,8-10-9,14-20-21,-2-2-1,-2 0 0,-1-2 0,-2-1 0,-1-5 22,0 0 2,36-95 132,-60 137-20,0-1 0,0 0 0,-1 1 0,-1-1 0,1 0 1,-1 1-1,-1-1 0,1 0 0,-1 1 0,-1 0 0,0-1 0,-1-2-114,-11-43 820,-13-152-58,24 4-684,3 190-67,-1 0 0,0-1 0,-1 1 0,-1 0 0,0 1 0,0-1 0,-1 1 0,-1-1 0,0 2 0,0-1 1,-4-4-12,1 0 12,-1-5 5,1 0 1,1-1-1,1 0 0,1 0 0,0 0 0,2-1 0,0-5-17,1 9 10,-19-124 43,-21-94 6,-6 105-27,-3-101 6,42 170-28,-3 0 0,-2 1 0,-3 0 1,-13-24-11,10 39 68,2-1 1,1-1 0,3 0 0,2-1 0,0-15-69,-1-75 30,12 98-28,-2-1-1,-2 0 1,-2 1-1,-1 0 1,-2 1 0,-3-2-2,-56-130 68,23 43 60,-22-58 5,58 164-22,-1 0 0,0 1 1,-2 0-1,-1 0 0,0 2 0,-1 0 0,-2 1 0,0 0 1,0 2-1,-2 0 0,-5-2-111,-120-112 503,74 61-351,37 46-216,33 24 44,0 0 0,1-1 0,-1 1-1,0 0 1,0-1 0,0 1 0,1 0-1,-1 0 1,0-1 0,0 1-1,0 0 1,0 0 0,1 0 0,-1 0-1,0 0 1,0 0 0,0 1 0,0-1-1,1 0 1,-1 0 0,0 0 0,0 1-1,1-1 1,-1 1 0,0-1 0,0 0-1,1 1 1,-1-1 0,0 1 0,1 0-1,-1-1 1,1 1 0,-1-1-1,0 1 1,1 0 0,0-1 0,-1 1-1,1 0 1,-1 0 0,1-1 0,0 1-1,0 0 1,-1 0 0,1 0 20,-2 19-2507,8 3 106</inkml:trace>
  <inkml:trace contextRef="#ctx0" brushRef="#br0" timeOffset="198986.671">23488 7098 2729,'-3'-6'422,"1"1"-89,0 0 1,-1 1-1,1 0 0,-1-1 1,0 1-1,0 0 1,0 0-1,-1 1 1,1-1-1,-1 1 1,0-1-1,0 1 1,-2-1-334,-38 12 2698,35-7-2388,-7-1 37,0 2 1,0 0 0,0 1-1,1 1 1,0 0-1,-1 1 1,-9 5-348,21-12 303,-1 4-113,-13 30-106,-67 103 371,75-111-459,1 0-1,0 1 1,2 1-1,1-1 1,1 1-1,0 15 5,-7 35-4,4 0-1,4 0 0,2 1 0,4 0 0,12 73 5,-3-87 8,3 0-1,2 0 0,3-2 0,3 0 1,2-1-1,3-2 0,34 54-7,-54-99-4,2-1 1,-1 0-1,1 0 1,1-1-1,0 0 0,1 0 1,0-1-1,1-1 0,0 0 1,0 0-1,1-1 1,0-1-1,0 0 0,2-1 4,-8-4 0,0-1 0,0 0 0,0 0 0,0 0 0,0-1 0,0 0 0,0-1 0,0 0 0,-1 0 0,1 0 0,0-1 0,0 0 0,-1 0 0,1 0 0,-1-1 0,1 0 0,-1-1 0,0 1-1,0-1 1,-1-1 0,13-8 27,0-2 0,-1-1-1,-1 0 1,-1-1-1,6-9-26,93-139 140,-78 109-105,-2-1 0,-3-2 0,-3-1 0,16-47-35,-35 75 131,-1-1 1,-2 1-1,-1-2 0,-2 1 0,-1 0 0,-1-1 0,-2 1 0,-2 0 0,-1-1 0,-1 1 0,-2 0 0,-1 1 1,-2 0-1,-1 0 0,-1 1 0,-2 1 0,-15-27-131,13 34 74,-1 0 1,-1 1-1,-1 1 1,-1 1-1,-1 0 1,0 2-1,-2 1 1,0 0 0,-1 2-1,0 0 1,-1 2-1,-1 1 1,0 1-1,0 1 1,-1 1-1,-16-3-74,31 9-67,0 0-1,0 0 1,0 1-1,0 0 1,-1 1 0,1 1-1,0 0 1,-1 1-1,-4 0 68,-22 25-4126,32-12 840</inkml:trace>
  <inkml:trace contextRef="#ctx0" brushRef="#br0" timeOffset="200110.034">23955 8749 4225,'6'-20'368,"0"3"118,-1 1 0,-1-1 1,-1 0-1,-1 0 0,0 0 0,-1 0 0,-1-11-486,-21-51 2829,20 77-2792,1 1 0,-1 0 0,1 0-1,-1-1 1,1 1 0,-1 0 0,0 0 0,1 0 0,-1 0 0,0 0 0,0 0-1,0 0 1,0 0 0,0 0 0,0 0 0,0 0 0,0 1 0,0-1 0,-1 0-1,1 1 1,0-1 0,0 1 0,0-1 0,-1 1 0,1 0 0,0-1-1,-1 1 1,1 0 0,0 0 0,-1 0 0,1 0 0,0 0 0,-1 0 0,1 1-1,0-1 1,-1 0 0,1 1 0,0-1 0,0 1 0,-1-1 0,1 1 0,0-1-1,0 1 1,0 0 0,0 0 0,0 0 0,0-1 0,0 1 0,0 0 0,0 0-1,-1 1-36,-21 21 64,2 1-1,0 1 0,1 1 1,1 1-1,2 0 0,-1 4-63,6-11 27,-24 40 19,2 2 0,4 2 0,2 0 0,-7 32-46,-9 50 58,6 1-1,-6 78-57,39-197 12,0-1 0,2 1 0,1 0 0,2 0 0,1 0 0,0 0 0,3 0 0,0 0 0,1 0 0,2-1 0,1 0 0,8 18-12,90 141 59,-13 10-23,-92-192-40,1 0 0,0-1 0,0 1 0,0-1 0,1 1 0,-1-1 0,1 0 0,0 0 0,-1 0 0,1 0 1,1-1-1,-1 1 0,0-1 0,1 0 0,-1 0 0,1 0 0,-1 0 0,1-1 0,0 1 0,0-1 0,0 0 1,0 0-1,0-1 0,0 1 0,0-1 0,0 0 0,0 0 0,0 0 0,0 0 0,4-1 4,8-4-4,0-1-1,-1 0 1,1 0 0,-1-2-1,-1 0 1,1-1-1,-1 0 1,-1-1-1,0 0 1,0-1 0,-1-1-1,10-12 5,12-16 24,-2-2 0,-2-1 0,9-21-24,-3 2 86,-4-3 0,-2 0 0,-4-2 1,-2-1-1,12-59-86,-29 105 121,-1 0 1,-1-1-1,-1 1 0,-1-1 1,-1 0-1,-1 0 1,-1 0-1,-1 0 1,-1 1-1,-1-1 1,-1 0-1,-1 1 0,-1 0 1,-1 0-1,0 0 1,-6-7-122,-5-2 243,-1 0 0,-1 2 0,-2 0 0,-17-16-243,28 34-50,1 2-1,-1-1 1,-1 2-1,0 0 1,0 0-1,0 1 1,-14-6 50,-50-12-3599,36 21 728</inkml:trace>
  <inkml:trace contextRef="#ctx0" brushRef="#br0" timeOffset="206213.403">24010 5578 2513,'-9'6'6397,"-2"2"-2506,-7 9-3248,-73 90 689,51-72-675,-102 86-481,106-96-55,1 2-1,1 1 1,-19 21-121,-133 118 79,155-137-58,2 0 1,1 2-1,1 1 0,-3 8-21,18-25 32,-6-11 1087,15-12-844,6 8-1694,-5 1-1333,1 0 156</inkml:trace>
  <inkml:trace contextRef="#ctx0" brushRef="#br0" timeOffset="207257.514">23053 6481 2401,'6'-2'5398,"8"-12"-4605,-13 12-406,155-156 2631,48-30-3018,-21 20 260,-158 144-229,66-63 190,3 4-1,79-51-220,-129 112 483,-141 100 44,-173 160-419,204-165-527,64-57-1724,10-16 156</inkml:trace>
  <inkml:trace contextRef="#ctx0" brushRef="#br0" timeOffset="210123.526">23415 6302 2160,'-80'21'4000,"-29"40"-2178,77-35-1434,0 1 0,1 2 1,2 1-1,1 1 0,-6 12-388,-46 53 1806,21-17-774,77-88-781,-12 6-420,-1-1 0,0 0-1,0 0 1,-1 0 0,0-1-1,1 1 1,-1-1 0,-1 0 0,1 0-1,-1-1 1,0 1 0,0-1 0,0 0-1,-1 1 1,1-5 169,3-3-1651,7-12-1162</inkml:trace>
  <inkml:trace contextRef="#ctx0" brushRef="#br0" timeOffset="210709.301">22939 6431 3497,'-3'-11'5979,"-11"35"-4599,-116 232-112,75-174-977,34-53-184,1 1-1,2 1 1,1 1-1,-12 29-106,29-61 4,-1 1-1,1-1 0,-1 1 0,1-1 1,-1 1-1,1 0 0,-1-1 0,1 1 1,0 0-1,0-1 0,-1 1 0,1 0 1,0-1-1,0 1 0,0 0 0,-1 0 1,1-1-1,0 1 0,0 0 1,0 0-1,0-1 0,1 1 0,-1 0 1,0 0-1,0-1 0,0 1 0,1 0 1,-1-1-1,0 1 0,0 0 0,1-1 1,-1 1-1,1 0 0,-1-1 0,1 1 1,-1-1-1,1 1 0,-1-1 0,1 1 1,-1-1-1,1 1 0,0-1 0,-1 0 1,1 1-1,0-1 0,-1 0 0,1 1 1,0-1-1,-1 0 0,1 0 0,0 0 1,0 1-4,40-12 168,-35 9-151,74-31 72,-2-4 0,-1-3 0,0-4-89,-22 13 9,137-55-2261,-158 68-454,-7-9-471</inkml:trace>
  <inkml:trace contextRef="#ctx0" brushRef="#br0" timeOffset="-214368.221">24034 9257 1512,'5'-13'377,"-1"4"11,0-1-1,0 1 1,-1-1 0,-1 0 0,1 1 0,-1-1 0,-1 0 0,0 0 0,-1-1 0,0 1 0,0 0 0,-1 0-1,0 0 1,-1 0 0,0 0 0,0 1 0,-2-3-388,1 3 277,-1 1 0,0 0 0,0 0 0,0 0 1,-1 0-1,0 1 0,-1 0 0,0 0 0,0 0 0,0 1 0,-1 0 0,0 0 0,0 0 0,0 1 0,-1 0 0,0 1 0,0 0 1,0 0-1,0 0 0,-1 1 0,-3 0-277,6 3 20,1 0-1,-1 0 1,1 1 0,0 0 0,-1 0 0,1 1 0,0 0 0,0 0 0,0 0 0,0 0-1,0 1 1,0-1 0,0 1 0,1 1 0,0-1 0,0 1 0,0-1 0,0 1-1,0 0 1,1 1 0,-1-1 0,1 0 0,0 1 0,1 0 0,-1 0 0,1 0-1,0 0 1,0 0 0,0 0 0,1 1 0,0-1 0,0 5-20,-46 325-91,34-268 106,3 1-1,4 1 0,2-1 1,3 1-1,8 61-14,-5-113 6,2-1 1,0 1-1,1-1 0,0 0 0,2 0 0,0-1 0,0 1 1,5 4-7,27 57 7,-30-58-5,0 1 0,1-1 0,1-1 0,0 0 0,2-1 0,0 0 1,1-1-1,3 3-2,-8-13 5,1 0 1,1-1 0,-1 0 0,1-1-1,0 0 1,0 0 0,0-1-1,0-1 1,0 0 0,1 0 0,-1-1-1,1-1 1,9 0-6,-18 0 3,0 1-1,0-1 0,0 0 1,0 0-1,0 0 0,0 0 1,0-1-1,0 1 0,0-1 1,0 1-1,0-1 0,-1 0 1,1 0-1,0-1 0,0 1 1,-1 0-1,1-1 0,-1 0 1,1 0-1,-1 1 0,0-1 1,0-1-1,0 1 0,0 0-2,6-9 19,-1-1 0,-1 0 0,0 0 0,-1-1 0,0 1 0,-1-1 0,0 0-1,-1-2-18,4-10 23,44-164 119,-24 41-91,-6-2 0,-2-83-51,-19 199 132,-2-1-1,0 0 1,-3 1 0,-1 0 0,-1 0 0,-2 1 0,-1-1 0,-2 2 0,-9-16-132,18 40 78,0-1 0,-1 1 0,0 0 0,0 1 0,-1-1 0,0 1 0,-1 0 0,1 0 0,-1 0 0,-1 1 0,1 0 0,-1 0 0,0 1 0,-2-1-78,2 5 26,0-1 0,0 2 0,0-1 0,-1 1 0,1 0 0,0 1 0,0 0 0,0 0 0,0 0-1,0 1 1,0 0 0,0 0 0,1 1 0,-1 0 0,1 0 0,-1 0 0,-2 3-26,-66 60-408,42-12-3721,26-38 951</inkml:trace>
  <inkml:trace contextRef="#ctx0" brushRef="#br0" timeOffset="-210633.905">26674 10926 5113,'-35'-16'6958,"32"-11"-5526,14 2-1342,1 1-1,0 0 1,2 0 0,0 1 0,2 1-1,1 1 1,18-19-90,-27 32-2,1 0 1,0 0-1,0 1 0,0 1 1,1 0-1,0 0 0,0 1 1,12-5 1,-19 9-3,0 0 0,1-1 0,-1 1 0,1 1 0,-1-1 0,1 0 0,-1 1 0,1 0 0,0-1 0,-1 1 0,1 1 0,-1-1 0,1 1 0,0-1 0,-1 1 0,1 0 0,-1 0 0,0 0 0,1 1 0,-1-1 0,0 1 0,0 0 0,0 0 0,0 0 0,0 0 0,0 1 0,0-1 0,-1 1 0,0 0 0,1-1 0,-1 1 0,0 0 0,2 3 3,-3-3 3,0-1-1,0 0 1,0 1 0,1-1 0,-1 0-1,1 0 1,-1 0 0,1 0-1,0-1 1,0 1 0,0 0-1,0-1 1,0 1 0,0-1 0,0 0-1,1 1 1,-1-1 0,0 0-1,1 0 1,-1-1 0,1 1 0,-1 0-1,1-1 1,-1 0 0,1 0-1,-1 1 1,1-1 0,0-1-1,-1 1 1,1 0 0,-1-1 0,1 1-1,-1-1 1,2 0-3,17-7 32,-1-1 0,0-1 0,0-1 0,-1 0 0,6-6-32,-3-3-931,-21 16-1445,-4 8-34</inkml:trace>
  <inkml:trace contextRef="#ctx0" brushRef="#br0" timeOffset="-210284.682">26717 11101 3569,'-52'25'6074,"72"-34"-5375,0-1 0,-1-1 0,-1 0 0,0-1 0,16-14-699,77-47 38,-110 72-33,1 0-1,0 1 1,-1-1-1,1 0 0,0 1 1,0-1-1,0 1 1,0 0-1,-1-1 1,1 1-1,0 0 1,0 0-1,0 0 1,0 0-1,0 1 0,-1-1 1,1 0-1,0 1 1,0-1-1,0 1 1,-1 0-1,1-1 1,0 1-1,-1 0 1,1 0-1,-1 0 0,1 0 1,-1 1-1,1-1 1,-1 0-1,0 1 1,0-1-1,1 0 1,-1 1-1,0 1-4,25 65 112,-22-56-88,-1 0-6,-3-10-16,0 1 0,0-1 0,0 1 0,0-1 0,1 1 0,-1-1 0,1 1 0,0-1 1,0 1-1,0-1 0,0 0 0,0 1 0,0-1 0,1 0 0,-1 0 0,1 0 0,-1 0 0,1 0 0,0 0 1,0-1-1,0 1 0,0 0 0,0-1 0,0 0 0,0 1 0,0-1 0,1 0 0,-1 0 0,0 0 0,1-1 1,-1 1-1,1 0 0,-1-1 0,1 0 0,0 1-2,17-7 33,1-1-1,-2-1 1,1-1 0,-1-1 0,0 0-1,-1-1 1,-1-1 0,0-1 0,12-11-33,39-31 205,4-7-2317</inkml:trace>
  <inkml:trace contextRef="#ctx0" brushRef="#br0" timeOffset="-204771.446">27743 10315 4465,'5'-15'3763,"-4"20"582,-126 393-2480,122-384-1856,-3 4 12,2-1 0,-1 1 0,2 0 0,1 0 0,0 1 0,1-1 0,1 0 0,1 1 0,1 6-21,-1-22 4,1-1-1,0 1 1,-1-1-1,1 0 1,0 0-1,0 0 1,1 0-1,-1 0 0,0 0 1,0 0-1,1 0 1,-1-1-1,1 0 1,0 1-1,-1-1 1,1 0-1,0 0 0,0 0 1,0-1-1,0 1 1,0-1-1,0 1 1,-1-1-1,1 0 0,0 0 1,0-1-1,0 1 1,0 0-1,0-1 1,0 0-1,1 0-3,94-19 138,-79 14-117,0-1 0,0-1 1,-1 0-1,0-1 1,-1-1-1,0-1 1,0-1-1,-2 0 0,1-1 1,-1 0-1,-1-2 1,0 1-1,7-13-21,59-73-2294,-54 74 343</inkml:trace>
  <inkml:trace contextRef="#ctx0" brushRef="#br0" timeOffset="-204544.321">27991 10448 8106,'-4'17'1680,"-1"6"833,1 10-2353,-2 13-56,-3 4 48,-5 27-56,5-12 0,0 8-64,9-12 48,4-2-32,4-26 40,4 5-72,5-12 56,-1-15-2713,3-11 865</inkml:trace>
  <inkml:trace contextRef="#ctx0" brushRef="#br0" timeOffset="-203844.762">28401 10547 4657,'-2'-2'327,"-1"-1"0,1 1 0,0-1 0,0 1 0,0-1 0,0 0 0,1 0 0,-1 0 0,1 0 0,0 0 0,-1 0 0,2 0 0,-1-1 0,0 1 0,0 0 0,1 0 0,0-1 0,0 1 0,0 0 1,0-1-1,0 1 0,1 0 0,0-4-327,3-2 74,1 0 0,-1 0 0,2 0 0,-1 0 0,1 1 0,1 0 0,-1 0 0,1 1 0,1 0 0,-1 0 1,1 0-1,0 1 0,1 0 0,-1 1 0,1 0 0,0 0 0,1 1 0,1 0-74,-10 3 0,1 0 0,0 0 0,0 0 0,0 0-1,0 0 1,0 0 0,0 1 0,0-1 0,0 1 0,0-1-1,0 1 1,1 0 0,-1 0 0,0 0 0,0 0 0,0 1-1,0-1 1,0 0 0,0 1 0,0-1 0,0 1-1,0 0 1,0 0 0,0 0 0,0 0 0,0 0 0,0 0-1,-1 0 1,1 1 0,0-1 0,-1 0 0,1 1 0,-1 0-1,0-1 1,1 1 0,-1 0 0,0 0 0,0-1 0,0 1-1,0 0 1,-1 0 0,1 0 0,0 0 0,-1 0 0,1 1-1,-1-1 1,0 1 0,-1 22 32,-2 1 0,-1-1-1,0 0 1,-2 0 0,-1 0-1,-1-1 1,-2 0 0,0 0 0,-1-1-1,-1 0 1,-1-1 0,-7 7-32,16-22 10,-208 296 857,211-303-863,0 1 0,0-1 1,0 1-1,1-1 0,-1 1 0,0-1 1,0 1-1,1-1 0,-1 1 0,1 0 0,-1-1 1,0 1-1,1 0 0,-1 0 0,1-1 1,0 1-1,-1 0 0,1 0 0,0 0 1,-1 0-1,1-1 0,0 1 0,0 0 1,0 0-1,-1 0 0,1 0 0,0 0 1,0 0-1,1 0 0,-1 0 0,0-1 1,0 1-1,0 0 0,1 0 0,-1 0 1,0 0-1,1-1 0,-1 1 0,0 0 1,1 0-1,-1 0 0,1-1 0,0 1 1,-1 0-1,1-1 0,0 1 0,-1-1 0,1 1 1,0-1-1,-1 1 0,1-1 0,0 1 1,0-1-1,0 1 0,-1-1 0,1 0 1,0 0-1,0 1 0,0-1 0,0 0 1,0 0-1,0 0 0,0 0 0,-1 0 1,1 0-1,1 0-4,86-15 115,18 5 3,-27 31-70,-77-19-43,0-1 0,0 0 0,0 0 0,0 0 0,0 0 0,0 0 0,1-1-1,-1 1 1,0-1 0,0 1 0,1-1 0,-1 0 0,0 0 0,1 0 0,-1 0 0,0 0-1,1-1 1,-1 1 0,0-1 0,0 1 0,0-1 0,1 0 0,-1 0 0,0 0 0,0 0-1,0 0 1,0 0 0,0-1 0,-1 1 0,1-1 0,0 1 0,-1-1 0,1 0 0,-1 1-1,1-1 1,-1 0 0,0 0 0,0 0 0,1-2-5,21-32 35,-2-1 0,-1 0 0,-3-2-1,-1 0 1,-1-1 0,-3-1 0,5-26-35,-8 18 33,-12 28-14,-11 34-146,-37 94-3460,41-60 1069</inkml:trace>
  <inkml:trace contextRef="#ctx0" brushRef="#br0" timeOffset="-203354.962">29342 10342 2697,'52'-58'8983,"-64"69"-6152,-97 236-2181,55-115-542,-78 170 172,110-234-119,31-74-590,7-45-3482,-8 1 1039</inkml:trace>
  <inkml:trace contextRef="#ctx0" brushRef="#br0" timeOffset="-202954.372">29248 10125 9474,'-55'3'5304,"49"-2"-5263,0 1-1,1 0 0,-1 0 0,0 1 0,1-1 1,-1 1-1,1 1 0,0-1 0,0 1 0,0 0 1,-3 3-41,-4 4 15,1 1 0,0 0 0,1 0 0,0 1 0,1 0 1,0 1-1,1 0 0,-3 8-15,6-11 0,0 0-1,1 0 1,0 1 0,0-1 0,2 1 0,-1 0-1,1-1 1,1 1 0,0 0 0,1 0-1,0 0 1,1 0 0,0 0 0,1 0-1,1 0 1,-1-1 0,3 3 0,-5-12 0,1 0 0,0 0 0,0 0 0,0 0 1,0 0-1,0-1 0,0 1 0,0 0 0,1-1 0,-1 1 0,1-1 0,-1 1 1,1-1-1,0 0 0,-1 1 0,1-1 0,0 0 0,0 0 0,0 0 0,0-1 0,0 1 1,0 0-1,0-1 0,0 1 0,0-1 0,0 0 0,0 1 0,0-1 0,0 0 1,0 0-1,0-1 0,0 1 0,1 0 0,5-4 26,0 0 1,0 0-1,0-1 1,-1 1-1,1-2 1,-1 1-1,-1-1 1,1 0-1,-1 0 1,0-1-1,0 0 0,-1 0 1,0 0-1,0-1 1,-1 0-1,0 0 1,0 0-1,-1 0 1,0-1-1,-1 1 1,1-1-1,-1 1 1,-1-1-1,0 0 0,0-8-26,-1 12 64,0-1-1,-1 1 0,0 0 0,0-1 0,0 1 0,0 0 0,-1 0 1,0 0-1,0 0 0,0 0 0,0 1 0,-1-1 0,0 0 1,0 1-1,0 0 0,-1 0 0,1 0-63,-1 2 22,1 0 1,-1 0-1,0 1 0,1-1 0,-1 1 1,0 0-1,0 0 0,0 0 1,0 1-1,0-1 0,0 1 0,0 0 1,0 0-1,0 0 0,0 1 1,0-1-1,0 1 0,0 0 1,1 0-1,-1 1 0,-2 0-22,2-1-28,0 1 0,0 0 0,0 0-1,1 0 1,-1 1 0,1-1 0,-1 1 0,1 0-1,0 0 1,0 0 0,0 0 0,0 0 0,1 1-1,-1-1 1,1 1 0,0 0 0,0 0 28,-4 5-122,-36 70-4034,30-39 1002</inkml:trace>
  <inkml:trace contextRef="#ctx0" brushRef="#br0" timeOffset="-202650.14">29402 10734 8602,'-24'8'5923,"3"34"-6339,15-28 909,-54 169-261,54-103-184,6-78-45,0 0 0,1 0 0,-1 0 0,1 0 0,-1 0 0,1 0 0,0 0-1,0 0 1,0 0 0,0 0 0,0 0 0,0-1 0,0 1 0,1 0 0,-1-1 0,0 1 0,1-1 0,0 1 0,-1-1 0,1 0 0,0 0 0,0 0 0,-1 0 0,1 0 0,0 0 0,0 0 0,0 0-1,0-1 1,0 1 0,0-1 0,1 0 0,-1 1 0,0-1 0,0 0 0,0 0 0,0-1 0,0 1 0,0 0 0,0-1 0,0 1 0,0-1 0,0 1 0,0-1 0,0 0 0,0 0 0,0 0 0,1-1-3,9-4 117,-1-1 1,1 0-1,-1-1 1,0 0-1,-1-1 1,0 0-1,-1-1 1,0 0-1,1-2-117,1-1 192,-1-1 0,0-1 0,-1 0 0,-1 0 0,0-1 0,-1 0 0,-1-1 0,-1 1 0,1-6-192,-4 17 64,0 1-1,0-1 0,-1 0 0,0 0 0,0 0 0,0 0 0,-1 0 1,1 0-1,-1 0 0,0-1 0,-1 1 0,1 0 0,-1 0 1,0 0-1,-1 0 0,1 0 0,-1 1 0,0-1 0,0 0 0,-2-3-63,2 7 15,0 0-1,1 0 1,-1 1-1,0-1 1,1 1-1,-1-1 1,0 1-1,0-1 1,1 1-1,-1 0 1,0 0-1,0 0 0,1 0 1,-1 0-1,0 1 1,0-1-1,1 0 1,-1 1-1,0-1 1,0 1-1,1 0 1,-1 0-1,1-1 1,-1 1-1,1 0 0,-1 1-14,-7 4 125,1 1 0,1 0 0,-1 1 0,1-1 0,1 1-1,-1 1 1,1-1 0,1 1 0,0 0 0,0 1-1,0-1 1,1 2-125,-3 25-2811</inkml:trace>
  <inkml:trace contextRef="#ctx0" brushRef="#br0" timeOffset="-154318.031">8514 7840 7434,'6'-5'1946,"17"-7"2162,115-2-2035,-12 0-849,-5 14-989,22-10-125,-52 0-24,303-8 11,234-4-100,-142 2 14,-292 16-11,445 7-29,-510 1 37,0 4 1,-1 7 0,0 5-1,22 11-8,226 43 31,-371-73-31,-1-1 0,0 1 0,0-1 0,0 0 0,1 0 0,-1-1 0,0 1 0,0-1 0,0 0 1,0 0-1,0-1 0,0 1 0,0-1 0,0 0 0,0 0 0,-1 0 0,1 0 0,-1 0 0,1-1 0,-1 0 0,0 0 0,0 0 0,0 0 0,-1 0 0,1-1 0,-1 1 0,0-1 0,1 1 0,-1-3 0,55-53-18,-55 58 17,0 0 1,0-2 1,1 1-1,-1 0 0,0 0 0,0-1 0,0 1 0,0-1 0,-1 1 0,1-1 0,-1 0 0,1 0 0,-1 0 0,0 1 0,0-1 0,0 0 0,-1-1 0,1 1 0,-1 0 0,1 0 0,-1 0 0,0 0 0,0 0 0,-1-1 0,30-366 1,32-1341-13,-57 1609 11,4 1 1,12-46 0,-4 118 0,0 42 0,45 58-6,-59-70 7,1 2-1,-1 0 0,1 0 0,0 0 1,-1 0-1,0 0 0,1 1 1,-1-1-1,-1 1 0,1-1 0,0 1 1,-1 0-1,0 0 0,0-1 1,0 1-1,0 0 0,-1 0 0,1 0 1,-1 0-1,0 2 0,31 374 5,32 1360-9,-57-1608 7,22 118-3,-11-201 2,-1-41-2,332 15 0,-170-16-4,313 22 35,-78-20-24,-44 2-10,-144-5-8,-5 2 31,8-1-18,66 9-2,-80 0 13,20 7-18,-14 3 7,387 20-18,11-21 44,-341-19-12,184-22 147,-225 15 379,-225 0-536,66-7 19,-1-3 0,35-11-25,-54 5 49,-32 3 1846,-47 35-6467,-17 5 1100</inkml:trace>
  <inkml:trace contextRef="#ctx0" brushRef="#br0" timeOffset="-90390.855">12 11113 5913,'-3'-18'6289,"4"25"-2580,2 38-3295,-2 1 1,-3-1-1,-3 22-414,2-22 206,-1 96 943,8-133-588,4-21-174,26-53 38,7-6-300,4 3-1,2 2 1,25-26-125,-69 89-2,0 0 0,1 0 0,0 1 1,0-1-1,0 1 0,0-1 0,0 1 0,1 1 0,-1-1 0,1 1 0,0-1 0,-1 1 0,1 1 0,0-1 0,5 0 2,-8 2-4,-1 1 1,1 0-1,0 0 1,0 0-1,-1 0 1,1 0-1,-1 0 0,1 0 1,-1 1-1,1-1 1,-1 1-1,0-1 1,0 1-1,0-1 0,0 1 1,0 0-1,0-1 1,0 1-1,0 0 1,0 0-1,-1-1 1,1 1-1,-1 0 0,0 0 1,1 0-1,-1 0 1,0 0-1,0 0 1,0 0-1,0 0 0,-1 0 1,1 0-1,-1 0 1,1-1-1,-1 1 1,1 0-1,-2 1 4,2-2 0,-24 270 125,24-269-118,-1 1 6,1-1-1,0 1 1,-1-1-1,1 1 1,1 0-1,-1-1 1,0 1-1,1-1 1,-1 1-1,1-1 0,0 1 1,-1-1-1,1 1 1,1-1-1,-1 0 1,0 1-1,0-1 1,1 0-1,0 0 1,-1 0-1,1 0 1,0 0-13,7-6-3057,-12-5 551</inkml:trace>
  <inkml:trace contextRef="#ctx0" brushRef="#br0" timeOffset="-89514.082">975 11040 8962,'0'0'128,"0"1"1,0-1-1,0 0 0,0 1 0,0-1 1,1 0-1,-1 1 0,0-1 1,0 0-1,-1 1 0,1-1 1,0 0-1,0 1 0,0-1 0,0 0 1,0 1-1,0-1 0,0 0 1,0 1-1,-1-1 0,1 0 1,0 1-1,0-1 0,0 0 0,-1 0 1,1 1-1,0-1 0,0 0 1,-1 0-1,1 1 0,0-1 1,-1 0-1,1 0 0,0 0 1,-1 0-1,1 0 0,0 1 0,-1-1 1,1 0-1,0 0 0,-1 0 1,1 0-1,0 0 0,-1 0 1,1 0-1,0 0 0,-1 0 0,1 0 1,0 0-1,-1 0 0,1-1 1,0 1-1,-1 0-128,28 18 356,-17-14-299,1-1-1,0-1 1,-1 0 0,1 0-1,0-1 1,0-1-1,1 0 1,-1 0 0,0-1-1,6-2-56,-5 2 32,199-31 134,-186 30-3859,-19 8 882</inkml:trace>
  <inkml:trace contextRef="#ctx0" brushRef="#br0" timeOffset="-89065.557">1034 11283 6793,'9'10'2401,"6"0"416,4-4-1809,9-3-224,3-3-280,8-3-136,2-5-168,6-4-80,-4 3 8,5 10-3128,-7 14 1063</inkml:trace>
  <inkml:trace contextRef="#ctx0" brushRef="#br0" timeOffset="-88111.192">4676 10832 7634,'1'8'4742,"2"19"-3127,-8 405 418,2-348-1792,3-56-127,0-9 124,-1 1 0,0-1 1,-1 0-1,-1 0 0,-1 0 0,-3 8-238,7-27 21,0 1-1,0-1 1,0 0 0,1 1-1,-1-1 1,0 1 0,0-1-1,0 1 1,0-1 0,0 0 0,0 1-1,0-1 1,0 1 0,0-1-1,-1 1 1,1-1 0,0 0 0,0 1-1,0-1 1,0 1 0,-1-1-1,1 0 1,0 1 0,0-1 0,0 0-1,-1 1 1,1-1 0,0 0-1,-1 1 1,1-1 0,0 0 0,-1 0-1,1 1 1,0-1 0,-1 0-1,1 0 1,-1 0 0,1 0 0,0 1-1,-1-1 1,1 0 0,-1 0-1,1 0 1,-1 0 0,1 0-1,0 0 1,-1 0 0,1 0 0,-1 0-1,1 0 1,-1 0 0,1-1-1,0 1 1,-1 0 0,1 0 0,-1 0-1,1 0 1,0-1 0,-1 1-1,1 0 1,0 0 0,-1-1 0,1 1-1,0 0 1,-1-1 0,1 1-1,0 0 1,0-1 0,-1 1-21,-7-36 723,7-16-635,3 0 0,2 0 0,2 0 0,2 1 0,3 0 0,13-35-88,-18 66-10,0-1-1,2 1 0,1 1 0,0-1 0,1 1 0,1 1 0,4-4 11,-11 17-8,0-1-1,1 0 1,0 1 0,0 0-1,0 0 1,1 0-1,0 1 1,0 0 0,0 0-1,0 0 1,1 1-1,-1 0 1,1 0-1,0 1 1,0 0 0,0 0-1,0 0 1,0 1-1,0 0 1,0 1-1,0-1 1,5 2 8,-3-1-28,0 2 0,0-1 0,0 1 0,0 0 0,0 1 0,0 0 0,-1 1 0,1 0 0,6 4 28,-12-6-4,0 0-1,0-1 0,-1 1 1,1 1-1,0-1 0,-1 0 1,0 1-1,0-1 1,0 1-1,0 0 0,0-1 1,0 1-1,-1 0 0,1 0 1,-1 0-1,0 0 1,0 1-1,0-1 0,0 0 1,0 0-1,-1 1 0,0-1 1,1 0-1,-1 1 0,0-1 1,-1 0-1,1 1 1,-1 2 4,-2 1 8,0 0 0,-1 0 0,0 0 0,0 0 1,0-1-1,-1 0 0,0 0 0,0 0 0,-1 0 1,0-1-1,0 0 0,0 0 0,0-1 0,-1 1 0,1-1 1,-1-1-1,0 1 0,-1-1-8,-6 5 17,5-2-3,-1-1 0,0 0 1,-1 0-1,1-1 0,-1 0 1,0-1-1,0 0 0,0-1 1,0 0-1,0-1 0,0 0 1,-1-1-1,1 0 0,0-1 1,-1 0-1,-4-2-14,15 3-74,0 1 1,0-1-1,0 0 0,0 0 1,0 0-1,0 0 0,0 0 1,0 0-1,0-1 0,0 1 1,1 0-1,-1 0 0,0-1 1,0 1-1,0 0 0,0-1 0,0 1 1,1-1-1,-1 1 0,0-1 1,0 1-1,1-1 0,-1 0 1,0 1-1,1-1 0,-1 0 1,1 0-1,-1 1 0,1-1 1,-1 0-1,1 0 0,-1 0 1,1 0-1,0 1 0,0-1 1,-1 0-1,1 0 0,0 0 1,0 0-1,0 0 0,0 0 1,0 0-1,0 0 0,0 0 1,0 0-1,0 0 0,1 1 0,-1-1 1,0 0-1,1 0 0,-1 0 1,0 0-1,1 0 0,-1 1 1,1-1-1,-1 0 0,1 0 1,0 1-1,-1-1 0,1 0 1,0 0 73,20-16-3717,7-1-237</inkml:trace>
  <inkml:trace contextRef="#ctx0" brushRef="#br0" timeOffset="-87619.767">5293 10841 5217,'2'8'3393,"4"-2"-385,3 3-423,4 0-1625,7-4-8,4-2-247,14-5-97,2-2-280,14-7-104,0 0-152,0 2-32,-13 2-8,-3 1-232,-15 4-168,-11 4-432,-7 4-65,-7 9-2775,-12 5 711</inkml:trace>
  <inkml:trace contextRef="#ctx0" brushRef="#br0" timeOffset="-87618.767">5386 11083 8370,'4'6'2400,"10"-3"705,3-2-2361,13-5-64,9 2-216,13-9-80,-7 2-176,6 3-63,-12 8-442,-6-1-2999,-14 8 871</inkml:trace>
  <inkml:trace contextRef="#ctx0" brushRef="#br0" timeOffset="-66963.1">1966 10641 5897,'14'-59'8350,"-16"77"-6482,-43 197 302,25-45-1440,19-167-714,0 0 0,1-1 1,-1 1-1,1 1 1,0-1-1,0 0 0,0 0 1,0 0-1,1 0 0,-1 0 1,1 0-1,0-1 1,-1 1-1,1 0 0,1 0 1,-1 0-1,0 0 0,1-1 1,-1 1-1,1-1 1,0 1-1,0-1 0,0 0 1,0 0-1,0 0 0,0 0 1,1 0-1,-1 0 1,1 0-1,-1-1 0,1 1 1,0-1-1,-1 0 0,1 0 1,0 0-1,2 0-16,17-2 36,-1-2-1,1-1 0,-1-1 1,0 0-1,0-2 0,0 0 1,-1-1-1,0-2 0,-1 0 1,10-7-36,94-64-869,-57 13-2829,-46 35-176,-12 2-497</inkml:trace>
  <inkml:trace contextRef="#ctx0" brushRef="#br0" timeOffset="-66648.048">2350 10662 6649,'-8'6'3041,"-3"8"16,7 12-1193,-2 4-1160,1 7-16,2 7-191,0 7-65,2-2-168,1 8-88,1-7-96,1 10-560,2 8-3017,-14-1 832</inkml:trace>
  <inkml:trace contextRef="#ctx0" brushRef="#br0" timeOffset="-53604.189">6298 10210 8298,'23'-42'4806,"21"23"-3760,-33 17-1042,0 1 1,-1 0 0,1 1-1,0 0 1,0 1 0,0 0-1,0 1 1,4 1-5,-10-3 17,1 1 0,-1 0-1,0 1 1,0-1 0,0 1 0,1 0 0,-1 0-1,-1 1 1,1-1 0,0 1 0,-1 0 0,1 0-1,-1 1 1,0-1 0,0 1 0,0 0-1,-1 0 1,1 1 0,-1-1 0,0 0 0,0 1-1,1 3-16,-3 7 79,-1-1 0,-1 1 0,0-1 0,-1 0 0,0 0 0,-1 1 0,-1-2 0,0 1 0,-1 0 0,0-1 0,-1 0 0,0 0-1,-8 11-78,8-14 71,-74 128 1470,103-130-1238,64-10-222,-55-3-112,-9 0-148,1 2 0,0 0-1,-1 2 1,1 0 0,0 2-1,0 0 1,0 2 0,5 1 179,-23-2-361,29 18-4859,-29 3 1521</inkml:trace>
  <inkml:trace contextRef="#ctx0" brushRef="#br0" timeOffset="-53247.35">6508 10767 7618,'-9'3'2312,"3"0"457,5 2-2129,5 1-224,2 1-184,10-1-64,0 3-8,9-4-16,2-2-16,9-3-24,1-3-32,10-3-16,-5-3-24,4 0-192,-8 3 192,1 4-3000,-13 5 871</inkml:trace>
  <inkml:trace contextRef="#ctx0" brushRef="#br0" timeOffset="-52887.791">6442 11167 5337,'4'-25'5665,"-3"27"-2962,2 18-2190,-12 418 1428,1-283-1687,9-145-672,4-21-1484,-2 0 574,10-25-1363</inkml:trace>
  <inkml:trace contextRef="#ctx0" brushRef="#br0" timeOffset="-52544.949">6750 11152 5073,'4'9'4713,"-9"19"-3137,3-23-1179,-17 77 806,4 1 1,-5 70-1204,19-142 64,0 0 1,0 0-1,1 0 1,0 0 0,1 0-1,1 0 1,0-1-1,0 1 1,1 0-1,0-1 1,1 1-1,0-1 1,0 0 0,1 0-1,1-1 1,0 1-1,3 3-64,-7-11 25,0 0-1,0 0 0,1-1 1,-1 1-1,0-1 1,1 0-1,-1 0 0,1 0 1,-1 0-1,1 0 0,0 0 1,-1 0-1,1-1 1,0 0-1,-1 1 0,1-1 1,0 0-1,-1 0 0,1-1 1,0 1-1,0 0 1,-1-1-1,1 0 0,0 0 1,-1 0-1,1 0 0,-1 0 1,0 0-1,2-1-24,62-51 512,-49 32-375,0-1 0,-2 0 0,-1-1 0,0-1 0,-2 0 0,0 0 0,-2-1 0,7-26-137,-15 44 86,1 1 1,-1-1-1,0 0 0,-1 0 0,1 0 0,-1 0 0,-1 0 0,0-1 0,0 1 0,0 0 0,-1 0 0,0 0 0,0 0 0,0 0 0,-1 0 0,0 0 0,-1 0 0,0 0 0,0 1 0,0 0 0,-4-6-86,4 10 21,0 1 0,-1 0 0,1 0 0,0 0 0,0 0 0,-1 0 0,1 1 0,0-1 0,-1 1 0,1 0 0,-1 0 0,1 0 0,0 0 0,-1 1 0,1 0 0,0-1 0,-1 1 0,1 0 0,0 1 0,0-1 0,0 0 0,0 1-1,0 0 1,0 0 0,0 0 0,1 0 0,-1 0 0,0 0 0,1 1 0,0-1 0,0 1 0,0 0 0,0 0 0,0 0 0,-1 1-21,-39 57-859,19-18-3238,9-17 600</inkml:trace>
  <inkml:trace contextRef="#ctx0" brushRef="#br0" timeOffset="-51873.747">8590 10621 9266,'-2'-10'3054,"0"18"-598,1 23-1477,-5 89-812,2 108 341,8-207-412,-2-16-37,-4-15-54,-29-116-6181,19 70 2812</inkml:trace>
  <inkml:trace contextRef="#ctx0" brushRef="#br0" timeOffset="-51367.842">8513 10608 6281,'0'0'117,"0"0"0,0 1 0,0-1 0,0 1 0,1-1 0,-1 1 0,0-1 0,0 0 0,0 1 0,1-1 0,-1 0-1,0 1 1,1-1 0,-1 0 0,0 1 0,0-1 0,1 0 0,-1 0 0,1 1 0,-1-1 0,0 0 0,1 0 0,-1 0 0,1 1 0,-1-1-1,0 0 1,1 0 0,-1 0 0,1 0 0,-1 0 0,1 0 0,-1 0 0,0 0 0,1 0 0,-1 0 0,1 0 0,-1 0 0,1 0-1,-1-1 1,0 1 0,1 0 0,-1 0 0,1 0 0,-1-1 0,0 1 0,1 0 0,-1 0 0,0-1 0,1 1 0,-1 0 0,0-1 0,1 1-1,-1 0 1,0-1 0,0 1 0,1 0 0,-1-1 0,0 1 0,0-1 0,0 1 0,0 0 0,0-1 0,1 1 0,-1-1 0,0 1 0,0 0-1,0-1 1,0 1 0,0-1 0,0 1-117,12 10 116,0-5-4,0-1 1,0 0 0,0-1-1,1 0 1,-1-1 0,1 0-1,-1-1 1,1-1 0,-1 0-1,1 0 1,0-2 0,-1 1-1,1-1 1,-1-1 0,0-1-1,0 1 1,0-2-113,146-53 316,-148 52-345,3-2-819,-15 16-2792,-8 1 658</inkml:trace>
  <inkml:trace contextRef="#ctx0" brushRef="#br0" timeOffset="-51366.842">8646 10776 7346,'-1'11'2176,"8"1"545,4-5-2057,15-1-80,7-6-224,14-7-32,0-5-144,11-6-32,-8 1-104,-3 2-48,-15 6-136,-9 10-2769,-13 13 841</inkml:trace>
  <inkml:trace contextRef="#ctx0" brushRef="#br0" timeOffset="-51060.148">8513 11107 8090,'0'12'2144,"4"-9"609,13-3-2121,7 0-352,16-6 0,4-5-80,19-1 0,-2-5-120,7-2 200,-8 4-3208,6-7 1127</inkml:trace>
  <inkml:trace contextRef="#ctx0" brushRef="#br0" timeOffset="-50757.774">9403 10312 9978,'-2'-8'5193,"-9"19"-3679,-11 22-1392,2 1 1,1 1-1,2 1 1,1 1-1,2 0 1,1 1-1,2 0 1,2 0-1,1 2 0,2-1 1,1 17-123,17 43 143,-11-95-145,0 0 1,1 0-1,-1-1 0,1 1 1,0-1-1,0 1 1,0-1-1,1 0 1,-1 1-1,1-1 0,-1 0 1,1-1-1,0 1 1,0 0-1,1-1 1,-1 0-1,0 0 0,1 0 1,-1 0-1,1 0 1,0-1-1,-1 1 1,5 0 1,1-1-334,0 0 0,0-1 0,0 0 0,0 0 0,0-1 0,0 0 0,0 0 0,0-1 1,0 0-1,0-1 0,4-2 334,37-13-2711</inkml:trace>
  <inkml:trace contextRef="#ctx0" brushRef="#br0" timeOffset="-50452.919">9942 10410 4665,'31'-12'4699,"-30"12"-4622,-1-1 1,1 1-1,-1 0 1,1 0-1,-1 0 1,1 0-1,0 0 0,-1-1 1,1 1-1,-1 0 1,1 0-1,-1 0 1,1 0-1,-1 1 1,1-1-1,0 0 0,-1 0 1,1 0-1,-1 0 1,1 1-1,-1-1 1,1 0-1,-1 0 0,1 1 1,-1-1-1,0 0 1,1 1-1,-1-1 1,1 0-1,-1 1 0,0-1 1,1 1-1,-1-1 1,0 1-1,1-1 1,-1 1-1,0-1 0,0 1 1,0-1-1,1 1 1,-1-1-1,0 1 1,0-1-1,0 1 0,0-1 1,0 1-1,0 0 1,0-1-1,0 1 1,0-1-1,0 1 0,0-1 1,-1 1-1,1-1 1,0 1-1,0-1 1,0 1-1,-1-1-77,-4 13 465,0 0 0,-1-1 0,-1 0 0,0 0 0,0-1 0,-1 0 0,-1 0 0,0 0 0,0-1 0,-1-1 0,-10 8-465,15-12 97,-41 42 355,-165 292-448,196-329-838,11-33-1362,9-4-1166,6-3-183</inkml:trace>
  <inkml:trace contextRef="#ctx0" brushRef="#br0" timeOffset="-49865.417">9698 10586 4753,'-9'0'3761,"4"3"-721,1 3-503,4 4-1705,3 2-416,6 3-32,3 5-152,9 4 16,5-1-120,10 1-15,2-6-73,9-1 24,0-10-184,3-2-225,-9-5-2959,-4-5 751</inkml:trace>
  <inkml:trace contextRef="#ctx0" brushRef="#br0" timeOffset="-49864.417">10153 10212 8770,'17'19'5529,"-15"-14"-5458,4 11-17,1-1-1,1 0 1,0-1 0,1 0 0,1 0 0,0-1 0,0 0-1,5 3-53,143 119 167,-154-133-167,0 1-1,0 1 1,-1-1 0,1 0-1,-1 1 1,0 0-1,1-1 1,-2 1 0,1 0-1,-1 1 1,1-1-1,-1 0 1,0 1 0,0 0-1,-1-1 1,0 1-1,0 0 1,0 0 0,0-1-1,-1 1 1,1 0-1,-1 0 1,0 0 0,-1 0-1,1 0 1,-1-1-1,0 1 1,0 0 0,-1 0-1,0-1 1,-10 19 18,-2 0-1,0-1 0,-2-1 1,0-1-1,-2 0 0,0-1 1,-1-1-1,-1 0 0,-4 1-17,-100 74-1041,107-84-1528,8-10-58</inkml:trace>
  <inkml:trace contextRef="#ctx0" brushRef="#br0" timeOffset="-49863.417">10725 10439 9010,'9'17'2336,"-1"9"769,4 3-2553,6-5-176,-1-3-120,13-6 24,0-10-128,10-14 16,1-3-80,7-4-488,-10 3-528,-1 5-2328,-15 4 103</inkml:trace>
  <inkml:trace contextRef="#ctx0" brushRef="#br0" timeOffset="-49493.92">10722 10749 6105,'-6'6'3249,"4"0"-312,14-2-929,8 2-1704,12-6-48,7-6-120,22-6-8,-3-4-48,4-6 1209,-1 13-4338,-14 6 1849</inkml:trace>
  <inkml:trace contextRef="#ctx0" brushRef="#br0" timeOffset="-48867.81">11693 10492 7978,'1'54'7877,"-7"12"-6079,2-39-1899,2 0 0,0 1 1,2-1-1,3 24 101,-3-49 9,0-1 0,0 1 0,-1-1 0,1 1 1,1 0-1,-1-1 0,0 1 0,0-1 0,1 1 0,-1-1 0,0 1 0,1-1 0,0 1 0,-1-1 0,1 1 0,0-1 0,0 0 0,0 0 0,0 1 0,0-1 0,0 0 0,0 0 0,0 0 0,0 0 0,0 0 0,1 0 0,-1 0 0,0 0 0,1-1 0,-1 1 0,1 0 0,-1-1 0,1 1 0,-1-1 1,1 0-1,-1 1 0,1-1 0,-1 0 0,1 0 0,-1 0 0,1 0 0,0 0 0,-1 0 0,2-1-9,15-9 60,0-1 0,-1-1 1,-1-1-1,0 0 0,0-1 0,-2-1 1,12-13-61,-5 5 38,127-124 85,-148 147-125,1 0 1,-1 0-1,0-1 1,1 1-1,-1 0 1,0 0-1,1-1 1,-1 1-1,1 0 1,-1 0-1,1 0 1,-1 0-1,1 0 1,-1 0-1,0 0 1,1 0-1,-1 0 1,1 0-1,-1 0 1,1 0-1,-1 0 1,1 0-1,-1 0 1,0 0-1,1 0 1,-1 0-1,1 1 1,-1-1-1,1 0 1,-1 0-1,0 0 1,1 1-1,-1-1 1,0 0-1,1 1 1,-1-1-1,0 0 1,1 1-1,-1-1 1,0 0-1,0 1 1,1-1-1,-1 1 1,0-1-1,0 1 1,0-1-1,0 0 1,0 1-1,1-1 1,-1 1-1,0-1 1,0 1-1,0-1 1,0 1-1,0-1 1,0 1-1,0-1 1,-1 0-1,1 1 1,0 0 1,0 41-19,0-30 32,5 121 312,2-74-13,-6-55-330,-1-4 12,0 0-1,0 1 1,-1-1-1,1 1 1,0-1-1,0 0 0,0 1 1,0-1-1,0 1 1,0-1-1,0 0 1,0 1-1,0-1 0,1 1 1,-1-1-1,0 0 1,0 1-1,0-1 1,0 0-1,1 1 0,-1-1 1,0 0-1,0 1 1,0-1-1,1 0 1,-1 1-1,0-1 1,1 0-1,-1 0 0,0 1 1,1-1-1,-1 0 1,0 0-1,1 0 1,-1 1-1,0-1 0,1 0 1,-1 0-1,0 0 1,1 0-1,-1 0 1,1 0-1,-1 0 0,0 0 1,1 0-1,-1 0 1,1 0-1,-1 0 1,0 0-1,1 0 0,-1 0 1,1 0-1,-1-1 1,0 1-1,1 0 1,-1 0-1,0 0 1,1-1-1,-1 1 0,0 0 1,1 0-1,-1-1 1,0 1-1,0 0 1,1-1-1,-1 1 0,0 0 1,0-1 6,20-10-2981,5-4 169</inkml:trace>
  <inkml:trace contextRef="#ctx0" brushRef="#br0" timeOffset="-48575.684">12517 10442 9458,'3'6'3169,"-3"3"535,3-3-2327,-2 10-689,2-4-144,-1 1-216,-1-5-120,1 6-80,3-10-2704,-10-4-1321</inkml:trace>
  <inkml:trace contextRef="#ctx0" brushRef="#br0" timeOffset="-47861.322">12926 10439 8986,'-1'30'4345,"5"12"-2961,-1-1-1305,1 346 1157,-3-254-76,-3-128-123,1-15-579,3-23-56,12-66-351,5 2 0,4 0 0,4 2 0,10-13-51,-35 102-7,46-93-89,-48 97 93,1 1 1,-1 0-1,1 0 1,0 0-1,0 0 0,0 0 1,0 0-1,0 0 0,0 0 1,0 0-1,0 0 0,0 0 1,0 0-1,0 1 0,0-1 1,1 1-1,-1-1 1,0 1-1,0-1 0,1 1 1,-1-1-1,0 1 0,1 0 1,-1 0-1,1 0 0,-1 0 1,0 0-1,1 0 1,-1 0-1,0 0 0,1 1 1,-1-1-1,0 1 0,1-1 1,-1 1-1,0-1 0,0 1 1,1-1-1,-1 1 0,0 0 1,0 0-1,0 0 1,0 0-1,0 0 0,0 0 1,0 0-1,0 0 0,-1 0 1,1 0-1,0 0 0,-1 0 1,1 2 2,7 4-1,-1 0 0,-1 0 0,0 1 0,0 0 1,0 1-1,-1-1 0,0 1 0,-1 0 0,0 0 0,0 1 1,-1-1-1,0 1 0,-1-1 0,0 1 0,0 0 0,-1 0 0,0 0 1,-1 0-1,0 0 0,-1 0 0,0 0 0,-1 0 0,0 0 1,0 0-1,-1-1 0,0 1 0,-1-1 0,0 0 0,0 0 1,-1 0-1,0-1 0,-1 1 0,0-1 0,0 0 0,-4 3 1,-2-1 1,0 0-1,-1-1 0,0 0 1,-1-1-1,0-1 1,0 0-1,0 0 0,-1-2 1,0 0-1,0-1 0,0 0 1,-1-1-1,0-1 0,1 0 1,-9-1-1,21-1-209,0 1 1,0-1-1,0 0 0,0-1 1,1 1-1,-1-1 1,0 1-1,0-1 0,0 0 1,1 0-1,-1 0 1,0 0-1,1 0 0,-1-1 1,1 1-1,-1-1 1,1 0 208,5-10-3788,11 2-823</inkml:trace>
  <inkml:trace contextRef="#ctx0" brushRef="#br0" timeOffset="-47422.803">13539 10514 9714,'5'1'2657,"6"4"703,11 1-2567,9-2-553,10 2 0,3-1-144,7-8 16,-1 0-160,2-9-3377,-17-7 1112</inkml:trace>
  <inkml:trace contextRef="#ctx0" brushRef="#br0" timeOffset="-47170.669">13479 10734 9802,'-3'-3'3041,"13"3"447,16-5-2423,8 0-1001,16 1 32,3-4-64,17 5 40,-10 0-64,7 5-3513,-25 5 1129</inkml:trace>
  <inkml:trace contextRef="#ctx0" brushRef="#br0" timeOffset="-40668.534">14676 10028 4785,'70'-44'7916,"-71"44"-7840,1 0-1,0 0 1,-1 0-1,1 0 1,-1 0-1,1 0 0,0-1 1,-1 1-1,1 0 1,0 0-1,-1 0 1,1-1-1,0 1 1,-1 0-1,1 0 0,0 0 1,0-1-1,-1 1 1,1 0-1,0-1 1,0 1-1,-1 0 1,1-1-1,0 1 0,0 0 1,0-1-1,0 1 1,0 0-1,0-1 1,-1 1-1,1 0 0,0-1 1,0 1-1,0-1 1,0 1-1,0 0 1,0-1-1,0 1 1,0-1-1,1 1 0,-1 0 1,0-1-1,0 1 1,0 0-76,-95 59 975,74-23-806,23-34-161,0 0 0,0 1 0,1-1 0,-1 0 0,1 0 0,-1-1 0,1 1 0,0 0 0,0-1 0,-1 0 0,1 0 1,0 0-1,0 0 0,0 0 0,0 0 0,2-1-8,-2 2 10,144 45 24,-145-46-35,1 0 0,0 0-1,0 0 1,-1 1-1,1-1 1,-1 1-1,1 0 1,-1 0-1,1 0 1,-1 0 0,0 0-1,0 1 1,0-1-1,-1 0 1,1 1-1,0 0 1,-1-1 0,0 1-1,1 0 1,-1 0-1,0 0 1,0 0-1,-1-1 1,1 1-1,-1 0 1,1 1 0,-1-1-1,0 0 1,0 0-1,-1 0 1,1 0-1,0 0 1,-1 0 0,0 0-1,0 0 1,0-1-1,0 1 1,0 0-1,-1 1 2,-8 11 15,0 0 1,-1-1-1,0 0 0,-2-1 0,1-1 0,-2 0 0,1 0 0,-2-1 1,0 0-16,4-3 14,9-6-9,-13 10 100,0 0-1,0-1 0,-1-1 0,-1 0 0,0-1 1,0-1-1,-8 2-104,24-9 26,-1 0 0,1 0 0,-1 0 1,0 0-1,0-1 0,1 1 0,-1-1 0,0 1 1,0-1-1,1 0 0,-1 0 0,0 1 0,0-1 1,0 0-1,0-1 0,0 1 0,1 0 0,-1-1 1,0 1-1,0-1 0,1 1 0,-1-1 0,0 0 1,0 1-1,1-1 0,-1 0 0,1 0 0,-1-1 1,1 1-1,0 0 0,-1 0 0,1-1 0,0 1 0,0 0 1,0-1-1,0 1 0,0-1 0,0 0 0,0 1 1,0-1-1,1 0 0,-1 0 0,1 1 0,-1-1 1,1 0-1,-1 0 0,1 0 0,0 1 0,0-1 1,0 0-1,0 0 0,1 0 0,-1-1-26,5-9 8,1 0-1,0 1 1,1 0-1,0-1 1,1 2-1,0-1 0,0 1 1,1 1-1,1 0 1,1-1-8,141-108 20,-38 36 33,-66 21 46,-47 60-93,-1 0 0,0 0 1,1 0-1,-1 0 0,0 1 0,0-1 1,0 0-1,0 0 0,0 0 0,0 0 1,0 0-1,0 0 0,0 0 0,0 1 1,-1-1-1,1 0 0,0 0 1,0 0-1,-1 0 0,1 1 0,-1-1 1,1 0-1,-1 0 0,1 1 0,-1-1 1,1 0-1,-1 1 0,0-1 0,1 0 1,-1 1-1,0-1 0,0 1 0,1-1 1,-1 1-1,0 0 0,0-1 0,0 1 1,1 0-1,-1-1 0,0 1 0,0 0 1,0 0-1,0 0 0,0 0 0,0 0 1,0 0-7,-43 1 200,25 2-163,1 1 1,-1 1-1,1 0 0,0 2 1,1 0-1,-13 7-37,5 5-695,26-3-4723,10-9 1274</inkml:trace>
  <inkml:trace contextRef="#ctx0" brushRef="#br0" timeOffset="-40292.149">14366 10567 8346,'0'0'2120,"9"1"753,7 5-2345,11-3 64,5-3-96,18-3 80,0-4-144,17-5-32,-5-2-247,9-3-9,-12 8-96,1 3 16,-19 8-48,-10 2-232,-15 7-329,-13 4-2807,-11 11 543</inkml:trace>
  <inkml:trace contextRef="#ctx0" brushRef="#br0" timeOffset="-39883.57">14430 10975 8506,'-9'13'5240,"28"-18"-3603,11-15-1323,-2-1 1,0-2-1,-1 0 0,-1-2 0,16-21-314,-40 45 6,75-92 147,-77 93-150,0 0 0,0 0-1,0 0 1,0 1 0,0-1 0,0 0-1,0 0 1,0 1 0,1-1 0,-1 0 0,0 0-1,0 0 1,0 1 0,0-1 0,0 0-1,1 0 1,-1 0 0,0 0 0,0 0 0,0 1-1,0-1 1,1 0 0,-1 0 0,0 0 0,0 0-1,0 0 1,1 0 0,-1 0 0,0 0-1,0 0 1,1 0 0,-1 1 0,0-1-3,-9 29 41,-4 5 24,-1 0-9,2 1 0,1 0 0,2 1 1,1 0-1,1 8-56,6-44-6,1 1 1,0-1-1,0 1 1,0-1-1,-1 1 1,1-1 0,0 1-1,0-1 1,0 1-1,0-1 1,0 1-1,0-1 1,0 1-1,0 0 1,0-1-1,0 1 1,0-1-1,0 1 1,0-1 0,0 1-1,1-1 1,-1 1-1,0-1 1,0 1-1,1-1 1,-1 1-1,0-1 1,1 1-1,-1-1 1,0 0-1,1 1 1,-1-1 0,0 0-1,1 1 1,-1-1-1,1 0 1,-1 1-1,1-1 1,-1 0-1,1 0 1,-1 1-1,1-1 1,-1 0-1,1 0 1,-1 0 0,1 0-1,0 0 1,-1 0-1,1 0 1,-1 0-1,1 0 1,-1 0-1,1 0 1,-1 0-1,1 0 1,-1-1-1,1 1 1,-1 0 0,1 0-1,-1 0 1,1-1-1,-1 1 1,1 0-1,-1-1 6,37-26-1555,-29 20 817,28-23-2432,4-4-351</inkml:trace>
  <inkml:trace contextRef="#ctx0" brushRef="#br0" timeOffset="-39584.8">14928 10720 8354,'-33'68'6719,"-27"92"-4736,58-153-1901,-1 0 1,1 0 0,1 0 0,-1 0 0,1 0 0,1 0 0,-1 0-1,1 1 1,0-1 0,1 0 0,0 0 0,0 0 0,0 0 0,1 0-1,0 0 1,2 6-83,0-11 20,0 1 1,-1-1-1,1 1 0,0-1 0,0 0 0,1-1 0,-1 1 0,0-1 1,0 0-1,1 0 0,-1 0 0,1 0 0,-1-1 0,0 0 0,1 0 1,-1 0-1,1 0 0,-1-1 0,1 0 0,-1 0 0,0 0 1,1 0-1,-1-1 0,0 0 0,0 1 0,0-2 0,0 1 0,2-2-20,8-3 34,-1 0-1,0 0 0,-1-2 0,0 1 1,0-2-1,-1 1 0,0-2 0,-1 1 1,0-1-1,-1-1 0,0 0 0,0 0 1,-2-1-1,1 0 0,-2 0 0,3-9-33,-7 19 10,-1-1 0,-1 0 0,1 0 0,0 1-1,-1-1 1,0 0 0,0 0 0,0 0-1,0 0 1,-1 0 0,0 1 0,1-1-1,-1 0 1,-1 0 0,1 1 0,0-1-1,-1 1 1,0-1 0,0 1 0,0 0 0,0 0-1,0 0 1,-1 0 0,1 0 0,-1 0-1,0 0 1,0 1 0,0 0 0,0-1-1,0 1 1,-1 0 0,1 1 0,-1-1-1,1 0 1,-1 1 0,0 0 0,1 0 0,-1 0-1,0 0 1,0 1 0,0 0 0,1-1-1,-1 1 1,0 1 0,0-1 0,0 0-1,0 1 1,1 0 0,-1 0 0,0 0-1,1 0 1,-1 1 0,-1 0-10,-36 34-1374,48-23-2041,4-12 676</inkml:trace>
  <inkml:trace contextRef="#ctx0" brushRef="#br0" timeOffset="-39359.879">15409 10392 11010,'0'2'2545,"1"1"928,7 1-3233,4 4-120,8 2-120,7-5 72,3-2-24,10-3 32,1-1-64,7-6 40,-7 6-32,-1-2-392,-13 0-352,-13 6-2801,-22 5 400</inkml:trace>
  <inkml:trace contextRef="#ctx0" brushRef="#br0" timeOffset="-38896.722">15415 10609 6793,'-6'-4'3033,"9"7"-96,6 0-1505,12-2-1000,8 2-256,16-9 40,7 2-72,13-4 32,-4 0-96,9 1 48,-17 5-344,3 5-2872,-9 3 919</inkml:trace>
  <inkml:trace contextRef="#ctx0" brushRef="#br0" timeOffset="-38564.14">16530 10157 7890,'-3'-18'5842,"-24"21"-3697,5 3-1921,0 1 0,1 1 1,0 1-1,0 1 0,1 1 1,0 1-1,1 0 0,1 2 1,0 0-1,-6 6-224,11-7 72,0 0 1,1 0-1,0 1 1,1 1-1,1 0 1,0 0-1,1 1 1,0 0-1,2 0 0,0 1 1,1 0-1,0 1 1,2-1-1,0 1 1,0 3-73,4-19 10,-1 1 0,1-1 1,-1 1-1,1-1 0,0 1 1,0-1-1,0 1 0,0 0 1,1-1-1,-1 1 0,1-1 1,-1 1-1,1-1 0,0 1 1,0-1-1,0 0 0,0 1 0,1-1 1,-1 0-1,1 0 0,-1 0 1,1 0-1,0 0 0,0 0 1,-1 0-1,1-1 0,1 1 1,-1-1-1,0 1 0,0-1 1,0 0-1,1 0 0,-1 0 1,1 0-11,8-1 17,0-1 1,-1 0-1,1-1 1,-1 0-1,1-1 1,-1 0-1,0 0 1,0-1-1,0-1 1,-1 0-1,1 0 1,-1 0-1,0-1 1,-1-1-1,1 0 1,-1 0-1,-1 0 1,7-8-18,-9 11 10,9-8 15,0 1 0,0-2 1,-1 0-1,0 0 0,-2-2 0,1 1 1,-2-1-1,0-1 0,-1 0 1,0 0-1,-1-1 0,-1 0 0,-1 0 1,0-1-1,-2 0 0,0 0 0,2-13-25,-6 30 1,0 0 0,0 0 0,1 0 0,-1 0 0,0 1 0,0-1-1,0 0 1,0 0 0,0 0 0,0 0 0,0 0 0,0 0 0,0 1-1,0-1 1,0 0 0,-1 0 0,1 0 0,0 0 0,-1 1 0,1-1-1,-1 0 1,1 0 0,0 1 0,-1-1 0,0 0 0,1 1 0,-1-1 0,1 0-1,-1 1 1,0-1 0,1 1 0,-1-1 0,0 1 0,0 0 0,0-1-1,1 1 1,-1-1 0,0 1 0,0 0 0,0 0 0,0 0 0,1 0-1,-1-1 1,0 1 0,0 0 0,0 0 0,0 0 0,0 1 0,1-1 0,-2 0-2,-35 24-8,-22 49-1231,41-13-3622,13-29 804</inkml:trace>
  <inkml:trace contextRef="#ctx0" brushRef="#br0" timeOffset="-38563.14">16650 10517 8954,'-14'42'2056,"1"2"833,0 6-2529,6-9-224,-1-6 32,10-9-48,4-6-40,4-11-208,3-8-2809,12-4 857</inkml:trace>
  <inkml:trace contextRef="#ctx0" brushRef="#br0" timeOffset="-37948.688">17085 10037 10186,'0'1'112,"0"-1"0,0 1 0,-1-1 0,1 1-1,0-1 1,-1 1 0,1-1 0,-1 0 0,1 1 0,-1-1 0,1 1-1,0-1 1,-1 0 0,1 1 0,-1-1 0,0 0 0,1 0 0,-1 0-1,1 1 1,-1-1 0,1 0 0,-1 0 0,1 0 0,-1 0-1,0 0 1,1 0 0,-1 0 0,1 0 0,-1 0 0,0 0 0,1 0-1,-1 0 1,1 0 0,-1-1 0,1 1 0,-1 0 0,1 0 0,-1-1-1,1 1 1,-1 0 0,1-1 0,-1 1 0,1 0 0,-1-1 0,1 1-1,0-1 1,-1 1 0,1-1 0,0 1 0,-1-1 0,1 1-1,0-1 1,-1 1 0,1-1 0,0 1 0,0-1 0,0 0 0,0 1-1,0-1 1,0 1 0,0-1 0,0 1 0,0-1 0,0 0 0,0 1-1,0-1 1,0 1 0,0-1 0,0 0 0,1 1-112,-20 10 132,2 0 1,-1 2 0,1 0-1,1 1 1,0 0-1,1 1 1,1 1-1,0 1 1,1 0-1,-1 3-132,12-16 3,-1-1 0,1 1 0,0 1-1,0-1 1,0 0 0,1 0 0,-1 1-1,1-1 1,0 1 0,0-1 0,0 1-1,0 0 1,1-1 0,-1 1 0,1 0-1,0-1 1,0 1 0,0 0 0,1-1-1,-1 1 1,1 0 0,0-1 0,0 1-1,0-1 1,1 1 0,-1-1 0,1 1-1,0-1 1,-1 0 0,2 0 0,-1 0-1,0 0 1,2 1-3,6 1-11,0 0-1,1 0 1,-1-1-1,1-1 1,0 0 0,1 0-1,-1-1 1,0 0-1,1-1 1,-1 0-1,1-1 1,-1-1 0,1 0-1,-1 0 1,1-1-1,0-1 12,10 1-38,-18 1 29,0 0 0,-1 1 1,1-1-1,0 0 0,-1 1 0,1 0 1,0 0-1,0 0 0,0 1 0,-1-1 1,1 1-1,0 0 0,-1 0 0,1 0 1,-1 0-1,1 1 0,-1-1 0,1 1 1,-1 0-1,0 0 0,0 0 1,0 1-1,0-1 0,0 1 0,-1 0 1,1-1-1,-1 1 0,0 0 0,2 4 9,-2 0-20,-1 0 0,-1 1 0,1-1-1,-2 1 1,1-1 0,-1 0-1,0 1 1,0-1 0,-1 0 0,0 1-1,0-1 1,0 0 0,-1 0 0,0-1-1,-4 6 21,0 1 60,-1 1-1,-1-1 1,0 0-1,-1-1 1,0 0-1,-1-1 1,0 0-1,-1-1 1,0 0-1,-1-1 1,0 0-1,0-1 1,-1 0-1,0-1 1,0-1-1,-1 0 1,0-1-1,-2 0-59,13-3 32,0-1-1,-1 1 1,1-1 0,0 0-1,-1-1 1,1 1-1,0-1 1,-1 0-1,1 0 1,-1 0 0,1 0-1,-1-1 1,1 0-1,0 0 1,-1 0-1,1 0 1,0-1 0,0 0-1,0 0 1,0 0-1,0 0 1,0-1-1,1 1 1,-1-1 0,1 0-1,0 0 1,0 0-1,-1-1-31,3 1 7,-1 0 0,1-1-1,0 1 1,1 0 0,-1-1-1,1 1 1,-1 0 0,1-1-1,0 1 1,0-1 0,0 1-1,1 0 1,-1-1 0,1 1-1,0 0 1,0 0 0,0-1-1,0 1 1,1-1-7,58-97-9,-10 44 9,2 1 0,3 3 0,41-31 0,-17 15 32,-17 6 18,-61 63-46,0 0 0,-1-1-1,1 1 1,-1-1-1,1 1 1,0-1 0,-1 1-1,1-1 1,-1 0 0,1 1-1,-1-1 1,0 0-1,1 1 1,-1-1 0,1 0-1,-1 1 1,0-1-1,0 0 1,1 0 0,-1 1-1,0-1 1,0 0-1,0 0 1,0 1 0,0-1-1,0 0 1,0 0-1,0 0 1,0 1 0,-1-1-1,1 0 1,0 0-1,0 1 1,-1-1 0,1 0-1,0 1 1,-1-1 0,1 0-1,-1 1 1,1-1-1,-1 0 1,1 1 0,-1-1-1,1 1 1,-1-1-1,0 1 1,1-1 0,-2 1-4,-37-7 188,19 8-336,0 0 0,0 1 0,0 1 0,1 1 0,-1 1 0,1 1 0,0 0 0,1 2 0,0 0 0,0 1 0,-12 8 148,-1 5-3771</inkml:trace>
  <inkml:trace contextRef="#ctx0" brushRef="#br0" timeOffset="-32691.396">8470 11864 8490,'0'20'4237,"-3"7"-2553,0 16-1507,3-26-55,-3 62 420,4-1 0,3 1 0,4-1 0,10 43-542,-3-78 519,-15-42-481,1 1 0,-1-1 0,1 0 0,-1 0 0,1 0-1,0 0 1,-1 0 0,1 0 0,0 0 0,0 0 0,-1 0 0,1-1-1,0 1 1,0 0 0,0 0 0,0-1 0,0 1 0,0 0 0,0-1-1,0 1 1,1-1 0,-1 0 0,0 1 0,0-1 0,0 0-1,0 0 1,1 1 0,-1-1 0,0 0 0,0 0 0,0 0 0,1-1-1,-1 1 1,0 0 0,0 0 0,1-1-38,43-40 1088,-3-15-863,-3-2 1,-2-1-1,-2-2 0,-4-2 0,-2 0 0,16-57-225,-21 46 15,-32 79-194,-22 61-5883,17-34 1971</inkml:trace>
  <inkml:trace contextRef="#ctx0" brushRef="#br0" timeOffset="-32096.309">9053 12258 6145,'26'-92'9658,"-26"91"-9598,0-1 0,-1 1 0,1 0 0,-1 0 0,1 0 0,-1 0 0,1 0 0,-1 0 0,0 0 0,0 0-1,1 0 1,-1 0 0,0 0 0,0 1 0,0-1 0,0 0 0,0 1 0,0-1 0,0 0 0,0 1 0,0-1 0,0 1 0,-1 0-1,1-1 1,0 1 0,0 0 0,0 0 0,-1 0 0,1 0 0,0-1 0,0 2 0,0-1 0,-1 0 0,1 0 0,0 0-1,0 1 1,0-1 0,0 0 0,-1 1 0,1-1 0,0 1 0,0-1 0,0 1 0,0 0 0,0-1 0,0 1 0,0 0 0,1 0-1,-1 0 1,0 0 0,0 0 0,0 0 0,1 0 0,-1 0 0,1 0 0,-1 0 0,0 1-60,-6 6 9,0 1 1,0 0 0,1 1 0,0-1-1,0 1 1,1 1 0,0-1-1,1 0 1,0 1 0,1 0 0,1 0-1,-1 0 1,1 1 0,1-1-1,0 0 1,1 1 0,0-1-1,1 2-9,-1-14 2,0 1 0,1 0-1,-1-1 1,0 1-1,0 0 1,0-1-1,1 1 1,-1-1-1,0 1 1,1 0-1,-1 0 1,0-1 0,0 1-1,1 0 1,-1 0-1,1-1 1,-1 1-1,0 0 1,1 0-1,-1 0 1,0-1-1,1 1 1,-1 0 0,1 0-1,-1 0 1,1 0-1,-1 0 1,0 0-1,1 0 1,-1 0-1,1 0 1,-1 0-1,1 0 1,-1 0-1,0 0 1,1 1 0,-1-1-1,1 0 1,-1 0-1,0 0 1,1 1-1,-1-1 1,0 0-1,1 0 1,-1 1-1,0-1 1,1 0 0,-1 1-1,0-1 1,0 0-1,1 1 1,-1-1-1,0 0 1,0 1-1,0-1 1,1 0-1,-1 1 1,0-1 0,0 1-1,0-1 1,0 1-1,0-1 1,0 0-1,0 1 1,0-1-1,0 1 1,0-1-1,0 1 1,0-1-1,0 0 0,104-99 249,-92 88-237,-8 7-15,1-1 1,0 1-1,-1 0 0,1 0 0,1 1 1,-1-1-1,0 1 0,1 0 0,0 0 1,0 1-1,0 0 0,2-1 2,-6 4-11,0 0 0,1-1 1,-1 1-1,0 0 0,1 0 0,-1 0 0,0 1 0,0-1 0,0 1 1,0-1-1,0 1 0,-1-1 0,1 1 0,0 0 0,-1 0 0,1 0 1,-1 0-1,1 0 0,-1 0 0,0 0 0,0 1 0,0-1 0,0 0 0,-1 1 1,1-1-1,-1 0 0,1 1 0,-1-1 0,0 1 0,0-1 0,0 1 1,0-1-1,0 1 0,-1 1 11,12 98 68,-11-102-61,0 0 0,0-1 1,0 1-1,0 0 1,0-1-1,0 1 0,1 0 1,-1 0-1,0-1 0,0 1 1,0 0-1,0 0 0,1-1 1,-1 1-1,0 0 0,0 0 1,0-1-1,1 1 0,-1 0 1,0 0-1,1 0 0,-1 0 1,0 0-1,0-1 0,1 1 1,-1 0-1,0 0 0,1 0 1,-1 0-1,0 0 0,1 0 1,-1 0-1,0 0 0,0 0 1,1 0-1,-1 0 0,0 0 1,1 0-1,-1 0 0,0 0 1,1 0-1,-1 1 0,0-1 1,0 0-1,1 0 0,-1 0 1,0 0-1,0 1 0,1-1 1,-1 0-1,0 0 0,0 1-7,12-46 254,-2 0-1,-2 0 0,2-43-253,-8 87-17,-1 0-1,1-1 0,0 1 1,0 0-1,-1-1 0,1 1 0,0 0 1,0 1-1,0-1 0,0 0 0,0 0 1,1 1-1,-1-1 0,0 1 1,0 0-1,0 0 0,0 0 0,1 0 1,-1 0-1,0 0 0,0 0 1,0 1-1,0-1 0,0 1 0,0 0 1,2 0 17,15 0-668,65-17-4600,-34 1 1218</inkml:trace>
  <inkml:trace contextRef="#ctx0" brushRef="#br0" timeOffset="-31669.238">9775 11739 9050,'1'-8'688,"-1"5"-271,1 0 0,-1 0 1,1 0-1,-1 0 0,0 0 1,0 0-1,-1 0 0,1 0 0,-1 0 1,1 0-1,-1 0 0,0 0 0,0 0 1,0 0-1,-1 0 0,1 0-417,-19 12 1290,-41 101-694,48-81-581,1 1 0,2 0 0,1 1 1,1 0-1,2 0 0,1 1 0,1 0 0,2 0 1,1 0-1,2 0 0,1 0 0,1 0 0,4 14-15,-6-41-43,-1-1 0,0 1 0,1-1 0,0 1-1,0-1 1,0 0 0,1 1 0,-1-1 0,1 0 0,0 0-1,0 0 1,0 0 0,1 0 0,0 0 0,-1-1 0,1 1-1,1-1 1,-1 0 0,0 0 0,1 0 0,-1 0 0,1-1-1,0 0 1,0 1 0,0-1 0,0 0 0,0-1 0,1 1-1,-1-1 1,0 0 0,1 0 0,-1 0 0,1-1 0,-1 1-1,1-1 1,-1 0 0,1-1 0,1 1 43,44-35-5496,-25 5 1945</inkml:trace>
  <inkml:trace contextRef="#ctx0" brushRef="#br0" timeOffset="-31379.967">10086 11891 6809,'0'1'120,"0"0"-1,0-1 0,0 1 1,0 0-1,0 0 0,0-1 1,0 1-1,1 0 0,-1-1 1,0 1-1,0 0 0,1-1 1,-1 1-1,0 0 0,1-1 1,-1 1-1,1 0 0,-1-1 1,1 1-1,-1-1 0,1 1 0,-1-1 1,1 1-1,-1-1 0,1 0 1,-1 1-1,1-1 0,0 0 1,-1 1-1,1-1 0,0 0 1,0 0-1,-1 1 0,1-1 1,0 0-1,-1 0 0,1 0 1,0 0-1,0 0 0,-1 0 1,1 0-1,0 0 0,-1 0 0,1-1 1,0 1-1,0 0 0,-1 0 1,1-1-1,0 1 0,-1 0 1,1-1-1,-1 1 0,1-1 1,0 1-1,-1-1 0,1 1 1,-1-1-1,1 1 0,-1-1 1,0 1-1,1-1 0,-1 0 1,1 1-1,-1-1 0,0 1 0,1-1-119,-3 13 141,-1-1-1,0 1 0,0 0 0,-1-1 0,-1 1 0,0-1 0,0 0 0,-4 4-140,2-1 88,-178 298 897,147-263-775,37-49-277,0 0 1,-1 0 0,1 0-1,-1 1 1,1-2 0,-1 1 0,1 0-1,-1 0 1,1 0 0,0-1-1,-1 1 1,1-1 0,-1 1-1,1-1 1,0 1 0,0-1-1,-1 0 1,1 0 0,0 0 0,0 1-1,0-1 1,0 0 0,0 0-1,0-1 1,0 1 0,0 0-1,0 0 1,0 0 0,1-1 0,-1 1-1,0 0 1,1-1 0,0 1-1,-1 0 1,1-1 0,-1 1-1,1-1 1,0 1 0,0-1 66,-11-38-3241,2-5-570</inkml:trace>
  <inkml:trace contextRef="#ctx0" brushRef="#br0" timeOffset="-30929.037">9877 12005 8202,'21'11'2120,"9"7"745,4 0-2393,5 5-48,-2 1-160,4-1-32,-5-5-136,-3-1 40,-4-10-224,8-7-2840,-6-10 919</inkml:trace>
  <inkml:trace contextRef="#ctx0" brushRef="#br0" timeOffset="-30928.037">10211 11650 8858,'15'11'2216,"1"7"697,13 9-2393,2-3-400,8 17 88,-6-3-32,-1 8 40,-7-1-72,-9 16 8,-14-2-80,-14 14 8,-14-8-56,-15 8 1993,3-12-5162,-30-10 2377</inkml:trace>
  <inkml:trace contextRef="#ctx0" brushRef="#br0" timeOffset="-30495.396">10672 12070 9034,'6'-3'3145,"-5"2"327,12-1-2223,3 4-985,12 1-64,3-3-216,16 1 32,-1-2-32,10-1 88,-4-1-272,-1-3 376,-14 3-3657,-8 3 1104</inkml:trace>
  <inkml:trace contextRef="#ctx0" brushRef="#br0" timeOffset="-30236.732">10667 12315 9002,'9'4'2152,"11"-4"801,10 0-2681,17-1-32,10-6-160,14-3 16,-1 1-64,7 3 48,-16 0 440,-16 0-3472,-25 1 1327</inkml:trace>
  <inkml:trace contextRef="#ctx0" brushRef="#br0" timeOffset="-29443.489">11371 11947 7850,'5'-6'1350,"11"-13"4870,-5 32-5430,-8 1-743,-1 1 0,0 0 0,-1-1-1,-1 1 1,0 0 0,-1-1 0,-1 5-47,0 12 70,0 2-7,0-18-14,1 1-1,1-1 1,0 0 0,1 1-1,1-1 1,0 0 0,3 6-49,-5-21 11,1 1 0,-1 0-1,1 0 1,-1-1 0,1 1 0,-1 0 0,1 0 0,0-1 0,-1 1 0,1-1 0,0 1 0,0-1 0,0 1 0,-1-1 0,1 1 0,0-1 0,0 0 0,0 1 0,0-1 0,0 0 0,0 0 0,0 0 0,-1 1 0,1-1 0,0 0 0,0 0-1,0-1 1,0 1 0,0 0 0,0 0 0,0 0 0,0 0 0,0-1 0,0 1 0,-1-1 0,1 1 0,0 0 0,0-1 0,0 1 0,-1-1 0,1 0 0,0 1 0,-1-1 0,1 0 0,0 1 0,-1-1 0,1 0 0,-1 0 0,1 1-1,-1-1 1,1 0-11,138-168 683,-109 131-633,-29 38-51,-1-1 1,0 1-1,0 0 1,0 0 0,1-1-1,-1 1 1,0 0 0,0 0-1,1 0 1,-1 0 0,0-1-1,1 1 1,-1 0 0,0 0-1,1 0 1,-1 0-1,0 0 1,0 0 0,1 0-1,-1 0 1,0 0 0,1 0-1,-1 0 1,0 0 0,1 0-1,-1 0 1,0 0-1,1 0 1,-1 0 0,0 0-1,1 0 1,-1 1 0,0-1-1,0 0 1,1 0 0,-1 0-1,0 0 1,0 1-1,1-1 1,-1 0 0,0 0-1,0 1 1,1-1 0,-1 0-1,0 0 1,0 1 0,0-1-1,0 0 1,0 1 0,1-1-1,-1 0 1,0 0-1,0 1 1,0-1 0,0 0-1,0 1 1,0-1 0,0 0-1,0 1 1,0-1 0,0 0-1,0 1 1,0-1-1,0 0 1,1 29-20,-1-23 16,0 235 77,0-242-148,0 1 0,0 0 0,1-1 0,-1 1 0,0 0 0,0 0 0,0-1 1,1 1-1,-1 0 0,0-1 0,0 1 0,1 0 0,-1 0 0,0-1 0,1 1 0,-1 0 0,0 0 0,1 0 0,-1 0 0,0-1 1,1 1-1,-1 0 0,0 0 0,1 0 0,-1 0 0,0 0 0,1 0 0,-1 0 0,0 0 0,1 0 0,-1 0 0,1 0 0,-1 0 1,0 0-1,1 0 0,-1 0 0,0 1 0,1-1 0,-1 0 0,0 0 0,1 0 0,-1 0 0,0 1 0,1-1 0,-1 0 0,0 0 1,0 1-1,1-1 0,-1 0 0,0 1 0,0-1 0,0 0 0,1 0 0,-1 1 0,0-1 0,0 0 0,0 1 0,0-1 0,0 1 1,0-1-1,0 0 75,11-19-3260</inkml:trace>
  <inkml:trace contextRef="#ctx0" brushRef="#br0" timeOffset="-28933.02">11954 11929 10106,'10'14'5594,"-5"17"-5532,-4-22 282,-1 249 112,11 11-305,-11-259-132,-10 40 351,9-50-320,0-1-1,0 1 0,0 0 1,0 0-1,0 0 1,0-1-1,0 1 0,0-1 1,0 1-1,1 0 1,-1-1-1,0 0 0,0 1 1,0-1-1,1 1 0,-1-1 1,0 0-1,1 0 1,-1 1-1,1-1 0,-1 0 1,1 0-1,-1 0 0,1 1 1,-1-1-1,1 0 1,0 0-1,-1 0 0,1 0 1,0 0-1,0 0 1,0 0-1,0 0 0,0 0 1,0-1-50,-4-19 190,2 0 0,0-1 0,1 1 0,1-1 1,1 1-1,1-1 0,4-15-190,-5 28 21,4-32-12,2-1 1,1 1-1,3 1 0,1 0 1,12-26-10,-21 59-4,-1 1 1,1-1-1,0 1 1,0 0-1,1 0 1,-1 1-1,1-1 1,1 1-1,-1 0 1,1 0-1,0 0 1,0 0-1,0 1 1,1 0-1,-1 0 1,1 0-1,0 1 0,0 0 1,2 0 3,-7 2-6,1 1-1,-1 0 1,1-1 0,-1 1 0,1 0 0,-1 0-1,1 0 1,-1 0 0,1 0 0,-1 0-1,1 1 1,-1-1 0,1 1 0,-1-1-1,1 1 1,-1-1 0,0 1 0,1-1-1,-1 1 1,0 0 0,1 0 0,-1 0-1,0 0 1,0 0 0,0 0 0,0 0-1,0 0 1,0 1 0,0-1 0,0 0-1,-1 0 1,1 1 0,0-1 0,-1 1 0,1-1-1,-1 0 1,0 1 0,1-1 0,-1 1-1,0-1 1,0 1 0,0-1 0,0 1-1,0-1 1,0 2 6,-10 68-99,5-55 105,-1-1 1,0 0-1,-1-1 0,-1 0 0,0 0 1,-1 0-1,-1-1 0,0-1 1,-1 0-1,0 0 0,-12 10-6,22-21-52,0 1 0,-1-1-1,1 1 1,0-1 0,-1 0 0,1 0-1,-1 0 1,1 1 0,-1-1-1,0-1 1,1 1 0,-1 0 0,0 0-1,0-1 1,1 1 0,-1-1-1,0 1 1,0-1 0,0 0-1,0 0 1,0 1 0,1-1 0,-1-1-1,0 1 1,0 0 0,0 0-1,0-1 1,0 1 0,-1-1 52,13-40-6857,-9 39 6532,17-31-4740</inkml:trace>
  <inkml:trace contextRef="#ctx0" brushRef="#br0" timeOffset="-28627.832">12432 11768 6537,'31'-49'9955,"-62"105"-8621,23-41-1242,-10 13-7,1 1-1,1 0 1,2 1-1,1 1 1,2 0-1,0 1 1,2 0-1,2 0 1,1 1-1,1 0 1,2 0-1,1 13-84,2-42-15,0 0 0,0 0-1,1 0 1,-1 0 0,1 1 0,0-1-1,0 0 1,0 0 0,1 0 0,0-1-1,-1 1 1,1 0 0,0 0 0,1-1-1,-1 1 1,1-1 0,-1 0 0,1 0-1,0 0 1,0 0 0,1 0 0,-1-1-1,0 0 1,1 1 0,0-1 0,-1 0-1,1-1 1,0 1 0,0-1 0,3 1 15,-2-1-254,0-1 0,0 1 0,0-1 1,-1-1-1,1 1 0,0-1 0,0 0 0,0 0 1,-1 0-1,1 0 0,-1-1 0,1 0 1,-1 0-1,2-1 254,31-22-2775</inkml:trace>
  <inkml:trace contextRef="#ctx0" brushRef="#br0" timeOffset="-28257.774">12543 12031 5449,'8'31'7614,"-6"-30"-7487,0 0 1,-1 0-1,1 0 1,0 0-1,0 0 0,0 0 1,0 0-1,1-1 0,-1 1 1,0-1-1,0 0 1,0 1-1,0-1 0,1 0 1,-1 0-1,0-1 1,0 1-1,0 0 0,0-1 1,0 1-1,1-1-127,13-7 207,0 0 0,-1 0 0,-1-2-1,0 0 1,0 0 0,0-2 0,-2 1 0,1-2 0,6-8-207,-15 16 30,132-147 268,-125 141-242,-26 31-17,-47 75 50,52-72-72,0 0 1,2 0 0,1 1-1,1 0 1,1 0-1,0 9-17,2-15 5,4 36-739,-1-54 633,1 1 1,-1-1 0,1 1-1,-1-1 1,1 0 0,-1 1-1,1-1 1,-1 0-1,1 1 1,0-1 0,-1 0-1,1 0 1,0 1 0,-1-1-1,1 0 1,0 0 0,-1 0-1,1 0 1,0 0-1,-1 0 1,1 0 0,0 0-1,-1 0 1,1 0 0,0 0-1,-1-1 1,1 1-1,0 0 1,-1 0 0,1-1-1,-1 1 1,1 0 0,0-1-1,-1 1 1,1-1 0,-1 1-1,1-1 101,2 0-609,20-10-2826</inkml:trace>
  <inkml:trace contextRef="#ctx0" brushRef="#br0" timeOffset="-27790.759">13077 11996 8962,'3'3'2504,"3"0"801,3 3-2521,6-4-48,3 2-183,11-4-113,3-3-192,4-1-72,-1 0-88,0-2-416,-12 2-328,0 4-2905,-8-2 456</inkml:trace>
  <inkml:trace contextRef="#ctx0" brushRef="#br0" timeOffset="-27412.654">13500 11815 8314,'2'15'4861,"-8"11"-3633,2-14-810,-57 258 926,38-75-904,16-132-293,-1-92 591,10-10-643,1 0-1,2 0 0,1 0 1,3 1-1,1 0 0,1 1 0,2 0 1,2 1-1,1 0 0,6-5-94,41-46-32,-62 85 26,0 0-1,0 0 1,1 0 0,-1 0-1,0 0 1,1 0 0,-1 1-1,1-1 1,-1 0-1,1 1 1,0-1 0,0 1-1,0 0 1,0 0-1,0 0 1,0 0 0,0 0-1,0 0 1,0 0-1,0 1 1,1-1 0,-1 1-1,0-1 1,0 1 0,1 0-1,-1 0 1,0 0-1,0 0 1,1 0 0,-1 1-1,0-1 1,0 1-1,1-1 1,-1 1 0,0 0-1,0 0 1,0 0 0,0 0-1,0 0 1,0 1-1,0-1 1,-1 0 0,2 2 6,0 2-6,0 1 1,0 0 0,0 0 0,-1 0-1,0 1 1,-1-1 0,1 1 0,-1-1-1,0 1 1,-1-1 0,1 1 0,-1-1-1,-1 1 1,1-1 0,-1 1 0,0-1 0,-1 1-1,1-1 1,-1 0 0,-1 1 0,1-1-1,-1 0 1,0-1 0,0 1 0,-1 0-1,0-1 1,-3 5 5,-8 6 21,-1 1 0,0-2-1,-1 0 1,-1-2 0,0 1 0,0-2-1,-2-1 1,1 0 0,-15 5-21,-12-8-648,46-18-334,20-10-2036,9-6-248</inkml:trace>
  <inkml:trace contextRef="#ctx0" brushRef="#br0" timeOffset="-27131.791">13949 11532 7490,'11'18'5935,"-7"19"-4256,-4-25-1464,22 258 888,-22-255-1087,-1 1-1,-1-1 0,0 0 1,-1 0-1,-1 0 1,0 0-1,-1 0 0,0-1 1,-1 0-1,-1 0 1,-1 0-1,0-1 1,-3 4-16,-21 25-185,-1-1 1,-2-1-1,-11 7 185,13-13-483,-23 28-2247,12-6-12</inkml:trace>
  <inkml:trace contextRef="#ctx0" brushRef="#br0" timeOffset="-26390.426">14253 11815 8690,'3'-3'2368,"4"2"753,8 1-2393,13 1-208,5-2-104,19-1-88,1-1-128,7-3-95,-8-1-17,0 5-24,-22 1-160,-12-1-3225,-13 11 1040</inkml:trace>
  <inkml:trace contextRef="#ctx0" brushRef="#br0" timeOffset="-26091.953">14169 12025 6481,'-3'12'2593,"8"0"208,14 0-1409,6-6-824,19-3-80,10-6-184,22-4-112,2-7-112,14 5-3032,-16 4 967</inkml:trace>
  <inkml:trace contextRef="#ctx0" brushRef="#br0" timeOffset="-19251.463">15254 11515 6313,'3'-1'2375,"-3"1"129,-13 17 671,-8 88-1851,-37 80 62,53-145-743,4-39-624,1 0-1,0-1 0,0 1 1,0 0-1,0-1 0,0 1 0,0 0 1,0 0-1,1-1 0,-1 1 1,0 0-1,0-1 0,0 1 1,1 0-1,-1-1 0,0 1 0,1 0 1,-1-1-1,1 1 0,-1-1 1,1 1-1,-1-1 0,1 1 1,-1-1-1,1 1 0,-1-1 0,1 1 1,0-1-1,-1 0 0,1 1 1,0-1-1,-1 0 0,1 0 0,0 1 1,-1-1-1,1 0 0,0 0 1,-1 0-1,1 0 0,0 0 1,0 0-1,-1 0 0,1 0 0,0 0 1,-1 0-1,1 0 0,0-1 1,0 1-19,141-69 1081,-34 11-966,-62 28-1611,-47 15-2515,-4 6 1021</inkml:trace>
  <inkml:trace contextRef="#ctx0" brushRef="#br0" timeOffset="-18988.651">15422 11607 5289,'-1'10'2673,"-1"0"-65,-1 8-775,2 7-1169,-1 7-8,2-1-120,-4 6-72,2 2-184,1-1-56,1-1-88,1-2-32,4-11-56,4-11-200,6-8-2936,6-5 879</inkml:trace>
  <inkml:trace contextRef="#ctx0" brushRef="#br0" timeOffset="-18552.576">15703 11676 5409,'9'0'3137,"0"4"-209,-3-2-791,0 1-1377,-1 4-168,-2-4 0,-3-1-248,3 4-64,-3-9-128,-1 5-232,-1-4 3361,-1-10-6546,-6-12 3129</inkml:trace>
  <inkml:trace contextRef="#ctx0" brushRef="#br0" timeOffset="-18168.469">16032 11356 8666,'-1'14'4939,"-5"7"-4026,0-4-679,-11 48 339,11-46-465,0 0 0,1 1 1,1-1-1,1 1 0,1 0 0,1 0 0,0 0 0,1 0 0,4 20-108,4 3 95,2-42-4031,-4-3 1081</inkml:trace>
  <inkml:trace contextRef="#ctx0" brushRef="#br0" timeOffset="-17743.068">15843 11535 6769,'-18'-26'5568,"24"-4"-3338,35-28-1252,-35 51-541,0-1-334,0 0 0,0 1 0,0 1-1,1-1 1,0 1 0,1 0 0,-1 0 0,1 1-1,0 0 1,0 0 0,1 1 0,-1 0 0,1 1 0,0 0-1,0 0 1,0 1 0,1 0 0,-1 0 0,0 1 0,7 0-103,-13 2 3,-1-1 0,1 1 0,-1-1 0,1 1 1,-1 0-1,1 0 0,-1 0 0,1 0 1,-1 0-1,0 0 0,1 1 0,-1-1 1,0 1-1,0 0 0,0 0 0,-1-1 1,1 1-1,0 0 0,-1 1 0,1-1 1,-1 0-1,1 0 0,-1 1 0,0-1 1,0 0-1,0 1 0,0-1 0,-1 1 0,1 0 1,-1-1-1,0 1 0,1-1 0,-1 1 1,0 0-1,0-1 0,-1 1 0,1 0-3,-2 8 17,1-1 1,-2 0-1,1 0 0,-1 0 0,-1 0 0,0 0 0,0-1 0,-1 0 0,-1 1-17,-20 30 145,-3-1-1,-1-2 1,-15 13-145,-10 12 289,22-10-5,33-51-280,-1 0 0,1 0 0,-1-1 0,1 1 0,0 0 0,-1 0 0,1 0 0,0 0 0,0 0 0,0 0 1,-1 0-1,1 0 0,0 0 0,1 0 0,-1 0 0,0 0 0,0 0 0,0 0 0,1 0 0,-1 0 0,0 0 0,1 0 0,-1 0 0,1 0 1,-1 0-1,1 0 0,-1 0 0,1-1 0,0 1 0,-1 0 0,1 0 0,0-1 0,0 1 0,0-1 0,-1 1 0,1 0 0,0-1 0,0 0 1,0 1-1,0-1 0,0 1 0,0-1 0,0 0 0,1 0-4,45 9 78,150-50 66,-194 41-233,23-5-999,-10-2-3060,-8 2 427</inkml:trace>
  <inkml:trace contextRef="#ctx0" brushRef="#br0" timeOffset="-16860.42">15623 11978 2809,'-5'0'3184,"2"0"-719,2-2-241,-2 2-1119,-1 2-649,0 2-160,-4 1-224,1 1-8,2 0-48,1-3 24,1-3-32,3 1 8,-2-1-16,1-3 16,-1 3-88,-2 0-1257,-1-3-1223,-1 6-89</inkml:trace>
  <inkml:trace contextRef="#ctx0" brushRef="#br0" timeOffset="-16458.312">15171 12190 7762,'2'9'5853,"44"-2"-4570,3-11-817,0-2 1,-1-2 0,0-3-1,0-1 1,1-3-467,-1 1 179,358-88 415,-121 40-421,-242 44 258,-72 6-2106,13 13-1424,0 9-157</inkml:trace>
  <inkml:trace contextRef="#ctx0" brushRef="#br0" timeOffset="-15962.469">15369 12489 6601,'-6'-5'7812,"21"-5"-6386,-8 6-1188,187-151 1444,-130 99-1608,-14 21-70,-49 35-7,0 0 1,0 1-1,0-1 0,0 0 0,-1 1 0,1-1 1,0 1-1,0-1 0,-1 1 0,1-1 0,0 1 0,-1 0 1,1-1-1,0 1 0,-1 0 0,1 0 0,-1-1 1,1 1-1,-1 0 0,0 0 0,1 0 0,-1 0 1,0-1-1,0 1 0,1 0 0,-1 0 0,0 0 1,0 0-1,0 0 0,0 0 0,0 0 0,0 0 1,0-1-1,-1 1 0,1 0 0,0 0 0,0 0 0,-1 0 1,1 0-1,0-1 0,-1 1 0,1 0 0,-1 0 1,1-1-1,-1 1 0,0 0 0,1-1 0,-1 1 3,-38 105-22,25-72 116,1 0-1,2 1 1,-7 35-94,18-69-5,0-1 8,0 0 0,-1 0 0,1 1 0,0-1 0,-1 0 0,1 1 0,0-1 1,-1 0-1,1 1 0,0-1 0,0 0 0,-1 1 0,1-1 0,0 0 0,0 1 0,0-1 0,0 1 0,-1-1 1,1 1-1,0-1 0,0 0 0,0 1 0,0-1 0,0 1 0,0-1 0,0 1 0,0-1 0,0 1 0,0-1 1,1 0-1,-1 1 0,0-1 0,0 1 0,0-1 0,0 1 0,1-1 0,-1 0 0,0 1 0,0-1 0,1 0 1,-1 1-1,0-1 0,1 0 0,-1 1 0,0-1 0,1 0 0,-1 0 0,0 1 0,1-1 0,-1 0 0,1 0 1,-1 0-1,0 0 0,1 1 0,-1-1 0,1 0 0,-1 0 0,1 0 0,-1 0 0,1 0 0,-1 0 0,0 0 1,1 0-1,-1 0 0,1 0 0,0-1-3,39-47-3693,-23 16 828</inkml:trace>
  <inkml:trace contextRef="#ctx0" brushRef="#br0" timeOffset="-15654.454">15932 12213 8298,'-12'23'5359,"-1"16"-4742,10-27-311,-3 5-158,2 0 0,-1 0-1,2 0 1,1 1 0,0 0-1,1-1 1,1 18-148,0-32 21,1 0 0,-1 0 0,1 0 1,-1 0-1,1 0 0,0 0 0,0 0 0,0 0 0,1 0 0,-1-1 1,1 1-1,-1 0 0,1-1 0,0 1 0,0-1 0,0 0 1,0 1-1,1-1 0,-1 0 0,0-1 0,1 1 0,0 0 0,-1-1 1,1 1-1,0-1 0,0 0 0,0 0 0,0 0 0,0 0 0,0 0 1,0-1-1,0 1 0,0-1 0,0 0 0,0 0 0,0 0 0,0-1 1,0 1-1,0-1 0,0 1 0,0-1 0,3-1-21,5-2 91,-1 0 0,0 0 0,0-1 0,0-1 0,0 0 0,-1 0 0,0 0 1,0-1-1,0-1 0,-1 0 0,0 0 0,-1 0 0,0-1 0,0 0 0,1-4-91,-6 10 45,-1-1 1,1 1-1,-1 0 1,0-1 0,0 1-1,0-1 1,0 1-1,-1-1 1,0 0-1,1 1 1,-1-1-1,-1 0 1,1 1 0,0-1-1,-1 1 1,0-1-1,0 0 1,0 1-1,0 0 1,0-1-1,-1 1 1,0 0 0,1-1-1,-1 1 1,0 0-1,-1 1 1,1-1-1,0 0 1,-1 0-1,0 1 1,1 0-1,-1-1 1,0 1 0,0 0-1,0 0 1,-1 1-1,1-1 1,0 1-1,-1 0 1,1-1-1,-1 1 1,1 1 0,-1-1-1,0 1 1,-3-1-46,1 0-27,0 1 0,0 0 0,-1 0 0,1 0 0,0 1 1,0 0-1,0 0 0,-1 0 0,1 1 0,1 0 1,-1 0-1,0 0 0,0 1 0,1 0 0,-1 0 0,1 1 1,0-1-1,0 1 0,0 0 0,1 1 0,0-1 1,-1 1-1,1 0 0,1 0 0,-1 0 0,1 0 0,-1 2 27,3-6-109,1-1-1,0 0 1,-1 1-1,1-1 0,0 1 1,0-1-1,-1 1 0,1-1 1,0 0-1,0 1 1,0-1-1,-1 1 0,1-1 1,0 1-1,0-1 1,0 1-1,0-1 0,0 1 1,0-1-1,0 1 0,0-1 1,0 1-1,0-1 1,0 1-1,1-1 0,-1 1 1,0-1-1,0 1 1,0-1-1,1 1 0,-1-1 1,0 1-1,0-1 0,1 0 1,-1 1-1,0-1 1,1 0-1,-1 1 0,1-1 1,-1 0-1,0 1 0,1-1 1,-1 0-1,1 0 1,-1 1-1,1-1 110,18-5-3893</inkml:trace>
  <inkml:trace contextRef="#ctx0" brushRef="#br0" timeOffset="-15188.777">16538 11938 8482,'-3'-1'3433,"1"1"167,4 0-1911,-1 1-1201,-1-1-120,-1 2-248,2-1 8,-1-2-488,11 1-3281,-4 3 984</inkml:trace>
  <inkml:trace contextRef="#ctx0" brushRef="#br0" timeOffset="-12808.527">17022 11286 5641,'-10'-71'8450,"10"71"-8405,-1-1-1,0 0 1,0 1-1,1-1 1,-1 1 0,0-1-1,0 1 1,0 0 0,0-1-1,0 1 1,0 0-1,1-1 1,-1 1 0,0 0-1,0 0 1,0 0 0,0 0-1,0 0 1,0 0-1,0 0 1,0 0 0,0 1-1,0-1 1,0 0-1,0 0 1,0 1 0,0-1-1,1 1 1,-1-1 0,0 1-1,0-1 1,0 1-1,1-1 1,-1 1 0,0 0-1,0-1 1,1 1-1,-1 0 1,1 0 0,-1-1-1,1 1 1,-1 0 0,1 0-1,-1 0 1,1 0-1,0 0-44,-9 7 20,2 0 0,-1 1-1,1-1 1,0 1 0,1 1-1,0-1 1,0 1 0,1 0-1,1 0 1,0 1-1,-1 1-19,6-10 3,0 1 0,-1-1 0,1 0-1,0 1 1,0-1 0,0 0-1,1 0 1,-1 0 0,0 0-1,1 0 1,0 0 0,-1 0 0,1 0-1,0-1 1,0 1 0,0-1-1,0 1 1,0-1 0,0 0-1,0 0 1,0 0 0,1 0-1,-1 0 1,0 0 0,1-1 0,-1 1-1,1-1 1,-1 1 0,0-1-1,1 0 1,-1 0 0,1 0-1,-1 0 1,1-1 0,-1 1-1,1-1 1,0 0-3,17 4 19,127 27 55,-144-30-77,0 1 0,-1-1 1,1 1-1,-1 0 0,1 0 1,-1 0-1,1 0 0,-1 1 1,1-1-1,-1 1 0,0-1 1,0 1-1,0 0 0,0 0 1,0 0-1,0 0 0,0 0 1,-1 0-1,1 0 0,-1 1 1,0-1-1,1 1 0,-1-1 1,0 1-1,-1-1 0,1 1 1,0-1-1,-1 1 0,1 0 1,-1 0-1,0-1 0,0 1 0,0 0 1,0-1-1,0 1 0,-1 0 4,-1 7 2,-1 1 1,0-1-1,-1 1 1,0-1-1,-1-1 1,0 1-1,0-1 1,-1 1-1,0-1 1,-1-1-1,0 0 1,0 0-1,-1 0 1,0-1-1,0 0 1,-1 0-1,0-1 1,0 0-1,-1-1 1,1 0-1,-1 0 1,0-1-1,0 0 1,-6 1-4,14-4 29,0 0 1,0 0-1,0 0 1,-1 0-1,1 0 1,0-1-1,-1 1 1,1-1-1,-1 1 1,1-1-1,-1 0 1,1 0 0,-1 0-1,1 0 1,0 0-1,-1-1 1,1 1-1,-1-1 1,1 1-1,0-1 1,-1 0-1,1 0 1,0 0-1,0 0 1,0-1 0,0 1-1,0 0 1,0-1-1,0 0 1,0 1-1,0-1 1,1 0-1,-1 0 1,1 0-1,-1 0 1,1 0 0,0 0-1,0 0 1,0-1-1,-1-1-29,4-5 39,0 0 1,0 1-1,1-1 0,0 0 1,1 1-1,0 0 0,0 0 1,1 0-1,0 0 0,0 1 1,1-1-1,-1 2 0,2-1 1,-1 0-1,1 1 0,0 1 1,0-1-1,1 0-39,-5 4 7,37-34 9,4-1 2,-3-2 0,-1-2 0,-2-2 0,3-6-18,-39 47 16,0 0 1,0 0 0,0 0-1,-1 0 1,1 0-1,0-1 1,-1 1-1,1 0 1,-1-1-1,0 1 1,0-1-1,0 1 1,0-1-1,0 0 1,-1 1-1,1-1 1,-1 0-1,0 0 1,1 0-1,-1 1 1,-1-1-1,1 0 1,0 0-1,-1 1 1,1-1-1,-1 0 1,0 1-1,0-1 1,0 0 0,0 1-1,0-1-16,-5 0 33,0 0-1,0 1 1,-1 0-1,1 0 1,0 0 0,-1 1-1,1 0 1,-1 0-1,0 1 1,1 0 0,-1 0-1,1 0 1,-1 1-1,0 0 1,1 0 0,0 1-1,-1-1 1,-4 3-33,6-2-109,0 0 1,-1 1-1,1 0 1,0-1-1,1 2 1,-1-1-1,0 0 1,1 1-1,0 0 1,0 0-1,0 0 0,0 1 1,1-1-1,0 1 1,0 0-1,0 0 1,0 0-1,1 0 1,0 0-1,0 1 1,-1 3 108,-3 19-3029,-2-1 180</inkml:trace>
  <inkml:trace contextRef="#ctx0" brushRef="#br0" timeOffset="-12446.72">16812 11890 6425,'2'3'2561,"8"0"240,6 0-1441,9-2-600,9-1-104,16-10-16,4-4-112,12-7-112,-4 0-103,2-5-129,-16 9-72,-8-1-72,-15 12 8,-8 1-200,-8 8-169,-7 0-615,-2 2-2416,-2 12 391</inkml:trace>
  <inkml:trace contextRef="#ctx0" brushRef="#br0" timeOffset="-11881.487">16747 12439 8314,'-3'-2'5442,"8"-1"-3647,18-15-1204,-2-1 0,-1 0 0,0-2 1,-1 0-1,0-4-591,2 0 185,143-193 83,-155 211-306,-15 25-27,6-17 65,-19 49 0,2 1-1,2 1 0,3 0 0,2 1 0,1 8 1,13-6 67,20-68-675,6-33-3677,-15 13 844</inkml:trace>
  <inkml:trace contextRef="#ctx0" brushRef="#br0" timeOffset="-10494.524">17342 12093 5249,'5'-13'1819,"-3"10"-1390,0 0 0,0 0 1,0-1-1,-1 1 0,0 0 0,0-1 1,0 0-1,0 1 0,0-1 1,-1 0-1,1 1 0,-1-1 1,0 0-1,0 1 0,0-1 1,-1 0-1,1 0 0,-2-2-429,1 6 49,0-1 1,0 0-1,0 1 0,0-1 1,0 1-1,-1 0 0,1-1 1,0 1-1,0 0 0,0 0 1,-1-1-1,1 1 0,0 0 0,0 0 1,-1 0-1,1 1 0,0-1 1,0 0-1,-1 0 0,1 1 1,0-1-1,0 1 0,0-1 0,0 1 1,0-1-1,0 1 0,0 0 1,0-1-1,0 1 0,0 0 1,0 0-1,0 0 0,0 0-49,-12 9 14,1 1-1,1 1 1,0 0-1,1 0 1,0 1-1,1 0 1,0 0 0,1 1-1,1 1 1,0-1-1,0 1 1,2 0-1,0 1-13,1-1 3,0 0 1,1 0-1,1 0 0,1 0 0,0 0 0,0 0 0,2 0 1,1 8-4,-2-20 8,0 0 0,0-1 0,1 1 0,0 0 0,-1 0 1,1 0-1,0 0 0,0-1 0,1 1 0,-1 0 1,1-1-1,-1 1 0,1-1 0,0 1 0,0-1 1,0 0-1,0 0 0,0 0 0,0 0 0,1 0 0,-1 0 1,0-1-1,1 1 0,0-1 0,-1 0 0,1 0 1,0 0-1,0 0 0,0 0 0,-1 0 0,1-1 1,0 0-1,0 1 0,0-1 0,0 0 0,0 0 0,0-1 1,0 1-1,0 0 0,0-1 0,0 0 0,0 0 1,0 0-9,9-2 67,1-2-1,-1 1 1,1-1 0,-1-1 0,-1 0 0,1-1 0,-1 0 0,0-1 0,-1 0-1,0 0 1,0-1 0,-1-1 0,0 1 0,-1-2 0,0 1 0,0-1 0,-1 0-1,0-1 1,-1 1 0,3-10-67,-8 18 37,0-1-1,0 0 1,0 0-1,-1 0 0,1 0 1,-1 1-1,0-1 1,0 0-1,0 0 0,0 0 1,-1 0-1,0 0 1,0 0-1,0 1 1,0-1-1,0 0 0,-1 1 1,0-1-1,1 1 1,-1-1-1,-1 1 0,1 0 1,0 0-1,-1 0 1,0 0-1,-2-2-36,0 0-47,-1 1-1,1 0 0,-1 0 1,0 1-1,0-1 1,0 1-1,0 0 1,-1 1-1,1 0 1,-1 0-1,1 0 1,-1 1-1,0 0 1,0 0-1,0 1 0,1-1 1,-7 2 47,3 15-4957,17-4 1200</inkml:trace>
  <inkml:trace contextRef="#ctx0" brushRef="#br0" timeOffset="-10008.066">17750 11746 6233,'-5'4'3073,"5"2"-176,3-1-1337,5 2-912,3-2-328,17-1 24,7-4-48,21-3 0,7-12-72,13-1-40,-10-6-56,1-2-512,-20 0-856,-18 1-2001,-22 3-95</inkml:trace>
  <inkml:trace contextRef="#ctx0" brushRef="#br0" timeOffset="-9802.019">17718 11923 7610,'0'2'2232,"11"-1"449,13-2-2081,15-5-376,11-2-136,20-3-16,6-2-24,12-4 680,0 11-3433,3-5 1369</inkml:trace>
  <inkml:trace contextRef="#ctx0" brushRef="#br0" timeOffset="-8760.937">18908 11378 6961,'-1'-2'282,"1"0"-1,0 0 0,0 0 1,-1 0-1,1 0 0,-1 0 1,0 0-1,1 0 0,-1 0 0,0 0 1,0 0-1,0 1 0,-1-1 1,1 0-1,0 0 0,-1 1 0,1-1 1,-1 1-1,1 0 0,-1-1 1,0 1-282,-43-8 1699,33 12-1664,0 1 0,1 0 0,0 1 0,0 0 0,0 0 0,1 1 0,-1 1 0,1 0 0,1 0 0,0 1 0,0 0 0,0 0-1,1 1 1,0 1 0,1-1 0,-2 3-35,-1 0 8,1 1 0,1 0 0,0 0 0,0 1 0,1-1 0,1 2 0,0-1 0,1 1 0,1-1 0,0 1 0,1 1 0,1-1 0,0 0 0,1 13-8,1-26 8,-1 1 0,1-1 0,0 1 0,1-1 0,-1 1 0,0-1 0,1 1 0,-1-1 0,1 1 0,0-1 0,-1 0 0,1 1 0,0-1 0,1 0 0,-1 0 0,0 0 0,1 0 0,-1 0 0,1 0 0,0 0 0,-1 0 0,1-1 0,0 1 0,0 0 0,0-1 0,0 0 0,0 1 0,1-1 0,-1 0 0,0 0 0,1-1 0,-1 1 0,0 0 0,1-1 0,-1 1 0,1-1 0,-1 0 0,1 0 0,-1 0 0,1 0 0,-1 0 0,3-1-8,16-6 74,1-1 0,-2-1 0,1-1 0,-1-1 0,-1 0 0,0-2 0,-1 0 0,0-1 0,-1-1 0,-1 0 0,11-14-74,-11 15 80,-1-2 0,0 1 0,-1-2 0,-1 0 0,-1-1 0,0 0 0,-1 0 0,4-11-80,-14 25 34,0 0 1,1 0 0,-1 0-1,-1 0 1,1 0-1,-1 0 1,1 0-1,-1 0 1,0 0-1,0 0 1,-1 0-1,1 0 1,-1 0-1,0 0 1,0 0-1,0 1 1,-1-1-1,1 0 1,-1 0-1,0 1 1,0-1-1,0 1 1,-1 0-1,1 0 1,-1 0-1,0 0 1,0 0-1,0 0 1,0 1-1,0-1 1,0 1-1,-1 0 1,1 0-1,-1 0 1,0 0-1,1 1 1,-1 0-1,0-1 1,0 1-1,0 1 1,0-1-1,0 1 1,0-1-1,0 1 1,0 0-1,0 0 1,0 1-1,0-1 1,-2 2-35,-4 0-9,1 0 0,0 1 0,0 1 0,0-1 0,0 2 0,0-1 0,1 1 0,0 0 0,0 1 0,0 0 0,1 0 0,0 1 0,0-1 0,0 2 0,1-1 0,0 1 0,1 0 0,-1 0 0,0 3 9,5-9-175,-1 1-1,1-1 0,0 0 0,0 0 0,0 1 1,0-1-1,1 1 0,-1-1 0,1 1 1,-1-1-1,1 1 0,0-1 0,0 1 1,0-1-1,0 1 0,0-1 0,1 1 0,-1-1 1,1 1-1,0-1 0,0 0 0,-1 1 1,1-1-1,1 0 0,-1 1 0,0-1 0,1 0 1,-1 0-1,1 0 0,0 1 176,20 13-3642</inkml:trace>
  <inkml:trace contextRef="#ctx0" brushRef="#br0" timeOffset="-8296.57">19162 11516 6089,'5'32'2481,"0"6"239,1 14-1415,-3-1-553,-2 4-160,-1-5-312,0 0-80,2-18-88,-1-6 416,8-9-3416,8-7 1295</inkml:trace>
  <inkml:trace contextRef="#ctx0" brushRef="#br0" timeOffset="-7893.075">19596 11157 9258,'-24'-20'5693,"-7"32"-4495,-20 39-1497,38-34 299,0 0 0,1 1 0,0 1 0,2-1 0,0 2 1,1-1-1,2 1 0,-1 1 0,2-1 0,1 1 0,1 0 0,0 1 0,2-1 0,0 0 0,2 1 0,0 0 0,0-17 9,0 0-1,1-1 0,-1 1 0,1-1 0,0 1 0,0-1 0,0 1 1,1-1-1,0 0 0,0 0 0,0 0 0,0 0 0,0 0 0,1 0 1,0 0-1,0-1 0,0 1 0,0-1 0,0 0 0,1 0 0,-1 0 1,1-1-1,0 1 0,0-1 0,0 0 0,0 0 0,0 0 0,0 0 1,1-1-1,-1 0 0,1 0 0,-1 0 0,1 0 0,-1-1 1,1 0-1,-1 1 0,4-2-8,-1 1 56,1-1-1,-1 0 1,1 0 0,-1 0 0,0-1-1,1-1 1,-1 1 0,0-1 0,0 0-1,-1 0 1,1-1 0,-1 0 0,0 0 0,0-1-1,0 0 1,0 0 0,-1 0 0,0-1-1,0 1 1,0-1 0,-1-1 0,1 0-56,-4 5 31,0 0 0,-1 0 0,1-1 1,-1 1-1,1 0 0,-1 0 0,0 0 1,0 0-1,0-1 0,0 1 0,0 0 1,0 0-1,-1 0 0,1 0 0,-1-1 1,0 1-1,1 0 0,-1 0 0,0 0 0,0 0 1,0 1-1,-1-1 0,1 0 0,0 0 1,-1 1-1,1-1 0,-1 0 0,1 1 1,-1 0-1,0-1 0,0 1 0,0 0 1,1 0-1,-1 0 0,0 0 0,0 0 0,-2 0-31,-80-14 350,76 16-540,1-1-1,-1 2 1,0-1-1,0 1 1,1 0-1,-1 1 1,1 0-1,0 0 1,0 1-1,0-1 1,0 1-1,0 1 0,1 0 1,0 0-1,-4 3 191,3 6-3268,12-7-137</inkml:trace>
  <inkml:trace contextRef="#ctx0" brushRef="#br0" timeOffset="-7625.132">19860 11095 7890,'-1'-4'1573,"-4"2"5406,-3 12-6584,-7 7-262,2 1 1,0 1-1,1 0 0,1 1 1,-8 19-134,18-36 9,-10 17 8,2 1 0,1 0 0,1 1 0,0 0 0,2 0-1,-2 12-16,6-31 7,1 0-1,-1 0 1,1 0-1,-1 0 0,1 0 1,0 0-1,0 0 1,0 0-1,1 1 0,-1-1 1,1 0-1,-1 0 1,1 0-1,0-1 0,0 1 1,1 0-1,-1 0 1,0 0-1,1-1 0,0 1 1,0-1-1,-1 1 1,2-1-1,-1 0 0,0 0 1,0 0-1,1 0 1,-1 0-1,1 0 0,-1-1 1,1 1-1,0-1 1,0 1-1,-1-1 1,1 0-1,0-1 0,0 1 1,0 0-1,0-1 1,0 1-1,1-1 0,-1 0 1,0 0-1,0 0 1,1-1-8,22-2 12,1-1 0,-1-1-1,0-1 1,0-2-1,-1 0 1,0-2-1,0-1 1,-1-1-1,-1 0 1,0-2 0,4-4-11,-23 15-267,0 0 0,0 0 0,0 0 0,0-1 0,0 1 1,-1-1-1,1 0 0,-1 0 0,0 0 0,0 0 0,-1-1 0,3-4 267,-8-10-2765</inkml:trace>
  <inkml:trace contextRef="#ctx0" brushRef="#br0" timeOffset="-7624.132">19957 11309 6585,'-18'34'2521,"3"7"272,4-1-1737,5 5-336,3-5-336,5 7-96,4-5-160,5-1 1264,8-10-4288,3-13 1832</inkml:trace>
  <inkml:trace contextRef="#ctx0" brushRef="#br0" timeOffset="-3850.536">10827 13331 5345,'-3'-1'4057,"10"-2"-888,5-2-545,10-3-2144,8 1-424,14-5 24,-2 1-40,10 0 929,-4 5-4146,-13 6 1713</inkml:trace>
  <inkml:trace contextRef="#ctx0" brushRef="#br0" timeOffset="-3608.934">10875 13522 8434,'8'-3'1960,"14"-1"729,10-2-2489,17-2-88,7-4-96,15 0 72,-1 0 488,4-5-3249,-7 2 1297</inkml:trace>
  <inkml:trace contextRef="#ctx0" brushRef="#br0" timeOffset="-6177.864">8806 13252 5225,'-1'-1'203,"1"1"-1,0-1 1,0 0 0,-1 0-1,1 0 1,0 1 0,-1-1-1,1 0 1,-1 0 0,1 1-1,-1-1 1,1 0 0,-1 1-1,1-1 1,-1 1 0,0-1-1,1 1 1,-1-1 0,0 1-1,0-1 1,1 1 0,-1 0-1,0-1 1,0 1 0,0 0-1,1 0 1,-1-1 0,0 1-1,0 0 1,0 0 0,0 0-1,0 0-202,-46 10 1704,29-5-1617,1 2 0,-1 0 0,1 1 0,1 1 0,0 1 0,0 0 0,1 1 0,0 1 0,0 0 0,2 1 0,-12 13-87,24-26 4,0 1 1,1 0-1,-1 0 1,0 0-1,0 0 1,1 0-1,-1 0 0,0 0 1,1 0-1,-1 0 1,1 0-1,-1 1 0,1-1 1,0 0-1,-1 0 1,1 0-1,0 1 0,0-1 1,0 0-1,0 0 1,0 1-1,0-1 1,0 0-1,0 0 0,1 0 1,-1 1-1,0-1 1,1 0-1,-1 0 0,1 0 1,-1 0-1,1 0 1,0 0-1,-1 0 0,1 0 1,0 0-1,0 0 1,0 0-1,0 0 1,0 0-1,0-1 0,0 1 1,0 0-1,0-1 1,0 1-1,0-1 0,0 1 1,0-1-1,0 1 1,1-1-1,-1 0 0,0 0 1,0 1-1,0-1 1,1 0-1,-1 0 0,0 0 1,0-1-1,1 1 1,-1 0-1,0 0 1,0-1-1,0 1 0,1 0 1,-1-1-5,62-6 134,-50 4-129,-1 1 0,1 0-1,-1 1 1,1 0-1,0 1 1,-1 0-1,1 1 1,0 1-1,-1 0 1,1 0-1,-1 2 1,0-1-1,8 5-4,-16-5-3,0 1-1,-1 0 0,1 0 1,-1 0-1,0 0 0,0 0 1,0 1-1,0-1 0,-1 1 1,0 0-1,0 0 0,0 0 1,-1 0-1,1 0 1,-1 0-1,0 1 0,-1-1 1,1 0-1,-1 0 0,0 1 1,-1-1-1,1 0 0,-1 0 1,0 1-1,0-1 1,-1 0-1,1 0 0,-1 0 1,-1 0-1,1-1 0,0 1 1,-1 0-1,0-1 0,0 0 1,0 0-1,-1 0 0,-3 3 4,-1 2 68,0-1-1,-1 0 0,-1-1 1,1 0-1,-1 0 0,-1-1 0,1 0 1,-1-1-1,0 0 0,0-1 0,0 0 1,-1-1-1,1 0 0,-1-1 1,0 0-1,0-1 0,0 0 0,-7-1-67,8-1-133,-19-3 620,30 3-562,-1 1 1,1 0-1,-1-1 0,1 1 0,0 0 1,-1-1-1,1 1 0,0-1 0,-1 1 1,1 0-1,0-1 0,0 1 0,-1-1 1,1 1-1,0-1 0,0 1 0,0-1 0,0 1 1,0-1-1,-1 0 0,1 1 0,0-1 1,0 1-1,0-1 0,1 1 0,-1-1 1,0 1-1,0-1 0,0 1 0,0-1 0,0 1 1,1-1-1,-1 1 0,0-1 0,0 1 1,1-1-1,-1 1 0,0 0 0,1-1 1,-1 1-1,0-1 0,1 1 0,-1 0 0,1-1 1,-1 1-1,1 0 0,-1 0 0,1-1 1,-1 1-1,1 0 0,-1 0 0,1 0 75,14-17-2743</inkml:trace>
  <inkml:trace contextRef="#ctx0" brushRef="#br0" timeOffset="-5891.742">9048 13135 7042,'-9'0'4437,"-3"21"-2616,5-1-1709,0-1 0,2 2 0,0-1 0,1 0 0,1 1-1,1 0 1,1 0 0,1 0 0,2 18-112,2-14 43,1 0-1,1 0 1,2-1 0,0 0-1,1 0 1,2-1 0,0 0-1,2-1 1,8 11-43,-7-1-89,-29-27-2968,-1-7 674</inkml:trace>
  <inkml:trace contextRef="#ctx0" brushRef="#br0" timeOffset="-5524.968">8865 13477 6753,'-2'-5'2665,"10"1"128,-4 2-1849,13-1-336,6-1-456,18-6-48,3 1-72,15-4 64,-1-1-88,4 0-2809,-20 2 961</inkml:trace>
  <inkml:trace contextRef="#ctx0" brushRef="#br0" timeOffset="-5119.322">9488 13468 4953,'2'-4'552,"-1"1"1,0 0-1,0 0 0,0-1 0,0 1 1,-1 0-1,1-1 0,-1 1 0,0-1 1,0 1-1,0-1 0,0 1 0,-1 0 1,1-1-1,-2-2-552,1 4 76,0 1 1,0-1-1,0 0 1,0 0-1,-1 1 1,1-1-1,-1 1 1,1-1-1,-1 1 1,1-1-1,-1 1 1,0 0-1,0 0 1,1 0-1,-1 0 1,0 0-1,0 0 1,0 1-1,0-1 1,0 1-1,0-1 1,0 1-1,-1 0 1,1 0-1,0 0 1,-2 0-77,-4 0 10,0 0-1,-1 1 1,1 1 0,0-1-1,-1 1 1,1 1 0,0 0-1,1 0 1,-1 0 0,0 1-1,1 0 1,0 0 0,0 1-1,0 0 1,0 0 0,1 1-1,0 0 1,0 0 0,1 0-1,-1 1 1,1 0 0,1 0-1,-1 0 1,1 0 0,1 1-1,-1-1 1,1 1 0,1 0-1,-1 0 1,1 1 0,1-1-1,-1 0 1,2 1 0,-1-1-1,1 0 1,0 2-10,0-7 7,0-1 0,-1 1-1,1-1 1,1 1 0,-1-1 0,0 1 0,0 0 0,1-1-1,0 1 1,-1-1 0,1 0 0,0 1 0,0-1-1,0 0 1,1 1 0,-1-1 0,0 0 0,1 0 0,0 0-1,-1 0 1,1 0 0,0-1 0,0 1 0,0 0-1,0-1 1,0 0 0,0 1 0,1-1 0,-1 0-1,0 0 1,1 0 0,-1 0 0,1-1 0,-1 1 0,1-1-1,-1 1 1,1-1 0,-1 0 0,1 0 0,-1 0-1,1 0 1,-1 0 0,1-1 0,-1 1 0,3-2-7,10-4 35,1-2 0,-1 0 0,0-1 0,0-1 0,-1 0 0,-1-1 0,0 0 0,0-1 0,-1-1 1,0 0-1,-1 0 0,-1-1 0,3-6-35,14-15 48,-3 0 0,-1-2 0,-1-1 0,14-35-48,-36 72 1,1-1-2,1 0-1,-1 0 1,0 0 0,0 0-1,0 0 1,0-1 0,-1 1 0,1 0-1,-1 0 1,1-1 0,-1 1 0,0 0-1,0-1 1,0 1 0,0 0-1,0-1 1,0 1 0,-1 0 0,1 0-1,-1-1 1,1 1 0,-1 0 0,0 0-1,0 0 1,0 0 0,0 0-1,-1 0 1,0-2 1,0 5-11,-1-1 1,1 0-1,-1 1 0,1 0 0,0-1 1,-1 1-1,1 0 0,0 0 0,0 1 0,-1-1 1,1 0-1,0 1 0,0-1 0,0 1 1,1-1-1,-1 1 0,0 0 0,1 0 0,-1 0 1,1 0-1,-1 0 0,1 0 0,0 0 1,0 1 10,-1 0-14,-5 7-4,0 1 0,1 1 0,0-1 0,1 1 1,0 0-1,0 1 0,2-1 0,0 1 0,0-1 0,1 1 0,0 6 18,1-12-7,1 0-1,0 0 1,0 0-1,1 0 1,0 0-1,0 0 1,0 0-1,1 0 0,0 0 1,0 0-1,1-1 1,0 1-1,0-1 1,1 0-1,0 0 1,0 0-1,0 0 1,0-1-1,1 0 1,0 0-1,3 2 8,-6-5-183,1 1 0,0-2 0,1 1 0,-1 0 0,0 0 0,0-1-1,1 0 1,-1 0 0,1 0 0,-1 0 0,1 0 0,-1-1 0,1 1 0,0-1-1,-1 0 1,1 0 0,-1-1 0,1 1 0,2-1 183,33-14-2658</inkml:trace>
  <inkml:trace contextRef="#ctx0" brushRef="#br0" timeOffset="-4609.387">9796 13471 7338,'-6'2'4910,"12"2"-3399,13 3-1327,-9-6-142,-1-1-1,1 0 1,-1 0 0,1-1 0,-1 0 0,0-1-1,1 0 1,-1-1 0,0 0 0,0 0-1,-1-1 1,1 0 0,-1 0 0,0-1-1,0 0 1,7-6-42,-6 6 25,0-1 0,0 0 1,-1-1-1,0 0 0,0 0 0,-1-1 0,0 0 0,0 0 0,-1-1 1,0 1-1,0-1 0,-1-1 0,0 1 0,1-5-25,-6 12 4,0 0-1,0 0 0,0-1 1,0 1-1,0 0 0,-1 0 1,1-1-1,-1 1 1,1 0-1,-1 0 0,0 0 1,0 0-1,1 0 0,-2 0 1,1 0-1,0 0 1,0 0-1,-1 0 0,1 0 1,-1 1-1,1-1 0,-1 1 1,0-1-1,0 1 1,1 0-1,-1-1 0,0 1 1,0 0-1,0 0 0,0 1 1,-1-1-1,1 0 1,0 1-1,0-1 0,0 1 1,-1-1-1,1 1 0,0 0 1,0 0-1,-1 0 0,1 1 1,0-1-1,0 0 1,-1 1-1,1-1 0,0 1 1,0 0-1,0 0 0,0 0 1,0 0-1,-1 1-3,-7 3 2,0 0 1,0 1-1,1 0 0,0 1 0,0 0 0,0 0 1,1 1-1,0 0 0,1 0 0,0 1 1,0 0-1,1 0 0,0 1 0,1 0 0,0 0 1,0 0-1,1 0 0,0 1 0,1 0 0,0 0 1,1 0-1,0 0 0,1 0 0,0 0 0,1 0 1,0 1-1,1-1 0,0 0 0,0 0 1,2 0-1,-1 0 0,2 2-2,-3-10 4,0 0 0,1 0 1,-1 0-1,1 0 0,-1 0 0,1 0 1,0-1-1,0 1 0,0-1 0,1 1 1,-1-1-1,1 0 0,-1 0 0,1 0 1,-1 0-1,1-1 0,0 1 0,0-1 1,0 1-1,0-1 0,0 0 0,0 0 1,0-1-1,1 1 0,-1 0 0,0-1 1,0 0-1,1 0 0,-1 0 0,0 0 0,0-1 1,1 1-1,-1-1 0,0 0 0,0 1 1,0-2-1,2 0-4,11-3-543,-2-2 0,1 0 1,-1 0-1,0-1 0,-1-1 1,12-10 542,23-20-2449</inkml:trace>
  <inkml:trace contextRef="#ctx0" brushRef="#br0" timeOffset="-4225.225">10203 13257 7050,'-20'45'4207,"12"32"-3267,8-70-909,0-1-1,0 0 0,1 1 0,-1-1 0,1 0 1,1 1-1,-1-1 0,1 0 0,0 0 1,1 0-1,-1 0 0,1-1 0,0 1 1,1-1-1,-1 1 0,1-1 0,0 0 1,1-1-1,-1 1 0,1-1 0,0 0 1,0 0-1,0 0 0,0-1 0,1 1 1,-1-1-1,1-1 0,0 1 0,0-1 1,0 0-1,2 0-30,-5-2 49,1 0 0,-1 0 0,1 0 0,-1 0-1,0-1 1,1 1 0,-1-1 0,0 0 0,0 0 0,1 0 0,-1 0 0,0-1 0,0 1 0,0-1 0,0 0 0,-1 0 0,1 0-1,0 0 1,-1-1 0,0 1 0,1-1 0,-1 1 0,0-1 0,1-1-49,37-75 1010,-38 75-955,0 1 0,0-1-1,-1 0 1,0 0-1,0 0 1,0 0 0,0 0-1,-1 0 1,1 0 0,-1 0-1,0 0 1,0 0 0,0 0-1,-1 0 1,0 0-1,1 0 1,-1 0 0,-1 0-1,1 0 1,-1 1 0,1-1-1,-1 0 1,0 1 0,0-1-1,-1 1 1,1 0-1,-1-1 1,1 1 0,-1 1-1,0-1 1,-2-1-55,-2 0 48,0 0 0,-1 1 0,0 0 0,1 1 1,-1-1-1,0 1 0,0 1 0,-1 0 0,1 0 0,0 0 0,0 1 0,0 0 0,-2 1-48,9-1-2,0 0 0,0 1-1,1-1 1,-1 0-1,0 1 1,1-1 0,-1 1-1,0-1 1,1 1-1,-1-1 1,1 1 0,-1-1-1,1 1 1,-1 0-1,1-1 1,-1 1 0,1 0-1,-1-1 1,1 1-1,0 0 1,0 0 0,-1-1-1,1 1 1,0 0-1,0 0 1,0-1 0,0 1-1,0 0 1,0 0-1,0 0 1,0-1 0,0 1-1,0 0 1,0 0-1,0-1 1,1 1 0,-1 0-1,0 0 1,1-1-1,-1 1 1,0 0 0,1 0-1,-1-1 1,1 1-1,-1-1 1,1 1 0,-1 0-1,1-1 1,-1 1-1,1-1 1,0 1 0,-1-1-1,1 0 1,0 1-1,0-1 1,-1 0 0,1 1-1,0-1 1,0 0-1,-1 0 1,1 0 0,0 0-1,0 1 1,-1-1-1,1 0 3,85 11-3775,-48-15 1014</inkml:trace>
  <inkml:trace contextRef="#ctx0" brushRef="#br0" timeOffset="-1703.033">11746 12991 5473,'3'0'390,"-1"0"1,1 0-1,-1 0 0,1 0 0,-1 1 0,1-1 1,-1 1-1,1-1 0,-1 1 0,1 0 0,-1 0 1,0 0-1,0 0 0,1 1 0,-1-1 0,0 0 1,0 1-1,1 1-390,38 59 500,35 160-141,-60-165-142,2-1-1,2 0 1,11 15-217,-19-52 680,-6-34 997,-17-229-249,4 176-985,3 0-1,4-1 1,3-13-443,-4 77-6,1-1 0,1 1 1,-1 0-1,1-1 0,0 1 0,0-1 1,0 1-1,1 0 0,0 0 0,0 0 1,0 0-1,1 0 0,-1 0 1,1 1-1,1-1 0,-1 1 0,3-3 6,-4 6-9,0 1 0,0 0 0,-1 0 0,1 0 0,0 0 0,0 0 0,0 0 0,-1 1 0,1-1 0,0 1 0,0-1 0,-1 1 0,1-1 0,0 1 0,-1 0 0,1 0 0,-1 0 0,1 0 0,-1 0 0,0 0 0,1 1 0,-1-1 9,7 4-23,7 5 10,0-1-1,0-1 1,1 0-1,0-1 1,0-1-1,1-1 1,0 0-1,0-1 1,0-1-1,6 0 14,4-1 5,0-2-1,0-1 1,0-1 0,0-1-1,0-2 1,-1 0-1,19-8-4,486-185 148,-41 52-88,-282 93-113,-207 52 47,1 0 1,-1 1-1,0-1 0,0 1 0,0-1 1,1 1-1,-1-1 0,0 1 0,1 0 1,-1 0-1,0-1 0,1 1 0,-1 0 1,0 0-1,1 0 0,-1 1 0,0-1 1,1 0-1,-1 0 0,0 1 0,0-1 1,1 1-1,-1-1 0,0 1 0,0 0 1,0-1-1,1 1 0,-1 0 0,0 0 1,0 0-1,0 0 0,0 0 0,-1 0 1,1 0-1,0 0 0,0 0 0,-1 0 1,1 0-1,0 0 0,-1 1 0,1-1 1,-1 0-1,0 0 0,1 1 0,-1-1 1,0 0-1,0 1 0,0-1 0,0 0 1,0 1-1,0-1 0,0 0 0,0 1 1,0-1-1,-1 1 6,-29 114-64,22-93 10,1 0 0,0 1 0,2-1-1,2 1 1,-1 6 54,6-16-1446,0-18-2109,1-13-115</inkml:trace>
  <inkml:trace contextRef="#ctx0" brushRef="#br0" timeOffset="-782.885">12611 13181 4953,'2'-2'241,"-1"0"0,1 0 0,-1 0 0,0 0-1,1 0 1,-1 0 0,0 0 0,0-1 0,0 1 0,-1 0 0,1-1 0,-1 1 0,1 0-1,-1-1 1,0 1 0,1-1 0,-1 1 0,-1 0 0,1-1 0,0 1 0,-1-1 0,1 1-1,-1-1 1,1 1 0,-1 0 0,0 0 0,0-1 0,0 1 0,-1 0 0,1 0-1,0 0 1,-1 0 0,1 0 0,-1 0 0,0 1 0,1-1 0,-1 0 0,0 1 0,0 0-1,-2-2-240,-5 3 59,1 0 0,0 0 0,0 1 0,-1 0 0,1 1 0,0 0 0,0 0 0,0 0 0,1 1 0,-1 0 0,1 1 0,-1 0 0,1 0 0,0 0 0,0 1 0,1 0 0,-5 5-59,-1-2 16,1 1 0,0 0 1,1 1-1,0 0 0,1 0 0,0 1 0,0 1 0,2-1 0,-1 1 0,1 0 0,1 1 0,0 0 0,1 0 0,0 0 0,1 1 0,0-1 0,2 1 0,-1 0 1,2 0-1,0 0 0,0 0 0,1 2-16,1-12 10,-1-1 0,1 0 1,0 1-1,0-1 0,0 0 1,0 0-1,1 0 0,-1 0 1,1 0-1,0 0 0,0 0 0,0-1 1,0 1-1,0-1 0,0 1 1,1-1-1,-1 0 0,1 0 1,0 0-1,0 0 0,0 0 1,0-1-1,0 1 0,0-1 1,0 0-1,0 0 0,0 0 0,1 0 1,-1 0-1,0-1 0,1 0 1,-1 0-1,0 0 0,1 0 1,-1 0-1,0 0 0,1-1 1,-1 0-1,0 1 0,0-1 0,1-1-10,15-5 78,0-1 0,0-1 0,-1-1 0,0-1 0,-1 0 0,0-1 0,0-1 0,-2-1 0,1 0 0,-2-1-1,0-1 1,8-12-78,-17 23 32,0 0-1,0-1 1,-1 0-1,0 0 1,0 0-1,0-1 1,-1 1-1,0-1 1,0 1 0,0-1-1,-1 0 1,0 0-1,-1-1 1,0 1-1,0 0 1,0 0-1,-1-1 1,0 1-1,0-1-31,-1 7 6,1-1 0,-1 0 0,0 1 0,0-1 0,0 1 0,0-1 1,0 1-1,0-1 0,0 1 0,0 0 0,0-1 0,-1 1 0,1 0 0,-1 0 0,1 0 0,-1 0 0,1 0 0,-1 0 0,1 1 0,-1-1 0,0 0 0,1 1 0,-1-1 0,0 1 0,0 0 0,1 0 1,-1-1-1,0 1 0,0 0 0,0 1 0,1-1 0,-1 0 0,0 0 0,0 1 0,1-1 0,-1 1-6,-62 24-422,18 14-310,34-18-2153,8-1 399</inkml:trace>
  <inkml:trace contextRef="#ctx0" brushRef="#br0" timeOffset="-558.224">12722 13304 2401,'-2'12'2880,"-1"6"-407,-1 5 47,-4 7-1280,-3 1-295,2 6-345,5 0-336,-2-1-112,4-8-32,5-6-696,3-8-2113,3-19 489</inkml:trace>
  <inkml:trace contextRef="#ctx0" brushRef="#br0" timeOffset="-74.83">13052 13067 7258,'-6'-10'1942,"6"9"-1771,-1 0 0,1-1 0,-1 1-1,1-1 1,-1 1 0,0 0-1,0-1 1,1 1 0,-1 0 0,0 0-1,0 0 1,0 0 0,0 0-1,-1 0 1,1 0 0,0 0 0,0 0-1,-1 0 1,1 1 0,0-1-1,-1 1 1,1-1 0,0 1-1,-1-1 1,1 1 0,-1 0 0,1-1-1,-2 1-170,-11 8 109,0 1-1,1 0 1,1 1-1,-1 0 1,2 1-1,-1 0 1,1 1 0,-8 11-109,8-11 59,1 1 1,0 0 0,0 0 0,2 0 0,-1 2 0,2-1 0,0 1 0,0 0 0,2 0 0,0 0 0,0 1 0,2 0-1,0 0 1,0 10-60,2-23 16,1-1 0,0 1 0,0 0 0,0 0 0,1 0 0,-1-1 0,1 1 0,-1 0 0,1 0 0,0-1 0,0 1 0,0-1 0,1 1 0,-1-1 0,0 1 0,1-1 0,0 0 0,-1 0 0,1 1 0,0-1 0,0-1 0,0 1 0,0 0 0,1 0 0,-1-1 0,0 1 0,1-1 0,-1 0 0,1 0 0,0 0 0,-1 0 0,1 0 0,0 0 0,-1-1 0,1 1 0,0-1 0,0 0 0,0 0 0,-1 0 0,3 0-16,5-2 53,0 0 0,0-1 0,0 0 0,-1-1 0,1 0 0,-1 0 0,0-1 0,0 0 0,0 0 0,-1-1 0,0-1 0,0 1 0,-1-1 0,1 0 0,-1-1 0,-1 0 0,0 0 0,0 0 0,3-7-53,-7 13 19,-1 0 0,0 1 0,-1-1 0,1 0 0,0 0 0,0 0 0,-1 0-1,1 0 1,-1 0 0,0 0 0,0 0 0,1 0 0,-1 0 0,0 1 0,-1-1-1,1 0 1,0 0 0,0 0 0,-1 0 0,1 0 0,-1 0 0,0 0 0,0 0-1,0 0 1,0 1 0,0-1 0,0 0 0,0 1 0,0-1 0,0 1 0,-1-1-1,1 1 1,-1 0 0,1-1 0,-1 1 0,0 0 0,1 0 0,-1 0 0,0 0-19,-4-2-56,1 1 0,-1 0 0,0 0 0,0 0 0,0 1 0,0-1 0,0 1 0,0 1 0,0-1 0,0 1 0,-1 0 1,1 1-1,0 0 0,0 0 0,0 0 0,0 0 0,0 1 0,0 0 0,0 0 0,1 1 0,-1 0 0,1 0 1,-1 0-1,1 0 0,0 1 0,1 0 0,-1 0 56,2 6-2878,11 0 109</inkml:trace>
  <inkml:trace contextRef="#ctx0" brushRef="#br0" timeOffset="308.187">13322 12973 5849,'2'-20'6615,"-11"30"-3544,-51 71-2317,49-69-745,0 1 1,1-1-1,1 2 1,0-1-1,1 1 1,0 0-1,1 1 0,0 0 1,2 0-1,0 1 1,-2 8-10,7-22 6,-1 1-1,1-1 1,0 1 0,-1 0-1,1-1 1,1 1 0,-1 0 0,0-1-1,1 1 1,-1-1 0,1 1 0,0-1-1,0 1 1,0-1 0,0 1 0,0-1-1,0 0 1,1 1 0,-1-1-1,1 0 1,0 0 0,-1 0 0,1 0-1,0-1 1,0 1 0,0 0 0,0-1-1,1 1 1,-1-1 0,0 0-1,1 0 1,-1 0 0,1 0 0,-1 0-1,1 0 1,-1-1 0,2 1-6,5 0-53,-1 0 1,0-1-1,0 1 1,0-2-1,1 1 1,-1-1-1,0-1 0,0 1 1,0-1-1,0-1 1,-1 1-1,1-1 1,-1-1-1,1 1 1,-1-1-1,0-1 1,6-4 52,-6 4-669,0-1 1,-1 0 0,0 0 0,0-1 0,-1 0 0,1 0 0,-2 0 0,1 0 0,-1-1 0,0 0 0,0 0 668,-1 1-592,10-29-1661,-16 16 4633,-10 21 2278,-3 25-3688,5 4-805,1 0 0,2 1 0,1 0 0,-2 20-165,8-45-237,0 0 1,1 0 0,0 0 0,0 0-1,0 0 1,1 0 0,0 0-1,0 0 1,1 0 0,0 0-1,1 2 237,15 18-2008</inkml:trace>
  <inkml:trace contextRef="#ctx0" brushRef="#br0" timeOffset="907.526">14207 13119 7578,'-34'-44'7201,"35"43"-7132,-1 0 0,1 1 1,0-1-1,-1 0 0,1 0 0,0 0 0,0 0 0,0 1 0,0-1 0,0 0 1,0 1-1,0-1 0,0 1 0,0-1 0,0 1 0,0-1 0,0 1 1,0 0-1,0-1 0,0 1 0,0 0 0,1 0 0,-1 0 0,0 0 0,0 0 1,0 0-1,0 0 0,0 0 0,0 1 0,1-1 0,-1 0 0,0 1 1,0-1-70,5 0 112,189 9 165,-175-8-288,41 1-9,1-1 0,0-4-1,22-5 21,-59 2-641,-20 5-1122,-22 10-904,-22 8-742</inkml:trace>
  <inkml:trace contextRef="#ctx0" brushRef="#br0" timeOffset="1208.854">14089 13307 7690,'0'4'2016,"10"1"625,6-1-2145,15-2-72,10-5-104,20-3 0,3-3-88,12-2-48,-4 2-136,7 1-2905,-10 7 945</inkml:trace>
  <inkml:trace contextRef="#ctx0" brushRef="#br0" timeOffset="1715.713">15281 12999 7978,'0'-3'574,"1"2"-435,-1 0 0,1 0 0,-1 0-1,0 0 1,1 0 0,-1 0 0,0 0-1,0 0 1,0 0 0,0 0-1,0 0 1,0 0 0,0 0 0,0 0-1,0 0 1,0 0 0,-1 0 0,1 0-1,0 0 1,-1 0 0,1 0-1,-1 0 1,1 0 0,-1 0 0,1 1-1,-1-1 1,0 0 0,1 0-1,-1 0 1,0 1 0,0-1 0,1 0-1,-1 1 1,0-1 0,0 1 0,0-1-1,0 1 1,0-1 0,0 1-1,0 0 1,0 0 0,0-1 0,0 1-1,0 0 1,0 0 0,0 0-139,-11 6 26,1 0-1,1 0 1,-1 1 0,1 1 0,1 0 0,-1 0 0,1 1-1,1 0 1,0 1 0,0 0 0,1 0 0,0 0-1,0 1 1,2 0 0,-1 0 0,1 1 0,-2 9-26,5-17 7,0 0 0,0 0 0,1 0 0,0 0 1,0 0-1,0 0 0,0 0 0,1 0 0,-1 0 1,1 0-1,0 0 0,0 1 0,1-1 0,-1 0 1,1 0-1,0 0 0,0 0 0,0 0 0,1 0 1,-1 0-1,1 0 0,0-1 0,0 1 0,0-1 0,1 1 1,-1-1-1,1 0 0,0 0 0,0 0 0,0 0 1,0 0-1,0-1 0,1 1 0,-1-1 0,1 0 1,0 0-1,-1 0 0,4 0-7,6-3 53,0 0-1,0-1 1,0-1-1,0 0 1,0 0 0,-1-1-1,0-1 1,1 0-1,-2-1 1,1 0 0,-1-1-1,0 0 1,0-1-1,-1 0 1,0-1 0,6-6-53,-7 7 38,-1 3 35,0-1 0,0 0-1,-1-1 1,1 0 0,-2 0-1,1 0 1,-1-1 0,0 0-1,0 0 1,-1-1 0,0 1-1,-1-2-72,-4 9 14,0 0 0,-1 0 0,1 0 0,0 0 0,-1 0 0,1 0 0,-1 0 0,0 0 0,1 1 0,-1-1 0,1 0 0,-1 0 0,0 0 0,0 1 0,0-1 0,1 0 0,-1 1 0,0-1 0,0 1 0,0-1 0,0 1 0,0-1 0,0 1 0,0-1 0,0 1 0,0 0 0,0 0 0,0 0 0,0 0 0,0-1 0,-1 1 0,1 1 0,0-1 0,0 0 0,0 0 0,0 0 0,0 0 0,0 1 0,0-1 0,0 1 0,-1-1-14,-5 2-59,0-1 0,0 1 0,1 0 0,-1 0 0,0 1 0,1 0-1,0 0 1,-1 1 0,1 0 0,1 0 0,-1 0 0,1 0 0,-1 1 0,1 0 0,0 0 0,1 1 0,-1-1 0,1 1 59,3 10-2721,13 5 248</inkml:trace>
  <inkml:trace contextRef="#ctx0" brushRef="#br0" timeOffset="2100.816">15567 13151 5729,'-2'25'1857,"-4"15"543,-2-2-1568,-1 13 24,3-10-231,2 6-113,4-10-248,4 2-80,7-10-136,4-11-2673,8-16 881</inkml:trace>
  <inkml:trace contextRef="#ctx0" brushRef="#br0" timeOffset="2342.53">16038 13037 5761,'0'-4'369,"-1"1"0,0 0-1,0-1 1,0 1 0,-1 0-1,1 0 1,-1 0 0,0 0-1,0 0 1,0 0-1,0 1 1,0-1 0,-1 1-1,1-1 1,-1 1 0,0 0-1,1 0 1,-1 0 0,0 0-1,0 0 1,-3 0-369,1 0 82,-1 1 0,0-1 0,1 2 0,-1-1 0,0 0 0,0 1 0,0 0 0,0 1 0,1-1 1,-1 1-1,0 0 0,0 1 0,1-1 0,-1 1 0,1 0 0,-1 0 0,1 1 0,0 0 0,-2 1-82,-2 1 33,-1 1 1,2 0-1,-1 0 1,1 1-1,0 0 1,0 0-1,1 1 1,0 0-1,0 0 1,1 1-1,0-1 0,1 1 1,0 1-1,0-1 1,1 1-1,0 0 1,1 0-1,0 0 1,0 0-1,1 1 1,1-1-1,-1 11-33,2-18 12,0-1 0,1 1 1,0 0-1,-1-1 0,1 1 0,0-1 0,0 1 0,0-1 1,0 0-1,1 1 0,-1-1 0,1 0 0,0 0 0,-1 0 1,1 0-1,0 0 0,0 0 0,0 0 0,0-1 0,0 1 1,1-1-1,-1 0 0,0 1 0,1-1 0,-1 0 0,1 0 1,-1-1-1,1 1 0,0 0 0,-1-1 0,1 0 0,-1 1 1,1-1-1,0 0 0,-1 0 0,1-1 0,0 1 0,-1-1 1,1 1-1,0-1 0,0 0-12,17-5 60,1-1 0,-1-2 1,0 0-1,-1 0 0,0-2 0,0-1 1,-2 0-1,1-1 0,-1-1 1,12-13-61,12-29 253,-41 53-238,0 1-1,-1-1 1,1 1 0,0 0-1,-1-1 1,0 1-1,1-1 1,-1 1 0,0 0-1,0 0 1,0-1 0,-1 1-1,1 0 1,0 0 0,-1 0-1,0 0 1,1 0-1,-1 1 1,0-1 0,0 0-1,0 1 1,0 0 0,0-1-1,0 1 1,0 0 0,0 0-1,-1 0 1,1 0-1,0 0 1,-1 1 0,1-1-1,-1 1 1,1 0 0,-1-1-1,1 1 1,-1 0 0,1 0-1,0 1 1,-2-1-15,-2-1-92,0 0 0,0 1 0,0 0 0,0 0 0,0 0 0,0 1 0,0-1 0,1 1 1,-1 1-1,0-1 0,0 1 0,1 0 0,-1 0 0,1 1 0,0 0 0,0 0 0,0 0 0,0 0 0,0 1 1,0 0-1,1 0 0,0 0 0,0 0 0,0 1 0,-1 1 92,-2 15-3057,11-3-222</inkml:trace>
  <inkml:trace contextRef="#ctx0" brushRef="#br0" timeOffset="2788.336">16345 12923 8770,'-19'-15'5228,"-5"22"-3743,-20 28-1706,42-33 377,0-1-153,0 0 1,0 0-1,0 1 0,0-1 1,1 0-1,-1 1 0,0 0 0,1-1 1,-1 1-1,1 0 0,-1 0 1,1 0-1,0 0 0,0 0 1,0 0-1,0 0 0,0 0 1,1 1-1,-1-1 0,0 0 1,1 0-1,0 1 0,0-1 1,-1 0-1,1 1 0,1-1 0,-1 0 1,0 0-1,0 1 0,1-1 1,0 0-1,-1 0 0,1 1 1,0-1-1,0 0-3,89 43 124,-51-29-93,-24-10-26,0 1 1,-1 1-1,0 1 1,-1 0-1,0 0 1,0 1-1,6 8-5,-16-16-5,0 1-1,-1 0 0,1 1 0,0-1 0,-1 0 0,0 1 0,0-1 0,0 1 0,0 0 0,0-1 0,-1 1 0,0 0 0,0 0 0,0 0 0,0 0 0,0 0 0,-1 1 0,0-1 0,0 0 0,0 0 0,0 0 0,-1 0 0,0 0 0,1 0 0,-2 0 0,1 0 0,0 0 0,-1 0 0,1 0 0,-1-1 0,-2 4 6,-1-1 51,0 1 0,-1-1 0,1 0 0,-1 0 0,0-1 0,-1 0 0,1 0 0,-1 0 0,0-1 1,0 0-1,-1-1 0,1 1 0,-1-1 0,0-1 0,1 1 0,-1-1 0,0-1 0,-1 0 0,1 0 0,-1 0-51,3 0 53,0-1 0,0 0 0,0 0 1,0-1-1,0 1 0,0-1 0,0 0 0,0-1 0,0 0 0,0 0 0,0 0 0,1 0 1,-1-1-1,1 0 0,0 0 0,0 0 0,0-1 0,0 0 0,0 0 0,1 0 1,0-1-1,0 1 0,0-1 0,0 0 0,1 0 0,0 0 0,-1-3-53,2 5 8,1-1 0,-1 0 1,1 0-1,0 0 0,0 0 0,0 0 0,1 0 0,0-1 0,-1 1 1,1 0-1,1 0 0,-1 0 0,1 0 0,-1 0 0,1 0 0,0 0 0,1 0 1,-1 0-1,1 0 0,0 0 0,0 1 0,0-1 0,0 1 0,0-1 1,1 1-1,0 0 0,-1 0 0,1 0 0,0 0 0,1 1 0,-1-1 0,3-1-8,8-5-3,0 0 0,1 0 0,0 2-1,0 0 1,1 0 0,-1 2 0,8-2 3,156-50 16,-177 57-13,0-1 1,0 0 0,0 0 0,0 1 0,-1-1-1,1 0 1,0 0 0,0-1 0,-1 1 0,1 0 0,0-1-1,-1 1 1,1-1 0,-1 1 0,0-1 0,0 0-1,1 1 1,-1-1 0,0 0 0,0 0 0,-1 0 0,1 0-1,0 0 1,-1 0 0,1 0 0,-1 0 0,1 0-1,-1 0 1,0 0 0,0 0 0,0 0 0,0 0 0,-1 0-1,1 0 1,0-1 0,-1 1 0,1 0 0,-1 0-1,0 1 1,0-1 0,0 0 0,0 0 0,0 0 0,-1 0-4,-4-3 9,0 1 0,-1 0 0,1 0 0,-1 0 0,0 1 1,-1 0-1,1 1 0,0 0 0,-1 0 0,1 0 0,-1 1 1,0 0-1,1 0 0,-1 1 0,0 0 0,-6 1-9,-3 1-77,0 0-1,0 1 0,0 1 0,0 1 1,1 0-1,0 1 0,0 1 1,1 0-1,0 1 0,0 1 0,-6 5 78,-10 2-1347</inkml:trace>
  <inkml:trace contextRef="#ctx0" brushRef="#br0" timeOffset="17103.838">10540 8635 3729,'44'-25'3899,"108"2"-2996,382-49 1158,-364 46-1563,16 12-428,117-4 124,13-9 308,3-1-198,-258 23-267,0 2 0,0 3 0,0 3 0,0 2 1,-1 3-1,57 16-37,-2 9 38,1-5 1,43 1-39,-64-18 34,0-5 0,0-4-1,57-7-33,-122 3 2,23-2 13,-1 3 0,1 1 0,21 5-15,123 33 20,-145-25-6,1-2 0,0-3 0,1-2 0,44-1-14,92-30 75,-138 15-50,250-38 122,-65 31 27,-78-3-54,-159 20-119,1 1-1,-1-1 1,1 1-1,-1-1 1,1 1-1,-1-1 1,1 1-1,-1 0 1,1-1-1,-1 1 1,0-1-1,0 1 1,1 0-1,-1 0 1,0-1-1,0 1 1,0 0-1,1-1 1,-1 1-1,0 0 1,0 0-1,0-1 1,0 1-1,-1 0 1,1 0-1,0-1 1,0 1-1,0 0 1,-1-1-1,1 1 1,0 0-1,0-1 1,-1 1-1,1 0 1,-1-1-1,1 1 1,-1-1-1,1 1 1,-1 0-1,1-1 1,-1 0-1,1 1 1,-1-1-1,0 1 1,1-1-1,-1 1 0,-2 3-263,-8 14-1806,-4-8 155</inkml:trace>
  <inkml:trace contextRef="#ctx0" brushRef="#br0" timeOffset="92160.811">22185 227 5041,'-5'-14'8843,"3"21"-6962,24 42-1979,-15-18 149,-1-1 0,-2 1 0,0 0 0,-2 14-51,-5 274 586,2-179-245,-6 74-37,6-204-292,-1-1 0,1 1 0,1 0 0,-1-1-1,2 1 1,-1 0 0,2-1 0,-1 1-1,1 0 1,0-1 0,1 0 0,0 0 0,4 8-12,-2-8 56,8-1 102,49-6-79,169-8 18,177 19-97,85-10-65,68 53 150,-306-49-115,8-11-18,542 24 68,-695-16-64,0-5 0,-1-5 0,0-4 0,78-19 44,283-58 66,-373 72-51,1 5 0,1 5-1,87 6-14,7 9 16,0-8 0,33-10-16,150-25-1,-107-6-31,-21 13 33,-119 21 14,0 6 0,86 13-15,-103-6 4,169 6-31,119-39-61,-212 9 69,-115 5-2,-1-3 0,-1-3-1,17-8 22,-64 18 3,333-106 45,-332 108-33,1 0-1,-1 1 1,1 2-1,0 0 1,0 2-1,0 1 1,0 1-1,18 4-14,-30-3-1,1-1-1,-1 0 1,1 0-1,0-2 0,0 0 1,0-1-1,0 0 1,-1-1-1,1-1 1,0 0-1,-1-1 1,0 0-1,0-1 1,12-7 1,-20 6-16,0-1 0,0 0 1,-1 0-1,-1 0 0,1-1 1,-1 1-1,0-1 0,-1 0 1,0 0-1,0-1 0,-1 1 1,0-1-1,0 1 0,-1-1 1,0 1-1,0-1 0,-1 0 0,0 0 1,-1 1-1,0-1 0,0 0 1,-2-1 15,2-22-47,-9-111-72,6 126 163,0 0 0,0 1 0,-2 0 0,0 0 0,0 1 0,-2-1 0,0 1 0,-1 1 0,0-1 0,-1 2 0,0-1 0,-7-5-44,-15-23 52,29 38-72,0-1 0,0 1 1,-1-1-1,1 1 0,-1 0 0,0 0 0,0 1 0,-1-1 0,1 1 1,-1 0-1,1 0 0,-1 0 0,0 1 0,0-1 0,0 1 1,-1 1-1,-2-2 20,-120 13-634,-199 2 259,270-8 216,-1-2 0,0-3 0,0-2 0,0-3-1,1-3 1,0-2 0,1-2 0,-7-5 159,-91-37-479,-17 23 423,-451 31 77,561-4-61,1-2-1,-1-3 0,-6-4 41,6 0-75,-1 4 0,-60-2 75,24 13 18,0 5 0,-38 9-18,-133 8 36,-524-45 574,570 28-503,177-5-108,-699 3 48,88-14 327,73-25-280,374 30-7,0 10-1,1 9 0,0 9 1,-69 22-87,-500 39 55,658-74-54,-27-4 385,0-7 1,-86-13-387,68 3 559,88 6-418,30 0-223,0 2 1,0 2 0,0 2 0,0 3 0,0 1-1,-40 10 82,61-7-2784,-1 2 140</inkml:trace>
  <inkml:trace contextRef="#ctx0" brushRef="#br0" timeOffset="-195640.189">27456 227 2120,'-48'-29'5486,"46"28"-5287,0 0 1,0-1 0,0 1 0,0 0 0,0 0 0,-1 0-1,1 0 1,0 0 0,0 1 0,-1-1 0,1 1 0,0-1-1,-1 1 1,1 0 0,0 0 0,-1 0 0,1 0 0,0 0-1,-1 1 1,1-1 0,0 1 0,-1 0 0,1-1 0,0 1-1,-1 1-199,-79 30 677,64-21-631,0 0 1,1 1 0,0 1 0,0 1 0,2 0 0,-1 1 0,2 1 0,0 0 0,-7 13-47,-35 42 78,3 3 0,3 2 0,-28 61-78,58-95 47,1 1 0,3 0 0,2 1 0,-5 26-47,16-55 19,0 0 1,2 0 0,0 1-1,0-1 1,1 0 0,1 1-1,1-1 1,0 0 0,1 1-1,5 13-19,-6-20 8,1-1-1,0 0 0,1 1 0,0-2 0,0 1 1,1 0-1,0-1 0,0 0 0,1 0 0,0 0 1,0-1-1,0 0 0,1 0 0,0 0 0,0-1 1,1 0-1,-1-1 0,1 0 0,5 2-7,-6-2 5,0-1-1,1 0 1,0-1-1,-1 1 1,1-2-1,0 1 1,0-1 0,0 0-1,0-1 1,0 1-1,0-2 1,0 1-1,0-1 1,0 0 0,0-1-1,0 0 1,0 0-1,-1-1 1,8-3-5,28-16 22,-1-2 0,-1-1 0,-2-2 0,17-16-22,73-104 55,-73 77-28,-36 46 5,4-4 66,-1 0 1,-1-1-1,-2-1 1,16-31-99,-34 56 82,0 0-1,-1 0 1,1 0 0,-1 0 0,0-1-1,-1 1 1,1 0 0,-1-1 0,0 1-1,0 0 1,-1 0 0,0-1 0,0 1-1,0 0 1,0 0 0,-1 0 0,0 0-1,0 0 1,0 0 0,-1 0 0,1 1-1,-4-5-81,-81-88 719,82 93-728,-76-93-151,63 55-2199,12 21 299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7T11:53:1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6110 741 9306,'0'0'281,"0"0"1,0-1-1,0 1 0,0 0 1,-1 0-1,1 0 0,0 0 1,0 0-1,0 0 0,0 0 1,-1 0-1,1 0 0,0 0 1,0 0-1,0-1 0,0 1 1,-1 0-1,1 0 0,0 0 1,0 0-1,0 0 0,-1 0 1,1 1-1,0-1-281,174-153 960,-74 69-910,-4-5-1,-4-4 0,-1-7-49,-50 41-81,-55 78 67,1 1 0,1 0-1,1 1 1,0 0 0,2 1 0,0 0-1,2 0 1,0 0 0,2 1 0,0 1-1,2-1 1,0 0 0,2 1 0,0-1 0,2 11 14,0-31 10,-1 4 0,1 1 1,0 0 0,1-1-1,-1 1 1,1-1-1,1 1 1,0-1-1,0 0 1,0 0 0,4 6-11,-6-13-36,-1 1 0,1 0 0,-1 0 1,1-1-1,0 1 0,-1 0 0,1-1 1,0 1-1,-1-1 0,1 1 0,0-1 1,0 1-1,0-1 0,0 0 1,-1 1-1,1-1 0,0 0 0,0 0 1,0 0-1,0 1 0,0-1 0,0 0 1,0 0-1,0 0 0,-1 0 0,1-1 1,0 1-1,0 0 0,0 0 0,0 0 1,0-1-1,0 1 0,-1 0 0,1-1 1,1 0 35,12-10-1470</inkml:trace>
  <inkml:trace contextRef="#ctx0" brushRef="#br0" timeOffset="276.426">7031 216 7290,'2'-19'4138,"-8"20"-1791,-14 32-1738,7-5-556,1 1 0,2 0 0,1 0 0,1 1 0,2 0-1,1 0 1,1 1 0,1 18-53,2-40 27,1 0 0,1 0 0,-1 0 1,2-1-1,-1 1 0,1 0 0,0-1 0,1 1 0,0-1 0,0 0 0,1 1 0,0-2 0,0 1 0,1 0 1,0-1-1,1 0 0,-1 0 0,1-1 0,6 5-27,-8-9 31,0-1 0,0 1 0,0-1 0,1 0-1,-1-1 1,0 1 0,1-1 0,-1 0 0,1 0 0,-1 0 0,0-1 0,1 1 0,-1-1-1,0 0 1,0 0 0,1-1 0,-1 1 0,0-1 0,0 0 0,0 0 0,-1 0 0,1-1 0,0 1-1,-1-1 1,0 0 0,1 0 0,-1 0 0,0-1 0,-1 1 0,2-3-31,14-12 95,-1 0 1,-1-1-1,-1-1 1,-1-1-1,-1 0 0,-1 0 1,0-1-1,-2-1 1,0-3-96,-6 17 58,-1 0 1,0 0 0,-1 0-1,1 0 1,-2 0 0,0-1-1,0 1 1,0 0 0,-1-1-1,-1 1 1,1-1 0,-2 1-1,1 0 1,-1-1 0,-1 1 0,0 0-1,0 0 1,-3-6-59,4 12 5,0 0 0,-1 1 0,1-1 0,-1 0 1,1 1-1,-1 0 0,0 0 0,0-1 0,0 2 0,0-1 0,0 0 1,0 0-1,-1 1 0,1 0 0,-1 0 0,1 0 0,-1 0 0,1 0 1,-1 1-1,1 0 0,-1-1 0,1 1 0,-1 1 0,0-1 0,1 0 1,-1 1-1,1 0 0,-1 0 0,1 0 0,-1 0 0,1 0 1,0 1-1,0-1 0,-1 1 0,1 0 0,0 0 0,1 0 0,-1 1 1,0-1-1,1 1 0,-1-1 0,0 2-5,-16 16-718,2 0 0,0 0 0,2 2 0,0 0 0,0 3 718,-9 19-2731</inkml:trace>
  <inkml:trace contextRef="#ctx0" brushRef="#br0" timeOffset="3024.514">9873 413 9226,'-8'-6'2953,"2"1"551,9 5-2639,11-1-233,10-1-376,22-1-64,14-1-160,18 2 72,10 1-88,10 2 88,-14-1-272,-5 6-416,-23-1-257,-26 7-2719,-27 3 351</inkml:trace>
  <inkml:trace contextRef="#ctx0" brushRef="#br0" timeOffset="3313.433">9840 630 9178,'-3'2'2240,"9"2"745,12 1-2649,21-2-168,14 0-96,23-6 104,8 0-72,20-5 128,-8 2 3281,-5 0-6562,-27 0 3345</inkml:trace>
  <inkml:trace contextRef="#ctx0" brushRef="#br0" timeOffset="899.826">7794 41 5081,'12'-22'3545,"-5"8"-513,-4 9-959,-3 16-1209,-3 10-608,-11 25-88,2 7-104,6-27 88,1 1-8,-19 78-120,3-11 72,2-6-72,13-26 96,11-67-64,1-14-104,5-7-296,-2-18-2768,-3-2 655</inkml:trace>
  <inkml:trace contextRef="#ctx0" brushRef="#br0" timeOffset="1186.361">7718 37 6473,'1'0'131,"-1"0"0,0 1 0,1-1-1,-1 0 1,1 0 0,-1 1 0,0-1 0,1 0-1,-1 0 1,1 0 0,-1 0 0,0 1-1,1-1 1,-1 0 0,1 0 0,-1 0-1,1 0 1,-1 0 0,0 0 0,1 0 0,-1 0-1,1 0 1,-1 0 0,1-1 0,-1 1-1,0 0 1,1 0 0,-1 0 0,1 0-1,-1-1 1,0 1 0,1 0 0,-1 0 0,0-1-1,1 1 1,-1 0 0,0-1 0,1 1-1,-1 0 1,0-1 0,0 1 0,1-1-1,-1 1 1,0 0 0,0-1 0,0 1 0,0-1-1,1 1 1,-1 0 0,0-1 0,0 1-1,0-1 1,0 1 0,0-1 0,0 1-1,0-1 1,0 1 0,0 0 0,-1-1-1,1 1 1,0-1 0,0 1 0,0-1-131,15 8-258,27 2 337,0-1 1,1-3-1,0-1 1,0-2 0,0-2-1,0-2 1,0-2-1,-1-1 1,2-3-80,77-11-148,-112 19-836,-22 5-982,10-4 1645,-30 11-2268</inkml:trace>
  <inkml:trace contextRef="#ctx0" brushRef="#br0" timeOffset="1512.367">7765 292 5913,'-7'6'2641,"7"0"-81,9-5-1151,3 4-1025,15-7 0,5 1-128,15 1 80,2-6-128,4 4 24,-7 4-152,-2 4 24,-16 5-232,-8 8-152,-18 7-2625,-16 9 649</inkml:trace>
  <inkml:trace contextRef="#ctx0" brushRef="#br0" timeOffset="1513.367">7761 629 8474,'-8'7'2240,"4"1"585,8 1-2281,7 0-448,6-1 32,7-2-64,17-3 48,3-3-40,15-9 40,6-2-80,11-7-128,-12-1-72,1-5-2769,-22 3 745</inkml:trace>
  <inkml:trace contextRef="#ctx0" brushRef="#br0" timeOffset="1775.532">8447 111 9650,'-14'6'2369,"-6"8"759,7 10-2808,1 11-216,1 5-152,0 7 72,10-3-64,4 1 80,7-5-64,9-1 80,6-10-48,7-3 48,3-11-40,9-9-136,0-11-280,5-10-2720,-4-3 655</inkml:trace>
  <inkml:trace contextRef="#ctx0" brushRef="#br0" timeOffset="2115.336">8996 157 5385,'5'-2'3881,"-12"16"-808,-9 4-737,-15 17-1728,-3 4-528,-21 16 56,2-6-64,-6 8 48,12-10-64,1 0 48,16-12-64,7-8 40,9-13-16,7-11 2817,4-10-6082,7-9 2969</inkml:trace>
  <inkml:trace contextRef="#ctx0" brushRef="#br0" timeOffset="2116.336">8712 296 9586,'8'-1'2425,"-1"4"727,3 12-2752,11 0-272,3 3-144,9 10 56,5-6-56,9 3 56,2-3 16,3 0-864,-4-4-2344,-1-3 535</inkml:trace>
  <inkml:trace contextRef="#ctx0" brushRef="#br0" timeOffset="2394.843">9196 43 8810,'-1'0'2672,"8"1"433,4 7-2385,12 13-520,3 4-232,8 9 48,0 4-40,4 6 32,-6-3-40,-7 11 56,-14-4-56,-16 7 64,-17-2-40,-19 5 48,-9-8-16,-20 0 2473,11-5-5602,-7-14 2681</inkml:trace>
  <inkml:trace contextRef="#ctx0" brushRef="#br0" timeOffset="76657.864">10305 1682 8186,'-28'-2'5505,"-1"2"-4169,76-14-1008,21 5-40,14 0-112,18 3-56,-22 3-64,-3 3 8,-18 3-128,-17 0 112,-17 6-3256,-32 6 1007</inkml:trace>
  <inkml:trace contextRef="#ctx0" brushRef="#br0" timeOffset="77021.891">10237 1877 6313,'5'3'2169,"10"-1"431,8-5-1535,25-2-497,10-5-80,21-3-112,4 0-176,13 2-336,-7 2-2617,7 1 745</inkml:trace>
  <inkml:trace contextRef="#ctx0" brushRef="#br0" timeOffset="69235.485">6320 1918 4249,'8'-11'1709,"-5"7"-1191,1 0-1,-1 0 1,0 0-1,-1 0 1,1-1-1,-1 1 1,1-1-1,-1 0 1,-1 1-1,1-1 0,-1 0 1,1 0-1,-2 0 1,1 0-1,0-2-517,-2 6 39,0 0 1,0 0-1,0 0 0,0 0 0,0 0 0,0 1 0,-1-1 1,1 0-1,0 1 0,0-1 0,-1 0 0,1 1 1,0-1-1,-1 1 0,1 0 0,-1 0 0,1-1 0,0 1 1,-1 0-1,1 0 0,-1 0 0,1 0 0,0 1 0,-1-1 1,1 0-1,0 1 0,-1-1 0,1 0 0,0 1 1,-1 0-1,1-1 0,0 1 0,0 0 0,0-1 0,-1 1 1,1 0-1,0 0 0,0 0 0,0 0 0,0 1-39,-8 5-3,1 1 0,-1 0 0,1 0 0,1 1-1,0 0 1,0 0 0,1 1 0,0 0 0,0 0-1,1 0 1,1 1 0,0-1 0,0 1 0,1 0-1,0 1 1,1-1 0,0 0 0,1 1 0,0-1-1,1 1 1,1-1 0,-1 1 0,3 5 3,-3-13 3,1 0-1,0-1 1,0 1-1,0-1 1,1 1 0,-1-1-1,1 1 1,0-1-1,0 0 1,0 0 0,1 0-1,-1 0 1,1 0 0,-1 0-1,1 0 1,0-1-1,0 0 1,0 0 0,0 1-1,1-2 1,-1 1-1,1 0 1,-1-1 0,1 1-1,2 0-2,2-1 17,0 0 0,-1 0 0,1 0 0,0-1 0,0 0 0,0-1 0,0 0 0,-1 0 0,1 0 0,0-1-1,-1 0 1,1-1 0,-1 0 0,0 0 0,0 0 0,0-1 0,0 0 0,-1 0 0,0-1 0,1 0 0,-1 0-17,4-4 41,1-1 1,-1 1 0,-1-2-1,0 1 1,0-1 0,-1-1-1,0 0 1,-1 0-1,-1 0 1,0-1 0,1-5-42,-6 16 13,0 0 0,-1 0 1,1 0-1,-1 0 0,0 0 1,1 0-1,-1-1 0,0 1 1,0 0-1,0 0 0,-1 0 1,1 0-1,-1 0 0,1 0 0,-1 0 1,1-1-1,-1 1 0,0 1 1,0-1-1,0 0 0,0 0 1,-1 0-1,1 0 0,0 1 1,-1-1-1,1 1 0,-1-1 1,1 1-1,-1-1 0,0 1 1,0 0-1,0 0 0,1 0 0,-1 0 1,0 0-1,0 0 0,0 1 1,-1-1-1,1 1 0,0-1 1,0 1-1,0 0 0,0 0 1,0 0-1,-1 0 0,1 0 1,0 0-1,0 0 0,0 1 1,0-1-1,0 1 0,0 0 0,0 0 1,0 0-1,0 0 0,0 0 1,0 0-1,0 0 0,1 0 1,-1 1-1,0-1 0,1 1 1,-1-1-14,-1 1-33,1 1 0,-1-1 0,1 0 1,0 0-1,0 1 0,-1-1 1,1 1-1,1 0 0,-1 0 0,0 0 1,1-1-1,0 2 0,-1-1 1,1 0-1,0 0 0,1 0 0,-1 0 1,0 1-1,1-1 0,0 0 1,0 1 32,17 41-3434,8-23 569</inkml:trace>
  <inkml:trace contextRef="#ctx0" brushRef="#br0" timeOffset="69587.546">6682 2087 4545,'-6'22'2721,"-5"12"-81,1-1-1120,1-1-279,4-3-625,4 3-184,7-11-240,6-1-48,6-7-48,3-7-352,4-10-2561,2-2 729</inkml:trace>
  <inkml:trace contextRef="#ctx0" brushRef="#br0" timeOffset="70146.02">6864 1829 5817,'0'-4'419,"0"1"0,0 0 0,1-1 0,-1 1 0,1 0 0,0 0-1,0-1 1,0 1 0,0 0 0,0 0 0,1 0 0,-1 0 0,1 0 0,0 0 0,0 1 0,0-1-1,2-1-418,-2 2 88,1 0-1,-1 0 1,1 0 0,-1 1-1,1-1 1,0 1-1,0 0 1,0 0-1,0 0 1,0 0-1,0 0 1,0 0-1,0 1 1,0 0-1,1-1 1,-1 1-1,0 1 1,2-1-88,0 0 0,1 0 1,-1 0 0,0 1 0,0 0-1,0 0 1,0 0 0,0 0 0,-1 1-1,1 0 1,0 0 0,-1 0-1,1 1 1,-1-1 0,0 1 0,0 0-1,0 0 1,0 1 0,0-1-1,-1 1 1,1 0 0,-1 0 0,0 0-1,0 0 1,-1 1 0,1-1 0,-1 1-1,0-1 1,0 1 0,-1 0-1,1 0 1,-1 0 0,0 0 0,0 0-1,-1 0 1,1 0 0,-1 0-1,0 3 0,-6 9 73,0-1 0,-2 0 0,1 0 0,-2 0-1,0-1 1,-1 0 0,0-1 0,-1 0 0,-1-1-1,0 0 1,-1 0 0,-1-1-73,13-11 9,-68 57 954,69-58-917,0 0 0,0 0 0,0-1 0,0 1 0,0 0-1,-1 0 1,1 0 0,0-1 0,0 1 0,0 0-46,156 9 129,-26-1-7549,-91-8 2835</inkml:trace>
  <inkml:trace contextRef="#ctx0" brushRef="#br0" timeOffset="70473.291">7281 1644 4849,'5'-1'363,"0"0"0,-1 1 0,1 0 0,-1 0-1,1 0 1,-1 0 0,1 1 0,-1 0 0,1 0 0,-1 0 0,1 1 0,-1-1-1,0 1 1,0 0 0,0 0 0,0 0 0,2 2-363,-1 0 64,0 0 0,-1 0 0,1 0 0,-1 0 0,0 1 0,0 0 0,0 0 0,-1 0 0,1 0 0,-1 1 0,-1-1 0,1 1 0,-1 0 0,0-1 0,0 1 1,-1 0-1,1 0 0,-2 1 0,2 5-64,-5 13 61,0 0-1,-2-1 1,-1 1 0,-1-1 0,0 0 0,-2 0 0,-1-1 0,-1 0 0,-1-1 0,-1-1 0,-1 0-1,-6 8-60,1-2-6,0 0 0,-2-1 0,-1 0 0,-2-2 0,0-1-1,-1-1 1,-1-1 0,-7 3 6,-18 3-1980,-10-4 190</inkml:trace>
  <inkml:trace contextRef="#ctx0" brushRef="#br0" timeOffset="70818.06">6256 1601 4633,'0'-1'179,"-1"0"-1,1 1 1,-1-1 0,1 0-1,-1 1 1,1-1-1,-1 0 1,1 0 0,-1 1-1,1-1 1,-1 1 0,0-1-1,1 1 1,-1-1 0,0 1-1,0-1 1,1 1 0,-1 0-1,0-1 1,0 1-1,0 0 1,1-1 0,-1 1-1,0 0 1,0 0 0,0 0-1,0 0 1,1 0 0,-1 0-1,0 0 1,0 0 0,0 0-1,0 1-178,-45 23 1129,43-22-1047,-14 12-36,1 1 1,0 0-1,0 1 1,2 1-1,0 0 1,1 1-1,1 0 1,0 1 0,2 0-1,0 1 1,1 1-1,1-1 1,1 1-1,1 0 1,1 1-1,1 0 1,0-1 0,2 1-1,0 1 1,2-1-1,1 0 1,0 0-1,4 15-46,-4-25 19,1 0 0,1 0-1,0-1 1,1 1-1,0-1 1,0 0 0,1 0-1,1 0 1,0-1 0,0 0-1,1 0 1,0 0-1,1-1 1,0 0 0,1-1-1,-1 0 1,2 0-1,-1 0 1,1-2 0,0 1-1,0-1 1,1 0 0,0-1-1,7 2-18,124 34-2754,-56-29 654</inkml:trace>
  <inkml:trace contextRef="#ctx0" brushRef="#br0" timeOffset="71584.167">7385 1410 5505,'-5'-66'5828,"32"5"-3623,44 1-1128,-68 58-1069,-1 1 0,1 0-1,0-1 1,-1 1 0,1 0 0,0 1 0,0-1-1,0 0 1,0 1 0,-1-1 0,1 1 0,0 0-1,0 0 1,0 0 0,0 1 0,0-1-1,0 1 1,0-1 0,0 1 0,0 0 0,-1 0-1,1 0 1,0 0 0,-1 1 0,1-1-1,-1 1 1,1 0 0,-1-1 0,0 1 0,1 1-8,-1 1-2,0 0 0,0 1 0,-1 0 0,1-1 0,-1 1 0,0 0 0,0 0 1,-1 0-1,1 0 0,-1-1 0,0 1 0,0 0 0,-1 0 0,0 0 1,0 0-1,0 0 0,0-1 0,-1 1 0,1 0 0,-1-1 0,0 1 0,-1-1 1,1 0-1,-1 0 0,-2 3 2,-9 15 108,0 0 1,-1-2-1,-1 0 1,-1 0-1,-1-2 0,-1 0 1,-3 2-109,9-8 178,12-11-168,1 0-1,-1 0 1,1 0-1,0 0 1,-1 0-1,1 0 1,0 0-1,0 0 1,0 0-1,0 0 1,0 0-1,0 1 1,0-1-1,0 0 0,0 0 1,0 0-1,1 0 1,-1 0-1,0 0 1,1 0-1,-1 0 1,1 0-1,-1 0 1,1 0-1,0 0 1,-1 0-1,1-1 1,0 1-1,0 0 1,-1 0-1,1-1 1,0 1-1,0 0 0,0-1 1,0 1-1,0-1 1,0 1-1,0-1 1,0 1-1,0-1 1,0 0-1,0 0 1,0 1-1,0-1 1,0 0-1,1 0 1,-1 0-1,0 0 1,0 0-1,0-1 1,0 1-1,0 0 0,0 0 1,0-1-10,0 2 3,163 16 272,-71-12-915,-31 3-1957,-6 0 147</inkml:trace>
  <inkml:trace contextRef="#ctx0" brushRef="#br0" timeOffset="73324.885">8234 1506 3705,'0'-43'8115,"-2"42"-8043,0 1 0,1 0 0,-1 0-1,0 1 1,1-1 0,-1 0 0,1 0 0,-1 1 0,0-1 0,1 1 0,-1 0 0,1-1-1,0 1 1,-1 0 0,1 0 0,-1 0 0,1 0 0,0 0 0,0 0 0,0 0 0,0 0 0,-1 1-1,1-1 1,0 1-72,-1 0 109,-20 19-71,1 0 0,1 2 1,1 0-1,1 1 0,1 1 1,1 1-1,1 0 1,2 1-1,1 1 0,0 0 1,3 0-1,0 1 1,1 1-1,2-1 0,2 1 1,0 0-1,2 0 0,1 24-38,1-48-12,-1 0-1,1 0 1,0 1-1,1-1 0,0 0 1,0 0-1,0 0 0,0 0 1,1 0-1,0 0 1,0-1-1,1 1 0,0-1 1,0 1-1,0-1 0,0 0 1,1 0-1,0 0 1,0-1-1,0 1 0,1-1 1,-1 0-1,1 0 0,0 0 1,0-1-1,1 0 1,-1 0-1,1 0 13,30 7-2309,0-2 85</inkml:trace>
  <inkml:trace contextRef="#ctx0" brushRef="#br0" timeOffset="74207.101">8668 1715 3745,'-4'-11'3213,"3"8"-2860,1 1 0,-1-1 0,0 1 0,0-1 0,0 1 0,-1-1 0,1 1 1,0 0-1,-1 0 0,0 0 0,1 0 0,-1 0 0,0 0 0,0 0 0,0 0 1,0 1-1,0-1 0,-1 1 0,-1-1-353,-3-1 59,0 0 0,0 1 1,0 0-1,0 1 0,0-1 0,-1 1 1,1 1-1,-1 0 0,1 0 0,0 0 0,-1 1 1,1 0-1,0 0 0,-1 1 0,1 0 1,0 0-1,0 0 0,1 1 0,-1 0 1,0 1-1,1 0 0,0 0 0,0 0 1,0 0-60,-5 5 88,1-1 0,0 1 1,0 1-1,1 0 1,0 0-1,1 0 1,0 1-1,0 1 1,2-1-1,-1 1 1,1 1-1,-3 10-88,5-15 4,1 1-1,0 0 1,0 0-1,1 0 1,0 1-1,1-1 1,0 0-1,0 1 1,1-1-1,0 1 1,1-1-1,0 0 1,1 1-1,0-1 1,0 0-1,0 0 0,2 0 1,-1 0-1,1-1 1,0 1-1,1 0-3,0-5 18,1-1 0,-1 0 0,1 0 0,-1-1 0,1 1 0,0-1-1,0-1 1,0 1 0,0-1 0,1 0 0,-1 0 0,0-1 0,0 1-1,0-1 1,1-1 0,-1 1 0,0-1 0,0-1 0,0 1-1,0-1 1,0 0 0,0 0 0,0 0 0,0-1 0,-1 0 0,1 0-18,12-7 51,1 0 1,-1-1-1,-1-1 1,0-1 0,-1 0-1,-1-1 1,11-12-52,-17 17 45,1-1 0,-1-1 0,-1 1 0,0-2-1,0 1 1,-1-1 0,-1 0 0,0 0 0,1-4-45,-6 13 1,-1 0 1,1 1-1,-1-1 1,1 1-1,-1-1 0,0 0 1,0 1-1,0-1 1,-1 0-1,1 1 0,0-1 1,-1 0-1,0 1 0,0-1 1,1 1-1,-2-1 1,1 1-1,0 0 0,0-1 1,-1 1-1,1 0 0,-1 0 1,0 0-1,1 0 1,-1 0-1,0 0 0,0 1 1,0-1-1,-1 1 1,1-1-1,0 1 0,-1 0 1,1 0-1,0 0 0,-1 0 1,0 0-1,1 0 1,-1 1-1,1-1 0,-1 1 1,0 0-1,1 0 1,-1 0-1,0 0 0,1 0 1,-1 0-1,1 1 0,-1-1 1,0 1-1,1 0 1,-1 0-1,1 0 0,0 0 1,-1 0-1,1 1-1,-2 0-303,1-1-1,0 1 0,0 0 1,-1 0-1,2 0 1,-1 1-1,0-1 1,0 1-1,1 0 1,-1-1-1,1 1 1,0 0-1,0 0 0,0 1 1,0-1-1,1 0 1,-1 1-1,1 1 304,-4 20-3415</inkml:trace>
  <inkml:trace contextRef="#ctx0" brushRef="#br0" timeOffset="74831.939">8753 2021 3481,'-9'29'2208,"2"-1"-55,2 2-649,3-9-560,6-4-192,2-2-448,7-12-80,4-6-1192,7-11-1312,2-13 79</inkml:trace>
  <inkml:trace contextRef="#ctx0" brushRef="#br0" timeOffset="75387.658">9096 1607 7594,'-32'0'5039,"-11"31"-3933,35-25-1043,0 0-1,1 1 1,0 0 0,0 0-1,1 1 1,0 0 0,0 0-1,1 1 1,0-1 0,1 1-1,-1 0 1,2 0 0,-1 1-1,2-1 1,-1 3-63,2-9 10,1-1 0,1 1 0,-1 0 1,0 0-1,1 0 0,-1-1 0,1 1 0,0 0 0,0-1 0,0 1 0,0 0 0,1-1 0,-1 1 1,1-1-1,-1 0 0,1 0 0,0 1 0,0-1 0,0 0 0,0 0 0,0-1 0,0 1 1,1 0-1,-1-1 0,1 1 0,-1-1 0,1 0 0,-1 0 0,3 1-10,88 22 135,-75-21-115,3 1-5,-10-3-10,-1 1-1,1 0 0,-1 1 0,0 0 0,0 0 0,0 1 0,0 0 0,0 1 0,5 4-4,-14-6-1,0-1-1,0 0 1,0 1-1,0-1 1,0 1-1,-1-1 1,1 1-1,-1 0 1,0-1-1,0 1 1,0-1-1,0 1 1,0 0-1,-1-1 1,1 1-1,-1-1 1,0 1-1,0-1 1,1 1 0,-2-1-1,1 0 1,0 1-1,0-1 1,-1 0-1,1 0 1,-1 0-1,0 0 1,1 0-1,-1 0 1,0-1-1,0 1 1,0 0-1,0-1 1,-1 0-1,-1 1 2,-8 11 60,-1-2 0,-1 0-1,0-1 1,-1 0 0,0-1 0,0 0-1,-1-2 1,0 1 0,0-2 0,-11 3-60,24-8 26,0-1 0,0 1 0,0 0 1,0-1-1,0 0 0,0 0 0,0 1 0,0-2 1,0 1-1,0 0 0,0-1 0,0 1 1,0-1-1,0 0 0,0 0 0,1 0 0,-1 0 1,0-1-1,0 1 0,1-1 0,-1 1 0,1-1 1,0 0-1,-1 0 0,1 0 0,0 0 1,0-1-1,0 1 0,1-1 0,-1 1 0,1-1 1,-1 1-1,1-1 0,0 0 0,0 0 1,0 1-1,0-1 0,0 0 0,1 0 0,-1 0 1,1 0-1,0 0 0,0 0 0,0 0 1,0 0-1,0 0 0,1-2-26,0-3 15,1 0 1,0 0-1,0 0 0,0 0 1,1 0-1,1 1 0,-1-1 1,1 1-1,0 0 1,1 0-1,-1 0 0,1 1 1,1-1-1,-1 1 0,7-5-15,107-68 59,-7 5 19,-111 74-72,0-1 1,1 1-1,-1-1 1,0 0 0,0 0-1,0 1 1,0-1-1,0 0 1,0 0-1,0 0 1,0 0-1,0 0 1,0 0 0,0 0-1,-1 0 1,1 0-1,0-1 1,-1 1-1,1 0 1,-1 0-1,1-1 1,-1 1 0,0 0-1,1-1 1,-1 1-1,0 0 1,0-1-1,0 1 1,0 0 0,0-1-1,0 1 1,-1-1-1,1 1 1,0 0-1,-1 0 1,1-1-1,-1 1 1,1 0 0,-1 0-1,0-1 1,1 1-1,-1 0 1,0 0-1,0 0 1,0 0-1,0 0 1,0 0 0,0 0-1,0 0 1,0 1-1,0-1 1,0 0-1,0 1 1,-1-1 0,1 0-1,0 1 1,-1 0-1,1-1 1,0 1-1,0 0 1,-1 0-1,0-1-6,-16-3 23,0 1-1,0 1 1,0 0-1,0 1 0,0 1 1,0 1-1,0 0 1,-1 1-1,2 1 1,-13 4-23,-23 21 170,52-27-305,0 1-1,0-1 1,0 0 0,0 0 0,0 0 0,0 0 0,0 1 0,0-1 0,1 0 0,-1 1 0,1-1 0,-1 1 0,1-1 0,-1 1-1,1-1 1,0 0 0,0 1 0,0 0 0,0-1 0,0 1 0,0-1 0,0 1 0,0-1 0,0 1 0,1-1 0,-1 0 0,1 1-1,-1-1 1,1 1 0,-1-1 0,1 0 0,0 1 0,0-1 0,0 0 0,0 0 0,0 0 0,0 1 135,18 14-3333</inkml:trace>
  <inkml:trace contextRef="#ctx0" brushRef="#br0" timeOffset="75388.658">9453 1462 7418,'3'-3'5258,"15"36"-4779,-5-10-467,-1 1 1,-1 0-1,-1 1 1,-2 0-1,0 0 0,-2 1 1,-1 0-1,0 1 1,-2-1-1,-2 0 1,0 1-1,-2 16-12,-5-16 20,0 0 0,-2-1 0,-1 0 0,-1 0 0,-9 15-20,5-17-290,-2-1 0,0-1 0,-1 0-1,-1-1 1,-1-1 0,-1-1 0,-1 0-1,-5 2 291,-16 13-1928</inkml:trace>
  <inkml:trace contextRef="#ctx0" brushRef="#br0" timeOffset="76197.936">9463 1187 7346,'0'-1'210,"0"-1"1,0 1 0,-1-1 0,1 1 0,0 0 0,1-1 0,-1 1 0,0-1 0,0 1 0,0 0 0,1-1 0,-1 1 0,1 0-1,-1-1 1,1 1 0,0 0 0,-1-1 0,1 1 0,0 0 0,0 0 0,0 0 0,0 0 0,0 0 0,0 0 0,0 0-211,23-13 765,-13 9-690,-1 0 0,1 1 0,0 0-1,0 0 1,1 2 0,-1-1 0,0 1 0,1 1-1,0 0 1,-1 1 0,1 0 0,4 1-75,-15-1 1,0 0 1,0 0 0,0 1 0,0-1-1,0 0 1,0 0 0,0 1-1,0-1 1,0 1 0,0-1 0,0 1-1,0-1 1,0 1 0,0 0-1,0-1 1,0 1 0,-1 0-1,1 0 1,0 0 0,-1 0 0,1-1-1,0 1 1,-1 0 0,1 0-1,-1 0 1,1 0 0,-1 0 0,0 0-1,0 0 1,1 0 0,-1 1-1,0-1 1,0 0 0,0 0 0,0 0-1,0 0 1,0 0 0,0 0-1,0 0 1,-1 0 0,1 0-1,0 0 1,-1 1-2,-23 40 116,-145 137 1387,167-178-1483,1 0-1,-1 0 1,0 0-1,1 1 1,-1-1-1,1 0 0,-1 1 1,1-1-1,-1 1 1,1 0-1,0-1 1,0 1-1,0 0 1,0 0-1,0 0 1,0 0-1,1 0 1,-1 0-1,1 0 1,-1 0-1,1 0 1,0 0-1,-1 0 1,1 0-1,0 0 1,1 0-1,-1 0 1,0 0-1,0 0 1,1 0-1,0 0 1,-1 0-1,1 0 1,0 0-1,0 0 0,0 0 1,0-1-1,0 1 1,0 0-1,0 0 1,1-1-20,7 5 22,0 0 0,1-1 0,0 0 0,0-1-1,0 0 1,1 0 0,-1-1 0,1-1 0,0 0 0,-1 0 0,5-1-22,-9 0 8,144 15 1857,-102-6-3690,-10-11 902</inkml:trace>
  <inkml:trace contextRef="#ctx0" brushRef="#br0" timeOffset="-21837.805">129 641 3889,'-5'-80'10009,"8"94"-8649,-12 132-1229,2-64-44,4 1 0,5 46-87,-3-128 5,1 0 0,0 1 0,-1-1 0,1 0 0,0 1 0,0-1 0,0 0 0,0 1 0,0-1 0,1 0-1,-1 1 1,0-1 0,0 0 0,1 1 0,-1-1 0,1 0 0,-1 0 0,1 1 0,0-1 0,0 0 0,-1 0 0,1 0 0,0 0-1,0 0 1,0 0 0,0 0 0,0 0 0,0 0 0,0-1 0,0 1 0,1 0 0,-1-1 0,0 1 0,0-1 0,1 1 0,-1-1 0,0 1-1,0-1 1,1 0 0,-1 0 0,0 0 0,1 0 0,-1 0 0,1 0 0,-1 0 0,0 0 0,1 0 0,-1-1 0,0 1 0,0 0-1,1-1 1,-1 0-5,156-89 287,-153 87-290,0 1-1,1-1 1,0 1 0,-1 0-1,1 1 1,0-1-1,0 1 1,0 0 0,0 0-1,0 0 1,0 1-1,0 0 1,0 0 0,0 0-1,0 0 1,1 1-1,-1 0 1,-1 0 0,1 0-1,1 1 4,-5-1-4,0 0 1,1 1-1,-1-1 1,0 0-1,0 1 1,0-1-1,0 1 0,0-1 1,0 1-1,-1-1 1,1 1-1,0 0 0,-1-1 1,1 1-1,-1 0 1,0-1-1,0 1 0,1 0 1,-1 0-1,0-1 1,0 1-1,-1 0 0,1 0 1,0-1-1,0 1 1,-1 0-1,1-1 0,-1 1 1,0 0-1,1-1 1,-2 2 3,-27 49 0,28-50 2,-6 9 72,-1 0 1,0-1 0,0 0 0,-1 0-1,-1-1 1,1 0 0,-1-1 0,-1 0-1,0-1 1,0 0 0,0 0 0,-1-1-1,0-1 1,0 0 0,0 0 0,-1-1-1,0-1 1,1 0 0,-1-1 0,0 0-1,0-1 1,-2-1-75,13 0-1,-1 0 0,0 0 0,1 0-1,-1-1 1,0 1 0,1-1 0,-1 0 0,1 0 0,-1 0-1,1 0 1,-1 0 0,1 0 0,0-1 0,-1 1-1,1-1 1,0 0 0,0 1 0,0-1 0,0 0 0,1 0-1,-1-1 1,0 1 0,1 0 0,-1 0 0,1-2 1,21-17-4177,5 8 924</inkml:trace>
  <inkml:trace contextRef="#ctx0" brushRef="#br0" timeOffset="-21578.501">680 474 8898,'-2'1'2096,"1"10"713,4 6-2609,3 11-128,-2 6-96,4 11 32,-2 1 8,-4 19 8,-4 3 0,-5 23-24,-13 2 0,-17 34 24,-8 2 16,-25 31 1704,-3-9-4560,-4 4 2088</inkml:trace>
  <inkml:trace contextRef="#ctx0" brushRef="#br0" timeOffset="-13257.877">1391 480 6121,'3'13'4448,"-3"-8"-4187,-5 87 1357,-48 281-602,44-316-928,25-76 254,8-33-2675,-7 18 438</inkml:trace>
  <inkml:trace contextRef="#ctx0" brushRef="#br0" timeOffset="-13003.397">1405 451 8346,'-16'-13'2622,"9"6"373,25 9-2590,18 3-371,1-2-1,0-2 1,0-1-1,0-2 1,-1-1-1,1-2 1,4-2-34,135-12 125,-118 27-243,-58-8 57,1 0 0,0 0 1,-1 1-1,1-1 0,-1 0 1,1 1-1,-1-1 0,1 1 1,-1-1-1,1 1 0,-1-1 1,1 1-1,-1-1 0,0 1 1,1-1-1,-1 1 0,0 0 1,1-1-1,-1 1 0,0-1 1,0 1-1,0 0 0,0-1 0,0 1 1,1 0-1,-1-1 0,0 1 1,0 0-1,0-1 0,-1 1 1,1 0-1,0-1 0,0 1 1,0-1-1,0 1 0,-1 0 1,1-1-1,0 1 0,-1-1 1,1 1-1,0 0 0,-1-1 1,1 1-1,-1-1 0,1 1 1,0-1-1,-1 0 0,1 1 0,-1-1 1,0 1 60,-24 20-2342</inkml:trace>
  <inkml:trace contextRef="#ctx0" brushRef="#br0" timeOffset="-12649.323">1437 694 4521,'0'7'3321,"11"-7"-713,13-1-207,6-2-2209,16-3-64,5-3 16,15-3-32,-10-1-8,3 6-48,-8 4 16,-11 6 312,-25 7-3097,-21 4 1153</inkml:trace>
  <inkml:trace contextRef="#ctx0" brushRef="#br0" timeOffset="-12298.971">1357 1049 6521,'-2'9'2041,"4"-6"287,14 5-1728,2-2-560,16-3-48,10-2 104,23-5-16,-4-4 137,22-7-49,-12 3 24,0 1-48,-17 5-264,-4 8-2337,-20 10 673</inkml:trace>
  <inkml:trace contextRef="#ctx0" brushRef="#br0" timeOffset="-11651.447">2464 146 6241,'-8'0'4611,"-10"11"-3266,-4 9-1284,1 1-1,2 1 0,0 1 0,1 0 0,1 1 1,1 1-1,1 1 0,2 0 0,0 0 1,2 2-1,1-1 0,1 3-60,-7 18 20,2 0 0,1 2 1,4-1-1,1 1 0,2 1 0,3-1 0,2 37-20,1-80 13,1 0 0,-1 0-1,1-1 1,1 1 0,-1 0-1,1-1 1,0 1-1,0-1 1,1 1 0,0-1-1,0 0 1,1 0-1,0 0 1,0-1 0,0 1-1,0-1 1,1 0 0,0 0-1,0-1 1,0 1-1,1-1 1,-1 0 0,1-1-1,1 1-12,61 25-2032,-39-20 382</inkml:trace>
  <inkml:trace contextRef="#ctx0" brushRef="#br0" timeOffset="-5805.711">2505 818 4921,'-23'41'7666,"50"-49"-6387,74-103-445,-74 75-739,192-213 159,-218 247-251,7-6 113,-9 16 17,-1 1-116,-76 307 174,81-277-137,-1-38-161,-1 0-1,1 0 1,-1 0-1,1-1 1,0 1-1,-1-1 1,1 1-1,0-1 0,-1 0 1,1 1-1,0-1 1,-1 0-1,1 0 1,0 0-1,0 0 1,-1 0-1,1-1 1,0 1-1,-1-1 0,1 1 1,0-1-1,-1 1 1,1-1-1,-1 0 1,1 0-1,-1 0 1,1 0-1,-1 0 1,0 0-1,1 0 0,-1 0 1,0 0-1,0-1 1,0 1-1,0 0 1,0-1-1,0 1 1,0-1-1,0 0 108,16-28-2927</inkml:trace>
  <inkml:trace contextRef="#ctx0" brushRef="#br0" timeOffset="-5366.774">3243 419 7346,'-30'3'5325,"-11"37"-5500,35-33 586,-4 5-349,2 0 1,-1 1-1,1 0 1,1 0-1,1 1 1,0-1-1,0 2 1,1-1-1,1 0 1,1 1 0,0 0-1,0 0 1,2 0-1,0 0 1,1 0-1,0 0 1,3 15-63,-3-27 14,0 1 1,0-1-1,0 0 1,0 0-1,1 0 1,-1 0-1,1 0 1,0 0-1,0 0 1,0 0-1,0 0 1,1 0-1,-1 0 1,1 0-1,0-1 1,0 1-1,0-1 1,0 1-1,0-1 1,0 0-1,1 0 1,-1 0-1,1 0 1,-1 0-1,1-1 1,0 1-1,0-1 1,0 1-1,0-1 0,0 0 1,0 0-1,0-1 1,0 1-1,0-1 1,0 1-1,0-1 1,1 0-1,1 0-14,10-6 95,-1-1-1,0-1 0,0 0 0,-1 0 0,0-1 1,-1-1-1,1 0 0,-2-1 0,0 0 0,0-1 0,-1 0 1,4-7-95,-13 18 6,7-9 41,5-3 47,-1 0 1,-1-1 0,0 0-1,0-1 1,-2-1 0,0 1-1,-1-1 1,0-1 0,-2 0-1,5-15-94,-10 29 38,-1 0 0,1 0-1,-1 0 1,0 0 0,0 0-1,0-1 1,-1 1 0,1 0-1,-1 0 1,1 0 0,-1 0-1,0 0 1,0 0 0,-1 0-1,1 0 1,0 0 0,-1 0 0,0 1-1,0-1 1,0 1 0,0-1-1,0 1 1,0 0 0,-1-1-1,1 1 1,-1 1 0,1-1-1,-1 0 1,0 1 0,0-1-1,1 1 1,-1 0 0,0 0-1,0 0 1,-1 0 0,1 0-1,0 1 1,0-1 0,0 1 0,0 0-1,-1 0 1,1 0 0,0 0-1,0 1 1,0 0 0,0-1-1,-2 2-37,-3 0-14,0 0-1,0 0 1,1 1-1,-1 0 1,1 0-1,0 1 1,0 0-1,0 0 0,0 1 1,1 0-1,-1 0 1,1 1-1,1-1 1,-1 1-1,1 1 1,0-1-1,0 1 1,1-1-1,0 1 1,-1 3 14,4-9-149,1 0 1,-1 0 0,1 0-1,-1 0 1,1 1 0,-1-1-1,1 0 1,0 0 0,-1 0 0,1 1-1,0-1 1,0 0 0,0 0-1,0 0 1,0 1 0,0-1-1,0 0 1,0 0 0,1 0 0,-1 1-1,0-1 1,1 0 0,-1 0-1,1 0 1,-1 0 0,1 0-1,0 0 1,-1 0 0,1 0 0,1 1 148,17 6-3448</inkml:trace>
  <inkml:trace contextRef="#ctx0" brushRef="#br0" timeOffset="-4053.275">3604 415 5457,'1'-8'5302,"7"14"-4016,14 17-1815,-20-21 813,187 255 319,-181-248-536,1 0 0,0-1 1,1 0-1,0-1 0,0 0 1,0-1-1,1 0 0,10 4-67,-20-9 3,-1-1-171,0 0 0,0 0-1,0 0 1,0 0 0,0 1-1,0-1 1,0 0 0,0 0 0,0 0-1,0 0 1,0 0 0,0 0-1,0 1 1,0-1 0,0 0 168,0 0-22,-12-3-1910</inkml:trace>
  <inkml:trace contextRef="#ctx0" brushRef="#br0" timeOffset="-3812.767">3585 751 7946,'-10'-3'2264,"-1"-1"513,7 4-2265,7 0-248,4 1-176,14-5 56,11-5 8,21-9 32,5-8 16,18-11-8,-6-2-96,9-7-24,-13 4 0,1-2 1761,-18 15-4802,-10 5 2193</inkml:trace>
  <inkml:trace contextRef="#ctx0" brushRef="#br0" timeOffset="-2833.891">4452 32 7250,'9'15'1512,"2"13"688,5 5-2168,4 13-48,-3 1 8,-2 10 136,-5-1 48,-5 17 72,-10-1 9,-7 16 15,-9 4-104,-14 11-24,-10-7-56,-19 13 32,-9-7-32,-19 1-2585,2-23 881</inkml:trace>
  <inkml:trace contextRef="#ctx0" brushRef="#br0" timeOffset="-820.174">5113 553 10338,'-6'-11'2217,"3"7"975,11 5-3104,15 2-48,8 0-88,19-3 80,10-1-64,11-5 56,3-2-24,7 2 48,-13 3-56,-4 1-208,-17 4-232,-15 7-2720,-28-3 583</inkml:trace>
  <inkml:trace contextRef="#ctx0" brushRef="#br0" timeOffset="-300.297">5286 748 8362,'-47'38'5337,"2"0"-4513,23 0-776,38-21 24,16-8-64,30-11 96,12-2-32,17-7-96,-7 7 224,1-7-3152,-28-1 975</inkml:trace>
  <inkml:trace contextRef="#ctx0" brushRef="#br0" timeOffset="63614.634">1901 2223 8874,'2'5'2184,"2"-2"721,2 1-2513,10 1-160,2-4-32,17-2-88,6-4 24,15 1-72,-5-4 8,6 4-96,-17-1-144,-6 2-1968,-20 5-889,-11 16-536</inkml:trace>
  <inkml:trace contextRef="#ctx0" brushRef="#br0" timeOffset="63615.634">1954 2351 3001,'-1'1'2952,"7"5"-511,2 3 95,8 0-1543,4 1-113,12-4-168,3 0-216,13-3-160,4 1-144,5 1-104,-9-2 120,-9 4-3144,-18-2 1111</inkml:trace>
  <inkml:trace contextRef="#ctx0" brushRef="#br0" timeOffset="64617.193">2495 2000 5025,'4'-11'957,"1"0"1,1 0-1,0 0 0,1 1 0,0 0 1,0 0-1,1 1 0,0 0 0,8-7-957,-5 7 59,1 0-1,-1 1 0,2 0 0,-1 1 0,1 0 0,0 1 0,0 1 0,1 0 1,0 0-1,-1 2 0,2-1 0,-1 2 0,0 0 0,0 1 0,1 0 1,-1 1-1,1 1 0,-1 0 0,0 1 0,2 1-58,-11-3-2,0 1-1,1 1 0,-1-1 1,0 1-1,0 0 1,0 0-1,0 1 1,-1-1-1,1 1 1,-1 0-1,1 0 0,-1 0 1,0 1-1,0 0 1,-1 0-1,1 0 1,-1 0-1,0 0 0,0 1 1,0-1-1,0 1 1,-1 0-1,0 0 1,0 0-1,0 0 0,-1 0 1,0 0-1,0 0 1,0 1-1,0-1 1,-1 0-1,0 1 1,0-1-1,0 1 0,-1-1 1,0 0-1,0 0 1,0 1-1,-1 0 3,-8 18 110,-1 0 0,-1-1 0,-1-1 0,-1 0 0,-1-1 0,-1 0 0,-1-2 0,-1 1 0,0-2 0,-2-1 0,0 0 0,0-1 0,-22 11-110,-12 13 685,53-40-681,1 1-1,0-1 0,0 1 0,0-1 1,0 1-1,0-1 0,0 1 1,0-1-1,0 1 0,0-1 0,0 1 1,0-1-1,0 1 0,0 0 1,0-1-1,0 1 0,0-1 0,1 0 1,-1 1-1,0-1 0,0 1 1,1-1-1,-1 1 0,0-1 1,1 1-1,-1-1 0,0 0 0,1 1 1,-1-1-1,0 0 0,1 1 1,-1-1-1,1 0 0,-1 0 0,1 1 1,-1-1-1,1 0 0,-1 0 1,1 0-1,-1 0 0,1 0 0,-1 0 1,1 1-1,-1-1 0,1 0 1,-1 0-1,1-1 0,-1 1 1,1 0-1,-1 0 0,1 0 0,-1 0 1,1 0-1,-1 0 0,1-1 1,-1 1-1,1 0-3,2 0 6,258 20 151,-36 18-6458,-148-24 2178</inkml:trace>
  <inkml:trace contextRef="#ctx0" brushRef="#br0" timeOffset="62883.229">1212 2044 4641,'22'-53'7835,"-22"53"-7792,1 0 0,-1 1 0,1-1 0,-1 0 0,1 0 1,-1 0-1,1 0 0,-1 1 0,1-1 0,-1 0 0,1 1 0,-1-1 0,0 0 0,1 1 0,-1-1 1,1 0-1,-1 1 0,0-1 0,0 1 0,1-1 0,-1 1 0,0-1 0,1 1 0,-1-1 0,0 1 0,0-1 1,0 1-1,0-1 0,0 1 0,0-1 0,1 1 0,-1-1 0,0 1 0,0-1 0,-1 1 0,1-1 0,0 1 1,0-1-1,0 1 0,0-1 0,0 1 0,-1-1 0,1 1 0,0-1 0,0 1 0,-1-1 0,1 1 1,0-1-1,-1 0 0,1 1 0,0-1-43,-39 208 548,37-194-536,-8 47 84,3 1 0,0 53-96,15-73 317,-7-42-295,-1 1 0,1-1 0,0 1 0,-1-1 0,1 0 0,0 1 0,0-1 0,-1 0 0,1 0 0,0 0-1,0 1 1,-1-1 0,1 0 0,0 0 0,0 0 0,0 0 0,-1 0 0,1 0 0,0 0 0,0-1 0,0 1-1,-1 0 1,1 0 0,0-1 0,0 1 0,-1 0 0,1-1 0,0 1 0,-1 0 0,1-1 0,0 1 0,-1-1 0,1 0-1,-1 1 1,1-1 0,-1 1 0,1-2-22,87-103 1510,218-256-827,-279 332-765,-24 31-107,-43 64-5174,17-30 1804</inkml:trace>
  <inkml:trace contextRef="#ctx0" brushRef="#br0" timeOffset="63283.466">1393 2316 5113,'6'12'2217,"6"3"127,2 3-1360,7 0-208,2 1-335,7 0-177,1-2-80,3-2 0,-2-4-504,3-8-2153,-9-6 585</inkml:trace>
  <inkml:trace contextRef="#ctx0" brushRef="#br0" timeOffset="65813.037">5001 1577 6273,'6'-35'7473,"-2"54"-6757,-6-7-664,-1 0 0,0 0 0,-1 0 1,0 0-1,0 0 0,-2-1 0,1 1 0,-2 0-52,-9 21 102,2-4-18,7-17-35,0 1 0,1 1 0,1-1 0,0 1 0,1 0 0,1 0 0,0 0 0,1 1-49,2-13 15,0 0 0,0-1 0,0 1 0,0 0 0,0 0 1,1 0-1,-1-1 0,1 1 0,-1 0 0,1 0 0,0-1 0,-1 1 1,1 0-1,0-1 0,0 1 0,0-1 0,1 0 0,-1 1 1,0-1-1,1 0 0,-1 1 0,0-1 0,1 0 0,-1 0 1,1 0-1,0 0 0,-1-1 0,1 1 0,0 0 0,-1-1 0,1 1 1,0-1-1,0 1 0,-1-1 0,1 0 0,0 0 0,0 0 1,0 0-1,0 0 0,-1 0 0,2-1-15,76-14 396,-14-8-829,-1-4-1,-1-2 1,41-27 433,-102 56-2963,-6 4-198</inkml:trace>
  <inkml:trace contextRef="#ctx0" brushRef="#br0" timeOffset="66097.456">5282 1631 5897,'-15'-20'6836,"-1"33"-5686,7 3-1119,1 1 0,1 0 0,0 0-1,2 0 1,0 1 0,0 0 0,2 0 0,0 1 0,1 12-31,-1-11 26,1-3-11,-1-9 2,1 1 0,1-1 0,0 1 0,0-1 0,1 1 0,0 0 0,0-1 0,1 1 0,0 0 0,0-1 0,1 1 0,0-1 0,1 0-1,0 0 1,2 3-17,-5-10-82,1 0 0,0 0 0,0-1-1,0 1 1,0 0 0,0-1 0,0 1-1,1-1 1,-1 1 0,0-1-1,0 0 1,0 1 0,0-1 0,1 0-1,-1 0 1,0 0 0,0 0 0,0 0-1,1 0 1,-1 0 0,0 0 0,0-1-1,0 1 1,0 0 0,1-1-1,-1 1 1,0-1 0,0 1 0,0-1-1,0 1 1,0-1 0,0 0 82,26-15-2038</inkml:trace>
  <inkml:trace contextRef="#ctx0" brushRef="#br0" timeOffset="67080.016">4916 2301 8034,'7'-16'6454,"26"0"-6129,-29 14 13,5-1-318,-1-1-1,1 2 1,-1-1 0,1 1-1,0 0 1,0 1 0,0 0-1,0 1 1,0 0-1,0 0 1,0 1 0,0 0-1,0 0 1,6 3-20,-13-3 1,0 0-1,0 0 1,-1 0 0,1 0 0,-1 0-1,1 0 1,-1 1 0,1-1-1,-1 1 1,0-1 0,0 1 0,1-1-1,-1 1 1,-1 0 0,1 0-1,0-1 1,0 1 0,0 0 0,-1 0-1,1 0 1,-1 0 0,0 0-1,1 0 1,-1 0 0,0 0 0,0 0-1,0 0 1,-1 0 0,1-1-1,0 1 1,-1 0 0,1 0 0,-1 0-1,0 0 1,1 0 0,-2 0-1,-34 63 170,20-47 38,0-1 0,-1-1 0,-1-1 0,-1 0 0,0-1 0,-10 4-208,44-11 196,227-12-708,-150-10-4047,-43-1 1254</inkml:trace>
  <inkml:trace contextRef="#ctx0" brushRef="#br0" timeOffset="67844.668">5541 1694 8026,'7'3'5174,"20"9"-5197,-14-1 30,0-1 0,0 2 0,-1 0-1,-1 0 1,0 1 0,-1 1-1,0-1 1,-1 2 0,0-1-1,-1 1 1,-1 1 0,-1-1-1,0 1 1,-1 0 0,0 1-1,-2-1 1,0 1 0,-1 0 0,1 11-7,-2-5 38,-1 0 0,-1 0 0,-1-1 1,-1 1-1,-1-1 0,0 1 0,-2-1 1,-1 0-1,-1-1 0,0 0 0,-2 0 1,0-1-1,-2 0 0,-4 6-38,-3-1 75,0 0-1,-2-1 0,-1-1 1,0 0-1,-2-2 0,0-1 0,-2-1 1,-6 3-75,-79 24-2734,55-38 643</inkml:trace>
  <inkml:trace contextRef="#ctx0" brushRef="#br0" timeOffset="67845.668">4673 1569 4081,'-2'-2'298,"0"1"1,0-1 0,0 0-1,-1 1 1,1-1-1,0 1 1,-1 0-1,0 0 1,1 0 0,-1 0-1,1 1 1,-1-1-1,0 0 1,0 1 0,1 0-1,-1 0 1,0 0-1,0 0 1,1 0-1,-1 0 1,0 1 0,1 0-1,-1-1 1,0 1-1,1 0 1,-2 1-299,-9 4 178,1 0 0,0 1 0,0 1 0,1 0 0,0 1 0,0 0 1,1 1-1,0 0 0,0 0 0,2 1 0,-8 10-178,-12 16 59,1 0 0,1 2 0,3 1 0,1 1 0,2 1 0,2 0 1,2 2-1,1 0 0,3 0 0,-4 30-59,13-53 21,1 0 0,1 0 0,1 0 1,0 0-1,2 0 0,1 0 0,0 0 0,2 0 1,0-1-1,3 6-21,1 2 2,1 0 0,2-1 0,0-1 1,2 0-1,1-1 0,0 0 0,2-1 1,1-1-1,1-1 0,1 0 0,1-2 0,1 0 1,0-1-1,2-2 0,5 4-2,106 46-4590,-67-36 1318</inkml:trace>
  <inkml:trace contextRef="#ctx0" brushRef="#br0" timeOffset="14206.096">381 2232 5401,'3'-6'1477,"-2"5"-1282,1 0 0,-1 0 0,0 0 0,0 0 0,0 0 1,0 0-1,0-1 0,-1 1 0,1 0 0,0 0 0,0-1 0,-1 1 0,1-1 0,-1 1 0,1 0 1,-1-1-1,0 1 0,0-1 0,1 1 0,-1-1 0,0 1 0,0-1 0,-1 1 0,1-1 0,0 1 0,0-1 1,-1 1-1,1-1 0,-1 1 0,1-1 0,-1 1 0,1 0 0,-1-1 0,0 1 0,0 0 0,0 0 1,0 0-1,0-1 0,0 1 0,-1 0-195,-8 1 41,0 1 0,0 0 0,0 1 0,0 0 0,1 0 0,-1 1 0,0 1 0,1-1 0,0 2 0,0-1 0,0 1 0,1 1 0,-1-1 0,1 1 0,-1 2-41,7-7 9,-31 24-7,0 1 1,2 2-1,1 1 0,-6 9-2,32-35-2,0 1 0,0-1 1,0 1-1,1 0 0,0 0 0,-1 0 0,1 0 0,1 0 0,-1 1 0,0-1 0,1 1 0,0 0 1,0 0-1,1 0 0,-1 0 0,1 0 0,0 0 0,1 0 0,-1 0 0,1 0 0,0 1 0,0-1 1,0 0-1,1 0 0,0 0 0,0 0 0,0 0 0,1 0 0,0 0 0,0 0 0,0 0 0,0-1 1,3 4 1,1-4 6,1-1 1,0 0 0,0 0 0,0 0 0,0-1 0,0-1 0,0 1 0,1-1 0,-1 0 0,0-1-1,1 1 1,-1-1 0,1-1 0,-1 0 0,0 0 0,1 0 0,-1-1 0,0 0 0,1 0-7,4-1 10,243-55-527,-213 46-1941,-13 0 113</inkml:trace>
  <inkml:trace contextRef="#ctx0" brushRef="#br0" timeOffset="14513.466">663 1950 8586,'3'-9'1920,"6"4"753,0 4-2537,10 12-96,-4 2-80,8 19-8,-1 7 16,1 18-16,-8 2 32,-7 20 0,-11-3 16,-18 24 32,-8 1 0,-26 30 24,-15-5 16,-34 25 552,-3-9-3289,-56 24 1289</inkml:trace>
  <inkml:trace contextRef="#ctx0" brushRef="#br0" timeOffset="141721.195">210 3783 3841,'23'-48'6789,"-20"42"-6272,-1 3-348,0 1 0,-1-1 1,1 0-1,-1 1 0,1-1 1,-1 0-1,0 0 0,0 0 1,0 0-1,-1 0 1,1 0-1,-1 0 0,1 0 1,-1 0-1,0 0 0,0 0 1,-1-1-1,1 1 0,-1 0-169,-36-1 507,28 5-497,0 1 0,0 0 0,0 1 0,1 0-1,-1 0 1,1 1 0,0 0 0,0 0 0,0 1 0,0 0-1,1 1 1,0-1 0,0 2 0,0-1 0,1 1 0,0-1 0,0 2-1,1-1 1,0 1 0,0 0 0,-3 7-10,0-1-8,1 1 1,0 0-1,1 0 0,1 1 1,1-1-1,0 1 1,0 0-1,2 0 0,0 1 1,1-1 7,1-13 2,0-1 1,0 1-1,1-1 1,-1 1-1,1-1 0,-1 1 1,1-1-1,0 1 1,0-1-1,0 0 1,0 1-1,0-1 0,1 0 1,-1 0-1,1 0 1,-1 0-1,1 0 0,0 0 1,0-1-1,0 1 1,0 0-1,0-1 1,0 0-1,0 1 0,0-1 1,1 0-1,-1 0 1,1 0-1,-1-1 1,0 1-1,1 0 0,-1-1 1,1 0-1,-1 1 1,1-1-1,0 0 1,-1 0-1,1-1 0,-1 1 1,1 0-1,-1-1 1,1 0-1,-1 1 0,0-1 1,1 0-1,-1 0 1,0-1-1,0 1 1,2-1-3,31-21 54,-2-2 0,0 0 0,-1-3 1,24-27-55,-47 46 8,26-26 18,-1-1 0,-2-1 0,-2-2 0,-1-1 0,-2-2 0,7-17-26,-16-6 117,-18 64-114,1 1 0,-1-1 0,0 0 0,0 1 0,0-1 0,0 1 0,0-1-1,0 0 1,0 1 0,0-1 0,0 1 0,0-1 0,0 0 0,0 1 0,0-1 0,0 1-1,0-1 1,-1 0 0,1 1 0,0-1 0,-1 1 0,1-1 0,0 1 0,-1-1 0,1 1 0,0-1-1,-1 1 1,1-1 0,-1 1 0,1 0 0,-1-1 0,1 1 0,-1 0 0,1-1 0,-1 1-1,1 0 1,-1 0 0,0-1 0,1 1 0,-1 0 0,1 0 0,-1 0 0,0 0 0,1 0-1,-1 0 1,1 0 0,-1 0 0,0 0 0,1 0 0,-1 0 0,1 0 0,-1 0 0,0 1-1,1-1 1,-1 0 0,1 0 0,-1 1 0,1-1 0,-1 0-3,-30 24 57,19-9-58,1 0 0,0 1 0,1 0 0,1 1 0,0 0 0,1 0 0,1 0 0,1 1 0,1 1 0,0-1 0,1 1 0,1 2 1,1-14 2,0 0 0,1 0-1,0 1 1,0-1 0,1 0-1,0 1 1,0-1 0,1 1-1,0-1 1,0 0 0,1 1-1,0-1 1,0 0 0,1 0-1,0 0 1,0-1 0,0 1-1,1-1 1,0 0 0,0 0-1,1 0 1,0 0 0,0-1-1,5 5-1,-8-9-24,1 1-1,-1-1 1,1 0-1,0 0 1,0 0-1,0 0 1,0-1-1,0 1 0,-1-1 1,1 1-1,0-1 1,0 0-1,0 0 1,0-1-1,0 1 1,0-1-1,0 1 0,1-1 25,27-21-3305,-19 1 579</inkml:trace>
  <inkml:trace contextRef="#ctx0" brushRef="#br0" timeOffset="142042.948">663 3223 8154,'0'-6'2104,"0"1"609,5 13-2337,1 9-272,12 11-136,2 9 56,7 13-80,-1 3 80,3 9-88,-10 0 72,-11 16-72,-19 2 88,-17 31-64,-20 3 96,-33 30-48,-20 2 64,-44 43-2753,-25-20 921</inkml:trace>
  <inkml:trace contextRef="#ctx0" brushRef="#br0" timeOffset="206133.966">1279 3467 5065,'0'-3'334,"1"0"1,-1 1-1,0-1 1,-1 0-1,1 0 0,0 0 1,-1 0-1,0 0 1,0 1-1,1-1 0,-2 0 1,1 0-1,0 1 1,0-1-1,-1 1 0,0-1 1,1 1-1,-1 0 1,0 0-1,0-1 0,0 1 1,0 1-1,-1-1 1,1 0-1,-1 0 0,1 1 1,-1 0-1,1-1 1,-1 1-1,0 0 0,0 0-334,-5-1 72,-1 1-1,1-1 1,0 1-1,-1 1 1,1 0-1,-1 0 0,1 1 1,-1 0-1,1 0 1,0 1-1,0 0 1,0 1-1,0-1 1,0 2-1,0-1 1,0 1-1,1 0 0,0 0 1,0 1-1,0 0 1,1 1-1,-1-1 1,1 1-1,1 0 1,-1 1-1,-1 2-71,7-7 1,0-1-1,0 1 1,1 0 0,-1-1-1,1 1 1,-1-1-1,1 1 1,0-1 0,-1 0-1,1 1 1,0-1 0,0 1-1,0-1 1,0 0-1,0 0 1,0 0 0,0 0-1,0 0 1,1 0-1,-1 0 1,0 0 0,1 0-1,-1 0 1,1-1 0,-1 1-1,1-1 1,-1 1-1,1-1 1,-1 1 0,1-1-1,-1 0 1,1 0 0,0 0-1,-1 0 1,1 0-1,-1 0 1,1 0 0,0 0-1,-1-1 1,1 1 0,0-1-1,-1 1 1,10 1 1,-1-1-1,1 1 1,-1 1 0,0 0 0,0 0 0,1 1 0,-1 0 0,-1 1 0,1 0 0,-1 0-1,1 1 1,-1 1 0,0-1 0,-1 2 0,0-1 0,0 1 0,4 4-2,-9-6-1,-1 0-1,1 0 1,-1 1 0,-1-1 0,1 0 0,-1 1 0,0-1 0,0 1 0,0-1 0,-1 1-1,0-1 1,0 1 0,0 0 0,-1-1 0,1 1 0,-1-1 0,-1 1 0,1-1 0,-1 0-1,0 1 1,0-1 0,-1 0 0,0 0 0,1 0 0,-2-1 0,1 1 0,0-1 0,-1 0-1,0 0 1,-4 4 1,-1 2 138,-1-1-1,-1 0 0,0 0 1,0-1-1,0-1 1,-1 0-1,-1 0 0,1-1 1,-1-1-1,0 0 0,0 0 1,0-2-1,0 0 0,-14 2-137,-18-15 721,44 9-720,0 1 1,1 0 0,-1-1 0,0 1 0,1-1-1,-1 1 1,0-1 0,1 1 0,-1-1 0,0 0 0,1 1-1,-1-1 1,1 0 0,-1 0 0,1 1 0,0-1-1,-1 0 1,1 0 0,0 1 0,-1-1 0,1 0-1,0 0 1,0 0 0,0 0 0,0 1 0,0-1 0,0 0-1,0 0 1,0 0 0,0 0 0,0 0 0,0 1-1,1-1 1,-1 0 0,0 0 0,1 0 0,-1 1-1,0-1 1,1 0 0,-1 0 0,1 1 0,-1-1 0,1 0-1,-1 1 1,1-1 0,0 1 0,-1-1 0,1 1-1,0-1 1,0 0-2,72-42-5416,-38 28 1786</inkml:trace>
  <inkml:trace contextRef="#ctx0" brushRef="#br0" timeOffset="207234">1341 3564 2072,'0'-6'793,"-1"-1"0,1 0 1,0 0-1,0 0 0,1 1 0,0-1 0,0 0 0,1 1 0,0-1 0,0 1 0,0-1 0,1 1 0,1-2-793,1-1 240,0 1 1,1 0-1,0 0 1,0 1-1,0 0 0,1 0 1,0 0-1,1 1 1,0 0-1,0 0 0,0 1 1,0 0-1,9-3-240,-15 6 9,-1 1 0,1 0 0,0-1 0,0 1 0,0 0-1,0 0 1,0 0 0,0 1 0,0-1 0,0 0 0,0 1 0,0-1-1,0 1 1,0 0 0,1 0 0,-1 0 0,0 0 0,0 0-1,0 0 1,0 0 0,1 1 0,-1-1 0,0 1 0,0 0 0,0-1-1,0 1 1,0 0 0,0 0 0,0 1 0,-1-1 0,1 0 0,0 0-1,0 1 1,-1-1 0,1 1 0,-1 0 0,0-1 0,1 1-1,-1 0 1,0 0 0,0 0 0,0 0 0,0 0 0,0 1-9,-2 5 6,0 0 0,-1 0 1,0-1-1,-1 1 0,1-1 1,-1 1-1,-1-1 1,0 0-1,0 0 0,-2 3-6,-3 4 18,-118 193 1132,127-206-1134,1-1 0,-1 1 0,1-1 0,-1 0 0,0 1 0,1-1 0,-1 1 0,1-1 0,-1 0 0,1 1 0,-1-1 0,1 0 0,-1 0 0,1 0 0,-1 1 0,1-1 0,0 0 0,-1 0 0,1 0 0,-1 0 0,1 0 0,0 0 0,-1 0 0,1 0 0,-1 0 0,1 0 0,-1 0 0,1 0 0,0-1 0,-1 1 0,1 0 0,-1 0 0,1 0 0,-1-1 0,1 1 0,-1 0 0,1-1 0,-1 1 0,1-1 0,-1 1 0,0 0 0,1-1 0,-1 1 0,0-1 0,1 1 0,-1-1 0,0 1 0,1-1-16,28-20 70,-1-2 0,0 0 1,-2-2-1,-1-1 0,-1-1 0,-1-1 0,-1 0 1,-2-2-1,0-2-70,-19 25 33,-9 16-29,-7 12 0,2 0-1,1 0 0,0 1 0,2 1 0,0 0 1,2 1-1,-5 17-3,12 38 51,2-77-46,-1 0-1,1 0 1,-1 0-1,1 0 1,0 0-1,0-1 1,0 1-1,0 0 1,0 0 0,0 0-1,0-1 1,1 1-1,-1-1 1,1 1-1,-1-1 1,1 0 0,0 1-1,-1-1 1,1 0-1,0 0 1,0 0-1,0 0 1,0 0 0,0-1-1,0 1 1,0-1-1,0 1 1,0-1-1,0 0 1,0 1-1,0-1 1,0 0 0,0 0-1,0-1 1,1 1-5,11-3 38,0-1 0,0-1 0,0 0 0,-1-1 1,1 0-1,-1-1 0,-1-1 0,1 0 0,-1 0 1,-1-2-1,1 1 0,-2-1 0,1-1 0,-1-1-38,-6 9 33,1-1 0,-1-1 0,-1 1 0,1-1 0,-1 1-1,1-1 1,-1 0 0,0 0 0,-1 0 0,0-1-1,1 1 1,-2-1 0,1 1 0,-1-1 0,1 0-1,-2 0 1,1 1 0,-1-1 0,1 0 0,-2 0-1,1 0 1,-1 1 0,0-1 0,0 0 0,0 0-33,0 5 4,1 0 1,-1 0 0,1 1 0,-1-1-1,1 0 1,-1 1 0,0-1 0,1 0 0,-1 1-1,0-1 1,0 1 0,1-1 0,-1 1-1,0 0 1,0-1 0,0 1 0,0 0-1,1-1 1,-1 1 0,0 0 0,0 0-1,0 0 1,0 0 0,0 0 0,0 0-1,0 0 1,1 0 0,-1 0 0,0 0 0,0 0-1,0 1 1,0-1 0,0 0 0,0 1-1,1-1 1,-1 0 0,0 1 0,0-1-1,1 1 1,-1 0 0,0-1 0,1 1-1,-1-1 1,0 1 0,1 0 0,-1 0 0,1-1-1,-1 1 1,1 0 0,-1 0 0,1 0-1,0-1 1,0 1 0,-1 0 0,1 0-1,0 0 1,0 0 0,0 0 0,0 0-1,0-1 1,0 1 0,0 0 0,0 0 0,0 0-1,0 0 1,0 0 0,1 0 0,-1 0-1,0-1 1,1 2-5,-1 0 3,1 0-1,0 0 1,-1 0 0,1 1-1,0-1 1,0 0 0,0 0-1,1 0 1,-1 0-1,0-1 1,1 1 0,-1 0-1,1-1 1,0 1 0,0-1-1,-1 1 1,1-1 0,0 0-1,0 1 1,0-1-1,0 0 1,0-1 0,1 1-1,-1 0 1,0 0 0,0-1-1,0 0 1,1 1 0,-1-1-1,0 0 1,1 0 0,-1 0-1,0 0 1,1-1-1,-1 1 1,0 0 0,0-1-1,0 0 1,1 0 0,-1 1-1,0-1 1,0 0 0,0-1-1,0 1 1,0 0 0,0-1-1,-1 1 1,1-1-1,0 1 1,-1-1 0,1-1-3,3-1 10,-1 0 0,0 0 1,0-1-1,0 1 1,0-1-1,-1 0 0,0 0 1,0 0-1,0-1 0,-1 1 1,0-1-1,0 1 0,0-1-10,-7-29 124,13 59-277,-21 112 78,13-134-18,0 0-1,0 0 1,0 0-1,0 0 1,0 0-1,0-1 0,1 1 1,-1 0-1,1 0 1,-1 0-1,1 0 1,0-1-1,0 1 0,-1 0 1,1-1-1,0 1 1,1-1-1,-1 1 1,0-1-1,0 1 0,1-1 1,-1 0-1,1 0 1,-1 1-1,1-1 1,-1 0-1,1 0 0,0-1 1,-1 1-1,1 0 1,0 0-1,0-1 1,-1 1-1,1-1 0,0 0 1,0 0-1,0 1 1,0-1-1,0 0 1,0-1-1,0 1 0,-1 0 1,2 0 93,23-9-3648,13-4-187</inkml:trace>
  <inkml:trace contextRef="#ctx0" brushRef="#br0" timeOffset="208721.063">2144 3053 6625,'-3'2'6635,"-3"32"-5889,-11 139 54,7 65-800,9-206 113,1 0-1,2 0 1,2-1 0,2 12-113,-5-37 24,2 8 481,-2-20 685,-2-10-726,1-12-285,-2 0 0,0 0-1,-2 0 1,-1 0 0,-1 1-1,-2 0 1,0 0-1,-2 1 1,-4-6-179,17 37-14,1 0 0,-1 0 0,1-1 0,0 0 0,0 1 0,0-1 0,1-1 0,-1 1-1,1-1 1,0 0 0,0 0 0,0 0 0,1 0 0,-1-1 0,1 0 0,-1 0 0,1-1 0,0 1 0,-1-1 0,3 0 14,6-1-214,-1-1 1,0 0 0,1 0-1,-1-1 1,0-1-1,0 0 1,0-1 0,1-1 213,19-9-2840,-1-2 0,0-1 0,-1-1 0,0-3 2840,-6 5-2283,-18 12 2202,10-7 1049,-10 2 2610,-14 6 1371,-12 2-2573,12 5-2306,-1-1 0,1 1 0,1 1-1,-1-1 1,0 1 0,1 1 0,0-1-1,0 1 1,1 0 0,0 0 0,0 0-1,0 1 1,1 0 0,0 0 0,0 0 0,0 0-1,1 1 1,0 0 0,-1 6-70,-12 58 55,16-70-50,0 0-1,0 0 1,0 0-1,0 0 0,0 0 1,0 0-1,0 0 0,0 0 1,1-1-1,-1 1 0,1 0 1,0 0-1,-1 0 0,1-1 1,0 1-1,0 0 1,0-1-1,0 1 0,0 0 1,1-1-1,-1 0 0,0 1 1,1-1-1,-1 0 0,1 1 1,-1-1-1,1 0 0,0 0 1,-1 0-1,1-1 0,0 1 1,0 0-1,0-1 1,-1 1-1,3 0-4,5-2 36,1-1 0,0 0 0,-1 0 0,1 0 0,-1-1-1,0-1 1,0 0 0,0 0 0,0 0 0,-1-1 0,0-1 0,0 1 0,0-1 0,-1-1 0,1 1 0,-2-1 0,2-1-36,10-12 80,-1 0 0,-1-1 1,-1-1-1,-1 0 0,0-1 1,-2-1-1,-1 0 0,0-1 1,-2 0-1,-1 0 0,-1-1 1,-2 0-1,2-17-80,-5-50 437,-3 91-426,1 0 0,-1 1 0,0-1 0,0 0 0,0 0 0,0 1 0,0-1 0,0 0 0,0 1 0,0-1 0,0 1 0,-1 0 0,1-1 0,-1 1-1,1 0 1,-1 0 0,0 0 0,1 0 0,-1 0 0,0 0 0,1 0 0,-1 1 0,0-1 0,0 1 0,0-1 0,0 1 0,0 0 0,0 0 0,0-1 0,0 1 0,1 1-1,-1-1 1,0 0 0,0 0 0,0 1 0,0-1 0,0 1 0,0 0 0,1-1 0,-1 1 0,0 0 0,0 0 0,1 0 0,-1 0 0,1 0 0,-1 1 0,1-1 0,-1 0-1,1 1 1,0-1 0,0 1 0,0-1 0,0 1 0,0 0-11,-11 8 5,1 1-1,0 0 1,1 1-1,0 0 1,1 0-1,1 1 1,0 0 0,0 1-1,2 0 1,-1 0-1,2 0 1,-1 3-5,6-10-2,-1 0 1,1-1 0,0 1-1,1 0 1,0 0 0,0-1-1,0 1 1,1 0 0,0-1-1,0 0 1,0 1 0,1-1-1,0 0 1,0 0 0,1 0-1,0-1 1,0 1 0,0-1-1,0 0 1,1 0-1,0-1 1,0 1 0,4 1 1,49 72 23,-55-72-37,-1 1 1,1-1-1,-1 1 0,0 0 1,-1 0-1,0 0 0,0 0 1,0 0-1,-1 0 0,0 1 1,0-1-1,-1 0 0,0 0 1,0 0-1,-1 0 0,0 0 1,0-1 13,1-4-129,0 0 0,0 0 0,0-1 0,-1 1 0,1-1 0,0 1 0,-1-1 0,1 0 1,-1 1-1,1-1 0,-1 0 0,0 0 0,0 0 0,1 0 0,-1 0 0,0 0 0,0-1 0,0 1 0,0-1 0,0 1 1,0-1-1,0 0 0,0 0 0,0 0 129,-30 3-2526</inkml:trace>
  <inkml:trace contextRef="#ctx0" brushRef="#br0" timeOffset="210776.45">1953 2944 10642,'-11'-9'2721,"4"-2"840,5 7-3177,8 1-56,3-1-256,10 4 8,2 4-472,23 11-3137,1 1 944</inkml:trace>
  <inkml:trace contextRef="#ctx0" brushRef="#br0" timeOffset="210777.45">3074 3020 8490,'27'-35'4862,"-26"35"-4831,0 0 0,-1 0 1,1 1-1,0-1 0,0 0 0,-1 0 0,1 0 0,0 1 0,0-1 0,-1 0 0,1 1 0,0-1 1,0 1-1,-1-1 0,1 1 0,-1-1 0,1 1 0,0-1 0,-1 1 0,1 0 0,-1-1 1,1 1-1,-1 0 0,0-1 0,1 1 0,-1 0 0,0 0 0,1-1 0,-1 1 0,0 0 1,0 0-1,0 0 0,0-1 0,0 1 0,0 0 0,0 0 0,0 0 0,0-1 0,0 1 1,0 0-1,0 0 0,0 0 0,-1-1 0,1 1 0,0 0 0,-1 0 0,1-1 0,-1 1 1,1 0-32,-18 195 780,15-156-687,2 0 0,2-1 1,2 1-1,1-1 0,9 39-93,-6-44 56,-36-61-5679,9 3 2333</inkml:trace>
  <inkml:trace contextRef="#ctx0" brushRef="#br0" timeOffset="210778.45">2979 3366 4961,'-14'-17'3193,"0"2"-185,10 3-1119,1 7-369,6 4-784,3-4-120,6 8-360,11-4-88,4 4-160,12-3 0,4 3-304,4-6 208,-6-2-3200,9-1 863</inkml:trace>
  <inkml:trace contextRef="#ctx0" brushRef="#br0" timeOffset="210779.45">3402 3240 5233,'-34'7'9142,"28"-2"-8959,0 0-1,1 0 1,0 0 0,0 0-1,0 1 1,1 0-1,0 0 1,0 0-1,0 1 1,1-1-1,-1 3-182,-17 70 510,20-77-501,1 0 1,-1 1-1,1-1 1,0 1 0,0-1-1,0 0 1,0 1-1,1-1 1,-1 0 0,1 1-1,-1-1 1,1 0-1,0 0 1,0 1 0,0-1-1,0 0 1,0 0-1,0 0 1,0 0-1,1 0 1,-1-1 0,1 1-1,0 0 1,-1 0-1,1-1 1,0 0 0,0 1-1,0-1 1,0 0-1,0 0 1,0 0-1,0 0 1,2 1-10,4 0 40,-1-1-1,1 0 1,0 0 0,-1-1-1,1 1 1,0-2 0,-1 1-1,1-1 1,0 0 0,-1-1-1,1 1 1,-1-2 0,0 1-1,0-1 1,0 0 0,0 0-1,0-1 1,0 0 0,-1 0-1,0-1 1,0 0 0,0 0-1,0 0 1,-1-1 0,0 0-1,0 0 1,-1 0 0,1 0-1,-2-1 1,1 0 0,0-1-40,-3 6 33,-1 0 1,1 0 0,-1-1 0,1 1 0,-1 0-1,0-1 1,0 1 0,0 0 0,0-1 0,-1 1 0,1 0-1,-1 0 1,1-1 0,-1 1 0,0 0 0,0 0-1,0 0 1,0 0 0,0 0 0,0 0 0,0 0-1,-1 0 1,1 0 0,-1 0 0,0 1 0,1-1 0,-1 1-1,0-1 1,0 1 0,0 0 0,0 0 0,0 0-1,0 0 1,0 0 0,0 0 0,-1 0 0,1 1-1,0-1 1,0 1 0,-3-1-34,0 0-99,-1 0 0,1 0 1,-1 1-1,0 0 0,1 0 0,-1 0 1,1 1-1,-1-1 0,0 1 0,1 1 0,-1-1 1,1 1-1,0 0 0,0 0 0,0 0 1,-2 2 98,-10 15-3386,9-6-117</inkml:trace>
  <inkml:trace contextRef="#ctx0" brushRef="#br0" timeOffset="210780.45">3874 3179 6161,'-20'8'6722,"11"16"-4383,-2 15-2216,2 0 0,1 0 0,3 1 0,1 0 1,2 1-1,1-1 0,3 0 0,1 0 0,4 17-123,10 67 527,-32-135 1161,9-4-1568,1 0-1,1 0 1,1-1-1,0 1 1,1-1-1,0 0 0,2 1 1,-1-1-1,2 0 1,0 0-1,1 1 1,1-1-1,0 1 0,1-1 1,1 1-1,3-6-119,-4 6-10,2-1 0,0 1 0,1 1 0,0-1 0,1 1 0,1 1-1,0-1 1,8-7 10,-13 16-4,0 0-1,0 1 0,1 0 1,0 0-1,0 0 0,0 1 1,0 0-1,0 0 0,1 0 1,-1 0-1,1 1 0,0 0 0,0 0 1,0 1-1,0 0 0,0 0 1,0 0-1,0 1 0,0-1 1,1 1-1,-1 1 0,0-1 1,0 1-1,0 0 5,2 1-8,0 0-1,-1 1 1,1 0 0,-1 0-1,1 0 1,-1 1 0,0 0-1,0 1 1,-1-1 0,1 1-1,3 5 9,-7-8-3,-1 0-1,1 1 0,-1 0 0,0-1 1,0 1-1,0 0 0,-1 0 0,1 0 1,-1 0-1,1 0 0,-1 0 0,0 1 1,0-1-1,-1 0 0,1 1 0,-1-1 1,1 1-1,-1-1 0,0 0 1,-1 1-1,1-1 0,0 0 0,-1 1 1,0-1-1,0 0 0,0 1 0,0-1 1,0 0-1,-2 2 4,-4 6 26,0-1 1,-1 0-1,0 0 1,-1-1-1,0 0 0,0-1 1,-1 0-1,0 0 1,0-1-1,-1 0 1,0-1-1,-1 0 0,1-1 1,-1 0-1,0-1 1,-5 1-27,13-3 12,0-1 0,0 0 0,0 0 0,0 0 1,0-1-1,0 1 0,0-1 0,0 0 0,-1 0 0,1-1 1,0 1-1,0-1 0,0 0 0,0 0 0,0 0 0,-2-1-12,6 1-29,-1 1-1,1-1 0,-1 1 1,1-1-1,-1 1 0,1-1 1,-1 1-1,1-1 0,-1 1 1,1-1-1,0 1 0,-1-1 1,1 0-1,0 1 0,0-1 1,-1 0-1,1 1 0,0-1 1,0 0-1,0 1 0,0-1 1,0 0-1,0 1 0,0-1 1,0 0-1,0 1 0,0-1 1,0 0-1,0 1 0,1-1 0,-1 0 1,0 1-1,1-1 0,-1 1 1,0-1-1,1 0 0,-1 1 1,0-1-1,1 1 0,-1-1 1,1 1-1,-1-1 0,1 1 1,-1 0-1,1-1 0,-1 1 1,1-1-1,0 1 30,33-23-1984,5 10-1482,5 1 14</inkml:trace>
  <inkml:trace contextRef="#ctx0" brushRef="#br0" timeOffset="211540.035">4305 3338 6321,'0'-6'3329,"0"-3"-96,4 5-1289,4-2-920,1 4-383,6-1-41,3 3-232,8 0-16,3 0-232,0 0 40,1 0-144,0-2 48,-4 1-64,0 1 0,-2-5-312,-7 4-352,-2-1-2993,-4 2 616</inkml:trace>
  <inkml:trace contextRef="#ctx0" brushRef="#br0" timeOffset="211541.035">4346 3397 7874,'-14'7'2528,"6"-3"489,7 4-2161,8-2-184,6 0-240,15 1 24,6-2-152,13-5 33,3-2-177,14-1 16,-7-1-104,8-2-3049,-13 15-416,-9-18-864</inkml:trace>
  <inkml:trace contextRef="#ctx0" brushRef="#br0" timeOffset="211977.555">5050 3200 5033,'0'-6'1407,"-6"-42"5732,6 47-7064,-1 0 0,1-1 0,-1 1 0,0 0 0,1 0 0,-1 0 0,0 0-1,0 0 1,0 0 0,0 0 0,0 0 0,0 1 0,0-1 0,0 0 0,0 0 0,0 1 0,0-1 0,0 1 0,-1-1 0,1 1 0,0 0 0,0-1 0,-1 1 0,1 0 0,0 0 0,-1 0 0,1 0 0,0 0 0,0 0 0,-1 0 0,1 0 0,0 0 0,-1 1 0,1-1 0,0 0 0,0 1-75,-8 3 43,1 0 1,-1 0-1,1 1 0,1 0 0,-1 1 1,1 0-1,0 0 0,0 0 0,1 1 1,-1 0-1,2 0 0,-1 1 1,1 0-1,0 0 0,1 0 0,-3 5-43,5-10 3,0 1 0,0-1-1,0 0 1,0 0-1,1 1 1,-1-1 0,1 1-1,0-1 1,0 1-1,0-1 1,1 1 0,-1 0-1,1 0 1,0-1-1,0 1 1,0 0 0,1-1-1,-1 1 1,1 0 0,0-1-1,0 1 1,0-1-1,0 1 1,1-1 0,0 2-3,38-8 138,-23-5-94,0-2 0,-1 1 0,0-2 0,0 0-1,-1-1 1,-1-1 0,0 0 0,0-1 0,-2 0 0,1-1-1,-2-1 1,0 1 0,-1-2 0,0-1-44,10-31 97,-20 50-97,0-1 1,0 0-1,-1 0 0,1 0 1,0 0-1,0 0 0,0 0 1,-1 0-1,1 0 0,0 0 1,0 1-1,0-1 0,-1 0 0,1 0 1,0 0-1,0 0 0,-1 0 1,1 0-1,0-1 0,0 1 1,0 0-1,-1 0 0,1 0 1,0 0-1,0 0 0,-1 0 1,1 0-1,0 0 0,0 0 0,0-1 1,0 1-1,-1 0 0,1 0 1,0 0-1,0 0 0,0-1 1,0 1-1,0 0 0,-1 0 1,1 0-1,0-1 0,0 1 1,0 0-1,0 0 0,0 0 0,0-1 1,0 1-1,0 0 0,0 0 1,0-1-1,0 1 0,0 0 1,0 0-1,0 0 0,0-1 1,0 1-1,0 0 0,0 0 0,0-1 1,0 1-1,0 0 0,1 0 0,-18 15-40,4 0 34,1 0 0,0 1-1,1 1 1,1 0 0,1 1 0,0-1 0,1 2 0,1-1 0,1 1-1,0 2 7,7 54-552,-1-74 417,1 1 0,0 0-1,0 0 1,-1 0 0,1-1-1,0 1 1,1 0-1,-1-1 1,0 1 0,0-1-1,1 1 1,-1-1 0,1 0-1,-1 0 1,1 0 0,-1 1-1,1-1 1,0-1-1,0 1 1,-1 0 0,1 0-1,0-1 1,0 1 0,0-1-1,0 1 1,0-1 0,0 0-1,1 0 136,32-4-3146</inkml:trace>
  <inkml:trace contextRef="#ctx0" brushRef="#br0" timeOffset="212291.253">5294 3366 6217,'-20'31'3041,"2"7"-112,0-7-1209,-2 8-1224,6-2-240,5-6 8,8-11-184,10-6 32,14-17-304,11-18-2808,10-7 863</inkml:trace>
  <inkml:trace contextRef="#ctx0" brushRef="#br0" timeOffset="212796.001">5594 3083 6033,'-59'22'8258,"-13"37"-6877,71-58-1344,-44 51 332,44-51-363,0 0 0,1 0 0,-1 0 0,0 0 0,0 0 0,1 0 0,-1 0 1,1 1-1,-1-1 0,1 0 0,-1 0 0,1 1 0,0-1 0,-1 0 0,1 1 0,0-1 0,0 0 0,0 1 0,0-1 0,0 0 0,1 1 0,-1-1 0,0 0 0,1 1 1,-1-1-1,0 0 0,1 0 0,0 1 0,-1-1 0,1 0 0,0 0 0,-1 0 0,1 0 0,0 0 0,0 0 0,0 0 0,0 0 0,0 0 0,0 0 0,0-1 0,0 1 0,1 0 1,-1-1-7,58 15 95,174-7 97,-231-8-193,1 0 0,0 1 0,0-1 0,-1 1-1,1 0 1,0 0 0,-1 0 0,1 0 0,-1 0 0,1 1 0,-1-1-1,0 1 1,1 0 0,-1-1 0,0 1 0,0 0 0,0 0-1,0 1 1,-1-1 0,1 0 0,-1 0 0,1 1 0,-1-1 0,0 1-1,0-1 1,0 1 0,0 0 0,0-1 0,-1 1 0,1 0 0,-1 0-1,0 0 1,1-1 0,-1 1 0,-1 0 0,1 0 0,0 0-1,-1-1 1,1 1 0,-1 0 0,0-1 0,0 1 0,0 0 0,-1 1 1,-3 7 83,0 0 0,0-1 0,-1 0 1,0 0-1,-1-1 0,0 0 1,-1 0-1,1 0 0,-2-1 1,1-1-1,-1 1 0,0-1 1,-1-1-1,0 1 0,0-2 1,0 1-1,-1-1 0,1-1 1,-7 2-84,9-4 141,0 0 1,0 0-1,0 0 1,0-1-1,-1 0 1,1-1-1,0 0 1,-1 0 0,-5-1-142,11 0 22,0 1 1,1 0 0,-1-1 0,0 0 0,0 1 0,1-1 0,-1 0 0,0-1 0,1 1 0,-1 0 0,1-1 0,-1 1 0,1-1-1,0 0 1,0 0 0,0 0 0,0 0 0,0 0 0,0 0 0,1-1 0,-1 1 0,1-1 0,-1 1 0,1-1 0,0 1 0,0-1 0,0 0-1,0 1 1,0-1 0,1 0-23,1-4 7,0 0 0,1 1 0,0-1 0,0 1 0,0 0 0,1-1 0,0 1 0,0 0 0,1 1 0,0-1 0,0 0 0,0 1 0,0 0 0,1 0 0,0 0 0,0 1 0,0 0 0,1 0-1,-1 0 1,1 0 0,0 1 0,0 0 0,6-2-7,-4 0 8,27-17-5,-13 11 8,-1-2 0,-1 0 0,0-1 0,-1-1 0,-1 0 0,0-2 0,-1 0 0,-1-1-1,0-1 1,7-12-11,-22 30 19,0-1 0,-1 1-1,1 0 1,0-1 0,0 1-1,-1-1 1,1 1 0,-1-1-1,1 1 1,-1-1 0,1 1-1,-1-1 1,0 1 0,0-1-1,0 0 1,0 1 0,0-1-1,0 1 1,0-1 0,-1 1-1,1-1 1,-1 1 0,1-1-1,-1 1 1,1-1 0,-1 1-1,0-1 1,0 1 0,1 0-1,-1-1 1,0 1 0,0 0 0,0 0-1,-1 0 1,1 0 0,0 0-1,0 0 1,-1 0 0,1 0-1,0 0 1,-2 0-19,-5 0 12,0-1 0,-1 2 0,1-1 0,0 1 0,-1 0 0,1 1 0,-1 0 0,1 0 0,0 1 0,0 0 0,0 0 0,0 1 0,0 0 0,0 1 0,1-1 0,-1 2 0,1-1 0,-4 4-12,-34 25-4621,34-28 1159</inkml:trace>
  <inkml:trace contextRef="#ctx0" brushRef="#br0" timeOffset="-214212.789">7603 2812 7234,'0'-1'10,"1"1"157,0-1 0,-1 1-1,1-1 1,-1 0 0,1 1 0,-1-1-1,1 0 1,-1 1 0,1-1-1,-1 0 1,0 0 0,0 1-1,1-1 1,-1 0 0,0 0 0,0 0-1,0 1 1,0-1 0,0 0-1,0 0 1,0 0 0,0 0-1,0 1 1,0-1 0,0 0 0,0 0-1,-1 0 1,1 1 0,0-1-1,0 0 1,-1 0 0,1 1-1,-1-1 1,1 0 0,-1 1 0,1-1-1,-1 1 1,1-1 0,-1 0-1,0 1 1,1-1 0,-1 1-1,0-1 1,1 1 0,-1-1-167,-39 47 695,30-31-636,1 1 1,1 1-1,0-1 1,1 1-1,1 0 1,1 1-1,0-1 0,1 1 1,1 0-1,0 4-59,3-18 26,0-1 0,0 1 0,0-1 0,0 1 0,0-1 0,0 1-1,1-1 1,0 1 0,0-1 0,0 1 0,0-1 0,0 0 0,1 0 0,0 0-1,-1 0 1,1 0 0,0 0 0,0 0 0,1 0 0,-1-1 0,1 1-1,-1-1 1,1 0 0,0 1 0,0-1 0,0-1 0,0 1 0,0 0 0,0-1-1,0 1 1,0-1 0,1 0 0,-1 0 0,1-1 0,-1 1 0,1 0-1,-1-1 1,4 0-26,1 0 13,0-1-1,0 1 1,0-1-1,0-1 0,0 0 1,0 0-1,0-1 1,0 1-1,-1-2 0,1 1 1,-1-1-1,0 0 1,0-1-1,0 1 1,-1-2-1,1 1 0,0-2-12,-2 2-522,0 0 0,-1-1 0,0 1 0,0-1-1,0 0 1,0 0 0,-1 0 0,0-1 0,-1 1-1,1-1 1,-1 0 0,-1 0 0,1 0 522,1-25-3816</inkml:trace>
  <inkml:trace contextRef="#ctx0" brushRef="#br0" timeOffset="-213738.471">7734 2885 5993,'-5'13'2649,"-1"4"39,0 7-1223,4 7-889,-1 0-120,0-2-48,2 8-104,2-7-56,2-3-88,6-5-32,8-9-208,4-10 792,17-16-3736,-1-9 1359</inkml:trace>
  <inkml:trace contextRef="#ctx0" brushRef="#br0" timeOffset="-213178.317">7515 3513 7210,'-17'-4'3944,"12"2"-72,20 0-2804,10-2-735,-5 0-263,0 1 0,-1 1 1,1 0-1,0 2 0,0 0 1,0 2-1,0 0 0,0 1 1,3 1-71,-21-3 6,0-1 1,0 1-1,0-1 1,0 1-1,0 0 1,0 0-1,0 0 1,0 0 0,0 1-1,-1-1 1,1 0-1,0 1 1,-1-1-1,1 1 1,-1-1-1,0 1 1,1 0-1,-1 0 1,0-1-1,0 1 1,0 0 0,0 0-1,-1 0 1,1 0-1,0 0 1,-1 0-1,1 1 1,-1-1-1,0 0 1,0 0-1,0 0 1,0 0-1,0 0 1,0 1 0,-1-1-1,1 0 1,-1 0-1,1 0 1,-1 0-1,0 0 1,0 0-1,0 1-6,-4 7 122,-1 0 0,0-1-1,0 0 1,-1 0 0,0-1 0,0 0-1,-1 0 1,0 0 0,0-1-1,-1 0 1,0-1 0,0 0-1,0-1 1,-1 1 0,0-2-1,-7 3-121,-11-5 431,58-3-263,5 3-152,-29-3-15,0 1 0,0-1 0,1 1 0,-1 0 0,0 0 0,0 1 0,1 0 0,-1 0 0,0 0 0,0 1 0,0 0 0,0 0 0,-1 1 0,1-1 0,-1 1 0,1 0 0,-1 1 0,0 0 0,0-1 0,0 1 0,-1 1 0,1-1 1,-1 1-1,0 0 0,2 3-1,-6-1 1,0-1 0,0 1 1,0-1-1,-1 1 0,-1-1 1,1 0-1,-1 0 0,0 1 1,0-1-1,0 0 0,-1-1 1,0 1-1,0 0 0,-1-1 1,0 0-1,0 0 0,0 0 1,0 0-1,-1 0 0,1-1 1,-1 0-1,-1 0 0,1 0 1,0-1-1,-1 0 0,0 0 1,0 0-1,-1 0-1,-5 2 99,-1 1-1,0-2 1,0 1 0,0-2-1,-1 0 1,1 0 0,-1-2-1,0 1 1,1-2 0,-2 0-99,14 1-30,0-1 0,-1 0 0,1 1 1,-1-1-1,1 0 0,0 0 0,-1 0 0,1 0 1,-1 0-1,1-1 0,0 1 0,-1 0 0,1-1 1,0 1-1,-1 0 0,1-1 0,0 0 0,-1 1 1,1-1-1,0 0 0,0 0 0,0 1 0,0-1 1,0 0-1,0 0 0,0 0 0,0 0 0,0-1 1,0 1-1,0 0 0,1 0 0,-1 0 0,1-1 1,-1 1-1,1 0 0,-1-1 0,1 1 0,-1 0 1,1-1-1,0 1 0,0-1 0,0 1 0,0 0 1,0-1-1,0 1 0,0-1 0,1 1 1,-1 0-1,0-1 0,1 1 0,-1 0 0,1-1 1,-1 1-1,1 0 0,0 0 0,-1-1 0,1 1 1,0 0-1,0 0 0,0 0 0,0 0 30,23-17-3673,6-7-220</inkml:trace>
  <inkml:trace contextRef="#ctx0" brushRef="#br0" timeOffset="-212756.743">8034 2871 7930,'0'-1'130,"-7"-13"4056,15 14-1162,9 15-2990,0 2-1,-2-1 1,0 2 0,-1 0 0,-1 1-1,0 0 1,-2 1 0,0 0-1,-1 1 1,-1 0 0,-1 0 0,-1 1-1,-1 0 1,-1 1 0,-1-1-1,-1 1 1,-1 0 0,-1 0 0,-1 0-1,0 0 1,-5 18-34,0-12 53,-1-1 0,-2 0 1,0-1-1,-2 0 0,-2-1 0,0 0 0,-7 10-53,-3 0 7,-1-1-1,-2 0 1,-1-2 0,-2-1 0,-1-2-1,-2 0 1,-31 23-7,57-50-16,-2 4-359,-1-1 0,0-1 0,0 0-1,0 0 1,-1 0 0,0-1 0,0 0 0,0-1 0,0 0-1,-1 0 376,-47-1-2859</inkml:trace>
  <inkml:trace contextRef="#ctx0" brushRef="#br0" timeOffset="-212053.238">7190 2709 8850,'-13'-2'2112,"-8"11"705,-2 11-2521,2 16-192,-5 8-24,-6 17-32,5 0 80,-7 25-48,5 2 32,5 20-48,12-8 32,12 12-56,14-19 40,11 4-40,9-20 24,14-2-2608,8-24-433,7-22-736</inkml:trace>
  <inkml:trace contextRef="#ctx0" brushRef="#br0" timeOffset="-211793.167">8720 3076 5385,'-2'-3'556,"1"1"0,-1-1 0,0 1-1,0 0 1,0 0 0,0 0 0,0 0 0,0 0 0,-1 0-1,1 0 1,-1 1 0,1 0 0,-1-1 0,0 1 0,1 0-1,-1 0 1,0 0 0,-1 0-556,-50 8 2267,43-3-2311,1 2 1,0-1-1,1 1 0,-1 0 1,1 1-1,1 0 0,-1 1 0,1-1 1,-1 3 43,-3 4 11,1 1 1,1 0-1,0 0 1,1 1-1,1 1 1,0-1-1,1 1 1,1 0-1,1 1 1,0 0-1,1-1 1,1 1-1,0 6-11,3-22 11,-1 0 0,0 1 1,1-1-1,0 0 0,0 0 0,-1 1 1,1-1-1,1 0 0,-1 0 0,0 1 0,0-1 1,1 0-1,-1 0 0,1 1 0,0-1 0,0 0 1,0 0-1,0 0 0,0 0 0,0 0 1,0 0-1,1 0 0,-1-1 0,1 1 0,-1 0 1,1-1-1,0 1 0,0-1 0,0 0 0,-1 1 1,1-1-1,0 0 0,1 0 0,-1 0 1,0-1-1,0 1 0,0 0 0,0-1 0,1 1 1,-1-1-1,0 0 0,0 0 0,1 0 0,1 0-11,9-4 57,0 0-1,-1 0 0,1-2 0,-1 1 0,0-2 0,-1 1 0,1-2 0,-2 0 0,1 0 0,-1 0 1,0-2-1,-1 1 0,0-1 0,0 0 0,-1-1 0,4-6-56,-6 10 15,-1-1-1,1 1 1,-1-1 0,0 0-1,-1-1 1,0 1 0,0-1-1,-1 0 1,0 0 0,-1 0-1,0 0 1,0 0 0,-1 0-1,0-1 1,0 1 0,-1-4-15,0 13-5,-1-1 0,1 0 0,0 0 0,0 1 0,0-1 0,-1 0 0,1 0 0,0 1 1,0-1-1,-1 1 0,1-1 0,-1 0 0,1 1 0,-1-1 0,1 1 0,-1-1 0,1 0 0,-1 1 0,1 0 1,-1-1-1,0 1 0,1-1 0,-1 1 0,0 0 0,1-1 0,-1 1 0,0 0 0,1 0 0,-1 0 0,0-1 1,0 1-1,1 0 0,-1 0 0,0 0 0,0 0 0,1 0 0,-1 0 0,0 1 0,0-1 0,1 0 0,-1 0 1,0 0-1,1 1 0,-1-1 0,0 0 0,1 1 0,-1-1 0,0 1 0,1-1 0,-1 0 0,1 1 0,-1 0 1,1-1-1,-1 1 5,-30 32-1012,4 31-3175,23-34 966</inkml:trace>
  <inkml:trace contextRef="#ctx0" brushRef="#br0" timeOffset="-211474.778">8893 3443 8034,'-6'12'2768,"-6"8"257,-2 6-1873,3 2-1064,5 0-48,0-5 32,6-4-280,3-11 680,15-5-3520,-4-12 1159</inkml:trace>
  <inkml:trace contextRef="#ctx0" brushRef="#br0" timeOffset="-211136.305">9037 3068 9602,'-45'6'5290,"43"-5"-5242,-1 0 1,1 1 0,0-1 0,0 1 0,0 0-1,0-1 1,0 1 0,0 0 0,0 0 0,1 0-1,-1 0 1,1 1 0,-1-1 0,1 0 0,0 1-1,0-1 1,0 1 0,0-1 0,0 1 0,1-1-1,-1 1 1,1-1 0,0 3-49,-1-1 7,0 0 0,0 0 0,1 0-1,0 0 1,0 0 0,0-1 0,0 1 0,1 0-1,0 0 1,-1 0 0,1 0 0,1-1 0,-1 1-1,0 0 1,1-1 0,0 1 0,0-1 0,0 1 0,0-1-1,1 0 1,-1 0 0,1 0 0,0 0 0,-1-1-1,1 1 1,1-1 0,-1 0 0,1 1-7,10 2 13,0-2 1,0 0 0,0 0-1,0-2 1,0 0 0,0 0-1,12-2-13,-12 1 11,0 0-1,0 1 1,0 0-1,0 1 1,0 0 0,0 1-1,11 5-10,-22-6 12,0 0 1,0 0-1,0 0 0,-1 0 0,1 1 0,-1 0 0,1-1 1,-1 1-1,0 0 0,0 0 0,0 0 0,0 0 1,-1 0-1,1 0 0,-1 1 0,0-1 0,0 1 1,0-1-1,0 1 0,-1-1 0,1 1 0,-1-1 0,0 1 1,0-1-1,0 1 0,-1-1 0,1 1 0,-1-1 1,0 1-1,0-1 0,0 1 0,0-1 0,-1 0 0,1 1 1,-1-1-1,0 0 0,0 0 0,0 0 0,0-1 1,-1 1-1,1 0 0,-1-1 0,1 0 0,-2 1-12,-10 14 148,-2-1-1,0 0 0,-1-1 0,0-1 1,-1-1-1,-1 0 0,-6 2-147,21-12 50,1-1-1,-1 1 0,0-1 1,1 0-1,-1 0 1,0 0-1,0 0 1,0-1-1,0 0 0,-1 0 1,1 0-1,0 0 1,-1-1-1,1 1 1,0-1-1,-1 0 1,1 0-1,0-1 0,0 1 1,-1-1-1,1 0 1,0 0-1,0-1 1,0 1-1,0-1 0,0 0 1,0 0-1,0 0 1,1-1-1,-1 1-49,0-2 17,0 0 0,0 0-1,0 0 1,1 0 0,0-1 0,0 1 0,0-1-1,1 0 1,-1 0 0,1 0 0,0 0-1,0 0 1,1 0 0,0-1 0,0 1-1,0 0 1,0-1 0,1 1 0,0-1-1,0 1 1,1-1 0,-1 1 0,1 0 0,0-1-1,1 1 1,-1 0 0,1 0 0,0 0-1,0 0 1,1 0 0,0 0 0,-1 0-1,2 1 1,-1-1 0,1 0-17,16-14-4,0 1 1,1 0-1,1 2 0,0 1 0,1 0 1,13-4 3,74-53 65,-74 32 186,-36 39-235,1 0 0,0-1 0,-1 1 1,1 0-1,-1 0 0,0-1 0,1 1 1,-1 0-1,0 0 0,0-1 1,0 1-1,0 0 0,0-1 0,0 1 1,0 0-1,-1 0 0,1-1 0,0 1 1,-1 0-1,1 0 0,-1-1 1,1 1-1,-1 0 0,1 0 0,-1 0 1,0 0-1,0 0 0,1 0 0,-1 0 1,0 0-1,0 0 0,0 0 1,0 1-1,0-1 0,0 0 0,-1 0 1,1 1-1,0-1 0,-1 0-16,-7-1 33,0-1 0,0 1-1,0 0 1,-1 1 0,1 0 0,0 0-1,0 1 1,-1 1 0,1-1-1,0 1 1,-8 2-33,10-2-107,0 0 0,0 0 1,0 1-1,0 0 0,0 0 0,0 1 0,0-1 0,1 1 0,0 1 0,-1-1 0,1 1 0,0 1 1,-4 3 106,9-8-85,1 1 0,-1-1 0,1 0 0,-1 1 0,1-1 1,0 0-1,-1 1 0,1-1 0,-1 1 0,1-1 0,0 0 1,-1 1-1,1-1 0,0 1 0,0-1 0,-1 1 0,1-1 0,0 1 1,0 0-1,0-1 0,0 1 0,-1-1 0,1 1 0,0-1 1,0 1-1,0-1 0,0 1 0,0 0 0,1-1 0,-1 1 1,0-1-1,0 1 0,0-1 0,0 1 0,1-1 0,-1 1 1,0-1-1,0 1 0,1-1 0,-1 1 0,0-1 0,1 1 1,-1-1-1,1 1 0,-1-1 0,0 0 0,1 1 0,-1-1 0,1 0 1,-1 1-1,1-1 0,0 0 85,17 9-3447</inkml:trace>
  <inkml:trace contextRef="#ctx0" brushRef="#br0" timeOffset="-210788.825">9457 2892 5433,'-13'56'9808,"18"45"-9079,0-36-65,-3-46-635,-2 0-1,0 0 1,-1 0-1,0 1 1,-2-1 0,-1-1-1,0 1 1,-1 0-1,-1-1 1,0 0-1,-2 0 1,0-1 0,-1 0-1,-1 0 1,0-1-1,-1-1 1,-1 1-1,0-2 1,-1 0-1,-1 0 1,0-1 0,-1-1-1,0 0 1,-15 8-29,19-16-396,-1 1 1,1-1 0,-1-1 0,1 0 0,-1-1-1,0 0 1,0-1 0,0 0 0,0-1-1,0 0 1,-1-1 395,-32-5-3122</inkml:trace>
  <inkml:trace contextRef="#ctx0" brushRef="#br0" timeOffset="-210469.107">8589 2873 7962,'0'-1'137,"0"-1"0,0 1 0,0 0 1,0 0-1,0 0 0,0 0 0,-1 0 1,1 1-1,-1-1 0,1 0 0,0 0 1,-1 0-1,1 0 0,-1 0 0,0 0 1,1 1-1,-1-1 0,0 0 0,1 0 1,-1 1-1,0-1 0,0 0 0,0 1 1,0-1-1,1 1 0,-1-1 0,0 1 1,0 0-1,0-1 0,0 1 1,0 0-1,0 0 0,0 0 0,0-1 1,0 1-1,0 0 0,0 0 0,0 1 1,0-1-1,0 0 0,0 0 0,0 0 1,0 1-1,0-1 0,0 0 0,0 1 1,0-1-1,-1 1-137,-51 43 541,28-15-522,0 1 0,2 2 0,1 0-1,2 1 1,1 1 0,2 0 0,1 2 0,2 0-1,1 1 1,2 0 0,-6 38-19,13-64 7,1-1 0,0 1 0,0-1 0,2 1 0,-1 0 1,1 0-1,1-1 0,-1 1 0,2 0 0,0 0 0,0 0 0,1 0 0,0-1 1,1 1-1,0-1 0,1 1 0,0-1 0,4 6-7,-2-9-24,0 0 1,0-1-1,0 0 0,1 0 1,0 0-1,0-1 0,1 0 1,0 0-1,0-1 1,0 0-1,0-1 0,0 0 1,1 0-1,-1 0 0,1-1 1,0-1-1,1 1 24,153 4-3639,-162-6 3615,84-5-2735</inkml:trace>
  <inkml:trace contextRef="#ctx0" brushRef="#br0" timeOffset="-209956.097">9445 2577 9930,'17'-47'6603,"-15"46"-6526,-1-1 1,1 0 0,0 1-1,0 0 1,0-1 0,0 1-1,0 0 1,0 0 0,1 0 0,-1 0-1,0 1 1,1-1 0,-1 0-1,0 1 1,1 0 0,-1 0-1,0-1 1,1 2 0,-1-1 0,2 0-78,4 1 16,1 0 1,-1 1 0,1 0 0,-1 1 0,0-1 0,0 2 0,0-1 0,0 1 0,-1 0 0,1 1 0,-1 0-1,0 0 1,-1 0 0,1 1 0,-1 0 0,0 0 0,0 1 0,-1-1 0,0 1 0,0 1 0,-1-1 0,3 6-17,-6-8 48,0 0 1,0 1-1,-1-1 1,0 0-1,0 1 1,0-1 0,-1 0-1,1 0 1,-1 1-1,0-1 1,-1 0-1,0 0 1,1 0 0,-1 0-1,-1 0 1,1 0-1,-1-1 1,0 1-1,0-1 1,0 0 0,-1 0-1,1 0 1,-1 0-1,0 0 1,0-1 0,0 0-1,-1 0 1,1 0-1,-1 0 1,0-1-1,0 0 1,0 0 0,0 0-1,0 0 1,0-1-1,0 0 1,0 0-1,-3 0-48,-10 2 261,23-1-190,22 11-12,-26-11-83,0 0-1,0 0 1,0 0-1,-1 0 1,1 0-1,-1 0 1,1 0-1,-1 0 1,0 0 0,1 1-1,-1-1 1,0 0-1,-1 0 1,1 0-1,0 0 1,0 0-1,-1 1 1,0-1 0,1 0-1,-1 0 1,0 0-1,0 0 1,0 0-1,0-1 1,0 1-1,0 0 1,-1 0-1,1-1 1,-1 1 0,1-1-1,-1 1 1,1-1-1,-1 0 1,0 1-1,0-1 1,0 0-1,0 0 1,1 0 0,-3 0 24,2 0-305,0 0 0,0 0 0,0 0 0,0 0 0,-1 0 0,1 0 0,0-1 1,0 1-1,-1-1 0,1 0 0,0 1 0,-1-1 0,1 0 0,0 0 0,-1-1 1,1 1-1,0 0 0,-1-1 0,1 1 0,0-1 0,0 0 0,0 0 0,-1 0 305,-2-8-3599</inkml:trace>
  <inkml:trace contextRef="#ctx0" brushRef="#br0" timeOffset="-209361.039">9527 2856 5089,'2'-9'7461,"3"3"-4200,116 36-1936,-118-30-1313,-1 1 0,0-1 0,1 1 0,-1-1 0,0 1 0,1 0 0,-1 0 0,0 0 0,0 0 0,0 0 0,0 1 0,0-1 0,0 0 1,0 1-1,0 0 0,-1-1 0,1 1 0,-1 0 0,1 0 0,-1 0 0,0 0 0,1 0 0,-1 0 0,0 0 0,0 1 0,-1-1 0,1 0 0,0 1 1,-1-1-1,1 0 0,-1 1 0,0-1 0,0 0 0,0 1 0,0-1 0,0 1 0,-1-1 0,1 0 0,-1 1 0,1-1 0,-1 0 0,0 1 0,0-1 0,-1 2-12,-4 7 164,-1-1 1,-1 0-1,0 0 0,0 0 0,-1-1 0,0 0 0,-1-1 0,-8 6-164,13-11 55,0 1 0,0-1 0,0-1 1,-1 1-1,1-1 0,-1 0 0,0 0 1,0-1-1,1 1 0,-1-1 0,0-1 1,0 1-1,0-1 0,0 0 0,0 0 1,0-1-1,0 0 0,0 0 0,0 0 0,0-1 1,0 0-1,1 0 0,-1 0 0,1-1 1,-1 0-1,1 0 0,0 0 0,0 0 1,1-1-1,-1 0 0,1 0-55,3 3-72,0 0 0,1-1 0,-1 1 1,1 0-1,-1 0 0,1-1 0,-1 1 0,1 0 0,0-1 0,0 1 0,0 0 1,0-1-1,0 1 0,0 0 0,0 0 0,0-1 0,0 1 0,1 0 1,-1-1-1,0 1 0,1 0 0,-1 0 0,1-1 0,0 1 0,-1 0 0,1 0 1,0 0-1,0 0 0,-1 0 0,1 0 0,0 0 0,0 0 0,0 0 0,0 0 1,1 1-1,-1-1 0,0 0 0,0 1 0,0-1 0,0 1 0,1-1 0,-1 1 1,0 0-1,1-1 0,-1 1 0,0 0 0,1 0 0,-1 0 0,0 0 0,1 0 1,-1 0-1,0 0 0,0 0 0,1 1 0,-1-1 0,0 1 72,39-4-2751</inkml:trace>
  <inkml:trace contextRef="#ctx0" brushRef="#br0" timeOffset="-207961.175">10069 3015 8466,'-46'-29'6474,"42"28"-6327,-1-1 0,1 1 1,0 0-1,-1 0 0,1 0 1,0 1-1,-1 0 0,1 0 0,-1 0 1,1 0-1,-1 1 0,1-1 1,0 1-1,-1 0 0,1 0 0,0 1 1,0 0-148,-10 3 36,2 1 0,-1 1 1,1 0-1,0 1 0,0 1 0,1-1 1,0 2-1,1 0 0,0 0 1,0 0-1,1 1 0,1 1 0,0 0 1,0 0-1,1 0 0,1 1 1,0 0-1,1 0 0,-2 8-36,5-18 5,1 1 0,0-1-1,0 1 1,0 0 0,1-1-1,-1 1 1,1-1 0,0 1 0,0 0-1,0 0 1,0-1 0,1 1-1,-1-1 1,1 1 0,0 0-1,0-1 1,1 1 0,-1-1 0,1 0-1,-1 1 1,1-1 0,0 0-1,0 0 1,1 0 0,-1 0-1,0-1 1,1 1 0,0-1 0,0 1-1,0-1 1,0 0 0,0 0-1,0 0 1,0 0 0,1-1 0,-1 0-1,0 1 1,2-1-5,11 0 33,-1-1 1,1-1-1,0-1 1,0 0-1,-1 0 0,1-2 1,-1 0-1,0-1 1,0 0-1,0-1 1,-1-1-1,0-1 0,0 0 1,-1 0-1,0-1 1,6-6-34,-12 11 30,-1 0 0,0 0 1,0-1-1,-1 0 0,1 0 0,-1 0 1,0 0-1,0-1 0,-1 0 0,1 0 1,-1 0-1,-1 0 0,1-1 1,-1 0-1,0 1 0,-1-1 0,0 0 1,0 0-1,0-1 0,0-5-30,-2 10 5,-1 1 0,1 0 0,-1 0 0,0 0 0,0 0 0,0 0 0,0 0 0,0 0 0,0 0 0,0 0-1,-1 0 1,1 0 0,-1 1 0,0-1 0,1 1 0,-1-1 0,0 1 0,0 0 0,0-1 0,1 1 0,-2 0 0,1 0 0,0 1 0,0-1 0,0 0 0,0 1-1,0-1 1,-1 1 0,1-1 0,0 1 0,0 0 0,-1 0 0,1 0 0,-1 1-5,-1-1-211,0 0 1,0 0-1,0 1 1,1-1-1,-1 1 1,0 0-1,0 0 0,1 0 1,-1 1-1,1-1 1,-1 1-1,1 0 1,0 0-1,0 0 0,-1 1 1,2-1-1,-1 1 1,0-1-1,0 1 1,1 0 210,-6 11-2590</inkml:trace>
  <inkml:trace contextRef="#ctx0" brushRef="#br0" timeOffset="-207960.175">10245 3305 8226,'-14'23'2752,"6"-2"329,-4 3-1953,5 4-1008,2 2-48,7-3 32,-1-3 1881,17 2-5058,8-9 2345</inkml:trace>
  <inkml:trace contextRef="#ctx0" brushRef="#br0" timeOffset="-207959.175">10345 2979 9322,'0'-16'5455,"15"11"-3601,29 9-1709,-39-3 163,7 0-241,0 1 0,1 1 1,-1 0-1,0 0 0,-1 1 0,1 1 1,-1 0-1,1 0 0,-2 1 1,1 0-1,-1 1 0,0 1 1,0-1-1,0 2 0,5 6-67,-13-9 18,0 0 1,-1 0-1,0 0 0,0 0 0,0 0 0,-1 0 0,0 0 1,0 0-1,0 0 0,-1 0 0,0 0 0,0 0 1,-1 0-1,0 0 0,0 0 0,0-1 0,-1 1 0,1-1 1,-1 0-1,0 1 0,-1-1 0,0-1 0,1 1 0,-1 0 1,-1-1-1,1 0 0,-5 3-18,-8 13 136,-1-1-1,-1-1 1,0 0-1,-1-2 1,-1 0-1,-1-2 1,0 0 0,-1-1-1,-8 2-135,19-13 335,243-37-547,-65 6-4668,-78 7 1171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customXml" Target="../ink/ink45.xml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21" Type="http://schemas.openxmlformats.org/officeDocument/2006/relationships/image" Target="../media/image65.png"/><Relationship Id="rId34" Type="http://schemas.openxmlformats.org/officeDocument/2006/relationships/customXml" Target="../ink/ink62.xml"/><Relationship Id="rId7" Type="http://schemas.openxmlformats.org/officeDocument/2006/relationships/image" Target="../media/image58.png"/><Relationship Id="rId12" Type="http://schemas.openxmlformats.org/officeDocument/2006/relationships/customXml" Target="../ink/ink51.xml"/><Relationship Id="rId17" Type="http://schemas.openxmlformats.org/officeDocument/2006/relationships/image" Target="../media/image63.png"/><Relationship Id="rId25" Type="http://schemas.openxmlformats.org/officeDocument/2006/relationships/image" Target="../media/image67.png"/><Relationship Id="rId33" Type="http://schemas.openxmlformats.org/officeDocument/2006/relationships/image" Target="../media/image71.png"/><Relationship Id="rId2" Type="http://schemas.openxmlformats.org/officeDocument/2006/relationships/customXml" Target="../ink/ink46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.xml"/><Relationship Id="rId11" Type="http://schemas.openxmlformats.org/officeDocument/2006/relationships/image" Target="../media/image60.png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37" Type="http://schemas.openxmlformats.org/officeDocument/2006/relationships/image" Target="../media/image73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23" Type="http://schemas.openxmlformats.org/officeDocument/2006/relationships/image" Target="../media/image66.png"/><Relationship Id="rId28" Type="http://schemas.openxmlformats.org/officeDocument/2006/relationships/customXml" Target="../ink/ink59.xml"/><Relationship Id="rId36" Type="http://schemas.openxmlformats.org/officeDocument/2006/relationships/customXml" Target="../ink/ink63.xml"/><Relationship Id="rId10" Type="http://schemas.openxmlformats.org/officeDocument/2006/relationships/customXml" Target="../ink/ink50.xml"/><Relationship Id="rId19" Type="http://schemas.openxmlformats.org/officeDocument/2006/relationships/image" Target="../media/image64.png"/><Relationship Id="rId31" Type="http://schemas.openxmlformats.org/officeDocument/2006/relationships/image" Target="../media/image70.png"/><Relationship Id="rId4" Type="http://schemas.openxmlformats.org/officeDocument/2006/relationships/customXml" Target="../ink/ink47.xml"/><Relationship Id="rId9" Type="http://schemas.openxmlformats.org/officeDocument/2006/relationships/image" Target="../media/image59.png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68.png"/><Relationship Id="rId30" Type="http://schemas.openxmlformats.org/officeDocument/2006/relationships/customXml" Target="../ink/ink60.xml"/><Relationship Id="rId35" Type="http://schemas.openxmlformats.org/officeDocument/2006/relationships/image" Target="../media/image72.png"/><Relationship Id="rId8" Type="http://schemas.openxmlformats.org/officeDocument/2006/relationships/customXml" Target="../ink/ink49.xml"/><Relationship Id="rId3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customXml" Target="../ink/ink64.xml"/><Relationship Id="rId3" Type="http://schemas.openxmlformats.org/officeDocument/2006/relationships/image" Target="../media/image130.png"/><Relationship Id="rId7" Type="http://schemas.openxmlformats.org/officeDocument/2006/relationships/image" Target="../media/image10.wmf"/><Relationship Id="rId12" Type="http://schemas.openxmlformats.org/officeDocument/2006/relationships/image" Target="../media/image15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8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0.png"/><Relationship Id="rId5" Type="http://schemas.openxmlformats.org/officeDocument/2006/relationships/image" Target="../media/image9.wmf"/><Relationship Id="rId15" Type="http://schemas.openxmlformats.org/officeDocument/2006/relationships/customXml" Target="../ink/ink65.xml"/><Relationship Id="rId10" Type="http://schemas.openxmlformats.org/officeDocument/2006/relationships/image" Target="../media/image360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Relationship Id="rId1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8.xml"/><Relationship Id="rId5" Type="http://schemas.openxmlformats.org/officeDocument/2006/relationships/image" Target="../media/image80.png"/><Relationship Id="rId4" Type="http://schemas.openxmlformats.org/officeDocument/2006/relationships/customXml" Target="../ink/ink67.xml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7.png"/><Relationship Id="rId4" Type="http://schemas.openxmlformats.org/officeDocument/2006/relationships/image" Target="../media/image12.wmf"/><Relationship Id="rId9" Type="http://schemas.openxmlformats.org/officeDocument/2006/relationships/customXml" Target="../ink/ink7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customXml" Target="../ink/ink72.xml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3" Type="http://schemas.openxmlformats.org/officeDocument/2006/relationships/oleObject" Target="../embeddings/oleObject13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74.xml"/><Relationship Id="rId11" Type="http://schemas.openxmlformats.org/officeDocument/2006/relationships/image" Target="../media/image94.png"/><Relationship Id="rId5" Type="http://schemas.openxmlformats.org/officeDocument/2006/relationships/image" Target="../media/image221.png"/><Relationship Id="rId10" Type="http://schemas.openxmlformats.org/officeDocument/2006/relationships/customXml" Target="../ink/ink76.xml"/><Relationship Id="rId4" Type="http://schemas.openxmlformats.org/officeDocument/2006/relationships/image" Target="../media/image16.wmf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customXml" Target="../ink/ink77.xml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3.wmf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8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5.xml"/><Relationship Id="rId3" Type="http://schemas.openxmlformats.org/officeDocument/2006/relationships/oleObject" Target="../embeddings/oleObject4.bin"/><Relationship Id="rId7" Type="http://schemas.openxmlformats.org/officeDocument/2006/relationships/customXml" Target="../ink/ink12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9.png"/><Relationship Id="rId4" Type="http://schemas.openxmlformats.org/officeDocument/2006/relationships/image" Target="../media/image5.wmf"/><Relationship Id="rId9" Type="http://schemas.openxmlformats.org/officeDocument/2006/relationships/customXml" Target="../ink/ink13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5.bin"/><Relationship Id="rId7" Type="http://schemas.openxmlformats.org/officeDocument/2006/relationships/customXml" Target="../ink/ink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customXml" Target="../ink/ink17.xml"/><Relationship Id="rId10" Type="http://schemas.openxmlformats.org/officeDocument/2006/relationships/image" Target="../media/image27.png"/><Relationship Id="rId4" Type="http://schemas.openxmlformats.org/officeDocument/2006/relationships/image" Target="../media/image6.wmf"/><Relationship Id="rId9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25.xml"/><Relationship Id="rId18" Type="http://schemas.openxmlformats.org/officeDocument/2006/relationships/image" Target="../media/image35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32.png"/><Relationship Id="rId17" Type="http://schemas.openxmlformats.org/officeDocument/2006/relationships/customXml" Target="../ink/ink27.xml"/><Relationship Id="rId2" Type="http://schemas.openxmlformats.org/officeDocument/2006/relationships/image" Target="../media/image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23.xm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customXml" Target="../ink/ink29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42.png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" Type="http://schemas.openxmlformats.org/officeDocument/2006/relationships/oleObject" Target="../embeddings/oleObject6.bin"/><Relationship Id="rId21" Type="http://schemas.openxmlformats.org/officeDocument/2006/relationships/image" Target="../media/image46.png"/><Relationship Id="rId7" Type="http://schemas.openxmlformats.org/officeDocument/2006/relationships/image" Target="../media/image310.png"/><Relationship Id="rId12" Type="http://schemas.openxmlformats.org/officeDocument/2006/relationships/customXml" Target="../ink/ink32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41.png"/><Relationship Id="rId24" Type="http://schemas.openxmlformats.org/officeDocument/2006/relationships/customXml" Target="../ink/ink38.xml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10" Type="http://schemas.openxmlformats.org/officeDocument/2006/relationships/customXml" Target="../ink/ink31.xml"/><Relationship Id="rId19" Type="http://schemas.openxmlformats.org/officeDocument/2006/relationships/image" Target="../media/image45.png"/><Relationship Id="rId4" Type="http://schemas.openxmlformats.org/officeDocument/2006/relationships/image" Target="../media/image7.wmf"/><Relationship Id="rId9" Type="http://schemas.openxmlformats.org/officeDocument/2006/relationships/image" Target="../media/image40.png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099632" y="1761657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358269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1181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243269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027245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1675317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675317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043469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524059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99453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67206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46831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41451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5347725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131701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5779773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7147926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628515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003909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771662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7147925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5131702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915677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4E18DB-8FCA-4D91-B463-1B5101EF5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3C50350-FCD4-4F4D-B998-7608D21DF24E}"/>
                  </a:ext>
                </a:extLst>
              </p14:cNvPr>
              <p14:cNvContentPartPr/>
              <p14:nvPr/>
            </p14:nvContentPartPr>
            <p14:xfrm>
              <a:off x="2068134" y="2608754"/>
              <a:ext cx="538560" cy="791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3C50350-FCD4-4F4D-B998-7608D21DF2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9494" y="2600110"/>
                <a:ext cx="556200" cy="808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6056E97-EE75-447D-A14C-053D300BA428}"/>
                  </a:ext>
                </a:extLst>
              </p14:cNvPr>
              <p14:cNvContentPartPr/>
              <p14:nvPr/>
            </p14:nvContentPartPr>
            <p14:xfrm>
              <a:off x="2029254" y="3712154"/>
              <a:ext cx="820440" cy="1504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6056E97-EE75-447D-A14C-053D300BA4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0614" y="3703154"/>
                <a:ext cx="838080" cy="15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6C355DE-D60F-4178-85A0-94B216E55C89}"/>
                  </a:ext>
                </a:extLst>
              </p14:cNvPr>
              <p14:cNvContentPartPr/>
              <p14:nvPr/>
            </p14:nvContentPartPr>
            <p14:xfrm>
              <a:off x="4752654" y="1084874"/>
              <a:ext cx="2008080" cy="21974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6C355DE-D60F-4178-85A0-94B216E55C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4012" y="1076234"/>
                <a:ext cx="2025723" cy="22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4E71506-C078-4D54-9AFB-EB83E4D8497C}"/>
                  </a:ext>
                </a:extLst>
              </p14:cNvPr>
              <p14:cNvContentPartPr/>
              <p14:nvPr/>
            </p14:nvContentPartPr>
            <p14:xfrm>
              <a:off x="5843094" y="4196354"/>
              <a:ext cx="1363680" cy="9615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4E71506-C078-4D54-9AFB-EB83E4D849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4454" y="4187714"/>
                <a:ext cx="138132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B4A0AE4-48F1-471C-9DB8-D73B85E125DE}"/>
                  </a:ext>
                </a:extLst>
              </p14:cNvPr>
              <p14:cNvContentPartPr/>
              <p14:nvPr/>
            </p14:nvContentPartPr>
            <p14:xfrm>
              <a:off x="3050574" y="5034074"/>
              <a:ext cx="27720" cy="2880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B4A0AE4-48F1-471C-9DB8-D73B85E125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1574" y="5025074"/>
                <a:ext cx="453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E5C9135-33A9-4870-81EA-CDDFFFC72E46}"/>
                  </a:ext>
                </a:extLst>
              </p14:cNvPr>
              <p14:cNvContentPartPr/>
              <p14:nvPr/>
            </p14:nvContentPartPr>
            <p14:xfrm>
              <a:off x="4903134" y="3974954"/>
              <a:ext cx="243000" cy="4867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E5C9135-33A9-4870-81EA-CDDFFFC72E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4134" y="3966314"/>
                <a:ext cx="26064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4635CB2-A72E-4981-B043-8DF76F0962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A01FE9D-1A1E-4DA2-B97B-4389D2819005}"/>
                  </a:ext>
                </a:extLst>
              </p14:cNvPr>
              <p14:cNvContentPartPr/>
              <p14:nvPr/>
            </p14:nvContentPartPr>
            <p14:xfrm>
              <a:off x="287214" y="1214114"/>
              <a:ext cx="897840" cy="101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A01FE9D-1A1E-4DA2-B97B-4389D28190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574" y="1205114"/>
                <a:ext cx="915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9E33ED5-3BB2-483A-9871-ECA69B158FAB}"/>
                  </a:ext>
                </a:extLst>
              </p14:cNvPr>
              <p14:cNvContentPartPr/>
              <p14:nvPr/>
            </p14:nvContentPartPr>
            <p14:xfrm>
              <a:off x="3995574" y="1561874"/>
              <a:ext cx="678960" cy="86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9E33ED5-3BB2-483A-9871-ECA69B158F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6574" y="1553234"/>
                <a:ext cx="696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90C5CD1-41BF-4895-81CE-D78764B981BC}"/>
                  </a:ext>
                </a:extLst>
              </p14:cNvPr>
              <p14:cNvContentPartPr/>
              <p14:nvPr/>
            </p14:nvContentPartPr>
            <p14:xfrm>
              <a:off x="1402494" y="2402474"/>
              <a:ext cx="2454840" cy="8550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90C5CD1-41BF-4895-81CE-D78764B981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3495" y="2393478"/>
                <a:ext cx="2472477" cy="872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14C8FD3-CE4E-4442-9825-2F9F6EEE21E8}"/>
                  </a:ext>
                </a:extLst>
              </p14:cNvPr>
              <p14:cNvContentPartPr/>
              <p14:nvPr/>
            </p14:nvContentPartPr>
            <p14:xfrm>
              <a:off x="4043454" y="2630354"/>
              <a:ext cx="230400" cy="2289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14C8FD3-CE4E-4442-9825-2F9F6EEE21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4454" y="2621340"/>
                <a:ext cx="248040" cy="246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32CB87A-4316-48BD-8BFF-BBE85AC5AC20}"/>
                  </a:ext>
                </a:extLst>
              </p14:cNvPr>
              <p14:cNvContentPartPr/>
              <p14:nvPr/>
            </p14:nvContentPartPr>
            <p14:xfrm>
              <a:off x="8739654" y="2436314"/>
              <a:ext cx="1439280" cy="3207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32CB87A-4316-48BD-8BFF-BBE85AC5AC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31014" y="2427674"/>
                <a:ext cx="14569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87B98CA9-E24E-47B4-B66D-F1BB5AEB1AC7}"/>
                  </a:ext>
                </a:extLst>
              </p14:cNvPr>
              <p14:cNvContentPartPr/>
              <p14:nvPr/>
            </p14:nvContentPartPr>
            <p14:xfrm>
              <a:off x="2301054" y="3683714"/>
              <a:ext cx="217080" cy="50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87B98CA9-E24E-47B4-B66D-F1BB5AEB1A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2414" y="3675074"/>
                <a:ext cx="2347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FEF32A4-54BB-4289-A53E-AB16D5996C79}"/>
                  </a:ext>
                </a:extLst>
              </p14:cNvPr>
              <p14:cNvContentPartPr/>
              <p14:nvPr/>
            </p14:nvContentPartPr>
            <p14:xfrm>
              <a:off x="2343534" y="3789914"/>
              <a:ext cx="200880" cy="370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FEF32A4-54BB-4289-A53E-AB16D5996C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4894" y="3780914"/>
                <a:ext cx="21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D31052A-7FA8-413E-B194-CCA4C110A3D1}"/>
                  </a:ext>
                </a:extLst>
              </p14:cNvPr>
              <p14:cNvContentPartPr/>
              <p14:nvPr/>
            </p14:nvContentPartPr>
            <p14:xfrm>
              <a:off x="2959854" y="3305354"/>
              <a:ext cx="204480" cy="2077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D31052A-7FA8-413E-B194-CCA4C110A3D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1214" y="3296354"/>
                <a:ext cx="2221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9573BAEE-4261-4185-A520-AB80E191D1CB}"/>
                  </a:ext>
                </a:extLst>
              </p14:cNvPr>
              <p14:cNvContentPartPr/>
              <p14:nvPr/>
            </p14:nvContentPartPr>
            <p14:xfrm>
              <a:off x="2809734" y="3625034"/>
              <a:ext cx="657000" cy="284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9573BAEE-4261-4185-A520-AB80E191D1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1094" y="3616034"/>
                <a:ext cx="674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DA4404D-2006-4F41-9309-231B572B7C65}"/>
                  </a:ext>
                </a:extLst>
              </p14:cNvPr>
              <p14:cNvContentPartPr/>
              <p14:nvPr/>
            </p14:nvContentPartPr>
            <p14:xfrm>
              <a:off x="2697774" y="3743114"/>
              <a:ext cx="727920" cy="3153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DA4404D-2006-4F41-9309-231B572B7C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89134" y="3734474"/>
                <a:ext cx="7455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441AD26-6EAE-4DFE-8263-0EB5E8238CAA}"/>
                  </a:ext>
                </a:extLst>
              </p14:cNvPr>
              <p14:cNvContentPartPr/>
              <p14:nvPr/>
            </p14:nvContentPartPr>
            <p14:xfrm>
              <a:off x="3702534" y="3560594"/>
              <a:ext cx="181440" cy="1476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441AD26-6EAE-4DFE-8263-0EB5E8238C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93877" y="3551616"/>
                <a:ext cx="199115" cy="165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E37D8ADB-ECE6-417A-932E-715981BE005B}"/>
                  </a:ext>
                </a:extLst>
              </p14:cNvPr>
              <p14:cNvContentPartPr/>
              <p14:nvPr/>
            </p14:nvContentPartPr>
            <p14:xfrm>
              <a:off x="545334" y="5542034"/>
              <a:ext cx="539280" cy="3970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E37D8ADB-ECE6-417A-932E-715981BE005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6700" y="5533034"/>
                <a:ext cx="556908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46A0A56-D423-42F7-A84E-7229FA872F8D}"/>
                  </a:ext>
                </a:extLst>
              </p14:cNvPr>
              <p14:cNvContentPartPr/>
              <p14:nvPr/>
            </p14:nvContentPartPr>
            <p14:xfrm>
              <a:off x="3592374" y="5801954"/>
              <a:ext cx="291600" cy="1548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46A0A56-D423-42F7-A84E-7229FA872F8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83374" y="5793314"/>
                <a:ext cx="309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4A28480-6F8B-4C01-AF2B-DA1A93646B1C}"/>
                  </a:ext>
                </a:extLst>
              </p14:cNvPr>
              <p14:cNvContentPartPr/>
              <p14:nvPr/>
            </p14:nvContentPartPr>
            <p14:xfrm>
              <a:off x="3592374" y="5934074"/>
              <a:ext cx="185400" cy="68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4A28480-6F8B-4C01-AF2B-DA1A93646B1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83374" y="5925434"/>
                <a:ext cx="203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BBC06041-939A-4A31-8CCE-CE01DC3153EC}"/>
                  </a:ext>
                </a:extLst>
              </p14:cNvPr>
              <p14:cNvContentPartPr/>
              <p14:nvPr/>
            </p14:nvContentPartPr>
            <p14:xfrm>
              <a:off x="1259574" y="5279234"/>
              <a:ext cx="2165760" cy="8110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BBC06041-939A-4A31-8CCE-CE01DC3153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50574" y="5270590"/>
                <a:ext cx="2183400" cy="828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ABF1E904-68AA-4AD2-8539-9526ABA794D3}"/>
                  </a:ext>
                </a:extLst>
              </p14:cNvPr>
              <p14:cNvContentPartPr/>
              <p14:nvPr/>
            </p14:nvContentPartPr>
            <p14:xfrm>
              <a:off x="2575734" y="1262714"/>
              <a:ext cx="953640" cy="48096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ABF1E904-68AA-4AD2-8539-9526ABA794D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67094" y="1253714"/>
                <a:ext cx="9712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6DD3799-33AF-4518-BF4A-5A862163423C}"/>
                  </a:ext>
                </a:extLst>
              </p14:cNvPr>
              <p14:cNvContentPartPr/>
              <p14:nvPr/>
            </p14:nvContentPartPr>
            <p14:xfrm>
              <a:off x="4916454" y="1870754"/>
              <a:ext cx="3567960" cy="105192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6DD3799-33AF-4518-BF4A-5A86216342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07813" y="1862111"/>
                <a:ext cx="3585602" cy="1069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443CF60C-2106-4ADF-A585-33A6EA31332F}"/>
                  </a:ext>
                </a:extLst>
              </p14:cNvPr>
              <p14:cNvContentPartPr/>
              <p14:nvPr/>
            </p14:nvContentPartPr>
            <p14:xfrm>
              <a:off x="4348734" y="3243074"/>
              <a:ext cx="3693960" cy="30398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443CF60C-2106-4ADF-A585-33A6EA3133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39734" y="3234434"/>
                <a:ext cx="3711600" cy="30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924711" y="744811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11" y="744811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40438"/>
              </p:ext>
            </p:extLst>
          </p:nvPr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704652"/>
              </p:ext>
            </p:extLst>
          </p:nvPr>
        </p:nvGraphicFramePr>
        <p:xfrm>
          <a:off x="718084" y="591941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84" y="591941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607108"/>
              </p:ext>
            </p:extLst>
          </p:nvPr>
        </p:nvGraphicFramePr>
        <p:xfrm>
          <a:off x="3422201" y="590458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201" y="590458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0" y="4734759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4759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5866399" y="4842206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99" y="4842206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6506723" y="5766642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64E082-C502-47F5-9E73-C07D76FD72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0BAD172-78FC-4A72-8A1F-55801A9B7B04}"/>
                  </a:ext>
                </a:extLst>
              </p14:cNvPr>
              <p14:cNvContentPartPr/>
              <p14:nvPr/>
            </p14:nvContentPartPr>
            <p14:xfrm>
              <a:off x="84174" y="4531514"/>
              <a:ext cx="8447040" cy="15696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0BAD172-78FC-4A72-8A1F-55801A9B7B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34" y="4522514"/>
                <a:ext cx="8464680" cy="15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4C9E45C-5506-4153-8332-811CB8A1E30A}"/>
                  </a:ext>
                </a:extLst>
              </p14:cNvPr>
              <p14:cNvContentPartPr/>
              <p14:nvPr/>
            </p14:nvContentPartPr>
            <p14:xfrm>
              <a:off x="5242254" y="115034"/>
              <a:ext cx="6899040" cy="40550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4C9E45C-5506-4153-8332-811CB8A1E3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3614" y="106035"/>
                <a:ext cx="6916680" cy="40726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95739" y="562248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endParaRPr lang="de-DE" sz="2400" dirty="0"/>
          </a:p>
          <a:p>
            <a:r>
              <a:rPr lang="de-DE" sz="2400" dirty="0"/>
              <a:t>       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B49369-4713-47C9-AA27-5DFA975A5E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8D72125-57B4-4CBC-81CE-81191FAFB7E3}"/>
                  </a:ext>
                </a:extLst>
              </p14:cNvPr>
              <p14:cNvContentPartPr/>
              <p14:nvPr/>
            </p14:nvContentPartPr>
            <p14:xfrm>
              <a:off x="8149614" y="4218674"/>
              <a:ext cx="1434600" cy="90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8D72125-57B4-4CBC-81CE-81191FAFB7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0974" y="4210034"/>
                <a:ext cx="14522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2CFDA17-0F87-494E-95EA-4F85A67C5170}"/>
                  </a:ext>
                </a:extLst>
              </p14:cNvPr>
              <p14:cNvContentPartPr/>
              <p14:nvPr/>
            </p14:nvContentPartPr>
            <p14:xfrm>
              <a:off x="9257694" y="3853994"/>
              <a:ext cx="784440" cy="1688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2CFDA17-0F87-494E-95EA-4F85A67C51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49054" y="3844994"/>
                <a:ext cx="802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3E2B5E6-3D0C-4AEE-A686-B09FAEE3A401}"/>
                  </a:ext>
                </a:extLst>
              </p14:cNvPr>
              <p14:cNvContentPartPr/>
              <p14:nvPr/>
            </p14:nvContentPartPr>
            <p14:xfrm>
              <a:off x="740094" y="5235314"/>
              <a:ext cx="7908120" cy="15289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3E2B5E6-3D0C-4AEE-A686-B09FAEE3A4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094" y="5226674"/>
                <a:ext cx="7925759" cy="15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F054CCC3-88B7-4EB2-857E-8C04101DF0DF}"/>
                  </a:ext>
                </a:extLst>
              </p14:cNvPr>
              <p14:cNvContentPartPr/>
              <p14:nvPr/>
            </p14:nvContentPartPr>
            <p14:xfrm>
              <a:off x="695094" y="3144074"/>
              <a:ext cx="5155200" cy="18662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F054CCC3-88B7-4EB2-857E-8C04101DF0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6095" y="3135434"/>
                <a:ext cx="5172839" cy="18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60098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3010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81002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36365"/>
              </p:ext>
            </p:extLst>
          </p:nvPr>
        </p:nvGraphicFramePr>
        <p:xfrm>
          <a:off x="902187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Formel" r:id="rId3" imgW="1638000" imgH="482400" progId="Equation.3">
                  <p:embed/>
                </p:oleObj>
              </mc:Choice>
              <mc:Fallback>
                <p:oleObj name="Formel" r:id="rId3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87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871418"/>
              </p:ext>
            </p:extLst>
          </p:nvPr>
        </p:nvGraphicFramePr>
        <p:xfrm>
          <a:off x="5299561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Formel" r:id="rId5" imgW="1866600" imgH="495000" progId="Equation.3">
                  <p:embed/>
                </p:oleObj>
              </mc:Choice>
              <mc:Fallback>
                <p:oleObj name="Formel" r:id="rId5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561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23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8373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59311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45498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4652279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9E5C8DF-5587-40C6-975A-C2876571CAA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2DE9DF0-8C52-48E9-BCE0-D00CFF5EA69E}"/>
                  </a:ext>
                </a:extLst>
              </p14:cNvPr>
              <p14:cNvContentPartPr/>
              <p14:nvPr/>
            </p14:nvContentPartPr>
            <p14:xfrm>
              <a:off x="106854" y="242114"/>
              <a:ext cx="11178000" cy="62337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2DE9DF0-8C52-48E9-BCE0-D00CFF5EA6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214" y="233474"/>
                <a:ext cx="11195640" cy="62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4154" y="483129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altLang="de-DE" sz="2400" dirty="0"/>
                  <a:t>       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4" y="483129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F753C366-6B25-40A9-B471-275F0F2BEC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0382F1-ACB3-4044-9FFD-8A071B03AA5F}"/>
                  </a:ext>
                </a:extLst>
              </p14:cNvPr>
              <p14:cNvContentPartPr/>
              <p14:nvPr/>
            </p14:nvContentPartPr>
            <p14:xfrm>
              <a:off x="7494414" y="1400594"/>
              <a:ext cx="1744560" cy="78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0382F1-ACB3-4044-9FFD-8A071B03AA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5414" y="1391594"/>
                <a:ext cx="17622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15AD637-40C0-425F-9F9A-CF078F9B762E}"/>
                  </a:ext>
                </a:extLst>
              </p14:cNvPr>
              <p14:cNvContentPartPr/>
              <p14:nvPr/>
            </p14:nvContentPartPr>
            <p14:xfrm>
              <a:off x="6500814" y="3118514"/>
              <a:ext cx="815760" cy="113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15AD637-40C0-425F-9F9A-CF078F9B76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2174" y="3109874"/>
                <a:ext cx="833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3ABC2CB-7951-4117-A2EB-9F15571C2230}"/>
                  </a:ext>
                </a:extLst>
              </p14:cNvPr>
              <p14:cNvContentPartPr/>
              <p14:nvPr/>
            </p14:nvContentPartPr>
            <p14:xfrm>
              <a:off x="1096854" y="1530554"/>
              <a:ext cx="769320" cy="7066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3ABC2CB-7951-4117-A2EB-9F15571C22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7854" y="1521559"/>
                <a:ext cx="786960" cy="7243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4489" y="692696"/>
            <a:ext cx="855611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/>
          </p:nvPr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Formel" r:id="rId3" imgW="698400" imgH="203040" progId="Equation.3">
                  <p:embed/>
                </p:oleObj>
              </mc:Choice>
              <mc:Fallback>
                <p:oleObj name="Formel" r:id="rId3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2892721" y="4535557"/>
                <a:ext cx="2666566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21" y="4535557"/>
                <a:ext cx="2666566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208D4D52-FB67-40DA-A9BD-FE4EE1D6FC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9521D0A-7953-496B-B813-358FF0F2E297}"/>
                  </a:ext>
                </a:extLst>
              </p14:cNvPr>
              <p14:cNvContentPartPr/>
              <p14:nvPr/>
            </p14:nvContentPartPr>
            <p14:xfrm>
              <a:off x="3109974" y="2451074"/>
              <a:ext cx="1594800" cy="6220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9521D0A-7953-496B-B813-358FF0F2E2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1334" y="2442434"/>
                <a:ext cx="161244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3912AAD-C0F4-4046-B1F7-FE9C894E8C91}"/>
                  </a:ext>
                </a:extLst>
              </p14:cNvPr>
              <p14:cNvContentPartPr/>
              <p14:nvPr/>
            </p14:nvContentPartPr>
            <p14:xfrm>
              <a:off x="2924574" y="730994"/>
              <a:ext cx="2167200" cy="9554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3912AAD-C0F4-4046-B1F7-FE9C894E8C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5933" y="721994"/>
                <a:ext cx="2184843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9B7EF32-2A45-40CA-99F2-51A140614A49}"/>
                  </a:ext>
                </a:extLst>
              </p14:cNvPr>
              <p14:cNvContentPartPr/>
              <p14:nvPr/>
            </p14:nvContentPartPr>
            <p14:xfrm>
              <a:off x="2794614" y="3738794"/>
              <a:ext cx="6249600" cy="18028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9B7EF32-2A45-40CA-99F2-51A140614A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85974" y="3729796"/>
                <a:ext cx="6267240" cy="18205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5965416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37377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301762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763057"/>
              </p:ext>
            </p:extLst>
          </p:nvPr>
        </p:nvGraphicFramePr>
        <p:xfrm>
          <a:off x="3072070" y="654188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654188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929087"/>
              </p:ext>
            </p:extLst>
          </p:nvPr>
        </p:nvGraphicFramePr>
        <p:xfrm>
          <a:off x="3151684" y="1237867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237867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919156"/>
              </p:ext>
            </p:extLst>
          </p:nvPr>
        </p:nvGraphicFramePr>
        <p:xfrm>
          <a:off x="3151684" y="2196989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196989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38893"/>
              </p:ext>
            </p:extLst>
          </p:nvPr>
        </p:nvGraphicFramePr>
        <p:xfrm>
          <a:off x="3508226" y="4910275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4910275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63131"/>
              </p:ext>
            </p:extLst>
          </p:nvPr>
        </p:nvGraphicFramePr>
        <p:xfrm>
          <a:off x="1991545" y="3398430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398430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BB5986D1-066F-4BB9-8425-EC59A4C1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FD8B4B9C-559C-4604-AA8C-F8020FAB3D70}"/>
                  </a:ext>
                </a:extLst>
              </p14:cNvPr>
              <p14:cNvContentPartPr/>
              <p14:nvPr/>
            </p14:nvContentPartPr>
            <p14:xfrm>
              <a:off x="1903614" y="158954"/>
              <a:ext cx="10197360" cy="56898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FD8B4B9C-559C-4604-AA8C-F8020FAB3D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4974" y="149954"/>
                <a:ext cx="10215000" cy="57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561F2A48-CF82-406C-A2AE-968C1A435B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8D711E1-91E9-4740-90AB-5B9A16386DE6}"/>
                  </a:ext>
                </a:extLst>
              </p14:cNvPr>
              <p14:cNvContentPartPr/>
              <p14:nvPr/>
            </p14:nvContentPartPr>
            <p14:xfrm>
              <a:off x="2644494" y="948074"/>
              <a:ext cx="5383080" cy="701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8D711E1-91E9-4740-90AB-5B9A1638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5493" y="939074"/>
                <a:ext cx="5400721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F6620F9-B40F-4409-BD4D-B323D6A978BF}"/>
                  </a:ext>
                </a:extLst>
              </p14:cNvPr>
              <p14:cNvContentPartPr/>
              <p14:nvPr/>
            </p14:nvContentPartPr>
            <p14:xfrm>
              <a:off x="3368454" y="3615674"/>
              <a:ext cx="5073120" cy="5886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F6620F9-B40F-4409-BD4D-B323D6A978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9814" y="3606668"/>
                <a:ext cx="5090760" cy="60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8C205A-2D2C-44B5-86FD-4FA998601C29}"/>
                  </a:ext>
                </a:extLst>
              </p14:cNvPr>
              <p14:cNvContentPartPr/>
              <p14:nvPr/>
            </p14:nvContentPartPr>
            <p14:xfrm>
              <a:off x="2004414" y="2991434"/>
              <a:ext cx="8795160" cy="1936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8C205A-2D2C-44B5-86FD-4FA998601C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5414" y="2982794"/>
                <a:ext cx="8812800" cy="2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67484"/>
              </p:ext>
            </p:extLst>
          </p:nvPr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16819"/>
              </p:ext>
            </p:extLst>
          </p:nvPr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6310"/>
              </p:ext>
            </p:extLst>
          </p:nvPr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AB6A763E-C5FF-4F7B-9B71-AA96C755D3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9772B46C-288A-4487-981D-B54A3FD0B4F1}"/>
                  </a:ext>
                </a:extLst>
              </p14:cNvPr>
              <p14:cNvContentPartPr/>
              <p14:nvPr/>
            </p14:nvContentPartPr>
            <p14:xfrm>
              <a:off x="286494" y="2129954"/>
              <a:ext cx="3614400" cy="31852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9772B46C-288A-4487-981D-B54A3FD0B4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494" y="2121314"/>
                <a:ext cx="3632040" cy="32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C0CF65B3-7494-4EED-8768-1CC5DF91F828}"/>
                  </a:ext>
                </a:extLst>
              </p14:cNvPr>
              <p14:cNvContentPartPr/>
              <p14:nvPr/>
            </p14:nvContentPartPr>
            <p14:xfrm>
              <a:off x="6756774" y="4516394"/>
              <a:ext cx="1935720" cy="7171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C0CF65B3-7494-4EED-8768-1CC5DF91F8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7776" y="4507394"/>
                <a:ext cx="1953357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EEC40AD-B500-470C-934B-3EA24123774A}"/>
                  </a:ext>
                </a:extLst>
              </p14:cNvPr>
              <p14:cNvContentPartPr/>
              <p14:nvPr/>
            </p14:nvContentPartPr>
            <p14:xfrm>
              <a:off x="4274934" y="1038794"/>
              <a:ext cx="7823880" cy="33296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EEC40AD-B500-470C-934B-3EA2412377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66294" y="1029794"/>
                <a:ext cx="7841521" cy="334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51721" y="13652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61256" y="648485"/>
            <a:ext cx="7327570" cy="43856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600" dirty="0" err="1"/>
              <a:t>Probability</a:t>
            </a:r>
            <a:r>
              <a:rPr lang="de-DE" sz="1600" dirty="0"/>
              <a:t> </a:t>
            </a:r>
            <a:r>
              <a:rPr lang="de-DE" sz="1600" dirty="0" err="1"/>
              <a:t>within</a:t>
            </a:r>
            <a:r>
              <a:rPr lang="de-DE" sz="1600" dirty="0"/>
              <a:t> 10 </a:t>
            </a:r>
            <a:r>
              <a:rPr lang="de-DE" sz="1600" dirty="0" err="1"/>
              <a:t>throws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 </a:t>
            </a:r>
            <a:r>
              <a:rPr lang="de-DE" sz="1600" dirty="0" err="1"/>
              <a:t>dice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obtain</a:t>
            </a:r>
            <a:r>
              <a:rPr lang="de-DE" sz="1600" dirty="0"/>
              <a:t> 3 </a:t>
            </a:r>
            <a:r>
              <a:rPr lang="de-DE" sz="1600" dirty="0" err="1"/>
              <a:t>times</a:t>
            </a:r>
            <a:r>
              <a:rPr lang="de-DE" sz="16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1600" dirty="0"/>
          </a:p>
          <a:p>
            <a:pPr marL="457200" indent="-457200">
              <a:buFont typeface="+mj-lt"/>
              <a:buAutoNum type="arabicPeriod"/>
            </a:pPr>
            <a:r>
              <a:rPr lang="de-DE" sz="1600" dirty="0" err="1"/>
              <a:t>Probability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move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first</a:t>
            </a:r>
            <a:r>
              <a:rPr lang="de-DE" sz="1600" dirty="0"/>
              <a:t> time in </a:t>
            </a:r>
            <a:r>
              <a:rPr lang="de-DE" sz="1600" dirty="0" err="1"/>
              <a:t>the</a:t>
            </a:r>
            <a:r>
              <a:rPr lang="de-DE" sz="1600" dirty="0"/>
              <a:t> game „Mensch ärgere Dich nicht“ (</a:t>
            </a:r>
            <a:r>
              <a:rPr lang="de-DE" sz="1600" dirty="0" err="1"/>
              <a:t>Hombre</a:t>
            </a:r>
            <a:r>
              <a:rPr lang="de-DE" sz="1600" dirty="0"/>
              <a:t>,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te</a:t>
            </a:r>
            <a:r>
              <a:rPr lang="de-DE" sz="1600" dirty="0"/>
              <a:t> </a:t>
            </a:r>
            <a:r>
              <a:rPr lang="de-DE" sz="1600" dirty="0" err="1"/>
              <a:t>enfades</a:t>
            </a:r>
            <a:r>
              <a:rPr lang="de-DE" sz="1600" dirty="0"/>
              <a:t>)?</a:t>
            </a:r>
          </a:p>
          <a:p>
            <a:pPr marL="457200" indent="-457200">
              <a:buFont typeface="+mj-lt"/>
              <a:buAutoNum type="arabicPeriod"/>
            </a:pPr>
            <a:endParaRPr lang="de-DE" sz="1600" dirty="0"/>
          </a:p>
          <a:p>
            <a:pPr marL="457200" indent="-457200">
              <a:buFont typeface="+mj-lt"/>
              <a:buAutoNum type="arabicPeriod"/>
            </a:pP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play</a:t>
            </a:r>
            <a:r>
              <a:rPr lang="de-DE" sz="1600" dirty="0"/>
              <a:t> </a:t>
            </a:r>
            <a:r>
              <a:rPr lang="de-DE" sz="1600" dirty="0" err="1"/>
              <a:t>four</a:t>
            </a:r>
            <a:r>
              <a:rPr lang="de-DE" sz="1600" dirty="0"/>
              <a:t> different </a:t>
            </a:r>
            <a:r>
              <a:rPr lang="de-DE" sz="1600" dirty="0" err="1"/>
              <a:t>statistically</a:t>
            </a:r>
            <a:r>
              <a:rPr lang="de-DE" sz="1600" dirty="0"/>
              <a:t> </a:t>
            </a:r>
            <a:r>
              <a:rPr lang="de-DE" sz="1600" dirty="0" err="1"/>
              <a:t>independent</a:t>
            </a:r>
            <a:r>
              <a:rPr lang="de-DE" sz="1600" dirty="0"/>
              <a:t> </a:t>
            </a:r>
            <a:r>
              <a:rPr lang="de-DE" sz="1600" dirty="0" err="1"/>
              <a:t>Lotteries</a:t>
            </a:r>
            <a:r>
              <a:rPr lang="de-DE" sz="1600" dirty="0"/>
              <a:t>. The </a:t>
            </a:r>
            <a:r>
              <a:rPr lang="de-DE" sz="1600" dirty="0" err="1"/>
              <a:t>probability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success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always</a:t>
            </a:r>
            <a:r>
              <a:rPr lang="de-DE" sz="16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1600" dirty="0"/>
          </a:p>
          <a:p>
            <a:pPr marL="914400" lvl="1" indent="-457200">
              <a:buFont typeface="+mj-lt"/>
              <a:buAutoNum type="alphaLcParenR"/>
            </a:pP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expectated</a:t>
            </a:r>
            <a:r>
              <a:rPr lang="de-DE" sz="1600" dirty="0"/>
              <a:t> </a:t>
            </a:r>
            <a:r>
              <a:rPr lang="de-DE" sz="1600" dirty="0" err="1"/>
              <a:t>value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variance</a:t>
            </a:r>
            <a:r>
              <a:rPr lang="de-DE" sz="1600" dirty="0"/>
              <a:t> and </a:t>
            </a:r>
            <a:r>
              <a:rPr lang="de-DE" sz="1600" dirty="0" err="1"/>
              <a:t>standard</a:t>
            </a:r>
            <a:r>
              <a:rPr lang="de-DE" sz="1600" dirty="0"/>
              <a:t> </a:t>
            </a:r>
            <a:r>
              <a:rPr lang="de-DE" sz="1600" dirty="0" err="1"/>
              <a:t>deviation</a:t>
            </a:r>
            <a:r>
              <a:rPr lang="de-DE" sz="16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expected</a:t>
            </a:r>
            <a:r>
              <a:rPr lang="de-DE" sz="1600" dirty="0"/>
              <a:t> </a:t>
            </a:r>
            <a:r>
              <a:rPr lang="de-DE" sz="1600" dirty="0" err="1"/>
              <a:t>payoff</a:t>
            </a:r>
            <a:r>
              <a:rPr lang="de-DE" sz="1600" dirty="0"/>
              <a:t>,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every</a:t>
            </a:r>
            <a:r>
              <a:rPr lang="de-DE" sz="1600" dirty="0"/>
              <a:t> </a:t>
            </a:r>
            <a:r>
              <a:rPr lang="de-DE" sz="1600" dirty="0" err="1"/>
              <a:t>successs</a:t>
            </a:r>
            <a:r>
              <a:rPr lang="de-DE" sz="1600" dirty="0"/>
              <a:t> </a:t>
            </a:r>
            <a:r>
              <a:rPr lang="de-DE" sz="1600" dirty="0" err="1"/>
              <a:t>counts</a:t>
            </a:r>
            <a:r>
              <a:rPr lang="de-DE" sz="16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1600" dirty="0" err="1"/>
              <a:t>Calculate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probability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win</a:t>
            </a:r>
            <a:r>
              <a:rPr lang="de-DE" sz="1600" dirty="0"/>
              <a:t> </a:t>
            </a:r>
            <a:r>
              <a:rPr lang="de-DE" sz="1600" dirty="0" err="1"/>
              <a:t>exactly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times</a:t>
            </a:r>
            <a:endParaRPr lang="de-DE" sz="1600" dirty="0"/>
          </a:p>
          <a:p>
            <a:pPr marL="914400" lvl="1" indent="-457200">
              <a:buFont typeface="+mj-lt"/>
              <a:buAutoNum type="alphaLcParenR"/>
            </a:pPr>
            <a:r>
              <a:rPr lang="de-DE" sz="1600" dirty="0" err="1"/>
              <a:t>Calculate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probability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loose</a:t>
            </a:r>
            <a:r>
              <a:rPr lang="de-DE" sz="1600" dirty="0"/>
              <a:t> at least </a:t>
            </a:r>
            <a:r>
              <a:rPr lang="de-DE" sz="1600" dirty="0" err="1"/>
              <a:t>three</a:t>
            </a:r>
            <a:r>
              <a:rPr lang="de-DE" sz="1600" dirty="0"/>
              <a:t> </a:t>
            </a:r>
            <a:r>
              <a:rPr lang="de-DE" sz="1600" dirty="0" err="1"/>
              <a:t>times</a:t>
            </a:r>
            <a:r>
              <a:rPr lang="de-DE" sz="16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1600" dirty="0"/>
          </a:p>
          <a:p>
            <a:pPr marL="457200" indent="-457200">
              <a:buFont typeface="+mj-lt"/>
              <a:buAutoNum type="arabicPeriod"/>
            </a:pP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 </a:t>
            </a:r>
          </a:p>
          <a:p>
            <a:endParaRPr lang="de-DE" sz="1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3B0506-1988-48EA-B333-7EC4700BA2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DF0F83E-0BB5-4906-9101-6FB60B06A8F1}"/>
                  </a:ext>
                </a:extLst>
              </p:cNvPr>
              <p:cNvSpPr/>
              <p:nvPr/>
            </p:nvSpPr>
            <p:spPr>
              <a:xfrm>
                <a:off x="8689605" y="78300"/>
                <a:ext cx="3242619" cy="512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DF0F83E-0BB5-4906-9101-6FB60B06A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05" y="78300"/>
                <a:ext cx="3242619" cy="512191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39EB7242-4FA0-486A-84A6-4A6350F4F776}"/>
                  </a:ext>
                </a:extLst>
              </p14:cNvPr>
              <p14:cNvContentPartPr/>
              <p14:nvPr/>
            </p14:nvContentPartPr>
            <p14:xfrm>
              <a:off x="255174" y="4028594"/>
              <a:ext cx="217800" cy="3740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39EB7242-4FA0-486A-84A6-4A6350F4F7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174" y="4019594"/>
                <a:ext cx="23544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1CA8BA44-3586-4C61-B3EA-F01E062E5E01}"/>
                  </a:ext>
                </a:extLst>
              </p14:cNvPr>
              <p14:cNvContentPartPr/>
              <p14:nvPr/>
            </p14:nvContentPartPr>
            <p14:xfrm>
              <a:off x="770334" y="77234"/>
              <a:ext cx="11323800" cy="493164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1CA8BA44-3586-4C61-B3EA-F01E062E5E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334" y="68234"/>
                <a:ext cx="11341440" cy="49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F878FEE5-2E61-4EB1-B304-492950BB8064}"/>
                  </a:ext>
                </a:extLst>
              </p14:cNvPr>
              <p14:cNvContentPartPr/>
              <p14:nvPr/>
            </p14:nvContentPartPr>
            <p14:xfrm>
              <a:off x="287214" y="5124794"/>
              <a:ext cx="3898800" cy="164160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F878FEE5-2E61-4EB1-B304-492950BB80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573" y="5115794"/>
                <a:ext cx="3916442" cy="16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048D1D22-7D24-4369-90B4-9CDB5A692675}"/>
                  </a:ext>
                </a:extLst>
              </p14:cNvPr>
              <p14:cNvContentPartPr/>
              <p14:nvPr/>
            </p14:nvContentPartPr>
            <p14:xfrm>
              <a:off x="4290774" y="5142434"/>
              <a:ext cx="3353760" cy="13186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048D1D22-7D24-4369-90B4-9CDB5A6926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2133" y="5133794"/>
                <a:ext cx="3371402" cy="13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23241"/>
              </p:ext>
            </p:extLst>
          </p:nvPr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Formel" r:id="rId3" imgW="1524000" imgH="482600" progId="Equation.3">
                  <p:embed/>
                </p:oleObj>
              </mc:Choice>
              <mc:Fallback>
                <p:oleObj name="Formel" r:id="rId3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43954C05-E53B-4A44-894A-7DCFF5E39A0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B765E0B-940E-4612-A879-0BE913DB4A29}"/>
                  </a:ext>
                </a:extLst>
              </p14:cNvPr>
              <p14:cNvContentPartPr/>
              <p14:nvPr/>
            </p14:nvContentPartPr>
            <p14:xfrm>
              <a:off x="5826534" y="1381154"/>
              <a:ext cx="655560" cy="6274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B765E0B-940E-4612-A879-0BE913DB4A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7894" y="1372154"/>
                <a:ext cx="67320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33DFCD4-AB1A-4BB9-A241-B7313E0F9CF1}"/>
                  </a:ext>
                </a:extLst>
              </p14:cNvPr>
              <p14:cNvContentPartPr/>
              <p14:nvPr/>
            </p14:nvContentPartPr>
            <p14:xfrm>
              <a:off x="1655574" y="1801994"/>
              <a:ext cx="1015560" cy="761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33DFCD4-AB1A-4BB9-A241-B7313E0F9C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6934" y="1793354"/>
                <a:ext cx="103320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7EE451F-7A13-4925-9FCF-2AA271A26049}"/>
                  </a:ext>
                </a:extLst>
              </p14:cNvPr>
              <p14:cNvContentPartPr/>
              <p14:nvPr/>
            </p14:nvContentPartPr>
            <p14:xfrm>
              <a:off x="6950814" y="1796234"/>
              <a:ext cx="735480" cy="624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7EE451F-7A13-4925-9FCF-2AA271A260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41814" y="1787234"/>
                <a:ext cx="7531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18A2BAF-48CD-4993-813F-F3376E23A49B}"/>
                  </a:ext>
                </a:extLst>
              </p14:cNvPr>
              <p14:cNvContentPartPr/>
              <p14:nvPr/>
            </p14:nvContentPartPr>
            <p14:xfrm>
              <a:off x="4957494" y="2644754"/>
              <a:ext cx="2056320" cy="793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18A2BAF-48CD-4993-813F-F3376E23A4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48854" y="2636110"/>
                <a:ext cx="2073960" cy="810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F32DFB7-A54B-49D9-B765-B2F6D76CB48D}"/>
                  </a:ext>
                </a:extLst>
              </p14:cNvPr>
              <p14:cNvContentPartPr/>
              <p14:nvPr/>
            </p14:nvContentPartPr>
            <p14:xfrm>
              <a:off x="11456214" y="390434"/>
              <a:ext cx="8640" cy="129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F32DFB7-A54B-49D9-B765-B2F6D76CB4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47214" y="381434"/>
                <a:ext cx="26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A9ED1191-5782-49F0-BDF7-1B1495974E39}"/>
                  </a:ext>
                </a:extLst>
              </p14:cNvPr>
              <p14:cNvContentPartPr/>
              <p14:nvPr/>
            </p14:nvContentPartPr>
            <p14:xfrm>
              <a:off x="8392254" y="531554"/>
              <a:ext cx="3616560" cy="33213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A9ED1191-5782-49F0-BDF7-1B1495974E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83614" y="522913"/>
                <a:ext cx="3634200" cy="33390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Formel" r:id="rId3" imgW="799753" imgH="469696" progId="Equation.3">
                  <p:embed/>
                </p:oleObj>
              </mc:Choice>
              <mc:Fallback>
                <p:oleObj name="Formel" r:id="rId3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39E91034-7560-4831-AD77-A0F4E79523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19B274F-962C-40DF-B41D-6759DCC3279B}"/>
                  </a:ext>
                </a:extLst>
              </p14:cNvPr>
              <p14:cNvContentPartPr/>
              <p14:nvPr/>
            </p14:nvContentPartPr>
            <p14:xfrm>
              <a:off x="3319134" y="1518314"/>
              <a:ext cx="609840" cy="100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19B274F-962C-40DF-B41D-6759DCC327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0494" y="1509674"/>
                <a:ext cx="6274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32DE6B6-A38B-49DB-9993-5EF4AE540524}"/>
                  </a:ext>
                </a:extLst>
              </p14:cNvPr>
              <p14:cNvContentPartPr/>
              <p14:nvPr/>
            </p14:nvContentPartPr>
            <p14:xfrm>
              <a:off x="5142174" y="2802074"/>
              <a:ext cx="1955880" cy="855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32DE6B6-A38B-49DB-9993-5EF4AE5405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3534" y="2793434"/>
                <a:ext cx="197352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F3561BD-1983-425A-A169-38CEB4615797}"/>
                  </a:ext>
                </a:extLst>
              </p14:cNvPr>
              <p14:cNvContentPartPr/>
              <p14:nvPr/>
            </p14:nvContentPartPr>
            <p14:xfrm>
              <a:off x="4683174" y="4153874"/>
              <a:ext cx="1984320" cy="1455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F3561BD-1983-425A-A169-38CEB46157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4534" y="4145232"/>
                <a:ext cx="2001960" cy="1473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C3635351-A13D-468F-9AB9-4B87CBFC4EB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2340A2B-F6F4-409E-B0AA-0284CC8A8936}"/>
                  </a:ext>
                </a:extLst>
              </p14:cNvPr>
              <p14:cNvContentPartPr/>
              <p14:nvPr/>
            </p14:nvContentPartPr>
            <p14:xfrm>
              <a:off x="3656814" y="2425154"/>
              <a:ext cx="263160" cy="400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2340A2B-F6F4-409E-B0AA-0284CC8A89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8174" y="2416514"/>
                <a:ext cx="28080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CEA7422-8312-489B-A6D2-FBB04982F510}"/>
                  </a:ext>
                </a:extLst>
              </p14:cNvPr>
              <p14:cNvContentPartPr/>
              <p14:nvPr/>
            </p14:nvContentPartPr>
            <p14:xfrm>
              <a:off x="814254" y="4439714"/>
              <a:ext cx="1366920" cy="42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CEA7422-8312-489B-A6D2-FBB04982F5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614" y="4431074"/>
                <a:ext cx="13845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2CD00B0-D8C4-4DF1-A41D-95A89ADACBDA}"/>
                  </a:ext>
                </a:extLst>
              </p14:cNvPr>
              <p14:cNvContentPartPr/>
              <p14:nvPr/>
            </p14:nvContentPartPr>
            <p14:xfrm>
              <a:off x="4028334" y="2987834"/>
              <a:ext cx="2258640" cy="510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2CD00B0-D8C4-4DF1-A41D-95A89ADACB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9694" y="2978834"/>
                <a:ext cx="227628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88F1854-CB10-4977-8B16-0B36921FC2B1}"/>
                  </a:ext>
                </a:extLst>
              </p14:cNvPr>
              <p14:cNvContentPartPr/>
              <p14:nvPr/>
            </p14:nvContentPartPr>
            <p14:xfrm>
              <a:off x="8778894" y="3693074"/>
              <a:ext cx="157320" cy="2671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88F1854-CB10-4977-8B16-0B36921FC2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9894" y="3684422"/>
                <a:ext cx="174960" cy="284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B06B20E-CDCF-4995-BB9C-86344DC3DF7A}"/>
                  </a:ext>
                </a:extLst>
              </p14:cNvPr>
              <p14:cNvContentPartPr/>
              <p14:nvPr/>
            </p14:nvContentPartPr>
            <p14:xfrm>
              <a:off x="9031254" y="3703514"/>
              <a:ext cx="480600" cy="1911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B06B20E-CDCF-4995-BB9C-86344DC3D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22614" y="3694858"/>
                <a:ext cx="498240" cy="208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B725BE26-E6AD-41E1-ABDE-D3BEB74058F6}"/>
                  </a:ext>
                </a:extLst>
              </p14:cNvPr>
              <p14:cNvContentPartPr/>
              <p14:nvPr/>
            </p14:nvContentPartPr>
            <p14:xfrm>
              <a:off x="8556414" y="265874"/>
              <a:ext cx="3538800" cy="26031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B725BE26-E6AD-41E1-ABDE-D3BEB74058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47414" y="257233"/>
                <a:ext cx="3556440" cy="2620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F470EE16-5846-472C-9FE9-5BEE2F7CFD1E}"/>
                  </a:ext>
                </a:extLst>
              </p14:cNvPr>
              <p14:cNvContentPartPr/>
              <p14:nvPr/>
            </p14:nvContentPartPr>
            <p14:xfrm>
              <a:off x="9620934" y="2926634"/>
              <a:ext cx="1952640" cy="11739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F470EE16-5846-472C-9FE9-5BEE2F7CFD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11934" y="2917634"/>
                <a:ext cx="1970280" cy="11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CE6E02B-21CF-4F7E-BDC6-9DF3811A4AB1}"/>
                  </a:ext>
                </a:extLst>
              </p14:cNvPr>
              <p14:cNvContentPartPr/>
              <p14:nvPr/>
            </p14:nvContentPartPr>
            <p14:xfrm>
              <a:off x="11658174" y="3271154"/>
              <a:ext cx="282960" cy="5533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CE6E02B-21CF-4F7E-BDC6-9DF3811A4A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649534" y="3262508"/>
                <a:ext cx="300600" cy="570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44DCE6-7B10-42E3-8407-586933B08A4A}"/>
              </a:ext>
            </a:extLst>
          </p:cNvPr>
          <p:cNvSpPr/>
          <p:nvPr/>
        </p:nvSpPr>
        <p:spPr>
          <a:xfrm>
            <a:off x="8930535" y="598190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solve</a:t>
            </a:r>
            <a:r>
              <a:rPr lang="de-DE" dirty="0"/>
              <a:t>( </a:t>
            </a:r>
            <a:r>
              <a:rPr lang="de-DE" dirty="0" err="1"/>
              <a:t>int</a:t>
            </a:r>
            <a:r>
              <a:rPr lang="de-DE" dirty="0"/>
              <a:t>(a-(1/8)x dx; 0..4)=1,a)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9BE8D1-E18E-4C07-B7EB-0B73AA92D5AF}"/>
              </a:ext>
            </a:extLst>
          </p:cNvPr>
          <p:cNvSpPr/>
          <p:nvPr/>
        </p:nvSpPr>
        <p:spPr>
          <a:xfrm>
            <a:off x="8976850" y="1038309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(1/2-x/8,0..4)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3E102C-9FFA-4CBC-9E8F-6C4961A8632A}"/>
              </a:ext>
            </a:extLst>
          </p:cNvPr>
          <p:cNvSpPr/>
          <p:nvPr/>
        </p:nvSpPr>
        <p:spPr>
          <a:xfrm>
            <a:off x="9027931" y="1519215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(1/2-x/8),0..y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0A70963-092F-46FD-8516-0A81AE3D5AEF}"/>
              </a:ext>
            </a:extLst>
          </p:cNvPr>
          <p:cNvSpPr/>
          <p:nvPr/>
        </p:nvSpPr>
        <p:spPr>
          <a:xfrm>
            <a:off x="8991786" y="2004298"/>
            <a:ext cx="251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(-1/16 (-8 + y) y,0..4)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BC4A22F-A933-47DA-95DE-5CFE99625242}"/>
              </a:ext>
            </a:extLst>
          </p:cNvPr>
          <p:cNvSpPr/>
          <p:nvPr/>
        </p:nvSpPr>
        <p:spPr>
          <a:xfrm>
            <a:off x="9047809" y="248938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(x(1/2-x/8)),0..4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C5CB25-42C1-4090-B4C3-F997FD675B2A}"/>
              </a:ext>
            </a:extLst>
          </p:cNvPr>
          <p:cNvSpPr/>
          <p:nvPr/>
        </p:nvSpPr>
        <p:spPr>
          <a:xfrm>
            <a:off x="9047809" y="289055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((x-4/3)^2(1/2-x/8)),0..4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5195EEE-53B7-49EA-8409-E7EA4C0FAB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A1AD9B10-BA9E-4D1E-8975-59714C0ABE39}"/>
                  </a:ext>
                </a:extLst>
              </p14:cNvPr>
              <p14:cNvContentPartPr/>
              <p14:nvPr/>
            </p14:nvContentPartPr>
            <p14:xfrm>
              <a:off x="8890134" y="547157"/>
              <a:ext cx="3155040" cy="283284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A1AD9B10-BA9E-4D1E-8975-59714C0ABE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1134" y="538517"/>
                <a:ext cx="3172680" cy="2850480"/>
              </a:xfrm>
              <a:prstGeom prst="rect">
                <a:avLst/>
              </a:prstGeom>
            </p:spPr>
          </p:pic>
        </mc:Fallback>
      </mc:AlternateContent>
      <p:sp>
        <p:nvSpPr>
          <p:cNvPr id="202" name="Rechteck 201">
            <a:extLst>
              <a:ext uri="{FF2B5EF4-FFF2-40B4-BE49-F238E27FC236}">
                <a16:creationId xmlns:a16="http://schemas.microsoft.com/office/drawing/2014/main" id="{DB7A0FC4-718E-4F68-AE87-18C55B096F57}"/>
              </a:ext>
            </a:extLst>
          </p:cNvPr>
          <p:cNvSpPr/>
          <p:nvPr/>
        </p:nvSpPr>
        <p:spPr>
          <a:xfrm>
            <a:off x="5238345" y="4615934"/>
            <a:ext cx="317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https://www.wolframalpha.com/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E34C973-360B-4B05-8AFA-04E63B104C1D}"/>
                  </a:ext>
                </a:extLst>
              </p14:cNvPr>
              <p14:cNvContentPartPr/>
              <p14:nvPr/>
            </p14:nvContentPartPr>
            <p14:xfrm>
              <a:off x="104334" y="546077"/>
              <a:ext cx="8580600" cy="586692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E34C973-360B-4B05-8AFA-04E63B104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334" y="537077"/>
                <a:ext cx="8598240" cy="58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extLst/>
          </p:nvPr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Formel" r:id="rId3" imgW="863280" imgH="393480" progId="Equation.3">
                  <p:embed/>
                </p:oleObj>
              </mc:Choice>
              <mc:Fallback>
                <p:oleObj name="Formel" r:id="rId3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/>
          </p:nvPr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Formel" r:id="rId5" imgW="1282680" imgH="393480" progId="Equation.3">
                  <p:embed/>
                </p:oleObj>
              </mc:Choice>
              <mc:Fallback>
                <p:oleObj name="Formel" r:id="rId5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B9159B62-4BEB-4F79-B22D-160DFAAA4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98C6F98-332E-4290-9103-CD0E777813C5}"/>
                  </a:ext>
                </a:extLst>
              </p14:cNvPr>
              <p14:cNvContentPartPr/>
              <p14:nvPr/>
            </p14:nvContentPartPr>
            <p14:xfrm>
              <a:off x="5034894" y="2341994"/>
              <a:ext cx="23760" cy="313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98C6F98-332E-4290-9103-CD0E777813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5894" y="2333354"/>
                <a:ext cx="414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6752E13-ED7A-49BE-83AE-EEF7AE3EC633}"/>
                  </a:ext>
                </a:extLst>
              </p14:cNvPr>
              <p14:cNvContentPartPr/>
              <p14:nvPr/>
            </p14:nvContentPartPr>
            <p14:xfrm>
              <a:off x="3740334" y="1933754"/>
              <a:ext cx="908280" cy="11379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6752E13-ED7A-49BE-83AE-EEF7AE3EC6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1694" y="1925114"/>
                <a:ext cx="925920" cy="11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96A6FBB-C5D7-42D4-A07A-678A49C37AAC}"/>
                  </a:ext>
                </a:extLst>
              </p14:cNvPr>
              <p14:cNvContentPartPr/>
              <p14:nvPr/>
            </p14:nvContentPartPr>
            <p14:xfrm>
              <a:off x="7256454" y="4288154"/>
              <a:ext cx="482400" cy="3171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96A6FBB-C5D7-42D4-A07A-678A49C37A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47814" y="4279514"/>
                <a:ext cx="5000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3D1E96D-F04C-4DE3-9899-6B70BA27CACF}"/>
                  </a:ext>
                </a:extLst>
              </p14:cNvPr>
              <p14:cNvContentPartPr/>
              <p14:nvPr/>
            </p14:nvContentPartPr>
            <p14:xfrm>
              <a:off x="5745534" y="1298354"/>
              <a:ext cx="5169240" cy="28735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3D1E96D-F04C-4DE3-9899-6B70BA27CA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6534" y="1289355"/>
                <a:ext cx="5186880" cy="2891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B17B5C6-3DC4-41F7-AC61-44F2A9F67FB8}"/>
                  </a:ext>
                </a:extLst>
              </p14:cNvPr>
              <p14:cNvContentPartPr/>
              <p14:nvPr/>
            </p14:nvContentPartPr>
            <p14:xfrm>
              <a:off x="3318054" y="5821754"/>
              <a:ext cx="186840" cy="327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B17B5C6-3DC4-41F7-AC61-44F2A9F67F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09414" y="5812754"/>
                <a:ext cx="2044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4951926-B7E1-44E2-8E17-2AD6D29C1641}"/>
                  </a:ext>
                </a:extLst>
              </p14:cNvPr>
              <p14:cNvContentPartPr/>
              <p14:nvPr/>
            </p14:nvContentPartPr>
            <p14:xfrm>
              <a:off x="3356214" y="6011834"/>
              <a:ext cx="138960" cy="266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4951926-B7E1-44E2-8E17-2AD6D29C16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7574" y="6002834"/>
                <a:ext cx="156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71F32A2-CBE9-4E5B-89CA-E0E69C5461A6}"/>
                  </a:ext>
                </a:extLst>
              </p14:cNvPr>
              <p14:cNvContentPartPr/>
              <p14:nvPr/>
            </p14:nvContentPartPr>
            <p14:xfrm>
              <a:off x="983454" y="5451674"/>
              <a:ext cx="234720" cy="7128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71F32A2-CBE9-4E5B-89CA-E0E69C5461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4454" y="5442674"/>
                <a:ext cx="25236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C87488F-02AF-4EE1-AD10-97C7FFBAA21B}"/>
                  </a:ext>
                </a:extLst>
              </p14:cNvPr>
              <p14:cNvContentPartPr/>
              <p14:nvPr/>
            </p14:nvContentPartPr>
            <p14:xfrm>
              <a:off x="1808214" y="5348714"/>
              <a:ext cx="1325520" cy="6904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C87488F-02AF-4EE1-AD10-97C7FFBAA2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99574" y="5340074"/>
                <a:ext cx="13431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EB7209D-B562-4791-934D-E7D119E2653F}"/>
                  </a:ext>
                </a:extLst>
              </p14:cNvPr>
              <p14:cNvContentPartPr/>
              <p14:nvPr/>
            </p14:nvContentPartPr>
            <p14:xfrm>
              <a:off x="1352094" y="5563274"/>
              <a:ext cx="371520" cy="5212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EB7209D-B562-4791-934D-E7D119E265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3446" y="5554634"/>
                <a:ext cx="389177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23ABAC6-3621-4700-85DC-1302681C0DB0}"/>
                  </a:ext>
                </a:extLst>
              </p14:cNvPr>
              <p14:cNvContentPartPr/>
              <p14:nvPr/>
            </p14:nvContentPartPr>
            <p14:xfrm>
              <a:off x="5606934" y="5414594"/>
              <a:ext cx="2417040" cy="12304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23ABAC6-3621-4700-85DC-1302681C0DB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98294" y="5405954"/>
                <a:ext cx="2434680" cy="12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Breitbild</PresentationFormat>
  <Paragraphs>251</Paragraphs>
  <Slides>17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Sparkasse Rg</vt:lpstr>
      <vt:lpstr>Symbol</vt:lpstr>
      <vt:lpstr>Times</vt:lpstr>
      <vt:lpstr>Times New Roman</vt:lpstr>
      <vt:lpstr>Office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bjk</cp:lastModifiedBy>
  <cp:revision>134</cp:revision>
  <dcterms:created xsi:type="dcterms:W3CDTF">2020-09-20T22:46:24Z</dcterms:created>
  <dcterms:modified xsi:type="dcterms:W3CDTF">2022-03-18T09:10:07Z</dcterms:modified>
</cp:coreProperties>
</file>